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3.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notesSlides/notesSlide4.xml" ContentType="application/vnd.openxmlformats-officedocument.presentationml.notesSlide+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5.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notesSlides/notesSlide6.xml" ContentType="application/vnd.openxmlformats-officedocument.presentationml.notesSlide+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notesSlides/notesSlide7.xml" ContentType="application/vnd.openxmlformats-officedocument.presentationml.notesSlide+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notesSlides/notesSlide8.xml" ContentType="application/vnd.openxmlformats-officedocument.presentationml.notesSlide+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notesSlides/notesSlide9.xml" ContentType="application/vnd.openxmlformats-officedocument.presentationml.notesSlide+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notesSlides/notesSlide10.xml" ContentType="application/vnd.openxmlformats-officedocument.presentationml.notesSlide+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notesSlides/notesSlide11.xml" ContentType="application/vnd.openxmlformats-officedocument.presentationml.notesSlide+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notesSlides/notesSlide12.xml" ContentType="application/vnd.openxmlformats-officedocument.presentationml.notesSlide+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notesSlides/notesSlide13.xml" ContentType="application/vnd.openxmlformats-officedocument.presentationml.notesSlide+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notesSlides/notesSlide14.xml" ContentType="application/vnd.openxmlformats-officedocument.presentationml.notesSlide+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notesSlides/notesSlide15.xml" ContentType="application/vnd.openxmlformats-officedocument.presentationml.notesSlide+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notesSlides/notesSlide16.xml" ContentType="application/vnd.openxmlformats-officedocument.presentationml.notesSlide+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notesSlides/notesSlide17.xml" ContentType="application/vnd.openxmlformats-officedocument.presentationml.notesSlide+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notesSlides/notesSlide18.xml" ContentType="application/vnd.openxmlformats-officedocument.presentationml.notesSlide+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notesSlides/notesSlide19.xml" ContentType="application/vnd.openxmlformats-officedocument.presentationml.notesSlide+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1372" r:id="rId2"/>
    <p:sldId id="1286" r:id="rId3"/>
    <p:sldId id="1287" r:id="rId4"/>
    <p:sldId id="1288" r:id="rId5"/>
    <p:sldId id="1289" r:id="rId6"/>
    <p:sldId id="1290" r:id="rId7"/>
    <p:sldId id="1398" r:id="rId8"/>
    <p:sldId id="1399" r:id="rId9"/>
    <p:sldId id="1400" r:id="rId10"/>
    <p:sldId id="1401" r:id="rId11"/>
    <p:sldId id="1402" r:id="rId12"/>
    <p:sldId id="1405" r:id="rId13"/>
    <p:sldId id="1406" r:id="rId14"/>
    <p:sldId id="1407" r:id="rId15"/>
    <p:sldId id="1408" r:id="rId16"/>
    <p:sldId id="1409" r:id="rId17"/>
    <p:sldId id="1410" r:id="rId18"/>
    <p:sldId id="1411" r:id="rId19"/>
    <p:sldId id="1412" r:id="rId20"/>
    <p:sldId id="1413" r:id="rId21"/>
    <p:sldId id="1414" r:id="rId22"/>
    <p:sldId id="1415" r:id="rId23"/>
    <p:sldId id="1416" r:id="rId24"/>
    <p:sldId id="1417" r:id="rId25"/>
    <p:sldId id="1418" r:id="rId26"/>
    <p:sldId id="1312" r:id="rId27"/>
    <p:sldId id="1313" r:id="rId28"/>
    <p:sldId id="1314" r:id="rId29"/>
    <p:sldId id="1315" r:id="rId30"/>
    <p:sldId id="1419" r:id="rId31"/>
    <p:sldId id="1317" r:id="rId32"/>
    <p:sldId id="1318" r:id="rId33"/>
    <p:sldId id="1319" r:id="rId34"/>
    <p:sldId id="1320" r:id="rId35"/>
    <p:sldId id="1328" r:id="rId36"/>
    <p:sldId id="1322" r:id="rId37"/>
    <p:sldId id="1329" r:id="rId38"/>
    <p:sldId id="1324" r:id="rId39"/>
    <p:sldId id="1325" r:id="rId40"/>
    <p:sldId id="1327" r:id="rId41"/>
    <p:sldId id="1420" r:id="rId42"/>
    <p:sldId id="1421" r:id="rId43"/>
    <p:sldId id="1330" r:id="rId44"/>
    <p:sldId id="1331" r:id="rId45"/>
    <p:sldId id="1332" r:id="rId46"/>
    <p:sldId id="1369" r:id="rId4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19" d="100"/>
          <a:sy n="119" d="100"/>
        </p:scale>
        <p:origin x="10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8.774"/>
    </inkml:context>
    <inkml:brush xml:id="br0">
      <inkml:brushProperty name="width" value="0.025" units="cm"/>
      <inkml:brushProperty name="height" value="0.025" units="cm"/>
    </inkml:brush>
  </inkml:definitions>
  <inkml:trace contextRef="#ctx0" brushRef="#br0">1 0 16496,'0'0'2146,"12"11"-2013,34 34-78,-2 2 0,-2 2 1,46 69-1,-6 9-3415,-64-94 114,-7-7-1136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49.103"/>
    </inkml:context>
    <inkml:brush xml:id="br0">
      <inkml:brushProperty name="width" value="0.025" units="cm"/>
      <inkml:brushProperty name="height" value="0.025" units="cm"/>
    </inkml:brush>
  </inkml:definitions>
  <inkml:trace contextRef="#ctx0" brushRef="#br0">413 1 13357,'-7'12'384,"-29"52"324,3 1 0,3 2 0,3 1-1,-29 111 1,28-34-172,-15 219-1,-2 19-79,38-346-104,-2 1 1,-2-2-1,-26 64 0,37-98-338,-1-1-1,1 0 1,0 0-1,-1 0 1,1 0-1,-1 0 0,1 0 1,-1 0-1,0 0 1,1 0-1,-1 0 1,0-1-1,0 1 0,1 0 1,-1 0-1,0-1 1,0 1-1,0 0 1,0-1-1,0 1 0,-1 0 1,1-1-21,0-1-1,1 1 1,-1-1 0,1 1 0,-1-1 0,0 1 0,1-1-1,-1 1 1,1-1 0,-1 1 0,1-1 0,0 0 0,-1 1 0,1-1-1,-1 0 1,1 0 0,0 1 0,0-1 0,-1 0 0,1 1-1,0-1 1,0-1 0,-7-54-1717,7 55 1652,-6-106-6302,2 37 1148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8.338"/>
    </inkml:context>
    <inkml:brush xml:id="br0">
      <inkml:brushProperty name="width" value="0.025" units="cm"/>
      <inkml:brushProperty name="height" value="0.025" units="cm"/>
    </inkml:brush>
  </inkml:definitions>
  <inkml:trace contextRef="#ctx0" brushRef="#br0">157 293 10794,'0'0'4799,"-10"-5"-3608,-33-14-348,40 18-823,1 1 0,-1-1 0,0 1 0,1 0 0,-1-1 0,0 1 0,1 1 0,-1-1 0,0 0-1,1 1 1,-1-1 0,1 1 0,-1 0 0,1-1 0,-1 1 0,1 1 0,-1-1 0,1 0 0,0 1 0,0-1-1,0 1 1,0-1 0,0 1 0,0 0 0,0 0 0,0 0 0,1 0 0,-1 0 0,1 0 0,-1 1 0,1-1 0,-1 3-1,-3 4-9,1 0-1,0 0 0,0 1 0,1-1 0,0 1 0,-2 16 0,5-24-7,0 0-1,-1-1 1,1 1-1,0 0 1,0-1-1,0 1 1,0 0-1,0-1 1,1 1 0,-1 0-1,0-1 1,1 1-1,-1-1 1,1 1-1,0 0 1,-1-1-1,1 1 1,1 1 0,0-2 7,-1-1 1,0 1 0,1-1-1,-1 1 1,0-1 0,1 0 0,-1 0-1,1 1 1,-1-1 0,0 0-1,1 0 1,-1 0 0,1-1-1,-1 1 1,1 0 0,-1 0 0,0-1-1,1 1 1,-1-1 0,0 1-1,1-1 1,-1 0 0,0 1 0,2-2-1,10-6 179,0-1 0,0 0 0,-1 0-1,0-1 1,-1-1 0,0 0 0,13-16-1,62-93 297,-71 95-134,-1 0-1,-1-1 1,18-50 0,-41 259-772,8-156 407,1 36 30,1-59-16,0 0 0,1 0 0,0 0 0,-1 0 1,1 0-1,0 0 0,1 0 0,-1 0 0,1-1 0,0 1 0,3 5 0,-4-7 10,1-1-1,0 1 1,-1-1-1,1 0 1,0 0-1,0 0 1,0 0-1,0 0 1,-1 0-1,1 0 1,1-1-1,-1 1 1,0-1-1,0 1 1,0-1-1,0 0 1,0 0 0,0 0-1,0 0 1,0 0-1,1 0 1,-1-1-1,0 1 1,0-1-1,0 1 1,0-1-1,0 0 1,0 0-1,0 0 1,-1 0-1,1 0 1,0 0-1,0 0 1,-1-1-1,1 1 1,2-3-1,3-2 87,1-1 1,-1 0-1,0-1 1,-1 1-1,0-1 0,8-13 1,-9 11-74,0-1 1,-1 0-1,0 0 0,-1 0 1,0 0-1,-1 0 1,0-1-1,-1 1 0,0-16 1,-2 27-35,1 0 0,0 0 0,0 1 0,0-1 0,-1 0 0,1 0 0,0 0 0,0 0 0,0 1 0,-1-1 0,1 0 0,0 0 0,0 0 0,-1 0 0,1 0 0,0 0 0,-1 0 0,1 0 0,0 0 1,0 0-1,-1 0 0,1 0 0,0 0 0,0 0 0,-1 0 0,1 0 0,0 0 0,0 0 0,-1-1 0,1 1 0,0 0 0,0 0 0,-1 0 0,1 0 0,0 0 0,0-1 0,0 1 0,0 0 0,-1 0 0,1 0 0,0-1 0,0 1 0,0 0 0,0 0 0,-1-1 0,1 1 0,0 0 0,0 0 0,0-1 0,0 1 0,0 0 1,0 0-1,0-1 0,0 1 0,0 0 0,0 0 0,0-1 0,0 1 0,-12 22-120,12-20 113,-1 1-1,1-1 1,0 1 0,0-1 0,0 1-1,0-1 1,0 1 0,0-1 0,0 1-1,1-1 1,0 1 0,-1-1 0,1 0-1,0 1 1,0-1 0,0 0 0,0 0 0,1 0-1,-1 0 1,1 0 0,-1 0 0,1 0-1,-1 0 1,1 0 0,0-1 0,0 1-1,0-1 1,0 1 0,0-1 0,1 0 0,-1 0-1,0 0 1,5 2 0,2-1-15,0 0 0,1-1 1,-1 0-1,1 0 0,-1-1 1,1 0-1,15-2 0,-23 2 40,0-1 0,-1 1 0,1 0 0,-1-1 0,1 1 0,-1-1 0,1 1 0,-1-1 0,1 0 0,-1 1 0,0-1 0,1 0 0,-1 0 0,0 0 0,0 0 0,1 0 0,-1-1 0,0 1 0,0 0 0,0 0 0,-1-1 0,1 1 0,1-3 0,-1 0-2,0 1-1,0-1 1,0 0 0,0 0 0,-1 0 0,0 1-1,0-1 1,0 0 0,-1-6 0,-1-1 131,0 0 1,-1 0 0,0 0 0,0 1-1,-1-1 1,-6-9 0,9 19-78,1 0 0,-1-1 0,1 1 0,-1 0 0,1-1 0,-1 1-1,1 0 1,0-1 0,-1 1 0,1-1 0,0 1 0,0-1 0,0 1 0,0 0 0,1-1 0,-1 1 0,0-1 0,0 1 0,1 0-1,-1-1 1,1 1 0,-1 0 0,1-1 0,0 1 0,0 0 0,-1 0 0,1-1 0,0 1 0,0 0 0,0 0 0,0 0 0,0 0-1,0 0 1,1 1 0,-1-1 0,0 0 0,0 0 0,1 1 0,-1-1 0,0 1 0,2-1 0,9-4-203,1 0 0,-1 1-1,23-4 1,-16 4 92,67-25-4260,-42 10-1645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02.016"/>
    </inkml:context>
    <inkml:brush xml:id="br0">
      <inkml:brushProperty name="width" value="0.025" units="cm"/>
      <inkml:brushProperty name="height" value="0.025" units="cm"/>
    </inkml:brush>
  </inkml:definitions>
  <inkml:trace contextRef="#ctx0" brushRef="#br0">1 14 7847,'0'0'16048,"98"-4"-15568,-30 8-352,14-1-96,-2-2 0,-1-1-1345,-12 0-1762,-15-5-2786,-20-7-5831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02.380"/>
    </inkml:context>
    <inkml:brush xml:id="br0">
      <inkml:brushProperty name="width" value="0.025" units="cm"/>
      <inkml:brushProperty name="height" value="0.025" units="cm"/>
    </inkml:brush>
  </inkml:definitions>
  <inkml:trace contextRef="#ctx0" brushRef="#br0">1 60 7911,'0'0'10570,"75"18"-9929,-8-23-449,12-4-128,5 0 0,2-3-128,-8 0-1313,1-2-3235,-8-2-2019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02.898"/>
    </inkml:context>
    <inkml:brush xml:id="br0">
      <inkml:brushProperty name="width" value="0.025" units="cm"/>
      <inkml:brushProperty name="height" value="0.025" units="cm"/>
    </inkml:brush>
  </inkml:definitions>
  <inkml:trace contextRef="#ctx0" brushRef="#br0">303 51 5669,'0'0'6609,"-4"-8"-3582,3 6-2868,0-1 0,0 1 0,0-1 0,0 1 0,0 0 0,-1 0 0,1-1 0,-1 1 0,0 0 0,1 0 0,-1 1 0,0-1 0,0 0 0,0 1 0,-1-1 0,1 1 0,0-1 0,-1 1 0,1 0 0,0 0 0,-1 0 0,1 0 0,-1 1 0,0-1 0,1 1 0,-1-1 0,1 1 0,-1 0 0,0 0 0,1 0 0,-1 1 0,0-1 0,1 0 0,-1 1 0,1 0 0,-1 0 0,1-1 0,-1 1 0,1 1 0,0-1 0,-5 3 0,-7 5 37,1 0 0,0 1 0,1 0 0,0 1 0,0 0 0,1 1 0,1 1 0,-13 19 0,10-13 98,1 1 1,1 0-1,1 1 0,0 0 0,-8 31 0,15-43-170,1 1 0,0-1-1,1 1 1,-1 0 0,2 0-1,0 15 1,0-22-100,1 0 0,-1 1 0,1-1 0,0 0 0,0 0 1,0 1-1,1-1 0,-1 0 0,1 0 0,-1 0 0,1-1 0,0 1 0,0 0 0,0-1 0,1 1 0,-1-1 1,0 0-1,1 1 0,0-1 0,-1-1 0,1 1 0,5 2 0,1 0-7,1 0 1,-1-1-1,1-1 0,-1 0 0,1 0 0,0-1 1,0 0-1,0 0 0,-1-1 0,1-1 0,0 1 1,0-2-1,0 1 0,-1-1 0,14-5 0,-17 5-3,0 0-1,-1-1 0,1 1 0,-1-1 1,1 0-1,-1-1 0,0 1 0,0-1 1,-1 0-1,1 0 0,-1 0 0,0-1 0,0 0 1,0 0-1,-1 0 0,1 0 0,-1 0 1,0-1-1,-1 1 0,0-1 0,1 0 0,-2 0 1,1 0-1,-1 0 0,1-9 0,-1 9-21,-1 1 0,0-1 0,0 1 0,-1-1-1,0 1 1,0-1 0,0 1 0,0 0 0,-1-1-1,0 1 1,0 0 0,-1 0 0,1 0 0,-1 1 0,0-1-1,0 1 1,-1-1 0,1 1 0,-1 0 0,0 0-1,0 1 1,0-1 0,-1 1 0,1 0 0,-1 0-1,0 0 1,0 1 0,0-1 0,0 1 0,0 0-1,0 1 1,0-1 0,-1 1 0,1 0 0,-1 1-1,1-1 1,-1 1 0,1 0 0,-1 0 0,1 1-1,-1 0 1,-6 1 0,10-1-121,1-1 0,-1 1 0,1-1 1,-1 1-1,1-1 0,-1 1 0,1 0 0,0 0 0,-1 0 0,1 0 0,0 0 0,0 0 0,0 0 1,0 0-1,-1 0 0,1 0 0,1 1 0,-1-1 0,0 0 0,0 1 0,0-1 0,1 1 1,-1 2-1,0-3-179,1 1 1,-1-1 0,1 1-1,0 0 1,0-1 0,0 1 0,0 0-1,0-1 1,0 1 0,1-1-1,-1 1 1,0 0 0,1-1-1,-1 1 1,1-1 0,0 1 0,-1-1-1,1 1 1,0-1 0,0 1-1,0-1 1,0 0 0,2 2-1,19 12-6140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03.243"/>
    </inkml:context>
    <inkml:brush xml:id="br0">
      <inkml:brushProperty name="width" value="0.025" units="cm"/>
      <inkml:brushProperty name="height" value="0.025" units="cm"/>
    </inkml:brush>
  </inkml:definitions>
  <inkml:trace contextRef="#ctx0" brushRef="#br0">263 0 15663,'0'0'2658,"-48"32"321,17-7-865,1 5-929,-2 2-320,3 1-320,4 0-449,4-2-64,8-3-32,-1-5-224,3-6-1570,8-6-1441,-2-10-2659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03.588"/>
    </inkml:context>
    <inkml:brush xml:id="br0">
      <inkml:brushProperty name="width" value="0.025" units="cm"/>
      <inkml:brushProperty name="height" value="0.025" units="cm"/>
    </inkml:brush>
  </inkml:definitions>
  <inkml:trace contextRef="#ctx0" brushRef="#br0">120 70 14830,'-8'-1'1516,"2"0"-1100,0 0 1,0 0-1,0 1 0,0 0 1,0 0-1,0 1 0,0-1 1,1 1-1,-10 3 0,13-3-279,-1 0 0,0 0 0,1 1-1,-1-1 1,1 1 0,0 0-1,-1 0 1,1 0 0,0 0-1,0 0 1,0 0 0,0 0-1,1 1 1,-1-1 0,1 1-1,-1 0 1,1-1 0,0 1 0,0 0-1,0-1 1,0 1 0,1 0-1,-1 0 1,0 5 0,1-4-95,0-1 0,0 0 0,0 1 0,0-1 0,0 0 0,1 0 0,-1 0 0,1 1 0,0-1 0,0 0 0,0 0 0,0 0 0,1 0 0,-1 0 0,1 0 0,-1-1 0,1 1 0,0 0 0,0-1 0,1 1 0,-1-1 0,0 0 0,1 0 0,0 0 0,-1 0 0,1 0 0,0-1 0,0 1 0,0-1 0,0 0 0,0 1 0,0-1 0,0-1 0,5 2 0,12 2 3,1-1-1,-1 0 1,1-2-1,26-1 1,-34 0 13,-5 0-52,-1 0 1,0-1-1,0 0 1,0 0-1,1-1 1,-1 0-1,0 0 1,-1-1-1,1 0 1,0 0-1,-1 0 1,0-1-1,0 0 1,9-7-1,-12 9-2,-1-1 0,1 0-1,-1 0 1,1 0 0,-1 0-1,0-1 1,0 1 0,0-1-1,-1 1 1,1-1 0,-1 0 0,0 1-1,0-1 1,0 0 0,-1 0-1,1 0 1,-1 1 0,0-1-1,0 0 1,0 0 0,0 0-1,-1 0 1,0 0 0,0 1-1,0-1 1,0 0 0,0 0-1,-1 1 1,-1-4 0,-1 1-3,1 0 1,-1 1 0,0 0-1,0 0 1,-1 0 0,0 0-1,1 1 1,-1 0-1,-1 0 1,1 0 0,-1 0-1,1 1 1,-1 0 0,0 0-1,0 1 1,0 0-1,-1 0 1,1 0 0,0 1-1,-1 0 1,1 0 0,-1 0-1,-9 1 1,11 0-23,-1 0 0,1 0 1,0 0-1,-1 1 0,1 0 1,0 0-1,0 0 0,0 1 1,0 0-1,0 0 0,0 0 1,0 0-1,0 1 0,1 0 1,-1 0-1,1 0 0,0 0 1,0 1-1,0 0 0,0 0 1,1 0-1,0 0 0,0 0 1,0 1-1,0-1 0,0 1 1,1 0-1,-3 9 0,-4 45-3012,16-21-1808,9-11-2488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03.979"/>
    </inkml:context>
    <inkml:brush xml:id="br0">
      <inkml:brushProperty name="width" value="0.025" units="cm"/>
      <inkml:brushProperty name="height" value="0.025" units="cm"/>
    </inkml:brush>
  </inkml:definitions>
  <inkml:trace contextRef="#ctx0" brushRef="#br0">168 0 15407,'-12'7'1329,"-9"5"165,0 1 1,-33 28-1,49-38-1292,0 1 0,1 0 0,-1 0 1,1 0-1,0 1 0,0-1 0,1 1 0,0 0 0,-1 0 0,2 0 1,-1 1-1,0-1 0,1 1 0,0-1 0,1 1 0,-1 0 0,1 0 1,0 0-1,0 0 0,1 6 0,0-11-193,1 1 0,0-1 0,0 1 0,0 0 0,0-1 1,0 0-1,0 1 0,0-1 0,1 0 0,-1 1 0,0-1 0,1 0 0,-1 0 0,1 0 0,-1 0 0,1-1 0,0 1 0,-1 0 0,1 0 0,0-1 1,-1 1-1,1-1 0,0 0 0,0 0 0,-1 1 0,1-1 0,0 0 0,2-1 0,55-1 107,-51 1-89,-1-1 1,1 0-1,-1 0 1,1-1-1,-1 0 0,0 0 1,0-1-1,-1 0 1,1 0-1,-1-1 0,11-9 1,-14 12 41,0-1 1,-1 0 0,1 0-1,-1 0 1,1 0 0,-1 0 0,0 0-1,0-1 1,-1 1 0,1-1-1,-1 1 1,0-1 0,0 1-1,0-1 1,0 0 0,0 0 0,-1 0-1,0 1 1,0-1 0,0 0-1,0 0 1,-1 0 0,1 0-1,-1 1 1,-2-8 0,1 8-44,1 1 0,-1-1 1,0 1-1,0-1 0,0 1 1,0 0-1,0 0 0,-1-1 0,1 2 1,-1-1-1,1 0 0,-1 0 1,0 1-1,0 0 0,1-1 0,-1 1 1,0 0-1,0 1 0,-3-2 1,4 2-120,1-1 0,0 1 0,-1 0 0,1-1 0,0 1 0,-1 0 0,1 0 0,-1 0 0,1 0 0,0 0 0,-1 0 0,1 0 0,-1 1 0,1-1 0,0 0 0,-1 1 0,1-1 0,0 1 0,0 0 0,-1-1 0,1 1 0,0 0 0,0 0 0,0-1 0,0 1 0,0 0 0,0 0 0,0 0 0,0 1 0,0-1 0,1 0 0,-1 0 0,0 0 0,1 1 0,-1-1 0,0 0 0,1 0 1,0 1-1,-1-1 0,1 0 0,0 3 0,-1 6-5577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15.374"/>
    </inkml:context>
    <inkml:brush xml:id="br0">
      <inkml:brushProperty name="width" value="0.025" units="cm"/>
      <inkml:brushProperty name="height" value="0.025" units="cm"/>
    </inkml:brush>
  </inkml:definitions>
  <inkml:trace contextRef="#ctx0" brushRef="#br0">289 40 2851,'0'0'-305,"-8"-2"455,-16-3 1379,0 2 0,0 0 1,-40 1-1,54 2-609,0 1 0,0-1 0,0 2 0,0-1-1,0 2 1,0-1 0,0 1 0,1 0 0,-1 1 0,1 1 0,0-1 0,-11 9 0,20-13-881,-1 0 0,1 0 0,-1 0 0,1 0 1,0 0-1,-1 0 0,1 0 0,0 1 0,-1-1 1,1 0-1,0 0 0,0 0 0,-1 1 0,1-1 1,0 0-1,0 0 0,-1 1 0,1-1 0,0 0 0,0 1 1,-1-1-1,1 0 0,0 1 0,0-1 0,0 0 1,0 1-1,0-1 0,0 0 0,0 1 0,0-1 1,-1 0-1,1 1 0,0-1 0,1 1 0,-1-1 1,0 0-1,0 1 0,0-1 0,0 0 0,0 1 0,0-1 1,0 0-1,0 1 0,1-1 0,-1 0 0,0 1 1,0-1-1,0 0 0,1 1 0,-1-1 0,0 0 1,0 0-1,1 1 0,-1-1 0,0 0 0,1 0 1,-1 0-1,0 1 0,1-1 0,-1 0 0,0 0 0,1 0 1,-1 0-1,0 0 0,1 0 0,-1 0 0,1 0 1,-1 0-1,1 0 0,30 2 697,-27-2-596,343-22 2381,-159 5-2437,-140 16-177,-32 1-252,1 0 0,-1-1 0,0-1-1,-1 0 1,1-1 0,24-8 0,-39 11 160,-1 0 1,1-1-1,-1 1 0,0 0 1,1 0-1,-1-1 0,1 1 1,-1 0-1,0-1 0,1 1 0,-1 0 1,0-1-1,0 1 0,1 0 1,-1-1-1,0 1 0,0-1 1,1 1-1,-1 0 0,0-1 0,0 1 1,0-1-1,0 1 0,0-1 1,0 1-1,0-1 0,0 1 1,0-1-1,0 1 0,0-1 0,0 0 1,0 0-376,0-10-5093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15.707"/>
    </inkml:context>
    <inkml:brush xml:id="br0">
      <inkml:brushProperty name="width" value="0.025" units="cm"/>
      <inkml:brushProperty name="height" value="0.025" units="cm"/>
    </inkml:brush>
  </inkml:definitions>
  <inkml:trace contextRef="#ctx0" brushRef="#br0">1 1 16944,'0'0'5803,"9"1"-4479,9 1-1220,507 88 2306,-518-88-2413,1 1-1,0-1 1,0 1-1,-1 1 1,0-1 0,11 8-1,-17-11 4,0 1 0,0 0 0,1 0-1,-1 0 1,0 0 0,0 0 0,0 0 0,-1 0-1,1 0 1,0 1 0,0-1 0,0 0 0,-1 0 0,1 1-1,-1-1 1,1 0 0,-1 1 0,0-1 0,1 1-1,-1-1 1,0 1 0,0-1 0,0 0 0,0 1 0,0-1-1,0 1 1,0-1 0,-1 1 0,1-1 0,0 0-1,-1 1 1,1-1 0,-1 0 0,0 1 0,1-1 0,-1 0-1,0 0 1,0 1 0,0-1 0,0 0 0,0 0-1,0 0 1,-2 1 0,-14 13 23,-1-2 0,-1 0 0,0-1 0,-1-1 0,-34 14 0,11-4-1,12-6-83,9-5-92,0 1-1,0 1 1,2 1-1,-1 1 1,-18 16-1,27-14-2436,12-10-4952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19.535"/>
    </inkml:context>
    <inkml:brush xml:id="br0">
      <inkml:brushProperty name="width" value="0.025" units="cm"/>
      <inkml:brushProperty name="height" value="0.025" units="cm"/>
    </inkml:brush>
  </inkml:definitions>
  <inkml:trace contextRef="#ctx0" brushRef="#br0">213 80 4548,'0'0'12065,"-10"-2"-10015,3-1-1851,0 2 1,0-1-1,1 1 0,-1 0 0,0 0 1,-1 1-1,1 0 0,0 0 1,0 0-1,0 1 0,0 0 1,0 1-1,1 0 0,-1 0 0,0 0 1,1 1-1,-1 0 0,1 0 1,0 0-1,-10 8 0,10-6-112,1 0 0,-1 1-1,1 0 1,0 0 0,-5 9-1,8-12-15,0-1-1,1 1 0,-1 0 0,1 0 1,0 0-1,0 0 0,0 0 0,0 0 1,0 0-1,1 0 0,0 0 0,-1 1 1,1-1-1,0 0 0,1 6 1,0-9-54,-1 1 0,1 0 0,-1 0 0,1-1 0,0 1 0,-1 0 0,1-1 0,0 1 0,0-1 0,0 1 0,-1-1 0,1 1 0,0-1 0,0 0 0,0 1 0,0-1 0,0 0 0,0 0 0,0 0 0,0 1 0,0-1 0,-1 0 1,1 0-1,0 0 0,0-1 0,0 1 0,2 0 0,28-6 322,-12-3-255,-1-1 0,0 0 0,0-1 0,-1-1 0,-1-1 0,0 0 0,0-2 0,-1 1 0,-1-2 0,12-16 0,-13 11 181,-19 22 286,-24 32-187,22-22-355,1 0 0,1 0 0,0 1 0,0 0 1,1 0-1,1 0 0,0 1 0,0 0 1,1 0-1,-1 20 0,4-32-8,0 0-1,0-1 1,0 1 0,1 0-1,-1 0 1,0 0-1,1 0 1,-1 0 0,0 0-1,1 0 1,-1 0 0,1-1-1,-1 1 1,1 0 0,0 0-1,-1-1 1,1 1-1,0 0 1,0-1 0,-1 1-1,1-1 1,0 1 0,0-1-1,0 1 1,0-1 0,0 1-1,0-1 1,0 0-1,-1 0 1,1 1 0,0-1-1,0 0 1,0 0 0,0 0-1,0 0 1,0 0 0,0 0-1,0 0 1,0-1-1,0 1 1,0 0 0,0 0-1,1-1 1,4-1 20,0 1 0,0-1 0,0 0 1,0 0-1,10-6 0,1-3-2,0 0-1,-1-2 1,-1 0 0,0 0-1,0-2 1,-2 0 0,0 0-1,0-1 1,17-32 0,-44 76-17,7-16 2,0-1 0,1 1 0,1 0 0,0 1 0,0 0-1,1-1 1,1 1 0,-3 22 0,6-35-2,0 1-1,0-1 1,0 1 0,0-1 0,0 1-1,0-1 1,0 0 0,0 1-1,1-1 1,-1 1 0,0-1-1,0 1 1,0-1 0,0 0 0,1 1-1,-1-1 1,0 1 0,1-1-1,-1 0 1,0 1 0,1-1-1,-1 0 1,0 1 0,1-1 0,-1 0-1,0 0 1,1 1 0,-1-1-1,1 0 1,-1 0 0,1 0-1,-1 0 1,1 1 0,20-4 81,18-17 38,-13-5 32,0-2 1,-1 0 0,-2-1 0,37-59-1,-77 150 605,16-60-745,-4 6 78,1 1 1,0-1-1,1 1 1,0 0-1,0 0 1,1 0-1,0 0 1,1 0-1,0 1 1,0-1-1,2 12 1,0-21-83,0 0 0,-1 0-1,1 0 1,0 0 0,0-1 0,0 1 0,0 0 0,0 0 0,0-1 0,0 1 0,0-1 0,0 1-1,0-1 1,0 1 0,0-1 0,0 0 0,0 0 0,0 1 0,1-1 0,-1 0 0,0 0 0,0 0-1,0 0 1,0 0 0,1 0 0,-1-1 0,0 1 0,0 0 0,0-1 0,2 0 0,34-10-301,-26 5-648,3-2-1394,-7 0-2528,-4-1-2307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19.929"/>
    </inkml:context>
    <inkml:brush xml:id="br0">
      <inkml:brushProperty name="width" value="0.025" units="cm"/>
      <inkml:brushProperty name="height" value="0.025" units="cm"/>
    </inkml:brush>
  </inkml:definitions>
  <inkml:trace contextRef="#ctx0" brushRef="#br0">142 23 18930,'0'0'8461,"-9"-6"-8060,8 6-395,-1-2-2,0 0-1,1 1 1,-1-1-1,0 1 1,0 0-1,-1 0 1,1-1-1,0 1 0,0 1 1,0-1-1,-1 0 1,1 0-1,0 1 1,-1 0-1,1-1 1,-1 1-1,1 0 1,0 0-1,-1 0 1,1 0-1,-1 1 1,1-1-1,0 1 1,-1-1-1,1 1 1,0 0-1,0 0 1,0 0-1,-1 0 1,1 0-1,0 1 1,0-1-1,0 0 0,1 1 1,-1 0-1,0-1 1,-1 3-1,-1 0-4,0-1-1,0 1 1,0-1-1,0 1 1,1 0-1,0 1 0,0-1 1,0 0-1,0 1 1,1 0-1,0 0 1,0-1-1,0 1 0,0 0 1,1 1-1,-1 8 1,2-13-6,1 0 1,0 0-1,-1 0 1,1 1-1,0-1 1,0 0-1,0 0 1,0 0-1,0 0 1,0-1 0,0 1-1,1 0 1,-1 0-1,0-1 1,0 1-1,1 0 1,-1-1-1,0 1 1,1-1-1,-1 0 1,0 1-1,1-1 1,-1 0-1,1 0 1,1 0-1,52 5-348,-39-4 142,-9-1 98,5 1-59,0 1 0,-1-1 0,1 2 0,13 4 0,-24-7 177,1 0-1,-1 1 1,1-1 0,-1 1-1,1-1 1,-1 1-1,0 0 1,1 0 0,-1-1-1,0 1 1,0 0-1,1 0 1,-1 0 0,0 1-1,0-1 1,0 0-1,0 0 1,0 0 0,-1 1-1,1-1 1,0 1-1,0-1 1,-1 0 0,1 1-1,-1-1 1,0 1-1,1-1 1,-1 1 0,0-1-1,0 1 1,0 0-1,0-1 1,0 1 0,0-1-1,0 1 1,0-1-1,-1 1 1,1-1 0,-1 1-1,1-1 1,-2 2 0,0 0 91,0 0 1,0 0-1,-1 0 1,1 0 0,-1-1-1,0 1 1,1-1 0,-1 0-1,0 0 1,-1 0 0,1 0-1,0-1 1,-4 2 0,-52 19 308,47-18-402,-23 6-263,12-8-3405,13-2-2104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8.876"/>
    </inkml:context>
    <inkml:brush xml:id="br0">
      <inkml:brushProperty name="width" value="0.025" units="cm"/>
      <inkml:brushProperty name="height" value="0.025" units="cm"/>
    </inkml:brush>
  </inkml:definitions>
  <inkml:trace contextRef="#ctx0" brushRef="#br0">1 1 11691,'0'0'6278,"0"71"-6054,0-30 129,0 4 63,14 2-192,-5 0-160,2-7 0,3-2-32,-5-9 0,2-7-64,-3-10-640,-6-7-481,-2-13-6471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20.577"/>
    </inkml:context>
    <inkml:brush xml:id="br0">
      <inkml:brushProperty name="width" value="0.025" units="cm"/>
      <inkml:brushProperty name="height" value="0.025" units="cm"/>
    </inkml:brush>
  </inkml:definitions>
  <inkml:trace contextRef="#ctx0" brushRef="#br0">179 148 14798,'0'0'2749,"-9"0"-683,3 0-1889,1 1 0,-1-1-1,1 1 1,-1 0 0,1 0 0,-1 1-1,1 0 1,0 0 0,0 0 0,0 1-1,0-1 1,0 1 0,0 0-1,1 1 1,-1-1 0,1 1 0,0 0-1,-6 7 1,3-3-111,0 1 0,0-1 0,1 2-1,0-1 1,0 0 0,1 1 0,1 0 0,0 0 0,0 1-1,1-1 1,0 1 0,1-1 0,0 1 0,0 13 0,1-23-64,1-1 0,1 1 1,-1 0-1,0 0 0,0-1 0,0 1 1,0 0-1,0 0 0,1-1 0,-1 1 1,0 0-1,1 0 0,-1-1 1,0 1-1,1 0 0,-1-1 0,1 1 1,-1-1-1,1 1 0,-1-1 1,1 1-1,0-1 0,-1 1 0,1-1 1,0 1-1,-1-1 0,1 0 0,0 1 1,0-1-1,29 1 118,-21-3-73,-1 0 0,0-1 0,1 1 0,-1-2-1,9-4 1,4-6 109,0-1-1,-1-1 1,0-1-1,-1 0 0,-1-2 1,26-35-1,-32 38 99,0-1 0,-2-1 0,0 0 0,-1 0 0,0-1 0,-2 0 0,0 0 0,7-39 0,-75 164 253,54-94-536,-31 68 134,36-73-155,-1 0 0,1 0 1,1 0-1,-1 0 0,1 0 0,0 0 1,1 0-1,-1 0 0,2 14 1,0-20-89,-1 1-1,1-1 1,0 1 0,-1-1 0,1 0 0,0 0-1,0 1 1,0-1 0,0 0 0,0 0 0,0 0 0,0 0-1,0 0 1,0 0 0,0 0 0,0-1 0,1 1-1,-1 0 1,0 0 0,1-1 0,-1 1 0,1-1 0,-1 0-1,0 1 1,1-1 0,-1 0 0,1 0 0,1 0-1,43-2-6338,-18-9-612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21.157"/>
    </inkml:context>
    <inkml:brush xml:id="br0">
      <inkml:brushProperty name="width" value="0.025" units="cm"/>
      <inkml:brushProperty name="height" value="0.025" units="cm"/>
    </inkml:brush>
  </inkml:definitions>
  <inkml:trace contextRef="#ctx0" brushRef="#br0">70 41 13100,'0'0'13645,"-1"-32"-13228,1 31-417,-1 0 0,0 1 0,0-1 0,0 0 0,0 1 0,0-1-1,0 1 1,1-1 0,-1 1 0,0-1 0,-1 1 0,1 0 0,0-1 0,0 1 0,0 0 0,0 0 0,0 0 0,0 0 0,0 0 0,0 0 0,0 0 0,0 0 0,0 0 0,0 1 0,-1-1 0,1 0 0,0 1 0,0-1 0,0 1 0,0-1 0,1 1 0,-1-1 0,0 1 0,0 0 0,0-1 0,0 1 0,1 0 0,-1 0 0,-1 1 0,-1 1-4,0 0 1,0 1 0,1 0 0,-1-1 0,1 1-1,0 0 1,-3 8 0,4-10 5,0 0 1,0 1-1,0-1 0,0 1 1,1-1-1,-1 1 0,1-1 0,0 1 1,0-1-1,0 1 0,0-1 1,0 1-1,1-1 0,-1 1 1,1-1-1,-1 1 0,1-1 0,0 0 1,0 1-1,1 2 0,0-4 1,0 1-1,-1-1 0,1 1 0,0-1 0,0 0 1,0 0-1,0 0 0,0 0 0,0 0 1,0 0-1,0 0 0,0-1 0,0 1 1,0-1-1,0 1 0,1-1 0,-1 0 0,3 0 1,6-1 8,1 0 0,0 0 1,-1-1-1,1-1 0,-1 0 1,1-1-1,12-5 1,7-6-10,-21 9 5,0 1-1,0 1 0,0-1 1,1 2-1,-1-1 0,1 2 1,18-3-1,-28 5-4,0 0-1,-1 0 1,1 0 0,0 0-1,0 0 1,-1 0-1,1 0 1,0 1 0,0-1-1,-1 0 1,1 1 0,0-1-1,-1 0 1,1 1 0,0-1-1,-1 1 1,1-1 0,0 1-1,-1-1 1,1 1 0,-1 0-1,1-1 1,-1 1 0,0-1-1,1 1 1,-1 0 0,0 0-1,1-1 1,-1 1 0,1 1-1,3 31 367,-4-30-334,-1 0 1,1 0-1,1 0 1,-1 0-1,0 0 1,1 0-1,0 0 1,-1-1-1,1 1 1,0 0 0,0 0-1,1-1 1,1 4-1,-1-4-12,1-1 0,-1 1 1,1-1-1,0 0 0,-1 0 0,1 0 0,0 0 1,0 0-1,0-1 0,0 1 0,-1-1 0,1 0 1,0 0-1,0 0 0,0 0 0,0 0 0,0-1 1,0 1-1,5-3 0,59-21 120,-45 15-141,-7 3-5,-1 0 0,1 2 0,0-1 0,0 2 0,1 0 0,-1 1 0,17 0 0,-31 2 2,-1 0 0,1 0 1,0 0-1,-1 0 0,1 1 0,0-1 0,-1 0 0,1 0 0,0 0 0,-1 1 0,1-1 0,-1 0 1,1 1-1,-1-1 0,1 0 0,-1 1 0,1-1 0,-1 1 0,1-1 0,-1 1 0,1-1 0,-1 1 0,0-1 1,1 1-1,-1-1 0,0 1 0,1 0 0,-1-1 0,0 1 0,0 0 0,0-1 0,0 2 0,0 25 130,1 0 250,2-27-348,-1 0 0,1 0 0,0 0 0,-1 0 0,1 0 0,0 0 0,-1-1 0,1 1 0,-1-1 0,1 0 0,0 0 0,2-1 0,45-23 37,-41 19-105,0 1 1,0 0-1,1 1 0,0 0 1,0 0-1,0 1 0,0 0 1,1 1-1,12-2 0,-22 5 38,0-1-1,0 1 1,-1 0-1,1-1 0,-1 1 1,1-1-1,0 1 1,-1 0-1,1-1 0,-1 1 1,1 0-1,-1 0 1,0 0-1,1-1 0,-1 1 1,0 0-1,0 0 1,1 0-1,-1 0 0,0-1 1,0 1-1,0 0 0,0 0 1,0 0-1,0 0 1,0 0-1,0 0 0,-1-1 1,1 1-1,0 0 1,0 0-1,-1 0 0,1-1 1,-1 3-1,-11 31-1926,8-29-2050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23.011"/>
    </inkml:context>
    <inkml:brush xml:id="br0">
      <inkml:brushProperty name="width" value="0.025" units="cm"/>
      <inkml:brushProperty name="height" value="0.025" units="cm"/>
    </inkml:brush>
  </inkml:definitions>
  <inkml:trace contextRef="#ctx0" brushRef="#br0">125 188 14862,'0'0'3048,"-5"8"-608,-17 28 119,-25 57 0,37-71-2190,2 1-1,0 0 1,1 0-1,2 0 1,0 1-1,1 0 1,0 36-1,4-58-365,0 0 0,0 0-1,0 0 1,0 0 0,1 0-1,-1 0 1,1 0 0,-1 0-1,1 0 1,0-1 0,-1 1-1,3 3 1,-2-4 1,-1-1 0,1 1 0,-1-1 0,1 1 0,-1-1 0,1 1-1,-1-1 1,1 0 0,0 1 0,-1-1 0,1 0 0,0 1 0,-1-1 0,1 0 0,0 0 0,-1 0 0,1 0 0,0 1-1,-1-1 1,1 0 0,0 0 0,-1 0 0,1-1 0,1 1 0,0-1 7,1 0 0,-1 0 0,0 0 0,0 0 0,0-1 0,1 1 0,-1 0 0,0-1 0,-1 0 0,1 0 0,0 1 0,0-1 0,-1 0 0,1 0 0,-1-1 0,0 1 0,2-4 0,6-15 6,-1-1 0,-1 1 0,-1-1 0,-1-1 0,3-30 0,-1-117 15,-9 193-140,1 15 84,1-37 24,1 0-1,-1 0 1,1 1-1,-1-1 1,1 0-1,0 0 1,0 1-1,-1-1 1,1 0-1,0 0 1,0 0-1,0 0 1,0 0-1,0-1 1,0 1-1,0 0 1,1 0-1,-1-1 1,0 1 0,0 0-1,1-1 1,-1 1-1,0-1 1,1 0-1,2 1 1,3 0 3,1 0 1,-1-1-1,1 1 1,-1-2 0,1 1-1,-1-1 1,1 0-1,-1-1 1,1 1 0,-1-2-1,0 1 1,0-1-1,0 0 1,0 0 0,-1-1-1,1 0 1,8-7-1,-6 4 6,1-1-1,-2 0 0,1-1 0,-1 0 0,0 0 0,-1-1 1,0 0-1,-1 0 0,0 0 0,6-16 0,-18 41 41,-47 131 313,46-124-176,1 0-1,2 0 1,0 1 0,-1 39 0,5-61-202,0 0 1,0 1-1,0-1 0,0 0 0,0 1 0,0-1 1,1 1-1,-1-1 0,1 0 0,-1 0 0,1 1 0,-1-1 1,1 0-1,-1 0 0,1 1 0,0-1 0,0 0 1,0 0-1,0 0 0,0 0 0,0 0 0,0 0 0,0 0 1,0-1-1,0 1 0,0 0 0,1-1 0,-1 1 1,0-1-1,0 1 0,1-1 0,-1 1 0,0-1 0,1 0 1,-1 0-1,1 1 0,-1-1 0,0 0 0,1 0 1,-1-1-1,0 1 0,1 0 0,-1 0 0,0-1 0,1 1 1,-1-1-1,0 1 0,2-2 0,4 0-659,0 0 0,-1-1 1,1 1-1,-1-2 0,0 1 0,0-1 0,0 0 0,8-7 0,6-10-5279,27-41 0,-21 25 9652,-33 42 1366,-11 3-3150,-1 1-735,12-3-480,-1 0 1,2 0 0,-1 0-1,-10 14 1,15-18-632,0 1 0,0 0 0,0-1 1,1 1-1,-1 0 0,1 0 0,0 0 0,0 0 0,0 0 0,0 0 0,0 1 1,1-1-1,0 0 0,-1 0 0,1 0 0,0 1 0,1 3 0,0-5-64,0-1 0,0 1 0,0 0-1,0-1 1,1 1 0,-1-1 0,0 0-1,1 1 1,-1-1 0,1 0 0,-1 0-1,1 0 1,0 0 0,-1 0 0,1 0-1,0 0 1,0-1 0,0 1 0,-1-1 0,1 1-1,0-1 1,0 0 0,0 1 0,0-1-1,3-1 1,58 1 24,-53 0-36,-1-1-7,-1 1 1,1-2 0,0 1 0,0-1-1,-1 0 1,0-1 0,1 0 0,-1-1 0,0 1-1,0-2 1,8-4 0,-16 8 34,0 1-1,1-1 1,-1 1 0,1-1 0,-1 1 0,0-1 0,1 1-1,-1-1 1,0 1 0,0-1 0,1 0 0,-1 1-1,0-1 1,0 1 0,0-1 0,0 0 0,0 1 0,0-1-1,0 0 1,0 1 0,0-1 0,0 1 0,0-1-1,0 0 1,-1 1 0,1-1 0,0 0 0,0 1 0,-1-1-1,1 1 1,0-1 0,-1 1 0,1-1 0,0 1 0,-1-1-1,1 1 1,-1-1 0,1 1 0,-1 0 0,1-1-1,-1 1 1,1 0 0,-1-1 0,1 1 0,-1 0 0,0-1-1,-33-15 669,26 12-668,1 1 12,-31-19 20,37 21-48,0 0 1,0 0-1,0 0 0,0 1 0,0-1 0,0 0 0,0 0 0,1 0 0,-1 0 1,0-1-1,1 1 0,-1 0 0,1 0 0,-1 0 0,1 0 0,-1-1 0,1 1 0,0 0 1,0 0-1,0-1 0,-1 1 0,1 0 0,1-1 0,-1 1 0,0 0 0,0 0 1,0-1-1,1 1 0,0-2 0,0 1 1,0 1-1,0 0 1,1 0 0,-1 0-1,0 0 1,1 0 0,-1 0-1,1 0 1,-1 0 0,1 1-1,-1-1 1,1 0 0,-1 1-1,1-1 1,0 1 0,-1 0-1,1 0 1,2-1 0,38-1 66,-35 2-66,19 0-290,-1-1 0,0-2-1,1 0 1,-1-2-1,-1 0 1,34-13 0,-50 14-297,1 0 1,-1 0 0,0-1-1,0 0 1,0 0 0,-1-1-1,0 0 1,0 0 0,0-1 0,-1 0-1,0 0 1,0 0 0,-1-1-1,0 0 1,0 0 0,-1 0-1,0-1 1,-1 0 0,1 1-1,2-14 1,-2 5-376,-1 0 1,-1 0 0,0 0-1,-1 0 1,-2-23-1,1 39 1023,0 1-1,0-1 1,0 1-1,0 0 1,0-1-1,0 1 1,0-1 0,0 1-1,0 0 1,0-1-1,0 1 1,0-1-1,0 1 1,-1 0-1,1-1 1,0 1 0,0 0-1,-1-1 1,1 1-1,0 0 1,0 0-1,-1-1 1,1 1-1,0 0 1,-1 0-1,1-1 1,0 1 0,-1 0-1,1 0 1,0 0-1,-1-1 1,1 1-1,-1 0 1,1 0-1,0 0 1,-1 0 0,1 0-1,0 0 1,-1 0-1,1 0 1,-1 0-1,1 0 1,0 0-1,-1 0 1,1 0-1,-1 0 1,1 1 0,-1-1-1,-14 14 2361,-14 69-1507,-25 60 991,45-125-1233,1-3-134,1 1-1,0 0 1,1 1-1,0 0 1,1 0 0,1 0-1,-2 24 1,6-40-526,0 0 0,0 0 0,0 0 0,0 0 0,0 0 0,0 0 0,1 1 0,-1-1 0,0 0 0,1 0-1,-1 0 1,1 0 0,-1 0 0,1 0 0,-1 0 0,1 0 0,0-1 0,-1 1 0,1 0 0,0 0 0,0 0 0,0-1 0,0 1 0,-1 0 0,1-1 0,0 1 0,2 0 0,0 0-2,0 0 1,0-1 0,0 1-1,0-1 1,-1 0-1,1 0 1,0 0 0,0 0-1,0-1 1,5 0-1,-1-1-19,0 0-1,0 0 0,0 0 0,0-1 0,-1 0 1,1 0-1,-1-1 0,10-7 0,-9 5-117,-1 0 0,1-1 1,-1 0-1,-1 0 0,1 0 0,-1-1 0,0 1 0,-1-1 0,0-1 0,0 1 0,5-17 0,-12 24 57,-4 7 12,-6 11 49,9-10 51,0 2 1,0-1 0,1 0-1,-4 17 1,7-24-43,-1 0-1,1 0 1,0 1-1,-1-1 1,1 0 0,0 1-1,0-1 1,0 1 0,0-1-1,0 0 1,0 1-1,1-1 1,-1 0 0,0 1-1,1-1 1,-1 0-1,1 0 1,-1 1 0,1-1-1,0 0 1,-1 0 0,1 0-1,0 0 1,0 0-1,0 0 1,0 0 0,0 0-1,0 0 1,0 0 0,0 0-1,0-1 1,0 1-1,1 0 1,-1-1 0,0 1-1,0-1 1,1 1 0,-1-1-1,0 0 1,1 0-1,1 1 1,4-1 8,1-1 0,-1 1 0,1-1 0,-1-1 1,0 0-1,0 0 0,0 0 0,0 0 0,0-1 0,0 0 0,-1-1 0,0 0 0,1 0 0,-1 0 0,0-1 0,-1 1 1,10-12-1,5-5-1,-1-1-1,-1-1 1,18-29 0,-21 31 10,-2-1 1,0-1-1,-1 1 0,-2-2 0,13-37 0,-25 59 438,-6 10-204,-7 11-37,7-5-87,2 0 0,-1 1 1,2 0-1,0-1 1,0 2-1,2-1 0,-4 22 1,4 11-1143,1 53-1,2-66-1423,-1-43 2144,-1 0 0,0 0-1,0 0 1,-1 0-1,0 1 1,-1-1 0,-5-9-1,-4-10 778,0 0 601,9 20-502,0-1 0,1 0-1,-1 1 1,2-1 0,-1 0 0,1-1 0,0 1 0,1 0 0,-1 0 0,1-15 0,2 22-513,-1 0 1,0 0-1,1 1 1,-1-1 0,1 0-1,-1 0 1,1 1 0,-1-1-1,1 0 1,0 1-1,-1-1 1,1 0 0,0 1-1,0-1 1,-1 1 0,1-1-1,0 1 1,0 0 0,0-1-1,0 1 1,-1 0-1,1-1 1,0 1 0,0 0-1,0 0 1,0 0 0,1 0-1,31-1 58,-24 2-55,81 3-3519,-56-3-2242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23.592"/>
    </inkml:context>
    <inkml:brush xml:id="br0">
      <inkml:brushProperty name="width" value="0.025" units="cm"/>
      <inkml:brushProperty name="height" value="0.025" units="cm"/>
    </inkml:brush>
  </inkml:definitions>
  <inkml:trace contextRef="#ctx0" brushRef="#br0">12 0 13485,'0'1'3651,"0"13"-2279,-5 117 5620,-1-1-5469,6-128-1487,0 0-1,0 0 1,0 1 0,0-1 0,0 0-1,0 0 1,1 1 0,-1-1 0,1 0 0,0 0-1,-1 0 1,1 0 0,0 0 0,0 0-1,0 0 1,0 0 0,1 0 0,-1 0-1,1 0 1,-1-1 0,1 1 0,-1-1-1,1 1 1,0-1 0,0 0 0,2 2-1,-1-2 36,0-1-1,1 1 0,-1-1 0,1 1 0,-1-1 0,0 0 0,1 0 0,-1-1 0,1 1 0,-1-1 0,0 0 0,1 0 0,-1 0 0,0 0 0,0 0 0,0-1 0,4-2 0,12-7 24,-1-1 1,0 0-1,-1-2 1,0 0-1,-1-1 0,22-27 1,-1-3 95,37-62 0,-69 97-647,-7 8-797,-16 16-2946,-26 28-6059,25-22 15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24.300"/>
    </inkml:context>
    <inkml:brush xml:id="br0">
      <inkml:brushProperty name="width" value="0.025" units="cm"/>
      <inkml:brushProperty name="height" value="0.025" units="cm"/>
    </inkml:brush>
  </inkml:definitions>
  <inkml:trace contextRef="#ctx0" brushRef="#br0">0 4 11883,'0'0'3422,"1"8"-139,0-4-2883,0 0 0,0 0 0,1 0 0,-1 0 0,1-1 0,-1 1 0,1 0 0,1 0 0,-1-1 0,0 0 0,1 1-1,0-1 1,0 0 0,-1 0 0,2 0 0,-1-1 0,0 1 0,1-1 0,4 3 0,-3-3-308,0 1 0,1-1 0,-1 0 0,0-1 0,1 1 0,7 0 0,31 0 1080,-32-2-3273,0-1 0,-1 0 0,1-1 0,16-5 0,-24 6 1400,1 0 0,-1-1 0,1 0 0,-1 0 0,0 0 0,0-1 0,0 1 0,0-1 0,0 0 0,-1 0 0,1 0 0,5-7 0,-7 7 982,-1 0-1,1 0 1,-1 1-1,1-2 1,-1 1 0,0 0-1,0 0 1,0 0 0,-1 0-1,1-1 1,-1 1-1,1-5 1,-6 4 6172,-6 9-3970,-5 6-1292,14-8-1027,-1-1 0,1 1 0,0 0 0,0 0 0,0 0 1,0 0-1,1 0 0,-1 0 0,1 0 0,-1 0 0,1 0 0,0 1 0,1-1 0,-1 1 0,1-1 0,-1 0 0,1 1 1,0 5-1,2-8-134,-1 0-1,0 0 1,1 0 0,-1-1 0,1 1 0,-1 0 0,1-1 0,-1 1 0,1-1 0,0 0 0,-1 1 0,1-1 0,-1 0 0,1 0 0,0 0 0,-1 0 0,1 0-1,0 0 1,2-2 0,35-4 55,-22 0-62,-1-1 0,24-13 0,-26 12-87,0 1 0,1 1 0,23-8 0,-37 14 60,0 0 0,0-1-1,-1 1 1,1 0 0,0 0-1,-1 0 1,1 0 0,0 0 0,0 0-1,-1 1 1,1-1 0,0 0-1,0 0 1,-1 0 0,1 1 0,0-1-1,-1 0 1,1 1 0,0-1 0,-1 0-1,1 1 1,-1-1 0,1 1-1,-1-1 1,1 1 0,-1-1 0,1 1-1,-1 0 1,1-1 0,-1 1 0,0 0-1,1-1 1,-1 1 0,0 0-1,0-1 1,1 1 0,-1 0 0,0-1-1,0 1 1,0 0 0,0 0-1,0 0 1,0 42 421,-1-26 103,1-17-489,0 1 0,1-1 1,-1 1-1,0-1 0,1 1 0,-1-1 0,1 0 1,-1 1-1,0-1 0,1 0 0,-1 1 1,1-1-1,-1 0 0,1 0 0,-1 0 1,1 1-1,-1-1 0,1 0 0,0 0 0,-1 0 1,1 0-1,-1 0 0,1 0 0,-1 0 1,1 0-1,-1 0 0,1 0 0,-1 0 1,1 0-1,0-1 0,-1 1 0,1 0 0,-1 0 1,1 0-1,-1-1 0,1 1 0,22-8 122,99-76-1749,-118 91 1382,-3-6 223,-1 0 0,0 0 0,1 0 0,-1 0 0,0 0 0,1 0-1,-1 0 1,1 0 0,0 0 0,-1 0 0,1 0 0,0 0 0,-1 0 0,1 0 0,0 0-1,0-1 1,0 1 0,0 0 0,0-1 0,1 2 0,61-2 194,5-1-740,-64 2 525,0-1 0,0 1 0,1-1 0,-1 1 0,-1 1-1,1-1 1,0 1 0,0-1 0,0 1 0,-1 0 0,1 0 0,5 5 0,-2 1 1275,11 8 728,-17-16-2130,-1 0 0,1 0 0,0 1 0,0-1 0,0 0-1,0 0 1,-1 0 0,1 0 0,0 0 0,0 0 0,0-1 0,-1 1 0,1 0 0,0 0 0,0 0 0,-1-1 0,1 1 0,0 0 0,0-1-1,-1 1 1,1-1 0,0 1 0,-1-1 0,1 1 0,0-1 0,-1 0 0,1 1 0,-1-1 0,1 1 0,0-2 0,3-6-5354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25.200"/>
    </inkml:context>
    <inkml:brush xml:id="br0">
      <inkml:brushProperty name="width" value="0.025" units="cm"/>
      <inkml:brushProperty name="height" value="0.025" units="cm"/>
    </inkml:brush>
  </inkml:definitions>
  <inkml:trace contextRef="#ctx0" brushRef="#br0">161 0 5669,'-54'4'13737,"2"11"-9668,48-13-3979,1-1 0,-1 1 1,1 0-1,0 0 0,0 1 0,0-1 1,0 1-1,0-1 0,0 1 0,1 0 1,-1 0-1,1 0 0,0 0 1,0 1-1,0-1 0,0 0 0,1 1 1,-1-1-1,1 1 0,0 0 0,0 0 1,0-1-1,1 1 0,-1 0 1,1 7-1,0-9-72,0-1 1,0 1 0,0-1-1,0 0 1,1 1 0,-1-1-1,0 1 1,1-1 0,-1 0-1,1 1 1,-1-1 0,1 0-1,0 0 1,-1 1 0,1-1-1,0 0 1,0 0 0,0 0-1,0 0 1,0 0 0,0 0-1,0 0 1,0 0 0,0 0-1,3 0 1,-1 1 0,0-1 0,1 0 0,-1 0-1,0-1 1,1 1 0,-1-1 0,1 0 0,-1 0 0,1 0 0,4-1 0,2 0-1,0-1 1,0 0-1,0-1 0,0 0 1,-1-1-1,17-8 1,-16 5-2,-1 0 1,0 0-1,0-1 1,-1 0-1,0-1 1,0 0-1,-1 0 1,0-1-1,-1 0 1,10-19-1,-23 44-26,0 1 0,1-1 0,1 1 0,0 0 0,1 1 0,1-1 0,1 1-1,0 0 1,1 20 0,1-35-72,-1-1 0,1 0 0,0 1 1,0-1-1,0 1 0,0-1 0,1 0 0,-1 1 0,0-1 0,1 0 0,-1 1 0,1-1 0,-1 0 0,1 1 0,-1-1 0,1 0 0,0 0 0,0 0 0,0 1 0,-1-1 1,1 0-1,0 0 0,0 0 0,1-1 0,-1 1 0,0 0 0,0 0 0,0-1 0,0 1 0,1 0 0,-1-1 0,0 1 0,1-1 0,-1 0 0,0 1 0,1-1 0,-1 0 0,1 0 1,-1 0-1,0 0 0,4 0 0,-2-1-368,0 0 0,0 0 0,1 0 0,-1-1 1,0 1-1,0-1 0,0 0 0,-1 0 1,1 0-1,0 0 0,-1 0 0,1-1 0,-1 1 1,0-1-1,1 0 0,1-4 0,11-22-4361,-1-1-1035</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25.559"/>
    </inkml:context>
    <inkml:brush xml:id="br0">
      <inkml:brushProperty name="width" value="0.025" units="cm"/>
      <inkml:brushProperty name="height" value="0.025" units="cm"/>
    </inkml:brush>
  </inkml:definitions>
  <inkml:trace contextRef="#ctx0" brushRef="#br0">32 46 5701,'0'-9'2734,"1"-3"-3130,0-13 7511,-5 25-3245,-3 16-2053,2-2-1419,0 1 1,2-1-1,-1 1 1,2 0-1,0-1 0,1 1 1,1 27-1,0-40-384,0 0-1,1-1 1,-1 1-1,1 0 1,0-1-1,0 1 1,-1-1-1,1 1 1,0-1-1,0 1 1,1-1-1,-1 0 1,0 0-1,0 1 1,1-1-1,-1 0 1,0 0-1,1 0 1,-1 0 0,1 0-1,-1-1 1,1 1-1,0 0 1,-1-1-1,1 1 1,0-1-1,-1 0 1,1 1-1,0-1 1,0 0-1,-1 0 1,3 0-1,10 0-197,1 0-1,-1-1 0,15-2 1,-7 0-987,-17 3 1011,-1 0 0,1 0 0,-1 0-1,1 0 1,-1 1 0,1 0 0,-1 0-1,0 0 1,1 0 0,-1 1 0,5 1-1,-8-2 242,1 0 0,-1 0 0,0 1 0,0-1 0,0 0 0,0 0 0,0 1 0,0-1-1,0 0 1,0 1 0,0-1 0,0 1 0,-1-1 0,1 1 0,-1-1 0,1 1 0,-1 0-1,0-1 1,0 1 0,1-1 0,-1 1 0,0 0 0,0-1 0,0 1 0,-1 0 0,1-1 0,0 1-1,-1 0 1,1-1 0,-1 1 0,1-1 0,-1 1 0,-1 1 0,0 0 122,0 0 0,0 0 0,0-1 0,0 1 0,-1 0 0,1-1 0,-1 1 0,0-1 0,0 0 0,0 0-1,0 0 1,0-1 0,0 1 0,0-1 0,-1 1 0,-6 1 0,6-2-117,0 1 0,-1-1 0,1 0 0,0-1 1,-1 1-1,1-1 0,-1 0 0,1 0 0,-1 0 0,1 0 0,-1-1 0,1 0 0,-6-1 0,8 0-194,0 1 1,1-1-1,0 1 1,-1-1-1,1 0 1,0 0-1,0 0 1,0 1-1,0-1 1,0 0-1,0 0 1,1 0-1,-1 0 0,1 0 1,-1-1-1,1 1 1,0 0-1,-1 0 1,1 0-1,1-3 1,-1 2-627,0 1 1,0 0 0,0-1-1,0 1 1,1 0-1,-1 0 1,1 0-1,0-1 1,-1 1 0,1 0-1,0 0 1,2-2-1,14-10-9563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27.465"/>
    </inkml:context>
    <inkml:brush xml:id="br0">
      <inkml:brushProperty name="width" value="0.025" units="cm"/>
      <inkml:brushProperty name="height" value="0.025" units="cm"/>
    </inkml:brush>
  </inkml:definitions>
  <inkml:trace contextRef="#ctx0" brushRef="#br0">74 342 3587,'0'0'17895,"-11"1"-16283,-30 5-689,39-5-894,1-1-1,0 1 0,0 0 1,0-1-1,-1 1 0,1 0 1,0 0-1,0 0 0,0-1 1,0 1-1,0 0 0,1 0 1,-1 1-1,0-1 0,0 0 1,1 0-1,-1 0 0,0 0 1,1 1-1,-1-1 0,1 0 1,0 1-1,-1-1 0,1 0 1,0 1-1,0-1 0,0 0 1,0 1-1,0-1 0,0 0 1,1 3-1,-1 0-31,0-1 0,1 1 0,-1-1 0,1 0-1,0 1 1,0-1 0,0 0 0,1 0 0,3 6 0,14 13-663,-2-3 200,-1 0 1,0 1-1,12 23 1,-23-36 428,-2 1 1,1-1 0,-1 1-1,0 0 1,-1 0-1,0 0 1,0 1 0,-1-1-1,0 0 1,0 1 0,-1-1-1,0 1 1,-2 9-1,1-15 125,0 0-1,0 1 0,0-1 1,0 0-1,-1 0 1,1 0-1,-1 0 0,0 0 1,0-1-1,0 1 0,0 0 1,-1-1-1,-4 5 0,5-6 28,1 1 0,-1-1 0,0 0-1,0 1 1,1-1 0,-1 0 0,0 0-1,0-1 1,0 1 0,0 0 0,0-1-1,0 1 1,0-1 0,-1 1 0,1-1-1,0 0 1,0 0 0,0 0 0,0 0-1,0 0 1,0-1 0,-1 1 0,-2-2-1,4 1-68,-1-1-1,1 0 0,0 0 0,0 0 0,0 0 1,0 0-1,0 0 0,0 0 0,1 0 0,-1-1 1,1 1-1,-1 0 0,1 0 0,0 0 0,0-1 1,0 1-1,0 0 0,1-3 0,3-45-97,-1 39-23,1 1 0,-1 0 0,1 1 0,1-1 0,0 1 0,0-1 0,1 1 0,9-11 0,8-5-236,32-30 0,-38 40 297,-1 0 0,0-2 0,-1 0 0,23-35 0,-37 51 17,0 0 0,-1 0 0,1 0 0,0 0 0,0 0 0,-1-1 0,1 1 0,-1 0 0,1 0 0,-1 0 0,1-1 0,-1 1 0,0 0 0,1-1 0,-1 1 1,0 0-1,0-1 0,0 1 0,0 0 0,-1-1 0,1 1 0,0 0 0,0-1 0,-1 1 0,1 0 0,-1 0 0,1-1 0,-1 1 0,1 0 0,-2-2 0,1 3 7,-1 0 0,1 0 0,0-1 0,-1 1 0,1 0 0,0 0 0,-1 1 0,1-1 0,0 0 0,-1 0 0,1 1 0,0-1 0,-1 0 0,1 1 1,0-1-1,0 1 0,0 0 0,-1-1 0,1 1 0,0 0 0,0 0 0,0 0 0,0 0 0,0 0 0,1 0 0,-1 0 0,0 0 0,0 0 0,0 2 0,-3 1 65,1 0-1,-1 0 1,1 1 0,0 0 0,1-1-1,-1 1 1,1 0 0,0 0 0,0 1-1,1-1 1,-1 0 0,1 1 0,0-1-1,1 0 1,-1 1 0,1-1-1,1 7 1,0-11-59,-1 1-1,1-1 0,0 0 1,0 0-1,1 0 0,-1 0 1,0 1-1,0-2 0,0 1 1,1 0-1,-1 0 0,0 0 1,1 0-1,-1-1 0,1 1 1,-1-1-1,1 1 0,-1-1 1,1 0-1,0 1 0,-1-1 1,1 0-1,-1 0 0,1 0 1,-1 0-1,3-1 0,45-3 46,-34 0-58,0-1-1,-1 0 0,0-1 0,0-1 1,0 0-1,-1-1 0,0 0 0,0-1 1,-1 0-1,16-17 0,-18 17-4,-1-1 0,0 0 0,0-1 0,-1 0 0,0 0 0,-1-1 0,0 0 0,-1 0 0,0-1-1,-1 0 1,6-25 0,-10 37 2,-1-1 0,0 0-1,0 1 1,1-1 0,-1 0-1,0 0 1,0 1-1,-1-1 1,1 0 0,0 1-1,-1-1 1,1 0 0,-2-2-1,2 3 1,-1 0 0,1 1 0,-1-1 0,1 1 0,-1-1 0,1 1 0,-1-1 0,1 1 0,-1 0 0,1-1 0,-1 1 0,0 0 0,1-1 0,-1 1 0,0 0 0,1 0 0,-1-1 0,0 1 0,1 0 0,-1 0 0,0 0 0,1 0 0,-2 0 0,-1 1 0,0-1 0,0 1 0,0 0 0,0 0 0,1 0 0,-1 0 0,0 1 0,1-1 0,-1 1 0,1-1 0,-1 1 0,1 0 0,0 0 0,-3 3 0,-7 8-7,1 0 0,1 1 0,0 1 0,-15 28-1,22-37 35,0 0 0,0 0 0,1 0 0,0 1 0,0-1 0,0 1 0,1-1 0,0 1 0,0-1 0,1 1-1,0 0 1,0 0 0,0-1 0,1 1 0,3 12 0,-3-17-23,1 0 0,0 0 1,-1 1-1,1-1 0,0 0 0,0-1 1,0 1-1,0 0 0,1-1 0,-1 1 0,0-1 1,1 0-1,-1 0 0,1 1 0,0-2 0,-1 1 1,1 0-1,0-1 0,-1 1 0,1-1 1,0 0-1,-1 1 0,1-1 0,0-1 0,0 1 1,-1 0-1,5-2 0,2 1-69,1 0 0,-1-1 1,0 0-1,0-1 0,0 0 0,0 0 0,8-5 1,-5 0-88,0 0 0,-1 0 0,19-18 0,-27 23 152,0 0 1,0-1-1,0 0 1,0 1 0,0-1-1,-1 0 1,1 0 0,-1 0-1,0 0 1,-1-1 0,1 1-1,-1-1 1,0 1-1,0-1 1,1-5 0,-3 10 13,1-1 0,0 1 1,-1 0-1,1 0 0,-1 0 0,1 0 0,0-1 1,-1 1-1,1 0 0,-1 0 0,1 0 1,-1 0-1,1 0 0,-1 0 0,1 0 1,0 0-1,-1 0 0,1 1 0,-1-1 1,1 0-1,-1 0 0,1 0 0,0 0 1,-1 1-1,1-1 0,-1 0 0,1 0 1,0 1-1,-1-1 0,1 0 0,0 0 1,-1 1-1,1-1 0,0 1 0,-1-1 1,-15 12 134,12-7-106,0-1 0,0 1 0,1 0 0,-1 0 0,1 1 0,0-1 0,0 1 0,1 0 0,0-1 0,0 1 0,0 0 0,1 0 0,0 0 0,0 1 0,0-1 0,1 11 0,0-16-39,1 0 0,-1 0 0,1 0 0,-1 0 0,1 0 0,-1 0 0,1 0 0,0 0 0,0 0 0,-1 0 0,1 0 0,0 0 0,0 0 1,0-1-1,0 1 0,0 0 0,0-1 0,0 1 0,0-1 0,0 1 0,0-1 0,0 1 0,1-1 0,-1 0 0,0 1 0,0-1 0,0 0 0,0 0 0,1 0 0,-1 0 0,0 0 0,0 0 0,0 0 0,1-1 0,-1 1 0,2-1 0,43-13-9,-27 1-271,0 0 1,0-1-1,-2-1 0,0 0 0,24-29 0,-48 76 399,5-29-84,0 1-1,1 0 1,-1 0-1,1 0 1,0 0-1,0 0 1,0 1-1,0-1 1,1 0-1,-1 0 1,1 1-1,0-1 1,1 0-1,-1 0 1,1 1-1,0-1 1,1 5-1,-1-7-28,1 0-1,-1 0 0,1 0 0,-1 0 0,1-1 1,-1 1-1,1 0 0,0-1 0,0 1 0,0-1 1,0 0-1,0 1 0,0-1 0,0 0 0,1 0 1,-1-1-1,0 1 0,1 0 0,-1-1 0,0 1 1,1-1-1,-1 0 0,0 0 0,1 0 0,-1 0 1,1 0-1,-1 0 0,0-1 0,1 1 0,-1-1 0,3 0 1,1-1-57,1-1 0,-1 1 1,0-1-1,0 0 0,0 0 0,0-1 1,-1 0-1,1 0 0,-1 0 0,0-1 1,0 1-1,0-1 0,-1-1 1,0 1-1,6-9 0,5-10-1133,-2 0 1,15-36-1,-4 3-1027,25-101-1,-82 254 4128,22-70-1169,1 1 1,-9 42 0,15-38-521,1 0 1,3 49-1,0-43-1753,0-37 1477,0 0-1,0 0 0,0 1 0,0-1 0,1 0 1,-1 0-1,0 1 0,0-1 0,0 0 1,0 1-1,0-1 0,0 0 0,-1 0 1,1 1-1,0-1 0,0 0 0,0 1 1,0-1-1,0 0 0,0 0 0,0 1 0,-1-1 1,1 0-1,0 0 0,0 0 0,0 1 1,-1-1-1,1 0 0,0 0 0,0 0 1,0 1-1,-1-1 0,1 0 0,0 0 1,0 0-1,-1 0 0,1 0 0,0 0 1,-1 0-1,1 1 0,0-1 0,0 0 0,-1 0 1,1 0-1,0 0 0,-1 0 0,1 0 1,0 0-1,0-1 0,-1 1 0,1 0 1,0 0-1,0 0 0,-1 0 0,1 0 1,0 0-1,0 0 0,-1-1 0,1 1 0,-1 0 1,-11-16-404,-6-83 1264,14 32 4482,26 71-2910,2 6-2311,1-2-1,-1 0 1,1-1 0,35 5 0,-52-11-189,-1 0-1,1-1 1,-1 1-1,1-2 1,-1 1-1,1-1 1,-1 0 0,1 0-1,-1-1 1,1 0-1,-1 0 1,0-1-1,0 0 1,0 0-1,-1-1 1,1 0-1,-1 0 1,0-1-1,9-7 1,-15 12 74,1-1 0,0 1 0,-1-1 0,1 0 0,0 1 0,-1-1 1,1 0-1,-1 0 0,1 1 0,-1-1 0,1 0 0,-1 0 0,0 0 0,0 1 0,1-1 0,-1 0 1,0 0-1,0 0 0,0 0 0,0 0 0,0-1 0,0 1 31,0 1 0,-1-1 0,1 1-1,-1-1 1,1 1 0,0-1 0,-1 1 0,1-1-1,-1 1 1,0-1 0,1 1 0,-1 0 0,1-1-1,-1 1 1,1 0 0,-1 0 0,0 0 0,1-1 0,-1 1-1,0 0 1,1 0 0,-2 0 0,-1 0 70,0-1 0,0 1 0,0 0 0,0 0 0,0 1 0,-1-1 0,1 1 1,0-1-1,0 1 0,0 0 0,-5 3 0,1 1 98,0 0 0,0 1 0,1-1 0,0 2 0,0-1 0,-8 12 0,12-15-102,0-1 0,0 1 0,0-1-1,1 1 1,-1 0 0,1 0 0,0-1 0,0 1 0,0 0-1,0 0 1,0 0 0,1 0 0,-1 0 0,1 1 0,0-1-1,0 0 1,0 0 0,0 0 0,0 0 0,1 0 0,0 0-1,0 4 1,1-6-47,-1 1 1,1-1-1,0 0 0,-1 0 0,1 1 1,0-1-1,-1 0 0,1-1 0,0 1 1,0 0-1,0 0 0,0-1 0,0 1 1,0-1-1,0 0 0,0 1 0,0-1 1,0 0-1,0 0 0,0-1 0,0 1 1,3-1-1,46-10 67,-33 2-141,-1 0 1,-1 0-1,1-2 1,-2 0-1,0-1 1,0 0-1,-1-1 1,0-1-1,-2 0 1,1-1-1,-2 0 1,0-1-1,-1 0 1,0-1-1,-1 0 1,11-34-1,-17 44 157,-2 1-58,1 0 0,0 0 0,1 0 1,-1 0-1,1 0 0,0 0 0,0 1 1,1-1-1,0 1 0,0 0 0,7-6 1,-17 41-75,-12 33 293,-12 52 863,28-102-1019,1 0 0,0 0 1,0 0-1,1 0 1,1 0-1,0 0 0,3 14 1,-2-23-77,-1 0 0,1 0 0,0 0 1,0-1-1,0 1 0,1 0 0,-1-1 1,1 1-1,0-1 0,3 3 1,-4-4-21,-1-1 1,0 0 0,1 0 0,-1 1 0,1-1 0,-1 0 0,1 0 0,-1 0 0,1 0 0,0-1 0,0 1 0,-1 0-1,1-1 1,0 1 0,0-1 0,0 0 0,0 1 0,-1-1 0,1 0 0,0 0 0,0 0 0,0 0 0,0-1 0,0 1-1,3-1 1,-4 0-11,-1 0 0,1 0 0,0 0 0,-1 1 0,1-1 0,0 0 0,-1 0 0,1 0 0,-1 0 0,1 0 0,-1 0 0,0 0 0,1 0 0,-1 0 0,0 0 0,0 0 0,0 0 0,0 0 0,0 0 0,0 0 0,0 0 0,0-1 0,0 1 0,0 0 0,-1 0 0,1 0 0,0 0 0,-1 0 0,1 0 0,-1 0 0,1 0 0,-1 1 0,1-1 0,-1 0 0,0 0 0,0 0 0,1 1 0,-2-2 0,-28-34-520,2 10-566,0 0 0,-2 3 0,-52-33-1,206 59 4532,-97-1-3602,52 0-138,-28-10-5034,-20-6-4450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28.538"/>
    </inkml:context>
    <inkml:brush xml:id="br0">
      <inkml:brushProperty name="width" value="0.025" units="cm"/>
      <inkml:brushProperty name="height" value="0.025" units="cm"/>
    </inkml:brush>
  </inkml:definitions>
  <inkml:trace contextRef="#ctx0" brushRef="#br0">1 119 10314,'0'-3'487,"0"1"1,0 0-1,1 0 1,-1-1-1,1 1 1,0 0-1,-1 0 1,1 0-1,0 0 1,0 0 0,1 0-1,-1 0 1,0 0-1,1 0 1,1-1-1,33-24 3225,-22 20-2860,0 0 0,0 1 0,25-6 1,-34 11-756,1-1 1,-1 1 0,1 0 0,0 0 0,0 1 0,-1-1 0,1 1 0,0 1 0,10 1 0,-14-1-97,0-1 0,0 1-1,0 0 1,0 1 0,0-1 0,-1 0 0,1 0 0,0 1-1,-1-1 1,1 1 0,-1 0 0,0-1 0,1 1 0,-1 0-1,0 0 1,0-1 0,0 1 0,0 0 0,0 0 0,-1 0-1,1 0 1,-1 1 0,1-1 0,-1 0 0,0 0 0,0 0-1,0 0 1,0 3 0,0 12 41,-1-1 0,0 0 0,-5 17 0,-1 34 78,7-66-111,0 0-1,0 0 0,1 0 0,-1-1 0,1 1 0,-1 0 0,0 0 1,1-1-1,-1 1 0,1 0 0,0-1 0,-1 1 0,1 0 0,-1-1 1,1 1-1,0-1 0,0 1 0,-1-1 0,1 1 0,0-1 0,0 0 1,-1 1-1,1-1 0,0 0 0,0 0 0,0 0 0,0 1 0,-1-1 1,1 0-1,0 0 0,0 0 0,0 0 0,0-1 0,0 1 0,-1 0 1,1 0-1,0 0 0,0-1 0,0 1 0,1-1 0,39-13 416,-27 5-382,1-1-1,-1 0 0,-1-1 0,17-17 1,-23 21-33,-1 0 0,0 0 1,0-1-1,0 0 0,-1 0 0,-1 0 1,1 0-1,-1-1 0,4-14 0,-10 30-16,-1 4-7,1 0 1,0 0-1,0 0 0,1 0 0,1 12 1,0-20 27,0-1 1,0 0-1,0 0 0,1 1 1,-1-1-1,1 0 1,-1 0-1,1 1 0,0-1 1,0 0-1,0 0 1,0 0-1,0 0 1,1 0-1,-1 0 0,1 0 1,-1-1-1,1 1 1,-1 0-1,1-1 0,0 1 1,0-1-1,0 0 1,0 0-1,0 0 1,0 0-1,0 0 0,0 0 1,0 0-1,1 0 1,-1-1-1,0 1 0,3-1 1,1 1 67,0-1 1,0 0-1,0 0 1,0 0-1,0-1 1,0 1-1,0-2 0,0 1 1,0-1-1,0 0 1,-1 0-1,1 0 1,-1-1-1,1 0 1,-1 0-1,0 0 0,0-1 1,0 1-1,-1-1 1,1 0-1,6-9 1,-5 6-75,-1-1 0,0 1 0,-1-1 0,1 0 0,-1-1 0,-1 1 0,0-1 0,0 1 1,-1-1-1,0 0 0,0 0 0,-1 0 0,1-16 0,-4 40-17,1-12 5,1-1 0,-1 1 0,1 0 0,-1-1 0,1 1 0,0-1 0,0 1 0,0 0 0,0-1 1,1 1-1,-1-1 0,1 1 0,-1-1 0,1 1 0,0-1 0,0 1 0,0-1 0,0 0 0,1 1 0,-1-1 1,0 0-1,1 0 0,0 0 0,-1 0 0,1 0 0,0 0 0,0-1 0,3 3 0,5 0 7,0 0 0,0 0 0,0-1 0,0 0 0,0-1 0,0 0 0,1-1-1,-1 0 1,1 0 0,11-2 0,-16 1-1,0 0-1,0 0 1,-1-1 0,1 0-1,0 0 1,0-1-1,-1 1 1,1-1 0,-1 0-1,1-1 1,-1 1-1,0-1 1,0 0 0,0-1-1,0 1 1,-1-1-1,1 0 1,-1 0 0,5-6-1,-8 9 0,0-1 0,0 0-1,0 1 1,0-1 0,0 0-1,-1 0 1,1 0 0,0 0 0,-1 0-1,0 0 1,1 0 0,-1 0-1,0 0 1,0-3 0,0 4-2,0 0 1,-1 0-1,1 1 1,0-1-1,0 0 1,-1 0-1,1 0 1,-1 1-1,1-1 1,-1 0-1,1 1 1,-1-1-1,1 0 1,-1 1-1,1-1 0,-1 1 1,0-1-1,1 1 1,-1-1-1,0 1 1,0-1-1,1 1 1,-3-1-1,1 1 0,0 0-1,0-1 1,0 1-1,0 0 1,0 0-1,-1 1 1,1-1-1,0 0 1,0 1-1,0-1 1,0 1-1,0 0 1,0 0-1,0 0 1,1 0-1,-1 0 1,0 0-1,0 0 1,1 0-1,-1 1 1,0-1-1,1 1 1,-1-1-1,1 1 1,0 0-1,-2 2 1,1-2-2,0 1 0,0 0 1,1 0-1,-1 1 0,1-1 1,-1 0-1,1 0 0,0 1 1,0-1-1,1 1 1,-1-1-1,1 1 0,0-1 1,0 4-1,0-5 0,0 0 0,1 0 0,-1-1 0,1 1 0,0 0 0,0-1 0,-1 1 0,1 0 0,0-1-1,0 1 1,1-1 0,-1 1 0,0-1 0,0 0 0,1 0 0,-1 1 0,1-1 0,-1 0 0,1 0 0,-1 0 0,1-1 0,-1 1 0,1 0 0,0 0 0,0-1 0,-1 1 0,1-1-1,2 0 1,34 6-476,1-2 0,-1-2-1,57-4 1,-23 1 101,-70 1 394,-1 0 1,0 0-1,0 1 0,1-1 1,-1 0-1,0-1 0,0 1 1,1 0-1,-1 0 0,0 0 0,0-1 1,0 1-1,1-1 0,-1 1 1,0-1-1,0 1 0,0-1 1,0 0-1,0 1 0,0-1 1,0 0-1,0 0 0,0 0 1,-1 0-1,1 0 0,1-1 1,-2 0 41,0 0 0,1 1 1,-1-1-1,0 0 0,0 0 0,0 0 1,-1 1-1,1-1 0,0 0 0,-1 0 1,1 1-1,-1-1 0,0 0 1,1 1-1,-1-1 0,-1-1 0,-6-10 352,-1 0 0,-1 0 0,-13-13 0,18 20-396,4 5-213,0 0-1,0-1 0,0 1 0,0 0 0,0 0 1,0-1-1,0 1 0,0-1 0,1 1 0,-1-1 1,0 1-1,1-1 0,-1 1 0,1-3 0,0 4 41,0-1-1,0 1 1,0-1-1,0 1 1,1-1-1,-1 1 1,0 0-1,0-1 1,1 1-1,-1-1 1,0 1-1,1 0 1,-1-1-1,0 1 1,1 0-1,-1 0 1,1-1-1,-1 1 1,0 0-1,1 0 1,-1-1-1,1 1 1,-1 0-1,1 0 1,-1 0-1,1 0 1,-1 0-1,1 0 1,-1 0-1,1 0 1,54 6-9398,-34-2 8019,13-1-2338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29.210"/>
    </inkml:context>
    <inkml:brush xml:id="br0">
      <inkml:brushProperty name="width" value="0.025" units="cm"/>
      <inkml:brushProperty name="height" value="0.025" units="cm"/>
    </inkml:brush>
  </inkml:definitions>
  <inkml:trace contextRef="#ctx0" brushRef="#br0">73 145 10218,'0'0'13132,"-8"2"-12032,3 0-973,-1 0 1,1 0 0,0 1-1,0 0 1,1-1 0,-1 2-1,-6 4 1,9-7-85,1 1 1,-1-1 0,1 1-1,-1 0 1,1-1-1,0 1 1,0 0-1,0 0 1,0-1-1,0 1 1,0 0 0,0 0-1,1 0 1,-1 0-1,1 0 1,-1 1-1,1-1 1,0 0-1,0 0 1,0 0-1,0 0 1,0 0 0,0 0-1,1 0 1,-1 0-1,1 0 1,-1 0-1,1 0 1,1 2-1,-1-2-30,0-1 0,1 0-1,-1 1 1,1-1 0,-1 0-1,1 0 1,0 0-1,-1 0 1,1 0 0,0-1-1,0 1 1,0-1 0,0 1-1,-1-1 1,1 1 0,0-1-1,0 0 1,0 0 0,0 0-1,0 0 1,2-1 0,44-4 55,-38 1-95,0 0 1,0-1-1,0 0 0,-1 0 0,0-1 0,0 0 0,0-1 0,-1 0 0,0-1 0,0 1 0,9-13 0,-8 9 11,-1 0 0,0 0-1,0-1 1,-1-1 0,-1 1 0,0-1-1,0 0 1,4-19 0,-8 5 6,-3 26 7,1 1 0,0 0 0,-1 0 0,1 0 0,0 0 1,-1-1-1,1 1 0,0 0 0,-1 0 0,1 0 0,0 0 1,-1 0-1,1 0 0,0 0 0,-1 0 0,1 0 0,-1 0 1,1 0-1,0 0 0,-1 0 0,1 1 0,0-1 0,-1 0 1,1 0-1,0 0 0,-1 0 0,1 1 0,0-1 0,0 0 1,-1 0-1,1 1 0,0-1 0,0 0 0,-1 0 0,1 1 1,0-1-1,0 1 0,-5 3-15,1 1 0,-1 0 1,2 1-1,-1-1 0,-6 12 0,5-4-13,-1 1-1,2-1 1,0 1-1,0 0 1,2 0-1,0 1 1,-1 25-1,3-36-25,0 0 1,0-1-1,0 1 0,0 0 0,1-1 1,0 1-1,0 0 0,0-1 1,0 1-1,0-1 0,1 1 1,0-1-1,-1 0 0,1 0 1,0 0-1,1 0 0,-1 0 0,0 0 1,1 0-1,0-1 0,0 1 1,-1-1-1,2 0 0,-1 0 1,0 0-1,0 0 0,0-1 0,1 1 1,-1-1-1,1 0 0,-1 0 1,1 0-1,0 0 0,6 0 1,-3-1-89,1 0 1,-1 0 0,1-1 0,-1 0 0,1 0 0,-1-1 0,1 0-1,-1 0 1,0-1 0,0 1 0,0-2 0,0 1 0,-1-1 0,1 0-1,6-6 1,-9 7 228,0 0 1,0 0-1,-1-1 0,0 0 0,1 1 0,-1-1 0,-1 0 0,1 0 1,0 0-1,-1-1 0,0 1 0,0-1 0,0 1 0,-1-1 0,0 0 0,1 1 1,-2-1-1,1 0 0,0 0 0,-1 0 0,0 0 0,0 0 0,-1 0 1,-1-8-1,2 11-13,-1 1 1,1 0-1,-1 0 1,0-1-1,1 1 1,-1 0-1,0 0 1,0 0-1,1 0 1,-1 0-1,0 0 0,0 0 1,0 0-1,0 1 1,-1-1-1,1 0 1,0 1-1,0-1 1,0 0-1,0 1 1,-1 0-1,1-1 1,0 1-1,-1 0 1,1-1-1,0 1 1,-1 0-1,1 0 1,0 0-1,-1 0 1,1 0-1,0 1 1,0-1-1,-1 0 1,1 0-1,0 1 0,-1-1 1,1 1-1,-2 0 1,-1 1-5,-1 0 1,1 0-1,-1 0 1,1 0-1,0 0 1,0 1-1,0 0 1,0 0-1,-5 5 1,7-6-14,0 1 1,0-1 0,0 1 0,0 0-1,1 0 1,-1 0 0,1 0 0,-1 0-1,1 0 1,0 0 0,1 0 0,-1 1-1,0-1 1,1 0 0,0 0 0,-1 1-1,1-1 1,1 0 0,0 6 0,-1-7-38,2 0 0,-1 1 0,0-1 0,0 0 0,1 0 0,-1 0 0,1 0 0,0 0 0,-1 0 0,1 0 0,0 0 0,0-1 0,0 1 1,1-1-1,-1 0 0,0 1 0,0-1 0,1 0 0,-1 0 0,1 0 0,-1-1 0,1 1 0,-1-1 0,5 1 0,10 1-279,0-2 1,-1 1-1,1-2 0,0 0 0,-1-2 0,32-7 1,20-2-336,-68 12 619,1-1 1,-1 1-1,0 0 0,1 0 0,-1 0 0,0 0 0,1 0 1,-1 0-1,0 0 0,1 0 0,-1 0 0,0 0 1,1 0-1,-1 0 0,0 0 0,1 0 0,-1 0 0,1 0 1,-1 1-1,0-1 0,0 0 0,1 0 0,-1 0 1,0 1-1,1-1 0,-1 0 0,0 0 0,0 0 0,1 1 1,-1-1-1,0 0 0,0 1 0,1-1 0,-1 0 1,0 1-1,0-1 0,0 0 0,0 1 0,0-1 0,1 0 1,-1 1-1,0-1 0,0 0 0,0 1 0,0-1 1,0 0-1,0 1 0,0-1 0,0 0 0,0 1 1,0-1-1,-1 1 0,1-1 0,0 1 0,0-1 8,0 1 1,0-1-1,-1 0 0,1 1 0,0-1 0,0 1 0,0-1 0,0 1 0,0-1 1,0 1-1,0-1 0,1 1 0,-1-1 0,0 1 0,0-1 0,0 1 1,0-1-1,1 0 0,-1 1 0,0-1 0,0 1 0,1-1 0,-1 0 1,0 1-1,0-1 0,1 0 0,-1 1 0,1-1 0,-1 0 0,0 1 0,1-1 1,-1 0-1,1 0 0,-1 0 0,0 1 0,1-1 0,-1 0 0,1 0 1,-1 0-1,2 0 0,9 1 4,0-1 0,0-1 0,0 0 0,0 0 0,0-1 0,0 0 0,17-7 0,-20 6-141,1 0-1,0 0 1,-1 1 0,1 1 0,0-1 0,1 1 0,-1 1-1,0 0 1,0 0 0,0 1 0,12 2 0,-20-2 93,1-1 0,0 1 1,-1 0-1,1 1 1,-1-1-1,0 0 1,1 0-1,-1 1 1,0-1-1,0 0 1,0 1-1,0-1 1,0 1-1,0 0 0,0-1 1,0 1-1,-1 0 1,1 0-1,0 2 1,6 11-1869,4-4-3829,-4-10-3113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9.208"/>
    </inkml:context>
    <inkml:brush xml:id="br0">
      <inkml:brushProperty name="width" value="0.025" units="cm"/>
      <inkml:brushProperty name="height" value="0.025" units="cm"/>
    </inkml:brush>
  </inkml:definitions>
  <inkml:trace contextRef="#ctx0" brushRef="#br0">1 176 8840,'0'0'8937,"45"-55"-7816,-13 37-128,2-3-64,5 3-257,-2-1-512,3 4-95,-1 2-33,-5 3-289,-9 4-928,-6 6-641,-10 0-736,-7 11-5574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29.622"/>
    </inkml:context>
    <inkml:brush xml:id="br0">
      <inkml:brushProperty name="width" value="0.025" units="cm"/>
      <inkml:brushProperty name="height" value="0.025" units="cm"/>
    </inkml:brush>
  </inkml:definitions>
  <inkml:trace contextRef="#ctx0" brushRef="#br0">1 1 12748,'0'0'9193,"11"52"-7207,-11-18-673,0 3-576,0-2-513,5-1-160,9-6-64,1-7-160,10-10-1634,0-6-2306,-2-5-3555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0.714"/>
    </inkml:context>
    <inkml:brush xml:id="br0">
      <inkml:brushProperty name="width" value="0.025" units="cm"/>
      <inkml:brushProperty name="height" value="0.025" units="cm"/>
    </inkml:brush>
  </inkml:definitions>
  <inkml:trace contextRef="#ctx0" brushRef="#br0">210 233 9577,'-10'-1'6513,"-6"-3"-5529,0 2 0,-1 0 0,-32 1 0,44 1-828,-1 1-1,1-1 1,0 1-1,0 0 1,0 0-1,0 0 1,0 1-1,0 0 1,0 0-1,1 0 1,-1 0-1,0 1 1,1 0-1,0 0 1,0 0 0,0 0-1,0 1 1,0 0-1,-3 5 1,6-9-124,1 1 0,-1-1 1,1 1-1,-1 0 1,1-1-1,-1 1 1,1 0-1,0-1 1,-1 1-1,1 0 1,0 0-1,0-1 1,-1 1-1,1 0 1,0 0-1,0 0 1,0-1-1,0 1 1,0 0-1,0 0 0,0 0 1,1-1-1,-1 1 1,0 0-1,0 0 1,0-1-1,1 1 1,-1 0-1,0 0 1,1-1-1,0 2 1,0-1-9,1 0 1,0 0 0,-1 0 0,1 0 0,0 0 0,0-1-1,-1 1 1,1 0 0,0-1 0,0 0 0,0 1 0,3-1-1,6 1 13,-1-1-1,1 0 0,-1-1 0,11-2 0,-3-2-28,-1 0 1,-1-2-1,1 0 0,-1 0 0,-1-2 0,1 0 0,-1 0 1,-1-2-1,0 0 0,0 0 0,-1-2 0,-1 1 0,0-2 0,-1 1 1,0-2-1,-1 1 0,0-1 0,10-25 0,-19 39-2,0-1-1,0 0 0,0 0 1,-1 0-1,1 1 0,-1-1 1,1 0-1,-1 0 1,0 0-1,0 0 0,0 0 1,0 0-1,0 0 0,0 0 1,0 0-1,-1 0 1,1 1-1,-1-3 0,0 3-3,1 1 0,0 0-1,0 0 1,-1 0 0,1-1-1,0 1 1,0 0 0,-1 0-1,1 0 1,0 0 0,0-1 0,-1 1-1,1 0 1,0 0 0,-1 0-1,1 0 1,0 0 0,-1 0-1,1 0 1,0 0 0,0 0-1,-1 0 1,1 0 0,0 0-1,-1 0 1,1 0 0,0 0-1,-1 0 1,1 1 0,0-1-1,0 0 1,-1 0 0,1 0-1,0 1 1,-16 16 88,8-4-50,0 0 0,1 1 0,1-1 0,0 2-1,1-1 1,0 1 0,1-1 0,1 1 0,1 0 0,0 1 0,0-1-1,2 0 1,0 1 0,3 22 0,-2-35-83,0 1 0,0 0 0,0-1-1,1 1 1,-1-1 0,1 0 0,0 1 0,0-1 0,0 0-1,0 0 1,1 0 0,-1 0 0,1-1 0,0 1 0,-1-1 0,1 1-1,0-1 1,1 0 0,-1 0 0,0 0 0,1-1 0,-1 1 0,1-1-1,-1 0 1,1 0 0,-1 0 0,1 0 0,0-1 0,0 1-1,-1-1 1,8 0 0,-3-1-400,0 1 0,-1-1 1,1 0-1,0-1 0,-1 0 0,0 0 0,1-1 0,-1 1 1,0-2-1,0 1 0,-1-1 0,1 0 0,-1 0 0,11-10 0,-5 2-329,-1-1-1,18-27 1,-26 35 870,1-1 0,-1 1 0,0-1 0,-1 0 0,1 0 0,-1 0 0,-1 0 1,1-1-1,-1 1 0,1-8 0,-2 13 9,0 1 0,0-1 1,0 1-1,0-1 0,0 1 1,0-1-1,0 1 0,0-1 1,0 1-1,0-1 0,0 1 0,0-1 1,0 1-1,0-1 0,0 1 1,-1-1-1,1 1 0,0-1 0,0 1 1,-1-1-1,1 1 0,0 0 1,0-1-1,-1 1 0,1-1 1,-1 1-1,1 0 0,0-1 0,-1 1 1,1 0-1,-1 0 0,1-1 1,-1 1-1,1 0 0,-1 0 0,0-1 1,-19 11 1933,-15 24-552,31-28-1260,0-1 0,1 1-1,0 0 1,0 0 0,0 0-1,1 1 1,-1-1 0,-1 14-1,3-19-202,1 1-1,0 0 0,0-1 0,0 1 0,0-1 0,0 1 0,0 0 0,0-1 0,1 1 0,-1 0 0,1-1 1,-1 1-1,1-1 0,0 1 0,-1-1 0,1 1 0,0-1 0,0 0 0,0 1 0,0-1 0,0 0 1,0 0-1,0 0 0,1 0 0,-1 0 0,0 0 0,1 0 0,-1 0 0,1 0 0,-1 0 0,1-1 1,-1 1-1,1-1 0,-1 1 0,1-1 0,-1 0 0,1 1 0,0-1 0,-1 0 0,1 0 0,1 0 1,9 0-140,-1 0 1,0-1-1,0 0 1,0-1-1,0 0 1,0-1-1,0 0 1,0 0 0,-1-1-1,0-1 1,0 0-1,14-8 1,-8 2-450,-1 0 1,0-1-1,0-1 0,-1 0 1,-1-1-1,18-23 0,-27 32-484,-9 12 641,-36 53 696,32-45 5,0 1 0,2 0 0,-1 1 1,2-1-1,0 1 0,1 1 0,1-1 1,0 1-1,2-1 0,0 1 0,1 0 1,1 23-1,1-35-415,1 0-1,-1 0 1,1-1-1,1 1 1,-1-1 0,1 1-1,0-1 1,4 6 0,-5-8 55,1 0 1,-1 0-1,0 0 1,0 0-1,-1 0 1,1 0-1,0 1 1,-1-1-1,0 1 1,0-1-1,0 1 1,0-1-1,-1 1 1,1-1-1,-1 1 1,0 0-1,0-1 1,0 1-1,-1 0 1,1-1-1,-1 1 1,0-1-1,0 1 1,-2 5-1,-34 40 2532,17-24-1176,19-24-992,4-4-216,0 0 0,-1 0-1,1 0 1,-1 0 0,0 0 0,0-1-1,0 1 1,1-5 0,1 1-32,151-301-208,-40 71-1363,-105 219 1339,-6 9 83,0 0 0,0 0 1,1 1-1,0 0 0,1 0 1,0 1-1,0-1 0,0 1 1,11-8-1,-17 14 93,1 1 1,-1 0-1,0 0 0,0 0 1,1 0-1,-1-1 0,0 1 1,1 0-1,-1 0 0,0 0 1,1 0-1,-1 0 0,0 0 1,0 0-1,1 0 0,-1 0 1,0 0-1,1 0 0,-1 0 1,0 0-1,1 0 0,-1 0 1,0 0-1,1 0 1,-1 0-1,0 0 0,1 0 1,-1 1-1,0-1 0,0 0 1,1 0-1,-1 0 0,0 1 1,0-1-1,1 0 0,-1 0 1,0 0-1,0 1 0,1-1 1,2 17-60,-4 19 79,-15 22 159,13-49-28,0 0-1,0 1 1,1-1-1,0 1 1,0 0-1,1-1 1,0 1 0,2 20-1,0-29-135,0 0-1,-1 1 1,1-1 0,0 0-1,0 0 1,0 1-1,0-1 1,0 0 0,1 0-1,-1 0 1,0 0-1,0-1 1,1 1-1,-1 0 1,1 0 0,-1-1-1,0 1 1,1-1-1,-1 1 1,1-1 0,2 1-1,45 6-476,-29-4-355,-17-3 743,50 14-1912,-51-13 2039,0-1-1,-1 1 1,1-1-1,0 1 1,0 0-1,0 0 1,-1 0 0,1 0-1,-1 0 1,1 0-1,-1 0 1,1 0-1,-1 1 1,1-1-1,-1 1 1,0-1 0,0 1-1,0-1 1,0 1-1,0 0 1,0-1-1,0 1 1,-1 0-1,1 2 1,-1-3 135,-1 0-1,0 0 1,0 0-1,1-1 1,-1 1-1,0 0 1,0 0-1,0-1 1,0 1-1,0 0 1,0-1-1,0 1 1,0-1-1,-1 1 1,1-1-1,0 0 1,0 0-1,0 1 1,0-1-1,-1 0 1,1 0-1,-1 0 1,-37 4 355,34-4-288,-3 1-400,-77 3 876,30-7-6592,39-2-2708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1.651"/>
    </inkml:context>
    <inkml:brush xml:id="br0">
      <inkml:brushProperty name="width" value="0.025" units="cm"/>
      <inkml:brushProperty name="height" value="0.025" units="cm"/>
    </inkml:brush>
  </inkml:definitions>
  <inkml:trace contextRef="#ctx0" brushRef="#br0">112 97 15118,'0'-1'146,"-1"0"1,1 0-1,0 1 0,-1-1 0,1 0 0,0 0 0,-1 1 0,1-1 0,-1 0 0,0 0 1,1 1-1,-1-1 0,1 0 0,-1 1 0,0-1 0,1 1 0,-1-1 0,0 1 0,0-1 1,0 1-1,1 0 0,-1-1 0,0 1 0,0 0 0,0 0 0,0-1 0,0 1 0,-27 8 1929,23-5-1921,0 0-1,0 1 1,0-1-1,1 1 1,-1 0-1,1 1 1,-6 7-1,6-6-23,1 1 0,0-1 0,0 0 0,1 1 0,0-1-1,0 1 1,1 0 0,0 0 0,0-1 0,0 1 0,1 11 0,0-15-101,1 0 0,-1-1 0,0 1 1,1-1-1,-1 1 0,1 0 0,0-1 0,0 1 1,0-1-1,0 0 0,1 1 0,-1-1 0,0 0 1,1 0-1,0 0 0,0 0 0,-1 0 0,1 0 1,0 0-1,0-1 0,1 1 0,-1-1 0,0 1 0,0-1 1,1 0-1,-1 0 0,1 0 0,-1 0 0,1 0 1,-1-1-1,5 1 0,4 0 25,-1 0-1,1-1 1,-1-1 0,0 0 0,1 0 0,-1-1-1,0 0 1,0-1 0,0 0 0,0-1-1,0 0 1,-1 0 0,0-1 0,0 0-1,0-1 1,0 0 0,9-9 0,-8 6-45,0 0 0,-1-1 1,0 0-1,-1 0 1,0-1-1,0 0 1,-1-1-1,-1 1 1,0-1-1,-1-1 0,0 1 1,0-1-1,2-14 1,-6 24-9,-1 0 1,0 0-1,1 0 1,-1 0-1,0 1 1,-1-1-1,1 0 1,0 0-1,-1 0 1,1 1-1,-1-1 1,-1-3-1,1 5-2,1 1 0,0 0 0,0-1 0,0 1 0,-1-1 0,1 1 0,0 0-1,-1 0 1,1-1 0,0 1 0,-1 0 0,1-1 0,0 1 0,-1 0 0,1 0 0,-1 0 0,1-1 0,0 1-1,-1 0 1,1 0 0,-1 0 0,1 0 0,0 0 0,-1 0 0,1 0 0,-1 0 0,1 0 0,-1 0 0,-18 14-25,13-4 30,0-1 0,1 1 1,-1 0-1,2 0 0,-1 0 0,2 1 0,-1-1 0,1 1 0,1 0 0,0 0 0,1 0 0,0 0 0,0 1 0,1-1 1,1 0-1,3 20 0,-3-28 7,0-1 0,0 1 0,1 0-1,-1-1 1,1 1 0,0-1 0,0 1 0,0-1 0,0 0 0,0 0 0,0 0 0,1 0 0,-1 0 0,0 0 0,1-1 0,4 3 0,-1-1 5,1-1 1,0 0 0,-1 0 0,1 0-1,0-1 1,14 1 0,-7-1-5,0-1 0,1-1 1,-1-1-1,0 0 1,0 0-1,22-8 0,-22 4-4,0 0 0,-1-1 0,0-1 0,0 0 0,0-1 0,16-15-1,-23 20-3,-1-1 0,-1 1-1,1-1 1,-1-1 0,0 1-1,0 0 1,0-1 0,-1 0-1,0 0 1,0 0 0,0 0-1,-1 0 1,0-1 0,0 1 0,-1-1-1,2-10 1,-3 16-5,0 1 0,0 0 0,0-1 1,0 1-1,0 0 0,0-1 0,0 1 0,0 0 0,0-1 1,0 1-1,0 0 0,0-1 0,0 1 0,-1 0 1,1-1-1,0 1 0,0 0 0,0 0 0,0-1 0,-1 1 1,1 0-1,0-1 0,0 1 0,-1 0 0,1 0 1,0 0-1,0-1 0,-1 1 0,1 0 0,0 0 0,0 0 1,-1 0-1,1 0 0,0-1 0,-1 1 0,1 0 1,0 0-1,-1 0 0,-15 6-59,-11 16-24,24-17 101,0-1-1,1 1 1,-1 0 0,1 0 0,0 0 0,0 0-1,0 0 1,1 1 0,0-1 0,0 0 0,1 1-1,-1-1 1,1 1 0,0-1 0,0 0 0,2 7-1,-1-9-4,0 0-1,0 0 1,0 0-1,1 0 1,-1 0-1,1-1 1,0 1-1,0-1 1,0 1-1,0-1 1,0 1-1,0-1 1,1 0-1,-1 0 1,1 0-1,-1 0 1,1-1-1,0 1 1,0-1-1,0 1 1,0-1-1,0 0 1,0 0-1,0-1 1,0 1-1,0-1 1,0 1-1,5-1 1,6 1 5,0-1 0,1 0 1,-1-1-1,0-1 0,0 0 0,0-1 1,0-1-1,0 0 0,0 0 1,-1-2-1,13-6 0,-19 9-12,0-1 0,-1 0 0,0 0 1,1-1-1,-1 1 0,-1-1 0,1-1 0,-1 1 0,0-1 1,0 0-1,-1 0 0,1 0 0,-1-1 0,-1 1 0,1-1 0,-1 0 1,-1 0-1,1 0 0,-1-1 0,0 1 0,-1-1 0,2-10 1,-3 17-3,0-1 1,0 1-1,1-1 1,-1 1-1,0-1 1,0 1-1,-1-1 1,1 1 0,0-1-1,0 1 1,-1-1-1,1 1 1,-1-1-1,1 1 1,-1 0-1,0-1 1,1 1 0,-1 0-1,0 0 1,0-1-1,0 1 1,0 0-1,0 0 1,0 0-1,0 0 1,0 0-1,-1 0 1,1 0 0,0 1-1,-1-1 1,1 0-1,0 1 1,-1-1-1,1 1 1,-1-1-1,1 1 1,-1 0 0,1 0-1,-1 0 1,1-1-1,-1 1 1,1 1-1,-1-1 1,1 0-1,-1 0 1,1 0-1,-2 1 1,-1 0 16,0 0-1,0 1 1,0-1-1,0 1 1,0 0-1,0 0 0,1 0 1,-1 0-1,1 1 1,0-1-1,-1 1 1,1 0-1,0 0 1,1 0-1,-1 0 1,-4 6-1,5-3 70,0-1 0,0 1-1,0 0 1,0-1-1,1 1 1,0 0 0,0 0-1,1 0 1,-1 0 0,1 0-1,0 0 1,1 0-1,0 0 1,0 0 0,0 0-1,3 7 1,-3-10-196,1 1 1,-1 0-1,1 0 0,0-1 1,0 1-1,1-1 1,-1 0-1,1 1 0,0-1 1,-1-1-1,1 1 1,0 0-1,1-1 1,-1 1-1,0-1 0,1 0 1,0 0-1,-1 0 1,1 0-1,0-1 0,0 0 1,0 0-1,0 0 1,5 1-1,-8-2-276,0 0-1,1 0 1,-1 1 0,0-1 0,0 0-1,0 0 1,0-1 0,0 1 0,1 0-1,-1 0 1,0 0 0,0-1 0,0 1-1,0-1 1,0 1 0,0-1 0,0 1-1,0-1 1,0 0 0,0 1 0,0-1-1,0 0 1,1 0 0,6-19-9840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2.014"/>
    </inkml:context>
    <inkml:brush xml:id="br0">
      <inkml:brushProperty name="width" value="0.025" units="cm"/>
      <inkml:brushProperty name="height" value="0.025" units="cm"/>
    </inkml:brush>
  </inkml:definitions>
  <inkml:trace contextRef="#ctx0" brushRef="#br0">0 0 14798,'0'0'2787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2.512"/>
    </inkml:context>
    <inkml:brush xml:id="br0">
      <inkml:brushProperty name="width" value="0.025" units="cm"/>
      <inkml:brushProperty name="height" value="0.025" units="cm"/>
    </inkml:brush>
  </inkml:definitions>
  <inkml:trace contextRef="#ctx0" brushRef="#br0">20 0 17040,'0'0'870,"-2"9"118,-3 12-265,0 1 0,2-1 0,0 1 0,1 40 0,3-49-478,-1 1 1,2 0-1,-1-1 1,2 1-1,0-1 1,1 1-1,0-1 1,1 0-1,9 18 1,-12-28-196,0 0 0,0 1 0,0-1 1,1 0-1,0 0 0,-1 0 0,1 0 1,0-1-1,0 1 0,0-1 0,1 0 1,-1 0-1,1 0 0,-1 0 0,1-1 1,0 1-1,-1-1 0,1 0 0,0 0 1,0 0-1,0-1 0,0 1 0,0-1 1,0 0-1,0 0 0,0 0 0,-1-1 1,1 1-1,0-1 0,0 0 0,0 0 1,0 0-1,-1-1 0,7-3 0,2-1-39,-1 0 0,1-1 0,-1-1 0,-1 0 0,1 0 0,-2-1 0,1-1 0,-1 1 0,9-14 0,3-6 4,21-37 1,-37 57-13,0 0 1,-1-1-1,0 1 0,-1-1 0,0 0 1,0 0-1,-1 0 0,-1 0 1,1-10-1,-2 19-59,0 1 0,-1 0 0,1 0 0,0 0 0,-1 0-1,1-1 1,0 1 0,-1 0 0,1 0 0,0 0 0,-1 0 0,1 0 0,-1 0 0,1 0 0,0 0-1,-1 0 1,1 0 0,0 0 0,-1 0 0,1 0 0,-1 0 0,1 1 0,0-1 0,-1 0-1,1 0 1,0 0 0,-1 0 0,1 1 0,0-1 0,-1 0 0,1 0 0,0 1 0,0-1-1,-1 0 1,1 1 0,0-1 0,0 1 0,-15 10-1928,-20 16-6792,13-12-1292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3.577"/>
    </inkml:context>
    <inkml:brush xml:id="br0">
      <inkml:brushProperty name="width" value="0.025" units="cm"/>
      <inkml:brushProperty name="height" value="0.025" units="cm"/>
    </inkml:brush>
  </inkml:definitions>
  <inkml:trace contextRef="#ctx0" brushRef="#br0">0 136 12492,'0'0'2274,"6"10"363,-4-6-2381,0-1-75,0 1-1,0 0 1,0-1 0,0 0 0,1 0 0,-1 1 0,1-1-1,0-1 1,0 1 0,0 0 0,0-1 0,0 1 0,0-1-1,1 0 1,-1 0 0,1 0 0,0-1 0,-1 1 0,1-1-1,0 0 1,0 0 0,8 0 0,-3-1-87,1 0-1,0-1 1,0 0-1,-1-1 1,1 0-1,-1 0 1,1-1-1,-1-1 1,0 1-1,0-1 1,0-1 0,-1 0-1,12-8 1,-13 8-93,0-1 1,-1 1-1,1-1 1,-1 0-1,-1 0 0,1-1 1,-1 0-1,-1 0 1,1 0-1,-1 0 1,0-1-1,-1 0 1,1 0-1,-2 0 1,1 0-1,1-9 1,-32 69 78,22-38 60,0-3 65,2-1 1,-1 1-1,2 0 1,-1 0-1,1 1 0,1-1 1,0 1-1,1-1 0,0 23 1,1-33-187,1 1 0,-1-1 0,1 0 0,-1 0 0,1 1 0,0-1 0,-1 0 0,1 0 0,0 0 0,0 0 0,0 0 0,0 0 0,0 0 0,0 0 0,0 0 0,0-1 0,0 1 0,1 0 0,-1-1 0,0 1 0,0-1 0,1 1 0,-1-1 0,0 1 0,1-1 0,-1 0 0,0 0 0,1 0 0,-1 0 0,0 0 0,1 0 0,-1 0 0,0 0 0,1 0-1,-1-1 1,0 1 0,1 0 0,1-2 0,4 1-9,0-1 0,0 0 0,0-1 0,-1 0 0,12-6 0,-2-2-6,-2-2-1,0 1 0,16-19 1,-19 19 4,-1 1 1,2 0-1,-1 1 1,1 1-1,20-13 1,-32 22-9,0 0 0,1-1 1,-1 1-1,1 0 1,-1 0-1,1 0 0,-1-1 1,1 1-1,-1 0 1,1 0-1,-1 0 0,1 0 1,-1 0-1,1 0 1,-1 0-1,0 0 0,1 0 1,-1 0-1,1 0 1,-1 0-1,1 0 0,-1 1 1,1-1-1,-1 0 1,1 0-1,-1 0 0,1 1 1,-1-1-1,0 0 1,1 1-1,-1-1 0,1 0 1,-1 1-1,7 20-39,-7 40 282,-1-44 148,1-16-360,0 0 0,0 0-1,0 0 1,0 0 0,1 0 0,-1 0 0,0 0-1,0 0 1,1 0 0,-1 0 0,0 0 0,1-1-1,-1 1 1,1 0 0,-1 0 0,1 0 0,0 0-1,-1-1 1,1 1 0,0 0 0,0-1-1,-1 1 1,1 0 0,0-1 0,0 1 0,0-1-1,1 1 1,1 0-10,0 0-1,0-1 1,0 1-1,0-1 1,0 0-1,0 0 0,0 0 1,0 0-1,5-1 1,1-1-23,0 0 1,0 0 0,0-1-1,-1-1 1,1 1 0,8-6-1,-4-1 12,-1 1 0,0-2 1,-1 0-1,0 0 0,-1-1 0,0-1 0,-1 1 0,14-26 1,1 1-1,-18 97-64,-6-33 179,-1-1 0,-1 1 0,-1-1 0,-12 45 0,50-153 126,-3 40-3143,-2 3-4188,-18 3 6931,-11 34 157,-1-1 0,1 0 0,0 1 0,-1-1 0,1 0 1,0 1-1,0-1 0,1 1 0,-1 0 0,0-1 0,1 1 0,0 0 0,-1 0 0,1 0 0,0 0 0,0 0 0,0 0 0,0 0 1,1 1-1,-1-1 0,0 1 0,1-1 0,-1 1 0,4-1 0,3-1 432,0 0 0,1 1 0,-1 0 1,0 1-1,1 0 0,-1 0 0,1 1 0,0 0 1,-1 1-1,14 2 0,-22-3-353,0 0 0,1 1 0,-1 0 0,0-1 0,1 1 0,-1-1 0,0 1 0,0 0 0,0 0 0,0 0 0,1 0 0,-1 0 1,-1 0-1,1 0 0,0 0 0,0 0 0,0 0 0,0 1 0,-1-1 0,1 0 0,-1 1 0,1-1 0,-1 0 0,1 1 0,-1-1 0,0 0 0,1 1 0,-1-1 0,0 1 0,0-1 0,0 1 0,0-1 1,-1 0-1,1 1 0,0-1 0,0 1 0,-1-1 0,1 0 0,-1 1 0,0 0 0,-2 6 105,0 0 1,-1 0 0,0 0-1,0-1 1,-6 9-1,-6 5 130,11-16-236,0 1 1,0 0-1,1 0 0,0 0 0,0 0 0,0 1 0,1-1 1,0 1-1,0 0 0,1 0 0,-2 8 0,30-12 94,-23-3-168,19 0-331,117-4 774,-120 2-2458,-1-1 1,32-8-1,-41 6-1179,-6-1-3533,-3-1-1634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3.907"/>
    </inkml:context>
    <inkml:brush xml:id="br0">
      <inkml:brushProperty name="width" value="0.025" units="cm"/>
      <inkml:brushProperty name="height" value="0.025" units="cm"/>
    </inkml:brush>
  </inkml:definitions>
  <inkml:trace contextRef="#ctx0" brushRef="#br0">65 58 13261,'-27'-9'3074,"9"-2"-671,4 4-642,8 2 1,6 1-96,0 3-770,16 1-511,6 0-129,5 0-192,-2 0-32,7 0-160,-2-3-1826,4-4-2338,0-4-9545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4.644"/>
    </inkml:context>
    <inkml:brush xml:id="br0">
      <inkml:brushProperty name="width" value="0.025" units="cm"/>
      <inkml:brushProperty name="height" value="0.025" units="cm"/>
    </inkml:brush>
  </inkml:definitions>
  <inkml:trace contextRef="#ctx0" brushRef="#br0">75 1 2626,'0'0'17452,"-3"10"-16208,-8 41 290,-10 103 1,13-75-665,-4 3 199,4-32-352,2 1 0,1 89-1,5-139-712,0-1 0,0 1-1,0-1 1,0 1 0,0-1-1,0 1 1,0-1 0,0 1-1,0-1 1,0 1 0,0-1-1,1 1 1,-1-1 0,0 1 0,0-1-1,1 1 1,-1-1 0,0 0-1,1 1 1,-1-1 0,0 1-1,1-1 1,-1 0 0,0 1-1,1-1 1,-1 0 0,1 0-1,-1 1 1,1-1 0,-1 0-1,1 0 1,-1 0 0,1 0-1,-1 0 1,1 1 0,-1-1-1,1 0 1,-1 0 0,1 0 0,-1 0-1,1 0 1,-1 0 0,1-1-1,-1 1 1,1 0 0,-1 0-1,1 0 1,-1 0 0,1-1-1,-1 1 1,0 0 0,1 0-1,-1-1 1,1 1 0,-1 0-1,0-1 1,1 0 0,25-20 119,-8-5-107,0-1 1,-2-1 0,-1 0-1,16-42 1,24-45 6,-52 109-23,-2 4-4,0-1 0,0 1 0,0-1 0,1 1 1,-1 0-1,1-1 0,-1 1 0,1 0 1,0 0-1,0 0 0,0 0 0,0 0 0,0 1 1,0-1-1,1 1 0,-1-1 0,0 1 1,1 0-1,-1 0 0,4-1 0,-5 2-9,-1 1-1,1-1 1,-1 1-1,1-1 1,-1 1-1,1 0 1,-1-1-1,1 1 0,-1 0 1,0-1-1,1 1 1,-1 0-1,0-1 1,0 1-1,1 0 1,-1 0-1,0-1 1,0 1-1,0 0 1,0 0-1,0 0 0,0-1 1,0 1-1,0 0 1,0 0-1,0-1 1,-1 1-1,1 0 1,-1 1-1,-5 27-140,1-20 127,0 0 0,0 0 1,-1 0-1,0-1 0,0 0 1,-1 0-1,-8 7 0,44-47-182,-1-2 0,26-42 0,-41 57 185,-13 19 27,0-1-1,1 1 1,-1 0 0,0 0-1,0 0 1,1 0 0,-1 0-1,0-1 1,0 1 0,1 0 0,-1 0-1,0 0 1,0 0 0,1 0-1,-1 0 1,0 0 0,0 0-1,1 0 1,-1 0 0,0 0-1,0 0 1,1 0 0,-1 0-1,0 0 1,0 0 0,1 1 0,-1-1-1,0 0 1,0 0 0,1 0-1,-1 0 1,0 0 0,0 1-1,0-1 1,1 0 0,-1 0-1,0 0 1,0 0 0,0 1 0,0-1-1,1 0 1,-1 0 0,0 1-1,0-1 1,0 0 0,0 0-1,0 1 1,0-1 0,0 0-1,0 0 1,0 1 0,0-1-1,0 0 1,0 0 0,0 1 0,0-1-1,0 0 1,0 1 0,0-1-1,0 0 1,9 34 336,2 5-15,-9-36-307,0 0 0,0-1-1,0 1 1,0-1 0,0 1-1,1-1 1,0 0 0,-1 0-1,1 0 1,0 0 0,0-1-1,0 1 1,0-1 0,0 0 0,0 0-1,0 0 1,0 0 0,1 0-1,-1 0 1,0-1 0,0 0-1,1 0 1,-1 0 0,0 0-1,1 0 1,-1-1 0,0 1-1,1-1 1,-1 0 0,0 0-1,0 0 1,0 0 0,0-1-1,4-2 1,3-1-2,0 0-1,0-1 1,0-1 0,-1 0-1,0 0 1,0 0-1,0-1 1,10-14 0,9-32 31,-25 48-61,-11 31-11,8-25 26,-4 12-61,-23 76 198,25-80-250,1 0 1,-1 1-1,1-1 0,1 0 0,0 1 0,0-1 0,0 0 0,3 12 1,-3-19-98,1-1 0,-1 0 0,1 1 0,-1-1 0,1 0 0,-1 0 0,1 1 0,-1-1 0,1 0 0,0 0 0,-1 0 0,1 0 0,-1 0 0,1 0 0,-1 0 1,1 0-1,0 0 0,-1 0 0,1 0 0,-1 0 0,1 0 0,-1-1 0,1 1 0,-1 0 0,1 0 0,-1-1 0,1 1 0,-1 0 0,1 0 0,-1-1 1,1 1-1,-1-1 0,0 1 0,1 0 0,-1-1 0,0 1 0,1-1 0,-1 1 0,0-1 0,1 1 0,-1-1 0,0 0 0,6-16-7578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5.085"/>
    </inkml:context>
    <inkml:brush xml:id="br0">
      <inkml:brushProperty name="width" value="0.025" units="cm"/>
      <inkml:brushProperty name="height" value="0.025" units="cm"/>
    </inkml:brush>
  </inkml:definitions>
  <inkml:trace contextRef="#ctx0" brushRef="#br0">4 0 11307,'0'0'4260,"-1"9"-2814,0-5-1423,0 0-1,1 0 0,-1-1 1,1 1-1,0 0 0,0 0 1,0 0-1,1-1 1,0 1-1,-1 0 0,1 0 1,1-1-1,-1 1 0,0 0 1,1-1-1,0 0 0,0 1 1,0-1-1,0 0 0,0 0 1,1 0-1,-1 0 0,1 0 1,0-1-1,0 1 0,3 2 1,41 13-6996,-20-9 3265,-11 0 4716,-20-7 6825,-6 4-4230,-21 15-1517,30-19-2032,-1 0 1,0 0 0,1 0-1,-1 1 1,1-1 0,0 0-1,-1 1 1,1-1 0,0 1-1,1-1 1,-1 1 0,-1 4-1,2-6-48,0 0 0,0-1 0,0 1 0,0 0 0,0 0 0,0 0 0,0 0-1,0 0 1,0 0 0,0 0 0,0 0 0,0 0 0,1 0 0,-1 0 0,0 0 0,1-1 0,-1 1-1,1 0 1,-1 0 0,1 0 0,-1-1 0,1 1 0,0 0 0,-1-1 0,1 1 0,0 0 0,0-1-1,-1 1 1,1-1 0,0 1 0,0-1 0,0 1 0,-1-1 0,1 0 0,0 1 0,1-1 0,9 1-48,0 1 1,-1 0 0,1 1 0,-1 0 0,0 1 0,1 0 0,-2 0 0,1 1 0,-1 0 0,1 1 0,-1 0 0,15 14 0,-23-19 112,0 0 1,0 0-1,0 0 1,0 1-1,-1-1 1,1 0 0,0 1-1,-1-1 1,1 0-1,-1 1 1,1-1-1,-1 1 1,0-1-1,1 0 1,-1 1 0,0-1-1,0 1 1,0-1-1,0 1 1,0-1-1,0 1 1,-1-1-1,1 1 1,-1-1-1,0 2 1,0 0 19,-1 0 1,0-1-1,0 1 0,0 0 1,0-1-1,0 0 0,-1 1 1,1-1-1,-1 0 0,1 0 1,-4 1-1,-1 1-49,-1 0 0,1 0 1,-1-1-1,1 0 0,-1 0 0,0-1 1,0 0-1,-12 1 0,19-4-144,0 1-1,0-1 1,0 1-1,0-1 0,1 1 1,-1-1-1,0 1 1,0-1-1,1 0 1,-1 1-1,0-1 1,1 0-1,-1 0 1,1 0-1,-1 1 1,1-1-1,-1 0 0,1 0 1,0 0-1,-1 0 1,1 0-1,0 0 1,0 0-1,-1 0 1,1 0-1,0 0 1,0 0-1,0 0 0,0 0 1,1 0-1,-1 0 1,0 0-1,0 0 1,0 0-1,1 0 1,-1 0-1,1 0 1,11-45-6887,3 8-1878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5.613"/>
    </inkml:context>
    <inkml:brush xml:id="br0">
      <inkml:brushProperty name="width" value="0.025" units="cm"/>
      <inkml:brushProperty name="height" value="0.025" units="cm"/>
    </inkml:brush>
  </inkml:definitions>
  <inkml:trace contextRef="#ctx0" brushRef="#br0">38 1 17040,'0'0'2312,"-1"10"346,-15 88 1124,10-75-3282,1 1-1,1 0 1,1 0 0,1 0-1,2 45 1,1-66-494,0 1 1,0-1-1,0 1 0,0-1 1,0 0-1,1 0 0,-1 1 1,1-1-1,0 0 0,5 5 1,-7-8-4,0 1 0,1-1 0,-1 0 0,0 1 0,1-1 0,-1 0 0,1 1 1,-1-1-1,0 0 0,1 0 0,-1 1 0,1-1 0,-1 0 0,1 0 0,-1 0 0,1 0 1,-1 0-1,1 1 0,-1-1 0,1 0 0,-1 0 0,1 0 0,-1-1 0,1 1 1,0 0-1,-1 0 0,1 0 0,1-1-2,-1 0 0,0 0-1,0 0 1,0 0 0,-1-1 0,1 1 0,0 0 0,0 0 0,-1-1 0,1 1-1,0 0 1,-1-1 0,1 1 0,-1 0 0,1-3 0,21-122-1667,-22 132 1676,1 0 0,1 0 0,-1 0 0,1 1 0,0-2 0,1 1 0,-1 0 0,1 0 0,0-1 0,0 1 0,1-1 0,0 0 0,0 0 0,0 0 0,0-1 0,8 6 0,-5-4 22,0-2 0,1 1 0,0-1 0,0 0 0,0-1 0,0 1 0,0-2 0,1 1 0,-1-1 0,1 0 0,10 0 0,-10-1-9,0 0 1,0-1-1,1 0 1,-1-1-1,0 0 0,1 0 1,-1-1-1,0 0 1,0-1-1,0 1 1,0-2-1,-1 0 0,1 0 1,-1 0-1,0-1 1,0 0-1,-1 0 0,1-1 1,-1 0-1,-1-1 1,1 0-1,-1 0 0,7-9 1,-12 15-24,-1 0 0,1 0 0,0 0 0,0 0 0,-1 0 0,1 0 0,-1-1 0,1 1 0,-1 0 0,1 0 0,-1-1 0,0 1-1,0 0 1,0-1 0,1 1 0,-1 0 0,0-1 0,-1 1 0,1 0 0,0-3 0,-1 4 0,0-1 0,1 1 0,-1-1 0,0 1 0,1-1 0,-1 1 0,0 0 0,1-1 0,-1 1 0,0 0 0,0 0 0,1-1 0,-1 1 0,0 0 0,0 0 0,0 0 0,1 0 0,-1 0 0,0 0 0,0 0 0,1 0 0,-1 0 0,0 1 0,-1-1 0,-2 1 0,-1 1 1,1-1-1,0 1 1,-1 0-1,1 0 1,0 0-1,0 0 1,1 1 0,-1-1-1,0 1 1,-3 4-1,2 0 16,0 1 0,0 0 0,1 0-1,-7 16 1,10-21-71,-1 1 0,1 0 0,0 0-1,0 0 1,0 0 0,1 0 0,-1 0 0,1 0-1,0 0 1,0 0 0,1 0 0,-1 0-1,2 5 1,-2-8-102,0-1-1,1 0 1,-1 1 0,0-1-1,0 1 1,1-1-1,-1 0 1,0 1 0,1-1-1,-1 0 1,1 1-1,-1-1 1,0 0 0,1 0-1,-1 1 1,1-1-1,-1 0 1,1 0 0,-1 0-1,0 1 1,1-1-1,-1 0 1,1 0-1,-1 0 1,1 0 0,-1 0-1,1 0 1,-1 0-1,1 0 1,-1 0 0,1 0-1,-1-1 1,1 1-1,-1 0 1,0 0 0,1 0-1,-1 0 1,1-1-1,-1 1 1,1 0 0,-1-1-1,1 1 1,16-15-7643,-3-5-421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9.540"/>
    </inkml:context>
    <inkml:brush xml:id="br0">
      <inkml:brushProperty name="width" value="0.025" units="cm"/>
      <inkml:brushProperty name="height" value="0.025" units="cm"/>
    </inkml:brush>
  </inkml:definitions>
  <inkml:trace contextRef="#ctx0" brushRef="#br0">0 134 4420,'0'0'9737,"84"-9"-7366,-35-14-1282,1-5-417,1 2-127,-1 3-353,-7 7-256,-12 8-833,-14 8-1121,-6 0-1890</inkml:trace>
  <inkml:trace contextRef="#ctx0" brushRef="#br0" timeOffset="1">75 370 3972,'0'0'9929,"52"-19"-7463,-12-6-1376,4-3-546,4-1-320,1 3-192,-1 6-512,-4 3-705,-4 4-1121,-6-1-2979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5.966"/>
    </inkml:context>
    <inkml:brush xml:id="br0">
      <inkml:brushProperty name="width" value="0.025" units="cm"/>
      <inkml:brushProperty name="height" value="0.025" units="cm"/>
    </inkml:brush>
  </inkml:definitions>
  <inkml:trace contextRef="#ctx0" brushRef="#br0">29 59 10346,'0'0'4004,"-15"-47"-129,10 38-1729,0 6-640,1 3-770,4 6-607,0 10-97,0 2-193,0 1-1536,9-3-3364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6.406"/>
    </inkml:context>
    <inkml:brush xml:id="br0">
      <inkml:brushProperty name="width" value="0.025" units="cm"/>
      <inkml:brushProperty name="height" value="0.025" units="cm"/>
    </inkml:brush>
  </inkml:definitions>
  <inkml:trace contextRef="#ctx0" brushRef="#br0">59 55 19795,'0'0'1308,"-9"-6"432,-1-2-1142,-26-18 1441,35 30-1886,0-1 0,0 1 0,1 0 0,0-1-1,0 1 1,0 0 0,0-1 0,0 1 0,1 0 0,1 4 0,5 14-274,1 0 0,1-1 0,1-1 0,1 1 1,1-2-1,21 27 0,13 24-234,-43-64 372,1 0 0,-1 0 0,-1 0 0,1 0 0,-1 1 0,0-1 0,-1 1 0,1-1 0,-1 1 0,-1 0 0,1-1 0,-1 1 0,0 0 0,-1 0 0,-1 7 0,1-10 92,0-1 0,0 0 0,0 0 0,-1 0 0,1 1 0,-1-1 0,0-1 1,1 1-1,-1 0 0,-1 0 0,1-1 0,0 1 0,-1-1 0,1 0 0,-1 0 0,0 1 0,0-2 1,0 1-1,0 0 0,0-1 0,0 1 0,0-1 0,0 0 0,-1 0 0,1 0 0,0-1 1,-1 1-1,1-1 0,-1 0 0,1 1 0,-5-2 0,6 1-103,0 0 0,-1-1 0,1 1 0,0-1 0,0 1 0,-1-1 0,1 0-1,0 0 1,0 0 0,0 0 0,0 0 0,0-1 0,0 1 0,0-1 0,0 1 0,1-1 0,-1 1 0,1-1 0,-1 0-1,1 0 1,0 0 0,-1 0 0,1 0 0,0 0 0,0 0 0,0 0 0,1-1 0,-1 1 0,1 0 0,-1 0 0,1-1-1,0 1 1,-1-5 0,1 0-71,-1 0 0,1 0-1,1 0 1,-1 0-1,1 0 1,0 0 0,0 1-1,1-1 1,0 0 0,5-10-1,5-2-273,2 0-1,0 1 1,1 0-1,1 1 0,0 1 1,2 1-1,32-24 1,-28 23 340,-1-1 1,0-1 0,-2-1-1,0 0 1,19-27 0,-28 21 148,-10 25-142,0-1 0,0 1 0,0 0 0,0-1 0,0 1 0,0-1 0,0 1-1,0 0 1,0-1 0,0 1 0,0 0 0,-1-1 0,1 1 0,0 0 0,0-1 0,-1 1 0,1 0-1,0-1 1,0 1 0,-1 0 0,1 0 0,0-1 0,-1 1 0,1 0 0,0 0 0,-1 0 0,1-1-1,0 1 1,-1 0 0,1 0 0,0 0 0,-1 0 0,0 0 0,-1 0 14,-1 0-1,1 1 1,0-1 0,-1 1 0,1-1 0,0 1 0,-1 0-1,1 0 1,0 0 0,0 0 0,0 0 0,0 1 0,0-1-1,0 1 1,0-1 0,-3 4 0,0-1-6,1 0-1,-1 1 1,1-1 0,0 1-1,1 0 1,-1 0 0,1 0 0,0 1-1,0-1 1,0 1 0,1 0 0,0-1-1,0 1 1,0 0 0,1 1 0,0-1-1,0 0 1,0 8 0,2-12-1,-1-1 1,0 0-1,1 0 1,-1 0 0,1 0-1,0 0 1,-1 0-1,1 0 1,0 0 0,-1 0-1,1 0 1,0 0-1,0 0 1,0 0-1,0 0 1,0-1 0,0 1-1,0-1 1,0 1-1,0 0 1,1-1-1,-1 0 1,0 1 0,0-1-1,0 0 1,1 1-1,-1-1 1,0 0 0,3 0-1,41-1 83,-38 0-76,10-2-72,1 0 0,0-1 0,-1-2 0,0 1 0,23-12 0,-25 9-68,1 2 0,0 0 0,1 0-1,-1 2 1,29-5 0,-44 9 149,0 0 0,-1 0 1,1 0-1,0 0 0,-1 1 0,1-1 0,0 0 1,-1 0-1,1 0 0,-1 0 0,1 1 0,0-1 1,-1 0-1,1 1 0,-1-1 0,1 0 0,-1 1 1,1-1-1,-1 1 0,1-1 0,-1 0 0,1 1 1,-1 0-1,0-1 0,1 1 0,-1-1 0,0 1 1,1 0-1,5 25 965,-6-24-937,0 1-1,0 0 0,1-1 1,-1 1-1,1 0 0,0-1 1,-1 1-1,1 0 1,0-1-1,1 1 0,-1-1 1,0 0-1,1 1 0,-1-1 1,1 0-1,3 3 0,-1-3-144,1 0 0,-1 0 1,1-1-1,0 1 0,0-1 0,-1 0 0,1-1 0,0 1 0,0-1 0,8 0 0,27-6-7793,-15-7-4196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6.958"/>
    </inkml:context>
    <inkml:brush xml:id="br0">
      <inkml:brushProperty name="width" value="0.025" units="cm"/>
      <inkml:brushProperty name="height" value="0.025" units="cm"/>
    </inkml:brush>
  </inkml:definitions>
  <inkml:trace contextRef="#ctx0" brushRef="#br0">0 58 10090,'0'0'1767,"6"-8"1131,-4 4-2587,1 0 0,0 1 0,0-1 0,0 1 0,1 0 0,-1 0 0,1 0 0,0 0 0,-1 0 0,1 1 0,0 0 0,1 0 0,-1 0 0,0 0 0,1 1 0,-1-1 0,1 1 0,-1 0 0,1 1 0,-1-1-1,1 1 1,0 0 0,5 0 0,1 1 87,0-1 0,0 1 0,0 1-1,-1 0 1,1 0 0,-1 1 0,1 0 0,-1 1-1,0 0 1,18 11 0,-25-13-320,0 0 1,0 0-1,-1 1 0,1-1 0,-1 0 1,0 1-1,1 0 0,-1-1 0,0 1 1,-1 0-1,1 0 0,0 0 1,-1 0-1,0 1 0,2 5 0,-2-5-42,-1 0 0,0 0 0,0 0-1,-1 0 1,1 0 0,-1 0-1,0 0 1,0 0 0,0 0 0,0 0-1,-1-1 1,1 1 0,-1 0-1,0-1 1,0 0 0,-5 6 0,-6 8 47,-1-2 0,-25 22 1,29-28-74,0 0 1,0 0 0,1 1 0,0 0-1,0 1 1,1 0 0,1 0 0,-10 20 0,16-30-3,1 0 0,0 0 0,-1 0 0,1 0 0,0 0 0,0 0 0,-1 0 0,1 1 1,0-1-1,0 0 0,0 0 0,0 0 0,0 0 0,1 0 0,-1 0 0,0 0 0,0 0 1,1 0-1,-1 0 0,1 0 0,-1 0 0,1 0 0,-1 0 0,1 0 0,1 1 0,-1 0 10,1-1-1,0 0 1,0 1-1,0-1 1,1 0-1,-1 0 1,0 0-1,0 0 1,0-1-1,1 1 1,3 0-1,10 1 44,-1-1 0,1-1 0,17-1 0,-15 0-79,-3 1 26,1-1 1,-1 0 0,0-1 0,24-7-1,-34 7-270,0 1 0,0-1 0,0-1-1,0 1 1,0-1 0,-1 0 0,7-4-1,-9 5-150,0 0 0,-1 0-1,1 0 1,0 0 0,-1 0-1,1 0 1,-1 0 0,0-1 0,1 1-1,-1 0 1,0-1 0,-1 1-1,1-1 1,0 1 0,-1-1-1,1-2 1,-1-17-5732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7.411"/>
    </inkml:context>
    <inkml:brush xml:id="br0">
      <inkml:brushProperty name="width" value="0.025" units="cm"/>
      <inkml:brushProperty name="height" value="0.025" units="cm"/>
    </inkml:brush>
  </inkml:definitions>
  <inkml:trace contextRef="#ctx0" brushRef="#br0">1 1 11435,'0'0'11520,"14"8"-11248,-7-4-246,5 3-14,1-1 1,-1 0-1,1 0 0,0-2 1,1 1-1,24 3 0,57 3-2275,118-4-1,-204 4 7028,-3 23-3398,-2-15-732,-3-16-599,1-1-1,0 1 0,0-1 1,0 1-1,0-1 1,0 0-1,0 1 0,1-1 1,-1 0-1,1-1 1,-1 1-1,1 0 0,0-1 1,0 1-1,0-1 1,-1 0-1,1 0 0,1 0 1,-1-1-1,0 1 1,0-1-1,0 1 0,0-1 1,4 0-1,12 1-5,1-1 1,29-4-1,-44 3-5,22-4-23,0 0 0,48-18 0,-53 15-42,-1 1-1,2 1 1,-1 1 0,37-3 0,-59 8 79,0 0 1,1 0-1,-1-1 0,0 1 1,1 0-1,-1 1 0,1-1 0,-1 0 1,0 0-1,1 0 0,-1 0 1,1 0-1,-1 0 0,0 0 1,1 0-1,-1 1 0,0-1 1,1 0-1,-1 0 0,0 0 1,0 1-1,1-1 0,-1 0 1,0 1-1,1-1 0,-1 0 1,0 1-1,0-1 0,0 0 1,1 1-1,-1-1 0,0 0 0,0 1 1,0-1-1,0 0 0,0 1 1,0-1-1,0 0 0,0 1 1,0 0-1,-6 21 781,-18 17-166,17-29-756,11-14-1799,11-19-4373,-10 5-200,-1-5-3321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7.800"/>
    </inkml:context>
    <inkml:brush xml:id="br0">
      <inkml:brushProperty name="width" value="0.025" units="cm"/>
      <inkml:brushProperty name="height" value="0.025" units="cm"/>
    </inkml:brush>
  </inkml:definitions>
  <inkml:trace contextRef="#ctx0" brushRef="#br0">0 1 16432,'0'0'6523,"8"4"-6064,-4-1-175,42 21 195,29 10-4973,-59-28 3246,0-1-1,0 0 1,1-1-1,-1-1 1,1 0-1,25 0 3321,-47-3 4462,-13 0-4276,15 1-2102,0-1 0,-1 1 0,1-1-1,0 1 1,0 0 0,0 1 0,0-1-1,0 0 1,0 1 0,0 0-1,1 0 1,-1 0 0,1 0 0,-1 0-1,1 0 1,0 0 0,-1 1 0,1-1-1,0 1 1,1 0 0,-4 5-1,4-6-137,0 0-1,0 0 1,0 0-1,1 0 1,-1 0-1,0 0 0,1 0 1,0 0-1,-1 0 1,1 0-1,0 0 1,0 1-1,0-1 0,0 0 1,1 0-1,-1 0 1,0 0-1,1 0 1,0 0-1,-1 0 0,1 0 1,0 0-1,0 0 1,0 0-1,0-1 0,0 1 1,1 0-1,-1-1 1,1 1-1,-1-1 1,1 1-1,-1-1 0,1 0 1,2 2-1,-1-2-68,0 1 0,0 0 0,0 0 0,0 0 0,-1 0 0,1 0 0,0 1 0,-1-1-1,0 1 1,1 0 0,-1 0 0,0-1 0,0 1 0,-1 1 0,1-1 0,-1 0 0,1 0 0,-1 1-1,0-1 1,0 0 0,-1 1 0,1-1 0,-1 1 0,1-1 0,-1 1 0,0-1 0,-1 1 0,1-1 0,-1 1-1,1-1 1,-1 1 0,0-1 0,0 0 0,-3 7 0,2-7 113,-1 0 0,1 0 1,-1 0-1,1-1 0,-1 1 0,0-1 0,0 1 1,0-1-1,-1 0 0,1 0 0,-6 2 1,-19 3-1343,4-12-6040,10-10-8497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8.590"/>
    </inkml:context>
    <inkml:brush xml:id="br0">
      <inkml:brushProperty name="width" value="0.025" units="cm"/>
      <inkml:brushProperty name="height" value="0.025" units="cm"/>
    </inkml:brush>
  </inkml:definitions>
  <inkml:trace contextRef="#ctx0" brushRef="#br0">0 163 15727,'0'0'8920,"12"3"-7729,-6-1-1117,0 0 0,0-1 0,0 1 0,0-1 0,0-1 0,0 1 0,0-1 0,1 0 0,-1-1 0,0 1 1,0-1-1,0-1 0,0 1 0,0-1 0,9-4 0,-10 5-56,19-11 73,41-24 0,-60 33-85,0 0 1,0-1 0,-1 0-1,1 0 1,-1 0-1,1 0 1,-1-1 0,-1 1-1,1-1 1,-1 0-1,1-1 1,-1 1 0,-1 0-1,3-8 1,-4 12-6,-1 0 0,1 0-1,-1-1 1,0 1 0,1 0 0,-1 0 0,0 0 0,0-1-1,0 1 1,0 0 0,0 0 0,0 0 0,-1-1 0,1 1 0,0 0-1,-1 0 1,1 0 0,0 0 0,-1 0 0,1-1 0,-1 1-1,0 0 1,1 0 0,-1 0 0,0 0 0,0 1 0,-1-2 0,1 1-3,-1 0 0,0 0 0,0 0 0,0 1 0,0-1 1,0 1-1,0-1 0,0 1 0,-1 0 0,1 0 0,0 0 0,0 0 1,0 0-1,-3 1 0,-2 0-10,1 1 0,0-1 0,-1 1 0,1 0 0,0 1 1,0 0-1,0 0 0,0 0 0,-8 6 0,6 0 4,1-1 0,-1 1 0,2 1 0,-1-1 0,1 1 0,1 0 0,-7 16 0,9-19 6,1-1 0,0 1-1,0 0 1,0-1 0,1 1 0,0 0-1,0 0 1,1 0 0,0 0-1,0 0 1,1 0 0,0 0-1,3 11 1,-3-16 3,0 0 0,0 0 0,1 0 0,-1 0 0,1 0 0,0-1 0,0 1 0,-1 0 0,1-1 0,0 0 0,0 1 0,1-1 1,-1 0-1,0 0 0,0 0 0,0 0 0,1-1 0,-1 1 0,0-1 0,1 1 0,-1-1 0,0 0 0,1 0 0,2 0 0,6 0 49,0 0-1,1 0 1,19-4-1,-9-3 0,0 0 0,0-1 0,-1-2 0,0 0 0,-1-1 0,0-1 0,33-27 0,28-16 130,-80 55-167,-1 0-1,0 0 1,0 0-1,0 0 0,0 0 1,1 0-1,-1 0 0,0 0 1,0 0-1,0 0 1,0 0-1,0 0 0,1 0 1,-1 0-1,0 0 1,0 0-1,0 0 0,0 0 1,1 0-1,-1 0 0,0 0 1,0 0-1,0 0 1,0 1-1,0-1 0,0 0 1,1 0-1,-1 0 0,0 0 1,0 0-1,0 0 1,0 0-1,0 1 0,0-1 1,0 0-1,0 0 1,0 0-1,0 0 0,0 1 1,0-1-1,1 0 0,-1 0 1,0 0-1,0 0 1,0 0-1,0 1 0,0-1 1,0 0-1,-1 0 1,1 0-1,0 0 0,0 1 1,0-1-1,0 0 0,-1 19 428,-6 15-9,5-28-381,1 1-1,-1-1 1,1 0-1,1 1 1,-1-1-1,2 13 0,-1-18-35,0 1-1,0 0 1,1-1-1,-1 1 1,1-1-1,-1 1 0,1-1 1,0 1-1,-1-1 1,1 1-1,0-1 0,0 1 1,0-1-1,0 0 1,0 0-1,0 1 1,1-1-1,-1 0 0,0 0 1,1 0-1,-1 0 1,0-1-1,1 1 0,-1 0 1,1-1-1,-1 1 1,1 0-1,0-1 1,-1 0-1,1 1 0,1-1 1,8 1 35,1-1 1,-1 1 0,0-2-1,0 0 1,0 0-1,0-1 1,0 0 0,16-7-1,5-3 0,43-24 0,-50 22-97,1 2 0,0 1-1,27-8 1,-52 19 42,-1 0 0,1-1 1,0 1-1,-1 0 0,1 0 0,0-1 0,-1 1 0,1 0 1,0 0-1,-1 0 0,1 0 0,0 0 0,0 0 0,-1 0 0,1 0 1,0 0-1,-1 0 0,1 1 0,0-1 0,-1 0 0,1 0 1,0 1-1,-1-1 0,1 0 0,-1 1 0,1-1 0,0 0 0,-1 1 1,1-1-1,-1 1 0,1-1 0,-1 1 0,0-1 0,1 1 1,-1 0-1,0-1 0,1 1 0,-1-1 0,0 1 0,1 0 1,-1-1-1,0 1 0,0 0 0,0-1 0,0 1 0,0 1 0,-2 15-1890,-4 0-3737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9.263"/>
    </inkml:context>
    <inkml:brush xml:id="br0">
      <inkml:brushProperty name="width" value="0.025" units="cm"/>
      <inkml:brushProperty name="height" value="0.025" units="cm"/>
    </inkml:brush>
  </inkml:definitions>
  <inkml:trace contextRef="#ctx0" brushRef="#br0">71 1 17777,'0'0'2439,"-7"9"33,3-4-2180,-39 59 2110,41-60-2324,-1 1 0,1 0 0,0-1 0,1 1 0,-1 0 0,1 0 0,0 0 0,0 0 0,0 0 1,1 1-1,0-1 0,0 0 0,0 0 0,2 10 0,-1-14-65,-1 0 0,1 1 0,-1-1 1,1 0-1,0 1 0,0-1 0,0 0 0,-1 0 0,1 0 0,0 1 0,1-1 0,-1 0 0,0 0 1,0-1-1,0 1 0,0 0 0,1 0 0,-1-1 0,0 1 0,1 0 0,1 0 0,2 0 20,0 0-1,0 0 0,-1-1 0,1 1 0,0-1 0,8-1 0,0 0 5,-1-1 1,0 0-1,1-1 0,16-6 0,-7-3-26,1 0 0,-2-1 0,0-1 0,0-1-1,20-20 1,49-33 715,-90 68-706,0 0 0,0-1 1,1 1-1,-1 0 0,0 0 1,1 0-1,-1 0 0,0 0 1,0-1-1,1 1 0,-1 0 1,0 0-1,1 0 0,-1 0 1,0 0-1,1 0 0,-1 0 1,0 0-1,1 0 1,-1 0-1,0 0 0,0 0 1,1 0-1,-1 0 0,0 1 1,1-1-1,-1 0 0,0 0 1,0 0-1,1 0 0,-1 1 1,0-1-1,0 0 0,1 0 1,-1 0-1,0 1 1,0-1-1,0 0 0,1 0 1,-1 1-1,0-1 0,5 20 293,-4 34-329,-2-42 98,1-10-75,0 0 1,0 0-1,0 0 1,0-1 0,1 1-1,-1 0 1,0 0-1,1 0 1,-1-1-1,1 1 1,0 0 0,0-1-1,-1 1 1,1-1-1,0 1 1,0-1 0,1 1-1,-1-1 1,0 1-1,0-1 1,1 0-1,-1 0 1,1 0 0,1 1-1,0 0 6,1-1 1,-1 0-1,1 0 0,0 0 0,-1 0 1,1-1-1,0 1 0,-1-1 1,1 0-1,0 0 0,4-1 0,8-1 3,-1-1 0,1-1-1,-1 0 1,24-11 0,-20 7-377,51-25-408,-40 10-2360,-11-6-4010,-16 12 877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39.626"/>
    </inkml:context>
    <inkml:brush xml:id="br0">
      <inkml:brushProperty name="width" value="0.025" units="cm"/>
      <inkml:brushProperty name="height" value="0.025" units="cm"/>
    </inkml:brush>
  </inkml:definitions>
  <inkml:trace contextRef="#ctx0" brushRef="#br0">1 1 18898,'0'0'8520,"73"17"-12908,-50-8-673,11 4-5701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0.100"/>
    </inkml:context>
    <inkml:brush xml:id="br0">
      <inkml:brushProperty name="width" value="0.025" units="cm"/>
      <inkml:brushProperty name="height" value="0.025" units="cm"/>
    </inkml:brush>
  </inkml:definitions>
  <inkml:trace contextRef="#ctx0" brushRef="#br0">161 224 7271,'0'0'9294,"-6"-9"-5285,4 5-3752,0 0-59,0 0 1,0 0-1,-1 1 1,1-1-1,-1 0 1,0 1-1,0 0 1,0 0-1,-1 0 1,1 0-1,-1 0 1,1 1-1,-1 0 1,0-1-1,0 1 1,0 1 0,0-1-1,-1 1 1,1-1-1,-7 0 1,6 1-4,0 1 0,-1 0 0,1 0 1,0 0-1,0 1 0,-1 0 0,-9 2 1,14-2-164,-1 0 1,1 0 0,-1 0-1,1 0 1,-1 0 0,1 0-1,0 0 1,0 0 0,-1 0-1,1 1 1,0-1 0,0 0 0,0 1-1,0-1 1,1 1 0,-1-1-1,0 1 1,1-1 0,-1 1-1,1 0 1,-1-1 0,1 1-1,0 0 1,0-1 0,-1 1-1,1 0 1,1 2 0,-1-3-25,0 0 0,0 1 0,1-1 0,-1 0 0,0 0 0,1 0 0,-1 0 0,1 0 0,0 0 0,-1 0 0,1 0 0,0 0 0,-1 0 0,1 0 0,0 0 0,0 0 0,0 0 0,0-1 0,0 1 0,0 0 0,0-1 0,0 1 0,0-1 0,0 1 0,0-1 0,1 1 0,-1-1 0,0 0 1,0 0-1,0 1 0,2-1 0,45 2 44,-39-2-41,5 0-8,0-2-1,0 0 1,0 0 0,-1-1-1,1-1 1,-1 0 0,1-1 0,-2 0-1,1-1 1,0-1 0,16-11-1,-20 12 3,-1 0-1,0 0 0,-1-1 1,1 0-1,-1 0 1,0-1-1,-1 0 0,0 0 1,0-1-1,-1 1 0,0-1 1,0-1-1,-1 1 1,-1 0-1,1-1 0,2-14 1,-6 24-5,0-1 0,1 1 0,-1 0 1,0-1-1,0 1 0,0 0 1,1-1-1,-1 1 0,0-1 0,0 1 1,0 0-1,0-1 0,0 1 0,0 0 1,0-1-1,0 1 0,0-1 0,0 1 1,0 0-1,0-1 0,0 1 0,0-1 1,0 1-1,0 0 0,0-1 0,-1 1 1,1 0-1,0-1 0,0 1 1,0 0-1,-1-1 0,1 1 0,0 0 1,0-1-1,-1 1 0,1 0 0,0 0 1,-1-1-1,1 1 0,0 0 0,-1 0 1,1 0-1,0 0 0,-1-1 0,1 1 1,0 0-1,-1 0 0,1 0 0,-1 0 1,1 0-1,0 0 0,-1 0 0,1 0 1,0 0-1,-1 0 0,1 0 1,-1 0-1,1 0 0,0 0 0,-1 0 1,1 1-1,0-1 0,-1 0 0,1 0 1,0 0-1,-1 1 0,-21 17 9,15-9-9,1 0 0,-1 0 0,2 1 0,0 0 0,0 0 0,0 0 0,1 1 0,1-1 0,0 1 0,1 0 0,-1 0 0,2 0 0,0 0 0,0 0 0,1 0 0,2 14 0,-2-23 1,1 1-1,0-1 1,-1 0-1,1 0 1,0 0-1,0 0 1,1 0-1,-1 0 1,0-1-1,1 1 1,-1 0-1,1 0 1,-1-1-1,1 1 1,0-1-1,-1 0 1,1 1-1,0-1 1,3 1-1,0 0 3,0 0-1,0 0 1,0-1-1,0 0 1,0 0-1,0 0 1,1-1-1,5 1 0,0-2 2,-1 1 0,1-1-1,-1-1 1,1 0-1,-1 0 1,0-1-1,0-1 1,10-4-1,71-52-93,-95 65 88,1 1 0,0-1 0,0 1 0,0-1 0,1 1 0,0 0 0,0 0 0,-2 8 0,4-11 2,-1-1 0,0 1-1,1-1 1,-1 1-1,1 0 1,0-1-1,0 1 1,0-1 0,0 1-1,1 0 1,-1-1-1,1 1 1,-1-1-1,1 1 1,0-1 0,0 1-1,0-1 1,0 1-1,0-1 1,1 0-1,2 4 1,-3-6 0,0 1 1,0 0-1,0 0 0,0 0 0,0-1 1,1 1-1,-1 0 0,0-1 1,0 1-1,1-1 0,-1 1 0,0-1 1,1 0-1,-1 0 0,0 0 1,1 1-1,-1-1 0,0 0 0,1-1 1,-1 1-1,1 0 0,-1 0 1,0-1-1,3 0 0,-2 0 2,1-1 0,-1 0-1,1 1 1,-1-1 0,0 0 0,0 0-1,0 0 1,0 0 0,-1-1 0,1 1-1,1-4 1,3-4 12,-2 1 0,0-1 0,0-1 0,-1 1 0,3-13 0,1-45 888,-7 53-758,1 0 0,1 0 0,0 0 1,1 0-1,7-21 0,-9 35-143,-1-1 0,1 1 0,0 0 0,-1 0 0,1 0 0,0 0 0,0 0 0,0 0 0,0 1 0,0-1 0,0 0 0,0 0-1,0 1 1,1-1 0,-1 1 0,0-1 0,0 1 0,1-1 0,-1 1 0,0 0 0,0-1 0,1 1 0,-1 0 0,0 0 0,1 0 0,-1 0 0,0 0 0,0 0 0,1 1 0,-1-1 0,0 0-1,1 1 1,-1-1 0,0 1 0,0-1 0,0 1 0,2 0 0,49 29-656,-42-23 30,53 24-7574,-37-20-1992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1.122"/>
    </inkml:context>
    <inkml:brush xml:id="br0">
      <inkml:brushProperty name="width" value="0.025" units="cm"/>
      <inkml:brushProperty name="height" value="0.025" units="cm"/>
    </inkml:brush>
  </inkml:definitions>
  <inkml:trace contextRef="#ctx0" brushRef="#br0">1 166 9449,'14'-19'1247,"0"1"0,2 1 0,0 0 0,20-16 0,-27 26-839,-1 0 0,1 1 1,1 0-1,-1 0 0,1 1 0,0 0 0,1 1 0,-1 0 0,1 1 1,16-3-1,-25 5-332,0 1 0,0-1 1,0 1-1,1 0 0,-1 0 1,0 0-1,0 0 1,0 0-1,0 0 0,0 1 1,0-1-1,0 1 0,0-1 1,0 1-1,0 0 0,0 0 1,0 0-1,0 0 0,0 0 1,0 0-1,-1 1 0,1-1 1,2 3-1,-3-1-24,0-1-1,1 1 1,-1 0 0,-1-1 0,1 1-1,0 0 1,-1 0 0,1 0-1,-1 0 1,0-1 0,0 1-1,0 0 1,0 0 0,-1 0-1,0 3 1,-3 10 129,0 0 1,-1 0-1,-1 0 0,-14 24 1,-4 4 49,16-32-207,0 0 0,1 0 0,1 1 0,0 0-1,0 0 1,2 0 0,0 1 0,0 0 0,-3 23 0,8-36-22,-1 1 1,1-1 0,-1 0 0,1 0-1,-1 0 1,1 0 0,-1-1 0,1 1 0,0 0-1,0 0 1,-1 0 0,1 0 0,0-1-1,0 1 1,0 0 0,0-1 0,0 1 0,0-1-1,0 1 1,0-1 0,0 1 0,0-1-1,0 0 1,0 1 0,0-1 0,0 0 0,0 0-1,1 0 1,-1 0 0,0 0 0,0 0-1,0 0 1,2-1 0,46-4 57,-34 0-94,-1 0 1,1-1-1,0 0 0,-1-1 0,-1-1 0,15-10 0,-20 13 14,-1 0 1,0-1-1,0 0 1,0 0-1,-1 0 1,0-1-1,0 0 1,-1 0-1,0-1 1,0 0-1,-1 0 1,4-8-1,-14 29 58,2-5-1,1-1-1,0 1 0,0 0 1,0 0-1,-1 13 0,3-18-3,0 1-1,1 0 0,0 0 1,0-1-1,0 1 0,0 0 0,0 0 1,1-1-1,0 1 0,0 0 0,0-1 1,0 1-1,0-1 0,1 1 0,0-1 1,0 0-1,0 1 0,3 4 1,-1-6 14,-1 0-1,0 0 1,1 0 0,-1 0 0,1-1 0,-1 1 0,1-1 0,0 0 0,0 0 0,-1 0 0,1-1 0,0 1 0,0-1 0,0 0 0,0 0 0,0 0 0,0-1 0,4 0 0,1-1-33,-1-1 1,1 0 0,-1 0-1,1-1 1,-1 0-1,0 0 1,-1-1 0,1 0-1,-1 0 1,0-1-1,0 0 1,-1 0-1,1 0 1,-1-1 0,-1 0-1,1-1 1,-1 1-1,-1-1 1,1 0-1,-1 0 1,-1 0 0,1-1-1,-2 1 1,1-1-1,2-17 1,-20 41 102,12-6 16,0 0 0,1 0 0,0 0 0,1 0 0,0 0 0,0 0 0,1 0 1,0 10-1,0-16-110,1 0 1,-1-1-1,0 1 1,0-1 0,1 1-1,0 0 1,-1-1 0,1 1-1,0-1 1,0 0 0,1 1-1,-1-1 1,0 0 0,1 1-1,-1-1 1,1 0 0,0 0-1,0 0 1,-1-1-1,1 1 1,1 0 0,-1-1-1,0 1 1,0-1 0,0 0-1,1 0 1,-1 1 0,1-2-1,-1 1 1,1 0 0,3 0-1,0 0-228,0-1 0,0 0 1,0 0-1,0 0 0,0-1 0,0 0 0,0 0 0,0-1 0,9-3 0,-7 2-894,0-1 0,0-1 0,-1 1 0,0-1 0,0-1 0,7-5 0,13-14-5809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9.886"/>
    </inkml:context>
    <inkml:brush xml:id="br0">
      <inkml:brushProperty name="width" value="0.025" units="cm"/>
      <inkml:brushProperty name="height" value="0.025" units="cm"/>
    </inkml:brush>
  </inkml:definitions>
  <inkml:trace contextRef="#ctx0" brushRef="#br0">0 108 6983,'3'-9'4708,"-1"4"-4379,0-1 0,0 1 0,1-1 0,-1 1 0,1 0-1,0 0 1,1 0 0,-1 1 0,1-1 0,0 1 0,0 0 0,0 0 0,1 0 0,0 0-1,-1 1 1,1 0 0,0 0 0,1 0 0,-1 0 0,0 1 0,1 0 0,10-2 0,-7 2-275,0 1 0,0 0 1,0 0-1,0 1 1,0 1-1,0-1 0,15 4 1,-21-3-49,1 0 1,-1 0-1,0 0 1,0 0 0,0 1-1,1 0 1,-1-1-1,-1 1 1,1 0-1,0 0 1,0 1-1,-1-1 1,1 0 0,-1 1-1,0 0 1,0-1-1,0 1 1,0 0-1,0 0 1,0 0-1,-1 0 1,0 1 0,2 3-1,-1 3 65,0 0-1,0 1 1,-1-1-1,0 1 1,-1-1 0,0 1-1,0-1 1,-2 1-1,1-1 1,-1 1 0,-3 9-1,-6 11 286,-1-1 1,-19 35-1,20-46-41,1 1 0,2-1 0,-1 1 0,2 1 0,1 0 0,-7 42 0,13-62-301,0 0 1,0 0-1,-1 0 0,1 0 0,1 0 0,-1 0 0,0 0 0,0 0 0,0 0 0,0 0 0,1 0 1,-1 0-1,1 0 0,-1 0 0,1 0 0,-1 0 0,1 0 0,-1 0 0,1 0 0,0 0 0,-1-1 1,1 1-1,0 0 0,0 0 0,0-1 0,1 2 0,1-1 18,-1 0-1,0-1 1,1 1 0,-1-1 0,1 1-1,-1-1 1,1 0 0,-1 0-1,1 0 1,-1 0 0,4-1 0,5-1 70,1-1 1,-1 0 0,0 0 0,11-6 0,90-48-162,-101 51-707,0-2-1,0 1 1,-1-1-1,10-12 1,-9 0-2560,-10 2-2306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1.515"/>
    </inkml:context>
    <inkml:brush xml:id="br0">
      <inkml:brushProperty name="width" value="0.025" units="cm"/>
      <inkml:brushProperty name="height" value="0.025" units="cm"/>
    </inkml:brush>
  </inkml:definitions>
  <inkml:trace contextRef="#ctx0" brushRef="#br0">62 0 9769,'0'0'10976,"-7"12"-9156,-2 5-1189,1 1 0,0 0-1,1 0 1,2 0-1,-1 1 1,2-1 0,-2 24-1,5-38-552,1 1-1,-1 0 1,1 0 0,1-1-1,-1 1 1,1 0 0,0 0-1,0-1 1,0 1 0,0-1-1,1 1 1,0-1 0,0 0-1,5 8 1,-5-9-68,1-1-1,0 0 1,-1 0 0,1 0-1,0 0 1,0-1 0,0 1-1,0-1 1,1 0 0,-1 0-1,0 0 1,0 0 0,1-1-1,-1 1 1,1-1 0,-1 0-1,0 0 1,1 0 0,-1 0-1,0-1 1,6 0-1,-1-1-4,-1 0-1,0 0 0,0-1 1,0 0-1,0 0 0,0 0 1,-1-1-1,0 0 0,1 0 1,-1-1-1,-1 0 0,1 0 1,-1 0-1,0-1 0,0 1 1,6-10-1,0-2-85,0 0 0,-1-1 0,-1 0 0,12-35 0,-20 50-101,0 1-1,0-1 0,0 0 0,0 0 0,-1 0 0,1 0 0,-1 0 1,0 0-1,0 0 0,0-4 0,-7 7-3135,-5 19 325,-1 5-845,-2 1-1447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2.731"/>
    </inkml:context>
    <inkml:brush xml:id="br0">
      <inkml:brushProperty name="width" value="0.025" units="cm"/>
      <inkml:brushProperty name="height" value="0.025" units="cm"/>
    </inkml:brush>
  </inkml:definitions>
  <inkml:trace contextRef="#ctx0" brushRef="#br0">1 376 1537,'0'0'15733,"11"7"-13886,-9-5-1801,3 2 56,0-1-1,0 0 0,0 1 0,0-2 1,1 1-1,-1 0 0,1-1 0,-1 0 1,1-1-1,0 1 0,0-1 0,0 0 1,0-1-1,0 1 0,0-1 0,0 0 1,0-1-1,-1 1 0,1-1 0,10-3 0,7-5-745,1-1 0,26-17 0,-42 23 424,0-1 0,0-1 0,-1 1 0,0-1 0,0-1 0,-1 1 0,1-1 0,-2 0 1,9-12-1,-15 21 414,0 0 0,1 0 0,-1 0 0,1 0 0,-1 0 0,1 0 1,-1 0-1,1 0 0,0 0 0,0 0 0,0 0 0,0 0 1,1 0-1,-1 0 0,1 0 0,-1 0 0,1 0 0,-1-1 1,1 1-1,0 0 0,0 0 0,0 0 0,0-1 0,0 1 0,0 0 1,1-1-1,-1 1 0,0-1 0,1 1 0,0-1 0,-1 0 1,1 0-1,-1 0 0,4 2 0,1 0-121,-1 1 0,1-1-1,0-1 1,0 1 0,0-1 0,0 0 0,0 0 0,0-1-1,1 0 1,9 1 0,20-5-339,0 0 0,-1-3 0,0-1 0,61-20 0,-25 6-411,-70 20 676,1 1-1,-1-1 1,1 0 0,-1 1-1,1 0 1,0-1 0,-1 1 0,1 0-1,-1 0 1,1 0 0,0 0-1,-1 0 1,1 0 0,0 0-1,-1 0 1,1 1 0,-1-1 0,3 1-1,-3 1 9,0 0-1,-1 0 0,1 0 1,0 0-1,-1 0 0,1 0 1,-1 0-1,0 0 0,0 0 1,0 1-1,0-1 0,0 0 1,0 3-1,48 10 15,-42-13 5,58 28-118,-62-29 118,1 1 0,-1-1 0,1 1 0,-1-1 0,0 1 0,0 0 0,0 0 0,0 0 0,0 0 0,0 0 0,0 1 0,-1-1 0,1 1 0,-1-1 0,0 1 1,1-1-1,-1 1 0,0 0 0,-1-1 0,2 6 325,3-38 295,22-38-32,-12 31-527,-1 0 0,14-58 1,-16 44-93,-6 30-5,-2 1 1,0-2 0,2-37-1,-27 83-508,18-19 543,1 0 0,0 1 0,0-1 0,0 0 0,0 1 0,1-1 0,0 1-1,0-1 1,0 12 0,3 59 422,1-33-262,-3 86 1721,-25 199 0,19-472-807,6 143-1091,0-36-303,1 0 0,7-42 0,-5 67 172,0-1 0,0 0 0,1 1 0,1 0 0,0 0-1,0 0 1,1 1 0,1 0 0,15-20 0,19-16 101,29-38 11,-63 75 11,-1 1 0,0-1 0,-1-1 0,0 1 0,0-1 0,-1 0 1,3-13-1,-28 56-91,12-2 206,2 0 0,0 0 0,2 0 0,1 1 0,2-1 0,1 1 0,1 0 1,5 34-1,-4-57-93,1 1 1,0-1 0,1 0 0,0 0-1,6 11 1,-8-16-24,0-1 0,0 0 1,0 0-1,0 0 0,1 0 0,-1 0 0,1 0 1,0 0-1,-1 0 0,1-1 0,0 1 0,0 0 0,0-1 1,0 0-1,0 1 0,0-1 0,1 0 0,-1 0 0,0-1 1,1 1-1,-1 0 0,4 0 0,-5-2-119,0 0 0,0 0 0,-1 1 0,1-1 0,0 0 0,-1 0 0,1 0 0,-1 0 1,1 0-1,-1-1 0,1 1 0,-1 0 0,0 0 0,0 0 0,1 0 0,-1 0 0,0 0 0,0-1 0,0 1 0,0 0 0,0 0 0,-1 0 0,1 0 0,0 0 0,0 0 0,-2-2 0,-6-36-2310,-30-22 1255,29 49 1453,1 0-1,0-1 1,1 0 0,1-1-1,0 0 1,-5-14-1,11 26-220,0 1-1,0 0 0,0-1 1,0 1-1,0-1 0,0 1 1,0 0-1,0-1 0,1 1 1,-1 0-1,0 0 0,1-1 1,-1 1-1,1 0 0,0 0 1,-1-1-1,1 1 0,0 0 0,0 0 1,0 0-1,0 0 0,0 0 1,0 0-1,0 0 0,0 1 1,0-1-1,0 0 0,0 0 1,0 1-1,1-1 0,-1 1 1,0-1-1,1 1 0,-1 0 1,0-1-1,1 1 0,-1 0 1,0 0-1,1 0 0,-1 0 0,2 0 1,13-1-555,1 0 1,30 4 0,-21-2-1733,13-1-4144,0 0-7714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3.344"/>
    </inkml:context>
    <inkml:brush xml:id="br0">
      <inkml:brushProperty name="width" value="0.025" units="cm"/>
      <inkml:brushProperty name="height" value="0.025" units="cm"/>
    </inkml:brush>
  </inkml:definitions>
  <inkml:trace contextRef="#ctx0" brushRef="#br0">117 8 15919,'0'-1'151,"0"1"-1,0 0 1,-1-1 0,1 1-1,0-1 1,-1 1 0,1 0-1,0-1 1,-1 1 0,1-1-1,-1 1 1,1 0 0,0 0-1,-1-1 1,1 1 0,-1 0-1,1 0 1,-1-1 0,1 1-1,-1 0 1,1 0 0,-1 0 0,1 0-1,-1 0 1,1 0 0,-1 0-1,1 0 1,-1 0 0,1 0-1,-1 0 1,1 0 0,-1 0-1,1 0 1,-1 1 0,1-1-1,-1 0 1,1 0 0,-1 0-1,1 1 1,0-1 0,-1 0-1,1 1 1,-1-1 0,0 1-1,-24 13 528,15-6-604,1 0 0,-1 1 0,2 0 0,-1 0 0,1 0 0,-10 17 0,58-23-261,20-4-601,-35-1 711,-1 1-1,1 2 0,0 0 0,0 2 0,47 11 0,-70-14 80,-1 0 0,1 0 0,-1 1-1,1-1 1,-1 1 0,0-1 0,1 1 0,-1 0 0,0-1-1,0 1 1,0 0 0,1 0 0,-1 0 0,0 0-1,0 0 1,0 0 0,0 0 0,0 0 0,-1 0-1,1 1 1,0-1 0,1 3 0,-3-3 25,1 0 1,0 0-1,0 1 1,-1-1-1,1 0 0,0 0 1,-1 1-1,1-1 1,-1 0-1,0 0 1,1 0-1,-1 0 0,0 0 1,0 0-1,0 0 1,1 0-1,-1 0 1,0 0-1,-3 1 0,-7 6 255,-1-1 0,0 0 0,-20 8 0,27-13-254,-85 35 327,80-34-374,1 0 0,-1 0 0,1-1 0,-1 0 0,0-1 0,0-1 0,-17 0 0,26 0-57,0 0 0,0-1 0,0 1 0,1 0 0,-1-1 0,0 1 0,0-1 0,1 1 0,-1-1 0,0 1 0,1-1 0,-1 0 0,1 1 0,-1-1 0,1 0 0,-1 1 0,1-1 0,-1 0 0,1 0 0,0 0 0,-1 1 0,1-1 0,0 0 0,0 0 0,-1 0 0,1 0 0,0 1 0,0-1 0,0 0 0,0 0 0,0 0 0,0 0 0,1 0 0,-1 0 0,0 0 0,10-35-3514,13-5-569,5-6-309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4.005"/>
    </inkml:context>
    <inkml:brush xml:id="br0">
      <inkml:brushProperty name="width" value="0.025" units="cm"/>
      <inkml:brushProperty name="height" value="0.025" units="cm"/>
    </inkml:brush>
  </inkml:definitions>
  <inkml:trace contextRef="#ctx0" brushRef="#br0">0 74 3043,'7'-11'6940,"22"-32"-2910,-28 42-3811,0-1 0,0 1 1,-1 0-1,1-1 0,1 1 0,-1 0 0,0 0 0,0 0 0,0 0 0,1 0 1,-1 0-1,0 0 0,1 0 0,-1 1 0,1-1 0,-1 0 0,1 1 0,-1-1 0,1 1 1,-1 0-1,1-1 0,0 1 0,2 0 0,-2 1-89,-1-1-1,1 1 1,-1 0 0,1 0 0,-1 0-1,0 0 1,1 0 0,-1 0-1,0 0 1,1 1 0,-1-1 0,0 0-1,0 1 1,0-1 0,0 1-1,0-1 1,0 3 0,4 7 198,-1 1 1,0-1-1,-1 1 0,2 14 1,6 80 449,-10-78-300,2 1-1,0 0 0,2-1 1,9 28-1,-14-55-464,1 1-1,-1-1 0,0 0 1,0 0-1,1 0 0,-1 0 1,1 0-1,-1 0 1,1 0-1,-1 0 0,1-1 1,0 1-1,0 0 0,-1 0 1,1 0-1,0-1 0,0 1 1,0 0-1,0-1 0,-1 1 1,1 0-1,0-1 1,0 1-1,2-1 0,-2 0-2,0 0-1,0 0 0,0-1 1,0 1-1,1 0 1,-1-1-1,0 1 0,0-1 1,0 1-1,0-1 1,-1 0-1,1 1 0,0-1 1,0 0-1,0 0 1,0 1-1,-1-1 0,2-2 1,2-2-30,0-1 0,-1 0 0,0 0 0,0 0-1,0 0 1,2-11 0,-3 10-86,-1-1-1,0 0 0,0 0 1,-2-15-1,1 22 95,0-1 0,0 1 1,0 0-1,0-1 0,0 1 0,0 0 1,-1-1-1,1 1 0,0 0 0,-1-1 1,0 1-1,1 0 0,-1-1 0,0 1 1,1 0-1,-1 0 0,0 0 0,0 0 1,0 0-1,0 0 0,0 0 0,0 0 1,0 0-1,0 0 0,0 1 0,-1-1 1,1 0-1,0 1 0,0-1 0,-1 1 0,1 0 1,0-1-1,-1 1 0,-1 0 0,2 0 8,0 1-1,0 0 0,1-1 1,-1 1-1,0 0 0,1 0 0,-1 0 1,1 0-1,-1 0 0,1 0 0,-1 0 1,1 0-1,0 0 0,0 0 1,-1 0-1,1 0 0,0 0 0,0 0 1,0 0-1,0 0 0,0 0 0,0 0 1,0 0-1,1 2 0,2 31-21,-1-29 34,0-1 1,0 1-1,1-1 0,-1 1 0,1-1 0,0 0 0,1 0 0,-1 0 0,1-1 0,0 1 1,-1-1-1,2 0 0,-1 0 0,0 0 0,0 0 0,1-1 0,0 0 0,-1 0 0,1 0 1,0 0-1,0-1 0,7 1 0,-1 1 41,1-1-1,0 0 1,-1-1 0,1-1-1,0 0 1,0 0 0,0-1-1,19-4 1,-20 1-7,0 0 1,0-1-1,-1 0 1,0-1-1,0 0 1,0 0-1,-1-1 0,13-12 1,-16 13-19,0 1 1,0-1-1,-1 0 1,0-1-1,0 1 0,0-1 1,-1 0-1,0 0 1,0-1-1,-1 1 0,0-1 1,3-12-1,-5 20-20,-1-1-1,0 1 1,0 0-1,0-1 0,0 1 1,0 0-1,0-1 1,0 1-1,1-1 1,-1 1-1,0 0 1,0-1-1,-1 1 0,1 0 1,0-1-1,0 1 1,0 0-1,0-1 1,0 1-1,0-1 0,0 1 1,-1 0-1,1-1 1,0 1-1,0 0 1,0 0-1,-1-1 1,1 1-1,0 0 0,0-1 1,-1 1-1,1 0 1,0 0-1,-1 0 1,1-1-1,-14 6 40,-11 19 41,21-17 39,0 0 0,1 0 0,0 1 0,0-1-1,0 1 1,1 0 0,-2 16 0,3-22-87,1 0 0,-1 0 1,1 0-1,0 0 0,0 0 0,0 0 0,0 0 1,0 0-1,0 0 0,1 0 0,-1 0 0,0 0 1,1 0-1,0 0 0,0-1 0,-1 1 0,1 0 1,0 0-1,0-1 0,1 1 0,-1 0 0,0-1 1,0 1-1,1-1 0,-1 1 0,1-1 0,-1 0 1,1 0-1,0 0 0,-1 0 0,1 0 0,0 0 0,0 0 1,0 0-1,0-1 0,3 1 0,2 0-28,0-1 0,0-1 0,0 1-1,0-1 1,0 0 0,0-1 0,0 0-1,-1 0 1,1 0 0,-1-1-1,0 0 1,1 0 0,-1-1 0,-1 0-1,1 0 1,0 0 0,-1 0 0,0-1-1,8-9 1,-5 5-28,0 0 0,-1-1 0,0 0 1,0 0-1,-1 0 0,0-1 0,-1 0 0,-1 0 0,1 0 0,4-22 0,-20 65-97,-11 47-59,21-77 154,-3 61-3109,4-61 2942,0-1 0,1 1 0,-1 0 0,0 0 0,1-1 0,-1 1 0,1 0 0,-1-1-1,1 1 1,0-1 0,0 1 0,-1-1 0,3 3 0,-2-3 103,0-1-1,-1 1 1,1-1-1,0 0 0,0 1 1,0-1-1,0 0 1,-1 0-1,1 1 0,0-1 1,0 0-1,0 0 1,0 0-1,0 0 0,-1 0 1,1 0-1,0-1 1,0 1-1,0 0 0,0 0 1,0 0-1,-1-1 1,1 1-1,0-1 0,0 1 1,-1 0-1,1-1 1,0 1-1,0-2 0,11-10-6591,2-6-3742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4.335"/>
    </inkml:context>
    <inkml:brush xml:id="br0">
      <inkml:brushProperty name="width" value="0.025" units="cm"/>
      <inkml:brushProperty name="height" value="0.025" units="cm"/>
    </inkml:brush>
  </inkml:definitions>
  <inkml:trace contextRef="#ctx0" brushRef="#br0">1 1 11275,'0'0'9160,"16"54"-16975,5-35-1698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4.743"/>
    </inkml:context>
    <inkml:brush xml:id="br0">
      <inkml:brushProperty name="width" value="0.025" units="cm"/>
      <inkml:brushProperty name="height" value="0.025" units="cm"/>
    </inkml:brush>
  </inkml:definitions>
  <inkml:trace contextRef="#ctx0" brushRef="#br0">85 28 8104,'0'0'12689,"-8"-6"-11338,-28-14-657,35 20-667,0-1 0,0 1 1,0 0-1,0 0 0,0-1 1,0 1-1,0 0 0,-1 0 1,1 0-1,0 0 1,0 1-1,0-1 0,0 0 1,0 0-1,0 1 0,0-1 1,0 0-1,0 1 0,0-1 1,0 1-1,0-1 0,0 1 1,0 0-1,0-1 1,1 1-1,-1 0 0,0 0 1,0 0-1,1-1 0,-1 1 1,1 0-1,-1 0 0,1 0 1,-1 0-1,1 0 0,-1 0 1,1 0-1,0 0 1,-1 2-1,-6 41 694,8-28-712,1 0 0,0 0-1,1-1 1,1 1 0,0-1 0,1 1 0,1-1 0,0-1 0,9 16 0,-7-16-17,-1 1 1,0 1-1,-1-1 1,-1 1-1,-1 0 1,0 0-1,-1 1 1,1 18-1,-4-33 44,0 0 0,0 0 0,-1 0 1,1 0-1,0-1 0,-1 1 0,0 0 0,1 0 0,-1 0 0,0-1 0,0 1 1,0 0-1,0-1 0,0 1 0,0-1 0,0 0 0,-1 1 0,1-1 0,0 0 0,-1 1 1,1-1-1,-1 0 0,0 0 0,1 0 0,-1-1 0,0 1 0,1 0 0,-1-1 1,-3 2-1,4-2-1,-1 0 0,1 1 1,-1-1-1,1 0 0,-1 0 1,1 0-1,-1 0 0,1 0 1,-1-1-1,1 1 1,-1 0-1,1-1 0,0 1 1,-1-1-1,1 1 0,-1-1 1,1 0-1,0 1 0,-1-1 1,1 0-1,0 0 0,0 0 1,0 0-1,0 0 0,0 0 1,0-1-1,0 1 0,0 0 1,0 0-1,1-1 1,-1 1-1,0 0 0,1-1 1,-1 1-1,1-1 0,-1-1 1,-1-9-44,1 0-1,1 0 1,0 0 0,0 0 0,1 0 0,0 0 0,1 0 0,1 0 0,0 0 0,0 1 0,1-1 0,1 1 0,0 0 0,1 0 0,-1 1 0,10-13 0,11-13-232,1 2 1,1 0 0,35-31-1,-52 56 290,-19 21 4,-12 19 82,19-28-123,0 0-1,0 0 0,0 0 1,0 0-1,1 1 0,-1-1 1,1 0-1,0 0 0,0 0 1,0 0-1,0 1 0,0-1 1,1 0-1,0 0 0,-1 0 1,3 4-1,-2-5 10,0 0 0,1 0 1,-1 0-1,1 0 0,-1 0 0,1-1 1,0 1-1,0 0 0,0-1 0,0 1 0,0-1 1,0 0-1,0 0 0,0 0 0,1 0 0,3 1 1,5 1 42,0-1 0,0-1 1,0 0-1,1-1 1,-1 0-1,0 0 0,21-4 1,-14 0-61,-1-1 0,0-1 0,0 0 0,27-14 1,-25 10 33,0 1 1,34-9-1,-52 18 303,22 29 1110,-17-27-1437,1 0 1,0 1 0,0-2-1,0 1 1,0-1-1,0 0 1,0-1 0,7 0-1,34-3-4976,-23-2-2054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5.840"/>
    </inkml:context>
    <inkml:brush xml:id="br0">
      <inkml:brushProperty name="width" value="0.025" units="cm"/>
      <inkml:brushProperty name="height" value="0.025" units="cm"/>
    </inkml:brush>
  </inkml:definitions>
  <inkml:trace contextRef="#ctx0" brushRef="#br0">35 62 17200,'0'0'6679,"-5"10"-5670,4-6-883,-5 8 95,1 1 0,0-1 0,-6 27 0,11-36-200,-1 0-1,1 0 1,0 0-1,0 1 1,0-1-1,0 0 1,0 0-1,1 0 1,0 0 0,-1 0-1,2 4 1,-1-6-20,0 1 1,0-1 0,0 0 0,0 1-1,0-1 1,0 0 0,0 0 0,0 1-1,1-1 1,-1 0 0,0 0 0,1 0-1,-1-1 1,1 1 0,-1 0 0,1 0-1,-1-1 1,1 1 0,-1-1 0,1 1-1,0-1 1,2 0 0,7 1 13,1 0 1,-1-2-1,0 1 1,0-1-1,0-1 1,0 0-1,0 0 1,0-1-1,-1-1 1,1 0-1,-1 0 1,0-1-1,0 0 1,9-7-1,-5 2 4,0 0 0,-1 0-1,-1-2 1,0 1 0,0-1-1,-1-1 1,-1 0-1,15-25 1,-29 47-35,1 1-1,0 0 1,1-1 0,0 1-1,0 0 1,1 0 0,0 1-1,1-1 1,0 0 0,0 0-1,3 12 1,-2-18 38,-1 1 0,2-1 1,-1 1-1,0-1 0,1 0 0,0 0 0,0 1 1,0-1-1,0-1 0,0 1 0,1 0 0,0-1 1,3 5-1,-3-6 45,0-1-1,-1 1 1,1 0 0,0-1 0,0 1 0,0-1 0,0 0 0,0 0-1,0 0 1,0 0 0,0-1 0,1 1 0,-1-1 0,0 0 0,0 0-1,0 0 1,1 0 0,-1-1 0,0 1 0,0-1 0,3-1 0,2-1-28,-1 0-1,0 0 1,1-1 0,-2 0 0,1 0 0,0-1 0,-1 0 0,0 0 0,0-1-1,-1 1 1,1-1 0,-1 0 0,-1-1 0,1 1 0,5-12 0,-4 8-34,0-1 1,-1 0 0,0 0-1,-1-1 1,0 0-1,-1 1 1,0-1-1,0 0 1,0-17 0,-3 28-7,0 1 0,0 0 0,1-1 0,-1 1 0,0 0 0,0-1 0,0 1 0,0 0 0,0-1 0,0 1 1,0-1-1,0 1 0,0 0 0,0-1 0,0 1 0,0-1 0,0 1 0,0 0 0,0-1 0,0 1 0,0 0 1,0-1-1,-1 1 0,1 0 0,0-1 0,0 1 0,0 0 0,-1-1 0,1 1 0,0 0 0,0-1 0,-1 1 0,1 0 1,0 0-1,0-1 0,-1 1 0,1 0 0,0 0 0,-1 0 0,1 0 0,-1-1 0,1 1 0,0 0 0,-1 0 0,1 0 1,0 0-1,-1 0 0,1 0 0,-1 0 0,1 0 0,0 0 0,-1 0 0,1 0 0,0 0 0,-1 0 0,1 0 1,-1 0-1,1 1 0,0-1 0,-1 0 0,1 0 0,-1 1 0,0 0-5,0-1 1,0 2-1,0-1 0,0 0 0,0 0 1,0 0-1,0 0 0,0 1 0,0-1 1,1 0-1,-1 1 0,0-1 0,1 0 1,0 1-1,-1 2 0,0-2 6,1 0-1,0 0 1,0 1-1,0-1 1,0 0-1,0 0 1,0 0 0,1 0-1,-1 0 1,1 1-1,0-1 1,-1 0-1,1 0 1,0 0-1,0 0 1,0-1 0,1 1-1,-1 0 1,0 0-1,1-1 1,-1 1-1,1-1 1,3 3-1,-2-2 1,1 0-1,-1 0 1,1-1-1,0 1 1,-1-1-1,1 0 1,0 0-1,0-1 0,0 1 1,0-1-1,0 0 1,7 0-1,-6 0 4,1-1 0,0 1-1,0-1 1,0 0-1,0-1 1,-1 1 0,1-1-1,-1-1 1,1 1 0,-1-1-1,0 0 1,0 0-1,0 0 1,0 0 0,0-1-1,-1 0 1,0 0 0,8-9-1,-11 11-3,-1 1 0,1-1 1,0 1-1,0-1 0,-1 1 0,1-1 0,-1 0 0,0 1 0,1-1 0,-1 1 0,0-1 1,0 0-1,0 1 0,0-1 0,0 0 0,-1-3 0,1 5 0,0-1 0,-1 0-1,1 1 1,-1-1 0,1 0 0,0 1-1,-1-1 1,1 1 0,-1-1-1,1 1 1,-1-1 0,0 1 0,1-1-1,-1 1 1,0-1 0,1 1 0,-1 0-1,0-1 1,1 1 0,-1 0 0,0 0-1,1 0 1,-1-1 0,0 1-1,-1 0 1,1 0 0,-1 0-1,0 1 1,1-1-1,-1 0 1,1 1-1,-1-1 1,0 1-1,1-1 1,-1 1 0,1 0-1,0 0 1,-1 0-1,1 0 1,0 0-1,-1 0 1,1 0-1,0 0 1,0 0-1,0 0 1,0 1 0,0-1-1,0 1 1,0-1-1,0 0 1,1 1-1,-1-1 1,0 1-1,1 0 1,0-1-1,-1 1 1,1-1 0,0 3-1,-1-1 3,0 0 0,1 1-1,0-1 1,-1 0 0,1 0 0,0 0-1,1 1 1,-1-1 0,1 0 0,-1 0-1,1 0 1,0 0 0,0 0 0,0 0 0,1 0-1,-1 0 1,1 0 0,-1 0 0,1-1-1,3 4 1,-1-2 0,0-1 1,1-1-1,0 1 0,-1 0 0,1-1 0,0 0 1,0 0-1,0-1 0,0 1 0,0-1 1,0 0-1,8 0 0,158 11-129,-170-12 177,-1-1 1,1 0-1,0 0 0,0 1 1,0-1-1,-1 0 0,1 0 1,0 0-1,-1 0 0,1 0 1,-1 0-1,1 0 0,-1 0 1,0-1-1,1 1 0,-1 0 1,0 0-1,0 0 0,0 0 1,0 0-1,0-1 0,0 1 1,0 0-1,0 0 0,0 0 1,-1 0-1,1 0 0,0 0 1,-1-1-1,0 0 0,-8-40 1561,8 40-1599,-2-5-19,1 1-1,-1-1 1,2 1-1,-1-1 1,1 0-1,-1-13 1,2 19-113,1 1-1,-1-1 1,1 1-1,-1-1 1,1 1 0,-1-1-1,1 1 1,0-1 0,-1 1-1,1 0 1,0 0 0,-1-1-1,1 1 1,0 0 0,0 0-1,-1 0 1,1-1-1,0 1 1,-1 0 0,1 0-1,0 0 1,0 0 0,-1 1-1,1-1 1,1 0 0,23 2-1988,130 28-10719,-109-23 5696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6.186"/>
    </inkml:context>
    <inkml:brush xml:id="br0">
      <inkml:brushProperty name="width" value="0.025" units="cm"/>
      <inkml:brushProperty name="height" value="0.025" units="cm"/>
    </inkml:brush>
  </inkml:definitions>
  <inkml:trace contextRef="#ctx0" brushRef="#br0">186 180 11723,'0'0'7404,"-7"-9"-5044,5 6-2308,-1 0 1,1 0-1,-1 0 0,1 0 1,-1 0-1,0 0 1,-1 1-1,1 0 0,0 0 1,-1-1-1,1 2 0,-1-1 1,1 0-1,-1 1 1,0 0-1,0 0 0,1 0 1,-1 0-1,0 0 0,0 1 1,0 0-1,0 0 1,0 0-1,0 0 0,0 1 1,0-1-1,0 1 0,0 0 1,0 0-1,1 0 1,-1 1-1,0 0 0,1-1 1,-1 1-1,1 0 0,-6 5 1,5-4 24,1-1 0,0 1 0,-1 0 0,1 0 0,1 0 0,-1 0 0,0 0 0,1 1 0,-1-1 0,1 1 0,0 0 0,0 0 0,1 0 0,-1-1 0,1 2 0,0-1 0,0 0 0,0 5 0,1-8-64,1 0 0,0 0 1,-1 0-1,1 0 0,0 0 0,0 0 1,0 0-1,0 0 0,0-1 1,0 1-1,0 0 0,0-1 1,0 1-1,0 0 0,0-1 1,0 1-1,1-1 0,-1 0 1,0 1-1,0-1 0,1 0 1,-1 0-1,0 0 0,0 0 1,1 0-1,-1 0 0,2 0 1,38-4 88,-26 0-97,0-1 1,-1-1 0,0 0-1,0-1 1,-1 0-1,1-1 1,13-11 0,0-3 2,0-1 0,23-27 0,-43 43 49,-2 3 13,-1 0 0,0 0 0,0 0 0,0-1 0,0 0 0,-1 1 0,0-1 0,0-1 0,0 1 0,-1 0-1,0-1 1,2-5 0,-24 37 1767,10-11-1792,2 1 0,0-1 0,1 1 0,0 1 0,-7 27 0,12-34-67,0 0-1,0-1 1,1 1-1,0 0 1,1 0-1,0 0 0,0 0 1,1 0-1,1 0 1,-1 0-1,6 15 1,-5-21-171,-1-1 1,1 0-1,0 1 0,0-1 1,0 0-1,0 0 1,0 0-1,1 0 0,-1-1 1,1 1-1,0 0 1,0-1-1,0 0 0,0 0 1,0 0-1,1 0 1,-1 0-1,0-1 0,1 0 1,4 2-1,-3-2-920,1 0 0,0 0-1,0 0 1,0-1 0,-1 0-1,1 0 1,10-2 0,12-5-8790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6.695"/>
    </inkml:context>
    <inkml:brush xml:id="br0">
      <inkml:brushProperty name="width" value="0.025" units="cm"/>
      <inkml:brushProperty name="height" value="0.025" units="cm"/>
    </inkml:brush>
  </inkml:definitions>
  <inkml:trace contextRef="#ctx0" brushRef="#br0">107 11 10954,'0'0'7965,"-8"-3"-6027,6 2-1776,-1-1 0,0 1 0,0 0 0,0 1 0,0-1 0,1 0 0,-1 1 0,0 0 0,0-1 0,0 1 0,0 0 0,0 1 0,0-1 0,0 0 0,0 1 0,0 0 0,0 0 0,0 0 0,1 0 0,-1 0 0,0 0 0,1 1 0,-1-1 0,1 1 0,-1 0 0,1-1 0,0 1 0,0 1 0,0-1 1,0 0-1,0 0 0,0 1 0,0-1 0,1 1 0,0-1 0,-1 1 0,1 0 0,0-1 0,0 1 0,0 0 0,1 0 0,-2 4 0,2-7-156,0 1 1,0-1-1,0 1 1,0-1-1,0 1 1,0-1-1,0 1 1,0-1-1,0 1 0,0-1 1,1 1-1,-1-1 1,0 1-1,0-1 1,0 1-1,1-1 1,-1 1-1,0-1 1,0 1-1,1-1 1,-1 0-1,0 1 1,1-1-1,-1 0 1,1 1-1,-1-1 1,0 0-1,1 1 1,-1-1-1,1 0 1,-1 0-1,2 1 1,21 1 37,23-13-527,10-27-743,-23 14 72,-51 66 1629,15-35-326,0 1 1,1-1-1,-1 1 1,1-1-1,1 1 1,0 0-1,0-1 1,0 1-1,1 0 1,1 8-1,-1-13-126,1-1 0,-1 1 0,1-1 0,0 1 0,0-1 0,0 1 0,0-1 0,1 0 0,-1 0 0,1 1 0,-1-1 0,1 0 0,0 0 0,-1-1 0,1 1 0,0 0 0,1 0-1,-1-1 1,0 0 0,0 1 0,1-1 0,-1 0 0,0 0 0,1 0 0,-1 0 0,1-1 0,-1 1 0,1-1 0,0 1 0,-1-1 0,1 0 0,3 0 0,10 0-31,1 0 0,0-2 0,0 0 0,-1 0 0,1-2 0,-1 0 0,0-1 0,0-1 0,-1 0 0,1-1 0,-1 0 0,-1-2 0,1 1 0,-2-2 0,1 0 0,-1-1 0,-1 0 0,0-1 0,20-25 0,-32 38 91,-28 43 1203,26-40-1252,0-1 0,0 1 0,0 0 0,1-1 0,0 1 0,-1 0 0,1 0 0,1 0 1,-1 0-1,1 0 0,-1 0 0,1 0 0,1 0 0,-1 1 0,0-1 0,3 6 0,-2-8-31,0 0-1,1 0 1,-1-1-1,1 1 0,-1-1 1,1 0-1,0 1 1,-1-1-1,1 0 1,0 0-1,0 0 0,0 0 1,0 0-1,0 0 1,0-1-1,0 1 1,0-1-1,1 1 1,-1-1-1,0 0 0,4 0 1,54-1-358,-49 0 192,4-1-358,0 0 0,-1-1 0,1-1 0,-1 0 0,0-1 0,21-10 0,40-28-6359,-30 13-963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47.041"/>
    </inkml:context>
    <inkml:brush xml:id="br0">
      <inkml:brushProperty name="width" value="0.025" units="cm"/>
      <inkml:brushProperty name="height" value="0.025" units="cm"/>
    </inkml:brush>
  </inkml:definitions>
  <inkml:trace contextRef="#ctx0" brushRef="#br0">115 1 19699,'0'0'7495,"-34"60"-5317,27-33-609,3-1-704,4-3-352,0 0-353,0-1-128,7 0-128,-1 1-993,-1 0-1762,1 1-2626,-6-3-4196</inkml:trace>
  <inkml:trace contextRef="#ctx0" brushRef="#br0" timeOffset="1">4 570 14318,'0'0'5925,"-3"51"-3523,3-41-1120,3-5-1026,8-5-384,0 0-3428,5-9-15470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0.248"/>
    </inkml:context>
    <inkml:brush xml:id="br0">
      <inkml:brushProperty name="width" value="0.025" units="cm"/>
      <inkml:brushProperty name="height" value="0.025" units="cm"/>
    </inkml:brush>
  </inkml:definitions>
  <inkml:trace contextRef="#ctx0" brushRef="#br0">0 343 15086,'0'0'5670,"63"-35"-5158,-20 14-224,12 0-192,-3 0-63,5 1-386,0 1-1120,-5 1-2883,-8-1-1410</inkml:trace>
  <inkml:trace contextRef="#ctx0" brushRef="#br0" timeOffset="1">575 0 13261,'0'0'2754,"0"78"-1537,-5-32-736,5 5-225,0 0 64,0-2 161,14-5-225,0-7-224,10-7-32,1-10-1313,-6-7-1826,1-8-897,-13-5-3491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8:46.160"/>
    </inkml:context>
    <inkml:brush xml:id="br0">
      <inkml:brushProperty name="width" value="0.025" units="cm"/>
      <inkml:brushProperty name="height" value="0.025" units="cm"/>
    </inkml:brush>
  </inkml:definitions>
  <inkml:trace contextRef="#ctx0" brushRef="#br0">30 185 11531,'0'0'3315,"-7"7"-2915,3-2-370,2-4-22,0 1-1,1 0 0,-1 0 0,0 0 1,1 0-1,0 0 0,-1 0 1,1 0-1,0 0 0,0 1 0,-1 2 1,2-4-8,0 1 1,1-1-1,-1 1 1,0-1 0,1 0-1,-1 1 1,1-1-1,-1 0 1,1 1-1,0-1 1,0 0 0,-1 0-1,1 0 1,0 1-1,0-1 1,0 0 0,0 0-1,0-1 1,1 1-1,-1 0 1,0 0-1,0 0 1,1-1 0,-1 1-1,0-1 1,1 1-1,1 0 1,13 5 8,-1-1 1,0 0-1,1-1 0,0 0 1,0-2-1,0 0 0,0 0 1,1-2-1,-1 0 0,31-4 1,-4-3 16,-1-2 0,78-27 0,118-58-498,-81 30-1821,1 9-3729,-103 40-272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8:46.554"/>
    </inkml:context>
    <inkml:brush xml:id="br0">
      <inkml:brushProperty name="width" value="0.025" units="cm"/>
      <inkml:brushProperty name="height" value="0.025" units="cm"/>
    </inkml:brush>
  </inkml:definitions>
  <inkml:trace contextRef="#ctx0" brushRef="#br0">1 202 16912,'0'0'224,"64"6"-672,-11-21 288,24-8 288,9-7-96,10-4 32,11 0-769,6 2-1056,-6 9-834,-9 7-1313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8:56.392"/>
    </inkml:context>
    <inkml:brush xml:id="br0">
      <inkml:brushProperty name="width" value="0.025" units="cm"/>
      <inkml:brushProperty name="height" value="0.025" units="cm"/>
    </inkml:brush>
  </inkml:definitions>
  <inkml:trace contextRef="#ctx0" brushRef="#br0">52 64 4644,'-2'0'37,"-33"-3"2087,35 3-2068,-1 0 1,0 0 0,1 0-1,-1 0 1,1 0 0,-1 0-1,1 0 1,-1 0 0,1 0-1,-1-1 1,1 1 0,-1 0-1,1 0 1,-1-1 0,1 1-1,-1 0 1,1 0 0,-1-1-1,1 1 1,-1-1 0,1 1-1,0 0 1,-1-1 0,1 1-1,0-1 1,-1 1 0,1-1-1,0 1 1,0-1 0,0 1-1,-1-1 1,1 1 0,0-1-1,0 1 1,0-1 0,0 1-1,0-1 1,0 0 0,0 1 0,0-1-1,0 1 1,0-1 0,0 1-1,0-1 1,0 1 0,1-1-1,-1 1 1,0-1 0,0 1-1,1-1 1,-1 1 0,0-1-1,0 1 1,1-1 0,-1 1-1,1 0 1,-1-1 0,1 0-1,2-1 37,0 0-1,0-1 1,0 2-1,0-1 1,0 0-1,0 0 1,1 1-1,-1 0 1,1 0-1,-1 0 1,1 0-1,3 0 1,53-7 154,-40 6-170,301-6-698,-212 9-2895,-66-1-210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8:56.738"/>
    </inkml:context>
    <inkml:brush xml:id="br0">
      <inkml:brushProperty name="width" value="0.025" units="cm"/>
      <inkml:brushProperty name="height" value="0.025" units="cm"/>
    </inkml:brush>
  </inkml:definitions>
  <inkml:trace contextRef="#ctx0" brushRef="#br0">129 47 6470,'-8'-4'539,"-6"0"-288,-27-13 406,41 17-645,0 0 0,0-1 0,0 1 0,-1 0 1,1 0-1,0 0 0,0-1 0,0 1 0,0 0 0,0 0 1,0 0-1,0-1 0,0 1 0,0 0 0,0 0 0,0 0 0,0-1 1,0 1-1,0 0 0,0 0 0,0-1 0,1 1 0,-1 0 1,0 0-1,0 0 0,0-1 0,0 1 0,0 0 0,0 0 1,0 0-1,1 0 0,-1 0 0,0-1 0,0 1 0,0 0 0,1 0 1,-1 0-1,0 0 0,0 0 0,0 0 0,0 0 0,1-1 1,-1 1-1,0 0 0,0 0 0,1 0 0,-1 0 0,0 0 0,0 0 1,0 0-1,1 0 0,-1 0 0,0 0 0,0 0 0,1 0 1,-1 1-1,0-1 0,17-4 148,35-2 92,1 3 0,0 2 0,55 6 1,-95-4-244,0 1 1,0 1-1,0 0 1,0 1-1,-1 0 1,0 1-1,16 8 1,-25-12-9,0 1 0,0-1 0,-1 1 0,1-1 0,0 1 1,-1 0-1,1 0 0,-1 1 0,0-1 0,0 0 0,0 1 0,0-1 1,0 1-1,0 0 0,-1-1 0,1 1 0,-1 0 0,0 0 1,0 0-1,0 0 0,0 0 0,-1 0 0,1 1 0,-1-1 0,0 0 1,1 0-1,-1 0 0,-1 0 0,1 1 0,0-1 0,-1 0 0,0 0 1,0 0-1,0 0 0,-2 5 0,-4 3 66,-1-1 1,-1 0-1,1-1 0,-1 1 0,-1-2 1,0 1-1,0-1 0,-1-1 1,-19 11-1,9-5 87,-313 192-1312,292-177-2750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0:52.495"/>
    </inkml:context>
    <inkml:brush xml:id="br0">
      <inkml:brushProperty name="width" value="0.025" units="cm"/>
      <inkml:brushProperty name="height" value="0.025" units="cm"/>
    </inkml:brush>
  </inkml:definitions>
  <inkml:trace contextRef="#ctx0" brushRef="#br0">13 62 4965,'0'0'7815,"-12"-48"-7302,12 46-321,0 0-192,5 2-32,4-3 32,0 1-609,-2-2-2113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0:53.124"/>
    </inkml:context>
    <inkml:brush xml:id="br0">
      <inkml:brushProperty name="width" value="0.025" units="cm"/>
      <inkml:brushProperty name="height" value="0.025" units="cm"/>
    </inkml:brush>
  </inkml:definitions>
  <inkml:trace contextRef="#ctx0" brushRef="#br0">1 0 10698,'0'0'1313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1:14.628"/>
    </inkml:context>
    <inkml:brush xml:id="br0">
      <inkml:brushProperty name="width" value="0.025" units="cm"/>
      <inkml:brushProperty name="height" value="0.025" units="cm"/>
    </inkml:brush>
  </inkml:definitions>
  <inkml:trace contextRef="#ctx0" brushRef="#br0">0 21 6342,'0'0'9193,"0"-5"-9193,11 2-128,-2 1-1250,-4-2-1761,1-3-3235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1:15.555"/>
    </inkml:context>
    <inkml:brush xml:id="br0">
      <inkml:brushProperty name="width" value="0.025" units="cm"/>
      <inkml:brushProperty name="height" value="0.025" units="cm"/>
    </inkml:brush>
  </inkml:definitions>
  <inkml:trace contextRef="#ctx0" brushRef="#br0">37 0 13068,'0'0'4581,"-37"28"-4709,41-28-929,12 0-1186,-2 0-1728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1:16.320"/>
    </inkml:context>
    <inkml:brush xml:id="br0">
      <inkml:brushProperty name="width" value="0.025" units="cm"/>
      <inkml:brushProperty name="height" value="0.025" units="cm"/>
    </inkml:brush>
  </inkml:definitions>
  <inkml:trace contextRef="#ctx0" brushRef="#br0">0 0 14350,'0'0'-4100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47.518"/>
    </inkml:context>
    <inkml:brush xml:id="br0">
      <inkml:brushProperty name="width" value="0.025" units="cm"/>
      <inkml:brushProperty name="height" value="0.025" units="cm"/>
    </inkml:brush>
  </inkml:definitions>
  <inkml:trace contextRef="#ctx0" brushRef="#br0">107 136 14638,'11'-9'2039,"11"-8"-900,0 1 1,1 1-1,49-23 0,-56 31-801,0 1 0,0 0 0,0 1-1,1 0 1,0 1 0,-1 1-1,1 1 1,26 0 0,-42 2-340,-1 0 1,0 0-1,1 0 0,-1 0 1,1 0-1,-1 0 1,1 0-1,-1 0 1,0 0-1,1 0 1,-1 0-1,1 0 1,-1 0-1,0 1 1,1-1-1,-1 0 1,1 0-1,-1 1 0,0-1 1,1 0-1,-1 0 1,0 1-1,0-1 1,1 0-1,-1 1 1,0-1-1,0 0 1,1 1-1,-1-1 1,0 0-1,0 1 1,0-1-1,0 1 0,1 0 1,-7 16 160,-19 13 494,-116 93 672,104-95-1138,1 2 1,2 1-1,1 2 1,2 1-1,-36 50 1,62-77-150,1 0 1,0 0-1,1 1 0,0-1 0,0 1 1,0 0-1,1 0 0,0 0 1,-1 10-1,3-15-34,0-1 0,0 1 1,0 0-1,0-1 0,1 1 0,-1 0 0,1-1 1,-1 1-1,1-1 0,0 1 0,0-1 1,0 0-1,0 1 0,1-1 0,-1 0 0,1 0 1,-1 0-1,1 0 0,0 0 0,0 0 0,-1 0 1,1 0-1,1-1 0,-1 1 0,0-1 1,0 1-1,1-1 0,-1 0 0,0 0 0,1 0 1,3 1-1,23 3-224,-1 0 1,1-2-1,0-1 0,0-1 1,0-2-1,49-6 0,-75 6-47,31-6-1498,-33 7 1495,1-1 0,-1 1 1,0-1-1,0 1 0,0-1 0,0 1 0,0-1 0,0 0 0,0 0 1,0 1-1,0-1 0,0 0 0,0 0 0,-1 0 0,1 0 0,0 0 1,-1 0-1,1 0 0,0 0 0,-1 0 0,0 0 0,1-1 0,-1 1 1,1 0-1,-1-2 0,0-10-6318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0.594"/>
    </inkml:context>
    <inkml:brush xml:id="br0">
      <inkml:brushProperty name="width" value="0.025" units="cm"/>
      <inkml:brushProperty name="height" value="0.025" units="cm"/>
    </inkml:brush>
  </inkml:definitions>
  <inkml:trace contextRef="#ctx0" brushRef="#br0">18 225 3748,'0'0'8514,"-4"-9"-4926,3 6-3423,-1 0 1,0-1 1,1 1-1,-1 0 1,1-1-1,0 1 1,0-1-1,0 1 1,0-1-1,1 1 1,-1-1-1,1 1 1,0-1-1,0 0 1,1 1-1,-1-1 1,1 0-1,-1 1 1,1-1-1,0 1 1,1-1-1,-1 1 1,1 0-1,-1 0 1,1-1-1,0 1 1,4-5-1,6-3-53,0-1 0,2 2 1,-1 0-1,1 0 0,0 2 0,1-1 0,0 2 0,0 0 1,1 1-1,0 0 0,0 1 0,0 1 0,1 1 1,-1 0-1,1 1 0,0 1 0,0 1 0,0 0 0,24 4 1,-39-4-113,1 1 1,0-1 0,0 1-1,0 0 1,-1 0 0,1 0 0,-1 1-1,1-1 1,-1 1 0,1-1-1,-1 1 1,0 0 0,1 0 0,-1 0-1,0 0 1,0 0 0,-1 0-1,1 1 1,0-1 0,-1 0-1,1 1 1,-1 0 0,0-1 0,0 1-1,0 0 1,0 0 0,-1-1-1,1 1 1,-1 0 0,1 0 0,-1 0-1,0 0 1,0 0 0,0-1-1,-1 1 1,1 0 0,-1 0 0,-1 4-1,0 4 35,-1 1-1,0-1 0,-1 0 0,-1 0 1,0 0-1,0 0 0,-1-1 1,-7 11-1,-48 57 157,89-83-309,-15 2 30,-1-1 1,1 2 0,0 0 0,1 0-1,-1 1 1,0 1 0,0 0-1,0 1 1,24 4 0,-33-5 82,-1 1-1,1 0 1,0 0 0,0 0 0,0 0 0,-1 1-1,1-1 1,-1 1 0,1 0 0,-1 0-1,0 0 1,1 1 0,-1-1 0,0 1-1,-1 0 1,1 0 0,0 0 0,-1 0-1,0 0 1,1 0 0,-1 1 0,0-1-1,-1 1 1,1-1 0,-1 1 0,0 0-1,0-1 1,0 1 0,0 0 0,0 0-1,-1 0 1,0 0 0,0 0 0,0 0-1,0 0 1,-2 6 0,0-3 180,0 0-1,-1 0 1,1-1-1,-2 1 1,1-1-1,-1 0 1,0 0-1,0 0 1,0-1-1,-1 1 1,0-1 0,0 0-1,-9 6 1,-11 8 876,-42 26 1,66-44-1041,-28 17 453,-1-2-1,-36 15 1,55-26-504,-1-1 0,0-1 0,0 1 0,0-2 0,-1 0 0,1 0 0,0-1 0,-1-1 0,-14-1 0,25 1-188,1 0 0,0-1 1,-1 1-1,1-1 0,0 1 1,-1-1-1,1 1 0,0-1 1,-1 0-1,1 1 0,0-1 1,0 0-1,0 0 0,0 0 0,0 0 1,0 0-1,0 0 0,0 0 1,0 0-1,0 0 0,1-1 1,-1 1-1,0 0 0,1-1 1,-1 1-1,1 0 0,0-1 1,-1 1-1,1 0 0,0-1 1,0 1-1,0-1 0,0 1 1,0-1-1,0 1 0,0 0 1,0-1-1,1-2 0,-1-22-8346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47.866"/>
    </inkml:context>
    <inkml:brush xml:id="br0">
      <inkml:brushProperty name="width" value="0.025" units="cm"/>
      <inkml:brushProperty name="height" value="0.025" units="cm"/>
    </inkml:brush>
  </inkml:definitions>
  <inkml:trace contextRef="#ctx0" brushRef="#br0">0 98 12332,'0'0'6502,"63"-20"-5253,-19 11-32,14 0-320,4-3-737,2 3-96,-6 1-480,-7-1-1954,-10 1-2467,-8 2-416,-10-1-737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48.197"/>
    </inkml:context>
    <inkml:brush xml:id="br0">
      <inkml:brushProperty name="width" value="0.025" units="cm"/>
      <inkml:brushProperty name="height" value="0.025" units="cm"/>
    </inkml:brush>
  </inkml:definitions>
  <inkml:trace contextRef="#ctx0" brushRef="#br0">2 90 6598,'0'0'11232,"0"8"-9278,0 7-1272,-1-9-299,1 1 0,0-1 0,0 1 0,0-1 1,1 1-1,2 8 0,-2-13-357,0 0 1,-1 0-1,1-1 0,0 1 0,0 0 1,0 0-1,1-1 0,-1 1 1,0-1-1,1 1 0,-1-1 0,1 1 1,-1-1-1,1 0 0,0 0 1,-1 0-1,1 0 0,0 0 0,0 0 1,0 0-1,0-1 0,0 1 1,0 0-1,0-1 0,0 0 0,0 0 1,2 1-1,22-1-28,0 0 0,0-1 0,-1-2 0,1-1 0,0 0 0,-1-2 0,30-11 0,-55 16 9,31-5-115,-30 6 111,0 1-1,-1-1 1,1 0 0,-1 1 0,1-1-1,-1 0 1,1 1 0,-1-1 0,1 1 0,-1-1-1,0 1 1,1-1 0,-1 1 0,1-1 0,-1 1-1,0-1 1,0 1 0,1-1 0,-1 1 0,0 0-1,0-1 1,0 1 0,1-1 0,-1 1-1,0 0 1,0-1 0,0 1 0,0 0 0,0-1-1,0 1 1,0-1 0,-1 1 0,1 0 0,0-1-1,0 1 1,0-1 0,-1 1 0,1 0 0,0-1-1,-1 1 1,0 0 0,-15 36 1004,13-32-938,0 0 0,1 0 0,-1 0 0,1 0 0,1 0 0,-1 0 0,1 1 0,-2 9 0,4-13-66,-1-1 0,1 0 0,0-1 1,0 1-1,-1 0 0,1 0 0,0 0 0,0 0 0,0-1 0,0 1 0,0 0 0,0-1 1,0 1-1,0-1 0,0 1 0,1-1 0,-1 1 0,0-1 0,0 0 0,0 0 0,0 1 0,1-1 1,-1 0-1,0 0 0,0 0 0,0 0 0,1-1 0,-1 1 0,0 0 0,0 0 0,2-2 0,45-7-1570,-41 6 563,-1 0 1,1-1-1,0 0 1,-1 0-1,0 0 0,7-7 1,9-11-5670</inkml:trace>
  <inkml:trace contextRef="#ctx0" brushRef="#br0" timeOffset="1">470 11 13485,'0'0'11467,"46"-11"-14030,-10 14-992,7 1-1826,-7 1 736,-4-2-3522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48.527"/>
    </inkml:context>
    <inkml:brush xml:id="br0">
      <inkml:brushProperty name="width" value="0.025" units="cm"/>
      <inkml:brushProperty name="height" value="0.025" units="cm"/>
    </inkml:brush>
  </inkml:definitions>
  <inkml:trace contextRef="#ctx0" brushRef="#br0">218 1 5862,'0'0'8861,"-8"6"-5081,-17 9-2055,13-8-955,0 0 0,0 0 0,1 1 1,0 1-1,0 0 0,-12 14 0,22-23-769,1 1 1,0-1-1,0 1 0,-1 0 0,1-1 1,0 1-1,0 0 0,0-1 1,0 1-1,0 0 0,0-1 0,0 1 1,0 0-1,0-1 0,0 1 1,0 0-1,0-1 0,0 1 1,0-1-1,1 1 0,-1 0 0,0-1 1,1 1-1,-1-1 0,0 1 1,1-1-1,-1 1 0,0 0 1,1-1-1,-1 0 0,1 1 0,-1-1 1,1 1-1,-1-1 0,1 0 1,0 1-1,-1-1 0,1 0 0,-1 1 1,1-1-1,0 0 0,-1 0 1,1 0-1,-1 0 0,1 1 1,1-1-1,45 9-352,-24-5-235,-12-1 450,-1 1 0,1 1 0,-1 0 0,0 0 0,-1 1 1,11 7-1,-18-11 136,0-1 0,-1 0 0,1 1 0,-1-1 0,1 1 0,-1-1 0,0 1 0,0 0 0,0 0 0,0 0 0,0-1 0,0 1 0,0 0 0,0 0 1,-1 0-1,2 4 0,-3-4 18,1 0 1,0 0 0,-1 0 0,0 0 0,1-1 0,-1 1-1,0 0 1,0 0 0,0-1 0,0 1 0,0-1 0,0 1-1,0-1 1,-1 1 0,1-1 0,0 0 0,-1 1-1,1-1 1,-1 0 0,0 0 0,1 0 0,-4 1 0,-13 7 209,-1-1 1,0-1-1,0 0 1,-1-1-1,0-2 0,0 0 1,0-1-1,0-1 1,-24 0-1,25-3-2053,8-6-3097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49.061"/>
    </inkml:context>
    <inkml:brush xml:id="br0">
      <inkml:brushProperty name="width" value="0.025" units="cm"/>
      <inkml:brushProperty name="height" value="0.025" units="cm"/>
    </inkml:brush>
  </inkml:definitions>
  <inkml:trace contextRef="#ctx0" brushRef="#br0">147 78 4036,'0'0'9155,"-4"-8"-4884,1 2-3590,-1 0 1,0 0 0,-1 0-1,1 0 1,-1 1-1,0 0 1,0 0-1,-11-7 1,15 10-635,-1 1 0,0 0 0,0 0 0,0 0-1,0 0 1,0 0 0,0 0 0,0 0 0,0 1 0,-1-1 0,1 1 0,0-1 0,0 1 0,0 0 0,-1 0 0,1 0-1,0 0 1,0 0 0,-1 1 0,1-1 0,0 1 0,0-1 0,0 1 0,0 0 0,0 0 0,0 0 0,0 0 0,0 0-1,0 0 1,0 1 0,0-1 0,1 1 0,-1-1 0,1 1 0,-1 0 0,1-1 0,-3 5 0,3-5-74,-1 1 0,1-1 1,0 1-1,0-1 0,-1 1 1,1 0-1,0 0 1,1-1-1,-1 1 0,0 0 1,0 0-1,1 0 0,-1 0 1,1 0-1,0 0 0,-1 0 1,1 0-1,0 0 1,0 0-1,0 0 0,1 0 1,-1 0-1,0 0 0,1 0 1,0 2-1,1-2-7,0 0 0,-1-1 0,1 1 0,0-1-1,0 1 1,0-1 0,0 0 0,0 0 0,1 0 0,-1 0 0,0 0-1,0-1 1,1 1 0,-1 0 0,0-1 0,1 0 0,-1 0 0,1 1 0,-1-2-1,4 1 1,40-2 67,-27 1-37,1 0 0,-1 2 0,38 4-1,-55-4-5,0-1-1,-1 0 1,1 1-1,0-1 1,-1 1 0,1 0-1,-1 0 1,1-1-1,-1 1 1,1 0-1,-1 0 1,0 0-1,1 0 1,-1 1-1,0-1 1,0 0-1,0 0 1,0 1-1,0-1 1,0 1-1,0-1 1,0 1-1,-1-1 1,1 1 0,0 0-1,-1-1 1,1 1-1,-1-1 1,0 1-1,0 0 1,0 0-1,0-1 1,0 1-1,0 0 1,0-1-1,0 1 1,-1 0-1,1-1 1,0 1-1,-1 0 1,0-1 0,1 1-1,-2 1 1,-1 5 47,-1 0 1,0 0-1,0-1 1,-1 0-1,0 0 1,0 0 0,-7 7-1,-61 50 786,65-58-733,0 0 0,-1 0 0,1-1 0,-1-1 0,0 0 0,-1 0 0,-14 4 0,23-8-98,1 0 0,0 0 0,0 0 0,-1 0 0,1 0 0,0 0 0,-1 0-1,1 0 1,0 0 0,-1 0 0,1 0 0,0-1 0,0 1 0,-1 0 0,1 0 0,0 0 0,0 0 0,-1-1 0,1 1 0,0 0 0,0 0-1,0 0 1,-1-1 0,1 1 0,0 0 0,0 0 0,0-1 0,0 1 0,0 0 0,-1-1 0,1 1 0,0 0 0,0 0 0,0-1 0,0 1-1,0 0 1,0-1 0,0 1 0,0 0 0,0-1 0,0 1 0,0 0 0,0 0 0,0-1 0,1 1 0,-1 0 0,0-1 0,0 1 0,0 0 0,0 0-1,0-1 1,1 1 0,-1 0 0,8-20-1040,52-70-4428,-22 36 371,5-11-2593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49.741"/>
    </inkml:context>
    <inkml:brush xml:id="br0">
      <inkml:brushProperty name="width" value="0.025" units="cm"/>
      <inkml:brushProperty name="height" value="0.025" units="cm"/>
    </inkml:brush>
  </inkml:definitions>
  <inkml:trace contextRef="#ctx0" brushRef="#br0">120 0 10666,'0'0'7490,"-8"12"-6641,-8 12-549,1 2 0,1 0 0,1 0 1,1 2-1,1-1 0,2 1 1,-12 58-1,21-83-296,0-1 0,-1 0 0,1 1 0,0-1 0,0 1-1,1-1 1,-1 1 0,0-1 0,1 1 0,0-1 0,-1 0 0,1 1 0,0-1 0,0 0 0,0 0 0,0 0 0,1 0-1,-1 0 1,1 0 0,-1 0 0,1 0 0,0 0 0,3 2 0,1 0 20,0-1 1,1 0-1,-1-1 0,1 0 1,0 0-1,12 2 0,-12-3-14,0 1 0,0-1-1,0 1 1,-1 1 0,1-1-1,0 1 1,9 6 0,-15-8-16,0 1 0,1-1 0,-1 0 0,0 1 0,0-1 0,0 1 0,0 0 0,0-1 0,0 1 1,0 0-1,-1-1 0,1 1 0,0 0 0,-1 0 0,0 0 0,1 0 0,-1 0 0,0-1 1,0 4-1,-5 40 63,0-14 52,15-38-125,4-11 167,0-1 1,-2-1 0,0 0 0,-2 0 0,0-1 0,-1 0 0,-1-1-1,10-44 1,-18 68-217,4 39 182,-3-39-114,-1-1 0,0 1-1,1 0 1,-1 0 0,1 0-1,0-1 1,-1 1 0,1 0 0,0-1-1,0 1 1,0-1 0,0 1 0,0-1-1,1 0 1,-1 1 0,0-1-1,1 0 1,-1 0 0,1 0 0,-1 0-1,1 0 1,-1 0 0,1 0 0,0 0-1,2 0 1,3 0 37,1-1-1,0 0 1,-1 0 0,1-1-1,0 0 1,-1 0 0,1-1-1,-1 1 1,1-2 0,-1 1 0,0-1-1,0 0 1,0-1 0,0 0-1,7-5 1,2-3 33,-1-1-1,0 0 1,-2 0 0,22-28-1,-82 109 47,43-61-81,0 1 1,0-1-1,1 1 1,0 0 0,0-1-1,0 1 1,-2 17-1,5-24-28,0 0 1,1 0-1,-1 0 0,0 0 0,0-1 0,0 1 0,1 0 0,-1 0 0,0 0 0,1 0 0,-1-1 0,0 1 0,1 0 0,-1 0 1,1-1-1,0 1 0,-1 0 0,1-1 0,0 1 0,-1-1 0,1 1 0,0-1 0,-1 1 0,1-1 0,0 1 0,0-1 1,0 0-1,0 1 0,-1-1 0,1 0 0,0 0 0,0 1 0,0-1 0,0 0 0,0 0 0,0 0 0,-1 0 0,1 0 0,0 0 1,0-1-1,1 1 0,42-10 554,-16-4-495,0-1 1,-1-2-1,-1 0 1,-1-2-1,0 0 0,43-46 1,-88 108-1231,16-31 1003,1-6 116,-9 35-2333,12-40 2229,0-1 0,0 1 0,0 0 0,0 0-1,0-1 1,0 1 0,0 0 0,0 0 0,0-1 0,0 1 0,1 0 0,-1-1-1,0 1 1,1 0 0,-1-1 0,0 1 0,1 0 0,-1-1 0,1 1 0,-1-1 0,1 1-1,-1-1 1,1 1 0,0-1 0,-1 1 0,1-1 0,-1 1 0,1-1 0,0 0-1,-1 1 1,1-1 0,0 0 0,0 0 0,-1 0 0,1 1 0,0-1 0,0 0-1,-1 0 1,1 0 0,0 0 0,0 0 0,-1 0 0,1-1 0,0 1 0,0 0 0,-1 0-1,1 0 1,1-1 0,3-1-377,0 1 0,0-1 0,0 0-1,-1 0 1,1 0 0,-1-1 0,1 0 0,-1 0 0,0 0-1,8-7 1,21-22-4863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0.091"/>
    </inkml:context>
    <inkml:brush xml:id="br0">
      <inkml:brushProperty name="width" value="0.025" units="cm"/>
      <inkml:brushProperty name="height" value="0.025" units="cm"/>
    </inkml:brush>
  </inkml:definitions>
  <inkml:trace contextRef="#ctx0" brushRef="#br0">86 169 6951,'10'-44'2225,"-4"20"254,-1-1-1,-2 1 1,2-27-1,-6 57-2223,-1 1 0,0-1 0,0 0 0,0 0 0,0 0 0,-1 0 0,0 0 0,-5 6 0,-7 16-148,2 2-18,0 1 0,2 1 0,2 0-1,0 0 1,3 1 0,0 0 0,-1 66-1,7-98-90,0 1 0,0-1 0,0 1 0,0-1 0,0 0 0,0 1 0,0-1 0,1 1-1,-1-1 1,0 0 0,1 1 0,0-1 0,-1 0 0,1 0 0,0 1 0,-1-1 0,1 0 0,0 0-1,0 0 1,0 0 0,0 0 0,0 0 0,0 0 0,0 0 0,1-1 0,-1 1 0,0 0 0,0-1-1,1 1 1,-1 0 0,0-1 0,1 0 0,-1 1 0,0-1 0,1 0 0,-1 0 0,1 0-1,1 0 1,1 0-49,-1 0-1,0-1 0,0 0 1,0 0-1,0 0 0,0 0 0,0 0 1,0 0-1,0-1 0,-1 0 1,1 1-1,0-1 0,-1 0 1,1 0-1,-1 0 0,3-5 0,38-70-1106,-30 46 700,-12 28 169,-7 11-74,2 0 473,-2 1-20,0 1 0,1-1 0,0 1-1,1 0 1,0 0 0,0 0 0,1 0 0,1 1 0,-2 11 0,4-20-123,1-1 1,0 0 0,-1 0 0,1-1 0,0 1 0,0 0 0,-1 0 0,1 0 0,0 0-1,0-1 1,0 1 0,0 0 0,0-1 0,0 1 0,0-1 0,0 1 0,1-1-1,-1 0 1,0 1 0,0-1 0,0 0 0,0 0 0,1 0 0,-1 0 0,0 0 0,0 0-1,0 0 1,1 0 0,-1 0 0,0-1 0,0 1 0,2-1 0,43-7-5726,-15-5-1512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0.865"/>
    </inkml:context>
    <inkml:brush xml:id="br0">
      <inkml:brushProperty name="width" value="0.025" units="cm"/>
      <inkml:brushProperty name="height" value="0.025" units="cm"/>
    </inkml:brush>
  </inkml:definitions>
  <inkml:trace contextRef="#ctx0" brushRef="#br0">117 1 10826,'0'0'8088,"-7"14"-7864,-7 15-56,1 2 0,2 0 1,-12 48-1,13-30 63,-3 9-22,3 0 1,-5 103-1,33-191 549,-10 4-605,-1-1-1,-1 0 1,-1 0-1,-1 0 1,-2 0-1,0-34 1,-13 98 119,11-32-275,-1-1 0,1 1 0,1 0-1,-1 0 1,1 0 0,-1 0 0,1 0 0,1 0-1,-1-1 1,1 1 0,0 0 0,0-1 0,3 6-1,-2-7 12,-1 0 0,1-1-1,0 1 1,0-1 0,0 0 0,0 0-1,0 0 1,0 0 0,1 0-1,-1-1 1,1 0 0,-1 1-1,1-1 1,0-1 0,-1 1 0,1 0-1,0-1 1,5 0 0,-5 0 7,14 2 48,1-2 1,26-2 0,-41 2-52,1 0 0,-1-1 0,0 0 0,0 0 0,0 0 0,0 0 0,-1-1 0,1 0 0,0 1 0,0-1-1,-1-1 1,1 1 0,-1 0 0,0-1 0,0 0 0,0 0 0,3-3 0,-5 5 2,-1 1-1,1-1 1,0 1-1,-1-1 0,1 1 1,-1-1-1,1 0 1,-1 1-1,1-1 1,-1 0-1,0 1 0,1-1 1,-1 0-1,0 0 1,0 1-1,1-1 0,-1 0 1,0 0-1,0 1 1,0-1-1,0 0 1,0 0-1,0 0 0,0 1 1,0-1-1,0 0 1,0 0-1,-1 1 0,1-1 1,0 0-1,0 0 1,-1 1-1,1-1 1,-1 0-1,1 1 0,0-1 1,-1 0-1,1 1 1,-1-1-1,-1 0 0,1 0-2,0 1-1,0 0 0,0 0 1,0 0-1,-1 0 0,1 0 0,0 0 1,0 1-1,0-1 0,0 0 1,0 1-1,-1-1 0,1 0 0,0 1 1,0-1-1,0 1 0,0 0 1,0-1-1,0 1 0,0 0 0,1 0 1,-1-1-1,0 1 0,0 0 1,1 0-1,-1 0 0,-1 2 0,-1 1 33,0 2-1,1-1 1,-1 0-1,1 1 1,0-1-1,-3 12 0,4-16-33,1 0 0,0 0 0,-1 0 0,1 1 0,0-1 0,0 0 0,0 0 0,0 0 0,0 0 0,0 1 0,0-1 0,0 0 0,0 0 0,1 0 0,-1 0 0,0 1 0,1-1 0,-1 0 0,1 0 0,-1 0 0,1 0 0,0 0 0,-1 0 0,1 0 0,0 0 0,0-1 0,-1 1 0,1 0 0,0 0 0,0 0 0,0-1 0,0 1 0,0-1 0,0 1 0,0-1 0,0 1 0,0-1 0,1 1 0,1-1 0,7 1 44,0 0-1,1-1 1,-1 0-1,0-1 1,0 0-1,0-1 1,0 0-1,0-1 0,0 0 1,15-7-1,1-2-6,-1-2 0,36-24 0,-61 38-46,0 0-1,0 0 0,0 0 0,1-1 1,-1 1-1,0 0 0,0 0 0,0 0 0,0 0 1,0 0-1,1 0 0,-1 0 0,0 0 1,0 0-1,0 0 0,0 1 0,1-1 0,-1 0 1,0 0-1,0 0 0,0 0 0,0 0 0,0 0 1,1 0-1,-1 0 0,0 0 0,0 0 1,0 0-1,0 1 0,0-1 0,0 0 0,0 0 1,0 0-1,1 0 0,-1 0 0,0 1 0,0-1 1,0 0-1,0 0 0,0 0 0,0 0 1,0 0-1,0 1 0,0-1 0,0 0 0,0 0 1,0 0-1,0 0 0,0 0 0,0 1 1,0-1-1,0 0 0,0 0 0,0 0 0,-1 19-104,-3 15-51,3-29 211,0 0-1,1 0 0,-1 0 1,1 0-1,0-1 1,1 1-1,-1 0 1,3 8-1,-3-12-36,0 0 1,0-1-1,1 1 0,-1 0 0,0 0 1,1-1-1,-1 1 0,1 0 0,-1 0 1,1-1-1,0 1 0,-1-1 1,1 1-1,0-1 0,-1 1 0,1-1 1,0 1-1,-1-1 0,1 1 0,0-1 1,1 1-1,0-1 3,0 0 1,0 0-1,0 0 0,0 0 1,-1-1-1,1 1 0,0 0 1,0-1-1,-1 1 0,1-1 1,0 0-1,-1 0 0,1 0 1,2-1-1,0-1 95,0 0 1,0 0-1,-1 0 0,0 0 1,1-1-1,-1 1 0,0-1 1,-1 0-1,1 0 0,-1 0 1,1 0-1,-1 0 0,-1-1 1,1 1-1,0-1 0,1-8 1,0-5 230,-1 1 1,-1-1 0,0-20 0,-1 38-393,1-1 1,-1 1-1,0 0 1,1-1-1,-1 1 1,1-1-1,-1 1 1,1 0-1,-1-1 1,1 1-1,-1 0 1,1-1 0,-1 1-1,1 0 1,-1 0-1,1 0 1,-1 0-1,1-1 1,0 1-1,-1 0 1,1 0-1,-1 0 1,1 0-1,-1 0 1,1 0 0,0 0-1,-1 1 1,1-1-1,-1 0 1,1 0-1,-1 0 1,1 0-1,0 1 1,26 6-2251,-25-7 1852,30 6-4226,-11-4-1184,9-2-8096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1.824"/>
    </inkml:context>
    <inkml:brush xml:id="br0">
      <inkml:brushProperty name="width" value="0.025" units="cm"/>
      <inkml:brushProperty name="height" value="0.025" units="cm"/>
    </inkml:brush>
  </inkml:definitions>
  <inkml:trace contextRef="#ctx0" brushRef="#br0">77 0 11211,'0'0'6630,"2"11"-5675,0 5-634,-2-1 0,0 1-1,0 0 1,-1-1 0,-5 21-1,-23 92 144,5-26-412,22-89-46,-4 13 4,1 0-1,1 0 1,2 1 0,0 0-1,4 44 1,-2-70-5,0 0-1,1 0 0,-1 0 1,1 1-1,-1-1 0,1 0 1,-1 0-1,1-1 0,-1 1 1,1 0-1,0 0 0,0 0 1,-1 0-1,1 0 1,0-1-1,0 1 0,0 0 1,0-1-1,0 1 0,0-1 1,0 1-1,0-1 0,0 1 1,0-1-1,0 0 0,0 1 1,0-1-1,0 0 1,0 0-1,1 0 0,-1 0 1,0 0-1,0 0 0,0 0 1,2-1-1,42-12 480,-23 1-57,-1 0 0,-1-2 0,0 0 0,36-34 0,63-78 1260,-110 116-1658,36-44 407,-42 50-523,-1 0 0,1 0-1,-1 0 1,1 0 0,-1 0 0,0-1-1,-1 1 1,1 0 0,-1-1 0,0 0-1,1-4 1,-3 9-73,1-1 0,0 1 0,0 0 1,0 0-1,-1-1 0,1 1 0,0 0 0,0 0 0,-1 0 0,1-1 0,0 1 0,-1 0 1,1 0-1,0 0 0,-1 0 0,1 0 0,0 0 0,-1 0 0,1-1 0,0 1 0,-1 0 0,1 0 1,0 0-1,-1 0 0,1 0 0,0 1 0,-1-1 0,1 0 0,0 0 0,-1 0 0,1 0 1,0 0-1,-1 0 0,1 1 0,0-1 0,-1 0 0,1 0 0,-1 1 0,-14 6-5023,-4 9-1981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2.949"/>
    </inkml:context>
    <inkml:brush xml:id="br0">
      <inkml:brushProperty name="width" value="0.025" units="cm"/>
      <inkml:brushProperty name="height" value="0.025" units="cm"/>
    </inkml:brush>
  </inkml:definitions>
  <inkml:trace contextRef="#ctx0" brushRef="#br0">0 287 10570,'0'0'2589,"4"9"-112,-3-4-2292,1 0-1,1 0 1,-1 0-1,1-1 1,0 1-1,0-1 1,0 1-1,0-1 1,1 0-1,0-1 1,0 1-1,0-1 1,0 1-1,0-1 1,1 0-1,0-1 1,-1 1 0,1-1-1,0 0 1,0 0-1,0 0 1,11 1-1,-7-1-134,1-1 1,-1 0-1,1-1 0,-1 0 0,1 0 1,-1-1-1,0 0 0,1-1 0,-1 0 0,0 0 1,0-1-1,0 0 0,0-1 0,0 0 1,-1 0-1,0-1 0,0 0 0,0-1 1,-1 1-1,1-2 0,-1 1 0,-1-1 1,1 0-1,-1 0 0,0 0 0,-1-1 0,0 0 1,0 0-1,-1-1 0,0 1 0,0-1 1,-1 0-1,0 0 0,0 0 0,-1-1 1,-1 1-1,1 0 0,-1-13 0,-1 22-39,0-1-1,1 0 0,-1 1 0,0-1 0,0 1 1,0-1-1,0 1 0,0-1 0,0 1 1,0-1-1,0 0 0,0 1 0,0-1 1,0 1-1,0-1 0,-1 1 0,1-1 0,0 1 1,0-1-1,0 1 0,-1-1 0,1 1 1,0-1-1,-1 1 0,1-1 0,0 1 1,-1 0-1,1-1 0,-1 1 0,1-1 0,-1 1 1,1 0-1,-1 0 0,1-1 0,-1 1 1,1 0-1,-1 0 0,1-1 0,-1 1 1,1 0-1,-1 0 0,1 0 0,-1 0 0,1 0 1,-1 0-1,0 0 0,1 0 0,-1 0 1,1 0-1,-1 0 0,1 0 0,-1 1 1,1-1-1,-1 0 0,0 1 0,-1 0-11,-1 0 0,1 1 0,0-1 0,0 1 0,-1-1-1,1 1 1,1 0 0,-1 0 0,0 0 0,-3 5 0,-2 7-3,0 1-1,1 0 1,0 0 0,2 0 0,-1 1-1,2 0 1,0 0 0,1 0-1,0 25 1,1-39-3,1-1 1,0 1-1,0 0 0,1-1 1,-1 1-1,0-1 0,0 1 0,1 0 1,-1-1-1,1 1 0,-1-1 0,1 1 1,0-1-1,-1 1 0,1-1 0,0 0 1,0 1-1,0-1 0,0 0 1,0 0-1,1 0 0,-1 0 0,0 0 1,2 1-1,-1-1 13,1 0-1,-1 0 1,1 0 0,0-1-1,-1 1 1,1-1 0,0 0 0,-1 0-1,1 0 1,0 0 0,-1 0-1,1-1 1,3 0 0,3-1 43,0-1 0,0 0 0,0-1 0,0 0 0,-1 0 0,0-1 0,13-9 0,-12 7-20,0-1-1,-1 0 0,0-1 0,0 1 0,-1-2 0,0 1 1,-1-1-1,0 0 0,-1 0 0,0-1 0,0 0 1,-1 0-1,0 0 0,-1 0 0,-1 0 0,1-1 0,0-17 1,-16 40-19,4 2-15,1 1 0,1 0-1,0 0 1,1 0 0,0 1-1,1 0 1,1 0 0,1 0-1,0 1 1,-1 20 0,4-35 6,0 0 1,0 0 0,1 0 0,-1 0-1,0-1 1,1 1 0,-1 0-1,0 0 1,1 0 0,0 0 0,-1 0-1,1 0 1,-1-1 0,1 1 0,0 0-1,0 0 1,-1-1 0,1 1 0,0-1-1,0 1 1,0 0 0,0-1 0,0 0-1,-1 1 1,1-1 0,0 0 0,0 1-1,0-1 1,0 0 0,0 0-1,0 0 1,0 0 0,0 0 0,0 0-1,1 0 1,-1 0 0,0 0 0,0 0-1,0-1 1,-1 1 0,1 0 0,2-1-1,45-16 400,-14-2-266,0-2 1,34-29 0,9-7-90,-76 57-46,-1-1 0,1 1 1,-1-1-1,1 1 0,-1 0 0,0-1 0,1 1 0,-1 0 0,1-1 0,0 1 0,-1 0 0,1 0 0,-1-1 0,1 1 0,-1 0 0,1 0 0,0 0 0,-1 0 0,1 0 0,-1 0 0,1 0 0,0 0 0,-1 0 0,1 0 0,-1 0 0,1 0 0,0 0 0,-1 0 0,1 1 0,-1-1 0,1 0 0,-1 0 0,1 1 0,-1-1 0,2 1 0,0 24-7,-19 46-11,13-58 16,4-11 5,-1-1 1,0 1 0,1 0 0,0-1 0,-1 1-1,1 0 1,0-1 0,0 1 0,0 0-1,0-1 1,0 1 0,0 0 0,0 0 0,1-1-1,-1 1 1,0 0 0,1-1 0,0 1-1,0 1 1,0-2 3,0-1 0,0 1-1,0-1 1,0 0 0,-1 1-1,1-1 1,0 0 0,0 0-1,0 1 1,0-1 0,0 0 0,0 0-1,0 0 1,0 0 0,0 0-1,0 0 1,0-1 0,-1 1-1,1 0 1,0 0 0,0-1 0,0 1-1,0 0 1,1-1 0,8-5 44,-1 1 1,1-1 0,-1 0 0,11-10 0,-7 4-35,1-1 0,-2 0 1,13-16-1,-22 26 2,0-1 0,-1 1 1,1-1-1,-1 1 0,0-1 0,0 0 1,0 0-1,-1 0 0,1 0 0,-1 0 0,0 0 1,0 0-1,-1 0 0,1 0 0,-1-1 0,0 1 1,0 0-1,0 0 0,-1-6 0,1 9-19,-1 1-1,1 0 0,0-1 1,0 1-1,0 0 1,-1 0-1,1-1 0,0 1 1,0 0-1,-1 0 1,1-1-1,0 1 0,0 0 1,-1 0-1,1 0 0,0-1 1,-1 1-1,1 0 1,0 0-1,-1 0 0,1 0 1,0 0-1,-1 0 1,1 0-1,0 0 0,-1 0 1,1 0-1,0 0 0,-1 0 1,1 0-1,0 0 1,-1 0-1,1 0 0,0 0 1,-1 0-1,1 1 1,0-1-1,0 0 0,-1 0 1,1 0-1,0 0 0,-1 1 1,1-1-1,0 0 1,0 0-1,-1 1 0,1-1 1,0 0-1,0 0 1,0 1-1,0-1 0,-1 0 1,1 1-1,0-1 0,0 0 1,0 1-1,0-1 1,-12 17-120,11-10 95,-1-1-1,1 0 0,0 1 0,0-1 0,0 14 1,1-20 25,1 1 0,-1-1 0,0 0 0,0 1 0,0-1 0,0 0 0,0 1 0,0-1 0,1 0 0,-1 0 0,0 1 0,0-1 0,1 0 0,-1 0 0,0 0 0,0 1 0,1-1 1,-1 0-1,0 0 0,0 0 0,1 0 0,-1 0 0,0 1 0,1-1 0,-1 0 0,0 0 0,1 0 0,-1 0 0,0 0 0,0 0 0,1 0 0,-1 0 0,0 0 0,1 0 0,-1 0 0,0 0 0,1 0 0,-1-1 1,0 1-1,1 0 0,-1 0 0,0 0 0,0 0 0,1 0 0,-1-1 0,14-5 30,2-5 30,0 0 0,-1-2-1,0 0 1,0 0 0,-2-2 0,0 1 0,0-2 0,18-30 0,-31 46-82,0 2 17,0-1 1,0 0 0,1 0-1,-1 0 1,1 0 0,-1 0 0,1 0-1,-1 0 1,1 0 0,-1 0 0,1 0-1,0 0 1,0 0 0,-1 0-1,1-1 1,0 1 0,0 0 0,0 0-1,0-1 1,0 1 0,0-1 0,0 1-1,0-1 1,0 1 0,2 0-1,28-3 65,0-2 0,0 0-1,-1-2 1,0-1-1,48-19 1,-55 11 77,-22 15-123,0-1 0,-1 0 0,1 1-1,-1-1 1,1 1 0,-1-1 0,1 0-1,-1 0 1,0 1 0,1-1-1,-1 0 1,0 0 0,0 1 0,1-1-1,-1 0 1,0 0 0,0 1-1,0-1 1,0 0 0,0 0 0,0 0-1,0 0 1,0 1 0,0-1 0,-1 0-1,1 0 1,0 0 0,0 1-1,-1-1 1,1 0 0,-1 0 0,0 0-9,1 0 1,-1 1-1,0-1 1,0 1-1,0-1 1,0 1-1,0-1 1,0 1-1,0 0 0,1-1 1,-1 1-1,0 0 1,0 0-1,0 0 1,0 0-1,0 0 1,0 0-1,0 0 1,0 0-1,0 0 1,0 0-1,0 0 1,0 1-1,0-1 1,0 0-1,0 1 1,0-1-1,0 1 1,-1 0-1,-26 18-95,16-6 214,0 0-1,1 1 1,-14 24-1,22-33-91,0 0 0,1 0 0,-1 0 0,1 0-1,0 0 1,1 1 0,-1-1 0,1 0 0,0 1 0,0 0 0,1-1 0,-1 1-1,1-1 1,1 1 0,1 9 0,-1-13-11,0 1 0,1 0 0,-1-1 1,1 0-1,-1 1 0,1-1 0,0 0 0,0 0 0,0 0 1,1 0-1,-1 0 0,0 0 0,1-1 0,-1 1 0,1-1 1,0 0-1,-1 1 0,1-1 0,0 0 0,0-1 0,-1 1 0,1 0 1,0-1-1,3 0 0,13 3 199,0-2 0,30-1 0,-28-1-208,-18 1-393,6 0-774,-7-5-7366,-5-7-6187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3.816"/>
    </inkml:context>
    <inkml:brush xml:id="br0">
      <inkml:brushProperty name="width" value="0.025" units="cm"/>
      <inkml:brushProperty name="height" value="0.025" units="cm"/>
    </inkml:brush>
  </inkml:definitions>
  <inkml:trace contextRef="#ctx0" brushRef="#br0">174 17 10186,'-2'-2'437,"1"1"1,-1-1-1,0 1 1,0 0-1,1 0 1,-1-1 0,0 1-1,0 0 1,0 1-1,0-1 1,-1 0-1,1 0 1,0 1-1,0 0 1,0-1 0,-4 1-1,4 0-275,0 1-1,0-1 1,0 1-1,0-1 1,0 1-1,0 0 1,1 0-1,-1 0 1,0 0-1,1 0 1,-1 0-1,1 0 1,-1 0-1,1 1 0,-3 1 1,-3 7-254,0 0 1,1 1-1,0 0 0,1 0 0,-5 13 1,-2 4 858,7-17-644,-3 3-19,1 0 0,0 0 0,1 1 0,1 0 0,0 0 0,1 1 0,-2 22 0,6-38-149,0 1 0,0-1-1,0 1 1,0-1 0,0 0-1,0 1 1,0-1 0,0 1-1,0-1 1,0 0 0,0 1-1,0-1 1,0 0 0,1 1-1,-1-1 1,0 0 0,0 1-1,0-1 1,1 0 0,-1 1-1,0-1 1,0 0 0,1 0-1,-1 1 1,0-1 0,1 0-1,-1 0 1,0 0 0,1 1-1,-1-1 1,0 0 0,1 0-1,-1 0 1,1 0 0,-1 0-1,0 0 1,1 0 0,-1 0-1,0 0 1,1 0 0,-1 0-1,1 0 1,-1 0 0,0 0-1,1 0 1,-1 0 0,0 0-1,1 0 1,-1 0 0,1-1-1,-1 1 1,1 0 0,19-12-4599,3-10-3252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4.092"/>
    </inkml:context>
    <inkml:brush xml:id="br0">
      <inkml:brushProperty name="width" value="0.025" units="cm"/>
      <inkml:brushProperty name="height" value="0.025" units="cm"/>
    </inkml:brush>
  </inkml:definitions>
  <inkml:trace contextRef="#ctx0" brushRef="#br0">0 366 3748,'0'0'16458,"1"8"-16389,1 29-8,-2-18 29,1 0 1,1 0-1,0 0 0,8 28 1,-10-46-81,0-1 1,1 1 0,-1 0 0,0-1 0,0 1-1,1 0 1,-1-1 0,0 1 0,1 0-1,-1-1 1,1 1 0,-1-1 0,1 1-1,-1-1 1,1 1 0,-1-1 0,1 1-1,0-1 1,-1 1 0,1-1 0,-1 0 0,1 1-1,0-1 1,0 0 0,-1 0 0,1 0-1,0 1 1,-1-1 0,1 0 0,0 0-1,0 0 1,-1 0 0,1 0 0,0 0 0,0 0-1,-1 0 1,1-1 0,0 1 0,-1 0-1,1 0 1,0-1 0,-1 1 0,1 0-1,0-1 1,-1 1 0,1 0 0,-1-1-1,1 1 1,0-1 0,-1 1 0,1-1 0,-1 0-1,0 1 1,2-2 0,26-36 950,-25 34-897,39-77 436,-33 61-430,1 0 0,0 1 0,19-25 0,-23 67-401,-5 19 337,-1-22 8,0-1 0,6 33 0,-6-51-13,0 0 0,0 0 0,0 0 0,0 0 0,0 0 0,0 0 0,0-1 0,1 1 0,-1 0 0,0 0 0,1 0 0,-1 0 0,1-1 0,-1 1 0,1 0 0,-1 0 0,1-1 0,-1 1 0,1 0 0,0-1 0,-1 1 0,1-1 0,0 1 0,0-1 0,-1 1 1,1-1-1,0 1 0,0-1 0,0 0 0,1 1 0,0-1 4,-1-1-1,1 1 1,0-1 0,-1 1 0,1-1 0,-1 0-1,1 0 1,-1 0 0,1 0 0,-1 0 0,0 0-1,1 0 1,-1 0 0,2-2 0,35-50 115,-22 20-94,16-44 0,-4 9 39,-31 123-566,-1-22 499,2-24-1,0 0 0,1 0 1,0 1-1,0-1 0,1 1 0,0-1 0,1 0 1,4 18-1,-5-26 4,0 0 0,1-1 0,-1 1 0,1 0 1,-1 0-1,1-1 0,-1 1 0,1-1 0,-1 1 0,1 0 0,0-1 1,-1 1-1,1-1 0,0 0 0,0 1 0,-1-1 0,1 1 0,0-1 1,0 0-1,-1 0 0,1 1 0,0-1 0,0 0 0,0 0 0,0 0 1,0 0-1,-1 0 0,1 0 0,0 0 0,0 0 0,0-1 0,-1 1 1,1 0-1,0 0 0,0-1 0,0 1 0,-1 0 0,1-1 0,0 1 1,0-1-1,-1 1 0,1-1 0,-1 1 0,2-2 0,28-26 156,-18 10-143,0 0-1,-1-1 1,-1 0-1,0 0 1,-2-1 0,0-1-1,-2 1 1,0-1-1,-1-1 1,3-36-1,-9 70-83,0 1 0,-1-1-1,-1 1 1,-7 18-1,-6 35 98,16-64-24,0 0-1,-1-1 1,1 1 0,0 0 0,0 0-1,0 0 1,0-1 0,0 1 0,0 0-1,0 0 1,1-1 0,-1 1 0,1 0-1,-1 0 1,1-1 0,0 1 0,0-1-1,-1 1 1,1 0 0,0-1 0,2 3-1,-1-4 7,0 1-1,0-1 0,0 0 0,-1 1 0,1-1 0,0 0 1,0 0-1,0 0 0,-1 0 0,1 0 0,0-1 0,0 1 1,-1-1-1,1 1 0,0-1 0,0 1 0,-1-1 0,1 0 1,-1 0-1,1 0 0,2-2 0,69-48 97,13-8-415,-79 55 277,1 0 1,-1 1 0,1 0-1,0 0 1,0 0 0,0 1-1,0 0 1,1 1 0,13-1 0,-21 2 45,0 0 0,1 1 0,-1-1 0,1 1 0,-1-1 0,0 1 0,1 0 0,-1-1 0,0 1 0,0 0 0,1 0 0,-1 0 0,0 0 0,0 0 0,0 0 0,0 0 0,0 0 0,-1 1 0,1-1 0,0 0 0,0 0 0,-1 1 0,1-1 0,-1 1 0,1-1 0,-1 0 0,0 1 0,1-1 1,-1 3-1,1 5 1437,-2-34-265,-5-146-795,9 170-413,0-1 0,1 1 0,-1 0 0,0 0 0,0 0 0,0 0 0,1 1 0,-1-1 0,1 1 0,-1 0 0,0 0-1,7 0 1,-4 0-93,17-2-2198,0-1 1,41-12 0,-20 0-4931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4.440"/>
    </inkml:context>
    <inkml:brush xml:id="br0">
      <inkml:brushProperty name="width" value="0.025" units="cm"/>
      <inkml:brushProperty name="height" value="0.025" units="cm"/>
    </inkml:brush>
  </inkml:definitions>
  <inkml:trace contextRef="#ctx0" brushRef="#br0">21 235 4965,'0'0'9940,"7"-7"-8093,-4 3-1592,73-85 2804,-70 81-2955,0 0 0,-1 0 0,0 0 0,0 0 0,-1-1 0,0 0 0,-1 0 0,0 0 0,0 0-1,3-19 1,-6 27-101,0 0-1,0 0 0,0 1 1,0-1-1,0 0 0,0 1 0,0-1 1,0 0-1,0 0 0,0 1 1,0-1-1,-1 0 0,1 1 1,0-1-1,0 0 0,-1 1 1,1-1-1,0 0 0,-1 1 0,1-1 1,-1 1-1,1-1 0,-1 1 1,1-1-1,-1 1 0,1-1 1,-1 1-1,0-1 0,1 1 0,-1 0 1,0-1-1,1 1 0,-1 0 1,0 0-1,1-1 0,-1 1 1,0 0-1,1 0 0,-1 0 0,0 0 1,0 0-1,1 0 0,-1 0 1,0 0-1,1 0 0,-1 0 1,0 0-1,0 1 0,1-1 0,-1 0 1,0 0-1,1 1 0,-1-1 1,1 0-1,-1 1 0,0-1 1,1 1-1,-1-1 0,1 1 0,-2 0 1,-3 3-22,-1 0 0,0 0 0,1 1 0,0-1 0,-7 8 0,2 2 12,0 0 1,1 0-1,0 1 0,1 0 1,1 0-1,0 1 0,1 0 1,1 1-1,0-1 0,1 1 1,1 0-1,1 0 0,0 0 1,1 0-1,2 23 0,0-38 1,-1 1 0,1-1 0,-1 1 0,1-1-1,0 0 1,0 1 0,0-1 0,0 0-1,0 1 1,1-1 0,-1 0 0,1 0 0,-1 0-1,1 0 1,0 0 0,0-1 0,0 1 0,0 0-1,0-1 1,3 2 0,0-1-28,0 0 1,0 0-1,0 0 0,0-1 1,0 0-1,1 0 0,-1 0 1,0-1-1,8 1 0,3-2-504,1-1-1,0 0 0,0-1 0,-1-1 1,21-7-1,34-19-4874,2-9-2953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5.209"/>
    </inkml:context>
    <inkml:brush xml:id="br0">
      <inkml:brushProperty name="width" value="0.025" units="cm"/>
      <inkml:brushProperty name="height" value="0.025" units="cm"/>
    </inkml:brush>
  </inkml:definitions>
  <inkml:trace contextRef="#ctx0" brushRef="#br0">105 262 11915,'0'0'1394,"8"-10"223,4-4-1086,-7 9-290,0-1-1,0 1 1,-1-1 0,1 0-1,-1 0 1,5-11 0,-9 17-188,0 0 1,0-1 0,0 1-1,0 0 1,0 0 0,1 0-1,-1 0 1,0 0 0,0 0-1,0-1 1,0 1 0,0 0-1,0 0 1,0 0 0,0 0-1,0 0 1,0-1 0,0 1-1,0 0 1,1 0 0,-1 0-1,0 0 1,0-1 0,0 1-1,0 0 1,0 0 0,-1 0-1,1 0 1,0-1 0,0 1-1,0 0 1,0 0 0,0 0-1,0 0 1,0 0 0,0-1-1,0 1 1,0 0 0,0 0-1,0 0 1,-1 0 0,1 0-1,0 0 1,0-1 0,0 1-1,0 0 1,0 0 0,-1 0-1,1 0 1,0 0 0,0 0-1,0 0 1,0 0 0,-1 0-1,-11 4 885,-14 13-647,6 2-48,1 2 0,-16 23 0,29-35-221,0-1 1,0 1-1,1 1 0,1-1 0,-1 1 0,2 0 0,-1 0 0,-3 16 0,7-25-21,0 0-1,-1 0 0,1 1 0,0-1 0,0 0 0,-1 1 1,1-1-1,0 0 0,0 0 0,1 1 0,-1-1 0,0 0 1,0 1-1,1-1 0,-1 0 0,0 0 0,1 1 0,-1-1 1,1 0-1,0 0 0,-1 0 0,1 0 0,0 0 0,0 0 1,0 0-1,0 0 0,0 0 0,0 0 0,0 0 0,0 0 1,0-1-1,0 1 0,0 0 0,0-1 0,1 1 0,-1-1 1,0 1-1,0-1 0,1 0 0,-1 0 0,0 1 0,1-1 1,-1 0-1,0 0 0,1 0 0,-1 0 0,2-1 0,6 0 44,1-1-1,-1 0 0,0 0 0,0-1 0,14-7 0,14-9 244,0-1-1,-2-3 0,0 0 1,-1-2-1,-2-2 0,-1-1 1,-1-1-1,-1-2 0,-2-1 1,44-65-1,-69 92-264,1 1 1,0-1 0,-1 1-1,0-1 1,0 0-1,0 0 1,-1 0-1,2-8 1,-25 22-285,11 3 227,0 1 0,1-1 0,0 2-1,1-1 1,-9 20 0,-4 4 59,8-15-23,1 0 0,1 1-1,1 1 1,1 0 0,0 0-1,2 1 1,-6 36 0,13-59-7,1 1-1,0-1 1,0 0 0,0 0 0,0 0 0,0 1 0,0-1-1,0 0 1,1 0 0,-1 0 0,1 1 0,0-1 0,0 0-1,0 0 1,0 0 0,0 0 0,0 0 0,0-1 0,0 1-1,1 0 1,1 2 0,0-2 7,0 0 0,0 0 0,0-1-1,0 1 1,1 0 0,-1-1 0,0 0 0,1 0 0,-1 0 0,1 0-1,-1-1 1,5 1 0,5-1 25,0 0 1,0 0-1,0-1 0,0-1 0,0-1 0,18-5 0,-14 2-10,1 0 0,-1-2 0,0 0-1,-1-1 1,0-1 0,27-21-1,-37 26-1,0 0-1,0-1 0,0 1 1,-1-1-1,0 0 0,0 0 1,-1-1-1,0 1 0,0-1 1,0 0-1,-1 0 0,0 0 1,0-1-1,-1 1 0,0-1 0,0 1 1,-1-1-1,1-15 0,-2 22-15,0 0 0,0 0 0,0 0 0,-1 0 0,1 0-1,0 0 1,0 0 0,-1 0 0,1 0 0,-1 0 0,1 0-1,-1 0 1,1 0 0,-1 1 0,1-1 0,-1 0 0,0 0-1,0 0 1,1 1 0,-1-1 0,0 0 0,0 1 0,0-1-1,0 1 1,0-1 0,0 1 0,0-1 0,0 1 0,0 0-1,0 0 1,0-1 0,0 1 0,0 0 0,0 0 0,0 0-1,0 0 1,0 0 0,0 0 0,0 0 0,0 0-1,0 1 1,0-1 0,-2 1 0,-2 0-35,-1 1-1,0 0 1,1 0-1,0 0 1,-1 1-1,1-1 1,-6 5-1,-8 8 10,0 1-1,-27 27 0,40-37 30,0 1-1,1 0 1,-1 0-1,1 0 1,0 1 0,1 0-1,0 0 1,0 0-1,1 0 1,-4 13-1,7-20-3,0 0-1,0 0 0,-1 0 0,1 1 0,0-1 1,0 0-1,0 0 0,0 0 0,0 0 0,1 0 0,-1 0 1,0 1-1,0-1 0,1 0 0,-1 0 0,1 0 1,-1 0-1,1 0 0,-1 0 0,1 0 0,-1 0 1,1 0-1,0 0 0,0-1 0,-1 1 0,1 0 1,0 0-1,0-1 0,1 2 0,1-1 14,0 0-1,0 0 1,0 0-1,1-1 0,-1 1 1,0-1-1,0 0 1,0 0-1,0 0 1,6-1-1,8-2 60,0 0 1,0-2-1,18-7 0,35-17 14,-45 18-94,0 0 0,1 1-1,0 2 1,54-10 0,-79 18 13,0-1 1,0 1-1,0 0 1,0 0-1,0 0 1,0 0-1,0 0 1,0 0-1,0 0 1,0 0-1,0 0 1,0 1-1,0-1 1,0 0-1,0 1 1,0-1-1,0 0 1,0 1-1,0-1 1,0 1-1,0 0 1,0-1-1,-1 1 0,1 0 1,0 0-1,0-1 1,-1 1-1,1 0 1,0 0-1,-1 0 1,1 0-1,-1 0 1,1 0-1,-1 0 1,0 0-1,1 0 1,-1 0-1,0 0 1,0 0-1,0 0 1,0 0-1,0 0 1,0 0-1,0 0 1,0 0-1,0 0 1,0 0-1,0 0 0,-1 2 1,-2 9 268,-1 0-1,1-1 1,-11 21 0,2-4-85,12-28-180,0 1 0,0-1-1,-1 1 1,1 0-1,0-1 1,0 1 0,0 0-1,0-1 1,0 1 0,0 0-1,0-1 1,0 1 0,0 0-1,0-1 1,0 1-1,1 0 1,-1-1 0,0 1-1,0 0 1,1-1 0,-1 1-1,0-1 1,1 1-1,-1 0 1,0-1 0,1 1-1,-1-1 1,1 1 0,-1-1-1,1 0 1,-1 1 0,1-1-1,-1 1 1,1-1-1,0 0 1,-1 0 0,1 1-1,-1-1 1,1 0 0,0 0-1,-1 0 1,1 1 0,0-1-1,-1 0 1,1 0-1,0 0 1,-1 0 0,1 0-1,0-1 1,-1 1 0,1 0-1,0 0 1,-1 0 0,2-1-1,38-11 410,-38 12-392,27-14 290,55-35 1,-64 36-323,0 1 1,1 0-1,0 2 1,0 0 0,39-11-1,-59 20-5,0 1 0,0-1 0,0 1-1,0 0 1,0 0 0,0-1 0,0 1 0,0 0-1,0 0 1,1 0 0,-1 0 0,0 0 0,0 0 0,0 0-1,0 0 1,0 1 0,0-1 0,0 0 0,0 1-1,0-1 1,0 1 0,0-1 0,0 1 0,0-1 0,0 1-1,0 0 1,0 0 0,0-1 0,-1 1 0,1 0-1,0 0 1,0 1 0,0 1-4,-1 0-1,1 0 1,-1 0 0,0 0-1,0 0 1,0 0-1,0 0 1,-1 0 0,1 1-1,-1-1 1,-1 4 0,-4 12 83,-1-1 0,-1-1 0,-10 20 1,2-8-3458,2 2-5788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5.713"/>
    </inkml:context>
    <inkml:brush xml:id="br0">
      <inkml:brushProperty name="width" value="0.025" units="cm"/>
      <inkml:brushProperty name="height" value="0.025" units="cm"/>
    </inkml:brush>
  </inkml:definitions>
  <inkml:trace contextRef="#ctx0" brushRef="#br0">117 52 17104,'0'0'1420,"8"-8"166,-3 3-1444,0 1 0,0-1 1,1 1-1,-1 0 0,1 1 0,0-1 1,0 1-1,1 0 0,7-2 1,-11 4-118,-1 1 0,0-1 0,0 1 0,1-1 0,-1 1 0,0 0 0,0 0 0,1 0 0,-1 0 0,0 0 0,1 1 0,-1-1 1,0 1-1,0-1 0,0 1 0,1 0 0,-1 0 0,0 0 0,0 0 0,0 0 0,0 0 0,0 1 0,-1-1 0,1 1 0,0-1 0,-1 1 0,1 0 1,-1 0-1,1-1 0,-1 1 0,0 0 0,0 0 0,0 0 0,0 1 0,0-1 0,0 0 0,0 4 0,1 2 3,0 0 0,-1 0 0,0 0-1,0 0 1,-1 0 0,0 0 0,-1 0-1,0 0 1,0 0 0,0 0-1,-1-1 1,0 1 0,-1 0 0,0-1-1,-6 13 1,-7 9 84,-1-1 0,-30 39-1,32-46-68,-25 29 39,15-19-85,-21 35-1,40-58 67,2 0 0,-1 0 0,1 1 0,0 0 0,1 0 0,0 0 0,1 0 0,0 0 0,-2 17 0,4-25-46,0 1 0,1 0 0,-1 0 0,1 0 0,0-1 0,-1 1 0,1 0 0,0-1 0,0 1 1,0-1-1,0 1 0,0-1 0,1 1 0,-1-1 0,0 0 0,1 0 0,-1 1 0,1-1 0,-1 0 0,1 0 0,-1 0 0,1-1 0,0 1 0,-1 0 0,1-1 0,0 1 0,0-1 0,-1 1 0,1-1 1,0 0-1,0 0 0,0 0 0,2 0 0,13 2 77,0-2 1,27-1-1,-32 0-39,16-1-141,1-2 0,0 0 0,-1-2 0,0-1-1,0-2 1,33-14 0,-60 22-58,26-15-1912,-20-1-3303,-11-1-4490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6.125"/>
    </inkml:context>
    <inkml:brush xml:id="br0">
      <inkml:brushProperty name="width" value="0.025" units="cm"/>
      <inkml:brushProperty name="height" value="0.025" units="cm"/>
    </inkml:brush>
  </inkml:definitions>
  <inkml:trace contextRef="#ctx0" brushRef="#br0">0 133 5285,'0'0'8264,"10"-3"-5851,51-11-728,0 2 1,67-4-1,87-15-3197,-196 23 506,-10 6 1866,-7 14-110,-2 10-290,-1-17-334,1 0 0,-1-1 0,2 1 0,-1 0 0,0 0 0,1 0 0,2 8 0,-2-11-110,0-1 0,0 1 0,0 0 0,0-1 0,0 0 0,0 1 0,1-1 0,-1 0 0,1 1 0,-1-1 0,0 0 0,1 0 0,0 0 0,-1 0 0,1-1 0,0 1 0,-1 0 0,1-1 0,0 1 0,0-1 0,0 0 0,-1 1 0,1-1 0,0 0 0,3 0 0,8 0 138,0-1-1,1-1 1,-1 0 0,0 0-1,0-1 1,0-1 0,0 0-1,-1-1 1,1 0 0,-1-1-1,16-11 1,-5 3 53,-1-1-1,-1-1 1,-1-1 0,22-22 0,-108 119-194,59-70-25,1-1 0,0 1-1,1 0 1,0 1-1,0-1 1,2 1 0,-5 14-1,8-24-18,0 1-1,-1-1 1,1 0 0,0 1-1,0-1 1,0 0-1,0 1 1,0-1 0,0 0-1,1 1 1,-1-1-1,0 0 1,1 0 0,-1 1-1,1-1 1,-1 0-1,1 0 1,0 0 0,-1 1-1,1-1 1,0 0-1,0 0 1,0 0 0,0 0-1,0 0 1,0-1-1,0 1 1,0 0 0,0 0-1,0-1 1,0 1-1,0-1 1,1 1 0,-1-1-1,0 1 1,1-1-1,-1 0 1,0 1 0,0-1-1,1 0 1,-1 0-1,0 0 1,1 0 0,-1 0-1,0 0 1,1-1-1,1 0 1,8 0-421,-1 0 1,0-1-1,0-1 0,0 0 0,10-4 1,2-3-2373,-1-1 0,34-22 0,-4-4-3411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6.457"/>
    </inkml:context>
    <inkml:brush xml:id="br0">
      <inkml:brushProperty name="width" value="0.025" units="cm"/>
      <inkml:brushProperty name="height" value="0.025" units="cm"/>
    </inkml:brush>
  </inkml:definitions>
  <inkml:trace contextRef="#ctx0" brushRef="#br0">207 1 10410,'0'0'6470,"-11"3"-4783,-1 1-1434,-1 1 1,1 1-1,0 0 0,0 1 1,0 0-1,-12 11 1,17-13-213,0 1 0,1-1 1,0 2-1,0-1 0,0 0 1,1 1-1,0 0 1,0 0-1,0 1 0,1-1 1,1 1-1,-6 14 0,9-21-41,-1 0 0,1 0-1,0 0 1,0 0-1,0 0 1,0 0-1,0-1 1,0 1 0,0 0-1,0 0 1,0 0-1,1 0 1,-1 0 0,0 0-1,0 0 1,1 0-1,-1-1 1,1 1-1,-1 0 1,1 0 0,-1-1-1,1 1 1,-1 0-1,1 0 1,1 0-1,25 9 160,45-10 176,-53-1-364,7 1 23,-16-1 1,-1 0 1,1 1-1,-1 1 1,1 0-1,-1 0 1,1 0-1,13 5 0,-22-5 10,0-1-1,-1 0 0,1 1 1,0-1-1,0 0 0,0 1 0,0-1 1,-1 1-1,1-1 0,0 1 1,0 0-1,-1-1 0,1 1 0,0 0 1,-1 0-1,1-1 0,-1 1 1,1 0-1,-1 0 0,1 0 0,-1 0 1,0 0-1,1 0 0,-1-1 1,0 1-1,0 0 0,0 0 0,1 0 1,-1 0-1,0 0 0,0 0 0,-1 0 1,1 0-1,0 0 0,0 0 1,0 0-1,-1 0 0,1 0 0,0 0 1,-1-1-1,1 1 0,-1 0 1,1 0-1,-1 0 0,1 0 0,-1-1 1,1 1-1,-1 0 0,0-1 1,0 1-1,1 0 0,-1-1 0,0 1 1,-1 0-1,-46 34 780,22-20-747,-1 0 1,-55 20-1,20-24-4409,37-10-3780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7.350"/>
    </inkml:context>
    <inkml:brush xml:id="br0">
      <inkml:brushProperty name="width" value="0.025" units="cm"/>
      <inkml:brushProperty name="height" value="0.025" units="cm"/>
    </inkml:brush>
  </inkml:definitions>
  <inkml:trace contextRef="#ctx0" brushRef="#br0">261 182 7143,'4'-8'3817,"1"0"-2808,-1-1 0,0 0 0,-1 0 0,0 0 1,-1-1-1,0 1 0,1-14 0,-2 20-837,-1 0 0,0-1 0,0 1 0,0 0-1,0 0 1,0-1 0,-1 1 0,0 0 0,0 0 0,1 0-1,-2 0 1,1 0 0,0 0 0,-1 0 0,1 0 0,-1 0-1,0 1 1,0-1 0,0 0 0,0 1 0,0 0 0,-1 0-1,1-1 1,-1 1 0,0 1 0,1-1 0,-1 0 0,0 1-1,-3-2 1,-1 1-155,0 0 0,0 1 0,0 0 0,0 1-1,0-1 1,0 1 0,0 1 0,0-1 0,0 1-1,1 0 1,-1 1 0,0 0 0,0 0 0,1 0 0,-1 1-1,1 0 1,0 0 0,0 0 0,0 1 0,0 0-1,1 0 1,-1 1 0,1-1 0,-7 9 0,5-6-26,0 0 1,0 1-1,1 0 0,-1 0 1,2 1-1,-1 0 1,1 0-1,1 0 0,-1 1 1,2-1-1,-1 1 1,1 0-1,1 0 0,0 0 1,-1 20-1,3-29 7,0 0-1,0 0 1,0 0 0,0 0-1,1 0 1,-1 0-1,0 0 1,1 0 0,-1 0-1,0 0 1,1-1-1,0 1 1,-1 0 0,1 0-1,-1 0 1,1-1-1,0 1 1,0 0 0,-1 0-1,1-1 1,0 1-1,0-1 1,0 1 0,0-1-1,0 1 1,0-1 0,0 1-1,37 2 13,-23-4 14,0-2-1,0 0 1,17-5 0,-1-4 16,1-2 0,-2-1 0,0-1 0,-1-1 0,-1-2 0,0-1 0,-2-1 0,0-1 0,40-46 0,-89 94-326,-48 62 111,66-81 176,0 1-1,0 0 1,0 1 0,1-1 0,1 1-1,0 0 1,0 0 0,0 0-1,-1 14 1,4-23 0,0 1-1,0 0 0,0 0 1,0-1-1,0 1 1,0 0-1,0 0 1,1-1-1,-1 1 0,0 0 1,0-1-1,1 1 1,-1 0-1,1-1 1,-1 1-1,0 0 0,1-1 1,-1 1-1,1-1 1,-1 1-1,1-1 1,-1 1-1,1-1 0,0 1 1,-1-1-1,1 0 1,0 1-1,-1-1 1,1 0-1,0 1 0,-1-1 1,1 0-1,0 0 1,0 0-1,-1 0 1,1 0-1,0 0 0,1 0 1,33-2 309,-33 1-269,18-3 115,-1-1 0,0-1 0,0-1 0,0 0 0,25-15 0,89-60-85,-91 54-15,-28 19-48,-10 6-5,-1 0 1,1 0-1,0 1 1,0-1-1,0 1 1,0 0-1,0 0 1,1 0-1,8-1 1,-23 25-309,-16 16 352,19-30-43,0 0 0,1 0 0,0 1 0,1 0 0,0 1 0,0-1 0,1 1 0,0 0 0,1 0 0,-4 18 0,7-28 0,0 1 0,1 0 0,-1-1 0,0 1-1,1-1 1,-1 1 0,1-1 0,-1 1 0,0-1 0,1 1 0,0-1 0,-1 1 0,1-1-1,-1 1 1,1-1 0,-1 0 0,1 1 0,0-1 0,-1 0 0,1 0 0,0 1 0,-1-1-1,1 0 1,0 0 0,0 0 0,-1 0 0,1 0 0,0 0 0,-1 0 0,1 0-1,0 0 1,-1 0 0,1 0 0,0-1 0,-1 1 0,1 0 0,0-1 0,31-7 382,-5-4-173,0-1 0,-1-1 1,38-29-1,-41 27-222,1 1-1,0 0 1,1 2-1,29-11 1,-54 24 3,-1 1-1,1-1 1,0 0-1,0 1 1,-1-1-1,1 1 1,0-1-1,0 0 1,0 1 0,0-1-1,0 1 1,0-1-1,0 0 1,0 1-1,0-1 1,0 1 0,0-1-1,0 0 1,0 1-1,0-1 1,0 1-1,0-1 1,0 0 0,0 1-1,0-1 1,1 1-1,-1-1 1,0 0-1,0 1 1,1-1 0,-1 0-1,0 1 1,0-1-1,1 0 1,-1 1-1,0-1 1,1 0-1,-1 0 1,0 1 0,1-1-1,-1 0 1,0 0-1,1 0 1,-1 0-1,1 1 1,-1-1 0,0 0-1,1 0 1,-1 0-1,1 0 1,-1 0-1,1 0 1,-1 0 0,0 0-1,1 0 1,-1 0-1,1 0 1,-1-1-1,0 1 1,1 0 0,-1 0-1,1 0 1,-1 0-1,0-1 1,1 1-1,-18 29 15,17-29-7,-22 28 90,13-17-84,0 0 0,1 1 0,0-1-1,1 2 1,1-1 0,-6 15-1,13-26-5,-1-1-1,1 1 0,-1-1 0,1 1 1,-1-1-1,1 1 0,0-1 0,-1 0 1,1 1-1,0-1 0,0 0 0,-1 0 1,1 1-1,0-1 0,0 0 1,-1 0-1,1 0 0,0 0 0,0 0 1,-1 0-1,1 0 0,0 0 0,0 0 1,-1 0-1,1 0 0,0-1 0,0 1 1,-1 0-1,1 0 0,1-1 0,29-6 211,5-7-88,0-1 1,37-24-1,-42 22-136,1 0 0,57-19 0,-88 35 3,-1 1 0,1 0 0,-1 0 0,0 0 0,1-1 1,-1 1-1,1 0 0,-1 0 0,0 0 0,1 0 0,-1 0 0,1 0 0,-1 0 0,0 0 0,1 0 0,-1 0 0,1 0 0,-1 0 0,1 0 0,-1 0 0,0 1 0,1-1 1,-1 0-1,1 0 0,-1 0 0,0 1 0,1-1 0,-1 0 0,0 0 0,1 1 0,-1-1 0,0 0 0,0 1 0,1-1 0,-1 1 0,-1 16-100,-17 21-944,17-36 782,-24 36-7602,17-29-432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7.989"/>
    </inkml:context>
    <inkml:brush xml:id="br0">
      <inkml:brushProperty name="width" value="0.025" units="cm"/>
      <inkml:brushProperty name="height" value="0.025" units="cm"/>
    </inkml:brush>
  </inkml:definitions>
  <inkml:trace contextRef="#ctx0" brushRef="#br0">68 0 13581,'0'0'8568,"-5"10"-8232,-3 5-196,-2 3-75,1 1 0,0 0-1,1 0 1,2 0 0,-6 25 0,11-43-64,1 0 1,0 0-1,0 0 1,0 0-1,0 0 1,0 0 0,0 0-1,0 0 1,1 0-1,-1 1 1,0-1-1,0 0 1,1 0-1,-1 0 1,1 0-1,-1 0 1,1 0-1,-1-1 1,1 1-1,0 0 1,-1 0 0,1 0-1,0 0 1,0-1-1,0 1 1,0 0-1,-1-1 1,1 1-1,0-1 1,2 1-1,0 0 45,1 0-1,-1 0 1,1 0-1,0-1 1,-1 0-1,1 0 0,0 0 1,-1 0-1,7-1 1,5-2 183,1-1 1,0 0-1,21-10 1,11-10-50,83-55 1,-39 21-110,-92 58-73,0 0 0,0 0-1,0 0 1,0 1 0,0-1 0,0 0-1,0 0 1,0 0 0,0 0 0,0 0-1,0 0 1,0 0 0,0 0 0,0 1-1,0-1 1,0 0 0,0 0 0,0 0-1,0 0 1,0 0 0,0 0 0,0 0-1,0 0 1,0 1 0,0-1-1,0 0 1,0 0 0,0 0 0,0 0-1,0 0 1,0 0 0,0 0 0,1 0-1,-1 0 1,0 0 0,0 0 0,0 1-1,0-1 1,0 0 0,0 0 0,0 0-1,0 0 1,0 0 0,1 0 0,-1 0-1,0 0 1,0 0 0,0 0 0,0 0-1,0 0 1,0 0 0,0 0 0,1 0-1,-1 0 1,0 0 0,0 0 0,0 0-1,0 0 1,0 0 0,0 0-1,0-1 1,-7 18-46,-13 16 161,-8 5 3,16-24-74,1 0-1,0 1 1,2 1-1,-1-1 0,2 2 1,-8 20-1,15-36-36,1 0-1,0-1 1,0 1 0,0 0-1,-1 0 1,1-1 0,0 1-1,0 0 1,0 0 0,0-1-1,0 1 1,0 0 0,1 0-1,-1-1 1,0 1-1,0 0 1,0-1 0,1 1-1,-1 0 1,0 0 0,1-1-1,-1 1 1,1-1 0,-1 1-1,1 0 1,-1-1 0,1 1-1,-1-1 1,1 1 0,-1-1-1,1 1 1,0-1-1,-1 0 1,1 1 0,0-1-1,-1 0 1,1 1 0,0-1-1,-1 0 1,1 0 0,0 0-1,0 0 1,-1 0 0,1 1-1,0-1 1,0-1-1,0 1 1,-1 0 0,1 0-1,0 0 1,1-1 0,41-8 452,-21 0-349,0-2-1,0 0 0,-1-1 0,0-1 0,34-30 1,-30 23-127,1 2 0,41-24 1,-67 60-1360,-6-4 183,-1 0 0,0-1 0,-1 0-1,-1 0 1,-12 15 0,9-13-1947,-2 6-2715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8.490"/>
    </inkml:context>
    <inkml:brush xml:id="br0">
      <inkml:brushProperty name="width" value="0.025" units="cm"/>
      <inkml:brushProperty name="height" value="0.025" units="cm"/>
    </inkml:brush>
  </inkml:definitions>
  <inkml:trace contextRef="#ctx0" brushRef="#br0">165 112 8296,'0'0'6630,"6"-8"-3293,-3 4-3160,2 0 147,-1-1 1,-1 0-1,1 0 1,-1 0-1,0-1 0,0 1 1,0-1-1,-1 0 1,0 1-1,0-1 0,0 0 1,-1 0-1,1-9 1,-2 14-330,-1 0 1,1 0 0,-1 0-1,1 0 1,-1 0-1,0 0 1,0 1 0,1-1-1,-1 0 1,0 0 0,0 1-1,0-1 1,0 1-1,0-1 1,1 1 0,-1-1-1,0 1 1,0-1 0,0 1-1,-1 0 1,1 0-1,0-1 1,0 1 0,0 0-1,0 0 1,0 0 0,0 0-1,0 0 1,0 0-1,0 1 1,-2-1 0,-38 7-166,30-3 160,1 2 0,0-1 0,1 1 0,-1 1 0,1-1 0,1 1 0,-1 1 0,1 0 0,1 0 0,-1 1 0,1 0 0,1 0 0,0 0 0,0 1 0,-9 20 0,15-29 10,-1 1-1,1-1 1,0 1 0,-1-1 0,1 0 0,0 1-1,0-1 1,0 1 0,0-1 0,0 1-1,0-1 1,0 1 0,0-1 0,1 1-1,-1-1 1,1 1 0,-1-1 0,1 0-1,-1 1 1,1-1 0,0 0 0,0 0-1,-1 1 1,1-1 0,0 0 0,0 0-1,0 0 1,0 0 0,1 0 0,-1 0 0,0 0-1,0 0 1,1-1 0,-1 1 0,0 0-1,1-1 1,-1 1 0,2 0 0,6 1 49,0-1 0,1 1 0,-1-1 1,0-1-1,10 0 0,-12 0-9,29 0 93,0-2 1,-1-2 0,66-15-1,-79 13-75,-1 0 0,0-1 0,-1-2 0,0 0 0,0-1 0,-1-1 0,28-20 0,-31 14 70,-16 17-127,0 0-1,0 0 1,0 0 0,0 0 0,0 0 0,0-1-1,0 1 1,0 0 0,0 0 0,0 0 0,0 0-1,0 0 1,1-1 0,-1 1 0,0 0 0,0 0-1,0 0 1,0 0 0,0-1 0,-1 1 0,1 0-1,0 0 1,0 0 0,0 0 0,0 0 0,0-1-1,0 1 1,0 0 0,0 0 0,0 0-1,0 0 1,0 0 0,0-1 0,-1 1 0,1 0-1,0 0 1,0 0 0,0 0 0,0 0 0,0 0-1,0 0 1,-1 0 0,1 0 0,0-1 0,0 1-1,0 0 1,0 0 0,-1 0 0,1 0 0,0 0-1,0 0 1,-3 0-9,0 1 0,1-1 1,-1 1-1,0 0 0,1-1 0,-1 1 0,1 0 0,-1 1 0,1-1 0,0 0 1,-5 4-1,-4 2-6,-1 1 1,1 1 0,0 0-1,1 1 1,0 0 0,0 0-1,1 1 1,0 0 0,-8 16-1,17-27 18,0 1 0,-1-1 0,1 1 0,0-1-1,0 0 1,0 1 0,0-1 0,0 1 0,0-1 0,0 1-1,0-1 1,0 1 0,0-1 0,0 0 0,0 1 0,0-1-1,0 1 1,0-1 0,1 1 0,-1-1 0,0 0 0,0 1 0,0-1-1,1 1 1,-1-1 0,0 0 0,1 1 0,-1-1 0,0 0-1,1 1 1,-1-1 0,0 0 0,1 0 0,-1 1 0,0-1-1,1 0 1,-1 0 0,1 0 0,-1 1 0,1-1 0,-1 0 0,0 0-1,1 0 1,-1 0 0,1 0 0,0 0 0,25 1 679,-23-2-549,23-2 154,-1-2 0,1 0-1,-1-2 1,-1-1 0,0-1-1,28-14 1,-22 9-295,1 2-1,61-16 1,-91 28-6,-1 0 1,1-1 0,-1 1-1,0 0 1,1 0 0,-1 0-1,1 0 1,-1 0 0,1 0-1,-1 0 1,1 0 0,-1 0-1,1 0 1,-1 0 0,1 0-1,-1 0 1,0 0-1,1 0 1,-1 0 0,1 1-1,-1-1 1,1 0 0,-1 0-1,0 1 1,1-1 0,-1 0-1,1 0 1,-1 1 0,0-1-1,1 0 1,-1 1 0,0-1-1,1 1 1,-5 16-98,-22 22 232,24-36-120,-9 12-131,5-9-125,1 0 0,0 1 0,1 0 0,0 0-1,0 1 1,0-1 0,-4 15 0,8-17-3472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59.460"/>
    </inkml:context>
    <inkml:brush xml:id="br0">
      <inkml:brushProperty name="width" value="0.025" units="cm"/>
      <inkml:brushProperty name="height" value="0.025" units="cm"/>
    </inkml:brush>
  </inkml:definitions>
  <inkml:trace contextRef="#ctx0" brushRef="#br0">97 0 18481,'0'0'1218,"-7"9"-973,-4 9 81,1 1-1,1 0 1,0 0 0,2 1-1,0 0 1,2 0 0,-7 40-1,3 8-71,-1 87-1,9-152-258,1 0 0,0 0-1,0 1 1,1-1-1,-1 0 1,1 0-1,0 0 1,-1 0-1,1 0 1,1 1-1,-1-2 1,0 1-1,1 0 1,-1 0-1,1 0 1,3 3-1,-3-4-2,0-1 0,0 1 1,1-1-1,-1 0 0,0 1 0,0-1 0,1 0 0,-1 0 0,1-1 0,-1 1 0,1-1 1,-1 1-1,1-1 0,-1 0 0,1 0 0,0 0 0,-1 0 0,1 0 0,-1 0 0,1-1 0,3-1 1,7-1 9,-1-2 1,1 0 0,-1-1 0,0 0 0,0 0-1,-1-1 1,18-15 0,-10 7 47,-2-1 1,0 0-1,24-31 1,-51 61 269,-41 58 380,47-65-812,0-1 0,1 0-1,0 1 1,0 0 0,1-1 0,0 1 0,0 0 0,0 0-1,0 13 1,2-20-21,0 1-1,0 0 1,0-1-1,0 1 0,0-1 1,0 1-1,0 0 1,0-1-1,0 1 1,0-1-1,0 1 0,1 0 1,-1-1-1,0 1 1,0-1-1,1 1 1,-1-1-1,0 1 0,1-1 1,-1 1-1,0-1 1,1 0-1,-1 1 1,1-1-1,-1 1 0,1-1 1,-1 0-1,1 1 1,-1-1-1,1 0 1,-1 0-1,1 1 0,0-1 1,-1 0-1,1 0 1,-1 0-1,1 0 1,0 0-1,-1 0 0,1 0 1,-1 0-1,1 0 1,0 0-1,-1 0 1,1 0-1,0 0 0,26 0-6699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0.074"/>
    </inkml:context>
    <inkml:brush xml:id="br0">
      <inkml:brushProperty name="width" value="0.025" units="cm"/>
      <inkml:brushProperty name="height" value="0.025" units="cm"/>
    </inkml:brush>
  </inkml:definitions>
  <inkml:trace contextRef="#ctx0" brushRef="#br0">132 38 14894,'-8'5'1954,"-64"48"661,67-50-2489,1 1 1,0 0-1,-1 0 1,1 1-1,1-1 0,-1 1 1,1 0-1,0 0 1,0 0-1,0 0 0,1 1 1,-1-1-1,1 1 0,-2 9 1,5-14-127,-1 0 0,0 0 0,1 0 0,0 0 0,-1 0 0,1 0 0,-1 0 0,1 0 0,0-1 0,0 1 0,-1 0 0,1 0 0,0-1 0,0 1 0,0-1 0,0 1 0,0-1 0,0 1 0,0-1 0,0 1 0,0-1 0,0 0 0,0 0 0,0 1 0,0-1 0,0 0 0,0 0 0,0 0 0,1 0 0,-1 0 0,0 0-1,0-1 1,0 1 0,0 0 0,1-1 0,47-8-186,-26 0-9,-1-1 0,0-1 0,0 0-1,29-23 1,77-66 136,-120 93 69,-42 73-133,33-63 130,-1-1-1,2 0 1,-1 1-1,0-1 1,0 1 0,1-1-1,0 1 1,-1-1-1,1 1 1,0-1-1,0 1 1,0-1-1,1 1 1,-1 0-1,0-1 1,2 4 0,-1-4 10,0-1 1,0 1 0,0-1 0,0 1-1,0-1 1,1 0 0,-1 0 0,0 0-1,1 1 1,-1-1 0,1 0 0,-1-1-1,1 1 1,-1 0 0,1 0 0,0-1-1,-1 1 1,3 0 0,6 0 57,0 0 1,0 0-1,0-1 0,0 0 1,0-1-1,0 0 1,11-3-1,-4 0 53,-9 2-236,-1 1 0,1-1 0,0 1 0,15 0 0,-22 1 83,1 0 0,-1 0 0,0 1 0,1-1 0,-1 0 0,0 1 0,1-1 0,-1 0 0,0 1 0,1 0 1,-1-1-1,0 1 0,0 0 0,0 0 0,0-1 0,0 1 0,0 0 0,0 0 0,0 0 0,0 0 0,0 1 0,0-1 0,-1 0 0,1 0 0,0 0 1,-1 1-1,1-1 0,-1 0 0,1 1 0,-1-1 0,0 0 0,1 1 0,-1 1 0,3 45 49,-4 85 0,1 25 67,2-134 22,0-7-115,0 1-1,-2-1 0,0 0 1,0 1-1,-5 24 1,3-38 85,1 1-1,0-1 1,-1 1 0,0-1 0,0 0-1,0 0 1,-1 0 0,1 0 0,-1 0 0,0 0-1,0-1 1,-1 1 0,1-1 0,-1 0-1,1 0 1,-1 0 0,0 0 0,0-1 0,0 0-1,0 0 1,-1 0 0,1 0 0,-1 0-1,-8 1 1,9-2 100,-1 1-1,0-1 1,1-1-1,-1 1 0,0-1 1,0 1-1,0-1 1,0-1-1,1 1 0,-1-1 1,0 1-1,-6-3 1,8 1-112,1 1 1,0 0-1,0-1 1,0 1-1,0-1 1,0 0-1,1 1 1,-1-1-1,0 0 1,1 0-1,-1 0 0,1 0 1,0-1-1,0 1 1,-1 0-1,2 0 1,-1-1-1,0 1 1,0-1-1,1 1 1,-1-1-1,1 1 1,0-1-1,0-4 1,0-9-54,1 0 1,0 0-1,1 0 1,1 1-1,1-1 1,0 1-1,1-1 1,0 1-1,2 1 1,-1-1-1,16-22 1,0 2-32,3 1 0,0 2 1,38-38-1,-48 54-17,1 2 0,0 0 0,1 0 0,0 2 0,1 0 0,23-11 0,-28 17-607,0 1 1,0 0-1,0 1 0,0 1 1,1 0-1,20-1 1,0 1-3768,-3-3-4458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5.118"/>
    </inkml:context>
    <inkml:brush xml:id="br0">
      <inkml:brushProperty name="width" value="0.025" units="cm"/>
      <inkml:brushProperty name="height" value="0.025" units="cm"/>
    </inkml:brush>
  </inkml:definitions>
  <inkml:trace contextRef="#ctx0" brushRef="#br0">166 378 3876,'-3'-26'11803,"-8"6"-7835,10 19-3906,0 0 0,0-1 1,0 1-1,-1 0 0,1 0 0,-1 1 0,1-1 0,-1 0 0,1 0 1,-1 1-1,1-1 0,-1 1 0,0 0 0,1-1 0,-1 1 1,1 0-1,-1 0 0,0 0 0,1 0 0,-1 0 0,0 0 1,1 0-1,-1 1 0,0-1 0,1 1 0,-1-1 0,1 1 0,-3 0 1,-2 2-55,1 1 0,-1-1 0,1 1 0,0 0 0,0 1 0,0-1 0,1 1 0,0 0 0,0 0 0,0 0 0,0 0 0,1 1 0,0 0 0,0 0 1,0 0-1,-3 11 0,-1 4 28,0 1 1,2 0-1,-4 34 1,8-50 9,0 1-1,1-1 1,0 1 0,0-1 0,1 0 0,-1 1 0,4 12 0,-3-18-39,-1 0 0,1 0 0,-1 0-1,1 0 1,-1 0 0,1 0 0,0 0 0,0 0-1,-1 0 1,1 0 0,0 0 0,0 0 0,0-1-1,0 1 1,0 0 0,0-1 0,0 1 0,0-1-1,2 2 1,-1-2 4,1 0-1,-1 0 1,0 0-1,0 0 1,0 0 0,1 0-1,-1 0 1,0-1-1,0 1 1,0-1-1,0 0 1,0 0-1,0 0 1,4-2 0,3-3 27,1 0 1,-2-1-1,1 0 1,-1 0 0,0-1-1,0 0 1,-1 0 0,-1-1-1,1 0 1,-1-1 0,6-11-1,2-8 10,0-1 1,14-49-1,-25 72 35,0-1 1,-1 1-1,0-1 0,-1 0 0,0 1 1,0-1-1,-1 0 0,0 0 1,-1-13-1,-16 57-441,12-20 355,1 0-1,1 0 1,0 0-1,2 0 0,0 0 1,0 1-1,1-1 1,5 29-1,-5-43 3,0-1 0,0 0 0,1 0 0,-1 0 0,0 1-1,1-1 1,-1 0 0,1 0 0,-1 0 0,1 0 0,-1 0 0,1 0 0,0 0 0,-1 0-1,1 0 1,0 0 0,0 0 0,0 0 0,0 0 0,0-1 0,0 1 0,0 0 0,0-1-1,0 1 1,0-1 0,0 1 0,2 0 0,0-1 9,-1-1 0,0 1 0,0 0 1,0 0-1,1-1 0,-1 0 0,0 1 0,0-1 0,0 0 0,0 0 0,0 0 1,0 0-1,3-3 0,4-3 51,0-1 0,0 0 1,-1 0-1,12-15 0,6-14 115,-1-1 1,-2-1-1,23-55 0,-36 70-34,-1 0 1,-1-1-1,-1 0 1,-1 0-1,-2 0 1,0-1-1,-1-30 1,-6 45-160,-4 15-58,-6 16-89,-1 21 141,2-1 0,1 2 0,2 0-1,2 0 1,2 0 0,1 80 0,3-116 23,1-1 1,0 0 0,1 1-1,-1-1 1,1 0-1,0 0 1,0 0-1,1 0 1,-1 0 0,1 0-1,0 0 1,4 7-1,-3-10-27,-1 0 0,0 1 0,1-1 0,0 0 0,-1-1 0,1 1 0,0 0-1,0-1 1,0 1 0,0-1 0,0 0 0,0 0 0,1 0 0,-1-1 0,0 1-1,0-1 1,1 0 0,-1 0 0,0 0 0,6 0 0,-1-1-252,0 0-1,-1 0 1,1 0 0,0-1-1,0 0 1,-1 0 0,1-1-1,7-4 1,30-23-6625,-25 13-483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1.539"/>
    </inkml:context>
    <inkml:brush xml:id="br0">
      <inkml:brushProperty name="width" value="0.025" units="cm"/>
      <inkml:brushProperty name="height" value="0.025" units="cm"/>
    </inkml:brush>
  </inkml:definitions>
  <inkml:trace contextRef="#ctx0" brushRef="#br0">59 257 9993,'0'0'3284,"-9"-4"-1325,-28-16 128,36 19-1995,0 0-1,0 0 1,0 0-1,0 0 1,0 0 0,0-1-1,0 1 1,0 0-1,1 0 1,-1-1 0,0 1-1,1 0 1,-1-1-1,1 1 1,0-1 0,-1 1-1,1-1 1,0 1-1,0-1 1,0 1 0,0-1-1,0 1 1,0 0-1,1-1 1,-1 1 0,0-1-1,1 1 1,-1-1-1,1 1 1,-1 0 0,1-1-1,0 1 1,-1 0-1,1 0 1,2-2 0,31-37 662,-25 31-612,0 1-1,0 0 1,1 0 0,0 1-1,1 1 1,-1 0 0,1 0 0,0 1-1,1 0 1,21-6 0,-31 11-143,-1 0-1,1-1 1,-1 1 0,0 0 0,1 0 0,-1 0 0,0 0 0,1 0-1,-1 1 1,0-1 0,1 0 0,-1 1 0,0-1 0,1 1 0,-1-1-1,0 1 1,0-1 0,0 1 0,1 0 0,-1 0 0,0 0 0,0 0-1,0 0 1,0 0 0,0 0 0,-1 0 0,1 0 0,0 0 0,0 0-1,-1 0 1,1 1 0,0-1 0,-1 0 0,0 0 0,1 1-1,-1-1 1,0 0 0,1 1 0,-1-1 0,0 0 0,0 1 0,0 1-1,0 7 39,-1 0 0,1 0-1,-1 0 1,-5 18-1,-10 22 102,-1-2-1,-44 86 1,24-56-113,34-70-26,-1 0 0,1 1 0,0 0 0,1 0 0,-2 12 1,4-21-4,0 0 0,0 1 0,0-1 0,0 0 0,0 1 1,0-1-1,0 0 0,0 1 0,0-1 0,0 1 1,0-1-1,0 0 0,0 1 0,0-1 0,0 0 0,0 1 1,0-1-1,1 0 0,-1 1 0,0-1 0,0 0 1,0 0-1,1 1 0,-1-1 0,0 0 0,0 0 0,1 1 1,-1-1-1,0 0 0,1 0 0,-1 0 0,0 1 1,1-1-1,-1 0 0,1 0 0,14-2-46,18-16 131,18-20-7,-2-3-1,-2-1 1,-1-3 0,-3-1 0,71-99 0,-97 117-4,-13 19 20,-10 19 43,-7 12-109,0 1-1,2 0 1,0 0-1,2 1 0,0 1 1,2-1-1,-7 40 0,14-63-10,0 1-1,-1-1 0,1 0 0,0 1 0,0-1 1,0 0-1,0 1 0,0-1 0,0 1 0,0-1 1,0 0-1,0 1 0,1-1 0,-1 0 0,0 1 0,1-1 1,0 0-1,-1 0 0,1 1 0,0-1 0,-1 0 1,1 0-1,0 0 0,0 0 0,0 0 0,0 0 1,0 0-1,0 0 0,0 0 0,0-1 0,0 1 1,1 0-1,-1-1 0,0 1 0,0-1 0,1 1 1,-1-1-1,0 1 0,1-1 0,-1 0 0,0 0 1,1 0-1,-1 0 0,0 0 0,1 0 0,-1 0 1,1 0-1,-1 0 0,0-1 0,1 1 0,1-1 1,6-2 149,1 0 0,0-1 0,-1 0 0,0 0 0,15-11 0,1-2-49,-2 0 0,0-2 0,32-36 0,-42 41-75,0-1 1,-1 0-1,-1-1 1,-1-1-1,0 1 0,11-29 1,-31 71-33,1 0 0,1 1 0,2 0 0,0 0 0,2 0 0,-1 33 1,5-58 2,0-1 0,0 0 0,0 0 0,0 1 0,1-1 0,-1 0 0,0 0 0,1 1 1,-1-1-1,1 0 0,-1 0 0,1 0 0,0 0 0,-1 1 0,1-1 0,0 0 0,0 0 0,0-1 1,0 1-1,0 0 0,0 0 0,0 0 0,0 0 0,0-1 0,0 1 0,0-1 0,0 1 0,0-1 1,1 1-1,-1-1 0,0 0 0,0 1 0,1-1 0,-1 0 0,0 0 0,1 0 0,-1 0 1,0 0-1,0 0 0,1 0 0,-1-1 0,0 1 0,0 0 0,1-1 0,-1 1 0,2-2 0,4 0 98,0 0 0,0-1-1,-1 0 1,1 0 0,-1-1-1,0 0 1,7-5 0,4-6 55,-1-1-1,-1 0 1,-1-1 0,0-1 0,18-31 0,-25 37-74,0-1 1,-1 0 0,-1 0-1,0-1 1,-1 1 0,0-1 0,-1 0-1,0 0 1,1-25 0,-4 39-90,0-1 1,0 1 0,0 0 0,0-1 0,0 1 0,0 0-1,0 0 1,0-1 0,0 1 0,0 0 0,0-1 0,0 1 0,0 0-1,0 0 1,0-1 0,0 1 0,0 0 0,0-1 0,-1 1-1,1 0 1,0 0 0,0-1 0,0 1 0,0 0 0,0 0-1,-1-1 1,1 1 0,0 0 0,0 0 0,-1 0 0,1-1 0,0 1-1,0 0 1,-1 0 0,1 0 0,0 0 0,0 0 0,-1-1-1,-10 9-77,-7 19-72,14-20 128,1 1 0,0-1 0,0 1 0,1 0 1,0 0-1,0 0 0,1 0 0,0 0 0,1 1 1,-1-1-1,2 11 0,0-17 15,0-1 0,-1 0 0,1 0 0,0 0 0,0 1 0,-1-1 0,1 0 0,0 0 1,0 0-1,0 0 0,1 0 0,-1-1 0,0 1 0,0 0 0,0 0 0,1-1 0,-1 1 0,0-1 0,0 1 0,1-1 0,-1 0 0,1 1 0,-1-1 0,0 0 0,1 0 0,-1 0 0,1 0 1,-1 0-1,0 0 0,1 0 0,-1-1 0,1 1 0,-1 0 0,0-1 0,2 0 0,6-1 32,-1 0 1,0-1-1,0 1 1,14-8-1,1-5 1,1-1 0,-2 0 1,0-2-1,-1 0 0,-1-2 0,0 0 0,-2-1 0,18-26 0,-65 121-416,13-43 408,2 1-1,1 0 1,2 1-1,1 0 0,2 1 1,1 0-1,-3 53 0,9-86-20,1 0 0,0 0 0,0 0 0,0 0 0,0 0-1,0 0 1,0 0 0,0 0 0,0 0 0,0-1 0,1 1-1,-1 0 1,0 0 0,0 0 0,1 0 0,-1 0 0,1 0 0,-1-1-1,1 1 1,-1 0 0,1 0 0,-1-1 0,1 1 0,0 0-1,-1-1 1,1 1 0,0-1 0,0 1 0,0-1 0,-1 1 0,1-1-1,0 1 1,0-1 0,0 0 0,0 1 0,0-1 0,0 0-1,-1 0 1,1 0 0,0 0 0,0 0 0,0 0 0,1 0 0,1-1 4,0 1 1,0-1-1,0 0 1,-1 0-1,1-1 1,0 1-1,-1 0 1,1-1-1,-1 0 1,1 0-1,-1 1 1,0-1-1,3-4 1,4-5-515,0-1-1,-1 0 1,-1-1 0,0 0-1,-1 0 1,0 0 0,-1-1-1,0 1 1,3-21 0,-1-3-3684,-2-1 0,0-52 0,-4 25-4141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1.932"/>
    </inkml:context>
    <inkml:brush xml:id="br0">
      <inkml:brushProperty name="width" value="0.025" units="cm"/>
      <inkml:brushProperty name="height" value="0.025" units="cm"/>
    </inkml:brush>
  </inkml:definitions>
  <inkml:trace contextRef="#ctx0" brushRef="#br0">27 0 10250,'0'0'12043,"-27"60"-12043,38-44-32,5-2-577,6-3-1408,1-5-1731,2-3-1185,3-3-1921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2.280"/>
    </inkml:context>
    <inkml:brush xml:id="br0">
      <inkml:brushProperty name="width" value="0.025" units="cm"/>
      <inkml:brushProperty name="height" value="0.025" units="cm"/>
    </inkml:brush>
  </inkml:definitions>
  <inkml:trace contextRef="#ctx0" brushRef="#br0">104 1 11691,'0'0'10090,"-11"8"-9348,3-1-757,-44 38 1287,48-42-1207,1 1 1,0-1 0,0 1-1,1 0 1,-1-1 0,1 1-1,0 0 1,0 0 0,0 1-1,0-1 1,1 0 0,0 1-1,0-1 1,-1 7 0,3-10-91,0 0 0,0 0 0,0 0 0,0 0 0,0-1 0,1 1 0,-1-1 0,0 1 0,0-1 0,0 1 0,1-1 0,-1 1 0,0-1 0,1 0 0,-1 0 0,0 0 0,1 0 0,-1 0 0,0 0 0,1 0 0,1-1 0,35 0-776,17-8 141,-43 6 498,-1 1 1,1 0 0,0 0-1,0 1 1,0 1 0,0 0-1,0 0 1,0 2-1,22 4 1,-32-6 193,-1 1 0,1 0 0,0 0-1,-1 0 1,1 0 0,-1 0 0,1 0 0,-1 0-1,1 0 1,-1 0 0,0 1 0,0-1 0,0 1 0,1-1-1,-1 1 1,-1-1 0,1 1 0,0 0 0,0-1 0,0 1-1,-1 0 1,1 0 0,-1-1 0,0 1 0,1 0 0,-1 0-1,0 0 1,0 0 0,0-1 0,0 1 0,-1 0 0,1 0-1,0 0 1,-1 0 0,1-1 0,-1 1 0,0 0 0,1 0-1,-3 2 1,0 3 209,-1 1 1,-1-1-1,1 0 0,-1 0 0,0 0 1,0-1-1,-9 8 0,-8 6 1231,-45 30 0,59-45-1359,1-1 0,-1 1-1,0-1 1,0-1 0,-1 0 0,1 0 0,-1 0 0,1-1 0,-1 0-1,-14 0 1,22-2-149,1 1 1,-1-1-1,0 0 0,1 0 0,-1 0 0,0-1 0,1 1 0,-1 0 0,0 0 0,1 0 0,-1 0 0,1-1 0,-1 1 1,0 0-1,1 0 0,-1-1 0,1 1 0,-1 0 0,1-1 0,-1 1 0,1-1 0,-1 1 0,1-1 0,-1 1 1,1-1-1,0 1 0,-1-1 0,1 1 0,0-1 0,-1 0 0,1 1 0,0-1 0,0 1 0,-1-2 0,7-26-3046,-2 20 1980,0 0 1,0 0-1,1 1 0,0 0 1,6-7-1,24-17-3948,8 0-1425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2.628"/>
    </inkml:context>
    <inkml:brush xml:id="br0">
      <inkml:brushProperty name="width" value="0.025" units="cm"/>
      <inkml:brushProperty name="height" value="0.025" units="cm"/>
    </inkml:brush>
  </inkml:definitions>
  <inkml:trace contextRef="#ctx0" brushRef="#br0">167 326 12172,'0'0'7489,"-9"8"-6853,-14 13-115,1 1 1,-27 33 0,42-46-279,-1 1-1,1 1 1,1-1-1,0 1 1,1 0-1,0 0 1,0 1-1,1 0 1,1-1-1,-3 15 1,6-24-230,-1-1 0,1 1 0,0 0 0,0-1-1,0 1 1,0 0 0,0 0 0,0-1 0,1 1 0,-1 0 0,1-1 0,-1 1 0,1 0 0,-1-1 0,1 1-1,0-1 1,0 1 0,0-1 0,0 1 0,0-1 0,0 0 0,0 1 0,3 1 0,-2-2 9,1 0 0,-1 1 0,1-1 0,-1-1 0,1 1 0,0 0 0,0-1 1,-1 1-1,1-1 0,0 0 0,0 0 0,0 0 0,3 0 0,6-2 47,0 0-1,-1-1 1,1 0 0,-1 0-1,0-2 1,11-5 0,13-8-4,-1-3 0,-2 0 0,0-2 0,-1-2 0,40-41 0,-51 45-39,-1-1 1,-1-1 0,-1 0-1,0-2 1,-2 0 0,-1 0-1,-2-2 1,11-27 0,-19 43-10,-1 0 0,0-1 1,-1 1-1,0 0 1,-1-1-1,0 0 1,-1-19-1,-1 28-19,1 1-1,0-1 1,-1 1-1,1 0 0,-1-1 1,0 1-1,0-1 1,0 1-1,0 0 1,0 0-1,0-1 1,-1 1-1,1 0 0,-1 0 1,0 0-1,1 1 1,-1-1-1,0 0 1,0 1-1,0-1 0,0 1 1,0-1-1,-1 1 1,1 0-1,0 0 1,0 0-1,-1 0 0,1 1 1,-1-1-1,1 0 1,-1 1-1,1 0 1,-1 0-1,1 0 1,-1 0-1,1 0 0,-1 0 1,1 0-1,-1 1 1,1 0-1,-3 0 1,-6 2-7,0 0 1,1 1 0,-1 0 0,1 0 0,0 1 0,0 0 0,1 1 0,-17 13 0,-66 64 0,85-76 8,-55 61 109,59-65-108,0 1 1,0 0-1,0 0 0,1 0 0,-1 0 0,1 0 0,0 0 0,0 1 1,1-1-1,-1 1 0,1-1 0,0 1 0,0 0 0,1-1 0,-1 1 0,1 5 1,1-9-3,0 0 0,0 0 0,0 1 0,0-1 0,0 0 0,0-1 0,0 1 1,0 0-1,1 0 0,-1 0 0,0-1 0,1 1 0,-1-1 0,0 1 0,1-1 1,-1 1-1,1-1 0,-1 0 0,1 0 0,-1 1 0,0-1 0,1 0 0,-1-1 1,1 1-1,1 0 0,44-4 124,-46 4-117,34-7-52,-1-2 0,52-19-1,-62 19-43,0 0 0,0 1 0,1 2 0,0 1 1,1 0-1,45-1 0,-69 6 97,-1 0 0,1 0 0,-1 0 0,0 1 1,1-1-1,-1 0 0,1 1 0,-1-1 0,0 0 0,1 1 1,-1 0-1,0-1 0,0 1 0,0 0 0,1 0 0,-1-1 1,0 1-1,0 0 0,0 0 0,0 0 0,0 0 1,0 1-1,-1-1 0,1 0 0,0 0 0,1 3 0,-2-1 65,1 0 0,0 0-1,-1 1 1,0-1-1,1 1 1,-1-1-1,-1 0 1,1 1 0,0-1-1,-3 7 1,-1 6 131,-2 0 0,0-1 0,-11 21 0,6-14-951,-16 30 1886,22-33-4457,3-1-4001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3.531"/>
    </inkml:context>
    <inkml:brush xml:id="br0">
      <inkml:brushProperty name="width" value="0.025" units="cm"/>
      <inkml:brushProperty name="height" value="0.025" units="cm"/>
    </inkml:brush>
  </inkml:definitions>
  <inkml:trace contextRef="#ctx0" brushRef="#br0">24 134 8680,'-3'-6'1735,"2"5"-1233,1 0 1,-1 0 0,1-1-1,-1 1 1,0 0-1,1 0 1,-1 0 0,0 0-1,0 0 1,1 0-1,-1 0 1,0 1-1,0-1 1,0 0 0,0 0-1,0 1 1,0-1-1,0 1 1,-1-1 0,-1 0-1,4 28 577,0-25-1063,0 0 1,1 1-1,-1-1 1,1 0 0,-1 0-1,1 0 1,0 0 0,-1-1-1,1 1 1,0 0 0,0-1-1,0 1 1,1-1 0,-1 0-1,0 1 1,0-1 0,1 0-1,-1 0 1,1-1 0,-1 1-1,1-1 1,-1 1-1,1-1 1,-1 0 0,1 1-1,-1-1 1,1-1 0,-1 1-1,1 0 1,2-1 0,2 0 67,0-1 1,0 1-1,0-1 1,0 0-1,0-1 1,-1 1-1,0-1 1,1-1-1,10-7 1,-6 2 105,-2 0-1,1 0 1,12-17 0,-20 24-172,0 0-1,0 0 1,-1 0 0,1 0-1,-1-1 1,0 1-1,1 0 1,-1-1 0,0 1-1,0-1 1,-1 1-1,1-1 1,-1 1 0,1-1-1,-1 0 1,0 1-1,1-1 1,-1 0 0,-1 1-1,1-1 1,0 0 0,-1 1-1,1-1 1,-1 1-1,-2-5 1,2 5-21,-1 1-1,0-1 1,0 1-1,1-1 1,-1 1 0,0 0-1,0 0 1,-1 0-1,1 0 1,0 0 0,0 0-1,0 1 1,-1-1-1,1 1 1,0 0 0,-1-1-1,1 1 1,0 0-1,-1 0 1,1 0 0,-4 1-1,0 0-19,0 0 0,0 0-1,0 0 1,0 1-1,0 0 1,0 0 0,-8 5-1,6-2 2,1 1 0,-1 0-1,1 0 1,-1 1 0,2 0-1,-1 1 1,1-1-1,0 1 1,1 0 0,0 1-1,0-1 1,1 1 0,0 0-1,0 0 1,1 0-1,1 1 1,-1-1 0,1 1-1,1-1 1,-1 20 0,2-28 18,0 0 0,0 0 0,0 0 0,0 0 0,0 0 0,0 0 0,1 0 0,-1 0 0,0 0 0,1 0 0,-1 0 0,0 0 0,1 0 0,-1 0 0,1-1 0,0 1 0,-1 0 0,1 0 0,0 0 0,-1-1 0,1 1 0,0 0 0,0-1 0,0 1 0,-1-1 0,3 2 0,-1-2 3,0 1 0,1 0-1,-1-1 1,1 1 0,0-1-1,-1 0 1,1 0 0,-1 0 0,1 0-1,4-1 1,4-1 24,-1-1 0,1 0 1,0-1-1,13-7 0,140-80 96,-27 14-72,-131 74-47,-2 0-7,1 1-1,1-1 1,-1 1 0,0 0-1,0 0 1,1 1-1,6-1 1,-12 2-3,1 0 1,-1 0-1,1 0 0,-1 0 1,1 1-1,-1-1 1,1 0-1,-1 1 0,1-1 1,-1 0-1,1 1 0,-1-1 1,0 1-1,1-1 0,-1 0 1,1 1-1,-1-1 1,0 1-1,0-1 0,1 1 1,-1-1-1,0 1 0,0-1 1,0 1-1,1 0 0,-1-1 1,0 1-1,0-1 0,0 1 1,0-1-1,0 1 1,0 0-1,0-1 0,-1 2 1,0 25 85,1-23-34,-22 116 503,22-119-541,0-1 0,-1 0 1,1 1-1,0-1 0,0 1 1,0-1-1,0 1 1,0-1-1,0 0 0,1 1 1,-1-1-1,0 1 0,0-1 1,0 0-1,0 1 0,0-1 1,1 1-1,-1-1 1,0 0-1,0 1 0,1-1 1,-1 0-1,0 1 0,0-1 1,1 0-1,-1 1 0,0-1 1,1 0-1,-1 0 0,0 0 1,1 1-1,-1-1 1,1 0-1,-1 0 0,0 0 1,1 0-1,-1 0 0,1 1 1,20-7 211,18-19 241,13-16-143,-17 12-301,0 2 0,54-30-1,-55 45-633,-33 12 583,-1 0-1,1 0 1,0 0 0,-1 0-1,1 1 1,0-1 0,-1 0-1,1 0 1,0 1-1,-1-1 1,1 0 0,0 1-1,-1-1 1,1 0-1,-1 1 1,1-1 0,-1 1-1,1-1 1,-1 1 0,1 0-1,-1-1 1,0 1-1,1-1 1,-1 1 0,0 0-1,1-1 1,-1 1-1,0 0 1,0-1 0,0 1-1,0 0 1,1-1-1,-1 1 1,0 0 0,0 0-1,0-1 1,-1 1 0,1 0-1,0 0 1,0 14-518,0 17-2465,-2-12-3460,-3-6-6021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4.556"/>
    </inkml:context>
    <inkml:brush xml:id="br0">
      <inkml:brushProperty name="width" value="0.025" units="cm"/>
      <inkml:brushProperty name="height" value="0.025" units="cm"/>
    </inkml:brush>
  </inkml:definitions>
  <inkml:trace contextRef="#ctx0" brushRef="#br0">139 387 6790,'0'0'2493,"4"-11"214,-3 7-2063,14-33 1254,-15 35-1565,1 0 0,0-1 0,-1 1 0,1-1 0,-1 1 0,0-1 0,1 1 0,-1-1-1,0 1 1,-1-1 0,1 1 0,0-1 0,-1 1 0,0 0 0,0-3 0,0 4-261,1 0 0,-1 1 0,0-1 0,1 1-1,-1-1 1,0 0 0,0 1 0,1 0 0,-1-1 0,0 1 0,0-1 0,0 1 0,0 0 0,0 0 0,0-1 0,1 1 0,-1 0 0,0 0-1,0 0 1,0 0 0,0 0 0,0 0 0,0 0 0,0 0 0,0 1 0,0-1 0,1 0 0,-1 0 0,0 1 0,0-1 0,-1 1 0,-26 17 231,18-10-274,0 1-1,1 1 1,0 0 0,1 0 0,0 0-1,1 1 1,0 1 0,0-1 0,1 1-1,1 0 1,0 0 0,-6 24 0,11-35-29,0 0 0,0 0 1,-1-1-1,1 1 0,0 0 1,0 0-1,0-1 0,0 1 1,0 0-1,0 0 0,0-1 1,1 1-1,-1 0 0,0-1 1,0 1-1,1 0 0,-1-1 1,0 1-1,1 0 0,-1-1 1,0 1-1,1 0 0,-1-1 1,1 1-1,-1-1 0,1 1 1,-1-1-1,1 1 0,0-1 1,-1 1-1,1-1 0,0 0 1,-1 1-1,1-1 0,0 0 1,-1 0-1,1 1 0,0-1 1,-1 0-1,1 0 0,0 0 1,0 0-1,0 0 0,37-8 119,-17-2-55,0-1-1,-1 0 1,-1-2 0,0 0-1,-1-1 1,25-25 0,-3-2-20,53-68 0,-74 84 107,26-47 1,-39 61 19,0 0 0,-1-1 0,0 0 0,-1 0 0,-1 0 0,5-24 0,-8 35-160,0 0-1,1 1 1,-1-1 0,0 0-1,0 1 1,0-1 0,0 0 0,0 0-1,0 0 1,0 1 0,0-1-1,0 0 1,0 0 0,0 1-1,0-1 1,-1 0 0,1 0-1,0 1 1,-1-1 0,1 0-1,0 1 1,-1-1 0,1 0 0,-1 1-1,1-1 1,-1 1 0,0-2-1,-16 11 87,-16 33-55,20-18-28,2 1-1,0 0 1,2 0 0,1 1 0,1 0 0,1 1 0,2-1 0,0 1 0,1 42 0,2-65-11,1 0-1,0 0 1,1 0 0,-1 0 0,1 0 0,0 0 0,-1 0 0,2 0 0,-1 0 0,0 0 0,1-1 0,0 1 0,0-1 0,0 1 0,0-1 0,1 0 0,3 5 0,-2-5 4,-1-1 0,1 0 0,0 0 0,0 0-1,-1 0 1,2 0 0,-1-1 0,0 0 0,0 1 0,0-2 0,0 1 0,1 0 0,-1-1 0,0 0 0,1 0-1,5-1 1,0 0 17,0-1 0,-1 0 0,1-1 0,-1 0 0,0 0 0,0-1 0,0 0 0,0-1 0,-1 0 0,1 0 0,-1-1 0,-1 0 0,1 0 0,-1-1 0,10-11 0,-10 10-5,0 0 0,-1 0 0,0-1 0,0 0 0,-1 0-1,0-1 1,-1 1 0,0-1 0,0 0 0,-1-1 0,0 1 0,-1 0 0,-1-1 0,2-12 0,-3 22-20,0 0 0,0 1 0,0-1 1,0 0-1,0 0 0,0 0 0,0 1 0,0-1 1,0 0-1,0 0 0,0 0 0,-1 1 0,1-1 1,0 0-1,-1 0 0,1 1 0,0-1 1,-1 0-1,1 1 0,-1-1 0,1 0 0,-1 1 1,1-1-1,-1 1 0,0-1 0,1 1 0,-1-1 1,0 1-1,1-1 0,-1 1 0,0 0 1,1-1-1,-1 1 0,0 0 0,0 0 0,1-1 1,-1 1-1,0 0 0,0 0 0,0 0 0,1 0 1,-1 0-1,0 0 0,0 0 0,0 0 1,1 1-1,-1-1 0,-1 0 0,-2 2-14,1-1 0,-1 0 1,1 1-1,-1 0 0,1 0 0,0 0 0,0 0 0,0 0 1,-5 5-1,-1 2 14,1 0 0,0 1 1,1 0-1,-1 0 0,2 0 1,0 1-1,0 0 0,1 0 0,0 1 1,1 0-1,0 0 0,1 0 1,1 0-1,-2 17 0,4-27 0,0-1-1,0 1 0,0-1 1,0 1-1,0-1 1,1 1-1,-1-1 0,0 1 1,1-1-1,0 1 1,-1-1-1,1 1 1,0-1-1,0 0 0,-1 1 1,1-1-1,0 0 1,0 0-1,1 0 0,-1 0 1,0 0-1,0 0 1,0 0-1,3 1 1,0 0 10,0-1 1,0 0 0,0 1 0,0-2 0,0 1 0,0 0 0,0-1 0,0 0 0,6 0 0,6-1 31,-1-2 1,1 1-1,-1-2 1,20-6-1,131-64 46,-140 62-83,-24 11-18,-1 0 0,1 0 0,0 0 0,-1 0 0,1 1 0,0-1 0,0 1 0,0-1 0,0 1 0,0 0 0,0 0 0,-1 0 0,1 0 0,0 0 0,3 0 0,-4 1 8,0-1 0,-1 1 1,1-1-1,0 1 0,-1-1 1,1 1-1,-1-1 0,1 1 1,-1-1-1,1 1 0,-1 0 1,1-1-1,-1 1 0,0 0 1,1-1-1,-1 1 0,0 0 1,0 0-1,0-1 0,1 1 1,-1 0-1,0 0 0,0-1 1,0 1-1,0 1 0,-1 8-13,-1 0 0,0 0-1,0-1 1,-7 18 0,2-5 49,6-16-20,-4 32-8,5-37-3,0 0 0,1 0 0,-1-1 0,0 1 0,0 0 0,1 0 0,-1-1 0,0 1 0,1 0 0,-1 0 0,1-1 0,-1 1 0,1 0 0,-1-1 0,1 1 0,-1-1 0,1 1 1,0-1-1,-1 1 0,1-1 0,0 1 0,-1-1 0,1 0 0,0 1 0,0-1 0,-1 0 0,1 0 0,0 1 0,0-1 0,0 0 0,-1 0 0,1 0 0,0 0 0,0 0 0,0 0 0,0 0 0,-1 0 0,1-1 0,1 1 0,7-2 38,0 0-1,0 0 1,-1-1-1,1 0 0,-1 0 1,1-1-1,11-7 0,58-42 0,-29 18-69,-38 28-59,-4 2-385,0 1-1,0-1 1,1 1 0,-1 1 0,1-1 0,13-3-1,-24 23-5634,-10 2 779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5.204"/>
    </inkml:context>
    <inkml:brush xml:id="br0">
      <inkml:brushProperty name="width" value="0.025" units="cm"/>
      <inkml:brushProperty name="height" value="0.025" units="cm"/>
    </inkml:brush>
  </inkml:definitions>
  <inkml:trace contextRef="#ctx0" brushRef="#br0">30 18 10826,'0'0'3113,"13"-4"-685,4 0-1921,0 0 0,1 2-1,0 0 1,-1 1 0,1 0-1,23 4 1,-34-2-346,0 0-1,-1 0 1,1 1-1,0 0 1,0 0-1,-1 1 1,0 0-1,1 0 1,8 6-1,-11-6-120,-1 0 0,0 0 0,0 0 0,0 1 0,0-1 0,0 1-1,0-1 1,-1 1 0,0 0 0,0 0 0,0 0 0,0 0 0,-1 1-1,0-1 1,0 0 0,2 9 0,-3-6 17,0 0 1,0 1-1,-1-1 1,1 1-1,-1-1 1,-1 0-1,0 0 0,0 0 1,0 1-1,-1-2 1,0 1-1,0 0 1,-1-1-1,0 1 0,-8 10 1,-7 6 201,-1-1 1,-35 31-1,38-38-205,-38 31 176,38-34-32,1 1-1,1 1 0,0 0 1,-17 21-1,32-34-188,-1-1-1,1 0 0,0 1 1,-1-1-1,1 0 1,0 1-1,0-1 1,-1 1-1,1-1 0,0 1 1,0-1-1,0 1 1,-1-1-1,1 1 1,0-1-1,0 1 0,0-1 1,0 1-1,0-1 1,0 1-1,0-1 0,0 1 1,0-1-1,0 1 1,0-1-1,0 1 1,1-1-1,-1 1 0,0-1 1,0 0-1,0 1 1,1-1-1,-1 1 1,0-1-1,1 1 0,-1-1 1,0 0-1,1 1 1,-1-1-1,0 0 1,1 1-1,-1-1 0,1 0 1,-1 0-1,1 1 1,-1-1-1,0 0 0,1 0 1,-1 0-1,1 1 1,-1-1-1,1 0 1,-1 0-1,1 0 0,-1 0 1,1 0-1,-1 0 1,1 0-1,-1 0 1,2-1-1,41 0 138,-34 0-69,55-8-23,0-3 1,63-21-1,-37 9-2433,-82 20 235,-10 2-920,-15-2-2475,14 4 5022,-29-5-8958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5.644"/>
    </inkml:context>
    <inkml:brush xml:id="br0">
      <inkml:brushProperty name="width" value="0.025" units="cm"/>
      <inkml:brushProperty name="height" value="0.025" units="cm"/>
    </inkml:brush>
  </inkml:definitions>
  <inkml:trace contextRef="#ctx0" brushRef="#br0">1 51 11819,'0'0'4639,"11"0"-4537,112-1-841,-68 2-4382,85-8 0,-60-10 4224,-56 8 3072,-17 5-1130,0 1 1,1 0-1,0 1 1,0 0-1,11-1 0,-18 2-928,1 1 0,-1 0 0,0 1 0,0-1 0,0 0 0,1 0 0,-1 0-1,0 1 1,0-1 0,0 1 0,0-1 0,0 1 0,0-1 0,0 1 0,0-1-1,0 1 1,0 0 0,0 0 0,0 0 0,0-1 0,0 1 0,-1 0 0,1 0 0,0 0-1,-1 0 1,1 0 0,-1 0 0,1 0 0,-1 1 0,1-1 0,-1 0 0,0 0-1,1 0 1,-1 0 0,0 0 0,0 1 0,0-1 0,0 0 0,0 0 0,0 0 0,-1 2-1,1 99 4107,0-100-4210,0-1-1,0 0 1,1 1-1,-1-1 1,0 0-1,1 0 1,-1 1-1,1-1 1,-1 0-1,1 0 1,0 0-1,-1 0 1,1 0-1,0 0 1,0 0-1,0 0 1,0 0-1,0 0 1,0 0-1,0 0 1,0 0-1,0-1 1,0 1 0,0 0-1,0-1 1,1 1-1,-1-1 1,0 0-1,0 1 1,1-1-1,-1 0 1,0 0-1,1 0 1,-1 0-1,0 0 1,1 0-1,-1 0 1,0 0-1,1 0 1,-1-1-1,0 1 1,2-1-1,6 0 46,-1-1 0,1 0 0,-1-1 0,0 0 0,10-5 0,18-12 43,34-26 0,-8 5-105,-61 40 3,-1 1 0,1-1 0,-1 1 0,1-1 0,-1 1 0,1 0 0,0-1 0,-1 1 0,1 0 1,0-1-1,0 1 0,-1 0 0,1 0 0,0 0 0,-1 0 0,1 0 0,0 0 0,0 0 0,-1 0 0,1 0 0,0 0 0,0 0 1,-1 0-1,1 0 0,0 1 0,0-1 0,-1 0 0,1 0 0,0 1 0,0 0 0,0 0-2,0 0 1,-1 1-1,1-1 0,0 0 1,-1 1-1,1-1 0,-1 1 1,0-1-1,1 1 0,-1-1 1,0 1-1,0-1 0,0 1 1,0 1-1,-11 72-71,7-50 62,3-24-1,1 0 1,0 0-1,0 1 1,0-1-1,-1 0 0,1 0 1,1 1-1,-1-1 1,0 0-1,0 0 0,0 0 1,0 1-1,1-1 1,-1 0-1,1 0 1,-1 0-1,1 1 0,-1-1 1,1 0-1,0 0 1,-1 0-1,1 0 0,0 0 1,1 1-1,0-2-34,-1 1-1,0-1 1,1 0 0,-1 1-1,0-1 1,1 0-1,-1 0 1,1 0-1,-1 0 1,0 0 0,1-1-1,-1 1 1,1 0-1,-1-1 1,0 1-1,0-1 1,1 1 0,0-1-1,5-3-424,0 0 0,0 0-1,-1 0 1,0-1 0,0 0 0,10-10-1,-1-3-4550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6.082"/>
    </inkml:context>
    <inkml:brush xml:id="br0">
      <inkml:brushProperty name="width" value="0.025" units="cm"/>
      <inkml:brushProperty name="height" value="0.025" units="cm"/>
    </inkml:brush>
  </inkml:definitions>
  <inkml:trace contextRef="#ctx0" brushRef="#br0">1 0 14990,'0'0'6358,"8"0"-6374,66 14-436,-53-8-495,0-2 1,0 0-1,23 0 1,-46-3 1139,-1-1 0,1 1 0,-1 0 0,1 0 0,-1 0 0,1 0 1,-1 1-1,1-1 0,0 1 0,0-1 0,-1 1 0,-1 2 0,3-3-202,-1 0-1,1 1 1,0-1-1,0 0 1,0 1-1,0-1 0,0 1 1,0-1-1,0 1 1,0-1-1,1 1 1,-1 0-1,1-1 1,-1 1-1,1 0 0,0 0 1,-1-1-1,1 1 1,0 0-1,0 0 1,0-1-1,0 1 1,1 0-1,-1 0 0,0-1 1,2 4-1,1-3 17,1 0 0,0 0 0,0 0 0,0 0 0,0-1 0,0 0 0,1 0 0,-1 0 0,0 0-1,0 0 1,1-1 0,6 0 0,6 2 26,-7 1-51,0 0 0,0 1 1,0 0-1,-1 1 0,10 5 0,-17-9 21,0 0 0,-1 1 1,1-1-1,0 1 0,0-1 0,-1 1 0,1-1 0,-1 1 1,1 0-1,-1 0 0,0 0 0,0 0 0,2 2 0,-3-2 21,0-1-1,0 0 0,0 0 0,0 0 0,0 0 0,0 0 0,0 0 0,-1 0 0,1 0 0,0 1 0,-1-1 0,1 0 1,0 0-1,-1 0 0,1 0 0,-1-1 0,0 1 0,1 0 0,-1 0 0,0 0 0,0 0 0,1 0 0,-1-1 1,0 1-1,0 0 0,0-1 0,0 1 0,0-1 0,-1 1 0,-9 5 256,-1 0-1,0-1 1,0-1 0,0 0-1,0-1 1,-1 0 0,0-1-1,1 0 1,-22 0 0,34-2-311,-1 0 0,1 0 0,0 0 0,-1 0 0,1 0 0,0 0 0,-1 0 0,1 0 0,0 0 0,-1 0 0,1 0 0,0 0 0,-1 0 0,1 0 0,0-1 0,-1 1 0,1 0 0,0 0 0,-1 0 0,1 0 0,0-1 0,0 1 0,-1 0 0,1 0 0,0 0 0,0-1 0,-1 1 0,1 0 0,0 0 0,0-1 0,0 1 0,0 0 0,-1-1 0,1 1 0,0 0 0,0-1 0,0 1 0,6-14-2278,17-10-3944,3 1-2015</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6.446"/>
    </inkml:context>
    <inkml:brush xml:id="br0">
      <inkml:brushProperty name="width" value="0.025" units="cm"/>
      <inkml:brushProperty name="height" value="0.025" units="cm"/>
    </inkml:brush>
  </inkml:definitions>
  <inkml:trace contextRef="#ctx0" brushRef="#br0">193 1 14862,'0'0'5643,"-8"0"-4421,-1 0-1169,1 2 0,-1-1 0,1 1 0,0 0 0,0 1 1,0 0-1,0 0 0,1 0 0,-1 1 0,1 1 0,0-1 0,0 1 0,0 0 0,0 0 0,-8 11 0,8-9-34,3-5-18,0 1-1,0 0 1,1 0-1,0 1 1,-1-1-1,1 1 0,0-1 1,1 1-1,-1 0 1,1 0-1,0 0 1,0 1-1,0-1 0,0 0 1,1 1-1,-2 6 1,3-10-5,1 0-1,-1-1 1,1 1 0,-1-1 0,1 1 0,-1-1 0,1 1 0,-1-1 0,1 1-1,-1-1 1,1 1 0,-1-1 0,1 0 0,0 1 0,-1-1 0,1 0 0,0 0-1,-1 1 1,1-1 0,0 0 0,0 0 0,-1 0 0,1 0 0,0 0 0,-1 0-1,1 0 1,1 0 0,26-1-27,-22 1 2,23-3-609,-1-1 1,34-9 0,-37 6 234,0 2 0,0 1 0,32-1 0,-56 5 381,-1 0-1,1 0 0,0 0 1,-1 0-1,1 0 1,0 0-1,0 0 0,-1 0 1,1 0-1,0 0 1,-1 0-1,1 0 0,0 0 1,0 0-1,-1 1 1,1-1-1,0 0 1,-1 1-1,1-1 0,-1 0 1,1 1-1,0-1 1,-1 1-1,1-1 0,-1 1 1,1-1-1,-1 1 1,1 0-1,-11 16 317,-39 19 1014,41-31-1219,-19 14 413,-42 20-1,102-66-4966,-11 7 1152,10-2-1395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5.498"/>
    </inkml:context>
    <inkml:brush xml:id="br0">
      <inkml:brushProperty name="width" value="0.025" units="cm"/>
      <inkml:brushProperty name="height" value="0.025" units="cm"/>
    </inkml:brush>
  </inkml:definitions>
  <inkml:trace contextRef="#ctx0" brushRef="#br0">86 1 4965,'0'0'9256,"-8"3"-6522,3-1-2661,1 0 0,-1-1 0,1 2 0,0-1 0,0 0 1,0 1-1,0 0 0,0 0 0,0 0 0,1 0 0,0 1 0,-1-1 0,1 1 1,1 0-1,-1 0 0,0 0 0,1 0 0,0 0 0,0 0 0,0 1 1,1-1-1,-1 1 0,1 0 0,0-1 0,0 1 0,1 0 0,-1 0 1,1-1-1,1 9 0,-1-12-92,1-1 1,-1 1 0,1 0-1,-1 0 1,1 0 0,0-1-1,-1 1 1,1 0 0,0-1-1,-1 1 1,1 0-1,0-1 1,0 1 0,0-1-1,-1 1 1,1-1 0,0 0-1,0 1 1,0-1 0,0 0-1,0 1 1,0-1-1,0 0 1,0 0 0,0 0-1,0 0 1,1 0 0,34 0-680,-24-1 597,18 0-292,-20 0 305,0 0-1,-1 1 0,1 0 1,0 1-1,0 0 0,16 4 1,-24-5 135,-1 1-1,1 0 1,-1-1 0,1 1 0,-1 0 0,0 0-1,1 0 1,-1 0 0,0 0 0,0 0 0,1 0-1,-1 1 1,0-1 0,0 0 0,0 1 0,-1-1-1,1 1 1,1 1 0,-1 0 122,-1 0 1,1 0-1,-1 1 0,0-1 1,0 0-1,0 0 0,0 0 1,-1 0-1,1 0 1,-1 0-1,1 0 0,-1 0 1,-2 4-1,-2 3 62,0-1 0,0 0 0,-1 0 0,0 0 0,0-1-1,-1 1 1,-9 7 0,12-11-241,0-1 0,0 0-1,-1 0 1,0 0 0,0-1-1,0 0 1,0 0 0,0 0-1,0 0 1,-1-1 0,0 0-1,1 0 1,-1 0 0,-7 1-1,0-6-2679,7-8-3711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6.778"/>
    </inkml:context>
    <inkml:brush xml:id="br0">
      <inkml:brushProperty name="width" value="0.025" units="cm"/>
      <inkml:brushProperty name="height" value="0.025" units="cm"/>
    </inkml:brush>
  </inkml:definitions>
  <inkml:trace contextRef="#ctx0" brushRef="#br0">38 32 2402,'0'0'17820,"0"8"-16902,-1-1-779,-1 1 0,1 0 0,-1-1-1,0 0 1,-1 1 0,-4 7 0,-12 46 816,19-61-945,-1 0-1,1 0 1,0 1-1,0-1 1,0 0-1,0 1 1,0-1 0,0 0-1,0 0 1,0 1-1,0-1 1,0 0-1,1 1 1,-1-1-1,0 0 1,0 0 0,0 1-1,0-1 1,0 0-1,0 0 1,1 1-1,-1-1 1,0 0-1,0 0 1,0 1 0,1-1-1,-1 0 1,0 0-1,0 0 1,0 0-1,1 1 1,-1-1-1,0 0 1,1 0 0,-1 0-1,0 0 1,0 0-1,1 0 1,16-1 490,13-12 314,-11 1-739,-1 0 1,0-2-1,-1 0 0,-1-2 1,0 1-1,-1-2 0,-1 0 1,13-20-1,-35 52-290,-33 70 11,39-79 187,0 0 1,0 0-1,1 0 0,-1 0 1,1 0-1,1 0 1,-1 0-1,1 0 0,0 1 1,1-1-1,-1 0 0,3 11 1,-2-15-107,0 0 0,0-1 0,0 1 1,0-1-1,0 1 0,0-1 0,0 0 0,1 1 0,-1-1 1,0 0-1,1 0 0,-1 0 0,1 0 0,-1 0 1,1 0-1,0 0 0,-1-1 0,1 1 0,0 0 0,-1-1 1,1 0-1,0 1 0,0-1 0,-1 0 0,1 0 1,0 0-1,0 0 0,2 0 0,2-1-617,0 1 0,0-1 0,0 0 0,-1 0 1,1-1-1,0 0 0,10-4 0,25-20-8394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7.342"/>
    </inkml:context>
    <inkml:brush xml:id="br0">
      <inkml:brushProperty name="width" value="0.025" units="cm"/>
      <inkml:brushProperty name="height" value="0.025" units="cm"/>
    </inkml:brush>
  </inkml:definitions>
  <inkml:trace contextRef="#ctx0" brushRef="#br0">117 1 10122,'0'0'6955,"-9"5"-5743,7-5-1183,-2 2 2,0 0 0,1 0 1,-1 0-1,1 0 1,-1 1-1,1-1 0,0 1 1,0 0-1,0 0 1,0 0-1,0 1 1,1-1-1,0 0 0,-1 1 1,1 0-1,1-1 1,-1 1-1,0 0 1,-1 7-1,-11 42 1017,2 1-1,3 1 1,-4 81 0,13-134-1039,0-1 0,0 1 1,0 0-1,0-1 1,0 1-1,0-1 1,1 1-1,-1 0 1,1-1-1,-1 1 1,1-1-1,-1 1 1,1-1-1,0 1 1,0-1-1,0 0 1,0 1-1,0-1 0,0 0 1,0 0-1,0 0 1,0 0-1,1 0 1,1 2-1,0-2 14,0 0 1,0 0-1,0-1 0,0 1 0,0-1 0,0 1 0,0-1 0,0 0 1,0 0-1,0 0 0,0-1 0,4 0 0,9-3 106,0-1-1,0-1 1,25-13-1,47-30 43,-59 32-166,0 0 1,58-22-1,-87 39-7,0 0 0,0 0 0,0 1 0,0-1 1,0 0-1,0 0 0,0 0 0,0 0 0,0 0 0,0 0 0,0 1 0,0-1 0,0 0 0,0 0 1,0 0-1,0 0 0,0 0 0,0 1 0,0-1 0,0 0 0,0 0 0,0 0 0,0 0 0,0 0 1,0 0-1,0 0 0,0 1 0,0-1 0,1 0 0,-1 0 0,0 0 0,0 0 0,0 0 1,0 0-1,0 0 0,0 0 0,0 0 0,1 0 0,-1 0 0,0 1 0,0-1 0,0 0 0,0 0 1,0 0-1,0 0 0,1 0 0,-1 0 0,0 0 0,0 0 0,0 0 0,0 0 0,0 0 0,1 0 1,-1 0-1,0 0 0,0-1 0,0 1 0,0 0 0,0 0 0,0 0 0,1 0 0,-1 0 0,0 0 1,0 0-1,0 0 0,0 0 0,0-1 0,-10 16-8,-19 17 112,-16 11-34,26-27-47,2 0 1,0 1 0,1 1-1,-22 33 1,37-50-23,0 0 0,0 0 0,1 1 0,-1-1-1,0 0 1,1 1 0,-1-1 0,1 0 0,0 1 0,-1-1 0,1 1 0,0-1 0,0 0 0,0 1 0,0-1 0,0 2 0,1-2-1,-1 0 0,0 0 0,1-1 1,-1 1-1,1 0 0,-1-1 0,1 1 1,-1-1-1,1 1 0,-1-1 0,1 1 1,0-1-1,-1 1 0,1-1 0,0 1 0,-1-1 1,1 0-1,0 1 0,-1-1 0,1 0 1,1 1-1,5 0-5,1-1 0,-1 1 0,0-1 1,0-1-1,10 0 0,-4 0 25,140-20 334,-5 1-3849,-141 19 2294,8 1-337,-9-5-5822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7.676"/>
    </inkml:context>
    <inkml:brush xml:id="br0">
      <inkml:brushProperty name="width" value="0.025" units="cm"/>
      <inkml:brushProperty name="height" value="0.025" units="cm"/>
    </inkml:brush>
  </inkml:definitions>
  <inkml:trace contextRef="#ctx0" brushRef="#br0">0 57 9225,'0'0'9128,"73"-49"-7686,-32 43-385,9 5-833,-1 1-160,6 0-64,2 3-352,-9 1-2435,-7-3-4804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8.035"/>
    </inkml:context>
    <inkml:brush xml:id="br0">
      <inkml:brushProperty name="width" value="0.025" units="cm"/>
      <inkml:brushProperty name="height" value="0.025" units="cm"/>
    </inkml:brush>
  </inkml:definitions>
  <inkml:trace contextRef="#ctx0" brushRef="#br0">0 12 10122,'0'0'9673,"68"2"-9577,-30-2-32,-3 0-64,12 0-1217,-8-2-3043,4-10-2723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8.819"/>
    </inkml:context>
    <inkml:brush xml:id="br0">
      <inkml:brushProperty name="width" value="0.025" units="cm"/>
      <inkml:brushProperty name="height" value="0.025" units="cm"/>
    </inkml:brush>
  </inkml:definitions>
  <inkml:trace contextRef="#ctx0" brushRef="#br0">13 247 7944,'0'0'6304,"-4"9"-5338,3-5-932,0-2 39,0 0 0,0 0 0,0 1 0,0-1 0,0 0 0,1 1 0,-1-1 0,1 1 0,0-1 0,0 5 0,1-6-12,-1 0 1,1 0-1,0 0 0,-1 0 1,1 0-1,0 0 0,0 0 1,0-1-1,0 1 0,0 0 1,0-1-1,0 1 1,0-1-1,0 1 0,0-1 1,0 1-1,0-1 0,0 0 1,1 0-1,-1 1 0,0-1 1,0 0-1,0 0 1,0 0-1,1 0 0,-1 0 1,0-1-1,0 1 0,0 0 1,0 0-1,1-1 0,1 0 1,6-1 266,0-1-1,0 0 1,0 0 0,0 0 0,-1-2 0,1 1 0,-1-1 0,0 0-1,-1 0 1,10-9 0,2-2 242,0-2 1,25-31-1,-35 37-406,0-1 0,0 0 0,9-19 0,-16 28-139,0 0-1,0 0 1,-1 0-1,1 0 1,-1 0-1,0-1 1,0 1-1,0 0 1,-1-1-1,0 1 1,0-1-1,0 1 1,0 0-1,-1-1 1,1 1-1,-3-8 1,2 11-26,1 0-1,-1 0 1,0 0 0,1 0-1,-1 0 1,0 0 0,0 0 0,0 0-1,1 1 1,-1-1 0,0 0-1,0 1 1,0-1 0,0 0 0,-1 1-1,1-1 1,0 1 0,0 0 0,0-1-1,0 1 1,0 0 0,-1 0-1,1-1 1,0 1 0,0 0 0,0 0-1,-1 1 1,1-1 0,0 0-1,0 0 1,0 0 0,-1 1 0,1-1-1,-2 1 1,-1 1-24,0-1 1,0 1-1,0 0 0,0 0 1,1 0-1,-1 1 0,1-1 1,-6 6-1,-1 2 12,1 1-1,0 0 1,1 1 0,0-1-1,1 2 1,0-1-1,1 1 1,0 0 0,1 0-1,1 1 1,0-1 0,1 1-1,0 0 1,1 0 0,-1 17-1,3-29 9,1 0-1,-1-1 0,0 1 0,0 0 0,1-1 0,-1 1 0,1-1 1,0 1-1,-1-1 0,1 1 0,0-1 0,0 1 0,0-1 1,0 0-1,0 1 0,0-1 0,0 0 0,0 0 0,0 0 0,1 0 1,-1 0-1,0 0 0,1 0 0,2 1 0,0-1 16,1 1 0,-1-1 0,0 0 0,1-1 0,-1 1 0,1-1 0,-1 0 0,1 0 0,5 0 0,2-2 51,1 0 0,-1-1-1,1 0 1,-1-1 0,0 0 0,12-6-1,-16 6-27,0-1-1,1 0 1,-2 0-1,1-1 0,0 0 1,-1 0-1,0-1 1,-1 0-1,0 0 0,0 0 1,0-1-1,-1 0 1,6-11-1,-11 18-40,1 1 0,-1-1 1,0 1-1,1 0 0,-1-1 0,1 1 0,-1 0 0,0 0 1,1-1-1,-1 1 0,1 0 0,-1 0 0,1-1 0,-1 1 1,0 0-1,1 0 0,-1 0 0,1 0 0,-1 0 0,1 0 1,-1 0-1,1 0 0,-1 0 0,1 0 0,-1 0 0,1 0 1,-1 0-1,1 0 0,-1 0 0,1 1 0,-1-1 0,1 0 1,-1 0-1,0 0 0,1 1 0,-1-1 0,1 0 0,-1 1 0,0-1 1,1 0-1,-1 1 0,0-1 0,1 0 0,-1 1 0,0-1 1,0 1-1,1-1 0,-1 1 0,16 19 34,-14-6-25,-1 0-1,0 0 0,-1 0 1,-1 0-1,-2 18 1,2-23 39,1-9-39,0 0 0,0 1 1,1-1-1,-1 1 0,0-1 0,0 0 0,1 1 0,-1-1 1,0 0-1,1 1 0,-1-1 0,0 0 0,1 1 0,-1-1 0,0 0 1,1 0-1,-1 0 0,0 1 0,1-1 0,-1 0 0,1 0 0,-1 0 1,1 0-1,-1 0 0,0 1 0,1-1 0,-1 0 0,1 0 1,-1 0-1,1 0 0,-1 0 0,1-1 0,-1 1 0,0 0 0,1 0 1,-1 0-1,1 0 0,-1 0 0,1-1 0,-1 1 0,0 0 0,1 0 1,-1-1-1,0 1 0,1 0 0,0-1 0,-1 1 4,21-11 129,-1-1 0,0-1 1,20-18-1,12-7-14,-27 20-39,-16 11-64,0 0 0,1 0 0,0 1 1,0 1-1,0-1 0,1 2 0,17-7 0,-28 11-19,1 0 0,0 1-1,-1-1 1,1 0-1,-1 0 1,1 0-1,-1 0 1,1 0-1,0 1 1,-1-1 0,1 0-1,-1 0 1,1 1-1,-1-1 1,1 0-1,-1 1 1,1-1 0,-1 1-1,0-1 1,1 1-1,-1-1 1,1 0-1,-1 1 1,0-1 0,0 1-1,1 0 1,-1-1-1,0 1 1,0-1-1,0 1 1,1-1-1,-1 1 1,0 0 0,0-1-1,0 1 1,0-1-1,0 1 1,0 0-1,0-1 1,0 1 0,-1-1-1,1 1 1,0-1-1,0 1 1,-1 0-1,-6 31 238,-11 6 25,13-30-251,1 0 1,0 1 0,0-1 0,1 1-1,0-1 1,1 1 0,0 0-1,-1 10 1,3-18-44,0-1-1,0 1 1,1 0-1,-1-1 1,0 1 0,1 0-1,-1-1 1,1 1-1,-1-1 1,0 1-1,1-1 1,-1 1-1,1-1 1,0 1 0,-1-1-1,1 1 1,-1-1-1,1 0 1,0 1-1,-1-1 1,1 0 0,0 1-1,-1-1 1,1 0-1,0 0 1,0 0-1,-1 0 1,1 0-1,0 0 1,0 0 0,-1 0-1,1 0 1,0 0-1,-1 0 1,1 0-1,0 0 1,0-1-1,-1 1 1,1 0 0,0 0-1,0-2 1,35-11-4034,-8-8-2936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9.165"/>
    </inkml:context>
    <inkml:brush xml:id="br0">
      <inkml:brushProperty name="width" value="0.025" units="cm"/>
      <inkml:brushProperty name="height" value="0.025" units="cm"/>
    </inkml:brush>
  </inkml:definitions>
  <inkml:trace contextRef="#ctx0" brushRef="#br0">0 0 6502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9.493"/>
    </inkml:context>
    <inkml:brush xml:id="br0">
      <inkml:brushProperty name="width" value="0.025" units="cm"/>
      <inkml:brushProperty name="height" value="0.025" units="cm"/>
    </inkml:brush>
  </inkml:definitions>
  <inkml:trace contextRef="#ctx0" brushRef="#br0">0 588 9353,'0'0'3368,"11"-5"-1392,25-13-943,0-2 0,-1-2 1,-2-1-1,34-29 0,122-125 543,-83 57-726,-96 108-725,-1-1-1,-1 1 0,0-2 1,-1 1-1,0-1 1,-1 0-1,-1 0 0,5-19 1,-10 32-110,0 1 0,0 0 1,1-1-1,-1 1 0,0 0 0,0-1 1,0 1-1,0 0 0,0 0 0,0-1 1,0 1-1,0 0 0,0-1 0,0 1 1,0 0-1,0-1 0,0 1 1,0 0-1,0-1 0,0 1 0,0 0 1,0-1-1,0 1 0,-1 0 0,1 0 1,0-1-1,0 1 0,0 0 0,0-1 1,-1 1-1,1 0 0,0 0 0,0 0 1,-1-1-1,1 1 0,0 0 1,-12 6 175,-10 17-168,-18 31-9,2 2-1,-49 98 1,-42 131 73,122-269-84,1-1-1,1 1 0,0 0 0,1 0 1,0 1-1,-1 27 0,5-42-9,0-1-1,0 1 0,0-1 1,0 1-1,0-1 0,1 1 1,-1-1-1,0 1 0,1-1 0,-1 1 1,1-1-1,0 0 0,-1 1 1,1-1-1,0 0 0,0 0 1,0 0-1,0 1 0,0-1 0,0 0 1,0 0-1,1 0 0,-1 0 1,0-1-1,0 1 0,1 0 1,-1-1-1,0 1 0,1 0 1,-1-1-1,1 0 0,-1 1 0,1-1 1,-1 0-1,1 0 0,-1 0 1,1 0-1,-1 0 0,1 0 1,-1 0-1,1 0 0,-1 0 1,1-1-1,2 0 0,5-1-218,0 0 0,-1 0 1,1-1-1,0 0 0,-1-1 0,12-6 0,12-12-2547,0-1 1,-2-1-1,0-1 0,33-39 0,-21 15-2181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09.883"/>
    </inkml:context>
    <inkml:brush xml:id="br0">
      <inkml:brushProperty name="width" value="0.025" units="cm"/>
      <inkml:brushProperty name="height" value="0.025" units="cm"/>
    </inkml:brush>
  </inkml:definitions>
  <inkml:trace contextRef="#ctx0" brushRef="#br0">122 166 3171,'8'-17'1883,"-2"8"-605,-2-1-1,1 0 1,-2-1-1,1 1 1,-1-1 0,1-12-1,-4 23-1119,1-1-1,-1 1 1,0-1-1,0 0 1,0 1-1,0-1 1,0 0-1,0 1 1,0-1-1,0 0 1,0 1-1,0-1 1,0 0 0,0 1-1,-1-1 1,1 1-1,0-1 1,0 0-1,-1 1 1,1-1-1,0 1 1,-1-1-1,1 1 1,-1-1-1,1 1 1,-1-1-1,1 1 1,-1-1-1,1 1 1,-1 0-1,1-1 1,-1 1-1,1 0 1,-2-1-1,-24 7 1279,-21 27-1504,-4 28 80,48-57-18,0 1 0,0 0-1,0 0 1,1 1 0,0-1-1,0 0 1,0 1 0,1-1-1,-1 1 1,1 0 0,0 9-1,1-14 6,1-1-1,-1 1 0,0 0 1,1 0-1,-1-1 0,1 1 0,-1 0 1,1-1-1,-1 1 0,1 0 1,-1-1-1,1 1 0,0-1 1,-1 1-1,1-1 0,0 1 1,0-1-1,-1 0 0,1 1 0,0-1 1,0 0-1,0 0 0,-1 1 1,1-1-1,0 0 0,0 0 1,0 0-1,0 0 0,-1 0 0,1 0 1,0 0-1,0 0 0,1-1 1,32-2 229,-15-1-48,-1-2 0,1 0 0,27-14 0,-32 14-186,-1-1 0,1 2 0,0 0 0,1 1 0,-1 0 1,1 1-1,25-2 0,-38 5 2,-1 0 0,0 0 0,0 0 0,1 0 1,-1 0-1,0 0 0,1 0 0,-1 1 0,0-1 0,0 1 0,0-1 1,1 1-1,-1-1 0,0 1 0,0-1 0,0 1 0,0 0 1,0 0-1,0 0 0,0-1 0,0 1 0,0 0 0,0 0 0,-1 0 1,1 0-1,0 1 0,-1-1 0,1 0 0,0 2 0,2 41 121,-2-10-1,-1-33-115,1 0 1,-1 0-1,1 1 0,0-1 0,-1 0 0,1 0 0,0 0 0,0 0 0,0-1 0,0 1 1,0 0-1,0 0 0,0 0 0,0-1 0,0 1 0,0-1 0,0 1 0,0-1 1,0 1-1,1-1 0,-1 1 0,0-1 0,0 0 0,0 0 0,1 0 0,-1 0 1,0 0-1,1 0 0,-1 0 0,0 0 0,0 0 0,0 0 0,1-1 0,0 0 0,4 0 42,0 0-1,0-1 1,-1 1-1,1-1 1,0-1-1,5-2 1,0-2 83,-1 0 0,0-1 0,0 0 0,-1 0 0,0-1 0,10-12 1,-15 16-88,0 0 1,-1-1-1,1 0 1,-1 0-1,0 0 1,-1 0-1,1-1 1,-1 1-1,0 0 1,-1-1-1,0 0 1,0 1-1,0-10 1,-3-73 1118,37 92-1158,53 8 143,-51-9-3382,-38-10-7128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0.231"/>
    </inkml:context>
    <inkml:brush xml:id="br0">
      <inkml:brushProperty name="width" value="0.025" units="cm"/>
      <inkml:brushProperty name="height" value="0.025" units="cm"/>
    </inkml:brush>
  </inkml:definitions>
  <inkml:trace contextRef="#ctx0" brushRef="#br0">0 24 14478,'0'0'3843,"65"-24"-3426,-26 26-1,9 9-384,-2 1 0,-4-3-3587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1.481"/>
    </inkml:context>
    <inkml:brush xml:id="br0">
      <inkml:brushProperty name="width" value="0.025" units="cm"/>
      <inkml:brushProperty name="height" value="0.025" units="cm"/>
    </inkml:brush>
  </inkml:definitions>
  <inkml:trace contextRef="#ctx0" brushRef="#br0">71 60 4516,'0'0'5130,"1"-8"-2338,2-4-1870,3-16 1043,-4 17 2857,-5 70-4238,-3 0 0,-14 59-1,6-35 74,-1 0-170,7-50-288,2 1 0,1 0 0,1 0 0,2 0 0,5 62 0,-3-95-189,0 1 0,0-1 0,0 0 0,0 0-1,0 0 1,0 0 0,0 1 0,1-1 0,-1 0 0,0 0 0,1 0-1,-1 0 1,1 0 0,-1 0 0,1 0 0,0 0 0,-1 0-1,1 0 1,0 0 0,0-1 0,0 1 0,-1 0 0,1 0 0,0-1-1,0 1 1,0 0 0,0-1 0,0 1 0,0-1 0,1 0-1,-1 1 1,0-1 0,0 0 0,0 1 0,0-1 0,0 0-1,1 0 1,1 0 0,-1-1 24,0 0 1,0 0-1,0 0 1,0 0-1,0 0 0,-1 0 1,1 0-1,0 0 0,-1-1 1,1 1-1,-1-1 0,1 1 1,-1-1-1,0 0 0,1 0 1,-1 1-1,0-1 0,0 0 1,0 0-1,0-3 0,4-12 37,-1-1 0,0 1 0,-1-1 0,-2 0 1,1 0-1,-2 0 0,-1 0 0,-2-19 0,-1 10-71,0 0 0,-3 0 0,0 1 1,-17-41-1,12 48-77,12 19 70,0 0 0,0 0 0,0 0-1,-1-1 1,1 1 0,0 0 0,0 0 0,0 0 0,0 0-1,-1 0 1,1 0 0,0 0 0,0 0 0,0 0 0,0 0 0,-1 0-1,1 0 1,0 0 0,0 0 0,0 0 0,-1 0 0,1 0 0,0 0-1,0 0 1,0 0 0,0 0 0,-1 0 0,1 1 0,0-1 0,0 0-1,0 0 1,0 0 0,0 0 0,-1 0 0,1 0 0,0 0 0,0 1-1,0-1 1,0 0 0,0 0 0,0 0 0,0 0 0,0 1 0,0-1-1,0 0 1,-1 0 0,1 0 0,0 0 0,0 1 0,0 1-13,0 0 0,0 0 1,0 1-1,0-1 0,0 0 1,0 0-1,1 0 0,-1 0 1,1 0-1,0 0 0,-1 1 1,1-1-1,0-1 0,0 1 1,0 0-1,2 2 0,0 0 19,0 0 0,1-1 0,-1 1 0,1-1 0,0 1 1,0-1-1,0-1 0,0 1 0,1-1 0,-1 1 0,1-1 0,0 0 0,-1-1 0,1 1 0,0-1 0,0 0 0,0 0 0,0-1 0,0 1 0,0-1 0,0 0 0,0 0 1,0-1-1,0 0 0,9-2 0,-3 0 20,1 0 0,-1-1 0,0 0 1,0-1-1,-1 0 0,1 0 0,-1-2 0,0 1 1,-1-1-1,9-8 0,-11 8 75,0 1 0,0-1-1,0 0 1,-1-1 0,-1 0 0,1 0-1,-1 0 1,0 0 0,-1-1 0,0 0-1,-1 0 1,1 0 0,-2 0 0,1-1-1,0-9 1,-3 19-90,0 0 0,0-1 0,0 1 0,0 0 0,0 0 0,0-1 0,0 1 0,0 0 0,-1 0 0,1 0 0,0-1 0,0 1 0,0 0 0,0 0 0,0 0 0,-1 0 0,1-1 0,0 1 0,0 0 0,0 0 0,0 0 0,-1 0 0,1 0 0,0 0 0,0-1 0,-1 1 0,1 0 0,0 0 0,0 0 0,0 0 0,-1 0-1,1 0 1,0 0 0,0 0 0,-1 0 0,1 0 0,0 0 0,0 0 0,0 0 0,-1 0 0,1 0 0,0 1 0,0-1 0,-1 0 0,1 0 0,0 0 0,0 0 0,0 0 0,0 0 0,-1 1 0,1-1 0,0 0 0,0 0 0,0 0 0,0 0 0,-1 1 0,1-1 0,-13 10-96,3 2 92,0 0-1,1 1 1,1 0-1,0 1 1,1 0 0,0 0-1,1 0 1,0 1 0,2 0-1,-1 0 1,2 0 0,0 1-1,1-1 1,-1 28 0,4-42 2,-1 0 1,0 1 0,0-1 0,0 0 0,1 0 0,-1 1 0,1-1 0,-1 0 0,1 0 0,-1 0-1,1 0 1,0 0 0,-1 0 0,1 0 0,0 0 0,0 0 0,0 0 0,0 0 0,0-1 0,0 1-1,0 0 1,0 0 0,0-1 0,1 1 0,2 0 0,-1 1 0,1-2 1,-1 1-1,1 0 0,0-1 0,-1 0 0,1 1 1,5-2-1,2 0-365,1-1 0,-1 0 0,0 0 0,19-8 0,-13 2-1740,0-1 0,-1-1 0,28-20 0,0-7-4021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49.453"/>
    </inkml:context>
    <inkml:brush xml:id="br0">
      <inkml:brushProperty name="width" value="0.025" units="cm"/>
      <inkml:brushProperty name="height" value="0.025" units="cm"/>
    </inkml:brush>
  </inkml:definitions>
  <inkml:trace contextRef="#ctx0" brushRef="#br0">45 473 9961,'0'0'1607,"-9"-8"-75,-24-24 203,33 31-1696,0 1 0,0 0 0,-1 0 0,1 0 0,0 0 0,0 0-1,0 0 1,0-1 0,0 1 0,0 0 0,-1 0 0,1 0 0,0 0 0,0-1-1,0 1 1,0 0 0,0 0 0,0 0 0,0-1 0,0 1 0,0 0-1,0 0 1,0 0 0,0-1 0,0 1 0,0 0 0,0 0 0,0 0 0,0-1-1,0 1 1,0 0 0,0 0 0,0 0 0,0-1 0,0 1 0,1 0-1,-1 0 1,0 0 0,0 0 0,0-1 0,0 1 0,0 0 0,1 0 0,-1 0-1,0 0 1,0 0 0,0 0 0,0-1 0,1 1 0,-1 0 0,0 0 0,0 0-1,0 0 1,1 0 0,-1 0 0,0 0 0,0 0 0,0 0 0,1 0-1,-1 0 1,0 0 0,0 0 0,0 0 0,1 0 0,-1 0 0,0 0 0,19-1-281,-16 1 517,27-2 132,0-2 0,-1-1 0,1-2 0,-1-1 0,0-1 0,39-18 0,159-90 464,-155 75-623,-2-4-1,105-88 0,-171 130-196,15-12 273,-19 16-321,1 0 0,-1 0 0,0 0 0,0-1 0,0 1 0,1 0 0,-1 0 0,0 0 0,0 0 0,1 0 0,-1 0 0,0-1 0,0 1-1,1 0 1,-1 0 0,0 0 0,1 0 0,-1 0 0,0 0 0,0 0 0,1 0 0,-1 0 0,0 0 0,0 0 0,1 0 0,-1 1 0,0-1-1,1 0 1,-1 0 0,0 0 0,0 0 0,0 0 0,1 0 0,-1 1 0,0-1 0,0 0 0,1 0 0,-1 0 0,0 1 0,0-1 0,0 0-1,0 0 1,1 1 0,-1-1 0,0 0 0,0 0 0,0 1 0,0-1 0,0 0 0,0 0 0,0 1 0,0-1 0,0 0 0,0 0 0,0 1-1,0-1 1,0 0 0,0 1 0,0-1 0,0 0 0,0 0 0,0 1 0,0-1 0,0 0 0,0 0 0,-1 1 0,-3 29 235,-14 53 1,-6 30 202,20-82-372,2 1 0,0 0-1,2-1 1,8 59 0,-6-79-214,1 1-1,0-2 1,1 1 0,0 0-1,1-1 1,0 0 0,7 11-1,-6-13-305,-1-1 0,1 0 0,1 0 1,-1 0-1,1-1 0,0 0 0,0-1 0,1 0 0,15 9 0,29 4-4610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6.349"/>
    </inkml:context>
    <inkml:brush xml:id="br0">
      <inkml:brushProperty name="width" value="0.025" units="cm"/>
      <inkml:brushProperty name="height" value="0.025" units="cm"/>
    </inkml:brush>
  </inkml:definitions>
  <inkml:trace contextRef="#ctx0" brushRef="#br0">1 212 3555,'0'0'11158,"0"11"-10230,-1 11-476,2 75 1042,0-91-1460,-1-1 1,1 1-1,0-1 1,0 0-1,0 1 0,1-1 1,0 0-1,0 0 0,0 0 1,1 0-1,-1 0 0,1-1 1,0 1-1,8 8 0,-9-12-24,0 0 0,0 0 0,1 1 0,-1-1-1,0 0 1,0-1 0,1 1 0,-1 0 0,1-1-1,-1 1 1,1-1 0,-1 0 0,0 0-1,1 0 1,-1 0 0,1 0 0,-1-1 0,1 1-1,-1-1 1,1 1 0,-1-1 0,0 0-1,1 0 1,-1 0 0,0 0 0,0 0 0,0-1-1,0 1 1,0-1 0,2-1 0,6-5 96,-1-1 0,0 1-1,0-2 1,10-14 0,-3 0-257,-2-1-1,0-1 0,-2 0 1,11-32-1,-27 123 73,1 23 121,3-87-33,0-1-1,1 1 1,-1 0 0,0-1 0,0 1 0,1 0 0,-1-1-1,0 1 1,1-1 0,-1 1 0,0-1 0,1 1 0,-1-1-1,1 1 1,-1-1 0,1 1 0,-1-1 0,1 1 0,0-1-1,-1 0 1,1 1 0,-1-1 0,1 0 0,0 0 0,-1 0-1,1 1 1,0-1 0,-1 0 0,1 0 0,0 0-1,-1 0 1,1 0 0,0 0 0,-1 0 0,1 0 0,0 0-1,-1 0 1,1-1 0,0 1 0,-1 0 0,1 0 0,0-1-1,-1 1 1,1 0 0,-1-1 0,1 0 0,32-16 622,-12-3-202,34-42 1,-35 39-398,34-32 1,-54 54-34,1 0 1,-1 1-1,1-1 1,-1 0-1,1 1 1,-1-1-1,1 1 1,-1-1-1,1 1 1,0-1-1,-1 1 0,1 0 1,0-1-1,-1 1 1,1 0-1,0-1 1,0 1-1,-1 0 1,1 0-1,0 0 1,0 0-1,0-1 1,-1 1-1,1 0 1,0 1-1,0-1 1,-1 0-1,1 0 1,0 0-1,0 0 1,-1 1-1,1-1 1,0 0-1,0 0 1,-1 1-1,1-1 0,0 1 1,-1-1-1,1 1 1,-1-1-1,1 1 1,0-1-1,-1 1 1,1-1-1,-1 1 1,0 0-1,1-1 1,-1 1-1,1 0 1,-1-1-1,0 1 1,0 0-1,1 0 1,-1-1-1,0 1 1,0 0-1,0 0 1,0 0-1,0-1 1,0 1-1,0 1 0,4 63 381,-4-47-364,0-13-22,6 29 243,-6-33-207,0-1 0,0 1 0,0 0 0,1-1 0,-1 0 0,0 1 1,1-1-1,-1 1 0,0-1 0,1 1 0,-1-1 0,0 0 0,1 1 1,-1-1-1,1 1 0,-1-1 0,1 0 0,-1 0 0,1 1 0,-1-1 0,1 0 1,-1 0-1,1 0 0,-1 1 0,1-1 0,-1 0 0,1 0 0,-1 0 0,1 0 1,-1 0-1,1 0 0,-1 0 0,1 0 0,0 0 0,-1-1 0,1 1 1,-1 0-1,1 0 0,-1 0 0,1-1 0,-1 1 0,1 0 0,-1 0 0,0-1 1,1 1-1,-1 0 0,1-1 0,-1 1 0,0-1 0,1 1 0,-1 0 1,0-1-1,1 1 0,-1-1 0,0 1 0,1-2 0,12-14 176,-1 0 0,0-1 0,-1 0 0,9-20 0,0 2-238,26-51-134,6-9-4216,-52 95 4316,0 0-1,0 0 1,0 0-1,0 0 1,0 0-1,0 0 1,0-1 0,0 1-1,0 0 1,0 0-1,0 0 1,1 0-1,-1 0 1,0 0-1,0 0 1,0 0 0,0 0-1,0-1 1,0 1-1,0 0 1,0 0-1,0 0 1,0 0-1,0 0 1,0 0-1,0 0 1,0 0 0,1 0-1,-1 0 1,0 0-1,0 0 1,0 0-1,0 0 1,0 0-1,0 0 1,0-1-1,0 1 1,1 0 0,-1 0-1,0 0 1,0 0-1,0 0 1,0 0-1,0 1 1,0-1-1,0 0 1,0 0 0,1 0-1,-1 0 1,0 0-1,0 0 1,0 0-1,0 0 1,0 0-1,0 0 1,0 0-1,0 0 1,0 0 0,1 0-1,-1 0 1,0 0-1,0 1 1,0-1-1,0 0 1,0 0-1,0 0 1,0 0 0,2 12-1051,-4 19 1248,-5-1-586,0 0 0,-18 42 0,-5 22-1516,29-91-2743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1.827"/>
    </inkml:context>
    <inkml:brush xml:id="br0">
      <inkml:brushProperty name="width" value="0.025" units="cm"/>
      <inkml:brushProperty name="height" value="0.025" units="cm"/>
    </inkml:brush>
  </inkml:definitions>
  <inkml:trace contextRef="#ctx0" brushRef="#br0">199 0 13869,'0'0'7912,"-13"2"-5830,1-2-1776,7 1-229,-1-1 0,1 1 0,-1-1-1,1 1 1,0 1 0,-1-1 0,1 1 0,0 0 0,0 0 0,0 1 0,0-1-1,0 1 1,-7 6 0,8-6-20,-52 49 1054,52-48-1064,1-1 1,0 1-1,0 1 0,0-1 1,0 0-1,1 1 0,-1 0 1,1-1-1,1 1 0,-1 0 1,1 0-1,-2 10 0,3-14-50,0-1-1,1 1 0,-1 0 1,0 0-1,1 0 1,-1 0-1,1 0 0,-1-1 1,1 1-1,-1 0 1,1 0-1,-1-1 0,1 1 1,0 0-1,0-1 1,-1 1-1,1-1 0,0 1 1,0-1-1,0 1 1,-1-1-1,1 1 0,0-1 1,0 0-1,0 1 1,0-1-1,0 0 1,0 0-1,0 0 0,0 0 1,0 0-1,0 0 1,0 0-1,1 0 0,40-2-160,-40 1 155,74-16-636,-62 13 585,-1 0-1,1 1 1,0 0 0,0 1-1,1 1 1,24 1 0,-38 0 60,-1 0-1,1 0 1,-1 0 0,1 0 0,-1 0 0,1 0 0,-1 0 0,0 0 0,1 1 0,-1-1-1,1 0 1,-1 0 0,1 1 0,-1-1 0,0 0 0,1 0 0,-1 1 0,0-1 0,1 0-1,-1 1 1,0-1 0,0 1 0,1-1 0,-1 0 0,0 1 0,0-1 0,1 1 0,-1-1-1,0 1 1,0-1 0,0 0 0,0 1 0,0 0 0,-5 20 367,-18 14 273,9-23-578,0-1 0,-1-1 0,0 0 0,-1-1 0,0 0 1,-26 10-1,-20-4-3187,39-16-3570,5-7-7126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3.013"/>
    </inkml:context>
    <inkml:brush xml:id="br0">
      <inkml:brushProperty name="width" value="0.025" units="cm"/>
      <inkml:brushProperty name="height" value="0.025" units="cm"/>
    </inkml:brush>
  </inkml:definitions>
  <inkml:trace contextRef="#ctx0" brushRef="#br0">66 0 9801,'0'0'10410,"-1"11"-9956,-10 126 640,-16 309 502,31-427-1473,5-24 204,8-29 136,-13 13-453,0 0-1,-2 0 1,0-1-1,-1 1 1,-2-1-1,-2-23 1,2 33-11,-1-1 0,0 1 0,-1 0 0,-1 0-1,0 0 1,0 0 0,-1 1 0,0 0 0,-1 0 0,-1 0 0,-14-18 0,20 35-170,3 6-32,1-8 195,0 0 0,-1 0 0,2 0-1,-1 0 1,0-1 0,1 1 0,-1-1 0,1 0 0,0 0 0,0 0-1,1-1 1,-1 1 0,0-1 0,1 0 0,-1-1 0,1 1 0,0-1 0,-1 1-1,1-2 1,0 1 0,0 0 0,0-1 0,0 0 0,0 0 0,0 0-1,-1-1 1,8-1 0,15-3-265,-1-1-1,1-1 0,42-18 1,-43 15-108,-13 6 259,-3 0 89,-1 0-1,1 0 1,0 1 0,0 1 0,0 0 0,0 0 0,0 1 0,0 0-1,20 1 1,-29 1 74,0 0-1,0 0 0,0 0 0,0 0 1,0 0-1,0 0 0,0 0 0,0 0 1,-1 0-1,1 1 0,0-1 1,-1 0-1,1 0 0,-1 1 0,1-1 1,-1 0-1,0 1 0,0-1 0,1 1 1,-1-1-1,0 0 0,0 1 0,0-1 1,-1 1-1,1-1 0,0 0 1,0 1-1,-1-1 0,0 2 0,-9 43 1240,-12 6-639,16-39-610,0 0 0,1 1-1,0-1 1,1 1-1,1 0 1,0 0 0,-1 20-1,4-33-31,0-1 1,0 1-1,0-1 0,0 1 1,0 0-1,0-1 0,0 1 1,0-1-1,1 1 0,-1-1 1,0 0-1,0 1 0,1-1 1,-1 1-1,0-1 0,1 1 1,-1-1-1,0 0 0,1 1 1,-1-1-1,1 0 0,-1 1 1,0-1-1,1 0 0,-1 1 1,1-1-1,-1 0 0,1 0 0,-1 0 1,1 1-1,0-1 0,22-1 148,22-13 177,-30 5-291,0 0 1,-1 0 0,-1-2 0,0 0 0,0 0 0,16-20 0,-23 25 44,0-1 0,-1 0 0,0-1 0,0 0 0,0 1 0,-1-1 0,0-1 0,-1 1 0,0-1 0,0 1 0,-1-1 0,0 0 0,1-15 0,-3 23-67,1 0 0,-1 0 0,0 0 0,0 1-1,0-1 1,0 0 0,0 0 0,0 1 0,0-1 0,0 0 0,0 0 0,0 0 0,0 1 0,-1-1 0,1 0 0,0 0-1,0 1 1,-1-1 0,1 0 0,-1 1 0,1-1 0,-1 0 0,1 1 0,-1-1 0,1 1 0,-1-1 0,1 0 0,-1 1-1,1 0 1,-1-1 0,0 1 0,0-1 0,1 1 0,-1 0 0,0-1 0,1 1 0,-1 0 0,0 0 0,0 0 0,1-1 0,-1 1-1,0 0 1,0 0 0,0 0 0,1 0 0,-1 0 0,0 1 0,0-1 0,0 0 0,1 0 0,-1 0 0,-1 1 0,0 0-28,0 0 0,0 0 0,0 0 0,0 1 0,0-1 0,1 0 0,-1 1 0,0-1 0,1 1 0,-1 0 0,1 0 0,-1-1 0,1 1 0,0 0 0,0 0 0,0 0 0,0 0 0,-1 3 0,2-4 14,-1 0 0,1 1 0,0-1 0,-1 0 0,1 1 0,0-1 0,0 0 0,0 1 0,0-1 0,0 0 0,0 1 0,0-1 0,1 0 0,-1 1 0,0-1 0,1 0 0,-1 1 0,1-1 0,-1 0 0,1 0 0,0 1 0,-1-1 0,1 0 1,0 0-1,0 0 0,0 0 0,0 0 0,0 0 0,1 1 0,1-1 16,0 0 1,1 0 0,-1 0 0,0-1 0,0 1-1,0-1 1,0 1 0,0-1 0,1 0-1,-1-1 1,0 1 0,4-1 0,13-3 50,-1-1 0,0-1 1,21-9-1,-14 4-38,-1 0-1,0-2 1,-1 0 0,43-33-1,-66 45-19,0 0-1,0 1 1,0-1-1,0 0 1,0 0-1,0 0 0,-1 0 1,1 0-1,0 0 1,-1 0-1,1 0 1,-1 0-1,1 0 1,-1 0-1,1 0 1,-1-2-1,0 3-4,0-1-1,0 1 1,0-1-1,0 1 0,0-1 1,-1 1-1,1-1 1,0 1-1,0-1 1,0 1-1,-1 0 1,1-1-1,0 1 0,-1-1 1,1 1-1,0 0 1,-1-1-1,1 1 1,0 0-1,-1-1 1,1 1-1,-1 0 0,1 0 1,-1 0-1,1-1 1,-1 1-1,-2-1-16,1 1 0,-1-1-1,1 1 1,-1-1 0,1 1 0,-1 0-1,1 0 1,-1 0 0,0 1 0,1-1-1,-1 1 1,1-1 0,-1 1 0,-1 1-1,-3 1 5,0 1 0,0 0 0,1 1 0,-1 0 0,1 0 0,0 0 0,1 1 0,-1-1 0,1 1 0,0 1-1,1-1 1,0 1 0,0 0 0,0 0 0,1 0 0,0 0 0,0 0 0,-2 10 0,5-16 8,0 0 0,0 0 0,0 0 0,0 0 0,0 0 0,0-1 0,0 1 0,0 0 1,0 0-1,1 0 0,-1-1 0,0 1 0,1 0 0,-1 0 0,1 0 0,-1-1 0,1 1 0,-1 0 0,1-1 0,-1 1 0,1-1 0,-1 1 1,1 0-1,0-1 0,0 1 0,-1-1 0,1 0 0,0 1 0,0-1 0,-1 1 0,1-1 0,0 0 0,0 0 0,0 0 0,-1 1 1,3-1-1,37 0 112,-27-1-60,67-10 103,-68 7-169,0 1 0,1 1 0,-1 1 0,1 0 0,0 0 0,-1 1 0,1 1 0,18 2 0,-30-2 8,1 0-1,0 0 1,0 0 0,-1 0-1,1 0 1,-1 0 0,1 0-1,-1 0 1,1 1 0,-1-1-1,0 1 1,1-1 0,-1 1-1,0-1 1,0 1 0,0 0-1,-1 0 1,1-1 0,0 1-1,0 0 1,-1 0 0,0 0-1,1 0 1,-1 0 0,0 0-1,0 0 1,0 4 0,0-1 52,0 1 0,0-1 0,-1 1 1,0-1-1,0 0 0,0 1 0,-1-1 0,-2 7 1,4-59 1884,4 17-1899,-2 0 1,-2-41-1,-1 30-999,3 41 427,0-1 0,-1 0 1,1 0-1,0 1 1,0-1-1,-1 1 1,1-1-1,0 1 0,0 0 1,0 0-1,-1-1 1,1 1-1,0 1 1,0-1-1,0 0 0,0 0 1,3 2-1,-2-2-711,26 3-6790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3.979"/>
    </inkml:context>
    <inkml:brush xml:id="br0">
      <inkml:brushProperty name="width" value="0.025" units="cm"/>
      <inkml:brushProperty name="height" value="0.025" units="cm"/>
    </inkml:brush>
  </inkml:definitions>
  <inkml:trace contextRef="#ctx0" brushRef="#br0">13 116 8008,'-2'-3'428,"1"1"1,-1 0 0,1 0-1,0-1 1,0 1 0,0 0-1,0-1 1,0 1 0,1-1-1,-1 0 1,1 1 0,-1-1-1,1 1 1,0-1 0,0 0-1,0 1 1,0-1 0,1 1-1,-1-1 1,1 0 0,0 1-1,0-3 1,1 2-125,0 0-1,1 0 1,-1 0-1,0 1 1,1-1-1,0 1 1,-1 0 0,1-1-1,0 1 1,0 1-1,0-1 1,0 0-1,0 1 1,5-2 0,8-2 141,-1 1-1,1 0 1,0 1 0,1 1 0,27 0 0,-40 2-416,1 0-1,0 0 0,-1 0 0,1 1 0,0 0 0,-1 0 0,1 0 1,-1 0-1,1 1 0,-1 0 0,0 0 0,0 0 0,0 0 1,8 6-1,-10-6-23,0 1 1,-1-1 0,1 0 0,0 1-1,-1 0 1,0-1 0,1 1 0,-1 0-1,0 0 1,-1-1 0,1 1-1,0 0 1,-1 0 0,0 0 0,1 0-1,-1 0 1,0 0 0,-1 0 0,1 0-1,0 0 1,-1 0 0,0 0-1,0 0 1,0-1 0,-1 5 0,-4 6 29,0-1 0,-1 0 0,-1 0 1,0 0-1,0-1 0,-1 0 1,-1 0-1,-10 9 0,5-5 7,0 2 0,-15 21 0,30-38-41,-1 1 1,1-1 0,-1 1-1,1-1 1,-1 1 0,1-1-1,0 1 1,-1-1-1,1 1 1,0 0 0,0-1-1,-1 1 1,1 0 0,0-1-1,0 1 1,0 0 0,0-1-1,0 1 1,0 0 0,0-1-1,0 1 1,0 0 0,0-1-1,0 1 1,0-1-1,0 1 1,1 0 0,-1-1-1,0 1 1,0 0 0,1-1-1,-1 1 1,0-1 0,1 1-1,-1-1 1,1 1 0,-1-1-1,1 1 1,-1-1-1,1 1 1,2 0 13,0 0 0,0 0 1,0 0-1,0 0 0,0 0 0,1-1 0,-1 0 0,0 0 0,5 0 1,9-1 67,1 0 1,26-7-1,-43 7-101,107-30-11,-64 11-2481,-44 20 2416,0 1-1,0-1 0,0 0 1,0 0-1,1 0 0,-1 0 0,0 0 1,0 0-1,0 0 0,1-1 1,-1 1-1,0 0 0,0 0 1,0 0-1,1 0 0,-1 0 0,0 0 1,0 0-1,0 0 0,0 0 1,1 0-1,-1-1 0,0 1 1,0 0-1,0 0 0,0 0 0,0 0 1,0 0-1,1-1 0,-1 1 1,0 0-1,0 0 0,0 0 1,0-1-1,0 1 0,0 0 0,0 0 1,0 0-1,0 0 0,0-1 1,0 1-1,0 0 0,0 0 1,0 0-1,0-1 0,0 1 0,0 0 1,0 0-1,0 0 0,0-1 1,0 1-1,0 0 0,0 0 1,-1 0-1,1 0 0,0-1 0,0 1 1,0 0-1,0 0 0,0 0 1,0 0-1,-1 0 0,1 0 1,0-1-1,0 1 0,-14-3-4764,-11 2-202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4.415"/>
    </inkml:context>
    <inkml:brush xml:id="br0">
      <inkml:brushProperty name="width" value="0.025" units="cm"/>
      <inkml:brushProperty name="height" value="0.025" units="cm"/>
    </inkml:brush>
  </inkml:definitions>
  <inkml:trace contextRef="#ctx0" brushRef="#br0">62 127 7111,'0'0'2626,"-9"-6"-149,-30-18 278,38 23-2590,0 1 1,1-1-1,-1 0 0,0 1 1,0-1-1,0 1 0,0-1 1,1 0-1,-1 0 0,0 0 1,1 1-1,-1-1 1,1 0-1,-1 0 0,1 0 1,-1 0-1,1 0 0,-1 0 1,1 0-1,0-2 0,0 3-110,0-1 0,0 0-1,1 1 1,-1-1 0,0 1-1,1-1 1,-1 0 0,1 1-1,-1-1 1,1 1 0,-1-1-1,1 1 1,-1 0 0,1-1-1,-1 1 1,1-1 0,-1 1 0,1 0-1,0 0 1,-1-1 0,1 1-1,1 0 1,37-7 178,-38 7-162,117 1 197,-33 1-2883,-1-9-7348,-67 1 8387,-12 2 3963,1 0 6154,-4 8-5489,8 17-2169,-7-17-796,-1-1 1,0 0-1,1 0 1,0-1 0,0 1-1,0 0 1,0-1-1,0 0 1,0 1-1,1-1 1,-1-1-1,1 1 1,0 0-1,-1-1 1,1 0-1,0 0 1,0 0 0,0 0-1,-1-1 1,1 1-1,0-1 1,0 0-1,0 0 1,0-1-1,0 1 1,0-1-1,6-1 1,11-3 33,-1-1 0,0 0 1,32-15-1,-22 7-114,-20 8-41,0 1 0,0 0 0,1 1 0,0 0 0,19-3-1,-30 7 25,1 0 0,-1 0-1,1 0 1,-1 0-1,0 0 1,1 0 0,-1 0-1,0 0 1,1 1-1,-1-1 1,1 0-1,-1 0 1,0 0 0,1 1-1,-1-1 1,0 0-1,1 0 1,-1 1 0,0-1-1,0 0 1,1 0-1,-1 1 1,0-1-1,0 0 1,0 1 0,1-1-1,-1 1 1,0-1-1,0 0 1,0 1-1,0-1 1,0 0 0,0 1-1,1 0 1,-1 22 35,-9 21 229,8-40-223,0 0-1,0 1 1,0-1 0,0 0 0,0 1-1,1-1 1,0 8 0,0-12-13,0 1 0,0-1 0,1 1 0,-1 0-1,0-1 1,0 1 0,0-1 0,1 1 0,-1-1 0,0 1 0,0-1 0,1 0 0,-1 1 0,1-1 0,-1 1-1,0-1 1,1 0 0,-1 1 0,1-1 0,-1 0 0,1 1 0,-1-1 0,1 0 0,0 1 0,21-6 607,2-9-566,-1-1 0,40-34 1,-40 31-1242,7-16-6687,-18 18 86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4.860"/>
    </inkml:context>
    <inkml:brush xml:id="br0">
      <inkml:brushProperty name="width" value="0.025" units="cm"/>
      <inkml:brushProperty name="height" value="0.025" units="cm"/>
    </inkml:brush>
  </inkml:definitions>
  <inkml:trace contextRef="#ctx0" brushRef="#br0">1 0 14253,'0'0'5072,"10"4"-4880,18 8-66,1-2 1,0 0-1,0-3 1,1 0-1,31 2 0,-8-12 38,-43 2 36,-35 2-57,15 0-39,0 1 0,0 1-1,0 0 1,0 0-1,1 1 1,-1 0 0,1 0-1,0 1 1,0 1 0,1-1-1,-1 2 1,1-1-1,1 1 1,-1 0 0,1 0-1,-6 10 1,12-16-85,0 0 0,0 0-1,1 0 1,-1 0 0,0 0 0,1 0 0,-1 0 0,1 0-1,-1 0 1,1 1 0,0-1 0,0 0 0,-1 0-1,1 1 1,0-1 0,0 0 0,0 3 0,1-3-9,-1-1 0,0 1 1,1 0-1,-1-1 0,1 1 1,-1-1-1,1 1 1,-1 0-1,1-1 0,-1 1 1,1-1-1,0 1 0,-1-1 1,1 0-1,0 1 0,-1-1 1,1 0-1,0 1 1,0-1-1,-1 0 0,2 0 1,7 2 42,-1-2 0,0 1 1,0-1-1,13-2 1,-4 1 30,41-2-148,-35 1-70,1 1 1,31 3 0,-54-2 129,0 0 1,0 0-1,0 0 0,0 0 1,0 0-1,0 0 1,0 0-1,0 0 0,0 1 1,0-1-1,0 0 1,-1 1-1,1-1 0,0 1 1,0-1-1,0 1 1,0-1-1,-1 1 0,1-1 1,0 1-1,-1 0 1,1-1-1,0 1 0,-1 0 1,1 0-1,-1-1 1,1 1-1,-1 0 0,0 0 1,1 0-1,-1 0 1,0 0-1,1 0 0,-1-1 1,0 1-1,0 0 1,0 0-1,0 0 0,0 0 1,0 0-1,0 0 1,0 0-1,0 0 0,-1 2 1,0-1 26,0 1 1,-1 0-1,1 0 1,-1-1 0,1 1-1,-1-1 1,0 1-1,0-1 1,0 0-1,0 1 1,0-1-1,-5 3 1,-8 4-12,-1 0 1,0-2-1,0 1 1,0-2-1,-1 0 0,-34 6 1,-15-7-6586,38-7-5567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5.643"/>
    </inkml:context>
    <inkml:brush xml:id="br0">
      <inkml:brushProperty name="width" value="0.025" units="cm"/>
      <inkml:brushProperty name="height" value="0.025" units="cm"/>
    </inkml:brush>
  </inkml:definitions>
  <inkml:trace contextRef="#ctx0" brushRef="#br0">108 1 9769,'0'0'6268,"-10"11"-5195,-2 5-767,1-1 0,0 2 0,1-1 0,1 1 1,1 1-1,0 0 0,1 0 0,1 0 1,1 1-1,-4 29 0,8-41-163,0 0 0,1 0 0,0 0 0,1 0 0,-1 0 0,4 13 0,-3-18-115,0 0-1,0 0 0,0 0 0,0 0 0,1 0 1,-1 0-1,0 0 0,1-1 0,0 1 0,-1-1 1,1 1-1,0-1 0,0 1 0,0-1 1,0 0-1,0 0 0,0 0 0,0 0 0,0 0 1,0-1-1,0 1 0,0 0 0,1-1 0,3 1 1,8 0 128,-1-1 0,0 0 0,0 0 0,0-2 0,0 1 0,0-2 1,0 1-1,0-2 0,-1 0 0,15-7 0,-9 4-94,-2-2 0,1 0 0,-1-1 0,0 0 0,-1-2 0,22-20 0,-48 45-45,0-1 1,1 2-1,1-1 1,0 1-1,1 1 1,0-1-1,1 1 1,1 1-1,0-1 1,-3 19-1,9-33-13,-1 0-1,1-1 1,0 1 0,0 0-1,0 0 1,0 0-1,0-1 1,0 1 0,1 0-1,-1 0 1,0 0-1,0-1 1,1 1 0,-1 0-1,0 0 1,1-1 0,-1 1-1,0 0 1,1-1-1,-1 1 1,1 0 0,-1-1-1,1 1 1,0-1-1,-1 1 1,1-1 0,0 1-1,-1-1 1,2 1-1,28 2 275,-19-4-106,0-1-1,0-1 1,18-6 0,-2-2-93,-1-2-1,-1 0 1,0-1 0,-1-2-1,0 0 1,-2-2 0,0 0-1,0-2 1,-2 0-1,33-43 1,-46 48 1,-16 21-107,-17 20-47,15-10 15,3-7 17,1 0-1,1 0 0,-1 1 0,1 0 1,1 1-1,0-1 0,1 1 0,-7 22 1,11-33-44,0 0 0,0 0 0,0 1 1,0-1-1,-1 0 0,1 0 0,0 0 0,0 1 1,0-1-1,0 0 0,0 0 0,0 1 1,0-1-1,0 0 0,0 0 0,0 1 1,0-1-1,1 0 0,-1 0 0,0 1 1,0-1-1,0 0 0,0 0 0,0 0 0,0 1 1,0-1-1,1 0 0,-1 0 0,0 0 1,0 0-1,0 1 0,0-1 0,1 0 1,-1 0-1,0 0 0,0 0 0,0 0 1,1 1-1,-1-1 0,0 0 0,0 0 0,0 0 1,1 0-1,-1 0 0,0 0 0,14-6-3060,10-14-3760,-6-8-4400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6.034"/>
    </inkml:context>
    <inkml:brush xml:id="br0">
      <inkml:brushProperty name="width" value="0.025" units="cm"/>
      <inkml:brushProperty name="height" value="0.025" units="cm"/>
    </inkml:brush>
  </inkml:definitions>
  <inkml:trace contextRef="#ctx0" brushRef="#br0">23 0 14542,'0'0'6374,"-23"46"-6470,23-19 96,7 1-32,13-2-417,5-3-1665,4-4-2786,3-5-2467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6.361"/>
    </inkml:context>
    <inkml:brush xml:id="br0">
      <inkml:brushProperty name="width" value="0.025" units="cm"/>
      <inkml:brushProperty name="height" value="0.025" units="cm"/>
    </inkml:brush>
  </inkml:definitions>
  <inkml:trace contextRef="#ctx0" brushRef="#br0">147 319 4100,'0'0'14008,"-10"5"-13656,-3 1-160,1 2 0,1 0 0,0 0-1,0 1 1,0 1 0,-12 13 0,19-18-106,0-1 0,0 1 0,0 0 0,0 0 0,1 0 0,0 0 0,0 0 0,0 1 1,1 0-1,0-1 0,0 1 0,0 0 0,1 0 0,0 0 0,0 0 0,0 0 0,1 0 0,0 1 0,1 9 0,0-15-75,0 0-1,0 0 1,0 1-1,0-1 0,0 0 1,1 0-1,-1 0 1,0 0-1,1-1 0,-1 1 1,1 0-1,-1 0 0,1-1 1,-1 1-1,1-1 1,-1 0-1,1 1 0,-1-1 1,1 0-1,0 0 1,-1 0-1,1 0 0,0 0 1,-1 0-1,1 0 1,-1-1-1,1 1 0,1-1 1,49-12 280,-35 4-270,0 0 0,-1-2 0,0 0 0,-1-1 1,0 0-1,-1-1 0,-1-1 0,0 0 0,-1-1 0,0-1 0,10-17 0,-1-2 38,-1-1-1,-2-1 0,-1 0 0,13-47 0,-29 80-29,14-50 198,-15 51-219,1-1 0,0 1 0,-1 0 0,1 0 0,-1-1 0,0 1 0,0 0 0,-1-1 0,1 1 0,-1 0 1,1 0-1,-1-1 0,-2-3 0,2 6-7,0 0 0,0 0 1,0 0-1,0 0 0,-1 0 0,1 0 1,0 1-1,-1-1 0,1 1 0,0-1 1,-1 1-1,1-1 0,-1 1 0,1 0 1,0 0-1,-1-1 0,1 1 0,-1 0 1,1 0-1,-1 1 0,1-1 1,-1 0-1,1 0 0,0 1 0,-1-1 1,1 1-1,-1-1 0,1 1 0,0 0 1,-2 0-1,-39 26-99,24-9 85,0 0 1,2 2-1,0 0 0,-17 29 0,27-41 14,1 0 0,1 1 0,-1 0-1,2 0 1,-1 0 0,1 1-1,0-1 1,1 1 0,0 0-1,1-1 1,0 1 0,1 0-1,0 0 1,1 11 0,0-19 3,-1 0 0,1 1 0,0-1 0,1 0 0,-1 1 0,0-1 0,1 0 0,-1 0 0,1 0 1,0 0-1,-1 0 0,1-1 0,0 1 0,0 0 0,0-1 0,1 1 0,-1-1 0,0 0 0,0 0 0,1 0 1,-1 0-1,1 0 0,-1-1 0,1 1 0,-1-1 0,1 1 0,2-1 0,12 2 31,0-1 0,1 0 0,17-3 0,-10 1-44,-20 1 16,7 0-84,1 0 0,-1 1 0,0 0 0,0 0 1,1 1-1,12 5 0,-22-6 67,-1 0 0,0 0 1,0 0-1,0 0 0,0 0 1,0 1-1,0-1 0,0 1 0,-1-1 1,1 1-1,0 0 0,-1 0 0,1-1 1,-1 1-1,0 0 0,1 3 0,-1-2 35,0 0 0,0 0 0,0 0 0,-1 0 0,0 1 0,0-1 0,1 0-1,-2 0 1,1 1 0,0-1 0,-1 0 0,0 0 0,1 0 0,-1 1-1,-2 2 1,-25 44 813,22-42-780,1 0-1,0 1 1,0-1 0,-4 12 0,10-18-723,6-7-140,7-10-1323,2-9-2666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6.721"/>
    </inkml:context>
    <inkml:brush xml:id="br0">
      <inkml:brushProperty name="width" value="0.025" units="cm"/>
      <inkml:brushProperty name="height" value="0.025" units="cm"/>
    </inkml:brush>
  </inkml:definitions>
  <inkml:trace contextRef="#ctx0" brushRef="#br0">36 80 15278,'0'0'8451,"9"8"-7138,-3-3-1000,-5-3-230,1 0 1,0 0 0,-1 0-1,1 0 1,0-1-1,0 1 1,0 0 0,0-1-1,0 0 1,1 1-1,-1-1 1,0 0 0,1 0-1,-1-1 1,1 1-1,-1 0 1,1-1 0,-1 1-1,1-1 1,-1 0-1,1 0 1,-1 0 0,1 0-1,-1 0 1,1-1-1,-1 1 1,5-2 0,5-5 159,-1 1 1,0-2 0,18-15 0,-27 21-235,0 1 0,1-1 0,-1 0 0,0 0 0,0 0 0,0-1 0,0 1-1,-1 0 1,1-1 0,-1 1 0,1-1 0,-1 0 0,0 1 0,0-1 0,0 0 0,0 0 0,-1 0 0,1 1 0,-1-1 0,0 0 0,0 0 0,0 0 0,0-3 0,-1 5-10,0 0 1,0 1-1,1-1 0,-1 0 0,0 1 1,0-1-1,0 1 0,0-1 0,-1 1 1,1-1-1,0 1 0,0 0 0,0 0 1,0-1-1,0 1 0,0 0 0,-1 0 1,1 0-1,0 0 0,0 0 0,0 1 1,0-1-1,0 0 0,-1 0 0,0 1 1,-30 9-104,20-4 84,1 2 0,1-1 1,-1 2-1,1-1 0,1 1 0,-1 1 0,1 0 0,1 0 0,0 1 1,1 0-1,0 0 0,0 0 0,1 1 0,1 0 0,0 1 0,1-1 0,-5 19 1,9-29-49,0 1 1,-1-1 0,1 1 0,0-1-1,0 1 1,1-1 0,-1 1 0,0-1 0,1 1-1,-1-1 1,1 1 0,0-1 0,0 0-1,0 1 1,0-1 0,0 0 0,1 0 0,-1 0-1,1 0 1,-1 0 0,1 0 0,0 0-1,0 0 1,0-1 0,0 1 0,0-1 0,0 1-1,0-1 1,0 0 0,0 0 0,4 2-1,5 0-1092,0-1-1,-1 0 0,1 0 0,0-1 1,0 0-1,12-1 0,24 0-8032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8.010"/>
    </inkml:context>
    <inkml:brush xml:id="br0">
      <inkml:brushProperty name="width" value="0.025" units="cm"/>
      <inkml:brushProperty name="height" value="0.025" units="cm"/>
    </inkml:brush>
  </inkml:definitions>
  <inkml:trace contextRef="#ctx0" brushRef="#br0">282 93 9705,'5'-9'2749,"3"-6"-1677,-3 5-23,1-1-1,0 1 0,0 0 0,1 1 1,8-10-1,-25 49 1333,-41 43-1816,-73 83 1,-23 30 139,147-186-714,-1 1-1,1-1 1,-1 0-1,1 1 0,-1-1 1,1 1-1,-1-1 0,1 1 1,-1-1-1,1 1 0,0-1 1,-1 1-1,1-1 1,0 1-1,0-1 0,-1 1 1,1 0-1,0-1 0,0 1 1,0-1-1,0 1 1,0 0-1,-1-1 0,1 1 1,0 0-1,1-1 0,-1 1 1,0-1-1,0 1 0,0 0 1,0-1-1,0 1 1,1-1-1,-1 1 0,0 0 1,1 0-1,23-9-675,1-6 130,-1-2-1,0 0 0,-1-2 0,33-32 0,76-93-1608,9-36 3952,-160 226-416,-63 148-971,-13 25 453,95-226-931,0 1 1,-1-1-1,0 0 1,0 0-1,-1 0 1,-2-8-1,-10-47 127,15 56-54,0 1 0,0-1 1,0 1-1,0 0 0,1 0 0,-1 0 0,1 0 0,0 0 0,0 0 1,1 0-1,-1 1 0,1-1 0,0 1 0,0-1 0,0 1 0,0 0 1,1 0-1,-1 1 0,7-4 0,10-7 26,0 0 0,32-12 0,-39 19-22,-2 1-13,0 1 0,1 0-1,-1 0 1,1 1-1,0 1 1,0 0 0,20-1-1,-29 3 4,0-1 0,1 1 1,-1 1-1,0-1 0,0 0 0,0 1 0,0-1 0,0 1 0,0 0 0,0 0 1,0 0-1,0 1 0,0-1 0,-1 1 0,1-1 0,0 1 0,-1 0 0,1 0 1,-1 0-1,0 0 0,0 1 0,0-1 0,0 1 0,0-1 0,0 1 0,-1-1 1,1 1-1,-1 0 0,0 0 0,1 0 0,-2 0 0,1 0 0,1 6 0,-1 1 110,-1 1-1,1 0 0,-2-1 1,0 1-1,0 0 1,-1-1-1,0 1 0,-1-1 1,0 1-1,-1-1 0,0 0 1,-8 15-1,11-24-53,1 0 0,-1 0-1,0 0 1,1 0 0,-1 0-1,1 0 1,-1 0-1,1 0 1,0 0 0,-1 0-1,1 0 1,0 0 0,0 0-1,0 1 1,0-1 0,0 0-1,0 0 1,0 0 0,0 2-1,1-3-18,0 1 0,-1-1 0,1 0 0,0 0 0,-1 0 0,1 0 0,0 0 0,0 0 0,-1 0 0,1 0 0,0 0 0,-1 0 0,1 0 0,0 0 0,-1-1 0,1 1 0,0 0 0,-1 0 0,1-1 0,0 1 0,-1 0 0,2-2-1,47-32 657,-42 29-577,30-23 62,59-41-99,-89 64-89,1 0 1,0 1-1,1 0 0,-1 1 1,1 0-1,-1 0 1,1 1-1,0 0 1,0 0-1,9 1 1,-17 1 9,0 0 1,-1 0-1,1 0 0,0 0 1,0 0-1,-1 0 1,1 0-1,0 1 0,-1-1 1,1 0-1,0 1 0,-1-1 1,1 0-1,-1 1 1,1-1-1,-1 1 0,1-1 1,0 1-1,-1-1 1,0 1-1,1-1 0,-1 1 1,1-1-1,-1 1 0,0 0 1,1-1-1,-1 1 1,0 0-1,3 26-54,-15 25 156,1-30-118,7-16-171,1 0 0,0 1 0,0-1 0,1 1 0,0 0 0,0-1 0,-2 12 0,4-18 87,1 1-1,-1-1 1,0 0-1,0 1 1,0-1-1,1 0 1,-1 0-1,0 0 1,0 1-1,1-1 1,-1 0-1,0 0 1,1 0-1,-1 0 0,0 1 1,1-1-1,-1 0 1,0 0-1,1 0 1,-1 0-1,0 0 1,1 0-1,-1 0 1,0 0-1,1 0 1,-1 0-1,0 0 1,1 0-1,-1 0 1,0 0-1,1 0 0,-1-1 1,0 1-1,0 0 1,1 0-1,-1 0 1,0 0-1,1-1 1,-1 1-1,0 0 1,0 0-1,1-1 1,-1 1-1,21-14-5425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7.090"/>
    </inkml:context>
    <inkml:brush xml:id="br0">
      <inkml:brushProperty name="width" value="0.025" units="cm"/>
      <inkml:brushProperty name="height" value="0.025" units="cm"/>
    </inkml:brush>
  </inkml:definitions>
  <inkml:trace contextRef="#ctx0" brushRef="#br0">60 1 4100,'0'0'11296,"-6"9"-10842,-2 7-146,1 1-1,0 1 1,1-1 0,1 1 0,0 0 0,2 1 0,0-1-1,0 28 1,-1 4 612,2 0 0,2 0 0,2 0 0,3 0 0,18 84 0,-8-95-587,-15-37-326,1-1 1,0 1-1,0-1 0,0 1 1,0-1-1,0 1 1,0-1-1,1 1 0,-1-1 1,0 0-1,1 0 1,-1 0-1,1 0 0,-1 0 1,1 0-1,-1 0 0,1 0 1,0-1-1,1 2 1,-2-3 7,0 1 0,-1 0 0,1 0 0,0-1 0,-1 1 1,1 0-1,0-1 0,-1 1 0,1-1 0,-1 1 0,1-1 1,-1 1-1,1-1 0,-1 1 0,1-1 0,-1 1 0,0-1 0,1 0 1,-1 1-1,0-1 0,1 0 0,-1 1 0,0-1 0,0 0 1,0 1-1,0-1 0,0 0 0,0-1 0,4-22 147,-4 24-160,2-22-362,-1 1 1,-1 0-1,0 0 0,-2 0 0,-1 0 1,0 0-1,-11-35 0,8 46-615,5 15 390,1-3 570,0-1 1,1 1-1,-1 0 1,0-1 0,1 1-1,0-1 1,-1 1-1,1-1 1,0 1-1,0-1 1,0 0-1,0 1 1,0-1-1,2 2 1,0-1 30,0 0 0,0 0-1,1 0 1,-1 0 0,1 0 0,-1-1 0,1 0 0,0 0 0,-1 0-1,1 0 1,0 0 0,0-1 0,0 0 0,-1 0 0,1 0 0,0 0-1,0 0 1,0-1 0,0 0 0,-1 0 0,1 0 0,0 0 0,-1 0 0,1-1-1,-1 0 1,1 1 0,-1-1 0,0-1 0,0 1 0,5-4 0,-3 2 38,0-1 1,0 1 0,-1-1 0,1 0 0,-1 0 0,0 0-1,-1-1 1,1 1 0,-1-1 0,0 0 0,0 0 0,-1 0-1,0 0 1,0-1 0,0 1 0,-1 0 0,1-10 0,-25 52-253,18-24 193,1 1 1,0-1-1,0 1 0,1 0 0,1 0 1,0 1-1,1-1 0,1 22 0,0-34 8,0 0-1,0 0 1,0 0-1,0 0 1,0 0-1,0 0 0,0 0 1,0 0-1,1 0 1,-1 1-1,0-1 1,1 0-1,-1 0 1,1 0-1,-1 0 0,1-1 1,0 1-1,-1 0 1,1 0-1,0 0 1,0 0-1,0-1 1,-1 1-1,1 0 1,0-1-1,0 1 0,1 0 1,1 0-7,-1-1 1,1 1-1,-1-1 0,1 0 1,-1 0-1,1 1 1,0-2-1,-1 1 0,1 0 1,-1-1-1,5 0 1,8-4-135,0 0 1,0-1 0,15-9 0,-21 11-55,31-12-109,-30 13 377,0-1-1,0 0 1,-1 0 0,1-1-1,-1 0 1,0 0 0,16-13-1,-25 17 25,0 0 0,1 0 0,-1 0 0,0 1 0,1-1 0,-1 0 0,0 0 0,0 0 0,0 0 0,0 0-1,0 0 1,0 1 0,0-1 0,0 0 0,0 0 0,0 0 0,0 0 0,0 0 0,-1 0 0,1 1 0,0-1 0,-1 0 0,1 0-1,-1 0 1,1 1 0,-1-1 0,1 0 0,-1 1 0,1-1 0,-1 0 0,0 1 0,1-1 0,-2 0 0,-28-23 986,22 18-755,-4-3 106,-38-31 407,48 37-828,-1 1-1,1 0 0,0-1 1,-1 1-1,1-1 0,0 1 1,1-1-1,-1 0 0,0 0 1,1 0-1,-1 0 0,1 0 1,0 0-1,-1-6 0,3 8-72,-1 0 1,1 0-1,-1 0 0,1 1 0,0-1 0,0 0 0,-1 0 1,1 1-1,0-1 0,0 0 0,0 1 0,0-1 0,0 1 1,0-1-1,0 1 0,0 0 0,0-1 0,0 1 0,0 0 1,0 0-1,0-1 0,0 1 0,2 0 0,33-4-1450,-30 3 956,132-20-10302,-91 10 4645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9.180"/>
    </inkml:context>
    <inkml:brush xml:id="br0">
      <inkml:brushProperty name="width" value="0.025" units="cm"/>
      <inkml:brushProperty name="height" value="0.025" units="cm"/>
    </inkml:brush>
  </inkml:definitions>
  <inkml:trace contextRef="#ctx0" brushRef="#br0">164 1 15599,'0'0'5119,"-8"8"-4185,-9 11-729,1 1 0,1 0 0,1 1 0,0 1 0,2 0 0,1 1 0,0 0 0,2 1 0,0 0 0,2 0 0,1 1 0,1 0 0,0 0 0,0 37 0,5-59-227,1-1 0,-1 1 0,1-1 0,0 1-1,0-1 1,0 1 0,0-1 0,0 1-1,0-1 1,1 0 0,-1 0 0,1 1 0,-1-1-1,1 0 1,0-1 0,0 1 0,0 0 0,0 0-1,0-1 1,0 1 0,1-1 0,-1 0-1,0 0 1,1 1 0,-1-2 0,1 1 0,-1 0-1,1 0 1,-1-1 0,1 1 0,0-1 0,-1 0-1,6 0 1,4 0-475,-1 1 0,1-2 1,0 0-1,0 0 0,0-1 0,19-6 0,-15 3-429,0-2-1,-1 0 1,0 0 0,0-2-1,23-17 1,-33 22 987,1 0 0,-1 0-1,0 0 1,-1-1 0,1 0 0,-1 0 0,0 0 0,0-1 0,0 1-1,-1-1 1,0 0 0,0 0 0,0 0 0,-1 0 0,0-1-1,0 1 1,1-9 0,-3 14 36,0 1 0,0-1 0,0 0 0,0 0 0,0 0 0,0 0 0,0 0 0,0 0 0,-1 0 0,1 0 0,0 0 0,0 1 0,-1-1 0,1 0 0,-1 0 0,1 0 0,0 0 0,-1 1 0,0-1 0,1 0 0,-1 1 0,1-1 0,-1 0 0,0 1 0,1-1 0,-1 1 0,-1-2 0,0 2-17,0-1 1,1 1-1,-1 0 1,0 0-1,0-1 1,0 1-1,0 0 1,1 1-1,-1-1 1,0 0 0,0 0-1,0 1 1,-1 0-1,-4 1 27,0 1 0,1-1 0,-1 1 0,1 1-1,0-1 1,-8 7 0,6-4 48,1 1 1,-1 0-1,1 0 0,0 0 0,1 1 0,-1 0 0,2 1 1,-1-1-1,1 1 0,0 0 0,1 0 0,0 1 0,1-1 1,-4 16-1,7-24-143,0 0 1,0 0 0,0 0-1,0 0 1,0 0 0,0 0 0,0-1-1,0 1 1,1 0 0,-1 0-1,0 0 1,0 0 0,1-1-1,-1 1 1,1 0 0,-1 0-1,1-1 1,-1 1 0,1 0 0,-1 0-1,1-1 1,0 1 0,-1-1-1,1 1 1,0-1 0,-1 1-1,1-1 1,0 1 0,1 0-1,32 2 305,-23-4-244,0-1 0,0 0 0,0 0 0,12-6 0,-7 1-32,0 0 1,0-2-1,0 0 0,-1-1 0,-1 0 1,0-1-1,0-1 0,-1 0 0,-1-1 1,21-25-1,-31 34 265,-4 6-131,-11 14-96,-17 26-169,25-36 89,1 1 1,-1 0-1,2 0 1,-1 1-1,1-1 1,0 1-1,0 0 1,1-1 0,0 1-1,1 0 1,-1 14-1,2-21 1,0 0 1,1 0-1,0-1 0,-1 1 0,1 0 1,0 0-1,-1 0 0,1 0 0,0-1 0,0 1 1,-1 0-1,1-1 0,0 1 0,0-1 1,0 1-1,0-1 0,0 1 0,0-1 0,0 1 1,0-1-1,0 0 0,0 0 0,0 0 1,0 1-1,0-1 0,0 0 0,1 0 0,-1 0 1,1-1-1,35-2 143,-24 0-374,0-1 0,-1 0 0,1-1 0,-1-1 0,0 0 0,0 0 1,0-1-1,-1-1 0,0 0 0,17-16 0,-7 3-2213,0 0 0,-2-2 0,31-45 0,-36 43 3093,-26 37 2303,-28 38-323,32-37-2246,0-1 0,1 1 0,0 1-1,1-1 1,1 1 0,0 0 0,1 0 0,-4 27 0,3 1-88,2 74 0,3-86-301,0-16 20,-1 0 0,0 0 0,-1-1 0,-1 1 0,0 0 0,-1-1 0,-10 23 0,12-32 3,0 1-1,-1 0 1,1 0-1,-1-1 1,0 1-1,0-1 1,-1 0-1,1 0 1,-1 0-1,0-1 1,0 1-1,0-1 1,0 0-1,-1 0 1,1 0-1,-1-1 1,0 0-1,1 0 1,-1 0-1,0 0 1,-1-1-1,-8 2 1,13-3-13,0 0 1,1 0 0,-1 0-1,0 0 1,1 0 0,-1 0-1,0 0 1,1 0 0,-1 0-1,1-1 1,-1 1 0,0 0 0,1 0-1,-1-1 1,1 1 0,-1 0-1,1-1 1,-1 1 0,1-1-1,-1 1 1,1-1 0,-1 1-1,1-1 1,0 1 0,-1-1 0,1 1-1,0-1 1,-1 1 0,1-1-1,0 0 1,-1 0 0,0-27 273,14-29 110,1 28-390,0 1 1,2 0-1,0 1 0,33-39 0,93-94-10,-119 135 12,52-48-14,-41 41-1,45-53 1,-79 85 13,-1 0 0,1 0 0,0 0 0,0 0 0,0 0 0,0 0 0,0-1 0,0 1 1,0 0-1,0 0 0,-1 0 0,1 0 0,0 0 0,0 0 0,0 0 0,0 0 0,0 0 0,0 0 0,0 0 0,0 0 0,0 0 0,0 0 0,0-1 0,0 1 0,0 0 0,0 0 0,-1 0 0,1 0 0,0 0 0,0 0 0,0 0 0,0 0 0,0-1 0,0 1 0,0 0 0,0 0 0,0 0 0,0 0 0,0 0 0,0 0 0,0 0 0,0 0 0,0 0 0,1-1 0,-1 1 0,0 0 0,0 0 0,0 0 0,0 0 0,0 0 0,0 0 1,0 0-1,0 0 0,0 0 0,-16 6-119,-18 15-70,34-20 190,-71 65-50,66-60 50,0 0 0,1 0 0,-1 0 1,1 0-1,0 1 0,1-1 0,0 1 1,0 0-1,0 0 0,-2 11 0,5-17 2,0 0-1,0 0 0,0 0 0,0 0 1,0 0-1,0 0 0,0 0 1,1 0-1,-1 0 0,0 0 0,0 0 1,1 0-1,-1 0 0,1-1 1,-1 1-1,1 0 0,0 0 0,-1 0 1,1 0-1,0-1 0,-1 1 1,1 0-1,0-1 0,0 1 0,-1-1 1,1 1-1,0 0 0,0-1 1,0 0-1,0 1 0,0-1 0,0 0 1,0 1-1,0-1 0,0 0 1,0 0-1,0 0 0,0 0 0,0 0 1,0 0-1,2 0 0,45-4 234,-26-2-203,0-1 1,-1 0-1,0-2 1,-1 0 0,23-15-1,-23 13-26,0 0 0,1 1-1,1 2 1,40-12 0,-61 20 9,-1-1 0,1 1 1,0 0-1,-1 0 0,1 0 1,0 0-1,0 0 0,-1 0 1,1 0-1,0 0 0,0 0 1,-1 0-1,1 0 0,0 1 1,0-1-1,-1 0 0,1 0 0,0 1 1,-1-1-1,1 0 0,-1 1 1,1-1-1,0 1 0,-1-1 1,1 1-1,-1-1 0,1 1 1,-1-1-1,1 1 0,-1 0 1,0-1-1,1 1 0,-1 0 1,0-1-1,1 1 0,-1 0 1,0-1-1,0 1 0,0 0 1,1 0-1,-1-1 0,0 3 0,-4 39 782,1-20-677,4-21-102,-1 0 1,1-1 0,-1 1 0,1-1 0,-1 1 0,1-1 0,-1 1 0,1-1 0,0 0 0,-1 1 0,1-1 0,0 0 0,-1 1 0,1-1 0,0 0 0,-1 0-1,1 0 1,0 0 0,0 0 0,-1 1 0,1-1 0,0 0 0,-1-1 0,1 1 0,0 0 0,0 0 0,0 0 0,24-3 342,2-4-140,-1-2 0,30-13-1,-37 14-262,-1 0-1,1 1 0,0 1 0,1 1 1,39-5-1,-58 10 11,0 0 0,0 0 1,0 0-1,0 0 1,1 0-1,-1 0 0,0 0 1,0 0-1,0 0 0,0 1 1,0-1-1,1 0 0,-1 1 1,0-1-1,0 1 0,0-1 1,0 1-1,0 0 1,0-1-1,-1 1 0,1 0 1,0 0-1,0 0 0,0-1 1,-1 1-1,1 0 0,0 0 1,0 2-1,0 0 34,0 0-1,-1-1 1,0 1 0,1 0-1,-1 0 1,0 0 0,0-1-1,-1 1 1,1 0 0,0 0-1,-2 4 1,-1 3-872,-1 0 0,0 0 0,0-1 0,-1 1 0,-9 13 0,3-12-4879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19.651"/>
    </inkml:context>
    <inkml:brush xml:id="br0">
      <inkml:brushProperty name="width" value="0.025" units="cm"/>
      <inkml:brushProperty name="height" value="0.025" units="cm"/>
    </inkml:brush>
  </inkml:definitions>
  <inkml:trace contextRef="#ctx0" brushRef="#br0">325 0 15439,'-29'3'2146,"-8"29"-321,-4 13-672,-2 15-31,-3 8-290,4 7 65,3 2 0,12-3-224,10-2-193,13-7-192,9-10-224,29-12 0,22-15 1,13-12-322,10-13-1024,3-3-1730,-3-18-3331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0.581"/>
    </inkml:context>
    <inkml:brush xml:id="br0">
      <inkml:brushProperty name="width" value="0.025" units="cm"/>
      <inkml:brushProperty name="height" value="0.025" units="cm"/>
    </inkml:brush>
  </inkml:definitions>
  <inkml:trace contextRef="#ctx0" brushRef="#br0">297 11 13196,'0'0'4730,"-11"-3"-3619,8 2-1013,-2 0-39,1-1 0,0 1-1,0 0 1,-1 1-1,1-1 1,-1 1-1,1-1 1,-1 1 0,1 1-1,0-1 1,-1 1-1,1-1 1,-1 1-1,1 0 1,0 1 0,0-1-1,-5 3 1,-4 3-33,-85 50 90,90-51-133,-1 0 0,1 0 0,0 1 0,0 0 0,1 1 0,0-1 0,0 1 0,-8 14 0,16-22 6,0 1 0,-1-1 0,1 1-1,0-1 1,-1 1 0,1-1 0,0 0 0,0 1 0,-1-1-1,1 0 1,0 0 0,0 1 0,0-1 0,0 0 0,-1 0 0,1 0-1,0 0 1,0 0 0,0 0 0,-1 0 0,1 0 0,0-1-1,0 1 1,0 0 0,-1 0 0,2-1 0,28-3 104,-23 2-100,0 1 0,0-1 0,0 1 1,0 1-1,0-1 0,1 1 0,-1 1 0,0-1 1,0 1-1,0 1 0,0-1 0,0 1 0,0 0 1,0 1-1,0-1 0,-1 2 0,1-1 0,-1 0 1,0 1-1,0 1 0,0-1 0,-1 1 0,1-1 1,-1 2-1,0-1 0,-1 0 0,1 1 0,-1 0 1,0 0-1,0 1 0,-1-1 0,0 0 0,0 1 0,-1 0 1,0 0-1,0 0 0,0 0 0,-1 0 0,1 9 1,-1-11 3,-1-1 0,1 1-1,-1-1 1,0 1 0,-1-1 0,1 1 0,-1-1 0,1 1 0,-1-1 0,-1 1 0,1-1 0,-1 0 0,1 0 0,-1 0 0,0 0 0,-1 0 0,1 0 0,-6 6 0,3-5 35,-1 1 1,0-2 0,-1 1 0,1-1 0,-1 0 0,0 0 0,0 0 0,0-1 0,-1 0 0,-9 2 0,-2 0 10,0 0-1,0-1 1,-1-1 0,0-1-1,-25 0 1,44-2-93,0 0 1,0 0-1,0 0 0,0 0 1,0-1-1,-1 1 0,1 0 1,0-1-1,0 1 0,0-1 1,0 1-1,0-1 0,0 0 1,0 1-1,1-1 0,-1 0 1,0 0-1,0 1 0,0-1 0,1 0 1,-1 0-1,0 0 0,1 0 1,-1 0-1,1 0 0,-1 0 1,1 0-1,0 0 0,-1 0 1,1 0-1,0 0 0,-1-2 1,1-1-463,0-1 0,0 1 0,0 0 0,0 0 0,0-1 1,1 1-1,0 0 0,1-4 0,13-23-4116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0.928"/>
    </inkml:context>
    <inkml:brush xml:id="br0">
      <inkml:brushProperty name="width" value="0.025" units="cm"/>
      <inkml:brushProperty name="height" value="0.025" units="cm"/>
    </inkml:brush>
  </inkml:definitions>
  <inkml:trace contextRef="#ctx0" brushRef="#br0">93 0 16400,'0'0'2268,"-1"9"-954,-10 97 407,-13 212-74,24-304-1764,0 0-1,0 0 1,2 0-1,0 0 1,6 25-1,-18-71-6827,-7-16 1105,1-3 4003,1-10 3685,11 43 789,1-1 0,-1-33 0,5 51-2533,-1 1 1,0 0-1,1-1 0,-1 1 0,1-1 0,0 1 0,-1-1 1,1 1-1,-1 0 0,1 0 0,0-1 0,-1 1 1,1 0-1,-1 0 0,1 0 0,0-1 0,-1 1 0,1 0 1,0 0-1,0 0 0,-1 0 0,1 0 0,0 0 1,-1 1-1,1-1 0,1 0 0,20 3-322,6 3 240,40 5-2303,-27-10-2480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1.259"/>
    </inkml:context>
    <inkml:brush xml:id="br0">
      <inkml:brushProperty name="width" value="0.025" units="cm"/>
      <inkml:brushProperty name="height" value="0.025" units="cm"/>
    </inkml:brush>
  </inkml:definitions>
  <inkml:trace contextRef="#ctx0" brushRef="#br0">163 34 12492,'-8'1'1489,"-2"1"-1087,1 1-1,0 0 1,0 0-1,0 1 0,1 0 1,-1 1-1,1-1 1,0 2-1,-14 11 1,17-13-271,1 0 0,-1 0 0,1 1 0,0-1 0,0 1 0,1 0 0,-1 1 0,1-1 1,0 0-1,0 1 0,1 0 0,0-1 0,0 1 0,0 0 0,1 0 0,0 1 0,-1 9 0,2-15-123,0 0 1,1 0-1,-1 0 0,1 0 0,-1 0 1,0 0-1,1 1 0,0-1 0,-1 0 0,1 0 1,0-1-1,-1 1 0,1 0 0,0 0 1,0 0-1,0 0 0,0-1 0,0 1 0,0 0 1,0-1-1,0 1 0,0-1 0,0 1 0,0-1 1,0 1-1,0-1 0,0 0 0,0 1 1,1-1-1,-1 0 0,0 0 0,0 0 0,0 0 1,1 0-1,-1 0 0,0-1 0,1 1 0,5 0 112,0-1 0,0 0 0,0 0-1,0-1 1,11-3 0,-4-2 43,0 0 1,0-1-1,-1 0 1,0-1-1,-1 0 0,1-1 1,-2-1-1,0 0 1,0-1-1,-1 0 1,0 0-1,-1-1 1,0 0-1,-1-1 1,7-15-1,-13 12 46,-9 18-255,-15 22-85,15-14 76,1 1 0,0 0 0,1 0 0,0 1 0,1 0 0,0 0 0,1 0 0,0 0 0,0 1 0,1-1 0,1 1 0,0 12 0,1-22-67,0-1 0,0 0 0,0 1 0,0-1 0,1 0 1,-1 0-1,0 1 0,1-1 0,-1 0 0,1 0 0,-1 0 0,1 0 0,0 0 0,0 0 0,-1 1 0,1-2 0,0 1 0,0 0 1,0 0-1,0 0 0,0 0 0,0 0 0,0-1 0,0 1 0,0-1 0,2 2 0,0-1-236,1 0 1,0 0-1,0-1 0,0 1 0,-1-1 0,1 0 0,0 0 1,8-1-1,1-1-786,0 0 1,0-1-1,0-1 0,18-7 1,21-13-1489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1.887"/>
    </inkml:context>
    <inkml:brush xml:id="br0">
      <inkml:brushProperty name="width" value="0.025" units="cm"/>
      <inkml:brushProperty name="height" value="0.025" units="cm"/>
    </inkml:brush>
  </inkml:definitions>
  <inkml:trace contextRef="#ctx0" brushRef="#br0">213 399 8904,'0'0'8980,"-11"-4"-7518,9 4-1403,-1-2 8,0 1 0,0 0-1,0-1 1,-1 1 0,1 1-1,0-1 1,0 0-1,-1 1 1,1 0 0,0-1-1,-1 1 1,1 1-1,0-1 1,-1 0 0,1 1-1,0 0 1,-1 0 0,1 0-1,0 0 1,0 0-1,0 1 1,0-1 0,0 1-1,0 0 1,1 0-1,-5 3 1,-7 8 54,0 1 1,2 0-1,-1 1 1,-9 16-1,17-23-111,0-1 0,1 1 0,0 0 0,1 0-1,0 0 1,0 1 0,1-1 0,0 1 0,0-1 0,0 18-1,1-25-8,1 1 0,0-1 0,0 1 0,1-1 0,-1 1-1,0-1 1,0 1 0,1-1 0,-1 1 0,1-1-1,-1 0 1,1 1 0,0-1 0,-1 0 0,1 1 0,0-1-1,0 0 1,0 0 0,0 0 0,0 0 0,0 0 0,0 0-1,1 0 1,-1 0 0,0 0 0,0 0 0,1-1-1,-1 1 1,1 0 0,-1-1 0,0 0 0,1 1 0,-1-1-1,1 0 1,-1 1 0,1-1 0,-1 0 0,1 0 0,-1 0-1,1 0 1,-1-1 0,1 1 0,1-1 0,3 0 22,0 0 1,0-1-1,0 1 1,0-2 0,0 1-1,-1 0 1,1-1-1,-1 0 1,9-7 0,0-2 18,-1-2 0,0 0 0,0 0 1,19-31-1,-26 35-16,1-1-1,-2 0 1,0 0 0,0 0 0,-1-1-1,0 1 1,-1-1 0,3-20 0,-39 108-581,30-68 547,1 1 1,0 0-1,0 0 1,1-1 0,1 1-1,-1 0 1,2 14-1,-1-21 2,1 0 0,-1 0 0,1-1 0,-1 1 0,1 0 0,0 0 0,-1 0 0,1-1 0,0 1 0,0-1-1,0 1 1,1 0 0,-1-1 0,0 0 0,0 1 0,1-1 0,-1 0 0,1 0 0,-1 0 0,1 0 0,0 0-1,-1 0 1,1 0 0,0 0 0,0-1 0,-1 1 0,1 0 0,0-1 0,0 0 0,0 0 0,0 1-1,0-1 1,0 0 0,0 0 0,-1-1 0,1 1 0,0 0 0,0-1 0,0 1 0,0-1 0,3-1 0,4 0 28,-1-2-1,1 1 1,0-1 0,-1 0 0,0-1 0,0 0 0,0 0 0,8-8 0,59-58 250,-59 55-186,13-14 369,-1-2-1,-1 0 1,39-66 0,-54 78-419,-2 1 0,0-2-1,-1 0 1,-1 0 0,-2 0-1,0-1 1,0 0 0,3-40-1,-9 61-44,0 0-1,0 0 0,0-1 0,1 1 0,-1 0 1,0 0-1,0 0 0,-1-1 0,1 1 0,0 0 0,0 0 1,0 0-1,-1-1 0,1 1 0,-1 0 0,1 0 1,-1 0-1,1 0 0,-1 0 0,0 0 0,0 0 0,-1-2 1,1 3-1,0 0 1,0 0-1,0 0 1,0 0 0,0 0-1,0 0 1,0 0-1,0 0 1,0 1 0,0-1-1,0 0 1,1 1-1,-1-1 1,0 0-1,0 1 1,0-1 0,0 1-1,0 0 1,1-1-1,-1 1 1,-1 0 0,-5 6-29,0-1 1,1 1 0,0 0 0,-9 13-1,-3 9 110,1 1 0,1 0 0,2 1 0,1 1 1,2 0-1,0 1 0,3 0 0,1 0 0,1 1 0,2 0 0,-1 41 0,6-68-38,0 0 0,0 0 1,1 0-1,0 0 0,0-1 0,0 1 0,1-1 1,4 9-1,-6-13-13,0 0 1,0 0-1,0-1 1,0 1 0,0 0-1,0-1 1,1 1-1,-1 0 1,0-1-1,1 0 1,-1 1 0,1-1-1,0 0 1,-1 0-1,1 0 1,0 0-1,0 0 1,0 0 0,0 0-1,-1 0 1,1-1-1,0 1 1,0-1-1,0 0 1,1 0 0,-1 1-1,0-1 1,0 0-1,0-1 1,0 1-1,0 0 1,0-1-1,2 0 1,-3 0-2,1-1 1,-1 1-1,0-1 0,0 1 0,0-1 1,0 0-1,-1 1 0,1-1 0,0 0 1,-1 0-1,1 1 0,-1-1 0,1 0 1,-1 0-1,0 0 0,0 0 0,0 0 1,0 1-1,-1-4 0,-2-42 88,-2 26-99,-1-1 0,-1 1 0,-1 0 0,-1 0 0,0 1 0,-21-32 1,56 60-480,-17-3-175,0-1 0,0 0 0,0-1 0,0 0 0,15 2 0,48 0-9216,-42-5 3984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2.283"/>
    </inkml:context>
    <inkml:brush xml:id="br0">
      <inkml:brushProperty name="width" value="0.025" units="cm"/>
      <inkml:brushProperty name="height" value="0.025" units="cm"/>
    </inkml:brush>
  </inkml:definitions>
  <inkml:trace contextRef="#ctx0" brushRef="#br0">163 1 9833,'0'0'2894,"-9"-1"-38,0 1-2455,1 0 1,0 1-1,0 0 1,0 0 0,0 1-1,0 0 1,0 0-1,0 1 1,-7 3-1,11-4-288,-1 0-1,1 0 0,0 1 1,0-1-1,1 1 0,-1 0 0,1 0 1,-1 0-1,1 0 0,0 0 1,0 1-1,0 0 0,1-1 1,-1 1-1,1 0 0,0 0 1,0 0-1,0 1 0,0-1 0,-1 8 1,3-10-108,0 0-1,0-1 1,0 1 0,0 0 0,0 0 0,1 0 0,-1 0 0,1 0-1,-1 0 1,1 0 0,-1-1 0,1 1 0,0 0 0,0-1 0,0 1-1,0 0 1,0-1 0,0 1 0,1-1 0,-1 1 0,0-1 0,1 0-1,-1 0 1,1 0 0,0 1 0,-1-1 0,1-1 0,0 1-1,-1 0 1,1 0 0,0-1 0,0 1 0,0-1 0,0 1 0,0-1-1,-1 0 1,4 0 0,13 3-232,-1-2 0,1 0-1,23-3 1,-16 1-612,-9 1 475,1 1 1,-1 0 0,25 6-1,-38-6 331,1 0 0,-1 0 0,1 0-1,-1 1 1,0-1 0,1 1-1,-1 0 1,0 0 0,0 0-1,3 3 1,-5-4 27,0 1 0,0-1 0,0 0 0,0 1 0,0-1 0,-1 0 0,1 1 0,0-1 0,-1 1 0,1-1 0,-1 1 0,1-1 0,-1 1 0,0 0 0,0-1 0,0 1 0,0-1 0,0 1 0,0-1 0,0 1 0,0 0 0,-1-1 0,1 1 0,-1 1 0,-1 1 149,0 0 0,0-1 1,-1 1-1,1-1 0,-1 1 1,0-1-1,0 0 0,0 0 1,0 0-1,-1 0 0,1-1 1,-1 1-1,1-1 1,-6 3-1,-62 27 807,61-28-826,0 0-151,1-1-1,-1 0 1,-1-1 0,-18 3-1,-2-5-2856,4-1-4948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3.135"/>
    </inkml:context>
    <inkml:brush xml:id="br0">
      <inkml:brushProperty name="width" value="0.025" units="cm"/>
      <inkml:brushProperty name="height" value="0.025" units="cm"/>
    </inkml:brush>
  </inkml:definitions>
  <inkml:trace contextRef="#ctx0" brushRef="#br0">135 102 11627,'0'0'2514,"4"-11"497,1 0-2132,-2 7-586,-1 0 0,0-1 0,-1 1-1,1 0 1,-1-1 0,0 1 0,0-1 0,0 1-1,-1-1 1,0-5 0,0 9-207,0 0 0,-1 0 0,1 0 0,0 1 0,-1-1 0,1 0-1,-1 1 1,1-1 0,-1 0 0,1 1 0,-1-1 0,1 1 0,-1-1 0,0 1 0,1-1 0,-1 1 0,0-1-1,0 1 1,1-1 0,-1 1 0,0 0 0,0 0 0,0-1 0,1 1 0,-1 0 0,0 0 0,0 0 0,0 0-1,0 0 1,1 0 0,-1 0 0,0 0 0,0 0 0,0 1 0,1-1 0,-1 0 0,0 0 0,0 1 0,0-1-1,-1 1 1,-36 15 257,28-7-331,1-1-1,1 1 1,-1 1-1,2-1 1,-1 1-1,-9 17 1,14-21-15,0-1 0,0 1 0,1-1 0,0 1 0,0 0 0,0 0 0,0 0 0,1 0-1,0 0 1,0 0 0,1 1 0,0-1 0,0 0 0,0 0 0,2 8 0,-1-13 5,0 1-1,-1-1 1,1 0-1,0 1 1,0-1-1,0 0 1,0 1 0,1-1-1,-1 0 1,0 0-1,0 0 1,1 0-1,-1 0 1,0 0 0,1-1-1,-1 1 1,1 0-1,0-1 1,-1 1-1,1-1 1,-1 1-1,1-1 1,0 0 0,-1 0-1,1 0 1,0 0-1,-1 0 1,1 0-1,-1 0 1,4-1 0,3 0 31,0 0 1,-1-1 0,1 0 0,0 0-1,9-4 1,5-6 21,-1 0 0,0-2 0,-1 0-1,-1-1 1,0-1 0,-1-1 0,0 0 0,-2-2 0,0 0-1,22-34 1,-32 38-25,-14 23-242,-16 21 21,19-21 186,-7 9 7,1 0 0,1 1-1,0 1 1,2 0-1,-13 36 1,21-54 7,0 0-1,0 0 1,-1 0 0,1 0 0,0 0-1,0 0 1,0 0 0,0 0 0,0 0-1,0 0 1,0 0 0,0 0 0,0 0-1,1 0 1,-1 0 0,0 0 0,1 0-1,-1 0 1,1 0 0,-1 0 0,1 0-1,-1 0 1,1 0 0,-1 0 0,1-1-1,1 2 1,0-1 22,-1 0 0,1-1-1,-1 1 1,1-1 0,0 1-1,0-1 1,-1 0 0,1 0-1,0 0 1,-1 0 0,1 0-1,0 0 1,0 0 0,2-1 0,6-1 168,0-1 0,-1 0 0,1-1 0,13-7 0,113-73 318,-73 43-457,-63 41-64,0 0 0,0 0 0,0 1 0,0-1 0,0 0 0,0 0 0,0 0 0,0 0 0,0 1 0,0-1 0,0 0 0,0 0 0,0 0 0,0 1 0,0-1 0,0 0 1,0 0-1,0 0 0,0 0 0,0 1 0,0-1 0,1 0 0,-1 0 0,0 0 0,0 0 0,0 1 0,0-1 0,0 0 0,0 0 0,1 0 0,-1 0 0,0 0 0,0 0 0,0 0 0,0 1 0,1-1 0,-1 0 0,0 0 0,0 0 1,0 0-1,0 0 0,1 0 0,-1 0 0,0 0 0,0 0 0,0 0 0,1 0 0,-1 0 0,0 0 0,0 0 0,0 0 0,0 0 0,1 0 0,-14 21-24,8-14 29,1-1 0,-1 1-1,1 0 1,1 0 0,0 1-1,0-1 1,0 1 0,1 0-1,-2 12 1,4-19 10,1-1 0,0 1 1,0-1-1,0 0 0,0 0 0,0 1 1,0-1-1,0 0 0,0 0 0,0 0 0,0 0 1,0 0-1,0-1 0,0 1 0,0 0 1,0 0-1,0 0 0,1-1 0,13-6 147,1 0 0,-1-1 0,-1-1-1,0 0 1,23-20 0,12-7-101,-36 27-53,-8 5-18,0 1 1,0-1-1,1 1 1,-1 0-1,1 1 1,11-4-1,-17 6 1,1 0 0,-1 1 0,1-1 1,-1 0-1,1 1 0,-1-1 0,1 1 0,-1-1 0,1 1 0,-1-1 0,1 1 0,-1-1 0,0 1 0,1-1 0,-1 1 0,0 0 0,0-1 1,1 1-1,-1-1 0,0 1 0,0 0 0,0-1 0,0 1 0,0 0 0,0-1 0,0 1 0,0 0 0,0-1 0,0 1 0,0 0 0,0-1 1,-1 2-1,-1 24-127,-16 16-701,5-15-914,6 2-3389,15-31-3563,6-13 2819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3.497"/>
    </inkml:context>
    <inkml:brush xml:id="br0">
      <inkml:brushProperty name="width" value="0.025" units="cm"/>
      <inkml:brushProperty name="height" value="0.025" units="cm"/>
    </inkml:brush>
  </inkml:definitions>
  <inkml:trace contextRef="#ctx0" brushRef="#br0">108 0 15855,'0'0'6502,"-15"59"-6182,3-15 161,-4 8 192,2 1 31,-2 1 33,-1-5-129,7-7-287,4-6-193,5-10-96,1-8 32,1-9-192,10-5-1346,0-4-1440,1-4-3044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3.827"/>
    </inkml:context>
    <inkml:brush xml:id="br0">
      <inkml:brushProperty name="width" value="0.025" units="cm"/>
      <inkml:brushProperty name="height" value="0.025" units="cm"/>
    </inkml:brush>
  </inkml:definitions>
  <inkml:trace contextRef="#ctx0" brushRef="#br0">1 58 11275,'0'0'8957,"2"10"-8129,-2-8-801,1 0 26,-1 1 0,0 0 0,1-1 0,-1 1 0,1 0 0,0-1 0,0 1 0,0-1 0,0 1 0,0-1 0,1 1 0,-1-1 0,1 0 0,-1 0 1,1 0-1,0 0 0,0 0 0,0 0 0,0 0 0,0-1 0,1 1 0,-1-1 0,0 1 0,1-1 0,-1 0 0,1 0 0,-1 0 0,1 0 0,-1-1 0,1 1 0,5 0 0,-3 0-12,1-1-1,0 0 1,-1 0-1,1 0 1,0 0 0,-1-1-1,1 0 1,-1-1-1,1 1 1,-1-1-1,1 0 1,-1 0-1,6-4 1,-9 5-21,0-1 0,0 0 0,0 1 0,0-1 0,0 0 0,0 0 1,-1-1-1,1 1 0,-1 0 0,0 0 0,0-1 0,1 1 0,-1-1 0,-1 1 0,1-1 0,0 1 0,-1-1 1,1 1-1,-1-1 0,0 0 0,0 1 0,0-1 0,0 0 0,0 1 0,-1-1 0,1 0 0,-1 1 0,0-1 1,1 1-1,-3-5 0,2 6-21,1-1 1,-1 0 0,0 1 0,1-1-1,-1 1 1,0-1 0,0 1-1,0 0 1,0-1 0,0 1-1,0 0 1,-1-1 0,1 1 0,0 0-1,-1 0 1,1 0 0,-1 0-1,1 0 1,-1 1 0,1-1-1,-1 0 1,1 1 0,-1-1 0,0 1-1,0 0 1,1-1 0,-1 1-1,0 0 1,1 0 0,-1 0 0,0 0-1,0 0 1,1 0 0,-1 1-1,0-1 1,1 1 0,-3 0 0,0 0-22,-1 1 0,1 0 0,0 0 1,0 0-1,1 0 0,-1 0 1,0 1-1,1 0 0,-1 0 1,1 0-1,0 0 0,0 0 0,-3 5 1,-27 55-67,31-58 113,0-1-1,1 1 1,-1-1 0,1 1 0,0 0 0,0 0 0,1 0-1,-1 0 1,1 0 0,0-1 0,1 1 0,0 6 0,0-10 6,0 1 0,-1-1 1,1 0-1,0 1 0,1-1 1,-1 0-1,0 0 1,0 0-1,0 0 0,1 0 1,-1 0-1,0 0 0,1 0 1,-1-1-1,1 1 1,-1 0-1,1-1 0,0 1 1,-1-1-1,1 0 1,-1 1-1,1-1 0,0 0 1,-1 0-1,1 0 0,0 0 1,-1-1-1,3 1 1,4-1 146,0 0 0,0 0 1,-1-1-1,1 0 1,7-3-1,8-7-82,0-2 0,0 0 0,-2-2 1,0 0-1,0-1 0,-2-1 0,0-1 0,31-41 0,-48 58-69,-16 22-129,-3 12 97,-26 62 0,39-83 1,0-1-1,1 1 1,0 1 0,1-1-1,0 0 1,1 0 0,0 1-1,1-1 1,2 23 0,-2-33-26,0-1-1,0 1 1,0-1 0,1 1 0,-1-1 0,0 1-1,0 0 1,1-1 0,-1 1 0,0-1-1,0 0 1,1 1 0,-1-1 0,1 1 0,-1-1-1,0 1 1,1-1 0,-1 0 0,1 1-1,-1-1 1,1 0 0,-1 1 0,1-1 0,-1 0-1,1 0 1,-1 0 0,1 1 0,-1-1-1,1 0 1,0 0 0,-1 0 0,1 0 0,-1 0-1,1 0 1,-1 0 0,1 0 0,0 0-1,-1 0 1,1-1 0,-1 1 0,1 0 0,-1 0-1,1 0 1,-1-1 0,1 1 0,-1 0-1,2-1 1,20-18-4397,-7-5-2609,-2-6-5349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7.626"/>
    </inkml:context>
    <inkml:brush xml:id="br0">
      <inkml:brushProperty name="width" value="0.025" units="cm"/>
      <inkml:brushProperty name="height" value="0.025" units="cm"/>
    </inkml:brush>
  </inkml:definitions>
  <inkml:trace contextRef="#ctx0" brushRef="#br0">113 173 9673,'0'0'6961,"-8"-3"-5215,8 3-1736,-2-1 39,0 0 0,0 0 1,0 0-1,-1 0 0,1 1 0,0-1 0,0 1 0,0-1 0,0 1 0,-1 0 0,1 0 0,0 0 1,0 0-1,-1 0 0,1 0 0,0 1 0,0-1 0,0 1 0,0-1 0,-1 1 0,1 0 0,0 0 1,0 0-1,0 0 0,1 0 0,-1 1 0,0-1 0,0 0 0,1 1 0,-1 0 0,1-1 0,-1 1 0,1 0 1,0 0-1,-2 2 0,-2 6 7,0-1 0,1 1 0,0 1 0,0-1 0,1 0 0,1 1 0,0 0 0,0-1 0,1 1 0,0 0 0,1 0 0,0 0 0,3 18 0,-1-26-86,-1 0 0,0 1 0,1-1-1,-1 0 1,1 0 0,0 0 0,0 0-1,0-1 1,0 1 0,1-1-1,-1 1 1,1-1 0,0 0 0,-1 1-1,7 2 1,54 26-2157,-33-18 865,-23-9 997,11 4-275,0 1 0,-1 1 1,0 1-1,29 23 0,-42-30 650,0 0-1,-1 0 1,1 0-1,-1 0 1,0 1-1,0-1 1,0 1 0,-1 0-1,1 0 1,-1 0-1,0 0 1,-1 0-1,1 0 1,-1 1-1,0-1 1,-1 1-1,1-1 1,-1 0-1,0 1 1,0-1-1,-1 1 1,0-1-1,-1 6 1,0-5 248,-1 1 0,0-1 1,0 0-1,0 0 0,-1 0 0,0 0 0,0-1 1,-1 1-1,0-1 0,1 0 0,-2-1 0,1 1 0,0-1 1,-1 0-1,0 0 0,0-1 0,0 0 0,0 0 1,-1 0-1,1-1 0,-1 0 0,0 0 0,0 0 0,1-1 1,-1 0-1,0-1 0,-9 1 0,14-2-268,-1 0 0,1 0 0,0 0 0,-1 0 1,1 0-1,0 0 0,-1-1 0,1 1 0,0-1 0,0 1 0,0-1 0,1 0 0,-1 0 0,0 0 0,1 0 0,-1 0 0,1 0 0,-1 0 0,1-1 0,0 1 0,0-1 0,0 1 1,0 0-1,1-1 0,-1 1 0,1-1 0,-1-2 0,-1-11-107,0-1 0,1 1 0,0-17 0,1 23 13,1-9 15,1 0 0,0 0 0,1 0 0,2 0 0,-1 0 0,2 1 0,8-19 1,67-120-438,-60 123 406,-2-1 0,-2-1 1,-1-1-1,17-55 0,-32 90 85,-1 0-1,1 0 1,-1-1 0,1 1-1,-1 0 1,0 0-1,0 0 1,0 0 0,0-1-1,0 1 1,0 0-1,0 0 1,-1 0 0,1 0-1,-1-1 1,0 1-1,0 0 1,0 0 0,-1-2-1,2 4-1,-1 0 0,1-1-1,0 1 1,-1 0-1,1 0 1,-1 0 0,1-1-1,-1 1 1,1 0 0,0 0-1,-1 0 1,1 0 0,-1 0-1,1 0 1,-1 0-1,1 0 1,-1 0 0,1 0-1,-1 0 1,1 0 0,0 0-1,-1 1 1,1-1 0,-1 0-1,1 0 1,0 0-1,-1 0 1,1 1 0,-1-1-1,-17 22 67,8-6 183,1 0 0,1 0 0,1 1 0,0 0-1,1 0 1,1 0 0,1 1 0,0 0 0,1 0-1,1 0 1,0 28 0,2-44-241,1 0-1,-1 0 1,0 0 0,1 0 0,-1 0-1,1 0 1,-1 0 0,1 0 0,0 0 0,0 0-1,0-1 1,0 1 0,0 0 0,0-1-1,0 1 1,1 0 0,-1-1 0,1 0-1,-1 1 1,1-1 0,-1 0 0,3 2-1,0-2-4,0 1 0,-1-1-1,1 1 1,0-1 0,0-1-1,0 1 1,0 0 0,1-1-1,-1 0 1,6 0 0,2-1-338,0-1 0,-1 0 1,1-1-1,-1 0 0,0 0 1,0-1-1,13-7 0,-6 0-2273,0-1 0,24-20 0,-9 2-3214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4.271"/>
    </inkml:context>
    <inkml:brush xml:id="br0">
      <inkml:brushProperty name="width" value="0.025" units="cm"/>
      <inkml:brushProperty name="height" value="0.025" units="cm"/>
    </inkml:brush>
  </inkml:definitions>
  <inkml:trace contextRef="#ctx0" brushRef="#br0">48 1 15791,'0'0'8040,"3"11"-7459,0 8-373,-1 0-1,0 0 1,-1 0-1,-1 1 1,-1-1-1,-5 28 0,-14 35-22,10-44-136,1 1 0,-3 43-1,12-81-45,-1 0-1,1 0 0,0 0 1,0 0-1,0 0 0,0 0 1,0 0-1,0 0 0,0 0 1,1 0-1,-1 0 0,0 0 1,1 0-1,-1 0 0,0 0 1,1 0-1,-1 0 0,1 0 1,-1 0-1,1 0 0,0 0 1,-1-1-1,1 1 0,0 0 1,0 0-1,-1-1 0,2 2 1,0-2 11,0 0 1,0 1-1,-1-1 0,1 0 1,0 0-1,0 0 0,-1 0 1,1 0-1,0 0 0,0 0 1,0-1-1,-1 1 0,1 0 1,2-2-1,5-2 43,1 0 0,-1 0 0,0-1 0,11-9 0,62-59 29,-105 134-76,0-17 103,15-31-71,0 0-1,1 1 0,1 0 1,0 1-1,1-1 1,0 1-1,1 0 1,-3 23-1,7-38-47,0 0 0,0 0 0,0 1 0,0-1 0,0 0 0,0 0 0,0 0 0,0 1 0,0-1 0,0 0-1,0 0 1,0 0 0,0 1 0,1-1 0,-1 0 0,0 0 0,0 0 0,0 0 0,0 1 0,0-1 0,0 0 0,1 0 0,-1 0 0,0 0-1,0 0 1,0 0 0,0 1 0,1-1 0,-1 0 0,0 0 0,0 0 0,0 0 0,0 0 0,1 0 0,-1 0 0,0 0 0,0 0 0,0 0 0,1 0-1,-1 0 1,0 0 0,0 0 0,0 0 0,1 0 0,-1 0 0,0 0 0,1 0 0,13-7-824,11-12-2181,-6-7-2338,2-5-3737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4.857"/>
    </inkml:context>
    <inkml:brush xml:id="br0">
      <inkml:brushProperty name="width" value="0.025" units="cm"/>
      <inkml:brushProperty name="height" value="0.025" units="cm"/>
    </inkml:brush>
  </inkml:definitions>
  <inkml:trace contextRef="#ctx0" brushRef="#br0">13 52 11307,'0'0'10938,"3"9"-9801,10 26-219,-13-34-864,0 0 0,1 0 0,-1 0 1,1 0-1,-1-1 0,1 1 0,-1 0 0,1 0 0,-1 0 0,1-1 0,0 1 0,0 0 0,-1-1 0,1 1 0,0-1 0,0 1 0,0-1 0,0 1 0,0-1 0,-1 1 0,1-1 0,0 0 0,0 0 0,0 1 1,0-1-1,0 0 0,0 0 0,0 0 0,0 0 0,0 0 0,0 0 0,0 0 0,0-1 0,0 1 0,0 0 0,0 0 0,0-1 0,0 1 0,0-1 0,-1 1 0,1-1 0,0 1 0,1-2 0,1 0 49,-1 0-1,1 0 0,-1 0 0,0 0 0,0 0 0,0-1 1,0 1-1,0-1 0,-1 0 0,3-4 0,-1 1-75,-2 1 1,1-1-1,-1 0 0,0 1 0,0-1 0,0 0 1,-1 1-1,0-1 0,0 0 0,-2-10 0,1 15-35,1 1-1,-1 0 1,1 0-1,-1-1 0,1 1 1,-1 0-1,1 0 1,-1 0-1,1 0 1,-1 0-1,1 0 1,-1 0-1,1 0 0,-1 0 1,1 0-1,-1 0 1,0 0-1,1 0 1,-1 0-1,1 0 0,-1 1 1,1-1-1,-1 0 1,1 0-1,-1 1 1,1-1-1,0 0 1,-1 1-1,1-1 0,-1 0 1,1 1-1,0-1 1,-1 1-1,1-1 1,0 1-1,-1 0 0,-14 16-90,7-7 84,1 1 0,0 1 1,0-1-1,1 1 0,1 0 0,0 1 0,1-1 1,0 1-1,1 0 0,0 0 0,1 0 0,-1 22 1,3-33 20,1-1 1,-1 0 0,1 1 0,-1-1 0,1 1-1,0-1 1,-1 0 0,1 1 0,0-1-1,0 0 1,0 0 0,0 0 0,0 1-1,0-1 1,1 0 0,-1 0 0,0-1 0,0 1-1,1 0 1,-1 0 0,1-1 0,-1 1-1,0-1 1,1 1 0,-1-1 0,1 1-1,-1-1 1,1 0 0,0 0 0,-1 0 0,1 0-1,-1 0 1,1 0 0,-1 0 0,1-1-1,2 0 1,5 1 80,0-2 1,-1 1-1,1-1 0,0 0 0,10-5 1,72-40 50,-64 31-100,52-22-1,-79 38-38,0 0 0,0 0-1,0-1 1,0 1-1,1 0 1,-1 0 0,0 0-1,0-1 1,0 1 0,1 0-1,-1 0 1,0 0 0,0 0-1,1 0 1,-1-1-1,0 1 1,0 0 0,1 0-1,-1 0 1,0 0 0,1 0-1,-1 0 1,0 0 0,0 0-1,1 0 1,-1 0-1,0 0 1,1 0 0,-1 0-1,0 0 1,0 0 0,1 0-1,-1 1 1,0-1 0,0 0-1,1 0 1,-1 0-1,0 0 1,0 0 0,1 1-1,-1-1 1,0 0 0,0 0-1,0 1 1,0-1 0,1 0-1,-1 0 1,0 0-1,0 1 1,0-1 0,0 1-1,-2 5-87,-33 45 26,23-36 76,2 1 0,-1 0 0,-12 29 0,23-45-1,0 0-1,-1 0 0,1 1 1,0-1-1,0 0 0,-1 1 0,1-1 1,0 0-1,0 1 0,0-1 0,-1 1 1,1-1-1,0 0 0,0 1 0,0-1 1,0 1-1,0-1 0,0 0 0,0 1 1,0-1-1,0 1 0,0-1 1,0 0-1,0 1 0,0-1 0,0 1 1,0-1-1,0 0 0,1 1 0,-1-1 1,0 1-1,0-1 0,0 0 0,1 1 1,-1-1-1,0 0 0,1 1 1,-1-1-1,0 0 0,0 0 0,1 1 1,-1-1-1,0 0 0,1 1 0,22-9 547,22-24-96,-5-2-753,66-79 0,-111 121 195,1-1 0,0 1 0,1 0 0,-1 0 0,-1 10 0,-2 1 42,-11 44-911,13-20-5522,12-41-5845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5.190"/>
    </inkml:context>
    <inkml:brush xml:id="br0">
      <inkml:brushProperty name="width" value="0.025" units="cm"/>
      <inkml:brushProperty name="height" value="0.025" units="cm"/>
    </inkml:brush>
  </inkml:definitions>
  <inkml:trace contextRef="#ctx0" brushRef="#br0">379 23 5157,'0'0'5557,"8"-4"-2226,26-13-282,-33 17-2968,0 0 0,0 0 1,-1-1-1,1 1 0,0 0 1,0 0-1,-1 0 1,1 0-1,0-1 0,0 1 1,-1 1-1,1-1 0,0 0 1,0 0-1,0 0 1,-1 0-1,1 0 0,0 1 1,0-1-1,-1 0 0,1 1 1,0-1-1,-1 0 1,1 1-1,0-1 0,-1 1 1,1-1-1,-1 1 0,1-1 1,-1 1-1,1 0 1,-1-1-1,1 1 0,-1-1 1,1 1-1,-1 0 0,0 0 1,9 30 782,-8-26-528,3 21 91,-1-1 0,-1 1 0,-1 0 0,-1 0 0,-1 0 0,-2-1 0,0 1 0,-2-1 0,-1 1 0,-1-1 0,-15 36 0,-7-1 184,-2-2 0,-61 85-1,-93 98-424,150-202-1647,10-17-2496,4-10-3971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7.803"/>
    </inkml:context>
    <inkml:brush xml:id="br0">
      <inkml:brushProperty name="width" value="0.025" units="cm"/>
      <inkml:brushProperty name="height" value="0.025" units="cm"/>
    </inkml:brush>
  </inkml:definitions>
  <inkml:trace contextRef="#ctx0" brushRef="#br0">45 0 9161,'0'0'11894,"-2"10"-11099,-2 7-563,-8 37 179,2 1-1,2 1 0,0 77 1,7-130-410,1 0 0,1 0 0,-1 0 0,0 0 1,1 0-1,-1 0 0,1 0 0,0 0 0,0 0 0,0 0 1,0 0-1,1-1 0,-1 1 0,1 0 0,0-1 0,0 1 1,0-1-1,3 4 0,-3-5 7,1 0 1,-1 0 0,0 0-1,1 0 1,-1 0-1,1 0 1,-1 0-1,1-1 1,-1 0 0,1 1-1,-1-1 1,1 0-1,0 0 1,-1 0-1,1-1 1,-1 1 0,5-2-1,3-1 26,1-1 1,-1 0-1,0 0 1,0-1-1,0-1 0,-1 0 1,0 0-1,15-14 1,1-6-148,0 0 0,22-35 1,-3 5 1,-44 56 111,0 0-1,0-1 1,0 1 0,0 0-1,0 0 1,0 0 0,0 0-1,0 0 1,0-1-1,0 1 1,0 0 0,0 0-1,0 0 1,0 0-1,1 0 1,-1 0 0,0-1-1,0 1 1,0 0 0,0 0-1,0 0 1,0 0-1,1 0 1,-1 0 0,0 0-1,0 0 1,0 0 0,0 0-1,0 0 1,0 0-1,1 0 1,-1 0 0,0 0-1,0 0 1,0 0 0,0 0-1,1 0 1,-1 0-1,0 0 1,0 0 0,0 0-1,0 0 1,0 0 0,1 0-1,-1 0 1,0 0-1,0 0 1,0 0 0,0 0-1,0 0 1,0 0 0,0 1-1,1-1 1,-1 0-1,0 0 1,0 0 0,0 0-1,0 0 1,0 0 0,0 1-1,1 13 28,-5 20 402,-5 3 127,2-13-434,2 1 1,0-1-1,-1 37 1,6-60-123,0-1 1,0 0 0,0 1-1,0-1 1,0 0 0,0 1-1,0-1 1,0 1-1,0-1 1,0 1 0,0-1-1,0 0 1,0 1 0,0-1-1,0 0 1,1 1-1,-1-1 1,0 1 0,0-1-1,0 0 1,1 1 0,-1-1-1,0 0 1,0 1-1,1-1 1,-1 0 0,0 0-1,0 1 1,1-1 0,-1 0-1,0 0 1,1 1-1,-1-1 1,1 0 0,-1 0-1,0 0 1,1 0 0,0 0-1,15-8 174,14-23 140,15-26-171,-26 31-145,2 0-1,0 2 1,27-23 0,-46 45-11,0 0 1,0 0-1,0 0 1,1 1-1,-1-1 1,0 1-1,1 0 1,-1-1-1,0 1 0,1 0 1,0 0-1,-1 1 1,1-1-1,-1 1 1,1-1-1,0 1 1,3 0-1,-4 0 17,-1 1 0,1-1 0,-1 1 1,0 0-1,1-1 0,-1 1 0,0 0 0,0 0 0,0 0 0,0 0 0,0 0 0,0 0 0,0 0 0,0 1 0,0-1 0,0 0 1,0 0-1,-1 1 0,1-1 0,0 1 0,-1-1 0,1 2 0,2 11 121,0 0-1,-1 1 1,-1-1-1,0 0 1,-2 15-1,1-16 24,0 62 357,0-53-6391,0-49 345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8.182"/>
    </inkml:context>
    <inkml:brush xml:id="br0">
      <inkml:brushProperty name="width" value="0.025" units="cm"/>
      <inkml:brushProperty name="height" value="0.025" units="cm"/>
    </inkml:brush>
  </inkml:definitions>
  <inkml:trace contextRef="#ctx0" brushRef="#br0">16 0 20980,'0'0'1794,"-16"49"-4421,21-46-6149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8.807"/>
    </inkml:context>
    <inkml:brush xml:id="br0">
      <inkml:brushProperty name="width" value="0.025" units="cm"/>
      <inkml:brushProperty name="height" value="0.025" units="cm"/>
    </inkml:brush>
  </inkml:definitions>
  <inkml:trace contextRef="#ctx0" brushRef="#br0">394 1 7207,'0'0'14301,"-8"11"-12955,-92 119-775,-153 211-240,244-329-330,6-7-11,-1-1-1,1 1 1,0 0 0,0 0 0,1 0 0,-4 9 0,40-38-1159,0-8 252,0-1-1,-3-2 0,0-1 1,-3-2-1,27-46 0,-30 43 1069,-3-2-1,28-73 0,-39 86 1588,-12 38-295,-17 54-163,13-44-1604,-27 92 586,-31 203-1,59-247-2006,-2-95-196,-20-52 1,18 60 2078,0 0 0,2 0-1,1 0 1,0-1 0,-1-24 0,6 45-91,-1-1 0,1 1 0,0-1 0,0 0 0,0 1 0,0-1 0,0 0-1,0 1 1,0-1 0,1 0 0,-1 1 0,1-1 0,-1 1 0,1-1 0,-1 1 0,1-1 0,0 1 0,0-1 0,0 1-1,0 0 1,0-1 0,0 1 0,0 0 0,0 0 0,0 0 0,1 0 0,0-1 0,3 1-27,-1 0 0,1 0 0,0 1 0,-1-1 0,1 1-1,-1 0 1,1 1 0,7 1 0,0-1-34,71 0-697,-73-2-222,1 0 0,-1-1 0,1 0-1,-1-1 1,19-8 0,19-13-4801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29.138"/>
    </inkml:context>
    <inkml:brush xml:id="br0">
      <inkml:brushProperty name="width" value="0.025" units="cm"/>
      <inkml:brushProperty name="height" value="0.025" units="cm"/>
    </inkml:brush>
  </inkml:definitions>
  <inkml:trace contextRef="#ctx0" brushRef="#br0">196 1 8520,'0'0'9983,"-6"7"-8830,-6 11-762,1-1 1,0 2-1,2-1 0,0 1 1,-10 34-1,-23 113 1516,40-150-1687,0-1 1,0 30 0,2-44-218,0 0-1,0 0 1,0-1 0,0 1 0,0 0 0,1 0 0,-1 0 0,0-1 0,0 1 0,1 0 0,-1 0 0,0-1 0,1 1 0,-1 0 0,1 0 0,-1-1 0,1 1 0,-1-1-1,1 1 1,-1 0 0,1-1 0,-1 1 0,1-1 0,0 1 0,0-1 0,-1 0 0,2 1 0,25-1 209,-19-3-143,0 0 1,0 0-1,0-1 0,12-7 0,22-20-134,-33 23-149,1 0 1,0 0 0,0 1-1,1 1 1,0 0-1,0 0 1,1 1 0,15-5-1,-26 10 215,-1 0-1,1 0 1,-1-1-1,1 1 1,0 0-1,-1 0 1,1 0-1,0 0 0,-1 0 1,1 0-1,0 0 1,-1 0-1,1 0 1,0 0-1,-1 1 1,1-1-1,-1 0 1,1 0-1,0 1 1,-1-1-1,1 0 0,-1 1 1,1-1-1,-1 0 1,1 1-1,-1-1 1,1 1-1,-1-1 1,1 1-1,-1-1 1,1 1-1,-1-1 1,0 1-1,1-1 0,-1 1 1,0 0-1,0-1 1,1 1-1,-1 0 1,0-1-1,0 1 1,0-1-1,0 1 1,0 0-1,0-1 1,0 1-1,0 0 0,0-1 1,0 1-1,0 0 1,-1-1-1,1 1 1,0 0-1,0-1 1,0 1-1,-1-1 1,1 1-1,-1 0 0,-19 37 1223,7-25-1110,-1-1 1,0 0 0,0-2 0,-1 1-1,-1-2 1,0 0 0,0-1 0,-1-1-1,0 0 1,0-1 0,0-1 0,-1-1 0,0 0-1,0-1 1,-30 1 0,47-4-197,1 0 0,-1 0 0,0 0 0,0 1 0,0-1 0,1 0 0,-1 0 0,0 0 0,0 0 0,0 0-1,1 0 1,-1-1 0,0 1 0,0 0 0,1 0 0,-1 0 0,0-1 0,0 1 0,1-1 0,-1 1 0,0 0 0,1-1 0,-1 1 0,0-1 0,1 1 0,-1-1 0,1 0 0,-1 1 0,1-1 0,-1 1 0,1-1 0,-1 0 0,1 1 0,0-1 0,-1 0 0,1 0 0,0 1 0,0-1 0,0 0-1,-1 0 1,1 0 0,0 1 0,0-1 0,0 0 0,0 0 0,0 0 0,1-1 0,0-1-532,0 0 0,1-1 0,-1 1-1,1 0 1,0 0 0,0 0 0,0 0 0,0 0-1,5-4 1,23-20-6864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0.252"/>
    </inkml:context>
    <inkml:brush xml:id="br0">
      <inkml:brushProperty name="width" value="0.025" units="cm"/>
      <inkml:brushProperty name="height" value="0.025" units="cm"/>
    </inkml:brush>
  </inkml:definitions>
  <inkml:trace contextRef="#ctx0" brushRef="#br0">122 1 13901,'0'0'9246,"-7"11"-8968,-11 21 136,2 0 0,1 1 0,1 1 0,2 1 0,1-1 0,2 2 0,1-1 0,-3 41 0,11-75-406,0 0 1,0 0-1,0 0 0,-1 0 0,1 0 1,0 0-1,0 0 0,1 0 0,-1 0 1,0-1-1,0 1 0,0 0 0,0 0 1,1 0-1,-1 0 0,0 0 0,1 0 1,-1-1-1,1 1 0,-1 0 0,1 0 1,0-1-1,-1 1 0,1 0 0,-1-1 1,1 1-1,0 0 0,0-1 0,-1 1 1,1-1-1,0 0 0,1 1 0,0-1 11,0 0 0,1 0 0,-1 0 0,0 0 0,0 0 0,1-1-1,-1 1 1,0-1 0,0 0 0,0 0 0,0 0 0,4-2-1,6-4 22,1-1-1,20-19 0,58-61-573,-91 88 526,0 0-1,0 0 0,1 0 0,-1-1 0,0 1 0,0 0 1,0 0-1,1 0 0,-1 0 0,0-1 0,0 1 0,0 0 1,1 0-1,-1 0 0,0 0 0,0 0 0,0 0 0,1 0 1,-1 0-1,0 0 0,0 0 0,1-1 0,-1 1 0,0 0 1,0 1-1,1-1 0,-1 0 0,0 0 0,0 0 0,1 0 0,-1 0 1,0 0-1,0 0 0,1 0 0,-1 0 0,0 0 0,0 1 1,0-1-1,1 0 0,-1 0 0,0 0 0,0 0 0,0 1 1,0-1-1,1 0 0,-1 0 0,0 0 0,0 1 0,5 19-130,-5 35 200,0-44-89,0-9 34,0-1-1,0 0 0,0 0 0,0 0 1,0 1-1,0-1 0,0 0 1,0 0-1,1 0 0,-1 0 0,0 1 1,1-1-1,-1 0 0,1 0 0,0 0 1,-1 0-1,1 0 0,0 0 1,-1 0-1,1 0 0,0-1 0,0 1 1,0 0-1,0 0 0,0-1 1,0 1-1,0 0 0,0-1 0,0 1 1,0-1-1,0 1 0,0-1 1,0 0-1,1 1 0,-1-1 0,0 0 1,0 0-1,0 0 0,1 0 1,-1 0-1,0 0 0,0 0 0,2-1 1,8-1-545,1 0 0,-1-1 1,0-1-1,11-5 1,17-4-5132,1 11-2221,-8 2 6712,-28-1 1449,0 1 0,1-1 0,-1 0 0,0 0 1,0-1-1,0 1 0,1-1 0,-2 0 0,6-2 0,11-10 28,2 2 0,0 1 0,0 0-1,1 2 1,0 0 0,1 2 0,-1 1-1,45-7 1,-55 12-44,-14 1 374,-24 10 951,-19 21 1918,42-30-3351,-1 1 0,1 0 0,0 0 0,0 1 1,0-1-1,0 0 0,0 1 0,0-1 0,1 1 0,-1-1 0,1 1 0,-1 0 1,1 0-1,0-1 0,-1 4 0,3-5-122,0 0 0,0-1 0,0 1 0,0 0 0,-1-1 1,1 1-1,0-1 0,0 1 0,0-1 0,0 0 0,0 1 0,0-1 0,0 0 0,0 0 1,0 0-1,1 0 0,-1 0 0,0 0 0,0 0 0,1 0 0,34 0-323,-28-1-250,-6 1 458,1 0 0,-1 0 0,1 0-1,-1 0 1,1 1 0,-1-1 0,1 1-1,-1-1 1,1 1 0,-1 0-1,1 0 1,-1 0 0,0 0 0,0 0-1,1 1 1,-1-1 0,0 1 0,0-1-1,0 1 1,2 3 0,-1-1 93,-1 1 0,0-1 0,0 1 0,0 0 1,-1 0-1,1-1 0,-1 1 0,0 0 0,0 9 0,1 6 101,0 0 0,-2 0 0,0-1 0,-1 1 0,-1 0 0,-1 0 0,-5 19 0,6-32 41,-1 1-1,0-1 1,0 1-1,0-1 1,-1 0-1,0 0 1,0 0-1,-1-1 1,0 0 0,0 0-1,-1 0 1,1 0-1,-1-1 1,0 0-1,-1 0 1,1 0-1,-1-1 1,0 0-1,0-1 1,-10 4-1,16-6-124,-1 0-1,1-1 1,-1 1-1,1-1 1,-1 1-1,1-1 1,-1 0-1,1 1 0,-1-1 1,1 0-1,-1 0 1,0 0-1,1 0 1,-1-1-1,1 1 1,-1 0-1,1 0 0,-1-1 1,1 1-1,-1-1 1,-1-1-1,2 1-52,0 0 0,0 0 0,0 0-1,0 0 1,1-1 0,-1 1 0,0 0 0,1 0-1,-1-1 1,1 1 0,-1-1 0,1 1-1,0 0 1,-1-1 0,1 1 0,0-1 0,0 1-1,0-3 1,1-4-281,0 0 0,1 0 0,-1 0 0,2 0-1,-1 0 1,7-14 0,17-21 132,2 0 0,2 2 0,2 1 0,69-66 0,-12 10 1232,-58 66 14,-26 29-386,-14 21-421,3-11-158,2 1 0,-1-1 0,1 1 0,0 0 0,1 0 0,1 0 0,-1 0 0,2 1 0,-1-1 0,1 14 1,1-23-88,0 0 1,0 0-1,0-1 1,0 1 0,0 0-1,0 0 1,0 0-1,0-1 1,0 1 0,1 0-1,-1 0 1,0 0-1,1-1 1,-1 1 0,0 0-1,1-1 1,-1 1-1,1 0 1,-1-1 0,1 1-1,-1-1 1,1 1-1,0-1 1,-1 1 0,1-1-1,0 1 1,-1-1 0,1 1-1,1 0 1,0-1 19,0 0 1,1 0 0,-1 1-1,0-1 1,0-1-1,0 1 1,0 0 0,0 0-1,1-1 1,-1 1-1,2-2 1,3 0-113,0-1 0,0 0 0,-1-1 0,1 1 0,-1-1 0,7-6 0,-6 4-844,-1 0 0,1 0 0,-1-1 1,0 0-1,-1-1 0,0 1 1,0-1-1,4-9 0,1-13-4675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0.612"/>
    </inkml:context>
    <inkml:brush xml:id="br0">
      <inkml:brushProperty name="width" value="0.025" units="cm"/>
      <inkml:brushProperty name="height" value="0.025" units="cm"/>
    </inkml:brush>
  </inkml:definitions>
  <inkml:trace contextRef="#ctx0" brushRef="#br0">32 17 3171,'-3'-9'9545,"-3"4"-5733,1 3-577,0 2-1185,1 0-769,-5 7-961,9 7-288,0 3-64,0 3-1281,9-2-2723,0-1-3811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0.943"/>
    </inkml:context>
    <inkml:brush xml:id="br0">
      <inkml:brushProperty name="width" value="0.025" units="cm"/>
      <inkml:brushProperty name="height" value="0.025" units="cm"/>
    </inkml:brush>
  </inkml:definitions>
  <inkml:trace contextRef="#ctx0" brushRef="#br0">244 26 15471,'-4'9'2663,"-11"35"-605,1 0-1,-9 53 0,23-92-2023,-3 12 71,0 0 0,0 0 0,-2 0 0,0-1 0,-9 21 0,13-34-86,-1 0-1,0 0 1,0 1-1,0-1 1,0 0-1,0-1 0,-1 1 1,1 0-1,-1-1 1,0 1-1,0-1 1,0 0-1,0 0 0,0 0 1,0 0-1,-1-1 1,1 1-1,0-1 1,-1 0-1,0 0 0,1 0 1,-1 0-1,1-1 1,-1 0-1,0 1 1,1-1-1,-1 0 0,0-1 1,1 1-1,-1-1 1,-5-1-1,6 1-7,0 0 0,0 0-1,0-1 1,1 1 0,-1-1 0,0 1-1,1-1 1,-1 0 0,1 0 0,-1 0-1,1 0 1,0-1 0,0 1 0,0-1 0,0 1-1,0-1 1,1 0 0,-1 0 0,1 1-1,0-1 1,0 0 0,0 0 0,0 0-1,0-1 1,1 1 0,-1 0 0,1 0-1,0-5 1,0 2-5,0 0 0,0 0 0,0-1 0,1 1 0,0 0 0,0 0 0,0 0 0,1 0 0,0 0-1,0 0 1,1 1 0,0-1 0,5-8 0,1 3 21,1 1-1,0 0 0,1 0 0,0 1 1,1 0-1,20-11 0,81-33 279,-78 39-2423,53-31 0,-65 27-3034,-15 0-4281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8.073"/>
    </inkml:context>
    <inkml:brush xml:id="br0">
      <inkml:brushProperty name="width" value="0.025" units="cm"/>
      <inkml:brushProperty name="height" value="0.025" units="cm"/>
    </inkml:brush>
  </inkml:definitions>
  <inkml:trace contextRef="#ctx0" brushRef="#br0">165 86 10794,'0'0'3780,"-11"2"-849,5-2-2616,2 0-177,0 0 0,0 1 0,0-1 0,0 1 0,0 0 0,-1 0-1,2 0 1,-1 1 0,0-1 0,0 1 0,0 0 0,1 0 0,-1 0-1,1 1 1,-1-1 0,1 1 0,-5 5 0,1 0 120,0-1 1,0 1-1,0 1 0,1-1 1,0 1-1,1 0 1,0 1-1,1-1 0,-1 1 1,2 0-1,0 0 0,0 0 1,0 1-1,0 13 1,3-23-251,0 1 0,0-1 0,0 0 0,0 1 1,0-1-1,1 0 0,-1 0 0,0 1 1,1-1-1,-1 0 0,1 0 0,-1 0 0,1 0 1,0 1-1,-1-1 0,1 0 0,0 0 1,0 0-1,0 0 0,0-1 0,0 1 0,0 0 1,2 1-1,0-1 3,0 0 0,-1 0 1,1 0-1,0 0 0,0 0 0,0-1 1,0 1-1,0-1 0,6 0 1,-1-1 5,0 1 0,0-1 0,-1-1 1,1 1-1,-1-2 0,1 1 1,10-5-1,-6-2-3,-1 1-1,0-2 1,0 1 0,-1-2-1,0 1 1,0-1 0,-2-1-1,1 0 1,8-16 0,-1 3 4,-15 24-50,-15 32-27,-21 26 102,36-64-3,0 0 1,0-1 0,-1 1-1,0 0 1,-2-13 0,0-6-2,2 13 16,-1 5-3,1 0 0,0 1 0,0-1-1,1 1 1,0-1 0,1 1 0,2-11-1,-1 17 36,-1 0 0,1 0 0,-1 0 0,1 0 0,0 0 0,-1 0 0,1 1 0,0 0-1,0-1 1,-1 1 0,1 0 0,0 0 0,0 1 0,5 0 0,4-1-3,61-10 306,-36-3-1743,-35 12 801,1 0 0,-1 0 0,0-1 0,0 1 0,0-1 0,0 0 0,0 0 0,0 1-1,0-1 1,2-3 0,1-12-7754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1.710"/>
    </inkml:context>
    <inkml:brush xml:id="br0">
      <inkml:brushProperty name="width" value="0.025" units="cm"/>
      <inkml:brushProperty name="height" value="0.025" units="cm"/>
    </inkml:brush>
  </inkml:definitions>
  <inkml:trace contextRef="#ctx0" brushRef="#br0">37 11 13036,'5'-11'8597,"-10"25"-6637,-10 29-2278,9-14 389,0-1-1,2 1 0,1 0 0,1 0 0,1 0 0,6 43 0,-5-71-46,0 1 0,0-1-1,1 1 1,-1-1 0,0 0-1,1 1 1,-1-1 0,1 0-1,0 0 1,-1 1 0,1-1-1,0 0 1,0 0 0,0 0-1,0 0 1,0 0 0,0 0-1,0 0 1,0 0-1,0 0 1,1 0 0,-1-1-1,0 1 1,1 0 0,-1-1-1,0 1 1,1-1 0,-1 0-1,0 1 1,1-1 0,-1 0-1,1 0 1,-1 0 0,1 0-1,-1 0 1,0 0 0,1 0-1,-1-1 1,1 1-1,-1 0 1,0-1 0,2 0-1,4-1 166,1-1 0,-1 0 0,-1 0-1,1-1 1,0 0 0,9-7 0,117-105 961,-54 43-763,-70 68-1178,-7 8-1290,-11 11-4186,-6-3-2275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2.088"/>
    </inkml:context>
    <inkml:brush xml:id="br0">
      <inkml:brushProperty name="width" value="0.025" units="cm"/>
      <inkml:brushProperty name="height" value="0.025" units="cm"/>
    </inkml:brush>
  </inkml:definitions>
  <inkml:trace contextRef="#ctx0" brushRef="#br0">0 0 12684,'0'0'5926,"0"56"-4645,0-34-32,9 0-576,4-1-513,5-2-96,5-6 0,5-7-32,5-6-1794,-1 0-1441,-4-13-1793,-3-9-1603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2.779"/>
    </inkml:context>
    <inkml:brush xml:id="br0">
      <inkml:brushProperty name="width" value="0.025" units="cm"/>
      <inkml:brushProperty name="height" value="0.025" units="cm"/>
    </inkml:brush>
  </inkml:definitions>
  <inkml:trace contextRef="#ctx0" brushRef="#br0">9 392 1666,'0'0'12198,"-1"10"-10575,-1 3-1166,0-2-74,0 0 0,1 0 1,0 1-1,2 14 0,-1-24-312,0 0 0,0 0 0,0 0 0,1 1 0,-1-1 0,1 0 0,-1 0 0,1 0 0,0 0 0,0-1 0,0 1 0,0 0 0,0 0 0,0 0 0,0-1 0,1 1 0,-1 0-1,1-1 1,-1 0 0,1 1 0,0-1 0,-1 0 0,1 0 0,0 1 0,0-2 0,0 1 0,0 0 0,0 0 0,0 0 0,0-1 0,3 1 0,0-1 119,1 1 0,0-2-1,-1 1 1,1 0 0,-1-1 0,0 0-1,1-1 1,-1 1 0,0-1 0,1 0 0,-1 0-1,0-1 1,-1 1 0,1-1 0,0 0-1,-1 0 1,0-1 0,1 1 0,4-7-1,-4 5-97,0-1-1,-1 0 0,0 1 0,0-1 0,-1 0 0,1-1 0,-1 1 0,-1-1 0,1 1 0,-1-1 1,0 0-1,-1 0 0,1 0 0,-1 0 0,-1-7 0,1 13-97,-1 0 0,0 0 0,0 0 0,-1 0 0,1 0 0,0 0-1,0 0 1,0 0 0,-1 0 0,1 0 0,0 0 0,-1 0 0,1 0 0,-1 0 0,1 0 0,-1 1 0,0-1 0,1 0-1,-1 0 1,0 0 0,1 1 0,-1-1 0,0 0 0,0 1 0,0-1 0,0 1 0,1-1 0,-1 1 0,0 0 0,0-1-1,0 1 1,0 0 0,0-1 0,0 1 0,0 0 0,0 0 0,0 0 0,0 0 0,0 0 0,0 0 0,0 0-1,-2 1 1,0-1-23,-1 1-1,1 0 0,0 0 0,0 0 1,0 0-1,0 0 0,0 1 0,0-1 1,0 1-1,1 0 0,-1 0 1,0 0-1,-2 3 0,-2 3 19,0 1 1,0 0-1,1 1 0,1-1 1,-1 1-1,1 0 0,1 1 1,0-1-1,1 1 0,0 0 1,0 0-1,1 0 0,0 0 1,1 0-1,1 0 0,1 22 1,-1-31 10,0-1 1,1 1 0,-1-1-1,1 1 1,0-1 0,-1 0 0,1 1-1,0-1 1,0 0 0,0 1-1,0-1 1,0 0 0,0 0 0,0 0-1,0 0 1,1 0 0,-1 0-1,0 0 1,0 0 0,1 0 0,1 0-1,1 0 17,0 1 1,0-1-1,1 0 0,-1-1 0,0 1 0,0-1 1,9 0-1,-2-1 18,0 0 0,1-1 0,-1 0 0,0-1 0,15-5 0,-8 0-17,0-1 0,-1 0 0,0-1 1,0-1-1,-1 0 0,-1-2 0,0 1 1,-1-2-1,0 0 0,-1-1 0,0 0 1,-1-1-1,-1 0 0,-1-1 0,0 0 1,-1-1-1,-1 0 0,10-33 1,-17 44-531,-7 28 341,5-15 165,0-1-1,0 1 0,0 0 0,0-1 0,1 1 1,0 0-1,2 11 0,-2-16 19,0-1 0,1 1 1,-1-1-1,1 1 0,-1-1 0,1 1 0,-1-1 1,1 0-1,0 1 0,-1-1 0,1 0 1,-1 1-1,1-1 0,0 0 0,-1 0 0,1 1 1,0-1-1,-1 0 0,1 0 0,0 0 1,0 0-1,-1 0 0,1 0 0,0 0 0,-1 0 1,1 0-1,0-1 0,-1 1 0,1 0 1,0 0-1,-1-1 0,1 1 0,0 0 0,-1-1 1,1 1-1,-1 0 0,1-1 0,0 0 1,22-16 588,10-17-415,-2-2-1,37-56 1,-59 78-154,0 0 1,-2 0-1,1 0 0,-2-1 1,0 0-1,0-1 0,-2 1 1,0-1-1,0 0 1,1-28-1,-30 85-197,12-6 271,3 1 1,1 0 0,1 0 0,2 1-1,2 0 1,1 0 0,2 0 0,5 44-1,-3-71-95,1 0-1,0 0 1,1 0-1,0 0 1,5 10-1,-7-17 7,0-1-1,0 1 0,0-1 0,0 1 1,1-1-1,-1 0 0,1 0 1,0 0-1,0 1 0,0-2 0,0 1 1,0 0-1,0 0 0,0-1 0,0 1 1,1-1-1,-1 1 0,1-1 1,-1 0-1,1 0 0,-1 0 0,1 0 1,0-1-1,3 1 0,-5-2-7,0 1-1,0-1 0,-1 0 0,1 0 0,0 0 1,0 1-1,-1-1 0,1 0 0,-1 0 1,1 0-1,-1 0 0,1 0 0,-1-1 1,1 1-1,-1 0 0,0 0 0,0 0 1,0 0-1,0 0 0,1 0 0,-1-1 1,-1 1-1,1 0 0,0 0 0,0 0 1,0 0-1,-1-2 0,-5-38 151,-3 12-1227,-1 1-1,-2 0 1,-1 1 0,-1 1-1,-1 0 1,-2 0 0,-28-33-1,14 25 117,29 32 1119,0 0-1,-1 0 1,1 0-1,0 0 1,0 1-1,-1-1 0,1 1 1,-1 0-1,0-1 1,1 1-1,-1 0 1,-5-1-1,14 12 1532,1-5-1384,0 0 1,1-1 0,-1 1 0,1-2-1,0 1 1,0-1 0,0 0 0,1-1-1,-1 0 1,9 1 0,90 7 849,-104-10-1151,89 1-478,-110-14-14109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3.110"/>
    </inkml:context>
    <inkml:brush xml:id="br0">
      <inkml:brushProperty name="width" value="0.025" units="cm"/>
      <inkml:brushProperty name="height" value="0.025" units="cm"/>
    </inkml:brush>
  </inkml:definitions>
  <inkml:trace contextRef="#ctx0" brushRef="#br0">1 4 17969,'0'0'5381,"54"-3"-19442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3.877"/>
    </inkml:context>
    <inkml:brush xml:id="br0">
      <inkml:brushProperty name="width" value="0.025" units="cm"/>
      <inkml:brushProperty name="height" value="0.025" units="cm"/>
    </inkml:brush>
  </inkml:definitions>
  <inkml:trace contextRef="#ctx0" brushRef="#br0">179 147 12172,'0'0'2434,"-9"-6"219,5 3-2383,2 1-158,0 0-1,0 0 1,0 0-1,-1 1 1,1-1-1,0 0 1,-1 1-1,1 0 1,-1-1-1,0 1 1,1 0-1,-1 1 0,0-1 1,0 0-1,0 1 1,0-1-1,1 1 1,-1 0-1,0 0 1,0 0-1,0 0 1,0 1-1,0-1 1,0 1-1,1 0 1,-1 0-1,0 0 1,1 0-1,-1 0 1,-4 3-1,0 3-36,-1 1-1,1-1 0,0 2 0,1-1 1,0 1-1,0 0 0,1 0 1,-5 12-1,7-15-65,1 1-1,-1-1 1,1 1 0,0 0-1,0 0 1,1 0 0,0 0-1,0 0 1,1 0 0,0 1-1,0-1 1,1 0 0,1 7-1,-2-13-5,1 0-1,-1 0 1,1 1-1,0-1 1,0-1-1,0 1 1,-1 0-1,1 0 1,0 0 0,0 0-1,0-1 1,0 1-1,0 0 1,1-1-1,-1 1 1,0-1-1,0 1 1,0-1-1,0 1 1,1-1-1,-1 0 1,0 0-1,0 0 1,1 1-1,-1-1 1,0 0-1,0-1 1,1 1 0,1 0-1,38-9 253,-25 1-175,1 0 1,-1-1-1,-1 0 0,1-2 0,-2 0 0,21-18 1,-4-2 38,44-53 1,-68 75-26,34-46 750,-38 50-785,-1 1 0,1-1 0,-1 0 0,0 0-1,0 1 1,0-1 0,-1-1 0,1 1 0,-1 0 0,0-6 0,-2 15-116,0 0 0,0-1 0,-1 1 0,1 0 0,-1-1 0,0 1 0,-4 5 0,-6 12 27,-22 88 20,31-95 9,0-1-1,1 1 0,0 0 0,1-1 1,1 1-1,1 16 0,0-27 5,-1-1-1,1 1 0,0 0 1,0-1-1,0 1 0,0-1 1,0 1-1,0-1 0,1 1 1,-1-1-1,1 0 0,0 1 1,-1-1-1,1 0 0,0 0 1,0-1-1,0 1 0,1 0 1,-1-1-1,0 1 0,1-1 1,-1 1-1,1-1 0,-1 0 1,1 0-1,0-1 0,-1 1 1,1 0-1,0-1 0,0 0 1,-1 1-1,1-1 0,0 0 1,0 0-1,4-1 0,3 0 18,1-1 0,-1 1-1,0-2 1,0 1 0,0-1 0,0-1-1,0 0 1,10-6 0,0-2 15,0 0 0,0-2 1,-2 0-1,24-23 0,-52 51 72,-1 0 0,-14 31 0,22-38-90,0-1-1,0 0 1,1 1-1,0 0 0,0 0 1,0-1-1,1 1 1,0 0-1,1 0 1,0 11-1,0-16-6,1-1 0,0 0 0,-1 0 0,1 1 0,0-1 0,0 0 0,0 0 0,0 0 0,0 0 0,0 0 0,1 0 1,-1-1-1,0 1 0,0 0 0,1 0 0,-1-1 0,0 1 0,1-1 0,-1 1 0,0-1 0,1 0 0,-1 0 0,1 1 0,-1-1 0,1 0 0,-1 0 0,0 0 0,1 0 0,-1-1 0,1 1 0,2-1 1,46-9 233,-38 6-233,-1-1 1,0 0 0,0-1-1,0 0 1,-1-1 0,14-10-1,-22 15-1,0 0-1,0 0 1,0-1-1,0 1 1,0 0-1,-1-1 1,1 1-1,-1-1 1,0 1-1,0-1 1,0 0-1,0 1 1,0-1-1,0 0 1,-1 0-1,0 0 1,1 1-1,-1-1 1,0 0-1,0 0 1,0 0-1,-1 0 1,1 0-1,-1 1 1,0-1-1,1 0 1,-1 0-1,-1 1 1,1-1-1,0 1 1,0-1-1,-4-3 1,-4-8 101,6 10 81,0 0 1,0-1-1,0 1 0,1-1 0,-1 1 1,1-1-1,1 0 0,-1 0 0,-1-5 1,4 9-189,0 0 0,1 0 0,-1 1 1,0-1-1,0 0 0,1 1 0,-1-1 1,0 1-1,1-1 0,-1 1 0,1 0 1,-1 0-1,1-1 0,-1 1 0,0 0 1,1 0-1,-1 0 0,1 1 0,-1-1 1,2 1-1,2-1-13,66 0-255,16 1-2120,-3-4-4268,-22-4-4233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4.305"/>
    </inkml:context>
    <inkml:brush xml:id="br0">
      <inkml:brushProperty name="width" value="0.025" units="cm"/>
      <inkml:brushProperty name="height" value="0.025" units="cm"/>
    </inkml:brush>
  </inkml:definitions>
  <inkml:trace contextRef="#ctx0" brushRef="#br0">87 1 11691,'0'0'8846,"-3"12"-7731,-29 132 1878,17-91-2731,3 2 0,2 0 0,-4 79 1,14-133-261,0 1 1,0-1-1,0 0 1,0 0 0,0 0-1,0 0 1,1 0-1,-1 1 1,0-1-1,1 0 1,-1 0 0,1 0-1,-1 0 1,1 0-1,0 0 1,-1 0 0,1 0-1,0 0 1,0-1-1,-1 1 1,1 0 0,0 0-1,0-1 1,0 1-1,0 0 1,0-1-1,0 1 1,0-1 0,0 1-1,1-1 1,-1 0-1,0 1 1,0-1 0,0 0-1,0 0 1,0 0-1,1 0 1,-1 0-1,0 0 1,0 0 0,0 0-1,0 0 1,1-1-1,-1 1 1,0 0 0,0-1-1,1 0 1,7-1-338,-1-1 0,0 0 0,0-1 1,0 1-1,8-7 0,19-15-3119,2-5-2103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5.287"/>
    </inkml:context>
    <inkml:brush xml:id="br0">
      <inkml:brushProperty name="width" value="0.025" units="cm"/>
      <inkml:brushProperty name="height" value="0.025" units="cm"/>
    </inkml:brush>
  </inkml:definitions>
  <inkml:trace contextRef="#ctx0" brushRef="#br0">82 268 13581,'0'0'1842,"-9"12"111,1-5-1600,-31 38 1174,36-41-1303,0 0 0,0 0-1,1 0 1,-1 0 0,1 0-1,0 0 1,1 0 0,-1 1 0,1-1-1,-1 1 1,0 7 0,3-11-213,-1 0 0,0-1 1,1 1-1,-1-1 0,1 1 1,-1 0-1,1-1 0,-1 1 1,1-1-1,0 1 0,-1-1 1,1 1-1,0-1 0,-1 0 1,1 1-1,0-1 0,-1 0 1,1 0-1,0 1 0,0-1 1,-1 0-1,1 0 0,0 0 1,0 0-1,0 0 0,-1 0 1,1 0-1,0 0 0,0 0 1,-1 0-1,1-1 0,0 1 1,0 0-1,-1 0 0,2-1 1,31-8 242,-28 6-239,1 0-1,-1 1 1,0-2 0,0 1 0,0-1-1,0 0 1,0 0 0,-1 0 0,1 0 0,-1-1-1,-1 0 1,1 0 0,-1 0 0,1 0-1,-1 0 1,-1-1 0,1 0 0,-1 1 0,0-1-1,0 0 1,-1 0 0,0 0 0,0 0 0,0 0-1,-1-12 1,0 18-16,0-1 0,0 0 1,0 1-1,0-1 0,0 0 0,0 1 0,0-1 1,0 0-1,0 1 0,-1-1 0,1 0 0,0 1 1,-1-1-1,1 1 0,0-1 0,-1 1 0,1-1 0,0 1 1,-1-1-1,1 1 0,-1-1 0,1 1 0,-1-1 1,1 1-1,-1 0 0,0-1 0,1 1 0,-1 0 1,1-1-1,-1 1 0,0 0 0,1 0 0,-1 0 0,0 0 1,1-1-1,-1 1 0,1 0 0,-1 0 0,0 0 1,1 0-1,-1 1 0,0-1 0,1 0 0,-1 0 1,0 0-1,1 0 0,-1 1 0,0-1 0,1 0 0,-1 1 1,1-1-1,-1 0 0,1 1 0,-1-1 0,1 1 1,-1-1-1,1 0 0,-1 1 0,1 0 0,0-1 1,-1 1-1,-3 3-23,0-1 1,0 1 0,1-1-1,-1 1 1,1 1 0,-5 6 0,3 1 42,1 0 1,0 0 0,0 0 0,1 1 0,1-1 0,0 1 0,1 0 0,0-1 0,1 1 0,2 20-1,-1-31 1,-1 0-1,1 0 0,0-1 0,0 1 0,0 0 1,0 0-1,0-1 0,0 1 0,1-1 0,-1 1 1,1-1-1,-1 1 0,1-1 0,-1 0 0,1 0 1,0 0-1,-1 0 0,1 0 0,0 0 0,0 0 1,0-1-1,-1 1 0,1-1 0,0 1 0,0-1 1,0 1-1,0-1 0,0 0 0,0 0 0,0 0 1,0-1-1,0 1 0,4-1 0,2 0 147,1 0 0,-1 0 0,0-1 0,0-1 0,0 1 0,15-8 0,-8 2-85,-1-2 0,0 0-1,-1 0 1,0-1-1,-1-1 1,17-19-1,-23 24-64,0-1-1,-1 1 0,0-1 1,0 0-1,-1 0 1,0 0-1,-1-1 0,1 0 1,-2 1-1,1-1 1,-1 0-1,-1 0 0,2-13 1,-3 22-18,0 0 0,0 0 1,0 0-1,0 0 0,0-1 0,0 1 1,0 0-1,0 0 0,0 0 0,0 0 0,0 0 1,0 0-1,0 0 0,0-1 0,0 1 1,0 0-1,0 0 0,0 0 0,0 0 1,0 0-1,0 0 0,-1 0 0,1 0 1,0-1-1,0 1 0,0 0 0,0 0 0,0 0 1,0 0-1,0 0 0,0 0 0,0 0 1,0 0-1,0 0 0,-1 0 0,1 0 1,0 0-1,0 0 0,0 0 0,0 0 1,0 0-1,0 0 0,0 0 0,-1 0 1,1 0-1,0 0 0,0 0 0,0 0 0,0 0 1,0 0-1,0 0 0,0 0 0,-1 0 1,1 0-1,0 0 0,0 0 0,0 0 1,0 0-1,0 0 0,0 0 0,0 0 1,0 0-1,0 0 0,0 0 0,-1 1 0,1-1 1,-10 10-72,-7 15-8,9-12 97,2 1 0,0-1 0,1 1 0,0 0 0,1 1 0,0-1 0,2 1 0,-3 28 0,5-41-10,0-1 0,0 0 0,0 0 0,0 0 0,0 0 0,0 0 0,1 0 0,-1 0 0,0 1 0,1-1 0,-1 0 0,0 0-1,1 0 1,0 0 0,-1-1 0,1 1 0,-1 0 0,1 0 0,0 0 0,0 0 0,0 0 0,-1-1 0,1 1 0,0 0 0,0-1 0,0 1 0,0-1 0,0 1 0,0-1 0,0 0 0,0 1 0,0-1 0,0 0 0,1 1 0,-1-1 0,0 0 0,0 0 0,0 0 0,0 0 0,0 0 0,0 0 0,0-1 0,1 1 0,1-1 0,2 0 43,0 0 1,0-1 0,0 1-1,0-1 1,-1-1-1,1 1 1,0 0 0,6-6-1,4-7-4,-1 0 0,-1 0 0,0-2 0,-1 0-1,0 0 1,-2-1 0,0 0 0,8-22 0,-1 6-11,-16 32-114,-7 44-283,4-32 350,0 1 9,-1 0 1,2 0-1,-1 0 1,2 0-1,-1 0 1,2 13-1,0-23 6,-1 0-1,1 0 1,-1 0-1,1 0 1,-1 0-1,1 0 1,0 0-1,-1-1 0,1 1 1,0 0-1,0 0 1,-1-1-1,1 1 1,0 0-1,0-1 1,0 1-1,0-1 0,0 1 1,0-1-1,0 0 1,0 1-1,0-1 1,0 0-1,0 1 1,0-1-1,0 0 1,0 0-1,0 0 0,0 0 1,1 0-1,-1 0 1,0-1-1,0 1 1,0 0-1,0-1 1,0 1-1,0 0 1,1-1-1,42-17 188,-20 1-49,-1-1 0,0-1 0,-1-1 0,-1 0 1,20-26-1,-29 31-43,0-1 1,-1 0-1,-1-1 1,0 0 0,-2 0-1,0-1 1,0 0-1,7-33 1,-14 29-120,-11 30-271,-14 32 10,-2 13 260,3 1-1,2 1 1,-16 72 0,29-95 31,2 0 0,2 0 1,1 0-1,1 1 0,2 0 1,1-1-1,8 49 0,-7-66-63,1-1 0,1 0 0,0 0 0,0 0 0,12 22-1,-16-36 59,0 0 0,0 1-1,0-1 1,0 0-1,1 0 1,-1 0-1,0 0 1,0 0 0,0 1-1,0-1 1,0 0-1,0 0 1,0 0 0,0 0-1,0 0 1,0 0-1,0 1 1,1-1-1,-1 0 1,0 0 0,0 0-1,0 0 1,0 0-1,0 0 1,0 0 0,0 0-1,1 0 1,-1 0-1,0 0 1,0 0 0,0 0-1,0 0 1,0 0-1,1 0 1,-1 0-1,0 0 1,0 0 0,0 0-1,0 0 1,1 0-1,-1 0 1,0 0 0,0 0-1,0 0 1,0 0-1,0 0 1,0 0-1,1 0 1,-1 0 0,0 0-1,0 0 1,0 0-1,0-1 1,0 1 0,4-11 108,-3-14 78,-2-18 152,-3 0-1,-1 0 0,-18-69 1,21 106-348,0-3-164,-1-1 0,1 0 0,1 0 0,0 0 0,0-16 0,2 23 102,-1 1-1,0-1 1,1 0-1,0 1 1,0-1-1,0 1 1,0-1-1,0 1 0,0 0 1,1-1-1,-1 1 1,1 0-1,-1 0 1,1 0-1,0 0 1,0 0-1,0 1 1,0-1-1,0 0 1,0 1-1,1-1 1,-1 1-1,0 0 1,1 0-1,3-1 1,49-16-6401,-14 7-257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5.790"/>
    </inkml:context>
    <inkml:brush xml:id="br0">
      <inkml:brushProperty name="width" value="0.025" units="cm"/>
      <inkml:brushProperty name="height" value="0.025" units="cm"/>
    </inkml:brush>
  </inkml:definitions>
  <inkml:trace contextRef="#ctx0" brushRef="#br0">70 38 14350,'0'-2'342,"0"0"1,0 0-1,0 1 1,1-1-1,-1 0 0,0 0 1,1 0-1,-1 1 1,1-1-1,0 0 1,-1 1-1,1-1 1,0 1-1,0-1 1,0 1-1,0-1 1,1 1-1,-1-1 1,0 1-1,2-2 1,-1 3-289,-1 0 0,0-1 0,0 1-1,0 0 1,0-1 0,0 1 0,0 0 0,0 0 0,1 0 0,-1 0 0,0 0 0,0 1 0,0-1 0,0 0 0,0 0 0,0 1 0,0-1 0,1 0 0,-1 1 0,0 0-1,0-1 1,0 1 0,-1-1 0,1 1 0,0 0 0,0 0 0,0-1 0,0 1 0,-1 0 0,1 0 0,0 0 0,-1 0 0,1 0 0,-1 0 0,2 2 0,0 1 20,0 0 1,0 1-1,0-1 1,0 1-1,0-1 1,-1 1 0,0 0-1,0 0 1,0 0-1,-1-1 1,0 1-1,1 0 1,-2 0 0,1 0-1,-1 0 1,1 0-1,-1-1 1,-1 1 0,1 0-1,-1-1 1,-3 9-1,-5 7 35,-2 0 0,0 0 0,-21 26 0,2-3-18,27-38-46,1 1 0,-1 0 0,1 0-1,0 0 1,0 1 0,1-1 0,0 1 0,-2 8 0,4-14-17,0 1 0,0-1 0,0 0 0,0 1 1,0-1-1,1 0 0,-1 1 0,0-1 0,1 0 0,-1 0 1,0 1-1,1-1 0,0 0 0,-1 0 0,1 0 0,0 0 0,-1 0 1,3 2-1,-1-1 3,0-1 0,0 0 0,0 1 0,0-1-1,0 0 1,1 0 0,-1-1 0,0 1 0,1 0 0,-1-1 0,0 1 0,1-1 0,3 0 0,22 2 30,0-2 0,0-1 0,0-1 0,0-1 0,0-2 0,-1 0 1,0-2-1,51-21 0,-77 28-208,0 0-1,0-1 1,0 1 0,0 0 0,0-1-1,0 0 1,0 1 0,0-1 0,0 0-1,0 1 1,0-1 0,0 0 0,0 0-1,0 0 1,-1 0 0,1 0 0,0 0 0,-1 0-1,1 0 1,-1 0 0,1 0 0,-1 0-1,1 0 1,-1-1 0,0 0-264,-1 1 0,1 0 0,0 0 0,-1 0 0,1 0 0,-1 0 0,0 0 0,1 0 0,-1 0 1,0 0-1,0 0 0,0 0 0,1 1 0,-1-1 0,0 0 0,0 0 0,0 1 0,0-1 0,0 1 0,-1-1 0,1 1 0,-1-1 0,-28-11-10634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6.163"/>
    </inkml:context>
    <inkml:brush xml:id="br0">
      <inkml:brushProperty name="width" value="0.025" units="cm"/>
      <inkml:brushProperty name="height" value="0.025" units="cm"/>
    </inkml:brush>
  </inkml:definitions>
  <inkml:trace contextRef="#ctx0" brushRef="#br0">1 15 9865,'0'0'11179,"61"3"-10282,-28-3-737,9 0-64,0 0-96,-1 0-2659,2-6-2593,-3-6-2980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6.775"/>
    </inkml:context>
    <inkml:brush xml:id="br0">
      <inkml:brushProperty name="width" value="0.025" units="cm"/>
      <inkml:brushProperty name="height" value="0.025" units="cm"/>
    </inkml:brush>
  </inkml:definitions>
  <inkml:trace contextRef="#ctx0" brushRef="#br0">18 382 15567,'0'0'3459,"-4"9"-1948,-9 27-278,13-35-1201,-1 0 0,1-1 0,0 1 0,0-1 0,0 1 1,0 0-1,0-1 0,0 1 0,0-1 0,0 1 0,0 0 0,0-1 0,1 1 0,-1-1 0,0 1 1,0 0-1,1-1 0,-1 1 0,0-1 0,0 1 0,1-1 0,-1 1 0,1-1 0,-1 1 0,0-1 1,1 0-1,-1 1 0,1-1 0,-1 0 0,1 1 0,-1-1 0,1 0 0,-1 1 0,1-1 1,-1 0-1,1 0 0,0 0 0,-1 1 0,1-1 0,-1 0 0,1 0 0,1 0 0,26-1 534,-24 1-398,5-2-76,0 0 0,0-1 0,0 0 0,0 0 0,0-1 0,-1 0 0,0-1 0,0 0 0,0 0 0,0 0 0,11-12 0,-15 14-64,1-1-1,-1 1 0,-1-1 0,1 0 0,-1 0 1,1-1-1,-1 1 0,0-1 0,-1 1 0,1-1 1,-1 0-1,0 0 0,0 0 0,-1 0 0,1 0 1,-1-1-1,0 1 0,0 0 0,-1-1 0,0 1 1,0-10-1,0 15-30,-1-1 1,1 0 0,0 1-1,-1-1 1,1 1-1,0-1 1,-1 0-1,1 1 1,-1-1-1,1 1 1,-1-1 0,1 1-1,-1-1 1,1 1-1,-1 0 1,1-1-1,-1 1 1,0 0-1,1-1 1,-1 1 0,0 0-1,1 0 1,-1-1-1,0 1 1,1 0-1,-1 0 1,0 0-1,1 0 1,-1 0 0,0 0-1,0 0 1,1 0-1,-1 0 1,0 0-1,1 1 1,-1-1-1,0 0 1,1 0 0,-1 1-1,0-1 1,1 0-1,-1 1 1,1-1-1,-1 1 1,1-1-1,-1 1 1,0 0-1,-28 22-199,20-12 189,1 2 1,0-1 0,1 1 0,0 0 0,0 1-1,2-1 1,0 1 0,0 1 0,1-1 0,1 0-1,1 1 1,0 0 0,0 22 0,2-35 15,0 0 1,1 0 0,-1 0-1,0 0 1,1 0 0,0 0-1,-1-1 1,1 1 0,0 0-1,0 0 1,0-1 0,0 1 0,1-1-1,-1 1 1,0-1 0,0 1-1,1-1 1,-1 0 0,1 0-1,0 1 1,-1-1 0,1 0-1,0-1 1,-1 1 0,1 0-1,0 0 1,0-1 0,0 1-1,0-1 1,0 1 0,-1-1-1,1 0 1,0 0 0,0 0-1,0 0 1,4-1 0,1 1 48,1-1 0,0 1-1,0-2 1,-1 1 0,1-1 0,-1-1 0,1 1 0,8-5 0,3-4-16,0-1 0,-1-1 0,-1-1-1,0 0 1,-1-1 0,0-1 0,-2-1 0,0 0 0,0-1-1,-2 0 1,0-1 0,-1 0 0,14-34 0,-30 65-318,-2 8 249,1 0-1,0 0 1,1 0 0,1 0 0,-1 33 0,5-52 35,0 0 0,0 0 0,0-1 0,0 1 0,0 0 0,0 0 0,0 0 0,1 0 0,-1 0 0,0 0 0,0-1-1,1 1 1,-1 0 0,1 0 0,-1 0 0,1-1 0,-1 1 0,1 0 0,-1-1 0,1 1 0,0 0 0,-1-1 0,1 1 0,0-1 0,0 1-1,-1-1 1,1 1 0,0-1 0,1 1 0,1-1 27,-1 0 0,0 0 0,1 0 1,-1 0-1,1 0 0,-1 0 0,0-1 0,1 1 0,-1-1 0,0 1 0,3-2 0,3-2 114,0 1 0,0-1 0,-1-1 0,0 1 0,12-11 1,5-10 25,-1-2 1,0-1 0,-2 0 0,-2-2 0,0 0 0,-2-1 0,-2-1-1,0-1 1,-3 0 0,17-66 0,-24 75-284,-7 31-339,-10 44 48,-2 13 370,3 0 0,2 0 0,3 1-1,4 97 1,3-155 33,0 0 0,1 0-1,-1 0 1,1 0 0,4 8 0,-5-13-1,-1 0 0,1 0 0,0 0 1,0 0-1,0-1 0,0 1 0,0 0 0,1-1 1,-1 1-1,0 0 0,1-1 0,-1 0 1,1 1-1,-1-1 0,1 0 0,0 0 0,0 0 1,-1 0-1,1 0 0,0 0 0,3 1 0,-4-3-84,-1 0-1,1 0 1,-1 0-1,0 0 0,1 0 1,-1 0-1,0 0 1,0 0-1,0 0 0,0 0 1,0 0-1,0 0 1,0 0-1,0 0 0,0 0 1,0 0-1,0 1 1,-1-1-1,1 0 1,0 0-1,-1-1 0,-10-19-547,0 1 0,-2 1 0,0 0-1,-26-28 1,-5-8 251,35 42 419,2 5 85,2 1 0,-1-1 0,1 0 0,0-1 0,1 1 0,-6-18 0,10 26-43,0-1-1,0 0 1,0 1 0,0-1-1,0 1 1,0-1 0,0 0-1,0 1 1,1-1 0,-1 1-1,0-1 1,1 0 0,-1 1-1,0-1 1,1 1 0,-1-1-1,1 1 1,-1-1 0,0 1-1,1 0 1,-1-1-1,1 1 1,0-1 0,-1 1-1,1 0 1,-1-1 0,1 1-1,-1 0 1,1 0 0,0 0-1,-1-1 1,1 1 0,0 0-1,-1 0 1,1 0 0,-1 0-1,1 0 1,0 0 0,1 1-1,35-2 595,-26 2-425,163 13-1335,-171-14 287,3-1-1012,-5-4-3925,-4-7-4740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9.096"/>
    </inkml:context>
    <inkml:brush xml:id="br0">
      <inkml:brushProperty name="width" value="0.025" units="cm"/>
      <inkml:brushProperty name="height" value="0.025" units="cm"/>
    </inkml:brush>
  </inkml:definitions>
  <inkml:trace contextRef="#ctx0" brushRef="#br0">151 293 7719,'0'0'5771,"-9"-1"-2926,6 0-2725,-1 1 0,1-1 0,-1 1 0,0 0 0,1 0-1,-1 0 1,1 1 0,-1-1 0,0 1 0,1 0-1,0 0 1,-1 0 0,1 1 0,0-1 0,-1 1 0,1-1-1,0 1 1,0 0 0,0 1 0,0-1 0,1 0-1,-1 1 1,1-1 0,-1 1 0,1 0 0,-3 6 0,-3 1-86,2 1 1,0 1 0,0-1-1,1 1 1,0 0 0,1 0-1,1 1 1,0-1 0,0 1 0,1-1-1,0 20 1,2-32-34,0 0 1,0 0 0,0 1-1,0-1 1,0 0-1,0 0 1,0 1-1,0-1 1,0 0 0,0 0-1,0 1 1,0-1-1,0 0 1,0 0-1,0 0 1,0 1 0,0-1-1,0 0 1,0 0-1,1 1 1,-1-1-1,0 0 1,0 0 0,0 0-1,0 1 1,1-1-1,-1 0 1,0 0 0,0 0-1,0 0 1,1 1-1,-1-1 1,0 0-1,0 0 1,0 0 0,1 0-1,-1 0 1,0 0-1,0 0 1,1 0-1,-1 0 1,0 0 0,0 0-1,1 0 1,-1 0-1,0 0 1,0 0-1,1 0 1,-1 0 0,0 0-1,0 0 1,1 0-1,-1 0 1,0 0-1,0 0 1,0 0 0,1-1-1,-1 1 1,0 0-1,0 0 1,0 0-1,1 0 1,-1-1 0,15-13 110,-1-4-20,0 0-1,-2-1 0,0 0 0,-1-1 1,-2-1-1,10-25 0,-6 9 682,-2-1 0,11-70 0,-19 83-358,-1-1-1,-2-51 1,-3 64-367,-3 15-62,-5 19-20,2 22 94,2 1-1,3-1 1,1 1 0,5 83 0,-2-121-57,1 0 0,0-1-1,0 1 1,0 0 0,1-1 0,-1 1 0,1-1 0,1 0 0,-1 0 0,1 0 0,0 0 0,0 0 0,6 7 0,-8-10 1,1-1 1,0 1 0,1 0-1,-1-1 1,0 0 0,0 1 0,1-1-1,-1 0 1,0 0 0,1 0 0,-1 0-1,1-1 1,-1 1 0,1-1-1,0 0 1,-1 1 0,1-1 0,-1 0-1,1 0 1,0-1 0,-1 1 0,1 0-1,-1-1 1,1 0 0,-1 0-1,1 1 1,-1-2 0,0 1 0,1 0-1,-1 0 1,4-4 0,2-1 8,0 0-1,0-1 1,-1 0 0,0 0-1,-1-1 1,0 0 0,0 0-1,0 0 1,-1-1 0,5-12 0,-2 5 0,-1-1 0,-1 0 0,7-30 0,-23 86 6,7-29 2,0 0 0,0 0 0,1 1 0,1-1 0,0 1 0,0-1 0,1 22 0,1-32-16,-1 0 0,0 0 0,1 1 1,-1-1-1,1 0 0,-1 0 0,0 1 0,1-1 0,-1 0 1,1 0-1,-1 0 0,0 0 0,1 0 0,-1 0 1,1 0-1,-1 0 0,0 0 0,1 0 0,-1 0 0,1 0 1,-1 0-1,1 0 0,-1 0 0,0 0 0,1-1 0,-1 1 1,1 0-1,-1 0 0,0 0 0,1-1 0,-1 1 1,0 0-1,1 0 0,-1-1 0,0 1 0,1 0 0,-1-1 1,0 0-1,16-10 103,33-49 23,15-15-134,-64 74 0,0 1 0,0 0 0,0 0 1,1-1-1,-1 1 0,0 0 1,0 0-1,0-1 0,1 1 0,-1 0 1,0 0-1,0 0 0,1-1 1,-1 1-1,0 0 0,0 0 0,1 0 1,-1 0-1,0 0 0,1-1 0,-1 1 1,0 0-1,1 0 0,-1 0 1,0 0-1,1 0 0,-1 0 0,0 0 1,1 0-1,-1 0 0,0 0 0,0 1 1,1-1-1,-1 0 0,0 0 1,1 0-1,-1 0 0,0 0 0,0 0 1,1 1-1,-1-1 0,0 0 0,0 0 1,1 0-1,-1 1 0,0-1 1,0 0-1,0 0 0,1 1 0,-1-1 1,0 0-1,0 0 0,0 1 0,4 27-6,-9 31 336,5-58-317,0 0 0,-1 0 0,1-1 0,0 1 0,-1 0 0,1 0 0,0 0 0,0 0 0,0 0 0,0 0 0,0 0-1,0-1 1,0 1 0,0 0 0,0 0 0,0 0 0,1 0 0,-1 0 0,0 0 0,1-1 0,-1 1 0,0 0 0,1 0 0,-1 0-1,1-1 1,-1 1 0,1 0 0,1 1 0,-1-3 20,0 1 0,1 0 0,-1-1 0,0 1-1,1-1 1,-1 1 0,0-1 0,0 1 0,0-1 0,1 0 0,-1 0 0,0 1-1,0-1 1,0 0 0,0 0 0,0-1 0,42-48 669,-32 32-897,-8 12-31,0 1 1,0 0-1,0 0 1,1 0 0,0 0-1,0 0 1,0 1 0,0 0-1,10-7 1,-13 11-5,-1 0 1,0-1-1,0 1 1,1 0-1,-1 0 1,0 0-1,0 0 1,1 0-1,-1 0 0,0 0 1,0 0-1,1 0 1,-1 0-1,0 0 1,1 0-1,-1 0 1,0 0-1,0 0 1,1 0-1,-1 0 0,0 0 1,1 0-1,-1 0 1,0 0-1,0 0 1,1 0-1,-1 1 1,0-1-1,0 0 1,1 0-1,-1 0 0,0 0 1,0 1-1,0-1 1,1 0-1,-1 0 1,0 1-1,0-1 1,0 0-1,0 1 1,4 6-5614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7.165"/>
    </inkml:context>
    <inkml:brush xml:id="br0">
      <inkml:brushProperty name="width" value="0.025" units="cm"/>
      <inkml:brushProperty name="height" value="0.025" units="cm"/>
    </inkml:brush>
  </inkml:definitions>
  <inkml:trace contextRef="#ctx0" brushRef="#br0">1 1 15407,'0'0'5669,"51"9"-5605,-22 7-128,-1 0-1441,5-1-6407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7.796"/>
    </inkml:context>
    <inkml:brush xml:id="br0">
      <inkml:brushProperty name="width" value="0.025" units="cm"/>
      <inkml:brushProperty name="height" value="0.025" units="cm"/>
    </inkml:brush>
  </inkml:definitions>
  <inkml:trace contextRef="#ctx0" brushRef="#br0">178 111 12716,'7'-8'2893,"-6"6"-2708,33-47 3704,-33 48-3791,0 0-1,0 0 0,-1-1 0,1 1 1,0 0-1,-1 0 0,1 0 1,-1 0-1,1 0 0,-1-1 1,0 1-1,1 0 0,-1 0 0,0-1 1,0 1-1,0 0 0,0-1 1,0 1-1,0 0 0,0 0 1,-1-1-1,1 1 0,0 0 0,-1 0 1,1 0-1,-1-1 0,1 1 1,-1 0-1,1 0 0,-1 0 1,0 0-1,0 0 0,0 0 0,1 0 1,-1 0-1,0 0 0,0 1 1,0-1-1,0 0 0,-1 0 1,1 1-1,0-1 0,0 1 1,0-1-1,0 1 0,-1-1 0,-1 1 1,-3-1-34,-1 0 1,0 1 0,1 0 0,-1 0-1,0 0 1,0 1 0,1 0 0,-1 1-1,1-1 1,-1 1 0,1 0 0,-1 1-1,1 0 1,0 0 0,0 0 0,1 0-1,-1 1 1,1 0 0,-1 0 0,1 1-1,1 0 1,-6 6 0,4-5-72,0 1-1,0 1 1,1-1 0,0 1-1,0 0 1,1 0 0,0 1-1,1-1 1,0 1 0,0-1-1,1 1 1,0 0 0,0 0-1,1 0 1,0 18 0,2-25 9,-1 0 0,1-1 1,-1 1-1,1-1 0,0 1 0,0 0 1,0-1-1,0 1 0,0-1 1,0 0-1,0 1 0,0-1 0,0 0 1,1 0-1,-1 1 0,1-1 1,-1 0-1,1 0 0,-1-1 1,1 1-1,-1 0 0,1-1 0,0 1 1,-1 0-1,1-1 0,0 0 1,0 1-1,-1-1 0,1 0 0,0 0 1,0 0-1,-1 0 0,4-1 1,7 1 44,0-1 0,0 0 0,21-5 1,-13 0-25,0-1 1,-1 0 0,1-2 0,-2 0 0,1-1 0,19-15 0,-26 17-6,0-1 0,-1 0 0,0 0 0,-1-1 0,0-1 0,0 0 0,-1 0 0,-1-1 0,14-23 0,-17 16 44,-10 15-259,2 5 169,1 0 0,0 0-1,0 0 1,0 1-1,0-1 1,1 0 0,-1 1-1,0 0 1,0-1-1,1 1 1,-3 3-1,-5 7 56,0 1-1,1 0 0,1 0 1,0 1-1,0 0 0,2 0 0,-1 0 1,2 1-1,0-1 0,1 1 1,0 0-1,0 27 0,3-40-6,0-1 0,0 1-1,0-1 1,1 0 0,-1 1 0,1-1-1,-1 1 1,1-1 0,-1 0 0,1 1 0,0-1-1,-1 0 1,1 0 0,0 0 0,0 0-1,0 1 1,0-1 0,0 0 0,0 0-1,0-1 1,1 1 0,-1 0 0,2 1-1,0-1 35,1 0 0,-1 0 0,1 0-1,-1 0 1,1-1 0,-1 1-1,1-1 1,0 0 0,5 0 0,1-1 53,0-1 0,1 0 0,-1 0 0,0-1 0,0 0 1,10-6-1,12-9-3,-1-2 0,-1-1 0,0-2 0,-2 0 0,28-30 0,-90 128-168,33-72 74,-4 6-10,1 0 0,0 0 0,1 1 0,-4 13 0,7-22 10,0 0 0,0 0-1,-1 0 1,1 0-1,0 0 1,0 0-1,0 0 1,0 0-1,0 0 1,0 0-1,1 0 1,-1 0-1,0 0 1,0 0-1,1 0 1,-1 0-1,1 0 1,-1 0-1,1 0 1,-1 0-1,1 0 1,-1 0-1,1-1 1,0 1-1,0 0 1,-1 0 0,1-1-1,0 1 1,0 0-1,0-1 1,0 1-1,-1-1 1,1 1-1,0-1 1,0 0-1,0 1 1,0-1-1,0 0 1,0 0-1,0 0 1,0 0-1,0 1 1,0-1-1,1-1 1,-1 1-1,0 0 1,0 0-1,0 0 1,0 0 0,0-1-1,0 1 1,0 0-1,-1-1 1,2 0-1,16-5 98,-1 0-1,1-2 0,-2 0 1,1-1-1,-1 0 1,26-22-1,3 1-87,-21 15-7,-14 7-16,1 1 0,1 0 1,-1 0-1,1 2 0,24-9 0,-35 14-7,0 0 0,-1 0 0,1 0 0,0 0 0,0 0 0,-1 1 0,1-1 0,0 0 0,-1 0 0,1 1 0,0-1 0,-1 0 0,1 1 0,0-1 0,-1 1 0,1-1 0,-1 1 0,1-1 0,-1 1 0,1-1 0,-1 1 0,1 0 0,-1-1 0,1 1 0,-1 0 0,0-1 0,0 1 0,1 0 0,-1-1 0,0 1 0,0 0 0,0 0 0,1-1 0,-1 1 0,0 0 0,0 0 0,0-1 0,-1 1 0,1 0 0,0 0 0,0-1 0,0 1 0,-1 1 0,-4 38-71,-18 18 82,19-49-435,0-1-1,0 1 0,1 0 0,0 0 0,1 0 1,0 1-1,-2 16 0,7-21-4534,12-8-892,12-15-6763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3:38.142"/>
    </inkml:context>
    <inkml:brush xml:id="br0">
      <inkml:brushProperty name="width" value="0.025" units="cm"/>
      <inkml:brushProperty name="height" value="0.025" units="cm"/>
    </inkml:brush>
  </inkml:definitions>
  <inkml:trace contextRef="#ctx0" brushRef="#br0">95 0 16111,'0'0'10026,"22"77"-9386,-22-29-127,-5 3-289,-1 2-128,-3-1-64,-3-3-1313,5-4-2819,-8-9-3427</inkml:trace>
  <inkml:trace contextRef="#ctx0" brushRef="#br0" timeOffset="1">17 661 20628,'0'0'8327,"-16"48"-8263,16-44-448,5-4-3075,4 0-7303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4:22.611"/>
    </inkml:context>
    <inkml:brush xml:id="br0">
      <inkml:brushProperty name="width" value="0.025" units="cm"/>
      <inkml:brushProperty name="height" value="0.025" units="cm"/>
    </inkml:brush>
  </inkml:definitions>
  <inkml:trace contextRef="#ctx0" brushRef="#br0">11681 258 10314,'-90'-30'-120,"0"3"0,-136-19 0,184 38-1,-133-33 168,110 23-9,-1 4 0,-120-12-1,-426 41 44,183 3-33,51-16-36,-558 10 45,-544-34 455,6 5-322,830 23 42,471-6-154,-589 6 77,3 41-148,-472 98-354,1093-126 321,1 7-1,1 5 0,2 6 1,-238 100-1,272-90-13,2 4 0,3 4-1,-117 90 1,169-111-24,1 1 0,2 3 0,1 1 0,2 1 0,2 3 0,2 0 0,2 3 0,-42 81 0,60-100 64,2 0 0,1 1 0,2 0 0,0 0 0,2 1 0,1 0 0,2 0 0,0 1 0,2-1 0,4 40 0,-1-45-19,2-1 0,1 0 0,1 0 0,1 0 0,0-1 0,2 0 0,1 0-1,0-1 1,2-1 0,0 1 0,2-2 0,0 0 0,21 22 0,-3-10-10,1-2 1,1-1-1,2-2 0,1-1 0,1-2 0,44 20 0,256 95 58,-264-111-32,90 29-32,3-6 1,1-8-1,327 38 0,1220 3 110,35-104 27,-103-5-62,-420 11-27,1256-21-18,168-93 21,-1729 52 10,-401 35-20,-300 20 61,345-79-1,-415 61 4,-1-7-1,-2-6 0,151-78 1,-284 124-69,279-151 54,-257 134-33,0-1-1,-2-2 1,-1-1 0,-1-2 0,43-49 0,-64 63 3,-1 0 1,0 0-1,-2-1 1,1 0-1,-2-1 0,-1 0 1,0-1-1,-1 1 1,-1-1-1,0 0 1,2-36-1,-6 38-1,0 0-1,-2 1 1,0-1-1,-1 0 0,0 1 1,-2 0-1,0-1 0,0 1 1,-2 1-1,0-1 1,-1 1-1,0 0 0,-1 0 1,-12-16-1,-8-3 41,-2 1-1,-1 2 1,-1 0 0,-1 2-1,-2 2 1,-1 1 0,-1 2-1,-52-25 1,-45-15-4,-157-51 1,-688-185 66,694 237 2,-441-39 0,-645 50 33,1081 47-132,-851 2-41,374 65-4409,588-40 1932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1:42.309"/>
    </inkml:context>
    <inkml:brush xml:id="br0">
      <inkml:brushProperty name="width" value="0.025" units="cm"/>
      <inkml:brushProperty name="height" value="0.025" units="cm"/>
    </inkml:brush>
  </inkml:definitions>
  <inkml:trace contextRef="#ctx0" brushRef="#br0">6 0 5990,'0'0'2034,"-2"9"-1746,1-8-268,1 1 1,-1 0-1,1-1 0,-1 1 1,1 0-1,0-1 1,0 1-1,0 0 0,0 0 1,0-1-1,0 1 1,0 0-1,1 0 0,-1-1 1,1 1-1,-1 0 1,1-1-1,1 4 0,0-3 14,1-1 0,-1 1 0,1-1 0,-1 0-1,1 0 1,0 0 0,-1 0 0,1 0 0,0-1 0,0 1 0,0-1-1,0 0 1,-1 1 0,1-1 0,4-1 0,171 1 1362,-55-1-565,133 17 1,993 78 58,-1064-85-884,625 4 491,3-33 297,-250 4-547,397-19-129,267-4 196,-1145 39 66,127-6 409,-207 5-913,0 0-1,0 1 0,-1-1 0,1 0 0,0 0 0,0 0 0,0 0 0,-1 0 0,1-1 0,-1 1 0,1 0 0,-1-1 1,1 1-1,-1-1 0,0 0 0,0 1 0,1-1 0,-1 0 0,-1 0 0,1 0 0,0 1 0,0-1 0,-1 0 0,1 0 1,-1 0-1,1 0 0,-1 0 0,0 0 0,0-3 0,1-17-3879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02.119"/>
    </inkml:context>
    <inkml:brush xml:id="br0">
      <inkml:brushProperty name="width" value="0.025" units="cm"/>
      <inkml:brushProperty name="height" value="0.025" units="cm"/>
    </inkml:brush>
  </inkml:definitions>
  <inkml:trace contextRef="#ctx0" brushRef="#br0">0 393 2723,'41'-9'3592,"-25"5"-3597,-1 1-1,1 0 1,20-1 0,1053-14 1558,-557-3-1410,851-27 1150,-1327 46-1280,2046-89 402,-678-10 74,3 56-23,-486 54-425,569-6 78,-877-30 473,259-2-287,-885 29-347,0 0 1,0 1-1,1 0 0,-1 0 1,0 1-1,0-1 1,10 5-1,9 9-2769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38.098"/>
    </inkml:context>
    <inkml:brush xml:id="br0">
      <inkml:brushProperty name="width" value="0.025" units="cm"/>
      <inkml:brushProperty name="height" value="0.025" units="cm"/>
    </inkml:brush>
  </inkml:definitions>
  <inkml:trace contextRef="#ctx0" brushRef="#br0">83 181 4420,'-9'1'1436,"-14"3"-1041,-27 4 2362,50-8-2707,0 0 0,0 0 0,0-1 0,1 1 1,-1 0-1,0 0 0,0 0 0,0 0 0,0 0 0,0 0 0,0 0 0,-1 0 0,1 0 0,0-1 0,0 1 0,0 0 1,0 0-1,0 0 0,0 0 0,0 0 0,0 0 0,0 0 0,0 0 0,0 0 0,0 0 0,0 0 0,0-1 0,33-9 745,33-6-348,1 2-1,0 4 0,73-3 0,210 10 1707,-204 4-1847,1320-13 789,-330 6-692,460-10-182,-1460 15-138,172-14 245,-305 15-319,-1-1-1,1 1 0,-1-1 0,0 1 0,1-1 1,-1 0-1,0 0 0,0 0 0,0 0 0,0 0 1,0 0-1,0-1 0,0 1 0,0-1 0,0 1 1,0-1-1,2-3 0,-4 5-8,0-1-1,1 0 1,-1 1-1,0-1 1,0 1-1,0-1 1,1 0-1,-1 1 1,0-1 0,0 0-1,0 0 1,0 1-1,0-1 1,0 0-1,0 1 1,-1-1-1,1 0 1,0 1-1,0-1 1,0 1 0,-1-1-1,1 0 1,-1 0-1,0 0-41,0-1 0,0 1 0,0-1 0,-1 1-1,1 0 1,-1 0 0,1 0 0,-1 0 0,1 0 0,-1 0 0,0 0-1,-2 0 1,-45-15-4084,18 10 885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1.244"/>
    </inkml:context>
    <inkml:brush xml:id="br0">
      <inkml:brushProperty name="width" value="0.025" units="cm"/>
      <inkml:brushProperty name="height" value="0.025" units="cm"/>
    </inkml:brush>
  </inkml:definitions>
  <inkml:trace contextRef="#ctx0" brushRef="#br0">36 31 5317,'11'-5'3678,"-4"2"-3348,1-1-192,0 0 1,1 1-1,-1 0 1,1 0-1,9-1 1,-15 4-143,-1-1 0,1 1 1,-1 0-1,1 0 0,-1 0 0,1 0 0,-1 0 0,1 1 0,-1-1 1,1 1-1,-1-1 0,1 1 0,-1 0 0,0 0 0,1 0 0,-1 1 1,0-1-1,0 0 0,0 1 0,0-1 0,0 1 0,0 0 1,0 0-1,-1 0 0,1 0 0,2 3 0,1 6-7,0 0-1,0 0 1,-1 0-1,-1 0 1,0 1 0,0 0-1,-1 0 1,0 18-1,-2 105 12,-2-85 39,-22 222 321,0 11 123,24-243-470,1 0-1,2 0 1,2-1-1,2 0 1,12 44-1,51 109-133,-42-122 112,-3 1-1,16 75 1,-30-79-23,-3 0 0,-3 1 0,-2 0 0,-4 0-1,-15 110 1,-88 330 927,2-18 283,93-420-1044,3 1 1,3 0-1,2 0 0,5 0 0,11 72 0,18 30-888,-10-64 381,10 146 0,-29-90 599,-7 0 0,-28 199 1,-85 321 1268,94-568-989,3-16-161,-34 207 997,47-253-1154,3 0 0,1 0 0,10 88 0,-1-111-191,0 1-1,3-1 0,0-1 0,21 41 1,2 9-91,-12-19 79,-2 1-1,-3 1 1,-3 1-1,-3 0 1,-2 1-1,-4 0 1,-2-1-1,-3 1 1,-3 0-1,-18 96 1,-88 319 1840,109-479-1823,-1 10-6,-1 1 0,1 0 0,1-1 1,1 1-1,0 20 0,0-32-24,0-1 0,0 0 0,1 0 0,-1 1 0,0-1 0,0 0 0,0 1 0,0-1 0,0 0 0,0 0 0,0 1 0,1-1 0,-1 0 0,0 0 0,0 1 0,0-1 0,0 0 0,1 0 0,-1 1 0,0-1 0,0 0 0,1 0 0,-1 0 0,0 0 0,0 0 0,1 1 0,-1-1 0,0 0 0,1 0 0,-1 0 0,0 0 0,0 0 0,1 0 0,-1 0 0,0 0 0,1 0 0,-1 0 0,0 0 0,1 0 0,-1 0 1,0 0-1,0 0 0,1 0 0,-1-1 0,0 1 0,1 0 0,-1 0 0,0 0 0,0 0 0,1 0 0,-1-1 0,0 1 0,0 0 0,0 0 0,1 0 0,-1-1 0,0 1 0,0-1 0,15-16-1754,10-32-1933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1.731"/>
    </inkml:context>
    <inkml:brush xml:id="br0">
      <inkml:brushProperty name="width" value="0.025" units="cm"/>
      <inkml:brushProperty name="height" value="0.025" units="cm"/>
    </inkml:brush>
  </inkml:definitions>
  <inkml:trace contextRef="#ctx0" brushRef="#br0">1 34 16015,'0'0'128,"82"9"64,-29-20-160,5 0-32,6 1-1249,0 3-448,-9 3 95,-14 4 33,-12 0-1346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2.077"/>
    </inkml:context>
    <inkml:brush xml:id="br0">
      <inkml:brushProperty name="width" value="0.025" units="cm"/>
      <inkml:brushProperty name="height" value="0.025" units="cm"/>
    </inkml:brush>
  </inkml:definitions>
  <inkml:trace contextRef="#ctx0" brushRef="#br0">1 1 14029,'0'0'1025,"84"25"-576,-33-23-193,14-2-128,2 0-160,1 0-2691,-3-8-2209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9.424"/>
    </inkml:context>
    <inkml:brush xml:id="br0">
      <inkml:brushProperty name="width" value="0.025" units="cm"/>
      <inkml:brushProperty name="height" value="0.025" units="cm"/>
    </inkml:brush>
  </inkml:definitions>
  <inkml:trace contextRef="#ctx0" brushRef="#br0">40 121 10666,'0'0'8899,"-5"9"-8445,-1 2-254,1 1 0,0 0 1,1 0-1,0 1 0,1-1 0,0 1 0,-1 23 0,4-36-196,0 0-1,0 0 0,0 1 1,0-1-1,0 0 0,0 1 1,0-1-1,0 0 0,0 1 1,0-1-1,0 0 0,0 0 1,0 1-1,0-1 0,1 0 1,-1 0-1,0 1 0,0-1 1,0 0-1,1 0 0,-1 1 1,0-1-1,0 0 0,1 0 0,-1 0 1,0 0-1,0 1 0,1-1 1,-1 0-1,0 0 0,0 0 1,1 0-1,-1 0 0,0 0 1,1 0-1,-1 0 0,0 0 1,1 0-1,16-4 94,14-14-217,-24 13-719,-1 0-1,1-1 1,-2 0 0,1-1-1,-1 1 1,1-1-1,-2 0 1,1 0 0,-1-1-1,5-11 1,-2-1-1404,-1-1 0,8-42 0,-7 15-447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2.407"/>
    </inkml:context>
    <inkml:brush xml:id="br0">
      <inkml:brushProperty name="width" value="0.025" units="cm"/>
      <inkml:brushProperty name="height" value="0.025" units="cm"/>
    </inkml:brush>
  </inkml:definitions>
  <inkml:trace contextRef="#ctx0" brushRef="#br0">0 1 16239,'0'0'1922,"68"54"-1762,-39-32-96,-2 7-32,-8 6-32,-10 7 0,-9 7-224,-5 5-256,-18 0 63,-9-7-1408,-6-11-1955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2.981"/>
    </inkml:context>
    <inkml:brush xml:id="br0">
      <inkml:brushProperty name="width" value="0.025" units="cm"/>
      <inkml:brushProperty name="height" value="0.025" units="cm"/>
    </inkml:brush>
  </inkml:definitions>
  <inkml:trace contextRef="#ctx0" brushRef="#br0">1 99 6919,'0'0'10196,"1"10"-9684,1 7-323,0-1 0,1 0 0,1 1 1,10 22-1,-13-35-159,1 0 1,-1-1-1,1 0 0,0 1 1,0-1-1,0 0 1,1 0-1,-1 0 1,1 0-1,0 0 1,0-1-1,6 5 1,-7-6 6,0 0-1,0-1 1,1 1 0,-1-1 0,0 1 0,0-1 0,1 0 0,-1 0 0,0 0 0,0 0-1,1 0 1,-1 0 0,0-1 0,0 1 0,1-1 0,-1 1 0,0-1 0,0 0-1,0 0 1,0 0 0,0 0 0,0 0 0,0-1 0,3-2 0,12-10 344,-1-1 0,0-1 1,-1 0-1,23-34 0,3-1 665,-41 51-1037,1 0 0,-1 0 1,1 0-1,-1 0 0,1 1 1,-1-1-1,0 0 0,1 1 0,-1-1 1,1 0-1,-1 1 0,0-1 0,1 0 1,-1 1-1,0-1 0,1 1 0,-1-1 1,0 0-1,0 1 0,1-1 1,-1 1-1,0-1 0,0 1 0,0-1 1,0 1-1,0-1 0,0 1 0,0-1 1,1 1-1,-2-1 0,1 1 0,0 0 1,0-1-1,0 1 0,0-1 1,0 1-1,7 44 367,-1-3-172,-5-40-198,-1 0-1,1 0 0,0 1 1,0-1-1,-1 0 0,1 0 0,1 0 1,-1 0-1,0 0 0,0 0 1,1-1-1,-1 1 0,1 0 0,-1-1 1,1 1-1,0-1 0,0 1 0,0-1 1,0 0-1,3 2 0,-3-3 12,1 1-1,0-1 0,-1 0 1,1 0-1,0 0 0,-1 0 1,1 0-1,-1-1 1,1 1-1,0-1 0,-1 1 1,1-1-1,-1 0 0,0 0 1,1 0-1,-1-1 0,0 1 1,3-2-1,14-11 221,0-1 0,-1 0 0,28-32 0,-28 27-204,1 1 0,37-28 0,-55 46-46,0 0 0,0 1 0,0-1 0,0 0 0,0 1 0,1-1 0,-1 0 0,0 1 0,0-1 0,1 1 0,-1 0 0,0 0 0,1-1 0,-1 1 0,0 0 0,1 0 0,0 0 0,-1 1 9,0-1 0,0 0-1,-1 1 1,1-1 0,0 0-1,-1 1 1,1-1 0,-1 1-1,1-1 1,-1 1 0,1 0-1,-1-1 1,1 1 0,-1-1-1,1 1 1,-1 0 0,0 0 0,1-1-1,-1 1 1,0 0 0,1 1-1,0 6 17,0 0 0,0 0 0,0 1 0,-2 13 1,1 5 68,0-24-78,0-1 0,0 1 0,1 0 0,-1-1 0,1 1 0,-1-1 0,1 1 0,0-1 0,0 1 0,0-1 0,1 0 0,-1 1 0,0-1 0,1 0 0,-1 0 0,1 0 0,4 4 0,-4-6 8,-1 1 0,1 0 0,0-1-1,0 1 1,1-1 0,-1 0 0,0 0 0,0 0 0,0 0 0,0 0-1,0 0 1,0 0 0,0-1 0,0 1 0,0-1 0,0 1 0,0-1-1,0 0 1,0 0 0,0 0 0,-1 0 0,1 0 0,3-2 0,12-9-205,1 0 1,25-23 0,-8-4-2918,-32 34 2030,0 0 0,0 0 0,0 0-1,-1 0 1,0 0 0,2-7 0,1-15-7322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3.311"/>
    </inkml:context>
    <inkml:brush xml:id="br0">
      <inkml:brushProperty name="width" value="0.025" units="cm"/>
      <inkml:brushProperty name="height" value="0.025" units="cm"/>
    </inkml:brush>
  </inkml:definitions>
  <inkml:trace contextRef="#ctx0" brushRef="#br0">1 1 16432,'0'0'7334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3.702"/>
    </inkml:context>
    <inkml:brush xml:id="br0">
      <inkml:brushProperty name="width" value="0.025" units="cm"/>
      <inkml:brushProperty name="height" value="0.025" units="cm"/>
    </inkml:brush>
  </inkml:definitions>
  <inkml:trace contextRef="#ctx0" brushRef="#br0">177 77 9513,'0'0'10538,"-6"13"-9892,-50 114 123,-54 140-609,106-237-1025,4-30 822,0 0-1,1 0 1,-1 1-1,0-1 0,1 0 1,-1 0-1,0 0 1,1 0-1,-1 0 1,0 0-1,1 0 1,-1 0-1,1 0 1,-1 0-1,0 0 0,1 0 1,-1 0-1,0 0 1,1-1-1,-1 1 1,0 0-1,1 0 1,-1 0-1,0 0 1,1-1-1,-1 1 0,0 0 1,0 0-1,1-1 1,-1 1-1,0 0 1,0 0-1,1-1 1,-1 1-1,0 0 0,0-1 1,1 1-1,35-47-1899,6-22 702,34-75 0,18-80 2863,-85 198 177,-10 33 155,-16 42-891,3-9-1110,2 0 0,1 1 1,2 1-1,3-1 0,1 1 0,1 0 1,5 69-1,1-100 318,2 2-3775,-3-7-1153,-4-16 648,-6-12-1794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4.044"/>
    </inkml:context>
    <inkml:brush xml:id="br0">
      <inkml:brushProperty name="width" value="0.025" units="cm"/>
      <inkml:brushProperty name="height" value="0.025" units="cm"/>
    </inkml:brush>
  </inkml:definitions>
  <inkml:trace contextRef="#ctx0" brushRef="#br0">0 141 4036,'0'0'13869,"65"-15"-13709,-26 15-64,5 0-32,3-5-1377,-2-13-1986,-1-9 512,-5-7-704,-3-7-1698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4.417"/>
    </inkml:context>
    <inkml:brush xml:id="br0">
      <inkml:brushProperty name="width" value="0.025" units="cm"/>
      <inkml:brushProperty name="height" value="0.025" units="cm"/>
    </inkml:brush>
  </inkml:definitions>
  <inkml:trace contextRef="#ctx0" brushRef="#br0">83 102 5701,'0'0'8035,"-5"9"-6733,-7 10-1044,2 0 0,0 1 0,2 1 0,0-1 0,-5 26 0,8-30-174,1 0 0,1 0-1,1 1 1,1-1 0,0 1-1,1 0 1,0-1-1,4 19 1,-4-34-84,0 1-1,0-1 1,1 1-1,-1-1 1,0 0-1,1 0 1,-1 1-1,1-1 1,-1 0-1,1 1 1,0-1-1,-1 0 1,1 0-1,0 0 1,0 0-1,0 0 1,0 0-1,0 0 1,0 0 0,0 0-1,0-1 1,0 1-1,1 0 1,-1-1-1,2 2 1,-1-2 9,0 0 1,0 0 0,0 0 0,0 0-1,0-1 1,0 1 0,0 0 0,0-1 0,0 0-1,0 1 1,0-1 0,0 0 0,0 0-1,3-2 1,4-4 44,0 1 0,-1-1 1,0-1-1,0 0 0,6-8 0,13-22-99,-2-1 0,-2-1 0,-2-1 0,-1-1 0,-3-1 0,15-52 0,-22 56 41,-8 26 41,-6 25 10,-10 34 490,1 1-1,3 1 1,2 0-1,2 1 1,-1 71-1,7-116-516,1-1 1,-1 1-1,1 0 0,-1-1 0,1 1 0,0-1 0,0 1 1,1-1-1,-1 1 0,1-1 0,-1 0 0,1 0 0,0 1 1,1-2-1,-1 1 0,0 0 0,1 0 0,-1-1 0,1 1 0,0-1 1,5 3-1,-6-4-8,1 1-1,-1-2 1,1 1 0,0 0 0,-1 0-1,1-1 1,0 0 0,0 1 0,0-1-1,-1 0 1,1-1 0,0 1 0,0 0 0,-1-1-1,1 1 1,0-1 0,-1 0 0,1 0-1,0 0 1,-1 0 0,1-1 0,-1 1-1,0 0 1,1-1 0,-1 0 0,0 0 0,0 0-1,4-4 1,-1 1-555,-1-1-1,1 0 1,-1-1 0,0 1-1,-1-1 1,1 0 0,-1 0-1,4-14 1,4-25-8447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5.325"/>
    </inkml:context>
    <inkml:brush xml:id="br0">
      <inkml:brushProperty name="width" value="0.025" units="cm"/>
      <inkml:brushProperty name="height" value="0.025" units="cm"/>
    </inkml:brush>
  </inkml:definitions>
  <inkml:trace contextRef="#ctx0" brushRef="#br0">113 161 13068,'0'0'1810,"-4"-7"-118,2 3-1455,-1 0 0,1 1 0,-1-1 0,0 1 0,1 0 0,-2 0 0,1 0-1,0 0 1,-1 0 0,1 1 0,-8-5 0,9 7-205,0-1 0,0 0-1,1 0 1,-1 1 0,0-1 0,0 1 0,0 0-1,0-1 1,0 1 0,0 0 0,0 0 0,0 0 0,0 0-1,0 1 1,1-1 0,-1 0 0,0 1 0,0 0-1,0-1 1,0 1 0,1 0 0,-1 0 0,0 0-1,1 0 1,-1 0 0,0 0 0,1 0 0,-1 1-1,1-1 1,0 1 0,0-1 0,-1 1 0,1-1-1,0 1 1,-1 3 0,1-5-36,1 0-1,0 1 1,0-1-1,-1 0 1,1 0-1,0 1 1,0-1-1,-1 0 1,1 1 0,0-1-1,0 0 1,0 1-1,0-1 1,-1 1-1,1-1 1,0 0-1,0 1 1,0-1-1,0 1 1,0-1 0,0 0-1,0 1 1,0-1-1,0 1 1,0-1-1,0 0 1,0 1-1,1-1 1,-1 0-1,0 1 1,0-1 0,0 0-1,0 1 1,1-1-1,-1 0 1,0 1-1,0-1 1,1 0-1,-1 1 1,0-1-1,1 0 1,-1 0 0,0 1-1,1-1 1,-1 0-1,0 0 1,1 0-1,-1 1 1,0-1-1,1 0 1,27 1 121,0 1-183,-25 2 30,1-1 0,-1 0 1,0 1-1,0 0 0,0 0 0,0 0 1,-1 0-1,1 0 0,-1 0 0,3 9 0,15 52-35,-17-54 72,9 36-70,10 72 0,-20-99 23,0-1 0,-2 1 0,0 0 0,-1-1 0,-1 1 0,-7 31 0,6-42 112,-1-1 0,0 1 0,0-1 0,0 0 0,-1 0 0,-9 11 0,13-18-33,0 1-1,-1 0 0,1 0 1,0 0-1,-1-1 0,1 1 0,-1 0 1,0-1-1,1 0 0,-1 1 0,0-1 1,0 0-1,0 0 0,0 0 0,0 0 1,0 0-1,0 0 0,0-1 0,0 1 1,-1-1-1,1 0 0,0 1 1,0-1-1,0 0 0,-1 0 0,1 0 1,0-1-1,0 1 0,0 0 0,-1-1 1,1 1-1,-3-2 0,3-1-25,0 1-1,0 0 0,0 0 1,0-1-1,1 1 0,-1-1 1,1 1-1,0-1 1,-1 0-1,1 0 0,0 0 1,1 1-1,-1-1 0,0 0 1,1 0-1,0-4 1,-3-55-107,3 53 81,1-4 4,1-1 1,0 0-1,1 1 1,1 0-1,0 0 1,1 0 0,0 0-1,1 1 1,0-1-1,1 1 1,0 1 0,14-17-1,14-15 17,69-64-1,-94 97 13,22-20-24,-1 1 42,0-1 0,-2-2-1,42-60 1,-70 91-17,0 0 0,0 0 0,0 0 0,0 0 0,-1 0 0,1 0 0,0-1 0,-1 1 0,1 0 0,-1 0 0,1-1-1,-1 1 1,0 0 0,1-1 0,-1 1 0,0-1 0,0 1 0,0 0 0,0-1 0,0 1 0,0 0 0,-1-3 0,0 4-7,0 0 0,-1 0 0,1 0 0,0 1 0,0-1 0,0 0 0,-1 1 0,1-1 0,0 1 0,0-1 0,0 1 0,0 0 0,0-1 0,0 1 0,0 0 0,0 0 0,0 0 0,1 0 0,-1-1 0,0 1 1,0 0-1,1 1 0,-1-1 0,0 2 0,-11 14 20,0 0 1,-16 34 0,24-44-26,1 0 0,0 0 0,1 0-1,0 1 1,0-1 0,0 0 0,1 1 0,0 0-1,0-1 1,2 15 0,-1-21-2,0 0-1,0 0 1,0-1-1,1 1 0,-1 0 1,0-1-1,1 1 1,-1 0-1,0-1 1,1 1-1,-1-1 1,1 1-1,-1 0 1,1-1-1,-1 1 1,1-1-1,0 1 1,-1-1-1,1 0 1,0 1-1,-1-1 1,1 0-1,0 1 1,-1-1-1,1 0 1,0 0-1,1 1 0,28-3 290,23-15 576,-18-4-585,0-1 1,50-44-1,-40 30-153,-45 36-137,0 0 1,1-1 0,-1 1 0,0 0-1,0 0 1,1-1 0,-1 1-1,0 0 1,1 0 0,-1 0 0,0 0-1,1-1 1,-1 1 0,0 0-1,1 0 1,-1 0 0,0 0 0,1 0-1,-1 0 1,0 0 0,1 0-1,-1 0 1,0 0 0,1 0-1,-1 0 1,0 0 0,1 0 0,-1 0-1,0 0 1,1 0 0,-1 1-1,0-1 1,1 0 0,-1 0 0,0 0-1,1 0 1,-1 1 0,0-1-1,0 0 1,1 0 0,-1 1-1,0-1 1,0 0 0,0 0 0,1 1-1,-1 0 1,5 24-124,-10 41 219,4-57-69,1-3-19,-1 0 1,0 0-1,1 0 0,0 0 0,1 0 0,0 0 0,1 9 0,-1-14 1,-1 0 0,0 0 0,1-1 1,-1 1-1,1 0 0,-1 0 0,1-1 0,-1 1 0,1-1 1,-1 1-1,1 0 0,0-1 0,-1 1 0,1-1 0,0 1 0,-1-1 1,1 0-1,0 1 0,0-1 0,-1 0 0,1 1 0,0-1 0,1 0 1,1 0 13,-1 0 0,1 0 0,0-1 0,-1 1 0,1-1 0,-1 1 0,1-1 0,-1 0 1,1 0-1,-1 0 0,4-2 0,17-11 167,1-1 0,38-34 0,-42 32-180,-1 1 1,2 1-1,0 2 0,23-13 1,-43 26-11,0-1-1,-1 1 1,1-1 0,0 1 0,0-1 0,-1 1 0,1-1-1,0 1 1,0 0 0,0-1 0,0 1 0,-1 0 0,1 0-1,0 0 1,0-1 0,0 1 0,0 0 0,0 0 0,0 0-1,-1 1 1,1-1 0,0 0 0,0 0 0,0 0 0,0 1-1,0-1 1,-1 0 0,1 1 0,0-1 0,0 1 0,0-1-1,-1 1 1,1-1 0,0 1 0,-1-1 0,1 1 0,-1 0-1,1-1 1,0 1 0,-1 0 0,1 1 0,0 3-2,0-1 1,0 1-1,-1 0 1,0 0 0,0 0-1,-1 8 1,2 26 126,0-38-116,0 0 1,0-1-1,-1 1 0,1 0 0,0 0 1,0 0-1,0-1 0,0 1 0,0-1 1,0 1-1,1-1 0,-1 1 1,0-1-1,0 1 0,0-1 0,0 0 1,1 0-1,-1 0 0,0 1 0,0-1 1,1 0-1,-1-1 0,0 1 0,0 0 1,0 0-1,1 0 0,-1-1 1,0 1-1,0-1 0,0 1 0,2-1 1,37-16 172,6-9-68,-19 10-149,0 2 1,1 0-1,0 2 1,38-11-1,-66 22 29,1 1 0,-1 0 0,0 0 0,1 0 0,-1 0 0,0 0 0,1 0-1,-1 0 1,0 0 0,1 0 0,-1 0 0,0 0 0,1 0 0,-1 0-1,0 0 1,0 0 0,1 0 0,-1 0 0,0 0 0,1 0 0,-1 0-1,0 0 1,1 1 0,-1-1 0,0 0 0,0 0 0,1 0 0,-1 1 0,0-1-1,0 0 1,1 0 0,-1 1 0,0-1 0,0 0 0,0 0 0,0 1-1,1-1 1,-1 1 0,-3 14-296,-11 14 6,-16 19-3966,18-30-1895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6.128"/>
    </inkml:context>
    <inkml:brush xml:id="br0">
      <inkml:brushProperty name="width" value="0.025" units="cm"/>
      <inkml:brushProperty name="height" value="0.025" units="cm"/>
    </inkml:brush>
  </inkml:definitions>
  <inkml:trace contextRef="#ctx0" brushRef="#br0">0 282 9769,'8'4'4727,"25"-6"-2717,-21-2-1610,0-1-1,-1-1 1,1 1-1,-1-2 1,0 0 0,-1 0-1,0-1 1,14-12-1,-4 0-31,0 0-1,28-41 0,-44 56-280,0 0 1,0 0-1,-1 0 0,0 0 1,0-1-1,0 1 0,-1-1 0,1 0 1,-1 0-1,-1 0 0,1 0 1,-1 0-1,0 0 0,-1 0 1,0-1-1,0-8 0,0 15-77,-1-1-1,1 0 1,-1 1 0,1-1-1,-1 1 1,1-1-1,-1 1 1,1 0 0,-1-1-1,0 1 1,1 0 0,-1-1-1,0 1 1,1 0-1,-1-1 1,0 1 0,1 0-1,-1 0 1,0 0 0,0 0-1,1 0 1,-1 0-1,0 0 1,1 0 0,-1 0-1,0 0 1,0 0 0,1 0-1,-1 1 1,0-1-1,1 0 1,-1 1 0,0-1-1,1 0 1,-1 1-1,0-1 1,0 1 0,-25 14-109,16-5 81,-1 2 0,2-1-1,-1 1 1,2 1 0,0-1 0,0 1 0,1 1-1,1 0 1,0-1 0,1 2 0,0-1-1,1 1 1,1-1 0,0 1 0,1 0 0,0 25-1,3-38 15,-1-1 0,0 0-1,0 0 1,1 1-1,-1-1 1,1 0-1,-1 0 1,1 1 0,0-1-1,-1 0 1,1 0-1,0 0 1,0 0-1,0 0 1,0 0 0,0 0-1,0 0 1,0-1-1,0 1 1,0 0-1,0 0 1,0-1 0,1 1-1,-1-1 1,0 1-1,0-1 1,1 0 0,-1 1-1,0-1 1,1 0-1,-1 0 1,0 0-1,1 0 1,-1 0 0,0 0-1,1 0 1,1-1-1,5 0 23,0 0-1,0 0 0,0-1 1,-1 0-1,12-4 0,0-3 19,0-1 0,-1-1 0,0 0 0,28-24 0,59-64 281,-104 99-317,-1 0 1,0-1 0,0 1-1,0 0 1,1-1-1,-1 1 1,0-1 0,1 1-1,-1 0 1,0 0-1,1-1 1,-1 1-1,0 0 1,1 0 0,-1-1-1,0 1 1,1 0-1,-1 0 1,1 0 0,-1-1-1,0 1 1,1 0-1,-1 0 1,1 0 0,-1 0-1,1 0 1,-1 0-1,1 0 1,-1 0 0,0 0-1,1 0 1,-1 0-1,1 1 1,-1-1-1,1 0 1,1 18 6,-15 48-14,7-32 2,5-33 9,1 0 0,0 0 1,0 0-1,0 1 0,0-1 0,0 0 0,0 0 1,0 0-1,0 0 0,0 0 0,1 1 1,-1-1-1,0 0 0,1 0 0,-1 0 0,1 0 1,-1 0-1,1 0 0,-1 0 0,1 0 1,0 0-1,0 0 0,-1-1 0,1 1 1,0 0-1,1 1 0,0-2 14,0 1-1,0-1 1,0 1 0,0-1 0,0 0-1,0 1 1,0-1 0,0 0 0,0-1-1,0 1 1,0 0 0,0-1 0,0 1-1,2-1 1,8-4 115,-1 1 0,1-2 1,20-12-1,10-12 90,-31 22-213,0-1 0,1 1 0,0 1 0,0 0 0,0 1 0,23-8 0,-34 14-19,0 0-1,0 0 1,-1 0 0,1 1-1,0-1 1,0 0-1,-1 1 1,1-1-1,0 0 1,-1 1-1,1-1 1,0 1 0,-1-1-1,1 1 1,-1 0-1,1-1 1,-1 1-1,1 0 1,-1-1-1,0 1 1,1 0 0,-1-1-1,0 1 1,1 0-1,-1 0 1,0-1-1,0 1 1,0 0-1,1 0 1,-1 0 0,0-1-1,0 1 1,0 0-1,0 0 1,-1-1-1,1 3 1,0 43 136,-1-33-145,1-12 11,0 0-1,0 0 0,0 0 1,1 0-1,-1 0 1,0 0-1,0 0 0,1-1 1,-1 1-1,0 0 1,1 0-1,-1 0 1,1 0-1,-1 0 0,1-1 1,-1 1-1,1 0 1,0 0-1,0-1 1,-1 1-1,1 0 0,0-1 1,0 1-1,-1-1 1,1 1-1,2 0 0,0 0 68,-1 0-1,1-1 0,0 1 0,0-1 0,0 1 0,0-1 1,0 0-1,1 0 0,2-1 0,0 1-536,0-1 1,0 0-1,0-1 1,0 1-1,0-1 0,0 0 1,0-1-1,10-6 1,-12 4-5071,-4-3-3074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6.458"/>
    </inkml:context>
    <inkml:brush xml:id="br0">
      <inkml:brushProperty name="width" value="0.025" units="cm"/>
      <inkml:brushProperty name="height" value="0.025" units="cm"/>
    </inkml:brush>
  </inkml:definitions>
  <inkml:trace contextRef="#ctx0" brushRef="#br0">1 1 17008,'0'0'3075,"55"1"-3363,-26 10-833,-1 2-3267,1-1-2755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6.817"/>
    </inkml:context>
    <inkml:brush xml:id="br0">
      <inkml:brushProperty name="width" value="0.025" units="cm"/>
      <inkml:brushProperty name="height" value="0.025" units="cm"/>
    </inkml:brush>
  </inkml:definitions>
  <inkml:trace contextRef="#ctx0" brushRef="#br0">37 56 13357,'0'0'6486,"4"-7"-6593,12-25-219,-16 32 316,0-1-1,1 1 1,-1 0-1,0 0 1,0-1 0,1 1-1,-1 0 1,0-1-1,0 1 1,0 0-1,1-1 1,-1 1-1,0 0 1,0-1-1,0 1 1,0 0-1,0-1 1,0 1-1,0-1 1,0 1-1,0 0 1,0-1 0,0 1-1,0-1 1,0 1-1,0 0 1,0-1-1,0 1 1,0 0-1,0-1 1,-1 1-1,1-1 1,0 1-1,0 0 1,0-1-1,-1 1 1,1 0-1,0 0 1,0-1 0,-1 1-1,1 0 1,0 0-1,-1-1 1,1 1-1,0 0 1,-1 0-1,1 0 1,0-1-1,-1 1 1,1 0-1,0 0 1,-1 0-1,1 0 1,-1 0-1,1 0 1,0 0 0,-1 0-1,1 0 1,0 0-1,-1 0 1,-19 7-275,17-4 310,0 0 1,1 0 0,-1 0-1,1 0 1,0 1 0,0-1-1,0 1 1,0 0 0,0-1-1,1 1 1,0 0-1,0 0 1,0 0 0,0 0-1,1 0 1,-1 0 0,1 7-1,0-9-7,0 0-1,0 1 1,0-1-1,0 0 0,1 0 1,-1 1-1,1-1 1,-1 0-1,1 0 1,0 1-1,0-1 1,0 0-1,0 0 0,0 0 1,0 0-1,1 0 1,-1-1-1,1 1 1,-1 0-1,1 0 1,0-1-1,0 1 0,-1-1 1,1 0-1,0 0 1,0 1-1,0-1 1,1 0-1,-1-1 1,0 1-1,4 1 0,8 0 150,1-1 0,0-1 0,-1 0-1,1-1 1,0 0 0,-1-1-1,1-1 1,-1 0 0,0-1 0,19-7-1,1-5 161,-1 0-1,59-40 1,-102 103 1600,10-46-1915,0 1 1,-1-1-1,1 1 0,0-1 1,-1 1-1,1-1 0,0 1 1,0-1-1,0 0 0,0 1 1,0-1-1,1 1 1,-1-1-1,0 1 0,1-1 1,-1 1-1,1-1 0,-1 0 1,1 1-1,0-1 0,0 0 1,-1 0-1,1 0 0,0 1 1,0-1-1,0 0 0,2 1 1,1-1 26,0 1 1,-1-1-1,1-1 1,0 1-1,0 0 0,0-1 1,0 0-1,7 0 1,-5-1-20,-2 2-293,0-1 1,-1-1 0,1 1 0,0-1-1,0 1 1,-1-1 0,1 0 0,-1 0-1,1-1 1,-1 1 0,5-3 0,14-11-6054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29.885"/>
    </inkml:context>
    <inkml:brush xml:id="br0">
      <inkml:brushProperty name="width" value="0.025" units="cm"/>
      <inkml:brushProperty name="height" value="0.025" units="cm"/>
    </inkml:brush>
  </inkml:definitions>
  <inkml:trace contextRef="#ctx0" brushRef="#br0">3 0 7495,'0'0'9444,"1"8"-8008,-3 173 2175,1 43-1131,8-171-2323,-6-50-152,-1-1 1,1 0-1,-1 1 1,1-1-1,0 0 1,0 0-1,0 1 1,0-1-1,0 0 1,0 0-1,0 0 1,1 0-1,-1 0 1,1-1-1,0 1 1,-1 0-1,1-1 1,0 1-1,2 1 1,-3-3 2,0 0 0,0 0 0,0 0 0,-1 0 0,1 0 0,0 0 0,0 0 0,0 0 0,0-1 0,0 1 0,-1 0 0,1 0 0,0-1 0,0 1 0,0 0 0,-1-1 0,1 1 0,0-1 0,0 1 0,-1-1 0,1 1 0,0-1 0,-1 0 0,1 1 0,-1-1 0,1 0 0,-1 1 0,1-1 0,-1 0 0,0 0 0,1 1 0,-1-1 0,0 0 0,1 0 0,-1 0 0,0 0 0,0-1 0,7-37 58,-7 35-63,3-22-8,-2-50 0,-2 66-10,0 0-1,0 1 1,-1-1-1,0 1 1,-1-1-1,0 1 1,0 0-1,-8-13 1,5 14-201,5 13 16,12 18 98,-5-18 102,0 0 0,1-1 0,0 0 0,-1 0 0,1 0 0,1-1 0,-1 0 0,0 0 0,1-1 0,-1 0 0,1 0 0,0-1 0,0 0 0,-1 0 0,1-1 0,0 0 0,0-1 0,0 1 0,0-1 0,12-4 0,-7 2 10,-1-1-1,0 0 0,0 0 1,-1-1-1,1-1 1,-1 0-1,-1-1 1,1 0-1,-1 0 1,0-1-1,0-1 0,8-9 1,-14 14 25,-1 1 0,1-1 1,-1 0-1,0 1 0,0-1 1,0-1-1,-1 1 0,0 0 1,0-1-1,0 1 0,0-1 0,0 0 1,-1 1-1,0-1 0,0 0 1,0 0-1,-1-7 0,0 11-12,-1 0 0,1 0 0,-1 0 0,1 0-1,-1 0 1,0 1 0,0-1 0,1 0 0,-1 0 0,0 1-1,0-1 1,0 0 0,0 1 0,0-1 0,0 1 0,0-1-1,0 1 1,0-1 0,0 1 0,0 0 0,0 0 0,0-1 0,0 1-1,0 0 1,0 0 0,0 0 0,0 0 0,0 0 0,0 0-1,0 1 1,-2-1 0,-1 0-17,0 1 0,0 0 0,1 0 0,-1 0 0,0 0 0,0 0 1,-6 4-1,4 0 30,0 0 1,0 0 0,1 1-1,0 0 1,0 0 0,0 1-1,1-1 1,0 1 0,0 0-1,0 0 1,1 0 0,0 1-1,1-1 1,-1 1 0,1-1-1,1 1 1,0 0 0,0 0-1,0 0 1,1 0 0,0 0-1,2 13 1,-1-19-30,-1 1 0,0 0 0,1-1 0,0 1 0,-1 0-1,1-1 1,0 1 0,0-1 0,1 1 0,-1-1 0,0 0 0,1 1 0,-1-1 0,1 0 0,0 0 0,0 0-1,0 0 1,4 3 0,0-2 46,-1 0 1,1 0-1,0 0 0,0 0 0,0-1 0,0 0 0,12 2 1,1-2-612,1 0 0,0-1 1,-1-1-1,29-3 1,-14-5-4782,0-10-4334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8.137"/>
    </inkml:context>
    <inkml:brush xml:id="br0">
      <inkml:brushProperty name="width" value="0.025" units="cm"/>
      <inkml:brushProperty name="height" value="0.025" units="cm"/>
    </inkml:brush>
  </inkml:definitions>
  <inkml:trace contextRef="#ctx0" brushRef="#br0">169 560 16015,'-9'-1'2013,"-1"0"-1676,-1 0 1,1 1-1,-1 0 0,-20 4 1,26-3-269,0 0 0,1 0 0,-1 1 0,1 0 0,-1 0 0,1 0 0,0 1 0,0 0 0,0-1 0,0 1 0,0 0 0,1 1 1,0-1-1,-1 1 0,-2 4 0,3-4-47,1 0 1,0 1-1,0-1 1,0 0-1,0 1 1,1-1-1,0 1 1,0 0-1,0-1 1,0 1-1,1 0 1,0 0-1,0 5 1,0-10-25,0 1 0,0-1 0,0 0 1,0 0-1,0 1 0,0-1 1,0 0-1,0 0 0,0 1 0,0-1 1,0 0-1,1 0 0,-1 0 0,0 1 1,0-1-1,0 0 0,0 0 1,0 0-1,1 1 0,-1-1 0,0 0 1,0 0-1,0 0 0,1 0 0,-1 1 1,0-1-1,0 0 0,0 0 1,1 0-1,-1 0 0,0 0 0,0 0 1,1 0-1,-1 0 0,0 0 0,0 0 1,1 0-1,-1 0 0,0 0 1,0 0-1,1 0 0,15-4 55,11-13 186,-12 2-102,-10 10-135,-1 0 1,1 0-1,0 1 0,0-1 0,0 2 1,1-1-1,6-4 0,-11 8-7,0 0 0,0-1 0,0 1 0,0 0 0,0 0 0,0 0 0,0 0-1,0 0 1,0 0 0,0 0 0,-1 0 0,1 0 0,0 0 0,0 0 0,0 1 0,0-1 0,0 0 0,0 1-1,0-1 1,0 0 0,1 2 0,0 0-6,0-1 0,-1 1 0,1 0 0,-1 0-1,1 1 1,-1-1 0,0 0 0,0 0 0,0 1 0,0-1-1,0 0 1,0 4 0,10 37 127,-3 1 0,-2 0 0,-1 0 0,-2 0 0,-3 1 0,-5 53 0,4-86 104,-1 0 1,0 0 0,-1 0 0,0-1 0,0 1-1,-1-1 1,-1 0 0,0 0 0,-1-1 0,-10 17 0,15-26-216,1-1 0,0 1 0,-1-1 0,1 1 0,0-1 0,-1 1 0,1-1 1,-1 1-1,1-1 0,0 1 0,-1-1 0,1 0 0,-1 1 0,1-1 0,-1 0 1,0 1-1,1-1 0,-1 0 0,1 0 0,-1 1 0,0-1 0,1 0 0,-1 0 1,1 0-1,-1 0 0,0 0 0,1 0 0,-1 0 0,0 0 0,1 0 0,-1 0 1,1 0-1,-1 0 0,0-1 0,0 1 0,-1-2 10,1 1 0,0-1-1,0 1 1,0-1 0,0 0 0,1 1 0,-1-1-1,0 0 1,1 0 0,-1 1 0,1-1 0,-1-2-1,-4-63 225,5 63-235,-1-28-84,2-1 0,1 0 0,2 1-1,1 0 1,17-60 0,-18 79 50,1 0 0,0 1 0,1 0-1,0 0 1,1 1 0,0 0 0,1 0-1,0 0 1,1 1 0,0 1 0,1-1-1,-1 1 1,2 1 0,-1 0 0,1 0-1,1 1 1,16-7 0,-3 4-198,-19 9 151,0-1 0,-1 0 1,1-1-1,0 1 0,0-1 1,-1 0-1,0-1 0,10-7 1,-13 8 356,-7 6-301,-7 13-110,10-8 121,0 0 1,0 0-1,1 0 0,0 0 1,0 0-1,1 0 1,0 10-1,0-17 8,0 1 1,0-1-1,0 1 1,0-1-1,1 0 0,-1 1 1,0-1-1,1 1 1,-1-1-1,1 0 0,-1 1 1,1-1-1,-1 0 1,1 0-1,0 1 0,0-1 1,0 0-1,0 0 1,0 0-1,0 0 1,0 0-1,0 0 0,0 0 1,0 0-1,0-1 1,1 1-1,-1 0 0,0-1 1,1 1-1,-1-1 1,0 1-1,1-1 0,-1 0 1,1 0-1,-1 1 1,0-1-1,1 0 0,-1 0 1,1 0-1,-1 0 1,1-1-1,-1 1 0,0 0 1,1-1-1,-1 1 1,0-1-1,1 1 0,1-2 1,5-2 89,0 0 1,0-1-1,-1 0 0,1 0 1,-1-1-1,0 0 1,-1 0-1,12-14 0,47-68 463,-52 70-509,23-34 263,-3-1 0,26-57 0,-48 87-264,-1 0 1,-2-1 0,0 0 0,-2 0 0,0 0-1,-2-1 1,2-47 0,-9 56-168,-7 17-67,-10 22-86,5 8 267,1-1 0,2 1 1,1 1-1,2 0 0,1 1 0,1 0 0,2 0 0,-2 62 0,7-89 6,0 1-1,0-1 1,1 0-1,-1 0 1,2 0 0,-1 0-1,0 0 1,1 0-1,0 0 1,1 0-1,-1 0 1,6 8-1,-6-12 8,0 1 1,0-1-1,1 0 0,-1-1 0,0 1 0,1 0 1,-1-1-1,1 1 0,-1-1 0,1 0 0,0 0 1,-1 0-1,1 0 0,0 0 0,0-1 0,0 1 1,0-1-1,0 0 0,0 0 0,-1 0 1,1 0-1,0 0 0,0-1 0,0 1 0,0-1 1,0 0-1,-1 1 0,1-2 0,3 0 0,2-2 26,0 0-1,0 0 1,-1-1-1,0 0 0,0 0 1,0-1-1,-1 0 1,0 0-1,0 0 0,9-14 1,1-2 42,-1-1-1,14-30 1,-8 4-4,-2-1 0,-3-1 0,18-90 0,-17 69-69,-49 258-476,29-158 476,1 0 0,1 1 0,5 47 0,-2-64 5,0 0 1,1-1-1,1 1 1,0 0-1,1-1 0,0 0 1,0 0-1,1 0 1,0-1-1,16 20 1,21 19-237,-43-48-513,-5-10-560,-1 1 889,-64-100-1876,41 61 3046,-35-77 1,63 123-715,0 0 0,1 1 1,-1-1-1,1 0 0,-1 0 0,0 0 1,1 0-1,0-1 0,-1 1 1,1 0-1,0 0 0,-1 0 0,1 0 1,0 0-1,0 0 0,0-1 1,0 1-1,0 0 0,0 0 0,0 0 1,1 0-1,-1 0 0,0 0 1,0 0-1,1-1 0,-1 1 1,1 0-1,-1 0 0,1 0 0,0 0 1,-1 0-1,1 1 0,0-1 1,0 0-1,1-1 0,2 1-90,0 0-1,0 0 0,0 0 1,0 1-1,0 0 0,0 0 1,0 0-1,6 1 1,10-1-711,19 0-3144,3 0-3859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9.061"/>
    </inkml:context>
    <inkml:brush xml:id="br0">
      <inkml:brushProperty name="width" value="0.025" units="cm"/>
      <inkml:brushProperty name="height" value="0.025" units="cm"/>
    </inkml:brush>
  </inkml:definitions>
  <inkml:trace contextRef="#ctx0" brushRef="#br0">1 107 16303,'1'8'3663,"0"19"-3502,-1-14 190,1-2-187,1-1 0,-1 0 0,2 1 1,-1-1-1,2 0 0,-1 0 0,10 18 0,-11-25-146,0 0 1,0 0-1,0-1 0,0 1 1,0-1-1,0 1 0,0-1 1,1 0-1,0 0 0,-1 0 1,1 0-1,0 0 0,0-1 1,0 1-1,0-1 0,0 0 1,0 0-1,0 0 0,0 0 1,0-1-1,1 1 0,-1-1 1,0 0-1,0 1 0,1-2 1,-1 1-1,0 0 0,1-1 1,5-1-1,1-1 189,0-1 0,-1-1 0,1 0-1,-1 0 1,0 0 0,0-1 0,-1-1 0,1 0-1,14-15 1,63-82 677,-65 77-820,-12 14-28,-9 12-35,1-1-1,0 1 1,0-1-1,0 1 1,-1-1 0,1 1-1,1 0 1,-1-1-1,0 1 1,0 0-1,0 0 1,1 0 0,-1 0-1,0 0 1,1 0-1,-1 0 1,1 0 0,0 1-1,-1-1 1,3 0-1,-3 3-20,0 1-1,0 0 0,0 0 0,0-1 0,-1 1 0,1 0 0,-1 0 1,0 0-1,0 0 0,0-1 0,0 1 0,-1 3 0,1 3 79,1-1-14,-1 5-23,1-1 0,0 0 0,1 0-1,0 0 1,7 18 0,-8-28-20,-1 0 0,1-1 0,0 1 0,0 0 0,0-1 0,0 1 0,0-1 0,0 0 0,1 1 0,-1-1 0,0 0 0,1 0 0,-1 1 0,1-1 0,-1 0 0,1-1 0,0 1 0,1 1 0,0-2 6,-1 0 1,1 1-1,0-1 1,-1 0-1,1-1 1,-1 1-1,1 0 1,-1-1-1,1 1 1,-1-1-1,1 0 0,-1 0 1,0 0-1,1 0 1,-1 0-1,4-4 1,12-7 84,-2-1 0,24-23 0,-31 27-358,1-1 1,0 1-1,0 1 0,1-1 1,0 2-1,0 0 0,1 0 0,0 1 1,23-9-1,-32 15 32,-1 0 0,0-1 1,1 1-1,-1 0 0,1 0 0,-1 0 1,0 1-1,1-1 0,-1 1 0,0-1 0,1 1 1,-1 0-1,0 0 0,0 0 0,0 0 1,1 0-1,-1 0 0,0 1 0,-1-1 1,1 0-1,0 1 0,0 0 0,-1 0 0,1-1 1,-1 1-1,2 2 0,-1-1-74,0-1 0,-1 0 0,1 0 0,0 0 0,0 0 0,0 0 0,1 0 0,-1-1 0,0 1 0,1-1-1,-1 1 1,1-1 0,-1 0 0,1 0 0,0 0 0,-1 0 0,1-1 0,0 1 0,0-1 0,-1 0 0,1 0 0,0 1 0,0-2 0,3 1 0,0-2 156,0 0 1,0 0 0,-1-1 0,1 0-1,-1 0 1,0 0 0,0 0 0,0-1-1,0 0 1,0 0 0,-1 0 0,0-1-1,7-9 1,-8 11 349,0-1 0,-1 1 0,0-1-1,0 0 1,0 0 0,0 0 0,0 0-1,-1 0 1,0-1 0,0 1 0,0 0 0,1-6-1,-2 10-79,0 0 0,0-1 1,0 1-1,0 0 0,0 0 0,0-1 0,0 1 0,0 0 0,0-1 0,0 1 0,0 0 0,0 0 0,0-1 0,0 1 0,0 0 0,0 0 0,0-1 0,0 1 0,-1 0 0,1 0 1,0-1-1,0 1 0,0 0 0,0 0 0,0-1 0,-1 1 0,1 0 0,0 0 0,0 0 0,0 0 0,-1-1 0,1 1 0,0 0 0,0 0 0,-1 0 0,1 0 0,0 0 0,0 0 0,-1 0 1,1-1-1,0 1 0,-1 0 0,-11 8 1663,-9 19-781,17-22-770,2 1-1,-1-1 0,1 1 0,0 0 0,0 0 0,0 0 0,1 0 0,0 0 0,0 1 0,1 5 0,0-11-188,0 0 0,1-1 0,-1 1 0,1 0 0,-1-1 0,1 1 0,0 0 0,-1-1 0,1 1 0,0-1 0,-1 1 0,1-1-1,0 1 1,0-1 0,-1 1 0,1-1 0,0 0 0,0 0 0,0 1 0,0-1 0,-1 0 0,1 0 0,0 0 0,0 0 0,0 0 0,0 0 0,0 0 0,-1 0 0,1 0-1,0 0 1,0 0 0,0-1 0,0 1 0,0 0 0,0-1 0,36-9 354,40-29-134,-62 29-264,0 2 0,0 0 1,1 0-1,0 2 1,0 0-1,1 1 0,23-5 1,-39 11 7,-1-1 0,1 0 1,-1 1-1,1-1 0,-1 1 1,1-1-1,-1 1 0,1-1 1,-1 1-1,0-1 0,1 1 1,-1-1-1,0 1 0,1 0 0,-1-1 1,0 1-1,0-1 0,0 1 1,0 0-1,1-1 0,-1 1 1,0 0-1,0-1 0,0 1 1,0 0-1,-1-1 0,1 1 0,0 0 1,0-1-1,0 2 0,-4 33 615,2-21-502,2-14-115,0 1 1,0-1-1,0 1 1,0 0-1,0-1 0,1 1 1,-1-1-1,0 1 0,0-1 1,0 1-1,0-1 1,1 1-1,-1-1 0,0 1 1,0-1-1,1 0 0,-1 1 1,0-1-1,1 1 1,-1-1-1,1 0 0,-1 1 1,0-1-1,1 0 0,-1 1 1,1-1-1,-1 0 0,1 0 1,-1 1-1,1-1 1,-1 0-1,1 0 0,0 0 1,24-3 181,22-17-79,-2-11-3667,-26 16-1921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49.929"/>
    </inkml:context>
    <inkml:brush xml:id="br0">
      <inkml:brushProperty name="width" value="0.025" units="cm"/>
      <inkml:brushProperty name="height" value="0.025" units="cm"/>
    </inkml:brush>
  </inkml:definitions>
  <inkml:trace contextRef="#ctx0" brushRef="#br0">164 261 14061,'-3'-3'298,"0"-1"0,0 1 0,0 0 0,0-1 0,-1 1 0,1 1 0,-1-1 0,0 1 0,0-1 0,0 1 0,0 0 0,0 0 0,0 1 0,-1-1 0,1 1 0,-1 0-1,1 0 1,-1 1 0,-7-1 0,9 1-273,0 1 0,-1 0 1,1-1-1,0 1 0,-1 1 0,1-1 0,0 0 0,0 1 0,0-1 0,0 1 0,1 0 0,-1 0 0,0 0 0,1 1 0,-1-1 0,1 0 0,0 1 0,0 0 0,0-1 1,0 1-1,0 0 0,0 0 0,1 0 0,0 0 0,-1 1 0,0 5 0,-1-2-39,1 1 1,0 0-1,1 0 0,-1 0 1,2 0-1,-1 16 0,1-22 9,0-1 0,0 0 1,1 1-1,-1-1 0,0 1 0,1-1 0,-1 0 0,1 1 0,-1-1 0,1 0 1,-1 1-1,1-1 0,0 0 0,0 0 0,0 0 0,-1 0 0,1 0 0,0 0 0,0 0 1,1 0-1,-1 0 0,0 0 0,0 0 0,0-1 0,1 1 0,-1 0 0,0-1 0,1 1 1,-1-1-1,0 0 0,1 1 0,-1-1 0,0 0 0,1 0 0,-1 0 0,1 0 1,-1 0-1,1 0 0,-1 0 0,0 0 0,1-1 0,-1 1 0,0 0 0,1-1 0,2-1 1,4-1 69,1-1 1,0 0-1,-1 0 1,0-1 0,0 0-1,-1-1 1,1 1-1,12-14 1,50-60 379,-66 74-445,42-54 975,73-122-1,-142 225-883,-31 87 1,48-111-103,0 1 1,1 0 0,1 0 0,1 0 0,0 0 0,2 1-1,2 21 1,-1-41-127,0 0 0,0-1-1,0 1 1,1 0 0,-1 0-1,1 0 1,-1-1 0,1 1 0,0 0-1,0-1 1,-1 1 0,1 0 0,1-1-1,-1 0 1,0 1 0,0-1-1,0 1 1,1-1 0,-1 0 0,0 0-1,1 0 1,0 0 0,-1 0-1,1 0 1,-1 0 0,1-1 0,0 1-1,0 0 1,-1-1 0,1 1-1,0-1 1,0 0 0,0 0 0,-1 0-1,1 0 1,0 0 0,0 0-1,3-1 1,1 1-489,0-1 0,0-1 0,-1 1 0,1-1 0,-1 0 0,1 0 0,-1-1 1,1 1-1,-1-1 0,0 0 0,5-5 0,22-22-4206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0.467"/>
    </inkml:context>
    <inkml:brush xml:id="br0">
      <inkml:brushProperty name="width" value="0.025" units="cm"/>
      <inkml:brushProperty name="height" value="0.025" units="cm"/>
    </inkml:brush>
  </inkml:definitions>
  <inkml:trace contextRef="#ctx0" brushRef="#br0">125 11 9385,'0'0'3134,"-9"8"-492,-3 4-1895,1 0 0,0 1-1,0 1 1,2 0 0,-16 28 0,19-31-462,1-1-1,0 1 1,1 0 0,0 1-1,1-1 1,0 1 0,1-1-1,0 1 1,1 0 0,0 18 0,1-29-282,0 0 1,1 1-1,-1-1 1,0 0-1,1 0 1,0 0-1,-1 0 1,1 0-1,-1 0 1,1 0-1,0 0 1,0-1-1,-1 1 1,1 0 0,0 0-1,0-1 1,0 1-1,0 0 1,0-1-1,0 1 1,0-1-1,0 1 1,0-1-1,0 1 1,1-1-1,-1 0 1,0 0 0,0 0-1,0 1 1,0-1-1,0 0 1,1 0-1,-1-1 1,0 1-1,0 0 1,2-1-1,2 1 45,0-1 0,1 0-1,-1 0 1,0-1 0,1 1-1,8-5 1,8-9-59,-1-1-1,0 0 1,-2-2-1,0 0 1,-1-1 0,29-39-1,-21 26-655,-26 32 649,0 0 1,0 0 0,0 0 0,0-1-1,0 1 1,0 0 0,0 0-1,0 0 1,0-1 0,0 1 0,0 0-1,0 0 1,1 0 0,-1 0-1,0-1 1,0 1 0,0 0 0,0 0-1,0 0 1,0 0 0,1 0-1,-1-1 1,0 1 0,0 0 0,0 0-1,0 0 1,1 0 0,-1 0-1,0 0 1,0 0 0,0 0 0,0 0-1,1 0 1,-1 0 0,0 0 0,0 0-1,0 0 1,1 0 0,-1 0-1,0 0 1,0 0 0,0 0 0,1 0-1,-1 0 1,0 0 0,0 0-1,0 0 1,0 0 0,1 0 0,-1 0-1,0 0 1,0 1 0,0-1-1,0 0 1,1 0 0,-1 0 0,0 0-1,0 0 1,0 1 0,0-1 0,0 0-1,0 0 1,0 0 0,0 0-1,1 1 1,-1-1 0,0 0 0,-1 23-158,-9 28 329,8-43-154,-2 3 8,1 1 0,0 0 0,-2 23 0,6-35-12,-1 1-1,0-1 1,1 1 0,-1-1-1,0 1 1,1-1 0,-1 0 0,1 1-1,-1-1 1,0 0 0,1 0-1,-1 1 1,1-1 0,-1 0 0,1 0-1,-1 1 1,1-1 0,-1 0-1,1 0 1,-1 0 0,1 0 0,-1 0-1,1 0 1,0 0 0,-1 0-1,1 0 1,-1 0 0,1 0 0,-1 0-1,1 0 1,-1 0 0,1-1 0,-1 1-1,1 0 1,-1 0 0,1-1-1,-1 1 1,0 0 0,1-1 0,-1 1-1,1 0 1,-1-1 0,1 0-1,23-13 103,35-42-466,-56 52 361,0 0-1,1 0 0,-1 0 1,-1-1-1,1 1 0,-1-1 1,1 0-1,-1 1 0,-1-1 1,1 0-1,-1 0 0,0 0 1,1-8-1,-6 24-174,4-11 197,-1 1 0,0 0 0,1 0 0,-1 0-1,1 0 1,-1 0 0,1 0 0,-1 0-1,1 0 1,0 0 0,0 0 0,-1 0-1,1 0 1,0 0 0,0 0 0,0 0-1,0 0 1,0 0 0,0 0 0,0 0-1,1 0 1,-1 0 0,0 0 0,1 0-1,-1 0 1,0 0 0,1 0 0,-1 0 0,1 0-1,0-1 1,-1 1 0,1 0 0,1 1-1,0 0 35,0-1 0,0 0 1,0 0-1,0 0 0,0 0 0,0 0 0,1 0 0,-1 0 0,0-1 0,1 1 0,-1-1 0,1 1 0,-1-1 0,0 0 0,1 0 0,-1 0 1,1 0-1,-1-1 0,5 0 0,-2-1 14,0 0 1,0 0 0,-1-1-1,1 1 1,0-1-1,-1 0 1,0 0 0,7-7-1,1-2 8,1-2-1,-2 0 0,0 0 1,11-20-1,-22 33-83,1 1 1,0-1-1,-1 0 0,1 0 1,-1 1-1,1-1 0,-1 0 1,0 0-1,1 0 0,-1 0 1,0 0-1,1 0 0,-1 0 1,0 0-1,0 0 0,0 0 1,0 0-1,0 0 1,0 0-1,0 0 0,0 1 1,-1-1-1,1 0 0,0 0 1,0 0-1,-1 0 0,1 0 1,-1 0-1,1 0 0,-1 0 1,1 1-1,-2-2 0,2 2-23,-1 0-1,1-1 1,-1 1 0,1 0-1,0 0 1,-1 0-1,1 0 1,-1 0-1,1 0 1,-1 0-1,1 0 1,-1 0 0,1 1-1,-1-1 1,1 0-1,-1 0 1,1 0-1,0 0 1,-1 1 0,1-1-1,-1 0 1,1 0-1,0 1 1,-1-1-1,1 0 1,0 1-1,-1-1 1,1 0 0,0 1-1,0-1 1,-1 1-1,1-1 1,0 0-1,0 1 1,-1-1 0,1 1-1,0-1 1,0 1-1,0-1 1,0 1-1,0-1 1,0 1 0,0-1-1,0 1 1,0-1-1,0 0 1,0 1-1,0-1 1,0 1-1,0-1 1,0 1 0,1 0-1,-1 0-184,-1 0 1,1 0-1,0 0 0,0 0 1,0 0-1,0 0 0,0 0 1,0 0-1,0 1 0,0-1 0,0 0 1,0 0-1,1 0 0,-1 0 1,0 0-1,1 0 0,-1 0 1,1 0-1,-1 0 0,1 0 0,-1 0 1,1 0-1,0-1 0,0 1 1,-1 0-1,1 0 0,0-1 1,0 1-1,0 0 0,0-1 0,0 1 1,0-1-1,0 1 0,0-1 1,0 1-1,0-1 0,2 1 1,16 3-3064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0.827"/>
    </inkml:context>
    <inkml:brush xml:id="br0">
      <inkml:brushProperty name="width" value="0.025" units="cm"/>
      <inkml:brushProperty name="height" value="0.025" units="cm"/>
    </inkml:brush>
  </inkml:definitions>
  <inkml:trace contextRef="#ctx0" brushRef="#br0">94 1 9321,'0'0'8365,"-10"5"-7564,0 0-611,2 1 1,-1-1 0,1 1-1,-13 12 1,18-15-111,1-1-1,-1 1 1,1 0 0,0 0-1,0 0 1,0 0 0,0 0-1,1 0 1,-1 1 0,1-1-1,0 0 1,0 1 0,0-1 0,0 1-1,1 0 1,-1-1 0,1 1-1,0-1 1,0 1 0,1 6-1,0-8-65,0-1 0,0 0 0,0 1-1,0-1 1,0 0 0,1 0 0,-1 0-1,0 0 1,1 0 0,-1 0-1,0 0 1,1 0 0,-1 0 0,1-1-1,0 1 1,-1-1 0,1 1 0,-1-1-1,1 0 1,0 1 0,-1-1 0,1 0-1,0 0 1,0 0 0,-1 0 0,1-1-1,2 1 1,50-7 285,-14-6-169,67-29 0,-13 3-668,-71 35 402,-15 12 489,-7-5-224,-1 0 0,0 1 0,-1-1 0,1 0-1,0 0 1,-1 1 0,0-1 0,-2 5 0,-3 20 144,6-24-319,3 24 136,-3-27-217,0 0 0,1-1 0,-1 1 0,1-1-1,-1 1 1,1 0 0,-1-1 0,1 1 0,0-1 0,-1 1 0,1-1 0,0 0 0,-1 1 0,1-1 0,0 0 0,-1 1 0,1-1 0,0 0 0,0 0 0,-1 0 0,1 1 0,1-1 0,10 0-4597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1.947"/>
    </inkml:context>
    <inkml:brush xml:id="br0">
      <inkml:brushProperty name="width" value="0.025" units="cm"/>
      <inkml:brushProperty name="height" value="0.025" units="cm"/>
    </inkml:brush>
  </inkml:definitions>
  <inkml:trace contextRef="#ctx0" brushRef="#br0">196 162 14606,'0'0'2947,"-9"-3"-791,-29-9-842,35 12-1261,1-1 0,0 1 1,-1 0-1,1 0 1,0 0-1,0 0 1,-1 0-1,1 0 1,0 1-1,0-1 0,-1 1 1,1 0-1,0-1 1,0 1-1,0 0 1,0 0-1,0 1 1,0-1-1,0 0 0,0 1 1,-3 2-1,-26 36 64,28-35-102,-6 9-18,0 1 0,1 0-1,0 0 1,2 1 0,0 0-1,0 0 1,-4 26 0,9-41 1,1-1 0,0 0 0,0 1 1,0-1-1,0 0 0,0 1 0,0-1 0,0 0 0,0 1 1,0-1-1,0 0 0,0 1 0,0-1 0,0 0 1,0 1-1,0-1 0,1 0 0,-1 1 0,0-1 1,0 0-1,0 0 0,0 1 0,1-1 0,-1 0 1,0 0-1,0 1 0,1-1 0,-1 0 0,0 0 0,0 1 1,1-1-1,-1 0 0,0 0 0,0 0 0,1 0 1,-1 0-1,0 1 0,1-1 0,-1 0 0,0 0 1,1 0-1,-1 0 0,0 0 0,1 0 0,-1 0 0,0 0 1,1 0-1,-1 0 0,0 0 0,1 0 0,-1 0 1,0-1-1,1 1 0,-1 0 0,0 0 0,1 0 1,-1 0-1,0-1 0,0 1 0,1 0 0,-1-1 1,22-13 225,-4-3 125,-1 0 0,0-2 0,-2 0-1,17-26 1,48-90 284,-75 126-517,5-11 43,4-8-52,-10 27-189,-4 17-139,-19 87 224,13-77 2,0 0-1,2 0 0,-1 34 1,5-59-7,0 1-1,0-1 1,0 1 0,0-1-1,0 1 1,0-1 0,0 1 0,1-1-1,-1 1 1,0-1 0,1 0 0,-1 1-1,1-1 1,0 0 0,-1 1-1,1-1 1,0 0 0,0 0 0,0 1-1,1 0 1,-1-2 2,0 1 0,1-1 1,-1 1-1,0-1 0,0 0 0,0 0 0,0 1 1,0-1-1,0 0 0,1 0 0,-1 0 1,0 0-1,0-1 0,0 1 0,0 0 0,0 0 1,0-1-1,0 1 0,1-1 0,0 0 0,5-2 23,-1-1-1,1 0 0,0-1 0,-1 0 1,0 0-1,5-6 0,7-6-59,-1-1 1,0-1-1,-2-1 1,0 0-1,-2-1 0,21-42 1,-110 263-1843,115-272-2082,-27 52 3396,0-1 1,-2-1-1,13-34 0,22-63 5285,-51 196-4149,1-38-452,-3 13 764,-2 70-1,10-121-880,0 0 0,0-1 0,0 1 1,0-1-1,0 1 0,0 0 0,0-1 0,0 1 0,0-1 0,1 1 0,-1 0 0,0-1 0,0 1 0,1-1 0,-1 1 0,0-1 1,1 1-1,-1-1 0,0 1 0,1-1 0,-1 1 0,1-1 0,-1 0 0,1 1 0,-1-1 0,1 1 0,-1-1 0,1 0 1,-1 0-1,1 1 0,0-1 0,23-3 118,20-21 174,-34 16-545,-1-1 0,0 0 0,-1 0 0,11-15 0,-15 18-757,-1 1 0,0-1 0,0 0 0,0-1 0,3-11 0,-2 1-5425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2.431"/>
    </inkml:context>
    <inkml:brush xml:id="br0">
      <inkml:brushProperty name="width" value="0.025" units="cm"/>
      <inkml:brushProperty name="height" value="0.025" units="cm"/>
    </inkml:brush>
  </inkml:definitions>
  <inkml:trace contextRef="#ctx0" brushRef="#br0">102 146 11659,'0'-8'988,"2"-1"-588,-1-1 0,1 1 0,0 0 0,1-1 0,0 1 0,1 0 0,0 1 0,0-1 0,1 1 0,0 0 0,0 0 0,1 0 0,0 1 0,10-10 0,-51 55 573,2 1 0,2 1 0,-31 52 0,54-68-961,8-24-11,0 1 0,0-1 0,1 0-1,-1 0 1,0 0 0,1 1 0,-1-1 0,0 0 0,1 0-1,-1 0 1,0 0 0,0 0 0,1 0 0,-1 0 0,0 0 0,1 0-1,-1 0 1,0 0 0,1 0 0,-1 0 0,0 0 0,1 0-1,-1 0 1,0 0 0,1 0 0,-1 0 0,0 0 0,1 0-1,-1-1 1,0 1 0,1 0 0,-1 0 0,0 0 0,0-1 0,1 1-1,38-29 75,-18 10-53,-8 7-6,1 1-1,28-19 0,-38 27-24,-1 1 0,1 0-1,0 0 1,0 1-1,0-1 1,0 1-1,1 0 1,-1 0 0,0 0-1,0 1 1,1-1-1,-1 1 1,0 0-1,1 1 1,-1-1 0,0 1-1,6 1 1,-8-1 5,0 0 1,0 0 0,-1 0 0,1 1-1,0-1 1,-1 1 0,1-1-1,-1 1 1,1-1 0,-1 1 0,0 0-1,0 0 1,1 0 0,-1 0 0,-1 0-1,1 0 1,0 0 0,0 0-1,-1 0 1,1 0 0,-1 1 0,0-1-1,0 0 1,1 0 0,-1 0 0,-1 1-1,1 2 1,-1 2 132,1 0 0,-1 0 0,0-1 0,0 1 0,-1-1-1,0 1 1,-5 10 0,-2-2 614,0 0 0,0-1-1,-2 0 1,-20 21 0,27-31-666,-1 1 1,0-1-1,0 0 1,0 0-1,0-1 1,-1 0 0,0 0-1,1 0 1,-1 0-1,0-1 1,0 0-1,-1 0 1,1-1-1,0 0 1,-11 1-1,16-2-174,0 0 0,0 0 0,0 0 0,0 0 0,0 0 0,0-1 0,1 1-1,-1 0 1,0 0 0,0-1 0,0 1 0,0-1 0,1 1 0,-1-1 0,0 1 0,0-1 0,1 1-1,-1-1 1,0 1 0,1-1 0,-1 0 0,1 0 0,-1 1 0,1-1 0,-1 0 0,1 0 0,0 0-1,-1 1 1,1-1 0,-1-2 0,-1-18-6037,2 3-1767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2.981"/>
    </inkml:context>
    <inkml:brush xml:id="br0">
      <inkml:brushProperty name="width" value="0.025" units="cm"/>
      <inkml:brushProperty name="height" value="0.025" units="cm"/>
    </inkml:brush>
  </inkml:definitions>
  <inkml:trace contextRef="#ctx0" brushRef="#br0">27 1 14318,'0'0'6406,"-16"54"-5894,11-23-320,-1 3-96,6 3-32,0-5-32,4-4-288,6-6-1281,3-9-1314,-1-13-3043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4.021"/>
    </inkml:context>
    <inkml:brush xml:id="br0">
      <inkml:brushProperty name="width" value="0.025" units="cm"/>
      <inkml:brushProperty name="height" value="0.025" units="cm"/>
    </inkml:brush>
  </inkml:definitions>
  <inkml:trace contextRef="#ctx0" brushRef="#br0">117 345 9737,'0'0'7597,"-11"8"-6941,2 0-631,-1 0-1,1 1 0,0 1 0,1 0 0,0 0 1,1 0-1,0 1 0,1 0 0,0 0 0,0 1 1,1-1-1,1 1 0,0 0 0,-3 14 0,6 4-21,2-29 4,-1-1 1,0 1 0,0-1 0,0 1 0,0 0-1,1-1 1,-1 1 0,0-1 0,1 1 0,-1-1-1,0 1 1,1 0 0,-1-1 0,1 0 0,-1 1 0,1-1-1,-1 1 1,1-1 0,-1 1 0,1-1 0,-1 0-1,1 0 1,1 1 0,0-1 65,0 0 0,1-1 0,-1 1 0,1-1 0,-1 1-1,0-1 1,1 0 0,-1 0 0,0 0 0,0 0 0,0-1 0,0 1 0,0 0 0,0-1 0,0 0-1,0 1 1,0-1 0,2-3 0,25-25 336,-1-1 0,-2-1 0,-1-2 0,-1 0 0,-2-2 0,-2 0 0,-1-1 0,-2-1-1,23-74 1,-37 92-309,-3 20-101,0-1 1,0 1 0,0 0-1,0 0 1,0 0 0,0 0-1,0 0 1,0 0 0,0 0-1,0 0 1,0 0 0,0-1-1,0 1 1,0 0-1,0 0 1,0 0 0,0 0-1,0 0 1,0 0 0,0 0-1,0 0 1,0 0 0,0 0-1,0-1 1,0 1 0,-1 0-1,1 0 1,0 0 0,0 0-1,0 0 1,0 0 0,0 0-1,0 0 1,0 0 0,0 0-1,0 0 1,-1 0 0,1 0-1,0 0 1,0 0 0,0 0-1,0 0 1,0 0 0,0 0-1,0 0 1,0 0 0,0 0-1,-1 0 1,1 0 0,0 0-1,0 0 1,0 0 0,0 0-1,0 0 1,0 0 0,0 0-1,0 0 1,0 0 0,0 0-1,-1 1 1,1-1 0,0 0-1,0 0 1,0 0 0,0 0-1,0 0 1,-16 28-114,0 8 115,2 1 1,2 0-1,1 1 0,2 1 1,2-1-1,2 1 0,-2 42 1,7-80-4,0 0 1,0 1-1,0-1 1,0 0-1,0 0 0,0 1 1,0-1-1,0 0 1,1 0-1,-1 1 1,0-1-1,1 0 1,-1 0-1,1 0 1,-1 1-1,1-1 1,-1 0-1,1 0 1,0 0-1,0 0 0,0 0 1,-1 0-1,1 0 1,0-1-1,0 1 1,0 0-1,0 0 1,1-1-1,-1 1 1,0-1-1,0 1 1,0-1-1,0 1 1,1-1-1,-1 0 0,0 1 1,0-1-1,1 0 1,-1 0-1,0 0 1,0 0-1,1 0 1,-1 0-1,0 0 1,0-1-1,1 1 1,-1 0-1,0-1 0,0 1 1,0-1-1,1 1 1,-1-1-1,1-1 1,6-1 23,0-1 1,0-1-1,-1 1 1,0-1-1,0-1 1,9-8-1,9-14 1,-1-1 0,29-45-1,-2 0-298,-55 81 186,0 1 0,0-1 0,1 0 0,0 1 0,-2 8-1,-5 13-99,4-16 191,0-1-1,1 1 1,1 1 0,0-1-1,1 1 1,1-1 0,-2 24-1,4-37-3,0 1 1,0 0-1,0 0 0,0-1 0,0 1 1,0 0-1,0-1 0,0 1 0,0 0 1,1-1-1,-1 1 0,0 0 0,0-1 1,1 1-1,-1 0 0,0-1 0,1 1 1,-1 0-1,1-1 0,-1 1 0,1-1 1,-1 1-1,1-1 0,-1 1 0,1-1 1,0 0-1,-1 1 0,1-1 0,-1 0 1,1 1-1,0-1 0,-1 0 0,2 1 1,29-7 35,28-25 129,-48 23-158,13-10-9,0 0 0,2 2 0,36-17 0,-61 33-31,0-1 0,0 1 0,0-1 0,0 1 0,0-1 0,0 1 0,0-1 0,0 1 0,0 0 0,0 0 0,0 0 0,1-1 0,-1 1 0,0 0 1,0 0-1,0 1 0,0-1 0,0 0 0,0 0 0,0 0 0,0 1 0,0-1 0,0 0 0,0 1 0,0-1 0,0 1 0,0 0 0,0-1 0,0 1 0,0 0 1,1 0-1,-1 2 15,0-1 0,-1 0 0,1 1 1,0-1-1,-1 0 0,1 1 0,-1-1 1,0 1-1,0-1 0,0 1 0,0-1 1,0 1-1,-2 3 0,-2 14 78,-1 1 0,-13 29 0,16-45-95,-25 64 61,15-45-9,2 1-1,1 1 1,1-1 0,1 1 0,1 0 0,1 1-1,-1 30 1,6-55 13,3-26 245,13-32 231,3 1 0,32-67 0,-22 54-442,169-347-88,-191 403-24,-6 8 18,1 1 0,-1-1 1,1 1-1,0-1 0,1 1 0,-1 0 0,0 0 0,1 0 0,0 0 0,0 0 0,0 0 0,0 1 0,0 0 0,6-4 0,-9 11-7,1-1-1,0 0 0,-1 0 1,0 1-1,0-1 0,0 0 0,-2 9 1,-2 4 77,-2-1 0,0 0 0,-11 23 0,9-25 72,2 1 0,0 0 0,0 0 1,-5 26-1,11-40-106,0 0 0,1 0 1,-1 0-1,0 0 0,0 0 0,1 0 1,-1-1-1,0 1 0,1 0 0,-1 0 1,1 0-1,-1 0 0,1-1 1,0 1-1,-1 0 0,1-1 0,0 1 1,-1 0-1,1-1 0,0 1 0,0-1 1,0 1-1,-1-1 0,1 1 0,0-1 1,0 0-1,0 1 0,0-1 1,0 0-1,0 0 0,0 0 0,0 1 1,0-1-1,0 0 0,-1 0 0,1-1 1,0 1-1,0 0 0,1 0 1,49-4 125,-44 3-101,14-2-34,1 1 0,-1 1 0,1 1 0,34 4 0,-51-3 2,1 0 0,-1 0 0,0 1 0,0 0 0,0 0 0,0 0 0,0 0 1,0 1-1,0 0 0,6 5 0,-9-5 0,1-1 1,-1 1-1,0 0 0,0-1 1,0 1-1,0 0 0,0 0 1,-1 1-1,1-1 0,-1 0 1,0 0-1,0 1 0,0-1 1,-1 1-1,1-1 1,-1 1-1,0 6 0,0-5 131,-1 0 1,0 0-1,-1-1 0,1 1 0,-1 0 0,0-1 1,0 1-1,0-1 0,-1 0 0,0 0 1,1 0-1,-1 0 0,-1 0 0,1-1 0,0 1 1,-1-1-1,0 0 0,0 0 0,0 0 0,0-1 1,-6 3-1,-11 7 808,-1-1 1,-42 15 0,-7-5 157,65-20-1070,1 0 0,-1 0 0,0 0 0,0-1 0,1 0-1,-1 0 1,0 0 0,1-1 0,-1 0 0,-9-2 0,14 2-142,0 0 1,0 1-1,0-1 1,0 0-1,0 0 1,0 0-1,0 0 1,0 0-1,1 0 1,-1-1-1,0 1 1,1 0-1,-1 0 1,0 0-1,1-1 1,0 1-1,-1 0 1,1-1-1,0 1 1,0 0-1,-1-1 1,1 1-1,0 0 1,0-1-1,1 1 1,-1 0-1,0-1 1,0 1-1,1 0 1,-1 0-1,1-2 1,18-42-6820,1 13-1449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6.373"/>
    </inkml:context>
    <inkml:brush xml:id="br0">
      <inkml:brushProperty name="width" value="0.025" units="cm"/>
      <inkml:brushProperty name="height" value="0.025" units="cm"/>
    </inkml:brush>
  </inkml:definitions>
  <inkml:trace contextRef="#ctx0" brushRef="#br0">48 1 11147,'-3'15'7735,"-4"12"-5253,-14 58-2156,14-36 92,1 0-1,3 1 1,5 91 0,-2-138-404,1 0-1,-1 0 1,1-1 0,-1 1-1,1 0 1,0 0 0,0 0 0,0 0-1,1-1 1,-1 1 0,1 0 0,-1-1-1,1 0 1,0 1 0,0-1 0,0 0-1,2 3 1,-2-4-2,0 0 0,1 0-1,-1 0 1,0 0 0,0-1 0,0 1-1,1 0 1,-1-1 0,0 0 0,1 1-1,-1-1 1,0 0 0,1 0 0,-1 0-1,0-1 1,1 1 0,2-1 0,3-2 23,0 0 0,1 0 0,-1-1 1,-1 0-1,1 0 0,0-1 0,-1 0 1,0 0-1,12-13 0,-14 13-24,6-5 9,0 0-1,-1-1 1,0 0-1,-1-1 1,0 0-1,-1-1 1,0 1 0,11-27-1,-24 65-93,2-1 1,1 1-1,1-1 0,2 30 1,-1-53 69,0-1 1,0 1-1,0-1 1,0 1-1,0-1 1,1 1-1,-1-1 1,0 1 0,1-1-1,0 1 1,-1-1-1,1 0 1,0 1-1,-1-1 1,1 0-1,0 1 1,0-1-1,0 0 1,0 0-1,0 0 1,1 0-1,-1 0 1,0 0 0,0 0-1,1 0 1,-1-1-1,0 1 1,1-1-1,-1 1 1,1 0-1,-1-1 1,1 0-1,-1 1 1,1-1-1,-1 0 1,1 0 0,-1 0-1,1 0 1,1 0-1,2-1-1,0 1-1,0-1 1,0 0 0,-1-1-1,1 1 1,0-1 0,-1 0-1,1 0 1,-1 0 0,1-1-1,3-3 1,21-19-1034,-2-2 1,-1-1 0,-2-1-1,38-57 1,-33 45-1158,-19 31 842,-4 12 608,-2 27 566,-4-25 287,0 0 1,0 0 0,1 1 0,0-1 0,-1 0 0,2 0-1,-1 0 1,2 5 0,-3-8-98,1-1 0,-1 0 0,0 1-1,1-1 1,-1 0 0,0 1 0,1-1 0,-1 0 0,0 0 0,1 1-1,-1-1 1,1 0 0,-1 0 0,0 0 0,1 1 0,-1-1 0,1 0-1,-1 0 1,1 0 0,-1 0 0,0 0 0,1 0 0,-1 0-1,1 0 1,-1 0 0,1 0 0,-1 0 0,1 0 0,-1 0 0,0-1-1,1 1 1,24-20-217,2-18 372,-22 30-180,0 0 0,1 0 0,0 0 0,0 1 0,10-9 0,-15 16-1,-1-1-1,0 1 1,0 0-1,1 0 1,-1 0-1,0-1 1,0 1-1,1 0 1,-1 0-1,0 0 1,1 0-1,-1 0 1,0 0-1,0-1 1,1 1-1,-1 0 1,0 0-1,1 0 1,-1 0-1,0 0 1,1 0-1,-1 0 1,0 1 0,1-1-1,-1 0 1,0 0-1,1 0 1,-1 0-1,0 0 1,0 0-1,1 1 1,-1-1-1,0 0 1,0 0-1,1 0 1,-1 1-1,6 14-221,-3 30 405,-3-34-25,10 378 5592,-10-366-5804,0-17 93,-1 1 0,0 0 0,0 0 0,0-1 0,-4 13 0,5-18-6,-1 1 0,1-1 0,-1 0 1,1 1-1,-1-1 0,1 0 0,-1 1 1,0-1-1,0 0 0,0 0 0,0 0 0,1 0 1,-1 0-1,-1 0 0,1 0 0,0 0 1,0 0-1,0 0 0,0-1 0,-1 1 1,1 0-1,0-1 0,0 1 0,-1-1 0,1 0 1,-1 1-1,1-1 0,0 0 0,-1 0 1,1 0-1,-1 0 0,1 0 0,0 0 1,-1 0-1,-1-1 0,2 0 7,-1 0 0,0 0 1,1 0-1,-1 0 0,1 0 0,-1-1 0,1 1 1,0-1-1,-1 1 0,1-1 0,0 1 0,0-1 0,0 0 1,0 1-1,0-1 0,1 0 0,-1 0 0,1 0 1,-1 0-1,1 0 0,-1 0 0,1-2 0,-5-51-18,5 48 19,-1-19-57,1 0 0,1 0-1,2 0 1,0 1 0,2-1-1,12-40 1,-12 52 76,1 0 0,0 0-1,1 1 1,1 0 0,0 0-1,0 0 1,2 1 0,-1 1-1,2-1 1,-1 2 0,1-1-1,23-15 1,-31 24-49,0 0-1,0 0 1,-1 1 0,1-1-1,0 1 1,1 0 0,-1-1-1,0 1 1,0 1 0,0-1-1,5 0 1,-7 1-294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1.619"/>
    </inkml:context>
    <inkml:brush xml:id="br0">
      <inkml:brushProperty name="width" value="0.025" units="cm"/>
      <inkml:brushProperty name="height" value="0.025" units="cm"/>
    </inkml:brush>
  </inkml:definitions>
  <inkml:trace contextRef="#ctx0" brushRef="#br0">7 44 3395,'0'0'18204,"-2"10"-18188,2-9-35,-2 9 37,1-1 0,0 1 0,0 0 0,2 12-1,-2-21-46,1 0 0,0 1 0,0-1 0,0 0 0,0 1 0,0-1 0,1 0-1,-1 0 1,0 1 0,0-1 0,1 0 0,-1 0 0,1 0 0,-1 1-1,1-1 1,0 0 0,-1 0 0,1 0 0,0 0 0,0 0 0,0 0 0,0 0-1,0 0 1,0-1 0,0 1 0,0 0 0,0-1 0,0 1 0,0 0-1,0-1 1,0 1 0,1-1 0,-1 0 0,0 1 0,0-1 0,1 0-1,-1 0 1,0 0 0,0 0 0,1 0 0,-1 0 0,0 0 0,1 0 0,-1 0-1,0-1 1,0 1 0,1 0 0,-1-1 0,0 1 0,0-1 0,0 1-1,0-1 1,0 0 0,2-1 0,1-1-110,-1 0 1,1 0-1,0-1 1,-1 1-1,0-1 1,0 0-1,0 0 1,-1 0-1,1 0 1,-1 0-1,0-1 0,0 1 1,0-1-1,2-8 1,11-58-479,-14 66 339,-1 20 205,1 1 1,1-1-1,0 0 1,4 15 0,-4-22-913,1 1 0,1-1 1,-1 1-1,9 13 1,3-3-2225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7.062"/>
    </inkml:context>
    <inkml:brush xml:id="br0">
      <inkml:brushProperty name="width" value="0.025" units="cm"/>
      <inkml:brushProperty name="height" value="0.025" units="cm"/>
    </inkml:brush>
  </inkml:definitions>
  <inkml:trace contextRef="#ctx0" brushRef="#br0">48 1 11563,'0'0'5189,"-2"10"-4869,-7 36 872,1 1 0,-1 72 0,9 110 2050,1-109-3019,0-84-200,0-10 24,-2 0-1,0 1 0,-6 31 1,0-43 195,3-28 242,1-28-132,8-16-511,2 0 1,2 0-1,3 1 0,21-59 1,-23 81 1,-5 14 137,13-40 16,-17 58 1,0-1 0,0 0 0,1 1 1,-1 0-1,0-1 0,1 1 0,0 0 0,-1 0 0,1 0 1,0 0-1,0 0 0,0 0 0,1 0 0,-1 1 1,0-1-1,1 1 0,4-3 0,-6 4-6,0 1 0,0-1 0,0 0-1,-1 0 1,1 1 0,0-1 0,0 0 0,0 1 0,0-1-1,0 1 1,-1-1 0,1 1 0,0 0 0,0-1 0,-1 1-1,1 0 1,0-1 0,-1 1 0,1 0 0,-1 0 0,1 0-1,-1-1 1,1 1 0,-1 0 0,0 0 0,1 0 0,-1 0-1,0 0 1,0 0 0,1 0 0,-1 0 0,0 0 0,0 1-1,7 45-68,-6-37 89,3 17 7,-4-16-16,1-1 0,1 0 0,0 1 0,0-1 0,1 0 0,8 18 0,-11-27 10,1 0-1,0 0 1,-1-1-1,1 1 1,0 0-1,-1 0 1,1-1-1,0 1 1,0 0-1,0-1 1,-1 1-1,1-1 1,0 1-1,0-1 1,0 1-1,0-1 1,0 0-1,0 0 1,0 1-1,0-1 1,0 0-1,0 0 1,0 0-1,0 0 1,0 0-1,0 0 1,0 0-1,0 0 1,0-1-1,0 1 1,0 0-1,0 0 1,0-1-1,0 1 1,0-1-1,0 1 1,-1-1-1,1 1 1,0-1-1,0 0 1,0 1-1,-1-1 1,1 0-1,1-1 1,33-38 536,-33 37-557,8-11-28,0-1-1,0 0 1,-2 0 0,0-1-1,-1 0 1,0 0-1,-1-1 1,6-30 0,-19 86-271,3-23 300,1 2 1,0-1 0,2 0-1,0 1 1,2 23-1,-1-40 16,0 0-1,0 0 1,0 0-1,1 0 1,-1-1-1,0 1 1,1 0-1,-1 0 1,1 0-1,-1 0 1,1 0-1,0 0 1,-1-1-1,1 1 1,0 0-1,-1-1 1,1 1-1,0 0 1,0-1-1,0 1 1,0-1-1,-1 1 1,1-1-1,0 1 1,0-1-1,0 0 1,0 0-1,0 1 1,0-1-1,0 0 1,0 0-1,0 0 1,0 0-1,0 0 1,0 0-1,0 0 1,0 0-1,0-1 1,0 1-1,0 0 1,0-1-1,0 1 1,1-1-1,3-1 43,0 1-1,-1-1 1,0 0-1,1 0 1,-1-1-1,0 1 1,7-7-1,-5 4-294,46-53 1002,-34 23-2502,-10-3-5013,-8 22 229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7.394"/>
    </inkml:context>
    <inkml:brush xml:id="br0">
      <inkml:brushProperty name="width" value="0.025" units="cm"/>
      <inkml:brushProperty name="height" value="0.025" units="cm"/>
    </inkml:brush>
  </inkml:definitions>
  <inkml:trace contextRef="#ctx0" brushRef="#br0">1 0 13997,'0'0'4965,"45"47"-4869,-24-39-32,4-2-1729,4-2-2852,-5-4-1825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7.963"/>
    </inkml:context>
    <inkml:brush xml:id="br0">
      <inkml:brushProperty name="width" value="0.025" units="cm"/>
      <inkml:brushProperty name="height" value="0.025" units="cm"/>
    </inkml:brush>
  </inkml:definitions>
  <inkml:trace contextRef="#ctx0" brushRef="#br0">118 230 4869,'0'0'4559,"-4"8"-2312,-2 5-1510,1 0 1,0 0-1,1 1 0,0 0 0,2 0 1,-1-1-1,2 2 0,-1 16 1,0-28-798,0 0 0,-1 0 0,1 0 0,-1 0 0,0-1 0,0 1 0,0-1 0,0 0 0,-1 1 0,-4 1 0,-4 5-86,-18 19-1485,26-24-1462,19-18 1389,13-16 987,-1 0 0,44-67 0,-54 70 1233,0-2 1,-2 0-1,-2-1 1,0 0-1,-2-1 1,-2 0-1,8-40 1,-46 138 3486,22-41-3668,1 1 0,1-1 0,1 1 0,2 0-1,0 0 1,5 51 0,-3-76-309,0-1-1,0 1 1,1-1 0,-1 1 0,0 0-1,1-1 1,0 1 0,-1-1 0,1 1-1,0-1 1,-1 1 0,1-1 0,0 0-1,0 1 1,0-1 0,0 0 0,0 0-1,1 0 1,-1 0 0,0 0-1,0 0 1,1 0 0,-1 0 0,1 0-1,-1 0 1,1-1 0,-1 1 0,1-1-1,-1 1 1,1-1 0,0 0 0,-1 1-1,1-1 1,-1 0 0,1 0 0,0 0-1,-1 0 1,1-1 0,0 1-1,-1 0 1,1-1 0,-1 1 0,1-1-1,-1 1 1,1-1 0,-1 0 0,1 1-1,-1-1 1,0 0 0,1 0 0,-1 0-1,0 0 1,0 0 0,1-1-1,-1 1 1,0 0 0,0-1 0,-1 1-1,1 0 1,0-1 0,0 1 0,-1-1-1,1 1 1,-1-1 0,1 1 0,0-4-1,11-88 696,-13 95-718,1 0 0,0 0 0,0 0 0,1 0 0,-1 0 0,0 0 0,1 0 0,-1-1 0,1 1 0,-1 0 0,1 0 0,0 0 1,0 0-1,0-1 0,0 1 0,0 0 0,0-1 0,1 1 0,-1-1 0,0 1 0,1-1 0,-1 0 0,1 0 0,-1 1 0,1-1 0,0 0 0,0 0 0,-1-1 0,1 1 0,0 0 0,0 0 0,0-1 0,0 0 0,0 1 0,0-1 0,0 0 1,0 0-1,2 0 0,1 0 15,-1 0 1,0-1 0,1 0 0,-1 1-1,0-2 1,0 1 0,1 0 0,-1-1 0,0 0-1,0 0 1,-1 0 0,1 0 0,0-1-1,-1 1 1,1-1 0,5-6 0,0-3-35,14-16 126,-15 21-238,-4 11-292,-6 109 1194,2-113-773,0 1 0,0-1 0,0 1 0,0-1 0,0 1 0,1-1 0,-1 1 1,0 0-1,0-1 0,0 1 0,1-1 0,-1 1 0,0-1 0,0 1 0,1-1 0,-1 0 0,0 1 0,1-1 0,-1 1 0,1-1 0,-1 0 0,1 1 0,-1-1 0,0 0 0,1 1 1,-1-1-1,1 0 0,-1 0 0,1 0 0,0 1 0,-1-1 0,1 0 0,-1 0 0,1 0 0,-1 0 0,1 0 0,-1 0 0,1 0 0,0 0 0,-1 0 0,1 0 0,-1 0 0,1 0 1,-1-1-1,1 1 0,-1 0 0,1 0 0,-1-1 0,1 1 0,-1 0 0,1 0 0,-1-1 0,1 1 0,0-1 0,25-21-1116,-18 9-504,-1-1 1,0 0-1,0 0 0,-2-1 0,0 0 1,0 0-1,-1 0 0,2-26 1,-2 5-3411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8.293"/>
    </inkml:context>
    <inkml:brush xml:id="br0">
      <inkml:brushProperty name="width" value="0.025" units="cm"/>
      <inkml:brushProperty name="height" value="0.025" units="cm"/>
    </inkml:brush>
  </inkml:definitions>
  <inkml:trace contextRef="#ctx0" brushRef="#br0">16 0 3171,'0'0'10122,"-16"54"-9866,22-32-160,8-1-256,0-4-1474,2-4-1281,0-5-2466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8.623"/>
    </inkml:context>
    <inkml:brush xml:id="br0">
      <inkml:brushProperty name="width" value="0.025" units="cm"/>
      <inkml:brushProperty name="height" value="0.025" units="cm"/>
    </inkml:brush>
  </inkml:definitions>
  <inkml:trace contextRef="#ctx0" brushRef="#br0">23 86 8456,'-1'8'1746,"-9"53"3242,-2 118 1,12-178-4909,0-5-50,1 0 1,-1 1-1,1-1 0,0 0 0,0 1 1,0-1-1,1 1 0,1-5 0,9-13 28,2 1-1,0 0 1,1 1-1,20-20 1,-21 25 145,0-1 0,-1 0 0,-1-1 0,-1-1 0,0 0 0,-1 0 0,8-19 0,-14 10 186,-4 26-369,0-1 0,0 1-1,0 0 1,-1-1-1,1 1 1,0 0 0,0 0-1,0-1 1,0 1-1,-1 0 1,1 0-1,0-1 1,0 1 0,-1 0-1,1 0 1,0 0-1,0 0 1,-1-1 0,1 1-1,0 0 1,-1 0-1,1 0 1,0 0-1,0 0 1,-1 0 0,1 0-1,0 0 1,-1 0-1,1 0 1,0 0 0,-1 0-1,1 0 1,0 0-1,-1 0 1,1 0 0,0 0-1,-1 0 1,-2 1 49,0 1 0,0 0 0,0-1 0,0 1 1,0 0-1,0 0 0,1 0 0,-1 1 0,1-1 1,-4 6-1,1-3 64,0 0 1,1 1-1,0-1 1,0 1-1,0 0 0,1 1 1,0-1-1,0 0 1,1 1-1,0 0 1,0-1-1,0 1 1,1 0-1,0 0 1,0 0-1,1 12 1,1-17-114,-1 0 0,1-1 0,0 1 0,0 0 0,0-1 0,1 1 0,-1-1 1,0 1-1,0-1 0,1 1 0,-1-1 0,1 0 0,-1 0 0,1 0 1,0 1-1,-1-2 0,1 1 0,0 0 0,0 0 0,0-1 0,0 1 0,0-1 1,-1 1-1,1-1 0,0 0 0,0 0 0,0 1 0,0-2 0,2 1 1,8 1-75,-1-1 0,1-1 1,18-2-1,5-9-2257,4-8-3060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9.014"/>
    </inkml:context>
    <inkml:brush xml:id="br0">
      <inkml:brushProperty name="width" value="0.025" units="cm"/>
      <inkml:brushProperty name="height" value="0.025" units="cm"/>
    </inkml:brush>
  </inkml:definitions>
  <inkml:trace contextRef="#ctx0" brushRef="#br0">0 94 12556,'0'0'2375,"9"-11"-68,-2 2-1769,1 0 1,1 1 0,-1 0 0,2 0 0,15-10 0,-20 15-335,0 0 0,0 0 0,1 0 0,0 1 0,-1 0 0,1 0 0,0 1 0,0 0 0,0 0 0,0 0 0,0 0 0,0 1 0,0 0 0,0 0-1,10 2 1,-14-1-187,0-1 0,0 1 0,-1-1 0,1 1 0,0 0 0,0 0-1,0 0 1,0 0 0,-1 0 0,1 0 0,-1 1 0,1-1 0,-1 0-1,1 1 1,-1-1 0,0 1 0,1 0 0,-1-1 0,0 1-1,1 3 1,0 0 14,0-1-1,-1 1 0,0 0 0,0 0 1,0 0-1,-1 0 0,0-1 0,0 9 0,-2 2 47,0 0 0,0-1-1,-2 1 1,-8 25-1,-38 65 71,32-70-41,-22 57-1,40-90-91,-8 33 517,8-34-522,0 0 1,0-1-1,1 1 0,-1 0 0,0 0 0,0-1 0,0 1 1,1 0-1,-1-1 0,0 1 0,1 0 0,-1-1 0,1 1 0,-1-1 1,1 1-1,-1 0 0,1-1 0,-1 1 0,1-1 0,-1 1 1,1-1-1,0 0 0,-1 1 0,1-1 0,0 0 0,-1 1 0,1-1 1,0 0-1,0 0 0,-1 0 0,1 1 0,0-1 0,0 0 1,-1 0-1,1 0 0,0 0 0,0 0 0,1-1 0,12 0-80,0-1 0,0 0 0,0-1 0,-1-1-1,1 0 1,-1-1 0,0-1 0,0 0 0,0 0-1,-1-1 1,0-1 0,0 0 0,-1-1 0,12-11 0,-20 17-490,-1 0 0,1 0 0,0 0 0,-1 0 0,0 0 0,1-1 0,-1 1 0,-1-1 0,1 0 0,0 0 1,-1 1-1,0-1 0,1-5 0,-1-17-7201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9.345"/>
    </inkml:context>
    <inkml:brush xml:id="br0">
      <inkml:brushProperty name="width" value="0.025" units="cm"/>
      <inkml:brushProperty name="height" value="0.025" units="cm"/>
    </inkml:brush>
  </inkml:definitions>
  <inkml:trace contextRef="#ctx0" brushRef="#br0">0 0 9961,'0'0'8745,"73"59"-7432,-24-47-480,-1-4-737,11-2-32,0-5-1345,-2-1-2307,-7-3-1825,-6-10-4708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2:59.675"/>
    </inkml:context>
    <inkml:brush xml:id="br0">
      <inkml:brushProperty name="width" value="0.025" units="cm"/>
      <inkml:brushProperty name="height" value="0.025" units="cm"/>
    </inkml:brush>
  </inkml:definitions>
  <inkml:trace contextRef="#ctx0" brushRef="#br0">19 49 10858,'0'0'5606,"-1"11"-4469,-3 7-681,0-6 101,1 0 0,1 0 0,0 0 0,1 0-1,0 0 1,1 0 0,2 23 0,-2-34-533,1 0 0,0 0 0,0 0 0,0-1 0,0 1 0,0 0 0,-1-1 0,1 1 0,0 0 0,1-1 0,-1 1 0,0-1 1,0 0-1,0 1 0,0-1 0,0 0 0,0 0 0,0 1 0,1-1 0,-1 0 0,0 0 0,0 0 0,0 0 0,0-1 0,1 1 0,-1 0 0,0 0 0,0-1 0,0 1 0,0-1 0,0 1 0,0-1 0,0 1 0,2-2 1,39-21 361,120-93-141,-161 115-253,0 0 0,0 1 0,1-1 0,-1 0 0,0 0 0,0 1 0,1-1 1,-1 1-1,0-1 0,1 1 0,-1 0 0,0 0 0,1-1 0,-1 1 0,1 0 0,-1 0 0,2 0 0,-2 1 20,-1-1 0,1 0 0,0 1 0,-1-1 0,1 1 1,0-1-1,-1 1 0,1-1 0,0 1 0,-1 0 0,1-1 1,-1 1-1,0-1 0,1 1 0,-1 0 0,1 0 0,-1-1 0,0 1 1,1 0-1,-1 0 0,0-1 0,0 2 0,1 7 179,0-1 1,0 1-1,-1 0 0,-2 15 1,1 4 50,1-26-216,-1-1 0,1 0 1,1 1-1,-1-1 0,0 0 0,0 1 1,0-1-1,1 0 0,-1 1 0,1-1 1,-1 0-1,1 0 0,-1 0 0,1 1 1,0-1-1,-1 0 0,1 0 0,0 0 1,0 0-1,0 0 0,0 0 0,0 0 1,0-1-1,0 1 0,2 1 0,-1-2 5,-1 0 0,1 0 0,0 0-1,0 0 1,-1 0 0,1 0-1,0 0 1,0-1 0,-1 1 0,1-1-1,0 1 1,-1-1 0,1 1-1,0-1 1,-1 0 0,2-1-1,9-6 73,-1 0 0,-1-1 0,16-15 0,-25 22-107,114-122-604,-115 123 591,0 1 0,0 0 0,0-1 1,0 1-1,1 0 0,-1 0 1,0-1-1,0 1 0,0 0 0,1-1 1,-1 1-1,0 0 0,0 0 0,1 0 1,-1-1-1,0 1 0,0 0 1,1 0-1,-1 0 0,0 0 0,1 0 1,-1 0-1,0-1 0,1 1 1,-1 0-1,0 0 0,0 0 0,1 0 1,-1 0-1,0 0 0,1 0 1,-1 0-1,0 0 0,1 0 0,-1 1 1,0-1-1,1 0 0,-1 0 0,0 0 1,1 0-1,-1 0 0,0 1 1,0-1-1,1 0 0,-1 0 0,0 0 1,0 1-1,1-1 0,-1 0 1,0 0-1,0 1 0,0-1 0,1 0 1,1 27-176,-10 32 235,-6-19 876,5-27-2795,9-13 1623,0 0 0,-1 0 1,1 0-1,0 0 1,0 0-1,-1-1 0,1 1 1,0 0-1,0 0 1,-1 0-1,1-1 0,0 1 1,0 0-1,0 0 1,-1 0-1,1-1 0,0 1 1,0 0-1,0-1 1,0 1-1,0 0 0,-1 0 1,1-1-1,0 1 1,0 0-1,0-1 0,0 1 1,0 0-1,0-1 1,0 1-1,0 0 0,0 0 1,0-1-1,0 1 1,0 0-1,1-1 0,-1 1 1,0 0-1,0 0 1,0-1-1,0 1 0,1-1 1,-1-19-8332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0.225"/>
    </inkml:context>
    <inkml:brush xml:id="br0">
      <inkml:brushProperty name="width" value="0.025" units="cm"/>
      <inkml:brushProperty name="height" value="0.025" units="cm"/>
    </inkml:brush>
  </inkml:definitions>
  <inkml:trace contextRef="#ctx0" brushRef="#br0">239 35 10282,'0'0'15561,"-8"-6"-14338,5 3-1175,0 0 1,-1 1 0,1-1-1,0 1 1,-1 0 0,0 0 0,1 0-1,-1 0 1,0 1 0,0-1-1,0 1 1,0 0 0,0 0 0,-1 1-1,1-1 1,0 1 0,0 0-1,0 0 1,0 0 0,-1 1 0,1-1-1,0 1 1,-7 2 0,-5 3-57,1 1 1,-1 0 0,-14 10 0,26-15-23,-1 1 1,1 0-1,0 0 0,1 0 1,-1 0-1,1 1 1,-1-1-1,1 1 1,0 0-1,0 0 1,1 0-1,-1 0 1,1 0-1,0 1 0,-2 5 1,4-9-4,-1 0 1,1-1 0,0 1-1,0 0 1,0-1-1,0 1 1,1 0-1,-1-1 1,0 1-1,0 0 1,0-1 0,0 1-1,1 0 1,-1-1-1,0 1 1,1 0-1,-1-1 1,0 1-1,1-1 1,-1 1 0,1-1-1,-1 1 1,1-1-1,-1 1 1,1-1-1,-1 1 1,1-1-1,0 0 1,-1 1 0,1-1-1,-1 0 1,1 0-1,0 1 1,-1-1-1,1 0 1,0 0-1,0 0 1,32 4-647,-26-4 466,47 2-1151,-32-2 933,1 1 1,-1 0-1,0 2 0,31 8 0,-52-11 449,0 0 0,0 0 0,0 0 0,0 0 0,0 1 0,0-1 0,0 1 0,0-1 0,0 1 1,0-1-1,0 1 0,0-1 0,0 1 0,0 0 0,0-1 0,-1 1 0,1 0 0,0 0 0,-1 0 0,1-1 0,0 1 0,-1 0 0,1 0 0,-1 0 0,1 0 0,-1 1 0,0 0 80,0-1 1,-1 0-1,1 0 1,-1 0-1,1 0 1,-1 0-1,0 0 1,1 0-1,-1 0 0,0 0 1,0 0-1,0 0 1,0 0-1,1 0 1,-1 0-1,-1-1 1,1 1-1,-1 0 0,-52 24 1923,41-22-2047,0-1 0,-1 0 1,1-1-1,-21 0 1,34-1-94,-1 0 0,1 0 1,-1 0-1,1 0 1,-1 0-1,1 0 0,-1 0 1,0-1-1,1 1 0,-1 0 1,1 0-1,-1 0 1,1-1-1,0 1 0,-1 0 1,1-1-1,-1 1 0,1 0 1,-1-1-1,1 1 1,0-1-1,-1 1 0,1-1 1,0 1-1,0 0 1,-1-1-1,1 1 0,0-1 1,0 1-1,0-1 0,-1 1 1,1-1-1,0 0 1,0 1-1,0-1 0,0 1 1,0-1-1,0 1 1,0-1-1,0 1 0,1-2 1,8-23-7488,9 6-861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0.730"/>
    </inkml:context>
    <inkml:brush xml:id="br0">
      <inkml:brushProperty name="width" value="0.025" units="cm"/>
      <inkml:brushProperty name="height" value="0.025" units="cm"/>
    </inkml:brush>
  </inkml:definitions>
  <inkml:trace contextRef="#ctx0" brushRef="#br0">0 99 14029,'0'0'8237,"10"-8"-6827,1 0-1090,2-2-121,0-1-1,0 0 1,-1 0-1,11-15 1,-19 15-113,-12 9-76,-17 12-37,19-6 54,1 1 0,0 0 0,0 0 0,0 1 0,0-1 0,1 1 0,0 0 0,0 0 0,0 0 0,1 1 0,0-1 0,1 1 0,-1 0 0,1 0 0,0 0 0,1 0 0,-2 13 0,3-19-9,0 0 0,1 0 0,-1 0 0,0 0 0,0-1-1,0 1 1,1 0 0,-1 0 0,1 0 0,-1 0 0,1 0 0,-1 0-1,1-1 1,-1 1 0,1 0 0,-1 0 0,1-1 0,0 1 0,0 0 0,-1-1-1,1 1 1,0-1 0,0 1 0,0-1 0,0 1 0,-1-1 0,1 0-1,0 1 1,0-1 0,0 0 0,0 0 0,2 1 0,38-1 263,-29 0-170,2-2-92,0 0-1,0-1 0,0-1 1,0 0-1,-1 0 0,0-2 1,0 1-1,0-2 0,22-14 1,36-17 64,-71 38-87,0 0 0,0-1 0,0 1 0,0 0 0,1 0-1,-1 0 1,0 0 0,0 0 0,0 0 0,0 0 0,0 0-1,0 0 1,0 0 0,1 0 0,-1 0 0,0 0 0,0 0-1,0 0 1,0 0 0,0 0 0,0 0 0,0 0 0,1 0-1,-1 0 1,0 0 0,0 0 0,0 0 0,0 1 0,0-1-1,0 0 1,0 0 0,0 0 0,1 0 0,-1 0 0,0 0-1,0 0 1,0 0 0,0 0 0,0 0 0,0 1 0,0-1-1,0 0 1,0 0 0,0 0 0,0 0 0,0 0 0,0 0-1,0 0 1,0 1 0,0-1 0,0 0 0,0 0 0,0 0-1,0 0 1,0 0 0,0 0 0,0 1 0,0-1 0,0 0-1,-3 13-56,-8 11 100,8-20-37,1 0 0,0 0 1,0 0-1,0 1 0,1-1 0,-1 0 0,1 1 0,0-1 0,-1 9 0,5-13 73,1 1 0,-1-1 0,0 0-1,0 0 1,1 0 0,-1 0 0,0 0-1,6-2 1,67-29 227,-66 25-325,0 0-1,0 2 1,0-1 0,1 1 0,0 1 0,0 0-1,0 0 1,0 1 0,0 0 0,0 1-1,1 1 1,20 0 0,-31 1 46,1 0-1,0 0 1,0 0-1,-1 0 1,1 0-1,-1 0 1,1 0-1,-1 0 1,1 1-1,-1-1 0,0 0 1,0 1-1,0-1 1,0 1-1,0 0 1,1 2-1,-1-3-60,1 1 0,-1 0 0,0 0-1,0 0 1,1-1 0,-1 1 0,1 0-1,-1-1 1,1 0 0,0 1-1,0-1 1,2 2 0,-2-3-183,-1 1 1,1-1-1,-1 0 0,1 0 1,-1 0-1,1 0 0,-1 0 0,0 0 1,1 0-1,-1 0 0,1-1 1,-1 1-1,1 0 0,-1-1 1,3 0-1,13-10-5731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2.014"/>
    </inkml:context>
    <inkml:brush xml:id="br0">
      <inkml:brushProperty name="width" value="0.025" units="cm"/>
      <inkml:brushProperty name="height" value="0.025" units="cm"/>
    </inkml:brush>
  </inkml:definitions>
  <inkml:trace contextRef="#ctx0" brushRef="#br0">88 0 7271,'0'0'10762,"-10"9"-9988,5-4-666,-39 36 562,41-38-632,0 1 0,0-1 1,1 1-1,-1 0 0,1-1 0,0 1 1,0 0-1,0 0 0,1 1 0,-1-1 1,1 0-1,0 0 0,-1 7 0,3-10-33,0 0 0,0-1 1,0 1-1,0 0 0,0-1 0,1 0 0,-1 1 0,0-1 0,0 1 0,0-1 0,0 0 0,0 0 0,1 0 0,-1 0 0,0 0 0,0 0 0,0 0 0,1 0 0,-1 0 0,2-1 1,29-3 149,-18 1-141,2-1-15,-1 1-1,1 1 0,-1 0 1,27 1-1,-40 1-1,1 0 1,-1 0-1,1 0 0,-1 1 0,0-1 1,1 1-1,-1-1 0,0 1 0,1 0 0,-1 0 1,0 0-1,0 0 0,0 1 0,0-1 1,0 1-1,0-1 0,0 1 0,0-1 1,0 1-1,-1 0 0,1 0 0,-1 0 1,1 0-1,-1 0 0,0 0 0,0 0 1,0 1-1,0-1 0,0 0 0,0 1 0,-1-1 1,1 0-1,-1 1 0,0-1 0,0 1 1,0 4-1,0 0 143,-1 1 0,-1 0 0,1 0 0,-1 0 0,0-1 0,-1 1 1,0-1-1,0 1 0,-1-1 0,0 0 0,-8 10 0,9-12 12,-1 0-1,0 0 1,0 0-1,0-1 1,-1 0-1,1 0 1,-1 0-1,0 0 1,0-1-1,0 0 1,-1 0-1,1 0 1,-1-1-1,0 0 1,-10 3-1,15-5-169,1 0-1,-1 0 1,0 0-1,1 0 1,-1 0-1,0 0 1,1 0-1,-1 0 1,0 0-1,0 0 1,1-1-1,-1 1 1,0 0-1,1 0 1,-1-1-1,1 1 1,-1 0-1,0-1 1,1 1-1,-1-1 1,1 1-1,-1-1 1,1 1-1,-1-1 1,1 1-1,-1-1 1,1 1-1,0-1 1,-1-1-1,-4-25-1775,13-30-4425,5 17-603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1.342"/>
    </inkml:context>
    <inkml:brush xml:id="br0">
      <inkml:brushProperty name="width" value="0.025" units="cm"/>
      <inkml:brushProperty name="height" value="0.025" units="cm"/>
    </inkml:brush>
  </inkml:definitions>
  <inkml:trace contextRef="#ctx0" brushRef="#br0">0 3 14798,'0'0'3828,"9"5"-2729,2 0-760,0-1 0,0 0 0,1 0-1,-1-1 1,1-1 0,0 0 0,-1 0-1,1-1 1,18-1 0,125-13 334,-91 5-575,-56 8-99,69-9-239,1 4 0,127 8 0,-198-2 190,-1 0-1,1 0 1,-1 0 0,0 1-1,1 0 1,-1 1-1,0-1 1,0 1-1,0 0 1,-1 1 0,6 3-1,-9-5 40,0 0-1,0 0 1,0 0-1,0 0 0,0 0 1,-1 0-1,1 1 1,-1-1-1,0 1 1,0-1-1,0 1 1,0 0-1,0-1 1,0 1-1,-1 0 1,1-1-1,-1 1 1,0 0-1,0 0 1,0-1-1,0 1 0,0 0 1,0 0-1,-1-1 1,0 1-1,1 0 1,-1 0-1,-1 2 1,-4 6 79,1 0 1,-1-1 0,-1 1-1,0-1 1,0-1-1,-1 1 1,0-1 0,-17 14-1,-8 4 531,-43 27 0,-213 118 1702,319-196-12039,-5-3-1931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2.730"/>
    </inkml:context>
    <inkml:brush xml:id="br0">
      <inkml:brushProperty name="width" value="0.025" units="cm"/>
      <inkml:brushProperty name="height" value="0.025" units="cm"/>
    </inkml:brush>
  </inkml:definitions>
  <inkml:trace contextRef="#ctx0" brushRef="#br0">0 201 11531,'0'0'4036,"0"11"-2867,27 367 5739,-25-369-6803,-1 0 0,1 0 0,1 0 0,3 10 0,-5-18-90,-1 0-1,0 0 0,0 0 0,1 0 0,-1 0 0,1 0 0,-1 0 0,1 0 0,-1 0 1,1 0-1,0 0 0,-1-1 0,1 1 0,0 0 0,-1 0 0,1-1 0,0 1 0,0-1 1,0 1-1,0 0 0,0-1 0,0 0 0,0 1 0,0-1 0,0 1 0,0-1 0,0 0 1,0 0-1,0 0 0,0 0 0,0 0 0,0 0 0,0 0 0,0 0 0,0 0 0,0 0 1,0 0-1,0-1 0,0 1 0,0 0 0,0-1 0,0 1 0,0-1 0,0 1 0,0-1 1,0 1-1,0-1 0,1-1 0,8-8 208,-1-1-1,1-1 1,-2 0 0,0 0-1,0 0 1,10-26 0,2 1 121,13-24 61,48-124-1,-69 151-348,-2 0 0,-1-1 0,-2 1 0,-1-2 0,1-59 0,-9 141-4675,-14 74 0,12-93 1715,-2 18-2882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3.296"/>
    </inkml:context>
    <inkml:brush xml:id="br0">
      <inkml:brushProperty name="width" value="0.025" units="cm"/>
      <inkml:brushProperty name="height" value="0.025" units="cm"/>
    </inkml:brush>
  </inkml:definitions>
  <inkml:trace contextRef="#ctx0" brushRef="#br0">1 176 10858,'0'0'1943,"0"9"113,0-1-1541,-1 7 371,1-1 1,1 1 0,1 0 0,0 0-1,5 17 1,-6-29-822,0 0-1,0 0 1,0 0-1,0 0 1,1 0-1,-1 0 1,1-1-1,0 1 1,-1-1-1,1 1 1,0-1-1,0 0 1,1 0-1,-1 1 1,0-2-1,1 1 1,0 0-1,-1 0 1,1-1-1,0 0 1,0 1-1,-1-1 1,1 0-1,0 0 1,0-1-1,0 1 1,0 0-1,1-1 1,-1 0-1,0 0 1,0 0-1,0 0 1,0 0-1,5-2 1,-2 0 1,1 0 0,0-1-1,-1 0 1,1 0 0,-1 0 0,0-1 0,0 0 0,0 0 0,-1-1 0,1 0 0,-1 0 0,0 0 0,-1 0-1,1-1 1,-1 0 0,0 0 0,5-10 0,2-5-13,0 0 0,-2-1 0,0 0 1,5-25-1,-10 30-19,-1-1 0,-1 1 0,0 0 0,-2-25 1,1 41-33,-1 1-1,0-1 1,0 0 0,0 0 0,0 1 0,0-1 0,0 0 0,0 1 0,0-1 0,0 0 0,0 0 0,0 1 0,0-1 0,-1 0 0,1 1 0,0-1 0,0 0-1,-1 1 1,1-1 0,-1 0 0,1 1 0,0-1 0,-1 1 0,1-1 0,-1 1 0,1-1 0,-1 1 0,1-1 0,-1 1 0,0 0 0,1-1 0,-1 1 0,0 0-1,1-1 1,-1 1 0,0 0 0,1 0 0,-1-1 0,-1 1 0,1 1-8,0-1 0,0 1 0,-1-1 0,1 1 0,0-1 1,0 1-1,0 0 0,0-1 0,0 1 0,0 0 0,0 0 0,0 0 0,0 0 0,0 0 0,1 0 0,-1 0 0,0 0 0,1 0 1,-1 1-1,1-1 0,-1 0 0,0 2 0,-5 22-5,1 1 1,1-1-1,1 1 0,1 0 0,1 0 1,5 46-1,-4-70 9,0 0 0,0 0 0,0-1 0,0 1 0,1 0 1,-1 0-1,1 0 0,-1 0 0,1 0 0,0-1 0,0 1 0,0 0 0,0-1 0,0 1 0,0 0 0,0-1 0,0 0 0,1 1 0,2 1 1,-3-2 3,1 0 1,-1-1 0,1 0 0,-1 1-1,1-1 1,-1 0 0,1 1 0,0-1-1,-1 0 1,1 0 0,-1 0 0,1-1-1,0 1 1,-1 0 0,1-1 0,-1 1-1,1-1 1,1 0 0,6-3 29,-1-1 1,0 0-1,0 0 0,-1 0 1,1-1-1,8-10 0,33-36 16,-30 30-39,1 1 0,40-33 0,-59 54-12,0-1 0,0 0 0,0 0 0,0 1 0,0-1 0,0 0 0,0 1 0,1-1 0,-1 1 0,0 0 0,0-1 0,0 1 0,1 0 0,-1 0 0,0 0 0,0-1 0,1 1 0,-1 1 0,0-1 0,0 0 0,1 0 0,-1 0 0,0 1 0,0-1 0,0 0 0,1 1 0,-1-1 0,0 1 0,0 0 0,0-1 0,0 1 0,0 0 0,0 0 0,0 0 0,0-1 1,0 1-1,-1 0 0,1 0 0,0 0 0,0 0 0,-1 0 0,1 1 0,-1-1 0,1 0 0,-1 0 0,1 2 0,3 7 18,0 1 0,-1 0 0,0 0 0,1 12 0,-2-12 23,2 12 16,-4-18-33,0-1 0,1 1-1,-1 0 1,1-1 0,0 1 0,1 0 0,-1-1 0,1 1 0,0-1 0,0 0 0,0 1 0,4 3 0,-6-8 25,0 1 0,1-1-1,-1 0 1,0 0 0,0 1 0,1-1-1,-1 0 1,0 0 0,1 0 0,-1 1-1,0-1 1,0 0 0,1 0 0,-1 0-1,1 0 1,-1 0 0,0 0 0,1 0-1,-1 0 1,0 0 0,1 0 0,-1 0-1,0 0 1,1 0 0,-1 0 0,0 0-1,1 0 1,-1 0 0,0 0 0,1 0-1,-1-1 1,0 1 0,1 0 0,-1 0 0,0 0-1,1-1 1,-1 1 0,0 0 0,10-18 1096,-2-21-90,-8 39-1027,2-14 82,0 1 1,-2-1-1,0 1 1,0-1-1,-4-23 1,3 34-153,1-1 0,-1 0 0,0 0 1,0 1-1,0-1 0,-1 1 0,1-1 0,-1 1 1,0-1-1,0 1 0,0 0 0,0 0 0,-1 0 1,1 0-1,-1 0 0,0 0 0,0 1 0,0 0 1,0-1-1,0 1 0,0 0 0,0 0 0,-1 1 1,-6-3-1,10 4 19,0 0 1,0-1-1,0 1 1,-1 0-1,1 0 1,0 0-1,0 0 1,0 0-1,-1 0 1,1 0-1,0 0 1,0 0-1,-1 0 1,1 0-1,0 0 1,0 0-1,-1 0 1,1 0-1,0 0 1,0 0 0,-1 0-1,1 0 1,0 0-1,0 0 1,0 0-1,-1 0 1,1 0-1,0 1 1,0-1-1,0 0 1,-1 0-1,1 0 1,0 0-1,0 1 1,0-1-1,0 0 1,-1 0-1,1 0 1,0 1-1,0-1 1,0 0-1,0 0 1,0 0-1,0 1 1,0-1-1,0 0 1,0 0-1,0 1 1,0-1-1,0 0 1,0 0-1,0 1 1,0-1-1,0 0 1,0 0 0,0 0-1,0 1 1,0-1-1,0 0 1,0 1-1,9 12-859,-3-10 300,0-1-1,0 1 1,0-1 0,0-1-1,1 1 1,-1-1 0,0 0 0,1-1-1,-1 1 1,1-1 0,-1-1-1,0 1 1,8-2 0,18-4-5448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3.954"/>
    </inkml:context>
    <inkml:brush xml:id="br0">
      <inkml:brushProperty name="width" value="0.025" units="cm"/>
      <inkml:brushProperty name="height" value="0.025" units="cm"/>
    </inkml:brush>
  </inkml:definitions>
  <inkml:trace contextRef="#ctx0" brushRef="#br0">0 36 10154,'0'0'7361,"8"-7"-4435,-8 7-2924,4-3 355,1-1 0,0 1 0,-1-1 0,1 1-1,0 1 1,0-1 0,9-2 0,-12 4-287,-1 1-1,1 0 1,0-1 0,0 1-1,0 0 1,0 0 0,0 1-1,0-1 1,-1 0 0,1 1 0,0-1-1,0 1 1,0-1 0,-1 1-1,1 0 1,0 0 0,-1 0-1,1 0 1,-1 0 0,1 0-1,-1 0 1,1 0 0,-1 1-1,0-1 1,1 0 0,-1 1-1,0-1 1,0 1 0,0 0 0,0-1-1,-1 1 1,2 3 0,1 0 41,-1 1 1,0-1-1,0 1 1,-1 0 0,0-1-1,0 1 1,0 0 0,0 0-1,-1-1 1,0 1-1,-1 0 1,0 6 0,-3 7 241,0-1 0,-10 26 1,9-31-227,1 0 0,0 0-1,1 1 1,0-1 0,0 19 0,3-31-121,0 0-1,0-1 1,0 1 0,0 0-1,0 0 1,0-1 0,0 1-1,0 0 1,1 0 0,-1-1-1,0 1 1,1 0 0,-1-1-1,0 1 1,1 0 0,-1-1-1,1 1 1,-1-1 0,1 1-1,-1-1 1,1 1 0,0-1-1,-1 1 1,1-1 0,0 1-1,-1-1 1,1 0 0,0 1-1,-1-1 1,2 0-1,29 1 113,29-20 48,-58 18-184,80-40-156,-74 37-571,0-1 0,0 0-1,0-1 1,-1 0-1,0 0 1,0 0-1,10-13 1,-17 19 527,1-1-1,-1 1 1,0 0 0,1-1 0,-1 1-1,0-1 1,1 1 0,-1 0 0,0-1-1,0 1 1,1-1 0,-1 1-1,0-1 1,0 1 0,0-1 0,0 1-1,0-1 1,0 1 0,0-1 0,0 1-1,0-1 1,0 1 0,0-1-1,0 1 1,0-1 0,0 1 0,0-1-1,0 1 1,-1-1 0,1 1 0,0-1-1,0 1 1,-1-1 0,1 1 0,0-1-1,-1 1 1,1 0 0,0-1-1,-1 1 1,1 0 0,0-1 0,-1 1-1,1 0 1,-1-1 0,1 1 0,-1 0-1,1 0 1,-1 0 0,1-1 0,-1 1-1,1 0 1,-1 0 0,0 0-1,-35-2-5368,27 2 3823,-36 0 259,-16-1 4715,24 1 4505,-67-11 1,99 7-4111,14-2-2749,14-2-902,111-35-109,-49 2-6037,-39 10-3407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4.852"/>
    </inkml:context>
    <inkml:brush xml:id="br0">
      <inkml:brushProperty name="width" value="0.025" units="cm"/>
      <inkml:brushProperty name="height" value="0.025" units="cm"/>
    </inkml:brush>
  </inkml:definitions>
  <inkml:trace contextRef="#ctx0" brushRef="#br0">2 1 14478,'0'0'2936,"0"15"-1788,-2 20-440,3-1 1,0 1 0,11 54-1,11 6 237,-5 0 0,-4 2 0,3 134 0,-17-228-871,-1 0 0,1-1 0,0 1 1,0-1-1,1 1 0,-1 0 0,0-1 0,1 1 1,0-1-1,-1 1 0,3 4 0,-2-7-60,0 0 0,-1 0 1,1-1-1,-1 1 0,1 0 0,-1 0 0,1 0 0,-1-1 0,1 1 1,0 0-1,-1-1 0,0 1 0,1-1 0,-1 1 0,1 0 0,-1-1 1,1 1-1,-1-1 0,0 1 0,1-1 0,-1 1 0,0-1 0,0 0 1,1 1-1,-1-1 0,0 1 0,0-1 0,0 1 0,0-2 1,22-66 229,-2-79-112,-16 101-141,2 1 1,16-59-1,-22 103 0,0-1 0,1 1 0,-1-1 0,1 1-1,-1 0 1,1-1 0,-1 1 0,1 0-1,0-1 1,0 1 0,0 0 0,0 0 0,-1 0-1,2 0 1,0-1 0,-2 2-2,1 0 0,-1 0 0,0 0 0,1 0 0,-1 0 0,1 0 0,-1 0 0,0 0 0,1 0 0,-1 0 0,1 0 0,-1 0 0,0 1 0,1-1 0,-1 0 0,0 0 0,1 0 0,-1 1 0,0-1 0,1 0 0,-1 1 0,0-1 0,0 0 0,1 0 0,-1 1 0,0-1 0,0 0 0,1 1 0,-1-1 0,0 1 0,0-1 0,0 1 0,11 41-274,-6 74 178,-5-116 102,0 1-1,-1 0 1,1 0-1,0-1 0,0 1 1,0 0-1,0-1 1,0 1-1,1 0 1,-1-1-1,0 1 0,0 0 1,0-1-1,1 1 1,-1 0-1,0-1 1,0 1-1,1 0 0,-1-1 1,1 1-1,-1-1 1,0 1-1,1-1 1,-1 1-1,1-1 0,0 1 1,0 0-1,14-11-73,9-31 117,-13 12-56,-1 0 0,-1 0 0,-1-1 1,-2-1-1,4-52 0,-10 94 12,1-1 1,0 0-1,1 0 0,0 1 1,1-1-1,0 0 0,7 17 1,-9-25 5,0 0 1,0 0-1,0 0 1,0 0-1,0 0 1,0 0-1,1 0 1,-1-1 0,1 1-1,-1 0 1,1-1-1,0 1 1,-1-1-1,1 0 1,0 1-1,0-1 1,0 0 0,0 0-1,0 0 1,0 0-1,0-1 1,0 1-1,1 0 1,-1-1-1,0 0 1,0 1 0,1-1-1,-1 0 1,0 0-1,0 0 1,1-1-1,-1 1 1,0 0 0,0-1-1,0 0 1,1 1-1,-1-1 1,0 0-1,0 0 1,0 0-1,0 0 1,3-3 0,1-1 28,1 0 1,-1-1 0,0 1 0,0-1-1,0 0 1,-1-1 0,0 0 0,7-13 0,27-62 91,-41 90-141,1-1-1,0 1 1,1-1-1,0 1 0,0 0 1,2 10-1,0 11-32,-3 9 61,3 50-192,-2-88 103,0 1 0,0-1 1,0 1-1,0-1 0,0 1 1,0-1-1,0 1 0,0 0 1,0-1-1,0 1 0,0-1 1,0 1-1,1-1 0,-1 1 1,0-1-1,0 1 0,1-1 1,-1 1-1,0-1 0,1 1 1,-1-1-1,0 1 0,1-1 1,-1 0-1,1 1 0,-1-1 1,0 0-1,1 1 0,-1-1 1,1 0-1,-1 1 0,2-1 1,9-13-2945,6-31-3124,-12 7-951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5.199"/>
    </inkml:context>
    <inkml:brush xml:id="br0">
      <inkml:brushProperty name="width" value="0.025" units="cm"/>
      <inkml:brushProperty name="height" value="0.025" units="cm"/>
    </inkml:brush>
  </inkml:definitions>
  <inkml:trace contextRef="#ctx0" brushRef="#br0">6 1 9897,'0'0'10795,"-5"47"-10795,24-26 32,1-2-128,7-3-994,-2-6-1216,2-8-1473,-4-2-866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5.560"/>
    </inkml:context>
    <inkml:brush xml:id="br0">
      <inkml:brushProperty name="width" value="0.025" units="cm"/>
      <inkml:brushProperty name="height" value="0.025" units="cm"/>
    </inkml:brush>
  </inkml:definitions>
  <inkml:trace contextRef="#ctx0" brushRef="#br0">62 1 10122,'0'0'2503,"-8"9"-26,2-3-2167,1 0-1,0 1 0,0-1 0,1 1 1,0 0-1,0 0 0,0 1 1,1-1-1,0 1 0,1 0 1,0 0-1,0 0 0,0 0 0,1 0 1,0 9-1,1-14-237,0-1 0,-1 0 0,1 0 0,1 0 0,-1 0 0,0 0 0,0 0 0,1 0 0,-1 0 0,1 0 0,0 0 0,0 0 0,-1 0 0,1 0 0,0 0 0,1 0 0,-1-1 0,0 1 0,0-1 0,3 3 0,-2-3-49,1 0 1,0 1 0,0-2-1,0 1 1,0 0-1,0 0 1,0-1-1,0 0 1,0 1-1,0-1 1,0-1 0,0 1-1,5-1 1,2-1-90,1 0 1,-1-1-1,1 0 0,-1-1 1,0 0-1,12-7 1,-16 7-98,1 1 0,-1-1 1,1 1-1,0 0 0,0 1 1,0 0-1,1 0 0,-1 0 1,0 1-1,1 0 1,-1 1-1,1 0 0,-1 0 1,14 2-1,-19-2 177,-1 1 1,0 0-1,1 0 0,-1 0 1,0 0-1,1 0 1,-1 0-1,0 0 0,0 0 1,0 0-1,0 0 0,0 1 1,0-1-1,0 0 0,0 1 1,-1-1-1,1 1 1,0-1-1,-1 1 0,1-1 1,-1 1-1,0-1 0,0 1 1,1 0-1,-1-1 0,0 1 1,0-1-1,0 1 1,-1 0-1,1-1 0,0 1 1,-1-1-1,1 1 0,-2 2 1,1 3 211,-1 1 0,-1-1 1,1 0-1,-1-1 1,0 1-1,-6 8 0,1-4-17,-1 0 0,0 0 0,-1-2 0,-16 14 0,22-19-190,0-1 0,0 0 0,-1 0 0,1 0 0,-1-1 0,0 0 0,0 0 0,0 0 0,0 0 0,0-1 0,-1 0 0,1 0 0,0 0 0,-8 0 0,11-2-90,1 1-1,0 0 1,-1 0 0,1-1 0,0 1 0,0-1 0,-1 0 0,1 1 0,0-1 0,0 0 0,0 1 0,-1-1 0,1 0 0,0 0 0,0 0 0,1 0 0,-1 0 0,0 0 0,0 0 0,0-1 0,1 1 0,-1 0 0,0 0 0,1-1 0,-1 1 0,1 0 0,0-1 0,-1 1 0,1 0 0,0-2 0,-2-50-5470,2 38 2698,0-34-5395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5.890"/>
    </inkml:context>
    <inkml:brush xml:id="br0">
      <inkml:brushProperty name="width" value="0.025" units="cm"/>
      <inkml:brushProperty name="height" value="0.025" units="cm"/>
    </inkml:brush>
  </inkml:definitions>
  <inkml:trace contextRef="#ctx0" brushRef="#br0">19 0 17008,'-3'13'1820,"-3"21"-488,1 1-1,2-1 0,1 58 0,4-59-1057,1-1 0,1 1 0,2-1 0,14 44 0,-17-69-272,-1 0 0,1-1 0,1 0 0,-1 1 1,7 7-1,-10-14 2,1 1 0,-1 0 0,1 0 0,-1 0 0,1-1 0,-1 1 0,1 0 0,0 0 0,-1-1 0,1 1 1,0-1-1,-1 1 0,1 0 0,0-1 0,0 0 0,0 1 0,0-1 0,0 1 0,-1-1 0,1 0 0,0 0 0,0 1 0,0-1 0,0 0 0,0 0 0,0 0 0,0 0 1,0 0-1,0 0 0,0-1 0,0 1 0,0 0 0,0 0 0,-1-1 0,1 1 0,0 0 0,0-1 0,0 1 0,0-1 0,-1 1 0,1-1 0,0 1 0,0-1 1,-1 0-1,1 1 0,0-1 0,-1 0 0,1 0 0,-1 1 0,1-1 0,0-2 0,3-5 3,0-1 1,0 1-1,-1-1 1,0 0-1,-1-1 0,0 1 1,0 0-1,0-18 0,-2-82-332,0 82 226,-4 0-35,4 27 131,0 0 1,0 0-1,0 0 0,0 0 0,0 0 0,0 0 1,0 0-1,0 0 0,0 0 0,0 0 1,0 0-1,0 0 0,0 1 0,-1-1 0,1 0 1,0 0-1,0 0 0,0 0 0,0 0 1,0 0-1,0 0 0,0 0 0,0 0 0,-1 0 1,1 0-1,0 0 0,0 0 0,0 0 1,0 0-1,0 0 0,0 0 0,0 0 0,0 0 1,0 0-1,-1 0 0,1 0 0,0-1 1,0 1-1,0 0 0,0 0 0,0 0 0,0 0 1,0 0-1,0 0 0,0 0 0,0 0 1,0 0-1,-1 0 0,1 0 0,0 0 0,0-1 1,0 1-1,0 0 0,0 0 0,0 0 1,0 0-1,0 0 0,0 0 0,-1 4 5,1 0-1,-1 0 1,1 0-1,0 0 1,0 0-1,1 1 1,-1-1-1,1 0 1,1 5-1,-1-4 17,0 0-1,1 0 0,0 0 0,0 0 0,0 0 0,1 0 0,-1-1 0,1 1 0,0-1 0,0 0 0,1 0 1,-1 0-1,1 0 0,0-1 0,0 1 0,0-1 0,1 0 0,-1-1 0,6 4 0,-6-5 4,0 1-1,1-1 1,-1 0-1,0-1 1,0 1-1,1-1 1,-1 0-1,0 0 0,1 0 1,-1 0-1,0-1 1,1 0-1,-1 0 1,0 0-1,0 0 1,0-1-1,0 1 1,0-1-1,0 0 0,0 0 1,-1-1-1,1 1 1,5-6-1,2-1-2,0-1-1,-1 0 1,0-1 0,-1 0-1,0-1 1,-1 0 0,0 0-1,-1-1 1,9-21-1,-18 94-342,0-46 334,-4 54 210,6-64-189,0 0 1,0 0-1,0 0 1,1 0-1,-1 0 1,1 0-1,0 0 1,0 0-1,0 0 1,1-1-1,-1 1 1,5 6-1,-6-9-28,1 0 0,0 0 0,0 0 0,0 0 0,0 0 0,0 0 0,0 0 0,0 0-1,0-1 1,0 1 0,0 0 0,0-1 0,1 1 0,-1-1 0,0 1 0,0-1 0,1 0 0,-1 1-1,0-1 1,1 0 0,-1 0 0,0 0 0,1 0 0,-1 0 0,0 0 0,0 0 0,1 0 0,-1-1-1,0 1 1,1 0 0,-1-1 0,0 1 0,0-1 0,0 0 0,1 1 0,-1-1 0,0 0 0,0 0 0,0 1-1,0-1 1,0 0 0,0 0 0,0 0 0,-1 0 0,1 0 0,0-1 0,0 0 0,4-5-618,0-1 1,-1 1-1,0-1 1,-1 1-1,0-1 1,2-9-1,4-22-4210,-7-6-1879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6.266"/>
    </inkml:context>
    <inkml:brush xml:id="br0">
      <inkml:brushProperty name="width" value="0.025" units="cm"/>
      <inkml:brushProperty name="height" value="0.025" units="cm"/>
    </inkml:brush>
  </inkml:definitions>
  <inkml:trace contextRef="#ctx0" brushRef="#br0">15 0 13997,'0'0'7976,"-14"49"-7528,28-25-288,6-1-64,8 0-96,6-5-96,4-2-1441,-2-6-1154,-3-3-1280,-2-5-2500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6.627"/>
    </inkml:context>
    <inkml:brush xml:id="br0">
      <inkml:brushProperty name="width" value="0.025" units="cm"/>
      <inkml:brushProperty name="height" value="0.025" units="cm"/>
    </inkml:brush>
  </inkml:definitions>
  <inkml:trace contextRef="#ctx0" brushRef="#br0">39 65 8200,'0'0'6785,"-2"9"-4810,-2 10-1348,1 0-1,0 1 1,2-1-1,0 1 1,1-1-1,1 1 1,1-1-1,1 1 1,0-1-1,11 32 1,-9-38-606,18 59 23,-21-67-44,-1 0 0,-1 0 0,1 1 0,-1-1 0,0 0 0,0 0 0,0 0-1,-1 0 1,1 0 0,-1 0 0,-1 0 0,-1 6 0,2-10 4,1 1 0,-1-1 0,1 0 0,-1 0 0,1 0 0,-1 0 1,0 0-1,0 0 0,0 0 0,1 0 0,-1 0 0,0 0 0,0 0 0,0-1 0,-1 1 0,1 0 0,0-1 0,0 1 0,0 0 0,0-1 1,-1 0-1,1 1 0,0-1 0,0 0 0,-1 0 0,1 1 0,0-1 0,0 0 0,-1 0 0,1 0 0,0-1 0,-1 1 0,1 0 1,0 0-1,0-1 0,-2 0 0,1 0 3,0 0-1,0 0 1,0 0 0,0 0 0,0 0 0,1 0-1,-1-1 1,0 1 0,1-1 0,-1 1 0,1-1-1,0 0 1,-1 0 0,1 1 0,0-1 0,0 0-1,0 0 1,0 0 0,1 0 0,-2-4 0,1-8-36,0 1 0,1-1 1,1 1-1,0-1 0,0 1 1,2-1-1,0 1 0,0 0 1,1 0-1,8-17 0,8-15-272,41-63 0,-41 75 210,-6 6 46,-10 18 35,1 0-1,0 0 1,1 0-1,0 1 1,0 0-1,0 0 1,11-10-1,-16 52 967,-2 0-258,0-26-576,0 1 1,0 0-1,1 0 1,0 0-1,1 0 0,0 0 1,0 0-1,1-1 1,0 1-1,5 11 1,-5-18-90,0 0 0,0 0 0,0 0 1,0 0-1,0 0 0,0-1 0,0 1 1,1-1-1,-1 0 0,1 1 0,-1-1 1,1 0-1,-1 0 0,1-1 0,0 1 0,-1-1 1,1 1-1,0-1 0,-1 0 0,1 0 1,0 0-1,0 0 0,-1 0 0,1-1 1,0 1-1,-1-1 0,4-1 0,4 0 109,-1-2-1,1 1 0,-1-1 0,1 0 0,16-11 0,70-63-4,-65 52-179,38-27 1,-68 52 36,0 0 1,0 0 0,1 0 0,-1 0-1,0 1 1,0-1 0,1 0 0,-1 1-1,0-1 1,1 1 0,-1-1-1,1 1 1,-1 0 0,1-1 0,-1 1-1,1 0 1,-1 0 0,1 0 0,-1 0-1,1 0 1,-1 1 0,0-1-1,1 0 1,-1 1 0,1-1 0,1 2-1,0 0 118,-1 0 0,0 0 0,0 1 0,0-1 0,-1 1 0,1 0 0,0-1 0,-1 1-1,2 5 1,15 20-202,-17-27-27,0-1-1,0 1 1,0 0 0,0-1 0,0 1 0,0-1 0,0 1 0,0-1 0,0 0 0,0 1 0,1-1 0,-1 0 0,0 0 0,0 0-1,0 0 1,1 0 0,-1 0 0,0 0 0,0 0 0,0 0 0,1-1 0,-1 1 0,0 0 0,0-1 0,0 1 0,2-2 0,9-7-5495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2.362"/>
    </inkml:context>
    <inkml:brush xml:id="br0">
      <inkml:brushProperty name="width" value="0.025" units="cm"/>
      <inkml:brushProperty name="height" value="0.025" units="cm"/>
    </inkml:brush>
  </inkml:definitions>
  <inkml:trace contextRef="#ctx0" brushRef="#br0">0 65 5605,'0'0'5889,"9"4"-3669,-5-1-2030,0-1 0,0 0 0,0 0 0,0 0 0,0 0 0,1-1 0,-1 1 0,1-1 0,-1 0 0,1-1 0,0 1 0,-1-1 0,1 0 0,-1 0-1,1 0 1,0-1 0,-1 1 0,1-1 0,-1 0 0,1-1 0,-1 1 0,0-1 0,1 0 0,-1 0 0,0 0 0,0 0 0,0-1 0,-1 0 0,1 0 0,4-4 0,-6 5-139,0 0 0,0 0 1,-1 0-1,1-1 1,-1 1-1,0 0 1,1-1-1,-1 1 1,0-1-1,0 1 0,0-1 1,-1 0-1,1 1 1,-1-1-1,1 0 1,-1-2-1,0 4-28,0 0 1,-1 1-1,1-1 0,0 1 1,0-1-1,-1 1 0,1-1 1,0 0-1,-1 1 0,1-1 1,0 1-1,-1-1 0,1 1 1,-1 0-1,1-1 0,-1 1 1,1-1-1,-1 1 0,1 0 1,-1-1-1,1 1 0,-1 0 0,0 0 1,0-1-1,-28 3 244,24 0-270,-1 1 1,0-1 0,1 1-1,0 0 1,0 1 0,0-1-1,0 1 1,0 0-1,1 0 1,0 1 0,0-1-1,0 1 1,0 0-1,1 0 1,0 0 0,-5 10-1,1 0-5,0 0 0,1 1 1,0 0-1,-5 32 0,9-42 3,1 1 0,1-1 0,-1 1 0,1 0 0,0 0 0,1-1 0,0 1 0,0 0 0,0-1 0,4 13 0,-3-17-37,-1 0 0,0 0 0,0 0 0,1 0 0,-1 0 0,1-1 0,-1 1 0,1 0 0,0-1 0,0 1 1,-1-1-1,1 0 0,0 0 0,0 0 0,0 0 0,1 0 0,-1 0 0,0 0 0,0-1 0,0 1 0,1-1 0,-1 0 1,0 1-1,1-1 0,-1 0 0,0 0 0,0-1 0,1 1 0,-1 0 0,0-1 0,0 1 0,1-1 0,-1 0 0,0 0 1,4-2-1,1 0-175,-1 0 0,1 0 0,-1-1 0,0 0 1,0 0-1,0-1 0,-1 0 0,1 0 0,-1 0 0,4-7 1,4-3-2335,-2-1 1,16-29-1,-3-1-5109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7.006"/>
    </inkml:context>
    <inkml:brush xml:id="br0">
      <inkml:brushProperty name="width" value="0.025" units="cm"/>
      <inkml:brushProperty name="height" value="0.025" units="cm"/>
    </inkml:brush>
  </inkml:definitions>
  <inkml:trace contextRef="#ctx0" brushRef="#br0">0 55 13805,'0'0'2066,"5"-9"0,-3 5-1835,0 0 0,1 1 0,0-1 0,-1 1 0,1-1 0,1 1 0,-1 0 0,0 0 0,7-5 0,-8 7-171,0 0 0,0 1 0,0-1-1,0 0 1,0 1 0,0-1 0,1 1 0,-1-1 0,0 1-1,0 0 1,0 0 0,0 0 0,0 0 0,1 0 0,-1 1-1,0-1 1,0 1 0,0-1 0,0 1 0,0 0 0,0 0 0,0 0-1,0 0 1,0 0 0,-1 0 0,1 0 0,0 1 0,-1-1-1,3 3 1,0 1 17,1 0-1,-1 1 1,0 0 0,0 0-1,0 0 1,-1 0-1,0 1 1,-1-1-1,1 1 1,-1 0 0,0 0-1,-1 0 1,0 0-1,0 0 1,0 0 0,-1 0-1,0 0 1,0 0-1,-1 0 1,-2 8-1,-1 12-14,-1-1-1,-2 0 0,-19 49 0,10-38-13,11-27-32,0-1 0,0 1 0,1 1 0,1-1 0,0 1 0,0-1 0,-1 19 0,4-28 12,1 1 1,0-1-1,-1 0 1,1 0-1,0 0 1,0 0-1,0 0 1,0 0-1,0 0 1,0 0-1,0 0 1,0 0-1,0 0 1,0 0-1,0-1 1,0 1-1,1 0 1,-1-1 0,0 1-1,1-1 1,-1 0-1,0 1 1,1-1-1,-1 0 1,0 0-1,1 0 1,-1 0-1,0 0 1,1 0-1,-1 0 1,1 0-1,1-1 1,52-5 594,-25-3-550,0 0 0,-1-2 1,1-1-1,-2-1 0,0-2 0,44-30 0,-66 41-338,-1 0-1,1-1 0,-1 0 0,0 0 0,-1 0 1,6-8-1,-9 12 62,0 0 0,0 0 0,-1 0 1,1 0-1,0 0 0,-1-1 0,1 1 0,-1 0 0,1 0 1,-1 0-1,0-1 0,0 1 0,0 0 0,1-1 1,-1 1-1,0 0 0,0-1 0,-1 1 0,1 0 1,0-1-1,0 1 0,-1 0 0,1 0 0,0-1 1,-1 1-1,0 0 0,1 0 0,-1 0 0,0 0 1,1 0-1,-1 0 0,0 0 0,0 0 0,0 0 1,0 0-1,0 0 0,0 0 0,0 0 0,0 1 0,0-1 1,-2 0-1,-31-12-6266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7.323"/>
    </inkml:context>
    <inkml:brush xml:id="br0">
      <inkml:brushProperty name="width" value="0.025" units="cm"/>
      <inkml:brushProperty name="height" value="0.025" units="cm"/>
    </inkml:brush>
  </inkml:definitions>
  <inkml:trace contextRef="#ctx0" brushRef="#br0">0 44 12460,'0'0'6822,"70"6"-5829,-25-6-32,6-4-609,5-5-288,6 0-160,-5-4-2690,-3-1-4325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7.656"/>
    </inkml:context>
    <inkml:brush xml:id="br0">
      <inkml:brushProperty name="width" value="0.025" units="cm"/>
      <inkml:brushProperty name="height" value="0.025" units="cm"/>
    </inkml:brush>
  </inkml:definitions>
  <inkml:trace contextRef="#ctx0" brushRef="#br0">20 119 14510,'0'0'2071,"-3"11"-352,0-4-1432,0 0 40,1 0 1,0 0-1,0 1 0,0-1 1,1 0-1,0 1 1,1-1-1,0 1 0,1 14 1,-1-21-286,1 1 0,0-1 0,0 0 0,-1 0 0,1 0 0,0 0 0,0 0 0,0 0 0,0 0 0,1 0 0,-1 0 0,0 0 0,0 0 0,0-1 0,1 1 0,-1 0 0,0-1 0,1 1 0,-1-1 0,1 0 0,-1 1 0,0-1 0,1 0 0,-1 0 0,1 0 0,-1 0 0,1 0 0,-1 0 0,1 0 0,2-1 0,3 0 5,-1 0 1,1-1-1,-1 0 0,1 0 0,8-4 0,5-6 25,-1-1 0,0 0 1,-1-2-1,-1 0 0,30-34 0,-24 24 32,43-34 0,-66 59-95,0 0 0,0-1 0,1 1 0,-1 0 0,0 0 0,0 0 0,1-1 0,-1 1 0,0 0 0,0 0 0,1 0 0,-1 0 1,0 0-1,0 0 0,1 0 0,-1-1 0,0 1 0,1 0 0,-1 0 0,0 0 0,0 0 0,1 0 0,-1 0 0,0 0 0,1 0 0,-1 1 0,0-1 0,0 0 0,1 0 0,-1 0 1,0 0-1,0 0 0,1 0 0,-1 0 0,0 1 0,0-1 0,1 0 0,-1 0 0,0 1 0,4 14 452,-5 26 212,0-37-653,-1 18 146,0-13-107,1 0 1,0-1-1,1 1 0,-1 0 1,2-1-1,-1 1 0,4 13 0,-4-21-36,1 0 0,-1 0 0,1 0 0,0 0 0,-1 0 0,1-1-1,0 1 1,0 0 0,0 0 0,0 0 0,-1-1 0,1 1 0,0 0-1,0-1 1,0 1 0,1-1 0,-1 1 0,0-1 0,0 0-1,0 1 1,0-1 0,0 0 0,0 0 0,1 0 0,-1 0 0,0 0-1,0 0 1,0 0 0,0 0 0,0 0 0,1 0 0,-1-1 0,0 1-1,0 0 1,2-2 0,2 1 72,0-1 1,0 0-1,0-1 0,0 1 0,-1-1 1,8-5-1,121-121 210,-90 84-375,-43 44 48,0 1 1,1-1 0,-1 1-1,0-1 1,0 1-1,1-1 1,-1 1-1,1-1 1,-1 1 0,0-1-1,1 1 1,-1-1-1,1 1 1,-1 0-1,1-1 1,0 1 0,-1 0-1,1 0 1,-1-1-1,1 1 1,-1 0-1,1 0 1,0 0 0,-1-1-1,1 1 1,-1 0-1,1 0 1,0 0-1,-1 0 1,1 0 0,0 0-1,-1 1 1,1-1-1,-1 0 1,1 0-1,0 0 1,-1 0 0,1 1-1,0-1 1,0 2 5,0 0-1,-1 1 1,1-1 0,-1 0 0,1 0 0,-1 0 0,0 0-1,0 0 1,0 0 0,0 1 0,0 2 0,-11 63-439,9-59-181,-9 32-604,1-24-5612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8.033"/>
    </inkml:context>
    <inkml:brush xml:id="br0">
      <inkml:brushProperty name="width" value="0.025" units="cm"/>
      <inkml:brushProperty name="height" value="0.025" units="cm"/>
    </inkml:brush>
  </inkml:definitions>
  <inkml:trace contextRef="#ctx0" brushRef="#br0">1 1 10474,'0'0'651,"8"3"-240,40 18-102,-16-7-655,0 0-1,52 12 0,-8-14-465,-50-7 11067,-40-6-9916,0 1-1,0 1 0,1 0 0,-1 1 0,-22 5 0,31-5-325,1-1 0,-1 1-1,0 0 1,1 0 0,-1 0 0,1 0 0,0 1-1,0 0 1,0 0 0,0 0 0,0 0 0,1 1 0,-1 0-1,1-1 1,0 1 0,0 0 0,1 1 0,-1-1 0,-2 6-1,5-9-9,0 0-1,0 0 1,0-1-1,0 1 1,0 0-1,0 0 1,0 0 0,0 0-1,0-1 1,0 1-1,1 0 1,-1 0-1,0-1 1,0 1-1,1 0 1,-1 0-1,1-1 1,-1 1-1,1 0 1,-1-1-1,1 1 1,-1 0-1,1-1 1,-1 1-1,1-1 1,0 1 0,-1-1-1,1 1 1,0-1-1,0 0 1,-1 1-1,1-1 1,0 0-1,0 1 1,-1-1-1,1 0 1,0 0-1,0 0 1,0 0-1,0 0 1,-1 0-1,1 0 1,0 0 0,0 0-1,1 0 1,52 0-145,-40-1-158,-2 1 38,1 0 1,0 1-1,-1 0 1,1 1 0,-1 1-1,0 0 1,15 5-1,-24-7 294,-1 0-1,1 1 1,-1-1-1,0 1 1,0-1-1,1 1 0,-1 0 1,0 0-1,0 0 1,-1 0-1,1 0 0,0 0 1,-1 0-1,1 1 1,-1-1-1,2 4 1,-2-3 159,-1 1 0,1-1 0,-1 1 0,1 0 0,-1-1 0,0 1 0,-1-1 0,1 1 0,-1 0 0,1-1 0,-1 1 0,0-1 1,0 1-1,-1-1 0,-2 6 0,-3 3 237,1-1-1,-2-1 1,1 0 0,-1 0 0,-1 0 0,0-1-1,-17 14 1,21-19-423,0 1-1,0-1 0,-1 0 1,0-1-1,1 1 0,-2-1 1,1-1-1,0 1 0,0-1 1,-1 0-1,1 0 1,-1-1-1,0 0 0,1 0 1,-1 0-1,-7-1 0,13 0-179,0 0 0,0-1-1,0 1 1,0 0 0,0-1-1,0 1 1,0-1 0,0 1-1,0-1 1,0 0 0,0 1-1,0-1 1,1 0 0,-1 0-1,0 1 1,0-1 0,1 0-1,-1 0 1,0 0 0,1 0-1,-1 0 1,1 0 0,0 0-1,-1 0 1,1 0 0,0 0-1,-1 0 1,1 0 0,0 0-1,0-1 1,0 0 0,-1-23-6237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8.375"/>
    </inkml:context>
    <inkml:brush xml:id="br0">
      <inkml:brushProperty name="width" value="0.025" units="cm"/>
      <inkml:brushProperty name="height" value="0.025" units="cm"/>
    </inkml:brush>
  </inkml:definitions>
  <inkml:trace contextRef="#ctx0" brushRef="#br0">1 173 11275,'0'0'7596,"8"-2"-5989,-7 2-1562,18-6 1005,0 0-1,-1-1 1,0-1 0,27-16-1,-40 21-972,0 0-1,0 0 0,-1-1 1,0 0-1,0 0 0,0 0 1,0 0-1,0-1 0,-1 1 0,0-1 1,0 0-1,0 0 0,-1 0 1,0 0-1,0-1 0,0 1 0,0-1 1,-1 1-1,0-1 0,0 0 1,0-10-1,-1 16-94,0 0 0,0-1 0,0 1 1,0 0-1,0 0 0,0 0 0,0-1 0,0 1 0,0 0 0,0 0 1,0 0-1,0-1 0,0 1 0,0 0 0,0 0 0,0-1 0,0 1 1,0 0-1,0 0 0,0 0 0,0 0 0,-1-1 0,1 1 0,0 0 1,0 0-1,0 0 0,0-1 0,0 1 0,-1 0 0,1 0 0,0 0 1,0 0-1,0 0 0,0 0 0,-1 0 0,1-1 0,0 1 0,0 0 1,0 0-1,-1 0 0,1 0 0,0 0 0,0 0 0,-1 0 1,1 0-1,0 0 0,0 0 0,0 0 0,-1 0 0,1 0 0,0 0 1,-14 10-558,-7 15-202,6-2 207,-1 4-595,4-12-4322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08.956"/>
    </inkml:context>
    <inkml:brush xml:id="br0">
      <inkml:brushProperty name="width" value="0.025" units="cm"/>
      <inkml:brushProperty name="height" value="0.025" units="cm"/>
    </inkml:brush>
  </inkml:definitions>
  <inkml:trace contextRef="#ctx0" brushRef="#br0">0 330 11211,'0'0'4073,"9"2"-2739,0 0-1042,1-1-1,-1 0 0,1 0 0,0-1 1,-1 0-1,1-1 0,0 0 1,-1 0-1,1-1 0,-1 0 0,0-1 1,0 0-1,0-1 0,0 1 1,10-7-1,-6 1 154,-1-1 0,0 0 0,0-1 0,-1 0 0,-1 0 0,16-23 0,46-82 67,-66 105-472,-2 5-15,0-1 0,-1 0 0,0 0 0,0 0 0,0-1 0,-1 1 0,0-1 0,0-8-1,-1 15-21,-1 1 0,0 0-1,0-1 1,0 1 0,0 0-1,0-1 1,0 1-1,0 0 1,0-1 0,0 1-1,0-1 1,-1 1-1,1 0 1,0 0 0,0-1-1,0 1 1,0 0-1,0-1 1,-1 1 0,1 0-1,0-1 1,0 1-1,0 0 1,-1 0 0,1-1-1,0 1 1,-1 0 0,1 0-1,0 0 1,0-1-1,-1 1 1,1 0 0,0 0-1,-1 0 1,1 0-1,0 0 1,-1 0 0,-17 3 23,-13 16-45,5 2 172,1 2-1,2 0 1,0 2-1,1 0 1,2 2-1,-34 56 1,52-79-103,0 0 0,0 0 0,0 0 0,1 0 1,-1 0-1,1 1 0,0-1 0,1 1 0,-2 6 0,3-9-39,-1-1 0,0 0 0,0 0-1,1 0 1,-1 1 0,0-1 0,1 0 0,0 0 0,-1 0 0,1 0-1,-1 0 1,1 0 0,0 0 0,0 0 0,0 0 0,0 0-1,-1 0 1,1-1 0,0 1 0,0 0 0,1 0 0,-1-1-1,0 1 1,0-1 0,0 1 0,0-1 0,0 0 0,1 1 0,-1-1-1,0 0 1,0 0 0,1 0 0,-1 0 0,0 0 0,2 0-1,14-1 25,0 0 0,-1-1 0,1 0 0,-1-2 0,0 0 0,0-1-1,0 0 1,-1-1 0,1-1 0,19-12 0,12-10-11,78-61 1,-104 80-45,-20 10 21,-1 0 0,0 0 1,1 0-1,-1 0 0,1 0 1,-1 0-1,1 0 0,-1 1 0,0-1 1,1 0-1,-1 0 0,1 0 0,-1 1 1,0-1-1,1 0 0,-1 1 0,0-1 1,1 0-1,-1 1 0,0-1 0,0 0 1,1 1-1,-1-1 0,0 0 0,0 1 1,0-1-1,1 1 0,-1-1 0,0 1 1,0 45 459,-1-38-321,-15 84 608,11-71-570,1 1 1,1 0-1,0 0 0,2 37 0,1-58-172,0 0 1,0 0 0,0 0-1,0 0 1,0 0-1,0 0 1,1 0-1,-1 0 1,0 0-1,0 0 1,1 0-1,-1 0 1,1 0-1,-1 0 1,1 0-1,-1-1 1,1 1-1,0 0 1,-1 0-1,1-1 1,0 1-1,0 0 1,-1-1-1,1 1 1,0 0-1,0-1 1,0 1-1,1-1 1,0 1 11,0-1 1,0 0 0,0 0-1,0 0 1,-1-1-1,1 1 1,0 0 0,0-1-1,0 1 1,0-1 0,-1 0-1,1 0 1,3-1 0,2-3-145,0 1 1,0-1 0,-1 0 0,1-1-1,-1 1 1,5-8 0,8-19-3203,-9 9-1736,-1-9-6883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0.151"/>
    </inkml:context>
    <inkml:brush xml:id="br0">
      <inkml:brushProperty name="width" value="0.025" units="cm"/>
      <inkml:brushProperty name="height" value="0.025" units="cm"/>
    </inkml:brush>
  </inkml:definitions>
  <inkml:trace contextRef="#ctx0" brushRef="#br0">4320 1712 7687,'-7'-11'761,"0"0"0,0-1 0,2-1 0,-1 1 0,2-1 0,-6-22 0,5 18-429,0-1-1,-2 1 0,-8-16 0,-9-6 17,-3 1 1,-1 1-1,-48-49 0,-2-1-262,-31-41 938,-178-163 0,207 222-1467,-3 3 0,-2 4 1,-138-75-1,55 51 863,-4 7-1,-282-89 1,318 129-251,-3 6 0,-1 6 0,0 6 0,-152-2 0,162 20-219,1 6 0,-1 5 0,-216 43 0,286-38 314,1 3 0,0 2-1,2 3 1,0 2 0,2 3-1,1 3 1,1 1 0,1 3-1,2 2 1,-46 42 0,89-70-189,-63 64 432,66-67-498,0 1 1,1 0-1,-1 0 1,1 1-1,0-1 1,0 1-1,1-1 1,-1 1-1,2 0 1,-1 0-1,0 0 1,1 0 0,-1 7-1,3-12-29,-1 0 1,1 0-1,-1 0 0,1 0 0,-1 0 0,1 0 1,0 0-1,-1 0 0,1 0 0,0-1 0,0 1 1,-1 0-1,1 0 0,0-1 0,0 1 0,0 0 1,0-1-1,0 1 0,0-1 0,0 1 1,0-1-1,0 0 0,1 1 0,-1-1 0,0 0 1,0 0-1,0 0 0,0 0 0,0 0 0,0 0 1,1 0-1,-1 0 0,1-1 0,43-3-1106,-27-1 275,0-1 1,0-1-1,-1 0 0,1-1 0,-2-1 1,1-1-1,-1 0 0,-1-1 0,0-1 1,23-23-1,0-10-3906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0.513"/>
    </inkml:context>
    <inkml:brush xml:id="br0">
      <inkml:brushProperty name="width" value="0.025" units="cm"/>
      <inkml:brushProperty name="height" value="0.025" units="cm"/>
    </inkml:brush>
  </inkml:definitions>
  <inkml:trace contextRef="#ctx0" brushRef="#br0">594 53 5445,'0'0'1623,"-10"-5"1025,-5-2-353,-1-2 1,-26-19-1,42 27-2260,0 1 0,0 0-1,-1-1 1,1 1 0,0 0-1,0 0 1,-1 0-1,1-1 1,0 1 0,-1 0-1,1 0 1,-1 0 0,1 0-1,0 0 1,-1-1-1,1 1 1,0 0 0,-1 0-1,1 0 1,-1 0 0,1 0-1,0 0 1,-1 0-1,1 0 1,0 0 0,-1 1-1,1-1 1,-1 0 0,1 0-1,0 0 1,-1 0-1,1 0 1,0 1 0,-1-1-1,1 0 1,0 0 0,0 1-1,-1-1 1,1 0-1,0 0 1,0 1 0,-1-1-1,1 1 1,-8 18 57,5-11-58,-13 31 26,-3-1-1,-1-1 1,-49 68 0,-92 90 172,-17 25 2100,178-219-2306,-19 31 299,19-32-325,0 0 1,-1 1 0,1-1-1,0 1 1,-1-1 0,1 1-1,0-1 1,0 0-1,0 1 1,-1-1 0,1 1-1,0-1 1,0 1 0,0-1-1,0 1 1,0-1-1,0 1 1,0-1 0,0 1-1,0-1 1,0 1 0,0-1-1,0 1 1,0-1 0,0 1-1,1-1 1,-1 1-1,0-1 1,0 1 0,1-1-1,-1 1 1,0-1 0,0 0-1,1 1 1,-1-1-1,0 0 1,1 1 0,-1-1-1,1 0 1,-1 1 0,0-1-1,1 0 1,-1 0 0,1 1-1,-1-1 1,1 0-1,-1 0 1,1 0 0,-1 0-1,1 0 1,-1 1 0,1-1-1,-1 0 1,1 0 0,-1 0-1,1-1 1,-1 1-1,1 0 1,-1 0 0,1 0-1,21-5-33,-1 0 1,0-1-1,-1-2 0,0 0 0,26-14 0,7-3-426,176-71-4084,-105 51 85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2.422"/>
    </inkml:context>
    <inkml:brush xml:id="br0">
      <inkml:brushProperty name="width" value="0.025" units="cm"/>
      <inkml:brushProperty name="height" value="0.025" units="cm"/>
    </inkml:brush>
  </inkml:definitions>
  <inkml:trace contextRef="#ctx0" brushRef="#br0">47 185 14318,'0'0'2242,"-46"-3"-833,53 3-864,21 0-161,21-7 577,8-6 32,16-4-321,14-5-415,6-5-129,-2 0-64,-5 2-417,-13 4-1184,-23 7-961,-30 6-2371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2.814"/>
    </inkml:context>
    <inkml:brush xml:id="br0">
      <inkml:brushProperty name="width" value="0.025" units="cm"/>
      <inkml:brushProperty name="height" value="0.025" units="cm"/>
    </inkml:brush>
  </inkml:definitions>
  <inkml:trace contextRef="#ctx0" brushRef="#br0">1 196 12268,'0'0'4932,"79"-29"-4355,-17 10 320,17-4-289,4-1-159,3 2-353,0 2-64,-9 0-1506,-17 3-2690,-19-5-2850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1.213"/>
    </inkml:context>
    <inkml:brush xml:id="br0">
      <inkml:brushProperty name="width" value="0.025" units="cm"/>
      <inkml:brushProperty name="height" value="0.025" units="cm"/>
    </inkml:brush>
  </inkml:definitions>
  <inkml:trace contextRef="#ctx0" brushRef="#br0">155 7 11915,'3'-6'4711,"-14"24"-3545,-14 34-749,-6 27 128,4 0-1,4 2 1,-15 97-1,37-177-502,1-1-1,0 1 0,-1 0 0,1 0 0,0 0 1,0 0-1,-1 0 0,1-1 0,0 1 0,0 0 1,0 0-1,0 0 0,0 0 0,1 0 1,-1-1-1,0 1 0,0 0 0,0 0 0,1 0 1,-1 0-1,0-1 0,1 1 0,-1 0 0,1 0 1,-1-1-1,1 1 0,-1 0 0,1-1 1,0 1-1,-1-1 0,1 1 0,0 0 0,-1-1 1,1 1-1,0-1 0,0 0 0,-1 1 0,1-1 1,0 0-1,0 1 0,0-1 0,-1 0 1,1 0-1,0 0 0,0 0 0,0 0 0,0 0 1,0 0-1,0 0 0,-1 0 0,1 0 0,0 0 1,0-1-1,0 1 0,0 0 0,1-1 1,5-2 214,0 0 0,0 0 0,0-1 0,-1 0 0,9-6 1,47-37 371,-2-3 1,-2-2 0,-3-3 0,91-115 0,-141 163-634,-1 0-1,1 0 1,-1-1 0,0 1-1,4-15 1,-8 22-89,0 0 0,0-1-1,-1 1 1,1-1 0,0 1 0,-1 0 0,1 0-1,0-1 1,-1 1 0,1 0 0,0-1 0,-1 1-1,1 0 1,-1 0 0,1 0 0,-1 0 0,1-1 0,0 1-1,-1 0 1,1 0 0,-1 0 0,1 0 0,-1 0-1,1 0 1,-1 0 0,1 0 0,-1 0 0,1 0-1,0 0 1,-1 1 0,1-1 0,-1 0 0,1 0-1,-1 0 1,1 1 0,0-1 0,-1 0 0,1 0 0,0 1-1,-1-1 1,0 1 0,-21 8-2281,-48 52-9231,44-35 5680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2.690"/>
    </inkml:context>
    <inkml:brush xml:id="br0">
      <inkml:brushProperty name="width" value="0.025" units="cm"/>
      <inkml:brushProperty name="height" value="0.025" units="cm"/>
    </inkml:brush>
  </inkml:definitions>
  <inkml:trace contextRef="#ctx0" brushRef="#br0">29 1 3651,'0'0'9652,"-3"9"-8339,-5 24-452,1 1-1,2 0 0,2 0 0,1 1 1,1-1-1,8 67 0,-6-95-818,0 0-1,1 0 1,-1 0-1,1 0 1,1 0-1,-1-1 0,1 1 1,0-1-1,0 1 1,0-1-1,1 0 1,0-1-1,8 10 1,-10-13-27,-1 0 0,1 1 1,0-1-1,0 0 1,0 0-1,0 0 0,0 0 1,0-1-1,0 1 0,0 0 1,0-1-1,0 0 0,0 1 1,1-1-1,-1 0 0,0 0 1,3 0-1,-2-1 26,0 0-1,0 0 1,0 0-1,0 0 1,0-1-1,-1 1 1,1-1-1,0 0 1,-1 1-1,1-1 1,-1-1 0,0 1-1,1 0 1,-1 0-1,2-4 1,6-9-40,0-1 0,-1 0 0,0-1 1,-1 0-1,-1 0 0,-1 0 0,-1-1 0,0 0 1,-1 0-1,-1-1 0,-1 1 0,1-29 1,-3 47-58,0 0 1,0-1 0,-1 1-1,1 0 1,0 0 0,0-1 0,0 1-1,0 0 1,0 0 0,0-1 0,0 1-1,0 0 1,0-1 0,-1 1-1,1 0 1,0 0 0,0 0 0,0-1-1,-1 1 1,1 0 0,0 0-1,0 0 1,0-1 0,-1 1 0,1 0-1,0 0 1,0 0 0,-1 0-1,1 0 1,0 0 0,-1 0 0,1 0-1,0-1 1,0 1 0,-1 0-1,1 0 1,0 0 0,-1 0 0,1 0-1,0 1 1,0-1 0,-1 0-1,1 0 1,0 0 0,-1 0 0,-13 6-4695,-2 8-2494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3.138"/>
    </inkml:context>
    <inkml:brush xml:id="br0">
      <inkml:brushProperty name="width" value="0.025" units="cm"/>
      <inkml:brushProperty name="height" value="0.025" units="cm"/>
    </inkml:brush>
  </inkml:definitions>
  <inkml:trace contextRef="#ctx0" brushRef="#br0">34 2 13485,'0'0'3491,"72"-1"-2498,-38 11-641,-1 0-192,-2 4 65,-6 4-65,-13 7 0,-12 5-64,-3 13 224,-22 6-31,-13 13-161,-6 5-64,3 3-32,1-3-320,12-14-2915,6-20-4453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3.734"/>
    </inkml:context>
    <inkml:brush xml:id="br0">
      <inkml:brushProperty name="width" value="0.025" units="cm"/>
      <inkml:brushProperty name="height" value="0.025" units="cm"/>
    </inkml:brush>
  </inkml:definitions>
  <inkml:trace contextRef="#ctx0" brushRef="#br0">0 0 14125,'0'0'4196,"1"10"-3048,1 42 245,-1-15-865,1 1-1,2-1 1,1 0-1,19 69 1,-23-104-503,-1-1 0,1 1 0,0 0 1,0 0-1,-1-1 0,1 1 1,0 0-1,0-1 0,1 1 1,-1-1-1,0 1 0,0-1 1,1 1-1,-1-1 0,1 0 0,-1 0 1,1 0-1,2 1 0,-3-1 13,0-1 0,1 0-1,-1 0 1,0 0 0,0 0-1,1 0 1,-1-1 0,0 1-1,0 0 1,0-1 0,0 1-1,1 0 1,-1-1 0,0 1-1,0-1 1,0 0 0,0 1-1,0-1 1,0 0 0,0 0-1,1-1 1,6-7 207,-1 0 0,0-1 0,0 1 0,9-19 0,-10 16-276,75-155 255,-51 101-186,-25 92 52,-2 17 60,-1-10-107,0-2-1,3 1 1,11 44 0,-16-75-42,0-1-1,0 1 1,0 0 0,0 0 0,0-1-1,0 1 1,0 0 0,0 0-1,1 0 1,-1-1 0,0 1 0,0 0-1,1-1 1,-1 1 0,1 0-1,-1-1 1,0 1 0,1 0 0,-1-1-1,1 1 1,0-1 0,-1 1-1,1-1 1,-1 1 0,1-1 0,0 1-1,-1-1 1,1 0 0,0 1-1,0-1 1,-1 0 0,1 0 0,0 1-1,0-1 1,-1 0 0,1 0 0,0 0-1,0 0 1,0 0 0,-1 0-1,1 0 1,0 0 0,0-1 0,-1 1-1,1 0 1,0 0 0,0-1-1,-1 1 1,1 0 0,0-1 0,-1 1-1,1 0 1,0-1 0,-1 1-1,1-1 1,-1 0 0,1 1 0,0-1-1,-1 1 1,0-1 0,1 0-1,-1 1 1,1-1 0,-1 0 0,37-54-1957,-31 44 496,13-19-2341,1-2-1708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4.598"/>
    </inkml:context>
    <inkml:brush xml:id="br0">
      <inkml:brushProperty name="width" value="0.025" units="cm"/>
      <inkml:brushProperty name="height" value="0.025" units="cm"/>
    </inkml:brush>
  </inkml:definitions>
  <inkml:trace contextRef="#ctx0" brushRef="#br0">95 99 14574,'0'0'2797,"-8"0"-1003,5 0-1664,0 0 0,0 0 1,0 1-1,0-1 0,1 1 1,-1 0-1,0 0 0,0 0 1,0 0-1,1 0 0,-1 0 1,1 1-1,-1-1 0,1 1 1,-4 3-1,3-2 30,0 1 0,0 0 0,1 0 0,0 0-1,-1 0 1,1 0 0,0 0 0,1 1 0,-1-1 0,1 0 0,-1 8 0,-3 9 389,2 0 1,0 0 0,1 0 0,2 0 0,3 40 0,-3-59-529,0-1 0,0 0 0,1 1 0,-1-1 0,1 0 0,-1 1 0,1-1 0,0 0 0,-1 0 0,1 0 0,0 0 0,0 1 0,0-1 0,0 0 0,0-1 0,0 1 0,0 0 0,0 0 0,0 0 0,0 0 0,0-1 0,1 1 0,-1-1 0,0 1 0,1-1 0,-1 1 0,0-1 0,1 0 0,-1 0 0,0 1 0,1-1 0,-1 0 0,0 0 0,1-1 0,-1 1 0,0 0 0,1 0 0,-1-1 0,0 1 0,1 0 0,-1-1 0,0 1 0,1-1 0,-1 0 0,0 1 0,0-1 0,0 0 0,0 0 0,0 0 0,0 0 0,0 0 0,0 0 1,0 0-1,0 0 0,-1 0 0,1 0 0,0-1 0,-1 1 0,1 0 0,-1 0 0,1-1 0,0-1 0,3-11 23,0 0 0,-2 1 0,1-1 0,-1-1 0,-1 1 0,-1-18 0,0 23-33,0 0 0,-1 1-1,0-1 1,-1 0 0,1 1 0,-2-1-1,1 1 1,-1 0 0,0 0 0,-1 0 0,-6-10-1,9 16-13,0 1-1,0 0 1,0-1-1,0 1 1,0 0-1,-1 0 0,1 0 1,0 0-1,-1 0 1,1 0-1,-1 0 1,1 0-1,-1 0 1,0 1-1,1-1 0,-1 1 1,0-1-1,1 1 1,-1-1-1,-1 1 1,32 7-163,-17-8 162,0-1 0,0 0-1,0-1 1,0 0 0,0-1-1,-1 0 1,16-9 0,-18 8-1,0 1-1,1 0 1,0 0 0,0 1 0,0 0 0,0 0 0,0 1 0,1 1-1,-1 0 1,1 0 0,10 1 0,-19 1 0,-1 0 0,1 0-1,0 0 1,0-1 0,-1 2-1,1-1 1,-1 0 0,1 0 0,-1 0-1,1 1 1,-1-1 0,0 1 0,1-1-1,-1 1 1,0-1 0,0 1 0,0 0-1,-1 0 1,1-1 0,0 1 0,-1 0-1,1 0 1,-1 0 0,1 0 0,-1 0-1,0 0 1,0 0 0,0 3-1,-1 64 76,0-60-14,-9 47 89,0 10 111,10-68-235,1-1 1,0 0-1,0 1 1,0 0 0,1-1-1,-1 1 1,0-1-1,1 1 1,3-4-1,2-4 25,14-25 25,-5 8-65,1 0 0,1 1 0,1 0 1,37-37-1,-55 62-13,1-1 0,-1 1 0,1-1 1,-1 1-1,1 0 0,0 0 0,-1 0 0,1 0 1,0 0-1,0 0 0,0 0 0,0 0 1,-1 1-1,1-1 0,0 1 0,0-1 0,0 1 1,4 0-1,-5 0 0,0 1-1,0 0 1,0 0 0,0 0-1,0 0 1,0 0 0,0 0 0,0 0-1,-1 0 1,1 0 0,0 0-1,-1 1 1,1-1 0,-1 0 0,1 0-1,-1 1 1,1-1 0,-1 0-1,0 1 1,0-1 0,0 0 0,0 1-1,0-1 1,0 0 0,0 1-1,-1 1 1,-18 142 39,19-145-31,0 0-1,0 1 1,0-1-1,0 0 1,0 0-1,0 0 1,0 0 0,0 1-1,0-1 1,0 0-1,0 0 1,0 0-1,0 0 1,0 1-1,0-1 1,0 0 0,0 0-1,0 0 1,0 0-1,1 0 1,-1 0-1,0 1 1,0-1-1,0 0 1,0 0 0,0 0-1,0 0 1,1 0-1,-1 0 1,0 0-1,0 0 1,0 0 0,0 0-1,0 1 1,1-1-1,-1 0 1,0 0-1,0 0 1,0 0-1,0 0 1,1 0 0,-1 0-1,0 0 1,0 0-1,0 0 1,0-1-1,1 1 1,11-5 52,7-11 65,28-34 22,-33 33-164,0 1 0,1 0-1,1 1 1,0 1 0,1 1 0,1 0-1,35-19 1,-52 31 16,-1 1-1,1 0 1,-1 0-1,1 0 1,-1 0-1,0 0 1,1 0 0,-1 0-1,1 0 1,-1 0-1,1 0 1,-1 0-1,1 0 1,-1 0-1,0 0 1,1 0-1,-1 0 1,1 0-1,-1 1 1,1-1 0,-1 0-1,0 0 1,1 1-1,-1-1 1,0 0-1,1 0 1,-1 1-1,0-1 1,1 0-1,-1 1 1,0-1-1,0 0 1,1 1-1,-1-1 1,0 1 0,6 24-60,-6 41 194,0-49-136,0-17 15,0 1-1,-1-1 1,1 1 0,0-1 0,0 0-1,0 1 1,0-1 0,0 1 0,0-1-1,0 0 1,0 1 0,1-1-1,-1 1 1,0-1 0,0 0 0,0 1-1,0-1 1,0 0 0,1 1 0,-1-1-1,0 0 1,0 1 0,1-1-1,-1 0 1,0 1 0,0-1 0,1 0-1,-1 0 1,0 1 0,1-1 0,-1 0-1,0 0 1,1 0 0,0 1-1,13-8 188,11-17 38,-11 4-187,-11 15-44,0 0 0,0 0 1,1 1-1,-1-1 0,1 1 0,0-1 1,1 1-1,-1 0 0,1 1 0,0-1 1,-1 1-1,1 0 0,8-3 0,-12 6-11,-1 0-1,1 1 1,0-1 0,0 0-1,-1 0 1,1 1-1,0-1 1,-1 1 0,1-1-1,-1 1 1,1-1-1,0 1 1,-1-1-1,1 1 1,-1-1 0,1 1-1,-1 0 1,1-1-1,-1 1 1,0 0 0,1-1-1,-1 1 1,0 0-1,0 0 1,1-1-1,-1 1 1,0 0 0,0 0-1,0-1 1,0 1-1,0 0 1,0 0 0,0-1-1,0 1 1,-1 1-1,1 37-572,0-33 261,-4 27-2351,-2-13-2385,0-5-4923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5.534"/>
    </inkml:context>
    <inkml:brush xml:id="br0">
      <inkml:brushProperty name="width" value="0.025" units="cm"/>
      <inkml:brushProperty name="height" value="0.025" units="cm"/>
    </inkml:brush>
  </inkml:definitions>
  <inkml:trace contextRef="#ctx0" brushRef="#br0">147 432 14318,'0'-3'277,"-1"0"0,1 0 0,0 0 0,-1 1 0,0-1 0,0 0 0,0 1 0,0-1 0,0 1 0,-1-1 0,1 1 0,-1-1 0,1 1 0,-1 0 0,0 0 0,0 0 0,0 0 0,0 0 0,0 0 0,-3-1 0,3 2-179,1 0 0,-1 1 0,0-1 0,1 1 0,-1-1-1,0 1 1,0 0 0,1-1 0,-1 1 0,0 0 0,0 0 0,0 0-1,1 1 1,-1-1 0,0 0 0,0 1 0,1-1 0,-1 1-1,0-1 1,0 1 0,1 0 0,-1 0 0,1 0 0,-1 0 0,1 0-1,-1 0 1,1 0 0,0 0 0,-1 1 0,1-1 0,0 0-1,0 1 1,-1 1 0,-7 12 70,1-1 0,0 1 0,2 0 0,-1 1 0,2 0 0,0 0 0,1 0 0,1 0 0,0 1 0,1-1 0,1 1 0,0-1 0,2 1 0,2 21 0,-3-36-163,0-1 0,0 1 1,1 0-1,-1-1 0,0 1 0,1-1 1,-1 1-1,1 0 0,0-1 0,-1 0 0,1 1 1,0-1-1,0 1 0,0-1 0,0 0 1,0 0-1,0 1 0,1-1 0,-1 0 0,0 0 1,0 0-1,1 0 0,-1-1 0,3 2 1,-1-1 2,0-1 1,0 1 0,0-1 0,-1 0-1,1 0 1,0 0 0,0 0-1,0 0 1,0-1 0,0 0 0,0 1-1,4-3 1,4-1 56,-1-1 0,0 0 0,0-1 0,0 0 0,-1 0 0,9-9 0,1-2-6,-2-1-1,0 0 0,-1-2 0,-1 0 1,-1 0-1,0-2 0,-2 1 0,0-2 1,-2 1-1,-1-2 0,13-47 1,-31 120-186,1 1 1,0 52 0,8-100 125,-1-1 0,1 0 1,0 0-1,0 0 1,0 0-1,0 1 0,1-1 1,-1 0-1,0 0 1,0 0-1,1 0 0,-1 0 1,1 0-1,-1 1 0,1-1 1,-1 0-1,1 0 1,0-1-1,-1 1 0,1 0 1,0 0-1,0 0 1,0 0-1,0-1 0,-1 1 1,1 0-1,0-1 1,0 1-1,0 0 0,1-1 1,-1 0-1,0 1 1,0-1-1,0 0 0,0 1 1,0-1-1,0 0 1,2 0-1,1 0 9,-1-1-1,1 1 1,-1-1-1,0 0 1,1 0-1,-1 0 1,0 0-1,0 0 1,1-1 0,-1 0-1,0 0 1,5-3-1,18-21 129,-1 0 1,-1-2-1,-2-1 0,0 0 0,-2-2 0,-1 0 0,14-35 0,-18 36 92,-2-2 0,12-42 0,-20 58-195,-1 0 1,-1-1-1,0 1 1,-2 0-1,0-1 1,-2-29 0,1 45-38,0 1 0,0-1 0,0 1 1,0-1-1,0 1 0,0-1 0,0 1 0,0-1 1,0 1-1,-1-1 0,1 1 0,0-1 1,0 1-1,-1 0 0,1-1 0,0 1 1,-1-1-1,1 1 0,0 0 0,-1-1 1,1 1-1,0 0 0,-1-1 0,1 1 1,-1 0-1,1-1 0,-1 1 0,1 0 1,-1 0-1,1 0 0,-1 0 0,1-1 1,-1 1-1,1 0 0,-1 0 0,1 0 1,-1 0-1,1 0 0,-1 0 0,1 0 1,-1 1-1,1-1 0,-1 0 0,1 0 1,-1 0-1,1 0 0,-1 1 0,1-1 1,-1 0-1,1 0 0,-1 1 0,1-1 1,0 0-1,-1 1 0,1-1 0,0 0 1,-1 1-1,1-1 0,0 1 0,-1-1 1,1 1-1,0-1 0,-1 1 0,-5 10-24,0-1-1,1 1 1,1-1 0,-1 2-1,1-1 1,1 0-1,-3 20 1,-4 10-6,1-9 40,2 1 0,1 1 0,1-1 1,2 1-1,2 56 0,1-87-1,0 1 0,0 0 0,0-1 0,0 1 0,1-1 0,0 1-1,0-1 1,0 1 0,0-1 0,0 0 0,1 1 0,-1-1 0,1 0 0,0 0 0,0 0 0,0 0 0,0 0-1,1-1 1,-1 1 0,1-1 0,0 1 0,-1-1 0,1 0 0,0 0 0,0 0 0,1 0 0,-1-1 0,0 1 0,0-1-1,1 0 1,-1 0 0,1 0 0,-1-1 0,1 1 0,-1-1 0,1 0 0,0 0 0,-1 0 0,1 0 0,-1 0-1,1-1 1,-1 0 0,1 1 0,-1-2 0,1 1 0,-1 0 0,0-1 0,0 1 0,4-3 0,4-3 45,-1 1 1,0-2 0,-1 1-1,1-1 1,-2-1 0,1 0 0,-1 0-1,0-1 1,-1 0 0,0 0-1,-1 0 1,0-1 0,7-17-1,-6 9 4,0 0 1,0-1-1,-2 0 0,-1 0 0,0-1 0,-1 1 0,-1-24 0,-7 25-44,-6 19-128,9 2 104,0 0-1,-1 0 0,1 0 0,0 0 0,0 0 0,0 0 0,1 0 0,-1 1 0,0-1 0,-1 4 0,-9 20-17,2 0 1,-9 34-1,15-48 33,2 1-1,-1 0 1,2-1-1,0 1 1,0 0-1,1 0 1,3 17-1,-3-28-1,0 0-1,1 0 1,-1 0 0,1 0-1,0-1 1,-1 1 0,1 0 0,0 0-1,0-1 1,0 1 0,0-1-1,0 1 1,1-1 0,-1 1-1,0-1 1,1 0 0,-1 1-1,1-1 1,-1 0 0,1 0-1,0 0 1,-1 0 0,4 1-1,-1-1-62,1 0-1,-1 0 1,1 0-1,0-1 1,0 1-1,0-1 1,-1 0-1,1-1 1,6 0-1,2-2-1016,-1 1 1,0-2-1,0 0 0,0 0 0,-1-1 0,18-10 1,13-16-8086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6.078"/>
    </inkml:context>
    <inkml:brush xml:id="br0">
      <inkml:brushProperty name="width" value="0.025" units="cm"/>
      <inkml:brushProperty name="height" value="0.025" units="cm"/>
    </inkml:brush>
  </inkml:definitions>
  <inkml:trace contextRef="#ctx0" brushRef="#br0">4 159 10218,'0'-9'3080,"0"9"-3072,-1-5 334,0-1 1,0 1-1,1 0 0,0 0 1,0 0-1,0 0 1,1 0-1,-1 0 1,1 0-1,0 0 1,1 0-1,-1 0 0,1 0 1,0 0-1,0 1 1,1-1-1,-1 1 1,1 0-1,0-1 1,0 1-1,1 0 0,-1 1 1,7-6-1,-3 4-199,-1 2 0,1-1 0,0 1-1,0 0 1,0 0 0,0 1-1,0 0 1,1 0 0,-1 0 0,0 1-1,1 1 1,8-1 0,-13 1-120,0 0-1,0 0 1,0 0 0,0 1 0,0-1 0,0 1 0,0-1 0,0 1 0,-1 0 0,1 0-1,0 1 1,0-1 0,-1 1 0,1-1 0,-1 1 0,1 0 0,-1 0 0,0 0-1,0 0 1,0 0 0,0 0 0,0 1 0,0-1 0,0 1 0,-1-1 0,1 1 0,-1 0-1,0-1 1,0 1 0,0 0 0,0 0 0,0 4 0,0 5 13,0 0 0,-1-1 0,0 1-1,-1 0 1,0-1 0,-1 1 0,-1-1 0,0 0 0,0 1 0,-1-1 0,-7 14 0,-9 14 144,-43 63-1,14-25 104,46-71-181,-1-1 0,1 1-1,0 0 1,0 0 0,1 0 0,0 0 0,-3 13 0,5-19-81,0 1 0,0 0 0,0 0 0,1-1 0,-1 1 0,0 0 0,0-1-1,0 1 1,1 0 0,-1 0 0,0-1 0,0 1 0,1 0 0,-1-1 0,1 1 0,-1-1 0,1 1 0,-1-1 0,1 1 0,-1-1 0,1 1 0,-1-1 0,1 1 0,0-1 0,-1 0 0,1 1 0,0-1 0,3 1 8,-1 0 0,0 0 0,0-1 0,1 1 0,-1-1 0,0 0 0,1 0 0,-1-1 0,6 0 0,13-3 28,-1-2-1,0 0 1,0-1 0,0-1-1,-1-1 1,21-13 0,6-5-66,57-45 0,-98 68-229,0 0 0,0 0 0,-1-1 0,1 1 0,-1-1 0,0-1-1,0 1 1,-1-1 0,0 0 0,0 0 0,0 0 0,-1 0 0,1 0 0,2-10 0,-6 15 64,0-1 0,1 1 0,-1 0 0,0 0 0,0-1 0,0 1 1,-1 0-1,1 0 0,0 0 0,0-1 0,-1 1 0,1 0 0,0 0 0,-1 0 0,0 0 1,1 0-1,-1 0 0,1-1 0,-1 2 0,0-1 0,0 0 0,0 0 0,1 0 0,-1 0 1,0 0-1,0 1 0,0-1 0,0 0 0,-2 0 0,-37-13-5873,40 14 5972,-46-8-6785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6.409"/>
    </inkml:context>
    <inkml:brush xml:id="br0">
      <inkml:brushProperty name="width" value="0.025" units="cm"/>
      <inkml:brushProperty name="height" value="0.025" units="cm"/>
    </inkml:brush>
  </inkml:definitions>
  <inkml:trace contextRef="#ctx0" brushRef="#br0">1 47 10186,'0'0'8968,"55"43"-8039,-14-43-384,9-2-417,4-9-32,-3-3-64,1-1-609,-5-2-2786,-8 2-2466,-11-1-1731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6.755"/>
    </inkml:context>
    <inkml:brush xml:id="br0">
      <inkml:brushProperty name="width" value="0.025" units="cm"/>
      <inkml:brushProperty name="height" value="0.025" units="cm"/>
    </inkml:brush>
  </inkml:definitions>
  <inkml:trace contextRef="#ctx0" brushRef="#br0">1 24 5862,'0'0'8167,"0"9"-5973,0-3-2031,0 3 516,1 1 0,0 0 0,0 0 1,5 15-1,-6-23-561,1 1 1,0-1-1,0 0 0,0 1 0,0-1 1,0 0-1,0 0 0,0 0 0,1 0 1,-1 0-1,1 0 0,0 0 1,-1-1-1,1 1 0,0-1 0,0 1 1,0-1-1,0 0 0,0 1 1,1-1-1,-1 0 0,0 0 0,1-1 1,-1 1-1,0 0 0,1-1 1,2 1-1,1-1-88,0 0 1,0-1-1,0 1 1,0-1-1,0 0 1,0-1-1,0 1 1,-1-1-1,1-1 1,9-4-1,51-39 386,-54 37-361,0 0 0,0 0-1,1 1 1,20-9 0,-32 17-52,0-1 0,0 1 0,0-1 0,0 1 0,0 0 0,0 0 0,0 0 0,0-1 0,0 1 0,0 0 0,0 0 0,0 1 0,0-1 0,0 0 0,0 0 0,0 0 0,0 1 0,0-1 1,0 0-1,0 1 0,0-1 0,0 1 0,0-1 0,0 1 0,0 0 0,-1-1 0,1 1 0,0 0 0,0 0 0,-1-1 0,1 1 0,0 0 0,-1 0 0,1 0 0,-1 0 0,1 0 0,-1 0 0,0 0 0,1 0 0,-1 0 0,1 2 0,6 54 220,-5-36-151,-3-19-44,2 0 0,-1 0 0,0 0 0,0 0 0,0 0 0,1 0 0,-1 0 0,1 0 0,0 0 0,0 0 0,-1-1 0,1 1 0,0 0 0,0-1 0,1 1 0,-1 0 0,0-1 0,0 1 0,1-1 0,-1 0 0,1 1 0,-1-1 0,1 0 0,0 0 0,0 0 0,-1 0 0,1 0 0,0-1 0,0 1 0,2 0 0,1-1 29,-1 0 1,0-1 0,0 0-1,0 1 1,0-2 0,0 1 0,0 0-1,0-1 1,0 0 0,0 1 0,-1-2-1,1 1 1,4-4 0,1 0-14,59-46-1919,-62 47 778,-1 0 0,0 0 0,0 0 0,-1-1 0,0 0 0,0 0-1,0 0 1,0 0 0,4-12 0,-4-9-3926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7.112"/>
    </inkml:context>
    <inkml:brush xml:id="br0">
      <inkml:brushProperty name="width" value="0.025" units="cm"/>
      <inkml:brushProperty name="height" value="0.025" units="cm"/>
    </inkml:brush>
  </inkml:definitions>
  <inkml:trace contextRef="#ctx0" brushRef="#br0">1 50 5733,'0'0'15722,"0"-6"-15658,0 5-63,0 0 1,0 0-1,0 0 0,0 0 1,0 0-1,1 0 0,-1 0 1,0 1-1,0-1 0,1 0 0,-1 0 1,1 0-1,-1 0 0,1 0 1,-1 0-1,1 1 0,-1-1 1,1 0-1,0 0 0,-1 1 1,1-1-1,0 0 0,0 1 0,1-2 1,26 2-686,0 1-1041,-25-1 1689,6 1-954,-1-1 0,1-1 0,-1 1 0,1-2 0,-1 1 1,9-3-1,11-11 738,-31 17 1102,0 1 0,0-1 0,1 1 0,0 0 0,-1 0 0,1 0 0,0 0 0,-2 3 0,2 0-616,-1 0-1,1 0 0,0 0 0,0 0 0,1 0 1,-1 0-1,1 0 0,1 0 0,-1 1 0,1-1 1,0 0-1,2 12 0,-1-16-209,0-1 0,-1 1 1,1 0-1,0 0 0,0-1 0,0 1 0,1-1 1,-1 1-1,0-1 0,0 0 0,1 1 0,-1-1 1,1 0-1,-1 0 0,1 0 0,-1 0 0,1 0 1,0 0-1,0 0 0,-1-1 0,1 1 0,0-1 1,0 1-1,0-1 0,0 0 0,2 1 0,61 0 57,-46-2-94,-3 1-195,-3-1 32,1 1 1,-1 0 0,0 1-1,16 2 1,-28-2 178,1-1 1,-1 0-1,1 0 1,-1 0-1,1 1 0,-1-1 1,0 1-1,1-1 0,-1 1 1,0 0-1,0-1 0,1 1 1,-1 0-1,0 0 0,0 0 1,0 0-1,0 0 1,0 0-1,0 0 0,0 0 1,0 0-1,0 0 0,-1 1 1,1-1-1,0 0 0,-1 1 1,1-1-1,-1 0 0,0 1 1,1-1-1,-1 1 0,0-1 1,0 0-1,0 1 1,0-1-1,0 1 0,0-1 1,0 1-1,0-1 0,-1 1 1,1-1-1,0 0 0,-1 1 1,1-1-1,-1 0 0,0 1 1,0 0-1,-3 3 147,1 1-1,-1-1 1,0-1-1,0 1 1,-1-1-1,1 0 1,-1 0-1,0 0 0,0 0 1,0-1-1,-7 3 1,-64 30 464,33-25-762,24-11-2299,7-4-2443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7.618"/>
    </inkml:context>
    <inkml:brush xml:id="br0">
      <inkml:brushProperty name="width" value="0.025" units="cm"/>
      <inkml:brushProperty name="height" value="0.025" units="cm"/>
    </inkml:brush>
  </inkml:definitions>
  <inkml:trace contextRef="#ctx0" brushRef="#br0">269 0 12684,'0'0'7447,"-12"1"-6032,6 0-1357,-1 0 0,1 0 1,0 0-1,-1 1 0,1 0 1,0 0-1,0 0 0,0 1 1,0 0-1,0 0 0,1 1 1,0 0-1,-8 5 0,-122 139 575,105-113-358,75-67 51,-23 12-178,12-12-26,54-36 0,-78 61-122,0 1 0,1-1 0,0 2-1,0 0 1,0 0 0,1 1-1,-1 0 1,1 1 0,0 1 0,19-3-1,-30 5-1,0 0-1,1 0 1,-1 0-1,1 0 1,-1 1-1,1-1 1,-1 0-1,1 1 1,-1-1-1,0 1 1,1-1-1,-1 1 1,0-1-1,1 1 1,-1 0-1,0 0 1,0 0-1,0 0 1,0 0-1,0 0 1,0 0-1,0 0 1,0 0-1,0 0 1,1 3-1,-1 0 21,1-1 1,-1 1-1,0 0 1,0 0-1,0 0 1,-1 1-1,1-1 1,-1 0-1,0 5 1,-2 6 124,0 0 1,0 0 0,-1 0 0,-7 19-1,2-13 127,0-1 0,-1 1 0,-1-1 0,-1-1 0,-1 0 0,-23 28 0,24-39-421,8-17-1449,10-20-1683,59-93-9726,-42 68 5236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8.262"/>
    </inkml:context>
    <inkml:brush xml:id="br0">
      <inkml:brushProperty name="width" value="0.025" units="cm"/>
      <inkml:brushProperty name="height" value="0.025" units="cm"/>
    </inkml:brush>
  </inkml:definitions>
  <inkml:trace contextRef="#ctx0" brushRef="#br0">13 77 8776,'3'-11'2867,"0"-4"-1774,10-36 3291,-12 90-926,1-16-3078,-4-6-126,0 0-1,0 0 0,-10 30 1,8-34-177,0-1 1,2 0 0,-1 1 0,1 0 0,1-1 0,0 1-1,1 0 1,2 18 0,-1-28-72,0 0 0,1 0-1,-1 0 1,1 0 0,0 0 0,0 0-1,-1-1 1,2 1 0,-1-1 0,0 1-1,0-1 1,1 0 0,0 0 0,-1 0-1,1 0 1,0 0 0,0-1 0,0 1-1,0-1 1,5 2 0,9 2 11,0 0-1,28 4 1,-34-7-28,0 0-20,-4-1-18,0 0 1,-1 1 0,1 0-1,0 0 1,9 4 0,-15-5 48,1 0 1,-1 0 0,1 0 0,-1 1-1,1-1 1,-1 0 0,0 1-1,1-1 1,-1 1 0,0-1-1,0 1 1,0-1 0,0 1-1,0 0 1,-1 0 0,1-1-1,0 1 1,-1 0 0,1 0 0,-1 0-1,0 0 1,0-1 0,1 1-1,-2 3 1,-3 30 686,3-32-103,4-10-64,0-4-288,9-21-55,-1-1 0,-2-1 0,-2 1 0,-1-1 1,4-65-1,-11 103-194,1 1 0,0-1 1,1 1-1,-1-1 0,1 1 0,0-1 1,0 0-1,0 1 0,0-1 1,1 0-1,0 0 0,0 1 1,2 3-1,-2-6 18,1 0 0,-1-1 0,0 1 0,1 0 1,-1-1-1,1 1 0,-1-1 0,1 0 0,0 0 0,0 0 0,-1 0 0,1 0 0,0-1 0,0 1 1,0-1-1,0 0 0,0 0 0,0 0 0,0 0 0,0 0 0,-1-1 0,5 0 0,0-1 14,0 0-1,0 0 1,0-1 0,-1 0-1,1 0 1,-1 0-1,0-1 1,1 0-1,-2-1 1,1 1 0,0-1-1,4-5 1,1-1 35,-1-1 1,0 0 0,-1 0 0,14-23-1,-30 48-103,-33 70-47,37-76 109,1 0-1,0 1 1,0-1-1,1 0 1,0 1 0,0-1-1,1 0 1,-1 1 0,2-1-1,1 13 1,-2-19 4,0-1 1,0 1 0,1 0 0,-1-1 0,0 1-1,1 0 1,-1-1 0,0 1 0,1-1-1,-1 1 1,1 0 0,-1-1 0,1 1-1,-1-1 1,1 1 0,-1-1 0,1 0-1,0 1 1,-1-1 0,1 0 0,0 1-1,-1-1 1,1 0 0,0 0 0,-1 1-1,1-1 1,0 0 0,0 0 0,-1 0-1,1 0 1,0 0 0,-1 0 0,1 0-1,0 0 1,0 0 0,-1-1 0,1 1-1,0 0 1,-1 0 0,1-1 0,1 1-1,27-18 830,-8-4-673,-2-1-1,30-43 1,-24 12-5217,-24 46-2160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3.081"/>
    </inkml:context>
    <inkml:brush xml:id="br0">
      <inkml:brushProperty name="width" value="0.025" units="cm"/>
      <inkml:brushProperty name="height" value="0.025" units="cm"/>
    </inkml:brush>
  </inkml:definitions>
  <inkml:trace contextRef="#ctx0" brushRef="#br0">0 372 10794,'0'0'1527,"11"2"475,-9-2-1950,4 2 124,0-1-1,0 0 0,1 0 1,-1-1-1,0 0 0,0 0 1,1 0-1,-1-1 0,0 0 1,0 0-1,1 0 0,-1-1 1,0 0-1,0 0 0,-1-1 1,1 1-1,8-6 0,1-4-49,0 0-1,-1-1 0,0 0 1,18-25-1,-26 31-115,-1 0 0,-1 0 0,1 0 1,-1-1-1,0 0 0,-1 1 0,0-2 0,0 1 0,-1 0 0,0 0 0,0-1 0,0-13 0,-2 22-6,0-1 0,0 1-1,1 0 1,-1-1 0,0 1-1,0 0 1,0-1 0,0 1 0,0 0-1,0-1 1,0 1 0,0 0-1,0-1 1,0 1 0,-1 0-1,1-1 1,0 1 0,0 0 0,0-1-1,0 1 1,0 0 0,0 0-1,-1-1 1,1 1 0,0 0-1,0-1 1,-1 1 0,1 0-1,0 0 1,0 0 0,-1-1 0,1 1-1,0 0 1,0 0 0,-1 0-1,1 0 1,0-1 0,-1 1-1,-12 9 78,-7 22 52,18-24-82,0-1-1,0 1 1,1 0 0,0 0-1,0-1 1,1 1 0,0 0-1,1 9 1,-1-14-24,0 0 1,1 0-1,-1 0 0,1 0 0,0 0 1,-1-1-1,1 1 0,0 0 1,0 0-1,0-1 0,0 1 0,0-1 1,1 1-1,-1-1 0,0 1 0,1-1 1,-1 0-1,1 0 0,0 0 0,-1 0 1,1 0-1,0 0 0,-1 0 1,1 0-1,0 0 0,0-1 0,0 1 1,0-1-1,0 0 0,0 1 0,0-1 1,3 0-1,2-1 19,-1 1 0,1-1 0,0 0 0,-1 0 0,1-1 0,-1 0 0,1 0 1,-1-1-1,0 1 0,0-1 0,0-1 0,0 1 0,-1-1 0,0 0 0,1 0 0,-1-1 0,0 0 0,6-8 0,7-10-38,-1 0 0,-1-1 0,13-27 0,-16 28 62,-9 22 392,-1 12-83,-1 25 205,-1-13-167,-1-21-403,1 0 0,-1-1 1,1 1-1,0-1 1,-1 1-1,1-1 0,0 1 1,0-1-1,0 1 1,0-1-1,0 0 1,0 0-1,0 1 0,0-1 1,0 0-1,1 0 1,-1 0-1,0 0 0,1 0 1,-1-1-1,1 1 1,-1 0-1,1-1 1,0 1-1,-1-1 0,1 1 1,-1-1-1,1 0 1,0 0-1,-1 0 0,1 0 1,0 0-1,-1 0 1,1 0-1,0 0 1,-1-1-1,1 1 0,-1 0 1,1-1-1,1 0 1,7-2 30,-1 0 1,0-1 0,0 0-1,0 0 1,12-8-1,89-61-2886,-37 24-5087,-55 36 4780,15-7-2681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8.626"/>
    </inkml:context>
    <inkml:brush xml:id="br0">
      <inkml:brushProperty name="width" value="0.025" units="cm"/>
      <inkml:brushProperty name="height" value="0.025" units="cm"/>
    </inkml:brush>
  </inkml:definitions>
  <inkml:trace contextRef="#ctx0" brushRef="#br0">78 1 11563,'0'0'6379,"-1"13"-5797,-9 80 1982,-28 118-1,16-101-675,16-48-975,6-61-907,0-1-1,0 0 1,0 1 0,0-1 0,0 1 0,0-1 0,0 0-1,0 1 1,0-1 0,0 1 0,0-1 0,0 0 0,0 1-1,0-1 1,0 0 0,1 1 0,-1-1 0,0 0 0,0 1 0,0-1-1,1 0 1,-1 1 0,0-1 0,1 0 0,-1 1 0,0-1-1,0 0 1,1 0 0,-1 0 0,0 1 0,1-1 0,-1 0-1,1 0 1,-1 0 0,0 0 0,1 1 0,-1-1 0,0 0 0,2 0-1,17-8 192,15-20 3,-23 15-409,-1 0 0,0-1 0,-1 0 0,-1-1 0,0 0 0,-1 0 1,0 0-1,-2-1 0,0 0 0,0 0 0,-2-1 0,0 1 0,-1-1 1,0 0-1,-2-32 0,-1 49 85,0 0 0,0 0 0,1 0 0,-1 0 0,0 1-1,0-1 1,1 0 0,-1 0 0,0 1 0,0-1 0,1 1 0,-1-1 0,0 0 0,1 1 0,-1-1 0,1 1 0,-1-1 0,0 1 0,1 0 0,-1 0 0,-5 10-789,0-1 0,1 0 0,0 1 0,1 0 0,0 0 0,1 1 0,-2 13 0,0 0-420,2 0 1,0 34-1,4-34-583,5-9-1164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19.318"/>
    </inkml:context>
    <inkml:brush xml:id="br0">
      <inkml:brushProperty name="width" value="0.025" units="cm"/>
      <inkml:brushProperty name="height" value="0.025" units="cm"/>
    </inkml:brush>
  </inkml:definitions>
  <inkml:trace contextRef="#ctx0" brushRef="#br0">0 439 4612,'11'-16'465,"16"-30"992,-1-1 1,-3-1-1,27-79 0,-2-28 1047,-67 209-171,-41 142 1061,54-170-3064,1 1 0,1 0 1,1 0-1,2 0 0,2 40 1,-1-65-306,0-1-1,0 0 1,0 0 0,0 0 0,0 0 0,0 0 0,0 1 0,1-1 0,-1 0 0,0 0 0,1 0 0,-1 0-1,1 0 1,-1 0 0,1 0 0,-1 0 0,1 0 0,-1 0 0,1 0 0,0 0 0,0-1 0,0 1 0,-1 0-1,1 0 1,0-1 0,0 1 0,0-1 0,0 1 0,0 0 0,0-1 0,0 0 0,0 1 0,0-1 0,1 0-1,-1 1 1,0-1 0,0 0 0,0 0 0,0 0 0,0 0 0,0 0 0,1 0 0,-1-1 0,0 1 0,0 0-1,0 0 1,0-1 0,1 0 0,3 0 57,-2-1 0,1 0 0,0 0 0,0-1 0,-1 1 0,1-1 0,-1 0 0,0 0 0,0 0 0,0 0 0,4-6 0,1-6-82,-1 0-1,-1-1 0,-1 0 0,0 0 0,-1-1 0,0 1 0,-2-1 0,0 0 0,-1 0 0,0 0 1,-3-18-1,2 34-3,1 1 0,-1-1 0,0 1 0,0-1 0,0 0 0,0 1 1,0-1-1,0 1 0,0-1 0,0 0 0,0 1 0,0-1 0,0 1 1,-1-1-1,1 0 0,0 1 0,0-1 0,-1 1 0,1-1 0,0 1 0,-1-1 1,1 1-1,0-1 0,-1 1 0,1-1 0,-1 1 0,1 0 0,0-1 0,-1 1 1,0-1-1,1 1 0,-1 0 0,1 0 0,-1-1 0,1 1 0,-1 0 0,-1 0 1,1 0 1,1 0 0,-1 1 0,0-1 0,0 1 0,0-1 0,0 1 0,0-1 1,1 1-1,-1-1 0,0 1 0,1 0 0,-1 0 0,0-1 0,1 1 0,-1 0 1,1 0-1,-1 0 0,1 0 0,-1 0 0,1-1 0,0 1 0,-1 0 0,1 2 1,-3 8 66,0 0 0,1 0 0,0 1 1,1-1-1,0 1 0,1-1 1,2 22-1,-2-30-57,1-1 0,-1 1 0,1 0 0,0-1 1,-1 1-1,1-1 0,0 1 0,1-1 0,-1 1 0,0-1 0,1 0 0,-1 0 0,1 1 0,0-1 0,0 0 1,0-1-1,0 1 0,0 0 0,0 0 0,0-1 0,0 1 0,1-1 0,-1 0 0,1 0 0,-1 0 0,1 0 1,-1 0-1,1 0 0,0-1 0,-1 1 0,1-1 0,0 0 0,-1 0 0,1 0 0,0 0 0,-1 0 0,1-1 1,5-1-1,2-1 9,0-1 0,0 0 0,-1 0 1,1-1-1,-1-1 0,0 1 1,-1-2-1,1 1 0,-1-1 0,-1 0 1,1-1-1,7-9 0,-3 4-4,0 1-1,29-21 0,-41 79 218,-5-20-125,2-16-90,1-1 1,0 0-1,0 1 0,1-1 0,0 1 0,1-1 0,0 1 1,1-1-1,0 1 0,2 12 0,-2-20 5,0 0 1,0-1-1,0 1 0,1-1 0,-1 1 1,0-1-1,0 0 0,1 1 1,-1-1-1,1 0 0,-1 0 0,1 0 1,0 0-1,-1 0 0,1-1 1,0 1-1,-1 0 0,1-1 1,0 1-1,0-1 0,0 0 0,-1 1 1,1-1-1,0 0 0,0 0 1,0 0-1,0-1 0,0 1 0,-1 0 1,1-1-1,0 1 0,0-1 1,0 1-1,-1-1 0,1 0 0,0 0 1,1-1-1,6-3 150,0 1-1,0-1 1,-1 0-1,0-1 1,12-10-1,-11 7-94,0-1-1,0 1 1,-1-1-1,0-1 1,-1 0-1,0 0 1,-1 0-1,9-24 1,-12 29-12,-2-1 0,1 1-1,-1-1 1,0 0 0,0 1 0,-1-1-1,0 0 1,0 1 0,0-1 0,-1 1-1,0-1 1,0 0 0,-1 1 0,0 0-1,0-1 1,0 1 0,-1 0 0,-7-11 0,4 7-136,3 6 178,1 1 0,0 0 1,0-1-1,0 1 0,0-1 1,1 0-1,-1 1 0,-1-9 0,3 11-78,1 0 0,-1 0 0,0-1 0,1 1 0,-1 0 0,1 0 0,-1 0-1,1-1 1,0 1 0,0 0 0,-1 0 0,1 0 0,0 0 0,0 0 0,0 0-1,0 1 1,0-1 0,0 0 0,0 0 0,0 1 0,0-1 0,1 0 0,-1 1-1,0 0 1,0-1 0,1 1 0,-1-1 0,0 1 0,0 0 0,1 0-1,-1 0 1,2 0 0,39-7 59,79-4 0,1 1-4902,-76 1-2322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0.263"/>
    </inkml:context>
    <inkml:brush xml:id="br0">
      <inkml:brushProperty name="width" value="0.025" units="cm"/>
      <inkml:brushProperty name="height" value="0.025" units="cm"/>
    </inkml:brush>
  </inkml:definitions>
  <inkml:trace contextRef="#ctx0" brushRef="#br0">5 0 13421,'-2'13'-70,"-1"62"527,4-1 0,2 0 0,18 94 0,-1 14 678,-1 86-382,13 144 1113,-17-298-194,46 180 0,113 246 821,-130-433-2317,-29-83-8135,-35-39 965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0.738"/>
    </inkml:context>
    <inkml:brush xml:id="br0">
      <inkml:brushProperty name="width" value="0.025" units="cm"/>
      <inkml:brushProperty name="height" value="0.025" units="cm"/>
    </inkml:brush>
  </inkml:definitions>
  <inkml:trace contextRef="#ctx0" brushRef="#br0">0 1367 12075,'0'0'604,"11"0"138,34 1 105,0-3 1,77-12 0,100-31-522,-133 26-190,1192-297 885,-281 63 2282,1799-350-1658,-2574 558-2377,259-16 1,-452 55-1074,-26 4-5679,-18 0 2792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1.113"/>
    </inkml:context>
    <inkml:brush xml:id="br0">
      <inkml:brushProperty name="width" value="0.025" units="cm"/>
      <inkml:brushProperty name="height" value="0.025" units="cm"/>
    </inkml:brush>
  </inkml:definitions>
  <inkml:trace contextRef="#ctx0" brushRef="#br0">6 129 8776,'0'0'2531,"-1"-9"52,-4-32-420,5 39-2076,0 0 0,0 0 0,0 0 0,1 1 1,-1-1-1,0 0 0,1 0 0,-1 1 1,1-1-1,0 0 0,0 1 0,-1-1 1,1 0-1,0 1 0,0-1 0,0 1 0,1 0 1,-1-1-1,0 1 0,1 0 0,-1 0 1,0-1-1,1 1 0,-1 0 0,1 1 0,2-2 1,45-14 413,-40 14-347,40-6 106,0 2 0,1 2-1,0 3 1,0 1-1,0 3 1,-1 2-1,70 15 1,-118-19-251,15 1 75,-1 2 1,0 0-1,-1 1 1,17 7-1,-29-11-22,1 0 0,-1 0 0,1 1-1,-1-1 1,1 0 0,-1 1 0,0 0 0,0 0 0,0 0 0,0 0 0,0 0-1,0 0 1,0 0 0,-1 0 0,1 1 0,-1-1 0,0 1 0,1-1-1,-1 1 1,-1 0 0,1-1 0,0 1 0,0 0 0,-1-1 0,0 1 0,1 0-1,-1 0 1,0 0 0,0-1 0,-1 5 0,-3 6 205,-1 0 1,0 0-1,0-1 1,-1 0-1,-1 0 1,0 0-1,-1-1 1,-16 20-1,-84 78 18,94-95-164,-14 12-263,-102 94 849,40-48-4523,67-57-2067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1.678"/>
    </inkml:context>
    <inkml:brush xml:id="br0">
      <inkml:brushProperty name="width" value="0.025" units="cm"/>
      <inkml:brushProperty name="height" value="0.025" units="cm"/>
    </inkml:brush>
  </inkml:definitions>
  <inkml:trace contextRef="#ctx0" brushRef="#br0">1 802 12588,'0'0'2787,"10"1"-1640,-6 0-1068,-1-1 0,0 0 0,1 0 0,-1 0 0,1 0 0,-1-1 0,0 1 0,1-1 0,-1 0 0,0 0 0,0 0-1,0 0 1,0-1 0,0 1 0,0-1 0,0 0 0,0 0 0,0 0 0,-1 0 0,1 0 0,-1-1 0,0 1 0,1-1 0,-1 1 0,0-1 0,0 0-1,2-5 1,79-122 1171,-6-3-1,-5-4 0,63-173 0,-130 291-1216,3-7 68,-4 23-177,1 13-174,3 20 326,2-1 1,2 0 0,0 0-1,2-1 1,1 0-1,1-2 1,2 1-1,33 38 1,-33-45-434,1-2 0,1 0 0,1-1-1,28 18 1,-29-23-1101,0-1 1,0-1-1,1 0 0,0-2 0,31 8 0,22-2-10409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2.354"/>
    </inkml:context>
    <inkml:brush xml:id="br0">
      <inkml:brushProperty name="width" value="0.025" units="cm"/>
      <inkml:brushProperty name="height" value="0.025" units="cm"/>
    </inkml:brush>
  </inkml:definitions>
  <inkml:trace contextRef="#ctx0" brushRef="#br0">0 1 18001,'0'0'427,"3"11"102,10 52 1309,-3 1 0,3 106 0,-6 69-840,2-194-903,-9-44-91,0 0 1,0 0 0,1-1 0,-1 1 0,0 0-1,1 0 1,-1 0 0,1 0 0,-1-1 0,1 1-1,-1 0 1,1-1 0,0 1 0,-1 0-1,1-1 1,0 1 0,-1-1 0,1 1 0,0-1-1,0 1 1,0-1 0,-1 0 0,1 1 0,0-1-1,0 0 1,0 1 0,0-1 0,0 0 0,0 0-1,-1 0 1,1 0 0,0 0 0,0 0-1,0 0 1,0 0 0,0-1 0,0 1 0,0 0-1,0 0 1,-1-1 0,1 1 0,0 0 0,0-1-1,0 0 1,8-5 46,-1-1 1,0 0-1,-1 0 1,0-1-1,0 0 0,7-11 1,11-13-22,30-27-95,9-9-3300,-26 20-6370,-22 25-2532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3.632"/>
    </inkml:context>
    <inkml:brush xml:id="br0">
      <inkml:brushProperty name="width" value="0.025" units="cm"/>
      <inkml:brushProperty name="height" value="0.025" units="cm"/>
    </inkml:brush>
  </inkml:definitions>
  <inkml:trace contextRef="#ctx0" brushRef="#br0">90 423 15439,'-9'11'2519,"-2"2"-1687,0 1 1,1 1-1,-16 31 0,22-39-578,0 1 0,1 0 0,0 0 0,1 1 0,0-1 0,0 0 0,1 1 0,0 0 0,0-1 0,1 1 0,0-1 0,2 11 0,-1-17-229,0 1 1,0-1-1,0 0 1,0 1-1,0-1 1,0 0-1,1 0 1,-1 0-1,1 0 0,0 0 1,0 0-1,-1 0 1,1-1-1,0 1 1,0 0-1,1-1 1,-1 0-1,0 1 1,0-1-1,1 0 1,-1 0-1,1-1 1,-1 1-1,1 0 1,-1-1-1,1 1 1,-1-1-1,1 0 1,-1 0-1,1 0 1,0 0-1,4-1 1,3 0-3,-1 0 0,0 0 0,1-1 0,-1 0 0,0-1 0,0 0 0,13-6 0,-13 4-27,-1 1 1,0-1 0,0-1 0,-1 1 0,1-1 0,-1-1-1,0 1 1,-1-1 0,0 0 0,0-1 0,0 1 0,-1-1-1,0 0 1,-1-1 0,0 1 0,0-1 0,-1 0 0,0 0-1,0 0 1,-1 0 0,0 0 0,-1-1 0,0 1 0,0 0-1,-1-1 1,-1-10 0,1 19 2,0-1 0,0 1 0,-1-1 0,1 1 0,0 0 0,0-1 1,-1 1-1,1-1 0,-1 1 0,1 0 0,-1 0 0,1-1 0,-1 1 0,0 0 0,0 0 0,0 0 0,0 0 0,1 0 0,-2 0 0,1 0 0,0 0 0,0 0 0,0 0 1,0 0-1,0 1 0,-1-1 0,1 0 0,0 1 0,-1-1 0,1 1 0,0 0 0,-1-1 0,1 1 0,0 0 0,-1 0 0,1 0 0,-1 0 0,1 0 0,0 0 0,-1 0 0,1 0 1,-2 1-1,-1 0-6,1 0 1,0 0 0,0 1-1,0-1 1,0 1 0,0-1-1,0 1 1,1 0-1,-1 0 1,1 0 0,-1 1-1,1-1 1,0 0 0,-1 1-1,1 0 1,1-1 0,-3 5-1,0 3 8,0 0-1,1 0 1,1 0 0,-2 11-1,3-17 9,1 1 1,-1-1-1,1 0 0,0 0 0,0 0 1,0 1-1,1-1 0,-1 0 0,1 0 0,0 0 1,0 0-1,3 7 0,-3-10-1,0 0-1,0 0 0,0 0 1,0 0-1,0 0 0,0 0 1,0 0-1,0 0 1,1 0-1,-1-1 0,0 1 1,0-1-1,1 1 1,-1-1-1,0 1 0,1-1 1,-1 0-1,0 1 0,1-1 1,-1 0-1,0 0 1,1 0-1,-1 0 0,1 0 1,-1-1-1,0 1 1,1 0-1,-1-1 0,0 1 1,1 0-1,-1-1 1,0 0-1,0 1 0,1-1 1,-1 0-1,0 0 0,2-1 1,3-2 28,-1 0 0,0-1 0,0 1 0,0-1 1,0 0-1,4-7 0,14-23 46,33-73-1,-31 56-57,-29 90-264,4-36 240,-5 14 3,2 0 0,0 1 0,1-1 0,0 1 0,1-1 0,3 30 0,-2-44 12,0-1-1,1 0 1,-1 0 0,0 0 0,1 0-1,-1 0 1,1 0 0,-1 0 0,1-1 0,-1 1-1,1 0 1,-1 0 0,1 0 0,0 0-1,0-1 1,-1 1 0,1 0 0,0-1-1,0 1 1,0 0 0,0-1 0,0 1-1,0-1 1,0 0 0,0 1 0,0-1-1,0 0 1,0 1 0,0-1 0,0 0-1,0 0 1,0 0 0,0 0 0,0 0 0,0 0-1,0 0 1,0-1 0,0 1 0,0 0-1,0 0 1,0-1 0,0 1 0,0-1-1,0 1 1,0-1 0,0 1 0,0-1-1,0 0 1,1 0 0,4-3 93,1 0 1,-1 0-1,0-1 0,0 0 1,8-8-1,-13 11-102,69-84 150,-62 76-167,-1 0 0,-1-1 0,0 1 0,0-2 0,-1 1 0,6-22 0,-25 71-411,-9 25 361,22-59 74,0 0 0,0 0-1,1-1 1,-1 1 0,1 0 0,0 0 0,0 0-1,0 0 1,1 0 0,-1 0 0,1 0-1,0 0 1,3 6 0,-4-9 2,1 1 0,0-1 0,0 0 0,0 0 0,0 0 0,0 0 0,0 0 1,1 0-1,-1 0 0,0-1 0,0 1 0,1 0 0,-1-1 0,0 1 0,1-1 0,-1 1 0,0-1 0,1 1 0,-1-1 0,1 0 0,-1 0 0,1 0 0,-1 0 1,1 0-1,-1 0 0,1 0 0,-1 0 0,0-1 0,1 1 0,-1-1 0,1 1 0,-1-1 0,0 1 0,1-1 0,0-1 0,4 0 58,0-1 0,0-1 0,0 1-1,-1-1 1,1 0 0,6-6 0,1-5-42,0-1 0,-1 0 0,0 0 1,-1-1-1,-1-1 0,-1 0 0,-1 0 0,0-1 1,9-36-1,-8 15-41,-2 0 0,-2 0 0,0-77 0,-8 101-20,-4 17-56,-5 28-33,2 55 171,3 1 0,4 0 0,13 144 0,-5-168 455,24 106 1,-25-245-135,-9 43-394,-1 0-1,-16-50 0,13 56-68,2 0-1,1 0 1,1-1-1,-2-37 0,8 66 38,-1 1 0,0-1 0,1 0 0,-1 1 0,0-1 0,1 1 0,-1-1 0,1 0 0,-1 1 0,1-1 0,-1 1 0,1 0 0,0-1 0,-1 1 0,1-1 0,-1 1 0,1 0 0,0 0 0,-1-1 0,1 1 0,0 0 0,0 0 0,-1 0 0,1 0 0,0 0 0,-1 0 0,2 0 0,31-3-1368,-13 2 216,-6-3 607,-1 0 0,1 0-1,-1-2 1,0 1 0,-1-2 0,1 0 0,-1 0 0,19-16 0,46-25-457,-74 46 1155,-1 1 0,1-1 0,0 1-1,0 0 1,-1 0 0,1 1 0,0-1 0,0 0 0,0 1 0,0 0 0,0 0 0,0 0 0,0 0 0,0 0 0,0 0-1,-1 1 1,1-1 0,0 1 0,0 0 0,3 2 0,-4-2-7,-1 0 0,1 0 0,-1 1 0,0-1 0,0 1 0,0-1 0,0 1 0,0 0 0,0 0 0,0-1 0,0 1 0,-1 0 0,1 0 0,-1 0 0,1-1 0,-1 1 0,0 0 0,0 0 0,0 0 0,0 0 0,0 0 0,0 0 0,0 0 0,-1-1 0,1 1 0,-1 0 0,1 0 0,-1 0 0,0 0 0,0-1 0,1 1 0,-3 2 0,-2 5 49,-1 1 0,0-1 0,0-1 1,-1 1-1,-1-1 0,1 0 0,-14 11 0,12-12 128,0 1 0,1 1 0,0-1 0,0 2 0,1-1 0,-6 11 0,13-19-252,0-1 0,0 1 0,0-1 0,1 0 0,-1 1 0,0-1 0,0 1 0,1-1 0,-1 0 0,0 1 0,0-1 0,1 1 0,-1-1 0,1 0 0,-1 0 0,0 1 0,1-1 0,-1 0 0,0 0 0,1 1 1,-1-1-1,1 0 0,-1 0 0,1 0 0,-1 0 0,1 1 0,-1-1 0,1 0 0,-1 0 0,0 0 0,1 0 0,-1 0 0,1 0 0,-1 0 0,1-1 0,-1 1 0,1 0 0,-1 0 0,1 0 0,-1 0 0,1-1 0,26-2 37,-3-3-78,-1-1 0,1-2 0,-1-1 0,-1 0-1,27-17 1,-37 19-736,-1 0-1,0-1 1,13-12-1,-8 0-2107,-14 10-800,-14 4-3417,-10 5-614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3.977"/>
    </inkml:context>
    <inkml:brush xml:id="br0">
      <inkml:brushProperty name="width" value="0.025" units="cm"/>
      <inkml:brushProperty name="height" value="0.025" units="cm"/>
    </inkml:brush>
  </inkml:definitions>
  <inkml:trace contextRef="#ctx0" brushRef="#br0">38 102 10218,'-18'7'3395,"4"-1"-64,9-3-1025,5-1-768,19-2-545,6 0-129,13 0-511,3-10-257,0-5-96,4 2-32,-6-5-833,0-1-1633,-10-3-2371,-2 0-2017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4.620"/>
    </inkml:context>
    <inkml:brush xml:id="br0">
      <inkml:brushProperty name="width" value="0.025" units="cm"/>
      <inkml:brushProperty name="height" value="0.025" units="cm"/>
    </inkml:brush>
  </inkml:definitions>
  <inkml:trace contextRef="#ctx0" brushRef="#br0">43 329 14189,'0'0'2792,"-6"10"-560,0-1-1607,2-4-288,1 0-1,-1 0 1,1 0 0,0 0 0,1 1-1,-1-1 1,1 1 0,0 0 0,0 0-1,-1 9 1,3-14-293,1-1 0,-1 1-1,0-1 1,0 1 0,1-1-1,-1 1 1,1-1 0,-1 1 0,0-1-1,1 1 1,-1-1 0,1 0-1,-1 1 1,1-1 0,-1 0-1,1 0 1,-1 1 0,1-1 0,0 0-1,-1 0 1,1 0 0,-1 1-1,1-1 1,0 0 0,-1 0-1,1 0 1,-1 0 0,1 0 0,0 0-1,-1 0 1,1 0 0,-1-1-1,1 1 1,-1 0 0,1 0-1,0 0 1,-1-1 0,1 1 0,-1 0-1,1-1 1,-1 1 0,1-1-1,28-12 59,-15 2-61,-1 1 1,0-2-1,0 0 1,10-14-1,-19 21-91,1-1 0,-1 1 0,-1-1 0,1 0 1,-1 0-1,0 0 0,-1 0 0,1-1 0,-1 1 0,0-1 0,-1 1 0,0-1 1,1-7-1,-2 14 41,0-1-1,0 1 1,0 0 0,0 0 0,0 0 0,0 0 0,0 0 0,0-1-1,0 1 1,0 0 0,0 0 0,0 0 0,0 0 0,0 0 0,0 0-1,0-1 1,0 1 0,0 0 0,0 0 0,0 0 0,0 0 0,0 0-1,0 0 1,0 0 0,0-1 0,-1 1 0,1 0 0,0 0 0,0 0-1,0 0 1,0 0 0,0 0 0,0 0 0,0 0 0,-1 0 0,1 0-1,0 0 1,0 0 0,0 0 0,0 0 0,0-1 0,0 1 0,-1 0 0,1 0-1,0 0 1,0 0 0,0 0 0,0 0 0,0 1 0,0-1 0,-1 0-1,1 0 1,0 0 0,0 0 0,0 0 0,0 0 0,-10 8-156,-6 11 135,12-10 50,1 0 0,0 0 0,1 1-1,-1-1 1,2 1 0,-1-1 0,2 1-1,-1-1 1,2 13 0,-1-19 9,0-1 0,0 0 1,1 1-1,-1-1 0,1 1 0,0-1 1,0 0-1,0 0 0,0 1 0,0-1 1,0 0-1,0 0 0,1 0 0,-1 0 0,1 0 1,-1 0-1,1-1 0,0 1 0,0-1 1,0 1-1,0-1 0,0 1 0,0-1 1,0 0-1,0 0 0,1 0 0,-1 0 0,0-1 1,1 1-1,-1 0 0,0-1 0,1 0 1,-1 1-1,1-1 0,-1 0 0,1 0 1,-1-1-1,0 1 0,1 0 0,-1-1 0,3 0 1,2-1-3,-1-1 1,1 1 0,-1-1 0,0 0-1,0 0 1,0-1 0,0 1 0,-1-1-1,1-1 1,-1 1 0,0-1 0,0 0-1,-1 0 1,6-7 0,2-5-11,0-1 1,-1 0-1,13-28 0,-21 39-24,1 0 0,-1-1-1,-1 1 1,1-1 0,-1 0-1,-1 0 1,1 1-1,-2-1 1,1 0 0,-1 0-1,0 0 1,-2-13-1,4 39-205,-2-17 216,0 0 1,0 0-1,0-1 1,0 1-1,0 0 1,0 0-1,0 0 1,0 0-1,0 0 1,0 0-1,0 0 1,1 0-1,-1-1 1,0 1-1,1 0 1,-1 0 0,1 0-1,-1-1 1,1 1-1,-1 0 1,1 0-1,-1-1 1,1 1-1,0 0 1,-1-1-1,1 1 1,0-1-1,-1 1 1,1-1-1,0 1 1,0-1-1,0 0 1,0 1 0,-1-1-1,1 0 1,0 1-1,0-1 1,0 0-1,0 0 1,0 0-1,0 0 1,0 0-1,0 0 1,-1 0-1,1 0 1,1-1-1,4 1 26,-1-1 0,0 0-1,0-1 1,0 1 0,0-1-1,0 0 1,0 0 0,-1-1-1,1 1 1,-1-1 0,1 0 0,-1 0-1,0-1 1,0 1 0,-1-1-1,1 0 1,-1 0 0,0 0-1,1 0 1,-2-1 0,4-5-1,0 1-15,-1 0-1,0-1 0,0 1 0,-1-1 0,-1 0 0,1 0 1,-2 0-1,1-1 0,1-18 0,-4 29-13,0 0 0,0 0 0,0-1 0,0 1 0,0 0 0,0-1 0,1 1 0,-1 0 0,0 0 0,0-1 0,0 1 0,-1 0 0,1-1 0,0 1 0,0 0 0,0 0 0,0-1 0,0 1 0,0 0-1,0-1 1,0 1 0,-1 0 0,1 0 0,0 0 0,0-1 0,0 1 0,0 0 0,-1 0 0,1-1 0,0 1 0,0 0 0,-1 0 0,1 0 0,0 0 0,0 0 0,-1-1 0,1 1 0,0 0 0,0 0 0,-1 0 0,1 0 0,0 0 0,-1 0 0,1 0 0,0 0 0,0 0 0,-1 0 0,1 0 0,0 0 0,-1 0 0,1 0 0,0 0 0,0 0-1,-1 0 1,1 1 0,0-1 0,0 0 0,-1 0 0,1 0 0,0 0 0,0 1 0,-1-1 0,1 0 0,-14 17-82,11-5 103,0 0 0,0 0 0,1 0 0,1 0 0,0 1 0,1-1 0,0 0 0,1 1 1,0-1-1,1 0 0,0 1 0,1-1 0,0 0 0,1-1 0,1 1 0,10 19 0,-11-23 3,1 0-1,0-1 0,1 1 0,-1-1 1,1 0-1,1-1 0,0 1 1,0-1-1,0-1 0,0 1 0,1-1 1,0-1-1,0 1 0,0-1 1,1-1-1,-1 1 0,1-1 0,0-1 1,0 0-1,0 0 0,0-1 0,17 1 1,-26-2-24,0 0 0,1 0 0,-1 0 0,0 0 1,1 0-1,-1 0 0,0 0 0,1 0 0,-1 0 1,0 0-1,1-1 0,-1 1 0,0 0 0,0 0 1,1 0-1,-1 0 0,0 0 0,0-1 0,1 1 0,-1 0 1,0 0-1,0-1 0,1 1 0,-1 0 0,0 0 1,0-1-1,0 1 0,0 0 0,1 0 0,-1-1 1,0 1-1,0 0 0,0-1 0,0 1 0,0 0 0,0 0 1,0-1-1,0 1 0,0 0 0,0-1 0,0 1 1,0 0-1,0-1 0,0 1 0,0 0 0,0-1 1,0 1-1,0 0 0,-1 0 0,1-1 0,0 1 0,0 0 1,0-1-1,0 1 0,-1 0 0,1 0 0,0-1 1,0 1-1,0 0 0,-1 0 0,1 0 0,0 0 1,-1-1-1,1 1 0,-16-17-85,-30-15-1758,-97-51 1,113 68 1922,0 2 1,-1 1 0,-1 1 0,-53-10-1,114 24 1127,-1-2-1,42-2 1,-14-1-579,110-3 267,-139 2-1286,-1-1-1,0-1 1,0-1 0,30-11 0,-35 5-2934,-16 1-2445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3.808"/>
    </inkml:context>
    <inkml:brush xml:id="br0">
      <inkml:brushProperty name="width" value="0.025" units="cm"/>
      <inkml:brushProperty name="height" value="0.025" units="cm"/>
    </inkml:brush>
  </inkml:definitions>
  <inkml:trace contextRef="#ctx0" brushRef="#br0">83 269 1954,'0'0'12839,"-10"8"-11483,4-4-1162,0 1 0,0 0 0,1 0 1,0 0-1,0 1 0,0 0 0,1 0 1,0 0-1,0 0 0,0 1 0,1-1 1,0 1-1,0 0 0,1 0 0,0 0 1,0 0-1,-1 13 0,3-20-188,0 1-1,0-1 0,0 0 1,0 1-1,0-1 0,0 0 1,0 1-1,0-1 1,0 0-1,0 0 0,0 1 1,0-1-1,0 0 0,0 1 1,1-1-1,-1 0 1,0 0-1,0 1 0,0-1 1,1 0-1,-1 0 0,0 1 1,0-1-1,0 0 1,1 0-1,-1 0 0,0 0 1,1 1-1,-1-1 0,0 0 1,0 0-1,1 0 0,-1 0 1,0 0-1,1 0 1,-1 0-1,0 0 0,1 0 1,-1 0-1,1 0 0,17-5 269,13-15 385,-11-1-548,0-1-1,-2-1 0,-1-1 1,0 0-1,-2-1 0,-1-1 1,-1 0-1,-1-1 0,-2 0 1,0-1-1,8-44 0,-17 54-137,-9 28 39,-9 28 14,-12 53 9,26-82-32,2 1 1,-1-1-1,2 1 0,-1 0 0,1-1 0,0 1 1,1-1-1,2 11 0,-2-18-4,0 0 0,0 0 0,0-1 0,0 1 0,0 0 0,0 0 0,0-1 0,1 1 0,-1-1 0,1 1 0,-1-1 0,1 0 0,0 0 0,-1 1 0,1-1 0,0 0 0,0-1 0,0 1 0,0 0 0,0 0 1,0-1-1,0 1 0,0-1 0,0 0 0,0 0 0,0 1 0,0-1 0,0 0 0,0-1 0,0 1 0,4-1 0,1 0-190,-1 0 0,1 0 1,-1 0-1,0-1 0,0 0 1,1 0-1,-1-1 0,0 0 1,5-3-1,-6 2 69,0 1 0,0-1 0,0 0 0,0-1 0,-1 1 0,0-1 0,0 0 0,0 0 0,0 0 0,-1 0 0,0-1 0,0 0-1,-1 1 1,1-1 0,-1 0 0,0 0 0,-1 0 0,0 0 0,0-1 0,0 1 0,0-11 0,-1 16 180,0 0 0,0 0 0,-1 0 0,1 0 0,0 0-1,0 0 1,-1 0 0,1 0 0,-1 0 0,1 0 0,-1 0 0,1 0 0,-1 1 0,1-1 0,-1 0 0,0 0-1,0 0 1,1 1 0,-1-1 0,0 0 0,0 1 0,0-1 0,0 1 0,1-1 0,-1 1 0,0 0 0,0-1-1,0 1 1,0 0 0,0-1 0,0 1 0,0 0 0,0 0 0,0 0 0,0 0 0,0 0 0,0 0 0,0 0-1,0 1 1,0-1 0,0 0 0,0 0 0,0 1 0,0-1 0,0 1 0,0-1 0,0 1 0,-1 0 0,-3 1 23,0 0 1,1 0-1,-1 1 1,0-1-1,1 1 1,0 0-1,-1 0 1,-4 5-1,7-5-24,-1 0-1,1 0 1,0 0-1,0 1 1,0-1-1,0 0 1,0 1 0,1-1-1,-1 1 1,1 0-1,0-1 1,0 1-1,1 0 1,-1 0-1,1 0 1,-1 4-1,2-7-46,0 0 0,0 0 0,-1 0 0,1 0 1,0 0-1,0 0 0,0 0 0,0-1 0,0 1 0,0 0 0,0-1 0,0 1 0,0-1 0,0 1 0,0-1 0,0 1 0,0-1 0,1 0 0,-1 0 0,0 0 0,0 1 0,0-1 0,0 0 0,1 0 1,-1-1-1,2 1 0,37-3 183,-20-1-158,0-1 0,29-13 1,-35 12-56,1 1 0,-1 0 0,1 1 1,-1 1-1,1 0 0,21-1 1,-36 4 77,2-47 2558,-3 25-2471,1 16-101,-1 1 0,1-1 0,0 1 1,1 0-1,-1-1 0,3-9 0,-2 14-116,0-1 1,0 0 0,0 1-1,0-1 1,0 1 0,0-1 0,0 1-1,0-1 1,1 1 0,-1 0-1,0 0 1,1 0 0,-1 0-1,1 0 1,0 0 0,-1 0-1,1 0 1,0 1 0,-1-1-1,1 0 1,0 1 0,0 0 0,-1-1-1,4 1 1,4-1-651,28-8-5987,-21 1-1192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4.978"/>
    </inkml:context>
    <inkml:brush xml:id="br0">
      <inkml:brushProperty name="width" value="0.025" units="cm"/>
      <inkml:brushProperty name="height" value="0.025" units="cm"/>
    </inkml:brush>
  </inkml:definitions>
  <inkml:trace contextRef="#ctx0" brushRef="#br0">0 53 21460,'0'0'3107,"31"-47"-1601,-12 41-1090,-5 6-416,2 0-64,1 0-801,-5 1-3203,1-1-8840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5.653"/>
    </inkml:context>
    <inkml:brush xml:id="br0">
      <inkml:brushProperty name="width" value="0.025" units="cm"/>
      <inkml:brushProperty name="height" value="0.025" units="cm"/>
    </inkml:brush>
  </inkml:definitions>
  <inkml:trace contextRef="#ctx0" brushRef="#br0">1 125 5605,'0'0'5563,"3"-11"-2728,-1 7-2696,-1-1 1,1 1 0,0 0 0,0-1 0,0 1 0,1 0 0,-1 1 0,1-1-1,0 0 1,0 1 0,0-1 0,1 1 0,-1 0 0,1 0 0,0 0-1,-1 1 1,1-1 0,1 1 0,7-3 0,11-4 153,0 1 0,1 1 0,-1 1 0,2 2 0,-1 0 0,0 1 0,49 2-1,-69 1-252,0 1 0,0-1-1,0 1 1,-1-1 0,1 1 0,0 0-1,-1 1 1,1-1 0,-1 1-1,1-1 1,-1 1 0,1 0-1,-1 0 1,0 1 0,0-1-1,0 1 1,-1-1 0,1 1-1,0 0 1,-1 0 0,3 5-1,-3-3 26,0 0-1,0 0 1,0 0 0,-1 0-1,0 0 1,0 0-1,-1 0 1,1 1-1,-1-1 1,0 0-1,0 1 1,-1-1 0,0 0-1,0 0 1,-2 9-1,-9 18 152,-1-1 0,-2 0 0,0-1 0,-2-1-1,-37 48 1,29-44 319,2 2-1,1 1 0,-19 45 1,40-80-516,1-1 0,-1 1 0,1 0 0,0 0 0,-1 0 0,1-1 0,-1 1 0,1 0 0,0 0 0,0 0 0,0 0 0,-1 0 0,1 0 0,0 0 0,0 0 0,0-1 0,0 1 0,1 0 0,-1 0 0,0 0 0,0 0 0,0 0 0,1 0 0,-1 0 0,0-1 0,1 1 0,-1 0 0,1 0 0,-1 0 0,1 0 0,1-1-8,-1 1 1,1-1-1,-1 0 1,1 1 0,-1-1-1,1 0 1,0 0-1,-1 0 1,1-1-1,-1 1 1,1 0 0,-1 0-1,1-1 1,-1 1-1,3-2 1,58-29 111,-41 17-633,-1 0 0,21-21 0,6-17-4105,-19 6-3056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6.077"/>
    </inkml:context>
    <inkml:brush xml:id="br0">
      <inkml:brushProperty name="width" value="0.025" units="cm"/>
      <inkml:brushProperty name="height" value="0.025" units="cm"/>
    </inkml:brush>
  </inkml:definitions>
  <inkml:trace contextRef="#ctx0" brushRef="#br0">9 88 14958,'0'0'2397,"-3"9"-1644,2-5-702,0-2-25,0 1 1,0 0-1,0 0 0,1 0 1,0 0-1,-1 0 1,1 0-1,0 0 1,0 0-1,1 3 0,0-5-20,-1 1 0,1-1 0,0 1-1,0-1 1,0 0 0,0 1-1,0-1 1,0 0 0,0 0 0,0 0-1,0 0 1,1 0 0,-1 0-1,0 0 1,1 0 0,-1 0 0,1-1-1,-1 1 1,1 0 0,-1-1 0,1 1-1,0-1 1,-1 0 0,1 0-1,-1 1 1,1-1 0,2-1 0,8 2-116,0 0 0,-1-1 0,1-1 0,0 0 0,-1-1 0,1 0 0,-1-1 0,0 0 1,20-9-1,1-3-2227,56-37 1,-57 32 1339,-31 20 1080,1-1 0,-1 1 1,0 0-1,0 0 0,1 0 1,-1-1-1,0 1 1,1 0-1,-1 0 0,1 0 1,-1 0-1,0 0 1,1 0-1,-1 0 0,0 0 1,1 0-1,-1 0 0,1 0 1,-1 0-1,0 0 1,1 0-1,-1 0 0,0 0 1,1 0-1,-1 0 1,1 0-1,-1 1 0,0-1 1,1 0-1,-1 0 0,0 0 1,0 1-1,1-1 1,-1 0-1,0 0 0,1 1 1,-1 0-1,6 19 2358,-5 44 792,-1-39-2087,0-19-966,0-1 1,1 1 0,0-1-1,0 1 1,0-1 0,1 0-1,-1 1 1,1-1-1,1 0 1,-1 0 0,1 0-1,4 6 1,-6-10-140,1 1-1,0-1 0,0 1 1,0-1-1,0 0 1,0 0-1,0 0 1,0 0-1,0 0 1,0 0-1,0 0 1,0-1-1,1 1 0,-1-1 1,0 1-1,1-1 1,-1 0-1,0 0 1,1 0-1,-1 0 1,0-1-1,0 1 1,1-1-1,-1 1 0,0-1 1,0 0-1,0 0 1,1 0-1,-1 0 1,0 0-1,0 0 1,3-3-1,8-5 21,1 0-1,-2-1 1,1-1 0,-1 0 0,-1-1-1,17-20 1,54-87 28,-67 94-26,-15 25-67,0 0 1,0 0 0,0 1 0,0-1 0,0 0-1,0 0 1,0 0 0,0 0 0,0 1 0,0-1-1,0 0 1,0 0 0,0 0 0,0 1 0,0-1-1,0 0 1,0 0 0,0 0 0,0 0 0,0 1-1,0-1 1,0 0 0,0 0 0,0 0-1,0 0 1,0 1 0,0-1 0,0 0 0,1 0-1,-1 0 1,0 0 0,0 0 0,0 1 0,0-1-1,0 0 1,0 0 0,1 0 0,-1 0 0,0 0-1,0 0 1,0 0 0,0 0 0,1 0-1,-1 0 1,0 0 0,0 1 0,0-1 0,0 0-1,1 0 1,-1 0 0,0 0 0,0 0 0,0 0-1,1 0 1,-1-1 0,0 1 0,0 0 0,0 0-1,0 0 1,1 0 0,-1 0 0,0 0 0,0 0-1,0 0 1,1-1 0,0 17 44,-1-10-50,3 60 207,-3-64-231,1 1-1,-1-1 1,0 1-1,1-1 0,0 1 1,-1-1-1,1 0 1,0 1-1,0-1 0,0 0 1,1 1-1,-1-1 0,1 0 1,-1 0-1,1 0 1,-1 0-1,1-1 0,0 1 1,0 0-1,0-1 1,4 3-1,-5-5-419,0 0 0,-1 0 0,1-1-1,0 1 1,-1 0 0,1-1 0,0 1 0,-1 0 0,0-1-1,1 1 1,-1 0 0,0-1 0,0 1 0,0-1 0,0 1 0,0-1-1,0 1 1,0-1 0,0 1 0,-1-3 0,1 0-1423,0-18-5021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6.438"/>
    </inkml:context>
    <inkml:brush xml:id="br0">
      <inkml:brushProperty name="width" value="0.025" units="cm"/>
      <inkml:brushProperty name="height" value="0.025" units="cm"/>
    </inkml:brush>
  </inkml:definitions>
  <inkml:trace contextRef="#ctx0" brushRef="#br0">1 1 9961,'0'0'6364,"11"6"-6322,0-1-51,0 0-1,0-1 1,0 0-1,1 0 1,12 1-1,-19-4 15,1 0-1,0 0 1,-1-1-1,1 0 1,0 0 0,-1 0-1,1-1 1,0 1-1,-1-2 1,1 1 0,-1 0-1,1-1 1,-1 0-1,0-1 1,8-3-1,-13 5 93,0 1 0,1 0 0,-1-1 0,0 1 0,0 0 0,1-1 0,-1 1 0,0 0 0,1-1 0,-1 1 0,0 0-1,1 0 1,-1-1 0,1 1 0,-1 0 0,0 0 0,1 0 0,-1-1 0,1 1 0,-1 0 0,1 0 0,-1 0 0,1 0 0,-1 0-1,1 0 1,-1 0 0,0 0 0,1 0 0,-1 0 0,1 0 0,-1 0 0,1 1 0,-1-1 0,1 0 0,-1 0 0,0 0-1,1 1 1,-1-1 0,1 0 0,-1 0 0,0 1 0,1-1 0,-1 0 0,0 1 0,0-1 0,1 0 0,-1 1 0,0-1-1,1 0 1,-1 1 0,0-1 0,0 1 0,0-1 0,0 1 0,1-1 0,-1 0 0,0 1 0,0-1 0,0 1 0,0-1-1,0 1 1,0-1 0,0 1 0,0-1 0,0 1 0,-1 0 0,-6 46 388,1-14 437,6-31-897,0 0-1,0-1 0,0 1 0,0 0 1,1 0-1,-1-1 0,1 1 1,-1 0-1,1-1 0,-1 1 0,1 0 1,0-1-1,0 1 0,0-1 1,0 1-1,0-1 0,0 1 0,1-1 1,-1 0-1,0 0 0,1 0 0,-1 0 1,0 0-1,1 0 0,0 0 1,-1 0-1,1 0 0,-1-1 0,1 1 1,0 0-1,0-1 0,-1 0 1,1 1-1,0-1 0,0 0 0,-1 0 1,1 0-1,2 0 0,12-1-119,-1 0 1,0-1-1,29-7 0,0 1-1370,-44 7 1469,1 1 0,-1 0 0,1 0 0,-1 0-1,1 0 1,-1 0 0,1 0 0,-1 0 0,1 0-1,-1 0 1,1 0 0,-1 0 0,1 0-1,-1 0 1,1 0 0,-1 0 0,1 0 0,-1 1-1,1-1 1,-1 0 0,1 0 0,-1 1-1,1-1 1,-1 0 0,1 0 0,-1 1 0,0-1-1,1 1 1,-1-1 0,0 0 0,1 1 0,-1-1-1,0 1 1,0-1 0,1 1 0,-1 0-1,-10 17 706,-28 19 365,37-36-1096,-13 11-14,-50 37 716,60-46-1080,-1 0-1,0-1 1,0 0 0,0 0 0,0 0 0,-1 0 0,-5 0 0,-7-1-5547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27.255"/>
    </inkml:context>
    <inkml:brush xml:id="br0">
      <inkml:brushProperty name="width" value="0.025" units="cm"/>
      <inkml:brushProperty name="height" value="0.025" units="cm"/>
    </inkml:brush>
  </inkml:definitions>
  <inkml:trace contextRef="#ctx0" brushRef="#br0">1 2649 8712,'0'0'4479,"8"-3"-3358,9-6-675,0 0-1,0-1 1,-1 0 0,-1-2-1,0 0 1,-1 0 0,20-23-1,14-10 314,328-296 2015,443-395-2724,-620 559-1055,416-360-5101,-297 280 4757,12 13 3627,-279 209-1181,52-38 600,-91 63-1217,0-1 0,0 0 0,-1 0 1,-1-1-1,14-19 0,-25 26 375,-11 10-515,-26 18-1558,22-13-958,-12 4-3157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54.782"/>
    </inkml:context>
    <inkml:brush xml:id="br0">
      <inkml:brushProperty name="width" value="0.025" units="cm"/>
      <inkml:brushProperty name="height" value="0.025" units="cm"/>
    </inkml:brush>
  </inkml:definitions>
  <inkml:trace contextRef="#ctx0" brushRef="#br0">0 201 6374,'0'0'2909,"11"-1"-2476,348-38 3091,-100 8-2671,-136 19-892,740-69 1009,5 45 1260,-489 56-2047,-148-4-99,-215-14-343,34-1 882,-49 0-715,0-1-1,0 0 0,1 0 1,-1-1-1,0 1 0,0 0 1,0 0-1,0 0 1,0-1-1,0 1 0,0-1 1,0 1-1,0-1 0,0 1 1,0-1-1,0 0 1,0 1-1,0-1 0,-1 0 1,1 1-1,0-1 0,0 0 1,-1 0-1,1 0 0,0 0 1,-1 0-1,1 0 1,-1 0-1,0 0 0,1 0 1,-1 0-1,0 0 0,1 0 1,-1-2-1,0-13-4140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55.452"/>
    </inkml:context>
    <inkml:brush xml:id="br0">
      <inkml:brushProperty name="width" value="0.025" units="cm"/>
      <inkml:brushProperty name="height" value="0.025" units="cm"/>
    </inkml:brush>
  </inkml:definitions>
  <inkml:trace contextRef="#ctx0" brushRef="#br0">95 105 3651,'3'-8'1634,"5"-10"-517,17-45 3741,-19 48-1604,-13 29 201,5-11-3451,1 0-1,-1-1 1,1 1-1,0 0 1,0 0-1,0 0 1,0 0-1,0 0 1,0 0-1,1 0 1,0 0-1,0 0 1,0 0 0,0 0-1,0 0 1,0 0-1,1 0 1,-1 0-1,1 0 1,0 0-1,0 0 1,0 0-1,0-1 1,1 1-1,-1 0 1,1-1 0,0 1-1,-1-1 1,1 1-1,4 3 1,4 0 7,0 0 1,1 0 0,-1-1 0,1 0 0,0-1-1,22 5 1,-24-7-19,1 1-1,0 0 1,-1 0-1,1 1 1,-1 0-1,0 0 1,-1 1-1,1 1 1,9 7-1,-17-12 6,0 0-1,0 0 1,0 0-1,0 0 0,-1 1 1,1-1-1,0 0 0,0 1 1,-1-1-1,1 0 1,-1 1-1,1-1 0,-1 1 1,0-1-1,1 1 0,-1-1 1,0 1-1,0-1 0,0 1 1,0-1-1,0 1 1,-1-1-1,0 3 0,0-1 4,0-1-1,0 1 1,-1 0 0,0-1-1,1 1 1,-1-1-1,0 1 1,0-1-1,-1 0 1,1 0-1,-3 2 1,-7 4 9,0 0 0,0-1 0,-25 10 0,8-4 23,-53 13-1,72-23-32,-1 0-1,0-1 0,0-1 1,0 0-1,0 0 0,0-1 1,-1-1-1,-16-2 0,27 2-114,0 1 1,-1-1-1,1 0 0,-1 0 1,1 0-1,0 0 0,0 0 0,0 0 1,0 0-1,0-1 0,0 1 1,0 0-1,0 0 0,0-1 0,0 1 1,1-1-1,-1 1 0,0-1 1,1 1-1,0-1 0,-1 1 0,1-1 1,0 0-1,0 1 0,0-1 1,0 1-1,0-1 0,0 0 0,0-1 1,8-50-3919,6 11 713,5-2-2926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55.812"/>
    </inkml:context>
    <inkml:brush xml:id="br0">
      <inkml:brushProperty name="width" value="0.025" units="cm"/>
      <inkml:brushProperty name="height" value="0.025" units="cm"/>
    </inkml:brush>
  </inkml:definitions>
  <inkml:trace contextRef="#ctx0" brushRef="#br0">1 0 4228,'0'0'10378,"53"12"-10122,-14-7-160,4-2 0,5 0-160,6-3-2434,-11 0-769,5-4-3812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3:56.797"/>
    </inkml:context>
    <inkml:brush xml:id="br0">
      <inkml:brushProperty name="width" value="0.025" units="cm"/>
      <inkml:brushProperty name="height" value="0.025" units="cm"/>
    </inkml:brush>
  </inkml:definitions>
  <inkml:trace contextRef="#ctx0" brushRef="#br0">26 65 8968,'0'0'4741,"2"-8"-4020,-1 4-632,1 0 0,0-1 1,-1 1-1,1 0 0,1 1 0,-1-1 1,1 0-1,-1 1 0,4-4 0,-4 5-69,-1 1-1,1 0 0,0-1 0,-1 1 0,1 0 0,0 0 0,0 0 0,0 0 0,0 0 0,0 1 0,0-1 0,0 1 0,0-1 0,0 1 0,0 0 0,0-1 0,0 1 0,0 0 0,0 0 0,0 1 0,0-1 0,0 0 0,0 1 0,0-1 0,0 1 0,0 0 0,3 1 0,-4-1-16,1 1 0,-1-1 0,0 0 0,0 1-1,-1-1 1,1 1 0,0-1 0,0 1 0,-1 0 0,1-1 0,-1 1 0,1 0 0,-1-1 0,0 1-1,1 0 1,-1-1 0,0 1 0,-1 3 0,0 45 97,0-33-63,1 273 161,0-280-201,0 0 0,-1-1 1,-1 1-1,0-1 0,0 1 1,-1-1-1,0 0 1,-4 9-1,5-14 91,1-1 0,-1 0-1,0 0 1,0 0 0,0 0 0,0 0 0,0-1 0,-1 1 0,1 0 0,-1-1-1,1 0 1,-1 0 0,0 1 0,0-2 0,0 1 0,0 0 0,-1-1-1,1 1 1,0-1 0,-1 0 0,1 0 0,-1 0 0,1-1 0,-6 1-1,7-1-45,1-1-1,-1 0 1,1 1 0,0-1-1,-1 0 1,1 0-1,0 0 1,0 0-1,0 0 1,-1 0-1,1 0 1,0 0-1,0 0 1,1-1-1,-1 1 1,0 0-1,0-1 1,1 1-1,-1-1 1,0 1 0,1-1-1,0 1 1,-1-1-1,1 1 1,0-1-1,0 1 1,0-1-1,0 1 1,0-1-1,0 1 1,0-3-1,3-53 157,-2 45-213,2 0 0,-1 1 1,1-1-1,1 0 0,0 1 0,1 0 0,0 0 0,1 0 0,0 1 1,0-1-1,1 1 0,1 1 0,9-11 0,-13 18-563,1 0 1,-1 0-1,1 0 0,-1 0 0,1 1 1,0 0-1,0 0 0,-1 0 1,1 1-1,0-1 0,0 1 0,0 0 1,0 1-1,0-1 0,0 1 1,7 2-1,36 10-2705,-9 3 10990,-41-17-3978,1 1-3713,1 0-1,-1 0 0,1 0 1,-1 1-1,1-1 0,0 0 1,-1 0-1,1 0 1,0 1-1,-1-1 0,1 0 1,0 0-1,-1 1 0,1-1 1,0 0-1,-1 1 0,1-1 1,0 0-1,0 1 0,-1-1 1,1 0-1,0 1 0,0-1 1,0 1-1,0-1 0,-1 0 1,1 1-1,0 0 1,0 0-15,0 0 0,0 0 1,1 0-1,-1 0 0,0 1 1,0-1-1,1 0 0,-1 0 1,0 0-1,1 0 1,-1 0-1,1 0 0,0 0 1,-1-1-1,1 1 0,0 0 1,-1 0-1,1 0 1,0 0-1,0-1 0,0 1 1,0-1-1,0 1 0,1 1 1,33 5 58,-27-7-44,0-1-1,0 1 1,0-1-1,0-1 1,-1 1-1,14-6 0,-14 4-4,-1 0 1,1-1-1,-1 0 0,0-1 0,6-5 0,-10 9-8,0-1 0,0 0 0,0 0 0,-1-1 0,1 1 0,-1 0 0,1 0 0,-1-1 0,0 1 0,0-1 0,0 1 0,0-1 0,0 0 0,0 1 0,-1-1 0,1-4 0,-1 6-4,0 1 0,-1 0 1,1-1-1,0 1 0,-1 0 1,1-1-1,-1 1 0,1 0 1,0 0-1,-1-1 0,1 1 1,-1 0-1,1 0 0,0 0 1,-1 0-1,1 0 0,-1-1 1,1 1-1,-1 0 0,1 0 1,-1 0-1,1 0 0,-1 0 1,1 0-1,0 0 0,-1 1 1,1-1-1,-1 0 0,1 0 1,-1 0-1,1 0 0,-1 1 1,1-1-1,0 0 0,-1 1 1,-18 8-40,18-8 37,0-1-1,0 1 1,0 0 0,0 0 0,1 0-1,-1 0 1,0 0 0,0 1 0,1-1-1,-1 0 1,1 0 0,-1 0 0,1 1 0,-1-1-1,1 0 1,0 1 0,0-1 0,-1 0-1,1 0 1,0 1 0,0-1 0,0 0-1,1 2 1,-1-2 2,1 0 0,0 0-1,0-1 1,0 1 0,-1 0-1,1-1 1,0 1 0,0-1-1,0 1 1,0-1 0,0 1-1,0-1 1,0 0 0,0 1 0,0-1-1,0 0 1,0 0 0,0 0-1,0 0 1,1 0 0,0 0-1,4 0 7,0 0-1,0-1 0,0 0 0,0 0 0,0-1 1,0 1-1,0-1 0,-1 0 0,8-4 1,-5 1-2,-1 0 0,-1 0 0,1 0 1,-1 0-1,1-1 0,-2 0 1,1-1-1,-1 1 0,0-1 0,0 0 1,0-1-1,-1 1 0,-1-1 0,1 1 1,-1-1-1,0 0 0,2-14 0,-5 22-3,0-1 0,1 1 0,-1 0 0,0-1-1,0 1 1,0 0 0,0-1 0,0 1 0,0 0 0,0-1-1,0 1 1,0 0 0,-1-1 0,1 1 0,0 0-1,0-1 1,0 1 0,0 0 0,0-1 0,0 1-1,-1 0 1,1-1 0,0 1 0,0 0 0,-1 0-1,1-1 1,0 1 0,0 0 0,-1 0 0,1 0 0,0-1-1,0 1 1,-1 0 0,1 0 0,0 0 0,-1 0-1,1 0 1,0 0 0,-1 0 0,1 0 0,-1-1-1,-18 8-25,-13 19-4,30-24 27,-1 1 0,2 0 0,-1 0 0,0 0 0,1 0 0,-1 0 0,1 0 0,0 1 0,0-1 0,0 0 0,1 0 0,-1 1 0,1-1 0,-1 1 0,1-1 0,0 1 0,1-1 0,-1 0 0,1 1 0,-1-1 0,1 0 0,1 4 0,1-3 2,-1 0-1,1-1 1,0 1 0,0-1 0,0 1 0,0-1 0,0 0 0,1 0 0,0-1-1,-1 1 1,1-1 0,0 0 0,0 0 0,7 2 0,8 3 10,1-1 0,0-1 1,0-1-1,0-1 0,1-1 1,22 0-1,-8-1 12,42-3 150,-78 2-130,0 0 0,0-1 0,0 1 0,0 0 0,0-1 0,0 1 0,0 0 0,0-1 0,0 0 0,0 1-1,0-1 1,0 1 0,0-1 0,0 0 0,0 0 0,1 1 0,-1-1 0,0 0 0,1 0 0,-1 0 0,0 0 0,1 0 0,-1 0 0,1 0-1,-1 0 1,1 0 0,0 0 0,0 0 0,-1 0 0,1-2 0,-1 1-43,1 0 0,-1 0 0,1-1 0,-1 1 1,1 0-1,0-1 0,0 1 0,0 0 0,0 0 0,0-1 0,1 1 0,-1 0 0,1 0 0,0-1 1,1-2-1,1 1-6,1-1 1,0 1-1,0 1 1,1-1 0,-1 0-1,1 1 1,0 0-1,0 0 1,0 1 0,0-1-1,0 1 1,1 0-1,6-1 1,77-15-48,-86 17 54,50-3 52,-44 4 96,-38 0-175,19 0 28,0 1 0,0 0 0,1 1 0,-1 0 0,1 0-1,-13 5 1,20-6 0,0 0 0,-1-1 0,1 1 0,0 0 0,-1 1-1,1-1 1,0 0 0,0 1 0,0-1 0,0 1 0,0 0 0,0-1-1,0 1 1,1 0 0,-1 0 0,1 0 0,-1 1 0,1-1 0,0 0-1,0 0 1,0 1 0,0-1 0,0 0 0,1 1 0,-1-1-1,1 1 1,-1-1 0,1 5 0,1-4-3,0 0 0,0 0 0,0 0 1,0-1-1,1 1 0,-1-1 0,1 1 0,0-1 0,0 1 0,0-1 0,0 0 1,0 0-1,0 0 0,0 0 0,1 0 0,-1-1 0,1 1 0,-1-1 0,1 0 1,0 1-1,4 0 0,68 21-51,-70-22 54,33 7-1111,0-3 1,1 0-1,-1-3 1,47-3 0,1-5-6193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16.991"/>
    </inkml:context>
    <inkml:brush xml:id="br0">
      <inkml:brushProperty name="width" value="0.025" units="cm"/>
      <inkml:brushProperty name="height" value="0.025" units="cm"/>
    </inkml:brush>
  </inkml:definitions>
  <inkml:trace contextRef="#ctx0" brushRef="#br0">73 158 4164,'0'0'4639,"-9"-3"-3758,-2-2-437,7 3-151,0 0 1,0 1-1,0 0 1,0-1-1,0 1 1,-1 1-1,1-1 1,0 1 0,-9-1-1,13 2-241,-1-1 0,1 1 1,0-1-1,0 1 0,0-1 0,-1 1 0,1-1 0,0 1 1,0-1-1,0 1 0,0-1 0,0 1 0,0-1 1,0 1-1,0-1 0,0 1 0,0-1 0,0 1 1,0-1-1,1 1 0,-1-1 0,0 1 0,0-1 0,0 1 1,1-1-1,-1 1 0,0-1 0,1 0 0,-1 1 1,0-1-1,1 1 0,-1-1 0,0 0 0,1 1 0,-1-1 1,1 0-1,-1 0 0,1 1 0,0-1 0,13 6 229,1-2-1,0 0 1,1 0-1,-1-1 1,1-1-1,-1-1 0,1 0 1,21-2-1,-9 1-92,699-2 481,-260-3-590,-332 5-69,292-4 44,-2-32-140,-239 6 38,223-27 465,-380 56-486,34-3 921,-61 4-1060,1 0 0,0-1 0,-1 1 1,1-1-1,-1 0 0,1 0 0,-1 0 0,1 0 0,-1 0 0,0 0 1,1-1-1,-1 1 0,0-1 0,0 0 0,0 0 0,0 1 1,-1-1-1,3-3 0,5-12-5910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4.597"/>
    </inkml:context>
    <inkml:brush xml:id="br0">
      <inkml:brushProperty name="width" value="0.025" units="cm"/>
      <inkml:brushProperty name="height" value="0.025" units="cm"/>
    </inkml:brush>
  </inkml:definitions>
  <inkml:trace contextRef="#ctx0" brushRef="#br0">1 170 3331,'0'0'15183,"18"-9"-13614,-6 2-1329,-2-1 0,1 0-1,-1-1 1,0 0 0,-1-1 0,0 0 0,0 0 0,-1-1-1,-1 0 1,0 0 0,0-1 0,4-12 0,-10 23-228,-1 1 0,0-1 0,0 1 0,1-1 1,-1 1-1,0-1 0,0 1 0,0-1 0,0 0 1,0 1-1,1-1 0,-1 1 0,0-1 0,0 1 0,-1-1 1,1 0-1,0 1 0,0-1 0,0 1 0,0-1 1,0 1-1,-1-1 0,1 1 0,0-1 0,0 1 1,-1-1-1,1 1 0,0-1 0,-1 1 0,1-1 0,0 1 1,-1 0-1,1-1 0,-1 1 0,1 0 0,-1-1 1,1 1-1,-1 0 0,1 0 0,-1-1 0,1 1 1,-1 0-1,1 0 0,-1 0 0,1 0 0,-1 0 1,0 0-1,1-1 0,-1 1 0,1 1 0,-1-1 0,1 0 1,-1 0-1,0 0 0,1 0 0,-1 0 0,0 1 1,-30 13-64,25-8 61,0 1 0,1-1-1,0 1 1,0 0 0,0 0-1,1 0 1,0 1 0,0 0 0,1 0-1,0 0 1,0 0 0,1 0-1,0 0 1,0 1 0,1-1 0,0 1-1,1-1 1,0 1 0,0 0-1,1-1 1,2 12 0,-3-18-5,1-1 1,0 1-1,0-1 1,0 1 0,1 0-1,-1-1 1,0 0-1,1 1 1,-1-1 0,0 0-1,1 0 1,0 0-1,-1 0 1,1 0-1,0 0 1,-1 0 0,1 0-1,0-1 1,0 1-1,-1-1 1,1 1-1,0-1 1,4 1 0,51 1 134,-44-3-126,-6 1-211,0 0 1,-1-1-1,1 0 0,0 0 0,-1-1 1,1 0-1,8-3 0,-11 3-480,0 0-1,-1 0 1,0 0-1,1 0 1,-1-1-1,0 1 1,0-1-1,4-4 1,2-10-5569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35.360"/>
    </inkml:context>
    <inkml:brush xml:id="br0">
      <inkml:brushProperty name="width" value="0.025" units="cm"/>
      <inkml:brushProperty name="height" value="0.025" units="cm"/>
    </inkml:brush>
  </inkml:definitions>
  <inkml:trace contextRef="#ctx0" brushRef="#br0">1 309 8456,'0'0'4911,"7"-8"-3987,-3 2-783,-2 3-59,1-1-1,-1 1 1,1 0-1,0 0 1,0 0-1,0 0 1,1 0-1,-1 1 1,1-1-1,-1 1 1,1 0-1,0 0 1,0 0-1,0 0 1,0 1-1,8-2 1,106-8 1148,220 6 1,-177 7-959,81-6-71,0-11 0,298-57 0,-370 39-378,262-44 1681,-301 60-758,175-1 0,-210 25-1750,-89-8-1414,1-6-2488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05.798"/>
    </inkml:context>
    <inkml:brush xml:id="br0">
      <inkml:brushProperty name="width" value="0.025" units="cm"/>
      <inkml:brushProperty name="height" value="0.025" units="cm"/>
    </inkml:brush>
  </inkml:definitions>
  <inkml:trace contextRef="#ctx0" brushRef="#br0">58 2 7175,'0'0'1900,"-8"2"59,-2 0-1234,7-2-416,0 0 0,0 1 1,-1-1-1,1 1 0,0 0 0,0 0 1,0 0-1,0 0 0,0 0 1,-4 4-1,7-5-270,0 0 0,0 0 0,0 0-1,-1 0 1,1 0 0,0 0 0,0 0 0,0 0 0,0 0 0,0 0-1,0 0 1,0 1 0,0-1 0,0 0 0,0 0 0,-1 0 0,1 0 0,0 0-1,0 0 1,0 0 0,0 1 0,0-1 0,0 0 0,0 0 0,0 0-1,0 0 1,0 0 0,0 0 0,0 1 0,0-1 0,0 0 0,0 0-1,0 0 1,0 0 0,0 0 0,0 0 0,0 0 0,0 1 0,1-1-1,-1 0 1,0 0 0,0 0 0,0 0 0,0 0 0,0 0 0,0 0 0,0 0-1,0 1 1,0-1 0,0 0 0,1 0 0,-1 0 0,0 0 0,0 0-1,0 0 1,0 0 0,0 0 0,13 4 555,11 0-260,35-2-72,-1-3 1,1-2 0,-1-3-1,65-14 1,-122 19-264,0 1-1,0-1 1,0 1 0,0 0 0,0 0-1,0 0 1,1 0 0,-1-1-1,0 1 1,0 1 0,0-1 0,0 0-1,0 0 1,0 0 0,0 0 0,0 1-1,0-1 1,0 1 0,0-1 0,0 0-1,2 2 1,-3-1-2,0 0 0,0 0 0,0-1 0,1 1 0,-1 0 0,0 0 0,0 0 0,0-1 1,0 1-1,0 0 0,-1 0 0,1 0 0,0 0 0,0-1 0,0 1 0,-1 0 0,1 0 0,-1-1 0,1 1 0,0 0 0,-2 1 0,-39 49-121,29-38 117,-50 71-9,-17 18-3417,78-100 3109,0 0 0,0-1-1,0 1 1,-1-1 0,1 1 0,-1-1-1,1 1 1,-1-1 0,0 0-1,1 0 1,-1 0 0,0 0 0,0 0-1,0 0 1,0-1 0,0 1 0,0-1-1,0 1 1,0-1 0,0 0 0,0 1-1,-3-1 1,3-1 189,1 0-1,-1 0 1,0 0 0,0 0 0,1 0-1,-1 0 1,1 0 0,-1-1-1,1 1 1,0 0 0,-1-1-1,1 1 1,0-1 0,0 0 0,0 1-1,0-1 1,0 0 0,-1-3-1,-10-46 2058,12 4 4098,1 46-5889,-1 1-1,0-1 1,1 0 0,-1 1 0,1-1-1,-1 1 1,1-1 0,-1 0 0,1 1-1,0-1 1,-1 1 0,1-1 0,0 1-1,-1 0 1,1-1 0,0 1 0,-1 0-1,1-1 1,0 1 0,0 0 0,-1 0-1,1 0 1,0 0 0,0 0 0,0 0-1,1 0 1,27 0 243,-19 0-45,81 4 275,31-1-5361,-74-6-859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06.145"/>
    </inkml:context>
    <inkml:brush xml:id="br0">
      <inkml:brushProperty name="width" value="0.025" units="cm"/>
      <inkml:brushProperty name="height" value="0.025" units="cm"/>
    </inkml:brush>
  </inkml:definitions>
  <inkml:trace contextRef="#ctx0" brushRef="#br0">110 1 10250,'0'0'8520,"5"60"-7784,-17-31-351,-4 1-65,-2 0-256,-2-1 0,8-3 0,-1-8-64,4-1-64,6-6-833,-1-7-1377,-3-6-5669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06.515"/>
    </inkml:context>
    <inkml:brush xml:id="br0">
      <inkml:brushProperty name="width" value="0.025" units="cm"/>
      <inkml:brushProperty name="height" value="0.025" units="cm"/>
    </inkml:brush>
  </inkml:definitions>
  <inkml:trace contextRef="#ctx0" brushRef="#br0">113 1 10730,'0'0'1831,"-12"3"305,7-2-1987,0 1 1,0 0 0,-1 0-1,1 0 1,0 0 0,1 1-1,-1-1 1,0 1 0,1 1-1,0-1 1,0 1 0,0-1-1,0 1 1,0 0 0,1 1-1,-1-1 1,1 0 0,0 1-1,1 0 1,-1 0 0,1 0 0,0 0-1,0 0 1,1 0 0,-3 10-1,4-13-127,-1 1-1,0 0 1,1 0-1,0-1 1,-1 1-1,1 0 1,0 0-1,1 0 1,-1-1-1,0 1 1,1 0-1,0 0 1,-1-1-1,1 1 1,0 0 0,0-1-1,1 1 1,-1-1-1,0 1 1,1-1-1,0 0 1,-1 0-1,1 0 1,0 0-1,0 0 1,0 0-1,1 0 1,3 2-1,1-1 8,1 0 1,0-1-1,0 0 0,-1 0 0,2-1 0,-1 0 0,0 0 0,15-1 0,-13 0-16,-1-1-1,1 0 0,-1 0 1,1-1-1,-1 0 0,0 0 1,1-1-1,14-7 0,-21 8-17,1 0 0,-1 1 0,0-1 0,0 0 0,-1-1 0,1 1 0,0-1-1,-1 1 1,1-1 0,-1 0 0,0 1 0,0-1 0,0 0 0,0-1 0,-1 1 0,1 0 0,-1 0 0,0-1-1,0 1 1,0-1 0,0 1 0,-1-1 0,1 1 0,-1-1 0,0 0 0,0-5 0,-1 7 10,1 0 1,-1-1-1,0 1 1,0 0-1,0 0 1,0 0-1,0-1 1,0 1-1,0 0 0,-1 1 1,1-1-1,-1 0 1,1 0-1,-1 1 1,0-1-1,0 1 1,0-1-1,0 1 1,0 0-1,0-1 1,0 1-1,0 0 1,0 1-1,0-1 1,-1 0-1,1 1 0,0-1 1,-1 1-1,1 0 1,0-1-1,-1 1 1,-3 1-1,-1-2 19,0 2-1,0-1 0,0 1 1,0-1-1,1 2 1,-1-1-1,0 1 0,1 0 1,-1 1-1,-9 4 0,7-1 10,0 1-1,1 0 0,-1 0 0,1 1 1,-12 14-1,18-19-33,-1 1 0,1-1-1,-1 0 1,1 1 0,0-1 0,0 1 0,1 0-1,-1 0 1,1 0 0,-1 0 0,1 0 0,1 0-1,-1 0 1,1 0 0,-1 0 0,1 0 0,0 0 0,1 5-1,0-8-33,0 0 1,-1 0-1,1 0 0,0 0 0,0 0 0,0-1 0,0 1 0,0 0 0,0-1 0,1 1 0,-1-1 1,0 1-1,0-1 0,0 0 0,0 1 0,1-1 0,-1 0 0,0 0 0,0 0 0,1 0 1,-1 0-1,0 0 0,0 0 0,2 0 0,31-3-1424,-34 3 1441,36-10-2880,5-8-1501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06.871"/>
    </inkml:context>
    <inkml:brush xml:id="br0">
      <inkml:brushProperty name="width" value="0.025" units="cm"/>
      <inkml:brushProperty name="height" value="0.025" units="cm"/>
    </inkml:brush>
  </inkml:definitions>
  <inkml:trace contextRef="#ctx0" brushRef="#br0">106 81 9257,'0'0'5600,"-9"3"-3198,-16 4 393,-45 19-1,69-25-2623,13-5 59,-1-1-176,0-1 1,0-1 0,17-14 0,-25 20-31,-1-1 1,0 1 0,0-1 0,1 0 0,-1 0 0,0 0 0,0 0 0,-1 0 0,1-1 0,0 1 0,-1 0-1,1-1 1,-1 1 0,0-1 0,0 0 0,0 1 0,0-1 0,-1 0 0,1 0 0,-1 1 0,1-1 0,-1 0 0,0-3-1,-1 5 3,0-1-1,0 1 0,0 0 0,0 0 1,-1 0-1,1 0 0,0 0 1,-1 0-1,1 0 0,0 0 0,-1 1 1,1-1-1,-1 0 0,1 1 0,-1-1 1,0 1-1,1 0 0,-1-1 0,0 1 1,1 0-1,-1 0 0,1 0 1,-1 0-1,0 0 0,1 1 0,-4 0 1,2-1-37,-1 0 0,1 1 0,-1-1 1,1 1-1,0 0 0,-1 0 1,1 0-1,0 1 0,0-1 0,-1 1 1,-3 3-1,5-2-117,0 0 0,0 0 0,0 0 0,0 1 0,1-1 0,0 1 1,-1-1-1,1 1 0,0 3 0,0-5-360,1-1 1,0 0-1,0 1 1,0-1-1,0 1 1,0-1-1,0 0 1,0 1-1,0-1 1,1 0-1,-1 1 1,0-1-1,1 0 1,-1 1-1,1-1 1,1 2-1,11 5-10755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2.282"/>
    </inkml:context>
    <inkml:brush xml:id="br0">
      <inkml:brushProperty name="width" value="0.025" units="cm"/>
      <inkml:brushProperty name="height" value="0.025" units="cm"/>
    </inkml:brush>
  </inkml:definitions>
  <inkml:trace contextRef="#ctx0" brushRef="#br0">28 271 8712,'0'0'8045,"-6"-8"-5776,-14-29-550,20 35-1645,-1 1 0,1-1 0,0 0 0,0 1 0,0-1 0,0 0 0,0 1 0,0-1 0,0 1 0,1-1 0,-1 0 0,1 1 0,-1-1 0,1 1 0,-1-1 0,1 1 0,0-1 0,0 1 0,0 0 0,0-1 0,0 1 0,2-2 0,30-26 636,-25 23-437,61-47 309,77-45 0,-145 98-588,-1-1 1,0 1-1,0 0 0,1 0 1,-1 0-1,0-1 0,0 1 1,1 0-1,-1 0 0,0 0 1,1 0-1,-1 0 0,0 0 1,0 0-1,1 0 0,-1 0 1,0 0-1,1 0 0,-1 0 1,0 0-1,1 0 0,-1 0 0,0 0 1,0 0-1,1 0 0,-1 0 1,0 0-1,1 0 0,-1 0 1,0 1-1,0-1 0,1 0 1,-1 0-1,0 0 0,0 0 1,1 1-1,2 13-64,-8 27 123,3-32-40,-9 69 612,3 0 0,4 0-1,10 152 1,-5-226-514,0 1 0,-1-1 0,1 0 0,-1 1 1,0-1-1,0 1 0,-1-1 0,0 1 0,1-1 1,-1 0-1,-1 0 0,-1 6 0,1-8-52,1-1 0,-1 1 0,0-1 0,1 1 0,-1-1 0,0 0 0,0 0 0,0 0 0,0 0 0,0 0 0,0 0 0,0-1 0,0 1 0,0-1 0,-1 1 0,1-1 0,0 0 0,0 0 0,0 0-1,-1 0 1,1 0 0,0 0 0,0-1 0,0 1 0,0-1 0,-3 0 0,0-1-36,0 1-1,0-1 1,1 0-1,-1-1 1,1 1-1,0-1 1,-1 0-1,1 0 1,0 0-1,1 0 1,-1-1-1,0 0 1,1 0-1,0 0 1,0 0-1,0 0 1,1 0-1,-5-10 1,4 8-36,0 0 0,1 0 0,-1-1 0,1 1 0,1-1 0,-1 0 0,1 1 0,0-1 0,1 0 0,0 0 0,0 0 0,0 0 0,2-11 0,0 15-29,-1-1 0,1 1 0,0 0-1,0 0 1,0 0 0,0 0 0,0 0 0,1 0 0,-1 0 0,1 1 0,0-1-1,0 1 1,0 0 0,0 0 0,0 0 0,0 0 0,1 1 0,-1-1 0,6-1 0,9-3-990,-1 1 0,31-4-1,-37 8 311,39-7-2620,31-6-6608,-41 6 2481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3.181"/>
    </inkml:context>
    <inkml:brush xml:id="br0">
      <inkml:brushProperty name="width" value="0.025" units="cm"/>
      <inkml:brushProperty name="height" value="0.025" units="cm"/>
    </inkml:brush>
  </inkml:definitions>
  <inkml:trace contextRef="#ctx0" brushRef="#br0">86 197 11082,'0'0'13384,"-8"6"-12562,0-1-643,0 2 0,1-1 0,0 1 0,0 0 0,-8 11 0,12-14-131,0 0-1,0 1 1,1-1 0,-1 1-1,1-1 1,0 1-1,0 0 1,1 0 0,0 0-1,0 0 1,0 0-1,0 0 1,1 1 0,0 6-1,0-11-42,1 0 0,-1 0 0,1 0 0,0 0 0,-1 0 1,1 0-1,0 0 0,0 0 0,0-1 0,0 1 0,-1 0 0,1 0 0,0-1 0,0 1 0,0-1 0,0 1 0,1-1 0,-1 1 0,0-1 0,0 0 0,0 0 0,0 1 0,0-1 0,0 0 0,1 0 0,-1 0 0,0 0 0,0 0 0,0-1 1,0 1-1,0 0 0,0 0 0,1-1 0,-1 1 0,1-1 0,3 0 25,1 0 1,-1 0-1,0-1 1,0 0-1,0 0 1,8-5-1,-3 0-64,-1-1-1,0-1 0,-1 0 1,0 0-1,0 0 0,-1-1 0,-1 0 1,1-1-1,-2 0 0,1 0 1,-1 0-1,-1 0 0,5-19 1,-7 32-1287,-2-1 1270,1 0 1,-1 1-1,1-1 1,-1 0-1,1 1 1,0-1-1,-1 0 0,1 0 1,0 0-1,0 1 1,0-1-1,0 0 1,0 0-1,0 0 0,0-1 1,0 1-1,0 0 1,1 0-1,-1 0 1,0-1-1,1 1 1,-1-1-1,0 1 0,1-1 1,-1 0-1,0 1 1,1-1-1,-1 0 1,1 0-1,1 0 0,1 0 18,1-1-1,0 1 1,0-1-1,-1 0 0,1-1 1,-1 1-1,1-1 0,-1 0 1,1 0-1,-1 0 0,0-1 1,0 0-1,0 1 1,-1-1-1,1 0 0,-1-1 1,1 1-1,-1-1 0,0 0 1,0 1-1,-1-1 0,1 0 1,3-8-1,-1 2 199,-1-1-1,1 0 0,-2 0 1,1-1-1,-2 1 1,1-1-1,-2 0 1,1-21-1,-2 33-157,1-1 0,-1 1 1,0 0-1,0-1 0,0 1 0,0 0 0,0-1 0,0 1 1,0 0-1,0-1 0,0 1 0,0-1 0,0 1 0,0 0 1,-1-1-1,1 1 0,0 0 0,0-1 0,0 1 0,0 0 1,-1-1-1,1 1 0,0 0 0,0 0 0,0-1 1,-1 1-1,1 0 0,0-1 0,-1 1 0,1 0 0,0 0 1,0 0-1,-1-1 0,0 1 0,-10 8-86,-8 19-98,7-6 176,1 0 0,1 1 0,1 1-1,1-1 1,1 1 0,1 1 0,1-1 0,1 1 0,-1 27 0,5-50 1,0 1 0,0 0 1,0-1-1,0 1 0,1 0 0,-1-1 0,0 1 1,1-1-1,-1 1 0,1-1 0,0 1 0,0-1 1,-1 1-1,1-1 0,0 0 0,0 1 0,0-1 1,0 0-1,1 0 0,-1 0 0,0 0 0,0 0 1,2 1-1,1 0 2,-1 0 0,1-1 0,0 0 0,0 0 0,0 0 0,0 0 0,0 0 0,0-1 0,6 1 0,11-2 9,-1-1-1,1-1 1,20-5-1,-25 5-8,10 3 649,-24 1-584,-1-1 1,1 0-1,0 1 0,0-1 1,0 0-1,-1 0 0,1 0 1,0 0-1,0-1 0,0 1 1,-1 0-1,1-1 0,0 1 1,0-1-1,-1 0 1,1 1-1,0-1 0,-1 0 1,1 0-1,-1 0 0,1 0 1,1-2-1,6-7 1,0-1 0,0 0 0,-1-1 1,7-13-1,14-19-83,-27 44-8,0 0 1,0 0 0,0 0 0,0 0 0,1 0 0,-1 1 0,0-1 0,0 1 0,0-1 0,0 1 0,0-1 0,0 1 0,0 0 0,-1 0 0,1 0 0,2 2-1,11 3 30,-5-4 18,1 0 0,0-1 0,-1 0 0,1-1 0,0-1 0,-1 1 0,19-5 0,-24 4-6,0 0 1,0 0-1,-1-1 0,1 0 0,0 0 1,-1 0-1,1-1 0,-1 1 0,0-1 1,0 0-1,0 0 0,0-1 0,-1 1 1,1-1-1,-1 0 0,0 0 1,0 0-1,4-7 0,-7 11-11,1 0 1,-1-1-1,0 1 1,1-1-1,-1 1 0,0-1 1,0 1-1,1-1 1,-1 1-1,0-1 0,0 1 1,0-1-1,1 1 1,-1-1-1,0 1 0,0-1 1,0 1-1,0-1 1,0 1-1,0-1 0,0 1 1,0-1-1,0 1 1,0-1-1,-1 0 1,1 1-1,0-1 0,0 1 1,0-1-1,-1 1 1,1 0-1,0-1 0,-1 1 1,1-1-1,0 1 1,-1-1-1,1 1 0,0 0 1,-1-1-1,1 1 1,-1 0-1,1-1 0,-1 1 1,1 0-1,-1 0 1,1-1-1,-1 1 0,1 0 1,-1 0-1,1 0 1,-1 0-1,1 0 0,-1 0 1,1 0-1,-1 0 1,1 0-1,-1 0 0,1 0 1,-1 0-1,0 0 1,-3 1 44,1-1 0,-1 1 1,1-1-1,0 1 0,-1 0 1,1 0-1,0 1 1,-6 2-1,3 1-36,0 0-1,0 0 1,0 1 0,1-1 0,-1 1-1,1 1 1,1-1 0,-1 1 0,1-1-1,-5 12 1,8-16-28,0 0 0,0 1-1,0-1 1,1 0 0,-1 0-1,1 1 1,-1-1 0,1 0 0,0 1-1,0-1 1,0 0 0,0 1-1,0-1 1,1 0 0,-1 1-1,1-1 1,-1 0 0,1 1 0,0-1-1,0 0 1,0 0 0,0 0-1,0 0 1,1 0 0,-1 0 0,0 0-1,1 0 1,0-1 0,-1 1-1,1 0 1,0-1 0,0 0 0,0 1-1,0-1 1,0 0 0,0 0-1,0 0 1,5 1 0,35 9-3092,-12-9-1919,12-2-7705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0.879"/>
    </inkml:context>
    <inkml:brush xml:id="br0">
      <inkml:brushProperty name="width" value="0.025" units="cm"/>
      <inkml:brushProperty name="height" value="0.025" units="cm"/>
    </inkml:brush>
  </inkml:definitions>
  <inkml:trace contextRef="#ctx0" brushRef="#br0">107 76 14958,'0'0'1516,"2"-9"-26,-1 4-1053,0-1 18,-1 0-1,1 0 1,0 0-1,1 1 0,0-1 1,0 0-1,0 1 0,5-10 1,-6 15-269,-3 6-206,0 0 21,1 0 1,0 1-1,0-1 0,1 1 0,0-1 0,0 8 1,1-11-3,0 1 0,0-1 0,0 0 0,0 0 0,1 0 0,0 0 0,-1 0 0,1 0 0,0 0 0,0 0 0,0-1 0,1 1 1,-1-1-1,1 1 0,4 2 0,2 2 4,0 1 0,0 0 0,-1 1 0,0 0 0,-1 0 0,1 0 0,-2 1 0,7 13 0,-11-20-4,0 1 1,-1 0 0,1 0-1,-1 0 1,0 1-1,0-1 1,0 0 0,-1 0-1,0 0 1,0 1-1,0-1 1,0 0 0,0 0-1,-1 1 1,0-1-1,0 0 1,0 0-1,0 0 1,-1 0 0,0 0-1,1 0 1,-2-1-1,1 1 1,0 0 0,-1-1-1,-4 6 1,-3 2 232,0-1 0,-2 0 1,1 0-1,-19 11 0,26-18-142,0-1 0,1 1 0,-1-1 0,0 0 1,-1 0-1,1-1 0,0 1 0,0-1 0,-1 0 0,1 0 0,0-1 0,-1 1 0,1-1 0,-1 0 0,1 0 0,-1 0 0,1-1 0,0 0 1,-8-1-1,9 0-210,1 1 0,0 0-1,0-1 1,0 0 0,0 1 0,0-1 0,0 0 0,1 0 0,-1 0 0,0 0 0,1 0 0,0 0 0,-1 0 0,1-1 0,0 1 0,-1-4 0,-10-43-5479,11 42 4259,-7-32-7142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1.210"/>
    </inkml:context>
    <inkml:brush xml:id="br0">
      <inkml:brushProperty name="width" value="0.025" units="cm"/>
      <inkml:brushProperty name="height" value="0.025" units="cm"/>
    </inkml:brush>
  </inkml:definitions>
  <inkml:trace contextRef="#ctx0" brushRef="#br0">0 59 14734,'0'0'9129,"70"-12"-7400,-32 5-704,8-1-705,0 2-287,4-1-1,-3 2-609,-10 1-2498,-8 0-2915,-8-1-7654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4.222"/>
    </inkml:context>
    <inkml:brush xml:id="br0">
      <inkml:brushProperty name="width" value="0.025" units="cm"/>
      <inkml:brushProperty name="height" value="0.025" units="cm"/>
    </inkml:brush>
  </inkml:definitions>
  <inkml:trace contextRef="#ctx0" brushRef="#br0">33 83 12844,'0'0'9081,"11"-5"-8232,24-10 297,50-14 0,11-4-652,-99 36-501,-1 1-1,1 0 1,0 1 0,0-1-1,0 1 1,-3 8 0,-2 1-17,-8 14 37,1 0 0,2 1 0,1 1 0,1 0-1,2 0 1,0 1 0,-4 38 0,4 11 616,1 134 1,-22-287 2119,-51-158-3235,81 231 396,0-1 0,0 1 1,0 0-1,0-1 0,0 1 0,0 0 0,0-1 0,0 1 0,0 0 0,1-1 0,-1 1 1,0 0-1,0-1 0,0 1 0,0 0 0,1-1 0,-1 1 0,0 0 0,0-1 0,1 1 0,-1 0 1,0 0-1,1 0 0,-1-1 0,0 1 0,1 0 0,-1 0 0,0 0 0,1 0 0,-1-1 1,0 1-1,1 0 0,-1 0 0,0 0 0,1 0 0,-1 0 0,1 0 0,-1 0 0,0 0 1,1 0-1,-1 0 0,0 0 0,1 1 0,0-1 0,22 1-2075,-21-1 1772,62 10-7337,-26-6 2850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4.942"/>
    </inkml:context>
    <inkml:brush xml:id="br0">
      <inkml:brushProperty name="width" value="0.025" units="cm"/>
      <inkml:brushProperty name="height" value="0.025" units="cm"/>
    </inkml:brush>
  </inkml:definitions>
  <inkml:trace contextRef="#ctx0" brushRef="#br0">0 61 14221,'0'0'6850,"10"-2"-6669,4 0-521,0-2 0,0 0 0,21-8 0,-30 9-427,1 0 1,-1 1-1,0-2 1,0 1-1,0-1 1,-1 1 0,0-1-1,6-7 1,-9 24 6463,9 5-3925,-8-16-1936,-1 0 0,1 0 1,-1 0-1,1-1 1,0 1-1,0 0 0,0-1 1,-1 0-1,2 1 0,-1-1 1,0 0-1,0 0 0,0 0 1,1 0-1,-1 0 0,3 0 1,5-1-6339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4.615"/>
    </inkml:context>
    <inkml:brush xml:id="br0">
      <inkml:brushProperty name="width" value="0.025" units="cm"/>
      <inkml:brushProperty name="height" value="0.025" units="cm"/>
    </inkml:brush>
  </inkml:definitions>
  <inkml:trace contextRef="#ctx0" brushRef="#br0">54 34 8968,'0'0'18274,"-7"3"-18301,4-2 28,1 0 1,-1 0-1,0 1 0,1-1 1,-1 1-1,1-1 0,-1 1 0,1 0 1,0 0-1,0 0 0,0 0 1,0 0-1,0 0 0,0 1 1,1-1-1,-1 1 0,1-1 0,0 1 1,-1 0-1,1-1 0,0 1 1,1 0-1,-1 0 0,0 0 0,1 0 1,0-1-1,-1 1 0,1 0 1,0 0-1,1 0 0,-1 0 1,1 5-1,0-7 2,0 1 0,0-1 1,0 0-1,0 0 0,0 1 1,1-1-1,-1 0 0,0 0 1,1 0-1,-1-1 0,0 1 1,1 0-1,-1 0 0,1-1 1,-1 1-1,1-1 1,-1 1-1,1-1 0,-1 0 1,1 1-1,0-1 0,-1 0 1,1 0-1,0 0 0,-1 0 1,1-1-1,-1 1 0,1 0 1,-1-1-1,1 1 0,1-2 1,5 1 19,-1-1 0,1 0 0,-1-1 0,0 0 0,10-5 0,-7 1-118,0-1 0,-1 1 0,0-2 0,-1 1 0,0-1 0,0-1 0,0 1-1,-1-1 1,-1-1 0,7-14 0,-13 32-2716,0 32-3840,0-38 6516,0-1 0,0 0 0,1 1 0,-1-1 0,0 1 1,0-1-1,0 0 0,0 1 0,0-1 0,0 0 0,1 1 0,-1-1 0,0 0 0,0 1 1,0-1-1,1 0 0,-1 0 0,0 1 0,1-1 0,-1 0 0,0 0 0,0 1 1,1-1-1,-1 0 0,0 0 0,1 0 0,-1 0 0,1 0 0,-1 1 0,0-1 0,1 0 1,-1 0-1,19-15-5421,-7-1 682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5.026"/>
    </inkml:context>
    <inkml:brush xml:id="br0">
      <inkml:brushProperty name="width" value="0.025" units="cm"/>
      <inkml:brushProperty name="height" value="0.025" units="cm"/>
    </inkml:brush>
  </inkml:definitions>
  <inkml:trace contextRef="#ctx0" brushRef="#br0">41 127 4356,'2'-9'2653,"8"-57"822,-6 14 3337,-25 85-4612,-8 46-311,27-72-1751,1 0-1,-1 0 1,1 0-1,1 0 0,-1 0 1,1 0-1,1 0 0,-1 0 1,1 0-1,2 7 0,-2-13-123,-1 1-1,1-1 1,0 1 0,0-1-1,0 1 1,0-1-1,1 0 1,-1 0-1,0 1 1,0-1 0,1 0-1,-1 0 1,1 0-1,-1 0 1,1-1-1,-1 1 1,1 0 0,0-1-1,-1 1 1,1-1-1,0 1 1,-1-1-1,4 0 1,49 3 189,-30-3-198,10 7-190,-33-7 205,1 0 0,-1 1 0,0-1 1,0 1-1,0-1 0,0 1 1,0-1-1,0 1 0,0 0 1,0 0-1,0-1 0,-1 1 1,1 0-1,0 0 0,0 0 1,-1 0-1,1 0 0,0 0 1,-1 0-1,1 0 0,-1 0 1,1 0-1,-1 0 0,0 0 1,1 1-1,-1 1 0,18-31 1534,-8 1-1493,10-16-9,-19 41-70,0 1 1,1-1 0,-1 1-1,1-1 1,-1 1 0,1 0-1,-1 0 1,1-1 0,0 1-1,0 0 1,0 0 0,-1 1-1,1-1 1,0 0 0,0 1-1,0-1 1,0 1 0,0-1-1,0 1 1,4 0 0,47 4 20,-30-2 89,45 0 1,-64-2-61,1 0-1,0-1 0,-1 0 0,1 0 1,-1 0-1,1 0 0,-1 0 0,0-1 1,1 0-1,-1 0 0,0 0 0,0-1 1,0 1-1,0-1 0,4-4 0,-7 6 21,1-1 0,-1 1 0,0-1 0,0 1-1,0-1 1,0 1 0,0-1 0,0 0-1,0 1 1,0-1 0,-1 0 0,1 0 0,-1 1-1,1-1 1,-1-2 0,0 3-34,0 0 1,0 0-1,0 1 0,0-1 0,-1 0 1,1 1-1,0-1 0,0 0 0,-1 1 1,1-1-1,-1 0 0,1 1 0,0-1 1,-1 1-1,1-1 0,-1 1 1,1-1-1,-1 1 0,0-1 0,1 1 1,-1-1-1,0 1 0,1 0 0,-1-1 1,-1 1-1,-1-1-14,0 0-1,0 1 1,0-1 0,0 1 0,0 0-1,0 0 1,0 0 0,0 0-1,0 1 1,0-1 0,0 1-1,0 0 1,0-1 0,0 2 0,0-1-1,-3 2 1,2-1-7,0 1 0,1-1 0,-1 1 0,1 0 1,0 0-1,-1 0 0,1 1 0,1-1 0,-1 1 0,1-1 0,-1 1 0,1 0 0,0 0 1,0 0-1,1 0 0,-1 0 0,1 1 0,0-1 0,-1 8 0,2-9-175,-1 0-1,2 0 1,-1 0-1,0 0 1,0 0 0,1 0-1,0-1 1,-1 1-1,1 0 1,0 0-1,1-1 1,-1 1 0,0-1-1,1 1 1,-1-1-1,1 1 1,0-1-1,0 0 1,0 0-1,0 0 1,0 0 0,0 0-1,1 0 1,-1-1-1,1 1 1,-1-1-1,1 1 1,-1-1 0,1 0-1,4 1 1,36 8-5241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6.424"/>
    </inkml:context>
    <inkml:brush xml:id="br0">
      <inkml:brushProperty name="width" value="0.025" units="cm"/>
      <inkml:brushProperty name="height" value="0.025" units="cm"/>
    </inkml:brush>
  </inkml:definitions>
  <inkml:trace contextRef="#ctx0" brushRef="#br0">0 57 4740,'0'0'9786,"10"-1"-7565,56-4-16,25-1-1168,0-4 0,103-24 1,-213 47-890,1 1 0,1 1 0,-21 21 0,24-21 176,0 0 0,1 2 1,0-1-1,2 2 0,0-1 0,0 1 0,-13 35 1,20-40-444,-1 0 1,2 1 0,0-1-1,1 1 1,0-1 0,0 28-1,3-31-850,0 0-1,0 0 1,1 0-1,0 0 1,8 19-1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6.813"/>
    </inkml:context>
    <inkml:brush xml:id="br0">
      <inkml:brushProperty name="width" value="0.025" units="cm"/>
      <inkml:brushProperty name="height" value="0.025" units="cm"/>
    </inkml:brush>
  </inkml:definitions>
  <inkml:trace contextRef="#ctx0" brushRef="#br0">1 47 13132,'0'0'8937,"66"-17"-8104,-27 14-353,8 0-352,4-3-96,-1 2-576,-5-3-2948,-2 0-2946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7.143"/>
    </inkml:context>
    <inkml:brush xml:id="br0">
      <inkml:brushProperty name="width" value="0.025" units="cm"/>
      <inkml:brushProperty name="height" value="0.025" units="cm"/>
    </inkml:brush>
  </inkml:definitions>
  <inkml:trace contextRef="#ctx0" brushRef="#br0">74 0 8488,'0'0'12721,"8"3"-12390,12 1-209,0-1 0,1 0-1,-1-2 1,0 0-1,1-2 1,-1 0 0,1-1-1,25-6 1,-46 8-125,1 0 0,-1 1 1,0-1-1,1 0 0,-1 0 1,1 0-1,-1 0 0,0 1 1,0-1-1,1 0 0,-1 0 1,0 1-1,1-1 0,-1 0 1,0 1-1,0-1 0,1 0 1,-1 1-1,0-1 1,0 0-1,0 1 0,0-1 1,0 0-1,1 1 0,-1-1 1,0 1-1,0-1 0,0 0 1,0 1-1,0-1 0,0 0 1,0 1-1,0-1 0,0 1 1,0-1-1,-1 0 0,1 1 1,0-1-1,0 1 0,0-1 1,0 0-1,-1 1 0,1-1 1,0 0-1,0 1 0,0-1 1,-1 0-1,1 0 0,-1 1 1,-9 22 32,10-23-29,-30 68 490,3 0 1,2 1-1,4 2 0,-14 83 0,33-139-37,0-3-137,0 0-1,-1 0 1,-6 17-1,8-27-254,0-1-1,1 1 1,-1 0 0,0-1-1,0 1 1,1-1-1,-1 1 1,-1-1 0,1 1-1,0-1 1,0 0-1,0 1 1,-1-1 0,1 0-1,-1 0 1,1 0 0,-1 0-1,1 0 1,-1 0-1,1-1 1,-1 1 0,0-1-1,1 1 1,-1-1-1,0 1 1,0-1 0,1 0-1,-1 0 1,0 0-1,-2 0 1,1-1-2,1 0-1,0 0 1,0 0 0,0 0-1,0 0 1,0-1 0,0 1-1,0-1 1,0 1 0,1-1 0,-1 0-1,1 0 1,-1 0 0,1 1-1,0-2 1,-1 1 0,0-3-1,-18-40 26,20 43-75,-7-19-45,1-1 0,0 0 0,2 0 0,1 0 0,0-1 0,2-25 0,1 45-73,0 1 1,0 0 0,0-1-1,1 1 1,-1 0 0,1 0 0,0-1-1,0 1 1,0 0 0,0 0-1,0 0 1,0 0 0,0 0 0,1 0-1,-1 1 1,0-1 0,1 0-1,0 1 1,-1-1 0,1 1 0,0-1-1,0 1 1,0 0 0,0 0-1,0 0 1,0 0 0,0 0 0,1 0-1,-1 0 1,0 1 0,0-1-1,3 1 1,10-2-1639,1 0 1,-1 1-1,30 2 0,-18 0-1813,15-1-2356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7.483"/>
    </inkml:context>
    <inkml:brush xml:id="br0">
      <inkml:brushProperty name="width" value="0.025" units="cm"/>
      <inkml:brushProperty name="height" value="0.025" units="cm"/>
    </inkml:brush>
  </inkml:definitions>
  <inkml:trace contextRef="#ctx0" brushRef="#br0">58 1 11563,'0'0'15086,"-7"1"-15022,4 0-56,1-1-4,0 0 0,0 0 0,0 1-1,0-1 1,0 1 0,0-1 0,0 1-1,0 0 1,0-1 0,0 1 0,0 0-1,1 0 1,-1 1 0,0-1 0,1 0-1,-1 1 1,0-1 0,1 1 0,0-1-1,-1 1 1,1-1 0,0 1 0,0 0-1,0 0 1,0 0 0,0 0 0,0 0-1,1 0 1,-1 0 0,1 0 0,-1 3-1,7-4 30,1 0 1,-1 0-1,0-1 0,1 1 0,-1-1 0,8-1 0,-11 1-19,93-12-2988,-95 41-891,4-30 3107,0 1-1,0-1 0,0 0 0,0-1 1,0 1-1,0-1 0,0 0 0,-1 0 1,1 0-1,0 0 0,-1-1 0,0 0 1,0 0-1,6-6 0,15-12-5610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48.069"/>
    </inkml:context>
    <inkml:brush xml:id="br0">
      <inkml:brushProperty name="width" value="0.025" units="cm"/>
      <inkml:brushProperty name="height" value="0.025" units="cm"/>
    </inkml:brush>
  </inkml:definitions>
  <inkml:trace contextRef="#ctx0" brushRef="#br0">88 1 6790,'0'0'11862,"-9"5"-11248,1-1-422,0 1-1,1 0 1,-1 1-1,1 0 1,-7 8 0,11-11-94,0-1 0,1 1 0,0 0 0,0 0 0,0 1 0,0-1 1,0 0-1,1 1 0,-1-1 0,1 1 0,0 0 0,0-1 0,0 1 1,1 0-1,-1-1 0,1 1 0,0 0 0,0 0 0,1 5 1,-1-8-88,1 1 1,0-1 0,-1 1 0,1-1 0,0 1 0,0-1 0,0 0 0,0 0 0,0 1 0,0-1 0,1 0 0,-1 0 0,0 0 0,1 0 0,-1 0 0,0-1 0,1 1 0,-1 0 0,1-1 0,-1 1 0,1-1 0,0 1 0,-1-1 0,1 0 0,-1 1 0,1-1 0,2 0 0,55 0 83,-40-1-349,73-2-947,-91 3 1233,-1 1 0,1-1 1,-1 1-1,1-1 0,0 1 0,-1 0 1,1-1-1,-1 1 0,1-1 1,-1 1-1,0 0 0,1 0 1,-1-1-1,1 1 0,-1 0 1,0 0-1,0-1 0,0 1 1,1 0-1,-1 0 0,0 0 1,0-1-1,0 1 0,0 0 1,0 0-1,-1 0 0,1-1 1,0 1-1,0 0 0,0 0 1,-1 0-1,1-1 0,0 1 1,-1 1-1,-9 29 1079,2-10 19,12-13 426,-3-8-1499,1-1 0,0 0 0,0 1 0,0-1 0,0 0 1,-1 0-1,1 0 0,-1-1 0,1 1 0,-1 0 0,1 0 0,-1-1 0,1 1 0,-1-1 0,0 0 0,2-2 0,10-14-13,-10 12-184,1 0 0,-1 0 0,1 1 0,1 0 0,-1 0 0,1 0 0,0 0 0,0 1 0,11-8 1,-10 11 106,-1 1 1,1-1-1,0 1 1,0 0-1,-1 1 1,1-1-1,0 1 1,-1 0 0,1 1-1,5 1 1,25 5 58,-1-5 39,0-2 0,63-5 0,-87 3-32,0-1 1,0 0-1,-1-1 0,1 0 1,0 0-1,-1-1 0,0-1 1,0 0-1,0 0 0,-1-1 0,1 0 1,-1 0-1,8-9 0,-16 15-10,0-1 0,-1 1 0,1-1 0,0 0 0,-1 1 0,1-1 0,0 0 0,-1 0 0,1 1 0,-1-1 0,1 0 0,-1 0 0,0 0 0,1 0 0,-1 0 0,0 0 0,1 1 0,-1-1 0,0 0 0,0 0 0,0-1 0,0 1-12,-1 1 1,1-1 0,0 1 0,-1-1 0,1 1-1,-1 0 1,1-1 0,-1 1 0,1 0-1,-1-1 1,1 1 0,-1 0 0,1-1-1,-1 1 1,0 0 0,1 0 0,-1 0 0,1 0-1,-1 0 1,0 0 0,1 0 0,-1 0-1,0 0 1,-5 0-14,1 0 0,0 0 0,-1 1 0,1 0 0,0 0 1,-9 3-1,4 1-8,0 0 1,0 0 0,0 1 0,1 0-1,-9 7 1,15-10 25,0-1-1,0 1 1,0 0-1,0 0 1,1 0-1,-1 0 1,1 0-1,0 0 1,0 1-1,0-1 1,0 1 0,1-1-1,0 1 1,-1 0-1,1 0 1,1 0-1,-2 7 1,3-9-3,-1-1 1,1 1 0,-1 0 0,1 0-1,0-1 1,0 1 0,0 0-1,0-1 1,0 1 0,1-1 0,-1 0-1,0 1 1,1-1 0,-1 0-1,0 0 1,1 1 0,0-1 0,-1 0-1,1-1 1,0 1 0,-1 0-1,1 0 1,0-1 0,0 1-1,0-1 1,-1 0 0,1 1 0,0-1-1,4 0 1,67 4 47,-65-4-112,2 0-165,33-3-2418,-15-10-4279,-5-4-6423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4:55.512"/>
    </inkml:context>
    <inkml:brush xml:id="br0">
      <inkml:brushProperty name="width" value="0.025" units="cm"/>
      <inkml:brushProperty name="height" value="0.025" units="cm"/>
    </inkml:brush>
  </inkml:definitions>
  <inkml:trace contextRef="#ctx0" brushRef="#br0">42 59 4708,'0'0'4148,"-8"-4"-2882,-24-15 9,32 19-1229,0 0-1,0 0 0,-1-1 0,1 1 0,0 0 0,0 0 0,0 0 0,0 0 0,0-1 0,0 1 0,0 0 0,0 0 0,0 0 0,-1-1 0,1 1 0,0 0 0,0 0 1,0 0-1,0-1 0,0 1 0,0 0 0,0 0 0,0-1 0,1 1 0,-1 0 0,0 0 0,0 0 0,0-1 0,0 1 0,0 0 0,0 0 0,0 0 0,0 0 0,0-1 1,1 1-1,-1 0 0,0 0 0,0 0 0,0 0 0,0-1 0,1 1 0,-1 0 0,0 0 0,0 0 0,0 0 0,0 0 0,1 0 0,-1 0 0,0 0 0,0 0 0,0 0 1,1 0-1,-1 0 0,0 0 0,0 0 0,1 0 0,-1 0 0,0 0 0,0 0 0,0 0 0,1 0 0,-1 0 0,0 0 0,0 0 0,0 0 0,1 0 0,-1 0 0,0 1 1,18-4 320,340-7 3444,181 21-3274,24-1-596,-385-9 89,203-6 39,-381 5-99,1 0-1,-1 0 1,1 0 0,-1-1 0,1 1 0,-1 0 0,1-1 0,-1 1 0,1 0 0,-1-1 0,1 1 0,-1-1 0,0 1 0,1 0 0,-1-1 0,0 1 0,1-1 0,-1 1 0,0-1 0,0 0 0,1 1 0,-1-1 0,0 1 0,0-1 0,0 1-1,0-1 1,0 0 0,0 1 0,0-1 0,0 1 0,0-1 0,0 1 0,0-1 0,0 0 0,0 1 0,0-1 0,0 1 0,-1-2 0,1-4-4748,0-1-3010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06.651"/>
    </inkml:context>
    <inkml:brush xml:id="br0">
      <inkml:brushProperty name="width" value="0.025" units="cm"/>
      <inkml:brushProperty name="height" value="0.025" units="cm"/>
    </inkml:brush>
  </inkml:definitions>
  <inkml:trace contextRef="#ctx0" brushRef="#br0">79 260 3908,'-8'-3'496,"2"2"-77,-33-12 1416,37 12-1651,1 1-1,-1-1 0,1 0 1,-1 0-1,1 0 1,-1 0-1,1 0 1,0 0-1,-1 0 1,1-1-1,0 1 1,0 0-1,0-1 1,0 1-1,0-1 0,0 1 1,1-1-1,-1 1 1,0-1-1,1 0 1,-1 1-1,1-1 1,-1-3-1,3 4-94,-1 0-1,0 0 1,1 0-1,-1 0 1,0 1-1,1-1 1,-1 0-1,1 1 1,-1-1 0,1 1-1,0-1 1,-1 1-1,1 0 1,-1 0-1,1 0 1,0 0-1,-1 0 1,1 0-1,0 0 1,2 1-1,1-1 98,375 5 1877,380-10-1767,1256-123 30,-2006 127-323,592-53 122,-517 44-962,-29 6-3168,-27 1 936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1.306"/>
    </inkml:context>
    <inkml:brush xml:id="br0">
      <inkml:brushProperty name="width" value="0.025" units="cm"/>
      <inkml:brushProperty name="height" value="0.025" units="cm"/>
    </inkml:brush>
  </inkml:definitions>
  <inkml:trace contextRef="#ctx0" brushRef="#br0">10 63 4516,'-2'10'1677,"0"-3"-1538,1-4-100,0 1 0,0-1 1,0 1-1,1-1 0,-1 1 0,1 0 0,0-1 1,0 1-1,0 0 0,0-1 0,1 1 0,-1-1 1,1 1-1,0 0 0,0-1 0,0 0 0,1 1 0,-1-1 1,1 0-1,0 1 0,0-1 0,0 0 0,0-1 1,0 1-1,5 4 0,3 0 15,1 0-1,1-1 1,-1-1-1,1 0 1,0 0 0,0-1-1,1-1 1,-1 0 0,1 0-1,-1-1 1,16 0-1,22-1 130,74-6-1,-120 4-170,136-17 718,210-54 0,-122 20-594,-71 22-190,186-12-1,-273 38 209,0 3-1,0 4 0,0 2 1,0 4-1,82 20 0,-11 7 272,1-5 1,215 16-1,370-33 1545,252 20-337,96 20-890,-860-55-647,288 4-1065,-344 6 773,183 32-1,-262-27 704,1-3 1,0-3-1,1-5 0,-1-3 0,100-12 0,827-174-2248,-789 140-1493,-187 40 2686,82-22-1328,-92 18 34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5.512"/>
    </inkml:context>
    <inkml:brush xml:id="br0">
      <inkml:brushProperty name="width" value="0.025" units="cm"/>
      <inkml:brushProperty name="height" value="0.025" units="cm"/>
    </inkml:brush>
  </inkml:definitions>
  <inkml:trace contextRef="#ctx0" brushRef="#br0">1 86 6374,'1'-8'4431,"0"-2"-4120,3-27 5668,-4 37-5934,0 0 0,0 0 0,0 0-1,0 0 1,0 0 0,0 0 0,0 0 0,0 0 0,0 0 0,1 0 0,-1 0 0,0 0 0,0 0 0,0 0 0,0 0 0,0 0 0,0 0 0,0 0 0,0 0 0,1 0 0,-1 0 0,0 0-1,0 0 1,0 0 0,0 0 0,0 0 0,0 0 0,0 0 0,0 0 0,0 0 0,1 0 0,-1 0 0,0 0 0,0 0 0,0 0 0,0-1 0,0 1 0,0 0 0,0 0 0,0 0-1,0 0 1,0 0 0,0 0 0,0 0 0,0 0 0,0 0 0,0-1 0,0 1 0,0 0 0,0 0 0,0 0 0,0 0 0,0 0 0,0 0 0,0 0 0,0 0 0,0-1 0,0 1 0,0 0-1,0 0 1,0 0 0,0 0 0,0 0 0,5 23 692,-3-12-587,-1-2 0,1 1 0,1 0 0,0 0 1,0-1-1,1 1 0,10 16 0,-13-23-138,1-1 0,0 0 0,0 0 0,0 1 1,0-1-1,0-1 0,0 1 0,0 0 0,0 0 0,1-1 0,-1 1 0,1-1 0,-1 0 0,1 0 0,0 0 0,-1 0 0,1 0 1,0-1-1,0 1 0,-1-1 0,1 0 0,0 0 0,0 0 0,0 0 0,0 0 0,-1 0 0,1-1 0,0 1 0,0-1 0,-1 0 1,1 0-1,0 0 0,3-2 0,1-1 4,0-1 0,0 0 0,0-1 0,0 1 0,-1-1 0,0 0 0,0-1 0,0 0 0,-1 1 0,0-2 0,0 1 0,-1-1 0,0 1 0,-1-1 0,1 0 0,-1-1 0,-1 1 0,0 0 0,0-1 0,0 1 0,0-13 0,-4 19-95,-1 7 13,-1 12-8,4 0 78,3 54-1863,10-26-3183,1-22-1001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2.089"/>
    </inkml:context>
    <inkml:brush xml:id="br0">
      <inkml:brushProperty name="width" value="0.025" units="cm"/>
      <inkml:brushProperty name="height" value="0.025" units="cm"/>
    </inkml:brush>
  </inkml:definitions>
  <inkml:trace contextRef="#ctx0" brushRef="#br0">123 1 8264,'0'2'4858,"-2"37"-2999,-2-1 0,-17 66 1,2-9-1059,-39 357 774,58-433-1564,0-16-234,1 0 0,-1 0-1,0 0 1,0 0 0,-1 0 0,1 0 0,-1 0 0,1-1-1,-3 7 1,-4-21-6797,-1-14-459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2.452"/>
    </inkml:context>
    <inkml:brush xml:id="br0">
      <inkml:brushProperty name="width" value="0.025" units="cm"/>
      <inkml:brushProperty name="height" value="0.025" units="cm"/>
    </inkml:brush>
  </inkml:definitions>
  <inkml:trace contextRef="#ctx0" brushRef="#br0">20 1 9769,'0'0'3972,"-3"12"-2141,-4 32-766,2 0-1,1 1 1,3 52-1,16 152-435,-10-186-557,-4-43-50,10 72-43,-10-86 30,0 0-1,1 0 1,-1-1-1,1 1 1,0-1 0,1 1-1,0-1 1,-1 0-1,2 0 1,-1 0-1,1 0 1,4 5 0,-6-8 37,1-1 1,-1 0-1,0 1 1,1-1-1,-1 0 1,0 0 0,1 0-1,0 0 1,-1-1-1,1 1 1,-1-1 0,1 1-1,0-1 1,-1 0-1,1 0 1,0 0 0,-1-1-1,1 1 1,-1-1-1,1 1 1,0-1 0,-1 0-1,1 0 1,-1 0-1,0 0 1,1 0 0,-1 0-1,3-3 1,8-4 305,-1-1 0,0-1 1,18-17-1,-25 23-235,278-300 2194,-68 68-7126,-176 196-2013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4.593"/>
    </inkml:context>
    <inkml:brush xml:id="br0">
      <inkml:brushProperty name="width" value="0.025" units="cm"/>
      <inkml:brushProperty name="height" value="0.025" units="cm"/>
    </inkml:brush>
  </inkml:definitions>
  <inkml:trace contextRef="#ctx0" brushRef="#br0">208 60 6182,'-4'-21'9431,"-6"-4"-5166,10 24-4197,-1 0-1,1 0 1,0 0 0,-1 1-1,0-1 1,1 0-1,-1 0 1,1 1-1,-1-1 1,0 0 0,1 1-1,-1-1 1,0 1-1,0-1 1,0 1 0,0-1-1,1 1 1,-1-1-1,0 1 1,0 0 0,0 0-1,0-1 1,0 1-1,0 0 1,0 0-1,0 0 1,0 0 0,0 0-1,0 0 1,0 0-1,1 0 1,-1 1 0,0-1-1,0 0 1,0 1-1,0-1 1,0 0 0,0 1-1,1-1 1,-1 1-1,0-1 1,0 1-1,0 0 1,1-1 0,-1 1-1,0 0 1,1-1-1,-1 1 1,1 0 0,-1 0-1,0 0 1,-3 5-10,0 1 1,0-1-1,0 1 1,1-1-1,0 1 1,0 0-1,1 0 1,-1 0-1,0 10 1,-10 73 394,11-77-370,-7 127 339,9 152-1,16-165 508,-17-167-938,-2-1-1,-1 1 1,-2-1-1,-2 1 1,-2 1-1,-2 0 1,-1 0-1,-19-38 1,18 60 71,14 17-64,0 0 0,-1 0 1,1 0-1,0 0 0,-1 0 0,1 0 0,0 1 1,-1-1-1,1 0 0,0 0 0,0 0 0,-1 0 1,1 0-1,0 1 0,0-1 0,-1 0 1,1 0-1,0 1 0,0-1 0,-1 0 0,1 0 1,0 1-1,0-1 0,0 0 0,0 0 0,-1 1 1,1-1-1,0 0 0,0 1 0,0-1 1,0 0-1,0 1 0,0-1 0,0 1 0,-1 3-21,0 0 0,1 1 0,0-1-1,-1 0 1,2 1 0,-1-1-1,2 7 1,-2-7 20,2 0 1,-1 1-1,0-2 0,1 1 1,0 0-1,0 0 0,0 0 1,0-1-1,1 1 0,-1-1 1,1 0-1,0 0 0,0 0 1,0 0-1,0 0 0,7 4 1,-3-4 14,0 1 0,0-1 1,0 0-1,0-1 0,1 0 1,-1 0-1,1 0 0,13 0 1,-6-1 20,0-1 1,-1-1-1,1 0 1,-1-1-1,1 0 1,-1-1-1,0-1 0,0 0 1,19-9-1,-12 1 147,-1-2-1,0 0 0,-1-1 0,0-1 0,-2 0 1,24-28-1,-43 96 221,-2-23-359,2-21-25,0 0-1,1 1 1,0-1 0,0 0-1,1 0 1,0 0-1,1 1 1,1 10 0,-1-18-7,0 1 1,0-1-1,0 0 0,0 1 1,0-1-1,0 0 0,0 0 1,1 0-1,-1 0 1,0 0-1,1 0 0,-1 0 1,0 0-1,1-1 1,-1 1-1,1 0 0,0-1 1,-1 1-1,1-1 0,-1 0 1,1 1-1,0-1 1,-1 0-1,1 0 0,0 0 1,-1 0-1,1-1 1,0 1-1,-1 0 0,1-1 1,1 0-1,53-16 475,57-47-57,-35 18-362,-76 45-73,-1 0 1,0 0 0,1 0 0,-1 0-1,1 1 1,-1-1 0,1 0 0,-1 1-1,1-1 1,-1 1 0,1-1 0,0 1-1,-1 0 1,1 0 0,0 0 0,-1 0-1,1 0 1,0 0 0,-1 0 0,1 0-1,0 1 1,-1-1 0,1 1 0,-1-1-1,3 2 1,-2 0-12,-1 0 0,1 0-1,-1 0 1,0 1 0,1-1-1,-1 1 1,0-1 0,0 1 0,-1-1-1,1 1 1,0 3 0,0-2-45,0-1 1,-1 1 0,2-1 0,-1 1-1,0-1 1,1 0 0,-1 0 0,1 0-1,0 0 1,4 6 0,-6-9-82,1 0 0,-1 1 0,1-1 0,-1 0 0,1 1-1,-1-1 1,1 0 0,-1 0 0,1 1 0,0-1 0,-1 0 0,1 0 0,-1 0 0,1 0 0,0 0 0,-1 0 0,1 0 0,-1 0 0,1 0 0,0 0 0,-1 0-1,1 0 1,-1 0 0,1 0 0,-1-1 0,1 1 0,0 0 0,-1 0 0,1-1 0,-1 1 0,1 0 0,-1-1 0,1 1 0,-1 0 0,0-1 0,1 0-1,11-19-5569,-9-2-1684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4.941"/>
    </inkml:context>
    <inkml:brush xml:id="br0">
      <inkml:brushProperty name="width" value="0.025" units="cm"/>
      <inkml:brushProperty name="height" value="0.025" units="cm"/>
    </inkml:brush>
  </inkml:definitions>
  <inkml:trace contextRef="#ctx0" brushRef="#br0">1 1 9449,'0'0'10186,"68"27"-19988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5.561"/>
    </inkml:context>
    <inkml:brush xml:id="br0">
      <inkml:brushProperty name="width" value="0.025" units="cm"/>
      <inkml:brushProperty name="height" value="0.025" units="cm"/>
    </inkml:brush>
  </inkml:definitions>
  <inkml:trace contextRef="#ctx0" brushRef="#br0">99 343 10698,'0'0'5403,"-12"10"-3145,6-5-2019,-41 39 1649,44-40-1623,-1 0 0,1 0-1,0 0 1,0 0 0,0 0-1,1 1 1,-1 0-1,1-1 1,0 1 0,1 0-1,-1 0 1,0 7 0,2-12-257,0 1-1,0-1 1,0 1 0,0-1 0,0 1 0,0-1 0,0 1 0,0-1 0,1 1 0,-1-1 0,0 1 0,0-1 0,0 1 0,1-1-1,-1 1 1,0-1 0,1 1 0,-1-1 0,0 0 0,1 1 0,-1-1 0,1 0 0,-1 1 0,0-1 0,1 0 0,-1 0-1,1 1 1,-1-1 0,1 0 0,0 0 0,23 2 155,23-12 219,-37 5-304,0 0 1,-1-1-1,0 0 1,-1 0 0,1-1-1,-1 0 1,0-1-1,-1 1 1,0-2 0,0 1-1,0-1 1,-1 0-1,-1 0 1,8-17-1,1-6 331,-2-1 0,-2 0-1,8-42 1,-35 134-701,11-46 291,1 1 1,0 0-1,1 1 1,1-1-1,0 1 0,1 0 1,1-1-1,0 1 0,1 0 1,3 22-1,-2-33 3,0-1 0,0 0 0,0 0 0,1 0 1,0 0-1,-1 0 0,1 0 0,0 0 0,1-1 0,-1 1 0,0-1 0,1 1 0,-1-1 0,1 0 1,0 0-1,0 0 0,0-1 0,0 1 0,0 0 0,0-1 0,0 0 0,0 0 0,1 0 0,-1 0 0,0 0 1,1-1-1,-1 0 0,1 1 0,4-2 0,0 1 16,-1 0 0,1 0 0,0-1 1,-1-1-1,1 1 0,-1-1 0,1 0 0,-1-1 0,0 0 1,0 0-1,0 0 0,8-6 0,-3-1-29,0 0 0,-1-1 0,19-22 0,-25 27 14,-1 0-1,1-1 1,-1 1 0,0 0 0,-1-1 0,0 0 0,0 0-1,0 0 1,3-14 0,-40 49-345,29-22 382,1 0-1,-1 1 0,1-1 0,0 1 0,0 0 1,1 0-1,-3 9 0,6-15-32,-1 0 0,1 0 0,0 1 0,-1-1 0,1 0 0,0 1 1,0-1-1,0 0 0,0 1 0,0-1 0,0 0 0,0 0 0,1 1 0,-1-1 0,0 0 0,1 0 0,-1 1 0,1-1 0,-1 0 0,1 0 1,0 0-1,0 0 0,-1 0 0,1 1 0,0-2 0,0 1 0,0 0 0,0 0 0,0 0 0,0 0 0,0 0 0,0-1 0,0 1 1,1-1-1,-1 1 0,0-1 0,0 1 0,1-1 0,-1 0 0,0 1 0,0-1 0,1 0 0,-1 0 0,0 0 0,1 0 0,-1 0 0,0 0 1,1 0-1,0-1 0,7 1-3,0 0 0,0-1 0,0 0 0,-1-1 1,1 0-1,0 0 0,-1 0 0,1-1 0,-1-1 0,0 0 1,0 0-1,-1 0 0,1-1 0,-1 0 0,0 0 1,0-1-1,0 0 0,-1 0 0,0-1 0,0 1 0,-1-1 1,7-11-1,14-20-122,-2-1 1,-1-2-1,-2 0 1,-2-1 0,24-81-1,-43 124 114,0-1 0,0 0 0,0 0-1,0 0 1,0 0 0,0 0 0,0 0 0,0 0 0,0 0-1,-1 0 1,1 0 0,0 0 0,0 0 0,0 0 0,0 0-1,0 0 1,0 0 0,0 0 0,0 0 0,0 0 0,0 0-1,0 0 1,0 0 0,0 0 0,-1 0 0,1 0 0,0 0-1,0 0 1,0 0 0,0 0 0,0 0 0,0 0 0,0 0-1,0 0 1,0 0 0,0 0 0,0 0 0,0-1 0,0 1-1,0 0 1,0 0 0,0 0 0,0 0 0,0 0 0,0 0-1,-1 0 1,1 0 0,0 0 0,0 0 0,0 0 0,0 0-1,0 0 1,0 0 0,0-1 0,-9 11-108,-9 14 21,10-10 114,2 1 0,-1-1 0,2 1 0,0 1 0,0-1 1,2 1-1,0-1 0,1 1 0,0 0 0,1 0 0,2 28 0,0-35-10,0 0-1,1 0 1,0 0-1,0 0 0,1-1 1,0 1-1,1 0 0,-1-1 1,2 0-1,-1 0 0,1 0 1,0-1-1,1 0 1,0 0-1,0 0 0,1 0 1,-1-1-1,1 0 0,1-1 1,-1 1-1,16 7 1,-21-12-56,1 0 1,-1 0-1,1 0 1,-1 0 0,1 0-1,0 0 1,-1-1 0,1 0-1,0 1 1,0-1 0,-1 0-1,5 0 1,-7-1-12,0 1 0,1 0 0,-1 0 1,1 0-1,-1 0 0,1 0 0,-1-1 1,0 1-1,1 0 0,-1 0 0,0-1 0,1 1 1,-1 0-1,0-1 0,1 1 0,-1 0 0,0-1 1,1 1-1,-1 0 0,0-1 0,0 1 0,0-1 1,1 1-1,-1 0 0,0-1 0,0 1 0,0-1 1,-6-20-2012,-1 10 511,0 1-1,-1 0 0,0 0 1,0 1-1,-13-11 0,5 7 522,-1 0-1,-27-16 0,-43-15 3782,4 10 5471,93 32-4289,53-1-3520,70-3-702,-111 3-1718,0-1 1,23-7-1,7-7-8261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6.341"/>
    </inkml:context>
    <inkml:brush xml:id="br0">
      <inkml:brushProperty name="width" value="0.025" units="cm"/>
      <inkml:brushProperty name="height" value="0.025" units="cm"/>
    </inkml:brush>
  </inkml:definitions>
  <inkml:trace contextRef="#ctx0" brushRef="#br0">186 39 10186,'0'-1'349,"0"0"1,0 1-1,0-1 1,0 0-1,-1 0 1,1 1-1,0-1 1,0 0-1,-1 1 1,1-1-1,0 0 1,-1 1 0,1-1-1,-1 0 1,1 1-1,-1-1 1,1 1-1,-1-1 1,1 1-1,-1-1 1,1 1-1,-1 0 1,0-1-1,1 1 1,-1 0-1,-1-1 1,-26-3 2128,21 4-2462,0 0 0,0 1 0,0 0 0,0 1 0,-12 3 0,12-2-27,1 0 0,0 1 0,0-1 0,0 1 0,0 0 0,1 1 0,0-1 0,-1 1 0,2 0 0,-1 1 0,1-1 0,-1 1 0,2 0 0,-1 0 0,1 0 0,-1 0 0,-2 10 0,6-15 9,0 0 0,0 0-1,0 0 1,0-1 0,0 1-1,1 0 1,-1 0-1,0 0 1,0-1 0,1 1-1,-1 0 1,1 0-1,-1-1 1,1 1 0,-1 0-1,1-1 1,-1 1-1,1 0 1,-1-1 0,1 1-1,0-1 1,-1 1-1,1-1 1,0 0 0,-1 1-1,1-1 1,0 0-1,0 1 1,-1-1 0,1 0-1,0 0 1,0 1 0,1-1-1,35 5 200,-28-5-142,35 4 12,64 7 10,-98-9-109,-1 0 0,0 0 0,0 1 0,0 0 0,0 1 0,-1 0 0,1 1 0,14 10 0,-20-13 10,0 0-1,-1 0 1,1 0-1,-1 0 1,0 1-1,0-1 1,0 0-1,0 1 1,0 0 0,-1-1-1,1 1 1,-1 0-1,1 0 1,-1 0-1,0 0 1,0 0-1,-1 0 1,1 1-1,-1-1 1,1 0-1,-1 6 1,-1-5 79,0 1 0,0-1 0,-1 1 0,1-1 0,-1 0 0,0 0 0,-1 0 0,1 0 0,0 0 1,-1-1-1,0 1 0,0-1 0,-6 6 0,0-1 366,-1 0 0,0 0 0,-1-1 0,0 0 1,0-1-1,0 0 0,-1-1 0,1-1 0,-1 1 0,-15 2 1,27-7-381,0 0 1,-1 0 0,1 1 0,0-1 0,-1 0 0,1 0 0,-1 1 0,1-1 0,0 0 0,-1 0 0,1 0 0,-1 0 0,1 0 0,-1 0 0,1 0 0,-1 0 0,1 0 0,0 0 0,-1 0 0,1 0-1,-1 0 1,1 0 0,-1 0 0,1 0 0,0-1 0,-1 1 0,1 0 0,-1 0 0,1 0 0,0-1 0,-1 1 0,1 0 0,0-1 0,-1 1 0,1 0 0,0-1 0,-1 1 0,1 0 0,0-1 0,0 1-1,-1 0 1,1-1 0,0 1 0,0-1 0,0 0 0,15-19 327,34-20-623,153-114-2829,-163 121 2893,-2-2 0,64-78-1,-144 217 2106,37-86-1819,1 1 1,1 0 0,0 1 0,2-1-1,-1 26 1,3-43-102,0-1 0,-1 0 0,1 0 1,0 0-1,0 0 0,1 1 0,-1-1 0,0 0 0,0 0 0,1 0 0,-1 0 0,0 0 0,1 0 1,-1 0-1,1 0 0,-1 0 0,1 0 0,0 0 0,-1 0 0,1 0 0,0 0 0,0 0 0,0 0 0,-1-1 1,1 1-1,0 0 0,0-1 0,0 1 0,0-1 0,0 1 0,1-1 0,-1 1 0,0-1 0,0 0 1,0 1-1,0-1 0,0 0 0,0 0 0,1 0 0,-1 0 0,0 0 0,0 0 0,0 0 0,0 0 1,0-1-1,1 1 0,0-1 0,2 0-273,-1 0 0,0 0 0,0 0 0,0-1 0,0 1 0,0-1 1,0 0-1,0 0 0,0 0 0,-1 0 0,1-1 0,-1 1 0,0-1 0,1 1 0,2-6 1,-1 0-1396,-1 0 1,0 0 0,0 0 0,-1 0 0,0-1 0,1-10-1,-2-26-10073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6.700"/>
    </inkml:context>
    <inkml:brush xml:id="br0">
      <inkml:brushProperty name="width" value="0.025" units="cm"/>
      <inkml:brushProperty name="height" value="0.025" units="cm"/>
    </inkml:brush>
  </inkml:definitions>
  <inkml:trace contextRef="#ctx0" brushRef="#br0">0 0 6887,'0'0'15983,"70"51"-20115,-36-31-2274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7.060"/>
    </inkml:context>
    <inkml:brush xml:id="br0">
      <inkml:brushProperty name="width" value="0.025" units="cm"/>
      <inkml:brushProperty name="height" value="0.025" units="cm"/>
    </inkml:brush>
  </inkml:definitions>
  <inkml:trace contextRef="#ctx0" brushRef="#br0">120 385 15535,'0'0'1089,"-10"7"288,-54 51 1149,59-53-2261,0 0 0,1 0 0,0 0 0,0 1 0,1-1 0,0 1 0,0 0 0,0 0 0,0 0 0,1 0-1,0 0 1,0 1 0,0 7 0,2-13-251,0 1 0,0-1-1,0 0 1,1 1 0,-1-1 0,0 0-1,1 1 1,0-1 0,-1 0 0,1 0-1,0 0 1,-1 0 0,1 1 0,0-1-1,0 0 1,0 0 0,0 0 0,0-1-1,0 1 1,0 0 0,0 0 0,0 0-1,1-1 1,-1 1 0,0-1 0,0 1-1,1-1 1,-1 1 0,0-1 0,1 0-1,-1 0 1,0 1 0,1-1-1,-1 0 1,1 0 0,1-1 0,6 1 50,-1 0-1,1 0 1,0-1 0,14-3 0,-7-2-19,1 0 1,0 0 0,-1-2 0,0 0-1,-1 0 1,0-2 0,0 0 0,-1-1-1,-1 0 1,1-1 0,14-18-1,-12 13 61,-2-1-1,0-1 0,-1 0 0,-1-1 0,-1 0 0,-1 0 0,0-2 0,7-26 0,-12 32-65,-1 0 0,-1 0 0,-1 0 0,0-1 0,-1 1 0,-1-1 0,-2-21 0,2 35-47,0-1 1,-1 0-1,1 1 1,-1-1-1,0 1 1,0 0-1,0-1 0,-1 1 1,1 0-1,-1-1 1,0 1-1,0 0 1,0 0-1,0 0 1,0 1-1,-1-1 1,1 1-1,-1-1 0,0 1 1,0 0-1,0 0 1,0 0-1,0 0 1,0 0-1,0 1 1,-1-1-1,1 1 1,0 0-1,-1 0 0,1 0 1,-1 1-1,0-1 1,1 1-1,-1 0 1,1 0-1,-1 0 1,0 1-1,-5 0 1,1 1-11,-1 0 1,1 0-1,-1 1 1,1 0 0,0 1-1,0-1 1,0 2-1,1-1 1,-1 1 0,-11 10-1,15-12 11,-1 1-1,1 1 0,-1-1 1,1 0-1,1 1 0,-1 0 1,1 0-1,-1 0 0,2 0 1,-1 1-1,0-1 0,1 1 1,0 0-1,0-1 0,1 1 1,-2 10-1,4-13-10,-1 0-1,1 0 1,-1 0 0,1 0 0,0 0-1,1 0 1,-1 0 0,0 0 0,1 0-1,-1 0 1,1 0 0,0-1-1,0 1 1,0-1 0,0 1 0,1-1-1,-1 0 1,1 0 0,-1 0 0,6 3-1,9 5-311,1 0-1,23 10 1,-13-7-455,-13-6 393,0 1 1,-1 1-1,0 0 1,-1 1 0,0 1-1,0 0 1,20 24-1,-29-30 290,-1 0 0,1 0 0,-1 0 0,0 1 0,0-1 0,-1 1 0,0 0 0,0 0 0,0 0 0,-1 0 0,0 0 0,0 0 1,0 0-1,-1 0 0,0 1 0,0-1 0,0 0 0,-1 0 0,0 0 0,0 0 0,-1 0 0,0 0 0,0 0 0,-3 7 0,-6 7-7010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7.466"/>
    </inkml:context>
    <inkml:brush xml:id="br0">
      <inkml:brushProperty name="width" value="0.025" units="cm"/>
      <inkml:brushProperty name="height" value="0.025" units="cm"/>
    </inkml:brush>
  </inkml:definitions>
  <inkml:trace contextRef="#ctx0" brushRef="#br0">164 65 9577,'3'-7'7073,"6"-26"-4035,-8 32-2975,-1 0 0,0 1 0,1-1-1,-1 1 1,0-1 0,0 0 0,0 1 0,1-1 0,-1 0 0,0 1-1,0-1 1,0 0 0,0 1 0,0-1 0,0 0 0,0 1 0,0-1-1,-1 0 1,1 1 0,0-1 0,0 0 0,0 1 0,-1-1 0,1 1-1,0-1 1,-1 0 0,1 1 0,-1-1 0,1 1 0,0-1 0,-1 1-1,1-1 1,-1 1 0,1 0 0,-1-1 0,0 1 0,1 0 0,-1-1-1,1 1 1,-1 0 0,0 0 0,1-1 0,-1 1 0,0 0 0,1 0-1,-1 0 1,0 0 0,1 0 0,-1 0 0,0 0 0,1 0 0,-1 0 0,0 0-1,1 0 1,-1 0 0,0 1 0,1-1 0,-2 1 0,-2 0-44,-1 0 0,1 1 0,0 0 1,0 0-1,0 0 0,-8 6 1,0 2-17,1 1 1,0 1 0,1 0-1,0 0 1,-12 21 0,17-25-9,0 1 0,1-1 0,0 1 0,0 1 0,1-1 0,0 0 1,1 1-1,0 0 0,-2 19 0,5-28 4,-1 1-1,0-1 1,1 1 0,-1-1-1,1 1 1,-1-1 0,1 1 0,0-1-1,-1 1 1,1-1 0,0 0 0,0 0-1,0 1 1,0-1 0,0 0-1,1 0 1,-1 0 0,0 0 0,0 0-1,1-1 1,-1 1 0,0 0-1,1 0 1,-1-1 0,1 1 0,-1-1-1,1 0 1,-1 1 0,1-1-1,1 0 1,59 6-49,-43-5-127,-13-1 94,9 1-31,1 1-1,0 0 1,-1 1 0,18 6 0,-30-9 90,-1 1 0,1 0 0,-1 0-1,0 1 1,0-1 0,1 0 0,-1 1 0,0-1 0,0 1 0,0 0 0,0 0-1,-1 0 1,1 0 0,2 3 0,-4-3-4,1 0 1,-1-1-1,1 1 0,-1 0 0,0 0 0,1 0 1,-1 0-1,0 0 0,0 0 0,-1-1 0,1 1 1,0 0-1,-1 0 0,1 0 0,-1 0 1,1-1-1,-1 1 0,0 0 0,0-1 0,0 1 1,0 0-1,-2 2 0,-8 8 430,0-1-1,0 0 1,-1-1 0,-1 0-1,0-1 1,0 0-1,-1-1 1,0 0 0,0-1-1,0-1 1,-1-1-1,-29 8 1,43-13-383,0 1 1,-1-1-1,1 1 0,-1-1 1,1 0-1,-1 1 0,0-1 0,1 0 1,-1 0-1,1 0 0,-1 0 1,1-1-1,-1 1 0,1 0 1,-1-1-1,1 1 0,-1-1 0,1 1 1,-1-1-1,1 0 0,0 1 1,-1-1-1,1 0 0,0 0 0,0 0 1,0 0-1,-1 0 0,1 0 1,0 0-1,0-1 0,1 1 1,-1 0-1,0-1 0,0 1 0,0-2 1,0-2-227,0 0-1,1 0 1,-1-1 0,1 1 0,0 0 0,1 0-1,-1-1 1,1 1 0,2-7 0,0 1-906,1 0 0,0 1 0,0-1 0,2 1-1,10-18 1,14-13-5848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8.323"/>
    </inkml:context>
    <inkml:brush xml:id="br0">
      <inkml:brushProperty name="width" value="0.025" units="cm"/>
      <inkml:brushProperty name="height" value="0.025" units="cm"/>
    </inkml:brush>
  </inkml:definitions>
  <inkml:trace contextRef="#ctx0" brushRef="#br0">1 611 5733,'0'0'7859,"8"1"-3349,-2-1-4099,1 0-1,-1-1 0,0 0 0,0 0 1,0 0-1,0-1 0,0 0 0,0 0 0,0 0 1,-1-1-1,1 1 0,-1-2 0,0 1 0,0 0 1,0-1-1,0 0 0,0 0 0,6-9 1,5-2-127,-1-2 0,17-24 0,-29 37-223,0 1 1,-1-1-1,0 0 0,1 1 0,-2-1 0,1 0 1,0 0-1,-1 0 0,1-1 0,-1 1 0,-1 0 1,1 0-1,0-1 0,-1 1 0,0 0 0,0-1 1,0 1-1,-1 0 0,-1-7 0,1 9-55,1 1 1,-1 0-1,0 0 0,0 0 0,0 0 1,0 0-1,-1 0 0,1 0 0,0 0 1,0 0-1,-1 0 0,1 1 1,0-1-1,-1 0 0,1 1 0,-1-1 1,1 1-1,0 0 0,-1-1 0,1 1 1,-1 0-1,1 0 0,-1 0 0,1 0 1,-1 0-1,1 0 0,-1 1 0,1-1 1,-1 0-1,1 1 0,-1-1 0,1 1 1,0 0-1,-2 0 0,-3 1-42,-1 1 0,1-1 1,0 1-1,1 1 0,-1-1 0,-8 7 0,2 2 11,1 0 0,0 1-1,1 0 1,1 0 0,0 1-1,-8 18 1,12-22 16,0 0 0,1 0 0,0 0 0,1 1-1,0 0 1,1-1 0,0 1 0,1 0 0,0 0 0,1 13 0,1-21 8,-1-1 0,1 1 0,0-1 0,0 0 0,0 1 0,0-1 0,0 0 0,1 0 0,-1 0 0,1 0 0,-1 0 1,1 0-1,0 0 0,-1 0 0,1-1 0,0 1 0,0-1 0,0 1 0,1-1 0,-1 0 0,0 0 0,0 0 1,1 0-1,-1 0 0,1 0 0,-1-1 0,0 1 0,1-1 0,-1 0 0,1 1 0,0-1 0,4-1 0,4 1 25,0 0-1,0-1 1,1 0-1,-1-1 0,0 0 1,14-5-1,-3-3 0,0 0 0,-1-2-1,-1 0 1,0-1 0,0-1 0,-2-1 0,1-1 0,-2 0-1,0-1 1,26-36 0,-17 18 94,-2-2 1,-1-1-1,-2-1 1,32-80-1,-38 55-5,-15 64-117,0 0 1,0 0-1,0-1 0,0 1 1,0 0-1,0-1 0,0 1 0,0 0 1,0 0-1,0-1 0,0 1 0,0 0 1,0-1-1,0 1 0,0 0 1,0 0-1,0-1 0,0 1 0,0 0 1,0-1-1,0 1 0,-1 0 0,1 0 1,0-1-1,0 1 0,0 0 1,0 0-1,-1 0 0,1-1 0,0 1 1,0 0-1,-1 0 0,1 0 0,0 0 1,0-1-1,-1 1 0,1 0 1,0 0-1,-1 0 0,-12 5-149,-12 15-10,0 7 132,1 0-1,1 2 0,-23 39 1,38-55 15,1 1 0,-1 0 1,2 1-1,0-1 0,1 1 0,1 0 0,0 1 1,1-1-1,0 1 0,0 16 0,3-29 11,0 0 0,1 0 0,-1-1 0,0 1 0,1 0 0,0 0 0,-1-1 0,1 1 0,0 0 0,0-1 0,1 1 0,-1-1 0,0 0 0,1 1 0,0-1 0,-1 0 0,1 0 0,0 0 0,0 0 0,4 3 0,-2-2 4,1-1 0,0 1 0,-1-1 0,1 0 0,0 0 0,0-1 0,1 0 0,-1 1 0,0-2 0,8 2 0,-1-2 5,-1 0 0,0 0 1,1-2-1,-1 1 0,0-1 1,0 0-1,0-1 0,0-1 0,-1 0 1,14-6-1,-3-4 33,-1-1 0,0-1 0,-1-1 0,-1 0 0,0-1 0,23-33-1,79-132 461,-109 165-475,5-7 15,0-2 0,-2 0-1,-1 0 1,-2-1 0,9-30-1,-20 57-37,1 1 0,-1-1 0,0 1 0,0-1 0,1 1 0,-1-1 0,0 1 0,0-1 0,0 0 0,0 1 0,0-1 0,0 1 0,0-1 0,0 0 0,0 1 0,0-1 0,0 1 0,0-1 1,0 1-1,-1-1 0,1 1 0,0-1 0,0 0 0,-1 1 0,1-1 0,0 1 0,-1-1 0,1 1 0,0 0 0,-1-1 0,0 0 0,-15 8-228,-17 23-5,19-11 219,0 1 1,1 0-1,1 0 1,1 1 0,1 1-1,-10 30 1,15-36 8,1 0 0,0 1 0,2-1 0,-1 1 1,2 0-1,0-1 0,1 1 0,1 0 0,5 31 1,-2-37 18,0 1 0,0-1 0,1 0 1,1-1-1,0 1 0,0-1 1,1-1-1,0 1 0,1-1 0,0 0 1,0-1-1,1 0 0,0 0 0,1-1 1,-1 0-1,2 0 0,-1-1 1,0-1-1,20 8 0,-30-13-26,0 0 0,0 0 0,0 0-1,0-1 1,0 1 0,0 0 0,0 0 0,0 0 0,0 0-1,0 0 1,-1 0 0,1 0 0,0-1 0,0 1 0,0 0-1,0 0 1,0 0 0,0 0 0,0 0 0,0 0 0,0-1-1,0 1 1,0 0 0,0 0 0,0 0 0,0 0-1,1 0 1,-1 0 0,0 0 0,0-1 0,0 1 0,0 0-1,0 0 1,0 0 0,0 0 0,0 0 0,0 0 0,0 0-1,0 0 1,0 0 0,1-1 0,-1 1 0,0 0 0,0 0-1,0 0 1,0 0 0,0 0 0,0 0 0,0 0-1,1 0 1,-1 0 0,0 0 0,0 0 0,0 0 0,0 0-1,-16-16-1121,-25-16-975,-37-18 328,-69-51 1495,145 100 351,0 0 1,0-1 0,1 1-1,-1-1 1,0 0 0,1 0-1,-1 1 1,1-1 0,-1 0-1,1 0 1,-1-3 0,2 4-17,-1 1 0,1-1 0,0 1 1,0-1-1,0 1 0,0 0 0,0-1 0,0 1 1,0-1-1,1 1 0,-1-1 0,0 1 0,0-1 1,0 1-1,0-1 0,1 1 0,-1-1 0,0 1 1,0 0-1,1-1 0,-1 1 0,0-1 0,0 1 0,1 0 1,-1-1-1,1 1 0,-1 0 0,0-1 0,1 1 1,-1 0-1,2-1 0,4-1 274,0 0 0,1 1-1,0-1 1,-1 1 0,14 0 0,-8 0-618,93-6 727,-51 5-1950,72-13 0,-87 5-3675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6.062"/>
    </inkml:context>
    <inkml:brush xml:id="br0">
      <inkml:brushProperty name="width" value="0.025" units="cm"/>
      <inkml:brushProperty name="height" value="0.025" units="cm"/>
    </inkml:brush>
  </inkml:definitions>
  <inkml:trace contextRef="#ctx0" brushRef="#br0">6 1 5317,'0'0'12043,"-5"82"-12011,19-42 33,-1 5 31,5-2-32,-2 0-64,5-2 32,-3-7-32,-2-3-353,-9-5-1248,-5-5 320,-2-4-641,0-1-993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9.073"/>
    </inkml:context>
    <inkml:brush xml:id="br0">
      <inkml:brushProperty name="width" value="0.025" units="cm"/>
      <inkml:brushProperty name="height" value="0.025" units="cm"/>
    </inkml:brush>
  </inkml:definitions>
  <inkml:trace contextRef="#ctx0" brushRef="#br0">9 118 8296,'-8'25'8305,"7"-5"-4986,2-19-3251,-1 0 0,1 0 0,0 1-1,0-1 1,-1 0 0,1 0 0,0 0 0,0 0 0,0 0 0,0 0 0,0 0 0,0 0 0,1 0-1,-1 0 1,0-1 0,0 1 0,0-1 0,1 1 0,-1-1 0,0 1 0,1-1 0,-1 1 0,1-1-1,-1 0 1,0 0 0,1 0 0,-1 0 0,1 0 0,2 0 0,4-1 116,1 1-1,0-1 1,-1-1 0,1 0 0,-1 0 0,1 0 0,-1-1 0,0-1-1,0 1 1,0-1 0,-1 0 0,1-1 0,-1 0 0,10-9 0,-11 9-121,0 1 1,-1-2-1,0 1 1,0-1 0,0 1-1,-1-1 1,1-1-1,-1 1 1,-1 0-1,0-1 1,0 0 0,0 0-1,0 0 1,-1 0-1,0 0 1,-1-1 0,1-10-1,-2 18-59,0 0-1,0-1 1,0 1 0,0-1-1,-1 1 1,1 0-1,0-1 1,0 1-1,-1 0 1,1-1 0,0 1-1,0 0 1,-1-1-1,1 1 1,0 0 0,-1 0-1,1-1 1,0 1-1,-1 0 1,1 0 0,-1 0-1,1 0 1,0-1-1,-1 1 1,1 0 0,-1 0-1,1 0 1,0 0-1,-1 0 1,1 0 0,-1 0-1,1 0 1,-1 0-1,1 0 1,0 0 0,-1 0-1,1 1 1,-1-1-1,1 0 1,0 0 0,-1 0-1,1 0 1,-1 1-1,1-1 1,0 0 0,-1 0-1,1 1 1,0-1-1,0 0 1,-1 1-1,-20 14-191,14-8 166,2 2 0,-1-1 0,1 1 0,0-1 0,1 1 0,0 1 0,1-1 0,0 0 0,0 1 0,1 0 0,0 0 0,1 0 0,0-1 0,0 1-1,2 16 1,-1-24 20,1 0 0,0 0 0,0 0 0,0 0 0,0 0 0,0-1 0,0 1 0,0 0 0,1 0 0,-1-1 0,1 1 0,-1-1-1,1 1 1,0-1 0,0 0 0,-1 1 0,1-1 0,0 0 0,0 0 0,0-1 0,0 1 0,0 0 0,0 0 0,0-1 0,1 0-1,-1 1 1,0-1 0,0 0 0,3 0 0,9 1 108,0-1-1,-1-1 0,19-3 1,-32 4-103,35-8 82,-1-1 0,-1-2 0,0-1 0,-1-2 0,0-1 0,30-20 0,-1 2 111,-26 20 140,-34 13-332,0 0-1,-1 0 1,1 0 0,0 0-1,-1 0 1,1 0-1,0 0 1,-1 0 0,1 0-1,0 0 1,-1 0 0,1 1-1,0-1 1,-1 0 0,1 1-1,-1-1 1,1 0-1,0 1 1,-1-1 0,1 1-1,-1-1 1,1 1 0,-1-1-1,1 1 1,-1-1 0,0 1-1,1-1 1,-1 1-1,0 0 1,1-1 0,-1 1-1,0-1 1,0 1 0,1 0-1,-1-1 1,0 1 0,0 0-1,0 0 1,0-1-1,0 1 1,0 0 0,0-1-1,0 2 1,-2 35 336,1-28-260,1-1 1,-1 0 0,1 1 0,0-1 0,1 0-1,0 0 1,1 0 0,-1 1 0,6 12 0,-6-19-44,1 0 0,0 0 0,-1 0 0,1-1-1,0 1 1,0 0 0,0-1 0,0 0 0,0 1 0,1-1 0,-1 0 0,0 0 0,1 0 0,-1 0 0,1 0 0,-1-1 0,1 1 0,-1-1-1,1 0 1,-1 0 0,1 0 0,-1 0 0,1 0 0,-1 0 0,1-1 0,-1 1 0,1-1 0,-1 1 0,1-1 0,-1 0 0,0 0 0,3-2 0,9-3 66,0 0 1,0-1 0,22-16-1,-25 14-670,10-7 495,-13 14-3750,0 1-3648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39.624"/>
    </inkml:context>
    <inkml:brush xml:id="br0">
      <inkml:brushProperty name="width" value="0.025" units="cm"/>
      <inkml:brushProperty name="height" value="0.025" units="cm"/>
    </inkml:brush>
  </inkml:definitions>
  <inkml:trace contextRef="#ctx0" brushRef="#br0">0 89 6438,'0'0'14793,"4"10"-13363,2 13-904,-4-15-404,0 0 0,0-1 0,1 1 1,0-1-1,1 1 0,7 12 0,-9-18-112,0 0 0,0 0 0,0 0 0,0 0 0,0 0 0,1 0 0,-1-1 0,1 1 0,-1-1 0,1 0 0,-1 0 0,1 0 0,0 0 0,0 0 0,-1 0-1,1-1 1,0 1 0,0-1 0,0 0 0,0 0 0,0 0 0,-1 0 0,1-1 0,0 1 0,0-1 0,3 0 0,7-3 4,-1 0 1,1-1-1,-1 0 0,1-1 1,-1 0-1,-1-1 0,14-10 0,76-67-717,-23 17 37,-77 67 662,-1 0-1,0-1 0,1 1 0,-1 0 0,1-1 0,-1 1 0,0 0 0,1-1 0,-1 1 0,1 0 0,-1 0 0,1 0 0,-1-1 0,1 1 0,-1 0 0,1 0 0,-1 0 0,1 0 0,-1 0 0,1 0 0,-1 0 1,1 0-1,-1 0 0,1 0 0,-1 0 0,1 0 0,-1 0 0,1 1 0,-1-1 0,1 0 0,-1 0 0,1 1 0,0-1 0,6 21 38,-7 42 239,-1-45-227,1-13-187,3 37 55,-3-40-229,1 0 1,-1-1 0,1 1 0,0 0-1,-1 0 1,1 0 0,0-1 0,0 1-1,0 0 1,0-1 0,1 1 0,-1-1-1,0 1 1,1-1 0,-1 1 0,0-1-1,1 0 1,3 2 0,21 4-8536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0.172"/>
    </inkml:context>
    <inkml:brush xml:id="br0">
      <inkml:brushProperty name="width" value="0.025" units="cm"/>
      <inkml:brushProperty name="height" value="0.025" units="cm"/>
    </inkml:brush>
  </inkml:definitions>
  <inkml:trace contextRef="#ctx0" brushRef="#br0">1 59 9769,'2'-9'1676,"0"-1"-823,-1 5-258,-1 1 0,2-1-1,-1 1 1,0 0 0,1-1 0,0 1-1,2-4 1,-7 23 2794,5 18-3017,0-13 138,-4 21 187,1-28-573,0 0 0,0 0 0,2 1 0,0-1 0,4 26 0,-4-38-109,0 1 0,-1-1-1,1 1 1,0-1 0,-1 1-1,1-1 1,0 1 0,0-1 0,0 0-1,0 1 1,1-1 0,-1 0-1,0 0 1,1 0 0,-1 0 0,0 0-1,1 0 1,-1 0 0,1-1-1,-1 1 1,1 0 0,2 0-1,-1-1 53,1 1-1,0-1 1,-1 0-1,1 0 1,0 0-1,-1-1 0,1 1 1,0-1-1,6-2 1,2-1 135,0-1 0,0 0 0,0-1 0,18-13 0,-5 0-113,-1-1 0,0-1 0,-2-1 1,0-1-1,-2-1 0,19-28 0,-52 119-1076,-2 14-1484,10-27-3215,4-19-1959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0.783"/>
    </inkml:context>
    <inkml:brush xml:id="br0">
      <inkml:brushProperty name="width" value="0.025" units="cm"/>
      <inkml:brushProperty name="height" value="0.025" units="cm"/>
    </inkml:brush>
  </inkml:definitions>
  <inkml:trace contextRef="#ctx0" brushRef="#br0">17 71 5125,'2'-13'8055,"0"7"-7998,7-40 5873,-5 40-2822,-4 35-2423,-16 140 261,-1 46-7,17-214-927,0 1 1,0 0-1,0 0 1,0 0-1,0 0 0,0 0 1,1 0-1,-1 0 1,1 0-1,-1-1 0,1 1 1,0 0-1,-1 0 1,1-1-1,0 1 1,0-1-1,1 1 0,-1 0 1,0-1-1,0 0 1,1 1-1,-1-1 0,1 0 1,-1 0-1,1 0 1,-1 0-1,1 0 1,0 0-1,-1 0 0,1 0 1,0-1-1,0 1 1,0-1-1,0 1 1,-1-1-1,1 0 0,0 0 1,0 0-1,0 0 1,0 0-1,0 0 0,0 0 1,0-1-1,0 1 1,2-2-1,14-2 91,0-1-1,-1-1 1,34-15-1,-24 9-309,-21 9 101,1 1 1,0-1-1,0 1 1,0 1-1,0-1 1,0 1-1,12 0 1,-18 1 78,0 1 1,1-1-1,-1 0 0,0 0 1,0 0-1,0 1 1,0-1-1,0 1 0,0-1 1,0 1-1,0-1 0,0 1 1,0 0-1,0-1 1,0 1-1,0 0 0,0 0 1,-1 0-1,1 0 0,1 1 1,-1 0 10,-1 0 1,1 0 0,0 1-1,-1-1 1,0 0 0,1 0-1,-1 1 1,0-1 0,0 0-1,0 1 1,0-1-1,-1 0 1,1 0 0,-2 4-1,0-1 103,0 1-1,-1-1 1,0 0 0,0 0-1,0 0 1,0 0-1,-1-1 1,0 1-1,0-1 1,0 0 0,-1 0-1,1 0 1,-1-1-1,0 1 1,0-1-1,0 0 1,-11 3 0,2 1 165,0-1-1,-1-1 1,0-1 0,0 0 0,-26 3 0,38-6-320,0-1-1,0 1 1,0-1-1,0 0 1,-1 0 0,1 0-1,0-1 1,0 1 0,0-1-1,0 0 1,0 1-1,0-1 1,0-1 0,1 1-1,-1 0 1,0-1 0,0 1-1,-2-3 1,3 1-357,0 1 0,1-1 0,0 1 0,0-1 0,0 1 0,0-1 0,0 0 0,0 0 0,0 1 0,1-1 0,0 0 0,-1 0 1,1 0-1,0 0 0,0 1 0,1-1 0,-1 0 0,1 0 0,-1 0 0,2-4 0,10-26-7086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1.162"/>
    </inkml:context>
    <inkml:brush xml:id="br0">
      <inkml:brushProperty name="width" value="0.025" units="cm"/>
      <inkml:brushProperty name="height" value="0.025" units="cm"/>
    </inkml:brush>
  </inkml:definitions>
  <inkml:trace contextRef="#ctx0" brushRef="#br0">69 98 10730,'0'0'8675,"9"2"-5744,31 6-641,-38-8-2180,0 1 0,0-1 0,0 0 0,0-1 1,1 1-1,-1 0 0,0-1 0,0 1 0,0-1 0,0 1 0,0-1 0,0 0 1,-1 0-1,1 0 0,0 0 0,0 0 0,0 0 0,-1-1 0,1 1 1,-1 0-1,1-1 0,-1 0 0,0 1 0,1-1 0,-1 0 0,0 1 0,0-1 1,0 0-1,1-3 0,0 1-93,-1 1 0,1-1 0,-1 0 1,0 0-1,0 1 0,-1-1 0,1 0 0,-1 0 1,1 0-1,-1 0 0,0 0 0,-1 0 0,0-5 1,0 7-20,0 1 0,0 0 0,1 0 0,-1 0-1,0 0 1,0 0 0,0 0 0,-1 0 0,1 1 0,0-1 0,0 0 0,0 0 0,-1 1 0,1-1 0,0 1 0,0-1 0,-1 1 0,1 0 0,-1-1 0,1 1 0,0 0 0,-1 0 0,1 0 0,0 0 0,-1 0 0,1 0 0,-1 0 0,1 1 0,0-1 0,-3 1 0,-2 0-24,1 1 1,0-1-1,-1 1 1,1 0-1,0 0 1,0 1-1,-5 3 1,3-1 2,0 1 0,0 0 0,0 1 0,0-1 0,1 1-1,0 1 1,1-1 0,0 1 0,0 0 0,0 0 0,1 1 0,0-1 0,1 1 0,0 0 0,0 0 0,1 0 0,0 0 0,0 11 0,2-19-28,0 1 0,0-1 1,0 1-1,0 0 0,1-1 0,-1 1 0,0-1 0,1 1 1,-1-1-1,1 0 0,0 1 0,-1-1 0,1 1 0,0-1 1,0 0-1,0 0 0,0 0 0,0 1 0,0-1 1,0 0-1,1 0 0,1 1 0,0 0-102,1-1 1,-1 1-1,1-1 1,-1 0-1,1 0 0,-1 0 1,1-1-1,0 1 0,5 0 1,1-1-436,1-1 0,-1 0 0,0 0-1,0-1 1,1 0 0,13-5 0,20-15-3682,3-7-2537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1.510"/>
    </inkml:context>
    <inkml:brush xml:id="br0">
      <inkml:brushProperty name="width" value="0.025" units="cm"/>
      <inkml:brushProperty name="height" value="0.025" units="cm"/>
    </inkml:brush>
  </inkml:definitions>
  <inkml:trace contextRef="#ctx0" brushRef="#br0">151 2 4837,'0'0'9192,"-11"-1"-7628,6 1-1429,0 0 1,-1 0-1,1 0 0,0 1 0,0 0 0,-1 0 0,1 0 0,0 1 0,0 0 0,0 0 0,0 0 0,1 0 0,-1 1 0,0 0 0,1 0 0,0 0 0,0 1 0,0-1 0,0 1 0,0 0 0,1 0 0,0 0 0,0 1 0,0-1 0,0 1 0,-2 5 1,3-7-40,-1 1 0,1-1 1,0 0-1,1 1 0,-1-1 1,1 1-1,-1 0 0,1-1 1,0 1-1,0 0 1,1 0-1,-1 0 0,1 0 1,0 4-1,1-6-84,0 0 1,0-1-1,0 1 0,1 0 1,-1-1-1,0 1 0,1 0 0,0-1 1,-1 0-1,1 1 0,0-1 1,-1 0-1,1 0 0,0 0 1,0 0-1,0 0 0,0-1 0,0 1 1,0-1-1,0 1 0,0-1 1,0 1-1,0-1 0,1 0 1,-1 0-1,2-1 0,67 2 323,-59-2-372,0 0-1,0 1 1,0 0 0,0 1 0,0 1 0,0 0-1,0 0 1,0 1 0,-1 0 0,16 7-1,-26-9 39,0-1-1,0 1 1,0-1-1,0 1 1,0-1-1,-1 1 1,1-1-1,0 1 0,0 0 1,0 0-1,-1-1 1,1 1-1,0 0 1,-1 0-1,1 0 0,-1 0 1,1 0-1,-1 0 1,1 0-1,-1 0 1,0 0-1,0 0 1,1 0-1,-1 0 0,0 0 1,0 0-1,0 2 1,-1-2 69,1 1 0,-1 0 1,0-1-1,0 1 1,0-1-1,0 0 0,0 1 1,0-1-1,-1 0 1,1 1-1,0-1 0,-1 0 1,1 0-1,-3 2 0,-5 2 219,-1-1-1,1 1 0,-1-1 0,-15 3 1,18-4-231,-1-1 0,0-1 0,1 0 0,-1 0 0,0 0 0,0-1 0,-12-1 0,18 0-215,1 1 0,-1-1 0,0 1 0,0-1 0,0 0 0,1 1 0,-1-1 0,0 0 0,1 0-1,-1-1 1,1 1 0,-1 0 0,1 0 0,-2-2 0,1 0-488,1 1 0,0-1-1,-1 1 1,1-1-1,0 1 1,0-1-1,1 1 1,-1-1 0,0 0-1,1 0 1,0 1-1,-1-5 1,1-28-10539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2.127"/>
    </inkml:context>
    <inkml:brush xml:id="br0">
      <inkml:brushProperty name="width" value="0.025" units="cm"/>
      <inkml:brushProperty name="height" value="0.025" units="cm"/>
    </inkml:brush>
  </inkml:definitions>
  <inkml:trace contextRef="#ctx0" brushRef="#br0">52 0 9449,'0'0'6892,"-2"10"-5115,-12 58 189,1-4-74,-7 86 0,18-129-1807,2 1 1,0-1-1,2 0 1,0 0-1,1 0 0,2 0 1,0-1-1,10 29 1,-14-48-76,-1 1 1,0-1 0,1 1 0,-1-1 0,1 1 0,0-1 0,-1 1-1,1-1 1,0 1 0,0-1 0,0 0 0,0 0 0,0 1-1,0-1 1,0 0 0,0 0 0,0 0 0,1 0 0,-1 0-1,2 0 1,-2-1 23,0-1-1,0 1 1,0-1-1,-1 0 1,1 0-1,0 1 1,-1-1-1,1 0 1,0 0-1,-1 0 1,1 0-1,-1 0 1,1 0-1,-1 0 1,0 0-1,0 0 1,1 0-1,-1 0 1,0 0-1,0 0 1,0-1-1,6-71 684,-6 54-659,-3-58 79,3 72-128,-1-1-1,0 0 1,-1 1-1,1-1 1,-1 1-1,0-1 1,-1 1-1,1 0 1,-1 0-1,-5-8 0,7 12-15,1 1-1,0-1 1,-1 0-1,1 1 0,0-1 1,-1 1-1,1-1 0,-1 0 1,0 1-1,1-1 0,-1 1 1,1-1-1,-1 1 0,0 0 1,1-1-1,-1 1 0,0 0 1,1-1-1,-1 1 1,0 0-1,0 0 0,1 0 1,-1-1-1,0 1 0,0 0 1,1 0-1,-1 0 0,0 0 1,-1 1-1,1-1-8,1 1 1,-1 0-1,0 0 0,0 0 0,1 0 1,-1 0-1,1 0 0,-1 0 0,1 1 1,-1-1-1,1 0 0,-1 0 0,1 0 1,0 0-1,0 0 0,0 2 0,1 49-175,1-47 195,0 0 1,0 0-1,0-1 1,1 1-1,0 0 1,0-1-1,0 0 0,0 0 1,1 0-1,0 0 1,0-1-1,0 1 1,0-1-1,0 0 0,1 0 1,0 0-1,-1-1 1,1 0-1,0 0 1,0 0-1,0 0 1,0-1-1,0 0 0,1 0 1,9 1-1,-8-1 51,-1-1 0,1 1 0,0-1-1,-1 0 1,1 0 0,0-1 0,-1 0-1,1 0 1,-1-1 0,1 0 0,-1 0-1,0 0 1,1-1 0,-1 0 0,-1 0-1,1-1 1,0 1 0,-1-1 0,0 0-1,7-7 1,-7 4 48,0 0 0,0 0 1,-1 0-1,0-1 0,0 0 0,-1 1 1,0-1-1,0 0 0,-1-1 0,0 1 0,1-16 1,-3 23-227,-11 26-320,12-25 469,1 0-1,-1 0 1,0 0 0,1 0 0,-1-1 0,1 1 0,-1 0-1,0-1 1,1 1 0,-1-1 0,1 1 0,-1-1 0,0 0-1,0 0 1,1 1 0,-1-1 0,0 0 0,0 0 0,0 0-1,0 0 1,0 0 0,0-1 0,0 1 0,-1 0 0,1 0-1,0-1 1,-1 1 0,1 0 0,-1-1 0,1 1 0,-1 0-1,1-1 1,-1 1 0,0-1 0,0 1 0,0-1 0,0 1-1,0 0 1,0-1 0,0 1 0,0-1 0,-1-1 0,0 0-20,1 0 0,-1 0 0,0 1 0,1-1 0,-1 0 0,-1 1 0,1-1 0,0 0 0,-1 1 0,1 0 0,-1-1 0,0 1 0,0 0 0,1 0 0,-2 0 0,1 0 0,0 0 0,0 0 0,-1 1 0,1-1 0,0 1 0,-4-2 0,3 2-25,1 1 1,-1-1-1,1 1 1,-1-1-1,1 1 0,-1 0 1,1 0-1,-1 0 1,1 0-1,-1 1 0,1-1 1,-1 1-1,1-1 1,-1 1-1,1 0 0,0 0 1,-1 0-1,1 0 1,0 0-1,0 1 1,0-1-1,0 1 0,0-1 1,0 1-1,0 0 1,0 0-1,1 0 0,-1 0 1,-1 2-1,1-1 24,0 1 0,0 0 0,0 0 0,1 0 0,0 0 0,-1 0-1,1 0 1,0 0 0,1 0 0,-1 0 0,1 0 0,0 1 0,0-1 0,0 0-1,1 0 1,-1 0 0,2 6 0,23 14-396,-15-16-3011,-2-4-4501,4-4-3367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3.241"/>
    </inkml:context>
    <inkml:brush xml:id="br0">
      <inkml:brushProperty name="width" value="0.025" units="cm"/>
      <inkml:brushProperty name="height" value="0.025" units="cm"/>
    </inkml:brush>
  </inkml:definitions>
  <inkml:trace contextRef="#ctx0" brushRef="#br0">163 335 11403,'2'-3'728,"0"1"0,-1-1 0,0 1 0,1-1 0,-1 1-1,0-1 1,0 0 0,-1 1 0,1-1 0,0 0 0,-1 0 0,0 0 0,1 0 0,-1-3 0,-1 6-612,1-1 0,0 1 0,0 0 0,0-1 0,0 1 0,0 0 0,-1-1 0,1 1 0,0 0 0,0-1 0,-1 1 0,1 0 0,0-1 0,0 1 0,-1 0 0,1 0 0,0 0 0,-1-1 0,1 1 0,0 0 0,-1 0 0,1 0 0,0 0 0,-1 0 0,1-1 0,0 1 0,-1 0 0,1 0 0,-1 0 0,1 0 0,0 0 0,-1 0 0,1 0 0,-1 0 0,-24 14-388,5 2 261,0 2 0,-22 25 0,35-35 12,-1 1 1,2-1-1,-1 2 0,1-1 0,1 1 1,0 0-1,0 0 0,-3 11 1,8-21-2,0 0 0,-1 0 1,1 1-1,0-1 0,0 0 0,0 0 1,0 0-1,0 0 0,0 0 1,0 1-1,0-1 0,0 0 1,0 0-1,0 0 0,0 0 0,0 0 1,0 1-1,0-1 0,0 0 1,0 0-1,0 0 0,0 0 1,0 0-1,0 1 0,0-1 0,0 0 1,0 0-1,0 0 0,1 0 1,-1 0-1,0 1 0,0-1 0,0 0 1,0 0-1,0 0 0,0 0 1,0 0-1,1 0 0,-1 0 1,0 0-1,0 0 0,0 0 0,0 1 1,0-1-1,1 0 0,-1 0 1,0 0-1,0 0 0,0 0 1,0 0-1,0 0 0,1 0 0,-1 0 1,0 0-1,0 0 0,0 0 1,0 0-1,0 0 0,1-1 0,13-6 153,12-12 88,-10 3-214,0 0 1,-1-2-1,0 0 1,-2 0-1,0-1 0,19-40 1,-35 71-302,0 1 0,1 0 1,1-1-1,-1 17 0,0-3 234,1-19 12,0 0-1,1 0 1,0 0 0,0 0 0,1 0 0,-1 1 0,2-1 0,-1 0 0,1 0 0,3 9 0,-4-14 22,0 0 0,0-1 1,1 1-1,-1 0 0,0-1 0,1 1 0,-1-1 1,0 0-1,1 1 0,0-1 0,-1 0 1,1 0-1,0 0 0,-1 0 0,1 0 0,3 0 1,-1 0 20,0 0 0,0-1 0,0 1 0,0-1 0,0 0 1,0 0-1,0-1 0,0 1 0,-1-1 0,9-2 0,-2-1 14,0 0 1,0-1-1,-1 0 0,1 0 0,-1-1 0,0 0 0,-1-1 0,1 0 1,12-15-1,-1 0 5,-1 0 1,23-38-1,-28 39-20,-2-1 0,0 0-1,-1-1 1,-1-1-1,-2 1 1,0-1 0,-1-1-1,-2 1 1,0-1-1,2-45 1,-7 69-31,0 0 0,0 0 0,0 1 0,0-1 0,0 0 0,0 0 0,0 0 0,0 0 0,0 1-1,0-1 1,0 0 0,0 0 0,-1 0 0,1 1 0,0-1 0,-1 0 0,1 0 0,-1 1 0,1-1 0,0 0 0,-1 1 0,0-1 0,0 0 0,-13 8-446,-10 31 128,11-15 330,2 1-1,1 1 0,1 0 0,1 0 0,1 1 0,2-1 1,0 1-1,1 1 0,2-1 0,1 30 0,1-53 20,1 0 0,0-1 0,0 1 0,0 0 0,0 0 0,0 0 0,0-1-1,1 1 1,-1 0 0,1-1 0,0 1 0,0-1 0,0 0 0,0 0 0,0 0-1,0 0 1,0 0 0,1 0 0,-1 0 0,1-1 0,-1 1 0,1-1 0,0 0-1,0 0 1,0 0 0,-1 0 0,1 0 0,0-1 0,0 1 0,0-1 0,0 0 0,0 0-1,0 0 1,0 0 0,0 0 0,0-1 0,0 1 0,0-1 0,0 0 0,0 0-1,0 0 1,-1 0 0,1 0 0,0-1 0,-1 1 0,1-1 0,-1 0 0,1 0-1,-1 0 1,0 0 0,0 0 0,0 0 0,0 0 0,2-4 0,0-1 36,0 1 0,0-1 0,-1 0 0,0 0 1,0 0-1,0-1 0,-1 1 0,0-1 0,-1 1 1,0-1-1,0 0 0,0 1 0,-1-1 0,-1-12 0,1 19-56,0 1 0,0 0-1,0 0 1,-1 0-1,1-1 1,0 1 0,0 0-1,0 0 1,0 0-1,0-1 1,0 1 0,0 0-1,-1 0 1,1 0-1,0 0 1,0-1 0,0 1-1,0 0 1,-1 0-1,1 0 1,0 0 0,0 0-1,0 0 1,0-1-1,-1 1 1,1 0 0,0 0-1,0 0 1,-1 0-1,1 0 1,0 0 0,0 0-1,0 0 1,-1 0 0,1 0-1,0 0 1,0 0-1,0 0 1,-1 0 0,1 0-1,0 1 1,0-1-1,0 0 1,-1 0 0,1 0-1,0 0 1,0 0-1,0 0 1,-1 0 0,1 1-1,0-1 1,0 0-1,0 0 1,0 0 0,0 0-1,-1 1 1,1-1-1,0 0 1,0 0 0,0 1-1,-9 10-152,9-10 163,0 1 0,0-1 0,0 0 0,0 1 0,0-1 0,0 0 0,0 1 1,0-1-1,1 0 0,-1 1 0,0-1 0,1 0 0,-1 0 0,1 1 0,-1-1 1,1 0-1,0 0 0,0 0 0,-1 0 0,1 0 0,0 0 0,0 0 0,0 0 1,0 0-1,0 0 0,0 0 0,0-1 0,1 1 0,-1 0 0,0-1 0,0 1 1,1-1-1,-1 1 0,0-1 0,0 0 0,1 0 0,-1 1 0,0-1 0,1 0 1,-1 0-1,0 0 0,1 0 0,1-1 0,4 1 35,0 0-1,0 0 1,0-1 0,0 0 0,1 0-1,-1-1 1,10-3 0,-4-2-26,0 0 1,0-1 0,-1-1 0,16-12-1,21-16 84,-49 37-111,1 1-1,-1-1 1,0 0-1,1 0 1,-1 0 0,0 1-1,0-1 1,1 0-1,-1 1 1,0-1-1,0 0 1,1 0 0,-1 1-1,0-1 1,0 0-1,0 1 1,0-1-1,1 1 1,-1-1-1,0 0 1,0 1 0,0-1-1,0 0 1,0 1-1,0-1 1,0 1-1,0-1 1,0 0 0,0 1-1,0-1 1,0 0-1,-1 1 1,1-1-1,0 0 1,0 1-1,0-1 1,0 0 0,-1 1-1,1-1 1,0 0-1,0 1 1,-1-1-1,-5 23-74,2-9 138,0 0 1,1 0-1,1 1 0,0-1 1,0 24-1,2-36-32,0 1 0,0-1 0,0 0 0,0 0-1,1 1 1,-1-1 0,1 0 0,-1 0 0,1 0 0,0 0 0,0 0 0,0 1 0,0-2-1,0 1 1,0 0 0,0 0 0,1 0 0,-1 0 0,1-1 0,-1 1 0,1-1 0,0 1 0,0-1-1,-1 0 1,1 0 0,0 1 0,0-1 0,0 0 0,0-1 0,1 1 0,-1 0 0,0-1 0,0 1-1,0-1 1,1 0 0,-1 1 0,0-1 0,0 0 0,1-1 0,-1 1 0,0 0 0,0-1 0,0 1-1,1-1 1,2-1 0,-1 1-217,0-1-1,-1 0 0,1 0 1,-1 0-1,0 0 0,0 0 1,0-1-1,0 0 0,0 1 1,0-1-1,0 0 0,-1 0 1,0-1-1,1 1 1,-1 0-1,-1-1 0,1 1 1,0-1-1,-1 0 0,0 1 1,1-6-1,4-9-2466,-2 0 1,0 0-1,1-20 0,0-6-3814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3.587"/>
    </inkml:context>
    <inkml:brush xml:id="br0">
      <inkml:brushProperty name="width" value="0.025" units="cm"/>
      <inkml:brushProperty name="height" value="0.025" units="cm"/>
    </inkml:brush>
  </inkml:definitions>
  <inkml:trace contextRef="#ctx0" brushRef="#br0">21 0 8360,'0'0'5445,"-21"69"-5381,26-45 96,10-1-192,-1-2 160,7-5-1889,1-2-962,-3-4-1441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3.935"/>
    </inkml:context>
    <inkml:brush xml:id="br0">
      <inkml:brushProperty name="width" value="0.025" units="cm"/>
      <inkml:brushProperty name="height" value="0.025" units="cm"/>
    </inkml:brush>
  </inkml:definitions>
  <inkml:trace contextRef="#ctx0" brushRef="#br0">128 489 3331,'-2'12'2968,"-2"8"-1943,-1 0 0,0 0 0,-16 34-1,15-39 427,-2 0 0,0-1 0,-15 20 0,18-26-501,-15 18 1021,19-25-1901,0 0 0,1 0-1,-1 0 1,0-1 0,1 1 0,-1 0 0,0 0 0,0-1 0,0 1 0,0 0-1,0-1 1,0 1 0,0-1 0,0 1 0,0-1 0,0 0 0,0 1 0,0-1-1,0 0 1,-2 0 0,7-20 560,7-2-598,2 0 0,1 1 0,1 1 0,27-30 0,12-16-192,101-160-1114,-121 171 1224,-3-2-1,29-72 1,-50 93 1078,-10 36-1007,0-1-1,0 1 1,0-1-1,0 0 0,0 1 1,0-1-1,0 1 1,0-1-1,0 1 1,-1-1-1,1 1 0,0-1 1,0 1-1,0-1 1,-1 1-1,1-1 0,0 1 1,-1-1-1,1 1 1,0-1-1,-1 1 0,1 0 1,0-1-1,-1 1 1,1 0-1,-1-1 1,1 1-1,-1 0 0,1-1 1,-1 1-1,1 0 1,-1 0-1,1 0 0,-1-1 1,1 1-1,-1 0 1,1 0-1,-1 0 0,0 0 1,1 0-1,-1 0 1,1 0-1,-1 0 1,1 0-1,-1 0 0,1 1 1,-1-1-1,1 0 1,-1 0-1,1 0 0,-1 1 1,1-1-1,-1 0 1,0 1-1,-5 2-11,1 0 0,0 0 0,0 0 0,0 0 0,0 1 0,1 0 0,-1 0 0,1 0 0,0 1 0,0 0 0,1-1 0,-7 11 0,4-4 32,0 0 0,0 0 0,1 1 0,1 0 0,-4 16 0,2-1 58,2 1 0,1 0-1,1 0 1,3 47 0,-1-62-84,1-1 1,1 0-1,1 0 1,-1 0-1,2 0 0,0 0 1,0 0-1,1-1 1,0 0-1,1 0 1,0 0-1,1-1 1,9 10-1,-15-18-1,0 0 1,0-1-1,1 1 0,-1-1 0,1 0 1,0 1-1,-1-1 0,1 0 1,0 0-1,0 0 0,0 0 0,0 0 1,-1 0-1,1-1 0,0 1 0,0-1 1,1 1-1,-1-1 0,3 0 0,-3 0 5,-1-1-1,0 1 0,0-1 0,0 0 0,0 0 0,0 1 1,0-1-1,0 0 0,0 0 0,0 0 0,0 0 1,0 0-1,-1 0 0,1 0 0,0 0 0,-1 0 0,1-1 1,-1 1-1,1 0 0,-1 0 0,1-1 0,-1 1 1,0 0-1,0 0 0,0-1 0,0 1 0,0 0 0,0-1 1,0 1-1,0-3 0,-3-30 75,-1 0 1,-2 1-1,-1-1 1,-2 1-1,-1 0 1,-15-32-1,-3-15-90,24 63-228,4 16 213,0 1-1,0-1 0,0 1 0,0 0 0,0-1 1,0 1-1,0-1 0,0 1 0,0-1 1,1 1-1,-1 0 0,0-1 0,0 1 1,0 0-1,1-1 0,-1 1 0,0 0 1,1-1-1,-1 1 0,0 0 0,0-1 0,1 1 1,-1 0-1,1 0 0,-1-1 0,0 1 1,1 0-1,-1 0 0,0 0 0,1 0 1,-1-1-1,1 1 0,-1 0 0,1 0 0,-1 0 1,0 0-1,1 0 0,-1 0 0,1 0 1,-1 0-1,1 0 0,-1 0 0,0 1 1,2-1-1,16 4-125,-18-4 114,55 24-775,-26-1-3399,-26-17-398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6.392"/>
    </inkml:context>
    <inkml:brush xml:id="br0">
      <inkml:brushProperty name="width" value="0.025" units="cm"/>
      <inkml:brushProperty name="height" value="0.025" units="cm"/>
    </inkml:brush>
  </inkml:definitions>
  <inkml:trace contextRef="#ctx0" brushRef="#br0">1 245 8552,'0'0'5413,"71"-17"-4324,-30-5 160,9-8-480,6-3-288,-3-2-65,6 3-192,-11 5-96,-5 7-96,-9 5 0,-14 9-544,-15 2-1666,-5 1-3203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4.278"/>
    </inkml:context>
    <inkml:brush xml:id="br0">
      <inkml:brushProperty name="width" value="0.025" units="cm"/>
      <inkml:brushProperty name="height" value="0.025" units="cm"/>
    </inkml:brush>
  </inkml:definitions>
  <inkml:trace contextRef="#ctx0" brushRef="#br0">0 10 13421,'47'0'961,"15"0"1121,11 0-865,0 0-705,1-2-480,-12-5-4420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4.905"/>
    </inkml:context>
    <inkml:brush xml:id="br0">
      <inkml:brushProperty name="width" value="0.025" units="cm"/>
      <inkml:brushProperty name="height" value="0.025" units="cm"/>
    </inkml:brush>
  </inkml:definitions>
  <inkml:trace contextRef="#ctx0" brushRef="#br0">1 1 9417,'0'0'11985,"1"10"-12001,0 4 24,8 71 109,-8-79-109,0 0-1,1 0 0,-1 0 1,1-1-1,0 1 0,0 0 1,1-1-1,0 0 0,0 0 0,0 1 1,8 8-1,-8-12 18,0 0-1,0-1 1,0 1-1,0-1 1,0 1 0,1-1-1,-1 0 1,0 0-1,1 0 1,-1-1 0,1 1-1,-1-1 1,1 0-1,-1 0 1,1 0-1,-1 0 1,0 0 0,1-1-1,-1 0 1,1 0-1,-1 0 1,0 0 0,1 0-1,-1-1 1,0 1-1,0-1 1,3-2-1,11-7 193,0 0 0,-1-1-1,21-20 1,-27 22-181,-8 8-37,1 0 0,-1 0 1,1 0-1,-1 0 0,1 0 1,0 0-1,0 1 0,0-1 0,0 1 1,0 0-1,4-1 0,-6 2-12,1 0-1,-1 0 1,0 0 0,0 1-1,1-1 1,-1 0-1,0 1 1,0-1 0,1 1-1,-1-1 1,0 1-1,0 0 1,0-1-1,0 1 1,0 0 0,0 0-1,0 0 1,0 0-1,0 0 1,0 0 0,0 0-1,-1 0 1,1 0-1,0 0 1,-1 0 0,1 1-1,-1-1 1,1 0-1,-1 2 1,15 38 15,-13-31 11,1 0 1,0-1-1,1 0 1,0 0-1,0 0 0,1 0 1,0 0-1,12 13 1,-16-20 14,1-1 1,0 1 0,0-1 0,0 0 0,0 0-1,0 0 1,0 0 0,0 0 0,0-1-1,0 1 1,1-1 0,-1 1 0,0-1 0,0 0-1,1 1 1,-1-1 0,0 0 0,0-1 0,1 1-1,-1 0 1,0-1 0,0 1 0,0-1-1,1 0 1,-1 0 0,0 1 0,0-1 0,0-1-1,0 1 1,-1 0 0,1 0 0,0-1-1,0 1 1,-1-1 0,3-2 0,7-7 290,-1 0 1,0-1-1,16-25 0,-21 30-278,68-117 194,-73 123-249,0 1 0,0 0 0,0-1 0,0 1 0,0-1 1,0 1-1,1 0 0,-1-1 0,0 1 0,0 0 0,0 0 0,1-1 0,-1 1 1,0 0-1,0 0 0,1-1 0,-1 1 0,0 0 0,1 0 0,-1-1 0,0 1 1,1 0-1,-1 0 0,0 0 0,1 0 0,-1 0 0,0 0 0,1 0 0,-1 0 1,1-1-1,-1 1 0,0 0 0,1 1 0,-1-1 0,1 0 0,7 13-234,1 34 94,-8-36 84,0-9-190,9 40-580,0-22-1445,-10-20 2050,1 0 0,-1 1 0,1-1 0,-1 1 0,0-1 0,1 1 0,-1-1 0,1 0-1,-1 1 1,0-1 0,1 0 0,-1 0 0,1 1 0,-1-1 0,1 0 0,0 0 0,-1 0 0,1 1 0,-1-1 0,1 0 0,-1 0 0,1 0-1,-1 0 1,1 0 0,0 0 0,4-5-3742,-4-12-950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5.264"/>
    </inkml:context>
    <inkml:brush xml:id="br0">
      <inkml:brushProperty name="width" value="0.025" units="cm"/>
      <inkml:brushProperty name="height" value="0.025" units="cm"/>
    </inkml:brush>
  </inkml:definitions>
  <inkml:trace contextRef="#ctx0" brushRef="#br0">0 0 7687,'0'0'10282,"27"47"-12332,1-22-2658,5-3-2884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5.734"/>
    </inkml:context>
    <inkml:brush xml:id="br0">
      <inkml:brushProperty name="width" value="0.025" units="cm"/>
      <inkml:brushProperty name="height" value="0.025" units="cm"/>
    </inkml:brush>
  </inkml:definitions>
  <inkml:trace contextRef="#ctx0" brushRef="#br0">140 220 14990,'-10'0'1009,"5"0"-870,0 1 0,0-1 0,-1 1 0,1 0 0,0 0 0,0 0 0,0 1 0,0 0 0,0 0 0,0 0 0,1 0 0,-1 1 0,1 0 0,-1 0 0,1 0 0,0 1 0,0-1 1,0 1-1,1 0 0,-1 0 0,1 0 0,0 0 0,-3 8 0,3-7 10,0 0 0,0 1 1,1 0-1,0-1 1,0 1-1,0 0 0,1 0 1,-1 10-1,2-15-119,0 0-1,0 0 1,0 0-1,0 0 1,0 0 0,0 1-1,0-1 1,1 0-1,-1 0 1,0 0-1,1 0 1,-1 0-1,1 0 1,-1 0-1,1 0 1,0 0-1,-1-1 1,1 1 0,0 0-1,1 1 1,0-1-5,-1 0 1,1-1-1,0 1 1,-1-1-1,1 1 1,0-1-1,0 0 0,-1 0 1,1 0-1,0 0 1,0 0-1,-1 0 1,1 0-1,0 0 1,0-1-1,-1 1 1,4-2-1,4-2 156,1 0 0,-1 0 0,0-1 0,-1-1 0,1 1 0,-1-1 0,0-1 0,0 0 0,-1 0 0,0 0 0,11-16-1,7-12 125,29-51 0,-52 83-288,9-16 321,0-1 0,0 0 0,-2 0 0,-1-1 0,11-39 0,-34 213-850,13-133 509,1-4-5,0-1 1,1 1-1,0 0 0,3 15 0,-3-28 8,1 0 0,-1-1 0,1 1 0,-1-1-1,1 1 1,0-1 0,0 1 0,0-1-1,1 1 1,-1-1 0,0 0 0,1 0 0,-1 1-1,1-1 1,0 0 0,0-1 0,0 1-1,0 0 1,0 0 0,0-1 0,1 1-1,-1-1 1,0 0 0,1 0 0,-1 0 0,1 0-1,-1 0 1,1 0 0,4 0 0,0-1 16,1 0-1,-1 0 1,1-1 0,-1 0 0,1 0 0,-1-1 0,0 1 0,1-2 0,-1 1 0,0-1 0,-1 0-1,1-1 1,0 1 0,-1-1 0,0-1 0,6-4 0,-3 1 2,0 0 0,0-1-1,-1 0 1,-1 0 0,1-1 0,-1 0 0,-1 0-1,0 0 1,6-16 0,-7 5 55,-5 21-77,0 0 0,0-1-1,0 1 1,0 0 0,0 0 0,0 0-1,0-1 1,-1 1 0,1 0 0,0 0 0,0 0-1,0-1 1,0 1 0,0 0 0,0 0-1,0 0 1,0 0 0,-1-1 0,1 1 0,0 0-1,0 0 1,0 0 0,0 0 0,-1 0-1,1 0 1,0 0 0,0-1 0,0 1 0,-1 0-1,1 0 1,0 0 0,0 0 0,0 0-1,-1 0 1,1 0 0,0 0 0,0 0 0,0 0-1,-1 0 1,1 0 0,0 0 0,-1 0-1,0 1-9,-1 0-1,1 0 0,-1 0 1,1 1-1,-1-1 0,1 0 0,0 1 1,0-1-1,0 0 0,0 1 0,0 0 1,0-1-1,0 1 0,0-1 1,0 1-1,1 0 0,-2 3 0,1-1 4,-1 0-1,1-1 0,0 1 0,0 0 1,1 1-1,-1-1 0,1 0 0,0 0 1,0 0-1,0 0 0,2 6 1,-2-9 9,1 1 0,0-1-1,0 0 1,0 1 0,0-1 0,1 0 0,-1 0 0,0 0 0,1 0 0,-1 0 0,0 0 0,1 0 0,-1 0 0,1 0 0,-1 0 0,1-1 0,0 1 0,-1-1 0,1 1 0,0-1 0,-1 0 0,1 0 0,0 0 0,0 0 0,-1 0 0,1 0 0,3-1 0,-1 2-35,-1-2 0,1 1 0,0 0 1,0-1-1,0 0 0,-1 0 0,1 0 0,-1 0 1,1-1-1,0 1 0,-1-1 0,0 0 0,0 0 1,1 0-1,-1-1 0,0 1 0,-1-1 0,1 1 1,0-1-1,-1 0 0,1 0 0,-1 0 0,0 0 0,0-1 1,0 1-1,2-6 0,1-8 641,0 1 1,0-1-1,-2 0 0,3-29 1,0 9 794,-6 35-1397,0 1 1,1 0-1,-1 0 0,0 0 1,1 0-1,-1 0 0,1 1 1,0-1-1,-1 0 0,1 0 0,0 0 1,-1 0-1,1 1 0,0-1 1,0 0-1,0 1 0,0-1 1,0 0-1,0 1 0,0-1 1,0 1-1,0 0 0,0-1 0,0 1 1,0 0-1,0 0 0,0-1 1,1 1-1,38 0-1462,-18 1-40,22-6-2200,6-7-2316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6.162"/>
    </inkml:context>
    <inkml:brush xml:id="br0">
      <inkml:brushProperty name="width" value="0.025" units="cm"/>
      <inkml:brushProperty name="height" value="0.025" units="cm"/>
    </inkml:brush>
  </inkml:definitions>
  <inkml:trace contextRef="#ctx0" brushRef="#br0">17 1 7239,'0'0'7591,"-6"50"-6982,1-13 1184,0 9-255,5 6-962,0 1-287,0-1 63,10-5-160,5-4-128,-1-8 0,0-7-64,-1-7-1153,-1-7-1153,-6-8-641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7.140"/>
    </inkml:context>
    <inkml:brush xml:id="br0">
      <inkml:brushProperty name="width" value="0.025" units="cm"/>
      <inkml:brushProperty name="height" value="0.025" units="cm"/>
    </inkml:brush>
  </inkml:definitions>
  <inkml:trace contextRef="#ctx0" brushRef="#br0">78 273 10346,'0'0'1735,"-10"-3"763,-31-10-69,40 13-2314,-1-1 1,1 1-1,0-1 0,-1 1 1,1-1-1,0 0 0,-1 1 1,1-1-1,0 0 0,0 0 1,0 0-1,0 0 0,0 0 1,0 0-1,0 0 0,0 0 1,0 0-1,0-1 0,1 1 1,-1 0-1,0 0 0,1-1 1,-1 1-1,1-1 0,0 1 1,-1 0-1,1-1 0,0 1 1,0-1-1,0 1 0,0-1 1,0 1-1,0 0 0,0-1 1,1 1-1,-1-1 0,0 1 1,1 0-1,-1-1 0,1 1 0,1-3 1,1-2 60,1 0 0,0 0-1,0 0 1,0 0 0,11-9 0,4-4 143,1 0 0,1 2 0,0 1 0,1 0 0,1 2-1,35-16 1,-47 24-297,1 1 0,1 1-1,-1 0 1,1 1-1,-1 0 1,1 1 0,0 0-1,0 1 1,0 0 0,0 2-1,0-1 1,0 1 0,0 1-1,0 0 1,18 6-1,-25-5-21,0 0-1,1 0 1,-1 0-1,0 1 1,-1 0-1,1 0 1,-1 0-1,0 1 1,0-1-1,0 1 1,0 1-1,-1-1 1,0 1-1,0-1 1,-1 1-1,1 0 1,-1 1-1,2 6 1,-3-7 20,0-1 0,-1 1 1,1-1-1,-1 1 1,-1-1-1,1 1 0,-1-1 1,0 1-1,0-1 1,-1 1-1,0 0 0,0-1 1,0 1-1,0-1 0,-1 0 1,0 1-1,0-1 1,0 0-1,-1 0 0,0 0 1,0-1-1,-7 9 1,0-2 74,0-1 1,-1-1-1,-1 0 1,1 0-1,-25 13 1,30-19-75,1 0 1,-1 0-1,0-1 1,0 0 0,0 0-1,0 0 1,0-1-1,0 1 1,0-1-1,0-1 1,-1 1-1,1-1 1,0-1 0,-1 1-1,-11-3 1,17 3-136,0-1-1,0 1 1,1 0 0,-1-1 0,0 1-1,0-1 1,1 1 0,-1-1 0,0 1-1,1-1 1,-1 0 0,0 1 0,1-1-1,-1 0 1,1 1 0,-1-1 0,1 0 0,-1 0-1,1 0 1,0 1 0,-1-1 0,1 0-1,0 0 1,0 0 0,0 0 0,-1 0-1,1 0 1,0 1 0,0-1 0,0 0 0,0 0-1,1 0 1,-1 0 0,0 0 0,0 0-1,0 1 1,1-1 0,-1 0 0,1 0-1,-1 0 1,0 0 0,1 1 0,-1-1 0,2 0-1,0-3-738,0 1 0,0 0 0,0 0 0,1 0 0,-1 0 0,1 0-1,0 0 1,0 1 0,4-3 0,27-12-7277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7.487"/>
    </inkml:context>
    <inkml:brush xml:id="br0">
      <inkml:brushProperty name="width" value="0.025" units="cm"/>
      <inkml:brushProperty name="height" value="0.025" units="cm"/>
    </inkml:brush>
  </inkml:definitions>
  <inkml:trace contextRef="#ctx0" brushRef="#br0">59 38 13549,'-2'10'2381,"-17"48"577,10-36-1776,2 1 1,0 0 0,2 0 0,-5 37 0,26-73-3,-11 4-952,0-1 0,0 1-1,-1-1 1,0 0 0,-1 0 0,0 0 0,0 0 0,1-14-1,-1-9 74,-2-43-1,-2 45-309,1 30-572,17 18-3519,-10-13 3113,1 0 1,-1-1 0,0 0-1,1 0 1,0 0-1,0-1 1,-1-1 0,1 1-1,0-1 1,0 0 0,1-1-1,10-1 1,17 1-4561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7.862"/>
    </inkml:context>
    <inkml:brush xml:id="br0">
      <inkml:brushProperty name="width" value="0.025" units="cm"/>
      <inkml:brushProperty name="height" value="0.025" units="cm"/>
    </inkml:brush>
  </inkml:definitions>
  <inkml:trace contextRef="#ctx0" brushRef="#br0">92 49 5125,'0'0'11899,"-8"-2"-10799,5 1-1065,1 1 1,0-1-1,0 1 1,0-1 0,-1 1-1,1 0 1,0 0-1,-1 0 1,1 0-1,0 1 1,0-1 0,-1 1-1,1-1 1,0 1-1,-4 1 1,3 0 12,1 0 1,-1 1-1,1-1 1,0 0 0,0 1-1,0-1 1,0 1-1,0 0 1,1 0-1,-1 0 1,1 0-1,0 0 1,0 0-1,-2 4 1,0 3 58,0 0 0,1 0 0,0 0 1,0 0-1,1 0 0,0 20 0,1-28-65,0 0 0,0-1 0,1 1 0,-1 0 0,1 0 0,-1 0 1,1-1-1,-1 1 0,1 0 0,0-1 0,0 1 0,0-1 0,0 1 0,0-1 0,0 1 0,1-1 0,-1 0 1,2 2-1,-1-2 31,1 0 1,-1 0-1,0 0 1,0-1-1,1 1 1,-1-1-1,1 0 1,-1 1-1,0-1 1,1 0 0,-1 0-1,0-1 1,1 1-1,-1 0 1,1-1-1,-1 1 1,0-1-1,3-1 1,5-2 75,0-1 0,-1 0 0,1 0 1,-1-1-1,-1-1 0,1 1 0,-1-1 0,0-1 0,0 1 1,7-11-1,-5 6-94,0-1 0,-1 0 1,0-1-1,-1 0 1,-1 0-1,8-20 0,-9 11-60,-13 33-110,-13 38-85,19-42-184,-1 0-1,1 0 1,0 0 0,0 0-1,1 0 1,0 0 0,0 0-1,1 11 1,0-16 227,-1 1 0,1-1 1,0 1-1,0-1 0,-1 1 1,1-1-1,0 0 0,0 1 1,0-1-1,0 0 0,0 0 1,1 0-1,-1 0 0,0 0 1,1 0-1,-1 0 0,0 0 0,1 0 1,-1-1-1,1 1 0,-1 0 1,1-1-1,-1 0 0,1 1 1,0-1-1,-1 0 0,1 0 1,-1 0-1,1 0 0,0 0 0,-1 0 1,1 0-1,-1 0 0,1-1 1,0 1-1,1-1 0,29-8-4861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8.190"/>
    </inkml:context>
    <inkml:brush xml:id="br0">
      <inkml:brushProperty name="width" value="0.025" units="cm"/>
      <inkml:brushProperty name="height" value="0.025" units="cm"/>
    </inkml:brush>
  </inkml:definitions>
  <inkml:trace contextRef="#ctx0" brushRef="#br0">229 0 9449,'0'0'10442,"-14"47"-9577,-9-9-257,-4 4 289,-2 3-128,1-4-481,5-2-224,-1-5 0,8-9 0,6-8-128,4-11-801,3-6-864,3-4-642,0-13-4579</inkml:trace>
  <inkml:trace contextRef="#ctx0" brushRef="#br0" timeOffset="1">1 73 12844,'0'0'7495,"50"43"-6470,-27-24-352,9 0-353,2-1-192,2-2-192,3 1-1986,-2-4-3203,-1-4-7399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8.596"/>
    </inkml:context>
    <inkml:brush xml:id="br0">
      <inkml:brushProperty name="width" value="0.025" units="cm"/>
      <inkml:brushProperty name="height" value="0.025" units="cm"/>
    </inkml:brush>
  </inkml:definitions>
  <inkml:trace contextRef="#ctx0" brushRef="#br0">0 1 17553,'0'0'6021,"0"48"-6181,0-6 352,4 1-64,6-4-96,5-6 33,1-7-418,7-10-896,-7-11-1089,5-5-257,-8-6-1537,-4-18-4676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6.725"/>
    </inkml:context>
    <inkml:brush xml:id="br0">
      <inkml:brushProperty name="width" value="0.025" units="cm"/>
      <inkml:brushProperty name="height" value="0.025" units="cm"/>
    </inkml:brush>
  </inkml:definitions>
  <inkml:trace contextRef="#ctx0" brushRef="#br0">0 243 12075,'0'0'3171,"15"-57"-1953,13 27-450,13 0-31,7-2-257,1 2-287,4 4-129,-10 6-32,2 7-641,-8 8-2017,-12 5-1090,-11 0-2338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8.926"/>
    </inkml:context>
    <inkml:brush xml:id="br0">
      <inkml:brushProperty name="width" value="0.025" units="cm"/>
      <inkml:brushProperty name="height" value="0.025" units="cm"/>
    </inkml:brush>
  </inkml:definitions>
  <inkml:trace contextRef="#ctx0" brushRef="#br0">1 1 10218,'0'0'6694,"39"36"-10922,2-27 1409,4-4-1024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49.256"/>
    </inkml:context>
    <inkml:brush xml:id="br0">
      <inkml:brushProperty name="width" value="0.025" units="cm"/>
      <inkml:brushProperty name="height" value="0.025" units="cm"/>
    </inkml:brush>
  </inkml:definitions>
  <inkml:trace contextRef="#ctx0" brushRef="#br0">133 0 10858,'0'0'7837,"-8"6"-6241,-25 17-333,14-11-624,0 1 1,-29 27 0,48-40-641,-1 0-1,1 1 1,-1-1 0,1 0-1,0 1 1,-1-1 0,1 0-1,0 1 1,0-1 0,-1 1 0,1-1-1,0 1 1,0-1 0,-1 0-1,1 1 1,0-1 0,0 1-1,0-1 1,0 1 0,0-1 0,0 1-1,0-1 1,0 1 0,0-1-1,0 1 1,0-1 0,0 1-1,0-1 1,0 1 0,1-1 0,-1 1-1,0-1 1,0 0 0,0 1-1,1-1 1,-1 1 0,0-1-1,0 0 1,1 1 0,-1-1 0,1 1-1,-1-1 1,0 0 0,1 0-1,-1 1 1,0-1 0,1 0-1,-1 0 1,1 1 0,-1-1 0,1 0-1,-1 0 1,1 0 0,-1 0-1,1 0 1,-1 0 0,1 0-1,-1 0 1,1 0 0,-1 0 0,1 0-1,-1 0 1,1 0 0,46 2-117,-32-2-82,3 2-152,0 1 0,0 0 0,34 12 0,-45-13 291,0 1 0,0 0 0,0 0 0,0 1 0,0 0 0,-1 0 0,0 0 0,0 1 0,0 0 0,0 0 0,9 12 0,-14-16 85,0 1 0,1 0 1,-1 0-1,0 0 0,0 1 1,0-1-1,0 0 0,0 0 1,-1 0-1,1 1 0,-1-1 1,0 0-1,1 1 0,-1-1 0,0 0 1,0 1-1,0-1 0,-1 1 1,1-1-1,-1 0 0,1 0 1,-1 1-1,-1 2 0,0-2 52,0 1 0,-1-1 1,1 0-1,-1 0 0,0 0 0,0 0 0,0 0 0,0 0 0,0-1 0,-1 0 0,1 0 0,-6 3 1,-2 0-119,1 0 1,-2-1 0,1-1-1,0 0 1,-1 0 0,0-1 0,1 0-1,-17 0 1,12-6-3958,4-11-5679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0.248"/>
    </inkml:context>
    <inkml:brush xml:id="br0">
      <inkml:brushProperty name="width" value="0.025" units="cm"/>
      <inkml:brushProperty name="height" value="0.025" units="cm"/>
    </inkml:brush>
  </inkml:definitions>
  <inkml:trace contextRef="#ctx0" brushRef="#br0">1 0 14734,'1'12'1911,"7"68"-195,-4-31-1069,1-1 0,20 77 0,-25-122-622,1 0 0,0-1 0,-1 1 0,1-1-1,0 1 1,0-1 0,0 1 0,0-1 0,1 0 0,-1 0 0,1 1 0,-1-1 0,1 0 0,0 0 0,0 0 0,0-1 0,0 1-1,0 0 1,0-1 0,0 1 0,0-1 0,1 0 0,-1 0 0,1 0 0,-1 0 0,1 0 0,-1 0 0,1-1 0,-1 1 0,1-1-1,0 0 1,-1 0 0,1 0 0,0 0 0,-1 0 0,1-1 0,0 1 0,-1-1 0,1 1 0,-1-1 0,3-1 0,8-4 79,-1 0 0,-1 0 1,1-1-1,-1-1 1,0 0-1,16-16 1,-1-1-61,-2-1 1,-1-1 0,-1-1 0,35-59 0,-57 87-50,0 0 0,0 0 1,0 0-1,0 0 0,0-1 1,0 1-1,0 0 0,0 0 1,0 0-1,0 0 0,0 0 1,0-1-1,0 1 1,0 0-1,0 0 0,0 0 1,1 0-1,-1 0 0,0 0 1,0 0-1,0-1 0,0 1 1,0 0-1,0 0 0,0 0 1,0 0-1,1 0 0,-1 0 1,0 0-1,0 0 0,0 0 1,0 0-1,0 0 0,1 0 1,-1 0-1,0-1 0,0 1 1,0 0-1,0 0 0,0 0 1,0 0-1,1 0 0,-1 1 1,0-1-1,0 0 0,0 0 1,0 0-1,0 0 0,1 0 1,-1 0-1,0 0 0,0 0 1,0 0-1,0 0 0,0 0 1,0 0-1,1 0 0,-1 1 1,0-1-1,0 0 0,0 0 1,0 0-1,0 0 0,0 0 1,0 0-1,0 0 0,0 1 1,0-1-1,0 0 0,3 19-137,-2 33 186,-1-45-9,0 15 82,-1-3-93,1 0-1,4 37 1,-3-53 0,-1-1-1,0 1 1,0-1 0,1 1 0,0 0-1,-1-1 1,1 1 0,0-1-1,0 0 1,1 1 0,-1-1-1,0 0 1,1 0 0,-1 1 0,1-1-1,0 0 1,0-1 0,0 1-1,0 0 1,0 0 0,0-1 0,0 1-1,0-1 1,1 0 0,-1 0-1,0 0 1,1 0 0,4 1 0,-2-2 105,-1 0 0,1-1 0,-1 0 1,1 0-1,-1 0 0,1-1 1,-1 1-1,0-1 0,0 0 0,0 0 1,0-1-1,0 1 0,0-1 0,-1 0 1,1 0-1,-1 0 0,5-5 1,9-11 171,28-38 1,-31 38-280,4-9-17,-15 22-22,0 1 0,0 0 0,0 0 0,0 0 0,1 0 0,0 0 1,0 1-1,0 0 0,1 0 0,0 0 0,9-6 0,-13 10-5,-1 0 0,1 0 0,-1 0 0,1 1-1,0-1 1,-1 0 0,1 1 0,-1-1 0,1 0 0,-1 1 0,1-1-1,-1 0 1,0 1 0,1-1 0,-1 1 0,1-1 0,-1 1 0,0-1-1,1 1 1,-1 0 0,0-1 0,0 1 0,1-1 0,-1 1 0,0 0-1,0-1 1,0 1 0,0-1 0,0 1 0,0 0 0,0 0 0,4 26 10,-4-25 11,2 28 57,-2-19-46,0 0-1,1 0 0,0 0 1,1-1-1,5 17 1,-7-26 8,1 0 0,-1-1 1,1 1-1,-1 0 1,1 0-1,-1 0 1,1-1-1,0 1 1,-1 0-1,1-1 0,0 1 1,-1-1-1,1 1 1,0 0-1,0-1 1,0 0-1,0 1 1,-1-1-1,1 1 0,0-1 1,0 0-1,0 0 1,0 0-1,0 1 1,0-1-1,0 0 1,0 0-1,0 0 0,0 0 1,0-1-1,0 1 1,0 0-1,-1 0 1,1-1-1,0 1 1,0 0-1,0-1 0,1 0 1,31-20 708,44-59-331,-53 53-403,1 1 0,1 1 0,40-28 1,-63 50-29,0 1 1,0 0-1,1 0 0,-1 1 1,0-1-1,1 1 1,-1-1-1,1 1 1,0 0-1,-1 0 0,1 1 1,0-1-1,-1 1 1,8 0-1,-10 0 19,1 1 0,0 0 0,0 0 0,0-1 0,-1 1 0,1 0 0,0 0 0,-1 1 0,1-1 0,-1 0 0,1 0 0,-1 1 0,0-1 0,1 1 0,-1-1 0,0 1 0,0 0 0,0-1 0,0 1 0,-1 0 0,1 0 0,0-1 0,-1 1 0,1 0 0,-1 0 0,1 0 0,-1 0 0,0 3 0,19 117 193,-19-122-179,0 1 0,0-1 0,0 0 0,0 0 0,0 0 0,-1 1 1,1-1-1,0 0 0,0 0 0,0 1 0,0-1 0,0 0 1,0 0-1,0 1 0,1-1 0,-1 0 0,0 0 0,0 0 0,0 1 1,0-1-1,0 0 0,0 0 0,0 0 0,0 1 0,1-1 1,-1 0-1,0 0 0,0 0 0,0 1 0,0-1 0,1 0 0,-1 0 1,0 0-1,0 0 0,0 0 0,1 0 0,-1 1 0,0-1 0,0 0 1,0 0-1,1 0 0,-1 0 0,0 0 0,0 0 0,1 0 1,-1 0-1,0 0 0,0 0 0,0 0 0,1 0 0,4-15-1668,0-22-5160,-5 3-2544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0.595"/>
    </inkml:context>
    <inkml:brush xml:id="br0">
      <inkml:brushProperty name="width" value="0.025" units="cm"/>
      <inkml:brushProperty name="height" value="0.025" units="cm"/>
    </inkml:brush>
  </inkml:definitions>
  <inkml:trace contextRef="#ctx0" brushRef="#br0">0 0 19571,'0'0'1953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1.069"/>
    </inkml:context>
    <inkml:brush xml:id="br0">
      <inkml:brushProperty name="width" value="0.025" units="cm"/>
      <inkml:brushProperty name="height" value="0.025" units="cm"/>
    </inkml:brush>
  </inkml:definitions>
  <inkml:trace contextRef="#ctx0" brushRef="#br0">231 13 15375,'0'0'6176,"-11"-3"-4756,6 1-1284,2 1-117,1 0 0,-1 0 0,1 0 0,0 0 0,-1 1 0,0-1 0,1 1 0,-1-1 0,1 1 0,-1 0 0,1 0 0,-1 0 0,0 0 0,1 1 0,-1-1 0,1 1 0,-1 0 0,1-1 1,-1 1-1,1 0 0,0 0 0,-1 1 0,1-1 0,0 0 0,0 1 0,0 0 0,0-1 0,0 1 0,0 0 0,-1 2 0,-15 22-16,1 0 0,1 1 0,1 1 0,2 1-1,1 0 1,1 0 0,2 1 0,1 0 0,1 1 0,2 0 0,0 0 0,1 37-1,4-58-2,1 0 0,-1 0-1,2 0 1,-1 0 0,2 0-1,-1 0 1,1-1-1,1 1 1,4 10 0,-5-16-22,-1 1 0,1-1 0,0 0 0,1 0 0,-1 0 0,0 0 0,1-1 0,0 1 0,0-1 0,0 0 0,0 0 0,1 0 1,-1-1-1,1 0 0,0 1 0,-1-2 0,1 1 0,0 0 0,0-1 0,5 1 0,0-1 4,0-1 0,0 0 0,0 0 0,-1-1 0,1 0-1,0 0 1,-1-1 0,1-1 0,-1 1 0,13-7 0,-18 8 35,1-1 1,-1 0-1,0 0 1,0-1-1,0 1 0,0-1 1,0 0-1,-1 0 1,1 0-1,-1-1 0,0 1 1,0-1-1,0 1 1,0-1-1,-1 0 1,0 0-1,0-1 0,0 1 1,0 0-1,0-1 1,-1 1-1,0-1 0,1-7 1,-1 10 26,-2 1 0,1 0 0,0-1 0,0 1 0,0 0 0,-1 0 0,1-1 0,0 1 0,-1 0 0,1 0 0,-1 0 0,0-1 0,1 1 0,-1 0 0,0 0 0,0 0 0,0 0 0,1 0 0,-1 1 0,0-1 0,0 0 0,-2-1 0,-35-13 292,29 14-375,-1-1 1,0 1-1,0 1 0,1-1 0,-20 3 1,62 2-421,-24-6 447,0 0 1,-1-1 0,1 0-1,-1-1 1,1 0 0,-1 0-1,0-1 1,0 0 0,-1 0-1,7-7 1,5-4 54,-1-2 1,24-28-1,-42 46-38,0 0 0,0 0 1,0-1-1,0 1 0,0 0 0,1-1 1,-1 1-1,0 0 0,0 0 0,1-1 1,-1 1-1,0 0 0,0 0 0,1 0 1,-1-1-1,0 1 0,0 0 0,1 0 1,-1 0-1,0 0 0,1 0 0,-1 0 1,0-1-1,1 1 0,-1 0 0,0 0 1,1 0-1,-1 0 0,0 0 0,0 0 1,1 0-1,-1 0 0,0 1 0,1-1 1,-1 0-1,0 0 0,1 0 0,-1 0 1,1 0-1,5 16 137,-3 35 141,-3-37-96,3 28 77,-2-17-201,1-1 1,7 39-1,-8-62-101,-1 0-1,0 0 1,0 0 0,1 0 0,-1 0 0,1 0 0,-1 0 0,1 0 0,-1 0-1,1-1 1,-1 1 0,1 0 0,0 0 0,0-1 0,-1 1 0,1 0 0,0-1-1,0 1 1,0 0 0,0-1 0,0 1 0,-1-1 0,1 0 0,0 1 0,1-1-1,0 0-199,-1 0-1,1 0 1,-1 0-1,1 0 0,-1 0 1,0 0-1,1 0 0,-1-1 1,1 1-1,-1-1 1,0 1-1,1-1 0,-1 0 1,0 1-1,0-1 0,1 0 1,-1 0-1,2-1 0,15-18-4992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1.447"/>
    </inkml:context>
    <inkml:brush xml:id="br0">
      <inkml:brushProperty name="width" value="0.025" units="cm"/>
      <inkml:brushProperty name="height" value="0.025" units="cm"/>
    </inkml:brush>
  </inkml:definitions>
  <inkml:trace contextRef="#ctx0" brushRef="#br0">5 113 15983,'0'0'2792,"0"9"-1820,-1-3-818,0-5-119,1 0-1,-1 0 1,1 1-1,-1-1 1,1 0-1,0 0 1,0 1-1,0-1 1,-1 0-1,1 0 1,0 1-1,1-1 1,-1 0-1,0 0 1,0 1-1,0-1 1,1 0-1,-1 0 1,1 1-1,-1-1 1,1 0-1,-1 0 1,1 0-1,0 0 0,0 0 1,-1 0-1,1 0 1,0 0-1,0 0 1,0 0-1,0 0 1,0-1-1,0 1 1,0 0-1,0-1 1,0 1-1,1-1 1,-1 1-1,0-1 1,0 1-1,0-1 1,1 0-1,-1 0 1,0 0-1,1 0 1,-1 1-1,0-2 1,0 1-1,3 0 1,2-1 39,1 1 1,-1-1-1,1-1 0,-1 1 1,0-1-1,1 0 1,-1-1-1,0 1 0,0-1 1,-1 0-1,1-1 1,-1 1-1,1-1 0,-1 0 1,0-1-1,-1 1 1,1-1-1,-1 0 0,0 0 1,0 0-1,0-1 1,-1 1-1,0-1 0,0 0 1,0 0-1,-1 0 1,0 0-1,0-1 1,-1 1-1,1 0 0,0-12 1,-2 17-64,0-1 0,0 1 0,0 0 0,-1 0 1,1 0-1,0 0 0,0 0 0,-1 0 0,1 0 1,0 0-1,-1 0 0,1 0 0,-1 0 0,1 0 1,-1 0-1,0 0 0,1 0 0,-1 1 0,0-1 0,0 0 1,0 0-1,1 1 0,-1-1 0,0 0 0,0 1 1,0-1-1,0 1 0,0-1 0,0 1 0,0 0 1,0-1-1,0 1 0,0 0 0,-1 0 0,1 0 1,0 0-1,0 0 0,0 0 0,0 0 0,0 0 0,-2 0 1,0 1-24,0-1 0,0 1 0,0 0 0,0-1 1,0 1-1,-1 1 0,2-1 0,-1 0 0,0 1 0,0 0 1,0-1-1,1 1 0,-5 4 0,0 3-32,0 0 0,0 1 0,0 0 0,1 1 0,1-1 0,0 1 0,0 0 0,1 1 0,1-1 0,0 1 0,0-1 0,1 1 0,1 0 1,0 0-1,0 0 0,2 13 0,-1-23-106,1 0-1,0 0 1,0 0 0,0 0 0,0 0 0,0-1 0,0 1 0,0 0 0,1-1 0,-1 1-1,1-1 1,-1 1 0,1-1 0,-1 0 0,1 1 0,0-1 0,0 0 0,0 0 0,-1 0 0,1-1-1,0 1 1,0 0 0,0-1 0,0 1 0,0-1 0,1 0 0,-1 1 0,0-1 0,0 0-1,0 0 1,0 0 0,0-1 0,0 1 0,3-1 0,4-1-968,-1 1 0,1-1 0,0-1 0,-1 1 0,0-2 0,16-7 1,19-17-4628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1.964"/>
    </inkml:context>
    <inkml:brush xml:id="br0">
      <inkml:brushProperty name="width" value="0.025" units="cm"/>
      <inkml:brushProperty name="height" value="0.025" units="cm"/>
    </inkml:brush>
  </inkml:definitions>
  <inkml:trace contextRef="#ctx0" brushRef="#br0">67 110 3972,'0'0'10703,"-5"8"-9155,-5 9-1206,1 0-1,1 1 0,1 0 0,1 1 1,0 0-1,2 0 0,0 0 0,1 0 1,0 1-1,2-1 0,1 1 0,3 38 1,1-44-378,0-1 0,1 1 0,1-1 0,0 0 1,1 0-1,0 0 0,18 22 0,-17-26-55,-1 0 0,0 1-1,-1 0 1,0 1 0,0 0-1,-1-1 1,-1 2 0,0-1-1,0 0 1,-1 1 0,-1 0-1,2 18 1,-4-24 170,0-1 1,-1 0-1,0 1 0,0-1 1,0 0-1,-1 0 0,0 0 1,0 0-1,0 0 0,-5 7 1,6-10-32,0 0 1,0-1-1,-1 1 1,1 0-1,0-1 1,-1 1-1,1-1 1,-1 1-1,0-1 1,0 0-1,1 0 0,-1 0 1,0 0-1,0 0 1,0 0-1,0 0 1,0-1-1,0 1 1,0-1-1,0 1 1,0-1-1,-1 0 1,1 0-1,0 0 1,0 0-1,0 0 1,0 0-1,0-1 1,0 1-1,-3-2 1,2 1-19,1 0 1,-1-1 0,1 0-1,0 1 1,0-1-1,0 0 1,0 0-1,0 0 1,0-1 0,1 1-1,-1 0 1,1 0-1,-1-1 1,1 1 0,0-1-1,0 0 1,0 1-1,0-1 1,1 0 0,-1-4-1,-7-67-172,7 62 69,0-30-489,1 0 0,2 0 0,2 0 0,2 1 0,22-81 0,-10 69 497,1 1 1,4 0-1,55-95 1,-75 146 915,-3 8-282,-2 19-35,-6 32-214,6-47-199,0 0-1,1 0 1,0-1 0,0 1 0,3 19 0,-2-28-93,0 1 1,1-1-1,0 0 1,-1 0 0,1 0-1,0 0 1,0 0-1,0 0 1,0-1-1,0 1 1,1 0-1,-1 0 1,1-1 0,-1 1-1,1-1 1,-1 1-1,1-1 1,0 0-1,0 0 1,-1 0-1,1 0 1,0 0-1,0 0 1,0 0 0,0 0-1,0-1 1,1 1-1,-1-1 1,0 0-1,0 1 1,0-1-1,0 0 1,0 0 0,4-1-1,4 0 27,1-1 0,-1 0 0,0-1 0,0 0 0,0-1 0,0 0 0,-1 0 0,0-1 0,1 0 0,15-13 0,-17 12-98,0 0 1,1 1-1,-1 0 0,1 0 0,0 1 0,1 0 0,-1 0 0,1 1 0,0 1 1,0-1-1,12 0 0,-21 3 52,0 1 1,0-1-1,0 0 1,0 1-1,-1-1 1,1 1-1,0-1 1,0 1-1,0-1 1,0 1-1,-1-1 1,1 1-1,0 0 0,0-1 1,-1 1-1,1 0 1,-1 0-1,1 0 1,-1-1-1,1 1 1,-1 0-1,1 0 1,-1 0-1,0 0 1,1 0-1,-1 0 1,0 0-1,0 0 0,0 0 1,0 0-1,0 0 1,0 1-1,0 42 1142,0-30-783,0-12-342,0-1-1,0 1 1,0-1 0,0 1 0,0-1-1,0 1 1,1 0 0,-1-1 0,0 1-1,1-1 1,-1 1 0,1-1 0,0 0-1,0 1 1,-1-1 0,1 0 0,0 1-1,0-1 1,0 0 0,0 0-1,2 2 1,-1-2 5,-1-1-1,0 0 1,1 0 0,-1 1-1,0-1 1,1 0 0,-1 0-1,1 0 1,-1 0-1,0 0 1,1-1 0,-1 1-1,0 0 1,1-1 0,-1 1-1,0 0 1,1-1-1,-1 0 1,1 0 0,8-5-291,-1 0 1,-1 0 0,1-1 0,12-14 0,8-9-4018,3-5-4429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2.520"/>
    </inkml:context>
    <inkml:brush xml:id="br0">
      <inkml:brushProperty name="width" value="0.025" units="cm"/>
      <inkml:brushProperty name="height" value="0.025" units="cm"/>
    </inkml:brush>
  </inkml:definitions>
  <inkml:trace contextRef="#ctx0" brushRef="#br0">225 18 10090,'0'0'5445,"-8"-4"-2082,4 2-3212,-1 0-1,1 0 1,-1 1-1,1-1 1,-1 1 0,0 0-1,1 0 1,-1 0 0,0 1-1,0 0 1,1 0 0,-1 0-1,0 1 1,0-1-1,1 1 1,-1 0 0,0 0-1,1 1 1,-1 0 0,1-1-1,-1 2 1,-4 2-1,7-4-151,-58 41 57,56-39-56,-1 1-1,1 0 0,0 0 1,0 0-1,1 0 1,-1 0-1,1 1 0,0 0 1,0 0-1,-3 6 1,9-10-40,0 0-1,-1 0 1,1-1 0,0 1 0,0-1 0,0 0 0,0 0 0,0 0 0,3 0 0,67-6-26,59-1-861,-118 7 840,0 1-1,0 0 0,0 1 0,-1 1 1,1 0-1,24 9 0,-36-11 110,1-1 0,-1 1-1,1 0 1,-1 0 0,0 1-1,1-1 1,-1 0 0,0 1-1,0-1 1,0 1 0,0 0-1,0 0 1,-1 0 0,1 0-1,0 0 1,-1 0-1,0 0 1,1 0 0,-1 1-1,0-1 1,0 0 0,0 1-1,0-1 1,-1 1 0,1-1-1,-1 1 1,0-1 0,1 1-1,-1-1 1,0 1 0,0 0-1,-1-1 1,1 1 0,0-1-1,-1 1 1,0-1 0,1 1-1,-3 3 1,0 1 146,-1 0 1,0-1-1,0 1 1,-1-1-1,0 0 1,0 0-1,0 0 1,-1-1 0,0 0-1,0 0 1,-11 7-1,9-7-96,0-1 0,-1 0 0,1 0 0,-1-1 0,0 0 0,-14 2 0,21-4-107,0-1-1,1 1 1,-1-1 0,0 0-1,0 1 1,0-1 0,1 0-1,-1-1 1,0 1 0,0 0-1,0 0 1,1-1 0,-1 1-1,0-1 1,1 1 0,-1-1-1,0 0 1,1 0 0,-1 1-1,1-1 1,-1-1 0,1 1-1,-1 0 1,1 0-1,0 0 1,0-1 0,-1 1-1,1 0 1,0-1 0,0 1-1,0-1 1,1 0 0,-1 1-1,0-1 1,1 0 0,-1 1-1,1-1 1,-1 0 0,1 0-1,-1-2 1,1-2-479,0 0-1,1 0 1,-1 0 0,1 1-1,0-1 1,0 0 0,1 1-1,0-1 1,0 1 0,0-1-1,1 1 1,-1 0 0,1 0-1,0 0 1,1 0 0,-1 1-1,1-1 1,0 1 0,0 0-1,1 0 1,-1 0 0,8-4-1,25-21-4695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2.880"/>
    </inkml:context>
    <inkml:brush xml:id="br0">
      <inkml:brushProperty name="width" value="0.025" units="cm"/>
      <inkml:brushProperty name="height" value="0.025" units="cm"/>
    </inkml:brush>
  </inkml:definitions>
  <inkml:trace contextRef="#ctx0" brushRef="#br0">102 67 7495,'0'0'12663,"-8"3"-11953,1 0-683,1 1 1,0-1-1,0 1 0,1 1 1,-1-1-1,1 1 1,0 0-1,0 0 1,0 1-1,1-1 0,0 1 1,0 0-1,1 0 1,-1 1-1,1-1 0,1 1 1,-1-1-1,1 1 1,0 0-1,0 0 1,0 13-1,1-19-15,1 0 1,0 1-1,-1-1 0,1 1 1,0-1-1,0 0 0,0 1 1,0-1-1,0 1 0,0-1 1,0 0-1,1 1 0,-1-1 1,0 1-1,1-1 0,-1 0 1,1 0-1,0 1 0,-1-1 1,1 0-1,0 0 0,0 0 1,0 1-1,0-1 0,0 0 1,0 0-1,0 0 0,0-1 1,0 1-1,0 0 0,0 0 1,1-1-1,1 2 0,1-2 61,0 1 0,0-1 0,0 0-1,0 0 1,0-1 0,0 1-1,0-1 1,0 0 0,0 0-1,0-1 1,6-2 0,4-3 3,0 0 1,0-2-1,0 1 1,-1-2-1,0 0 1,-1 0-1,0-1 1,10-13-1,-14 15-112,1-1-1,-2 0 1,1-1 0,-1 1-1,-1-1 1,0-1 0,-1 1-1,0-1 1,0 0-1,3-19 1,-38 101-941,28-60 821,-2 5 208,0 0-1,2 0 1,0 0-1,-1 22 1,3-35-132,0 0 0,0 0 1,0 0-1,0-1 1,0 1-1,0 0 0,1 0 1,-1 0-1,1-1 0,-1 1 1,1 0-1,0 0 1,-1-1-1,1 1 0,0-1 1,0 1-1,0-1 0,1 1 1,-1-1-1,0 1 1,0-1-1,1 0 0,-1 0 1,1 0-1,-1 0 0,1 0 1,-1 0-1,1 0 1,0 0-1,-1 0 0,1-1 1,0 1-1,0-1 1,-1 0-1,1 1 0,0-1 1,0 0-1,0 0 0,0 0 1,-1 0-1,1 0 1,0 0-1,0-1 0,0 1 1,-1-1-1,4 0 0,-1-1-558,1 0 0,0 0-1,0 0 1,-1 0 0,0-1-1,1 0 1,-1 1-1,0-2 1,0 1 0,0 0-1,4-7 1,21-23-6387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3.209"/>
    </inkml:context>
    <inkml:brush xml:id="br0">
      <inkml:brushProperty name="width" value="0.025" units="cm"/>
      <inkml:brushProperty name="height" value="0.025" units="cm"/>
    </inkml:brush>
  </inkml:definitions>
  <inkml:trace contextRef="#ctx0" brushRef="#br0">81 0 9897,'0'0'1426,"-3"8"239,-11 35-1177,0-6 482,2 1 0,1 0 1,2 1-1,2 0 1,-3 46-1,10-83-942,0-1 0,0 1 0,0-1-1,0 0 1,0 1 0,0-1 0,1 1 0,-1-1 0,1 1-1,-1-1 1,1 1 0,-1-1 0,1 0 0,0 0-1,0 1 1,0-1 0,0 0 0,0 0 0,0 0-1,0 0 1,0 0 0,0 0 0,0 0 0,0 0-1,1 0 1,-1-1 0,0 1 0,1 0 0,-1-1-1,0 1 1,1-1 0,-1 1 0,1-1 0,-1 0 0,1 0-1,-1 0 1,1 0 0,-1 0 0,1 0 0,-1 0-1,1 0 1,-1 0 0,3-1 0,10-2 205,1 0 0,-1-1 0,25-10 1,-10 3-480,-27 11 238,-1-1 0,0 1 0,0-1 0,0 1 0,0-1 0,1 1-1,-1 0 1,0 0 0,0-1 0,1 1 0,-1 0 0,0 0-1,0 0 1,1 1 0,-1-1 0,0 0 0,0 0 0,1 1 0,-1-1-1,0 1 1,0-1 0,0 1 0,0-1 0,0 1 0,0 0 0,1-1-1,-2 1 1,1 0 0,2 2 0,-2-1 57,-1 0-1,1 0 1,-1 1-1,0-1 1,0 0-1,0 0 1,0 1 0,0-1-1,-1 0 1,1 1-1,0-1 1,-1 0 0,0 0-1,-1 5 1,-7 12 475,0 0 0,-19 28 0,27-46-520,0 0 34,0 0-1,0 0 1,1 0 0,-1 0 0,0 1-1,0-1 1,1 0 0,-1 1 0,1-1-1,-1 0 1,1 1 0,0-1 0,0 0-1,-1 1 1,1-1 0,0 1-1,0-1 1,0 0 0,0 1 0,1 1-1,0-2 46,-1-1 0,1 1-1,-1 0 1,1-1-1,0 1 1,0-1-1,-1 1 1,1-1-1,0 1 1,0-1 0,0 1-1,0-1 1,-1 0-1,1 0 1,0 1-1,0-1 1,0 0 0,0 0-1,0 0 1,0 0-1,0 0 1,1 0-1,8-1 340,-1-1 0,0 1-1,1-2 1,13-4-1,-1-1-317,-3 2-151,1 0 0,-1-1 0,-1-2 0,1 0 0,-1 0-1,-1-2 1,0 0 0,21-19 0,-35 27-289,-1 0 1,1 1 0,-1-1-1,0 0 1,0 0-1,-1-1 1,1 1-1,-1 0 1,1-1-1,0-4 1,-1 5-150,-1 1 0,0-1 1,0 1-1,1-1 0,-2 1 1,1-1-1,0 1 0,0-1 0,-1 1 1,-1-4-1,-11-19-6711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7.059"/>
    </inkml:context>
    <inkml:brush xml:id="br0">
      <inkml:brushProperty name="width" value="0.025" units="cm"/>
      <inkml:brushProperty name="height" value="0.025" units="cm"/>
    </inkml:brush>
  </inkml:definitions>
  <inkml:trace contextRef="#ctx0" brushRef="#br0">1 256 3716,'0'0'5765,"11"-9"-4511,16-17-835,-1-1 0,-1-2-1,-1 0 1,31-52-1,-45 63-227,-8 14-13,1-1 0,0 0 0,0 0-1,0 1 1,1 0 0,4-6 0,-6 14 165,0 0 0,-1 0 0,0 0 0,0 0 1,0 0-1,0 0 0,-1 0 0,0 5 0,1-8-238,0 9 24,0 0 1,1 1-1,0-1 1,1 0 0,0-1-1,5 11 1,-7-18-112,-1-1 0,1 1 0,0-1 0,0 1 0,0 0 0,0-1 0,1 0 0,-1 1 0,0-1 0,1 0 0,-1 0 0,1 1 0,-1-1 0,1 0 0,-1-1 0,1 1 0,-1 0 0,1 0 0,0-1 0,0 1 0,-1-1 0,1 1 0,0-1 0,0 0 0,0 0 0,0 0 0,-1 0 0,1 0 0,0 0 0,0 0 0,0 0 0,0-1 0,-1 1 0,1-1 0,0 0 0,-1 1 0,1-1 0,0 0 0,-1 0 0,1 0 0,-1 0 0,3-2 0,5-4-771,0 0 1,0-1-1,0 0 0,10-13 1,-1 0-3989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3.539"/>
    </inkml:context>
    <inkml:brush xml:id="br0">
      <inkml:brushProperty name="width" value="0.025" units="cm"/>
      <inkml:brushProperty name="height" value="0.025" units="cm"/>
    </inkml:brush>
  </inkml:definitions>
  <inkml:trace contextRef="#ctx0" brushRef="#br0">1 88 10282,'0'0'9128,"57"-27"-8231,-12 19-256,3 1-385,5-2-128,-4-1-256,-7-2-3972,-6-3-11146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4.105"/>
    </inkml:context>
    <inkml:brush xml:id="br0">
      <inkml:brushProperty name="width" value="0.025" units="cm"/>
      <inkml:brushProperty name="height" value="0.025" units="cm"/>
    </inkml:brush>
  </inkml:definitions>
  <inkml:trace contextRef="#ctx0" brushRef="#br0">0 195 8520,'0'0'7645,"4"-10"-5601,-1 4-1740,0 0 0,0 0-1,0 0 1,1 1 0,-1-1 0,2 1 0,4-6-1,-7 9-226,0 0 0,0 1 0,1-1 0,-1 0 1,0 1-1,1 0 0,-1-1 0,1 1 0,0 0 0,-1 0 0,1 0 0,0 1 0,-1-1 0,1 1 0,0-1 0,0 1 0,0 0 0,-1 0 0,1 0 0,0 1 0,0-1 0,0 1 0,-1-1 0,5 3 0,-5-3-77,-1 1-1,1 0 0,-1 0 0,1 1 0,-1-1 0,1 0 1,-1 0-1,0 1 0,0-1 0,0 1 0,0-1 0,0 1 1,0-1-1,0 1 0,0 0 0,0-1 0,-1 1 1,1 0-1,-1 0 0,1-1 0,-1 1 0,0 0 0,0 0 1,0 2-1,0 50 107,-1-44-21,-10 43 132,8-44-206,1 0 0,0 0 0,0 1 0,1-1 0,0 13 0,1-22-11,0 1 1,0-1-1,0 1 0,1-1 0,-1 1 1,0 0-1,0-1 0,1 1 1,-1-1-1,0 1 0,1-1 0,-1 0 1,1 1-1,-1-1 0,1 1 1,-1-1-1,0 0 0,1 1 0,-1-1 1,1 0-1,0 1 0,-1-1 0,1 0 1,-1 0-1,1 0 0,-1 1 1,1-1-1,0 0 0,-1 0 0,1 0 1,-1 0-1,1 0 0,0 0 0,-1 0 1,1 0-1,-1 0 0,1-1 1,0 1-1,-1 0 0,1 0 0,-1 0 1,1-1-1,-1 1 0,1 0 1,-1-1-1,1 1 0,0-1 0,30-16 233,-6-1-179,0-1 0,-1-2 1,-2-1-1,0 0 0,-1-2 1,-1 0-1,-1-1 1,-2-1-1,0-1 0,16-35 1,-35 71-191,1 0 1,0 0 0,0 1-1,2 13 1,-1 9 112,0-28 34,-2 8 8,2-1 0,0 0 0,0 1 1,1-1-1,4 22 0,-5-31 33,1 0 1,0 1-1,0-1 0,0 0 1,0 0-1,0 0 0,1 0 1,-1 0-1,1 0 1,-1 0-1,1 0 0,0 0 1,0-1-1,-1 1 0,1-1 1,0 1-1,1-1 0,-1 0 1,0 0-1,0 0 0,0 0 1,1 0-1,-1-1 1,0 1-1,1 0 0,-1-1 1,0 0-1,1 0 0,-1 0 1,1 0-1,-1 0 0,1 0 1,4-1-1,2-1 79,1-1 1,0 1-1,-1-2 1,0 1-1,1-1 0,-1-1 1,-1 0-1,1 0 1,-1 0-1,0-1 0,0 0 1,-1-1-1,14-14 1,-11 10 11,-1-1 0,0 1 0,-1-1 0,0-1 1,-1 1-1,0-2 0,-1 1 0,8-27 0,-12 35-100,-1 1-1,0-1 0,0 1 0,-1-1 0,1 1 0,-1-1 1,0 1-1,0-1 0,-1-7 0,0 12-55,0 0 1,1 0-1,-1 0 0,0 0 1,1 0-1,-1 1 0,1-1 1,-1 0-1,1 0 1,-1 1-1,0-1 0,1 0 1,-1 1-1,1-1 0,-1 0 1,1 1-1,0-1 0,-1 1 1,1-1-1,-1 1 0,1-1 1,0 1-1,-1-1 0,1 1 1,0-1-1,-1 2 0,-5 12-44,0 2 0,1-1-1,1 1 1,0 0-1,1 0 1,1 0 0,0 0-1,1 0 1,1 0 0,1 1-1,3 23 1,-3-37-245,0 0 1,0 0 0,1 0-1,0 0 1,-1 0-1,1 0 1,0-1-1,0 1 1,0-1 0,1 1-1,-1-1 1,1 0-1,-1 1 1,1-2 0,0 1-1,-1 0 1,1 0-1,0-1 1,0 1 0,0-1-1,1 0 1,-1 0-1,0 0 1,0-1-1,5 1 1,21 1-5646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4.967"/>
    </inkml:context>
    <inkml:brush xml:id="br0">
      <inkml:brushProperty name="width" value="0.025" units="cm"/>
      <inkml:brushProperty name="height" value="0.025" units="cm"/>
    </inkml:brush>
  </inkml:definitions>
  <inkml:trace contextRef="#ctx0" brushRef="#br0">0 44 6790,'4'-9'6871,"12"-26"-3876,-16 36-2949,0-1 0,0 0-1,0 0 1,0 0 0,0 1 0,0-1 0,1 0 0,-1 0 0,0 0 0,0 1 0,0-1 0,0 0-1,0 0 1,0 0 0,0 1 0,0-1 0,0 0 0,1 0 0,-1 0 0,0 0 0,0 1 0,0-1 0,0 0-1,1 0 1,-1 0 0,0 0 0,0 0 0,0 0 0,1 1 0,-1-1 0,0 0 0,0 0 0,0 0-1,1 0 1,-1 0 0,0 0 0,0 0 0,0 0 0,1 0 0,-1 0 0,0 0 0,0 0 0,1 0-1,-1 0 1,0 0 0,0 0 0,0 0 0,1-1 0,-1 1 0,0 0 0,0 0 0,0 0 0,0 0 0,1 0-1,-1 0 1,0-1 0,0 1 0,0 0 0,3 22 95,-3-22-140,1 223 3499,-1-64-2435,0-151-1052,0 0 0,1 0 0,0 0 0,0 0-1,1 0 1,0-1 0,0 1 0,5 8 0,-6-14-6,0 0 1,0 0-1,0 0 0,1-1 0,-1 1 0,0 0 1,1-1-1,0 1 0,-1-1 0,1 1 0,0-1 1,0 0-1,-1 0 0,1 0 0,0 0 0,0 0 1,0 0-1,1 0 0,-1-1 0,0 1 0,0-1 1,0 1-1,0-1 0,1 0 0,-1 0 0,0 0 1,0 0-1,0-1 0,0 1 0,1 0 0,-1-1 1,0 1-1,0-1 0,3-1 0,2-1 35,0-1 0,0 0 0,0 0 0,-1-1 0,1 0 0,-1 0 0,0 0 0,-1-1 0,1 0-1,4-7 1,48-69 106,-54 76-143,64-125 246,-62 197-790,-6-59 540,1 27 41,1 0-1,1 0 0,2-1 1,13 48-1,-17-79-12,-1-1 0,0 1 0,1 0 0,-1-1 0,1 1-1,-1-1 1,1 1 0,0-1 0,-1 1 0,1-1 0,0 0 0,0 1 0,0-1 0,0 0 0,0 0 0,1 1 0,-1-1 0,0 0-1,0 0 1,1 0 0,-1-1 0,1 1 0,-1 0 0,1 0 0,-1-1 0,1 1 0,-1-1 0,1 0 0,-1 1 0,1-1-1,0 0 1,-1 0 0,1 0 0,0 0 0,-1 0 0,1 0 0,-1 0 0,1-1 0,0 1 0,-1 0 0,1-1 0,-1 0-1,1 1 1,-1-1 0,1 0 0,-1 0 0,0 0 0,1 0 0,1-1 0,5-4 110,-1-1 0,1 0 0,-1 0 0,0 0-1,-1-1 1,9-12 0,-6 4-135,-1 0 0,-1 0 1,0 0-1,-1-1 0,0 1 0,-2-2 0,0 1 0,-1 0 0,-1-1 0,0 1 0,-2-1 1,0-18-1,0 35-57,0-1 1,0 1 0,0 0-1,0-1 1,-1 1 0,1-1-1,0 1 1,0 0-1,-1-1 1,1 1 0,-1 0-1,1 0 1,-1-1 0,0 1-1,1 0 1,-1 0 0,0 0-1,0 0 1,0-1 0,0 1-1,0 1 1,0-1-1,0 0 1,0 0 0,-2-1-1,2 2 3,0 0 0,0 0-1,0 1 1,0-1-1,0 0 1,1 0-1,-1 1 1,0-1-1,0 0 1,0 1 0,0-1-1,1 1 1,-1-1-1,0 1 1,0 0-1,1-1 1,-1 1 0,0 0-1,1-1 1,-1 1-1,1 0 1,-1 0-1,1-1 1,-1 1 0,1 0-1,0 0 1,-1 0-1,1 0 1,0 0-1,0 0 1,0-1-1,-1 1 1,1 0 0,0 0-1,0 0 1,0 0-1,1 1 1,-3 7-240,-11 86-2751,9-33-4401,4-45 902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5.347"/>
    </inkml:context>
    <inkml:brush xml:id="br0">
      <inkml:brushProperty name="width" value="0.025" units="cm"/>
      <inkml:brushProperty name="height" value="0.025" units="cm"/>
    </inkml:brush>
  </inkml:definitions>
  <inkml:trace contextRef="#ctx0" brushRef="#br0">0 1 8232,'0'0'14926,"43"47"-26649,-23-22 3555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6.072"/>
    </inkml:context>
    <inkml:brush xml:id="br0">
      <inkml:brushProperty name="width" value="0.025" units="cm"/>
      <inkml:brushProperty name="height" value="0.025" units="cm"/>
    </inkml:brush>
  </inkml:definitions>
  <inkml:trace contextRef="#ctx0" brushRef="#br0">227 126 3748,'-11'-3'9609,"1"0"-8580,-5-2-291,0 1 0,0 0 1,0 2-1,-17-2 0,28 3-684,0 1 0,0 0 0,0 0 0,0 1 0,0-1 0,1 1 0,-1-1 0,0 1 0,0 1 0,0-1 0,1 0 0,-1 1 0,0 0 0,1 0 0,0 0 0,-1 0 0,1 0 0,0 1 0,0 0 0,0-1 0,0 1 0,1 0 0,-3 4 0,0 1 39,2 0 0,-1 1 0,1-1 0,0 1 0,1 0 0,0-1 0,1 1 0,-1 11 0,1-18-72,1 1 0,-1-1 0,1 0-1,0 1 1,0-1 0,0 1 0,0-1-1,0 1 1,1-1 0,-1 0 0,1 1-1,0-1 1,-1 0 0,1 1 0,0-1-1,0 0 1,1 0 0,-1 0 0,0 0-1,1 0 1,-1 0 0,1 0 0,0 0-1,-1-1 1,1 1 0,0-1 0,0 1-1,0-1 1,0 0 0,0 1 0,1-1-1,-1 0 1,5 1 0,1-2 16,1 0 0,0 0 0,-1-1 0,1 0 0,-1 0 0,1-1 0,-1 0 0,0-1 1,0 0-1,0 0 0,0-1 0,0 1 0,-1-2 0,0 1 0,0-1 0,0 0 0,9-9 0,-2 1 246,0-1 0,-1 0 0,0-1 0,-1 0 0,-1-1 0,17-30 0,-33 114 288,-13 22-55,3 0 0,-2 133 0,16-223-515,1 1 0,0 0 0,0-1 0,0 1 0,0 0 0,0-1 0,0 1 0,0 0 0,0-1 0,0 1 0,0 0 1,1-1-1,-1 1 0,0 0 0,0-1 0,1 1 0,-1-1 0,0 1 0,1 0 0,-1-1 0,1 1 0,-1-1 0,1 1 0,0 0 0,11-7-108,11-26-239,-4-14-359,-3-2 0,16-71 0,16-46 236,-42 146 465,6-12 31,-12 31-26,0 0 0,0 0 0,0 0 0,0 1 1,0-1-1,0 0 0,0 0 0,0 0 0,0 0 1,0 0-1,0 0 0,0 0 0,0 0 0,0 0 0,0 0 1,0 0-1,0 1 0,0-1 0,0 0 0,0 0 1,0 0-1,0 0 0,0 0 0,0 0 0,0 0 1,1 0-1,-1 0 0,0 0 0,0 0 0,0 0 1,0 0-1,0 0 0,0 0 0,0 0 0,0 0 1,0 0-1,0 0 0,1 0 0,-1 0 0,0 0 0,0 0 1,0 0-1,0 0 0,0 0 0,0 0 0,0 0 1,0 0-1,0 0 0,0 0 0,1 0 0,-1 0 1,0 0-1,0 0 0,0 0 0,0 0 0,0 0 1,0 0-1,0 0 0,0 0 0,0 0 0,0 0 0,0 0 1,0-1-1,0 1 0,0 0 0,0 0 0,0 0 1,1 0-1,0 20 161,-6 119 57,5-139-213,-1 1 1,1 0-1,0 0 1,0-1-1,0 1 1,0 0-1,0-1 1,1 1-1,-1 0 1,0-1-1,0 1 1,0 0-1,0-1 1,1 1-1,-1 0 1,0-1-1,1 1 1,-1-1-1,1 1 1,-1 0-1,0-1 1,1 1-1,-1-1 1,1 1-1,-1-1 0,1 0 1,0 1-1,-1-1 1,2 1-1,19-6 516,19-26 358,-23 10-788,0 0 0,-2-2 0,0 0 0,-2 0 0,0-2 0,-2 1 0,0-1 0,7-32 0,-17 53-5,-2 13-41,-3 13 28,0-1-1,2 1 0,0 40 1,2-62-64,0 1-1,0 0 1,0-1 0,0 1 0,1-1 0,-1 1 0,0 0 0,0-1 0,0 1 0,1-1 0,-1 1 0,0-1-1,1 1 1,-1-1 0,1 1 0,-1-1 0,0 1 0,1-1 0,-1 1 0,1-1 0,-1 0 0,1 1-1,-1-1 1,1 0 0,-1 1 0,1-1 0,0 0 0,-1 0 0,1 0 0,-1 1 0,2-1 0,20-8 528,14-23 251,-27 19-756,0 1 0,0-2 0,-1 1 1,-1-1-1,0 0 0,-1-1 0,0 1 1,5-21-1,-19 74-431,0-7-814,2-1-1,-3 51 0,9-83 1067,-1 1 1,1-1-1,0 0 0,0 0 0,0 1 1,0-1-1,0 0 0,0 0 1,0 1-1,0-1 0,0 0 0,0 0 1,1 1-1,-1-1 0,0 0 1,0 0-1,0 1 0,0-1 0,0 0 1,0 0-1,0 0 0,1 1 1,-1-1-1,0 0 0,0 0 0,0 0 1,0 0-1,1 1 0,-1-1 1,0 0-1,0 0 0,1 0 0,-1 0 1,0 0-1,0 0 0,0 1 1,1-1-1,-1 0 0,0 0 0,0 0 1,1 0-1,-1 0 0,0 0 1,0 0-1,1 0 0,-1 0 0,0 0 1,0 0-1,1 0 0,-1 0 1,0-1-1,0 1 0,1 0 1,-1 0-1,0 0 0,0 0 0,1 0 1,-1 0-1,0-1 0,0 1 1,14-7-7740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6.864"/>
    </inkml:context>
    <inkml:brush xml:id="br0">
      <inkml:brushProperty name="width" value="0.025" units="cm"/>
      <inkml:brushProperty name="height" value="0.025" units="cm"/>
    </inkml:brush>
  </inkml:definitions>
  <inkml:trace contextRef="#ctx0" brushRef="#br0">98 336 4068,'13'-34'11721,"-1"-5"-6207,-11 33-4974,1 0-1,-1 0 0,0 0 1,-1 0-1,1 0 0,-1 0 1,0 0-1,-1 0 1,1 0-1,-3-10 0,2 15-510,1 0-1,-1 0 1,0 0-1,1-1 1,-1 1-1,0 0 0,0 0 1,0 0-1,0 0 1,0 0-1,0 0 1,0 1-1,0-1 1,0 0-1,0 0 0,0 1 1,0-1-1,-1 1 1,1-1-1,0 1 1,0-1-1,-1 1 0,1 0 1,0 0-1,-1-1 1,1 1-1,0 0 1,-1 0-1,1 1 0,0-1 1,-1 0-1,1 0 1,0 0-1,-3 2 1,1-2-46,0 1 1,0 0 0,0 1 0,0-1 0,0 1 0,0-1-1,1 1 1,-1 0 0,0 0 0,1 0 0,-1 0 0,1 0-1,-3 4 1,-1 5 1,0 0 0,1 0 0,0 1 0,1-1 0,0 1-1,1 0 1,0 0 0,1 1 0,0-1 0,1 0 0,0 15 0,1-26 12,0 0-1,0 1 1,0-1 0,0 0 0,0 0 0,0 1 0,0-1 0,0 0 0,1 0 0,-1 1 0,0-1-1,1 0 1,-1 0 0,1 0 0,-1 0 0,1 0 0,0 1 0,0-1 0,-1 0 0,1 0 0,0-1-1,0 1 1,0 0 0,0 0 0,0 0 0,0 0 0,0-1 0,0 1 0,0-1 0,0 1 0,0-1-1,1 1 1,-1-1 0,0 1 0,0-1 0,1 0 0,-1 0 0,0 0 0,0 0 0,1 0-1,-1 0 1,0 0 0,3 0 0,1-1 14,0-1-1,1 1 0,-1-1 1,0 0-1,0 0 1,0 0-1,0-1 1,-1 0-1,7-4 1,12-13 13,0 0 1,-1-1-1,-2-2 1,0 0 0,19-30-1,-26 34 41,-1-1-1,-1 0 0,-1-1 0,0 0 1,-2 0-1,-1-1 0,7-31 1,-14 53-67,0 0 1,0 0 0,0 0 0,0 0 0,0 0 0,0 0 0,0 0-1,0 0 1,-1 0 0,1 0 0,0 0 0,0 0 0,0 0 0,0 0-1,0 0 1,0 0 0,0 0 0,0 0 0,-1 0 0,1-1 0,0 1-1,0 0 1,0 0 0,0 0 0,0 0 0,0 0 0,0 0-1,0 0 1,0 0 0,0 0 0,0 0 0,-1 0 0,1-1 0,0 1-1,0 0 1,0 0 0,0 0 0,0 0 0,0 0 0,0 0 0,0 0-1,0 0 1,0-1 0,0 1 0,0 0 0,0 0 0,0 0 0,0 0-1,0 0 1,0 0 0,0 0 0,0 0 0,0-1 0,0 1 0,1 0-1,-1 0 1,-10 13-130,-10 21-19,7-6 136,2 2 0,0 0 0,2 0 0,2 1 0,0 0 0,2 0 0,0 32-1,4-61 19,1-1-1,0 1 0,0-1 0,0 0 0,0 1 0,0-1 0,0 0 0,0 1 0,0-1 0,1 0 0,-1 1 0,0-1 1,1 0-1,-1 0 0,1 1 0,0-1 0,-1 0 0,1 0 0,0 0 0,0 0 0,0 0 0,-1 0 0,1 0 0,0 0 0,0 0 1,1 0-1,-1 0 0,0 0 0,0-1 0,0 1 0,0-1 0,1 1 0,-1-1 0,0 1 0,1-1 0,-1 0 0,0 1 0,1-1 1,-1 0-1,0 0 0,1 0 0,-1 0 0,0 0 0,1 0 0,-1-1 0,0 1 0,1 0 0,-1-1 0,0 1 0,1-1 0,-1 1 1,0-1-1,0 0 0,1 0 0,6-3 35,0 1 0,0-2 0,-1 1 1,0-1-1,0 0 0,0-1 0,8-8 1,-3 0-8,0-1 0,-2 0 1,0-1-1,0 0 1,-2-1-1,0 0 1,-1 0-1,9-31 1,-21 71-158,1 1 0,1 0 0,1 0 0,3 35 0,-1-58 117,0 0 1,0 0-1,1-1 1,-1 1 0,1 0-1,-1 0 1,0-1-1,1 1 1,-1 0 0,1-1-1,-1 1 1,1-1-1,-1 1 1,1-1-1,0 1 1,-1-1 0,1 1-1,0-1 1,-1 1-1,1-1 1,0 0 0,0 0-1,-1 1 1,1-1-1,0 0 1,0 0 0,0 0-1,-1 0 1,1 0-1,0 0 1,0 0 0,0 0-1,-1 0 1,1 0-1,0 0 1,0 0 0,-1-1-1,1 1 1,1-1-1,31-13-1368,15-33-3609,-32 28 1112,-1-1 0,15-27 0,-4 0-2628</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8.033"/>
    </inkml:context>
    <inkml:brush xml:id="br0">
      <inkml:brushProperty name="width" value="0.025" units="cm"/>
      <inkml:brushProperty name="height" value="0.025" units="cm"/>
    </inkml:brush>
  </inkml:definitions>
  <inkml:trace contextRef="#ctx0" brushRef="#br0">78 218 7335,'0'0'13901,"-6"12"-13799,-3 11 61,1 1 1,2 0 0,0 0 0,1 0 0,1 1 0,0 38 0,2-27 38,0-24-153,1-1 0,1 1-1,-1-1 1,2 1 0,0-1-1,0 0 1,1 1 0,0-1-1,7 19 1,-9-30-43,0 1 1,0 0-1,0-1 1,0 1-1,1-1 0,-1 1 1,0-1-1,0 1 1,1-1-1,-1 1 0,0-1 1,1 1-1,-1-1 1,0 1-1,1-1 0,-1 0 1,1 1-1,-1-1 1,1 0-1,-1 1 0,1-1 1,-1 0-1,1 1 1,-1-1-1,1 0 0,-1 0 1,1 0-1,0 0 1,-1 1-1,1-1 0,-1 0 1,1 0-1,-1 0 1,1 0-1,0 0 0,-1-1 1,1 1-1,-1 0 1,1 0-1,-1 0 0,1 0 1,-1-1-1,1 1 1,0 0-1,-1 0 0,0-1 1,1 1-1,-1 0 1,1-1-1,-1 1 0,1-1 1,-1 1-1,0 0 1,1-1-1,0 0 0,11-31-487,-11 25 464,-1 0-1,1 1 1,-1-1-1,-1 0 1,1 0-1,-1 0 1,-1 0 0,1 1-1,-1-1 1,0 0-1,-1 1 1,1 0-1,-1-1 1,0 1-1,-1 0 1,0 1-1,0-1 1,0 1 0,0-1-1,-1 1 1,0 1-1,0-1 1,0 1-1,-1-1 1,-6-3-1,30 15 98,0-2 1,0 0-1,1-1 0,0-1 0,-1-1 0,27 0 0,-31-2-457,0 0 1,0 0 0,0-2-1,0 0 1,0 0 0,0-1-1,-1-1 1,0-1 0,24-10-1,-34 14 444,-1-1 0,0 0-1,0 0 1,0 1 0,0-1 0,0 0-1,0-1 1,0 1 0,-1 0-1,3-4 1,-6-3 1522,-17 12-506,10 1-976,1 1 0,1 1 0,-1-1 1,1 1-1,0 1 0,0-1 0,1 1 0,0 0 0,0 1 0,1-1 0,0 1 0,0 0 0,1 1 0,0-1 0,0 1 1,-3 12-1,7-20-92,-1-1 0,1 1 0,0 0 0,0 0 0,0 0 0,-1-1 0,1 1 0,0 0 0,0 0 0,0 0 0,0 0 1,0-1-1,0 1 0,1 0 0,-1 0 0,0 0 0,0-1 0,1 1 0,-1 0 0,0 0 0,1-1 0,-1 1 0,1 0 0,-1 0 1,1-1-1,-1 1 0,1-1 0,-1 1 0,1 0 0,-1-1 0,1 1 0,0-1 0,-1 0 0,1 1 0,0-1 0,0 1 1,-1-1-1,1 0 0,0 0 0,0 1 0,0-1 0,-1 0 0,1 0 0,0 0 0,0 0 0,0 0 0,0 0 0,-1 0 0,1 0 1,0 0-1,0 0 0,0-1 0,-1 1 0,1 0 0,1-1 0,4 0 41,0-1 0,0 0 0,0 0 0,0 0 0,11-7-1,8-9-228,-1-1 0,0-1 0,-2-1 0,0-1 0,-1-1 0,25-37 0,-34 48-277,-10 24-7,-2-11 461,0 0 1,-1 0 0,1 0-1,0 0 1,0 0 0,0 0-1,0 0 1,0 0 0,1 0 0,-1 0-1,0 0 1,0 0 0,1 0-1,-1 0 1,0 0 0,1 0 0,-1 0-1,1 0 1,-1-1 0,1 1-1,0 0 1,-1 0 0,1 0-1,0-1 1,1 2 0,2-2 137,1 0 0,-1 0 0,1 0 0,-1-1 0,1 1 0,-1-1 0,1 0 0,-1 0 0,0-1 0,0 1 0,1-1-1,-1 0 1,0 0 0,0-1 0,-1 1 0,5-4 0,64-55 763,-51 41-817,8-5-39,-1-2 1,25-32-1,-46 50-10,1-1 0,-1 1 0,-1-2 0,0 1 0,0-1 0,-1 0 0,-1 0-1,0-1 1,0 1 0,3-21 0,-7 32-42,0 0 0,0-1 0,0 1-1,1 0 1,-1 0 0,0-1 0,0 1-1,0 0 1,0-1 0,0 1 0,0 0-1,0-1 1,0 1 0,0 0 0,0-1-1,0 1 1,0 0 0,0-1 0,-1 1 0,1 0-1,0 0 1,0-1 0,0 1 0,0 0-1,0-1 1,-1 1 0,1 0 0,0 0-1,0-1 1,0 1 0,-1 0 0,1 0-1,0 0 1,-1-1 0,1 1 0,0 0-1,0 0 1,-1 0 0,1 0 0,0 0 0,-1 0-1,1-1 1,0 1 0,-1 0 0,1 0-1,0 0 1,0 0 0,-1 0 0,1 0-1,0 0 1,-1 0 0,1 0 0,0 1-1,-1-1 1,1 0 0,0 0 0,-1 0-1,1 0 1,0 0 0,-19 13-187,4 6 184,1 1-1,0 1 1,2 0-1,0 1 1,2 0-1,0 1 1,1 0 0,2 0-1,-9 42 1,13-50 60,1 0 0,0 0 0,1 0 0,1 23 0,0-36-43,0 0 1,0 0-1,0 0 0,0 0 1,0 0-1,0 0 1,1 0-1,-1 0 1,1 0-1,0 0 1,-1 0-1,1-1 0,0 1 1,0 0-1,0 0 1,0-1-1,1 1 1,-1-1-1,0 1 1,1-1-1,-1 1 0,1-1 1,-1 0-1,1 0 1,0 0-1,-1 0 1,1 0-1,0 0 1,0 0-1,0-1 0,-1 1 1,1 0-1,0-1 1,0 0-1,0 1 1,0-1-1,0 0 1,0 0-1,0 0 0,0 0 1,0-1-1,0 1 1,0 0-1,3-2 1,-2 1 1,0-1 0,0 1 0,-1-1 1,1 1-1,-1-1 0,1 0 0,-1 0 1,0 0-1,0-1 0,0 1 1,0 0-1,0-1 0,0 1 0,-1-1 1,1 0-1,-1 0 0,0 1 0,0-1 1,0 0-1,0 0 0,0 0 0,-1 0 1,1 0-1,-1-5 0,2-1-29,-2 1-1,1 0 0,-1-1 1,0 1-1,-1 0 0,0-1 0,-1 1 1,-2-9-1,1 9-42,0 0 0,-1 1 0,0-1 0,-1 1 0,0 0 0,0 0 0,0 1 0,-9-8 0,11 10 31,-1 1 1,0-1-1,0 1 0,0 0 0,0 1 0,0-1 0,-1 1 0,1-1 0,-1 1 0,1 1 1,-1-1-1,0 1 0,0 0 0,0 0 0,-6-1 0,11 2 18,-1 1 0,1-1 1,-1 0-1,1 0 0,0 0 0,-1 0 0,1 0 0,0 1 0,-1-1 0,1 0 1,0 0-1,-1 0 0,1 1 0,0-1 0,0 0 0,-1 1 0,1-1 0,0 0 1,0 1-1,-1-1 0,1 0 0,0 1 0,0-1 0,0 0 0,0 1 0,-1-1 1,1 0-1,0 1 0,0-1 0,0 1 0,0-1 0,0 0 0,0 1 0,0-1 1,0 1-1,0-1 0,0 0 0,0 1 0,1-1 0,-1 0 0,0 1 0,0-1 1,0 1-1,0-1 0,1 0 0,-1 1 0,0-1 0,1 1 0,13 19-1219,-7-16 758,1-1 0,-1 1 1,1-1-1,0-1 1,0 1-1,0-2 0,0 1 1,12 0-1,72 0-4545,-58-2 2256,-20 0 1223,1-1 0,0 0 0,0-1-1,-1-1 1,29-8 0,2-11 5069,-44 21-3221,0 0 0,0 1 0,0-1 0,0 0 0,0 1-1,0-1 1,0 0 0,0 0 0,0 0 0,0 0 0,0 0-1,-1 0 1,1 0 0,0 0 0,-1 0 0,1 0-1,-1 0 1,1 0 0,-1-1 0,1 1 0,-1 0 0,0 0-1,0-1 1,1 1 0,-1-3 0,-12-7 4732,-4 8-4437,9 3-402,-1 0 0,1 0-1,-1 1 1,0 0 0,1 1 0,-14 3 0,19-4-202,0 0 1,0 0-1,0 0 1,0 0-1,0 0 1,0 0-1,0 1 0,1-1 1,-1 1-1,0-1 1,1 1-1,-1 0 0,1-1 1,0 1-1,0 0 1,-1 0-1,1 0 0,0 0 1,1 0-1,-1 0 1,0 0-1,1 1 1,-1-1-1,1 0 0,-1 0 1,1 0-1,0 4 1,0-5 0,1 0 1,-1 0-1,0-1 0,1 1 1,-1 0-1,1 0 1,-1-1-1,1 1 1,-1-1-1,1 1 1,-1 0-1,1-1 1,0 1-1,-1-1 1,1 1-1,0-1 1,0 0-1,-1 1 1,1-1-1,0 0 1,0 1-1,-1-1 0,1 0 1,0 0-1,0 0 1,1 0-1,30 5-47,-19-3 21,1 0-71,0 1 1,0 1-1,0 1 0,-1 0 0,19 10 0,-28-14 91,-1 0-1,0 1 1,-1 0 0,1-1 0,0 1-1,0 0 1,-1 1 0,1-1-1,-1 0 1,0 1 0,0-1 0,0 1-1,0 0 1,0 0 0,-1 0-1,1 0 1,-1 0 0,1 0 0,-1 0-1,0 0 1,-1 0 0,1 1-1,0-1 1,-1 0 0,0 1-1,0-1 1,0 0 0,0 1 0,-1 4-1,0-6 14,0 1 0,-1 0 0,1-1 0,-1 1 0,1-1 0,-1 1 0,0-1 0,0 0 0,0 0 0,0 0 0,0 0 0,-1 0 0,1 0 0,-1-1 0,1 1 0,-1-1 0,0 0 0,1 1-1,-1-1 1,0 0 0,0-1 0,0 1 0,0-1 0,1 1 0,-5-1 0,-9 2-632,0 0-1,-1-2 0,-18-1 1,-15-6-4092,-4-11-2674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8.378"/>
    </inkml:context>
    <inkml:brush xml:id="br0">
      <inkml:brushProperty name="width" value="0.025" units="cm"/>
      <inkml:brushProperty name="height" value="0.025" units="cm"/>
    </inkml:brush>
  </inkml:definitions>
  <inkml:trace contextRef="#ctx0" brushRef="#br0">1 82 11883,'16'-12'3876,"12"-2"-2403,12 2-191,8 3-706,4-1-320,-1-1-192,1-3-3523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8.852"/>
    </inkml:context>
    <inkml:brush xml:id="br0">
      <inkml:brushProperty name="width" value="0.025" units="cm"/>
      <inkml:brushProperty name="height" value="0.025" units="cm"/>
    </inkml:brush>
  </inkml:definitions>
  <inkml:trace contextRef="#ctx0" brushRef="#br0">34 26 13196,'0'0'5574,"-5"11"-4074,-1 7-1147,0 1 1,1 1 0,1-1-1,1 1 1,1 0-1,0-1 1,1 1 0,4 33-1,31 177 697,-20-148-1134,-11-66 106,-3-10-8,1-1 1,-1 1-1,1-1 0,1 1 1,-1-1-1,1 1 0,0-1 1,0 0-1,6 10 0,-7-15-4,-1 1 0,0-1 0,1 0 0,-1 0 0,0 1 0,1-1 0,-1 0 0,0 0 0,1 1 0,-1-1 0,1 0 0,-1 0-1,0 0 1,1 0 0,-1 0 0,1 1 0,-1-1 0,1 0 0,-1 0 0,0 0 0,1 0 0,-1 0 0,1 0 0,-1-1 0,1 1 0,-1 0 0,1 0 0,-1 0-1,0 0 1,1 0 0,-1-1 0,1 1 0,-1 0 0,0 0 0,1-1 0,-1 1 0,0 0 0,1 0 0,-1-1 0,0 1 0,0 0 0,1-1 0,-1 1 0,0-1 0,0 1-1,1 0 1,-1-1 0,0 1 0,0-1 0,11-24 352,-11 24-335,32-110-108,-5-2-1,21-189 0,-43 263-142,-5 37 184,1-1 1,-1 1 0,0-1 0,1 1 0,0 0-1,0-1 1,-1 1 0,1 0 0,1-1 0,-1 1-1,0 0 1,0 0 0,1 0 0,0 0 0,2-3-1,-3 5 29,-1 0 0,1-1-1,-1 1 1,1 0 0,-1 0-1,1-1 1,-1 1-1,1 0 1,0 0 0,-1 0-1,1 0 1,-1 0 0,1 0-1,0 0 1,-1 0 0,1 0-1,-1 0 1,1 0 0,-1 0-1,1 0 1,0 1 0,-1-1-1,1 0 1,0 1-1,15 18-80,-13-13 101,-1 0 0,1 0 1,-2 1-1,1-1 0,-1 0 0,0 1 0,0-1 0,-1 1 0,0-1 1,0 0-1,0 1 0,-1-1 0,0 1 0,0-1 0,-1 0 1,1 1-1,-1-1 0,-1 0 0,1 0 0,-1 0 0,0-1 0,-1 1 1,-6 8-1,-2 3 63,-1-1 0,-1-1 1,0 0-1,-1-1 0,0 0 1,-19 12-1,10-14-646,17-15-1659,8-12-1467,9-12-2888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9.231"/>
    </inkml:context>
    <inkml:brush xml:id="br0">
      <inkml:brushProperty name="width" value="0.025" units="cm"/>
      <inkml:brushProperty name="height" value="0.025" units="cm"/>
    </inkml:brush>
  </inkml:definitions>
  <inkml:trace contextRef="#ctx0" brushRef="#br0">14 1 13485,'0'0'2194,"0"11"-694,-14 279 4954,18-274-6324,4-18 434,9-21 525,-11 4-974,-1-2-1,0 1 0,-2 0 1,-1-1-1,0 0 1,-1 1-1,-2-1 1,-4-34-1,0 34-455,2 29-469,3-5 686,-1 0 0,1-1 0,1 1 0,-1 0-1,0 0 1,1 0 0,-1-1 0,1 1 0,0 0 0,0-1 0,0 1 0,0 0 0,3 3 0,-2-3-228,1-1 0,0 0 0,0 0 0,0 0 0,0 0 0,0 0 0,1-1 0,-1 1 0,0-1 0,1 0 0,-1 0 0,1 0 0,-1-1 0,1 1-1,0-1 1,6 0 0,0 0-1275,0 0 0,1-2 0,-1 1 0,17-5 0,14-9-6722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2.195"/>
    </inkml:context>
    <inkml:brush xml:id="br0">
      <inkml:brushProperty name="width" value="0.025" units="cm"/>
      <inkml:brushProperty name="height" value="0.025" units="cm"/>
    </inkml:brush>
  </inkml:definitions>
  <inkml:trace contextRef="#ctx0" brushRef="#br0">41 51 7495,'-3'8'1730,"-1"1"-1539,-2 7 1576,0 0-1,0-1 0,2 2 0,0-1 0,-4 33 1,8-48-1728,0 0 0,0 0 0,0 0 0,0 0 0,1-1 0,-1 1 0,0 0 0,0 0 1,1 0-1,-1-1 0,0 1 0,1 0 0,-1-1 0,0 1 0,1 0 0,-1-1 0,1 1 0,0 0 1,-1-1-1,1 1 0,-1-1 0,1 1 0,0-1 0,-1 1 0,1-1 0,0 1 0,0-1 0,-1 0 1,1 0-1,1 1 0,33-1 909,-26-2-673,1-1-1,-1 0 1,0 0 0,17-9 0,-5-1 3,-1-2 0,-1-1 1,24-24-1,-33 31-225,-1-2-1,-1 1 0,0-1 1,0 0-1,-1-1 0,0 1 0,9-24 1,-55 98 43,28-44-70,-18 39 114,27-53-132,1-1 0,-1 1 1,1-1-1,0 1 0,0-1 0,0 1 0,1-1 1,-1 1-1,1 0 0,1 8 0,0-12-5,-1 1 1,1-1-1,0 0 1,0 0-1,-1-1 0,1 1 1,0 0-1,0 0 1,0 0-1,0 0 0,0-1 1,0 1-1,0 0 1,0-1-1,0 1 0,0-1 1,1 0-1,-1 1 1,0-1-1,0 0 0,0 1 1,1-1-1,-1 0 1,0 0-1,0 0 0,1 0 1,-1 0-1,0-1 1,0 1-1,3-1 0,39-9 143,-24 1-117,-1-1 0,-1-1 0,0 0 0,0-2 0,-1 0 0,-1 0 0,0-2 0,25-30 1,-40 45-31,0 0 0,0 0 1,0-1-1,0 1 0,0 0 1,0 0-1,0 0 1,0 0-1,0 0 0,0-1 1,0 1-1,0 0 0,0 0 1,0 0-1,0 0 1,0 0-1,0 0 0,0-1 1,0 1-1,0 0 0,1 0 1,-1 0-1,0 0 1,0 0-1,0 0 0,0 0 1,0 0-1,0 0 0,1-1 1,-1 1-1,0 0 1,0 0-1,0 0 0,0 0 1,0 0-1,1 0 0,-1 0 1,0 0-1,0 0 1,0 0-1,0 0 0,0 0 1,1 0-1,-1 0 1,0 0-1,0 0 0,0 0 1,0 1-1,0-1 0,0 0 1,1 0-1,-1 0 1,0 0-1,0 0 0,0 0 1,0 0-1,0 0 0,0 0 1,0 1-1,0-1 1,1 0-1,-1 0 0,0 0 1,0 0-1,-1 16 29,-10 29 76,9-36-99,1-8-5,0 1 0,1-1 0,-1 0 0,1 1 0,0-1 0,0 0 1,-1 1-1,1-1 0,0 0 0,0 1 0,0-1 0,0 1 0,0-1 1,1 0-1,-1 1 0,0-1 0,1 0 0,-1 0 0,1 1 0,-1-1 1,1 0-1,0 0 0,-1 1 0,1-1 0,0 0 0,0 0 0,0 0 1,0 0-1,0 0 0,0 0 0,0 0 0,0-1 0,0 1 0,0 0 1,3 0-1,0 0 5,1 0 0,0 0 1,0-1-1,0 0 1,0 0-1,-1 0 0,1-1 1,0 0-1,8-2 0,30-11 14,-36 11-29,1 0 0,-1 0 1,1 1-1,0 0 0,0 1 0,0-1 1,0 2-1,12-1 0,-19 1 6,0 1 0,0-1 0,0 1 0,0-1 0,-1 1 0,1 0 0,0-1 0,0 1 0,0 0 0,-1 0 0,1-1 0,0 1 0,-1 0 0,1 0 0,-1 0 0,1 0 0,-1 0 0,1 0 0,-1 0 0,0 0 0,1 0 0,-1 0 0,0 0 0,0 0 0,0 0 0,0 0 0,0 0 0,0 2 0,1 38 93,-2-32-57,1 44 150,4-50 720,4-10-179,5-8 27,-6 2-668,-2 0 0,1 0-1,-2 0 1,0 0 0,0-1-1,-1 0 1,-1 0 0,-1 0-1,1-24 1,0 35-112,0 1-1,1-1 0,-1 1 1,1 0-1,-1 0 0,1 0 1,0 1-1,0-1 1,-1 1-1,1-1 0,4 0 1,-1-1-19,13-6-32,1 0 0,0 2 1,0 0-1,1 1 0,0 1 1,0 1-1,0 1 0,30-1 1,-50 4 74,-1 0 1,1 0 0,-1 0-1,1 0 1,-1 0 0,1 0-1,-1 0 1,1 1 0,-1-1 0,1 0-1,-1 0 1,1 0 0,-1 1-1,1-1 1,-1 0 0,1 0-1,-1 1 1,0-1 0,1 1-1,-1-1 1,0 0 0,1 1-1,-1-1 1,0 1 0,1-1-1,-1 0 1,0 1 0,0-1-1,1 1 1,-1-1 0,0 1-1,0 0 1,-2 23-5,-16 17 137,-29 20 18,-7 13 377,53-73-521,1 0 0,-1 0 0,1 0-1,-1-1 1,1 1 0,-1 0 0,1 0-1,0 0 1,-1 0 0,1 0 0,0 0 0,0 0-1,0 0 1,0 0 0,0 0 0,0 0-1,0 0 1,0 0 0,0 0 0,0 0-1,0 0 1,1 0 0,-1 0 0,0 0 0,1 0-1,-1 0 1,1 0 0,-1 0 0,1 0-1,-1 0 1,1-1 0,0 1 0,-1 0-1,1 0 1,0-1 0,0 1 0,-1 0 0,1-1-1,0 1 1,0-1 0,0 1 0,0-1-1,0 0 1,0 1 0,0-1 0,0 0-1,0 0 1,0 1 0,0-1 0,0 0 0,0 0-1,0 0 1,1 0 0,12 1 41,-1 0 0,1 0 0,17-3 0,-14 1-49,1 1-233,7-1-753,-9 2-3203,-30-8-4756,-4-2 4830,-7 3-1104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7.406"/>
    </inkml:context>
    <inkml:brush xml:id="br0">
      <inkml:brushProperty name="width" value="0.025" units="cm"/>
      <inkml:brushProperty name="height" value="0.025" units="cm"/>
    </inkml:brush>
  </inkml:definitions>
  <inkml:trace contextRef="#ctx0" brushRef="#br0">99 0 13613,'0'0'1196,"-10"5"411,1 1-1230,-1-1 1,1 1 0,0 0-1,-11 12 1,17-16-325,0 0-1,1 1 1,-1 0 0,1 0 0,0-1-1,0 1 1,0 1 0,0-1-1,0 0 1,1 0 0,-1 1 0,1-1-1,0 1 1,0-1 0,0 1-1,1-1 1,-1 1 0,1-1 0,0 1-1,0 0 1,0 3 0,1-6-51,0 0 1,-1-1 0,1 1 0,0 0-1,-1-1 1,1 1 0,0-1-1,0 1 1,0 0 0,-1-1 0,1 0-1,0 1 1,0-1 0,0 0-1,0 1 1,0-1 0,0 0 0,0 0-1,0 0 1,0 0 0,0 0-1,0 0 1,1 0 0,34 0 47,-25-1-91,73-2-2039,-45 1 1241,-1 1 1,46 6-1,-82-5 845,-1 0-1,1 0 0,-1 0 1,1 0-1,0 0 1,-1 1-1,1-1 1,-1 1-1,1-1 1,-1 1-1,0-1 0,1 1 1,-1 0-1,1 0 1,-1 0-1,0 0 1,0 0-1,0 0 1,0 0-1,1 0 0,-1 0 1,-1 1-1,1-1 1,1 2-1,-1-1 75,-1 0-1,0 0 1,0 0-1,0 0 1,0 0-1,-1-1 1,1 1-1,0 0 1,-1 0-1,0 0 1,1 0-1,-1-1 1,0 1-1,0 0 1,0-1-1,-2 4 1,-5 5 163,-1 1-1,0-1 1,0-1 0,-13 10-1,14-12-243,1 0-1,-1-1 1,-1 0-1,1-1 0,-1 0 1,0 0-1,0-1 1,0 0-1,-15 4 0,23-8-97,1 0-1,-1 0 0,0 0 1,1 0-1,-1 0 0,0 0 0,1 0 1,-1-1-1,1 1 0,-1 0 1,1 0-1,-1-1 0,0 1 1,1 0-1,-1-1 0,1 1 0,-1 0 1,1-1-1,-1 1 0,1-1 1,0 1-1,-1-1 0,1 1 0,0-1 1,-1 1-1,1-1 0,0 1 1,-1-1-1,1 1 0,0-1 1,0 0-1,0 1 0,0-1 0,-1 1 1,1-1-1,0-1 0,-1-28-3727,2 22 2695,-1-34-3587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5:59.828"/>
    </inkml:context>
    <inkml:brush xml:id="br0">
      <inkml:brushProperty name="width" value="0.025" units="cm"/>
      <inkml:brushProperty name="height" value="0.025" units="cm"/>
    </inkml:brush>
  </inkml:definitions>
  <inkml:trace contextRef="#ctx0" brushRef="#br0">110 125 8072,'0'0'11082,"-9"2"-10441,5-1-555,0 0 0,0 1 0,0-1 0,0 1 0,0 0 1,0 0-1,1 1 0,-1-1 0,0 1 0,1 0 0,0 0 1,0 0-1,-5 5 0,3 0 97,0 0 0,0 0 0,1 0 0,0 1 0,0 0 0,-4 14 0,6-17-23,0 0 0,1 0 0,-1 0 1,1 0-1,1 1 0,-1 9 0,1-15-134,0 0 0,1 0 0,-1 0 0,0 1 1,1-1-1,-1 0 0,1 0 0,-1 0 0,1 0 0,0 0 1,-1 0-1,1 0 0,0 0 0,0 0 0,0 0 1,0 0-1,-1-1 0,1 1 0,0 0 0,1 0 0,-1-1 1,0 1-1,0-1 0,0 1 0,0-1 0,0 1 0,1-1 1,-1 0-1,0 0 0,0 0 0,0 1 0,1-1 1,-1 0-1,0-1 0,0 1 0,1 0 0,-1 0 0,0 0 1,1-1-1,7 0 69,0-1 1,0 0 0,0-1-1,-1 0 1,1 0 0,-1 0-1,0-1 1,10-7-1,64-47-47,-32 22-33,-25 17 2,-20 14-24,1 1 0,-1 0 0,1 0-1,0 0 1,1 0 0,-1 1 0,1 0 0,10-3-1,-16 6-8,0 0-1,-1 1 1,1-1 0,0 0-1,-1 1 1,1-1-1,0 1 1,-1-1-1,1 0 1,-1 1 0,1 0-1,-1-1 1,1 1-1,-1-1 1,1 1-1,-1 0 1,1-1-1,-1 1 1,0 0 0,1-1-1,-1 1 1,0 0-1,0 0 1,0-1-1,1 1 1,-1 0 0,0 0-1,0-1 1,0 1-1,0 0 1,0 0-1,-1-1 1,1 3 0,-1 35 111,1-31-128,0 0-43,-1-3 129,1 0 1,0 0-1,0 0 0,0 0 1,0 0-1,1 0 1,-1 0-1,1 0 1,2 6-1,-3-10-21,1 1 1,-1-1-1,1 1 0,-1-1 0,1 1 0,-1 0 1,1-1-1,-1 0 0,1 1 0,-1-1 0,1 1 0,0-1 1,-1 0-1,1 1 0,0-1 0,-1 0 0,1 0 1,0 0-1,0 1 0,-1-1 0,2 0 0,27-7 697,-2-7-604,-1 0 0,-1-2 1,45-37-1,-2 2-60,-51 39-83,-14 8 4,1 1-1,-1 0 0,1 1 0,0-1 1,-1 1-1,1-1 0,0 1 0,1 0 0,-1 1 1,0-1-1,0 1 0,1 0 0,7-2 1,-11 6-7,0-1 0,0 1 0,-1 0 0,1-1 0,-1 1 0,1 0 0,-1-1 1,0 1-1,0 0 0,0-1 0,-1 4 0,1-1 15,-1 12 29,1-13-6,-1 1 0,1 0 0,0 0 0,1 0 0,-1 0 0,1-1 0,2 10 0,-2-13 2,-1 0 0,1 0 1,0 0-1,0 0 0,0 0 0,0 0 1,0-1-1,0 1 0,0 0 0,0 0 0,0-1 1,0 1-1,0-1 0,0 1 0,1-1 1,-1 0-1,0 1 0,0-1 0,1 0 1,-1 0-1,0 1 0,0-1 0,1 0 1,-1 0-1,0-1 0,0 1 0,1 0 0,-1 0 1,0-1-1,0 1 0,0 0 0,1-1 1,-1 0-1,0 1 0,0-1 0,1 0 1,20-9 73,-1-1 0,0-1 1,0 0-1,26-22 0,21-14-314,-48 35 145,-16 9 63,1 1 0,-1 0 0,1 0 0,0 0 0,0 0 0,0 1 0,0 0 0,0 0 0,1 0 0,9-1 0,-14 3 21,-1 1-1,1 0 1,0-1-1,-1 1 1,1 0-1,0 0 1,-1 0-1,0 0 1,1 0 0,-1 0-1,1 0 1,-1 0-1,0-1 1,0 1-1,1 0 1,-1 0-1,0 0 1,0 1-1,0-1 1,0 0-1,0 0 1,0 0-1,-1 1 1,-1 28 185,-7 43 266,9-72-453,0-1-1,0 0 1,0 1-1,0-1 1,0 0 0,0 1-1,0-1 1,0 0-1,0 1 1,0-1-1,0 0 1,0 0 0,1 1-1,-1-1 1,0 0-1,0 1 1,0-1 0,1 0-1,-1 0 1,0 1-1,0-1 1,1 0-1,-1 0 1,0 0 0,0 1-1,1-1 1,-1 0-1,0 0 1,1 0 0,-1 0-1,0 0 1,1 0-1,-1 0 1,0 0 0,1 0-1,-1 0 1,19-3-113,15-13-1659,12-27-5846,-26 15 811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0.508"/>
    </inkml:context>
    <inkml:brush xml:id="br0">
      <inkml:brushProperty name="width" value="0.025" units="cm"/>
      <inkml:brushProperty name="height" value="0.025" units="cm"/>
    </inkml:brush>
  </inkml:definitions>
  <inkml:trace contextRef="#ctx0" brushRef="#br0">0 170 14830,'0'0'7298,"2"9"-5494,-2-7-1689,0 0 0,0-1-1,1 1 1,-1 0 0,1 0 0,0 0 0,-1 0 0,1 0-1,0-1 1,0 1 0,0 0 0,0-1 0,0 1 0,1-1-1,-1 1 1,0-1 0,1 0 0,-1 1 0,1-1 0,-1 0-1,1 0 1,2 1 0,0 0-3,0-1 0,1-1 1,-1 1-1,0 0 0,0-1 0,0 0 0,0 0 1,1 0-1,-1-1 0,0 1 0,0-1 1,0 0-1,4-2 0,7-1-64,-1-1 1,0-1-1,-1-1 0,1 0 1,-1 0-1,19-15 0,-27 18-49,0 0-1,0 1 1,0-2-1,-1 1 1,0 0-1,0-1 1,0 0-1,0 0 1,-1 0-1,1 0 1,-1-1-1,-1 1 1,1-1-1,-1 0 1,0 0-1,0 0 1,-1 0-1,1-8 1,-2 13-13,0 0 1,1 0-1,-1 0 1,-1 0-1,1 0 1,0 0 0,0 0-1,0 0 1,-1 0-1,1 0 1,0 0-1,-1 0 1,1 0 0,-1 0-1,1 0 1,-1 0-1,0 0 1,1 0-1,-1 0 1,0 0 0,1 1-1,-1-1 1,0 0-1,0 1 1,0-1-1,0 0 1,-1 0 0,0 1-13,0-1 1,-1 1 0,1-1 0,0 1 0,-1 0-1,1 0 1,0 0 0,-1 0 0,1 1 0,0-1-1,-1 0 1,-2 2 0,-1 0-11,-1 0-1,1 1 1,-1 0 0,1 0-1,0 0 1,0 1 0,1 0 0,-7 5-1,5-1 22,1-1 0,1 1 1,-1 0-1,1 1 0,-7 16 0,10-21 11,0 0-1,0 1 1,1-1-1,0 1 1,0-1 0,0 1-1,0-1 1,1 1 0,0 0-1,0-1 1,0 1 0,0 0-1,1-1 1,1 8-1,0-10 11,-1 0 0,1-1 0,0 1 0,-1-1 0,1 1 0,0-1 0,0 1 0,0-1 0,0 0 0,0 0 0,1 0 0,-1 0 0,0 0 0,0-1 0,1 1 0,-1-1 0,0 1-1,1-1 1,-1 0 0,0 0 0,5 0 0,54-5 141,-51 2-133,1-1 1,-1 0-1,1 0 0,-1-1 0,0 0 1,-1-1-1,1 0 0,-1-1 0,-1 0 1,15-14-1,-5 2 25,-1-1 1,-2 0-1,22-35 1,-35 43-229,-13 15 29,-13 10-340,20-10 476,1 0 0,0 1 0,0-1-1,0 1 1,0 0 0,1 0 0,-1 0 0,1 0 0,0 0-1,0 0 1,1 1 0,-1-1 0,1 1 0,0-1-1,0 1 1,1-1 0,-1 1 0,1 0 0,0-1-1,1 9 1,-1-10 31,0-1 1,1 1-1,-1 0 0,1 0 0,0-1 0,-1 1 0,1 0 0,0-1 1,1 1-1,-1-1 0,0 0 0,1 1 0,-1-1 0,1 0 0,0 0 1,0 0-1,0 0 0,0 0 0,0 0 0,0 0 0,1-1 0,-1 1 1,0-1-1,1 0 0,-1 1 0,1-1 0,0 0 0,-1-1 0,1 1 1,0 0-1,-1-1 0,1 0 0,0 1 0,0-1 0,4-1 0,1 0 17,0-1 0,0 0-1,0 0 1,-1-1 0,1 0-1,-1-1 1,0 1 0,0-1 0,0-1-1,0 0 1,-1 0 0,1 0-1,-1 0 1,-1-1 0,9-10-1,4-6-9,-1-1-1,0 0 0,13-29 1,-63 68-1066,1 3-2600,9-10-1990,0-2-4480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0.827"/>
    </inkml:context>
    <inkml:brush xml:id="br0">
      <inkml:brushProperty name="width" value="0.025" units="cm"/>
      <inkml:brushProperty name="height" value="0.025" units="cm"/>
    </inkml:brush>
  </inkml:definitions>
  <inkml:trace contextRef="#ctx0" brushRef="#br0">9 1 15791,'0'0'7495,"-1"14"-6950,-1 13-170,-4 133 833,6-139-1161,1 0 1,1-1-1,1 1 1,1-1-1,11 39 1,-13-56-66,-1 0 0,1 0 0,0 0 1,-1 0-1,1 0 0,0-1 0,1 1 0,-1-1 0,0 1 1,1-1-1,0 0 0,4 4 0,-5-5-198,0-1 1,-1 1-1,1 0 0,-1-1 0,1 1 1,0-1-1,-1 1 0,1-1 0,0 0 1,0 0-1,-1 0 0,1 0 0,0 0 1,0 0-1,-1 0 0,1 0 0,0-1 1,-1 1-1,1-1 0,0 1 1,-1-1-1,1 0 0,-1 0 0,1 0 1,-1 0-1,1 0 0,1-2 0,14-15-6302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1.279"/>
    </inkml:context>
    <inkml:brush xml:id="br0">
      <inkml:brushProperty name="width" value="0.025" units="cm"/>
      <inkml:brushProperty name="height" value="0.025" units="cm"/>
    </inkml:brush>
  </inkml:definitions>
  <inkml:trace contextRef="#ctx0" brushRef="#br0">0 99 5381,'0'0'13111,"6"9"-11824,-4-4-1170,0-1 45,0 0-1,1-1 1,-1 1-1,1 0 1,0-1-1,0 1 1,0-1-1,0 0 1,1 0-1,-1 0 1,1 0-1,0-1 0,-1 1 1,1-1-1,1 0 1,-1 0-1,0-1 1,0 1-1,9 1 1,-4-2 48,1 0 0,0-1 1,-1 0-1,1 0 0,0-1 1,-1-1-1,1 0 0,-1 0 0,1-1 1,-1 0-1,0 0 0,14-8 1,-18 8-131,0 0 1,0-1 0,-1 1 0,1-1-1,-1 0 1,0 0 0,0 0 0,-1-1-1,1 1 1,-1-1 0,0 0 0,0 0-1,-1 0 1,0 0 0,1-1 0,-2 1-1,1-1 1,-1 1 0,1-1 0,-2 0-1,1 1 1,0-12 0,-2 16-83,1 0-1,0-1 1,0 1-1,0 0 1,-1 0 0,1 0-1,0 0 1,-1 0-1,1-1 1,-1 1 0,1 0-1,-1 0 1,0 0 0,1 0-1,-1 1 1,0-1-1,0 0 1,0 0 0,0 0-1,0 1 1,0-1 0,0 0-1,0 1 1,0-1-1,0 1 1,0-1 0,0 1-1,0-1 1,0 1-1,0 0 1,-1 0 0,1-1-1,0 1 1,0 0 0,0 0-1,-1 0 1,1 0-1,0 1 1,-2-1 0,-1 0-22,1 1 0,-1 0 1,0-1-1,0 1 0,0 0 1,0 1-1,0-1 0,1 1 1,-1-1-1,1 1 1,-5 3-1,3 0 24,-1 0-1,1 0 1,0 1 0,1 0-1,-1 0 1,1 0 0,0 0 0,1 1-1,-1-1 1,1 1 0,1 0-1,-1 0 1,1 0 0,1 0 0,-1 0-1,1 0 1,0 1 0,0 12 0,2-18 31,0 0 0,-1 0 0,1 0 0,0 0 0,0 0 0,0 0 0,0 0 0,0-1 0,0 1 0,1 0 0,-1-1 0,1 1 0,-1-1 1,1 1-1,-1-1 0,1 0 0,0 0 0,0 0 0,0 0 0,-1 0 0,1 0 0,0 0 0,0 0 0,0-1 0,0 1 0,1-1 0,-1 0 1,0 1-1,0-1 0,4 0 0,6 0 151,1 1 0,0-2 1,23-3-1,-10-2-138,1-1 1,-1-2-1,0-1 1,46-25-1,7-3-10,-78 38-40,-1 0 0,1-1 0,0 1 0,-1-1 0,1 1 0,-1 0 0,1 0 0,0-1 0,-1 1 0,1 0 0,0 0 0,-1 0 0,1 0 0,0 0 0,-1 0 0,1 0 0,0 0 0,0 0 0,-1 0 0,1 0 0,0 0 0,-1 0 0,1 1 0,0-1 0,-1 0 0,1 0 0,-1 1 0,1-1 0,0 1 0,-1-1 0,1 0 0,-1 1 0,1-1 0,-1 1 0,1-1 0,-1 1 0,0-1 0,1 1 0,-1 0 0,1-1 0,-1 1 0,0 0 0,3 39-28,0 5 167,-3-43-124,0-1 1,1 0-1,-1 0 0,0 1 0,1-1 1,-1 0-1,1 0 0,0 1 0,-1-1 1,1 0-1,0 0 0,0 0 0,-1 0 1,1 0-1,0 0 0,0 0 0,0 0 1,0-1-1,0 1 0,1 0 0,-1-1 1,0 1-1,0 0 0,0-1 0,1 1 1,0-1-1,1 1-43,-1-1 1,0 1-1,0-1 0,0 1 1,0-1-1,1 0 1,-1 0-1,0 0 1,0-1-1,0 1 0,0 0 1,1-1-1,-1 0 1,0 1-1,0-1 1,0 0-1,0 0 0,0 0 1,0 0-1,2-2 1,-2 1-425,-1 0 1,1 0-1,-1 0 0,0 0 1,0 0-1,0 0 1,0 0-1,0 0 1,0 0-1,-1 0 1,1-1-1,-1 1 1,1-3-1,0-17-6525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1.609"/>
    </inkml:context>
    <inkml:brush xml:id="br0">
      <inkml:brushProperty name="width" value="0.025" units="cm"/>
      <inkml:brushProperty name="height" value="0.025" units="cm"/>
    </inkml:brush>
  </inkml:definitions>
  <inkml:trace contextRef="#ctx0" brushRef="#br0">1 15 13453,'0'0'11178,"50"-15"-11562,-29 15-3428,-3 0-7302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1.942"/>
    </inkml:context>
    <inkml:brush xml:id="br0">
      <inkml:brushProperty name="width" value="0.025" units="cm"/>
      <inkml:brushProperty name="height" value="0.025" units="cm"/>
    </inkml:brush>
  </inkml:definitions>
  <inkml:trace contextRef="#ctx0" brushRef="#br0">0 171 7303,'0'0'13613,"68"2"-12877,-20-15-351,11-8-225,12-5-224,-3-7-1794,0-4-1441,-12-6-3684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2.385"/>
    </inkml:context>
    <inkml:brush xml:id="br0">
      <inkml:brushProperty name="width" value="0.025" units="cm"/>
      <inkml:brushProperty name="height" value="0.025" units="cm"/>
    </inkml:brush>
  </inkml:definitions>
  <inkml:trace contextRef="#ctx0" brushRef="#br0">71 68 9961,'0'0'6401,"-5"10"-6075,-6 12 211,1 1-1,1 0 1,2 1 0,0 0 0,1 0 0,2 0 0,-3 32 0,3 9 604,6 112 0,-1-159-1111,1 0 0,0 0 0,1-1 1,2 1-1,11 32 0,-16-50-24,0 0-1,0-1 1,0 1-1,0 0 1,0 0 0,0 0-1,0-1 1,1 1-1,-1 0 1,0 0-1,0-1 1,0 1 0,0 0-1,0 0 1,1 0-1,-1 0 1,0-1 0,0 1-1,0 0 1,0 0-1,1 0 1,-1 0-1,0 0 1,0 0 0,1-1-1,-1 1 1,0 0-1,0 0 1,0 0-1,1 0 1,-1 0 0,0 0-1,0 0 1,1 0-1,-1 0 1,0 0-1,0 0 1,1 0 0,-1 0-1,0 0 1,0 0-1,0 1 1,1-1-1,-1 0 1,0 0 0,0 0-1,0 0 1,1 0-1,-1 0 1,0 1-1,0-1 1,0 0 0,1 0-1,-1 0 1,0 0-1,0 1 1,0-1-1,0 0 1,4-24 158,-4 23-176,2-116-8,-3 85-528,1 1 1,1 0-1,7-39 1,-7 69 540,-1-1 1,1 1-1,-1-1 1,1 1-1,-1-1 1,1 1-1,0 0 1,0-1-1,-1 1 1,1 0-1,0 0 1,0-1 0,0 1-1,1 0 1,-1 0-1,0 0 1,0 0-1,1 0 1,-1 1-1,0-1 1,1 0-1,-1 0 1,1 1-1,-1-1 1,1 1-1,1-1 1,48 0 466,-16 2-51,-24-3-359,0-1 1,0 0-1,0-1 1,0 0-1,-1 0 1,0-1-1,0-1 1,0 1 0,0-2-1,-1 1 1,0-1-1,-1-1 1,1 0-1,-2 0 1,9-9 0,-8 7 109,-1 0 0,0 0 1,0-1-1,-1 0 0,0 0 1,-1 0-1,0-1 0,-1 1 0,0-1 1,-1 0-1,0-1 0,-1 1 1,1-18-1,-3 27-139,0-1-1,0 1 1,0 0 0,-1 0 0,1-1-1,-1 1 1,0 0 0,0 0-1,0 0 1,-1 0 0,1 0-1,-1 0 1,1 0 0,-1 1-1,0-1 1,0 1 0,-4-5-1,4 6-30,0-1-1,0 1 1,0 0-1,0 0 0,0 0 1,0 1-1,0-1 0,0 0 1,-1 1-1,1-1 1,0 1-1,0 0 0,0 0 1,-1 0-1,1 0 0,0 0 1,0 0-1,0 1 0,-1-1 1,1 1-1,0-1 1,0 1-1,0 0 0,0 0 1,0 0-1,0 0 0,-3 2 1,-3 3-12,1 0 0,0 1 0,0-1 0,0 1 0,1 0 0,0 1 0,0 0 0,1 0 0,0 0 0,-7 16 0,1 2 22,1 0 1,-10 40 0,17-55 22,0-1 0,1 1 0,1 0 0,-1 0 0,2 0-1,0 1 1,2 16 0,-2-25-1,1 0 0,-1 0-1,1 0 1,0 0 0,0-1-1,1 1 1,-1 0-1,1-1 1,-1 1 0,1-1-1,0 1 1,0-1-1,0 0 1,0 0 0,0 0-1,0 0 1,1 0 0,-1 0-1,1 0 1,-1-1-1,1 0 1,0 1 0,-1-1-1,1 0 1,0 0-1,0 0 1,0-1 0,0 1-1,0-1 1,0 1 0,5-1-1,68-1 174,-55-1-1037,0 2 1,1 0 0,25 5-1,-46-5 674,1 1 0,-1-1 0,1 1 0,-1 0 0,1-1 0,-1 1 0,1 0-1,-1 0 1,0 0 0,1 0 0,-1 0 0,0 0 0,0 0 0,0 1 0,0-1 0,0 0 0,0 1 0,0-1 0,0 1 0,-1-1-1,1 1 1,0-1 0,-1 1 0,1-1 0,-1 1 0,1 2 0,-1 44-6488,-3-33 2502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2.914"/>
    </inkml:context>
    <inkml:brush xml:id="br0">
      <inkml:brushProperty name="width" value="0.025" units="cm"/>
      <inkml:brushProperty name="height" value="0.025" units="cm"/>
    </inkml:brush>
  </inkml:definitions>
  <inkml:trace contextRef="#ctx0" brushRef="#br0">34 155 3395,'0'0'12967,"9"-6"-11654,28-16-149,-35 21-1023,-1 0 0,1 0 0,0 1 0,0-1-1,0 1 1,0-1 0,0 1 0,0 0 0,0 0 0,0-1-1,0 2 1,0-1 0,0 0 0,0 0 0,0 1 0,0-1-1,-1 1 1,4 0 0,10 2 1283,-15-3-1391,0 0-1,1 0 0,-1-1 1,0 1-1,0 0 1,1-1-1,-1 1 1,0 0-1,0 0 1,0-1-1,1 1 1,-1 0-1,0-1 1,0 1-1,0 0 0,0-1 1,0 1-1,0 0 1,0-1-1,0 1 1,0-1-1,0 1 1,0 0-1,0-1 1,0 1-1,0 0 1,0-1-1,0 1 1,0 0-1,0-1 0,0 1 1,0 0-1,0-1 1,-1 1-1,1 0 1,0-1-1,-1 1 1,-7-16 84,4 14-124,0-1-1,0 1 1,-1-1 0,0 1 0,1 1 0,-1-1 0,0 1 0,0 0 0,1 0 0,-1 0 0,0 0 0,0 1 0,0 0-1,-8 1 1,11-1 0,0 0 0,0 0 0,0 0 0,0 1-1,0-1 1,0 1 0,-1 0 0,1 0 0,1-1 0,-1 1-1,0 0 1,0 1 0,0-1 0,0 0 0,1 0-1,-1 1 1,1-1 0,-1 1 0,1 0 0,-1-1 0,1 1-1,0 0 1,0 0 0,0 0 0,0 0 0,0 0-1,0 0 1,0 0 0,1 0 0,-1 0 0,1 0 0,0 0-1,-1 0 1,1 3 0,1-3 10,-1-1 0,0 1 1,1-1-1,-1 0 0,1 1 0,0-1 1,-1 0-1,1 1 0,0-1 0,0 0 1,0 0-1,0 0 0,0 0 0,0 0 0,0 0 1,0 0-1,0 0 0,1 0 0,-1 0 1,0-1-1,1 1 0,-1-1 0,0 1 1,1-1-1,-1 1 0,0-1 0,1 0 0,-1 1 1,1-1-1,2 0 0,53 3 213,-48-3-180,198 0-94,-206 0 61,1 0 0,-1 0 0,1-1 0,-1 2 0,1-1 1,-1 0-1,1 0 0,-1 0 0,0 1 0,1-1 0,-1 0 1,1 1-1,-1 0 0,0-1 0,0 1 0,1 0 0,-1-1 1,0 1-1,0 0 0,0 0 0,0 0 0,0 0 0,0 0 1,0 0-1,0 1 0,1 1 0,-2-2 536,0-24 1378,0 9-1675,-1 4-219,1-1 0,0 0 0,0 1 0,1-1-1,0 0 1,1 1 0,1-1 0,-1 1 0,2-1 0,-1 1 0,7-11 0,-10 20-86,1 1-1,-1-1 1,1 1-1,0-1 1,-1 1-1,1-1 1,0 1-1,-1 0 1,1-1-1,0 1 1,-1 0-1,1 0 1,0-1-1,0 1 1,-1 0-1,1 0 0,0 0 1,0 0-1,-1 0 1,1 0-1,0 0 1,0 0-1,-1 0 1,1 1-1,0-1 1,-1 0-1,1 0 1,1 1-1,24 13-1165,-14-8 222,30 5-3263,-12-9-1742,-4-2-1339</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3.592"/>
    </inkml:context>
    <inkml:brush xml:id="br0">
      <inkml:brushProperty name="width" value="0.025" units="cm"/>
      <inkml:brushProperty name="height" value="0.025" units="cm"/>
    </inkml:brush>
  </inkml:definitions>
  <inkml:trace contextRef="#ctx0" brushRef="#br0">132 148 2370,'0'0'16437,"-10"-6"-15273,8 5-1111,0-1 8,0 1 1,0-1-1,0 1 1,0 0-1,0-1 1,-1 1-1,1 0 1,0 1-1,0-1 1,-1 0-1,1 0 1,-1 1-1,1 0 1,0-1-1,-1 1 1,1 0-1,-1 0 0,1 0 1,-1 1-1,1-1 1,0 1-1,-1-1 1,1 1-1,-1 0 1,1 0-1,0 0 1,0 0-1,0 0 1,0 0-1,-1 1 1,2-1-1,-1 1 1,0-1-1,0 1 0,0 0 1,-2 3-1,1-2 92,-1 0 0,1 0 0,0 1 0,1-1-1,-1 1 1,1-1 0,-1 1 0,1 0 0,0 0 0,1 0-1,-1 0 1,1 0 0,-1 0 0,1 0 0,-1 9-1,4-12-89,-1 0 0,1 0 0,-1 0 0,1 0 0,-1 0 0,1 0 0,-1 0 0,1 0 0,0-1 0,-1 1 0,1 0 0,0-1 0,0 0-1,0 1 1,-1-1 0,1 0 0,0 0 0,0 0 0,0 0 0,0 0 0,-1 0 0,4-1 0,0 0 107,15 1-21,0-1 0,0-1 0,21-4 0,-35 5-146,0-1 0,0 1 0,-1-1 0,1 0 0,0-1 0,0 1 0,-1-1 0,0 0 0,1-1 0,-1 1 0,-1-1 0,1 0 0,0 0 0,5-7 0,-6-3-239,-15 19-8,0 7 104,11-11 141,0-1 1,0 0-1,0 0 1,0 1-1,0-1 1,0 0 0,0 1-1,0-1 1,0 0-1,0 0 1,0 1-1,0-1 1,1 0 0,-1 0-1,0 1 1,0-1-1,0 0 1,0 0-1,0 1 1,0-1 0,1 0-1,-1 0 1,0 1-1,0-1 1,0 0-1,1 0 1,-1 0 0,0 0-1,0 1 1,1-1-1,-1 0 1,0 0-1,0 0 1,1 0 0,-1 0-1,0 0 1,0 0-1,1 0 1,-1 1-1,0-1 1,1 0 0,-1 0-1,0 0 1,0-1-1,1 1 1,-1 0-1,1 0 1,10 0 55,1-1-1,-1-1 1,1 0-1,-1-1 1,0 0 0,0 0-1,0-1 1,0-1-1,-1 0 1,0 0-1,0-1 1,0 0 0,0-1-1,-1 0 1,0 0-1,-1-1 1,0 0 0,0-1-1,10-14 1,-16 19-44,0 0 0,-1 1 0,1-1-1,-1 0 1,0 0 0,0 0 0,0-8 0,-5-2-124,3 14 97,0 0 0,0 0 0,0 0 0,1 0 0,-1 0 0,0 0 0,0 0 0,0 0 0,1 0 0,-1 0 0,0 0 0,0 1 0,0-1-1,1 0 1,-1 1 0,0-1 0,0 0 0,1 1 0,-1-1 0,0 1 0,1-1 0,-2 2 0,-2 1 5,0 1-1,0 0 1,0 0 0,0 0-1,1 1 1,0-1 0,0 1 0,0-1-1,0 1 1,1 0 0,-1 0 0,1 1-1,1-1 1,-1 0 0,1 1-1,-1 6 1,1-9 29,1 0-1,0 0 1,0-1-1,0 1 0,0 0 1,0 0-1,1-1 1,-1 1-1,1 0 1,0-1-1,0 1 1,0-1-1,0 1 1,0-1-1,0 1 0,1-1 1,-1 0-1,1 1 1,-1-1-1,1 0 1,0 0-1,0 0 1,0 0-1,0-1 0,0 1 1,1 0-1,-1-1 1,0 0-1,1 1 1,-1-1-1,1 0 1,0 0-1,-1-1 1,4 2-1,11 1 56,-1-1-1,0-1 1,0 0-1,1-1 1,-1-1-1,0 0 1,0-1 0,0-1-1,18-5 1,-22 5-64,-1-1 0,0 0 0,-1 0 0,1-1 1,-1-1-1,0 1 0,0-2 0,0 1 0,-1-1 0,0-1 1,-1 0-1,1 0 0,10-15 0,-16 19-1,-1 1 1,0-1-1,0 0 0,0 0 0,0-1 1,0 1-1,-1 0 0,0 0 1,0-1-1,0 1 0,0-1 0,-1-7 1,1 12-14,-1-1 1,0 1 0,0 0 0,0-1-1,0 1 1,0-1 0,0 1 0,-1-1-1,1 1 1,0 0 0,0-1 0,0 1-1,0-1 1,0 1 0,-1 0 0,1-1-1,0 1 1,0 0 0,-1-1 0,1 1-1,0 0 1,-1-1 0,1 1 0,0 0-1,-1-1 1,1 1 0,0 0 0,-1 0-1,1 0 1,0-1 0,-1 1 0,1 0-1,-1 0 1,1 0 0,-1 0 0,1 0-1,-1 0 1,-21 5-187,-16 22-102,36-24 299,-1 0 0,1 0 0,0 0 1,0 0-1,0 0 0,0 0 0,1 0 1,-1 0-1,1 1 0,0-1 0,0 0 0,0 1 1,1-1-1,-1 1 0,1 0 0,-1-1 1,1 1-1,1-1 0,-1 1 0,0-1 1,1 1-1,-1-1 0,1 1 0,0-1 0,1 1 1,-1-1-1,0 0 0,1 1 0,0-1 1,0 0-1,0 0 0,0 0 0,0-1 1,0 1-1,1 0 0,-1-1 0,1 0 0,0 1 1,0-1-1,0 0 0,0 0 0,0-1 1,0 1-1,1-1 0,-1 1 0,0-1 1,5 1-1,5 1 83,0-1 0,0 0 0,25 1 1,-35-3-210,1-1 0,0 1 0,0-1 1,-1 1-1,1-1 0,0 0 0,-1 0 1,5-3-1,-7 4-98,1-1 0,-1 0 1,0 0-1,0 0 0,1 0 0,-1 0 0,0 0 1,0 0-1,0 0 0,0 0 0,0-1 1,0 1-1,-1 0 0,1 0 0,0-1 0,-1 1 1,1-1-1,-1 1 0,1-1 0,-1-1 0,2-23-5394,-2-5-3743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3.923"/>
    </inkml:context>
    <inkml:brush xml:id="br0">
      <inkml:brushProperty name="width" value="0.025" units="cm"/>
      <inkml:brushProperty name="height" value="0.025" units="cm"/>
    </inkml:brush>
  </inkml:definitions>
  <inkml:trace contextRef="#ctx0" brushRef="#br0">24 0 19282,'0'0'8040,"-2"63"-7816,4-41-160,-2-6-1794,0-6-3683,-23-2-9385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8.161"/>
    </inkml:context>
    <inkml:brush xml:id="br0">
      <inkml:brushProperty name="width" value="0.025" units="cm"/>
      <inkml:brushProperty name="height" value="0.025" units="cm"/>
    </inkml:brush>
  </inkml:definitions>
  <inkml:trace contextRef="#ctx0" brushRef="#br0">1 166 10250,'0'0'7495,"3"9"-7196,5 31 224,-1 0 0,3 58 0,6 47 1241,-12-125-1576,0-1 0,1 1 1,1-1-1,1-1 0,11 22 1,-17-38-187,1 1 0,-1-1 0,1 1 0,0-1 0,-1 0 0,1 1 0,0-1 0,0 0 0,0 0 0,3 1 0,-4-2 24,0-1 1,-1 1 0,1-1-1,0 0 1,0 1-1,0-1 1,-1 0-1,1 0 1,0 0 0,0 0-1,0 1 1,0-1-1,0 0 1,-1 0 0,1-1-1,0 1 1,0 0-1,0 0 1,0 0-1,0-1 1,-1 1 0,2-1-1,1-1 36,-1 0 0,0 0 0,1 0 0,-1 0-1,0-1 1,0 1 0,0-1 0,-1 0 0,1 0 0,-1 1-1,1-1 1,-1 0 0,0 0 0,0 0 0,1-6-1,15-87-179,-13 31-2838,-4 64 2747,9 40-292,-5-22 600,-1 0 1,1 33 0,-1-44 412,4-12-298,4-14-92,-7 6-77,0-1-1,-2 0 0,0 0 0,1-30 0,-3 36-19,-1 0 0,1 0 0,-1 0 0,-1 0 0,0 0 0,0 0 0,0 0-1,-1 0 1,-6-10 0,9 19-29,0 1 0,0-1 0,0 0 0,0 1-1,0-1 1,0 0 0,0 0 0,-1 1 0,1-1 0,0 0 0,0 0-1,0 1 1,-1-1 0,1 0 0,0 0 0,0 1 0,-1-1 0,1 0-1,0 0 1,0 0 0,-1 0 0,1 1 0,0-1 0,0 0 0,-1 0-1,1 0 1,0 0 0,-1 0 0,1 0 0,0 0 0,-1 0 0,1 0-1,0 0 1,-1 0 0,1 0 0,0 0 0,0 0 0,-1 0 0,1 0-1,0 0 1,-1-1 0,1 1 0,0 0 0,0 0 0,-1 0 0,1 0 0,0-1-1,0 1 1,-1 0 0,1 0 0,0 0 0,0-1 0,-1 1 0,1 0-1,0 0 1,0-1 0,1 31-96,0-27 102,1 0 1,-1 0-1,1 0 0,0 0 1,0 0-1,0 0 0,1 0 1,-1-1-1,1 1 0,-1-1 1,1 1-1,0-1 1,0 0-1,0 0 0,0-1 1,0 1-1,0-1 0,1 1 1,-1-1-1,0 0 1,1 0-1,-1 0 0,1-1 1,-1 1-1,1-1 0,6 0 1,-4 0 8,0 0 1,0 0 0,0-1-1,0 0 1,0 0 0,0 0 0,0-1-1,0 0 1,0 0 0,-1 0-1,1-1 1,-1 0 0,0 0-1,1 0 1,4-5 0,1-2 1,-1-1 0,0-1 0,-1 0 0,0 0 0,-1 0-1,9-19 1,-14 111-125,-3-79 116,0 1 0,-1 0 0,1-1 0,0 1-1,1-1 1,-1 1 0,0 0 0,0-1 0,1 1-1,-1-1 1,1 1 0,-1-1 0,1 1 0,0-1-1,-1 1 1,1-1 0,0 0 0,0 0 0,0 1-1,0-1 1,0 0 0,0 0 0,1 0 0,-1 0-1,0 0 1,2 1 0,-1-1 12,1-1 1,0 1-1,-1-1 1,1 0-1,0 0 1,-1 0-1,1 0 1,-1 0-1,1 0 1,0-1-1,-1 1 1,1-1-1,-1 0 1,4-1-1,7-4 40,0 0 0,0 0 0,-1-2 0,20-14 0,10-15-44,-30 25-28,1 1-1,0 0 1,0 1 0,27-15 0,-39 24 8,-1 1 0,1 0 0,-1-1 0,1 1 0,-1 0 1,1 0-1,-1-1 0,1 1 0,-1 0 0,1 0 0,0 0 0,-1 0 0,1 0 0,0 0 0,-1 0 1,1 0-1,-1 0 0,1 0 0,0 0 0,-1 0 0,1 0 0,-1 0 0,1 0 0,0 1 0,-1-1 1,1 0-1,-1 0 0,1 1 0,-1-1 0,1 1 0,-1-1 0,1 0 0,-1 1 0,1-1 1,-1 1-1,0-1 0,1 1 0,-1-1 0,0 1 0,1 0 0,4 30 10,0-4 10,-4-26 4,0-1-1,-1 1 0,2 0 0,-1-1 1,0 0-1,0 1 0,0-1 1,0 0-1,0 1 0,0-1 1,0 0-1,0 0 0,0 0 1,1 0-1,-1 0 0,0 0 0,0 0 1,0-1-1,0 1 0,0 0 1,0-1-1,0 1 0,0 0 1,0-1-1,0 1 0,0-1 1,0 0-1,0 1 0,0-1 0,1-1 1,32-24 400,-30 23-410,23-21 31,-18 14-40,1 1 0,0 1 0,0-1 0,1 2 0,0-1 0,0 1 1,1 1-1,18-7 0,-29 13-1,-1 0 1,1 0 0,0 0-1,-1 0 1,1 0 0,-1 1-1,1-1 1,-1 0 0,1 0-1,0 1 1,-1-1-1,1 0 1,-1 0 0,1 1-1,-1-1 1,1 1 0,-1-1-1,0 1 1,1-1 0,-1 1-1,1-1 1,-1 1 0,0-1-1,0 1 1,1-1-1,-1 1 1,0-1 0,0 1-1,1 0 1,-1-1 0,0 1-1,0-1 1,0 1 0,0 0-1,0-1 1,0 2 0,4 34 154,-2-11-77,-1-24-67,0 0-1,-1 0 1,1 1-1,0-1 0,0 0 1,0 0-1,0 0 1,0 0-1,0 0 1,0 0-1,0 0 1,0 0-1,0-1 1,1 1-1,-1 0 0,0-1 1,1 1-1,-1-1 1,0 1-1,1-1 1,-1 1-1,0-1 1,1 0-1,-1 0 1,1 0-1,-1 0 0,1 0 1,-1 0-1,0 0 1,1 0-1,-1-1 1,1 1-1,-1-1 1,0 1-1,1-1 1,-1 1-1,0-1 0,0 0 1,2-1-1,6-2 32,-1 0 0,0-1 1,-1 0-1,12-10 0,-3 1-213,-2-1-1,0 0 1,-1-1 0,0 0 0,10-19 0,-16 23-1285,0-1 1,-1 0-1,0-1 0,6-23 0,-4-12-6067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4.753"/>
    </inkml:context>
    <inkml:brush xml:id="br0">
      <inkml:brushProperty name="width" value="0.025" units="cm"/>
      <inkml:brushProperty name="height" value="0.025" units="cm"/>
    </inkml:brush>
  </inkml:definitions>
  <inkml:trace contextRef="#ctx0" brushRef="#br0">1 533 4100,'0'0'12604,"3"12"-11969,4 17-269,24 78 870,-27-96-1059,0 0 1,1 0-1,0-1 1,0 1-1,2-1 1,-1 0-1,12 13 1,-15-20-88,0 0 0,0-1 0,0 1 0,0-1 1,0 0-1,1 0 0,-1 0 0,1 0 0,-1-1 1,1 1-1,0-1 0,-1 0 0,1 0 0,0 0 0,0 0 1,0-1-1,7 0 0,-5 0 55,0-1 0,1-1 0,-1 1 0,0-1 0,1 0 0,-1 0 0,0-1 0,-1 1 0,12-8 0,-1-2-5,-1 0 1,0 0-1,-1-2 1,0 1 0,-1-2-1,12-17 1,-19 24-107,0 0 1,-1 0-1,0 0 1,0-1-1,-1 0 1,0 0-1,0 0 0,-1 0 1,0 0-1,3-20 1,-9 60-297,2-19 187,0-1-1,0 1 0,1 0 1,1 0-1,2 15 0,-2-24-24,-1 0 0,1 0 0,0 0-1,0 0 1,1 0 0,-1-1 0,0 1-1,1 0 1,0-1 0,-1 1 0,1-1-1,0 0 1,0 0 0,1 0 0,-1 0-1,0 0 1,1 0 0,-1 0 0,1-1 0,0 1-1,-1-1 1,1 1 0,0-1 0,0 0-1,0-1 1,6 2 0,-1-1-266,1-1 0,0 0 0,0 0 0,0-1 0,0-1 0,-1 1 0,1-1 0,-1-1 0,1 1 0,-1-2 0,0 1 0,0-1 0,0 0 0,-1-1 0,1 1 0,-1-2 0,0 1 0,9-10 0,9-8-710,-2-2 0,-1 0-1,29-43 1,-31 40 1474,21-43 0,-34 59 327,-2 0 0,0-1 1,0 0-1,-2 0 0,1 0 0,1-20 0,-5 33-665,1-1 1,-1 1-1,0-1 0,0 1 0,0 0 0,0-1 0,0 1 0,0-1 0,0 1 0,0-1 0,0 1 0,0 0 0,0-1 0,0 1 0,0-1 0,0 1 0,0 0 0,0-1 0,0 1 0,0-1 0,0 1 0,-1 0 0,1-1 0,0 1 0,0 0 0,-1-1 0,1 1 0,0 0 0,0-1 0,-1 1 0,1 0 0,0-1 0,-1 1 0,-11 8 744,-10 23-253,13-12-202,2 0 0,0 0 1,1 1-1,0 0 1,2 0-1,0 1 0,2-1 1,-1 32-1,3-50-325,0-1 0,0 1 0,0 0 1,0-1-1,0 1 0,1-1 0,-1 1 0,0 0 0,1-1 1,-1 1-1,1-1 0,-1 1 0,1-1 0,0 1 0,0-1 1,0 0-1,-1 1 0,1-1 0,1 0 0,-1 0 0,0 1 1,0-1-1,0 0 0,1 0 0,-1 0 0,0-1 0,1 1 1,-1 0-1,1 0 0,-1-1 0,1 1 0,-1-1 0,1 1 0,-1-1 1,1 0-1,0 1 0,-1-1 0,1 0 0,-1 0 0,1 0 1,0-1-1,-1 1 0,1 0 0,0 0 0,-1-1 0,1 1 1,-1-1-1,1 0 0,1 0 0,7-3 75,0 0 0,-1 0 0,1-1 0,-1 0 0,0-1 0,11-8-1,10-12 45,0-1-1,-2-1 0,-1-2 0,-1-1 0,33-52 1,-47 63-27,0 0 1,-1-1-1,-1-1 1,-1 0-1,-1 0 1,-1-1 0,-1 0-1,-1 0 1,0 0-1,0-39 1,-5 59-104,0 0-1,0 0 1,0 0 0,-1 0 0,0 0 0,1 0-1,-1 0 1,0 0 0,0 0 0,-1 0-1,1 1 1,-3-4 0,4 5-14,0 1 0,-1-1 0,1 1 1,-1-1-1,1 1 0,0 0 0,-1-1 0,1 1 0,-1 0 1,1-1-1,-1 1 0,0 0 0,1 0 0,-1-1 0,1 1 0,-1 0 1,1 0-1,-1 0 0,0 0 0,1 0 0,-1 0 0,1 0 0,-1 0 1,-1 0-1,1 1-6,0-1 0,-1 1 0,1 0 0,0 0 1,-1 0-1,1 0 0,0 0 0,0 0 0,0 0 1,-1 0-1,1 0 0,1 0 0,-1 1 0,-1 0 0,-5 11 2,0 0 0,1 0-1,0 0 1,2 1 0,-1-1-1,1 1 1,1 0-1,1 1 1,-1 15 0,0 7-10,2-1 1,5 54 0,-3-80-215,1 0-1,0 0 0,0-1 1,1 1-1,0-1 0,9 18 0,-9-21-576,1 0-1,-1-1 0,1 1 1,1-1-1,-1 1 0,8 5 1,19 10-7624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5.254"/>
    </inkml:context>
    <inkml:brush xml:id="br0">
      <inkml:brushProperty name="width" value="0.025" units="cm"/>
      <inkml:brushProperty name="height" value="0.025" units="cm"/>
    </inkml:brush>
  </inkml:definitions>
  <inkml:trace contextRef="#ctx0" brushRef="#br0">0 1 8936,'0'0'5125,"33"91"-3779,-17-33-97,-2 4 96,9 2-704,-2-6-161,-3-8 257,-2-9-385,2-9-256,-2-11-64,0-11-352,-5-10-1089,-4-4-930,-7-19-2017,-2-7-3811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5.630"/>
    </inkml:context>
    <inkml:brush xml:id="br0">
      <inkml:brushProperty name="width" value="0.025" units="cm"/>
      <inkml:brushProperty name="height" value="0.025" units="cm"/>
    </inkml:brush>
  </inkml:definitions>
  <inkml:trace contextRef="#ctx0" brushRef="#br0">0 172 9417,'0'0'5637,"54"-52"-3395,-13 40-832,10-1-289,8 1 0,0-1-513,4-1-479,-1-2-97,-8 4-417,-11 2-1248,-6-1-1763,-19 5-2273,-13 6-481</inkml:trace>
  <inkml:trace contextRef="#ctx0" brushRef="#br0" timeOffset="1">186 320 3523,'0'0'11211,"28"49"-9513,6-49 223,5-13-575,11-13-225,2-5-224,2 0-641,-6 2-160,-3 5-224,-11 10-1282,-11 7-768,-13 7-1986,-15 8-7206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8.096"/>
    </inkml:context>
    <inkml:brush xml:id="br0">
      <inkml:brushProperty name="width" value="0.025" units="cm"/>
      <inkml:brushProperty name="height" value="0.025" units="cm"/>
    </inkml:brush>
  </inkml:definitions>
  <inkml:trace contextRef="#ctx0" brushRef="#br0">0 295 11018,'0'0'8649,"59"37"-7624,-20-61-193,13-10-511,4-4-289,1-6 32,-2 0-64,-9 2-545,-6 3-1024,-8 2-3748,-14 8-3684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8.444"/>
    </inkml:context>
    <inkml:brush xml:id="br0">
      <inkml:brushProperty name="width" value="0.025" units="cm"/>
      <inkml:brushProperty name="height" value="0.025" units="cm"/>
    </inkml:brush>
  </inkml:definitions>
  <inkml:trace contextRef="#ctx0" brushRef="#br0">1 1098 4068,'0'0'12081,"10"0"-10912,23-5-462,-21 2-618,1 0 0,0 1 1,-1 1-1,1 0 0,0 1 0,0 1 0,16 1 0,-27 0 11,0 0 0,0 0 1,-1-1-1,1 1 0,-1 0 0,1 0 1,-1 0-1,0 1 0,0-1 0,0 0 1,0 0-1,0 1 0,0-1 0,-1 0 1,1 1-1,-1-1 0,0 1 0,0-1 1,0 4-1,0 5 2684,-1-40-1306,-15-165 1581,16 192-3065,1 1-1,0 0 1,-1 0 0,1-1 0,0 1-1,0 0 1,-1 0 0,1 0 0,0 0-1,0 0 1,0 0 0,1 0 0,-1 0-1,0 1 1,0-1 0,0 0 0,1 1-1,-1-1 1,0 1 0,0-1-1,1 1 1,-1 0 0,0-1 0,1 1-1,-1 0 1,1 0 0,1 0 0,49-4-180,-43 3 98,18 0-268,0-1-194,-1 1 0,0 1 0,36 5-1,-60-5 492,0 0-1,-1 1 0,1-1 1,0 1-1,-1 0 0,1 0 1,-1-1-1,1 1 0,-1 0 1,1 0-1,-1 1 0,0-1 1,1 0-1,-1 0 0,0 1 1,0-1-1,0 0 0,0 1 1,0-1-1,0 1 0,1 1 1,-1 2 18,1-1 0,-1 1 0,0-1 0,0 1 0,0 0 0,-1 0 0,0 8 0,-1 8 85,-2-1 0,-8 36 1,9-49-107,-1 7 102,0 1 0,1 0 0,-1 21 0,3-35-31,0-1-1,0 0 1,0 1 0,0-1 0,0 0-1,0 1 1,0-1 0,0 0-1,0 1 1,0-1 0,0 0 0,0 1-1,0-1 1,0 0 0,1 1-1,-1-1 1,0 0 0,0 1 0,0-1-1,0 0 1,1 0 0,-1 1-1,0-1 1,0 0 0,0 0 0,1 1-1,-1-1 1,0 0 0,1 0-1,-1 0 1,0 1 0,0-1-1,1 0 1,-1 0 0,0 0 0,1 0-1,-1 0 1,0 0 0,1 0-1,-1 0 1,1 0 0,16-7 243,14-20-37,-11 5-188,-1-2-1,-1 0 1,-1 0 0,-2-2-1,0 0 1,-2-1 0,-1 0-1,-1-1 1,12-46 0,-24 88-12,1 0-1,1 0 1,0 0 0,1 0 0,0 0 0,1 0 0,1-1-1,9 24 1,-12-35 7,0 0-1,1 0 1,-1 0-1,1 0 1,0 0 0,0-1-1,-1 1 1,1-1-1,0 1 1,0-1-1,0 1 1,1-1-1,-1 0 1,0 0 0,0 0-1,1-1 1,-1 1-1,1 0 1,-1-1-1,0 1 1,1-1-1,-1 0 1,1 0 0,-1 0-1,1 0 1,-1-1-1,1 1 1,-1 0-1,1-1 1,-1 0 0,3-1-1,5-1 5,-1 0 0,1-1-1,-1-1 1,0 1 0,0-2 0,10-7-1,-10 6 28,0 0-1,-1-1 0,0 0 0,0 0 1,0-1-1,-1 0 0,-1-1 0,1 0 1,-2 1-1,9-20 0,-12 24 18,0 0 1,-1 0-1,0 0 0,0-1 1,0 1-1,0 0 0,-1-1 1,0 1-1,0 0 0,0-1 1,-1 1-1,0 0 0,0-1 1,0 1-1,0 0 0,-1 0 1,0 0-1,0 0 0,-1 0 1,1 1-1,-1-1 0,0 0 1,0 1-1,-7-8 0,5 8-70,4 2-5,0 1 1,0-1-1,0 1 0,0-1 1,0 1-1,-1 0 1,1-1-1,-1 1 0,1 0 1,-1 0-1,1 0 0,-1 0 1,0 0-1,1 1 1,-1-1-1,0 0 0,1 1 1,-1-1-1,0 1 0,0 0 1,0 0-1,-3-1 0,5 2-76,0 0-1,-1 0 0,1 0 0,0 0 1,0-1-1,0 1 0,0 0 0,0 0 0,1 0 1,-1 0-1,0 0 0,0-1 0,1 1 0,-1 0 1,0 0-1,1 0 0,-1-1 0,0 1 1,1 0-1,-1 0 0,1-1 0,0 1 0,-1-1 1,2 2-1,5 1-547,1 1 0,0-1 0,1-1-1,-1 1 1,0-1 0,1-1 0,-1 0 0,1 0 0,0-1 0,-1 0 0,1 0 0,11-2 0,2 1-1720,-11 0 1244,-1 0 0,1-1 0,-1 0 0,1 0 0,-1-1 1,0-1-1,16-7 0,-21 8 1279,0 0 1,0 0-1,0 0 0,-1-1 0,1 1 1,-1-1-1,4-5 0,-6 7 410,0-1-1,0 1 0,-1-1 0,1 1 0,-1-1 0,0 0 0,1 1 0,-1-1 0,0 0 1,-1 0-1,1 0 0,-1 0 0,1 0 0,-1-4 0,0 7-476,0 0-1,0-1 0,0 1 1,-1-1-1,1 1 1,0 0-1,0-1 1,-1 1-1,1 0 0,0-1 1,0 1-1,-1 0 1,1-1-1,0 1 1,-1 0-1,1 0 0,-1-1 1,1 1-1,0 0 1,-1 0-1,1 0 1,-1-1-1,1 1 0,0 0 1,-1 0-1,1 0 1,-1 0-1,1 0 1,-1 0-1,1 0 0,-1 0 1,1 0-1,0 0 1,-1 0-1,1 0 1,-1 0-1,1 1 1,-1-1-1,1 0 0,0 0 1,-1 0-1,1 0 1,0 1-1,-1-1 1,1 0-1,-1 1 0,-20 12 599,16-6-576,1 0-1,0 0 1,0 1 0,0 0 0,1 0 0,1 0-1,-1 0 1,1 0 0,0 0 0,1 0 0,0 1-1,1-1 1,-1 1 0,1-1 0,2 13-1,-1-20-109,0 0 0,0 1 0,0-1-1,0 0 1,0 0 0,0 0-1,0 0 1,0-1 0,0 1-1,0 0 1,1 0 0,-1-1-1,0 1 1,0 0 0,1-1-1,-1 1 1,0-1 0,1 0-1,-1 0 1,1 1 0,-1-1-1,0 0 1,1 0 0,-1 0-1,1 0 1,-1 0 0,0-1-1,1 1 1,-1 0 0,1-1-1,-1 1 1,2-1 0,44-19 245,-15-4-274,-26 18-130,0 1-1,1 0 0,-1 0 1,1 0-1,0 1 0,1 0 1,-1 1-1,14-6 0,-20 13 122,0-1 0,-1 0 0,1 0 0,0 0 0,-1 0 0,0 1 0,0-1-1,0 0 1,0 0 0,0 0 0,-1 4 0,-1 1 20,-1 23 17,3-31-17,0 1 0,0-1 0,0 1 0,0-1 0,0 1 0,0-1 0,0 1 0,1-1 0,-1 1 0,0-1 0,0 0 0,1 1 0,-1-1 1,0 1-1,0-1 0,1 0 0,-1 1 0,0-1 0,1 1 0,-1-1 0,1 0 0,-1 0 0,0 1 0,1-1 0,-1 0 0,1 0 0,-1 1 0,1-1 0,-1 0 0,1 0 0,-1 0 1,1 0-1,-1 0 0,1 0 0,-1 0 0,1 0 0,-1 0 0,1 0 0,-1 0 0,1 0 0,-1 0 0,1 0 0,-1 0 0,1 0 0,-1-1 0,1 1 0,-1 0 0,1 0 0,-1-1 1,0 1-1,1 0 0,0-1 0,5-3 25,1 0 0,-1 0 0,0 0 1,0-1-1,-1 0 0,1 0 0,-1-1 1,6-8-1,39-58 11,-29 40-49,-6 10-7,-1 0 0,-1-1 1,-2 0-1,0-1 0,-1 0 0,-1-1 0,-2 0 0,0 0 0,-2 0 0,-1-1 0,-1 0 1,0-37-1,-11 27-77,-1 29-48,-5 22-91,3 8 280,0 0 0,2 1 0,1 0 0,1 1 0,1 0 0,1 0 0,1 0 1,1 0-1,1 1 0,4 46 0,-2-68-37,1-1 1,0 1-1,0-1 1,0 0-1,1 0 0,-1 1 1,1-1-1,-1 0 0,1 0 1,0 0-1,0-1 1,1 1-1,-1 0 0,0-1 1,1 0-1,0 1 0,-1-1 1,1 0-1,0 0 1,0-1-1,0 1 0,4 1 1,-5-2-2,0-1 1,-1 1 0,1 0-1,0-1 1,0 0 0,0 1-1,0-1 1,0 0 0,-1 0-1,1 0 1,0 0 0,0-1-1,0 1 1,0 0 0,0-1-1,-1 1 1,1-1 0,0 0-1,0 1 1,-1-1 0,1 0-1,0 0 1,-1 0 0,1 0-1,-1-1 1,1 1 0,-1 0-1,0-1 1,1 1 0,-1-1-1,0 1 1,0-1 0,0 1-1,0-1 1,0 0 0,-1 1-1,1-1 1,0 0 0,-1 0-1,1-2 1,1-6 67,1-1 0,-2 1 0,1-1 0,-1 1 0,-1-15-1,0 23-45,0 0 0,0-1 0,0 1-1,0 0 1,0 0 0,0-1 0,-1 1-1,1 0 1,-1 0 0,0-1-1,0 1 1,1 0 0,-1 0 0,-1 0-1,1 0 1,0 0 0,0 0 0,-1 0-1,1 1 1,-1-1 0,1 0 0,-1 1-1,0-1 1,0 1 0,0 0-1,0-1 1,0 1 0,0 0 0,0 0-1,-3-1 1,5 2-31,-1 0-1,1 0 1,0 0-1,-1 0 1,1 0 0,0 0-1,-1 0 1,1 0-1,0 0 1,0 0 0,-1 0-1,1 0 1,0 0-1,-1 0 1,1 0 0,0 0-1,-1 0 1,1 0-1,0 1 1,0-1 0,-1 0-1,1 0 1,0 0-1,0 0 1,-1 1 0,1-1-1,0 0 1,0 0-1,0 0 1,-1 1 0,1-1-1,0 0 1,0 0-1,0 1 1,0-1 0,-1 0-1,1 1 1,0-1-1,4 15-25,15 11 65,-12-22-18,0-1 0,0 0 1,0-1-1,1 0 0,-1 0 0,1 0 1,-1-1-1,1 0 0,-1 0 0,1-1 1,0 0-1,-1-1 0,1 0 1,-1 0-1,1 0 0,12-4 0,-3-1 8,0 0-1,0-1 0,-1-1 1,0 0-1,29-20 0,-31 17-19,-2 0-1,21-24 1,12-9 16,-44 82-327,-1-36 307,0 1 0,1 0 0,-1 0 0,0-1 1,1 1-1,0 0 0,0-1 0,0 1 0,0 0 0,0-1 0,0 1 1,1-1-1,-1 0 0,1 1 0,-1-1 0,1 0 0,0 0 0,0 0 0,0 0 1,0 0-1,0-1 0,1 1 0,-1 0 0,0-1 0,1 0 0,-1 0 1,1 0-1,0 0 0,-1 0 0,1 0 0,0 0 0,-1-1 0,1 0 1,0 1-1,0-1 0,0 0 0,3-1 0,6 1 14,0 0 0,0-2 0,-1 1 1,1-1-1,-1-1 0,0 0 0,20-8 0,-3-4-57,-1-2-1,0 0 1,-1-1-1,45-43 1,-18 15 66,-53 53-95,1-1 1,0 1-1,0-1 1,1 1-1,4 10 1,4 8-277,2 0 1,21 34-1,-19-35-482,0 1 0,13 34-1,-24-51 775,-1 1-1,1 0 1,-1 0-1,-1 0 0,0 0 1,0 0-1,0 0 1,-1 0-1,-1 0 0,0 0 1,-2 11-1,1-14 209,0 0 0,-1-1 0,0 1 0,0-1 0,-1 1 0,1-1-1,-1 0 1,0-1 0,-1 1 0,1-1 0,-1 1 0,0-1 0,0-1 0,0 1-1,-7 3 1,7-4 13,0 0-1,0 0 0,0 0 1,0-1-1,-1 0 0,1 0 1,-1-1-1,1 1 0,-1-1 0,0 0 1,1 0-1,-1-1 0,0 0 1,0 0-1,0 0 0,-8-3 1,12 2-142,0 0-1,1 0 1,-1 0 0,0 0 0,1-1 0,-1 1 0,1-1 0,-1 1-1,1-1 1,0 0 0,0 0 0,0 1 0,0-1 0,0 0 0,0 0-1,0 0 1,1 0 0,-1 0 0,1 0 0,-1 0 0,1 0 0,0 0-1,0-4 1,0-56-298,1 51 73,1-8-485,1 0 1,0 0-1,1 0 0,2 1 0,0-1 0,0 1 0,2 1 1,0-1-1,1 2 0,17-25 0,12-10-1896,83-84-1,-73 85 3606,40-56-1,-85 103-878,-1 0-3,0 1-1,0 0 1,0-1 0,0 0-1,-1 0 1,1 1 0,-1-1 0,1 0-1,-1 0 1,0 0 0,0-1-1,0 1 1,-1 0 0,1 0-1,-1-5 1,0 7-86,-1 1 1,0-1-1,1 1 1,-1-1-1,0 1 0,1 0 1,-1-1-1,0 1 1,1 0-1,-1 0 0,0 0 1,0-1-1,1 1 0,-1 0 1,0 0-1,0 0 1,0 0-1,1 0 0,-1 0 1,0 0-1,0 1 1,1-1-1,-1 0 0,0 0 1,-1 1-1,-20 6 645,16-2-449,0-1-1,1 1 1,-1 0 0,1 0-1,0 0 1,1 1 0,-6 7-1,8-11-180,1 0 0,-1 0-1,1 1 1,0-1 0,-1 0-1,1 1 1,0-1 0,0 1 0,1-1-1,-1 1 1,0 0 0,1-1-1,0 1 1,0-1 0,-1 1 0,2 0-1,-1-1 1,0 1 0,0 0 0,1-1-1,-1 1 1,1-1 0,1 5-1,0-6-55,0 1-1,0 0 1,0-1-1,0 1 1,0-1-1,0 0 1,1 0-1,-1 0 1,0 0-1,1 0 1,-1 0-1,0-1 1,1 1-1,-1-1 1,1 1-1,-1-1 1,4 0-1,53 0-703,-44 0 131,10-2-313,29 2-323,-52 0 1184,0 0 0,0 0-1,1 1 1,-1-1-1,0 1 1,0-1-1,0 1 1,0 0-1,0 0 1,0 0 0,0 0-1,0 0 1,-1 0-1,1 0 1,0 1-1,-1-1 1,1 1-1,2 2 1,-3-3 52,-1 0 0,0 0 0,1 0 1,-1 0-1,0 0 0,1 0 0,-1 0 0,0 0 0,0 0 0,0 0 0,0 0 1,0 0-1,0-1 0,0 1 0,0 0 0,0 0 0,0 0 0,-1 0 1,1 0-1,0 0 0,-1 0 0,1 0 0,0 0 0,-1 0 0,-1 1 1,-23 21 478,-33 5-383,19-19-1237,16-6-2582,-4-3-7125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9.378"/>
    </inkml:context>
    <inkml:brush xml:id="br0">
      <inkml:brushProperty name="width" value="0.025" units="cm"/>
      <inkml:brushProperty name="height" value="0.025" units="cm"/>
    </inkml:brush>
  </inkml:definitions>
  <inkml:trace contextRef="#ctx0" brushRef="#br0">7 653 8552,'-2'6'726,"1"-1"0,-1 1 0,2-1 0,-1 1 0,0 0 0,1-1 1,0 1-1,1 0 0,-1-1 0,3 9 0,-2-9-534,0 0 1,1 1-1,0-1 0,0 0 1,0 0-1,1-1 1,0 1-1,0 0 1,0-1-1,4 5 0,-5-7-166,1 1-1,-1-1 0,1 0 1,0 0-1,-1 0 0,1 0 1,0 0-1,0-1 0,0 1 1,0-1-1,1 0 0,-1 0 0,0 0 1,0 0-1,1-1 0,-1 1 1,0-1-1,1 0 0,-1 0 1,1 0-1,-1 0 0,0-1 1,1 1-1,-1-1 0,0 0 0,0 0 1,1 0-1,-1 0 0,0-1 1,0 1-1,0-1 0,0 0 1,-1 0-1,1 0 0,0 0 1,4-5-1,6-6 242,0 0 1,0 0-1,-1-2 1,-1 1-1,-1-1 1,11-20-1,-16 26-145,-1-1 0,1 1 0,-2-1 0,1 0 0,-1 0 1,-1 0-1,0-1 0,0 1 0,-1-1 0,-1 1 0,1-1 0,-3-13 0,2 23-117,0 0-1,0-1 1,-1 1 0,1-1-1,-1 1 1,1 0 0,-1-1-1,0 1 1,1 0 0,-1 0-1,0-1 1,0 1-1,0 0 1,0 0 0,0 0-1,0 0 1,0 0 0,0 0-1,0 0 1,-1 1 0,1-1-1,-3-1 1,3 2-10,0 0 0,0 0 0,0 0 0,0-1 0,1 1 0,-1 0 1,0 1-1,0-1 0,0 0 0,0 0 0,0 0 0,0 0 0,0 1 0,0-1 0,0 1 1,0-1-1,0 0 0,1 1 0,-1-1 0,0 1 0,0 0 0,0-1 0,1 1 0,-1 0 1,0-1-1,1 1 0,-1 0 0,1 0 0,-1 0 0,1-1 0,-1 1 0,1 0 0,0 0 1,-1 0-1,1 1 0,-5 14-4,2 0 0,-1 0 0,2 1 0,0-1 0,1 0 0,1 1 0,1-1 1,0 1-1,1-1 0,1 0 0,0 0 0,1 0 0,1 0 0,9 22 0,-12-33 58,0-1 0,0 0 0,0 0 0,1-1 0,-1 1 0,1 0-1,0-1 1,0 0 0,0 1 0,1-1 0,-1 0 0,1-1 0,-1 1 0,1-1-1,0 1 1,0-1 0,0-1 0,0 1 0,0 0 0,1-1 0,-1 0 0,0 0-1,1 0 1,-1 0 0,1-1 0,6 0 0,-3-1 126,-1 0 0,1-1 0,-1 0 0,0 0 0,0-1 1,0 0-1,0 0 0,0 0 0,-1-1 0,1 0 0,-1-1 0,0 1 0,-1-1 0,1 0 0,5-7 1,1-3-66,-1 0 1,0-1 0,-1-1-1,-1 0 1,0 0 0,-2-1-1,0 0 1,0 0 0,-2 0-1,0-1 1,-2 0 0,0 0-1,-1 0 1,0-38 0,-2 54-117,-1 0 0,1 0 1,0 0-1,-1 1 1,1-1-1,-1 0 0,0 0 1,0 1-1,0-1 0,0 1 1,0-1-1,-1 1 1,1-1-1,-4-2 0,5 4-3,0 1-1,-1 0 1,1-1 0,0 1-1,-1 0 1,1 0-1,0-1 1,-1 1 0,1 0-1,-1 0 1,1 0 0,-1-1-1,1 1 1,-1 0-1,1 0 1,-1 0 0,1 0-1,0 0 1,-1 0-1,1 0 1,-1 0 0,1 0-1,-1 0 1,1 0-1,-1 0 1,1 0 0,-1 0-1,0 1 1,0 0-4,0 0-1,0 0 1,-1 0 0,1 0 0,1 1-1,-1-1 1,0 0 0,0 0 0,0 1 0,1-1-1,-1 1 1,1-1 0,-1 0 0,0 3 0,-2 5-8,1 0 0,0 0 1,1 1-1,-1-1 1,2 1-1,-1-1 1,1 0-1,1 1 1,0-1-1,2 10 1,-2-16 18,-1-1 0,1 1 0,0-1 1,0 1-1,0-1 0,0 1 0,1-1 0,-1 0 1,1 0-1,-1 0 0,1 0 0,0 0 1,0 0-1,0 0 0,0 0 0,0-1 0,0 1 1,0-1-1,1 0 0,-1 1 0,0-1 0,1 0 1,-1 0-1,1-1 0,-1 1 0,1 0 1,0-1-1,-1 0 0,1 1 0,-1-1 0,1 0 1,0-1-1,-1 1 0,1 0 0,0-1 0,-1 1 1,1-1-1,-1 0 0,1 0 0,2-1 1,2-1-3,0 0 0,0 0 1,0-1-1,-1 0 1,1 0-1,-1-1 0,0 1 1,0-2-1,-1 1 0,1 0 1,-1-1-1,0 0 1,7-12-1,-7 10 4,0 0 0,-1-1 1,1 1-1,-2-1 0,1 0 0,-1 0 1,-1 0-1,1 0 0,-2-1 0,2-15 1,-3 22-13,0 1 0,0 0 0,0 0 0,0 0 0,-1 0 0,1 0 0,-1 0 0,0-1 0,1 1 0,-1 0 0,0 0 0,0 1-1,0-1 1,0 0 0,-1 0 0,1 0 0,0 1 0,-1-1 0,1 1 0,-1-1 0,0 1 0,-2-2 0,3 3-4,0-1-1,0 1 0,-1-1 1,1 1-1,0 0 1,-1 0-1,1 0 0,0-1 1,-1 1-1,1 1 0,-1-1 1,1 0-1,0 0 0,-1 0 1,1 1-1,0-1 0,0 1 1,-1-1-1,1 1 0,0-1 1,0 1-1,-1 0 0,1 0 1,0-1-1,0 1 1,0 0-1,0 0 0,0 0 1,1 0-1,-1 0 0,0 1 1,0-1-1,1 0 0,-1 0 1,0 2-1,-4 5-3,2-1 0,-1 1 1,1 0-1,0 1 0,1-1 0,0 0 0,0 1 0,1-1 1,0 1-1,0-1 0,1 1 0,0-1 0,2 12 0,-1-19 7,0 1-1,1 0 0,-1-1 1,0 1-1,1 0 0,-1-1 1,1 0-1,-1 1 0,1-1 1,-1 0-1,1 0 0,0 0 1,0 0-1,0 0 0,0 0 1,0 0-1,0-1 0,0 1 1,0-1-1,0 1 0,0-1 1,0 0-1,3 0 0,56 0-530,-49-1 349,18-1-355,-10 1-100,1 0 0,39 3-1,-53 0 507,1-1 0,0 1 0,-1 0 0,0 1 0,1 0 1,-1 0-1,0 1 0,0 0 0,-1 0 0,1 0 0,6 7 0,-12-11 147,-1 1 0,0-1-1,1 1 1,-1-1 0,1 1 0,-1-1 0,0 1 0,1-1 0,-1 0 0,1 1 0,-1-1 0,1 0-1,0 1 1,-1-1 0,1 0 0,-1 0 0,1 1 0,0-1 0,-1 0 0,1 0 0,-1 0 0,1 0-1,0 0 1,-1 0 0,1 0 0,-1 0 0,1 0 0,0 0 0,0-1 0,6-20-325,-1-23-3174,-2-1 1,-3 0-1,-1 1 1,-7-54-1,2 25 2201,3 2 4645,1 67-3109,1 0-1,0 1 0,1-1 0,-1 0 1,1 0-1,-1 0 0,1 1 1,0-1-1,1 0 0,-1 1 1,1-1-1,-1 1 0,1 0 0,0-1 1,0 1-1,0 0 0,4-3 1,-1 2-26,0 0 0,0 1 0,1-1 0,-1 1 0,1 0 0,0 1 0,0-1 0,0 1 0,10-2 0,-13 4-170,-1-1 0,1 0 1,-1 0-1,1 0 0,-1 0 0,1 0 1,-1 0-1,1-1 0,-1 1 0,4-4 1,-5 3 274,0 0 1,0 1-1,0-1 1,0 0-1,0 0 1,0 1 0,0-1-1,-1 0 1,1 0-1,-1 0 1,0 0-1,1 0 1,-1 0-1,0 0 1,0-3-1,-14 56-223,10-31-146,-16 136 155,18-137-216,2 0 0,0 0 1,1 0-1,1 0 1,1 0-1,5 21 1,-6-36-669,-1 1 1,1-1-1,-1 1 1,2-1 0,-1 0-1,0 0 1,6 8-1,2-2-4058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09.709"/>
    </inkml:context>
    <inkml:brush xml:id="br0">
      <inkml:brushProperty name="width" value="0.025" units="cm"/>
      <inkml:brushProperty name="height" value="0.025" units="cm"/>
    </inkml:brush>
  </inkml:definitions>
  <inkml:trace contextRef="#ctx0" brushRef="#br0">84 275 10602,'0'0'2466,"-50"-47"257,32 21-865,8-1-353,4-1-64,6 2 193,0 0-321,9 5 97,4 0-161,8 6-160,2 5-641,6 2-416,3 6-64,4 2 0,1 0-704,4 0-1346,-1-4-2178,-5-10-7111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10.443"/>
    </inkml:context>
    <inkml:brush xml:id="br0">
      <inkml:brushProperty name="width" value="0.025" units="cm"/>
      <inkml:brushProperty name="height" value="0.025" units="cm"/>
    </inkml:brush>
  </inkml:definitions>
  <inkml:trace contextRef="#ctx0" brushRef="#br0">8 146 4965,'0'0'9966,"-1"14"-7675,-4 74-1044,4 1 1,4-1 0,24 154 0,-27-240-1231,0 0 1,0 0-1,1 0 0,-1-1 0,0 1 1,1 0-1,-1 0 0,1-1 0,0 1 1,-1 0-1,1-1 0,0 1 0,0-1 1,0 1-1,0-1 0,0 0 1,1 1-1,1 1 0,-2-3 28,-1 0-1,1 0 1,0 0 0,0-1-1,0 1 1,-1 0-1,1 0 1,0 0 0,0-1-1,-1 1 1,1-1 0,0 1-1,0 0 1,-1-1-1,1 1 1,0-1 0,-1 1-1,1-1 1,-1 0 0,1 1-1,-1-1 1,1 1 0,-1-1-1,1 0 1,-1 0-1,1 0 1,4-8 159,-1 1-1,0-1 1,0 0-1,-1 0 1,3-12 0,1-17-102,-2 0 1,1-56-1,-6 73-284,-1 0 0,-1 0 0,-1 0 0,0 1 0,-1-1 0,-9-21 0,8 31-298,3 14-199,5 17 274,-1-16 389,-1 0 0,1 0 0,0 0 0,0-1 0,0 1 0,0-1 0,1 1 1,0-1-1,-1 0 0,1 0 0,0 0 0,1 0 0,-1-1 0,0 1 0,1-1 0,-1 0 0,1 0 0,0 0 0,0 0 0,0-1 0,0 0 0,0 0 0,0 0 0,0 0 0,0 0 0,0-1 0,0 0 0,1 0 0,-1 0 0,0 0 0,7-2 0,-2 0 90,1 0 0,-1-1 0,1 0 0,-1-1-1,0 0 1,-1-1 0,1 0 0,-1 0-1,0 0 1,0-1 0,0-1 0,10-10 0,-8 5 72,-1 0 0,-1 0 1,0-1-1,0 0 0,-1 0 1,-1-1-1,9-27 0,-13 35-87,0 0 0,0 0-1,-1-1 1,1 1 0,-2 0-1,1 0 1,-1-1 0,0 1-1,0 0 1,0-1-1,-1 1 1,0 0 0,-1 0-1,1-1 1,-1 1 0,0 0-1,-1 0 1,1 1 0,-1-1-1,0 1 1,-4-6 0,6 9-67,-1 0 1,1 1 0,0-1 0,0 0-1,-1 1 1,1-1 0,-1 1 0,1 0-1,-1-1 1,0 1 0,0 0 0,1 0-1,-1 0 1,0 0 0,0 0 0,0 1-1,0-1 1,0 0 0,0 1 0,0 0-1,0-1 1,0 1 0,0 0 0,0 0 0,-1 0-1,1 0 1,0 1 0,0-1 0,0 0-1,0 1 1,0 0 0,0-1 0,0 1-1,0 0 1,1 0 0,-1 0 0,0 0-1,0 0 1,1 1 0,-1-1 0,0 0-1,1 1 1,-2 1 0,-2 4-19,-1 0-1,2 0 1,-1 1 0,1 0 0,0 0-1,0 0 1,1 0 0,-4 17-1,-2 14 65,2 1-1,1 0 1,3 1-1,1 49 0,1-88-23,1 1 0,0-1 0,0 1 0,1-1 0,-1 0 0,1 1-1,-1-1 1,1 0 0,-1 1 0,1-1 0,0 0 0,0 0 0,0 1-1,1-1 1,-1 0 0,0 0 0,1-1 0,0 1 0,-1 0 0,1 0 0,0-1-1,0 1 1,0-1 0,0 1 0,0-1 0,0 0 0,0 0 0,0 0 0,0 0-1,1 0 1,-1 0 0,0-1 0,1 1 0,-1-1 0,0 0 0,1 1 0,2-1-1,11-1 69,-1-1 0,0 0-1,0-1 1,0 0 0,16-7 0,25-3-112,-54 12 15,0 0 1,0 1-1,0 0 0,0 0 1,0-1-1,1 1 0,-1 0 1,0 1-1,0-1 0,0 0 1,0 1-1,0-1 1,0 1-1,0-1 0,0 1 1,0 0-1,-1 0 0,1 0 1,0 0-1,0 0 0,-1 0 1,1 1-1,0-1 0,1 2 1,2 18-1147,-4 7-3864,-1-13 521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10.777"/>
    </inkml:context>
    <inkml:brush xml:id="br0">
      <inkml:brushProperty name="width" value="0.025" units="cm"/>
      <inkml:brushProperty name="height" value="0.025" units="cm"/>
    </inkml:brush>
  </inkml:definitions>
  <inkml:trace contextRef="#ctx0" brushRef="#br0">1 72 4644,'0'0'6604,"8"5"-4074,2 1-1951,0-1-1,0 0 0,1 0 0,-1-1 0,1-1 0,0 0 0,0 0 0,13 1 1,-22-4-485,1 1 0,0-1 1,0 0-1,0 0 1,0 0-1,0 0 1,0 0-1,-1-1 1,1 1-1,0-1 0,0 0 1,0 0-1,-1 0 1,1 0-1,0 0 1,-1-1-1,1 1 1,-1-1-1,0 0 0,1 1 1,-1-1-1,0 0 1,0 0-1,0-1 1,-1 1-1,1 0 0,0-1 1,-1 1-1,1-1 1,-1 1-1,0-1 1,0 0-1,0 1 1,0-1-1,-1 0 0,1 0 1,-1 0-1,1 1 1,-1-1-1,0-5 1,0 6-61,0 0 1,0 0-1,0 1 1,-1-1 0,1 0-1,0 0 1,-1 0-1,0 1 1,1-1 0,-1 0-1,0 1 1,0-1-1,1 0 1,-1 1 0,-1-1-1,1 1 1,0 0-1,0-1 1,0 1 0,-1 0-1,1-1 1,-1 1 0,1 0-1,-1 0 1,1 0-1,-1 1 1,0-1 0,1 0-1,-1 1 1,0-1-1,0 1 1,0-1 0,1 1-1,-1 0 1,0 0-1,0-1 1,-3 2 0,1-2-44,0 1 1,-1 1-1,1-1 1,0 1-1,-1-1 1,1 1-1,0 0 1,0 1 0,0-1-1,0 1 1,0 0-1,0 0 1,0 0-1,0 0 1,-4 4-1,1 2-7,1-1 0,0 1 0,1 0 0,0 0 0,0 1 0,1-1 0,0 1 0,0 0 0,1 0 0,0 1 0,1-1 0,0 1 0,0-1 0,1 1 0,0 0 0,1-1 0,1 17 0,-1-24-75,1-1 0,-1 1-1,0-1 1,1 1 0,-1-1 0,1 1-1,0-1 1,-1 1 0,1-1 0,0 0 0,0 1-1,0-1 1,0 0 0,0 0 0,0 0-1,0 1 1,0-1 0,0 0 0,1-1-1,-1 1 1,0 0 0,1 0 0,-1 0-1,0-1 1,1 1 0,-1-1 0,1 1 0,2 0-1,2-1-838,0 1-1,0-1 0,0 0 1,0 0-1,0 0 0,10-3 0,22-7-5261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11.642"/>
    </inkml:context>
    <inkml:brush xml:id="br0">
      <inkml:brushProperty name="width" value="0.025" units="cm"/>
      <inkml:brushProperty name="height" value="0.025" units="cm"/>
    </inkml:brush>
  </inkml:definitions>
  <inkml:trace contextRef="#ctx0" brushRef="#br0">107 313 3844,'0'0'14840,"-8"0"-13462,5 0-1324,0 0 0,0 0 1,0 0-1,0 1 1,0-1-1,0 1 1,0 0-1,1 0 0,-1 0 1,0 0-1,0 0 1,1 0-1,-4 3 0,2-1-22,1 1-1,-1-1 0,1 1 0,0 0 0,0 0 0,1 0 0,-1 0 0,1 1 1,-3 6-1,0-1 83,1 1 1,1-1-1,0 0 1,0 1-1,1-1 1,0 1-1,1 0 0,0 18 1,2-28-92,-1 1 0,1-1 0,-1 0 0,1 0 0,-1 0 0,1 1 0,0-1 0,0 0 0,0 0 1,-1 0-1,1 0 0,0 0 0,0-1 0,0 1 0,1 0 0,-1 0 0,0-1 0,0 1 0,0 0 0,0-1 0,1 1 0,-1-1 0,0 0 0,1 1 0,-1-1 0,0 0 0,0 0 1,1 0-1,-1 0 0,0 0 0,1 0 0,-1 0 0,0 0 0,1 0 0,0-1 0,50-10 652,-35 4-627,11-4-33,-2-1-1,41-24 0,-65 35 11,-1 0-1,0 0 0,0 0 1,0 0-1,0 0 0,0 0 1,-1 0-1,1 0 0,0-1 1,0 1-1,-1 0 0,1 0 1,0-1-1,-1 1 0,0 0 1,1-1-1,-1 1 0,0 0 1,1-1-1,-1 1 0,0 0 1,0-1-1,-1-1 1,1-2 59,-1 1 0,0 0 1,0 0-1,-1 0 1,1 0-1,-1 0 0,-4-7 1,0 1 66,-1 0 1,0 1 0,-1 0-1,-17-17 1,24 26-200,41 8-358,-31-7 361,0 1 0,1-1 0,-1-1 0,1 0 0,-1 0 0,1-1 0,-1 0 0,0 0 0,0-1 0,1-1 0,-1 1 0,0-2-1,-1 1 1,1-1 0,-1 0 0,1-1 0,-1 0 0,-1 0 0,1-1 0,-1 0 0,0 0 0,0-1 0,-1 0 0,1 0 0,-2 0 0,1-1 0,-1 0 0,0 0-1,-1 0 1,0-1 0,0 1 0,-1-1 0,4-13 0,-5 15 214,0-1 0,0 1 0,-1-1 0,0 1 0,0-13 0,-21 62-153,13-20 110,2-1-1,0 1 1,2 1-1,0-1 1,1 31-1,2-52-112,0 0-1,0 1 0,0-1 1,0 1-1,0-1 1,0 0-1,0 1 1,1-1-1,-1 1 0,0-1 1,1 0-1,0 1 1,-1-1-1,1 0 0,0 0 1,-1 0-1,1 1 1,0-1-1,0 0 1,0 0-1,0 0 0,0 0 1,0 0-1,0-1 1,0 1-1,1 0 1,-1 0-1,0-1 0,0 1 1,1-1-1,-1 1 1,0-1-1,1 1 0,-1-1 1,1 0-1,-1 0 1,0 0-1,1 0 1,-1 0-1,1 0 0,-1 0 1,0 0-1,1 0 1,-1-1-1,1 1 0,-1-1 1,3 0-1,4-2 75,1 0-1,-1 0 1,0-1-1,0 0 0,0 0 1,10-8-1,0-2-44,-1-1-1,0 0 0,-2-1 1,21-28-1,-29 36-25,-1 0 1,0-1 0,-1 0-1,0 0 1,0-1-1,-1 1 1,-1-1-1,1 0 1,-2 0-1,1 0 1,-1 0 0,0-11-1,-21 52-432,14-21 416,0 0 0,1 1 0,0-1 0,1 1 0,0-1 0,1 1 0,0 0 0,0 0 0,1 0 0,1 1 0,1 20 0,0-30 5,0-1 0,0 0 0,0 0 0,0 0 1,0 0-1,1 0 0,-1 0 0,0 0 0,0 0 1,1 0-1,-1 0 0,0-1 0,1 1 0,-1 0 1,1-1-1,-1 1 0,1-1 0,-1 0 0,1 0 1,-1 1-1,1-1 0,-1 0 0,1 0 1,0 0-1,1-1 0,43-5 137,-32 1-121,0-2 0,0 0-1,-1 0 1,0-1 0,0-1-1,-1 0 1,0-1 0,0 0-1,-1-1 1,-1-1 0,0 1 0,0-1-1,-1-1 1,-1 0 0,9-16-1,-16 25-13,1 1 0,-1 0 0,0 0 0,0-1 0,0 1 0,-1-1-1,1 1 1,-1 0 0,1-1 0,-1 1 0,0-1 0,-1 1 0,0-8 0,1 11-11,-1-1 0,1 0 1,0 0-1,-1 1 0,1-1 1,-1 0-1,1 1 1,0-1-1,-1 1 0,0-1 1,1 1-1,-1-1 0,1 1 1,-1-1-1,0 1 0,1-1 1,-1 1-1,0 0 0,1-1 1,-1 1-1,0 0 0,0-1 1,-1 1-1,0 0-7,0 0-1,-1 0 1,1 0-1,0 1 1,-1-1 0,1 1-1,0-1 1,0 1-1,-1 0 1,1 0 0,-4 2-1,-3 3 4,-1 1 0,1 0-1,1 1 1,-1-1 0,1 2-1,1-1 1,0 1 0,0 0 0,0 1-1,1 0 1,1 0 0,0 0 0,0 0-1,1 1 1,0 0 0,1 0-1,0 0 1,0 0 0,0 23 0,2-32-130,1 0 1,0-1-1,0 1 1,1 0-1,-1 0 1,0-1 0,1 1-1,-1 0 1,1-1-1,-1 1 1,1 0-1,0-1 1,-1 1 0,1-1-1,0 1 1,0-1-1,0 0 1,0 1-1,1-1 1,-1 0-1,0 1 1,1-1 0,-1 0-1,0 0 1,1 0-1,-1-1 1,1 1-1,0 0 1,-1 0 0,1-1-1,0 1 1,-1-1-1,1 1 1,0-1-1,-1 0 1,1 0 0,0 0-1,0 0 1,-1 0-1,1 0 1,0 0-1,0-1 1,-1 1-1,1 0 1,0-1 0,1 0-1,8-10-6054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8.776"/>
    </inkml:context>
    <inkml:brush xml:id="br0">
      <inkml:brushProperty name="width" value="0.025" units="cm"/>
      <inkml:brushProperty name="height" value="0.025" units="cm"/>
    </inkml:brush>
  </inkml:definitions>
  <inkml:trace contextRef="#ctx0" brushRef="#br0">30 0 12460,'-4'9'664,"-1"0"0,1 0 1,1 1-1,-1-1 0,2 1 0,-1 0 1,1-1-1,1 1 0,-1 11 0,2-9-324,1 0 0,0 0 0,0 0-1,1-1 1,1 1 0,7 20-1,3-3-194,2 0-1,0-1 1,2 0-1,35 42 0,-40-51-172,-3-8 374,-6-33-39,-3-11-271,2 21-54,-2 1 0,0-1 0,0 0 0,-1 1 0,0-1 0,-1 0 0,-1 1 0,0 0 0,-5-13 0,42 29-303,-22-3 324,-1 0 0,1-1 0,0 0 0,0-1 0,0-1-1,-1 0 1,17-3 0,-25 4 2,0 0 0,-1-1 0,1 1-1,0-1 1,0 0 0,0 0 0,0 0 0,-1 0 0,1-1-1,0 1 1,-1-1 0,1 0 0,-1 1 0,0-1 0,1 0-1,-1 0 1,0-1 0,0 1 0,0 0 0,-1-1 0,1 1-1,0-1 1,-1 1 0,0-1 0,0 0 0,0 0-1,0 1 1,0-1 0,0 0 0,-1 0 0,1 0 0,-1 0-1,0-5 1,0 7-3,-1 0-1,1 0 0,-1 0 1,1-1-1,-1 1 0,0 0 1,0 0-1,1 0 0,-1 0 1,0 0-1,0 1 0,0-1 1,0 0-1,0 0 0,0 0 1,0 1-1,0-1 0,-1 1 1,1-1-1,0 1 1,0-1-1,0 1 0,-1 0 1,1-1-1,0 1 0,-1 0 1,1 0-1,0 0 0,0 0 1,-1 0-1,-1 1 0,1-1-7,-1-1 0,1 2 0,-1-1 0,1 0 0,0 0 0,-1 1 0,1-1 0,-1 1 0,1 0 0,0 0 1,-1 0-1,1 0 0,0 0 0,0 0 0,0 1 0,-3 1 0,4-1 9,-1 0 1,1-1 0,-1 1 0,1 0 0,0 0 0,0 0-1,0 0 1,0 0 0,0 0 0,0 0 0,0 0 0,1 0-1,-1 1 1,1-1 0,-1 0 0,1 0 0,0 1 0,0-1-1,0 0 1,0 1 0,1 3 0,0-5 0,1 1 1,-1 0 0,0-1-1,0 1 1,1-1-1,-1 1 1,1-1-1,-1 0 1,1 0-1,-1 1 1,1-1 0,0 0-1,0-1 1,0 1-1,-1 0 1,1 0-1,0-1 1,0 1 0,3-1-1,4 2 15,1-1 0,-1 0 0,1-1 0,0 0 0,-1 0 0,1-1 0,0 0 1,17-6-1,31-18-108,-46 19 49,1 0 0,0 0 0,1 2 0,24-7 0,-38 11 24,1 0 0,-1 0 0,1 0 0,-1 0 0,1 0-1,0 0 1,-1 0 0,1 0 0,-1 0 0,1 0 0,-1 0-1,1 0 1,-1 1 0,1-1 0,-1 0 0,1 0 0,-1 1-1,1-1 1,-1 0 0,1 1 0,-1-1 0,1 0 0,-1 1 0,0-1-1,1 1 1,-1-1 0,0 0 0,1 1 0,-1-1 0,0 1-1,1-1 1,-1 1 0,0-1 0,0 1 0,0 0 0,0-1-1,0 1 1,1-1 0,-1 1 0,0-1 0,0 1 0,0-1-1,0 1 1,-1 0 0,1-1 0,0 1 0,0-1 0,0 1 0,-1 0-34,1-1 1,0 0 0,0 1 0,0-1 0,0 0-1,0 1 1,0-1 0,0 0 0,0 1 0,-1-1-1,1 1 1,0-1 0,0 0 0,0 1 0,1-1 0,-1 0-1,0 1 1,0-1 0,0 0 0,0 1 0,0-1-1,0 0 1,0 1 0,1-1 0,-1 0 0,0 1-1,0-1 1,0 0 0,1 0 0,-1 1 0,0-1 0,0 0-1,1 0 1,-1 1 0,0-1 0,1 0 0,-1 0-1,0 0 1,1 0 0,-1 0 0,0 1 0,1-1 0,-1 0-1,0 0 1,1 0 0,-1 0 0,0 0 0,1 0-1,-1 0 1,0 0 0,1 0 0,-1 0 0,0 0-1,1 0 1,-1 0 0,1-1 0,-1 1 0,0 0 0,0 0-1,1 0 1,-1 0 0,0-1 0,1 1 0,5-5-6293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11.988"/>
    </inkml:context>
    <inkml:brush xml:id="br0">
      <inkml:brushProperty name="width" value="0.025" units="cm"/>
      <inkml:brushProperty name="height" value="0.025" units="cm"/>
    </inkml:brush>
  </inkml:definitions>
  <inkml:trace contextRef="#ctx0" brushRef="#br0">1 0 20083,'0'0'5221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12.543"/>
    </inkml:context>
    <inkml:brush xml:id="br0">
      <inkml:brushProperty name="width" value="0.025" units="cm"/>
      <inkml:brushProperty name="height" value="0.025" units="cm"/>
    </inkml:brush>
  </inkml:definitions>
  <inkml:trace contextRef="#ctx0" brushRef="#br0">72 1 13132,'0'0'5798,"-16"62"-5414,0 8 705,1 20 64,1 13-448,3 12-289,11 9-159,0-2-129,0-2-64,0-8-32,0-8 0,6-14-1025,-6-15-1858,3-12-6149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12.873"/>
    </inkml:context>
    <inkml:brush xml:id="br0">
      <inkml:brushProperty name="width" value="0.025" units="cm"/>
      <inkml:brushProperty name="height" value="0.025" units="cm"/>
    </inkml:brush>
  </inkml:definitions>
  <inkml:trace contextRef="#ctx0" brushRef="#br0">23 0 12364,'0'0'5701,"-21"46"-5092,19-31-353,2-8-160</inkml:trace>
  <inkml:trace contextRef="#ctx0" brushRef="#br0" timeOffset="1">39 250 11115,'0'0'8103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6.622"/>
    </inkml:context>
    <inkml:brush xml:id="br0">
      <inkml:brushProperty name="width" value="0.025" units="cm"/>
      <inkml:brushProperty name="height" value="0.025" units="cm"/>
    </inkml:brush>
  </inkml:definitions>
  <inkml:trace contextRef="#ctx0" brushRef="#br0">1 293 3683,'0'0'15722,"13"-8"-14334,44-18 132,0 2 0,86-24 0,-87 32-2160,0-2 0,-1-3 1,-2-3-1,63-36 0,-113 58 332,-1 1 0,0 0 0,1-1 0,-1 0 1,0 0-1,0 1 0,0-1 0,0 0 0,0 0 0,-1-1 0,1 1 0,0 0 0,-1-1 0,0 1 0,2-4 0,-2-7-5164</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6.982"/>
    </inkml:context>
    <inkml:brush xml:id="br0">
      <inkml:brushProperty name="width" value="0.025" units="cm"/>
      <inkml:brushProperty name="height" value="0.025" units="cm"/>
    </inkml:brush>
  </inkml:definitions>
  <inkml:trace contextRef="#ctx0" brushRef="#br0">366 33 14670,'0'0'3929,"-10"-6"-1949,-33-18-778,41 23-1178,-1 1 1,1-1 0,0 1 0,0 0-1,0 0 1,0-1 0,-1 1 0,1 1-1,0-1 1,0 0 0,0 1 0,-1-1-1,1 1 1,0-1 0,0 1 0,0 0-1,0 0 1,0 0 0,0 0 0,0 0 0,1 1-1,-1-1 1,0 0 0,1 1 0,-1-1-1,1 1 1,-1 0 0,1 0 0,0-1-1,-1 1 1,0 4 0,-5 2 15,-30 40-32,3 0 0,2 2 0,-44 93 0,64-119-11,-29 66-41,39-84 39,0 0 1,0 0 0,0 1 0,1-1 0,0 0 0,0 1 0,1-1 0,0 1-1,0-1 1,0 1 0,1-1 0,1 7 0,-1-11 7,0 0 1,1 0-1,-1 0 0,0 0 0,1 0 1,0 0-1,-1 0 0,1-1 1,0 1-1,0-1 0,0 0 0,0 1 1,0-1-1,0 0 0,0 0 0,0 0 1,0 0-1,0 0 0,1-1 1,-1 1-1,0-1 0,1 0 0,2 1 1,64 2 659,-52-3-428,-1 0-184,165 4 962,-61 5-3518,-88-6-2006,-5-2-3289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8.062"/>
    </inkml:context>
    <inkml:brush xml:id="br0">
      <inkml:brushProperty name="width" value="0.025" units="cm"/>
      <inkml:brushProperty name="height" value="0.025" units="cm"/>
    </inkml:brush>
  </inkml:definitions>
  <inkml:trace contextRef="#ctx0" brushRef="#br0">4 105 4612,'0'0'14959,"0"11"-14239,2 49-369,3-1 1,2-1-1,3 1 0,25 81 1,-35-139-343,0 0 0,0 0 0,0 0 0,0-1 0,0 1 0,0 0 0,1 0 0,-1 0 0,0 0 0,1 0 0,-1-1 0,0 1 0,1 0 0,-1 0 0,1-1 0,-1 1 0,1 0 0,0-1 0,-1 1 0,1 0 0,0-1 0,-1 1 0,1-1 0,0 1 0,0-1 0,1 1 0,5-21 405,-2-39-63,-8 5-878,-3 0-1,-2 1 1,-2 0-1,-25-72 1,14 49 255,16 59 352,9 32 106,11 35 183,-6-33-291,1 0 0,0 0 0,1-1 0,1 0 0,0-1 0,1-1 0,20 18 0,-28-27-52,0-1 0,0 1 0,1-1 1,-1 0-1,1-1 0,0 1 0,1-1 0,-1 0 0,0-1 0,1 1 0,-1-1 0,1-1 0,0 1 0,0-1 0,0 0 0,0-1 1,0 1-1,0-1 0,-1-1 0,1 0 0,0 0 0,0 0 0,0 0 0,7-4 0,-9 3 34,0-1 1,0 0-1,0-1 0,0 1 0,-1-1 0,0 0 1,1 0-1,-1 0 0,-1-1 0,1 1 0,-1-1 1,0 0-1,0 0 0,0 0 0,-1-1 0,1 1 0,1-8 1,0-1-104,0-1 0,-1 0 1,0 0-1,-2 0 0,1-22 1,-4 29-1503,-8 8-5212,4 5 1686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8.598"/>
    </inkml:context>
    <inkml:brush xml:id="br0">
      <inkml:brushProperty name="width" value="0.025" units="cm"/>
      <inkml:brushProperty name="height" value="0.025" units="cm"/>
    </inkml:brush>
  </inkml:definitions>
  <inkml:trace contextRef="#ctx0" brushRef="#br0">91 182 15310,'0'0'5227,"-1"-8"-4336,1 1-625,0 4-203,1 0 0,-1 0 1,0 1-1,-1-1 1,1 0-1,0 1 1,-1-1-1,1 1 0,-1-1 1,0 0-1,0 1 1,0-1-1,-2-2 0,2 4-54,1 0-1,-1 1 0,0-1 1,0 0-1,1 1 0,-1-1 0,0 1 1,0-1-1,0 1 0,0-1 1,0 1-1,0 0 0,1-1 1,-1 1-1,0 0 0,0 0 0,0-1 1,0 1-1,0 0 0,0 0 1,0 0-1,0 0 0,0 1 0,0-1 1,0 0-1,0 0 0,0 0 1,0 1-1,0-1 0,0 1 1,0-1-1,0 1 0,1-1 0,-1 1 1,0-1-1,0 1 0,1 0 1,-1-1-1,-1 2 0,-25 29 216,24-25-106,0 0 1,1 1 0,-1-1-1,1 0 1,1 1 0,-1-1 0,0 14-1,2-18-104,0-1 1,0 1-1,0-1 0,0 1 0,0-1 0,1 0 0,-1 1 0,0-1 0,1 1 0,0-1 1,-1 1-1,1-1 0,0 0 0,0 0 0,-1 1 0,1-1 0,0 0 0,0 0 0,0 0 1,1 0-1,-1 0 0,0 0 0,0 0 0,0 0 0,1-1 0,-1 1 0,0 0 0,1-1 1,-1 1-1,1-1 0,-1 0 0,1 1 0,-1-1 0,1 0 0,-1 0 0,1 0 0,-1 0 0,3 0 1,7-1 26,1 0-1,-1-1 1,0 0 0,0 0 0,0-2 0,0 1 0,0-1 0,-1-1 0,1 0-1,-1 0 1,-1-1 0,1-1 0,14-11 0,49-28 118,-73 46-160,0-1 1,1 1-1,-1 0 0,0 0 1,0 0-1,1-1 0,-1 1 1,0 0-1,1 0 0,-1 0 1,0 0-1,1 0 0,-1 0 1,0 0-1,1-1 0,-1 1 1,0 0-1,1 0 0,-1 0 1,0 0-1,1 0 0,-1 0 1,0 1-1,1-1 0,-1 0 1,0 0-1,1 0 0,-1 0 1,0 0-1,0 0 0,1 1 1,-1-1-1,0 0 0,1 0 1,-1 0-1,0 1 1,0-1-1,1 0 0,-1 0 1,0 1-1,1 16-53,2 7 10,-3-23 45,0-1 0,0 1 0,1-1 0,-1 1 1,1 0-1,-1-1 0,1 1 0,-1-1 1,1 1-1,-1-1 0,1 1 0,-1-1 0,1 0 1,-1 1-1,1-1 0,0 0 0,-1 1 0,1-1 1,0 0-1,-1 0 0,1 0 0,0 1 0,-1-1 1,1 0-1,0 0 0,0 0 0,-1 0 1,1 0-1,0 0 0,-1 0 0,1-1 0,1 1 1,10-4 72,0-1 0,-1 0 0,1-1 0,-1 0 0,0-1 1,-1 0-1,1-1 0,-2 0 0,12-11 0,12-9 39,-11 10-281,-16 13 50,0-1-1,0 1 0,0 0 1,1 0-1,0 1 1,0 0-1,0 0 1,0 1-1,0 0 1,1 0-1,0 0 1,7-1-1,-14 5 104,0-1 0,0 0-1,0 1 1,0-1-1,0 1 1,0-1-1,-1 1 1,1 0-1,0-1 1,0 1 0,-1 0-1,1-1 1,0 1-1,-1 0 1,1 0-1,-1 0 1,1-1 0,-1 1-1,0 0 1,1 0-1,-1 0 1,0 0-1,1 0 1,-1 0-1,0 0 1,0 0 0,0 0-1,0 0 1,0 0-1,0 0 1,0 0-1,0 0 1,-1 2-1,1-2 7,-1 1 0,1-1-1,0 0 1,0 1 0,0-1-1,0 1 1,1-1-1,-1 1 1,0-1 0,0 0-1,1 1 1,-1-1 0,1 1-1,-1-1 1,1 0 0,0 0-1,-1 1 1,1-1-1,0 0 1,0 0 0,0 0-1,0 0 1,0 0 0,0 0-1,0 0 1,0 0-1,1 0 1,-1-1 0,1 2-1,3-2-241,1 1-1,-1-1 1,0 0-1,0 0 1,0-1 0,0 1-1,0-1 1,0 0-1,0 0 1,0-1-1,0 0 1,-1 0-1,8-3 1,54-40-7295,-30 15 371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9.236"/>
    </inkml:context>
    <inkml:brush xml:id="br0">
      <inkml:brushProperty name="width" value="0.025" units="cm"/>
      <inkml:brushProperty name="height" value="0.025" units="cm"/>
    </inkml:brush>
  </inkml:definitions>
  <inkml:trace contextRef="#ctx0" brushRef="#br0">86 370 13901,'0'0'1965,"-9"10"-60,2-2-1553,-37 45 1344,41-49-1524,0-1-1,1 1 1,-1 0-1,1 0 0,0 0 1,0 1-1,0-1 0,0 0 1,1 1-1,0 0 0,0-1 1,0 1-1,0 4 0,1-8-167,1-1 0,-1 1 0,0-1 0,1 0 0,-1 1 0,0-1 0,1 1 0,-1-1 0,0 0 0,1 0 0,-1 1 0,0-1 0,1 0 0,-1 0 0,1 1 0,-1-1 0,1 0 0,-1 0 0,1 0-1,-1 0 1,1 0 0,-1 0 0,1 1 0,-1-1 0,1 0 0,-1-1 0,0 1 0,1 0 0,-1 0 0,1 0 0,-1 0 0,1 0 0,-1 0 0,1 0 0,-1-1 0,1 1 0,20-8-7,-13 2-92,1-1-1,-1 0 0,-1 0 1,1-1-1,-1 1 0,-1-2 1,1 1-1,-1-1 0,8-15 1,-7 11 122,0 0 0,-1 0 0,-1-1-1,6-19 1,-16 55 93,3-13-73,0-1 0,1 0 0,0 1 0,0-1 0,1 13 0,0-19-33,1-1 1,-1 1-1,0-1 1,1 1-1,-1-1 1,1 1-1,-1-1 1,1 1-1,0-1 1,0 0-1,-1 1 0,1-1 1,0 0-1,0 1 1,0-1-1,0 0 1,1 0-1,-1 0 1,0 0-1,0 0 1,1 0-1,-1-1 0,0 1 1,1 0-1,-1-1 1,1 1-1,-1-1 1,1 1-1,-1-1 1,1 0-1,0 1 1,-1-1-1,1 0 0,2 0 1,6-1 22,0 0-1,1-1 1,-1 1 0,0-2 0,0 0 0,-1 0-1,1-1 1,-1 0 0,1 0 0,-1-1-1,0 0 1,-1-1 0,1 0 0,-1-1 0,-1 1-1,1-1 1,12-16 0,-1 1-13,-2-1 0,-1 0 0,0-1 0,-2-1 0,15-35 0,-19 36 1,0 0-1,-2-1 1,0 0-1,6-41 1,-14 65-24,0 1 1,0 0 0,0 0 0,1-1-1,-1 1 1,0 0 0,0-1-1,0 1 1,0 0 0,0 0 0,0-1-1,0 1 1,0 0 0,0-1-1,0 1 1,0 0 0,0-1 0,0 1-1,0 0 1,0 0 0,0-1-1,0 1 1,-1 0 0,1 0-1,0-1 1,0 1 0,0 0 0,0 0-1,-1-1 1,1 1 0,0 0-1,0 0 1,0-1 0,-1 1 0,1 0-1,0 0 1,0 0 0,-1 0-1,1 0 1,0-1 0,0 1-1,-1 0 1,-11 10 36,-13 22-49,24-31 7,-10 16 68,0 1-1,1 0 1,-11 26 0,19-38-12,-1 1 1,1-1-1,1 0 0,-1 1 1,1-1-1,0 1 1,0-1-1,1 1 0,0 0 1,0-1-1,0 1 1,1 0-1,0-1 0,3 12 1,-2-15-35,1 1-1,-1-1 1,1 0-1,-1 0 1,1 0 0,0-1-1,0 1 1,0-1 0,0 1-1,1-1 1,-1 0 0,0-1-1,1 1 1,0 0 0,-1-1-1,1 0 1,0 0-1,0 0 1,0 0 0,-1-1-1,1 1 1,0-1 0,0 0-1,8-1 1,0 1 46,0-1-1,0 0 1,0-1-1,0 0 1,0-1-1,22-9 1,-11 1 107,-2-1 1,0 0-1,0-2 0,-1-1 1,-1 0-1,-1-2 1,0 0-1,-1-1 0,21-27 1,-30 24 237,-8 21-392,0-1-1,0 1 0,0 0 0,0-1 0,-1 1 0,1 0 0,0-1 1,0 1-1,0 0 0,-1 0 0,1-1 0,0 1 0,0 0 1,-1 0-1,1-1 0,0 1 0,-1 0 0,1 0 0,0 0 1,-1 0-1,1-1 0,0 1 0,-1 0 0,1 0 0,0 0 0,-1 0 1,1 0-1,0 0 0,-1 0 0,1 0 0,0 0 0,-1 0 1,1 0-1,-4 1 3,0-1-1,1 1 1,-1 0 0,1 0 0,-1 0 0,1 1 0,0-1 0,-1 1 0,-2 2-1,-3 3-24,0-1 0,0 2 0,1-1 0,0 1 0,-10 15 0,16-21 4,0 0 1,0 1-1,0-1 1,0 1-1,1-1 1,-1 1-1,1 0 1,0 0-1,0 0 1,0 0-1,0 0 0,0 0 1,1 0-1,-1 0 1,1 0-1,0 0 1,0 0-1,0 0 1,0 1-1,0-1 1,1 0-1,0 0 1,-1 0-1,3 5 1,-1-6 3,0 0 0,0 0 0,0 0 1,0-1-1,0 1 0,0-1 0,1 1 1,-1-1-1,1 0 0,-1 0 0,1 0 0,-1 0 1,1 0-1,-1-1 0,1 1 0,0-1 1,-1 1-1,5-1 0,56-1-161,-52 1-13,0-1-656,0 0 0,0 0 0,0-1 0,0-1 0,-1 1 0,1-2 0,14-6-1,25-17-9490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9.848"/>
    </inkml:context>
    <inkml:brush xml:id="br0">
      <inkml:brushProperty name="width" value="0.025" units="cm"/>
      <inkml:brushProperty name="height" value="0.025" units="cm"/>
    </inkml:brush>
  </inkml:definitions>
  <inkml:trace contextRef="#ctx0" brushRef="#br0">1 1 17553,'0'0'5167,"8"7"-5060,-3-3-95,0 0 0,-1 1-1,0-1 1,0 1 0,0 0 0,-1 0 0,0 1-1,0-1 1,0 1 0,0-1 0,-1 1 0,0 0-1,0 0 1,-1 0 0,1 0 0,-1 0 0,-1 0-1,1 11 1,-1 24 26,-7 49 1,0 20 338,7-109-339,0 1 1,0-1-1,0 1 1,0-1-1,1 1 0,-1-1 1,0 1-1,1-1 1,-1 1-1,1-1 1,0 1-1,-1-1 0,1 0 1,0 1-1,0-1 1,-1 0-1,1 0 0,0 0 1,1 1-1,-1-1 1,0 0-1,0 0 1,0-1-1,2 2 0,0 0 74,0-1 0,1 0-1,-1 0 1,0 0-1,1-1 1,-1 1 0,0-1-1,1 0 1,-1 0-1,6 0 1,4-2 199,0 0 0,0-1-1,-1 0 1,24-10 0,-26 8-269,72-35 384,-77 37-487,0 1-1,-1-1 1,0-1-1,1 1 1,-1 0 0,-1-1-1,1 0 1,0 0-1,-1 0 1,0 0-1,0-1 1,0 1-1,0-1 1,2-6-1,-5 10-114,0-1 0,1 1 0,-1 0 0,0-1 0,0 1-1,0-1 1,0 1 0,0-1 0,0 1 0,0-1-1,-1 1 1,1-1 0,0 1 0,-1 0 0,0-1 0,1 1-1,-1 0 1,1-1 0,-1 1 0,0 0 0,0 0 0,0-1-1,0 1 1,0 0 0,0 0 0,0 0 0,0 0 0,0 1-1,-1-1 1,0-1 0,-46-16-7654,40 16 6195,-35-10-6741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00.212"/>
    </inkml:context>
    <inkml:brush xml:id="br0">
      <inkml:brushProperty name="width" value="0.025" units="cm"/>
      <inkml:brushProperty name="height" value="0.025" units="cm"/>
    </inkml:brush>
  </inkml:definitions>
  <inkml:trace contextRef="#ctx0" brushRef="#br0">1 59 8360,'0'0'8872,"62"0"-7366,-22-12-866,8-2-576,-2-2-1313,-5 0-4965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39.800"/>
    </inkml:context>
    <inkml:brush xml:id="br0">
      <inkml:brushProperty name="width" value="0.025" units="cm"/>
      <inkml:brushProperty name="height" value="0.025" units="cm"/>
    </inkml:brush>
  </inkml:definitions>
  <inkml:trace contextRef="#ctx0" brushRef="#br0">163 148 5349,'0'-2'483,"0"0"1,0 0-1,0 0 0,0 0 0,0 1 0,0-1 1,-1 0-1,1 0 0,-1 0 0,1 1 0,-1-1 1,0 0-1,0 1 0,0-1 0,0 0 1,0 1-1,0-1 0,0 1 0,0-1 0,-1 1 1,0-1-1,0 1-297,0 0 0,0 0 0,0 0 0,0 1 0,0-1 0,0 0 0,0 1 0,0 0 0,0 0 0,0-1 0,0 1 0,0 0 0,0 1 0,0-1 0,-5 1 0,2 1-158,-1-1 0,0 1 0,0 1 0,1-1 0,-1 1 0,1 0 0,0 0 0,0 0 0,0 1 0,0 0 0,1 0 0,-5 5 0,4-4 9,1 0 0,1 1 0,-1-1 0,1 1 0,0-1 0,0 1 0,0 0 0,1 1 0,0-1 0,0 0 0,1 1 0,0-1 0,0 0 0,0 1 0,1 0 0,0 11 1,1-16-36,-1-1 1,1 0 0,0 1-1,0-1 1,-1 0 0,1 0-1,0 0 1,0 0 0,0 0-1,0 0 1,0 0 0,1 0 0,-1 0-1,0 0 1,0 0 0,1-1-1,-1 1 1,0 0 0,1-1-1,-1 0 1,0 1 0,1-1-1,-1 0 1,1 1 0,-1-1-1,1 0 1,-1 0 0,3 0 0,54-1 96,-41 0-95,-8 1-33,0 0 0,0 0 0,0 1 1,-1 1-1,1 0 0,0 0 0,-1 0 0,0 1 0,1 0 0,-1 1 1,0 0-1,0 0 0,-1 1 0,8 6 0,-9-7 20,-1 2 0,0-1 0,0 0 1,0 1-1,-1 0 0,0 0 0,0 0 0,-1 1 0,1-1 0,-1 1 1,-1 0-1,1 0 0,-1 0 0,-1 0 0,1 0 0,-1 1 0,0 10 0,0-3 4,-1-1 0,-1 0 0,0 0 0,-1 0 0,0 0 0,-1 0 0,-6 15-1,7-24 65,0 0 0,0 0 0,0 0 0,-1 0 0,0 0 0,0-1 0,0 1 0,-1-1-1,1 0 1,-1 0 0,0 0 0,0 0 0,-1-1 0,1 1 0,-1-1 0,1 0 0,-1-1 0,0 1-1,0-1 1,-11 3 0,15-4-36,0-1-1,0 0 1,1 0-1,-1 1 0,0-1 1,0 0-1,0 0 1,0 0-1,0 0 1,0 0-1,0 0 0,0-1 1,1 1-1,-1 0 1,0 0-1,0-1 1,0 1-1,0 0 1,1-1-1,-1 1 0,0-1 1,0 1-1,1-1 1,-1 1-1,0-1 1,1 0-1,-1 1 0,0-1 1,1 0-1,-1 0 1,1 1-1,-1-1 1,1 0-1,0 0 0,-1 0 1,1 1-1,0-1 1,0 0-1,-1-1 1,-1-41 99,2 31-69,1-12-56,2 0-1,0 0 1,1 0-1,2 0 1,16-44-1,58-113-45,-55 127 87,-10 25-42,-8 17 4,-1 0-1,-1 0 1,1 0 0,-2-1 0,0 1 0,0-1 0,-1 0 0,1-17 0,-4 30-1,0-1-1,0 1 1,0 0-1,0-1 1,0 1-1,0 0 1,0-1 0,0 1-1,0 0 1,0-1-1,0 1 1,0 0 0,0 0-1,0-1 1,0 1-1,0 0 1,0-1-1,0 1 1,-1 0 0,1 0-1,0-1 1,0 1-1,0 0 1,0 0 0,-1-1-1,1 1 1,0 0-1,0 0 1,-1 0-1,1-1 1,0 1 0,0 0-1,-1 0 1,1 0-1,0 0 1,-1 0 0,1 0-1,0-1 1,0 1-1,-1 0 1,1 0-1,0 0 1,-1 0 0,1 0-1,0 0 1,-1 0-1,1 0 1,0 1 0,-1-1-1,1 0 1,0 0-1,0 0 1,-1 0-1,1 0 1,0 0 0,0 0-1,-1 1 1,1-1-1,0 0 1,0 0 0,-1 0-1,1 1 1,0-1-1,-1 0 1,-15 17-115,8-4 115,2 0 0,-1 0 0,2 1 0,0 0 0,0 0 0,1 0 0,1 1 1,0-1-1,1 1 0,1 0 0,1 28 0,0-41-6,0 0-1,1 0 1,-1 0-1,1 0 1,-1 0-1,1 0 1,0 0-1,-1 0 1,1 0 0,0 0-1,0 0 1,0 0-1,1-1 1,-1 1-1,0-1 1,1 1-1,-1-1 1,1 1 0,0-1-1,-1 0 1,1 1-1,0-1 1,0 0-1,-1 0 1,1 0-1,0-1 1,0 1 0,0 0-1,4 0 1,0 0-445,-1-1 0,1 1 0,0-1 0,-1 0 0,1 0 0,0-1 0,-1 0 0,1 0 1,-1 0-1,7-2 0,18-14-5047</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00.561"/>
    </inkml:context>
    <inkml:brush xml:id="br0">
      <inkml:brushProperty name="width" value="0.025" units="cm"/>
      <inkml:brushProperty name="height" value="0.025" units="cm"/>
    </inkml:brush>
  </inkml:definitions>
  <inkml:trace contextRef="#ctx0" brushRef="#br0">0 267 9289,'0'0'8910,"3"10"-6818,7 31-229,-10-40-1787,1 1-1,-1 0 0,1-1 0,0 1 1,0-1-1,0 1 0,0-1 1,0 1-1,0-1 0,0 1 1,0-1-1,0 0 0,1 0 1,-1 0-1,1 0 0,-1 0 0,1 0 1,-1 0-1,1 0 0,-1 0 1,1-1-1,0 1 0,-1-1 1,1 1-1,0-1 0,-1 0 0,1 1 1,0-1-1,0 0 0,0 0 1,-1 0-1,1 0 0,0-1 1,3 0-1,3 0-49,0-1 0,0-1 0,0 1 0,0-1 0,9-5 0,15-10 44,37-17-23,-65 34-69,1-1 1,-1 0 0,1 1 0,0 0-1,0 0 1,0 0 0,0 1-1,-1 0 1,1 0 0,0 0 0,0 0-1,7 2 1,12 11-443,-23-11 328,0-1 1,0 0 0,0 0-1,0 0 1,1-1-1,-1 1 1,0 0 0,0 0-1,0-1 1,1 1 0,-1 0-1,0-1 1,1 0 0,-1 1-1,1-1 1,-1 0-1,0 1 1,1-1 0,-1 0-1,1 0 1,-1 0 0,1 0-1,-1-1 1,0 1 0,1 0-1,-1-1 1,0 1-1,1 0 1,-1-1 0,0 0-1,1 1 1,-1-1 0,0 0-1,0 0 1,0 1-1,1-1 1,-1 0 0,0 0-1,0 0 1,0 0 0,1-2-1,1-2-1055,1 1 0,0-1 0,-1 0-1,0 0 1,0 0 0,2-7 0,3-13-5391</inkml:trace>
  <inkml:trace contextRef="#ctx0" brushRef="#br0" timeOffset="1">379 0 7911,'0'0'12268,"77"2"-13357,-52 3-1601,8-1-1635,-9-4 866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00.891"/>
    </inkml:context>
    <inkml:brush xml:id="br0">
      <inkml:brushProperty name="width" value="0.025" units="cm"/>
      <inkml:brushProperty name="height" value="0.025" units="cm"/>
    </inkml:brush>
  </inkml:definitions>
  <inkml:trace contextRef="#ctx0" brushRef="#br0">53 1 8008,'0'0'7943,"0"9"-6827,-2 4-841,1-7-116,0 0 0,1 0 0,-1 0 0,1 0 0,0 0 0,0 0-1,1 1 1,0-1 0,0 0 0,1-1 0,-1 1 0,1 0 0,0 0-1,6 10 1,-5-13-71,-1-1-1,0 1 0,1-1 1,-1 1-1,-1 0 1,1 0-1,0 0 0,-1 0 1,1 0-1,-1 0 1,0 0-1,0 1 0,0-1 1,0 0-1,-1 1 0,1-1 1,-1 7-1,-1-7 30,0 0 1,0 0-1,0 0 0,-1 0 1,1-1-1,-1 1 0,0 0 0,0-1 1,0 1-1,0-1 0,0 0 0,0 1 1,0-1-1,-1 0 0,1-1 1,-1 1-1,0 0 0,1-1 0,-5 2 1,-27 10-312,20-14-5901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01.455"/>
    </inkml:context>
    <inkml:brush xml:id="br0">
      <inkml:brushProperty name="width" value="0.025" units="cm"/>
      <inkml:brushProperty name="height" value="0.025" units="cm"/>
    </inkml:brush>
  </inkml:definitions>
  <inkml:trace contextRef="#ctx0" brushRef="#br0">94 66 11851,'0'0'3251,"2"-9"-352,4-31-769,-6 39-2050,0 1 1,1-1-1,-1 1 0,0 0 0,0-1 1,0 1-1,0-1 0,0 0 1,0 1-1,0-1 0,0 1 0,0-1 1,0 1-1,0-1 0,0 1 0,0-1 1,0 1-1,-1-1 0,1 1 1,0 0-1,0-1 0,-1 1 0,1-1 1,0 1-1,0-1 0,-1 1 0,1 0 1,0-1-1,-1 1 0,1 0 1,-1-1-1,1 1 0,0 0 0,-2-1 1,-16 7 526,-13 18-778,-1 8 195,17-15 243,52-24-201,-19 2-90,1 1-1,0 0 0,0 1 1,0 1-1,0 1 0,0 1 1,33 3-1,-50-2 14,1-1 0,-1 0 0,0 1-1,1 0 1,-1 0 0,0 0 0,1 0 0,-1 0 0,0 0 0,0 0 0,0 1-1,0-1 1,0 1 0,0-1 0,-1 1 0,1 0 0,-1 0 0,1 0-1,-1-1 1,1 2 0,-1-1 0,0 0 0,0 0 0,0 0 0,0 1 0,0-1-1,-1 0 1,1 1 0,-1-1 0,1 0 0,-1 1 0,0-1 0,0 1 0,0-1-1,0 1 1,-1-1 0,1 0 0,-1 1 0,1-1 0,-2 3 0,-1 6 15,-1 0 0,0 0 1,0-1-1,-1 0 0,-1 0 1,1 0-1,-11 12 0,8-10 45,-1-1 0,0 0 1,-1-1-1,-1 0 0,1-1 0,-1 0 0,-1 0 0,0-1 0,-15 8 0,26-16-63,1 0 1,0 0-1,0 0 0,-1 0 0,1 0 0,0 0 0,0 0 0,-1 0 0,1 0 0,0 0 0,0 0 0,-1 0 0,1 0 1,0 0-1,0 0 0,-1 0 0,1 0 0,0 0 0,0 0 0,-1 0 0,1-1 0,0 1 0,0 0 0,-1 0 0,1 0 1,0 0-1,0-1 0,0 1 0,0 0 0,-1 0 0,1 0 0,0-1 0,0 1 0,0 0 0,0 0 0,0 0 0,-1-1 1,1 1-1,0 0 0,0 0 0,0-1 0,0 1 0,0 0 0,0-1 0,1-19-1226,9-19-2024,7-5-1300,6-8-1629</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02.064"/>
    </inkml:context>
    <inkml:brush xml:id="br0">
      <inkml:brushProperty name="width" value="0.025" units="cm"/>
      <inkml:brushProperty name="height" value="0.025" units="cm"/>
    </inkml:brush>
  </inkml:definitions>
  <inkml:trace contextRef="#ctx0" brushRef="#br0">0 47 11819,'0'0'8712,"5"13"-8002,30 114 113,-33-121-822,-1 0 0,1 0 1,0 0-1,1 0 1,-1-1-1,1 0 0,0 1 1,0-1-1,1 0 1,0 0-1,5 5 0,1-1-198,0-1-1,1 0 1,19 10-1,-2-1-513,-25-14 682,0-1 0,0 0-1,0-1 1,0 1-1,0 0 1,0-1 0,1 0-1,-1 0 1,0 0-1,7 1 1,-8-2 47,0-1 1,0 0 0,0 0-1,0 1 1,0-1-1,0-1 1,0 1-1,0 0 1,0 0 0,0-1-1,-1 1 1,1-1-1,0 1 1,-1-1-1,0 0 1,1 1 0,1-4-1,4-8 205,0 0 0,0 0-1,-1 0 1,-1-1 0,0 0-1,-1 0 1,0 0 0,-2-1-1,1 1 1,-1-19 0,0 22-73,0 2-27,-3 17-183,1 1 0,0 0 0,1 0 0,0 0 0,0-1 0,1 1 0,0 0 0,4 9 1,-6-15 75,1 0 1,0 0 0,0-1-1,0 1 1,0 0-1,0-1 1,1 1 0,-1-1-1,1 1 1,0-1 0,0 0-1,0 0 1,0 0 0,0 0-1,0 0 1,0 0 0,1 0-1,4 2 1,-5-4 67,0 1 1,0-1 0,0 1-1,0-1 1,0 0-1,1 0 1,-1 0-1,0 0 1,0-1-1,0 1 1,0 0-1,0-1 1,0 0-1,0 1 1,0-1 0,0 0-1,0 0 1,0 0-1,0 0 1,0 0-1,-1-1 1,1 1-1,0-1 1,-1 1-1,3-4 1,6-4 40,-2-1 0,1 0 0,-1-1 1,-1 1-1,0-2 0,0 1 0,-1-1 0,8-24 0,-13 30-178,-1 20-339,0-2 303,-1 1-1,2-1 1,0 1 0,1-1-1,3 14 1,-5-24 101,0-1-1,1 1 1,0 0 0,-1-1-1,1 1 1,0-1-1,0 0 1,0 1-1,0-1 1,0 1 0,0-1-1,0 0 1,0 0-1,1 0 1,-1 0 0,0 0-1,1 0 1,2 1-1,-2-1 3,1-1 0,-1 0-1,0 1 1,0-1 0,1-1-1,-1 1 1,0 0-1,0 0 1,0-1 0,1 1-1,-1-1 1,0 0 0,0 0-1,0 0 1,0 0 0,0 0-1,0 0 1,2-2 0,8-5-206,-1-1 0,0 0 0,0-1 0,-1 1 0,-1-2 0,0 0 0,0 0 0,7-13 0,-8 12-1908,-2-1-1,1 0 1,-2 0-1,8-22 0,-4-6-7257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02.405"/>
    </inkml:context>
    <inkml:brush xml:id="br0">
      <inkml:brushProperty name="width" value="0.025" units="cm"/>
      <inkml:brushProperty name="height" value="0.025" units="cm"/>
    </inkml:brush>
  </inkml:definitions>
  <inkml:trace contextRef="#ctx0" brushRef="#br0">1 0 15150,'0'0'2627,"0"58"-2211,0-21 513,0 9-256,0 6-449,0-1-160,0 3-64,0-7-192,3-5-769,5-10-96,-3-10 352,9-10 385,-5-11 224,7-1-289,-3-14-2369,3-12-2659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03.207"/>
    </inkml:context>
    <inkml:brush xml:id="br0">
      <inkml:brushProperty name="width" value="0.025" units="cm"/>
      <inkml:brushProperty name="height" value="0.025" units="cm"/>
    </inkml:brush>
  </inkml:definitions>
  <inkml:trace contextRef="#ctx0" brushRef="#br0">2 437 6983,'0'8'1046,"0"-4"-1008,-1 3 405,1-1-1,0 1 1,0 0-1,1-1 1,0 1-1,2 7 1,-3-14-357,0 1 1,0 0-1,1 0 0,-1-1 0,0 1 1,1 0-1,-1-1 0,1 1 1,-1 0-1,1-1 0,-1 1 1,1-1-1,-1 1 0,1 0 0,0-1 1,-1 0-1,1 1 0,0-1 1,-1 1-1,1-1 0,0 0 1,-1 1-1,1-1 0,0 0 1,1 0-1,0 0 31,0 0 0,0-1 0,0 1 1,0-1-1,0 1 0,0-1 0,0 0 0,0 0 0,0 0 1,0 0-1,-1 0 0,1 0 0,0-1 0,2-2 0,12-11 224,-2 0 0,0-1 0,-1 0 0,0-1 0,-1 0-1,13-28 1,-11 16 60,-1 0-1,-1-1 1,12-49-1,-15 30-749,5-76 0,-13 110-15,-20 140 1053,11-83-1,2 1 1,-1 50-1,7-90-654,-1 12 67,1 1 0,1-1 0,1 1 0,0-1 1,5 19-1,-6-31-84,0 1 0,1-1 0,-1 0 0,1 0 0,-1 0 0,1 0 1,0 0-1,0 0 0,0-1 0,1 1 0,-1-1 0,0 1 0,1-1 0,0 0 0,0 0 0,-1 0 0,1 0 0,0 0 1,1-1-1,-1 0 0,0 1 0,0-1 0,1 0 0,-1-1 0,0 1 0,1 0 0,-1-1 0,1 0 0,4 0 0,-6 0-3,0 0-1,0-1 1,0 1-1,0-1 1,0 1-1,-1-1 1,1 0-1,0 0 1,0 0-1,-1 0 1,1 0-1,0 0 1,-1 0-1,1 0 1,-1-1-1,0 1 1,1 0-1,-1-1 0,0 0 1,0 1-1,0-1 1,0 0-1,0 1 1,0-1-1,0 0 1,-1 0-1,1 0 1,-1 0-1,1 1 1,-1-1-1,1-3 1,1-8 76,-1-1 0,0 0 0,-1-18 0,0 19 31,0 8-85,-3-42 83,3 45-105,0 1 0,0-1 1,-1 1-1,1-1 0,0 1 0,-1-1 1,1 1-1,-1-1 0,1 1 0,-1 0 1,0-1-1,0 1 0,1 0 0,-1 0 1,0-1-1,0 1 0,0 0 0,0 0 1,-1 0-1,1 0 0,0 0 0,0 0 1,0 1-1,-1-1 0,1 0 0,-3 0 1,3 1-16,0 1 1,0-1 0,0 1 0,0-1 0,0 1 0,0 0 0,0-1 0,0 1-1,0 0 1,1 0 0,-1 0 0,0-1 0,0 1 0,1 0 0,-1 0 0,1 0-1,-1 0 1,1 0 0,-1 1 0,1-1 0,0 0 0,-1 0 0,1 0 0,0 0-1,0 0 1,0 0 0,0 1 0,0-1 0,0 0 0,0 0 0,0 2-1,3 40 96,-1-41-86,0 1 0,-1-1 0,1 1 0,0-1-1,1 0 1,-1 0 0,0 0 0,1 0 0,-1 0 0,1 0-1,0-1 1,-1 1 0,1-1 0,0 0 0,0 1 0,0-1-1,0-1 1,0 1 0,0 0 0,0-1 0,0 0 0,0 1-1,5-2 1,-1 2 17,1-1-1,-1 0 0,0-1 0,1 0 0,-1 0 1,0 0-1,0-1 0,0 0 0,8-4 1,-8 3-30,-1-1 1,0 0 0,0 0 0,0-1-1,0 0 1,-1 0 0,1 0 0,-1-1-1,-1 0 1,1 0 0,-1 0 0,0 0-1,0 0 1,-1-1 0,0 0 0,0 0-1,-1 0 1,1 0 0,-2 0 0,1-1-1,-1 1 1,1-13 0,-2 19-2,0 1 0,0 0-1,0-1 1,0 1 0,0 0 0,0-1 0,0 1-1,0 0 1,0-1 0,0 1 0,0 0 0,0-1-1,0 1 1,0 0 0,0-1 0,0 1 0,0 0-1,0-1 1,-1 1 0,1 0 0,0 0 0,0-1-1,0 1 1,0 0 0,-1-1 0,1 1 0,0 0 0,0 0-1,-1 0 1,1-1 0,0 1 0,0 0 0,-1 0-1,1 0 1,0 0 0,-1-1 0,1 1 0,0 0-1,-1 0 1,1 0 0,0 0 0,-1 0 0,-15 9-156,-10 21 123,22-23 70,1-1 0,0 1-1,0 0 1,1 1 0,0-1 0,-2 12-1,4-18-17,-1 0-1,1 0 0,0 1 0,0-1 1,0 0-1,0 0 0,0 1 0,0-1 1,0 0-1,0 0 0,1 1 1,-1-1-1,0 0 0,1 0 0,-1 1 1,1-1-1,-1 0 0,1 0 0,0 0 1,-1 0-1,1 0 0,0 0 1,0 0-1,0 0 0,0 0 0,0 0 1,0-1-1,0 1 0,0 0 1,0 0-1,0-1 0,0 1 0,0-1 1,1 1-1,-1-1 0,0 0 0,0 1 1,0-1-1,1 0 0,-1 0 1,0 0-1,1 0 0,0 0 0,7-1 19,0 0 0,0-1-1,0 0 1,-1-1-1,1 0 1,-1 0 0,0-1-1,0 1 1,0-2 0,-1 1-1,1-1 1,-1-1 0,11-9-1,-8 7-38,0 0 0,0 1 0,1 0 0,0 0 0,23-8 0,-33 14-4,0 1-1,0 0 1,0-1 0,0 1 0,-1 0 0,1 0 0,0 0-1,0 0 1,0 0 0,0 0 0,0 0 0,0 0 0,0 0-1,-1 0 1,1 1 0,0-1 0,0 0 0,0 1 0,-1-1 0,1 0-1,0 1 1,0-1 0,-1 1 0,1-1 0,0 1 0,1 1-1,10 22-21,-11-23 47,-1 1 1,1 0-1,-1 0 1,1 0-1,0-1 1,-1 1 0,1 0-1,0-1 1,0 1-1,0 0 1,0-1 0,1 1-1,-1-1 1,0 0-1,1 1 1,-1-1 0,0 0-1,1 0 1,0 0-1,-1 0 1,1 0-1,0 0 1,-1-1 0,1 1-1,0 0 1,3 0-1,-2-2 64,1 0 0,-1 1-1,1-1 1,-1-1-1,1 1 1,-1 0-1,0-1 1,1 0-1,-1 0 1,0 0-1,0 0 1,-1 0 0,1-1-1,0 1 1,-1-1-1,1 1 1,-1-1-1,0 0 1,0 0-1,0 0 1,0-1 0,-1 1-1,1 0 1,-1 0-1,0-1 1,0 1-1,1-5 1,2-7 291,0 0 1,-1 0-1,0-1 1,-2 1-1,1-18 1,-7-82-103,41 132-2317,-29-14 1273,0-1 1,0 0 0,0 0-1,0 0 1,0-1-1,10 1 1,18-1-4738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03.675"/>
    </inkml:context>
    <inkml:brush xml:id="br0">
      <inkml:brushProperty name="width" value="0.025" units="cm"/>
      <inkml:brushProperty name="height" value="0.025" units="cm"/>
    </inkml:brush>
  </inkml:definitions>
  <inkml:trace contextRef="#ctx0" brushRef="#br0">0 1 16303,'5'0'1762,"-1"0"-449,1 22-960,6 9 415,5 11-63,2 4-321,0 5-320,3 1-64,2-2-1697,-3-4-3460,-6-5-4676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04.031"/>
    </inkml:context>
    <inkml:brush xml:id="br0">
      <inkml:brushProperty name="width" value="0.025" units="cm"/>
      <inkml:brushProperty name="height" value="0.025" units="cm"/>
    </inkml:brush>
  </inkml:definitions>
  <inkml:trace contextRef="#ctx0" brushRef="#br0">1 7 8872,'0'0'11211,"46"-6"-24055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27.052"/>
    </inkml:context>
    <inkml:brush xml:id="br0">
      <inkml:brushProperty name="width" value="0.025" units="cm"/>
      <inkml:brushProperty name="height" value="0.025" units="cm"/>
    </inkml:brush>
  </inkml:definitions>
  <inkml:trace contextRef="#ctx0" brushRef="#br0">93 1 7303,'-10'1'-1084,"-1"-1"2049,-33 3 2057,16 4 2136,38-3-2377,71 9-1468,-1-4 0,110-1 0,-95-6-949,1029 8 277,-799-35-576,184-2 1935,-472 32-1569,-27-2-790,-27-1-1869,-3-4-895,-3-5-1890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37.426"/>
    </inkml:context>
    <inkml:brush xml:id="br0">
      <inkml:brushProperty name="width" value="0.025" units="cm"/>
      <inkml:brushProperty name="height" value="0.025" units="cm"/>
    </inkml:brush>
  </inkml:definitions>
  <inkml:trace contextRef="#ctx0" brushRef="#br0">80 182 9033,'-11'2'4147,"-2"0"-3260,8-2-703,0 1 1,1-1 0,-1 1-1,0 0 1,1 1 0,-1-1 0,1 1-1,-1 0 1,-7 4 0,12-6-172,0 0 0,0 0 0,0 0 0,0 0 0,0 0 0,0 0 0,-1 0 0,1 1 0,0-1 0,0 0 0,0 0 0,0 0 0,0 0 0,0 0 0,0 0 0,0 0 0,0 0 0,-1 0 0,1 1 0,0-1 0,0 0 0,0 0 0,0 0 0,0 0 0,0 0 0,0 0 0,0 1 0,0-1 1,0 0-1,0 0 0,0 0 0,0 0 0,0 0 0,0 0 0,0 1 0,0-1 0,0 0 0,0 0 0,0 0 0,0 0 0,0 0 0,0 0 0,0 1 0,1-1 0,-1 0 0,0 0 0,0 0 0,0 0 0,0 0 0,0 0 0,0 0 0,0 0 0,0 1 0,1-1 0,-1 0 0,0 0 0,0 0 0,0 0 0,0 0 0,0 0 0,0 0 0,0 0 0,1 0 0,-1 0 0,0 0 1,0 0-1,0 0 0,15 3 467,121-1 1870,260-29 0,-281 15-1941,1576-130 291,-1534 136-1902,-154 6 742,10-2-1264,-13-6-4051,-9-7-6840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40.242"/>
    </inkml:context>
    <inkml:brush xml:id="br0">
      <inkml:brushProperty name="width" value="0.025" units="cm"/>
      <inkml:brushProperty name="height" value="0.025" units="cm"/>
    </inkml:brush>
  </inkml:definitions>
  <inkml:trace contextRef="#ctx0" brushRef="#br0">46 50 5926,'0'0'3656,"-5"11"-965,-2 6-1945,0 0 0,0 0-1,2 1 1,0 0 0,2 1 0,-4 35 0,8-23-504,2 0 0,0 1 1,2-1-1,2 0 0,1-1 0,1 0 0,16 37 1,-25-67-188,0 0 0,1 0 0,-1 0 1,0 0-1,0 0 0,0 0 0,0 0 1,0 0-1,0 0 0,0 0 0,0-1 0,0 1 1,0 0-1,0 0 0,0 0 0,0 0 1,0 0-1,1 0 0,-1 0 0,0 0 0,0 0 1,0 0-1,0 0 0,0 0 0,0 0 1,0 0-1,0 0 0,0 0 0,1 0 0,-1 0 1,0 0-1,0 0 0,0 0 0,0 0 1,0 0-1,0 0 0,0 0 0,0 0 0,1 0 1,-1 0-1,0 0 0,0 0 0,0 0 1,0 0-1,0 0 0,0 0 0,0 0 0,0 1 1,0-1-1,0 0 0,0 0 0,0 0 1,1 0-1,-1 0 0,0 0 0,0 0 0,0 0 1,0 0-1,0 0 0,0 1 0,0-1 1,0 0-1,4-16 1378,4-36-1459,-5 31 238,12-94-180,-10 65-410,2 0 0,3 0 1,24-76-1,-34 125 348,0 0 1,0-1-1,0 1 1,1 0-1,-1 0 0,0 0 1,1 0-1,-1 0 0,1 0 1,-1 0-1,1 0 0,0 0 1,-1 0-1,1 1 1,0-1-1,-1 0 0,1 0 1,0 1-1,0-1 0,0 0 1,0 1-1,0-1 0,0 1 1,0-1-1,0 1 1,0-1-1,0 1 0,0 0 1,0-1-1,0 1 0,0 0 1,1 0-1,-1 0 0,0 0 1,0 0-1,2 0 0,-2 1-21,1 0-1,-1 0 0,0 0 1,1 1-1,-1-1 0,0 0 0,0 0 1,0 1-1,0-1 0,0 0 0,-1 1 1,1-1-1,0 1 0,0-1 1,-1 1-1,1 0 0,-1-1 0,0 1 1,1-1-1,-1 1 0,0 0 0,0-1 1,0 3-1,0 4 51,-1-1-1,0 1 1,0-1 0,-1 1-1,1-1 1,-2 0 0,1 0-1,-1 0 1,0 0 0,-5 8-1,-4 4 64,-1-1 0,-17 18 0,-21 31 525,112-136-12027,-34 31 4580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38.055"/>
    </inkml:context>
    <inkml:brush xml:id="br0">
      <inkml:brushProperty name="width" value="0.025" units="cm"/>
      <inkml:brushProperty name="height" value="0.025" units="cm"/>
    </inkml:brush>
  </inkml:definitions>
  <inkml:trace contextRef="#ctx0" brushRef="#br0">86 93 1441,'-12'3'7976,"-61"19"-4229,146-21-2129,152-33-436,-75 8-309,560-26 1667,1 50-3169,-235 3-4389,-389-6 1399,-22-10-2584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52.696"/>
    </inkml:context>
    <inkml:brush xml:id="br0">
      <inkml:brushProperty name="width" value="0.025" units="cm"/>
      <inkml:brushProperty name="height" value="0.025" units="cm"/>
    </inkml:brush>
  </inkml:definitions>
  <inkml:trace contextRef="#ctx0" brushRef="#br0">421 96 545,'-10'0'229,"-30"0"109,-317 13 9942,344-9-8563,28 1-1308,33 0-368,638-40 793,-262 5 372,-372 27-1000,874-21 1355,-926 24-1561,15-1 6,0 1 0,0 1 0,0 0 0,-1 1 0,1 1-1,-1 0 1,1 1 0,15 6 0,-28-9-6,-1-1 0,0 1 0,0-1 0,1 1 0,-1 0 1,0 0-1,0 0 0,0 0 0,0 0 0,0 0 0,0 0 0,0 0 0,0 0 0,1 2 0,-1-2 1,-1-1 0,0 1-1,0-1 1,0 1 0,0-1 0,0 1 0,0-1-1,0 1 1,0-1 0,0 1 0,-1-1-1,1 1 1,0-1 0,0 1 0,0-1-1,0 0 1,-1 1 0,1-1 0,0 1-1,-1-1 1,1 1 0,0-1 0,-1 0 0,1 1-1,0-1 1,-1 0 0,0 1 0,-2 1 10,-1 0 0,1 0 0,-1 0 0,0-1 0,1 1 0,-1-1 1,0 0-1,-7 1 0,-90 7 39,-174-5-1,152-5-164,-1140 37-125,1083-28 234,329-21-50,372-28 64,-384 34-5,744-74 58,-855 75-61,-26 6 0,0 0 0,0 0 0,0 1 1,0-1-1,-1 0 0,1 0 0,0 0 0,0 0 0,0 0 0,0 0 0,0 0 0,0 0 1,0 0-1,-1 0 0,1 0 0,0 0 0,0 0 0,0 0 0,0-1 0,0 1 0,0 0 1,0 0-1,0 0 0,0 0 0,-1 0 0,1 0 0,0 0 0,0 0 0,0 0 0,0 0 1,0 0-1,0 0 0,0 0 0,0-1 0,0 1 0,0 0 0,0 0 0,0 0 0,0 0 1,0 0-1,0 0 0,-1 0 0,1 0 0,0-1 0,0 1 0,0 0 0,0 0 0,0 0 1,0 0-1,0 0 0,0 0 0,1 0 0,-1 0 0,0-1 0,0 1 0,-47-1 21,-656 63-15,531-39-1,120-17-11,-750 127-202,788-130 84,-19 6-2363,-64 8 0,60-16-4762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30.779"/>
    </inkml:context>
    <inkml:brush xml:id="br0">
      <inkml:brushProperty name="width" value="0.025" units="cm"/>
      <inkml:brushProperty name="height" value="0.025" units="cm"/>
    </inkml:brush>
  </inkml:definitions>
  <inkml:trace contextRef="#ctx0" brushRef="#br0">1 1 8168,'0'0'5295,"3"9"-4419,1-2-733,0 0 1,1 0-1,0-1 1,0 1-1,0-1 0,1 0 1,0 0-1,0-1 1,0 0-1,1 0 1,0 0-1,0-1 0,0 0 1,14 5-1,171 86 1902,4-9-1,296 88 1,-364-143-1521,32 10 885,-140-33-403,-10-5-2716,-24-20-8162,-1 2-3244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33.278"/>
    </inkml:context>
    <inkml:brush xml:id="br0">
      <inkml:brushProperty name="width" value="0.025" units="cm"/>
      <inkml:brushProperty name="height" value="0.025" units="cm"/>
    </inkml:brush>
  </inkml:definitions>
  <inkml:trace contextRef="#ctx0" brushRef="#br0">39 77 9513,'0'0'1057,"-5"-10"721,-2-5-978,-19-37 3258,27 80-642,-2-5-3202,39 213 1796,-18-119-1746,-19-110-203,1 1 0,-1-1 0,1 1 1,1-1-1,3 7 0,-6-13-42,0 0 0,1 0 1,-1 0-1,1-1 0,0 1 1,-1 0-1,1 0 0,-1-1 0,1 1 1,0 0-1,0-1 0,-1 1 0,1-1 1,0 1-1,0-1 0,0 1 1,0-1-1,0 1 0,-1-1 0,2 0 1,0 0 2,-1 0 0,0 0 0,1 0 0,-1-1 0,0 1 0,1-1 0,-1 1 0,0-1 0,0 1 0,0-1 0,1 0 0,-1 0 0,0 1 0,0-1 0,0 0 0,0 0 0,0 0 0,-1 0 0,2-2 0,38-59 517,-35 52-536,0 0-1,0 1 1,1 0 0,0 0-1,1 1 1,0-1 0,0 1-1,1 1 1,13-11 0,-21 18 8,1-1 0,0 1 0,-1 0 1,1-1-1,0 1 0,0 0 1,0 0-1,-1-1 0,1 1 0,0 0 1,0 0-1,0 0 0,-1 0 1,1 0-1,0 0 0,0 0 0,0 0 1,0 1-1,-1-1 0,1 0 1,0 0-1,0 1 0,-1-1 1,1 0-1,0 1 0,0-1 0,-1 1 1,1-1-1,0 1 0,-1-1 1,1 1-1,-1 0 0,1-1 0,-1 1 1,1-1-1,-1 1 0,1 0 1,-1 0-1,0-1 0,1 1 0,-1 0 1,0 0-1,0-1 0,1 1 1,-1 0-1,0 0 0,0 0 0,0 0 1,0-1-1,0 3 0,3 49 753,-3-46-689,-1 21 200,0-19-242,0 0-1,0 0 0,1 0 1,0 0-1,1 0 0,0 0 0,0 0 1,3 11-1,-3-19-29,-1 1 0,0-1 0,1 1 0,-1-1 0,1 0 0,-1 1 1,1-1-1,-1 0 0,1 1 0,-1-1 0,1 0 0,-1 1 0,1-1 0,-1 0 0,1 0 0,0 0 0,-1 0 0,1 0 0,-1 0 0,1 0 0,0 0 0,-1 0 0,1 0 1,-1 0-1,1 0 0,-1 0 0,1 0 0,0 0 0,-1-1 0,1 1 0,-1 0 0,1 0 0,-1-1 0,1 1 0,-1 0 0,1-1 0,-1 1 0,1 0 0,-1-1 1,0 1-1,1-1 0,-1 1 0,1-1 0,19-22 187,-18 21-168,28-39 170,-14 17-178,2 1 0,0 1 0,1 0 0,26-21 0,-42 41-29,-1 0 1,1 0 0,0 1-1,0-1 1,-1 0 0,1 1-1,0 0 1,0 0 0,1 0-1,4-1 1,-7 2 7,0 0 0,0 0 0,0 0 0,0 0 0,0 0 0,0 1 0,0-1 1,0 0-1,0 0 0,0 1 0,0-1 0,0 1 0,0-1 0,0 1 0,0-1 0,0 1 0,-1 0 0,1-1 0,0 1 0,0 0 0,-1 0 0,1-1 1,-1 1-1,1 0 0,0 0 0,-1 0 0,0 0 0,1 0 0,-1 0 0,1 0 0,-1 0 0,0 0 0,0 0 0,1 1 0,1 18 33,0-1 1,0 1-1,-2 0 0,0-1 0,-5 25 0,1 29-1101,13-79-6020,1-15-181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34.189"/>
    </inkml:context>
    <inkml:brush xml:id="br0">
      <inkml:brushProperty name="width" value="0.025" units="cm"/>
      <inkml:brushProperty name="height" value="0.025" units="cm"/>
    </inkml:brush>
  </inkml:definitions>
  <inkml:trace contextRef="#ctx0" brushRef="#br0">1 121 13869,'0'0'9412,"0"10"-8638,5 83 571,-4-84-1226,0 0-1,1-1 1,0 1-1,0-1 0,1 1 1,0-1-1,0 0 0,1 0 1,0-1-1,5 9 1,-7-15-84,-1 0 0,0 1 0,0-1 0,0 0 0,1 0 0,-1 0 0,1 0 0,-1-1 0,1 1 1,-1 0-1,1 0 0,-1-1 0,1 1 0,0-1 0,-1 0 0,1 1 0,0-1 0,-1 0 1,1 0-1,0 0 0,-1 0 0,1 0 0,0 0 0,-1-1 0,1 1 0,0-1 0,-1 1 0,1-1 1,-1 1-1,1-1 0,-1 0 0,1 0 0,-1 0 0,1 0 0,-1 0 0,0 0 0,1 0 0,-1 0 1,2-3-1,5-4 108,0-1 0,0 0 0,-1 0 0,7-14 0,-7 13-104,0 0 0,-1-1 0,0 0 0,0-1 0,-2 1 0,1-1 0,-1 0 0,-1 0 0,2-18 0,-5 30-38,-1 0 1,0 0-1,0 1 1,1-1 0,-1 0-1,0 1 1,0-1-1,1 1 1,-1-1 0,0 0-1,1 1 1,-1-1-1,0 1 1,1 0 0,-1-1-1,1 1 1,-1 0-1,1-1 1,-1 2 0,-1 2-20,0 0 1,0 0-1,1 1 0,-1-1 1,1 0-1,0 0 1,0 1-1,1-1 1,0 1-1,-1-1 1,1 1-1,1-1 1,0 6-1,-1-8 19,1 0 0,0 0-1,-1-1 1,1 1 0,0 0 0,0-1 0,0 1-1,0-1 1,0 1 0,1-1 0,-1 0 0,0 1 0,1-1-1,-1 0 1,1 0 0,-1 0 0,1 0 0,-1 0-1,1 0 1,0 0 0,0-1 0,-1 1 0,1-1-1,0 1 1,0-1 0,0 0 0,0 1 0,-1-1 0,1 0-1,0 0 1,0 0 0,3-1 0,2 0 18,1-1 0,-1 0 0,0 0 1,0-1-1,0 1 0,-1-2 0,1 1 0,-1-1 1,1 0-1,-1 0 0,0 0 0,6-7 0,-5 4-3,0 1 1,0-1-1,-1 0 0,0-1 0,0 1 0,-1-1 0,0 0 1,0-1-1,4-10 0,-10 23-111,-8 21 60,1 0 0,1 0 0,-5 46 0,12-70 34,0-1 1,0 1-1,1-1 1,-1 1-1,0 0 0,0-1 1,0 1-1,1-1 1,-1 1-1,0-1 0,1 1 1,-1-1-1,1 1 1,-1-1-1,0 1 0,1-1 1,-1 1-1,1-1 1,-1 0-1,1 1 0,-1-1 1,1 0-1,0 1 1,-1-1-1,1 0 0,-1 0 1,1 0-1,0 1 1,0-1-1,30 2 48,25-13 4,-51 9-32,1-1 0,-1 0 0,0 0 1,0 0-1,0-1 0,0 0 0,-1 0 0,1 0 0,-1 0 0,0-1 0,0 1 0,-1-1 1,1 0-1,-1 0 0,0-1 0,-1 1 0,1-1 0,-1 1 0,2-9 0,-3 10 58,0 0-1,0 0 0,0 0 0,-1-1 0,0 1 0,0 0 0,0-1 0,0 1 0,-1 0 0,1 0 0,-1 0 1,0-1-1,0 1 0,-1 0 0,1 0 0,-1 0 0,0 1 0,0-1 0,0 0 0,-1 1 0,1-1 1,-1 1-1,0 0 0,0 0 0,0 0 0,0 0 0,0 0 0,-5-2 0,-15-7-178,23 11 58,0 1 0,1 0 0,-1 0-1,0 0 1,0 0 0,0 0-1,0 0 1,0 0 0,0 0-1,0 0 1,0 0 0,0 0 0,0 0-1,0 0 1,0-1 0,0 1-1,0 0 1,0 0 0,0 0 0,0 0-1,36-1-1314,-13-2-1430,0-2 1,41-12-1,-23 3-3718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34.754"/>
    </inkml:context>
    <inkml:brush xml:id="br0">
      <inkml:brushProperty name="width" value="0.025" units="cm"/>
      <inkml:brushProperty name="height" value="0.025" units="cm"/>
    </inkml:brush>
  </inkml:definitions>
  <inkml:trace contextRef="#ctx0" brushRef="#br0">122 52 11018,'0'0'8270,"3"-9"-5548,11-23-63,-14 31-2598,0 1 1,0 0 0,0 0 0,0-1 0,0 1-1,0 0 1,0 0 0,0-1 0,1 1 0,-1 0-1,0 0 1,0-1 0,0 1 0,0 0-1,0 0 1,0-1 0,-1 1 0,1 0 0,0-1-1,0 1 1,0 0 0,0 0 0,0-1 0,0 1-1,0 0 1,0 0 0,-1 0 0,1-1 0,0 1-1,0 0 1,0 0 0,-1-1 0,1 1-1,0 0 1,0 0 0,0 0 0,-1 0 0,1 0-1,0-1 1,0 1 0,-1 0 0,1 0 0,0 0-1,0 0 1,-1 0 0,1 0 0,0 0-1,-1 0 1,1 0 0,0 0 0,0 0 0,-1 0-1,1 0 1,-1 0 0,-12 3 287,4 2-334,1 0-1,0 1 1,0 0 0,0 1-1,1 0 1,0 0-1,0 0 1,1 1 0,0 0-1,0 0 1,1 1-1,0 0 1,0 0-1,-3 10 1,8-18-17,-1-1 0,1 1-1,-1 0 1,1 0 0,0 0-1,-1 0 1,1 0 0,0 0 0,0-1-1,-1 1 1,1 0 0,0 0-1,0 0 1,0 0 0,0 0 0,0 0-1,0 0 1,0 0 0,1 0 0,-1 0-1,0 0 1,1 0 0,-1 0-1,0-1 1,1 1 0,-1 0 0,1 0-1,-1 0 1,1 0 0,0-1-1,-1 1 1,1 0 0,1 0 0,32 2 30,-23-3 16,10-2-51,0 0 0,25-6 1,-25 3-93,-1 2 1,34-2 0,-53 5 99,0 0 1,0 0-1,0 0 1,0 0 0,0 0-1,0 1 1,0-1-1,0 0 1,0 0-1,0 1 1,0-1 0,0 0-1,0 1 1,0-1-1,-1 1 1,1 0-1,0-1 1,0 1-1,0-1 1,-1 1 0,1 0-1,0 0 1,-1 0-1,1-1 1,-1 1-1,1 0 1,-1 0-1,1 0 1,-1 0 0,1 0-1,-1 0 1,0 0-1,0 0 1,1 0-1,-1 0 1,0 0-1,0 0 1,0 0 0,0 0-1,0 0 1,0 0-1,-1 0 1,1 1-1,-1 2 95,0 0-1,0 0 0,0 0 0,-1 0 0,1 0 1,-1 0-1,0-1 0,0 1 0,0-1 0,-3 4 0,-12 12 422,0-1-1,-2-1 0,-29 22 0,41-34-627,1-1 0,-1 1-1,0-1 1,0 0 0,0-1-1,-1 0 1,1 0 0,-1-1 0,0 0-1,1 0 1,-1 0 0,0-1-1,0 0 1,-15-1 0,11-6-3391,-1-11-3251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02.081"/>
    </inkml:context>
    <inkml:brush xml:id="br0">
      <inkml:brushProperty name="width" value="0.025" units="cm"/>
      <inkml:brushProperty name="height" value="0.025" units="cm"/>
    </inkml:brush>
  </inkml:definitions>
  <inkml:trace contextRef="#ctx0" brushRef="#br0">359 64 4068,'0'0'4132,"1"-8"-2312,3-26-181,-4 33-1543,0 1 1,0-1-1,0 0 0,0 0 1,0 0-1,0 1 0,0-1 0,0 0 1,-1 0-1,1 1 0,0-1 1,0 0-1,-1 1 0,1-1 1,0 0-1,-1 0 0,1 1 0,0-1 1,-1 1-1,1-1 0,-1 0 1,1 1-1,-1-1 0,0 1 1,1-1-1,-1 1 0,1 0 0,-1-1 1,-1 0-1,-25-1 994,21 3-983,-1 0-1,1 1 1,-1 0-1,1 0 0,-12 6 1,-1 5 3,2 2 0,-1 0 0,2 1 1,0 0-1,1 2 0,1-1 0,-20 34 0,11-14-52,3 1-1,1 1 0,-15 46 0,27-67-84,1 1 0,1 0 0,1 0 0,1 0-1,-2 35 1,5-50-79,-1 0 0,1 0-1,1 0 1,-1 0-1,0 0 1,1 0 0,0 0-1,0 0 1,0 0 0,0 0-1,1 0 1,0-1-1,0 1 1,0-1 0,0 1-1,0-1 1,0 1 0,1-1-1,0 0 1,0 0-1,0-1 1,0 1 0,0-1-1,0 1 1,1-1 0,-1 0-1,1 0 1,-1 0-1,1-1 1,0 1 0,0-1-1,0 0 1,7 1 0,32 0-2051,2-2-1126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03.628"/>
    </inkml:context>
    <inkml:brush xml:id="br0">
      <inkml:brushProperty name="width" value="0.025" units="cm"/>
      <inkml:brushProperty name="height" value="0.025" units="cm"/>
    </inkml:brush>
  </inkml:definitions>
  <inkml:trace contextRef="#ctx0" brushRef="#br0">165 249 4068,'0'0'5781,"4"-8"-4846,-3 7-698,14-30 465,-14 29-365,0 0 0,-1 0 1,1 1-1,0-1 0,-1 0 0,1 0 0,-1 0 0,0 0 1,1 0-1,-1 0 0,0 0 0,0 0 0,-1 0 0,1 0 1,0 1-1,-1-1 0,1 0 0,-2-3 0,1 4-242,1 1 0,-1-1 0,0 1 0,0-1 0,0 1 0,0-1-1,-1 1 1,1-1 0,0 1 0,0 0 0,0 0 0,0-1 0,0 1 0,0 0 0,0 0 0,-1 0 0,1 0-1,0 1 1,0-1 0,0 0 0,0 0 0,0 1 0,0-1 0,0 0 0,-2 2 0,-27 14 234,16-3-276,0 1-1,1 0 1,0 1-1,-19 29 0,26-35-50,1 0-1,0 0 1,1 0-1,-1 1 0,2 0 1,0 0-1,0 0 1,0 0-1,2 0 1,-2 17-1,3-26-1,0 0 0,0-1 0,1 1 0,-1-1 0,0 1 0,1 0 0,-1-1 0,0 1 0,1-1 0,-1 1 0,1-1 0,-1 1 0,1-1 0,-1 0 0,1 1 0,-1-1 0,1 1 0,-1-1 0,1 0 0,0 0 0,-1 1 0,1-1 0,-1 0 0,1 0 0,0 0 0,-1 0 0,1 1 0,0-1 0,-1 0 0,1 0 0,0 0 0,-1-1 0,1 1 0,0 0 0,-1 0 0,1 0 0,0 0 0,-1-1 0,1 1 0,-1 0-1,1 0 1,-1-1 0,2 0 0,29-13 193,-14-1-100,0-1-1,-1-1 0,27-38 0,-30 37 214,1 0-1,1 1 1,31-29-1,-44 45-308,-1-1 0,0 1 0,0 0 0,1 0 0,-1 0 0,1 0 0,-1 0 0,1 0 0,-1 1 0,1-1 0,-1 0 0,1 1 0,0-1 0,0 1 0,-1 0 0,1-1 0,0 1 0,-1 0 0,1 0 0,0 0 0,0 0 0,-1 1 0,1-1 0,0 0 0,-1 1 0,1-1 0,0 1 0,-1-1 0,1 1 0,0 0 0,-1 0 0,0 0 0,1 0 0,-1 0 0,1 0 0,-1 0 0,0 0 0,2 3 0,2 3 4,0 0 0,-1 0-1,0 1 1,-1-1 0,1 1-1,2 11 1,-6-19 5,0 0 0,1 1 0,-1-1 0,0 0 0,1 0 1,-1 1-1,0-1 0,1 0 0,-1 0 0,0 0 0,1 0 0,-1 1 0,0-1 0,1 0 0,-1 0 1,0 0-1,1 0 0,-1 0 0,1 0 0,-1 0 0,0 0 0,1 0 0,-1 0 0,1 0 1,-1 0-1,0 0 0,1 0 0,-1-1 0,0 1 0,1 0 0,-1 0 0,0 0 0,1 0 0,-1-1 1,0 1-1,1 0 0,-1 0 0,0-1 0,0 1 0,1 0 0,-1-1 0,0 1 0,0 0 0,0-1 1,1 1-1,-1 0 0,0-1 0,0 1 0,0-1 0,21-24 73,-15 18-57,-2 1-43,1 1 0,0 0 1,0 0-1,0 1 1,1 0-1,-1-1 0,1 2 1,12-7-1,-14 9 11,-1 0 0,0 0 0,1 0-1,-1 1 1,1-1 0,0 1 0,-1 0 0,1 0 0,-1 0-1,1 1 1,-1-1 0,1 1 0,-1 0 0,1 0-1,-1 0 1,1 0 0,-1 1 0,6 3 0,-4-3-116,0 0-1,0-1 1,1 1 0,-1-1 0,1 0 0,-1 0 0,1-1 0,-1 1 0,1-1 0,-1-1-1,1 1 1,-1-1 0,1 0 0,9-3 0,10-3-1466,46-21 0,-35 12 731,-20 10-464,66-28-2222,-74 30 3517,0 0 0,0-1 0,-1 0-1,0 0 1,0-1 0,0 0-1,8-9 1,-26 28 4746,-26 30-3666,34-38-914,0-1 0,0 1 1,1 0-1,0-1 1,0 1-1,-2 9 0,4-13-126,-1 0-1,1 0 0,0 0 1,0-1-1,0 1 0,0 0 0,0 0 1,0-1-1,0 1 0,0 0 1,1 0-1,-1 0 0,0-1 1,0 1-1,1 0 0,-1 0 1,0-1-1,1 1 0,-1 0 1,1-1-1,-1 1 0,1-1 0,-1 1 1,1 0-1,-1-1 0,1 1 1,-1-1-1,1 1 0,0-1 1,0 0-1,-1 1 0,1-1 1,0 0-1,-1 1 0,1-1 0,0 0 1,0 0-1,-1 0 0,1 0 1,0 0-1,0 1 0,0-1 1,-1-1-1,1 1 0,0 0 1,0 0-1,0 0 0,-1 0 1,1 0-1,0-1 0,-1 1 0,1 0 1,1-1-1,10-2 51,-1-1 0,1 0 0,-1-1 0,0-1-1,0 1 1,0-1 0,-1-1 0,0 0 0,14-13 0,-3 2-20,-1-2-1,0 0 1,17-26 0,-39 52-7,-26 53 103,26-53-128,-1 1 0,1-1 0,0 0 1,1 1-1,-1-1 0,1 1 0,1 0 1,-1-1-1,1 9 0,1-14-7,0 0 0,0 1-1,-1-1 1,1 0 0,0 0 0,0 0 0,0 0-1,1 1 1,-1-2 0,0 1 0,0 0 0,0 0 0,1 0-1,-1 0 1,0-1 0,1 1 0,-1-1 0,1 1-1,-1-1 1,1 1 0,-1-1 0,1 0 0,-1 0-1,1 0 1,-1 0 0,1 0 0,2 0 0,45-5 77,-36 0-74,-1 0 0,1-1 0,-1 0 0,0-1 0,0 0 0,-1-1 0,0 0-1,-1-1 1,12-12 0,45-32-107,-67 53 94,0 0-1,1 0 0,-1 0 1,0-1-1,0 1 0,0 0 0,1 0 1,-1 0-1,0 0 0,0 0 1,0 0-1,1 0 0,-1 0 0,0 0 1,0 0-1,1-1 0,-1 1 1,0 0-1,0 0 0,1 0 0,-1 1 1,0-1-1,0 0 0,1 0 1,-1 0-1,0 0 0,0 0 0,0 0 1,1 0-1,-1 0 0,0 0 1,0 0-1,0 1 0,1-1 0,-1 0 1,0 0-1,0 0 0,0 0 1,0 1-1,1-1 0,-1 0 0,0 0 1,0 0-1,0 1 0,3 16-109,-8 27 235,4-35-135,0-5 1,1-1 0,-1 1 0,1 0 0,0-1-1,1 1 1,-1 0 0,0-1 0,1 1 0,1 4-1,-1-6-174,0-1 0,0 0 0,0 0 0,-1 1 0,1-1 0,0 0 0,1 0 0,-1 0 0,0 0 0,0 0 0,0 0 0,1 0 0,-1-1 0,0 1 0,1 0 0,-1-1 0,0 1 0,1-1 0,-1 0 0,1 1 0,-1-1 0,1 0 0,-1 0 0,3 0 0,22 1-4788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04.694"/>
    </inkml:context>
    <inkml:brush xml:id="br0">
      <inkml:brushProperty name="width" value="0.025" units="cm"/>
      <inkml:brushProperty name="height" value="0.025" units="cm"/>
    </inkml:brush>
  </inkml:definitions>
  <inkml:trace contextRef="#ctx0" brushRef="#br0">2058 297 6118,'-88'-36'662,"-2"4"0,-161-35 0,207 59-540,1 1 1,-1 3-1,0 2 0,0 2 0,0 1 0,0 3 0,0 1 0,-50 14 0,13 5 95,0 3 0,1 4 0,-115 64 0,92-35 107,-187 143 0,243-166 182,2 3 0,1 2-1,-67 82 1,96-103-381,0 0 1,2 1-1,1 0 0,-17 44 1,24-51-95,0 0 0,1 1 1,1 0-1,0-1 0,2 1 0,-1 0 1,2 0-1,2 26 0,2-25-24,0 0 0,0 1 0,2-2 0,0 1 0,1-1 0,1 0-1,1 0 1,0-1 0,1 0 0,0 0 0,1-1 0,1-1 0,0 0 0,1-1 0,27 22-1,-1-6 27,1-1-1,1-3 1,0-1-1,82 32 1,-64-34-135,2-2 0,0-3 0,1-2 0,0-3 1,1-3-1,0-3 0,0-2 0,116-11 1,-105-1 86,-1-4 0,0-2 0,-1-4 0,-1-3 0,-1-3 0,-2-3 0,84-47 0,-76 32 96,-1-3 0,-2-4 1,-2-3-1,-3-3 0,-3-3 1,86-97-1,-119 116 38,-1-2 1,-3-1-1,-1-1 0,-2-1 1,21-55-1,-32 63 106,-2-1 0,-1 0 0,-2 0 0,-2-1 0,-1 0 0,-2 0 0,-2-56 0,-2 77-46,-2 0 0,0 0-1,-1 1 1,0-1-1,-1 1 1,-1 0-1,-1 0 1,-1 1 0,0-1-1,-19-29 1,20 37-132,-1 0 1,-1 0-1,0 1 1,0 0-1,0 0 1,-1 1-1,0 0 1,0 1-1,-1-1 1,0 2-1,0 0 1,0 0-1,-1 1 1,0 0-1,0 0 1,0 2-1,0-1 1,-13 0-1,-6 0-23,1 2-1,0 1 1,0 2 0,0 0-1,-46 11 1,-136 50-2602,151-44 701,-19 4-2031,9-8-2642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06.077"/>
    </inkml:context>
    <inkml:brush xml:id="br0">
      <inkml:brushProperty name="width" value="0.025" units="cm"/>
      <inkml:brushProperty name="height" value="0.025" units="cm"/>
    </inkml:brush>
  </inkml:definitions>
  <inkml:trace contextRef="#ctx0" brushRef="#br0">0 47 4708,'0'0'7565,"10"-1"-6642,13-1-482,1 1-1,-1 0 0,1 2 0,-1 1 0,37 8 0,129 37 687,-111-26-752,356 104-99,245 58-1935,-637-175 1288,1-2-1,77 1 0,-127-15-440,-33-4 680,-62-12 0,27 7 263,-322-71 595,-447-40 0,793 123-534,-8-1 635,-87-19 1,134 19-487,26 3-325,32 2-127,-45 1 121,73 3-53,0 2 1,-1 4-1,0 4 0,88 26 0,276 111-3028,-241-78 228,-180-66 2604,20 8 65,1-1 0,0-2 1,0-1-1,1-3 0,56 6 0,-101-14 449,0-1-1,0 1 0,0-1 0,0-1 0,0 1 1,-6-4-1,-19-6 139,-442-87 3106,20 6-2468,338 53-861,103 35-173,0-1 0,0-1 0,1 0 0,-1-1 0,2 0 1,-14-13-1,22 20-44,1-1 0,0-1 0,0 1 1,0 0-1,0 0 0,0-1 0,1 1 1,-1-1-1,0 0 0,1 1 0,0-1 1,0 0-1,0 0 0,0 0 0,0 0 1,1 0-1,-1 0 0,1 0 0,0 0 1,0 0-1,0 0 0,0 0 0,0 0 1,1 0-1,-1 0 0,1 0 0,2-5 0,0 2-293,0 1-1,0 0 0,1 0 0,-1 1 0,1-1 0,0 1 0,1 0 0,-1 0 0,1 0 0,0 0 0,0 1 0,0 0 0,6-4 0,53-20-4387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40.576"/>
    </inkml:context>
    <inkml:brush xml:id="br0">
      <inkml:brushProperty name="width" value="0.025" units="cm"/>
      <inkml:brushProperty name="height" value="0.025" units="cm"/>
    </inkml:brush>
  </inkml:definitions>
  <inkml:trace contextRef="#ctx0" brushRef="#br0">37 1 11531,'0'0'3427,"-4"11"-3080,-5 25 417,1 0 0,2 1 0,1 0 0,2 0 0,1 0 0,2 0 1,7 53-1,-5-79-626,0 0 1,1-1 0,0 0-1,0 0 1,1 1 0,10 17-1,-12-25-176,0 0 0,-1 0-1,1-1 1,0 1 0,0-1-1,0 1 1,1-1 0,-1 1-1,1-1 1,-1 0 0,1 0-1,0-1 1,0 1 0,-1 0-1,1-1 1,0 0 0,1 1-1,-1-1 1,0-1 0,0 1-1,0 0 1,1-1 0,-1 1-1,0-1 1,0 0 0,5-1 0,-7 1-323,1 0 0,-1-1 0,0 1 0,0-1 0,1 0 0,-1 1 1,0-1-1,0 0 0,0 0 0,0 0 0,0 1 0,0-1 0,0 0 0,0-1 1,0 1-1,0 0 0,0 0 0,-1 0 0,1 0 0,0-1 0,-1 1 1,1-2-1,0 2-20,9-22-10274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0.725"/>
    </inkml:context>
    <inkml:brush xml:id="br0">
      <inkml:brushProperty name="width" value="0.025" units="cm"/>
      <inkml:brushProperty name="height" value="0.025" units="cm"/>
    </inkml:brush>
  </inkml:definitions>
  <inkml:trace contextRef="#ctx0" brushRef="#br0">3 286 6694,'-2'-2'13922,"6"-5"-11157,8-4-2951,107-47 3129,71-14-2726,-134 52-72,163-52 188,-84 29-3805,-145 43-9992</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1.058"/>
    </inkml:context>
    <inkml:brush xml:id="br0">
      <inkml:brushProperty name="width" value="0.025" units="cm"/>
      <inkml:brushProperty name="height" value="0.025" units="cm"/>
    </inkml:brush>
  </inkml:definitions>
  <inkml:trace contextRef="#ctx0" brushRef="#br0">0 91 13901,'0'0'7800,"7"-8"-6994,-3 3-714,1-1 0,0 1 0,1 1 0,-1-1 0,1 1 0,0 0 0,0 0 0,1 0 0,-1 1 0,1 0 0,-1 0 0,1 1 0,0 0 0,0 0 0,0 1 0,11-2 0,65-8 28,117 0 0,-199 11-120,1-1 0,-1 1 1,1 0-1,-1 0 0,1 0 0,-1 0 1,1 1-1,0-1 0,-1 0 0,1 1 0,-1-1 1,0 1-1,1-1 0,-1 1 0,1 0 0,-1 0 1,0-1-1,1 1 0,-1 0 0,0 0 1,0 0-1,0 0 0,0 1 0,0-1 0,0 0 1,0 0-1,0 1 0,0-1 0,-1 0 1,1 1-1,0-1 0,-1 1 0,1-1 0,-1 1 1,0-1-1,1 1 0,-1-1 0,0 1 1,0-1-1,0 1 0,0-1 0,0 1 0,-1-1 1,1 1-1,0 0 0,-1-1 0,1 0 0,-2 3 1,0 6 23,-1-1 0,0 1 1,-1-1-1,0 0 1,0 0-1,-1 0 0,-8 9 1,-47 61 489,31-44-108,-9 12-62,-38 50 16,69-86-395,0 0 0,1 1 0,0-1 0,1 1 0,0 0 0,-6 25 1,10-19-2250,1-12-1700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2.389"/>
    </inkml:context>
    <inkml:brush xml:id="br0">
      <inkml:brushProperty name="width" value="0.025" units="cm"/>
      <inkml:brushProperty name="height" value="0.025" units="cm"/>
    </inkml:brush>
  </inkml:definitions>
  <inkml:trace contextRef="#ctx0" brushRef="#br0">36 173 8680,'0'0'3780,"1"-8"-534,0 2-3179,4-16 3651,-1 24-1599,-1 19-1196,-2-12-665,25 179 1849,-21-158-2073,3 0 1,0 0-1,2-1 0,15 31 0,-25-58-39,1-1 0,-1 1-1,1-1 1,0 0 0,-1 1-1,1-1 1,0 1 0,0-1 0,0 0-1,0 0 1,0 0 0,1 0-1,-1 0 1,0 0 0,0 0 0,1 0-1,-1 0 1,1 0 0,-1-1 0,1 1-1,-1-1 1,1 1 0,1 0-1,-2-2-49,0 1-1,1-1 0,-1 1 0,0-1 0,0 0 0,0 0 0,0 1 0,0-1 0,0 0 0,-1 0 0,1 0 0,0 0 0,0 0 0,-1 0 1,1 0-1,0 0 0,-1 0 0,1-1 0,-1 1 0,1 0 0,-1 0 0,0 0 0,0-1 0,1 1 0,-1 0 0,0 0 0,0-1 1,0 1-1,-1-2 0,2-23-1861,-1 1 0,-2 0 0,0-1 0,-2 1 0,0 0 0,-2 1 0,-13-36 0,5 22-344,-21-38 1,6 23 3446,-2 5 3311,30 46-4076,-17-21 2563,4 16 1848,14 11-1828,11 11-1774,-5-11-1024,0 0 0,0 0-1,1-1 1,0 1 0,-1-1 0,1-1 0,0 1 0,0-1 0,1-1 0,-1 1-1,0-1 1,1 0 0,-1-1 0,0 0 0,1 0 0,-1-1 0,1 0 0,7-2 0,5 0-145,0-2 1,-1-1-1,1 0 1,-1-1 0,25-14-1,4-7-432,-17 10-3977,-44 20-15431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2.781"/>
    </inkml:context>
    <inkml:brush xml:id="br0">
      <inkml:brushProperty name="width" value="0.025" units="cm"/>
      <inkml:brushProperty name="height" value="0.025" units="cm"/>
    </inkml:brush>
  </inkml:definitions>
  <inkml:trace contextRef="#ctx0" brushRef="#br0">1 85 13677,'0'0'11851,"78"0"-10602,-33-22-672,3 1-449,1 1-128,-5 6-192,-10 6-897,-9 8-1057,-14 0-641,-11 16-1024,-6 4-3460</inkml:trace>
  <inkml:trace contextRef="#ctx0" brushRef="#br0" timeOffset="1">35 365 6758,'0'0'8328,"-18"47"-3331,34-47-3107,9-8-609,2-10-672,7-2-513,0-1-128,-4-3-1538,2 1-2049,-9-2-3588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3.517"/>
    </inkml:context>
    <inkml:brush xml:id="br0">
      <inkml:brushProperty name="width" value="0.025" units="cm"/>
      <inkml:brushProperty name="height" value="0.025" units="cm"/>
    </inkml:brush>
  </inkml:definitions>
  <inkml:trace contextRef="#ctx0" brushRef="#br0">0 218 12107,'0'0'7474,"8"-7"-5974,4-5-957,16-13 307,39-30 1,-60 49-808,1 1 1,0 0 0,0 0 0,0 1 0,1 0 0,-1 0 0,1 1 0,0 0 0,0 1 0,0-1 0,15 0 0,-23 4-41,1-1 1,-1 1-1,0-1 0,1 1 1,-1 0-1,0 0 0,1 0 1,-1 0-1,0 0 1,0 0-1,0 0 0,0 0 1,0 0-1,0 0 0,0 1 1,0-1-1,-1 0 0,1 1 1,0-1-1,-1 0 1,1 1-1,-1-1 0,0 1 1,1-1-1,-1 1 0,0-1 1,0 1-1,0-1 0,0 1 1,0-1-1,0 1 1,-1 2-1,-4 53 89,4-53-62,-1 8 148,-1 0 1,0-1 0,-1 1 0,0-1-1,-1 0 1,-10 18 0,14-28 88,2-5-228,0-1 0,1 0 1,0 1-1,0-1 0,0 1 0,0 0 1,1-1-1,0 1 0,3-4 0,5-8-31,-3 0-68,2 0 0,0 0 1,1 1-1,0 0 0,1 1 0,1 0 0,0 1 0,15-11 0,-28 23 54,1 0-1,0 1 1,0-1 0,-1 1-1,1 0 1,0-1 0,0 1-1,0-1 1,0 1 0,-1 0-1,1 0 1,0-1 0,0 1-1,0 0 1,0 0 0,0 0-1,0 0 1,0 0 0,-1 0-1,1 0 1,0 1 0,0-1-1,0 0 1,0 0 0,0 1-1,-1-1 1,1 0 0,0 1-1,0-1 1,0 1 0,-1-1-1,1 1 1,0-1-1,-1 1 1,1 0 0,0-1-1,-1 1 1,1 0 0,-1 0-1,1-1 1,-1 1 0,0 0-1,1 0 1,-1 0 0,0-1-1,1 1 1,-1 0 0,0 0-1,0 0 1,0 0 0,0 0-1,0 0 1,0-1 0,0 1-1,0 2 1,0 65 21,-1-50-33,1-18 18,0 1 0,0-1-1,0 0 1,0 0-1,0 1 1,0-1-1,0 0 1,0 0-1,0 0 1,0 1 0,0-1-1,0 0 1,0 0-1,1 0 1,-1 1-1,0-1 1,0 0-1,0 0 1,0 0 0,0 0-1,1 1 1,-1-1-1,0 0 1,0 0-1,0 0 1,1 0-1,-1 0 1,0 0 0,0 1-1,0-1 1,1 0-1,-1 0 1,0 0-1,0 0 1,0 0-1,1 0 1,-1 0 0,0 0-1,0 0 1,1 0-1,-1 0 1,0 0-1,0 0 1,0 0-1,1-1 1,16-5 13,12-14-112,-6 1-309,1 0 0,-2-2 0,-1 0 0,33-44 0,-53 64 563,-3 3 123,-2 5-125,0-1 0,0 1 1,1 0-1,0 0 0,0 0 1,1 0-1,0 1 0,0-1 1,1 1-1,-2 10 0,3-15-134,0 0 0,0-1 0,0 1 0,0 0 0,0-1 0,1 1 0,-1 0 0,1-1 0,0 1 0,0 0 0,0-1 0,0 1 0,0-1-1,0 1 1,0-1 0,1 0 0,0 0 0,-1 0 0,1 1 0,0-1 0,0-1 0,0 1 0,0 0 0,0 0 0,0-1 0,1 0 0,-1 1 0,1-1 0,-1 0-1,1 0 1,-1 0 0,4 1 0,3-1 22,-1 0 0,0 0-1,1 0 1,-1-1 0,0 0-1,1-1 1,-1 0 0,0 0-1,0-1 1,1 0 0,-1 0-1,0-1 1,-1 0 0,14-7-1,-15 7-24,-1 0-1,0-1 1,0 1-1,-1-1 1,1 0-1,-1 0 1,0 0-1,0-1 1,0 0-1,0 1 0,-1-1 1,0 0-1,0-1 1,0 1-1,-1-1 1,0 1-1,0-1 1,0 0-1,0 1 1,-1-1-1,0-8 1,-1 13-8,0-1 0,0 1 0,-1 0 1,1-1-1,0 1 0,-1 0 0,1-1 1,-1 1-1,0 0 0,0-1 0,1 1 1,-1 0-1,0 0 0,0 0 0,0 0 1,0 0-1,0 0 0,0 0 1,-1 0-1,1 0 0,0 0 0,0 1 1,-1-1-1,1 0 0,0 1 0,-1-1 1,1 1-1,0 0 0,-1-1 0,1 1 1,-3 0-1,0-1-6,1 1-1,-1-1 1,1 1 0,-1 0-1,1 0 1,-1 0 0,1 1 0,0-1-1,-1 1 1,1 0 0,0 0-1,-1 0 1,-3 2 0,7-3-5,0 0-1,-1 0 1,1 0 0,0 0-1,0 0 1,-1 0 0,1 0 0,0 0-1,0 0 1,-1 0 0,1 1 0,0-1-1,0 0 1,-1 0 0,1 0 0,0 0-1,0 1 1,0-1 0,0 0 0,-1 0-1,1 1 1,0-1 0,0 0-1,0 0 1,0 1 0,0-1 0,0 0-1,-1 0 1,1 1 0,0-1 0,0 0-1,0 0 1,0 1 0,0-1 0,0 0-1,0 1 1,0-1 0,0 0-1,0 0 1,1 1 0,-1-1 0,0 0-1,0 0 1,0 1 0,15 4-755,19-2-1465,57-3-6607,-57 0 2781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4.143"/>
    </inkml:context>
    <inkml:brush xml:id="br0">
      <inkml:brushProperty name="width" value="0.025" units="cm"/>
      <inkml:brushProperty name="height" value="0.025" units="cm"/>
    </inkml:brush>
  </inkml:definitions>
  <inkml:trace contextRef="#ctx0" brushRef="#br0">133 299 5958,'0'0'9694,"-10"-3"-7238,4 1-2197,2 1-64,1-1 0,0 1 0,0 0 0,-1 0 0,1 0 0,-1 0 0,1 1 0,0 0 0,-1-1 0,1 1 0,-1 0 0,1 1 0,-1-1 0,1 1 0,-1-1 0,1 1 0,0 0 1,-1 0-1,1 0 0,0 1 0,0-1 0,0 1 0,0 0 0,0 0 0,0 0 0,-4 4 0,4-3-37,1 0 0,-1 0 0,1 0 0,0 0 1,0 0-1,0 1 0,0-1 0,1 1 0,-1-1 0,0 7 0,2-9-150,0 0-1,0 0 1,0 0-1,0 0 1,0 0-1,0 0 1,1 0-1,-1 0 1,1 0-1,-1 0 1,1 0-1,-1 0 1,1 0 0,-1 0-1,1-1 1,0 1-1,-1 0 1,1 0-1,0-1 1,0 1-1,-1 0 1,1-1-1,0 1 1,0-1-1,0 1 1,0-1-1,0 1 1,0-1-1,0 1 1,0-1 0,0 0-1,0 0 1,0 0-1,0 0 1,0 0-1,0 0 1,0 0-1,0 0 1,0 0-1,1 0 1,0-1-1,18 1-13,0-2 0,-1 0-1,1-2 1,-1 0-1,0-1 1,0 0-1,0-2 1,-1 0 0,24-14-1,-26 19-17,-12 11-26,-4-8 49,0 0-1,0 0 1,0-1 0,0 1-1,0 0 1,0-1 0,0 1-1,0 0 1,0 0 0,1-1-1,-1 1 1,0 0 0,1-1-1,-1 1 1,0 0 0,1-1-1,-1 1 1,1-1 0,-1 1-1,1-1 1,-1 1-1,1-1 1,-1 1 0,1-1-1,0 1 1,-1-1 0,1 0-1,0 1 1,-1-1 0,1 0-1,0 0 1,-1 0 0,1 1-1,0-1 1,0 0 0,-1 0-1,1 0 1,0 0-1,1 0 1,3-1-87,1 0-1,-1-1 1,0 0-1,1 1 1,-1-2-1,0 1 1,0 0-1,0-1 1,-1 0-1,1 0 1,-1-1 0,0 1-1,0-1 1,0 0-1,0 0 1,0 0-1,-1-1 1,0 1-1,3-6 1,4-5-1035,0-1 0,-2 0 1,0-1-1,10-27 0,-14 26-717,0 0 0,-1-1 0,-1 0 0,-1 1 0,-2-32 0,-3 33 621,4 16 1338,0 0 0,-1 1 0,1-1 0,-1 1 0,1-1 0,0 1 0,-1-1 0,1 1 0,-1-1 0,1 1 0,-1-1 0,0 1 0,1 0 0,-1-1 0,1 1 0,-1 0 0,0-1 0,1 1 1,-1 0-1,0 0 0,1 0 0,-1-1 0,-1 1 0,1 1 106,0-1-1,0 0 1,-1 0 0,1 1 0,0-1 0,0 1 0,0-1 0,0 1 0,0-1 0,0 1-1,0 0 1,0 0 0,0-1 0,0 1 0,0 0 0,0 0 0,0 0 0,1 0 0,-1 0-1,0 0 1,1 0 0,-1 0 0,1 0 0,-1 1 0,0 1 0,-2 6 202,0 1 1,1 0 0,0 0 0,1 0-1,0 0 1,0 0 0,1 0-1,1 0 1,-1 0 0,4 14-1,3 2-316,0 0 0,17 36 0,8 26-45,-31-83-76,0 0 0,0 0 0,-1 0 0,1 1 0,-1-1 0,0 0 0,-1 5 0,1-9 10,0-1-1,0 1 1,0-1 0,0 0 0,0 1 0,0-1-1,0 1 1,0-1 0,0 0 0,-1 1 0,1-1-1,0 1 1,0-1 0,0 0 0,-1 1-1,1-1 1,0 0 0,-1 1 0,1-1 0,0 0-1,0 0 1,-1 1 0,1-1 0,0 0 0,-1 0-1,1 0 1,-1 1 0,1-1 0,0 0 0,-1 0-1,0 0 1,0 0 2,-1-1 0,1 1 0,0-1 1,0 0-1,-1 1 0,1-1 0,0 0 0,0 0 0,0 0 0,0 0 0,0 0 0,0 0 1,0 0-1,0 0 0,0-2 0,-121-151 2053,111 132-1080,11 22-945,0-1 0,0 1 1,0-1-1,0 1 0,0-1 0,0 1 0,0-1 0,0 1 0,0-1 0,1 1 0,-1 0 0,0-1 0,0 1 0,0-1 0,1 1 0,-1 0 0,0-1 0,0 1 1,1 0-1,-1-1 0,0 1 0,1 0 0,-1-1 0,0 1 0,1 0 0,-1-1 0,1 1 0,3-1 64,0 0 1,0 0-1,1 0 0,-1 1 1,0 0-1,0-1 1,7 2-1,0-1-189,20 0 84,54-1-852,-29-10-3190,-9-5-3917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5.157"/>
    </inkml:context>
    <inkml:brush xml:id="br0">
      <inkml:brushProperty name="width" value="0.025" units="cm"/>
      <inkml:brushProperty name="height" value="0.025" units="cm"/>
    </inkml:brush>
  </inkml:definitions>
  <inkml:trace contextRef="#ctx0" brushRef="#br0">17 53 3459,'-16'-20'9087,"19"32"-2687,10 15-3127,0-5-3567,-9-16 351,0-1 1,0 0 0,1 0-1,0 0 1,0 0-1,0-1 1,1 0 0,-1 0-1,1-1 1,0 1-1,0-1 1,0 0 0,1-1-1,-1 0 1,1 0-1,-1 0 1,1-1 0,0 0-1,-1 0 1,1 0-1,12-1 1,-9-1-40,0-1 1,-1 0-1,1 0 0,0-1 1,0 0-1,-1 0 1,0-1-1,0-1 0,0 1 1,0-2-1,-1 1 0,1-1 1,-1 0-1,8-9 1,63-79 18,-64 134-229,-13-32 185,0 0 1,1 0-1,0 0 1,1 0-1,0 0 1,0-1-1,0 0 1,1 0-1,0 0 1,0-1-1,9 9 1,3 0-52,1-2 1,0 0 0,22 11 0,-36-22 49,1 1-83,13 8-154,0 0 1,-1 1-1,19 18 1,-33-28 237,0 1 0,0-1 1,0 1-1,0 0 0,-1 0 0,1 0 0,-1 1 1,0-1-1,0 0 0,0 1 0,-1 0 0,1-1 1,-1 1-1,0 0 0,0 0 0,0-1 1,0 1-1,-1 0 0,1 0 0,-1 0 0,0 0 1,-1 0-1,1 0 0,-2 6 0,1-7 51,-1 0 0,0 0 0,0-1 0,0 1 0,0-1-1,0 0 1,-1 1 0,1-1 0,0 0 0,-1 0 0,0-1 0,0 1 0,1 0-1,-1-1 1,0 0 0,0 1 0,0-1 0,-1-1 0,1 1 0,0 0-1,0-1 1,-5 1 0,2 0 87,0-1 1,0 1-1,0-1 0,0 0 0,1-1 1,-1 1-1,0-1 0,0 0 0,0-1 1,1 0-1,-10-3 0,8 0-92,0 0 0,0-1 1,1 0-1,0 0 0,0 0 0,1-1 1,0 0-1,0 0 0,0 0 0,1 0 1,0-1-1,0 0 0,1 0 0,0 0 0,1 0 1,-1 0-1,2 0 0,-1-1 0,1 1 1,0-1-1,1 1 0,1-11 0,-1 16-74,1-1 0,0 1 0,0 0 1,0 0-1,0 0 0,1 0 0,-1 0 0,1 0 0,0 1 0,0-1 0,0 0 0,0 1 0,0-1 0,0 1 1,1 0-1,-1 0 0,5-3 0,57-31-3575,-29 18-1478,-12 4-197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5.520"/>
    </inkml:context>
    <inkml:brush xml:id="br0">
      <inkml:brushProperty name="width" value="0.025" units="cm"/>
      <inkml:brushProperty name="height" value="0.025" units="cm"/>
    </inkml:brush>
  </inkml:definitions>
  <inkml:trace contextRef="#ctx0" brushRef="#br0">150 27 9417,'0'0'10111,"-10"-6"-8851,-36-13-454,44 18-762,-1 1 0,0 0 0,1 0 1,-1 0-1,0 0 0,1 0 0,-1 1 1,1-1-1,-1 1 0,0-1 0,1 1 1,-1 0-1,1 0 0,0 0 0,-1 1 1,1-1-1,0 1 0,0-1 0,0 1 1,0 0-1,0-1 0,0 1 0,0 0 0,0 0 1,-2 4-1,0 0-12,0-1-1,0 1 1,1 1 0,-1-1 0,1 0-1,1 1 1,-4 11 0,6-17-29,0-1 1,-1 1-1,1 0 1,0 0-1,0-1 1,0 1 0,0 0-1,0 0 1,0-1-1,1 1 1,-1 0-1,0-1 1,0 1-1,0 0 1,1 0-1,-1-1 1,0 1-1,1 0 1,-1-1-1,1 1 1,-1-1 0,1 1-1,-1-1 1,1 1-1,-1-1 1,1 1-1,-1-1 1,2 1-1,26 6 47,39-11-604,-56 3 160,99-5-2958,-110 6 3349,1 0 1,-1 0-1,1 0 0,0 0 1,-1 0-1,1 0 0,-1 1 1,1-1-1,0 0 1,-1 0-1,1 0 0,-1 0 1,1 1-1,-1-1 0,1 0 1,-1 1-1,1-1 1,-1 0-1,1 1 0,-1-1 1,1 1-1,-1-1 0,0 0 1,1 1-1,-1-1 1,0 1-1,1-1 0,-1 1 1,0-1-1,1 1 0,-1 0 1,0-1-1,0 1 1,-5 24 519,1-18-226,0-1 0,0 1 1,0-1-1,-11 12 0,8-11-147,0 0-1,-1-1 0,0 0 0,0 0 1,-13 6-1,21-13-236,-1 1-1,1 0 1,0-1 0,-1 1 0,1-1 0,0 1-1,-1-1 1,1 1 0,0-1 0,0 1 0,0-1-1,-1 1 1,1-1 0,0 1 0,0-1 0,0 1-1,0-1 1,0 1 0,0-1 0,0 1 0,0-1 0,0 0-1,0 1 1,0-1 0,0 1 0,1-1 0,-1 1-1,0-1 1,0 1 0,1-1 0,-1 1 0,0-1-1,0 1 1,1-1 0,15-21-4108,-1-5-1346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6.429"/>
    </inkml:context>
    <inkml:brush xml:id="br0">
      <inkml:brushProperty name="width" value="0.025" units="cm"/>
      <inkml:brushProperty name="height" value="0.025" units="cm"/>
    </inkml:brush>
  </inkml:definitions>
  <inkml:trace contextRef="#ctx0" brushRef="#br0">0 181 9065,'0'0'8755,"0"7"-7261,1 16-484,-2-3-468,2-1-1,0 1 1,1 0-1,7 27 1,-9-44-524,1 0 0,-1 0 0,1 0 0,0-1 0,0 1-1,0-1 1,0 1 0,1 0 0,-1-1 0,1 0 0,-1 1 0,1-1 0,0 0 0,0 0 0,0 0 0,0 0 0,0 0 0,0 0 0,1-1 0,-1 1 0,1-1 0,-1 0 0,1 1 0,-1-1 0,1 0 0,0 0 0,0-1 0,-1 1 0,1-1 0,0 1 0,0-1 0,0 0 0,-1 0 0,1 0 0,0 0 0,0-1 0,0 1 0,-1-1 0,6-1-1,-5 0-11,0 1-1,-1-1 1,1 0-1,0 0 1,-1 0-1,1 0 1,-1 0-1,0 0 1,0-1-1,1 1 1,-2-1-1,1 0 1,0 1-1,0-1 1,-1 0-1,0 0 1,1 0-1,-1 0 0,0 0 1,-1 0-1,2-5 1,0-3 13,0-1-1,-1 1 1,0 0-1,-1-21 1,0 32-20,0-1 0,0 1 0,0 0 0,0 0 0,0-1 1,0 1-1,0 0 0,1-1 0,-1 1 0,0 0 0,-1 0 0,1-1 0,0 1 0,0 0 0,0-1 1,0 1-1,0 0 0,0-1 0,0 1 0,0 0 0,0 0 0,0-1 0,-1 1 0,1 0 0,0 0 1,0-1-1,0 1 0,-1 0 0,1 0 0,0 0 0,0-1 0,-1 1 0,1 0 0,0 0 0,0 0 1,-1 0-1,1 0 0,0-1 0,0 1 0,-1 0 0,1 0 0,0 0 0,-1 0 0,1 0 0,0 0 0,-1 0 1,1 0-1,0 0 0,0 0 0,-1 0 0,1 0 0,0 0 0,-1 0 0,1 1 0,0-1 0,0 0 1,-1 0-1,1 0 0,-1 1 0,-10 14-46,10-12 45,1-1 1,-1 1-1,0 0 1,1 0-1,-1 0 1,1 0-1,0 0 1,0 1 0,0-1-1,1 0 1,-1 0-1,1 0 1,-1 0-1,1-1 1,0 1-1,0 0 1,0 0-1,1 0 1,-1-1 0,1 1-1,3 4 1,-2-4 4,0-1 1,0 1-1,1-1 1,-1 0-1,1 1 1,0-2-1,-1 1 1,1 0-1,0-1 1,0 1-1,0-1 1,0-1-1,1 1 1,3 0-1,3 0-16,1-1 0,-1 0 0,1 0 0,-1-1 0,1-1 0,-1 0 0,0-1 0,0 0 0,0 0 0,19-10 0,-25 10-85,31-20-203,-35 22 299,1 0 1,-1 0-1,1 0 1,-1 0-1,0-1 1,1 1-1,-1 0 0,0-1 1,0 1-1,0-1 1,0 0-1,0 1 1,0-1-1,-1 0 0,1 0 1,0 1-1,0-4 1,-16 17-58,13-10 64,1 0 0,0 0 0,0 0-1,0 0 1,0 0 0,0 0 0,0 1 0,0-1 0,1 0-1,0 1 1,-1-1 0,1 0 0,0 1 0,0-1 0,0 0 0,0 1-1,0-1 1,1 1 0,-1-1 0,2 4 0,-1-4 0,0-1 0,1 1 0,-1-1 0,1 0 0,-1 1 0,1-1 0,-1 0 0,1 0 0,-1 0 0,1 0 0,0 0 0,0 0 1,0-1-1,-1 1 0,1 0 0,0-1 0,0 0 0,0 1 0,3-1 0,4 1-1,-1-1 1,1-1-1,-1 1 0,0-1 1,1-1-1,-1 0 0,0 0 1,0 0-1,0-1 1,10-5-1,-3-1-777,0 0 0,-1 0 0,-1-2 0,16-14 0,-55 66 486,21-16 670,5-24-381,0 0 0,0-1 0,0 1 0,1-1-1,-1 1 1,0 0 0,1-1 0,-1 1 0,0 0 0,1-1 0,-1 1 0,1-1 0,-1 1 0,0-1-1,1 1 1,0-1 0,-1 1 0,1-1 0,-1 0 0,1 1 0,-1-1 0,1 0 0,0 1-1,-1-1 1,1 0 0,0 0 0,-1 0 0,1 0 0,0 0 0,0 1 0,7-1-289,0 0 0,-1-1 0,1 0 0,-1 0 1,1 0-1,-1-1 0,1 0 0,-1-1 0,0 1 0,0-1 1,0-1-1,0 1 0,-1-1 0,1-1 0,-1 1 0,0-1 1,6-6-1,4-4-803,-1 0 0,-1-1 0,0-1 0,22-35 0,-29 40 1320,1-1 0,-2 0 0,0 0 0,0-1 0,-2 0 0,1 0 0,-2 0 0,0-1 0,0 1 0,0-21 0,-8 19 1576,-4 20-18,7-2-1650,0 0-1,0 0 1,1 1 0,-1-1-1,1 1 1,-1-1 0,1 1-1,0-1 1,-1 5-1,-1 13 38,1 0 0,1 0-1,1 0 1,1-1 0,1 1-1,0 0 1,1 0 0,2-1-1,6 20 1,-5-22-1067,0 1 1,2-1-1,0 0 0,1 0 1,17 24-1,-28-43-1513,-44-47 3150,-11 9 2184,44 32-1811,-1-1 0,1-1 0,1 0 1,-1 0-1,2-1 0,-20-24 1,30 35-1080,1-1 0,-1 1 0,1-1 1,0 0-1,0 1 0,-1-1 1,1 0-1,0 1 0,0-1 0,-1 0 1,1 1-1,0-1 0,0 0 0,0 1 1,0-1-1,0 0 0,0 1 0,0-1 1,1 0-1,-1 0 0,0 1 1,0-1-1,0 0 0,1 1 0,-1-1 1,0 1-1,1-1 0,-1 0 0,0 1 1,1-1-1,-1 1 0,1-1 0,-1 1 1,1-1-1,-1 1 0,1-1 1,-1 1-1,1 0 0,0-1 0,-1 1 1,1 0-1,0-1 0,-1 1 0,1 0 1,0 0-1,-1 0 0,1 0 0,0-1 1,-1 1-1,2 0 0,45-5-57,-38 4 100,111-8-2426,-79 1-2322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7.576"/>
    </inkml:context>
    <inkml:brush xml:id="br0">
      <inkml:brushProperty name="width" value="0.025" units="cm"/>
      <inkml:brushProperty name="height" value="0.025" units="cm"/>
    </inkml:brush>
  </inkml:definitions>
  <inkml:trace contextRef="#ctx0" brushRef="#br0">6 33 4548,'-3'-20'5886,"2"7"1399,0 27-5060,1 69-1282,4-1 0,23 136 1,-27-216-906,1-1 1,-1 1 0,0 0 0,1 0 0,-1 0 0,1-1 0,0 1 0,-1 0 0,1 0-1,0-1 1,0 1 0,0-1 0,0 1 0,1-1 0,-1 1 0,0-1 0,1 0 0,-1 1-1,0-1 1,1 0 0,-1 0 0,1 0 0,0 0 0,2 1 0,-2-2-6,0 0-1,-1-1 1,1 1 0,0 0 0,-1 0-1,1-1 1,-1 1 0,1-1 0,-1 0 0,1 1-1,-1-1 1,1 0 0,-1 0 0,0 0-1,1 0 1,-1 0 0,0 0 0,0 0-1,0 0 1,0-1 0,0 1 0,0 0-1,0-1 1,0 1 0,0 0 0,-1-1 0,2-2-1,3-8-12,0-2-1,-1 1 1,0 0 0,-1-1-1,0 1 1,-1-1-1,-1 0 1,0 0-1,-1-17 1,-2 8-124,0-1-1,-1 0 1,-2 0 0,-10-34 0,16 62 89,2 0 0,-1-1 1,0 1-1,1 0 1,0-1-1,-1 0 0,2 1 1,-1-1-1,0-1 1,0 1-1,1 0 0,0-1 1,-1 1-1,1-1 1,0 0-1,0-1 0,0 1 1,0-1-1,1 1 0,7 0 1,5 2 24,0-2 0,0 0 0,0 0 0,17-2 0,-28 0-5,0-1-1,0 0 0,0 0 0,0 0 0,-1-1 0,1 1 0,0-2 0,-1 1 0,1 0 1,-1-1-1,0 0 0,0 0 0,0-1 0,7-5 0,-10 6 3,1 0-1,-1 1 1,1-1-1,-1 0 1,0 0-1,0 0 1,0 0-1,-1-1 1,1 1-1,-1 0 1,0-1-1,0 1 1,0-1-1,0 0 1,0 1-1,-1-1 1,0 1-1,1-1 1,-2 0-1,1 1 1,0-1-1,-1 0 1,1 1-1,-3-8 1,2 9-8,0 0 0,0 0 0,0 0 0,0 0 0,0 1 1,-1-1-1,1 0 0,0 0 0,-1 1 0,1-1 0,-1 1 0,0 0 1,0-1-1,1 1 0,-1 0 0,0 0 0,0 0 0,0 0 0,0 0 1,0 0-1,0 1 0,0-1 0,-1 1 0,1 0 0,0-1 0,0 1 1,0 0-1,-1 0 0,1 0 0,0 0 0,0 1 0,0-1 0,0 1 1,-3 0-1,0 0-10,0 1 1,0-1-1,0 1 1,0 0 0,1 0-1,-1 1 1,1-1-1,0 1 1,-1 0-1,1 0 1,0 0-1,1 1 1,-7 6-1,5-1 22,0-1-1,0 1 0,1 0 0,0 1 0,1-1 0,0 1 0,0-1 0,1 1 0,1 0 0,-2 14 0,3-20 3,0-1 0,0 1 0,0 0-1,1-1 1,-1 1 0,1-1 0,0 1 0,0-1 0,0 0 0,0 1 0,0-1 0,1 0 0,-1 0-1,1 0 1,0 0 0,0 0 0,0 0 0,1 0 0,-1-1 0,1 1 0,-1-1 0,1 1 0,0-1-1,0 0 1,0 0 0,0-1 0,0 1 0,0-1 0,1 1 0,-1-1 0,6 1 0,19 3 6,-1-2 0,1-1 1,1-2-1,31-2 1,6 0-539,-65 2 511,1 0-1,-1 0 1,1 0 0,-1 0-1,1 0 1,-1 0 0,1 1-1,-1-1 1,1 0 0,-1 1-1,0-1 1,1 1 0,-1 0-1,1-1 1,-1 1 0,0 0 0,0 0-1,1 0 1,-1 0 0,0 0-1,0 0 1,1 2 0,6 29-127,-5-12 114,-3-20-43,0 0 0,0 0 1,0 1-1,0-1 0,1 0 1,-1 0-1,0 1 0,0-1 0,0 0 1,0 0-1,0 0 0,0 1 0,0-1 1,1 0-1,-1 0 0,0 0 0,0 0 1,0 1-1,0-1 0,1 0 1,-1 0-1,0 0 0,0 0 0,0 0 1,1 0-1,-1 0 0,0 1 0,0-1 1,1 0-1,-1 0 0,0 0 0,0 0 1,0 0-1,1 0 0,-1 0 1,0 0-1,0 0 0,1 0 0,-1 0 1,0 0-1,0-1 0,1 1 0,-1 0 1,0 0-1,0 0 0,0 0 0,1 0 1,-1 0-1,0 0 0,0-1 1,0 1-1,0 0 0,1 0 0,-1 0 1,0 0-1,0-1 0,0 1 0,0 0 1,0 0-1,1-1 0,8-12-8043,-4-4-1988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41.281"/>
    </inkml:context>
    <inkml:brush xml:id="br0">
      <inkml:brushProperty name="width" value="0.025" units="cm"/>
      <inkml:brushProperty name="height" value="0.025" units="cm"/>
    </inkml:brush>
  </inkml:definitions>
  <inkml:trace contextRef="#ctx0" brushRef="#br0">49 383 12908,'0'0'1799,"-6"10"75,2-4-1645,-1 0 150,1 0 0,-1 1 0,2 0 0,-1-1 0,1 1 0,0 0 1,0 1-1,1-1 0,0 0 0,1 1 0,-2 11 0,3-18-362,1 0 0,-1 0 0,1-1 0,-1 1 0,1-1 0,-1 1 0,1 0 0,-1-1 0,1 1 0,0-1 0,-1 1 0,1-1 0,0 1 0,0-1-1,-1 0 1,1 1 0,0-1 0,0 0 0,-1 0 0,1 1 0,0-1 0,0 0 0,0 0 0,-1 0 0,1 0 0,0 0 0,0 0 0,0 0 0,0 0 0,-1-1 0,1 1 0,0 0 0,1-1 0,32-7 116,-22 1-151,0-1 0,0 0 0,-1 0 0,0-1 0,-1-1 0,0 0-1,9-11 1,34-31-61,-52 55 141,0 1 1,0-1-1,0 1 1,0 0-1,-1-1 0,1 1 1,-1 0-1,0-1 1,-1 7-1,2 8 200,-1-17-238,0 1-1,0-1 1,0 0 0,1 1-1,-1-1 1,0 0 0,1 1-1,-1-1 1,1 0 0,-1 1-1,1-1 1,0 0 0,0 0-1,-1 0 1,1 0 0,0 1 0,0-1-1,0 0 1,0-1 0,0 1-1,0 0 1,1 0 0,-1 0-1,2 0 1,0 0 3,-1 0 0,1-1 0,-1 0 0,1 0 0,-1 0 0,1 0 1,-1 0-1,1 0 0,-1-1 0,1 1 0,-1-1 0,5-1 0,3-2-13,1-1 0,-1 0 0,0 0 0,17-13 0,-23 15-249,0-1 0,0 2 0,0-1 1,0 0-1,1 1 0,-1 0 0,6-2 0,-10 4 190,1 0-1,-1 0 0,0 0 1,1 0-1,-1 0 1,1 0-1,-1 0 1,1 0-1,-1 0 1,1 0-1,-1 0 1,1 0-1,-1 0 1,1 0-1,-1 1 1,1-1-1,-1 0 1,1 0-1,-1 1 1,0-1-1,1 0 1,-1 1-1,1-1 1,-1 0-1,0 1 1,1 0-1,4 22-508,-6-22 558,1 0 0,0 0 0,0 1 0,0-1 0,0 0 0,0 1 0,1-1 0,-1 0-1,0 0 1,1 1 0,-1-1 0,1 0 0,-1 0 0,1 0 0,-1 1 0,1-1 0,0 0 0,0 0 0,-1 0 0,3 2 0,-2-3 5,0 0 1,0 1-1,0-1 1,0 0-1,0 0 1,0 1 0,0-1-1,0 0 1,0 0-1,0 0 1,0 0-1,0-1 1,0 1-1,1 0 1,-1 0-1,0 0 1,0-1 0,0 1-1,1-1 1,4-2 35,-1-1 0,1 1 0,-1-1 0,0 0 1,0 0-1,-1 0 0,5-5 0,4-8-42,0 0 0,-1-1 0,-1-1 0,0 0 0,-2 0-1,0-1 1,12-40 0,-13 27-905,-2 0-1,0-1 1,-3 0-1,0-43 1,-5 70 1672,-3 15-395,-4 17-175,4-4-101,1 1 0,2 0 0,0-1 1,0 1-1,2 0 0,1 0 0,1 0 0,1 0 0,1 0 0,0-1 1,2 0-1,0 0 0,16 34 0,-15-45-95,-5-7-4,0 1 1,0-1 0,0 0-1,0 1 1,-1-1-1,1 1 1,-1 0 0,0 0-1,0-1 1,0 7 0,-30-33-258,23 15 263,-28-29 90,1-1 0,2-2 0,-35-60 0,65 98 31,0 0 0,0 0-1,0-1 1,0 1 0,0 0 0,1-1 0,-1 1-1,1 0 1,-1-1 0,1-4 0,0 6-70,0 0 1,0 0-1,1 1 0,-1-1 1,0 0-1,0 0 0,1 0 1,-1 0-1,1 1 0,-1-1 0,1 0 1,-1 0-1,1 1 0,-1-1 1,1 0-1,0 1 0,-1-1 1,1 0-1,0 1 0,1-1 1,3-1 16,0 0 0,1 0 1,-1 1-1,0 0 0,1 0 0,0 0 1,8 1-1,-12 0-112,100-1 241,-20 1-1686,-28-5-3285,-26 0-875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8.405"/>
    </inkml:context>
    <inkml:brush xml:id="br0">
      <inkml:brushProperty name="width" value="0.025" units="cm"/>
      <inkml:brushProperty name="height" value="0.025" units="cm"/>
    </inkml:brush>
  </inkml:definitions>
  <inkml:trace contextRef="#ctx0" brushRef="#br0">77 76 10698,'0'0'7917,"8"7"-6609,-2-3-1059,-3-1-64,0 0-1,1 0 1,0 0 0,0 0 0,0-1-1,0 0 1,0 0 0,0 0-1,0 0 1,1 0 0,-1-1-1,1 0 1,6 1 0,-10-2-182,-1 0 0,0 0 0,0-1 1,0 1-1,0 0 0,0 0 0,0 0 1,0 0-1,1 0 0,-1 0 1,0-1-1,0 1 0,0 0 0,0 0 1,0 0-1,0 0 0,0-1 1,0 1-1,0 0 0,0 0 0,0 0 1,0 0-1,0-1 0,0 1 1,0 0-1,0 0 0,0 0 0,0 0 1,0-1-1,0 1 0,0 0 0,0 0 1,0 0-1,0 0 0,-1-1 1,1 1-1,0 0 0,0 0 0,0 0 1,0 0-1,0 0 0,0 0 1,0-1-1,-1 1 0,1 0 0,0 0 1,0 0-1,0 0 0,0 0 0,-1 0 1,1 0-1,0 0 0,0 0 1,0 0-1,0 0 0,-1 0 0,1 0 1,0 0-1,0 0 0,0 0 1,0 0-1,-1 0 0,-12-8 25,5 5-30,1 1 0,-1 1 0,1 0 0,-1 0 0,1 0 0,-1 1 0,0 0 0,1 0 0,-1 1 0,-9 2 0,15-3-1,0 1 0,-1 0 0,1 0 0,0-1 0,0 2 0,0-1 0,-1 0 0,1 0 0,0 1-1,0-1 1,1 1 0,-1-1 0,0 1 0,0 0 0,1 0 0,-1-1 0,1 1 0,0 1 0,-1-1 0,1 0-1,0 0 1,0 0 0,1 1 0,-1-1 0,0 0 0,1 1 0,-1-1 0,1 0 0,0 1 0,0-1-1,0 1 1,0-1 0,0 0 0,0 1 0,2 3 0,-1-3-80,0-1 1,0 1-1,0-1 0,1 0 0,-1 0 1,1 0-1,-1 0 0,1 0 0,0 0 1,0 0-1,0 0 0,0 0 1,0-1-1,0 0 0,1 1 0,-1-1 1,0 0-1,1 0 0,-1 0 0,1 0 1,-1 0-1,1-1 0,-1 1 1,1-1-1,0 0 0,-1 1 0,1-1 1,3-1-1,9 2-831,-1-1 1,1 0-1,27-6 0,-28 3-896,-1-2-1,1 0 1,-1 0 0,23-14-1,-3 2 479,0 3 5897,-33 22 338,-5 22-2743,4-27-1993,0 0-1,0 0 1,1 0-1,-1 0 1,0 0 0,1 1-1,0-1 1,0 0-1,0 0 1,0 0 0,1 5-1,-1-7-139,1 0-1,0 0 1,0 0 0,-1 0-1,1 0 1,0 0-1,0 0 1,0 0 0,0-1-1,0 1 1,0 0 0,0-1-1,0 1 1,0-1-1,1 1 1,-1-1 0,0 1-1,0-1 1,0 0-1,1 0 1,-1 1 0,0-1-1,0 0 1,0 0-1,1 0 1,-1 0 0,0-1-1,0 1 1,2 0-1,4-2-80,-1 1 0,1-1-1,-1 0 1,0-1 0,0 0-1,0 0 1,0 0 0,0 0-1,-1-1 1,0 0 0,1 0-1,-1 0 1,-1-1 0,1 0-1,-1 0 1,0 0 0,0 0-1,0-1 1,4-7-1,-4 6 6,0-1-1,0 1 1,-1 0-1,1-1 1,-2 0-1,1 0 1,-1 0-1,0 0 1,-1 0-1,0 0 1,0 0-1,-1-1 1,0 1-1,0 0 1,-3-11-1,3 19 55,0 0-1,0-1 1,0 1-1,0 0 0,0-1 1,0 1-1,0 0 1,0-1-1,0 1 0,0 0 1,0-1-1,-1 1 1,1 0-1,0-1 0,0 1 1,0 0-1,-1 0 1,1-1-1,0 1 1,0 0-1,-1 0 0,1 0 1,0-1-1,0 1 1,-1 0-1,1 0 0,0 0 1,-1 0-1,1-1 1,0 1-1,-1 0 1,1 0-1,0 0 0,-1 0 1,1 0-1,0 0 1,-1 0-1,1 0 0,0 0 1,-1 0-1,1 0 1,0 0-1,-1 0 1,1 1-1,0-1 0,-1 0 1,1 0-1,0 0 1,0 0-1,-1 0 0,1 1 1,0-1-1,0 0 1,-1 0-1,1 1 0,0-1 1,0 0-1,-1 0 1,1 1-1,0-1 1,0 0-1,0 0 0,0 1 1,-1-1-1,1 1 1,-12 20 445,11-17-353,0 0 0,-1 1-1,2-1 1,-1 0 0,0 1-1,1-1 1,0 0 0,0 1-1,0-1 1,1 1 0,-1-1-1,1 0 1,0 1-1,0-1 1,1 0 0,-1 0-1,3 5 1,-1-6-85,-1-1 0,0 1 1,1-1-1,0 1 0,-1-1 0,1 0 0,0 0 0,0 0 1,0 0-1,1-1 0,-1 0 0,0 1 0,0-1 0,1 0 0,-1 0 1,1-1-1,-1 1 0,1-1 0,-1 0 0,1 1 0,4-2 1,2 0-97,-1 0 1,0-1 0,0 0-1,0-1 1,0 0 0,0-1-1,-1 1 1,1-1 0,-1-1-1,0 0 1,0 0-1,0-1 1,-1 1 0,0-2-1,0 1 1,-1-1 0,9-11-1,-18 22 152,1-1 0,1 1 0,-1 0 0,0-1 0,1 1 0,0 0 0,-1 0-1,2 0 1,-1 0 0,0 0 0,1 0 0,0 0 0,0 0 0,0 0 0,1 7 0,-1-8-58,1-1 0,-1 0 1,1 0-1,-1 0 1,1 0-1,0 0 0,0 0 1,-1 0-1,2 0 1,-1 0-1,0 0 1,0 0-1,0-1 0,1 1 1,-1 0-1,1-1 1,0 1-1,-1-1 0,1 0 1,0 1-1,0-1 1,0 0-1,0 0 1,0 0-1,0 0 0,0-1 1,0 1-1,0 0 1,4 0-1,4-1-107,0 0 1,0-1-1,1 1 0,-1-2 1,0 0-1,0 0 0,0-1 1,0 0-1,-1 0 0,12-6 0,-17 7 38,0 0-1,1-1 0,-1 1 0,0-1 1,-1 0-1,1 0 0,0 0 0,-1 0 0,1 0 1,-1-1-1,0 0 0,0 1 0,-1-1 1,1 0-1,-1-1 0,0 1 0,0 0 0,0-1 1,-1 1-1,1-1 0,-1 1 0,0-1 1,0-8-1,0 12 69,-1 0-1,0 0 1,0 0 0,-1 0 0,1 0 0,0 0-1,0 0 1,0 0 0,-1 0 0,1 0-1,0 0 1,-1 1 0,1-1 0,-1 0 0,1 0-1,-1 0 1,1 0 0,-1 1 0,0-1 0,1 0-1,-1 0 1,0 1 0,1-1 0,-1 1 0,0-1-1,0 1 1,0-1 0,0 1 0,0-1 0,0 1-1,1 0 1,-1-1 0,0 1 0,0 0-1,0 0 1,0 0 0,0 0 0,0 0 0,0 0-1,0 0 1,0 0 0,0 0 0,0 0 0,0 1-1,0-1 1,0 0 0,0 1 0,0-1 0,0 0-1,0 1 1,1-1 0,-1 1 0,0 0 0,0-1-1,1 1 1,-1 0 0,0-1 0,1 1 0,-1 0-1,0 0 1,1-1 0,-1 1 0,1 0-1,-1 0 1,1 0 0,0 0 0,-1 1 0,1 1 1,0-1 0,-1 1 0,1 0 0,1 0 0,-1-1 0,0 1 0,1 0 0,-1-1 0,1 1 0,0 0 0,0-1 0,0 1 0,0-1 0,1 1 0,-1-1 0,1 0 0,1 3 0,18 6-7862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8.769"/>
    </inkml:context>
    <inkml:brush xml:id="br0">
      <inkml:brushProperty name="width" value="0.025" units="cm"/>
      <inkml:brushProperty name="height" value="0.025" units="cm"/>
    </inkml:brush>
  </inkml:definitions>
  <inkml:trace contextRef="#ctx0" brushRef="#br0">1 1 12011,'0'0'3492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9.109"/>
    </inkml:context>
    <inkml:brush xml:id="br0">
      <inkml:brushProperty name="width" value="0.025" units="cm"/>
      <inkml:brushProperty name="height" value="0.025" units="cm"/>
    </inkml:brush>
  </inkml:definitions>
  <inkml:trace contextRef="#ctx0" brushRef="#br0">0 40 9449,'0'0'9865,"50"0"-8135,-11 4-417,17-1-128,1-3-416,7 0-481,2 0-288,-3 0-32,-12-4-1569,-8-7-1634,-12-2-2563,-13-6-5380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9.499"/>
    </inkml:context>
    <inkml:brush xml:id="br0">
      <inkml:brushProperty name="width" value="0.025" units="cm"/>
      <inkml:brushProperty name="height" value="0.025" units="cm"/>
    </inkml:brush>
  </inkml:definitions>
  <inkml:trace contextRef="#ctx0" brushRef="#br0">1 0 11050,'0'0'8814,"11"4"-7736,33 8-238,86 28 43,-117-35-870,-1 0 0,1 1 0,-1 0 0,-1 1 0,1 1-1,-1-1 1,17 17 0,-25-21-8,-1-1 0,0 1 0,0 0 0,0 0 0,0 0-1,0 0 1,-1 1 0,1-1 0,-1 0 0,0 1 0,0-1 0,0 1-1,-1-1 1,1 1 0,-1-1 0,0 1 0,0-1 0,0 1 0,0-1-1,-1 1 1,1 0 0,-1-1 0,0 0 0,0 1 0,0-1 0,-1 0 0,1 1-1,-1-1 1,0 0 0,1 0 0,-1 0 0,-1 0 0,-2 3 0,-9 10 26,0-1 0,0-1-1,-2 0 1,-23 16 0,34-26-36,-2 2-542,1-1 0,-2-1 0,1 1-1,0-1 1,-14 5 0,5-6-4967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29.999"/>
    </inkml:context>
    <inkml:brush xml:id="br0">
      <inkml:brushProperty name="width" value="0.025" units="cm"/>
      <inkml:brushProperty name="height" value="0.025" units="cm"/>
    </inkml:brush>
  </inkml:definitions>
  <inkml:trace contextRef="#ctx0" brushRef="#br0">226 43 9097,'0'0'4436,"7"-8"-1361,20-27-545,-52 92 1036,-37 36-2347,-95 162-932,153-248-298,3-4-5,-1-1 0,1 1 0,-1 0 0,1 0 0,0 0 0,0 0 0,1 0 0,-1 0 0,0 5 0,28-17-2184,-12-2 1204,-1-1-1,0-1 1,-2 0-1,1 0 0,-1-1 1,-1-1-1,12-20 1,-1-3-864,34-78 1,-56 116 1863,4-10 307,0 1-1,0-1 1,-1 0 0,0 0-1,-1 0 1,2-19-1,-18 56 3321,-1 3-2884,4-6 98,2 1 1,1 1-1,0-1 1,2 1-1,1 0 1,2 1-1,-2 35 1,6-58-803,0 0 0,0 0 0,0 0 0,0 0 1,0 0-1,1 0 0,0-1 0,0 1 1,0 0-1,0-1 0,0 1 0,1-1 1,-1 0-1,1 0 0,0 0 0,0 0 1,0 0-1,1-1 0,4 4 0,-4-4-360,0 0 0,0 0 1,0 0-1,0 0 0,0 0 0,1-1 0,-1 0 0,1 0 0,-1 0 0,9 0 0,-13-2 180,1 1-1,-1 0 1,0-1 0,1 1-1,-1 0 1,0-1-1,0 1 1,1 0-1,-1-1 1,0 1-1,0-1 1,0 1-1,0-1 1,1 1-1,-1 0 1,0-1-1,0 1 1,0-1 0,0 1-1,0-1 1,0 1-1,0-1 1,0 1-1,0-1 1,-1 1-1,1-1 1,0 1-1,0 0 1,0-1-1,0 1 1,-1-1-1,1 1 1,0 0-1,-1-1 1,-6-17-1570,-7-4 625,-2 0-1,-29-30 1,21 27 4747,-41-33 1,75 65-3418,1-1 1,1 0-1,-1 0 0,1-1 0,0-1 1,0 0-1,0-1 0,1 0 0,23 2 1,45 1-1956,-4-5-4450,-70-1 5105,40 0-7244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0.474"/>
    </inkml:context>
    <inkml:brush xml:id="br0">
      <inkml:brushProperty name="width" value="0.025" units="cm"/>
      <inkml:brushProperty name="height" value="0.025" units="cm"/>
    </inkml:brush>
  </inkml:definitions>
  <inkml:trace contextRef="#ctx0" brushRef="#br0">209 273 8776,'-8'0'4986,"-1"-1"-4374,-1 0 0,0 1 0,0 1 0,0 0 0,0 0 0,1 1 0,-1 0-1,0 0 1,-17 8 0,22-7-529,-1 0 0,0 0-1,1 0 1,0 1 0,0 0-1,0 0 1,0 0 0,0 1-1,1-1 1,0 1 0,0 0-1,0 0 1,1 1 0,0-1 0,0 1-1,0 0 1,-3 10 0,5-14-77,0 0 1,1 0 0,-1 0 0,1 0 0,-1-1 0,1 1 0,0 0-1,0 0 1,0 0 0,0 0 0,0 0 0,0 0 0,0 0-1,1 0 1,-1 0 0,1 0 0,-1-1 0,1 1 0,0 0 0,0 0-1,0-1 1,0 1 0,0 0 0,2 2 0,0-2 7,-1 0 0,1 0 0,0-1 1,0 1-1,0-1 0,0 0 0,0 1 0,0-1 0,1 0 0,-1-1 1,0 1-1,0-1 0,5 1 0,3-1-236,1 0-1,-1 0 1,0-1 0,1-1-1,-1 0 1,0-1 0,21-7-1,-18 3-684,0-1-1,-1 0 1,0-1-1,0-1 1,-1 0-1,0 0 1,-1-2-1,0 1 1,0-1-1,-2-1 1,17-26-1,-18 24 718,0 0 1,-1 0-1,-1-1 0,7-26 0,-10 28 637,-1 1-1,0-1 0,-1 0 1,0 1-1,-3-27 1,2 37-270,0 0 1,0 0 0,0 0 0,-1 1 0,1-1-1,-1 0 1,0 0 0,0 0 0,0 1 0,0-1-1,0 0 1,-1 1 0,1-1 0,-1 1 0,0-1-1,0 1 1,0 0 0,0 0 0,0 0 0,0 0-1,0 0 1,-1 0 0,1 1 0,-1-1 0,1 1-1,-1 0 1,1-1 0,-1 1 0,0 0 0,-4 0-1,3 1-84,0 0-1,0 0 0,0 0 1,0 1-1,0 0 0,0 0 1,1 0-1,-1 0 0,0 0 1,0 1-1,1 0 0,-1-1 1,1 1-1,-1 1 0,1-1 1,0 0-1,0 1 0,0 0 1,0 0-1,1 0 0,-4 5 1,-2 2 51,1 0 0,1 1 0,0-1 0,0 2 0,1-1 1,1 0-1,-1 1 0,2 0 0,0 0 0,0 0 0,1 1 0,1-1 0,0 0 1,1 22-1,1-32-137,-1 0 0,0 0 0,1 0 0,-1 0 0,1 0 0,0-1 0,-1 1 0,1 0 0,0 0 0,0-1 0,0 1 0,0-1 0,1 1 0,-1-1 1,0 1-1,1-1 0,-1 0 0,1 1 0,2 0 0,0 1 24,0-1 0,1 0-1,0 0 1,-1-1 0,1 1 0,0-1 0,8 1 0,8 0-120,1-1 0,38-4 0,-48 2-160,29-5-1537,-32 4 821,0 0 0,1 1-1,-1 0 1,0 1 0,1 0 0,-1 0-1,19 3 1,-27-2 1009,1 0 0,-1 0 0,0 0 1,1 1-1,-1-1 0,0 0 0,0 0 0,0 1 0,0-1 1,0 1-1,0-1 0,0 1 0,0-1 0,-1 1 0,1 0 1,-1-1-1,1 1 0,-1 0 0,0 0 0,1-1 0,-1 1 1,0 0-1,0 0 0,0-1 0,-1 1 0,1 0 1,0-1-1,-1 1 0,1 0 0,-1 2 0,-15 51 3637,14-49-3419,0-1 1,0 1-1,0 0 0,1 0 1,0-1-1,0 13 0,1-18-265,0 0 0,0 0 0,0 0 0,0 1-1,0-1 1,0 0 0,0 0 0,0 0-1,0 0 1,0 0 0,0 1 0,0-1-1,0 0 1,0 0 0,0 0 0,0 0 0,0 0-1,0 0 1,0 1 0,0-1 0,0 0-1,0 0 1,1 0 0,-1 0 0,0 0-1,0 0 1,0 0 0,0 1 0,0-1-1,0 0 1,0 0 0,1 0 0,-1 0 0,0 0-1,0 0 1,0 0 0,0 0 0,0 0-1,1 0 1,-1 0 0,0 0 0,0 0-1,0 0 1,0 0 0,0 0 0,1 0 0,-1 0-1,0 0 1,0 0 0,0 0 0,0 0-1,0 0 1,0 0 0,1 0 0,-1 0-1,0-1 1,12-7-1236,7-14-3407,0-6-2428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1.087"/>
    </inkml:context>
    <inkml:brush xml:id="br0">
      <inkml:brushProperty name="width" value="0.025" units="cm"/>
      <inkml:brushProperty name="height" value="0.025" units="cm"/>
    </inkml:brush>
  </inkml:definitions>
  <inkml:trace contextRef="#ctx0" brushRef="#br0">69 1 3812,'0'0'4302,"-7"10"-1825,-2 6-1868,1 1 0,0 0 1,1 1-1,0-1 0,2 1 0,0 0 0,1 1 0,1-1 0,0 1 0,1 19 0,2-28-499,0 0 1,0 0-1,1 0 0,1-1 1,-1 1-1,1 0 0,1-1 1,4 11-1,-5-16-101,0-1 0,0 1 0,1-1 0,-1 0 0,1 0 0,0 0 0,0 0 0,0 0 0,0-1 1,0 1-1,0-1 0,1 0 0,0 0 0,-1 0 0,1 0 0,0-1 0,0 1 0,0-1 0,-1 0 0,1 0 0,1-1 0,5 1 0,32 2 463,-33-3-2301,0 0 1,0-1-1,-1 0 1,14-4 0,-16 3 1104,-1 1 0,1-1 0,-1-1 0,0 1 0,0-1 0,0 0 0,7-6 0,15-22 7152,-15 29-2016,12 12-3033,-17-7-812,6 2-362,0-2-1,0 0 1,0 0 0,0-1 0,0-1-1,1 0 1,-1-1 0,0 0-1,23-4 1,0-3-174,0 0 0,43-16 1,-64 17-53,-12 4 14,0 1 0,0-1 0,0 1 0,1 0 0,-1 0 0,0 0 0,1 0 0,-1 1 0,0-1 0,1 1-1,-1 0 1,1 0 0,-1 0 0,1 0 0,3 1 0,-6 2 34,0-1-1,-1 1 0,1-1 1,-1 0-1,1 1 0,-1-1 1,0 1-1,0-1 0,0 1 1,0 0-1,0-1 1,-1 4-1,1 1 165,1 41 494,3 0-1,2 0 1,12 48 0,-16-84-680,3 7-10,-1 1 1,0 0-1,-2-1 1,0 1-1,-2 0 0,-2 29 1,2-47 84,0 0 1,-1 0-1,1 0 1,-1 0-1,0 0 1,1 0-1,-1 0 1,0 0-1,0 0 1,-1 0-1,1-1 1,0 1-1,0 0 1,-1-1-1,1 1 1,-1-1-1,0 1 0,1-1 1,-1 0-1,0 0 1,0 0-1,1 0 1,-1 0-1,0 0 1,0 0-1,0-1 1,0 1-1,-1-1 1,1 1-1,0-1 1,0 0-1,0 0 1,0 0-1,0 0 1,0 0-1,0 0 1,-1-1-1,1 1 1,0-1-1,0 1 0,0-1 1,0 0-1,0 0 1,0 0-1,1 0 1,-1 0-1,0 0 1,0 0-1,1-1 1,-1 1-1,1-1 1,-3-2-1,-4-12-24,0 0-1,1-1 0,0 0 0,2 0 1,0-1-1,1 1 0,0-1 1,2 0-1,0 0 0,1-1 0,1 1 1,0 0-1,4-20 0,-3 35-85,-1-1-1,1 0 1,0 1-1,0-1 1,0 1-1,1-1 1,-1 1-1,1 0 1,0-1-1,0 1 1,0 0-1,0 0 1,1 0-1,-1 1 1,1-1-1,0 0 1,-1 1-1,1 0 1,0 0-1,1 0 1,2-2-1,7-2-733,0 1 1,0 0-1,1 1 0,18-3 1,16-4-5152,1-6-8259</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1.940"/>
    </inkml:context>
    <inkml:brush xml:id="br0">
      <inkml:brushProperty name="width" value="0.025" units="cm"/>
      <inkml:brushProperty name="height" value="0.025" units="cm"/>
    </inkml:brush>
  </inkml:definitions>
  <inkml:trace contextRef="#ctx0" brushRef="#br0">86 121 2114,'3'-10'7415,"2"-3"-5358,4-11 30,-6 3 3752,-5 45-5252,-1 1 0,-10 45 0,-4 20-165,15 55-232,3-77-887,-18-98-3798,7 7 3681,2-1 0,0 1 0,1-2 0,-5-37 0,8 40 885,2-1 1,1 0-1,1 1 1,0-1 0,6-28-1,-5 45 238,1 0 0,-1 0-1,2 0 1,-1 0-1,1 1 1,-1-1 0,1 1-1,1 0 1,-1 0-1,1 0 1,0 0 0,0 1-1,1-1 1,-1 1 0,1 0-1,0 1 1,0-1-1,0 1 1,7-4 0,-4 3-58,1 0 1,0 1 0,-1 0-1,1 1 1,0-1 0,0 2 0,1-1-1,-1 1 1,0 1 0,0-1-1,19 3 1,-25-1-247,1-1 0,-1 1 0,0 0 0,0 0 0,0 0 0,0 0 0,0 0 0,0 1 0,0-1 0,-1 1 0,1 0 0,0 0 0,-1 0 0,0 0 0,1 0 0,-1 1 0,0-1-1,0 1 1,2 3 0,-1-1-1,-1 0 0,0 1 0,0 0-1,0-1 1,0 1 0,-1 0-1,0 0 1,0 0 0,0 10-1,-2 3 28,-1-1 0,0 0-1,-1 0 1,0-1 0,-13 34-1,8-30-18,-14 38 22,21-56-30,0 1 0,0 0 0,0-1-1,1 1 1,-1-1 0,1 1 0,0 0 0,0 0 0,0-1 0,1 1 0,-1 0 0,2 5-1,-1-8 13,0 1-1,0-1 1,0 0-1,0 0 0,0 0 1,0 0-1,1 0 1,-1 0-1,0 0 0,0 0 1,1-1-1,-1 1 0,1 0 1,-1-1-1,0 1 1,1-1-1,-1 1 0,1-1 1,-1 0-1,4 0 1,35 1 408,-31-1-323,8-2-81,-1 1 0,0-2 0,0 0 0,0-1-1,0-1 1,0 0 0,23-12 0,-29 12-111,0-1 1,0 1-1,0-2 0,-1 1 1,0-1-1,0-1 1,0 0-1,-1 0 0,-1 0 1,1-1-1,9-16 0,-15 23 102,-1-1-1,0 1 1,0 0-1,0-1 0,0 1 1,0-1-1,0 1 1,-1-1-1,1 1 0,-1-1 1,0 1-1,0-1 1,0 0-1,0 1 0,-1-6 1,1 7 2,-1-1 1,0 1 0,1-1-1,-1 1 1,0 0-1,0 0 1,0-1 0,0 1-1,0 0 1,0 0-1,0 0 1,0 0 0,0 0-1,0 0 1,-1 0-1,1 0 1,0 1 0,-1-1-1,1 0 1,-2 0-1,-1 0-1,0 1 1,0-1-1,0 1 0,0-1 0,0 1 0,0 0 0,0 1 0,0-1 0,0 1 0,0-1 0,0 1 1,1 1-1,-1-1 0,0 0 0,0 1 0,1 0 0,-1 0 0,1 0 0,-6 4 0,4-1 107,0-1 0,0 1 0,0 1 1,0-1-1,1 1 0,0 0 0,0 0 0,0 0 0,-4 13 0,7-17-92,0-1-1,1 1 1,-1 0 0,1 0-1,0 0 1,-1-1 0,1 1-1,0 0 1,0 0 0,0 0-1,0 0 1,1 0 0,-1-1 0,0 1-1,1 0 1,0 0 0,-1 0-1,1-1 1,0 1 0,0 0-1,0-1 1,0 1 0,0-1-1,0 1 1,0-1 0,0 1 0,1-1-1,-1 0 1,0 0 0,1 1-1,0-1 1,-1 0 0,1 0-1,-1-1 1,1 1 0,0 0-1,0 0 1,-1-1 0,1 1 0,0-1-1,0 0 1,2 1 0,16 3-296,1-1 1,0-1-1,38 0 1,22-6-8380,-37-1-4233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2.287"/>
    </inkml:context>
    <inkml:brush xml:id="br0">
      <inkml:brushProperty name="width" value="0.025" units="cm"/>
      <inkml:brushProperty name="height" value="0.025" units="cm"/>
    </inkml:brush>
  </inkml:definitions>
  <inkml:trace contextRef="#ctx0" brushRef="#br0">1 64 12268,'0'0'5194,"5"-9"-3299,-2 5-1779,0 0-1,0 0 1,0 1 0,0-1 0,0 1-1,1 0 1,0-1 0,0 1 0,-1 1-1,2-1 1,-1 1 0,0-1 0,0 1-1,1 1 1,-1-1 0,1 1 0,0-1-1,-1 1 1,1 0 0,0 1 0,5-1-1,-3 0-56,0 1-1,0 0 0,0 0 1,-1 1-1,1-1 0,0 2 0,0-1 1,0 1-1,12 4 0,-17-4-57,0-1-1,0 1 1,0 0-1,0-1 1,0 1-1,0 0 1,-1 0-1,1 0 1,-1 0-1,1 0 1,-1 1-1,0-1 1,0 0-1,0 1 1,0-1-1,0 1 1,0-1-1,-1 1 1,1-1-1,-1 1 1,0-1-1,0 1 1,0-1-1,0 1 1,0 0-1,-1-1 1,1 1-1,-1-1 1,-1 5-1,0 0 85,0 0-1,-1 0 1,0-1-1,-1 1 0,1-1 1,-1 0-1,0 0 1,-1 0-1,0 0 0,-9 8 1,-22 33 572,35-46-644,0-1 0,1 1 0,-1 0 0,0 1 0,1-1 0,-1 0 0,1 0-1,0 0 1,-1 0 0,1 0 0,0 0 0,-1 0 0,1 1 0,0-1 0,0 0 0,0 0 0,0 0 0,0 1 0,1-1 0,-1 0 0,0 0 0,0 0 0,1 0 0,-1 1 0,1-1 0,-1 0 0,1 0 0,-1 0 0,1 0 0,0 0 0,-1 0 0,1 0-1,0-1 1,0 1 0,0 0 0,-1 0 0,1 0 0,0-1 0,0 1 0,0 0 0,1-1 0,-1 1 0,0-1 0,0 0 0,0 1 0,0-1 0,0 0 0,0 1 0,1-1 0,-1 0 0,1 0 0,11 2 66,0-1 1,0 0 0,24-2-1,-20 0-116,-7 1-284,25-2-539,-21-7-2722,-6-7-4504,-7 0-3691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2.648"/>
    </inkml:context>
    <inkml:brush xml:id="br0">
      <inkml:brushProperty name="width" value="0.025" units="cm"/>
      <inkml:brushProperty name="height" value="0.025" units="cm"/>
    </inkml:brush>
  </inkml:definitions>
  <inkml:trace contextRef="#ctx0" brushRef="#br0">0 18 11082,'0'0'11916,"83"-4"-11660,-33 4-224,-2 0 0,5-1-160,-5-2-2691,2-1-3299,-7-1-3619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41.643"/>
    </inkml:context>
    <inkml:brush xml:id="br0">
      <inkml:brushProperty name="width" value="0.025" units="cm"/>
      <inkml:brushProperty name="height" value="0.025" units="cm"/>
    </inkml:brush>
  </inkml:definitions>
  <inkml:trace contextRef="#ctx0" brushRef="#br0">4 1 12940,'0'0'6310,"-4"50"-5157,19-11 353,-7 9-417,12 4-353,0 3-415,3 0-65,4 1-192,-4-3 0,0 2-128,2-3-1345,-11-2-1474,3-5-2690,-7-4-4229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2.976"/>
    </inkml:context>
    <inkml:brush xml:id="br0">
      <inkml:brushProperty name="width" value="0.025" units="cm"/>
      <inkml:brushProperty name="height" value="0.025" units="cm"/>
    </inkml:brush>
  </inkml:definitions>
  <inkml:trace contextRef="#ctx0" brushRef="#br0">32 118 8296,'0'0'10137,"7"2"-9656,-3-1-466,0-1 1,0 0 0,1 0-1,-1 0 1,0-1-1,0 1 1,0-1 0,0 0-1,0 0 1,0 0-1,0 0 1,0-1 0,0 0-1,0 0 1,-1 0-1,1 0 1,3-4 0,0 2 103,-1-1 0,0 0 0,-1-1 1,1 0-1,-1 1 0,0-1 0,0-1 1,-1 1-1,7-13 0,-11 18-54,1 0-1,0 0 1,-1-1-1,1 1 1,-1 0-1,0 0 1,1 0-1,-1 0 1,0-1-1,0 1 1,0 0-1,0 0 1,0-1-1,0 1 1,0 0-1,0 0 1,0-1-1,-1 0 1,1 1-36,-1 1 1,1-1 0,-1 1 0,1-1-1,0 1 1,-1 0 0,1-1 0,-1 1-1,0 0 1,1 0 0,-1-1 0,1 1-1,-1 0 1,1 0 0,-1 0 0,0-1-1,1 1 1,-1 0 0,0 0 0,1 0-1,-1 0 1,1 0 0,-1 0 0,-1 1-1,-2 0 12,0 0 0,0 0-1,1 0 1,-1 1 0,0-1-1,0 1 1,1 0 0,-1 0-1,-3 4 1,-15 12 426,-33 38 0,51-51-294,-1 1 0,1-1 0,0 1 0,0 0 0,1-1 1,-1 2-1,1-1 0,1 0 0,-1 1 0,1-1 0,0 1 0,1 0 1,-2 7-1,3-12-165,1-1 0,-1 1 1,0-1-1,1 0 1,-1 1-1,1-1 0,-1 1 1,1-1-1,0 0 1,0 0-1,-1 1 0,1-1 1,0 0-1,0 0 1,0 0-1,0 0 0,0 0 1,1 0-1,-1 0 1,0-1-1,0 1 0,1 0 1,-1-1-1,0 1 0,1 0 1,-1-1-1,0 0 1,1 1-1,-1-1 0,1 0 1,1 0-1,54 3-479,-46-3 1,1 0-983,0 0 0,0-2 0,0 1 0,15-5 0,15-7-6833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3.290"/>
    </inkml:context>
    <inkml:brush xml:id="br0">
      <inkml:brushProperty name="width" value="0.025" units="cm"/>
      <inkml:brushProperty name="height" value="0.025" units="cm"/>
    </inkml:brush>
  </inkml:definitions>
  <inkml:trace contextRef="#ctx0" brushRef="#br0">144 18 12139,'0'0'4026,"-9"-3"-919,-1-1-2655,0 2 0,1-1 0,-1 2 1,0-1-1,0 1 0,-13 0 1,21 1-431,0 0 1,0 0 0,0 0 0,0 0-1,0 0 1,0 1 0,0-1 0,0 1-1,0-1 1,0 1 0,0-1 0,0 1-1,0 0 1,1 0 0,-1 0-1,0 0 1,1 1 0,-1-1 0,1 0-1,-1 1 1,1-1 0,-1 1 0,1-1-1,0 1 1,0-1 0,0 1 0,0 0-1,0 0 1,0 0 0,0-1 0,1 1-1,-1 0 1,1 0 0,-1 0-1,1 0 1,0 0 0,0 0 0,0 0-1,0 0 1,0 0 0,0 0 0,0 0-1,1 0 1,-1 0 0,2 3 0,-1-3-78,0 1 0,0-1 0,1 0 1,-1 0-1,1 0 0,-1-1 1,1 1-1,0 0 0,-1 0 0,1-1 1,0 1-1,0-1 0,0 0 0,0 0 1,1 0-1,-1 1 0,0-2 1,0 1-1,1 0 0,-1 0 0,1-1 1,3 1-1,64 7-2154,-59-7 1502,67 2-4578,-9-1 4538,-69-2 910,0 0 1,1 0 0,-1 0 0,1 0 0,-1 0 0,1 0 0,-1 0 0,1 0 0,-1 0 0,1 0 0,-1 0 0,0 0-1,1 0 1,-1 0 0,1 0 0,-1 0 0,1 1 0,-1-1 0,1 0 0,-1 0 0,0 1 0,1-1 0,-1 0-1,0 0 1,1 1 0,-1-1 0,0 0 0,1 1 0,-1-1 0,0 1 0,1-1 0,-1 0 0,0 1 0,0-1-1,0 1 1,0-1 0,1 0 0,-1 1 0,-13 15 2806,-27 9-866,26-17-1786,0 0-1,0-1 0,-1-1 1,0 0-1,0-1 0,0-1 1,-1 0-1,-23 2 0,39-6-359,0 0 0,0 0-1,0 0 1,0 1 0,-1-1-1,1 0 1,0 0 0,0 0-1,0-1 1,0 1 0,0 0-1,-1 0 1,1 0 0,0 0-1,0 0 1,0 0 0,0 0-1,0 0 1,-1 0 0,1 0-1,0 0 1,0 0-1,0 0 1,0 0 0,0-1-1,0 1 1,0 0 0,-1 0-1,1 0 1,0 0 0,0 0-1,0 0 1,0-1 0,0 1-1,0 0 1,0 0 0,0 0-1,0 0 1,0 0 0,0-1-1,0 1 1,0 0 0,0 0-1,0 0 1,0 0 0,0 0-1,0-1 1,0 1-1,0 0 1,0 0 0,0 0-1,0 0 1,7-11-2014,13-9-2126,4-3-2742,1-2-3219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3.637"/>
    </inkml:context>
    <inkml:brush xml:id="br0">
      <inkml:brushProperty name="width" value="0.025" units="cm"/>
      <inkml:brushProperty name="height" value="0.025" units="cm"/>
    </inkml:brush>
  </inkml:definitions>
  <inkml:trace contextRef="#ctx0" brushRef="#br0">125 0 12236,'0'0'7238,"-10"5"-5978,-55 35 449,62-37-1667,-1-1 0,0 1 0,0 0-1,1 0 1,0 0 0,0 0 0,0 1 0,0-1-1,0 1 1,1 0 0,-1 0 0,1 0-1,0 0 1,0 0 0,1 1 0,-1-1 0,-1 7-1,5-10-39,0 1-1,-1-1 1,1 1-1,0-1 1,0 0-1,0 0 1,-1 0-1,1 0 1,0 0-1,1 0 1,-1 0-1,0-1 1,0 1-1,0-1 0,0 0 1,0 1-1,1-1 1,3 0-1,6 1-248,4 3 6,-5-2-24,-1 0 0,1 1-1,-1 0 1,1 0 0,-1 1 0,0 1 0,0-1-1,-1 2 1,13 8 0,-21-14 280,0 1 1,-1 0-1,1 0 1,0 0-1,0-1 1,-1 1-1,1 0 1,0 0-1,-1 0 1,1 0-1,-1 0 1,1 0-1,-1 1 1,0-1-1,1 0 1,-1 0-1,0 0 1,0 0-1,0 0 1,0 0-1,0 1 1,0-1-1,0 0 1,0 0-1,0 0 1,0 0-1,-1 0 0,1 0 1,-1 2-1,-1 0 71,0-1-1,0 1 0,0-1 0,0 0 0,0 0 0,0 0 0,-1 0 0,1 0 0,-1 0 0,0 0 0,-2 0 0,-6 3 162,1 0-1,-1-1 0,1 0 0,-1-1 1,-16 2-1,24-4-382,-6-1-485,8-5-4468,6-7-1413</inkml:trace>
  <inkml:trace contextRef="#ctx0" brushRef="#br0" timeOffset="1">291 43 13613,'0'0'5413,"0"68"-4452,-5-40-32,5 1-160,0-4-545,0-3-160,0-6-32,0-7-1153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4.015"/>
    </inkml:context>
    <inkml:brush xml:id="br0">
      <inkml:brushProperty name="width" value="0.025" units="cm"/>
      <inkml:brushProperty name="height" value="0.025" units="cm"/>
    </inkml:brush>
  </inkml:definitions>
  <inkml:trace contextRef="#ctx0" brushRef="#br0">1 1 13997,'0'0'6118,"50"58"-6086,-32-43-3812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4.377"/>
    </inkml:context>
    <inkml:brush xml:id="br0">
      <inkml:brushProperty name="width" value="0.025" units="cm"/>
      <inkml:brushProperty name="height" value="0.025" units="cm"/>
    </inkml:brush>
  </inkml:definitions>
  <inkml:trace contextRef="#ctx0" brushRef="#br0">121 60 4516,'0'0'10698,"7"-8"-7831,18-24-1089,-24 31-1736,-1 1 1,0 0-1,0-1 0,1 1 1,-1 0-1,0-1 1,0 1-1,0-1 1,0 1-1,1 0 0,-1-1 1,0 1-1,0-1 1,0 1-1,0-1 1,0 1-1,0 0 0,0-1 1,0 1-1,0-1 1,0 1-1,0 0 1,0-1-1,-1 1 0,1-1 1,0 1-1,0 0 1,0-1-1,0 1 1,-1-1-1,1 1 0,0 0 1,0-1-1,-1 1 1,0-1-1,-17-4 749,-18 7-312,30 1-477,0 0 1,0 0-1,0 0 0,0 1 1,1 0-1,-1 0 0,1 1 1,0-1-1,0 1 0,1 0 1,-1 0-1,1 1 0,1-1 1,-1 1-1,1 0 0,0 0 1,0 0-1,0 1 0,1-1 1,0 0-1,0 1 0,-1 13 0,3-19 0,0 0 0,0 0 0,1 1 0,-1-1 0,0 0-1,0 0 1,1 0 0,-1 0 0,1 0 0,-1 0 0,1 0 0,0 0-1,-1 0 1,1 0 0,0-1 0,0 1 0,-1 0 0,1 0-1,0-1 1,0 1 0,0 0 0,0-1 0,0 1 0,0-1-1,0 1 1,0-1 0,0 1 0,0-1 0,0 0 0,0 0-1,0 1 1,1-1 0,-1 0 0,0 0 0,0 0 0,0 0-1,0 0 1,0-1 0,2 1 0,50-4 111,-26-5-96,1-1 0,-2-1-1,1-1 1,-2-1 0,0-2-1,32-23 1,-16 12-54,-20 18 28,-20 8 6,-1 0 0,1 0 0,-1 0-1,1 0 1,-1 0 0,1 0-1,-1 0 1,1 1 0,-1-1 0,0 0-1,1 0 1,-1 1 0,1-1 0,-1 0-1,0 0 1,1 1 0,-1-1 0,0 0-1,1 1 1,-1-1 0,0 1-1,1-1 1,-1 0 0,0 1 0,0-1-1,1 1 1,0 4-18,-1-1-1,1 0 0,-1 1 1,0-1-1,0 1 1,0-1-1,-1 5 1,0 11 50,1-17-222,0 0-1,0 0 1,0 0-1,0 0 1,1 0-1,-1 0 1,1 0 0,0 0-1,0 0 1,0 0-1,0 0 1,0 0-1,1-1 1,-1 1-1,1 0 1,0-1 0,0 0-1,0 1 1,0-1-1,0 0 1,0 0-1,1 0 1,-1 0-1,1 0 1,-1-1 0,1 1-1,0-1 1,5 3-1,-4-3-202,1-1-1,-1 1 1,1-1 0,-1 1-1,0-1 1,1-1-1,-1 1 1,1-1 0,-1 1-1,0-1 1,1 0-1,-1-1 1,0 1-1,0-1 1,0 0 0,0 0-1,0 0 1,-1 0-1,8-6 1,14-15-3677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4.708"/>
    </inkml:context>
    <inkml:brush xml:id="br0">
      <inkml:brushProperty name="width" value="0.025" units="cm"/>
      <inkml:brushProperty name="height" value="0.025" units="cm"/>
    </inkml:brush>
  </inkml:definitions>
  <inkml:trace contextRef="#ctx0" brushRef="#br0">69 0 2306,'0'0'15273,"-9"5"-14493,9-4-783,-39 26 1131,38-26-1072,-1 0-1,1 0 0,0 0 1,-1 0-1,1 0 0,0 1 1,-1-1-1,1 0 0,0 1 0,0-1 1,0 1-1,0-1 0,1 1 1,-1-1-1,0 1 0,1 0 1,-1-1-1,1 1 0,-1 0 0,1-1 1,0 1-1,-1 0 0,1 0 1,0-1-1,0 1 0,1 0 1,-1 0-1,0 0 0,0-1 0,2 4 1,0-4-38,1 1 1,0-1-1,0 0 1,0 0 0,0 0-1,0 0 1,0 0-1,0 0 1,0-1-1,0 0 1,0 1-1,1-1 1,4-1 0,5 2 9,69 10-1898,40 17-7641,-83-16 4690</inkml:trace>
  <inkml:trace contextRef="#ctx0" brushRef="#br0" timeOffset="1">360 175 5093,'0'0'12075,"-56"30"-9512,23-22-545,-5-1-257,-1-1-383,0 0-578,8-1-511,4-3-257,10-2 32,6 0-224,20-4-9482,9-2 2436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5.371"/>
    </inkml:context>
    <inkml:brush xml:id="br0">
      <inkml:brushProperty name="width" value="0.025" units="cm"/>
      <inkml:brushProperty name="height" value="0.025" units="cm"/>
    </inkml:brush>
  </inkml:definitions>
  <inkml:trace contextRef="#ctx0" brushRef="#br0">150 113 10954,'0'0'1863,"-8"-3"422,8 3-2259,-3-1 82,1-1 1,-1 1 0,0 0 0,0 0 0,1 0 0,-1 0-1,0 1 1,0-1 0,0 1 0,0-1 0,0 1 0,0 0-1,0 0 1,0 1 0,0-1 0,1 1 0,-1-1 0,0 1 0,0 0-1,0 0 1,1 0 0,-1 0 0,0 0 0,1 1 0,-1 0-1,1-1 1,-1 1 0,-2 3 0,-4 4 358,1 1 0,0 0 0,-12 19 0,19-27-404,-1 1 1,0 0-1,1 0 0,-1-1 1,1 1-1,0 0 0,0 0 1,0 0-1,1 0 0,-1 1 1,1-1-1,-1 0 1,1 0-1,0 0 0,0 0 1,1 0-1,-1 0 0,1 1 1,-1-1-1,1 0 0,1 3 1,-1-5-46,0 0-1,1 0 1,-1 0 0,0 0 0,0 0 0,0 0 0,1-1 0,-1 1 0,0 0-1,1-1 1,-1 1 0,1-1 0,-1 0 0,1 1 0,-1-1 0,1 0 0,-1 0-1,1 0 1,-1 0 0,1 0 0,-1 0 0,0-1 0,1 1 0,-1 0 0,1-1-1,-1 1 1,3-2 0,38-17 261,12-23-1469,-53 43 1130,-1 0 0,1 0-1,0 0 1,-1 0 0,1 0 0,-1 0 0,1 0 0,-1 0 0,1 0 0,-1 0 0,0 1 0,1-1 0,-1 0 0,0 0 0,0 0 0,0 0-1,0 1 1,0-1 0,0 0 0,-1 2 0,1-2-8,0 17 122,-6 197-220,3-182 784,-2 1 0,-1-1 1,-1-1-1,-16 44 0,22-73-561,0-1 0,1 1 1,-1 0-1,-1-1 0,1 1 0,0-1 0,0 1 0,-1-1 0,0 0 0,1 1 1,-1-1-1,0 0 0,0 0 0,0 0 0,0-1 0,-1 1 0,1 0 0,0-1 1,-4 2-1,6-4-47,-1 0 0,0 0 0,1 0 0,-1 0 0,0 0 0,1 0 0,-1 0 0,1 0 0,0 0 1,-1 0-1,1 0 0,0 0 0,0 0 0,-1-1 0,1 1 0,0 0 0,0 0 0,0 0 0,1 0 1,-1 0-1,0-1 0,1 0 0,3-32 9,1 18-94,1 0 0,1 0 0,0 1 1,1 1-1,1-1 0,0 1 0,12-13 1,84-89-294,-86 96 410,0 0-44,5-3-4,-2-1 0,0-1 0,-2-1 0,21-35 0,-39 58-36,0 1 0,-1-1 0,0 0 0,0 0 0,0 1 0,0-1 0,0 0 0,-1 0 0,1 0 0,-1 0 0,1 0 0,-1 0 0,-1-5 0,1 7 31,-1 0 0,1 0 0,-1 0-1,0 0 1,1 0 0,-1 0-1,0 0 1,0 0 0,0 0 0,0 0-1,0 0 1,0 1 0,0-1 0,0 0-1,0 1 1,0-1 0,0 1-1,0-1 1,0 1 0,0-1 0,-1 1-1,1 0 1,0 0 0,0 0-1,-1-1 1,1 1 0,0 0 0,0 1-1,0-1 1,-1 0 0,1 0 0,0 0-1,0 1 1,-2 0 0,-2 0 16,0 0 1,1 1 0,-1 0 0,0 0 0,0 0-1,1 1 1,0 0 0,-1 0 0,1 0 0,0 0-1,0 0 1,1 1 0,-1 0 0,1 0-1,0 0 1,0 0 0,-4 8 0,3-7 113,1 0 0,1 1 1,-1-1-1,1 1 0,0-1 0,0 1 1,0 0-1,1 0 0,0 0 1,0 0-1,1 0 0,-1 0 0,1 0 1,1 0-1,0 7 0,1-10-87,-1-1-1,1 1 0,-1-1 0,1 1 1,0-1-1,0 0 0,0 1 0,0-1 1,1 0-1,-1 0 0,0-1 0,1 1 1,-1 0-1,1-1 0,0 0 0,0 1 1,-1-1-1,1 0 0,0-1 0,0 1 1,0 0-1,0-1 0,0 0 0,0 1 1,0-1-1,6-1 0,0 1-15,1 0 0,-1 0 0,1-1 0,-1-1 0,1 1 0,-1-2 0,13-4 0,-12 2-285,0-1 0,0 0-1,-1 0 1,0-1 0,-1-1 0,1 1 0,-1-1-1,-1-1 1,0 0 0,0 0 0,0 0 0,6-14 0,22-52-3993,-9 0-3293,-11 17-1937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5.735"/>
    </inkml:context>
    <inkml:brush xml:id="br0">
      <inkml:brushProperty name="width" value="0.025" units="cm"/>
      <inkml:brushProperty name="height" value="0.025" units="cm"/>
    </inkml:brush>
  </inkml:definitions>
  <inkml:trace contextRef="#ctx0" brushRef="#br0">52 0 10090,'-4'8'2487,"-4"7"-1790,1 0-1,1 1 0,0-1 0,1 1 1,1 0-1,0 1 0,1-1 1,1 0-1,0 32 0,4 14 543,13 84-1,1 6-684,-15-144-557,-1 3-2,0 0 0,1 0 0,1 0 0,-1 0 0,2 0 0,6 17 0,-9-27-41,0-1-1,0 1 1,0-1 0,0 0-1,0 1 1,0-1-1,0 1 1,0-1 0,0 0-1,1 1 1,-1-1-1,0 0 1,0 1-1,0-1 1,1 0 0,-1 1-1,0-1 1,0 0-1,1 0 1,-1 1-1,0-1 1,1 0 0,-1 0-1,0 1 1,1-1-1,-1 0 1,0 0-1,1 0 1,-1 0 0,1 0-1,-1 0 1,0 0-1,1 1 1,-1-1-1,1 0 1,-1 0 0,1-1-1,4-14-1054,-3-23 520,-2 38 584,-1-22-72,-2 0 0,0 0 0,-2 0 0,-13-38 0,11 39 70,1-1 0,0 1-1,2-1 1,-3-41-1,7 62 8,-1 0-1,1 0 0,0 0 0,0 0 0,0 1 0,0-1 1,0 0-1,1 0 0,-1 0 0,0 0 0,0 1 1,0-1-1,1 0 0,-1 0 0,1 1 0,-1-1 0,0 0 1,1 0-1,-1 1 0,1-1 0,-1 0 0,1 1 1,0-1-1,-1 1 0,1-1 0,1 0 0,-1 1 6,1 0-1,-1-1 1,0 1-1,1 0 0,-1 0 1,0 1-1,1-1 1,-1 0-1,1 0 0,-1 1 1,0-1-1,0 0 1,1 1-1,-1 0 1,2 0-1,56 41-266,-37-25-579,-13-11-550,1-1-1,0 0 0,0 0 1,12 3-1,7 0-2193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6.486"/>
    </inkml:context>
    <inkml:brush xml:id="br0">
      <inkml:brushProperty name="width" value="0.025" units="cm"/>
      <inkml:brushProperty name="height" value="0.025" units="cm"/>
    </inkml:brush>
  </inkml:definitions>
  <inkml:trace contextRef="#ctx0" brushRef="#br0">144 417 1217,'0'0'3166,"2"-10"779,6-35-657,-8 44-3137,0 0 0,0-1 0,0 1-1,0 0 1,0-1 0,0 1 0,0-1-1,-1 1 1,1 0 0,0-1 0,-1 1-1,1 0 1,-1 0 0,0-1 0,1 1 0,-1 0-1,0 0 1,0 0 0,0 0 0,0 0-1,0 0 1,0 0 0,0 0 0,0 0-1,0 0 1,0 1 0,0-1 0,-1 0-1,1 1 1,0-1 0,-1 1 0,1 0 0,0-1-1,-1 1 1,1 0 0,0 0 0,-1-1-1,1 1 1,-1 0 0,1 1 0,-2-1-1,-2 0 45,0 0-1,0 0 1,-1 1-1,1 0 1,0 0-1,0 0 1,0 1-1,-9 3 1,9-1-4,0 0 1,0 1-1,1-1 1,-1 1 0,1 0-1,0 0 1,0 0-1,1 0 1,0 1 0,-5 9-1,6-11-85,1 0 0,-1 0 0,0 0 0,1 0 0,0 0 0,0 0 0,1 0 0,-1 0 0,1 0 0,-1 0 0,1 0-1,1 1 1,-1-1 0,1 0 0,-1 0 0,1 0 0,2 6 0,-2-8-90,1-1 0,0 1-1,-1 0 1,1-1 0,0 1 0,-1-1-1,1 0 1,0 1 0,0-1 0,0 0 0,1 0-1,-1 0 1,0 0 0,0-1 0,0 1-1,1-1 1,-1 1 0,0-1 0,1 0-1,-1 0 1,0 0 0,1 0 0,-1 0 0,5-1-1,0 0 6,0 0 0,0 0-1,0-1 1,0 0 0,0 0 0,13-7-1,-7 1-150,0-1 0,0-1 0,-1 0 1,0 0-1,-1-2 0,0 1 0,13-20 0,-16 20-448,-1 1 0,-1-1 1,0-1-1,-1 1 0,8-22 1,-13 31 310,-3 4 283,1 1-1,-1-1 1,1 1 0,-1-1 0,1 1 0,0 0 0,0 0-1,0 0 1,0 0 0,1 1 0,-1-1 0,0 4 0,-14 41 1096,15-45-1033,1-1 0,-1 0 0,1 1 0,-1-1 0,1 1 0,0-1 0,0 1 0,0-1 0,0 1 0,1-1 0,-1 1 0,1-1 0,-1 1 0,1-1 0,0 0-1,0 1 1,0-1 0,0 0 0,0 0 0,2 3 0,-1-4-55,0 1-1,0-1 1,0 0 0,0 0-1,0-1 1,0 1-1,0 0 1,0-1-1,0 1 1,0-1 0,1 1-1,-1-1 1,0 0-1,0 0 1,0 0 0,1 0-1,-1-1 1,0 1-1,0-1 1,0 1-1,0-1 1,0 0 0,0 1-1,3-3 1,4-1-32,0 0 0,-1-1 0,1-1 0,-1 1 0,0-2 0,0 1 0,-1-1 0,0 0 0,0 0 0,0-1 0,-1 0 0,0 0 0,4-10 0,3-5-139,-1 0 0,-1 0 0,15-48 0,-20 51-51,-1 1 0,-1-1 0,-1 0-1,-1 0 1,-1-1 0,-2-35-1,1 55 200,0 1-1,0-1 0,0 0 0,0 0 0,0 0 0,0 1 1,0-1-1,-1 0 0,1 0 0,0 1 0,0-1 0,-1 0 1,1 0-1,0 1 0,-1-1 0,1 0 0,-1 1 0,1-1 0,-1 1 1,1-1-1,-1 1 0,0-1 0,1 1 0,-1-1 0,0 1 1,1-1-1,-1 1 0,0 0 0,1-1 0,-1 1 0,0 0 0,0 0 1,1-1-1,-1 1 0,0 0 0,0 0 0,0 0 0,1 0 1,-1 0-1,0 0 0,0 0 0,1 1 0,-1-1 0,0 0 1,0 0-1,1 0 0,-1 1 0,0-1 0,0 0 0,1 1 0,-1-1 1,0 1-1,1-1 0,-1 1 0,-4 2 19,1 0-1,-1 0 1,1 0 0,0 1-1,0-1 1,-7 9-1,2 1 187,0 1-1,1-1 0,1 2 1,0-1-1,-6 18 0,10-25-125,1 0 0,0 1 0,1-1 0,-1 1 0,1 0 0,1-1 0,0 1 0,0 0 0,0 0 0,1-1 0,0 1 0,4 13 0,-4-17-64,1-1 1,-1 0-1,1 0 1,0 0-1,0 0 0,0 0 1,1 0-1,-1 0 1,1-1-1,-1 1 0,1-1 1,0 0-1,0 0 0,0 0 1,0 0-1,0 0 1,0-1-1,6 3 0,7 1-304,-1-1-1,1-1 0,17 3 1,30 7-1888,-62-13 2234,0 1 1,1 0-1,-1 0 0,0 0 0,0 0 0,0 0 1,0 0-1,0 0 0,0 0 0,0 1 0,0-1 1,0 0-1,-1 1 0,1-1 0,-1 0 0,1 1 1,-1-1-1,1 1 0,-1-1 0,0 1 0,1-1 1,-1 1-1,0-1 0,0 3 0,-4 44 1954,2-29-1496,2-12-412,0-4-15,-1 1 0,1-1 1,0 1-1,0 0 0,1-1 0,-1 1 1,1-1-1,1 4 0,-2-6-71,1 0 0,-1 0 0,1 0-1,0-1 1,0 1 0,-1 0 0,1-1 0,0 1-1,0 0 1,0-1 0,0 1 0,-1-1 0,1 1-1,0-1 1,0 0 0,0 1 0,0-1-1,0 0 1,0 0 0,0 0 0,0 0 0,0 0-1,0 0 1,0 0 0,0 0 0,0 0 0,0 0-1,0 0 1,0-1 0,0 1 0,0 0-1,0-1 1,1 0 0,4-1-5,-1 0 0,0-1-1,1 1 1,-1-1 0,0 0 0,-1-1 0,1 1 0,-1-1-1,1 0 1,3-5 0,39-49-96,-41 50 54,3-4-465,-1-1-1,-1 0 1,0 0-1,0-1 0,-1 0 1,-1 0-1,-1 0 1,6-27-1,-5 2-2350,-2-1 0,-1-43-1,-2 82 2846,2-23-298,-2 24 180,0-1-1,0 0 1,0 1 0,1-1 0,-1 1-1,0-1 1,0 0 0,1 1-1,-1-1 1,0 1 0,1-1-1,-1 1 1,0-1 0,1 1 0,-1-1-1,1 1 1,-1-1 0,1 1-1,-1-1 1,1 1 0,-1 0-1,1-1 1,0 1 0,-1 0-1,1 0 1,-1-1 0,1 1 0,0 0-1,-1 0 1,2 0 0,3 0-1937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6.845"/>
    </inkml:context>
    <inkml:brush xml:id="br0">
      <inkml:brushProperty name="width" value="0.025" units="cm"/>
      <inkml:brushProperty name="height" value="0.025" units="cm"/>
    </inkml:brush>
  </inkml:definitions>
  <inkml:trace contextRef="#ctx0" brushRef="#br0">231 1 7399,'0'0'3016,"-3"8"-1340,-1 8-717,1 0-1,0 0 0,1 0 1,1 0-1,0 0 1,4 30-1,20 107 2128,-21-139-3143,2 33-842,-5-16-2772,1-30 3475,-1 0 1,1 0-1,-1-1 0,1 1 0,0-1 1,-1 1-1,1 0 0,-1-1 0,1 1 1,-1-1-1,0 1 0,1-1 1,-1 1-1,0-1 0,1 0 0,-1 1 1,0-1-1,1 0 0,-1 1 0,0-1 1,0 0-1,1 0 0,-1 0 1,0 0-1,0 0 0,1 0 0,-1 0 1,0 0-1,0 0 0,1 0 1,-1 0-1,-1-1 0,-28-5-3189,7-8 294</inkml:trace>
  <inkml:trace contextRef="#ctx0" brushRef="#br0" timeOffset="1">85 306 4901,'0'0'3875,"-56"-76"257,38 41-224,8 3-1762,10 8-416,1 8-609,26 11-545,9 5-191,12-2-321,2 9 32,4 5-32,-4 2-64,0 0 32,-9-3-96,-7-2-3011,-11-4-6118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41.975"/>
    </inkml:context>
    <inkml:brush xml:id="br0">
      <inkml:brushProperty name="width" value="0.025" units="cm"/>
      <inkml:brushProperty name="height" value="0.025" units="cm"/>
    </inkml:brush>
  </inkml:definitions>
  <inkml:trace contextRef="#ctx0" brushRef="#br0">0 0 15118,'0'0'6791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0:37.332"/>
    </inkml:context>
    <inkml:brush xml:id="br0">
      <inkml:brushProperty name="width" value="0.025" units="cm"/>
      <inkml:brushProperty name="height" value="0.025" units="cm"/>
    </inkml:brush>
  </inkml:definitions>
  <inkml:trace contextRef="#ctx0" brushRef="#br0">118 582 9513,'-48'16'1146,"-2"1"856,31-11 3904,399-100-1513,890-88-2955,13 96-7185,138-13 3810,-902 38 5108,371-29-955,-798 87-2126,-71 3-5668,-49-5-2451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1:01.686"/>
    </inkml:context>
    <inkml:brush xml:id="br0">
      <inkml:brushProperty name="width" value="0.025" units="cm"/>
      <inkml:brushProperty name="height" value="0.025" units="cm"/>
    </inkml:brush>
  </inkml:definitions>
  <inkml:trace contextRef="#ctx0" brushRef="#br0">73 51 3619,'0'0'4485,"-9"-7"-3567,-31-21 143,17 13 2117,321 217 921,377 235-3933,-459-325-147,7 5 59,-175-89-34,-1 3 0,65 56 0,-101-77-33,-9-7 17,0-1-1,0 1 0,1-1 1,-1 0-1,1 1 1,0-1-1,0-1 1,0 1-1,0 0 1,0-1-1,0 1 1,0-1-1,7 2 1,-26-10-14880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2.394"/>
    </inkml:context>
    <inkml:brush xml:id="br0">
      <inkml:brushProperty name="width" value="0.025" units="cm"/>
      <inkml:brushProperty name="height" value="0.025" units="cm"/>
    </inkml:brush>
  </inkml:definitions>
  <inkml:trace contextRef="#ctx0" brushRef="#br0">1 1 10890,'0'0'9326,"0"13"-8824,2 24-25,1 0-1,11 46 1,12 1-1707,-22-75 5,0 0 0,1 0 0,0-1 0,0 0 0,0 0-1,9 8 1,-28-30-6088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2.724"/>
    </inkml:context>
    <inkml:brush xml:id="br0">
      <inkml:brushProperty name="width" value="0.025" units="cm"/>
      <inkml:brushProperty name="height" value="0.025" units="cm"/>
    </inkml:brush>
  </inkml:definitions>
  <inkml:trace contextRef="#ctx0" brushRef="#br0">1 39 13485,'0'0'5157,"71"-1"-3780,-19-4-384,10-2-385,6 1-479,-4-1-97,2 3-1121,-14-1-1922,-12 2-3812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3.057"/>
    </inkml:context>
    <inkml:brush xml:id="br0">
      <inkml:brushProperty name="width" value="0.025" units="cm"/>
      <inkml:brushProperty name="height" value="0.025" units="cm"/>
    </inkml:brush>
  </inkml:definitions>
  <inkml:trace contextRef="#ctx0" brushRef="#br0">44 53 10954,'-5'8'2189,"-1"2"-1549,0 1 1,1 0-1,1 0 0,0 0 1,0 0-1,-3 22 0,7-31-592,-1 1 0,0-1-1,1 1 1,0-1 0,0 1 0,0 0-1,0-1 1,0 1 0,0-1 0,1 1-1,-1-1 1,1 1 0,0-1-1,0 1 1,0-1 0,0 0 0,0 1-1,0-1 1,1 0 0,-1 0-1,1 0 1,-1 0 0,1 0 0,0 0-1,0 0 1,0-1 0,0 1-1,0-1 1,0 1 0,0-1 0,1 0-1,-1 0 1,0 0 0,1 0 0,-1 0-1,1 0 1,-1-1 0,1 1-1,-1-1 1,1 0 0,-1 0 0,5 0-1,-1 0 46,0-1 0,0 0-1,0 0 1,0-1 0,0 1-1,-1-1 1,1-1 0,0 1 0,-1-1-1,0 0 1,0 0 0,0 0-1,0-1 1,0 0 0,-1 0-1,1 0 1,-1 0 0,0-1 0,-1 0-1,1 0 1,4-9 0,-1 4 83,-2 0 0,1 0 0,-1-1 0,-1 0 0,0 0 1,-1-1-1,0 1 0,0-1 0,-1 1 0,0-16 0,-2 26-154,1 0-1,-1 1 1,0-1-1,0 0 0,0 1 1,0-1-1,0 0 0,0 0 1,0 1-1,0-1 1,0 0-1,0 0 0,0 1 1,0-1-1,-1 0 1,1 0-1,0 1 0,-1-1 1,1 0-1,0 1 1,-1-1-1,1 1 0,-1-1 1,1 0-1,-1 1 0,1-1 1,-1 1-1,1-1 1,-1 1-1,1 0 0,-1-1 1,0 1-1,1-1 1,-1 1-1,0 0 0,1 0 1,-1-1-1,0 1 1,0 0-1,1 0 0,-1 0 1,0 0-1,0 0 0,1 0 1,-1 0-1,0 0 1,0 0-1,1 0 0,-1 0 1,0 0-1,1 1 1,-2 0-1,-1 0-25,1 0 0,-1 0 0,1 1 0,-1-1 0,1 1 0,0 0 0,0 0 0,0-1 0,0 2 1,0-1-1,0 0 0,1 0 0,-3 3 0,2-1-30,0 0 1,1 0 0,-1 0-1,1 0 1,-1 0 0,1 0-1,1 0 1,-1 0 0,0 0-1,1 0 1,0 1 0,0-1-1,0 0 1,1 0 0,-1 0-1,1 0 1,0 0 0,0 1-1,3 4 1,-3-6-213,1-1 0,0 0 0,0 0 0,0 1 0,0-1 0,0 0 0,1-1 0,-1 1 0,1 0 0,-1-1 0,1 1 1,-1-1-1,1 0 0,0 0 0,0 0 0,-1 0 0,1 0 0,0-1 0,0 1 0,0-1 0,0 0 0,0 0 0,0 0 0,0 0 0,0 0 0,0-1 0,0 1 0,3-2 0,0 1-335,-1-1-1,0 0 1,0 0 0,0 0-1,0 0 1,-1-1-1,1 0 1,0 0-1,-1 0 1,0 0 0,4-5-1,17-19-3096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3.407"/>
    </inkml:context>
    <inkml:brush xml:id="br0">
      <inkml:brushProperty name="width" value="0.025" units="cm"/>
      <inkml:brushProperty name="height" value="0.025" units="cm"/>
    </inkml:brush>
  </inkml:definitions>
  <inkml:trace contextRef="#ctx0" brushRef="#br0">88 1 6598,'0'0'8611,"-9"5"-6849,3-1-1597,0 0 1,1 1 0,-1 0 0,1 0-1,0 0 1,0 0 0,0 1 0,1-1-1,0 1 1,0 0 0,1 1 0,-1-1-1,1 1 1,1-1 0,-1 1 0,1 0-1,0 0 1,1 0 0,0 0 0,-1 12-1,2-13-109,-1-1-1,1 0 1,1 0-1,-1 0 1,1 1-1,-1-1 1,2 0-1,-1 0 1,0 0-1,1 0 1,0-1-1,0 1 1,1 0 0,-1-1-1,1 1 1,5 6-1,-3-7-41,0 0 0,0 0 1,0 0-1,1 0 0,-1-1 0,1 0 0,0 0 1,0-1-1,0 1 0,1-1 0,-1-1 0,0 1 1,7 0-1,28 2-254,27 5-1027,-64-9 1203,0 1 1,-1 0-1,1 0 1,-1 1-1,1-1 0,-1 1 1,1 0-1,-1 0 1,0 0-1,0 0 1,0 0-1,0 1 0,5 5 1,-7-7 81,0 1 0,0 0 1,0 0-1,-1 0 0,1 0 0,0 0 1,-1 0-1,0 0 0,1 0 0,-1 0 1,0 1-1,0-1 0,0 0 1,0 0-1,-1 0 0,1 0 0,0 0 1,-1 0-1,0 0 0,1 0 0,-1 0 1,0 0-1,0 0 0,0 0 0,0-1 1,0 1-1,-1 0 0,1-1 0,0 1 1,-1 0-1,1-1 0,-1 0 1,0 1-1,1-1 0,-1 0 0,-2 1 1,-3 4 138,-1-1 0,0 0 1,0 0-1,0-1 1,-1 0-1,-16 5 1,20-8-55,1 0 0,-1 0 1,0 0-1,1-1 1,-1 1-1,0-1 1,1 0-1,-1-1 1,0 1-1,-5-2 0,8 1-83,1 1 0,-1-1 0,1 0 0,-1 0 0,1 0 0,0 0 0,0 0-1,-1 0 1,1 0 0,0 0 0,0 0 0,0 0 0,0-1 0,0 1 0,0 0-1,1-1 1,-1 1 0,0-1 0,1 1 0,-1-1 0,1 1 0,-1-1-1,1 1 1,0-1 0,0 0 0,0 1 0,0-1 0,0 1 0,0-1 0,0 0-1,0 1 1,1-3 0,0-2-15,1 1-1,-1 0 0,1-1 1,0 1-1,0 0 0,1 1 1,-1-1-1,1 0 0,0 1 1,1-1-1,7-7 0,49-42 22,-36 34-24,0 0 12,-5 5 28,-1-1 0,20-23 0,-35 35-35,1 0-1,-1 1 1,-1-1-1,1-1 1,-1 1-1,1 0 1,-1-1-1,0 1 1,-1-1-1,1 1 1,-1-1 0,0 0-1,0 0 1,0 0-1,-1 1 1,0-11-1,0 14 7,-1-1-1,0 1 1,0-1-1,0 1 1,0 0-1,0-1 1,0 1-1,0 0 0,0 0 1,0 0-1,-1 0 1,1 0-1,0 0 1,-1 0-1,1 0 1,-1 1-1,1-1 1,-1 0-1,1 1 1,-1-1-1,1 1 1,-1 0-1,0-1 1,1 1-1,-1 0 0,0 0 1,-2 0-1,-2 0-815,-1 0-1,1 0 0,-1 0 0,1 1 0,-11 2 1,10 0-6324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4.269"/>
    </inkml:context>
    <inkml:brush xml:id="br0">
      <inkml:brushProperty name="width" value="0.025" units="cm"/>
      <inkml:brushProperty name="height" value="0.025" units="cm"/>
    </inkml:brush>
  </inkml:definitions>
  <inkml:trace contextRef="#ctx0" brushRef="#br0">45 51 14990,'0'0'2045,"-7"9"-1148,2-2-707,0 0 0,1 1 0,0 0 1,0 0-1,1 0 0,0 0 0,-3 14 1,5-19-106,0 1 0,0-1 0,1 0 0,-1 1 0,1-1 0,0 1 0,0-1 0,1 1 0,-1-1 0,1 1 0,-1-1-1,1 0 1,0 1 0,0-1 0,1 0 0,-1 0 0,1 1 0,-1-1 0,1 0 0,0-1 0,0 1 0,0 0 0,1 0 0,-1-1 0,6 5 0,-3-4-9,1 0 1,-1-1-1,1 1 0,0-1 1,0 0-1,0 0 0,0-1 0,0 0 1,0 0-1,1 0 0,-1-1 1,0 0-1,1 0 0,-1 0 0,0-1 1,0 0-1,0 0 0,0-1 1,0 0-1,0 0 0,11-5 1,3-3 112,0 0 1,-1-1-1,-1-1 1,31-26 0,-46 35-178,43-40 114,-43 41-100,-1-1 0,1 0 0,-1 0 0,0 0 0,1 0 0,-1 0 0,-1-1 0,1 1 0,0 0 0,-1-1 0,0 0 0,0 1-1,1-6 1,-28 35 17,0 27-31,25-50-22,0 0 1,0 0-1,0 0 0,0 0 0,0 0 1,1 1-1,-1-1 0,1 0 0,0 1 1,0-1-1,1 0 0,-1 0 0,0 1 1,1-1-1,1 5 0,-1-7-46,0 0 1,1 0-1,-1 0 1,0 0-1,0 0 0,0-1 1,1 1-1,-1 0 1,0 0-1,1-1 0,-1 1 1,1-1-1,-1 1 1,0-1-1,1 0 0,-1 0 1,1 0-1,-1 1 1,1-1-1,-1 0 0,1-1 1,-1 1-1,1 0 0,-1 0 1,1-1-1,-1 1 1,1-1-1,-1 1 0,0-1 1,2 0-1,42-22-1370,-32 13 997,-1 0-1,0-1 1,-1 0-1,0-1 1,-1 0-1,0-1 1,-1 0-1,-1-1 1,0 1-1,11-27 1,-18 39 482,-15 33 652,9-19-423,0-2-61,1-1 1,1 0-1,-1 1 0,2 0 0,-1-1 1,0 17-1,3-26-205,0 0-1,1 0 1,-1 0-1,1-1 1,-1 1 0,1 0-1,-1 0 1,1-1-1,0 1 1,-1 0 0,1-1-1,0 1 1,-1-1-1,1 1 1,0-1 0,0 1-1,0-1 1,-1 0-1,1 1 1,0-1 0,0 0-1,0 0 1,0 0-1,0 1 1,0-1 0,-1 0-1,1 0 1,0 0-1,0 0 1,0 0 0,0-1-1,0 1 1,0 0-1,0 0 1,-1-1 0,1 1-1,0 0 1,0-1-1,1 0 1,38-12 22,6-11-597,21-8 456,-61 30 1673,-5 2-1481,0-1-1,0 1 1,0 0-1,-1 0 1,1 0-1,0-1 1,0 1-1,0 0 1,-1-1-1,1 1 1,0-1-1,-1 1 1,1-1-1,0 1 1,-1-1-1,1 0 1,0 1-1,-1-1 1,1 0-1,-1 1 1,1-1-1,-1 0 1,0 0-1,1 1 1,-1-1-1,0 0 1,1 0-1,-1 0 1,0 0-1,0 1 1,0-1-1,0 0 1,0 0-1,0 0 1,0-1 0,0-1-1,1-1-65,-1 0 1,1 0-1,0 0 0,-1 0 1,2 1-1,-1-1 0,0 0 0,1 1 1,2-5-1,11-2-2970,12 6-3802,-8 3-255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4.865"/>
    </inkml:context>
    <inkml:brush xml:id="br0">
      <inkml:brushProperty name="width" value="0.025" units="cm"/>
      <inkml:brushProperty name="height" value="0.025" units="cm"/>
    </inkml:brush>
  </inkml:definitions>
  <inkml:trace contextRef="#ctx0" brushRef="#br0">160 157 9801,'0'0'3070,"-3"-8"-978,1 2-1710,0 0 0,-1 0-1,0 1 1,0-1-1,-1 1 1,1-1-1,-9-8 1,10 13-318,1-1 1,-1 0 0,0 1-1,1 0 1,-1-1-1,0 1 1,0 0 0,0 0-1,0 0 1,0 0-1,-1 0 1,1 1 0,0-1-1,0 1 1,0-1-1,-1 1 1,1 0 0,0 0-1,0 0 1,-1 0-1,1 0 1,0 0 0,0 1-1,-1-1 1,1 1-1,0-1 1,0 1 0,0 0-1,0 0 1,0 0-1,-3 2 1,1 0-3,-1 1 1,1 0-1,-1 0 1,1 1-1,1-1 1,-1 1-1,1 0 1,0 0-1,0 0 1,0 0-1,0 0 1,1 1-1,0-1 0,0 1 1,1 0-1,-1 0 1,1-1-1,1 1 1,-1 9-1,1-14-33,0 0-1,0 0 1,0 0 0,0 0-1,0 0 1,0 0 0,1 0-1,-1 0 1,0 0 0,1 0-1,-1 0 1,0 0-1,1 0 1,-1 0 0,1-1-1,0 1 1,-1 0 0,1 0-1,0-1 1,-1 1 0,1 0-1,0-1 1,0 1 0,-1-1-1,1 1 1,0-1-1,1 1 1,1 0 2,0 0-1,0 0 1,0-1-1,0 0 1,0 1-1,0-1 1,0 0-1,0-1 1,4 0-1,2 0-7,0-1 0,-1 0 0,1-1-1,-1 0 1,16-8 0,-10 2-8,0-1-1,0 0 1,-1-1-1,0 0 0,-1-1 1,0-1-1,-1 0 1,-1 0-1,0-1 1,0-1-1,-2 1 1,0-1-1,9-23 1,-63 122 487,39-64-343,1-1 0,0 1 1,-3 27-1,8-43-144,1 0-1,-1 1 1,1-1-1,-1 0 1,1 0-1,0 1 1,1-1-1,-1 0 1,1 1-1,0-1 1,0 0-1,0 0 1,1 0 0,-1 0-1,1 0 1,0 0-1,0 0 1,0-1-1,1 1 1,-1-1-1,1 1 1,5 3-1,-6-5-11,1 0 1,0 0-1,0-1 0,1 1 0,-1-1 0,0 0 1,0 0-1,1 0 0,-1 0 0,0-1 0,1 0 1,-1 1-1,1-1 0,-1 0 0,1-1 0,-1 1 0,0 0 1,1-1-1,-1 0 0,0 0 0,1 0 0,-1 0 1,0-1-1,0 1 0,0-1 0,0 1 0,0-1 0,0 0 1,2-3-1,9-7-68,-1 0 0,-1 0 1,0-2-1,13-18 0,-12 15-6,-13 17 70,0-1 0,1 0 0,-1 1 0,0-1 0,1 0 0,-1 1 0,0-1-1,1 1 1,-1-1 0,1 1 0,-1-1 0,1 1 0,-1 0 0,1-1 0,0 1 0,-1-1-1,1 1 1,-1 0 0,1 0 0,0-1 0,-1 1 0,1 0 0,0 0 0,-1 0 0,1 0-1,0 0 1,0-1 0,-1 1 0,1 1 0,0-1 0,-1 0 0,1 0 0,0 0 0,-1 0-1,1 0 1,0 1 0,-1-1 0,1 0 0,0 1 0,-1-1 0,1 0 0,-1 1 0,1-1-1,-1 1 1,1-1 0,-1 0 0,1 1 0,-1 0 0,1-1 0,0 2 0,17 39-79,-10-20 62,-7-18 31,0 0 1,1-1 0,-1 1-1,1-1 1,0 1 0,-1-1-1,1 1 1,0-1 0,0 0-1,1 0 1,-1 0 0,0 0 0,1-1-1,-1 1 1,1-1 0,-1 1-1,1-1 1,0 0 0,0 0-1,-1 0 1,1 0 0,4 0-1,-4-1 0,-1-1 0,0 1 0,0-1 0,0 1 0,0-1 0,0 0-1,0 0 1,0 0 0,0 0 0,-1 0 0,1 0 0,0 0-1,0-1 1,-1 1 0,1-1 0,-1 1 0,0-1 0,1 0 0,-1 0-1,0 1 1,0-1 0,0 0 0,0 0 0,0 0 0,0 0-1,-1 0 1,1 0 0,-1 0 0,1 0 0,-1-1 0,0-2 0,3-13 100,-2 0 0,0 0 0,-3-32 0,0-2-4414,5 39-1251,11-1-5856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5.278"/>
    </inkml:context>
    <inkml:brush xml:id="br0">
      <inkml:brushProperty name="width" value="0.025" units="cm"/>
      <inkml:brushProperty name="height" value="0.025" units="cm"/>
    </inkml:brush>
  </inkml:definitions>
  <inkml:trace contextRef="#ctx0" brushRef="#br0">1 1 6758,'0'0'12012,"34"66"-10251,-25-27-768,-2 3-256,0-1-417,4 0-256,-2-6-32,3-3-32,-5-5-224,-1-9-1377,-6-3-994,0-9-1889,-13-6-2723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5.611"/>
    </inkml:context>
    <inkml:brush xml:id="br0">
      <inkml:brushProperty name="width" value="0.025" units="cm"/>
      <inkml:brushProperty name="height" value="0.025" units="cm"/>
    </inkml:brush>
  </inkml:definitions>
  <inkml:trace contextRef="#ctx0" brushRef="#br0">1 130 10282,'3'-10'2744,"-2"4"-2423,0 1 1,1-1 0,0 1 0,1 0 0,-1-1 0,1 1-1,0 0 1,0 1 0,0-1 0,1 0 0,0 1 0,0 0-1,0 0 1,0 0 0,1 0 0,-1 1 0,1 0 0,0 0-1,0 0 1,10-4 0,0 2-52,0 0 0,0 1 0,1 1 0,-1 0 0,1 1 0,0 1 1,0 1-1,-1 0 0,1 1 0,19 3 0,-30-3-263,1-1 1,-1 1 0,0 1-1,0-1 1,0 1 0,-1 0-1,1 0 1,0 0-1,-1 1 1,1-1 0,-1 1-1,0 0 1,0 1-1,0-1 1,0 1 0,0 0-1,-1-1 1,0 2 0,0-1-1,0 0 1,0 1-1,-1-1 1,1 1 0,-1 0-1,-1-1 1,1 1-1,0 0 1,-1 0 0,0 0-1,0 1 1,-1-1 0,0 0-1,0 9 1,-2-4 139,0 0 0,0 0-1,-1 0 1,0 0 0,-1 0 0,0-1 0,-1 0 0,0 0 0,0 0 0,-1-1-1,0 1 1,-1-1 0,-12 12 0,6-7 121,0 0-1,-1-2 0,-1 1 1,0-2-1,0 0 1,0-1-1,-18 8 1,11-13-292,21-4-20,1 0 0,0 0 0,-1 0 1,1 0-1,0 0 0,0 0 0,-1 0 1,1-1-1,0 1 0,-1 0 0,1 0 0,0 0 1,0-1-1,0 1 0,-1 0 0,1 0 1,0-1-1,0 1 0,0 0 0,-1 0 1,1-1-1,0 1 0,0 0 0,0-1 0,0 1 1,0 0-1,0-1 0,0 1 0,0 0 1,-1-1-1,1 1 0,0 0 0,1-1 0,-1-2-351,1 0-1,0 1 0,0-1 0,0 1 0,0-1 1,0 1-1,1-1 0,-1 1 0,1 0 0,0-1 1,3-2-1,19-21-5434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1:21.433"/>
    </inkml:context>
    <inkml:brush xml:id="br0">
      <inkml:brushProperty name="width" value="0.025" units="cm"/>
      <inkml:brushProperty name="height" value="0.025" units="cm"/>
    </inkml:brush>
  </inkml:definitions>
  <inkml:trace contextRef="#ctx0" brushRef="#br0">10202 707 2691,'-138'-53'1374,"-2"7"1,-1 6-1,-185-28 1,-14 15-1031,-406-71 988,263 40-926,-653-29 0,-690 44 1094,1446 65-1166,-464 55-1,381 14-303,-568 156-1,877-178-73,2 8 1,-250 120-1,309-122 30,3 3-1,1 5 0,4 4 0,2 3 1,-90 90-1,81-56-22,3 4 0,6 3 0,4 4 0,4 3 0,6 4 0,5 2 0,5 3 0,6 3 0,4 2 0,7 1 0,5 3 0,6 1 0,-18 160 0,39-190 23,5 0 1,4 0-1,4 0 0,5 0 1,5-1-1,26 106 0,9-32 8,6-2-1,9-3 1,7-3-1,7-3 1,6-4 0,8-4-1,7-3 1,6-5-1,235 255 1,-140-202-164,9-8 1,7-10-1,9-9 0,309 182 0,-305-229 137,4-10 0,6-10 0,3-10 0,392 99 0,-304-121 23,3-14 1,2-15 0,355 2-1,-204-47-32,0-22-1,704-121 0,106-138 54,-1007 195-24,-4-12 1,381-190 0,-342 118 0,424-297 0,-553 326-3,-7-9-1,-6-8 1,191-217-1,-258 242 241,-6-5 0,-6-4 0,-7-5 0,-6-4 1,70-164-1,-106 191-127,-4-3 0,-7-1 0,-5-3 0,-6 0 0,-6-3 0,-5 0 0,2-144 0,-24 184-125,-3 0 0,-5 1 0,-4 0 0,-4 1 0,-4 0 0,-4 2-1,-40-94 1,-1 29 154,-7 2-1,-6 4 0,-105-145 1,100 174-37,-4 4 0,-6 4 0,-4 4-1,-5 4 1,-144-110 0,151 142-271,-2 4-1,-4 4 1,-2 5-1,-3 5 1,-1 5-1,-213-65 0,24 48-1718,-15 23-791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5.955"/>
    </inkml:context>
    <inkml:brush xml:id="br0">
      <inkml:brushProperty name="width" value="0.025" units="cm"/>
      <inkml:brushProperty name="height" value="0.025" units="cm"/>
    </inkml:brush>
  </inkml:definitions>
  <inkml:trace contextRef="#ctx0" brushRef="#br0">13 1 12300,'0'0'8392,"-12"51"-6823,12-8-288,0 7 33,0 6-450,5 1-223,7 0-193,5-2-95,0-5-225,1-6-96,4-8-64,-6-9-481,-2-9-576,-3-11-1025,-2-7-1185,-9-14-3651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6.760"/>
    </inkml:context>
    <inkml:brush xml:id="br0">
      <inkml:brushProperty name="width" value="0.025" units="cm"/>
      <inkml:brushProperty name="height" value="0.025" units="cm"/>
    </inkml:brush>
  </inkml:definitions>
  <inkml:trace contextRef="#ctx0" brushRef="#br0">0 244 11147,'0'0'3363,"4"9"-1345,-3-4-1853,0-1 1,1 0 0,-1 0-1,1 0 1,0 0 0,1-1 0,-1 1-1,0 0 1,1-1 0,0 0-1,0 0 1,0 1 0,0-2 0,1 1-1,-1 0 1,1-1 0,-1 1-1,1-1 1,0 0 0,0 0 0,0-1-1,0 1 1,7 0 0,1 1-74,0-1 0,0 0 0,1-1 0,-1-1 0,1 0 0,-1-1 0,1 0 0,18-4 0,-28 4-81,0 0 0,0 0 0,1 0 1,-1 0-1,0 0 0,0-1 0,0 1 0,0-1 0,-1 0 0,1 0 0,0 0 0,-1 0 0,1 0 0,-1-1 0,0 1 1,0-1-1,0 1 0,0-1 0,0 0 0,-1 0 0,1 0 0,-1 0 0,1 0 0,-1 0 0,0 0 0,-1 0 0,1-1 0,0 1 1,-1 0-1,0-1 0,0 1 0,0 0 0,0-1 0,0 1 0,-1 0 0,0-4 0,1 6-4,0 0-1,-1 0 1,1 0-1,0 0 1,-1 0-1,1 0 1,-1 0-1,1 0 1,-1 0-1,0 0 1,1 0-1,-1 0 1,0 0-1,0 0 1,1 1-1,-1-1 1,0 0-1,0 1 1,0-1-1,0 0 1,0 1-1,0-1 1,0 1-1,0 0 1,0-1-1,0 1 1,0 0-1,0-1 1,0 1-1,0 0 1,-1 0-1,1 0 1,0 0-1,0 0 1,0 0-1,0 1 1,0-1-1,0 0 1,0 0-1,0 1 1,-2 0-1,-1 0-9,1 0 0,0 0 0,-1 1-1,1 0 1,0-1 0,0 1 0,0 0 0,0 0 0,0 1-1,0-1 1,-4 6 0,2-2 32,1 1-1,0 0 1,1 0-1,0 0 1,0 1 0,0-1-1,1 1 1,0-1-1,0 1 1,1 0-1,0 0 1,1 0 0,-1 0-1,2 0 1,-1 0-1,2 8 1,-1-15-21,0 1 0,0 0 0,0 0 0,0-1 0,0 1 1,1-1-1,-1 1 0,1-1 0,-1 0 0,1 0 0,-1 1 0,1-1 0,-1 0 0,1 0 1,0-1-1,0 1 0,0 0 0,-1 0 0,1-1 0,0 1 0,0-1 0,0 0 0,0 0 0,0 1 1,0-1-1,0 0 0,0-1 0,0 1 0,0 0 0,3-1 0,1 0-3,1 0 0,-1 0-1,1-1 1,-1 1 0,0-2-1,0 1 1,0-1 0,6-3 0,-1-2-125,-1 0 1,0-1 0,0 0 0,-1-1-1,0 0 1,-1-1 0,0 0 0,-1 0 0,0-1-1,-1 0 1,0 0 0,-1 0 0,0-1-1,5-20 1,-12 82-178,2-47 330,-1 0-1,1 1 1,0-1-1,1 1 0,-1-1 1,0 0-1,1 1 0,-1-1 1,1 0-1,0 1 0,0-1 1,-1 0-1,2 0 1,-1 0-1,0 0 0,0 0 1,1 0-1,-1 0 0,1 0 1,-1 0-1,1-1 1,0 1-1,0-1 0,3 3 1,-1-3-17,-1 0 0,1-1 1,-1 1-1,0-1 0,1 0 1,-1 0-1,1-1 1,-1 1-1,0 0 0,1-1 1,-1 0-1,0 0 0,1 0 1,-1 0-1,0-1 0,0 1 1,5-4-1,-3 1-1,1-1 0,-1 1 0,0-1 0,0 0 0,0-1 0,-1 1 0,0-1 0,4-8 0,1-2-4,-1 0 0,-1-1 0,0-1 1,-2 1-1,7-34 0,-10 41-20,0 1-38,0 1 1,-1-1 0,0 1-1,0-1 1,-1 0-1,0 1 1,-1-1-1,-2-13 1,-1 22-177,-1 10 153,0 12 59,1 8 237,1 0 0,1 0 1,2 0-1,3 34 0,-2-55-177,0-1 0,0 1 0,1-1 0,0 0-1,1 1 1,0-1 0,0 0 0,1 0 0,0-1 0,0 1 0,1-1 0,0 0-1,0 0 1,0 0 0,1-1 0,0 0 0,1 0 0,-1 0 0,9 5-1,-13-10-43,-1 0-1,1 0 0,-1 0 1,1 0-1,0 0 0,0 0 0,-1-1 1,1 1-1,0 0 0,0-1 0,0 1 1,0-1-1,0 0 0,0 0 0,0 0 1,0 0-1,-1 0 0,1 0 1,0 0-1,0 0 0,3-2 0,-3 1 3,-1 0 0,0 0 0,0 0 0,0 0 0,0-1 0,0 1 0,0 0 0,0-1 0,0 1 0,-1 0-1,1-1 1,0 1 0,-1-1 0,1 1 0,-1-1 0,0 0 0,1 1 0,-1-1 0,0 1 0,0-3 0,0-4 10,0 1 0,-1-1 0,0 0 0,0 0 1,0 1-1,-1-1 0,-1 1 0,1-1 0,-5-7 0,3 7-9,-1 0-1,0 1 0,0 0 1,-10-10-1,13 15-10,0 0 1,-1 0-1,1 0 0,0 0 1,-1 0-1,0 1 1,1-1-1,-1 1 0,0 0 1,0 0-1,0 0 1,1 0-1,-1 0 0,0 0 1,-6 0-1,9 3-4,0 0 1,-1 0-1,1-1 0,0 1 0,0 0 0,0 0 0,0 0 1,0-1-1,0 1 0,0 0 0,1 0 0,-1-1 0,1 1 1,-1 0-1,1-1 0,0 1 0,1 2 0,2 0 12,0 1 0,1-1-1,-1 0 1,1 0-1,0 0 1,1-1-1,-1 0 1,1 0 0,-1 0-1,1 0 1,0-1-1,0 0 1,0-1-1,0 1 1,0-1 0,11 1-1,8 0-142,0-1 0,46-4 0,-59 1-36,0 0 0,0-1 1,0 0-1,0 0 0,0-2 0,15-7 0,-23 11 180,0-1 0,0-1 0,0 1 0,0-1-1,0 1 1,-1-1 0,1 0 0,-1 0 0,0-1 0,1 1 0,-2-1-1,1 1 1,0-1 0,-1 0 0,1 0 0,-1 0 0,0 0 0,-1-1-1,3-8 1,-4 12 25,0 0 0,0 0 0,0 0 0,-1 0 0,1 0 0,0 0 0,-1 1-1,1-1 1,-1 0 0,1 0 0,-1 0 0,1 0 0,-1 1 0,0-1 0,1 0 0,-1 1-1,0-1 1,0 0 0,1 1 0,-1-1 0,0 1 0,0-1 0,0 1 0,0 0 0,0-1 0,1 1-1,-1 0 1,0-1 0,0 1 0,0 0 0,0 0 0,0 0 0,0 0 0,0 0 0,0 0-1,0 0 1,-1 1 0,-42 3 632,35-1-600,1 0-1,0 0 1,1 1 0,-1 0 0,1 1 0,0 0-1,0 0 1,0 0 0,-7 8 0,11-9 23,-1-1 0,1 1 0,0-1 0,0 1 0,1 0 0,-1 0 0,1 0 0,0 0 0,0 0 1,0 1-1,0-1 0,1 1 0,0-1 0,0 1 0,0 0 0,0-1 0,1 1 0,0 7 0,0-10-77,1 1 0,0-1 0,0 1-1,1-1 1,-1 0 0,0 0 0,1 1 0,0-1-1,-1 0 1,1 0 0,0-1 0,0 1 0,0 0-1,0 0 1,0-1 0,0 0 0,1 1 0,-1-1-1,0 0 1,1 0 0,-1 0 0,1 0 0,-1-1-1,1 1 1,-1-1 0,5 1 0,10 2-347,0-1 1,30-1 0,-43-1 161,13 1-832,30-4-5815,-31-6-2242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7.088"/>
    </inkml:context>
    <inkml:brush xml:id="br0">
      <inkml:brushProperty name="width" value="0.025" units="cm"/>
      <inkml:brushProperty name="height" value="0.025" units="cm"/>
    </inkml:brush>
  </inkml:definitions>
  <inkml:trace contextRef="#ctx0" brushRef="#br0">0 1 5669,'0'0'7784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7.542"/>
    </inkml:context>
    <inkml:brush xml:id="br0">
      <inkml:brushProperty name="width" value="0.025" units="cm"/>
      <inkml:brushProperty name="height" value="0.025" units="cm"/>
    </inkml:brush>
  </inkml:definitions>
  <inkml:trace contextRef="#ctx0" brushRef="#br0">1 93 9001,'0'0'10393,"13"-2"-8412,-12 2-1902,28-5 701,-1 3 0,1 0 0,-1 2 0,34 3 0,-54-2-716,-1 1 0,1-1 0,-1 1 1,0 0-1,0 1 0,0 0 0,0 0 0,0 1 0,0-1 1,6 6-1,-10-6-68,0 0 0,0 0 0,0 0 0,-1 0 0,1 1 0,-1-1 1,1 1-1,-1-1 0,0 1 0,0 0 0,-1 0 0,1 0 0,-1 0 0,0 1 0,0-1 0,-1 0 1,1 0-1,-1 0 0,0 7 0,-3 58 169,3-68-152,1-1-1,-1 0 0,1 0 0,-1 1 0,1-1 0,-1 0 1,1 0-1,-1 0 0,1 0 0,-1 0 0,1 0 0,-1 0 1,1 0-1,-1 0 0,1 0 0,-1 0 0,1 0 1,-1 0-1,1 0 0,-1 0 0,1 0 0,-1-1 0,1 1 1,-1 0-1,1 0 0,-1-1 0,1 1 0,-1 0 0,0-1 1,1 1-1,-1 0 0,1-1 0,17-10 323,0-6-180,0-1 0,-2-1-1,20-27 1,-29 36-154,0 0 1,-1-1-1,0 1 0,-1-1 0,0-1 0,-1 1 1,0-1-1,4-22 0,-8 33-13,0-1-1,1 1 1,-1-1-1,0 0 1,0 1 0,0-1-1,0 1 1,-1-1 0,1 1-1,0-1 1,-1 1-1,1-1 1,-1 1 0,1-1-1,-1 1 1,0-1-1,-1-1 1,2 3-46,-1-1 1,1 1-1,-1-1 0,0 1 0,1 0 0,-1-1 1,0 1-1,0 0 0,1-1 0,-1 1 1,0 0-1,0 0 0,1 0 0,-1 0 1,0 0-1,0 0 0,0 0 0,1 0 1,-1 0-1,0 0 0,0 0 0,0 0 1,-1 1-1,0 0-113,-1 0 0,0 0 1,1 1-1,-1-1 0,1 1 1,-1 0-1,1-1 0,0 1 1,0 0-1,0 1 0,0-1 1,0 0-1,0 0 0,1 1 0,-1-1 1,-1 5-1,1-2-146,0-1 1,1 1-1,0 0 0,0 0 0,0 0 1,0 0-1,1 0 0,0 0 0,0 0 1,0 0-1,1 0 0,0 0 0,2 8 1,-2-10-125,0 0 0,0-1 1,1 1-1,-1-1 0,1 1 1,0-1-1,-1 0 0,1 1 0,0-1 1,0 0-1,1 0 0,-1 0 1,0-1-1,1 1 0,-1-1 1,4 3-1,20 5-4038</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7.902"/>
    </inkml:context>
    <inkml:brush xml:id="br0">
      <inkml:brushProperty name="width" value="0.025" units="cm"/>
      <inkml:brushProperty name="height" value="0.025" units="cm"/>
    </inkml:brush>
  </inkml:definitions>
  <inkml:trace contextRef="#ctx0" brushRef="#br0">1 22 4805,'0'0'13949,"0"8"-13165,0 1-686,0 29 1171,0-37-1234,1 0 0,-1 0 0,0 1 0,1-1 0,-1 0 1,1 0-1,-1 0 0,1 0 0,0 0 0,-1 0 0,1 0 0,0 0 1,0 0-1,0 0 0,-1 0 0,1 0 0,0-1 0,0 1 0,0 0 1,0-1-1,1 1 0,-1 0 0,0-1 0,0 0 0,0 1 0,0-1 1,1 0-1,-1 1 0,0-1 0,2 0 0,13-1 2,-1 0 0,0-1 0,1-1 0,-1-1 1,0 0-1,-1-1 0,1 0 0,-1-1 0,22-13 0,-20 11-53,0 0 1,0 1-1,0 1 0,1 0 1,0 1-1,0 1 0,20-2 1,-36 6 35,1 0 1,-1 0 0,1 0-1,-1 0 1,1 1-1,0-1 1,-1 0 0,0 1-1,1-1 1,-1 1-1,1 0 1,-1-1 0,0 1-1,1 0 1,-1 0-1,0 0 1,0 0 0,1 0-1,-1 0 1,0 0-1,0 1 1,0-1 0,-1 0-1,1 0 1,0 1-1,0-1 1,-1 1 0,1-1-1,-1 1 1,1-1 0,-1 1-1,0-1 1,1 1-1,-1-1 1,0 1 0,0-1-1,0 1 1,0 2-1,0 11 541,-1 0-1,0 0 0,-5 20 0,1 3-161,27-57-7905,-6-5-3176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8.282"/>
    </inkml:context>
    <inkml:brush xml:id="br0">
      <inkml:brushProperty name="width" value="0.025" units="cm"/>
      <inkml:brushProperty name="height" value="0.025" units="cm"/>
    </inkml:brush>
  </inkml:definitions>
  <inkml:trace contextRef="#ctx0" brushRef="#br0">1 0 10794,'0'0'7992,"5"10"-5937,3 15-1252,0 0-1,-1 1 1,-1-1-1,-2 1 1,2 39-1,-4-31-303,7 60 384,-8-88-868,0 0 1,1-1 0,0 1-1,0 0 1,0 0 0,0-1 0,1 1-1,0-1 1,0 0 0,0 0-1,1 0 1,4 5 0,-5-8-95,0 1 0,1-1-1,-1 0 1,0-1 0,1 1 0,-1-1 0,1 1 0,0-1 0,-1 0-1,1 0 1,0-1 0,0 1 0,-1-1 0,1 0 0,0 0 0,0 0 0,0 0-1,0-1 1,-1 0 0,1 1 0,0-1 0,-1-1 0,1 1 0,0 0 0,-1-1-1,0 0 1,1 0 0,4-4 0,44-32-4252,-15-2-4450,-21 16 1398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8.609"/>
    </inkml:context>
    <inkml:brush xml:id="br0">
      <inkml:brushProperty name="width" value="0.025" units="cm"/>
      <inkml:brushProperty name="height" value="0.025" units="cm"/>
    </inkml:brush>
  </inkml:definitions>
  <inkml:trace contextRef="#ctx0" brushRef="#br0">12 161 7399,'0'0'9225,"-3"7"-6690,1-2-2313,1-3-95,0 0 0,0-1 1,0 1-1,1 0 0,-1 0 0,0 0 0,1 0 1,0 0-1,-1 0 0,1 0 0,0 3 0,1-4-78,0 0-1,-1 0 0,1 0 0,0 0 0,0 0 0,0 0 0,-1 0 1,1-1-1,0 1 0,0 0 0,0-1 0,0 1 0,1-1 1,-1 1-1,0-1 0,0 1 0,0-1 0,0 0 0,0 1 0,1-1 1,-1 0-1,0 0 0,0 0 0,0 0 0,0 0 0,1 0 1,-1 0-1,2-1 0,14 0 15,1 0 1,-1-1-1,0-1 0,0-1 1,0 0-1,-1-2 1,32-13-1,-37 14-46,-1 0 0,1-1-1,-1-1 1,-1 0 0,1 0 0,-1-1 0,0 0 0,-1 0-1,0-1 1,0 0 0,-1 0 0,10-18 0,-15 25-16,-1 0 1,0 0-1,0 0 0,0 0 1,-1 0-1,1 0 1,0 0-1,-1 0 1,0 0-1,1 0 0,-1-1 1,0 1-1,0 0 1,0 0-1,0-1 0,-1-2 1,0 3 0,1 1 1,-1 0 0,0 0-1,1 0 1,-1 0-1,0 1 1,0-1 0,1 0-1,-1 0 1,0 0 0,0 1-1,0-1 1,0 0-1,0 1 1,0-1 0,0 1-1,-1-1 1,1 1-1,0-1 1,0 1 0,0 0-1,-2-1 1,-2 1 9,0 0 0,0 0 0,0 0 0,0 0 0,0 1 0,0 0 0,0 0 0,0 0 0,0 1 0,0 0 0,0 0 0,-7 4 0,2 1 92,-1 0-1,1 0 1,1 2 0,-1-1-1,1 1 1,1 0 0,0 1 0,-10 14-1,13-17-18,1 1 0,0-1 1,0 0-1,1 1 0,0 0 0,1 0 0,-1 0 0,2 0 0,-1 0 0,1 0 0,0 1 0,1-1 1,0 13-1,0-18-78,1-1 0,-1 1 1,1-1-1,0 1 0,0-1 0,0 0 1,0 1-1,0-1 0,0 0 0,0 0 1,1 0-1,-1 0 0,1 0 1,0 0-1,0 0 0,0 0 0,-1 0 1,4 1-1,0 0-70,0 0 0,0-1 1,0 0-1,0 0 0,0 0 0,0-1 1,1 1-1,7 0 0,-2-1-499,0 0-1,0-1 1,-1 0 0,1-1-1,0 0 1,0-1 0,0 0-1,15-5 1,16-16-4419,-5-8-2546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9.022"/>
    </inkml:context>
    <inkml:brush xml:id="br0">
      <inkml:brushProperty name="width" value="0.025" units="cm"/>
      <inkml:brushProperty name="height" value="0.025" units="cm"/>
    </inkml:brush>
  </inkml:definitions>
  <inkml:trace contextRef="#ctx0" brushRef="#br0">114 0 13741,'-10'11'1329,"8"-8"-1263,-15 16 1076,1 0 0,-25 42 0,37-55-937,0 0 0,1 0-1,0 1 1,0-1-1,1 1 1,0 0 0,0-1-1,0 1 1,1 0-1,0 0 1,0 0 0,1 0-1,0 0 1,0 0-1,1 0 1,0 0-1,3 13 1,-2-16-201,1-1 0,-1 1-1,1-1 1,-1 0 0,1 0 0,0 0 0,0 0-1,1-1 1,-1 1 0,1-1 0,-1 0 0,1 0-1,0 0 1,-1 0 0,1-1 0,0 1 0,0-1-1,0 0 1,0 0 0,1-1 0,-1 1 0,6-1-1,6 1-380,-1 0 0,0-1 0,1-1-1,28-5 1,3-11-944,-40 13 1454,0 1-1,1 0 0,-1 1 1,1 0-1,0 0 1,-1 0-1,9 0 0,-15 2-27,0 0-1,-1 0 1,1 0 0,0 1-1,-1-1 1,1 0-1,0 0 1,-1 1-1,1-1 1,-1 0-1,1 1 1,-1-1-1,1 0 1,0 1-1,-1-1 1,1 1 0,-1-1-1,0 1 1,1-1-1,-1 1 1,1 0-1,-1-1 1,0 1-1,1-1 1,-1 1-1,0 0 1,0-1-1,0 1 1,1 1-1,3 27 1132,0-1-814,-2-25-409,0-1-1,0 0 0,0 0 1,0 0-1,1 0 0,-1 0 1,0 0-1,1 0 0,0-1 1,-1 1-1,1-1 0,0 0 1,-1 0-1,1 0 0,0 0 1,0 0-1,0-1 1,0 0-1,0 1 0,0-1 1,0 0-1,0 0 0,0 0 1,0-1-1,5 0 0,8-2-454,0 0 0,-1-1 1,23-9-1,-25 8-258,0 0 227,0 0-1,0 0 1,1 2 0,0-1 0,25-1-1,-38 32 3667,-10-4-1862,8-21-1212,-1 1 0,1 0-1,0 0 1,0 0 0,0 0 0,0 0 0,1 0 0,-1 0-1,1 4 1,2-7-145,1 1 0,-1-2 0,1 1 0,0 0 0,-1 0-1,1-1 1,-1 1 0,1-1 0,4-2 0,13-15-3028,-8 3-2145,2-9-7667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9.620"/>
    </inkml:context>
    <inkml:brush xml:id="br0">
      <inkml:brushProperty name="width" value="0.025" units="cm"/>
      <inkml:brushProperty name="height" value="0.025" units="cm"/>
    </inkml:brush>
  </inkml:definitions>
  <inkml:trace contextRef="#ctx0" brushRef="#br0">1 1 14862,'0'0'4746,"2"9"-2563,0 0-1633,0 0 0,1 0 0,0 0-1,1-1 1,0 1 0,7 10 0,-8-14-443,0-1 0,0 0 0,0 1 0,0-2 0,1 1 0,0 0 1,0-1-1,0 0 0,0 1 0,1-2 0,-1 1 0,1 0 0,-1-1 1,1 0-1,9 2 0,-5-1-102,1-2 0,0 0 1,-1 0-1,1 0 0,0-1 0,0-1 0,0 0 1,-1 0-1,1-1 0,-1 0 0,12-4 1,2-3-455,0-2 1,40-24-1,9-6-72,-71 41 549,-1 0 1,0-1 0,0 1 0,1 0 0,-1 0 0,0 0 0,1 0 0,-1-1 0,0 1 0,1 0 0,-1 0 0,0 0 0,1 0-1,-1 0 1,0 0 0,1 0 0,-1 0 0,0 0 0,1 0 0,-1 0 0,0 0 0,1 0 0,-1 0 0,1 0 0,-1 0 0,0 1-1,1-1 1,-1 0 0,0 0 0,0 0 0,1 1 0,-1-1 0,0 0 0,1 0 0,-1 0 0,0 1 0,0-1 0,0 0 0,1 1-1,-1-1 1,0 1 0,3 18 403,-3-17-431,0 0 0,0-1 0,0 1 0,0 0 0,0 0 0,1-1 0,-1 1 0,0 0 0,1-1 0,-1 1 0,1 0 0,0-1 0,0 1 0,-1-1 0,1 1 0,0-1 0,0 1 0,2 1 0,0-2-275,1 1 1,-1-1-1,1 1 0,-1-1 0,1-1 1,-1 1-1,1 0 0,0-1 1,4 0-1,-2 0-969,1 0 0,-1 0 1,1-1-1,0 0 0,-1-1 1,1 0-1,8-3 0,13-9-5189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10.014"/>
    </inkml:context>
    <inkml:brush xml:id="br0">
      <inkml:brushProperty name="width" value="0.025" units="cm"/>
      <inkml:brushProperty name="height" value="0.025" units="cm"/>
    </inkml:brush>
  </inkml:definitions>
  <inkml:trace contextRef="#ctx0" brushRef="#br0">9 55 10890,'0'0'8990,"-2"7"-8750,-5 21-170,7-28-95,0 0 1,0 1 0,0-1 0,0 0-1,1 1 1,-1-1 0,0 1 0,0-1-1,0 0 1,0 0 0,0 1-1,1-1 1,-1 0 0,0 1 0,0-1-1,1 0 1,-1 0 0,0 1-1,0-1 1,1 0 0,-1 0 0,0 0-1,1 1 1,-1-1 0,0 0-1,1 0 1,-1 0 0,0 0 0,1 0-1,-1 0 1,0 0 0,1 0-1,-1 1 1,1-1 0,-1-1 0,0 1-1,1 0 1,-1 0 0,0 0-1,1 0 1,-1 0 0,0 0 0,1 0-1,-1 0 1,0-1 0,1 1-1,-1 0 1,0 0 0,1 0 0,-1-1-1,0 1 1,0 0 0,1-1-1,18-7-3196,-18 7 3190,0 1 0,0-1-1,-1 1 1,1-1-1,0 1 1,0-1 0,0 1-1,0-1 1,0 1-1,0-1 1,-1 1 0,1 0-1,0 0 1,0 0-1,0-1 1,0 1-1,0 0 1,0 0 0,0 0-1,0 1 1,2-1-1,-1 14 3894,-3-13-3763,1 0 1,0 0 0,0-1 0,0 1 0,-1 0 0,1 0 0,0 0 0,0-1 0,0 1 0,0 0 0,0 0-1,0-1 1,1 1 0,-1 0 0,0 0 0,0 0 0,1-1 0,-1 1 0,0 0 0,1-1 0,-1 1-1,0 0 1,1-1 0,-1 1 0,1 0 0,-1-1 0,1 1 0,0-1 0,-1 1 0,1-1 0,-1 1 0,1-1-1,0 1 1,0-1 0,-1 0 0,1 1 0,1-1 0,7 0-87,1 0 0,-1-1 0,0 0 0,1-1 0,-1 0 0,0 0 0,0-1 0,0 0 0,0-1 0,-1 0 0,1 0 0,-1-1 0,0 0 0,10-8-1,-6 5-270,0 0-1,1 1 0,0 1 0,26-10 0,-39 16 259,1 0 0,-1 0 0,0 0 0,0 0 0,0 0 0,1 0 0,-1-1 0,0 1-1,0 0 1,0 0 0,1 0 0,-1 0 0,0 1 0,0-1 0,0 0 0,1 0 0,-1 0 0,0 0-1,0 0 1,0 0 0,1 0 0,-1 0 0,0 0 0,0 0 0,0 1 0,1-1 0,-1 0 0,0 0-1,0 0 1,0 0 0,0 0 0,0 1 0,0-1 0,1 0 0,-1 0 0,0 0 0,0 1 0,0-1-1,0 0 1,0 0 0,0 0 0,0 1 0,0-1 0,0 0 0,0 0 0,0 0 0,0 1 0,0-1-1,0 0 1,0 0 0,0 1 0,0-1 0,0 0 0,0 0 0,0 0 0,0 1 0,0-1 0,0 0-1,-1 0 1,1 0 0,0 0 0,0 1 0,0-1 0,0 0 0,-1 0 0,-4 11 49,-9 22 323,18-21-222,15-12-298,-13-3-427,0 1 0,-1-1 1,1 0-1,-1-1 0,0 1 1,0-1-1,0 0 0,0-1 0,-1 1 1,0-1-1,4-5 0,-1 3-723,20-24-3800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2.527"/>
    </inkml:context>
    <inkml:brush xml:id="br0">
      <inkml:brushProperty name="width" value="0.025" units="cm"/>
      <inkml:brushProperty name="height" value="0.025" units="cm"/>
    </inkml:brush>
  </inkml:definitions>
  <inkml:trace contextRef="#ctx0" brushRef="#br0">74 108 6406,'0'0'4901,"-54"-17"-1794,40 14-673,8 0-480,6-1 128,0-2-737,20 1-865,3-3-255,11-1-161,5 1-64,6 3-32,-2-2-865,1-2-1794,-4-1-1889,-3-3-3043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38:59.445"/>
    </inkml:context>
    <inkml:brush xml:id="br0">
      <inkml:brushProperty name="width" value="0.025" units="cm"/>
      <inkml:brushProperty name="height" value="0.025" units="cm"/>
      <inkml:brushProperty name="color" value="#E71224"/>
    </inkml:brush>
  </inkml:definitions>
  <inkml:trace contextRef="#ctx0" brushRef="#br0">9559 219 6342,'-113'-10'672,"-208"9"0,193 6-92,-154-16 0,-601-39-1587,90 8 2008,668 30-945,-984-61 1009,-986 77 516,1051 78-1305,13 98-88,781-126-248,2 11-1,-454 185 1,655-229 118,2 1 0,1 3 0,1 1 0,-61 49 0,91-64-60,0 0 1,1 1-1,0 1 1,1 0-1,0 0 0,1 1 1,1 0-1,0 1 1,0 0-1,2 0 0,0 1 1,1 0-1,1 0 1,0 1-1,1 0 0,1-1 1,-2 20-1,5-10-10,0 1 0,2-1 0,1 0 0,1 0 0,1 0 0,2 0 0,0-1 0,13 29 0,-4-20 4,0-2-1,3 0 0,0 0 1,2-2-1,33 37 1,-10-20-44,3-2 1,1-2 0,3-3 0,1-1 0,1-3-1,83 42 1,3-12-46,3-7 0,178 51-1,309 53 135,-572-150-43,290 61-5,2-16 0,576 22 1,-601-70 20,950 51 76,694 40-156,-876-124 75,-3-86 60,-764 53-42,-3-15 0,371-133 0,-537 151 0,466-188 56,-586 224 52,0-2 1,-1-1-1,-1-2 1,36-30 0,-61 44-90,0 0 1,-1 0-1,1-1 1,-2 0 0,1-1-1,-1 0 1,-1 0 0,0 0-1,0-1 1,-1 0 0,-1 0-1,1-1 1,-2 1-1,0-1 1,0 1 0,-1-1-1,0 0 1,-1-13 0,-2 5 32,-1 1 1,0 0 0,-2 0-1,0 1 1,-1-1 0,-1 1-1,-15-32 1,-75-120 588,62 114-593,-18-28-44,-4 2 0,-3 2 1,-102-106-1,111 137-11,-3 1-1,-1 3 1,-3 2-1,-1 2 1,-106-54-1,21 30 36,-2 5 0,-174-45-1,-317-41 375,425 111-763,-3 8 0,0 10 0,-1 9 1,1 10-1,-1 9 0,-254 46 0,202-5-1552,1 3-1008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10.359"/>
    </inkml:context>
    <inkml:brush xml:id="br0">
      <inkml:brushProperty name="width" value="0.025" units="cm"/>
      <inkml:brushProperty name="height" value="0.025" units="cm"/>
    </inkml:brush>
  </inkml:definitions>
  <inkml:trace contextRef="#ctx0" brushRef="#br0">34 1 10218,'0'0'8872,"-34"63"-8295,34-35-257,0 4-64,0 2 225,0 1-1,0-1-416,0 0 0,6-2-1025,4-5-3875</inkml:trace>
  <inkml:trace contextRef="#ctx0" brushRef="#br0" timeOffset="1">90 577 16720,'0'0'6406,"0"53"-4132,0-43-1505,0-1-609,0-4-128,1-5-737,5-5-4484,3-13-12684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11.039"/>
    </inkml:context>
    <inkml:brush xml:id="br0">
      <inkml:brushProperty name="width" value="0.025" units="cm"/>
      <inkml:brushProperty name="height" value="0.025" units="cm"/>
    </inkml:brush>
  </inkml:definitions>
  <inkml:trace contextRef="#ctx0" brushRef="#br0">1 414 4388,'0'0'3214,"13"8"-2045,-11-7-1142,9 6 38,-1-1 1,1 0 0,0-1-1,0 0 1,1 0 0,0-2-1,-1 1 1,1-2 0,19 3-1,61-2 704,0-4-1,144-19 1,183-55 859,-223 37-1462,817-128 1013,9 61 3093,-865 97-4248,147-12-2836,-105-4-3545,-113 7 1237</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20.922"/>
    </inkml:context>
    <inkml:brush xml:id="br0">
      <inkml:brushProperty name="width" value="0.025" units="cm"/>
      <inkml:brushProperty name="height" value="0.025" units="cm"/>
    </inkml:brush>
  </inkml:definitions>
  <inkml:trace contextRef="#ctx0" brushRef="#br0">10970 1332 5541,'-456'-84'1831,"-8"36"-1963,236 27 1081,-1545-99-13,-5 65 401,-187-9-556,1099 39-603,613 31-80,-357 52-1,351-13 56,-410 127-1,506-116-91,2 6 0,4 8 1,-228 137-1,306-157-64,2 3-1,-93 84 1,141-110-6,1 1-1,1 2 0,2 0 1,1 2-1,1 0 1,2 2-1,1 0 1,-17 42-1,31-59-6,0 0 0,1 1 0,1 0 1,0-1-1,1 2 0,2-1 0,-1 0 0,4 35 0,-1-39 7,1-1 0,1 1 0,0-1 0,1 0 0,0 0-1,1 0 1,1 0 0,0-1 0,1 0 0,0 0 0,0-1 0,13 15 0,7 2 31,1-2 0,1-1 0,2-1 0,0-2 0,1-1 0,1-1 0,1-2 0,39 15 0,26 6 90,174 42-1,25-15-40,530 47 0,318-64-42,1279-81 366,-3-86 449,-1314 43-785,-3-51 381,-15-80 903,-31-114 1427,-1040 314-2714,330-138 1299,-308 124-1193,0-2-1,-2-2 0,-1-1 1,0-2-1,-3-1 1,34-35-1,-60 54-144,0-1 0,-1 0 0,-1-1 0,1 1 1,-2-1-1,0-1 0,0 1 0,-1-1 0,0 0 0,-1-1 0,0 1 0,3-24 0,-6 25-14,-1-1-1,0 1 1,0 0-1,-1 0 1,-1 0-1,0 0 1,0 0-1,-1 0 0,0 1 1,-1-1-1,-1 1 1,1 0-1,-2 0 1,1 0-1,-8-8 1,-9-11-135,-2 1 1,-2 1-1,0 1 1,-2 1 0,-57-40-1,-169-86-804,-54-3 795,-7 13 0,-5 13 0,-358-90 0,115 77-33,-587-67-1,325 113-257,-1518 22 0,1815 100 500,2 22 1,3 23-1,4 23 1,4 23-1,-539 198 1,758-207 33,5 13 0,-279 161 0,390-178-243,4 8 1,5 7 0,6 8 0,-154 153 0,270-234 76,3 2 0,2 2 0,2 1 0,-52 85 1,83-117 41,1 1-1,1 0 1,0 1 0,2 0 0,0 0 0,2 1 0,-4 27 0,8-35 0,0 0 1,1 1-1,1-1 1,0 0 0,1 1-1,1-1 1,0 0-1,1-1 1,1 1 0,0 0-1,14 26 1,-2-14 24,1-1 0,0-1 1,2-1-1,1 0 0,1-1 0,1-2 1,1 0-1,31 20 0,19 9 20,133 65 0,-51-41-35,3-8-1,258 72 1,-180-79-25,300 33 0,255-29-24,-7-51 67,1293-126-498,-7-143-57,-531 23 677,-16-71 97,-812 109 295,-585 153-233,-3-5 1,-2-6 0,170-103-1,-259 137-216,-2-2-1,-1-1 0,0-1 0,-2-2 1,-1-1-1,-1-1 0,30-42 0,-47 57-52,-1 0-1,0-1 0,-1 0 0,0 0 0,-1-1 1,-1 1-1,0-1 0,-1 0 0,0-1 1,-2 1-1,1-1 0,-2 1 0,0-1 0,-1 0 1,-1 0-1,0 1 0,-1-1 0,-1 1 1,0-1-1,-9-21 0,3 16-20,0 1 1,-2 0-1,-1 1 0,0 0 1,-1 1-1,-1 0 0,-1 1 1,-26-24-1,-2 4-21,-3 1 0,-60-37 0,-4 9-186,-2 5 1,-3 4-1,-188-60 0,-381-70-969,-51 36-439,-1063-77-1,-769 155-3525,1915 85 1364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1.517"/>
    </inkml:context>
    <inkml:brush xml:id="br0">
      <inkml:brushProperty name="width" value="0.025" units="cm"/>
      <inkml:brushProperty name="height" value="0.025" units="cm"/>
    </inkml:brush>
  </inkml:definitions>
  <inkml:trace contextRef="#ctx0" brushRef="#br0">98 0 7207,'0'0'8696,"-2"8"-8061,-32 159 1061,8 1 0,-9 295 0,35-442-1797,1 53 488,-1-72-478,0 1 0,0-1 0,1 1 0,-1 0 1,1-1-1,-1 1 0,1-1 0,0 0 0,0 1 0,0-1 0,1 0 0,-1 1 0,0-1 1,1 0-1,-1 0 0,1 0 0,0 0 0,0 0 0,0-1 0,0 1 0,0-1 0,3 3 0,9-5-3250,0-10-2249</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2.285"/>
    </inkml:context>
    <inkml:brush xml:id="br0">
      <inkml:brushProperty name="width" value="0.025" units="cm"/>
      <inkml:brushProperty name="height" value="0.025" units="cm"/>
    </inkml:brush>
  </inkml:definitions>
  <inkml:trace contextRef="#ctx0" brushRef="#br0">203 1 4484,'0'0'11990,"1"8"-11162,0 5-491,-2 0 0,1 0 1,-2-1-1,0 1 1,0 0-1,-1-1 0,-1 1 1,-8 20-1,-56 106 372,29-64-589,14-28-131,13-26-327,2 1 0,-15 39 0,28-69-4715,3-2 3105,1-1 103,11-24-4070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2.649"/>
    </inkml:context>
    <inkml:brush xml:id="br0">
      <inkml:brushProperty name="width" value="0.025" units="cm"/>
      <inkml:brushProperty name="height" value="0.025" units="cm"/>
    </inkml:brush>
  </inkml:definitions>
  <inkml:trace contextRef="#ctx0" brushRef="#br0">41 1 11403,'0'0'865,"-7"56"-225,-7-17 449,5 6-224,0 5 64,7-2-64,2-1-353,2-1-352,12-4-96,1-6 1,6-6-33,-3-6 0,-4-6-64,-1-5-385,-11-4-960,-2-1-929,-11-4-2531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3.011"/>
    </inkml:context>
    <inkml:brush xml:id="br0">
      <inkml:brushProperty name="width" value="0.025" units="cm"/>
      <inkml:brushProperty name="height" value="0.025" units="cm"/>
    </inkml:brush>
  </inkml:definitions>
  <inkml:trace contextRef="#ctx0" brushRef="#br0">0 137 10602,'0'0'6310,"63"26"-5061,-13-26 289,10-13-225,10-8-576,7-4-385,-4-1-256,-5 5-96,-9 0-1217,-15 2-2371,-12 2-3971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3.355"/>
    </inkml:context>
    <inkml:brush xml:id="br0">
      <inkml:brushProperty name="width" value="0.025" units="cm"/>
      <inkml:brushProperty name="height" value="0.025" units="cm"/>
    </inkml:brush>
  </inkml:definitions>
  <inkml:trace contextRef="#ctx0" brushRef="#br0">1 334 13164,'0'0'7207,"13"-9"-6379,1 1-671,0-1 0,-1 0 0,0-1 0,-1-1 0,0 0 0,18-21 0,10-24 254,65-120 1,-102 173-199,-1 10-5,-3 17-166,-1 0 0,-1 0-1,-1 0 1,-7 24 0,-6 41-21,7 85-187,10-173 64,0 1 0,0-1 0,0 0-1,0 1 1,0-1 0,0 0 0,1 1-1,-1-1 1,1 0 0,-1 0-1,1 1 1,-1-1 0,1 0 0,0 0-1,1 2 1,-1-2-82,-1-1-1,1 1 1,0-1 0,-1 0-1,1 1 1,0-1 0,-1 0-1,1 1 1,0-1-1,0 0 1,-1 0 0,1 0-1,0 0 1,0 0 0,-1 0-1,1 0 1,0 0-1,0 0 1,-1 0 0,1 0-1,0 0 1,0 0 0,-1 0-1,1-1 1,0 1-1,1-1 1,11-9-5886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3.745"/>
    </inkml:context>
    <inkml:brush xml:id="br0">
      <inkml:brushProperty name="width" value="0.025" units="cm"/>
      <inkml:brushProperty name="height" value="0.025" units="cm"/>
    </inkml:brush>
  </inkml:definitions>
  <inkml:trace contextRef="#ctx0" brushRef="#br0">127 0 7655,'0'0'11211,"-3"69"-9994,-13-29-352,-2 5-225,-4 2-159,1 0-161,3-5-96,5-5-160,-1-9-64,12-8 32,2-8-448,0-10-1474,0-13-7334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4.105"/>
    </inkml:context>
    <inkml:brush xml:id="br0">
      <inkml:brushProperty name="width" value="0.025" units="cm"/>
      <inkml:brushProperty name="height" value="0.025" units="cm"/>
    </inkml:brush>
  </inkml:definitions>
  <inkml:trace contextRef="#ctx0" brushRef="#br0">81 0 11403,'0'0'1740,"-9"7"-74,3-3-1473,1 0 0,-1 1 0,1-1 1,0 1-1,1 0 0,-1 0 0,1 1 1,0-1-1,1 1 0,-1 0 0,1 0 1,0 0-1,0 1 0,1-1 0,0 1 1,0-1-1,1 1 0,-1 0 0,1 9 1,0-13-173,1 0 1,-1-1-1,1 1 1,0 0-1,0 0 0,1 0 1,-1-1-1,0 1 1,1 0-1,0 0 1,0-1-1,0 1 1,0 0-1,0-1 1,0 1-1,0-1 1,1 0-1,0 1 1,3 3-1,-2-4 48,0-1 1,0 1-1,0-1 0,0 0 0,0 0 1,0 0-1,1 0 0,-1 0 0,0-1 1,1 0-1,-1 1 0,1-1 0,-1 0 1,0-1-1,1 1 0,5-2 1,-6 1 4,1 0 0,0 0 0,-1 0 0,1 0 1,-1-1-1,1 0 0,-1 1 0,0-1 0,0 0 0,0-1 1,0 1-1,0-1 0,0 1 0,-1-1 0,1 0 1,-1 0-1,4-5 0,-3 3 21,0 0 0,0-1 0,-1 1 0,0-1 0,0 1 0,0-1 0,-1 0 0,1 0 0,-1 0 0,0-11 0,-1 17-88,0-1 0,0 0 0,0 0 0,0 1 0,0-1 0,0 0-1,0 0 1,-1 1 0,1-1 0,0 0 0,0 0 0,-1 1-1,1-1 1,0 0 0,-1 1 0,1-1 0,-1 0 0,1 1 0,-1-1-1,1 1 1,-1-1 0,1 1 0,-1-1 0,1 1 0,-1-1 0,0 1-1,1 0 1,-2-1 0,-24 2 4,21 1-23,0-1 0,0 1 0,0 1 0,0-1-1,0 1 1,0 0 0,-6 6 0,5-4-110,1 1 0,0 0 1,1 0-1,0 1 1,0-1-1,0 1 0,0 0 1,1 0-1,0 0 1,1 1-1,0-1 0,0 1 1,0-1-1,1 1 1,0 0-1,1-1 0,0 12 1,0-18-11,0 0 0,1 0 0,-1 0 0,0 0 1,1 0-1,-1 0 0,1 0 0,-1 0 0,1 0 0,-1 0 1,1 0-1,0 0 0,-1 0 0,1 0 0,0 0 0,0-1 0,0 1 1,-1 0-1,1-1 0,0 1 0,0 0 0,0-1 0,0 1 1,0-1-1,2 1 0,30 3-4195,-31-4 3935,36 0-4551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39:16.911"/>
    </inkml:context>
    <inkml:brush xml:id="br0">
      <inkml:brushProperty name="width" value="0.025" units="cm"/>
      <inkml:brushProperty name="height" value="0.025" units="cm"/>
    </inkml:brush>
  </inkml:definitions>
  <inkml:trace contextRef="#ctx0" brushRef="#br0">375 1 20147,'-64'1'-3459,"-23"23"3747,4-1 0,19-3-512,21-6 224,13-2-352,26-7-737,8-3-2210,35-2-865,20-8 1633</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4.438"/>
    </inkml:context>
    <inkml:brush xml:id="br0">
      <inkml:brushProperty name="width" value="0.025" units="cm"/>
      <inkml:brushProperty name="height" value="0.025" units="cm"/>
    </inkml:brush>
  </inkml:definitions>
  <inkml:trace contextRef="#ctx0" brushRef="#br0">71 335 12684,'-7'11'2648,"-1"-1"-1847,-1 1 151,1 0 0,1 0-1,0 0 1,0 1 0,1 0-1,-6 17 1,18-33-662,0 1 0,-1-1 0,1-1 0,-1 1 0,8-10 0,1-3-108,-2-1 0,0-1 0,-1 0 0,12-29 0,-19 38-140,-1-1-1,1 0 1,-2 0-1,0 0 1,0 0-1,-1 0 1,0 0-1,-1-1 1,0 1-1,-3-17 1,3 27-83,0 1 1,0-1 0,0 1-1,1-1 1,-1 1-1,0-1 1,0 1 0,0-1-1,0 1 1,-1-1-1,1 1 1,0-1 0,0 1-1,0-1 1,0 1 0,0-1-1,-1 1 1,1-1-1,0 1 1,0-1 0,-1 1-1,1-1 1,0 1-1,-1 0 1,1-1 0,-1 1-1,1 0 1,0-1-1,-1 1 1,1 0 0,-1-1-1,1 1 1,-1 0-1,1 0 1,-1 0 0,1-1-1,-1 1 1,1 0-1,-1 0 1,1 0 0,-1 0-1,1 0 1,-1 0-1,1 0 1,-1 0 0,1 0-1,-1 0 1,1 0-1,-1 0 1,1 1 0,-1-1-1,1 0 1,-1 0-1,0 1 1,0 0-249,1-1 0,-1 1 0,1 0 1,-1 0-1,1 0 0,-1 0 0,1 0 0,0 0 0,-1 0 0,1-1 1,0 1-1,0 0 0,0 0 0,0 0 0,0 0 0,0 0 0,0 0 0,0 0 1,0 0-1,0 0 0,1 0 0,-1 0 0,0 0 0,0 0 0,1 0 0,-1 0 1,1-1-1,-1 1 0,1 0 0,-1 0 0,1 0 0,0-1 0,0 2 0,10 7-5401</inkml:trace>
  <inkml:trace contextRef="#ctx0" brushRef="#br0" timeOffset="1">314 86 6662,'0'0'13485,"48"-17"-13261,-18 8-160,4-5-96,0-5-2146,0-7-4420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4.798"/>
    </inkml:context>
    <inkml:brush xml:id="br0">
      <inkml:brushProperty name="width" value="0.025" units="cm"/>
      <inkml:brushProperty name="height" value="0.025" units="cm"/>
    </inkml:brush>
  </inkml:definitions>
  <inkml:trace contextRef="#ctx0" brushRef="#br0">6 0 13485,'0'0'3843,"-6"61"-2593,6-30 127,15 2-801,-1 0-383,7-2-129,1-2-257,-1-2-1216,-3-1-1538,-7-3-1761,-6-4-2883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5.270"/>
    </inkml:context>
    <inkml:brush xml:id="br0">
      <inkml:brushProperty name="width" value="0.025" units="cm"/>
      <inkml:brushProperty name="height" value="0.025" units="cm"/>
    </inkml:brush>
  </inkml:definitions>
  <inkml:trace contextRef="#ctx0" brushRef="#br0">1 214 96,'0'-12'7693,"0"9"-7420,-1-3 87,1-1 0,0 0 1,1 0-1,0 1 0,0-1 0,0 0 1,1 1-1,-1-1 0,2 1 1,-1-1-1,1 1 0,0 0 1,0 0-1,1 0 0,7-9 0,-1 6-15,0 0-1,1 1 1,0 1-1,0 0 1,1 0-1,0 1 1,0 1-1,0 0 1,1 0-1,0 1 1,0 1-1,0 0 1,0 1-1,0 1 1,0 0-1,25 1 1,-35 0-335,-1 0 0,0 0 1,0 0-1,1 1 1,-1-1-1,0 1 0,0-1 1,0 1-1,1 0 0,-1 0 1,0 0-1,0 0 1,0 0-1,0 0 0,-1 0 1,1 1-1,0-1 0,0 1 1,-1-1-1,1 1 1,-1 0-1,3 3 0,-3-2 26,0 0 0,0 1 0,0-1 0,0 1 0,0-1-1,-1 1 1,1-1 0,-1 1 0,0 0 0,0-1 0,-1 1 0,0 6-1,-3 7 252,-1 0-1,-1-1 0,0 1 0,-15 25 0,0-4 180,13-25-231,0-1 1,1 1-1,1 1 1,0-1-1,1 1 1,-4 16-1,9-29-229,0-1 0,0 0 0,0 1 0,0-1 0,0 1 0,0-1 0,0 1 0,0-1 0,0 1 0,0-1 0,0 1 0,0-1 0,1 0 0,-1 1 0,0-1 0,0 1 0,0-1 0,1 0 0,-1 1 0,0-1 0,1 1 0,-1-1 0,0 0 0,0 1 0,1-1 0,-1 0 0,1 0 0,-1 1 0,0-1 0,1 0 0,-1 0 0,1 0 0,-1 1 0,1-1 0,-1 0 0,0 0 0,1 0 0,-1 0 0,1 0 0,-1 0 0,1 0 0,-1 0 0,1 0 0,-1 0 0,1 0 0,-1 0 0,0 0 0,1 0 0,-1-1 0,1 1 0,-1 0 0,1-1 0,26-9 151,1-7-383,0-2 1,-2-1-1,-1-1 0,43-44 0,-20 18-476,-34 32 535,-12 12 150,1 0 1,-1 0-1,1 0 0,0 0 1,0 1-1,0-1 0,0 1 1,0 0-1,1 0 0,-1 0 1,1 0-1,-1 0 0,8-2 1,-10 36 464,-1-22-365,0-7 9,0 0-1,0 1 0,0-1 1,0 0-1,0 0 0,1 0 1,-1 1-1,1-1 0,2 5 1,-2-7-58,0 0 1,0 0-1,0 0 1,1 0-1,-1 0 0,0-1 1,0 1-1,1 0 1,-1-1-1,0 1 1,1-1-1,-1 1 1,0-1-1,1 0 1,-1 0-1,1 0 1,-1 0-1,0 0 1,1 0-1,-1 0 0,1 0 1,-1 0-1,1 0 1,-1-1-1,0 1 1,3-2-1,19-5 43,0-1 0,0-1-1,-1-1 1,0-1 0,25-18 0,42-19-623,-78 43 352,-5 1 31,0 1-1,1 0 0,0 0 0,0 1 0,0 0 0,0 0 0,0 1 0,0-1 0,1 2 0,7-1 0,-15 1 159,1 1 0,-1-1 0,0 1-1,1-1 1,-1 1 0,1-1 0,-1 1 0,0-1-1,1 1 1,-1-1 0,0 1 0,1 0 0,-1-1-1,0 1 1,0-1 0,0 1 0,0 0 0,0-1-1,1 1 1,-1 0 0,0-1 0,0 1 0,-1 0-1,1 0-45,0 1 1,0-1-1,0 0 0,0 0 0,0 0 0,1 0 0,-1 0 1,0 0-1,1 1 0,-1-1 0,0 0 0,1 0 0,-1 0 1,1 0-1,-1 0 0,1 0 0,0 0 0,0-1 0,-1 1 1,1 0-1,0 0 0,0 0 0,0-1 0,0 1 0,1 0 1,1 0-180,-1-1 0,0 0-1,1 0 1,-1 0 0,0 0 0,1 0 0,-1 0 0,1-1 0,-1 1 0,0-1 0,1 0 0,-1 1 0,0-1 0,0 0 0,0 0 0,0-1 0,3-1 0,31-29-3667,-32 28 3233,24-25-3874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6:55.603"/>
    </inkml:context>
    <inkml:brush xml:id="br0">
      <inkml:brushProperty name="width" value="0.025" units="cm"/>
      <inkml:brushProperty name="height" value="0.025" units="cm"/>
    </inkml:brush>
  </inkml:definitions>
  <inkml:trace contextRef="#ctx0" brushRef="#br0">38 1 10698,'0'0'3107,"-33"68"-2851,29-42-64,4-5-95,0-3-129,7-9-3396,4-6-5860</inkml:trace>
  <inkml:trace contextRef="#ctx0" brushRef="#br0" timeOffset="1">197 1 13293,'0'0'7527,"-9"52"-5413,9-34-641,0-3-768,15-1-545,3-4-192,5-6-1826,0-4-3939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10.705"/>
    </inkml:context>
    <inkml:brush xml:id="br0">
      <inkml:brushProperty name="width" value="0.025" units="cm"/>
      <inkml:brushProperty name="height" value="0.025" units="cm"/>
    </inkml:brush>
  </inkml:definitions>
  <inkml:trace contextRef="#ctx0" brushRef="#br0">109 0 4324,'0'0'187,"-11"1"48,-14 2-199,-47 4 6483,87 3-1769,70 43-3654,37 13-47,42 21-252,154 111-1,568 396-438,-871-584-341,0-1-1,0 0 1,0-1-1,1-1 1,1-1-1,-1 0 1,1-1-1,0 0 1,0-2-1,24 3 1,-40-4 189,0 0 1,0 0-1,0 0 1,0 0-1,-1 0 1,1 0 0,-1 0-1,0 1 1,1-1-1,-1 0 1,0 0-1,-1 3 1,1 7-2565,-1-7-4787,-3-5-408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12.108"/>
    </inkml:context>
    <inkml:brush xml:id="br0">
      <inkml:brushProperty name="width" value="0.025" units="cm"/>
      <inkml:brushProperty name="height" value="0.025" units="cm"/>
    </inkml:brush>
  </inkml:definitions>
  <inkml:trace contextRef="#ctx0" brushRef="#br0">0 39 4869,'0'0'11381,"2"-8"-8861,-1 2-2356,3-17 2735,-3 22-1536,0 16-1059,-1 39-122,-2 1 78,3-1 0,2 0 1,2 0-1,14 56 1,-19-109-258,0 1 1,1 0-1,-1 0 1,1 0-1,-1 0 1,1 0 0,0-1-1,0 1 1,0 0-1,0 0 1,0-1-1,0 1 1,0-1-1,1 1 1,-1-1 0,0 0-1,1 1 1,-1-1-1,1 0 1,2 2-1,-2-3 8,-1 0 0,1 0-1,0 0 1,-1 0 0,1 0 0,-1 0-1,1 0 1,-1-1 0,1 1-1,-1 0 1,0-1 0,1 0-1,-1 1 1,1-1 0,-1 0 0,0 1-1,1-1 1,-1 0 0,0 0-1,1-1 1,6-6 28,0 0 0,-1-1 0,0 1 0,0-2 0,8-14 0,46-94-33,-60 154-214,-14 88 709,13-124-499,0 0 0,0 1 0,0-1-1,0 0 1,0 1 0,0-1 0,0 1 0,1-1-1,-1 0 1,0 1 0,0-1 0,0 0-1,1 0 1,-1 1 0,0-1 0,0 0-1,1 0 1,-1 1 0,0-1 0,1 0-1,-1 0 1,0 0 0,1 1 0,-1-1-1,0 0 1,1 0 0,-1 0 0,0 0 0,1 0-1,-1 0 1,1 0 0,-1 0 0,0 0-1,1 0 1,-1 0 0,0 0 0,1 0-1,-1 0 1,0 0 0,1 0 0,-1 0-1,1 0 1,-1-1 0,0 1 0,1 0-1,-1 0 1,0 0 0,0-1 0,1 1 0,20-11 230,32-40 117,-46 43-348,0 0-1,1 0 0,0 1 0,0-1 1,0 2-1,1-1 0,0 1 0,0 1 1,1 0-1,12-6 0,-21 11-5,0 0 1,-1 0-1,1 0 0,0 0 0,-1 0 0,1 0 1,0 0-1,-1 0 0,1 0 0,0 0 1,-1 0-1,1 0 0,0 0 0,-1 0 1,1 1-1,0-1 0,-1 0 0,1 0 1,0 1-1,-1-1 0,1 1 0,-1-1 1,1 0-1,-1 1 0,1-1 0,-1 1 0,1-1 1,-1 1-1,0 0 0,1-1 0,-1 1 1,1 0-1,5 31 357,-12 38 594,5-66-907,-8 60 158,9-64-197,0 0-1,0 1 1,0-1 0,0 0-1,0 0 1,0 0-1,0 1 1,0-1-1,0 0 1,0 0 0,0 1-1,0-1 1,0 0-1,0 0 1,0 1-1,0-1 1,0 0 0,1 0-1,-1 0 1,0 1-1,0-1 1,0 0-1,0 0 1,0 0 0,1 0-1,-1 1 1,0-1-1,0 0 1,0 0-1,1 0 1,-1 0-1,0 0 1,0 0 0,0 1-1,1-1 1,-1 0-1,0 0 1,0 0-1,1 0 1,-1 0 0,0 0-1,0 0 1,1 0-1,-1 0 1,0 0-1,0 0 1,1 0 0,-1 0-1,0 0 1,0 0-1,0-1 1,1 1-1,-1 0 1,0 0 0,0 0-1,1 0 1,-1 0-1,0 0 1,0-1-1,0 1 1,0 0-1,1 0 1,-1-1 0,10-7-298,16-24-5788,-15 14-1692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12.885"/>
    </inkml:context>
    <inkml:brush xml:id="br0">
      <inkml:brushProperty name="width" value="0.025" units="cm"/>
      <inkml:brushProperty name="height" value="0.025" units="cm"/>
    </inkml:brush>
  </inkml:definitions>
  <inkml:trace contextRef="#ctx0" brushRef="#br0">17 40 12204,'0'0'12006,"-2"12"-11974,-6 56 969,2 71-1,6-137-987,0-1-1,0 0 0,0 0 1,0 0-1,0 1 0,1-1 0,-1 0 1,0 0-1,1 0 0,-1 0 0,1 0 1,-1 0-1,1 0 0,-1 0 1,1 0-1,0 0 0,-1 0 0,1 0 1,0 0-1,0 0 0,0-1 0,0 1 1,0 0-1,0-1 0,0 1 0,0 0 1,0-1-1,0 1 0,0-1 1,0 0-1,0 1 0,0-1 0,1 0 1,-1 0-1,0 0 0,0 0 0,0 0 1,0 0-1,1 0 0,-1 0 0,0 0 1,0 0-1,0-1 0,0 1 1,2-1-1,2 0 46,0-1-1,0 1 1,0-1 0,-1 0 0,1-1 0,0 1-1,-1-1 1,0 0 0,5-4 0,-1 0-17,-1-1 0,1 0 0,-1-1 0,-1 0 1,0 0-1,0 0 0,-1-1 0,0 1 0,0-1 0,-1-1 0,-1 1 1,0 0-1,0-1 0,-1 0 0,0 0 0,0-15 0,-2 25-37,0 1 0,0-1 0,0 1 0,0 0 0,0-1 0,0 1 0,0-1 0,0 1 0,0 0 0,0-1-1,0 1 1,0 0 0,0-1 0,-1 1 0,1-1 0,0 1 0,0 0 0,0-1 0,-1 1 0,1 0 0,0-1 0,-1 1 0,1 0 0,0 0-1,0-1 1,-1 1 0,1 0 0,0 0 0,-1-1 0,1 1 0,-1 0 0,1 0 0,0 0 0,-1 0 0,1 0 0,0 0 0,-1 0 0,1-1-1,-1 1 1,1 0 0,0 0 0,-1 0 0,1 1 0,-1-1 0,1 0 0,0 0 0,-1 0 0,1 0 0,-1 0 0,1 0 0,0 1 0,-1-1 0,1 0-1,0 0 1,-1 0 0,1 1 0,-2 0-18,1 0-1,-1-1 1,1 1-1,-1 0 1,1 0-1,0 1 1,0-1-1,0 0 1,-1 0-1,1 0 1,0 1 0,1-1-1,-3 3 1,2-2 8,0 1 1,1-1 0,-1 0-1,0 0 1,1 1-1,-1-1 1,1 1 0,-1-1-1,1 0 1,0 1 0,0-1-1,1 1 1,-1-1 0,0 1-1,1-1 1,-1 0 0,1 1-1,0-1 1,0 0 0,0 0-1,0 1 1,0-1 0,3 3-1,-2-3 9,1-1 0,0 0-1,0 1 1,0-1 0,0 0-1,0-1 1,0 1 0,0 0-1,0-1 1,0 0 0,0 0-1,0 0 1,0 0 0,0 0-1,0 0 1,0-1 0,0 1-1,0-1 1,3-1 0,7-2 20,-1-1 0,0 0-1,0-1 1,0 0 0,-1 0 0,0-2 0,0 1 0,-1-1 0,0-1 0,-1 0 0,1 0-1,-2-1 1,9-11 0,-16 21-19,-1 0 0,0-1 0,1 1 0,-1 0 0,0 0 0,0 0 0,1-1 0,-1 1 0,0 0 0,0 0 0,1-1 0,-1 1 0,0 0 0,0-1 0,0 1 0,1 0 0,-1-1 0,0 1 0,0 0 0,0-1 0,0 1 0,0 0 0,0-1 0,0 1 0,0-1 0,0 1 0,0 0 0,0-1 0,0 1 0,0 0 0,0-1 0,0 1 0,0 0 0,0-1 0,0 1 0,-1 0 0,1-1 0,0 1 0,0 0 0,0-1 0,-1 1 0,1 0 0,0-1 0,0 1 0,-1 0 0,1 0 0,0-1 0,-1 1 0,1 0 0,0 0 0,0 0 0,-1 0 0,1-1 0,0 1 0,-1 0 0,1 0 0,-1 0 0,-20 10-118,11 0 123,0 1 0,1 0 0,0 0 0,1 1 0,1 0 0,0 1 0,0 0 0,1 0 0,-5 15 0,11-27-9,0 0-1,0 0 0,0 0 1,1-1-1,-1 1 0,0 0 1,0 0-1,0 0 0,1 0 1,-1 0-1,0 0 0,1-1 1,-1 1-1,1 0 0,-1 0 1,1-1-1,-1 1 0,1 0 1,0-1-1,-1 1 0,1 0 1,0-1-1,0 1 1,-1-1-1,1 1 0,0-1 1,0 0-1,0 1 0,-1-1 1,1 0-1,0 1 0,0-1 1,0 0-1,0 0 0,0 0 1,0 0-1,0 0 0,-1 0 1,3 0-1,46 3-135,-40-4 63,177 4-1090,-185-3 1440,-2-8 152,-1 1-1,-1-1 0,1 1 1,-1 0-1,-1 0 0,1 0 0,-6-7 1,1-2-167,-5-7-156,8 16-115,1 0-1,-1 0 0,2-1 0,-1 1 0,1-1 0,0 0 0,-2-13 0,39 18-4832,33-6-4105,-27 1 1959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13.260"/>
    </inkml:context>
    <inkml:brush xml:id="br0">
      <inkml:brushProperty name="width" value="0.025" units="cm"/>
      <inkml:brushProperty name="height" value="0.025" units="cm"/>
    </inkml:brush>
  </inkml:definitions>
  <inkml:trace contextRef="#ctx0" brushRef="#br0">137 0 2755,'0'0'21786,"-9"2"-20548,9-2-1226,-45 12 790,21 5-491,24-16-313,-1 0-1,1 0 1,-1-1 0,1 1 0,0 0 0,-1 0 0,1 0 0,0 0 0,0 0 0,0 0 0,-1 0 0,1 0 0,0 0 0,0 0 0,0 0 0,1 0 0,-1-1 0,0 1 0,0 0 0,0 0 0,1 0 0,-1 0 0,0 0 0,1 0 0,-1 0 0,1-1 0,0 2 0,1 0-5,0 0 0,0-1-1,0 1 1,0-1 0,0 1 0,0-1 0,0 0 0,1 0 0,-1 0 0,0 0 0,1 0 0,-1 0 0,5 0-1,41 7 1,-35-7 12,-3 1-20,-1-1-1,0 1 0,0 1 0,0-1 0,10 6 1,-17-8 36,-1 1 1,0 0-1,1-1 1,-1 1 0,0 0-1,0 0 1,0 0-1,0 0 1,1 0-1,-1 0 1,0 0-1,-1 0 1,1 0 0,0 0-1,0 1 1,0-1-1,-1 0 1,1 1-1,-1-1 1,1 0 0,-1 1-1,1-1 1,-1 1-1,0-1 1,0 1-1,0-1 1,0 1 0,0-1-1,0 1 1,0-1-1,0 1 1,0-1-1,-1 0 1,1 1 0,-1-1-1,1 1 1,-1-1-1,1 0 1,-1 1-1,0-1 1,0 0 0,-1 2-1,-4 5 253,0 0 1,-1-1-1,0 0 0,0 0 1,0-1-1,-1 1 0,0-2 1,-16 10-1,8-6 138,-1-1 0,0 0-1,-33 9 1,14-12-417,35-5-138,0 0 0,0-1 0,0 1 0,0 0 1,0-1-1,1 1 0,-1 0 0,0-1 0,0 1 0,0-1 0,1 1 0,-1-1 0,0 0 0,1 1 0,-1-1 0,1 0 0,-1 1 0,0-1 0,1 0 0,0 0 0,-1 1 0,1-1 0,-1 0 0,1 0 0,0 0 0,0 0 0,-1 0 0,1 1 0,0-1 0,0 0 0,0 0 0,0 0 0,0 0 0,0 0 0,0-1 0,0-25-7501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1:59.456"/>
    </inkml:context>
    <inkml:brush xml:id="br0">
      <inkml:brushProperty name="width" value="0.025" units="cm"/>
      <inkml:brushProperty name="height" value="0.025" units="cm"/>
    </inkml:brush>
  </inkml:definitions>
  <inkml:trace contextRef="#ctx0" brushRef="#br0">0 2298 3908,'0'0'12652,"8"-10"-11852,805-1093 1626,-485 639-2636,-225 322 203,86-122 24,-136 182 10,56-115 0,-102 185 118,3-8-1136,-12 16-1094,-8 7-1705,-9 8-5061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1:59.925"/>
    </inkml:context>
    <inkml:brush xml:id="br0">
      <inkml:brushProperty name="width" value="0.025" units="cm"/>
      <inkml:brushProperty name="height" value="0.025" units="cm"/>
    </inkml:brush>
  </inkml:definitions>
  <inkml:trace contextRef="#ctx0" brushRef="#br0">203 25 5157,'0'0'10703,"3"15"-10030,0 0-492,0 0 0,-2 0-1,0 0 1,0 0 0,-2 0 0,0 0 0,-4 25 0,-26 83 298,-6-2 0,-4-2 0,-58 115 0,118-269-290,1 1-1,1 1 1,35-41-1,95-93-152,-78 96-72,4 4 0,99-68 0,-25 35-2893,-49 35-3509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2.468"/>
    </inkml:context>
    <inkml:brush xml:id="br0">
      <inkml:brushProperty name="width" value="0.025" units="cm"/>
      <inkml:brushProperty name="height" value="0.025" units="cm"/>
    </inkml:brush>
  </inkml:definitions>
  <inkml:trace contextRef="#ctx0" brushRef="#br0">421 140 4164,'0'0'3459,"-1"-9"-2610,0 5-952,-1-8 712,0 0-1,-1 0 0,0 0 0,-1 0 0,-7-14 0,10 23-459,0 1 0,-1-1 0,1 1 0,0 0-1,-1-1 1,0 1 0,0 0 0,1 0 0,-1 0-1,0 0 1,-1 0 0,1 1 0,0-1 0,0 1-1,-1-1 1,1 1 0,-1 0 0,1 0 0,-1 0-1,0 0 1,1 0 0,-1 1 0,0-1 0,0 1-1,1 0 1,-1 0 0,0 0 0,0 0 0,0 0-1,1 1 1,-1-1 0,0 1 0,-5 1-1,-85 36 91,76-28-103,-1-2 0,-1-1 0,0 0 0,0-1 0,0-1 0,-1-1 0,1 0 0,-26 0 0,44-4-147,0 1 0,0-1 0,0 0 0,0 1-1,0-1 1,-1 1 0,1-1 0,0 1 0,0-1 0,0 1 0,0 0-1,0 0 1,1-1 0,-1 1 0,0 0 0,0 0 0,0 0 0,1 0-1,-1 0 1,0 0 0,1 0 0,-1 0 0,1 0 0,0 0 0,-1 0-1,1 0 1,0 1 0,-1-1 0,1 0 0,0 0 0,0 0-1,0 1 1,0-1 0,0 0 0,0 0 0,1 0 0,-1 2 0,10 62-26,-6-45 27,25 238-69,-5 309 0,-20-401 136,2 1162-42,-7-801 7,-18 19 108,5 218-142,25-659 6,5-2 1,4 0 0,35 106-1,-54-203 6,11 52 15,-2-1 0,-3 1 0,-1 84 0,2 12 22,-8-148 5,1 0 1,-1 0-1,2-1 1,-1 1-1,0 0 1,1-1-1,0 1 1,1-1-1,-1 0 1,1 0-1,0 0 1,6 8-1,-7-10-36,1-1 0,-1 0 0,1-1 0,-1 1 0,1 0-1,0-1 1,0 1 0,-1-1 0,1 0 0,0 0-1,0 0 1,0 0 0,0-1 0,0 1 0,1-1 0,-1 0-1,0 0 1,0 0 0,0 0 0,0 0 0,0-1-1,0 0 1,0 1 0,0-1 0,0 0 0,3-2 0,15-6-29,-1-1 0,0-1 1,32-24-1,-12 8-548,9-6-1773,-3-1-2637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00.772"/>
    </inkml:context>
    <inkml:brush xml:id="br0">
      <inkml:brushProperty name="width" value="0.025" units="cm"/>
      <inkml:brushProperty name="height" value="0.025" units="cm"/>
    </inkml:brush>
  </inkml:definitions>
  <inkml:trace contextRef="#ctx0" brushRef="#br0">0 1 2883,'0'0'544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18.364"/>
    </inkml:context>
    <inkml:brush xml:id="br0">
      <inkml:brushProperty name="width" value="0.025" units="cm"/>
      <inkml:brushProperty name="height" value="0.025" units="cm"/>
    </inkml:brush>
  </inkml:definitions>
  <inkml:trace contextRef="#ctx0" brushRef="#br0">1 0 4644,'0'0'8387,"11"11"-7960,116 96 1086,187 122-1,20 13-1152,-122-70-258,427 325 57,-491-404-87,-98-64 895,-1 2 0,-2 2 0,48 43 0,-91-72-610,-1 1-1,1-1 1,-1 1 0,0 0 0,0 0 0,0 0-1,2 8 1,6 11-1275,5-2-3484</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20.093"/>
    </inkml:context>
    <inkml:brush xml:id="br0">
      <inkml:brushProperty name="width" value="0.025" units="cm"/>
      <inkml:brushProperty name="height" value="0.025" units="cm"/>
    </inkml:brush>
  </inkml:definitions>
  <inkml:trace contextRef="#ctx0" brushRef="#br0">47 1 13229,'0'0'9598,"-3"12"-9203,-12 56 234,3 0 0,3 1 0,3 0-1,5 114 1,1-182-622,0 1 0,0 0-1,0-1 1,0 1 0,0-1-1,1 1 1,-1-1 0,0 1 0,1-1-1,-1 1 1,1-1 0,-1 1-1,1-1 1,0 0 0,0 1 0,0-1-1,0 0 1,0 0 0,0 1-1,0-1 1,0 0 0,0 0-1,0 0 1,1 0 0,-1 0 0,0-1-1,1 1 1,-1 0 0,0-1-1,1 1 1,-1-1 0,1 1-1,-1-1 1,1 0 0,-1 1 0,1-1-1,0 0 1,-1 0 0,1 0-1,-1 0 1,1 0 0,1-1-1,3 0 31,-1 0-1,0-1 0,1 1 0,-1-1 0,0 0 0,0-1 0,0 1 0,0-1 0,0 0 0,-1 0 0,5-5 0,21-23 66,-23 23-97,0 0 0,0 0 1,0 1-1,1 0 0,14-9 0,-22 16-9,1 0-1,-1 0 0,0 0 0,0-1 1,1 1-1,-1 0 0,0 0 0,0 0 0,1 0 1,-1 0-1,0 0 0,0 0 0,1 0 1,-1 0-1,0 0 0,0 0 0,1 0 1,-1 0-1,0 0 0,1 0 0,-1 0 0,0 0 1,0 0-1,1 0 0,-1 0 0,0 0 1,0 0-1,1 0 0,-1 1 0,0-1 1,0 0-1,0 0 0,1 0 0,-1 0 0,0 1 1,0-1-1,0 0 0,1 0 0,-1 1 1,0-1-1,0 0 0,0 0 0,0 1 0,0-1 1,0 0-1,1 0 0,-1 1 0,0-1 1,2 22 51,0 5 95,-2-27-142,0 1 0,0 0-1,1-1 1,-1 1 0,0-1 0,0 1 0,0-1 0,1 1 0,-1 0 0,0-1 0,1 1-1,-1-1 1,0 1 0,1-1 0,-1 0 0,1 1 0,-1-1 0,1 1 0,-1-1 0,1 0-1,-1 1 1,1-1 0,-1 0 0,1 1 0,-1-1 0,1 0 0,0 0 0,-1 0 0,1 0 0,0 1-1,5-2 34,0-1 0,0 1-1,0-1 1,-1 0-1,1 0 1,-1 0 0,0-1-1,1 0 1,-1 0-1,-1 0 1,1-1 0,0 1-1,7-9 1,-8 8-43,0 0 1,1 0 0,0 0-1,0 0 1,0 1 0,0 0-1,0 0 1,1 0 0,-1 1-1,1 0 1,0 0 0,0 0-1,11-1 1,-16 3 1,0 0 1,-1 0-1,1 0 0,-1 0 0,1 1 1,0-1-1,-1 0 0,1 1 0,0-1 1,-1 0-1,1 1 0,-1-1 1,1 1-1,-1-1 0,1 1 0,-1-1 1,0 1-1,1-1 0,-1 1 0,1-1 1,-1 1-1,0-1 0,0 1 0,1 0 1,-1-1-1,0 1 0,0 1 1,5 28-66,-8 31 234,-22 34 245,25-95-405,0 0 0,0 0 0,0 1 0,0-1 0,0 0 0,0 0 1,0 1-1,0-1 0,0 0 0,0 0 0,0 1 0,0-1 0,0 0 1,0 0-1,0 1 0,1-1 0,-1 0 0,0 0 0,0 1 0,0-1 1,0 0-1,0 0 0,1 0 0,-1 0 0,0 1 0,0-1 0,0 0 1,1 0-1,-1 0 0,0 0 0,0 0 0,1 1 0,-1-1 0,0 0 1,0 0-1,0 0 0,1 0 0,-1 0 0,0 0 0,0 0 0,1 0 1,-1 0-1,0 0 0,0 0 0,1 0 0,-1 0 0,0 0 0,0 0 1,1 0-1,-1 0 0,0-1 0,0 1 0,1 0 0,-1 0 0,0 0 1,0 0-1,0 0 0,1-1 0,-1 1 0,0 0 0,0 0 0,0 0 1,0-1-1,1 1 0,-1 0 0,0-1 0,0 1-3,32-28-1954,-2-8-3932,-21 25 3120,8-14-4637</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20.820"/>
    </inkml:context>
    <inkml:brush xml:id="br0">
      <inkml:brushProperty name="width" value="0.025" units="cm"/>
      <inkml:brushProperty name="height" value="0.025" units="cm"/>
    </inkml:brush>
  </inkml:definitions>
  <inkml:trace contextRef="#ctx0" brushRef="#br0">4 24 12300,'0'0'13282,"0"9"-13192,-1 7 11,-1 7-23,1 1 1,3 26 0,-3-47-61,1 1 1,1 0 0,-1-1-1,0 1 1,1-1-1,0 1 1,0 0-1,0-1 1,0 0-1,1 1 1,-1-1 0,1 0-1,0 0 1,0 0-1,0 0 1,0 0-1,1 0 1,-1 0-1,1-1 1,-1 1 0,1-1-1,5 4 1,-6-5 15,0-1 0,0 1 1,0-1-1,0 1 0,0-1 0,0 0 1,0 1-1,0-1 0,1 0 1,-1 0-1,0-1 0,0 1 1,0 0-1,0-1 0,0 1 1,0-1-1,0 0 0,0 1 0,-1-1 1,1 0-1,0 0 0,3-2 1,-2-1-10,0 1 0,0 0 1,0-1-1,0 1 0,-1-1 1,1 0-1,-1 0 0,0 0 1,0 0-1,1-5 0,2-5 72,-1 0 0,-1 0 0,0 0 0,-1-1 0,0-20 0,-2 34-95,0 1 0,0-1 0,0 1 0,0-1 0,0 1-1,0-1 1,0 1 0,0-1 0,0 1 0,-1-1 0,1 1 0,0-1 0,0 1-1,0-1 1,-1 1 0,1-1 0,0 1 0,-1-1 0,1 1 0,0 0 0,-1-1-1,1 1 1,-1 0 0,1-1 0,-1 1 0,1 0 0,0 0 0,-1-1 0,1 1-1,-1 0 1,1 0 0,-1 0 0,1-1 0,-1 1 0,1 0 0,-1 0 0,0 0-1,1 0 1,-1 0 0,1 0 0,-1 0 0,1 0 0,-1 1 0,1-1 0,-1 0-1,1 0 1,-1 0 0,1 0 0,-1 1 0,1-1 0,-1 0 0,1 1 0,0-1-1,-1 0 1,1 1 0,-1 0 0,-2 0-21,1 0 1,0 1-1,0-1 0,0 1 1,0-1-1,0 1 0,0 0 1,0 0-1,0 0 0,1 0 0,-3 4 1,3-5 11,1 1 1,-1 0-1,0-1 0,1 1 1,-1 0-1,1 0 0,0-1 1,-1 1-1,1 0 0,0 0 1,0-1-1,0 1 1,1 0-1,-1 0 0,0-1 1,0 1-1,1 0 0,-1-1 1,1 1-1,0 0 0,0-1 1,-1 1-1,1-1 1,2 3-1,-1-2 9,0 0 0,1 0 0,-1-1 0,0 1 0,1-1 0,0 0 0,-1 1 0,1-1 0,0 0 0,0-1 0,-1 1 0,1 0 0,5 0 0,5-1 33,0 1 1,0-1-1,0-1 1,-1 0-1,24-6 1,-24 4-52,0-1 1,-1 0-1,1-1 1,18-11-1,-27 14 18,1 0-1,-1 0 1,0 0-1,0-1 1,0 0-1,0 1 1,0-1-1,0 0 1,-1 0 0,1 0-1,-1-1 1,0 1-1,0-1 1,0 1-1,0-1 1,-1 1-1,1-1 1,0-5-1,-2 9-3,0 0-1,0-1 0,0 1 0,0 0 0,0 0 0,0-1 0,0 1 0,0 0 0,0 0 0,0-1 0,0 1 0,0 0 0,0 0 1,0-1-1,0 1 0,-1 0 0,1 0 0,0-1 0,0 1 0,0 0 0,0 0 0,-1-1 0,1 1 0,0 0 0,0 0 0,0 0 0,-1 0 1,1-1-1,0 1 0,0 0 0,-1 0 0,1 0 0,0 0 0,0 0 0,-1 0 0,1 0 0,0 0 0,0 0 0,-1 0 0,1 0 1,-17 3-142,-13 12-30,25-11 165,1 1 1,-1 0 0,1 1 0,0-1-1,0 1 1,-5 9 0,9-14 9,-1 1 0,1-1 0,-1 0 1,1 0-1,0 0 0,-1 0 0,1 0 0,0 1 1,0-1-1,0 0 0,0 0 0,0 1 0,0-1 1,0 0-1,0 0 0,0 0 0,0 1 0,1-1 1,-1 0-1,1 0 0,-1 0 0,1 0 0,-1 0 0,1 0 1,0 0-1,-1 0 0,1 0 0,0 0 0,0 0 1,0 0-1,-1 0 0,1 0 0,0-1 0,0 1 1,0 0-1,0-1 0,1 1 0,-1-1 0,0 1 1,0-1-1,0 1 0,0-1 0,2 0 0,60 17-195,-47-14 93,1 1 1,-1 0-1,-1 2 1,1 0 0,-1 0-1,0 1 1,20 13-1,-35-19 113,0-1-1,0 0 0,1 0 1,-1 0-1,0 1 1,0-1-1,0 0 0,1 0 1,-1 0-1,0 0 1,0 1-1,1-1 1,-1 0-1,0 0 0,1 0 1,-1 0-1,0 0 1,0 0-1,1 0 1,-1 0-1,0 0 0,1 0 1,-1 0-1,0 0 1,1 0-1,-1 0 0,0 0 1,0 0-1,1 0 1,-1 0-1,0 0 1,1-1-1,-1 1 0,0 0 1,0 0-1,1 0 1,-1 0-1,0-1 1,0 1-1,0 0 0,1 0 1,-1 0-1,0-1 1,0 1-1,0 0 1,0 0-1,1-1 0,-1 1 1,0 0-1,0-1 1,0 1-1,2-26 1304,-11-28 673,-9 15-1765,15 32-481,-1 0 0,1 0 0,0 0 0,0-1 0,1 1 0,0-1-1,-2-14 1,11 19-5326,12 0 1833,-16 2 2095,24-3-4846,8-1-673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47:21.168"/>
    </inkml:context>
    <inkml:brush xml:id="br0">
      <inkml:brushProperty name="width" value="0.025" units="cm"/>
      <inkml:brushProperty name="height" value="0.025" units="cm"/>
    </inkml:brush>
  </inkml:definitions>
  <inkml:trace contextRef="#ctx0" brushRef="#br0">170 1 14990,'0'0'5990,"-10"4"-4266,9-4-1712,-13 7 551,1-1-1,0 1 1,-15 11 0,25-16-484,-1 1-1,1-1 1,0 1 0,0 0 0,0 0 0,0 0-1,0 0 1,0 1 0,1-1 0,0 1-1,0 0 1,0-1 0,0 1 0,0 0 0,1 0-1,-1 0 1,1 0 0,1 1 0,-2 4-1,2-7-101,1-1 0,-1 1-1,1-1 1,-1 0 0,1 1-1,0-1 1,-1 0 0,1 1-1,0-1 1,0 0 0,0 0-1,0 0 1,0 1 0,0-1-1,0 0 1,0-1 0,0 1-1,1 0 1,-1 0 0,0 0-1,0-1 1,1 1 0,-1-1-1,1 1 1,-1-1 0,1 1-1,-1-1 1,1 0 0,-1 0-1,3 0 1,58 4-1190,-42-3 891,-15-1 297,-1 0 0,1 1 0,-1 0 0,1 0 0,-1 0 0,1 0 0,-1 1 0,0 0-1,0-1 1,0 2 0,0-1 0,5 4 0,-9-6 74,1 1-1,0 0 1,0-1 0,-1 1 0,1 0-1,-1 0 1,1 0 0,-1 0 0,1 0-1,-1-1 1,0 1 0,1 0 0,-1 0-1,0 0 1,0 0 0,1 0 0,-1 0-1,0 0 1,0 0 0,0 0-1,0 0 1,-1 1 0,1 1 77,-1-1 0,0 0 1,0 0-1,0 0 0,-1 0 1,1 0-1,0 0 0,-1 0 0,0 0 1,1-1-1,-1 1 0,0 0 0,-2 1 1,-18 14 1027,-43 26 0,56-38-1167,0 0 0,0-1-1,0 0 1,0-1 0,-1 0-1,0 0 1,1-1 0,-17 2-1,12-6-2612,6-5-2931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1.253"/>
    </inkml:context>
    <inkml:brush xml:id="br0">
      <inkml:brushProperty name="width" value="0.025" units="cm"/>
      <inkml:brushProperty name="height" value="0.025" units="cm"/>
    </inkml:brush>
  </inkml:definitions>
  <inkml:trace contextRef="#ctx0" brushRef="#br0">1 1 3748,'0'0'9021,"4"8"-8588,11 16-291,2-1 0,0 0 0,1-1 0,2-1-1,0-1 1,40 32 0,156 100 385,-200-142-520,516 374 703,-431-303 151,364 276 669,-313-266-910,-100-63-245,-1 2 1,60 49-1,-65-38 524,70 82 1,-148-136-6804,8-4 544,-5-4-4367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2.500"/>
    </inkml:context>
    <inkml:brush xml:id="br0">
      <inkml:brushProperty name="width" value="0.025" units="cm"/>
      <inkml:brushProperty name="height" value="0.025" units="cm"/>
    </inkml:brush>
  </inkml:definitions>
  <inkml:trace contextRef="#ctx0" brushRef="#br0">321 0 4100,'0'0'14205,"-11"13"-13644,-14 17-139,1 1-1,2 1 1,-23 44 0,-6 23 14,-90 186 179,139-275-2767,11-21 359,14-22-967,6-18-1729,4-12-1661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2.844"/>
    </inkml:context>
    <inkml:brush xml:id="br0">
      <inkml:brushProperty name="width" value="0.025" units="cm"/>
      <inkml:brushProperty name="height" value="0.025" units="cm"/>
    </inkml:brush>
  </inkml:definitions>
  <inkml:trace contextRef="#ctx0" brushRef="#br0">349 0 10730,'0'0'8008,"-23"94"-7047,7-28 64,3 8-289,8 1-223,1-2-225,4-9-224,4-9 32,5-12-64,7-10-64,3-9-544,-10-4-674,2-6-896,-7-3-3010,-4-7-1058</inkml:trace>
  <inkml:trace contextRef="#ctx0" brushRef="#br0" timeOffset="1">1 605 11275,'0'0'5028,"53"17"-4195,-6-20 641,13-12-866,8-7-480,4-3-64,-1 1-1025,-5-4-3459,-14 1-2594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3.852"/>
    </inkml:context>
    <inkml:brush xml:id="br0">
      <inkml:brushProperty name="width" value="0.025" units="cm"/>
      <inkml:brushProperty name="height" value="0.025" units="cm"/>
    </inkml:brush>
  </inkml:definitions>
  <inkml:trace contextRef="#ctx0" brushRef="#br0">56 55 7559,'0'0'15145,"-2"8"-13575,1-7-1567,1 0 89,-1 1 0,0 0 0,0 0 0,1 0 0,-1-1 0,1 1 0,-1 0 0,1 0 0,0 0 0,0 0 0,0 0 0,0 0 0,0 0 0,0 0 0,1 2 0,0-3 1,1 0 0,0 1-1,-1-1 1,1 0 0,0-1-1,0 1 1,0 0 0,0 0-1,0-1 1,0 1 0,0-1-1,0 0 1,0 1 0,0-1-1,0 0 1,0 0 0,0 0-1,0 0 1,0-1 0,3 0 0,20-3 95,-2 0 1,1-2-1,0-1 1,-1-1-1,-1 0 1,29-16 0,42-15 103,-72 35-311,-31 15-18,-31 17 29,15-14 127,0-1-1,0-1 1,-2-1 0,1-2 0,-1-1 0,0-1 0,-1-1 0,1-1 0,-1-2 0,-43-1 0,109-19-296,59-10-54,114-18 1,-192 41-61,-135 33 480,78-18-111,0-2-1,-79 8 0,95-16-459,30-2-2779,27-5-1757,5-6-682,4-2-2343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4.245"/>
    </inkml:context>
    <inkml:brush xml:id="br0">
      <inkml:brushProperty name="width" value="0.025" units="cm"/>
      <inkml:brushProperty name="height" value="0.025" units="cm"/>
    </inkml:brush>
  </inkml:definitions>
  <inkml:trace contextRef="#ctx0" brushRef="#br0">48 105 9545,'0'0'11979,"-8"-3"-10014,-24-11-529,24 11-545,43 3-597,-6-1-380,-1 0-1,0-2 1,1-2 0,43-11-1,-13-6-3569,-5-6-4956,-43 19 2601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3.208"/>
    </inkml:context>
    <inkml:brush xml:id="br0">
      <inkml:brushProperty name="width" value="0.025" units="cm"/>
      <inkml:brushProperty name="height" value="0.025" units="cm"/>
    </inkml:brush>
  </inkml:definitions>
  <inkml:trace contextRef="#ctx0" brushRef="#br0">101 28 4676,'0'0'5894,"-63"34"-4260,38-22 159,15-3-159,8-4-481,2-2-545,23-2-223,15-1 255,6 0 1,19-6-449,5-5-128,5-1 32,4 1-32,1 0-384,-6 2-2274,-8-1-1090,-9-1 193,-12 0-1538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4.605"/>
    </inkml:context>
    <inkml:brush xml:id="br0">
      <inkml:brushProperty name="width" value="0.025" units="cm"/>
      <inkml:brushProperty name="height" value="0.025" units="cm"/>
    </inkml:brush>
  </inkml:definitions>
  <inkml:trace contextRef="#ctx0" brushRef="#br0">1 67 12876,'0'0'14830,"57"-21"-14093,-19 6-545,-3 2-224,5 3 0,-3 5-1057,-7 3-2274,-6 1-929,-8 1-4965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5.151"/>
    </inkml:context>
    <inkml:brush xml:id="br0">
      <inkml:brushProperty name="width" value="0.025" units="cm"/>
      <inkml:brushProperty name="height" value="0.025" units="cm"/>
    </inkml:brush>
  </inkml:definitions>
  <inkml:trace contextRef="#ctx0" brushRef="#br0">29 52 5285,'0'0'8280,"-4"8"-4410,-2 1-2896,-8 19 661,10-1 2280,4-26-3812,1-1 1,-1 1 0,1 0 0,0-1-1,-1 1 1,1-1 0,0 1 0,0-1-1,0 1 1,-1-1 0,1 0 0,0 1-1,0-1 1,0 0 0,0 0 0,0 1-1,-1-1 1,1 0 0,0 0 0,0 0-1,0 0 1,0 0 0,0 0 0,0-1-1,0 1 1,-1 0 0,1 0 0,2-1-1,29-6 706,-9-4-282,0-1 0,38-26 0,-14 8-1768,2 3-4422,-41 23 586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5.712"/>
    </inkml:context>
    <inkml:brush xml:id="br0">
      <inkml:brushProperty name="width" value="0.025" units="cm"/>
      <inkml:brushProperty name="height" value="0.025" units="cm"/>
    </inkml:brush>
  </inkml:definitions>
  <inkml:trace contextRef="#ctx0" brushRef="#br0">77 0 7559,'0'0'16325,"1"9"-15818,-1 28-144,-2-1 0,-1 1-1,-2-1 1,-2 0 0,-16 53-1,-5 36-248,24-99 521,0-3-4647,2-43-4692,2-12-2309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6.128"/>
    </inkml:context>
    <inkml:brush xml:id="br0">
      <inkml:brushProperty name="width" value="0.025" units="cm"/>
      <inkml:brushProperty name="height" value="0.025" units="cm"/>
    </inkml:brush>
  </inkml:definitions>
  <inkml:trace contextRef="#ctx0" brushRef="#br0">73 1 5125,'0'0'9513,"-7"10"-7869,0 1-1181,1 0 0,0 0 0,1 0-1,0 1 1,1-1 0,0 1 0,1 0 0,1 0 0,-3 23-1,5-30-290,0 0-1,0-1 1,0 1-1,0 0 1,1-1-1,0 1 0,0-1 1,0 1-1,1-1 1,0 1-1,3 5 1,-4-8-111,1-1 0,-1 1-1,1-1 1,0 1 0,0-1 0,0 0 0,-1 0 0,1 0 0,0 0 0,1 0 0,-1 0 0,0-1 0,0 1 0,0-1 0,0 1 0,0-1 0,1 0 0,-1 0 0,0 0-1,0 0 1,0 0 0,1-1 0,-1 1 0,0 0 0,0-1 0,0 0 0,2 0 0,1-2-1,0 1 0,-1-1 0,1 0 0,-1 0-1,0 0 1,0-1 0,0 0 0,0 1 0,-1-1 0,0 0 0,0-1 0,0 1 0,0-1-1,0 1 1,-1-1 0,0 0 0,0 0 0,0 0 0,-1 0 0,1 0 0,-1 0 0,-1 0-1,1-1 1,-1 1 0,0 0 0,0 0 0,0-1 0,-1 1 0,1 0 0,-1 0 0,-3-8-1,3 12-57,0-1 0,0 1-1,-1 0 1,1 0-1,0 0 1,0 0-1,-1 0 1,1 0-1,-1 0 1,1 0-1,-1 1 1,0-1-1,1 0 1,-1 1 0,1-1-1,-1 1 1,0 0-1,1 0 1,-1 0-1,0 0 1,0 0-1,1 0 1,-1 0-1,0 0 1,1 0-1,-1 1 1,0-1-1,1 1 1,-3 0 0,-1 1-26,0 0 1,0 0-1,1 0 1,-1 0-1,0 1 1,1 0-1,-1 0 1,-4 4-1,3 0-200,0-1 0,0 1 0,1 0 0,0 0 1,0 0-1,0 1 0,1 0 0,-5 14 0,7-17-713,1 1 0,-1 1 0,1-1 0,1 0 0,-1 0 1,1 0-1,0 0 0,1 7 0,3 0-4829,7-4-2204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6.454"/>
    </inkml:context>
    <inkml:brush xml:id="br0">
      <inkml:brushProperty name="width" value="0.025" units="cm"/>
      <inkml:brushProperty name="height" value="0.025" units="cm"/>
    </inkml:brush>
  </inkml:definitions>
  <inkml:trace contextRef="#ctx0" brushRef="#br0">27 63 4869,'0'0'5968,"0"9"-3208,-1 107 4495,0-115-7184,1 0 1,0-1-1,1 1 0,-1 0 1,0 0-1,0-1 1,0 1-1,0 0 1,0 0-1,1-1 1,-1 1-1,0 0 0,1-1 1,-1 1-1,1 0 1,-1-1-1,0 1 1,1-1-1,-1 1 1,1 0-1,0-1 0,-1 1 1,1-1-1,-1 0 1,1 1-1,0-1 1,-1 1-1,1-1 1,0 0-1,0 0 0,-1 1 1,1-1-1,0 0 1,0 0-1,-1 0 1,1 0-1,0 0 0,0 0 1,-1 0-1,1 0 1,0 0-1,0 0 1,-1 0-1,1-1 1,0 1-1,0 0 0,-1 0 1,1-1-1,0 1 1,-1 0-1,1-1 1,0 1-1,-1-1 1,1 1-1,-1-1 0,2 0 1,2-2 302,0 0 0,1 0-1,-1 0 1,0-1 0,0 1 0,6-9 0,-7 7-247,0 0 0,0-1 1,-1 1-1,1-1 0,-1 0 1,0 1-1,-1-1 0,0 0 0,0 0 1,0 0-1,0 0 0,-1 0 1,0 0-1,0 0 0,-1 0 1,0 0-1,-1-6 0,1 8-241,-1 1 0,1 0-1,0-1 1,-1 1 0,0 0 0,0 0-1,0 0 1,0 0 0,0 1-1,0-1 1,-1 0 0,1 1 0,-1 0-1,0 0 1,0-1 0,0 2-1,0-1 1,0 0 0,0 1 0,0-1-1,-1 1 1,1 0 0,0 0-1,-1 0 1,1 0 0,-1 1 0,1-1-1,-1 1 1,-5 0 0,-8 7-7766,8-2-683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6.875"/>
    </inkml:context>
    <inkml:brush xml:id="br0">
      <inkml:brushProperty name="width" value="0.025" units="cm"/>
      <inkml:brushProperty name="height" value="0.025" units="cm"/>
    </inkml:brush>
  </inkml:definitions>
  <inkml:trace contextRef="#ctx0" brushRef="#br0">1 0 6438,'0'0'18514,"11"10"-17634,3 3-603,0 0 0,-2 1 0,1 1 0,-2 0 0,0 0 0,-1 1 0,10 21 0,54 157 428,-50-123-622,38 79-1,-37-112 102,-6-24-1813,-18-13 1364,0-1-1,-1 0 1,1 0 0,0 1-1,0-1 1,0 0-1,0 0 1,-1 0 0,1 0-1,0 0 1,0 0 0,0 0-1,0 0 1,-1-1 0,1 1-1,0 0 1,0 0-1,0-1 1,-1 1 0,1 0-1,0-1 1,1 0 0,8-10-5314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7.412"/>
    </inkml:context>
    <inkml:brush xml:id="br0">
      <inkml:brushProperty name="width" value="0.025" units="cm"/>
      <inkml:brushProperty name="height" value="0.025" units="cm"/>
    </inkml:brush>
  </inkml:definitions>
  <inkml:trace contextRef="#ctx0" brushRef="#br0">0 0 5093,'0'0'16186,"8"9"-14990,147 233 896,-154-242-2293,0 1 1,0 0-1,-1 0 0,1 1 0,0-1 0,-1 0 0,1 0 0,-1 0 0,1 0 1,-1 0-1,0 1 0,1-1 0,-1 0 0,0 0 0,0 1 0,0-1 1,0 0-1,0 0 0,0 3 0,-2-3-334,1-1 0,0 1 0,0 0 0,0-1 1,-1 1-1,1-1 0,0 1 0,-1-1 0,1 0 0,0 1 0,-1-1 1,1 0-1,0 0 0,-1 0 0,1 0 0,0 0 0,-2-1 0,-21 1-7440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8.217"/>
    </inkml:context>
    <inkml:brush xml:id="br0">
      <inkml:brushProperty name="width" value="0.025" units="cm"/>
      <inkml:brushProperty name="height" value="0.025" units="cm"/>
    </inkml:brush>
  </inkml:definitions>
  <inkml:trace contextRef="#ctx0" brushRef="#br0">13 223 12075,'0'0'2862,"-3"-8"79,2 7-2901,0-1 118,0-1-1,-1 0 1,1 1 0,0-1-1,1 0 1,-1 0 0,0 1-1,1-1 1,-1 0 0,1 0-1,0 0 1,0 0 0,0 0-1,1 0 1,-1 0 0,0 0-1,1 1 1,0-1 0,0 0-1,0 0 1,0 1 0,0-1-1,1 0 1,-1 1 0,1-1-1,-1 1 1,1 0 0,0 0-1,0-1 1,4-2 0,14-12 556,0 1 1,1 1 0,46-25 0,-54 34-648,0 0 0,0 1 0,0 0 1,1 1-1,0 0 0,-1 1 1,1 0-1,26 0 0,-39 3-68,0 0 0,0 0 0,0 0-1,0 0 1,0 1 0,0-1 0,0 0-1,0 1 1,0-1 0,0 1 0,0-1-1,0 1 1,0-1 0,-1 1 0,1-1 0,0 1-1,0 0 1,-1-1 0,1 1 0,0 0-1,-1 0 1,1 0 0,-1 0 0,1-1 0,0 3-1,5 30 93,-15 34 160,4-49-213,0 0 0,-2 0 0,-9 17 0,9-20-28,0 0 0,1 1 0,-7 29 0,45-83-8418,-18 14 4622,21-28-2342,-7 27 5846,-28 25 462,1 0 0,-1 0 0,0-1 0,1 1 0,-1 0 1,1 0-1,-1 0 0,1 0 0,-1-1 0,1 1 0,-1 0 0,0 0 0,1 0 1,-1 0-1,1 0 0,-1 0 0,1 0 0,-1 0 0,1 1 0,-1-1 1,1 0-1,-1 0 0,1 0 0,-1 0 0,0 1 0,1-1 0,-1 0 0,1 0 1,-1 1-1,0-1 0,1 1 0,7 18 3063,-4 29-519,-4-41-2172,0 0-246,0 5 405,1 1 0,0 0-1,4 16 1,-5-27-650,0 0-1,1-1 1,-1 1 0,1 0-1,-1-1 1,1 1 0,-1 0-1,1-1 1,0 1-1,0-1 1,0 1 0,0-1-1,0 0 1,0 1 0,0-1-1,0 0 1,0 0-1,1 0 1,-1 1 0,1-1-1,-1-1 1,0 1 0,1 0-1,0 0 1,-1 0 0,1-1-1,-1 1 1,1-1-1,0 1 1,-1-1 0,1 0-1,0 0 1,2 0 0,-2 0-16,1-1 1,-1 0-1,0 0 1,1 0 0,-1 0-1,0-1 1,0 1-1,0-1 1,0 1 0,0-1-1,-1 0 1,1 1-1,0-1 1,-1 0-1,1 0 1,-1 0 0,0 0-1,0-1 1,0 1-1,0 0 1,0 0 0,0-1-1,0 1 1,0-5-1,9-62 11,-10 68-50,-2-51-211,2 51 178,0 0-1,0 0 1,-1 0-1,1 0 1,0 0-1,0 0 1,0 0-1,-1 0 1,1 0 0,-1 0-1,1 0 1,-1 0-1,1 0 1,-1 0-1,1 0 1,-1 0-1,0 0 1,1 1 0,-1-1-1,0 0 1,0 1-1,0-1 1,1 0-1,-1 1 1,0-1-1,0 1 1,0-1-1,0 1 1,0 0 0,0-1-1,0 1 1,0 0-1,0 0 1,0-1-1,0 1 1,0 0-1,0 0 1,-1 0 0,1 0-1,0 1 1,0-1-1,0 0 1,0 0-1,0 1 1,0-1-1,-1 1 1,0 0-12,0 1 1,0-1-1,0 1 0,0-1 1,1 1-1,-1 0 0,0 0 1,1 0-1,0 0 0,-1 0 1,1 0-1,0 0 0,0 0 1,0 0-1,0 1 0,0-1 1,1 0-1,-1 1 0,1-1 1,-1 1-1,1-1 0,0 0 1,0 1-1,0-1 0,0 1 1,1 3-1,-1-5-12,1 1 0,-1-1 0,0 0 0,1 0-1,-1 0 1,0 1 0,1-1 0,-1 0 0,1 0 0,0 0 0,-1 0 0,1 0 0,0 0 0,0 0-1,0 0 1,0-1 0,0 1 0,0 0 0,0 0 0,0-1 0,1 2 0,0-2-70,-1 0 0,1 1 1,0-1-1,-1 0 0,1 0 1,0 0-1,-1-1 0,1 1 0,0 0 1,-1 0-1,1-1 0,0 1 1,-1-1-1,1 0 0,-1 1 0,1-1 1,-1 0-1,0 0 0,1 0 1,2-2-1,3-4-1180,0 0 0,0 0 1,0-1-1,-1 0 0,0 0 0,0 0 1,8-18-1,3-12 2178,-17 37-347,0 0 1,1 0-1,0 1 1,-1-1-1,1 0 0,-1 0 1,1 0-1,0 1 1,0-1-1,-1 0 1,1 1-1,0-1 1,0 0-1,0 1 0,0-1 1,0 1-1,0 0 1,1-1-1,23-2 1572,-23 3-2135,0 0 1,0 0 0,1 1 0,-1-1 0,0 0 0,0 1-1,0 0 1,1 0 0,-1-1 0,0 1 0,0 1 0,0-1-1,0 0 1,0 0 0,-1 1 0,1-1 0,0 1-1,-1-1 1,3 3 0,-2 2 44,0-1 1,-1 0-1,1 1 0,-1-1 1,0 1-1,0 0 0,-1-1 1,1 1-1,-2-1 0,0 9 1,4 36 171,-3-49-200,0 0-1,0-1 0,0 1 1,0-1-1,0 1 0,0 0 1,1-1-1,-1 1 0,0 0 0,0-1 1,0 1-1,1-1 0,-1 1 1,0 0-1,1-1 0,-1 1 0,1-1 1,-1 1-1,1-1 0,-1 0 1,1 1-1,-1-1 0,1 1 1,-1-1-1,1 0 0,-1 1 0,1-1 1,0 0-1,-1 0 0,1 1 1,-1-1-1,1 0 0,0 0 1,-1 0-1,1 0 0,0 0 0,-1 0 1,1 0-1,0 0 0,-1 0 1,1 0-1,0 0 0,-1 0 1,1-1-1,-1 1 0,1 0 0,0 0 1,-1-1-1,1 1 0,-1 0 1,1-1-1,-1 1 0,1-1 0,-1 1 1,1-1-1,-1 1 0,1-1 1,-1 1-1,1-1 0,2-2-698,0-1-1,0 1 1,0 0-1,0-1 1,-1 1-1,0-1 1,3-6-1,1-7-4980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8.811"/>
    </inkml:context>
    <inkml:brush xml:id="br0">
      <inkml:brushProperty name="width" value="0.025" units="cm"/>
      <inkml:brushProperty name="height" value="0.025" units="cm"/>
    </inkml:brush>
  </inkml:definitions>
  <inkml:trace contextRef="#ctx0" brushRef="#br0">1 424 9929,'0'0'11611,"10"-5"-11338,65-39-629,-21 4-6362,-54 39 6691,0 1 0,1-1 0,-1 1 0,0 0 0,1-1 0,-1 1 0,1 0 0,-1 0 0,0-1 0,1 1 0,-1 0 0,1 0 0,-1 0 0,1 0 0,-1 0 0,1-1 0,-1 1 0,1 0 0,-1 0 0,1 0 0,-1 0 0,1 0 0,-1 0 0,1 0-1,-1 1 1,0-1 0,1 0 0,-1 0 0,1 0 0,-1 0 0,1 1 0,-1-1 0,1 0 0,-1 0 0,0 1 0,1-1 0,-1 0 0,0 1 0,1-1 0,-1 0 0,0 1 0,1-1 0,-1 1 0,0-1 0,0 0 0,1 1 0,-1-1 0,0 1 0,0-1 0,0 1 0,0-1 0,0 1 0,1 0 0,-1-1 45,0 1 1,0 0 0,0-1 0,1 1 0,-1 0 0,0-1 0,1 1 0,-1-1 0,0 1 0,1 0 0,-1-1 0,1 1 0,-1-1 0,1 1-1,-1-1 1,1 1 0,-1-1 0,1 0 0,-1 1 0,1-1 0,0 0 0,-1 1 0,1-1 0,0 0 0,-1 0 0,1 0 0,0 1-1,-1-1 1,1 0 0,0 0 0,-1 0 0,1 0 0,0 0 0,0 0 0,-1-1 0,1 1 0,0 0 0,-1 0 0,1 0 0,0-1 0,-1 1-1,1 0 1,-1-1 0,1 1 0,0 0 0,-1-1 0,1 1 0,-1-1 0,1 1 0,-1-1 0,1 1 0,-1-1 0,1 0 0,5-5-378,0 0 1,-1 0 0,1-1 0,-1 1 0,-1-1 0,1 0-1,-1 0 1,0-1 0,-1 1 0,0-1 0,0 0 0,-1 0-1,0 0 1,2-13 0,0-13 343,-1 0 0,-3-41 0,0 44 1525,0 29-1332,1 0-1,-1 0 1,0 0 0,0-1-1,0 1 1,0 0 0,0 0 0,-1-1-1,1 1 1,-1 0 0,1 0 0,-1 0-1,0 0 1,0 0 0,0 0-1,0 0 1,0 0 0,0 0 0,-1 0-1,1 0 1,-1 1 0,1-1-1,-4-2 1,4 4-108,1 0 0,-1 0 0,1 0 0,-1 1 0,0-1 0,1 0 0,-1 1 0,1-1-1,-1 0 1,1 1 0,0-1 0,-1 0 0,1 1 0,-1-1 0,1 1 0,0-1 0,-1 1 0,1-1 0,0 1 0,-1-1-1,1 1 1,0-1 0,0 1 0,0 0 0,-1-1 0,1 1 0,0-1 0,0 1 0,0-1 0,0 1 0,0 0 0,0 0-1,-3 23 336,1-1-4,1 0-1,1 0 1,2 0-1,0 0 1,1 0-1,6 23 1,-7-38-353,0 0 1,1 0 0,0 0 0,0 0 0,1-1-1,0 1 1,0-1 0,1 0 0,-1 0-1,2 0 1,-1-1 0,1 0 0,0 0-1,0 0 1,0-1 0,1 0 0,0 0-1,0-1 1,0 0 0,9 4 0,-14-7-39,0 0 1,0 0-1,0 0 0,0-1 1,0 1-1,1-1 1,-1 1-1,0-1 1,0 0-1,0 0 0,0 0 1,1 0-1,-1 0 1,0 0-1,0-1 1,0 1-1,0-1 0,0 1 1,4-3-1,-4 2 2,-1 0 0,0 0-1,0 0 1,0 0 0,0-1-1,-1 1 1,1 0 0,0-1-1,-1 1 1,1-1 0,0 1-1,-1-1 1,0 1 0,1-1-1,-1 1 1,0-1 0,0 1-1,0-1 1,0 1 0,0-1-1,0-1 1,-1-3 92,0-1 1,0 1-1,0 0 0,-1 0 0,0 0 1,-1 1-1,1-1 0,-1 0 0,0 1 0,0-1 1,-1 1-1,-7-9 0,4 7 62,0 1 1,0-1-1,0 1 0,-1 1 0,0-1 1,0 1-1,0 1 0,0 0 0,-1 0 1,0 0-1,0 1 0,0 0 0,-11-1 1,19 4-285,5 1-270,0 1 0,1-1-1,-1 0 1,0 0 0,1 0 0,-1-1-1,0 1 1,1-1 0,4-1 0,-3 2-529,19-1-2831,0 0-2012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49.869"/>
    </inkml:context>
    <inkml:brush xml:id="br0">
      <inkml:brushProperty name="width" value="0.025" units="cm"/>
      <inkml:brushProperty name="height" value="0.025" units="cm"/>
    </inkml:brush>
  </inkml:definitions>
  <inkml:trace contextRef="#ctx0" brushRef="#br0">20 186 12204,'0'0'5066,"-3"9"-3700,-1 1-1098,1 0-1,0 0 1,1 0 0,0 1-1,1 0 1,0-1-1,1 1 1,0-1 0,0 1-1,1 0 1,1-1-1,0 1 1,0-1-1,1 0 1,6 15 0,26 32-165,26 46-75,-56-93 14,-1 0 1,0 0-1,0 1 0,-1-1 1,0 1-1,-1-1 0,0 1 1,0 13-1,-2-23 994,-1-5-731,0 1 0,0-1 0,-1 0 0,1 1 0,-1-1 0,0 1 0,0-1 0,-3-3 0,-2-4 19,-16-38 303,-24-69-1,40 94-841,0 0 0,1-1 0,2 0 0,0 0 0,1-29 0,3 54 171,0-1 1,0 0-1,0 0 0,0 0 0,1 0 1,-1 0-1,0 0 0,0 0 0,1 1 1,-1-1-1,1 0 0,-1 0 0,1 1 1,-1-1-1,1 0 0,-1 0 0,1 1 1,0-1-1,-1 1 0,1-1 1,0 0-1,0 1 0,-1-1 0,1 1 1,0 0-1,0-1 0,0 1 0,-1 0 1,1-1-1,0 1 0,0 0 0,0 0 1,0 0-1,0 0 0,0 0 0,0 0 1,0 0-1,1 0 0,-1 0-36,0 0-1,1 0 0,-1 1 0,1-1 0,-1 0 1,0 1-1,1-1 0,-1 0 0,0 1 0,0 0 1,1-1-1,-1 1 0,0 0 0,0 0 0,0-1 1,0 1-1,0 0 0,0 0 0,0 0 0,0 0 1,0 0-1,0 1 0,-1-1 0,1 0 1,0 2-1,1 4 39,0 1 1,-1-1 0,0 1 0,-1 0-1,1-1 1,-1 1 0,-1 0-1,0-1 1,0 1 0,0-1-1,-1 1 1,0-1 0,0 1 0,-1-1-1,0 0 1,-1 0 0,1 0-1,-8 9 1,26-39-902,-5 7 34,0 1 0,1 0 0,16-16 0,-23 27 939,0 0 1,0 1 0,0 0-1,0 0 1,0 0 0,1 0 0,0 1-1,-1-1 1,1 1 0,0 0-1,0 1 1,0-1 0,0 1 0,0 0-1,0 0 1,8 1 0,-12 0 149,0 0 1,1 1-1,-1-1 0,0 1 1,0 0-1,1-1 1,-1 1-1,0 0 1,0 0-1,0-1 0,0 1 1,0 0-1,0 0 1,0 0-1,0 1 0,1 0 1,-2-1-173,1 0 0,-1 0 1,0 0-1,1-1 0,-1 1 0,1 0 1,-1 0-1,1-1 0,-1 1 0,1 0 1,-1-1-1,1 1 0,0-1 0,-1 1 1,1-1-1,0 1 0,0-1 1,-1 1-1,1-1 0,0 0 0,0 1 1,0-1-1,0 0 0,-1 0 0,1 0 1,0 1-1,0-1 0,0 0 0,0 0 1,0 0-1,0 0 0,-1-1 0,1 1 1,0 0-1,0 0 0,0 0 1,0-1-1,-1 1 0,1 0 0,0-1 1,0 1-1,-1-1 0,1 1 0,0-1 1,-1 1-1,1-1 0,0 0 0,-1 1 1,1-1-1,-1 0 0,1 0 0,4-5-260,-2 0 0,1-1-1,-1 1 1,0-1 0,0 1-1,-1-1 1,1 0 0,-2 0-1,1 0 1,1-14 0,-1-79-3687,-3 65 324,1 29 3276,-1-27-502,1 32 878,0 0-1,0 0 1,0 0-1,-1 0 1,1 0-1,0 0 1,0 0-1,-1 0 1,1 0-1,0 0 1,-1 0-1,1 0 1,-1 0-1,1 0 1,-1 1-1,1-1 1,-1 0-1,0 0 1,0 1-1,1-1 1,-1 0-1,0 1 1,0-1-1,-1 0 1,1 1 44,1 0 0,-1 0 0,1 0 1,-1 1-1,1-1 0,-1 0 0,1 1 0,-1-1 1,1 0-1,-1 1 0,1-1 0,0 0 1,-1 1-1,1-1 0,0 1 0,-1-1 0,1 1 1,0-1-1,-1 1 0,1-1 0,0 1 0,0-1 1,0 1-1,0-1 0,-1 1 0,1 0 1,0-1-1,0 1 0,0-1 0,0 1 0,0-1 1,0 1-1,1 1 0,-2 26 788,2-23-469,-1 12-109,0 1 1,2 0-1,0 0 0,9 29 0,-9-40-286,0 0 0,1 0 0,0 0 0,0-1 0,1 1 1,-1-1-1,1 0 0,1 0 0,-1 0 0,1-1 0,0 1 0,1-1 0,-1 0 0,7 4 0,-10-7-11,0-1-1,-1 0 0,1 0 1,0 0-1,0 0 0,0 0 1,0 0-1,0 0 0,0 0 1,0-1-1,0 1 0,0-1 1,0 0-1,0 1 0,0-1 1,0 0-1,1 0 0,-1 0 1,0-1-1,3 0 0,-4 0-16,0 1 0,1-1 0,-1 0-1,0 0 1,0-1 0,1 1 0,-1 0-1,0 0 1,0 0 0,-1-1 0,1 1-1,0-1 1,0 1 0,-1 0 0,1-1-1,0 1 1,-1-1 0,0 0 0,1 1 0,-1-3-1,1-3-23,-1 1 0,1 0-1,-2-1 1,1 1-1,-1-1 1,0 1 0,0 0-1,0 0 1,-1-1 0,0 1-1,0 0 1,-4-6 0,4 9-75,0-1 0,0 1 0,-1-1 0,1 1-1,-1 0 1,0 0 0,0 0 0,0 0 0,0 1 0,-5-4 0,7 6 113,1 0-1,-1-1 1,1 1-1,-1 0 1,1 0-1,-1 0 1,1 0-1,-1 0 1,1 0-1,-1 0 1,1 0-1,-1 0 1,1 0-1,-1 0 1,1 0-1,0 0 1,-1 0-1,1 0 1,-1 0-1,1 1 1,-1-1-1,1 0 1,-1 0-1,1 1 1,0-1-1,-1 0 1,1 1-1,-1-1 1,1 0-1,0 1 1,-1-1-1,0 3 118,0-1 0,0 0 0,0 0 0,0 0 0,1 1 0,-1-1 0,1 0 0,-1 1 0,1-1-1,0 5 1,-1 2-2,1 0-1,0 0 0,1 0 0,0 0 0,0 0 1,0 0-1,1 0 0,1 0 0,0-1 1,0 1-1,0-1 0,1 0 0,1 0 0,-1 0 1,1 0-1,0-1 0,1 0 0,0 0 0,0 0 1,0-1-1,1 0 0,0 0 0,10 6 0,-16-11-97,0 0 0,0-1 0,0 1 0,0-1 0,-1 1 0,1 0 0,0-1 0,0 1 0,0-1 0,0 0 0,0 1 0,1-1 0,-1 0 0,0 0 0,0 0 0,0 0 0,0 0 0,0 0 0,0 0 0,0 0 0,0 0 0,0 0 0,0 0 0,0-1 0,0 1-1,2-1 1,-3 0 4,1 0 0,0 0 0,-1 0 0,1 0 0,-1 0-1,1-1 1,-1 1 0,0 0 0,1 0 0,-1-1-1,0 1 1,0 0 0,0 0 0,0-1 0,0 1 0,0 0-1,0 0 1,-1-2 0,-1-8 89,0 1 0,-1 0 0,0-1 0,-5-9 0,-24-37 1103,25 47-980,0 0 0,1-1 0,0 0 0,1 0 0,0 0 0,1 0 0,0-1 0,1 0 0,-3-17 0,6 28-235,0 0 1,1 1-1,-1-1 1,0 0-1,1 0 1,-1 1-1,1-1 1,-1 0 0,1 1-1,-1-1 1,1 0-1,0 1 1,-1-1-1,1 1 1,0-1-1,-1 1 1,1-1-1,0 1 1,0 0 0,-1-1-1,1 1 1,0 0-1,0 0 1,0-1-1,-1 1 1,1 0-1,0 0 1,0 0-1,0 0 1,1 0 0,37-1-1560,-25 1-273,23-2-4131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3.582"/>
    </inkml:context>
    <inkml:brush xml:id="br0">
      <inkml:brushProperty name="width" value="0.025" units="cm"/>
      <inkml:brushProperty name="height" value="0.025" units="cm"/>
    </inkml:brush>
  </inkml:definitions>
  <inkml:trace contextRef="#ctx0" brushRef="#br0">31 51 7911,'0'0'9369,"11"-8"-9230,-2 2-92,-5 2-13,1 0 0,-1 1 0,1-1 0,0 1 0,0 0 0,1 1-1,-1-1 1,1 1 0,-1 0 0,1 1 0,-1-1 0,1 1 0,0 0-1,8 0 1,-3 1 76,-1 0 0,1 0 0,0 1 0,0 1 0,-1 0 0,1 0 0,-1 1 0,0 1-1,1-1 1,18 11 0,-25-11-66,-1 0 0,1 0 0,-1 0 0,1 0 0,-1 1 0,0-1 0,0 1 0,-1 0-1,1 0 1,-1 0 0,1 0 0,-1 0 0,-1 1 0,1-1 0,-1 1 0,1-1 0,-1 1 0,-1-1 0,1 1 0,0 0-1,-1-1 1,0 1 0,0 0 0,-1-1 0,1 1 0,-1 0 0,0-1 0,-2 6 0,-2 7 143,0-2 0,-1 1 0,-1 0-1,0-1 1,-1 0 0,-13 17 0,-69 84 332,35-47-425,32-38-331,-21 26-616,13-20-5509,19-27-5137</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0.915"/>
    </inkml:context>
    <inkml:brush xml:id="br0">
      <inkml:brushProperty name="width" value="0.025" units="cm"/>
      <inkml:brushProperty name="height" value="0.025" units="cm"/>
    </inkml:brush>
  </inkml:definitions>
  <inkml:trace contextRef="#ctx0" brushRef="#br0">10 69 4292,'-2'-8'1271,"0"2"-1197,-3-34 6585,5 39-6511,0 0 0,0 1 0,0-1 0,0 0 1,1 1-1,-1-1 0,0 0 0,0 1 0,1-1 0,-1 1 0,0-1 0,1 1 0,-1-1 0,0 1 1,1-1-1,-1 1 0,1-1 0,-1 1 0,1-1 0,-1 1 0,1 0 0,0-1 0,0 1 1,0-1-88,1 1 1,-1 0 0,1 0 0,-1 0 0,1 0 0,-1 0 0,1 0-1,0 0 1,-1 1 0,1-1 0,-1 0 0,0 1 0,1 0 0,2 0 0,39 21 921,0 1 0,43 32 1,-12-8-790,-40-26-148,163 99 288,255 203 1,188 236-329,-177-137 74,-434-397-446,38 26 0,23 20-6985,-75-54 3390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08.402"/>
    </inkml:context>
    <inkml:brush xml:id="br0">
      <inkml:brushProperty name="width" value="0.025" units="cm"/>
      <inkml:brushProperty name="height" value="0.025" units="cm"/>
    </inkml:brush>
  </inkml:definitions>
  <inkml:trace contextRef="#ctx0" brushRef="#br0">375 118 2659,'7'-13'8552,"1"0"-7139,6-10 1668,32-42 0,-46 65-3030,0 0 0,0 0 0,0 0 0,0 0 1,0-1-1,0 1 0,0 0 0,0 0 0,0 0 0,0 0 1,1 0-1,-1-1 0,0 1 0,0 0 0,0 0 1,0 0-1,0 0 0,0 0 0,0 0 0,1 0 0,-1-1 1,0 1-1,0 0 0,0 0 0,0 0 0,0 0 0,1 0 1,-1 0-1,0 0 0,0 0 0,0 0 0,0 0 0,1 0 1,-1 0-1,0 0 0,0 0 0,0 0 0,0 0 0,0 0 1,1 0-1,-1 0 0,0 0 0,0 0 0,0 0 1,0 0-1,0 0 0,1 1 0,-1-1 0,0 0 0,0 0 1,0 0-1,0 0 0,0 0 0,0 0 0,1 0 0,-1 1 1,0-1-1,0 0 0,0 0 0,0 0 0,0 1 0,0 15 1022,-8 23-204,-8 3-206,-2-2 1,-1 0-1,-27 39 1,-83 109 346,69-103-702,16-24-241,22-33-53,0 2 0,3 1 0,-32 65-1,48-81-456,9-13-1004,17-15-864,-8-2 419,-1 0-1,0-1 1,19-30-1,8-20-4817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08.781"/>
    </inkml:context>
    <inkml:brush xml:id="br0">
      <inkml:brushProperty name="width" value="0.025" units="cm"/>
      <inkml:brushProperty name="height" value="0.025" units="cm"/>
    </inkml:brush>
  </inkml:definitions>
  <inkml:trace contextRef="#ctx0" brushRef="#br0">106 0 12460,'0'0'5936,"-4"16"-5391,-46 251 2941,43-212-3057,3 1 1,3 1 0,6 64 0,2-83-340,-7-36-84,1 0 0,-1 0 0,1 0 0,0 0 0,0 0 0,-1-1 0,1 1 0,0 0 0,0-1 0,1 1 0,-1-1 0,0 1 0,0-1 0,1 1 0,-1-1 0,3 2 0,-1-39-2179,-5 27 1346,1-1 0,-2 1-1,1-1 1,-1 1 0,0 0 0,-1 0 0,0 0-1,-1 0 1,-8-13 0,7 13-382,-21-37-4076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09.129"/>
    </inkml:context>
    <inkml:brush xml:id="br0">
      <inkml:brushProperty name="width" value="0.025" units="cm"/>
      <inkml:brushProperty name="height" value="0.025" units="cm"/>
    </inkml:brush>
  </inkml:definitions>
  <inkml:trace contextRef="#ctx0" brushRef="#br0">1 88 7847,'0'0'13934,"89"22"-13294,-33-22-416,-3-3-160,10-6-128,-4-3-1986,-11 3-2017,-9-3-3909</inkml:trace>
  <inkml:trace contextRef="#ctx0" brushRef="#br0" timeOffset="1">601 0 14286,'0'0'4857,"-9"3"-3421,0 1-1314,1 1 0,-1 0-1,1 0 1,0 0-1,0 1 1,1 0-1,-1 1 1,1 0-1,1 0 1,0 0 0,0 1-1,-9 15 1,10-16-9,0 1 0,0 0 1,1-1-1,1 1 0,-1 1 1,1-1-1,1 0 0,0 1 1,0-1-1,0 1 0,1 0 1,0 11-1,1-19-113,1-1 0,-1 1-1,0 0 1,0 0 0,1-1 0,-1 1 0,0 0-1,1 0 1,-1-1 0,1 1 0,-1 0-1,1-1 1,-1 1 0,1-1 0,-1 1 0,1-1-1,0 1 1,-1-1 0,1 1 0,0-1-1,0 0 1,-1 1 0,1-1 0,0 0 0,0 1-1,1-1 1,28 0-36,-21-1-110,0-1-1,-1-1 1,1 1-1,12-7 1,-6 1-687,-1-1 1,0-1-1,14-11 1,35-40-6168,-19 11 397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09.460"/>
    </inkml:context>
    <inkml:brush xml:id="br0">
      <inkml:brushProperty name="width" value="0.025" units="cm"/>
      <inkml:brushProperty name="height" value="0.025" units="cm"/>
    </inkml:brush>
  </inkml:definitions>
  <inkml:trace contextRef="#ctx0" brushRef="#br0">254 3 10890,'-8'-2'2504,"4"2"-2269,0 0 0,0-1 0,0 1 0,1 0 1,-1 1-1,0-1 0,0 1 0,1 0 0,-1 0 0,0 0 0,1 0 0,-1 1 0,1-1 0,-5 3 1,0 1 12,1 1 1,0 0 0,0 0 0,0 0 0,0 1 0,-5 8 0,-4 4 210,1 1-1,1 0 1,1 1-1,1 1 1,1 0 0,1 0-1,1 1 1,0 1 0,2-1-1,-6 36 1,12-57-447,1 1 1,0-1 0,0 1-1,0 0 1,0-1-1,0 1 1,0-1 0,1 1-1,-1-1 1,1 1-1,0-1 1,-1 1 0,1-1-1,0 0 1,1 1-1,-1-1 1,0 0 0,1 0-1,-1 0 1,1 0-1,0 0 1,-1 0 0,1 0-1,0-1 1,0 1-1,0 0 1,1-1 0,-1 0-1,0 0 1,0 1 0,1-1-1,-1 0 1,1-1-1,-1 1 1,0 0 0,1-1-1,0 0 1,-1 1-1,1-1 1,-1 0 0,1 0-1,3-1 1,7 1 24,1-2 0,-1 1 0,1-2 0,-1 1 0,0-2 0,24-9 0,32-23-66,-53 26-139,0 1-1,1 1 1,0 0 0,35-10-1,-52 18 164,1 0 0,-1 0 0,1-1 0,-1 1 0,1 0 0,-1 0 0,1 0 0,-1 1 0,1-1 0,-1 0 0,0 0 0,1 0 0,-1 0 0,1 0 0,-1 0 0,1 1 0,-1-1 0,1 0 0,-1 0 0,0 1 0,1-1 0,-1 0 0,0 1 0,1-1 0,-1 0 0,0 1 0,1-1 0,-1 1 0,0-1 0,0 0 0,1 1 0,-1-1 0,0 1 0,0-1 0,0 1 0,0-1 0,1 1 0,-1 0 0,0 28 61,-14 28 457,5-32-250,6-18-173,0 1 0,0-1 0,1 1 0,0 0 0,0-1 0,1 1 0,0 0 0,0 14 0,1-21-87,0-1 1,0 1-1,0-1 1,1 1-1,-1-1 0,0 1 1,1-1-1,-1 1 0,0-1 1,1 1-1,-1-1 1,0 0-1,1 1 0,-1-1 1,1 0-1,-1 1 0,1-1 1,-1 0-1,1 0 0,-1 1 1,1-1-1,-1 0 1,1 0-1,-1 0 0,1 0 1,-1 0-1,1 0 0,-1 0 1,1 0-1,0 0 1,-1 0-1,1 0 0,-1 0 1,1 0-1,-1 0 0,1 0 1,-1 0-1,1-1 1,-1 1-1,1 0 0,0-1 1,22-11-18,-12 3-734,0 0-1,0-1 1,10-13-1,-7 6-1496,-1-1 0,0 0 0,10-23 0,3-12-2762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09.962"/>
    </inkml:context>
    <inkml:brush xml:id="br0">
      <inkml:brushProperty name="width" value="0.025" units="cm"/>
      <inkml:brushProperty name="height" value="0.025" units="cm"/>
    </inkml:brush>
  </inkml:definitions>
  <inkml:trace contextRef="#ctx0" brushRef="#br0">115 1 8360,'-3'8'5376,"-35"89"-150,23-63-3320,-20 66 0,27-69-877,-6 64 0,13-85-1001,1 0 0,0 0 0,0 0-1,1 1 1,0-1 0,1 0 0,0-1 0,0 1 0,1 0 0,7 14-1,-10-23-17,1 1-1,-1-1 0,1 0 1,-1 1-1,1-1 0,-1 0 1,1 0-1,0 0 0,0 0 1,0 0-1,0 0 0,0 0 1,0 0-1,0 0 0,0 0 1,0 0-1,0 0 0,0-1 1,0 1-1,1 0 0,-1-1 1,0 1-1,1-1 0,-1 0 1,0 1-1,1-1 0,1 0 1,-2 0 3,1-1 0,-1 0 0,1 0 1,-1-1-1,0 1 0,1 0 1,-1 0-1,0 0 0,0-1 1,0 1-1,0-1 0,0 1 1,0-1-1,0 1 0,-1-1 1,1 0-1,0-2 0,5-13-38,-1 0 0,4-31-1,-9 48 23,15-92-1000,-15 90 906,1 18-234,1-12 340,-1 0-1,1 0 0,0-1 0,0 1 1,0-1-1,0 0 0,1 1 0,-1-1 0,1 0 1,0 0-1,0-1 0,0 1 0,0-1 0,1 1 1,-1-1-1,1 0 0,-1 0 0,1-1 0,0 1 1,-1-1-1,1 1 0,0-1 0,0-1 0,5 2 1,11 1 71,1-1 1,0 0 0,28-2 0,-37 0-113,11-1 21,-1-1 0,0-1 0,0-1 0,0 0 0,26-10 1,-35 9-62,-1 1 0,0-1 0,-1-1 1,1 0-1,-1-1 0,0 0 1,0-1-1,-1 0 0,0 0 1,12-14-1,-25 25 152,0 1 1,1 0 0,-1-1-1,1 1 1,0 0-1,0 0 1,1 0-1,-1 1 1,1-1 0,0 0-1,0 0 1,0 1-1,1-1 1,0 1-1,-1-1 1,2 1 0,0 6-1,0-5-65,1 1-1,0-1 0,0 1 1,0-1-1,1 0 0,0 0 1,0 0-1,1 0 1,0 0-1,0-1 0,5 6 1,4 3-184,-2 1 0,0 1 0,0 0 0,-2 0 1,14 31-1,-19-38 96,-1 0 0,0 0 0,0 1 0,-1-1 0,0 1 0,-1-1 0,0 1 0,-1-1 0,0 1 0,0 0 1,-1-1-1,0 1 0,-3 10 0,2-14 183,-1-1 0,0 0 0,0 0 0,0 0 1,0 0-1,-1 0 0,0-1 0,0 0 0,0 0 1,0 0-1,-1 0 0,0 0 0,0-1 0,0 0 0,0 0 1,0 0-1,-11 3 0,13-4-43,0-1 1,0 0-1,-1 0 0,1 0 1,0 0-1,0-1 1,-1 1-1,1-1 0,0 0 1,-1 0-1,1 0 1,-1 0-1,1 0 0,0-1 1,-1 0-1,1 0 0,0 1 1,0-2-1,0 1 1,0 0-1,0-1 0,0 1 1,0-1-1,0 0 0,0 0 1,1 0-1,-1-1 1,1 1-1,-1 0 0,1-1 1,0 0-1,-2-3 0,-1-6-36,0-1-1,1-1 1,0 1-1,1-1 0,1 1 1,0-1-1,1 0 0,0 0 1,1 0-1,1 0 0,0 1 1,1-1-1,0 0 0,1 0 1,8-21-1,-8 29-30,0 0-1,1 1 0,-1-1 1,1 1-1,0-1 0,1 1 1,-1 0-1,1 1 1,0-1-1,0 1 0,0 0 1,1 0-1,0 0 0,0 1 1,6-3-1,8-2-143,0 2-1,1 0 1,30-4-1,38-12-5331,-35 0-3733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0.448"/>
    </inkml:context>
    <inkml:brush xml:id="br0">
      <inkml:brushProperty name="width" value="0.025" units="cm"/>
      <inkml:brushProperty name="height" value="0.025" units="cm"/>
    </inkml:brush>
  </inkml:definitions>
  <inkml:trace contextRef="#ctx0" brushRef="#br0">25 1 4773,'0'0'10185,"-16"84"-8103,9-22-384,5 7-481,2 5-865,0 1 129,4-5 127,1-12-416,6-9-160,3-12-64,-1-12 32,-6-15-96,2-10-128,-9-8-577,0-19-1185,-11-11-2145,-7-10-322,-12-10-3522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0.903"/>
    </inkml:context>
    <inkml:brush xml:id="br0">
      <inkml:brushProperty name="width" value="0.025" units="cm"/>
      <inkml:brushProperty name="height" value="0.025" units="cm"/>
    </inkml:brush>
  </inkml:definitions>
  <inkml:trace contextRef="#ctx0" brushRef="#br0">0 94 8488,'3'-10'1404,"-1"5"-1200,-1 1 0,1 0 0,0-1-1,0 1 1,0 0 0,0 0 0,1 1 0,-1-1 0,1 0-1,0 1 1,0 0 0,0-1 0,1 1 0,-1 0 0,1 1 0,0-1-1,0 1 1,0 0 0,0 0 0,0 0 0,0 0 0,0 0 0,1 1-1,-1 0 1,1 0 0,7 0 0,3-2 197,0 2 0,1-1-1,-1 2 1,0 0 0,1 1 0,-1 1 0,0 0 0,0 1-1,0 1 1,0 0 0,21 9 0,-30-10-342,0 0-1,0 1 1,0-1 0,-1 1-1,1 0 1,-1 0 0,0 1 0,0 0-1,0 0 1,-1 0 0,1 0-1,-1 1 1,-1 0 0,1 0 0,-1 0-1,0 0 1,0 0 0,-1 1 0,1-1-1,-2 1 1,1-1 0,-1 1-1,0 0 1,0 0 0,-1 0 0,0-1-1,-1 14 1,-2-2 92,-1-1 1,-1 1-1,-1-1 0,0 0 1,-1-1-1,-1 1 0,-1-1 1,-10 15-1,-12 24 281,29-52-366,0 0-1,1 1 1,0-1 0,-1 0 0,1 1 0,1-1 0,-1 0 0,0 6 0,1-9-62,0 1 1,0 0 0,0 0-1,0-1 1,0 1 0,1 0-1,-1-1 1,0 1 0,1 0-1,-1-1 1,0 1-1,1 0 1,-1-1 0,1 1-1,-1-1 1,1 1 0,-1-1-1,1 1 1,-1-1 0,1 1-1,0-1 1,-1 1 0,1-1-1,0 0 1,-1 1 0,1-1-1,0 0 1,-1 0 0,1 1-1,0-1 1,0 0 0,-1 0-1,1 0 1,0 0 0,0 0-1,-1 0 1,1 0 0,0 0-1,0-1 1,16 0-252,1-1 0,-1 0 0,-1-2 0,1 0 0,0-1-1,-1 0 1,16-9 0,5-3-3302,64-41 0,-85 43 3316,-14 12 900,0 0 1,0-1-1,-1 1 1,1 0-1,-1-1 1,0 1-1,0-1 0,0 1 1,0-1-1,-1 0 1,1 1-1,-1-1 1,0-6-1,-3-16 808,3 26-1467,-1-1 1,1 0 0,0 1-1,0-1 1,-1 1 0,1-1-1,0 1 1,-1-1 0,1 1-1,-1 0 1,1-1-1,-1 1 1,1-1 0,-1 1-1,1 0 1,-1-1 0,1 1-1,-1 0 1,1 0-1,-1 0 1,1-1 0,-1 1-1,0 0 1,1 0 0,-1 0-1,1 0 1,-1 0-1,0 0 1,1 0 0,-1 0-1,1 0 1,-1 0 0,0 0-1,1 0 1,-1 1-1,1-1 1,-1 0 0,1 0-1,-1 1 1,0-1 0,1 0-1,-1 1 1,1-1-1,0 0 1,-1 1 0,1-1-1,-1 1 1,-24 19 468,13-3-65,1 0-1,-15 34 0,23-45-384,0 0 0,1 0 0,0 1 0,0-1 1,1 1-1,0 0 0,0-1 0,0 1 0,1 0 0,0 0 0,0 0 0,2 8 0,-1-13-22,0 0 1,0 0-1,1 0 1,-1 0 0,1 0-1,-1 0 1,1 0-1,0 0 1,0-1-1,0 1 1,0-1-1,0 1 1,0-1-1,0 0 1,0 0-1,1 0 1,-1 0-1,0 0 1,1 0 0,-1-1-1,0 1 1,1-1-1,-1 0 1,1 0-1,-1 1 1,1-2-1,2 1 1,11 0-305,0-1 0,29-4 0,14-10-3253,-1-8-4790,-24 8 190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1.282"/>
    </inkml:context>
    <inkml:brush xml:id="br0">
      <inkml:brushProperty name="width" value="0.025" units="cm"/>
      <inkml:brushProperty name="height" value="0.025" units="cm"/>
    </inkml:brush>
  </inkml:definitions>
  <inkml:trace contextRef="#ctx0" brushRef="#br0">14 79 14862,'0'0'3331,"-2"-9"27,-2-2-2435,3 8-669,-1-1-1,1 0 1,0 1 0,0-1 0,0 0 0,1 0 0,-1 0 0,1 0 0,0 0 0,0-5 0,1 8-188,-1 1 0,1-1 0,-1 0 1,1 0-1,0 1 0,-1-1 1,1 0-1,0 1 0,-1-1 0,1 1 1,0-1-1,0 1 0,0-1 0,-1 1 1,1-1-1,0 1 0,0 0 1,0 0-1,0-1 0,0 1 0,0 0 1,0 0-1,-1 0 0,1 0 1,0 0-1,0 0 0,2 0 0,27 3 177,-26-2-235,0 0 0,-1 0 0,1 1 0,0-1 0,-1 1 0,0 0 0,1 0 0,-1 0 0,0 1 0,0-1 0,0 1 1,0 0-1,0-1 0,-1 1 0,1 1 0,-1-1 0,0 0 0,0 0 0,0 1 0,0-1 0,-1 1 0,1 0 1,-1-1-1,0 1 0,0 0 0,-1 0 0,1 0 0,-1 0 0,1 5 0,-1 0 6,-1-1 1,0 1-1,0-1 0,0 1 0,-1-1 0,0 0 0,-1 0 1,0 0-1,0 0 0,-1 0 0,0 0 0,-8 11 1,-11 9 25,16-20-1,0 0 0,0 0 0,1 1 1,0 0-1,1 0 0,0 1 0,0-1 1,1 1-1,-5 16 0,9-25-37,0-1 0,0 1-1,0-1 1,0 1 0,0-1 0,0 1 0,0-1 0,0 1-1,0-1 1,1 0 0,-1 1 0,0-1 0,0 1-1,0-1 1,1 0 0,-1 1 0,0-1 0,1 0 0,-1 1-1,0-1 1,1 0 0,-1 1 0,0-1 0,1 0-1,-1 0 1,1 1 0,-1-1 0,0 0 0,1 0-1,-1 0 1,1 1 0,23 2 93,24-5 62,-35 0-186,0 0 1,0-1-1,0-1 0,15-5 1,9-13-2873,-35 21 2089,1-1 1,-1 0 0,0-1-1,0 1 1,0 0 0,0 0-1,-1-1 1,1 1 0,0-1-1,1-4 1,3-12-11238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1.612"/>
    </inkml:context>
    <inkml:brush xml:id="br0">
      <inkml:brushProperty name="width" value="0.025" units="cm"/>
      <inkml:brushProperty name="height" value="0.025" units="cm"/>
    </inkml:brush>
  </inkml:definitions>
  <inkml:trace contextRef="#ctx0" brushRef="#br0">1 59 14510,'0'0'7046,"62"-26"-6982,-17 18-32,1 4-32,4-4-1697,-2 2-2819,2-1-8329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4.070"/>
    </inkml:context>
    <inkml:brush xml:id="br0">
      <inkml:brushProperty name="width" value="0.025" units="cm"/>
      <inkml:brushProperty name="height" value="0.025" units="cm"/>
    </inkml:brush>
  </inkml:definitions>
  <inkml:trace contextRef="#ctx0" brushRef="#br0">65 73 7687,'9'-8'4223,"-2"0"-3597,36-30 1180,-40 35-1656,0 1 0,0 0 0,0 1 0,0-1 0,0 0 0,0 1-1,0 0 1,1 0 0,-1 0 0,0 0 0,1 0 0,-1 1 0,1-1 0,-1 1 0,7 0 0,-8 1-140,-1 0 0,1 0 0,0 0 0,-1 0 0,1 0 0,-1 0 0,0 0 0,1 1 0,-1-1 0,0 1 0,0-1 0,0 1 0,0-1 0,0 1 0,0-1 0,0 1 0,0 0 0,-1 0 0,1-1 0,-1 1 0,1 0 0,-1 0 0,0 0 0,1 0 0,-1-1 0,0 1 0,-1 3 0,-3 54 442,-4-33-364,-1-1 0,-1 0 0,-1-1 0,-1 0 1,-2 0-1,-20 27 0,19-31 69,2 1 0,0 0 0,1 1 0,1 0 0,1 1 0,1 0 0,-9 38 0,18-60-137,-1 1 0,0 0 0,1 0 0,0-1 0,-1 1 0,1 0 0,0 0 0,0 0 0,0 0 0,0 0 0,0 0 0,1-1 0,-1 1 0,0 0 0,1 0 0,-1 0 0,1-1 0,0 1 0,0 0 0,-1-1 0,1 1 0,0 0 0,1-1 0,-1 1 0,0-1 0,0 0 0,1 1 0,-1-1 0,0 0 0,1 0 0,1 2 0,2-3 29,-1 1-1,0 0 1,1-1-1,-1 0 1,0 0-1,1 0 1,-1-1-1,1 1 0,-1-1 1,0 0-1,0 0 1,0-1-1,5-1 1,32-15 31,-1-2 0,-1-1 0,-1-2 0,39-31 0,-72 51-241,22-19-672,-26 21 568,0 0 0,0 0 0,0 0 0,0 0 0,-1 0 0,1 0 0,0 0 0,-1 0 0,1 0 0,-1-1 0,1 1 0,-1 0 0,0 0 0,1 0 0,-1-1 0,0 1 0,0 0 0,0-1 0,0 1 0,0 0 0,0 0 0,0-2 0,-6-7-6792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1.957"/>
    </inkml:context>
    <inkml:brush xml:id="br0">
      <inkml:brushProperty name="width" value="0.025" units="cm"/>
      <inkml:brushProperty name="height" value="0.025" units="cm"/>
    </inkml:brush>
  </inkml:definitions>
  <inkml:trace contextRef="#ctx0" brushRef="#br0">137 118 12812,'0'0'7319,"9"-7"-6924,4 0-180,0 0-25,-1-1 1,0 1 0,0-2 0,0 0-1,-1 0 1,-1-1 0,14-16-1,-23 25-107,-1 1-1,0-1 0,0 1 0,0-1 1,0 0-1,1 1 0,-1-1 1,0 1-1,0-1 0,0 1 0,0-1 1,0 1-1,0-1 0,-1 1 1,1-1-1,0 1 0,0-1 0,0 0 1,0 1-1,-1-1 0,1 1 0,0 0 1,0-1-1,-1 1 0,1-1 1,0 1-1,-1-1 0,1 1 0,-1 0 1,1-1-1,0 1 0,-1 0 0,1-1 1,-1 1-1,1 0 0,-1 0 1,1-1-1,-1 1 0,1 0 0,-1 0 1,1 0-1,-1 0 0,0 0 0,1 0 1,-1 0-1,1 0 0,-1 0 1,1 0-1,-1 0 0,1 0 0,-1 0 1,-37 1 530,32-1-332,-5 1-149,0 1-1,1 0 0,-1 1 0,0 1 0,1-1 1,0 1-1,0 1 0,0 0 0,-18 12 0,21-12-38,0 0 0,0 1 0,0 0 0,1 0 0,0 0 0,0 0 0,0 1 0,1 0-1,0 1 1,0-1 0,1 1 0,-7 16 0,11-22-87,-1-1 0,1 1 0,-1-1 0,1 1-1,0 0 1,0-1 0,0 1 0,0 0 0,0-1 0,0 1 0,0 0 0,0-1-1,1 1 1,-1 0 0,1-1 0,-1 1 0,1-1 0,0 1 0,-1-1 0,1 1 0,0-1-1,0 1 1,0-1 0,0 0 0,0 1 0,0-1 0,1 0 0,-1 0 0,0 0-1,1 0 1,-1 0 0,0 0 0,1 0 0,-1-1 0,1 1 0,0-1 0,-1 1-1,1-1 1,-1 1 0,1-1 0,2 0 0,9 3-107,1-1 0,-1-1 0,1-1 0,15 0 0,-12-1-399,-1 1-593,-1-1 1,0-1-1,1-1 1,25-7-1,24-16-8776,-30 7 1990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2.288"/>
    </inkml:context>
    <inkml:brush xml:id="br0">
      <inkml:brushProperty name="width" value="0.025" units="cm"/>
      <inkml:brushProperty name="height" value="0.025" units="cm"/>
    </inkml:brush>
  </inkml:definitions>
  <inkml:trace contextRef="#ctx0" brushRef="#br0">183 14 8104,'0'0'13185,"-11"-4"-11882,6 2-1169,0 0 0,0 1 1,0 0-1,0 0 0,0 0 0,-1 0 1,1 1-1,0 0 0,0 0 0,0 0 0,0 1 1,-1 0-1,1 0 0,0 0 0,0 0 1,0 1-1,1 0 0,-1 0 0,0 0 0,-7 6 1,-30 25 1169,41-32-1287,0 0 0,-1 0 0,1 1 0,0-1-1,0 0 1,0 0 0,0 1 0,0-1 0,0 1 0,0-1 0,0 1 0,0-1-1,1 1 1,-1 0 0,1-1 0,-1 1 0,1-1 0,0 1 0,0 0 0,-1 0-1,1-1 1,0 1 0,0 0 0,1-1 0,-1 1 0,0 0 0,1-1 0,0 3-1,0-3-11,0 0-1,1 0 1,-1 0-1,0 0 1,1 0-1,-1 0 1,1 0-1,0 0 1,-1-1-1,1 1 1,-1-1-1,1 1 1,0-1-1,0 0 1,-1 0-1,5 1 1,36-1-35,-24-1-145,-2 2 68,32-1-978,0 3-1,73 13 1,-105-7 1418,-23 1 455,-31 6 885,33-15-1509,-27 11 122,-1-2 0,0-2 0,-1-1 0,-50 5 0,81-12-754,-8 0-1206,6-4-3471,4-7-5099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2.758"/>
    </inkml:context>
    <inkml:brush xml:id="br0">
      <inkml:brushProperty name="width" value="0.025" units="cm"/>
      <inkml:brushProperty name="height" value="0.025" units="cm"/>
    </inkml:brush>
  </inkml:definitions>
  <inkml:trace contextRef="#ctx0" brushRef="#br0">232 60 12043,'0'0'4634,"2"-9"-1431,-1 4-2856,2-25 2209,-4 29-2483,1 0-1,-1 0 1,1 0 0,-1 1 0,1-1 0,-1 0-1,1 0 1,-1 0 0,0 1 0,1-1 0,-1 0-1,0 1 1,0-1 0,0 0 0,1 1 0,-1-1-1,0 1 1,0 0 0,0-1 0,0 1 0,0 0-1,0-1 1,0 1 0,0 0 0,0 0 0,0 0-1,0 0 1,0 0 0,0 0 0,0 0-1,0 0 1,0 0 0,0 0 0,-1 1 0,-8 1-20,0 1 1,1 0 0,-1 0 0,1 1 0,0 0 0,0 1 0,1 0-1,-1 0 1,1 1 0,-10 9 0,-4 4-26,2 0 1,-26 32 0,45-50-26,0-1 1,0 1-1,0 0 1,0 0 0,1 0-1,-1 0 1,0 0 0,1 0-1,-1 0 1,0 1-1,1-1 1,0 0 0,-1 0-1,1 0 1,0 0 0,-1 1-1,1-1 1,0 2-1,1-2 0,-1-1-1,0 0 1,1 1-1,-1-1 1,1 1-1,-1-1 0,1 0 1,-1 1-1,1-1 1,-1 0-1,1 0 0,-1 1 1,1-1-1,-1 0 1,1 0-1,0 0 0,-1 0 1,1 1-1,-1-1 1,1 0-1,0 0 1,-1 0-1,1 0 0,-1 0 1,2-1-1,49-11 12,-49 11-21,23-6-215,0 1 0,30-4 0,-47 9 199,0 0 0,-1 0 0,1 1 1,0 0-1,0 0 0,0 1 0,-1 0 1,1 1-1,-1 0 0,1 0 1,11 5-1,-17-6 19,0 0 0,0 1 1,1-1-1,-1 1 0,0-1 1,0 1-1,0 0 0,-1 0 1,1 0-1,0 0 0,-1 0 1,1 0-1,-1 1 0,0-1 0,0 0 1,0 1-1,0-1 0,0 1 1,0-1-1,-1 1 0,1-1 1,-1 1-1,0 0 0,0-1 0,0 1 1,0-1-1,0 1 0,0 0 1,-1-1-1,1 1 0,-1-1 1,-1 3-1,0 1 74,0 0 1,0-1 0,-1 1-1,0-1 1,0 0-1,-1 0 1,0 0-1,1 0 1,-2 0 0,1-1-1,0 0 1,-8 6-1,2-3 138,0-1-1,-1 0 1,1 0-1,-1-1 0,0-1 1,0 1-1,-1-2 1,1 0-1,-1 0 1,0-1-1,1 0 0,-1-1 1,-22-1-1,33 0-248,0 0-1,0 0 0,0-1 1,0 1-1,1 0 1,-1-1-1,0 1 0,0-1 1,0 1-1,1-1 0,-1 1 1,0-1-1,1 0 0,-1 1 1,0-1-1,1 0 1,-1 1-1,1-1 0,-1 0 1,1 0-1,0 0 0,-1 1 1,1-1-1,0 0 1,-1 0-1,1 0 0,0 0 1,0 0-1,0 1 0,0-1 1,0 0-1,0 0 0,0 0 1,0 0-1,0 0 1,1-1-1,-1-1-273,1 0 0,0 0-1,-1 0 1,1 0 0,0 1 0,1-1 0,-1 0-1,0 1 1,1-1 0,2-2 0,47-38-9182,-20 22 1436</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3.104"/>
    </inkml:context>
    <inkml:brush xml:id="br0">
      <inkml:brushProperty name="width" value="0.025" units="cm"/>
      <inkml:brushProperty name="height" value="0.025" units="cm"/>
    </inkml:brush>
  </inkml:definitions>
  <inkml:trace contextRef="#ctx0" brushRef="#br0">40 0 15599,'0'0'8039,"-9"56"-6918,-2-22-160,4 5-320,0-1-257,3-1-192,2-7-95,2-7-97,0-7-32,6-10-417,1-6-416,0-6-928,-2-15-1410,1-9-2018,-3-8-2915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3.497"/>
    </inkml:context>
    <inkml:brush xml:id="br0">
      <inkml:brushProperty name="width" value="0.025" units="cm"/>
      <inkml:brushProperty name="height" value="0.025" units="cm"/>
    </inkml:brush>
  </inkml:definitions>
  <inkml:trace contextRef="#ctx0" brushRef="#br0">22 0 13132,'0'0'4677,"-21"52"-3556,21-26-833,0-1-192,16-1-32,11-3 0,3-6 0,4-4-768,3-5-2211,-3-6-2402,0 0-5253</inkml:trace>
  <inkml:trace contextRef="#ctx0" brushRef="#br0" timeOffset="1">335 180 5926,'0'0'10837,"5"9"-7490,30 73 1276,-34-80-4542,1-1 0,-1 1 0,1 0 0,-1-1 1,1 1-1,-1-1 0,1 0 0,0 0 0,0 1 0,0-1 0,0 0 1,0 0-1,0-1 0,0 1 0,0 0 0,0-1 0,0 1 1,0-1-1,1 0 0,-1 0 0,4 0 0,50-4 280,-22-3-262,67-23 0,-77 21-144,1 1 1,0 1-1,1 1 0,-1 1 1,37-1-1,-61 6 64,-1 0-1,1 0 0,0 0 0,0 0 1,-1 0-1,1 0 0,0 0 0,-1 0 1,1 0-1,0 0 0,-1 1 0,1-1 0,0 0 1,-1 1-1,1-1 0,-1 0 0,1 1 1,0-1-1,-1 1 0,1-1 0,-1 1 1,1-1-1,-1 1 0,0-1 0,1 1 1,-1-1-1,1 1 0,-1 0 0,0-1 1,0 1-1,1 0 0,-1-1 0,0 1 1,0 0-1,0-1 0,0 2 0,-3 29 1709,0-13-1251,3-17-491,0-1-1,1 1 1,-1 0 0,1-1 0,-1 1 0,1-1 0,-1 1-1,1-1 1,-1 0 0,1 1 0,-1-1 0,1 0 0,0 1-1,-1-1 1,1 0 0,0 0 0,-1 1 0,1-1-1,0 0 1,-1 0 0,1 0 0,0 0 0,-1 0 0,1 0-1,0 0 1,-1 0 0,1 0 0,0 0 0,0-1 0,25-5-4837,-15-8-2680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4.604"/>
    </inkml:context>
    <inkml:brush xml:id="br0">
      <inkml:brushProperty name="width" value="0.025" units="cm"/>
      <inkml:brushProperty name="height" value="0.025" units="cm"/>
    </inkml:brush>
  </inkml:definitions>
  <inkml:trace contextRef="#ctx0" brushRef="#br0">449 1 5317,'0'0'10661,"-5"8"-8932,-142 180 2412,74-100-3187,-103 95 0,143-154-671,20-19-675,11-8-506,5-5-684,66-74-4947,-22 19 1724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4.963"/>
    </inkml:context>
    <inkml:brush xml:id="br0">
      <inkml:brushProperty name="width" value="0.025" units="cm"/>
      <inkml:brushProperty name="height" value="0.025" units="cm"/>
    </inkml:brush>
  </inkml:definitions>
  <inkml:trace contextRef="#ctx0" brushRef="#br0">370 0 6534,'0'0'10410,"-27"78"-9577,11-29 192,-2 9-289,5 3 450,3-2-706,4-6 225,6-6-417,2-6-224,12-10-32,1-6 0,-1-1-352,-7-6-1602,-7-1-1217,0-6-2787</inkml:trace>
  <inkml:trace contextRef="#ctx0" brushRef="#br0" timeOffset="1">0 579 13773,'0'0'6534,"91"3"-5221,-32-7-576,5-9-545,10-3-128,2 1-32,-2 0-1153,-12 3-4036,-8-2-5124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5.294"/>
    </inkml:context>
    <inkml:brush xml:id="br0">
      <inkml:brushProperty name="width" value="0.025" units="cm"/>
      <inkml:brushProperty name="height" value="0.025" units="cm"/>
    </inkml:brush>
  </inkml:definitions>
  <inkml:trace contextRef="#ctx0" brushRef="#br0">0 28 10890,'0'0'9225,"83"17"-8072,-30-17-384,11-11-353,-5 0-352,-2 1 32,-7 3-512,-12 2-3043,-20 4-3492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5.642"/>
    </inkml:context>
    <inkml:brush xml:id="br0">
      <inkml:brushProperty name="width" value="0.025" units="cm"/>
      <inkml:brushProperty name="height" value="0.025" units="cm"/>
    </inkml:brush>
  </inkml:definitions>
  <inkml:trace contextRef="#ctx0" brushRef="#br0">0 161 13261,'0'0'5317,"57"12"-4677,-12-17 65,8-6-417,6-1-224,2-1-32,-6-1-1665,-6 2-6279</inkml:trace>
  <inkml:trace contextRef="#ctx0" brushRef="#br0" timeOffset="1">486 28 16271,'0'0'8617,"78"8"-8489,-35-16-96,-2-3-1890,-5 2-2082,-4 1-3939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5.983"/>
    </inkml:context>
    <inkml:brush xml:id="br0">
      <inkml:brushProperty name="width" value="0.025" units="cm"/>
      <inkml:brushProperty name="height" value="0.025" units="cm"/>
    </inkml:brush>
  </inkml:definitions>
  <inkml:trace contextRef="#ctx0" brushRef="#br0">0 0 18514,'0'0'4900,"4"61"-3555,1-23-480,-5 4-384,2 2-289,2-2-128,1-2-64,-2-7-128,3-4-865,5-7-897,-3-10-672,-2-7-2371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4.496"/>
    </inkml:context>
    <inkml:brush xml:id="br0">
      <inkml:brushProperty name="width" value="0.025" units="cm"/>
      <inkml:brushProperty name="height" value="0.025" units="cm"/>
    </inkml:brush>
  </inkml:definitions>
  <inkml:trace contextRef="#ctx0" brushRef="#br0">1 110 11275,'0'0'528,"11"-3"-149,75-25 1539,-26 7-1624,0 3 1,1 3 0,63-8-1,-122 23-290,-1-1-1,0 1 0,0 0 0,1 0 0,-1-1 0,0 1 0,1 0 1,-1 0-1,0 1 0,1-1 0,-1 0 0,0 0 0,1 1 0,-1-1 0,0 1 1,0-1-1,1 1 0,-1-1 0,0 1 0,0 0 0,0 0 0,0-1 1,0 1-1,0 0 0,0 0 0,0 0 0,1 2 0,-1 1 153,0-1-1,0 1 1,-1-1-1,1 1 1,-1 0-1,0-1 1,0 1-1,-1 6 1,0 11 727,1-19-846,0 0 0,0 0 0,0 0 0,0 0 0,0 0 0,0 0 0,0 0 0,1 0 1,-1 0-1,1 0 0,0 0 0,-1 0 0,1 0 0,0-1 0,0 1 0,0 0 0,3 2 0,-2-2-27,0-1 0,1 0-1,-1 0 1,1 0-1,-1-1 1,1 1-1,-1 0 1,1-1 0,-1 0-1,1 1 1,-1-1-1,1 0 1,0-1 0,2 1-1,8-2 26,-1 0 0,1-1 0,-1-1 0,0 0 0,0 0 0,0-1 0,-1-1-1,15-8 1,-15 7-33,1 1 1,0 0-1,0 1 0,0 0 0,1 1 0,0 0 0,16-2 0,-29 6-4,1 0 0,-1 0 0,1 0 0,-1 0 0,1 0 0,-1 0 0,1 0 1,-1 1-1,1-1 0,-1 0 0,0 0 0,1 1 0,-1-1 0,1 0 0,-1 0 0,0 1 0,1-1 0,-1 0 0,0 1 0,1-1 0,-1 1 0,0-1 0,0 0 0,1 1 0,-1-1 1,0 1-1,0-1 0,0 1 0,1-1 0,-1 1 0,0-1 0,0 1 0,2 25 231,-9 25 578,-8 2-138,11-42-550,0 0 0,1 1 0,1 0 0,0-1 0,-1 15-1,3-25-101,0-1-1,1 1 0,-1 0 1,1-1-1,-1 1 1,1-1-1,-1 0 0,1 1 1,-1-1-1,1 1 0,-1-1 1,1 0-1,-1 1 1,1-1-1,0 0 0,-1 1 1,1-1-1,0 0 0,-1 0 1,1 0-1,0 0 1,-1 0-1,1 0 0,0 0 1,-1 0-1,1 0 0,0 0 1,-1 0-1,1 0 1,0 0-1,-1 0 0,1-1 1,0 1-1,-1 0 0,1 0 1,-1-1-1,1 1 1,0 0-1,0-2 0,29-11 285,-19 5-596,0 0 1,-1 0-1,17-17 0,-24 20-400,1 1-1,-1 0 1,0-1 0,-1 0-1,1 0 1,-1 0-1,3-7 1,3-20-5151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6.345"/>
    </inkml:context>
    <inkml:brush xml:id="br0">
      <inkml:brushProperty name="width" value="0.025" units="cm"/>
      <inkml:brushProperty name="height" value="0.025" units="cm"/>
    </inkml:brush>
  </inkml:definitions>
  <inkml:trace contextRef="#ctx0" brushRef="#br0">120 0 19891,'0'0'3203,"-41"59"-1986,25-33-769,-2 5-63,2 1-97,5-2-160,2-3-128,6-6 0,1-4-32,2-7-705,0-4-992,-4-17-10763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6.675"/>
    </inkml:context>
    <inkml:brush xml:id="br0">
      <inkml:brushProperty name="width" value="0.025" units="cm"/>
      <inkml:brushProperty name="height" value="0.025" units="cm"/>
    </inkml:brush>
  </inkml:definitions>
  <inkml:trace contextRef="#ctx0" brushRef="#br0">117 0 2787,'-9'4'12406,"8"-4"-12321,-10 5 882,0 0 0,1 0 0,-1 1 0,-11 8 1,19-11-803,0 0 0,-1-1-1,1 1 1,0 1 0,1-1 0,-1 0 0,0 1 0,1-1 0,0 1 0,0 0 0,0 0 0,0 0 0,1 0 0,-1 0 0,1 0 0,0 0 0,0 8 0,0-9-73,1 0-1,0 0 0,0 0 1,0 0-1,0-1 0,0 1 1,1 0-1,-1 0 0,1 0 1,0 0-1,0-1 1,0 1-1,0 0 0,0-1 1,1 1-1,-1-1 0,1 1 1,0-1-1,2 3 0,0-2-38,-1 0 0,1-1 0,0 0 0,0 0 0,0 0 0,0-1-1,0 1 1,0-1 0,0 0 0,0 0 0,1 0 0,6 0 0,0 0 34,0 0 0,0-1 1,1-1-1,-1 1 0,0-2 1,0 1-1,0-2 0,0 1 1,0-2-1,16-6 0,-23 8-70,0 0 0,0-1 0,1 1 0,-2-1-1,1 0 1,0 0 0,0-1 0,-1 1 0,0-1-1,0 0 1,0 0 0,0 0 0,0 0 0,-1 0-1,0 0 1,0-1 0,0 1 0,0-1 0,-1 0 0,0 1-1,0-1 1,0 0 0,0 0 0,-1 0 0,0 0-1,0-5 1,0 8-15,0 1-1,0-1 1,-1 1 0,1-1-1,0 1 1,-1 0-1,1-1 1,-1 1-1,1-1 1,-1 1 0,1 0-1,-1 0 1,0-1-1,0 1 1,0 0 0,0 0-1,0 0 1,0 0-1,0 0 1,0 0-1,0 0 1,-1 0 0,1 0-1,-1 0 1,-2-1-5,1 1-1,-1 0 1,1 0 0,-1 1-1,1-1 1,-1 1 0,0-1-1,1 1 1,-8 1 0,3 0-18,0 0 1,0 0 0,-1 1 0,1 0-1,0 1 1,0 0 0,1 0-1,-11 6 1,13-6-16,1 0 0,-1 0 0,1 0 0,0 1 0,0-1 0,0 1 0,0 0 0,1 1 0,-1-1 0,1 0 0,0 1 0,1 0 0,-1 0 0,1 0 0,0 0 0,0 0 0,0 0 0,1 1 0,-1-1 0,2 0 0,-1 1 0,0-1 0,1 1 0,0-1 0,0 1 0,2 7 0,-1-10-237,0 0-1,1-1 1,-1 0-1,1 1 0,-1-1 1,1 0-1,0 0 0,-1 0 1,1 0-1,0 0 0,1 0 1,-1 0-1,0-1 0,0 1 1,1-1-1,-1 0 1,1 0-1,-1 0 0,1 0 1,0 0-1,-1 0 0,1 0 1,0-1-1,-1 0 0,1 1 1,5-1-1,22 1-5486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17.019"/>
    </inkml:context>
    <inkml:brush xml:id="br0">
      <inkml:brushProperty name="width" value="0.025" units="cm"/>
      <inkml:brushProperty name="height" value="0.025" units="cm"/>
    </inkml:brush>
  </inkml:definitions>
  <inkml:trace contextRef="#ctx0" brushRef="#br0">71 131 13645,'-4'8'3352,"3"-7"-2981,-20 36 2634,20-35-2761,0 0 1,-1 0-1,1 1 0,0-1 0,1 0 0,-1 0 1,0 1-1,1-1 0,-1 1 0,1-1 0,-1 1 1,1-1-1,0 1 0,0-1 0,1 0 0,0 5 1,-1-7-211,1 1 1,0-1-1,0 1 1,0-1-1,0 1 1,-1-1-1,1 0 1,0 1-1,0-1 1,0 0-1,0 0 1,0 0 0,0 0-1,0 0 1,0 0-1,0 0 1,0 0-1,0 0 1,0 0-1,0 0 1,0 0-1,0-1 1,0 1-1,0-1 1,0 1 0,-1 0-1,1-1 1,0 1-1,0-1 1,0 0-1,1 0 1,26-19 696,-19 11-510,-1 0-1,0-1 1,0 0-1,-1 0 1,12-21-1,-17 26-36,1 0 0,-1 0 0,0 0 0,-1 0 0,1 0 0,-1-1-1,0 1 1,0-1 0,0 1 0,-1-1 0,0 1 0,0-1 0,-1 0 0,1 1-1,-3-9 1,2 12-158,0 0-1,0 1 0,0-1 0,-1 0 0,1 1 1,0-1-1,-1 1 0,0 0 0,1-1 1,-1 1-1,1 0 0,-1 0 0,0 0 0,0 0 1,0 0-1,0 1 0,1-1 0,-1 0 1,0 1-1,0 0 0,0-1 0,0 1 0,0 0 1,0 0-1,-1 0 0,-1 1 0,-3-1-57,0 0-1,1 1 1,-1-1-1,0 2 1,1-1 0,-13 5-1,15-4 21,0 0 0,0 1 0,1-1 0,-1 1-1,1-1 1,-1 1 0,1 0 0,0 1 0,0-1 0,0 0 0,0 1-1,1 0 1,0 0 0,-1 0 0,1 0 0,-2 5 0,3-5-483,0 0 1,0-1-1,0 1 0,1 0 1,-1 0-1,1 0 1,0 0-1,0 0 1,1 0-1,-1 0 1,1-1-1,0 6 0,8 8-7517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4.515"/>
    </inkml:context>
    <inkml:brush xml:id="br0">
      <inkml:brushProperty name="width" value="0.025" units="cm"/>
      <inkml:brushProperty name="height" value="0.025" units="cm"/>
    </inkml:brush>
  </inkml:definitions>
  <inkml:trace contextRef="#ctx0" brushRef="#br0">270 0 8616,'0'0'9769,"-52"37"-9705,20-13 1,4 8-65,6 4 128,3 6 480,-1 0 225,6 2-577,-6-2-32,6-3 97,-6-5-193,8-8-64,1-9-96,6-13-833,15-26-6790,17-20 96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4.857"/>
    </inkml:context>
    <inkml:brush xml:id="br0">
      <inkml:brushProperty name="width" value="0.025" units="cm"/>
      <inkml:brushProperty name="height" value="0.025" units="cm"/>
    </inkml:brush>
  </inkml:definitions>
  <inkml:trace contextRef="#ctx0" brushRef="#br0">286 0 15246,'0'0'2670,"-2"11"-1218,-15 78 266,4-30-913,3 1 0,-2 61 1,11-104-957,1 0 1,1-1-1,0 1 1,1 0-1,1-1 1,1 1-1,0-1 1,1 0 0,1 0-1,0-1 1,1 0-1,11 18 1,-45-44-4564,-87-71 179,4-10 7105,74 61 388,36 31-2890,0 0 1,0 0 0,0 0-1,0 0 1,0 0-1,0 0 1,0 0-1,0 0 1,0 0-1,1 0 1,-1 0-1,0 0 1,0 0 0,0 0-1,0 0 1,0 0-1,0 0 1,0 0-1,1 0 1,-1 0-1,0 0 1,0 0-1,0 0 1,0 0 0,0 0-1,0 0 1,0 0-1,0 0 1,1 0-1,-1 0 1,0 0-1,0 0 1,0 0-1,0 0 1,0 0 0,0 0-1,0 0 1,0-1-1,0 1 1,0 0-1,0 0 1,1 0-1,-1 0 1,0 0-1,0 0 1,0 0 0,0 0-1,0-1 1,0 1-1,0 0 1,0 0-1,0 0 1,0 0-1,0 0 1,0 0-1,0 0 1,0-1 0,0 1-1,0 0 1,0 0-1,0 0 1,0 0-1,0 0 1,-1 0-1,1 0 1,20 1 1321,29 7-1411,-44-8 352,133 17-423,-46-12-4919,-52-4-739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5.293"/>
    </inkml:context>
    <inkml:brush xml:id="br0">
      <inkml:brushProperty name="width" value="0.025" units="cm"/>
      <inkml:brushProperty name="height" value="0.025" units="cm"/>
    </inkml:brush>
  </inkml:definitions>
  <inkml:trace contextRef="#ctx0" brushRef="#br0">78 260 12940,'0'0'5979,"-9"10"-5210,9-10-766,-8 9 120,1 0 1,0-1-1,1 2 0,-1-1 1,2 1-1,0 0 1,0 0-1,0 1 1,2 0-1,-1-1 1,-3 22-1,7-31-118,0 1 1,0 0-1,1 0 0,-1 0 0,0 0 0,1 0 1,-1-1-1,1 1 0,0 0 0,0 0 1,0-1-1,0 1 0,0-1 0,0 1 1,0 0-1,0-1 0,0 0 0,1 1 1,-1-1-1,0 0 0,1 0 0,0 0 0,-1 0 1,1 0-1,-1 0 0,1 0 0,0 0 1,0-1-1,-1 1 0,1-1 0,0 1 1,0-1-1,0 0 0,0 0 0,0 0 1,0 0-1,-1 0 0,4 0 0,5 0 9,0 0-1,0-1 1,0 0-1,0-1 1,0 0-1,10-4 1,-7 1-9,0-1 0,0 0 0,-1-1 1,0 0-1,-1-1 0,1 0 0,-1-1 0,-1 0 0,0-1 0,0 0 0,-1-1 1,0 0-1,-1 0 0,7-14 0,-6 9 28,0 0 0,-2-1-1,0 0 1,-1-1 0,0 1 0,-2-1 0,0 0-1,-1 0 1,-1-1 0,0-19 0,-1 34 23,-1 1 0,0 0 0,0 0 0,0-1 0,-1 1 0,1 0 0,-1 0 0,0 0 0,0 0 0,0 0 0,0-1 0,0 2 0,-1-1 0,1 0 0,-1 0 0,0 0 0,0 1 0,0-1 0,0 1 0,0-1 0,-1 1 0,1 0 0,-1 0 0,1 0 0,-1 0 0,0 1 0,0-1 0,0 1 0,0-1 0,0 1 0,0 0 0,0 0 0,0 1 0,0-1 0,-1 1 0,1-1 0,0 1 0,0 0 0,-1 0 0,1 0-1,0 1 1,0-1 0,0 1 0,-5 1 0,-2 1 77,0 0-1,1 1 0,-1 0 1,1 1-1,-1 0 0,1 1 0,1-1 1,-1 2-1,1-1 0,0 1 1,1 1-1,-1-1 0,-10 16 0,13-17-78,0 0-1,0 0 1,1 1-1,0 0 0,0-1 1,1 1-1,0 0 1,0 1-1,1-1 0,0 1 1,0-1-1,0 1 1,1-1-1,0 1 1,1 0-1,0 0 0,0-1 1,1 1-1,2 13 1,-1-18-72,0 1 0,0-1 0,1 1 0,-1-1 0,1 0 0,0 0 0,0 0 0,0 0 0,0-1 0,0 1 0,1-1 0,-1 0 0,1 0 0,-1 0 0,1 0 0,0-1 0,0 1 0,0-1 0,0 0 0,0 0 0,0-1 0,0 1 0,6-1 0,13 2-767,-1-1 0,43-4 0,-46 0-220,0-1 1,0 0 0,23-10-1,-25 8 474,0 1-1,1 0 0,30-4 0,-47 9 560,-1 0-1,1 0 1,0 0-1,-1 0 1,1 0-1,0 1 0,-1-1 1,1 0-1,-1 0 1,1 0-1,0 0 1,-1 1-1,1-1 1,-1 0-1,1 1 0,-1-1 1,1 0-1,-1 1 1,1-1-1,-1 1 1,1-1-1,-1 1 0,1-1 1,-1 1-1,0-1 1,1 1-1,-1-1 1,0 1-1,0-1 1,1 1-1,-1 1 0,1 26 737,-16 26 285,7-34-849,4-13-184,1 1 0,-1 0-1,2 0 1,-1 0-1,1 0 1,-2 17 0,4-24-90,1-1 0,-1 0 1,0 1-1,0-1 1,0 0-1,1 1 1,-1-1-1,0 0 0,0 0 1,1 1-1,-1-1 1,0 0-1,1 0 1,-1 0-1,0 1 0,1-1 1,-1 0-1,0 0 1,1 0-1,-1 0 1,0 0-1,1 0 0,-1 0 1,1 0-1,-1 0 1,0 0-1,1 0 1,-1 0-1,0 0 1,1 0-1,-1 0 0,1 0 1,-1 0-1,0 0 1,1 0-1,-1-1 1,0 1-1,1 0 0,-1 0 1,0 0-1,1-1 1,-1 1-1,0 0 1,0 0-1,1-1 0,-1 1 1,0 0-1,0 0 1,0-1-1,1 0 1,18-13-5176,5-12-5438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5.969"/>
    </inkml:context>
    <inkml:brush xml:id="br0">
      <inkml:brushProperty name="width" value="0.025" units="cm"/>
      <inkml:brushProperty name="height" value="0.025" units="cm"/>
    </inkml:brush>
  </inkml:definitions>
  <inkml:trace contextRef="#ctx0" brushRef="#br0">116 1 4516,'0'0'9588,"-6"9"-6017,-10 15-2826,1 0 0,1 2 0,2 0 0,0 0 0,-9 34 0,16-41-615,0 0 0,2 1 0,0 0 0,1-1 0,1 1 1,0 0-1,2 0 0,1-1 0,3 22 0,-2-31-128,0 1 1,1-1-1,0 1 0,6 10 0,-9-19-21,-1 0-1,1 0 0,0 0 1,0 0-1,0-1 1,0 1-1,0 0 1,0-1-1,0 1 0,1 0 1,-1-1-1,1 0 1,-1 1-1,1-1 0,-1 0 1,1 0-1,0 0 1,0 0-1,-1 0 1,1 0-1,0 0 0,0-1 1,0 1-1,0-1 1,0 1-1,0-1 0,0 0 1,0 0-1,3 0 1,-3-1 13,-1 0 0,1 0 0,0 0 0,-1-1 0,1 1 0,-1 0 0,1-1 0,-1 0 0,0 1 0,0-1 0,0 0 0,0 1 0,0-1 0,0 0 0,0 0 0,0 0 0,-1 0 0,1 0 0,-1-3 0,8-46 72,-7 38-50,3-103 1292,-4 119-1306,1 1 0,-1-1 0,1 1-1,0-1 1,0 0 0,0 1 0,0-1 0,1 0-1,-1 0 1,1 0 0,0 0 0,0 0-1,0 0 1,0 0 0,1-1 0,-1 1 0,1-1-1,-1 0 1,1 1 0,0-1 0,0 0 0,0-1-1,0 1 1,0-1 0,0 1 0,1-1 0,-1 0-1,0 0 1,1 0 0,3 0 0,13 3 20,0-1 0,0 0 0,38-2 0,-36-2-63,-1-1 0,0 0 0,0-2 0,-1-1-1,1 0 1,-1-2 0,0 0 0,0-1 0,-1-1-1,0-1 1,-1-1 0,0 0 0,26-22 0,-42 31 270,-11 14 444,4-5-646,1 0 0,0 1 0,0-1 0,1 0 0,0 1-1,0 0 1,1 0 0,0 0 0,0 0 0,1 0 0,0 0 0,0 1 0,1-1 0,0 0 0,1 0 0,0 1-1,0-1 1,1 0 0,0 0 0,0 0 0,1 0 0,0-1 0,5 12 0,36 39-374,-26-35-500,25 40 0,-39-55 730,0-1-1,0 1 1,-1 0 0,0 0-1,-1 1 1,1-1 0,-2 1 0,1-1-1,0 17 1,-2-21 141,-1 0-1,0 0 1,0-1 0,0 1-1,-1 0 1,1 0-1,-1-1 1,0 1-1,0-1 1,0 1 0,0-1-1,-1 0 1,1 0-1,-1 0 1,0 0-1,0-1 1,0 1 0,0-1-1,0 1 1,-1-1-1,1 0 1,-1 0 0,1-1-1,-1 1 1,0-1-1,-6 2 1,-5 2 374,0-1 1,1-1-1,-1 0 0,0-1 1,-27 0-1,39-2-329,0 0 0,1 0 1,-1-1-1,0 1 0,0-1 0,0 1 0,0-1 0,0 0 1,1 0-1,-1 0 0,0 0 0,1-1 0,-1 1 0,1-1 1,0 1-1,-1-1 0,1 0 0,0 0 0,0 0 0,-3-4 1,3 3-21,0-1 1,0 0-1,0 0 1,1 0-1,-1 0 1,1-1-1,0 1 1,0 0-1,1 0 1,-1-1-1,1 1 0,0-7 1,1 1-51,0 1-1,0-1 1,1 1-1,0-1 1,0 1-1,1 0 1,1 0-1,0 0 1,0 1-1,0-1 1,1 1-1,6-8 1,4 2-141,0 0 1,0 2-1,1-1 0,1 2 1,0 0-1,1 2 1,0 0-1,24-9 0,14-8-3226,-1-5-3680,-19 6-7927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6.576"/>
    </inkml:context>
    <inkml:brush xml:id="br0">
      <inkml:brushProperty name="width" value="0.025" units="cm"/>
      <inkml:brushProperty name="height" value="0.025" units="cm"/>
    </inkml:brush>
  </inkml:definitions>
  <inkml:trace contextRef="#ctx0" brushRef="#br0">29 18 4901,'10'-16'7712,"-6"14"-1612,-2 12-2299,-2 9-3622,0-15-579,0 68 721,-2 36 597,6 1 0,23 153 0,-25-234-2193,-2-28 1225,0 0 1,0 0 0,0 1-1,0-1 1,0 0-1,0 0 1,0 0 0,0 0-1,0 0 1,0 1-1,0-1 1,0 0 0,0 0-1,0 0 1,0 0 0,0 0-1,0 1 1,-1-1-1,1 0 1,0 0 0,0 0-1,0 0 1,0 0-1,0 0 1,0 0 0,0 0-1,-1 1 1,1-1-1,0 0 1,0 0 0,0 0-1,0 0 1,-1 0 0,1 0-1,0 0 1,0 0-1,0 0 1,0 0 0,0 0-1,-1 0 1,1 0-1,0 0 1,0 0 0,0 0-1,0 0 1,-1 0-1,1 0 1,0 0 0,0 0-1,0-1 1,0 1-1,0 0 1,0 0 0,-1 0-1,1 0 1,0 0 0,0 0-1,0 0 1,0 0-1,0-1 1,-25-39-6313,5-5 2022,-4-9-208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7.044"/>
    </inkml:context>
    <inkml:brush xml:id="br0">
      <inkml:brushProperty name="width" value="0.025" units="cm"/>
      <inkml:brushProperty name="height" value="0.025" units="cm"/>
    </inkml:brush>
  </inkml:definitions>
  <inkml:trace contextRef="#ctx0" brushRef="#br0">0 185 9321,'1'-12'680,"1"1"0,1 1 0,0-1 0,0 0 0,1 1 0,0-1 0,1 1 0,0 0 1,0 0-1,1 1 0,8-11 0,-10 16-450,-1 0 0,1 0 1,0 0-1,0 0 0,1 1 0,-1 0 1,1 0-1,0 0 0,-1 0 0,1 1 1,0-1-1,1 1 0,-1 1 0,0-1 1,1 1-1,-1 0 0,1 0 0,-1 0 1,1 1-1,-1 0 0,1 0 0,-1 0 1,1 1-1,8 2 0,-9-2-200,0 1 0,0 1 0,-1-1-1,1 1 1,-1-1 0,1 1 0,-1 1 0,0-1 0,0 1 0,-1-1-1,1 1 1,-1 0 0,1 0 0,-1 1 0,-1-1 0,1 1 0,0-1-1,-1 1 1,0 0 0,0 0 0,-1 0 0,1 0 0,-1 0 0,1 9-1,1 5 13,-1 1 0,-1-1 0,-1 1 0,0-1 0,-4 28 0,-1-26 16,0 0 0,-1-1-1,-13 29 1,11-31 118,1 0 0,1 1 0,1 0 0,-4 25 0,9-43-163,0 0 0,0 1-1,0-1 1,0 0 0,0 0 0,0 0 0,0 1 0,0-1 0,1 0 0,-1 0 0,0 1 0,1-1 0,-1 0 0,1 0 0,-1 0 0,1 0 0,0 0-1,0 0 1,-1 0 0,1 0 0,0 0 0,0 0 0,0 0 0,2 1 0,0-1 5,0 1 0,0-1 0,0 0 0,0 0 0,0 0 1,1 0-1,-1-1 0,0 1 0,5-1 0,7 0-51,-1 0 1,0-1-1,23-6 0,45-17-750,-63 16-862,0-1 1,-1 0-1,-1-2 0,28-20 0,-35 24 850,-1-1 0,0-1 0,0 0 0,-1 0 0,0 0-1,-1-1 1,0-1 0,9-18 0,-12 20 934,-1 1 1,0-1-1,-1 1 0,1-1 1,-2 0-1,1 0 0,-1-17 0,-1 25 52,1 0 0,-1 0-1,0 0 1,0 0-1,0 0 1,0 0 0,0 0-1,-1 0 1,1 0-1,0 0 1,0 0-1,-1 0 1,1 0 0,0 0-1,-1 0 1,1 0-1,-1 0 1,0 0 0,1 0-1,-1 0 1,1 1-1,-1-1 1,0 0-1,0 0 1,0 1 0,1-1-1,-1 0 1,0 1-1,0-1 1,0 1 0,0-1-1,0 1 1,0 0-1,0-1 1,0 1 0,0 0-1,0 0 1,0 0-1,0 0 1,-2 0-1,0 0 11,0 0-1,1 1 0,-1 0 0,0 0 0,1-1 0,-1 2 0,1-1 0,-1 0 0,1 0 0,0 1 1,-1-1-1,1 1 0,0 0 0,-3 3 0,-2 2 40,1 0 0,0 1 1,1 0-1,0 0 0,0 0 0,0 1 1,1-1-1,1 1 0,-1 0 0,1 0 1,1 0-1,0 1 0,0-1 0,1 1 0,0-1 1,0 1-1,2 14 0,1-18-230,0-1 1,0 0-1,0 0 1,1 0-1,-1-1 0,1 1 1,0-1-1,1 1 0,-1-1 1,6 5-1,45 41 16,-45-43-27,-7-4-130,1-1 0,0 1 1,0-1-1,0 0 0,0 0 0,0 0 1,0-1-1,0 1 0,0-1 1,1 0-1,-1 0 0,1 0 0,-1 0 1,1 0-1,-1-1 0,1 0 0,-1 0 1,1 0-1,-1 0 0,1 0 0,6-2 1,-6 1-463,0-1 0,-1 0 0,1 0 0,-1 0 0,1-1 0,-1 1 0,0-1 0,0 0 1,0 0-1,0 0 0,0 0 0,-1 0 0,0 0 0,1-1 0,-1 0 0,0 1 0,-1-1 0,3-6 1,6-24-3626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7.373"/>
    </inkml:context>
    <inkml:brush xml:id="br0">
      <inkml:brushProperty name="width" value="0.025" units="cm"/>
      <inkml:brushProperty name="height" value="0.025" units="cm"/>
    </inkml:brush>
  </inkml:definitions>
  <inkml:trace contextRef="#ctx0" brushRef="#br0">1 0 14189,'0'0'5136,"9"1"-3075,53-1 514,-27 0-1510,0 1 0,36 5 0,-67-6-1055,-1 1 0,0-1 0,1 1 0,-1 0 0,0 0 0,0 1 0,0-1 0,0 1 0,0-1 0,0 1 0,0 0 0,0 0 0,-1 0 0,1 0 0,-1 1 0,1-1 0,2 5 0,-3-5-5,-1 1-1,0 0 1,0-1-1,-1 1 1,1 0-1,-1 0 1,1-1-1,-1 1 1,0 0-1,0 0 1,0 0-1,0 0 1,0-1-1,-1 1 1,1 0-1,-2 4 1,-3 6 11,0-1 0,-1-1 0,0 1 0,-1-1 0,-1 0 0,1-1 0,-15 15 0,-109 106 48,130-130-74,0-1 0,0 1 1,0-1-1,1 1 0,-1-1 0,0 1 1,0-1-1,1 1 0,-1 0 1,0 0-1,1-1 0,-1 1 0,1 0 1,-1 0-1,1 0 0,-1 0 1,1 0-1,-1-1 0,1 1 0,0 0 1,0 0-1,0 0 0,-1 0 1,1 0-1,0 0 0,0 0 0,0 0 1,1 1-1,0-1-7,0-1 0,1 1-1,-1-1 1,0 1 0,1-1 0,-1 0-1,1 0 1,-1 0 0,1 0 0,-1 0-1,1 0 1,-1 0 0,0 0 0,1-1-1,1 0 1,60-18-1860,-59 17 1233,0 0 0,0 0-1,0-1 1,0 0 0,-1 1-1,1-1 1,-1 0 0,0 0-1,4-6 1,4-11-5783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4.829"/>
    </inkml:context>
    <inkml:brush xml:id="br0">
      <inkml:brushProperty name="width" value="0.025" units="cm"/>
      <inkml:brushProperty name="height" value="0.025" units="cm"/>
    </inkml:brush>
  </inkml:definitions>
  <inkml:trace contextRef="#ctx0" brushRef="#br0">0 1 12716,'0'0'3267,"57"19"-7367,-19-19-160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7.745"/>
    </inkml:context>
    <inkml:brush xml:id="br0">
      <inkml:brushProperty name="width" value="0.025" units="cm"/>
      <inkml:brushProperty name="height" value="0.025" units="cm"/>
    </inkml:brush>
  </inkml:definitions>
  <inkml:trace contextRef="#ctx0" brushRef="#br0">1 15 11659,'0'0'9481,"86"-15"-8872,-40 15-385,6 0-160,-2 0-865,0 0-4035,-6 0-6920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8.090"/>
    </inkml:context>
    <inkml:brush xml:id="br0">
      <inkml:brushProperty name="width" value="0.025" units="cm"/>
      <inkml:brushProperty name="height" value="0.025" units="cm"/>
    </inkml:brush>
  </inkml:definitions>
  <inkml:trace contextRef="#ctx0" brushRef="#br0">63 0 3459,'0'0'577,"-48"18"-577,43-13-320,-4 0-673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8.461"/>
    </inkml:context>
    <inkml:brush xml:id="br0">
      <inkml:brushProperty name="width" value="0.025" units="cm"/>
      <inkml:brushProperty name="height" value="0.025" units="cm"/>
    </inkml:brush>
  </inkml:definitions>
  <inkml:trace contextRef="#ctx0" brushRef="#br0">1 173 11723,'0'0'6956,"8"1"-4516,3 0-1973,1-1 1,-1-1 0,1 0 0,-1-1 0,1 0 0,-1 0-1,0-1 1,0-1 0,0 0 0,15-8 0,50-34 212,-71 43-658,0-1 0,0 0 0,0 0 0,-1 0 0,0-1 0,0 1 0,0-1 0,0 0 0,-1-1 0,1 1 0,-1 0 0,2-8 0,-4 12-13,-1 1 0,0-1 0,0 0 0,1 0 0,-1 0 1,0 0-1,0 1 0,0-1 0,0 0 0,0 0 0,0 0 0,0 0 0,0 0 0,0 1 0,-1-1 0,1 0 0,0 0 0,0 0 1,-1 0-1,1 1 0,-1-1 0,1 0 0,-1 0 0,1 1 0,-1-1 0,1 0 0,-1 1 0,1-1 0,-2 0 0,0 0-2,0 0 0,0 0-1,0 0 1,-1 1-1,1-1 1,0 1 0,0-1-1,0 1 1,-1 0-1,1 0 1,-3 0 0,-4 1-9,0 0 0,0 0 1,0 1-1,0 0 0,-9 4 1,7-1 1,0 1 0,1 0 0,0 0 1,0 1-1,0 0 0,1 1 0,0 0 1,1 1-1,-1-1 0,2 2 0,-1-1 1,2 1-1,-1 0 0,1 0 0,0 1 0,1 0 1,1 0-1,0 0 0,0 1 0,1-1 1,0 1-1,-1 20 0,4-30-17,0 0 1,0 0-1,0 0 0,0-1 1,1 1-1,-1 0 1,1 0-1,-1 0 0,1-1 1,0 1-1,0 0 0,0-1 1,0 1-1,0-1 0,0 1 1,0-1-1,0 1 0,0-1 1,1 0-1,2 3 0,-1-2-77,1 0-1,-1 0 1,1-1-1,0 1 0,0-1 1,0 0-1,0 0 0,-1 0 1,7 0-1,3 0-416,0 0 0,0-2 0,-1 1 0,1-2 1,16-3-1,21-13-3995,3-10-2482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8.822"/>
    </inkml:context>
    <inkml:brush xml:id="br0">
      <inkml:brushProperty name="width" value="0.025" units="cm"/>
      <inkml:brushProperty name="height" value="0.025" units="cm"/>
    </inkml:brush>
  </inkml:definitions>
  <inkml:trace contextRef="#ctx0" brushRef="#br0">300 0 15599,'-9'1'3021,"-7"1"-2124,1 0-1,0 1 1,0 1-1,0 1 0,-17 7 1,8-2-188,0 2 1,1 0-1,0 2 1,-40 32-1,60-44-694,0 1 0,0-1 0,1 1 1,-1 0-1,1 0 0,0 1 0,-4 5 0,6-9-20,0 1-1,-1-1 1,1 1 0,0 0 0,0-1-1,0 1 1,0 0 0,0-1-1,0 1 1,0-1 0,0 1-1,0 0 1,0-1 0,0 1 0,0-1-1,0 1 1,0 0 0,1-1-1,-1 1 1,0-1 0,0 1-1,1-1 1,-1 1 0,0-1-1,1 1 1,-1-1 0,1 1 0,-1-1-1,1 1 1,-1-1 0,1 1-1,-1-1 1,1 0 0,-1 1-1,1-1 1,-1 0 0,1 0 0,-1 1-1,1-1 1,0 0 0,-1 0-1,1 0 1,-1 0 0,1 0-1,0 0 1,-1 0 0,1 0-1,0 0 1,0 0 0,53 4-1954,98-4 0,0-1-764,-152 0 2724,1 1 0,0 0 0,0 0 0,0 0 1,0 0-1,0 0 0,0 0 0,0 0 0,0 0 0,0 0 0,0 0 0,0 1 1,-1-1-1,1 0 0,0 0 0,0 1 0,0-1 0,0 1 0,-1-1 0,1 1 1,0-1-1,0 1 0,-1 0 0,1-1 0,0 1 0,-1 0 0,1-1 0,-1 1 1,2 1-1,-3 0 88,1-1 1,-1 1-1,1-1 0,-1 0 1,0 0-1,0 1 1,1-1-1,-1 0 0,0 0 1,0 0-1,0 1 1,0-1-1,0-1 0,0 1 1,-3 2-1,-53 32 2488,34-24-1856,-2 3 8,-1-1 1,-1-1-1,0-1 0,-47 11 0,74-22-781,0 0 0,0 0 0,0 0 0,0-1 0,0 1-1,0 0 1,0 0 0,0 0 0,0 0 0,0-1 0,0 1 0,0 0 0,0 0 0,0 0 0,0 0 0,0 0 0,0-1 0,0 1-1,0 0 1,0 0 0,0 0 0,0 0 0,0 0 0,0-1 0,-1 1 0,1 0 0,0 0 0,0 0 0,0 0 0,0 0 0,0 0-1,0 0 1,-1 0 0,1 0 0,0-1 0,0 1 0,0 0 0,0 0 0,0 0 0,-1 0 0,1 0 0,0 0 0,0 0 0,0 0-1,0 0 1,0 0 0,-1 0 0,1 0 0,0 0 0,0 0 0,0 0 0,0 0 0,-1 0 0,1 1 0,0-1 0,0 0 0,0 0 0,15-13-5349,-4 3 375,7-8-7205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9.243"/>
    </inkml:context>
    <inkml:brush xml:id="br0">
      <inkml:brushProperty name="width" value="0.025" units="cm"/>
      <inkml:brushProperty name="height" value="0.025" units="cm"/>
    </inkml:brush>
  </inkml:definitions>
  <inkml:trace contextRef="#ctx0" brushRef="#br0">126 20 3972,'0'0'17312,"-8"-5"-15225,3 3-1935,4 0-107,0 1-1,-1 0 1,1 0 0,-1 0-1,0 0 1,1 0 0,-1 0-1,0 1 1,1-1 0,-1 0-1,0 1 1,0-1-1,0 1 1,1 0 0,-1 0-1,0 0 1,0 0 0,0 0-1,0 0 1,0 0 0,1 0-1,-1 1 1,0-1 0,0 1-1,0 0 1,1-1-1,-1 1 1,0 0 0,1 0-1,-1 0 1,1 0 0,-1 0-1,1 0 1,-1 1 0,1-1-1,0 0 1,0 1 0,-1-1-1,1 1 1,0-1-1,0 1 1,0 1 0,-2 2 7,-1 0-9,1 1 0,-1 0 0,1 0 1,0 0-1,0 0 0,1 1 0,0-1 0,0 1 0,1-1 1,-1 1-1,1 0 0,1 0 0,-1 9 0,3-14-42,-1-1 0,1 0 0,-1 0-1,1 0 1,0 0 0,-1 0 0,1 0-1,0 0 1,0 0 0,0-1-1,0 1 1,-1-1 0,1 1 0,0-1-1,0 0 1,0 0 0,0 0 0,0 0-1,0 0 1,0 0 0,0 0 0,3-2-1,2 2 15,36-1-156,39 0-1318,-75 1 1379,-1 1 1,1 0-1,-1 0 0,0 1 1,1 0-1,-1 0 0,0 0 1,0 1-1,9 5 0,-13-7 89,0 0 0,-1 0 0,1 0 0,-1 0 0,0 1 0,1-1 0,-1 1 0,0-1 0,0 1 0,0-1-1,0 1 1,0 0 0,0-1 0,0 1 0,0 0 0,-1 0 0,1 0 0,-1-1 0,1 1 0,-1 0-1,0 0 1,0 0 0,0 0 0,0 0 0,0 0 0,0 0 0,-1 0 0,1-1 0,0 1 0,-1 0 0,0 0-1,1 0 1,-1 0 0,0-1 0,0 1 0,0 0 0,0-1 0,0 1 0,-2 2 0,-4 4 140,-1 1 1,1-1 0,-1 0 0,-1-1-1,-12 10 1,-79 48 401,88-58-438,-1-1 0,0 0-1,0 0 1,0-1 0,-1-1-1,-17 3 1,85-53-3829,38-19-4910,-38 24 629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9.589"/>
    </inkml:context>
    <inkml:brush xml:id="br0">
      <inkml:brushProperty name="width" value="0.025" units="cm"/>
      <inkml:brushProperty name="height" value="0.025" units="cm"/>
    </inkml:brush>
  </inkml:definitions>
  <inkml:trace contextRef="#ctx0" brushRef="#br0">109 213 16592,'0'0'4003,"-55"71"-2625,37-35-417,0 6 32,4-3-289,10-2-512,4-3-159,0-7-162,9-10-1120,11-6-384,-6-11-706,6 0-1504,-8-19-2179</inkml:trace>
  <inkml:trace contextRef="#ctx0" brushRef="#br0" timeOffset="1">82 0 15439,'0'0'8520,"-28"50"-8969,44-32-1921,2-4-2883,3-2-4965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2:59.992"/>
    </inkml:context>
    <inkml:brush xml:id="br0">
      <inkml:brushProperty name="width" value="0.025" units="cm"/>
      <inkml:brushProperty name="height" value="0.025" units="cm"/>
    </inkml:brush>
  </inkml:definitions>
  <inkml:trace contextRef="#ctx0" brushRef="#br0">82 0 16239,'0'0'2819,"-8"8"-337,3-3-2292,-1-1 52,1 0 0,-1 0 0,1 1 0,0 0 0,1 0 0,-1 0 0,1 0 0,0 1 1,1 0-1,-1 0 0,1 0 0,0 0 0,1 0 0,-1 1 0,1-1 0,1 1 0,-1-1 0,0 8 0,2-13-238,0 0 1,1 0-1,-1 0 1,0 0-1,1 0 1,-1 0-1,0 0 1,1 0-1,-1 0 1,1-1-1,-1 1 0,1 0 1,0 0-1,-1 0 1,1-1-1,0 1 1,0 0-1,-1-1 1,1 1-1,0-1 1,0 1-1,0-1 1,0 1-1,0-1 0,0 1 1,-1-1-1,1 0 1,0 0-1,0 1 1,0-1-1,0 0 1,0 0-1,2 0 1,42-1 83,-37 0-45,8-2-37,0-1-1,0 0 1,-1-1 0,0 0 0,0-2-1,0 0 1,16-10 0,-12 7-8,0 0 0,0 2-1,25-8 1,-43 16 11,-1-1 1,1 1-1,-1 0 0,1 0 0,-1-1 0,0 1 1,1 0-1,-1 0 0,1 0 0,-1 0 1,1 0-1,-1 0 0,1 0 0,0 0 0,-1 0 1,1 0-1,-1 0 0,0 0 0,1 0 0,-1 1 1,1-1-1,-1 0 0,1 0 0,-1 0 1,1 1-1,-1-1 0,1 0 0,-1 1 0,0-1 1,1 0-1,-1 1 0,0-1 0,1 0 1,-1 1-1,0-1 0,1 1 0,-1 0 0,-1 20 774,0 2 0,1-23-768,0 1-1,0 0 0,0-1 1,1 1-1,-1-1 0,0 1 1,0-1-1,1 1 1,-1-1-1,0 1 0,1-1 1,-1 1-1,0-1 0,1 1 1,-1-1-1,0 1 0,1-1 1,-1 0-1,1 1 1,-1-1-1,1 0 0,-1 0 1,1 1-1,0-1 0,-1 0 1,1 0-1,-1 0 0,1 1 1,-1-1-1,1 0 0,1 0 1,20 0 205,-1-1-1,1 0 1,0-2 0,0-1 0,40-12 0,-41 10-314,1 0-1,0 2 1,0 0-1,0 2 1,38-1 0,-59 4 86,0-1 1,0 1 0,0-1-1,0 1 1,0-1 0,0 1 0,0 0-1,0-1 1,0 1 0,-1 0-1,1 0 1,0 0 0,0 0 0,-1-1-1,1 1 1,0 0 0,-1 0-1,1 0 1,-1 1 0,0-1 0,1 0-1,-1 0 1,0 0 0,1 0-1,-1 0 1,0 0 0,0 1 0,0-1-1,0 2 1,-1 43-661,1-34-901,1-10-2264,8-2-2103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49.954"/>
    </inkml:context>
    <inkml:brush xml:id="br0">
      <inkml:brushProperty name="width" value="0.025" units="cm"/>
      <inkml:brushProperty name="height" value="0.025" units="cm"/>
    </inkml:brush>
  </inkml:definitions>
  <inkml:trace contextRef="#ctx0" brushRef="#br0">0 766 9257,'0'0'7591,"8"6"-7281,0-2-283,0 0 1,0 0 0,0-1 0,0 0 0,0-1 0,1 1 0,-1-2 0,1 1 0,12 0 0,93-3 171,-84 0-181,130-14-433,249-55 0,-177 25-1099,780-91 1554,5 47 951,-276 27-1135,-413 32-129,786-86-218,-1088 113 499,-18 3 3,-1 0 0,0-1 0,1 0 0,-1-1 0,0 1 0,0-1 0,0-1 0,0 1 0,7-4 0,-20 3 39,1 1 1,0 0 0,-1 1 0,1-1-1,-1 1 1,0 0 0,-10 0-1,-550-5-803,-1 46-42,359-23 582,-703 58-258,-747 55 2837,300-94-658,1369-37-1709,1-1 0,0 0 1,-1 0-1,0-2 0,13-4 0,15-5 6,603-171-2628,7 1-5148,-320 89 495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50.942"/>
    </inkml:context>
    <inkml:brush xml:id="br0">
      <inkml:brushProperty name="width" value="0.025" units="cm"/>
      <inkml:brushProperty name="height" value="0.025" units="cm"/>
    </inkml:brush>
  </inkml:definitions>
  <inkml:trace contextRef="#ctx0" brushRef="#br0">119 769 8360,'-37'12'1132,"21"-8"-80,0 1-1,1 1 1,-19 9-1,39-12 1080,11-4-1582,53-16 175,-1-3-1,75-33 1,-68 25-541,353-136-116,579-199-1041,-841 320 969,290-36-1,-374 66-2650,-31 0-2097,-7-7-4851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52.426"/>
    </inkml:context>
    <inkml:brush xml:id="br0">
      <inkml:brushProperty name="width" value="0.025" units="cm"/>
      <inkml:brushProperty name="height" value="0.025" units="cm"/>
    </inkml:brush>
  </inkml:definitions>
  <inkml:trace contextRef="#ctx0" brushRef="#br0">1 344 4420,'1'-12'256,"1"-6"689,1-1-1,0 1 0,2 0 1,0 0-1,1 0 0,0 1 1,2 0-1,11-20 0,-19 36-887,0 1 1,0-1-1,1 0 0,-1 1 0,0-1 1,1 1-1,-1-1 0,0 1 0,1-1 1,-1 1-1,1-1 0,-1 1 0,1-1 1,-1 1-1,1-1 0,-1 1 0,1 0 1,-1-1-1,1 1 0,0 0 0,-1 0 1,1-1-1,0 1 0,-1 0 0,1 0 1,0 0-1,-1 0 0,1 0 0,-1 0 1,1 0-1,0 0 0,-1 0 0,1 0 1,0 0-1,-1 0 0,1 0 0,0 1 0,-1-1 1,1 0-1,-1 1 0,1-1 0,0 0 1,-1 1-1,1-1 0,-1 0 0,1 1 1,-1-1-1,1 1 0,-1-1 0,0 1 1,1-1-1,-1 1 0,1-1 0,-1 1 1,0 0-1,0-1 0,1 1 0,-1-1 1,0 1-1,0 0 0,0-1 0,0 1 1,0 0-1,0-1 0,0 2 0,9 46 916,-5 167 136,-6-156-1214,3 0 0,2 0 0,21 115 0,-23-168-1,1 0 0,0 0 0,1-1 0,-1 1 0,1-1 1,0 1-1,0-1 0,6 7 0,-8-11 31,0 1 0,0-1 1,0 0-1,0 0 0,1 0 0,-1-1 0,0 1 1,0 0-1,1 0 0,-1-1 0,0 1 0,1-1 1,-1 1-1,1-1 0,-1 1 0,1-1 0,-1 0 1,1 0-1,-1 0 0,1 0 0,-1 0 0,1 0 1,-1 0-1,0 0 0,1-1 0,-1 1 0,1-1 1,-1 1-1,1-1 0,-1 1 0,0-1 0,1 0 1,-1 1-1,0-1 0,0 0 0,0 0 0,1 0 1,-1 0-1,0 0 0,1-3 0,8-9-79,0 0 0,-1-1 0,-1-1 0,0 0 0,-1 0 0,0 0 0,-1-1 0,6-27 0,-3 15 83,22-69 89,-4-1 1,-4-1 0,16-161-1,-41 235 335,2 25-336,0 0-1,0 0 0,0 0 1,0-1-1,-1 1 1,1 0-1,0 0 0,0 0 1,0 0-1,0-1 1,0 1-1,-1 0 1,1 0-1,0 0 0,0 0 1,0 0-1,0 0 1,-1 0-1,1 0 0,0-1 1,0 1-1,0 0 1,-1 0-1,1 0 0,0 0 1,0 0-1,0 0 1,-1 0-1,1 0 1,0 0-1,0 0 0,0 0 1,-1 0-1,1 1 1,0-1-1,0 0 0,0 0 1,-1 0-1,1 0 1,0 0-1,0 0 1,0 0-1,0 0 0,-1 1 1,1-1-1,0 0 1,0 0-1,-22 35 1107,9-6-807,1 1 0,2 0 0,1 1 0,1 0 0,2 1 0,-4 37 0,9-52-259,1 0-1,0 0 1,1-1 0,0 1-1,1 0 1,1-1 0,1 1-1,1-1 1,0 0 0,1 0-1,0-1 1,2 0 0,14 24-1,10 1-15,2-1-1,1-1 0,54 42 0,-89-79-62,0-1 1,0 1-1,1-1 1,-1 1-1,0-1 1,0 0 0,0 1-1,1-1 1,-1 1-1,0-1 1,1 0-1,-1 1 1,0-1-1,1 0 1,-1 0 0,1 1-1,-1-1 1,0 0-1,1 0 1,-1 1-1,1-1 1,-1 0-1,1 0 1,-1 0 0,0 0-1,1 0 1,-1 0-1,1 0 1,-1 0-1,1 0 1,-1 0-1,1 0 1,-1 0 0,1 0-1,-1 0 1,1 0-1,-1 0 1,0 0-1,2-1 1,-8-21-398,-21-32-413,5 17 498,-2 1-1,-1 0 1,-53-55 0,68 80 416,-1 1 0,1 1 0,-2 0 0,1 0-1,-1 1 1,-1 1 0,1 0 0,-1 0 0,0 1 0,-1 1 0,1 0 0,-1 1 0,0 1-1,0 0 1,-16-1 0,25 4 11,0 0-1,0 1 1,0-1-1,0 1 1,0 0-1,0 0 1,0 1-1,0-1 1,-7 5-1,10-6-71,1 1 0,0 0 0,0-1 0,0 1-1,0 0 1,0 0 0,0 0 0,0 0 0,0 0-1,0 0 1,0 0 0,0 0 0,1 0 0,-1 0-1,0 0 1,1 1 0,-1-1 0,1 0 0,0 0 0,-1 1-1,1-1 1,0 0 0,0 1 0,-1-1 0,1 0-1,0 1 1,0-1 0,1 0 0,-1 1 0,0-1-1,0 0 1,1 1 0,-1-1 0,1 0 0,-1 0-1,1 1 1,-1-1 0,1 0 0,0 0 0,-1 0 0,3 2-1,0 0 4,0 0 1,0 1-1,0-1 0,1 0 0,-1-1 0,1 1 0,0-1 0,0 0 0,0 0 1,0 0-1,0 0 0,0 0 0,1-1 0,6 2 0,68 7 234,-21-6-174,-1-3 0,1-2 0,60-10 0,-92 7-66,0-1 0,-1 0 0,1-2 0,-2-1 1,1-2-1,-1 0 0,0-1 0,-1-1 0,23-17 0,-39 23-21,1 0-1,-2 0 0,1-1 1,-1 0-1,0 0 0,8-13 1,-12 18 5,0-1 1,-1 1 0,1-1 0,-1 0-1,0 0 1,0 0 0,0 0 0,0 0-1,0 0 1,-1 0 0,1 0 0,-1 0-1,0 0 1,0 0 0,0-1 0,0 1-1,-1 0 1,1 0 0,-1 0 0,1 0-1,-1 0 1,-2-4 0,2 5-1,0 1 0,0 0 1,-1 0-1,1-1 0,0 1 0,0 0 1,-1 0-1,1 0 0,-1 0 1,1 1-1,-1-1 0,1 0 0,-1 1 1,1-1-1,-1 1 0,0-1 1,1 1-1,-1 0 0,0 0 0,1-1 1,-1 1-1,0 0 0,1 1 0,-1-1 1,0 0-1,1 0 0,-1 1 1,1-1-1,-3 2 0,-3 0 10,1 0 0,-1 0-1,0 1 1,1 1 0,-11 6 0,-3 4 154,2 2 1,0 0 0,1 0-1,-26 34 1,35-40-62,0 0 0,1 1 1,0 0-1,1 1 0,0-1 0,1 1 1,0 0-1,1 1 0,0-1 1,-2 17-1,5-26-97,1 0 1,0-1-1,0 1 0,0 0 1,0 0-1,0-1 0,1 1 1,-1 0-1,1-1 0,-1 1 1,1 0-1,0-1 1,0 1-1,0-1 0,1 1 1,-1-1-1,0 0 0,1 1 1,0-1-1,0 0 0,-1 0 1,1 0-1,0 0 0,0-1 1,1 1-1,-1 0 1,0-1-1,1 1 0,-1-1 1,1 0-1,-1 0 0,1 0 1,-1 0-1,1-1 0,0 1 1,-1-1-1,1 1 1,0-1-1,2 0 0,7 1 2,0-1 0,0-1-1,0 0 1,0 0 0,0-1-1,-1-1 1,1 0 0,12-5 0,-2-3-39,0 0 0,0-2 0,-1 0 0,-1-1 0,0-2 1,-1 0-1,-1-1 0,0 0 0,-1-2 0,-1 0 0,-1-1 1,-1 0-1,-1-1 0,0-1 0,-2 0 0,-1 0 0,0-1 1,-2-1-1,7-28 0,-13 32-135,-8 16 44,-16 29-2,2 9 299,1 0 0,2 1 0,2 1 0,1 1-1,2 0 1,1 1 0,-11 76 0,22-107-151,-1-1-1,1 1 1,0-1-1,0 1 1,0-1-1,1 1 1,0-1 0,1 1-1,-1-1 1,1 0-1,1 1 1,-1-1 0,1 0-1,3 5 1,-3-7-19,1 0 1,-1 0 0,1 0-1,0-1 1,0 0-1,0 0 1,0 0 0,0 0-1,1-1 1,-1 1 0,1-1-1,0 0 1,0-1-1,-1 1 1,1-1 0,0 0-1,0 0 1,8 0-1,3 0-4,0 0-1,1-1 1,-1-1-1,0-1 1,0 0-1,0-1 0,0-1 1,0 0-1,26-12 1,-19 6 2,-1-2 1,0-1-1,-1 0 1,0-2-1,33-30 0,-23 15-408,-2-2-1,-1-1 1,-2-1-1,-1-1 1,-2-1-1,-2-1 1,20-44-1,-11-1-1724,-27 74 1974,-1 1 1,-1-1-1,1 0 0,-1 0 0,-1 1 0,1-1 0,-1 0 1,-2-12-1,2 20 153,0 0 0,-1-1 1,1 1-1,0 0 1,0-1-1,-1 1 0,1 0 1,0-1-1,0 1 0,-1 0 1,1 0-1,0-1 0,-1 1 1,1 0-1,0 0 0,-1 0 1,1-1-1,-1 1 1,1 0-1,0 0 0,-1 0 1,1 0-1,-1 0 0,1 0 1,0 0-1,-1 0 0,1 0 1,-1 0-1,1 0 0,0 0 1,-1 0-1,1 0 0,-1 0 1,1 0-1,0 1 1,-1-1-1,1 0 0,-1 0 1,1 0-1,0 1 0,-1-1 1,1 0-1,0 0 0,-1 1 1,-16 11 34,7-1 105,0 0 0,1 0-1,0 1 1,1 1 0,0-1 0,1 1 0,0 1-1,1-1 1,0 1 0,2 0 0,-5 21 0,8-35-139,1 1 0,0-1 0,0 1 0,0 0 1,0-1-1,0 1 0,0-1 0,0 1 0,0-1 0,0 1 1,0-1-1,0 1 0,0 0 0,1-1 0,-1 1 0,0-1 1,0 1-1,1-1 0,-1 1 0,0-1 0,0 1 0,1-1 0,-1 0 1,1 1-1,-1-1 0,0 1 0,1-1 0,-1 0 0,1 1 1,-1-1-1,1 0 0,-1 1 0,1-1 0,-1 0 0,2 0 1,24-2 36,-17-1-113,-1 0 0,0-1 0,0 0 0,11-7 0,4-8-966,-2 0 0,-1-1-1,0-2 1,-2 0 0,0-1-1,-1 0 1,23-45 0,-13 1-2818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5.161"/>
    </inkml:context>
    <inkml:brush xml:id="br0">
      <inkml:brushProperty name="width" value="0.025" units="cm"/>
      <inkml:brushProperty name="height" value="0.025" units="cm"/>
    </inkml:brush>
  </inkml:definitions>
  <inkml:trace contextRef="#ctx0" brushRef="#br0">132 1 10442,'0'0'2589,"-10"9"-160,3-3-2043,-39 35 1488,43-38-1712,0 1 1,0-1 0,1 0-1,-1 1 1,1-1 0,0 1 0,0-1-1,0 1 1,0 0 0,1 0-1,0 0 1,-1 0 0,0 9 0,3-13-159,-1 1 1,1 0 0,-1 0-1,1-1 1,-1 1-1,1 0 1,-1-1 0,1 1-1,0 0 1,-1-1 0,1 1-1,0-1 1,0 1 0,0-1-1,-1 1 1,1-1 0,0 0-1,0 1 1,0-1-1,0 0 1,0 0 0,0 0-1,-1 0 1,1 0 0,0 0-1,0 0 1,0 0 0,1 0-1,36 0-104,-30 0-20,14-1-223,-13 0 251,1 1-1,0 0 0,0 0 0,-1 1 0,15 3 0,-22-3 95,-1-1 0,1 1 0,-1 0 0,1-1 0,-1 1 0,1 0 0,-1 0 0,0 0 0,1-1 0,-1 2 0,0-1 0,0 0 0,0 0 0,0 0 0,0 0 0,0 1 0,0-1 0,0 1 0,0-1 0,-1 0 0,1 1 0,0-1 0,-1 1 0,1 0 0,-1-1 0,0 1 0,0-1 0,1 1 0,-1 0 0,0-1 0,0 1 0,-1-1 0,1 1 0,0 0 0,0-1 0,-1 1 0,1-1 0,-2 4 0,0-1 82,0 0 1,-1 0-1,1 0 1,-1 0-1,0 0 0,0-1 1,0 0-1,0 1 0,-1-1 1,1 0-1,-1 0 1,0-1-1,0 1 0,-5 2 1,-60 28 862,69-33-945,-11 5 97,0-1-1,0 0 1,-1-1-1,1 0 0,-1 0 1,-19 0-1,31-3-169,-1 0 0,1 0-1,0-1 1,-1 1 0,1 0 0,-1-1 0,1 1-1,0 0 1,-1-1 0,1 1 0,0-1-1,-1 1 1,1-1 0,0 1 0,0 0 0,-1-1-1,1 1 1,0-1 0,0 1 0,0-1-1,0 1 1,0-1 0,0 1 0,0-1 0,0 0-1,0 1 1,0-1 0,0 1 0,0-1-1,0 1 1,0-1 0,0 1 0,0-1 0,1 0-1,4-21-3846,9-4-2376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52.770"/>
    </inkml:context>
    <inkml:brush xml:id="br0">
      <inkml:brushProperty name="width" value="0.025" units="cm"/>
      <inkml:brushProperty name="height" value="0.025" units="cm"/>
    </inkml:brush>
  </inkml:definitions>
  <inkml:trace contextRef="#ctx0" brushRef="#br0">206 1 5381,'0'0'2466,"-88"98"97,47-42-962,7 3-608,8-1-801,13-5-159,10-9-194,3-9-1248,0-9-609,10-8-2947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53.121"/>
    </inkml:context>
    <inkml:brush xml:id="br0">
      <inkml:brushProperty name="width" value="0.025" units="cm"/>
      <inkml:brushProperty name="height" value="0.025" units="cm"/>
    </inkml:brush>
  </inkml:definitions>
  <inkml:trace contextRef="#ctx0" brushRef="#br0">1 327 8360,'0'0'619,"9"-6"-656,16-15 66,0 0 0,-2-2 0,0 0 0,37-53 0,-41 49 1227,-1-1 0,24-49 0,-35 53 2953,-27 40-1542,-8 18-2001,1 2 1,2 1 0,1 0-1,3 2 1,1 1-1,1 0 1,-18 63 0,34-93-661,0 0 0,0 1 0,1-1-1,1 1 1,0 0 0,0-1 0,1 1 0,0 0 0,3 12 0,-2-19-14,0-1 1,0 0-1,0 1 1,0-1-1,1 0 0,0 0 1,-1 1-1,1-1 1,0 0-1,1-1 0,-1 1 1,0 0-1,1-1 1,-1 1-1,1-1 0,0 0 1,0 0-1,0 0 1,0 0-1,0-1 1,1 1-1,-1-1 0,0 1 1,1-1-1,-1-1 1,1 1-1,-1 0 0,1-1 1,-1 1-1,6-1 1,0 0-261,-1 0 1,1-1 0,-1 0 0,1 0 0,-1 0-1,1-1 1,-1-1 0,0 1 0,0-1 0,0-1-1,0 1 1,-1-2 0,1 1 0,11-9 0,-4 0-1321,0-1 1,-1 0-1,0-1 1,-1-1-1,13-19 1,17-33-6885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53.501"/>
    </inkml:context>
    <inkml:brush xml:id="br0">
      <inkml:brushProperty name="width" value="0.025" units="cm"/>
      <inkml:brushProperty name="height" value="0.025" units="cm"/>
    </inkml:brush>
  </inkml:definitions>
  <inkml:trace contextRef="#ctx0" brushRef="#br0">130 0 11723,'-9'9'1068,"-2"3"-460,2 1 0,-1 0 0,1 1 0,1 0 0,1 0 0,0 0 0,0 1 0,-5 23 0,0 9 276,2 1 0,2 0 0,-1 50 0,8-67-803,1-1 1,1 1-1,2-1 1,1 1-1,15 57 1,-18-84-80,0-1 0,0 0 0,0 0 0,0 0 1,1 0-1,-1 0 0,1-1 0,0 1 0,0 0 0,0-1 0,0 1 1,0-1-1,1 0 0,-1 0 0,1 0 0,-1 0 0,4 2 1,-4-3-2,0-1 1,0 0 0,-1 0 0,1 0-1,0 0 1,0 0 0,0 0 0,-1 0 0,1 0-1,0 0 1,0-1 0,-1 1 0,1-1 0,0 0-1,-1 1 1,1-1 0,-1 0 0,1 0 0,-1 0-1,1 0 1,-1 0 0,1 0 0,-1-1 0,0 1-1,0 0 1,0-1 0,1 1 0,-1 0-1,-1-1 1,1 0 0,1-2 0,15-24-130,-1-1 0,-2-1 1,-1 0-1,14-50 0,19-130-792,-41 193 1028,-3 32 298,1 11 68,-1-18-361,1 0 0,0 0 1,0 0-1,1-1 0,0 0 1,1 1-1,-1-1 0,1-1 1,1 1-1,-1-1 0,1 0 1,0 0-1,1 0 0,-1-1 0,1 0 1,0-1-1,0 1 0,1-1 1,-1-1-1,1 1 0,0-1 1,15 3-1,7 1-38,1-1-1,0-1 1,0-2-1,55-1 0,-67-2-67,-1-2 0,1 0 0,-1 0 0,1-2 0,-1-1 0,0 0 0,-1-1 0,20-9-1,-30 11-40,1 1-1,-1-1 0,0 0 1,-1-1-1,1 0 0,-1 0 0,0 0 1,0-1-1,0 0 0,-1 0 0,0-1 1,0 1-1,-1-1 0,0 0 1,0 0-1,0 0 0,-1-1 0,0 0 1,-1 1-1,4-15 0,-6 20 7,0 0 0,1 0 0,-1 0 0,0 0 0,0 0 0,0 0 0,-1 0 0,1 0 0,0 0-1,-1 0 1,1 0 0,-1 0 0,0 0 0,1 0 0,-1 0 0,0 1 0,0-1 0,0 0 0,0 1 0,-1-1 0,1 1 0,0-1 0,-1 1-1,1 0 1,-1-1 0,1 1 0,-1 0 0,0 0 0,0 0 0,1 0 0,-1 0 0,0 0 0,0 1 0,0-1 0,0 1 0,0-1 0,0 1-1,0 0 1,-3 0 0,-5-1-32,1 1 1,0 0-1,-1 1 0,1 0 0,0 0 0,0 1 0,-18 6 1,5 1 31,1 1 1,0 2 0,1-1-1,0 2 1,-33 28-1,26-17 142,1 1-1,1 1 0,-25 34 0,41-48 46,0 2 0,1-1 0,1 1 1,0 0-1,-8 23 0,14-33-138,-1-1 1,1 0-1,0 0 1,0 0 0,1 1-1,-1-1 1,1 0-1,-1 1 1,1-1-1,0 1 1,0-1-1,1 0 1,-1 1-1,1-1 1,0 0-1,0 1 1,0-1 0,0 0-1,0 0 1,1 0-1,-1 0 1,1 0-1,0 0 1,0 0-1,0-1 1,0 1-1,0 0 1,1-1 0,-1 0-1,1 0 1,3 3-1,4-1-13,0 0 0,0 0 1,1-1-1,-1 0 0,1-1 0,0 0 0,0 0 0,19-1 0,93-6 25,-121 4-32,60-6-402,0-3 1,103-32-1,20-23-5470,-81 19-2489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53:53.863"/>
    </inkml:context>
    <inkml:brush xml:id="br0">
      <inkml:brushProperty name="width" value="0.025" units="cm"/>
      <inkml:brushProperty name="height" value="0.025" units="cm"/>
    </inkml:brush>
  </inkml:definitions>
  <inkml:trace contextRef="#ctx0" brushRef="#br0">0 669 13357,'0'0'3507,"13"6"-2391,-1-1-961,0-1 1,0 0-1,0 0 1,1-2-1,-1 1 1,1-2-1,-1 0 1,1 0-1,25-3 1,15-4 172,62-16-1,-83 15-236,458-99 611,421-83-1063,1446-148-2303,-1993 311 1949,372 22 0,-552 15-4602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4:38.486"/>
    </inkml:context>
    <inkml:brush xml:id="br0">
      <inkml:brushProperty name="width" value="0.025" units="cm"/>
      <inkml:brushProperty name="height" value="0.025" units="cm"/>
    </inkml:brush>
  </inkml:definitions>
  <inkml:trace contextRef="#ctx0" brushRef="#br0">1699 14 4420,'-10'-1'3385,"-24"-2"-2801,1 0 1,-1 3-1,-55 5 1,76-3-569,0 0 1,1 1 0,-1 0 0,1 1 0,0 1-1,0 0 1,0 1 0,1 0 0,0 0 0,0 1-1,1 1 1,-1 0 0,-15 16 0,-11 23-15,2 1 0,2 1 0,2 3 0,-34 77 0,47-93-2,-133 283 27,-111 344 0,61 34 112,43 14-71,129-578-3,-180 1074 659,119 16 431,128 28-813,20-746-302,42-6-28,-68-387-21,4-2 0,69 142 0,-67-176-10,4-1-1,4-2 0,105 129 1,-105-149 0,2-2 1,2-1 0,3-4-1,1-1 1,3-3 0,109 62 0,-133-87 4,1-1 0,1-2 0,0-1 0,1-2 0,1-1 0,-1-3 0,1 0 0,0-2 1,1-2-1,-1-2 0,1-1 0,-1-2 0,1-1 0,51-12 0,-39 1 32,-1-2 1,0-2-1,-1-2 0,-2-3 1,0-1-1,-1-3 0,50-38 0,-7-4 12,-4-4-1,99-109 1,-56 39-14,202-301 0,46-199-96,-27-118 143,-70-30 13,-169 412 304,-16-5 1,41-395-1,-80 266-451,-14-549-1,-68 510-271,10 411 328,-68-259-1,65 333 23,-3 2 0,-2 0-1,-3 1 1,-4 2 0,-68-100-1,51 96 177,-3 1-1,-2 3 1,-4 3-1,-89-72 1,48 56 126,-3 6-1,-4 3 1,-2 6-1,-3 4 1,-2 5-1,-194-58 1,158 65-507,-3 6 1,0 7-1,-2 7 1,-222-6-1,311 30-687,-1 3 0,1 2 0,0 4 0,-80 20 0,-67 34-4480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4:56.145"/>
    </inkml:context>
    <inkml:brush xml:id="br0">
      <inkml:brushProperty name="width" value="0.025" units="cm"/>
      <inkml:brushProperty name="height" value="0.025" units="cm"/>
    </inkml:brush>
  </inkml:definitions>
  <inkml:trace contextRef="#ctx0" brushRef="#br0">389 53 11627,'0'0'9262,"-6"-8"-7308,4 5-1844,0 0 0,0-1 0,0 1 0,-1 0 0,0 1 1,1-1-1,-1 0 0,0 1 0,0 0 0,-1-1 0,1 1 0,0 0 0,-1 1 0,1-1 1,-1 1-1,0-1 0,1 1 0,-1 0 0,0 1 0,0-1 0,1 0 0,-1 1 0,-5 0 0,-6 1-85,0 1-1,0 1 0,0 0 0,1 1 0,-1 0 0,1 1 1,0 1-1,0 0 0,-22 14 0,24-13-27,0 1 0,1 0 0,0 0 0,0 1 0,1 1 0,0 0 0,1 0 0,0 1 0,1 0 0,-14 23 0,20-32-3,1 1 1,0 0 0,0-1-1,0 1 1,0 0-1,0 0 1,1 0 0,-1 0-1,1 0 1,0-1 0,0 1-1,0 0 1,0 0-1,1 6 1,0-8-12,-1 1 0,1 0 0,0-1-1,0 1 1,0-1 0,0 1 0,0-1 0,0 0 0,1 1 0,-1-1-1,0 0 1,1 0 0,-1 0 0,1 0 0,-1 0 0,1 0 0,-1 0-1,4 0 1,6 2-96,1 0 0,0-1-1,-1-1 1,1 0 0,24-1 0,-3 1 78,-24-1 19,-1 0-1,1 1 1,-1 0 0,1 1 0,-1 0 0,0 0 0,0 1 0,14 6 0,-20-7 19,1-1-1,-1 1 1,0 0-1,0 0 1,0 1 0,0-1-1,0 0 1,0 1-1,-1-1 1,1 1 0,-1-1-1,0 1 1,0 0-1,0 0 1,0-1 0,0 1-1,0 0 1,-1 0-1,1 0 1,-1 0-1,0 0 1,0 0 0,0 0-1,0 0 1,-1 0-1,1 0 1,-1 0 0,-1 4-1,0 0 186,0 0 0,-1 0 0,0-1 0,0 1 0,0-1 0,-1 0 0,0 0 0,0 0 0,-1 0 0,1-1 0,-1 1 0,0-1 0,-7 5 0,-8 5-226,-1 0 0,-28 15 0,48-29-56,38-27-7545,-5 2 1227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4:56.478"/>
    </inkml:context>
    <inkml:brush xml:id="br0">
      <inkml:brushProperty name="width" value="0.025" units="cm"/>
      <inkml:brushProperty name="height" value="0.025" units="cm"/>
    </inkml:brush>
  </inkml:definitions>
  <inkml:trace contextRef="#ctx0" brushRef="#br0">28 136 19955,'0'0'3908,"-15"52"-2211,10-22-800,1 0-545,1 2-288,3-4-32,0-3-32,0-9-800,10-10-1667,3-6-319,1-4-1122,0-18-3523</inkml:trace>
  <inkml:trace contextRef="#ctx0" brushRef="#br0" timeOffset="1">95 0 15375,'0'0'5765,"25"7"-13228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4:57.003"/>
    </inkml:context>
    <inkml:brush xml:id="br0">
      <inkml:brushProperty name="width" value="0.025" units="cm"/>
      <inkml:brushProperty name="height" value="0.025" units="cm"/>
    </inkml:brush>
  </inkml:definitions>
  <inkml:trace contextRef="#ctx0" brushRef="#br0">150 83 10186,'-2'14'3464,"-11"233"839,13-217-3713,-2-1 0,-2 1 0,-8 35-1,9-53-188,0 0-1,-1-1 1,-1 1-1,0-1 0,0 0 1,-1 0-1,0-1 1,-1 0-1,0 0 0,-14 14 1,20-23-381,0 0 1,1 0 0,-1 0-1,0 0 1,0 0-1,0 0 1,0-1 0,0 1-1,0 0 1,0-1-1,-1 1 1,1 0 0,0-1-1,0 0 1,0 1 0,-1-1-1,1 0 1,0 0-1,0 1 1,-1-1 0,1 0-1,-2 0 1,2-1 7,0 1 0,0-1 0,1 0 1,-1 1-1,0-1 0,0 0 0,0 0 1,1 0-1,-1 1 0,0-1 0,1 0 0,-1 0 1,1 0-1,-1 0 0,1 0 0,-1 0 0,1 0 1,0 0-1,-1-2 0,-1-7 106,1 1 0,0-1 0,0 1 0,2-16 0,1 4-137,2 0 0,0 1 0,1-1 0,1 1 1,17-38-1,57-95-39,-61 121 17,2 2 0,34-41 0,-49 64 14,0 0 0,1 0 1,0 0-1,0 1 0,0 0 1,1 1-1,0-1 1,0 1-1,0 1 0,1 0 1,-1 0-1,1 0 1,0 1-1,18-3 0,-26 6 5,0 0-1,-1 0 0,1 0 0,0 0 0,0 0 0,0 0 1,0 0-1,0 0 0,-1 1 0,1-1 0,0 0 1,0 1-1,0-1 0,-1 1 0,1-1 0,0 1 0,-1-1 1,1 1-1,0-1 0,-1 1 0,1-1 0,0 1 0,-1 0 1,1-1-1,-1 1 0,1 1 0,5 27-49,-12 29 334,-2-28 134,-3 19 489,32-56-607,1-10-212,-1 0-1,0-1 1,27-32 0,-26 27-77,0 0 0,33-23-1,-54 45-9,0 0 0,0 0 0,1 0-1,-1 0 1,0 0 0,0 1 0,1-1-1,-1 0 1,1 1 0,-1-1 0,1 1-1,-1 0 1,1-1 0,-1 1 0,1 0 0,1 0-1,-3 0-2,1 0-1,0 1 1,-1-1-1,1 0 0,-1 1 1,1-1-1,-1 0 1,1 1-1,-1-1 1,1 1-1,-1-1 0,1 1 1,-1-1-1,0 1 1,1-1-1,-1 1 1,0 0-1,1-1 0,-1 1 1,0-1-1,0 1 1,1 0-1,-1-1 0,0 1 1,0 0-1,1 7-11,-1 0 1,0-1-1,0 1 0,-3 15 0,-5 15 50,5-29-47,1 0-1,0 0 1,1 0-1,0 1 1,0 10-1,1-19-35,0-1-1,1 1 0,-1 0 0,0-1 0,1 1 0,-1-1 0,1 1 0,-1 0 1,1-1-1,-1 1 0,1-1 0,-1 1 0,1-1 0,-1 0 0,1 1 0,0-1 1,-1 0-1,1 1 0,-1-1 0,1 0 0,0 0 0,-1 1 0,1-1 0,0 0 1,0 0-1,-1 0 0,1 0 0,0 0 0,-1 0 0,1 0 0,0 0 0,0 0 1,-1 0-1,1-1 0,0 1 0,-1 0 0,2-1 0,29-9-2153,-12 0 97,-1-1 0,0-2 1,-1 0-1,23-21 0,-1-2-3543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4:57.461"/>
    </inkml:context>
    <inkml:brush xml:id="br0">
      <inkml:brushProperty name="width" value="0.025" units="cm"/>
      <inkml:brushProperty name="height" value="0.025" units="cm"/>
    </inkml:brush>
  </inkml:definitions>
  <inkml:trace contextRef="#ctx0" brushRef="#br0">127 311 10474,'0'0'8338,"-9"2"-6138,3 0-2007,-1 1 1,1-1 0,0 1-1,0 1 1,0-1-1,0 1 1,1 0 0,-1 0-1,1 1 1,0 0-1,0-1 1,1 2-1,-1-1 1,1 1 0,1-1-1,-1 1 1,1 0-1,-5 12 1,5-13-148,0 1 1,1 0-1,0-1 1,0 1-1,0 0 1,1 0-1,0 0 1,0 0-1,1 10 0,0-16-41,1 1 0,-1 0-1,1 0 1,0 0 0,-1 0-1,1 0 1,0-1 0,0 1-1,-1 0 1,1-1-1,0 1 1,0 0 0,0-1-1,0 1 1,0-1 0,0 0-1,0 1 1,0-1-1,0 0 1,0 1 0,0-1-1,0 0 1,0 0 0,1 0-1,-1 0 1,0 0 0,0 0-1,0 0 1,0-1-1,0 1 1,0 0 0,0-1-1,1 0 1,40-9 200,-24-1-197,-1 0-1,-1-1 0,0 0 0,0-1 0,26-29 0,-42 41-19,0 1 0,0 0 0,0 0-1,0 0 1,0 0 0,0-1 0,0 1 0,0 0-1,0 0 1,0 0 0,0 0 0,0-1 0,1 1-1,-1 0 1,0 0 0,0 0 0,0 0 0,0 0-1,0 0 1,0-1 0,1 1 0,-1 0 0,0 0 0,0 0-1,0 0 1,0 0 0,1 0 0,-1 0 0,0 0-1,0 0 1,0 0 0,0 0 0,1 0 0,-1 0-1,0 0 1,0 0 0,0 0 0,1 0 0,-1 0-1,0 0 1,0 0 0,0 0 0,0 0 0,1 0-1,-1 0 1,0 0 0,0 1 0,0-1 0,0 0-1,0 0 1,1 0 0,-1 0 0,0 0 0,0 0-1,0 1 1,0-1 0,0 0 0,0 0 0,0 0-1,0 0 1,0 0 0,1 1 0,-1-1 0,0 0-1,0 20-286,-7 21 275,5-35 48,0 2 43,0 0 0,0 0 0,1 0 0,0 1 0,0-1 0,1 0 0,0 0 0,0 1 0,3 10 0,-3-18-39,1 0 0,0 0-1,0 0 1,-1-1-1,1 1 1,0 0-1,0-1 1,0 1-1,0-1 1,0 1 0,-1-1-1,1 1 1,0-1-1,0 0 1,0 1-1,0-1 1,0 0-1,1 0 1,-1 0 0,0 0-1,0 0 1,0 0-1,0 0 1,0 0-1,0 0 1,0 0-1,0-1 1,0 1 0,0 0-1,0-1 1,0 1-1,1-1 1,34-17 1022,-6-4-664,-1 0 1,-1-3 0,-1 0 0,-1-1 0,41-56 0,-50 60-340,-1-1 1,-2-1-1,0 0 1,-2-1 0,-1-1-1,-1 0 1,-1 0-1,8-39 1,-14 18-55,-3 46 2,0 1 1,0-1 0,0 1 0,0-1 0,0 1-1,0-1 1,-1 0 0,1 1 0,0-1 0,0 1-1,-1-1 1,1 1 0,0-1 0,-1 1-1,1-1 1,-1 1 0,1 0 0,0-1 0,-1 1-1,1 0 1,-1-1 0,1 1 0,-1 0 0,1-1-1,-2 1 1,1 0-12,-1 0 0,1 0 0,-1 0 0,1 0 0,0 1 0,-1-1 0,1 1 0,-1-1 0,1 1 0,0-1 0,0 1-1,-1 0 1,1-1 0,0 1 0,-2 2 0,-12 9 27,1 1 1,1 0-1,0 1 0,0 1 0,-17 28 0,9-10 324,-31 67 0,47-91-301,2 1 0,-1-1 0,1 1 0,1 0 0,-3 17 0,5-25-31,0 0 0,0 1 0,0-1 0,0 1 1,0-1-1,0 0 0,0 1 0,1-1 0,-1 0 0,1 1 0,0-1 0,0 0 0,-1 0 0,1 1 0,1-1 0,-1 0 1,0 0-1,1 0 0,-1 0 0,1-1 0,-1 1 0,1 0 0,0-1 0,0 1 0,-1-1 0,1 1 0,0-1 0,4 2 1,5 1-89,0-1 0,0 0 1,0-1-1,0 0 0,0-1 1,20 0-1,-21-1-1137,1-1-1,0 0 1,-1-1-1,12-2 1,19-13-9252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4:58.359"/>
    </inkml:context>
    <inkml:brush xml:id="br0">
      <inkml:brushProperty name="width" value="0.025" units="cm"/>
      <inkml:brushProperty name="height" value="0.025" units="cm"/>
    </inkml:brush>
  </inkml:definitions>
  <inkml:trace contextRef="#ctx0" brushRef="#br0">123 195 9641,'0'0'11894,"-9"3"-10826,4-2-1048,0 1 1,1 0-1,-1 0 1,0 0 0,1 0-1,-1 1 1,1 0-1,0 0 1,0 0 0,0 0-1,0 1 1,1 0-1,-1 0 1,1 0 0,0 0-1,0 0 1,1 0-1,-1 1 1,1-1 0,-3 9-1,-2 4-26,1 0 0,1 0 0,1 0 0,1 1 0,0 0 0,0 18-1,2-35 5,1 0 0,0 0 0,0 0 0,0 0 0,0 0 0,0 0 0,0 0 0,0 0 1,0 0-1,1 0 0,-1 0 0,0 0 0,0 0 0,1 0 0,-1 0 0,1 0 0,-1 0 0,1 0 0,-1 0 0,1 0 0,0 0 0,-1-1 0,1 1 0,0 0 0,0-1 0,0 1 0,-1 0 0,1-1 0,0 1 0,0-1 0,1 1 0,1 0 30,0-1 0,-1 0 0,1 0 0,-1 0 0,1 0 0,-1-1 0,1 1 0,0-1 0,-1 0 0,0 1 0,1-1-1,3-2 1,6-3 266,0-1-1,0 0 1,-1-1-1,13-10 0,17-20 549,63-74 0,-87 91-623,-1-1-1,-1-1 1,-1 0-1,0-1 1,16-42-1,-29 61-192,1-1-1,-1 1 0,0-1 1,0 1-1,0-1 1,-1 1-1,0-8 0,0 12-26,0 1-1,0 0 0,0-1 1,0 1-1,0 0 0,0-1 1,0 1-1,0 0 0,0-1 1,0 1-1,0 0 1,0-1-1,0 1 0,0 0 1,-1 0-1,1-1 0,0 1 1,0 0-1,0 0 0,0-1 1,-1 1-1,1 0 0,0 0 1,0-1-1,-1 1 0,1 0 1,0 0-1,-1 0 0,1 0 1,0-1-1,0 1 0,-1 0 1,1 0-1,0 0 0,-1 0 1,1 0-1,0 0 1,-1 0-1,0 0 0,-18 19-274,7-2 264,1 1 0,0 0 0,1 1 0,1 0 0,1 0 0,1 0 0,1 1-1,0 1 1,1-1 0,-2 34 0,7-53 12,0 1 1,0-1-1,1 1 1,-1-1-1,0 1 1,1-1-1,0 1 0,-1-1 1,1 0-1,0 1 1,-1-1-1,1 0 0,0 1 1,0-1-1,0 0 1,0 0-1,1 0 1,-1 0-1,0 0 0,0 0 1,0 0-1,1-1 1,-1 1-1,1 0 0,-1-1 1,0 1-1,1-1 1,-1 1-1,1-1 1,-1 0-1,1 1 0,-1-1 1,1 0-1,1 0 1,63-2 68,-60 1-57,14-3 5,-1 0 0,0-1 0,-1-1 0,29-14 0,41-12-6,-87 32-17,-1 0-1,1 0 1,-1 1-1,1-1 0,-1 0 1,1 0-1,-1 1 1,1-1-1,-1 0 1,0 0-1,1 1 1,-1-1-1,0 1 1,1-1-1,-1 0 0,0 1 1,1-1-1,-1 1 1,0-1-1,0 1 1,0-1-1,1 0 1,-1 1-1,0-1 1,0 1-1,0-1 1,0 1-1,0-1 0,0 1 1,0-1-1,0 1 1,0-1-1,0 1 1,0-1-1,0 1 1,0-1-1,-1 1 1,1-1-1,0 1 0,0-1 1,0 1-1,-1-1 1,1 1-1,-8 26-105,6-21 122,-7 13 77,1 1 0,1 0 0,-8 39-1,15-58-80,0-1 0,0 0 0,0 1 0,0-1 0,0 0 0,0 1 0,0-1 0,0 0-1,0 0 1,0 1 0,0-1 0,0 0 0,0 1 0,0-1 0,0 0 0,0 1-1,1-1 1,-1 0 0,0 0 0,0 1 0,0-1 0,0 0 0,1 1 0,-1-1 0,0 0-1,0 0 1,1 0 0,-1 1 0,0-1 0,0 0 0,1 0 0,-1 0 0,0 0-1,1 1 1,-1-1 0,0 0 0,0 0 0,1 0 0,-1 0 0,1 0 0,18-3 183,17-14 48,-22 7-203,-1-1 0,-1 0 0,0 0 0,0-2 0,-1 1-1,17-27 1,-24 33 15,0 0 0,-1 0 0,0 0 1,0-1-1,0 0 0,-1 1 0,0-1 0,0 0 0,0 0 0,-1 0 0,0 0 0,-1 0 0,0 0 0,0 0 0,0 0 0,-1 0 0,0 0 0,-3-12 0,-16-9 521,20 28-567,-1-1 1,1 0-1,0 1 1,-1-1-1,1 0 1,-1 1-1,1-1 1,-1 1-1,1-1 1,-1 1-1,0-1 1,1 1-1,-1-1 1,1 1-1,-1 0 1,0-1-1,0 1 1,1 0-1,-1-1 1,0 1-1,1 0 1,-1 0-1,0 0 1,0 0-1,1 0 1,-1 0-1,0 0 1,0 0-1,0 0 1,1 0-1,-1 0 1,0 0-1,1 0 1,-1 1-1,0-1 1,0 0-1,1 1 1,-1-1-1,0 1 1,0-1-7,1 1 1,0-1-1,0 1 1,0-1-1,0 0 1,0 1-1,-1-1 1,1 1-1,0-1 1,0 1-1,0-1 1,0 0-1,0 1 1,0-1-1,0 1 1,1-1-1,-1 0 1,0 1-1,0-1 1,0 1-1,0-1 1,0 0-1,1 1 1,-1-1-1,0 0 1,0 1-1,1-1 1,-1 0-1,0 1 0,1-1 1,-1 0-1,0 1 1,1-1-1,-1 0 1,0 0-1,1 0 1,-1 1-1,0-1 1,1 0-1,-1 0 1,1 0-1,-1 0 1,0 0-1,1 0 1,20 6-56,-3-4-569,0-1 0,0 0 0,34-4 0,17-12-5476,-11-6-3474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5.599"/>
    </inkml:context>
    <inkml:brush xml:id="br0">
      <inkml:brushProperty name="width" value="0.025" units="cm"/>
      <inkml:brushProperty name="height" value="0.025" units="cm"/>
    </inkml:brush>
  </inkml:definitions>
  <inkml:trace contextRef="#ctx0" brushRef="#br0">116 0 6342,'0'0'9299,"-4"9"-8695,-21 66 36,2 1 1,-24 149-1,46-216-623,-5 24 149,1 0 1,2 1 0,2 35 0,1-69-157,0 1 0,0 0 1,0-1-1,0 1 0,0-1 0,0 1 1,1-1-1,-1 1 0,0 0 1,0-1-1,1 1 0,-1-1 0,0 1 1,1-1-1,-1 1 0,1-1 0,-1 0 1,1 1-1,-1-1 0,1 1 0,-1-1 1,1 0-1,-1 1 0,1-1 1,-1 0-1,1 0 0,-1 0 0,1 1 1,-1-1-1,1 0 0,0 0 0,-1 0 1,1 0-1,0 0 0,-1 0 0,1 0 1,-1 0-1,1 0 0,0 0 1,-1 0-1,1-1 0,-1 1 0,2 0 1,27-12 466,-2-7-64,-1-2 0,0 0 0,-2-1 0,30-37 0,-16 19-236,25-28 127,107-151 0,-165 212-441,-2 4-46,-1 0 1,0 0 0,0 0-1,0 0 1,0 0 0,0 0-1,-1 0 1,0-1 0,1 1-1,-1-1 1,-1 1 0,1-1-1,0-3 1,-6 8-3144,-14 7-2653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4:58.877"/>
    </inkml:context>
    <inkml:brush xml:id="br0">
      <inkml:brushProperty name="width" value="0.025" units="cm"/>
      <inkml:brushProperty name="height" value="0.025" units="cm"/>
    </inkml:brush>
  </inkml:definitions>
  <inkml:trace contextRef="#ctx0" brushRef="#br0">13 0 3619,'0'0'20212,"6"61"-19027,-6-17-481,0 6-447,0 3-193,-6 2 0,3-2-64,3-4-64,-4-8-1506,4-6-800,0-9-193,0-10-1120,-5-4-1730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4:59.220"/>
    </inkml:context>
    <inkml:brush xml:id="br0">
      <inkml:brushProperty name="width" value="0.025" units="cm"/>
      <inkml:brushProperty name="height" value="0.025" units="cm"/>
    </inkml:brush>
  </inkml:definitions>
  <inkml:trace contextRef="#ctx0" brushRef="#br0">1 104 8584,'0'0'13645,"87"-30"-12844,-33 25-65,5-2-447,-8-2-225,-1 1-32,-8 2-1345,-16-5-1794,-11-1-1634,-15-3-4099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4:59.597"/>
    </inkml:context>
    <inkml:brush xml:id="br0">
      <inkml:brushProperty name="width" value="0.025" units="cm"/>
      <inkml:brushProperty name="height" value="0.025" units="cm"/>
    </inkml:brush>
  </inkml:definitions>
  <inkml:trace contextRef="#ctx0" brushRef="#br0">0 78 15599,'0'0'8328,"38"-53"-7079,-6 41-512,5 6-129,3 0-384,3 6-192,-4 0-32,-3 9-704,-8 8-2531,-5 4-1826,-7 2-4260</inkml:trace>
  <inkml:trace contextRef="#ctx0" brushRef="#br0" timeOffset="1">382 248 12524,'0'0'5829,"3"8"-3304,-2-4-2248,1 1 0,0 0 0,0 0 0,0-1 0,1 1 0,-1-1 0,6 7 0,-6-10-243,-1 1 0,1-1 1,0 1-1,-1-1 0,1 0 0,0 0 0,0 0 1,0 0-1,0 0 0,0-1 0,0 1 0,0 0 1,0-1-1,0 0 0,1 1 0,-1-1 0,0 0 1,0 0-1,0 0 0,0 0 0,0-1 0,1 1 1,-1-1-1,0 1 0,0-1 0,2-1 0,2 0-4,0-1 0,0 0 0,0-1 0,0 0-1,-1 0 1,9-7 0,-9 6-52,0 1 0,0 0 0,0 0 0,1 1 0,-1-1 0,1 1 0,9-3-1,-14 6 12,-1 0-1,1 0 0,-1 0 0,1 0 0,-1 1 0,1-1 0,-1 0 0,1 1 0,-1-1 0,0 0 0,1 1 0,-1-1 1,1 0-1,-1 1 0,0-1 0,1 1 0,-1-1 0,0 1 0,1-1 0,-1 1 0,0-1 0,0 1 0,0-1 1,0 1-1,1-1 0,-1 1 0,0-1 0,0 1 0,0-1 0,0 1 0,0-1 0,0 1 0,0 0 0,0-1 0,-1 1 1,2 29-21,-2-25 28,-4 114 175,5-118-205,0-1 0,0 1 0,0-1 0,0 0 0,0 1 1,1-1-1,-1 1 0,0-1 0,0 1 0,0-1 0,1 0 0,-1 1 0,0-1 0,0 0 1,1 1-1,-1-1 0,0 0 0,1 1 0,-1-1 0,0 0 0,1 1 0,-1-1 1,1 0-1,-1 0 0,0 0 0,1 1 0,-1-1 0,1 0 0,-1 0 0,1 0 1,-1 0-1,0 0 0,1 0 0,-1 0 0,1 0 0,-1 0 0,1 0 0,-1 0 0,1 0 1,-1 0-1,1 0 0,-1 0 0,0 0 0,1-1 0,-1 1 0,1 0 0,-1 0 1,0-1-1,1 1 0,-1 0 0,1 0 0,-1-1 0,0 1 0,0 0 0,1-1 1,-1 1-1,1-1 0,23-18-4450,-5-6-2221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0.195"/>
    </inkml:context>
    <inkml:brush xml:id="br0">
      <inkml:brushProperty name="width" value="0.025" units="cm"/>
      <inkml:brushProperty name="height" value="0.025" units="cm"/>
    </inkml:brush>
  </inkml:definitions>
  <inkml:trace contextRef="#ctx0" brushRef="#br0">19 26 15663,'0'0'5909,"-2"12"-4873,-2 10-712,0-3-143,1 0 0,0 0 0,2 1 0,0-1 0,1 1 0,1-1 0,4 23 0,-5-41-154,0 1 0,0-1 0,1 0-1,-1 0 1,1 0 0,-1 0 0,1 0-1,-1 0 1,1 0 0,0 0 0,-1 0-1,1 0 1,0 0 0,0 0 0,0 0-1,0-1 1,-1 1 0,1 0 0,0 0-1,1-1 1,-1 1 0,0-1 0,0 1-1,0-1 1,2 1 0,-1-1 106,0 0-1,0-1 1,0 1-1,0 0 1,0-1-1,0 1 1,0-1-1,-1 0 1,1 1 0,0-1-1,0 0 1,-1 0-1,1 0 1,1-2-1,5-3 192,-1-1-1,0 1 0,-1-2 0,1 1 0,5-9 0,-7 6-218,0 0-1,0-1 0,-1 1 0,0-1 0,-1 0 0,0 0 0,-1 0 0,0 0 0,-1 0 0,0 0 1,-2-22-1,1 32-110,1 1 1,-1 0-1,0 0 1,0-1 0,0 1-1,0 0 1,0 0 0,1-1-1,-1 1 1,0 0-1,0-1 1,0 1 0,0 0-1,0-1 1,0 1 0,0 0-1,0-1 1,0 1-1,0 0 1,0-1 0,0 1-1,0 0 1,-1 0-1,1-1 1,0 1 0,0 0-1,0-1 1,0 1 0,0 0-1,-1 0 1,1-1-1,0 1 1,0 0 0,0 0-1,-1-1 1,1 1-1,0 0 1,0 0 0,-1 0-1,1 0 1,0-1 0,-1 1-1,1 0 1,0 0-1,-1 0 1,1 0 0,0 0-1,0 0 1,-1 0-1,1 0 1,0 0 0,-1 0-1,1 0 1,0 0 0,-1 0-1,1 0 1,0 0-1,-1 0 1,1 0 0,0 0-1,-1 1 1,0-1-16,1 1-1,-1 0 1,0 0 0,0 0 0,1 0 0,-1 0-1,0 0 1,1 0 0,-1 0 0,1 0 0,0 0-1,-1 0 1,1 0 0,0 1 0,0-1 0,-1 0-1,1 2 1,0-1 21,0 0-1,0 0 0,1 0 0,-1 0 1,0 0-1,1 0 0,0 0 0,-1 0 1,1 0-1,0-1 0,0 1 0,0 0 1,0 0-1,0 0 0,0-1 0,1 1 1,-1-1-1,0 1 0,1-1 0,0 0 1,-1 1-1,4 1 0,-1-1 9,1 0-1,0 0 1,-1 0-1,1 0 1,0-1 0,0 0-1,0 0 1,0 0-1,7-1 1,-1 0 14,0 0 0,0 0 0,0-1 0,0-1 0,0 0 0,0-1 0,0 0 0,14-6 0,10-17 106,-34 25-117,1-1 0,-1 1 0,1-1 0,-1 1 0,0-1 0,0 0-1,0 0 1,0 0 0,0 1 0,0-1 0,-1 0 0,1 0 0,0 0 0,-1 0 0,0 0 0,1 0 0,-1 0 0,0-3 0,0 4-15,-1 1 0,1-1 0,0 1 1,0 0-1,-1-1 0,1 1 0,0 0 0,-1-1 1,1 1-1,0 0 0,-1-1 0,1 1 0,0 0 0,-1 0 1,1 0-1,-1-1 0,1 1 0,0 0 0,-1 0 1,1 0-1,-1 0 0,1 0 0,-1 0 0,1 0 1,-1 0-1,1 0 0,0 0 0,-1 0 0,1 0 0,-1 0 1,1 0-1,-1 0 0,1 0 0,-1 0 0,1 0 1,0 1-1,-1-1 0,-18 8-273,11-2 265,0 1 0,0 0 0,1 1 0,0-1 0,1 1 0,0 1-1,0-1 1,1 1 0,0 0 0,0 0 0,1 1 0,0-1 0,1 1 0,-3 14 0,6-23 17,0 0 0,0 0 1,0 0-1,0 0 1,1-1-1,-1 1 1,0 0-1,1 0 0,-1 0 1,1 0-1,-1-1 1,1 1-1,-1 0 1,1 0-1,0-1 0,-1 1 1,1 0-1,0-1 1,0 1-1,-1-1 1,1 1-1,0-1 0,0 1 1,0-1-1,0 0 1,-1 1-1,1-1 1,0 0-1,0 0 0,0 0 1,0 1-1,0-1 1,0 0-1,0 0 1,0 0-1,0-1 0,1 1 1,40-3 204,-25-1-172,0-1 0,0-1 0,18-9 0,-19 7-42,1 1-1,0 1 0,19-4 0,-36 11 11,0 0-1,0-1 1,0 1-1,0 0 0,-1-1 1,1 1-1,0 0 1,0-1-1,0 1 0,-1 0 1,1-1-1,0 1 0,0 0 1,-1-1-1,1 1 1,-1-1-1,1 1 0,-1-1 1,1 1-1,-1-1 1,1 1-1,-1-1 0,1 1 1,-1-1-1,1 0 0,-1 1 1,0-1-1,0 1 1,0-1 4,1 1 1,0-1-1,-1 0 1,1 1-1,-1-1 1,1 0-1,0 1 0,-1-1 1,1 0-1,-1 1 1,1-1-1,-1 0 1,1 0-1,-1 0 1,1 1-1,-1-1 1,1 0-1,-1 0 1,1 0-1,-1 0 1,1 0-1,-1 0 1,1 0-1,-1 0 1,1 0-1,-1 0 1,1 0-1,-1 0 1,1-1-1,-1 1 1,1 0-1,-1 0 1,1 0-1,0-1 1,-1 1-1,1 0 1,-1-1-1,1 1 0,0 0 1,-1-1-1,1 1 1,-1 0-1,1-1 1,0 1-1,0-1 1,-1 1-1,1-1 1,0 1-1,0-1 1,0 1-1,-1 0 1,1-1-1,0 1 1,0-1-1,0 1 1,0-1-1,0 0 1,0 1-1,0-1 1,0 1-1,0-1 1,-1-10 7,-1-1-91,0 0 1,2 0 0,-1 0-1,1 0 1,1 0 0,0 0-1,3-12 1,-4 23-103,1 0 0,-1 0 0,1 0 0,0 0 0,-1 0-1,1 0 1,0 1 0,0-1 0,0 0 0,-1 0 0,1 1 0,0-1 0,0 0 0,0 1 0,0-1-1,0 1 1,0-1 0,0 1 0,0 0 0,0-1 0,1 1 0,-1 0 0,1 0 0,31-1-7990,-21 1 3609,6 0-2181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0.569"/>
    </inkml:context>
    <inkml:brush xml:id="br0">
      <inkml:brushProperty name="width" value="0.025" units="cm"/>
      <inkml:brushProperty name="height" value="0.025" units="cm"/>
    </inkml:brush>
  </inkml:definitions>
  <inkml:trace contextRef="#ctx0" brushRef="#br0">73 0 14478,'0'0'12417,"-5"4"-12444,5-4 27,-3 1 0,1 1-1,0-1 1,0 1-1,0 0 1,1-1-1,-1 1 1,0 0-1,1 0 0,-4 4 1,5-4-2,0-1 1,0 0 0,0 0-1,0 0 1,0 0-1,0 0 1,0 0 0,0 1-1,0-1 1,1 0-1,-1 0 1,0 0-1,1 0 1,-1 0 0,1 0-1,-1 0 1,1 0-1,0 0 1,-1 0 0,1 0-1,0 0 1,-1-1-1,1 1 1,0 0-1,0 0 1,0-1 0,0 1-1,0-1 1,0 1-1,0 0 1,0-1 0,0 0-1,1 1 1,53 23-344,-45-20 78,1-1 0,-1 2-1,0 0 1,-1 0 0,11 7-1,-20-12 274,1 1 0,-1-1 0,1 0 0,0 1 0,-1-1-1,0 0 1,1 1 0,-1-1 0,1 1 0,-1-1 0,1 1 0,-1-1-1,0 0 1,1 1 0,-1 0 0,0-1 0,1 1 0,-1-1 0,0 1-1,0-1 1,0 1 0,1 0 0,-1-1 0,0 1 0,0-1 0,0 1-1,0 0 1,0-1 0,0 1 0,0-1 0,0 1 0,-1 0 0,1-1 0,0 1-1,0-1 1,-1 2 0,-22 11 1088,-34-4 344,48-8-1730,-55 0 1332,36-10-2883,27 8 1464,0 0-1,0 0 1,0 0-1,0 1 0,0-1 1,0 0-1,0 0 0,0-1 1,0 1-1,0 0 1,0 0-1,1 0 0,-1 0 1,1-1-1,-1 1 1,0-3-1,1-7-6757,6 0-3935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0.945"/>
    </inkml:context>
    <inkml:brush xml:id="br0">
      <inkml:brushProperty name="width" value="0.025" units="cm"/>
      <inkml:brushProperty name="height" value="0.025" units="cm"/>
    </inkml:brush>
  </inkml:definitions>
  <inkml:trace contextRef="#ctx0" brushRef="#br0">89 51 14253,'0'0'11136,"5"-8"-9358,18-24-529,-23 32-1233,0 0 0,0 0 0,0-1 0,1 1 0,-1 0 0,0 0 0,0 0 0,0-1-1,0 1 1,0 0 0,0 0 0,0-1 0,1 1 0,-1 0 0,0 0 0,0-1 0,0 1 0,0 0 0,0 0 0,0-1-1,0 1 1,0 0 0,0 0 0,0-1 0,0 1 0,0 0 0,-1 0 0,1-1 0,0 1 0,0 0 0,0 0 0,0-1-1,0 1 1,0 0 0,-1 0 0,1 0 0,0-1 0,0 1 0,0 0 0,0 0 0,-1 0 0,1 0 0,0 0 0,0-1-1,-1 1 1,-16-1 52,-15 9-371,25-3 274,1 0 1,0 0 0,0 0-1,1 1 1,0 0 0,-9 12-1,12-16 29,1 0-1,-1 0 1,1 0-1,-1 1 0,1-1 1,0 1-1,0-1 0,0 1 1,0-1-1,0 1 0,0 0 1,1-1-1,-1 1 1,1 0-1,0-1 0,0 1 1,0 0-1,0 0 0,1-1 1,-1 1-1,1 0 0,-1-1 1,2 4-1,-1-5 8,0 0 0,1 0-1,-1 0 1,0 0 0,0 0 0,1-1-1,-1 1 1,1 0 0,-1-1 0,0 1 0,1-1-1,-1 1 1,1-1 0,0 0 0,-1 0-1,1 0 1,-1 1 0,3-2 0,34-1 146,-32 2-125,19-4 3,1-2 0,-1 0 0,-1-2 0,41-17 0,-36 13-26,0 1 0,44-10 1,-73 21-8,1 0-1,-1 0 1,1 0 0,-1 0 0,0 0 0,1 0 0,-1 0 0,1 0 0,-1 0 0,1 0 0,-1 1 0,0-1 0,1 0 0,-1 0 0,1 0 0,-1 1 0,0-1 0,1 0 0,-1 0-1,0 1 1,1-1 0,-1 0 0,0 1 0,1-1 0,-1 0 0,0 1 0,0-1 0,1 1 0,-1-1 0,0 0 0,0 1 0,0-1 0,0 1 0,0-1 0,1 1 0,-1-1 0,0 0-1,0 1 1,0-1 0,0 1 0,0-1 0,0 1 0,0-1 0,-1 1 0,1-1 0,0 0 0,0 1 0,0-1 0,0 1 0,-1-1 0,1 0 0,0 1 0,0-1 0,0 1-1,-1-1 1,1 0 0,0 1 0,-1-1 0,-15 32 644,15-30-575,-1 1-48,0 1 85,0 0-1,0 0 1,0 0 0,0 0 0,1 0 0,-1 0 0,0 6 0,2-9-81,0 0 0,0-1 0,0 1 0,0-1 0,0 1 0,0-1 0,0 1 0,0-1 0,0 1 0,1 0 0,-1-1 0,0 1 0,0-1 0,1 1 0,-1-1 0,0 1 0,1-1 0,-1 0 0,0 1 0,1-1 0,-1 1 0,1-1 0,0 1 0,23 3 385,-5-7-345,0-1 1,-1 0 0,0-1 0,0-1 0,0-1 0,22-11 0,-17 8-393,0 0 0,39-10 0,-61 20 325,-1 0-1,1 0 0,-1 0 1,1 0-1,0 0 0,-1 0 0,1 0 1,-1 0-1,1 0 0,-1 0 1,1 0-1,-1 1 0,1-1 1,-1 0-1,1 0 0,-1 0 0,1 1 1,-1-1-1,1 0 0,-1 1 1,1-1-1,-1 0 0,1 1 1,-1-1-1,0 1 0,1-1 0,-1 1 1,0-1-1,1 1 0,-1-1 1,0 1-1,0-1 0,0 1 1,1-1-1,-1 1 0,0-1 1,0 1-1,0-1 0,0 1 0,0-1 1,0 2-1,0 29-2180,-1-18-5698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2.482"/>
    </inkml:context>
    <inkml:brush xml:id="br0">
      <inkml:brushProperty name="width" value="0.025" units="cm"/>
      <inkml:brushProperty name="height" value="0.025" units="cm"/>
    </inkml:brush>
  </inkml:definitions>
  <inkml:trace contextRef="#ctx0" brushRef="#br0">79 141 13549,'0'-10'1996,"0"1"-1345,0-1-1,1 1 1,0-1-1,0 1 1,5-16-1,-5 22-473,1 0-1,-1 0 1,1-1 0,0 1-1,-1 0 1,1 0 0,1 0-1,-1 1 1,0-1 0,1 1-1,-1-1 1,1 1-1,0 0 1,0-1 0,-1 2-1,2-1 1,-1 0 0,0 1-1,0-1 1,0 1-1,6-2 1,-7 2-155,0 1 0,0-1 1,-1 0-1,1 1 0,0-1 0,0 1 0,0 0 0,0 0 1,0 0-1,-1-1 0,1 2 0,0-1 0,0 0 0,0 0 1,0 1-1,0-1 0,0 1 0,-1-1 0,1 1 0,0 0 0,0 0 1,-1-1-1,1 1 0,-1 1 0,1-1 0,-1 0 0,1 0 1,-1 0-1,0 1 0,1-1 0,-1 1 0,0-1 0,0 1 1,0 0-1,0-1 0,0 1 0,-1 0 0,1-1 0,0 1 1,-1 0-1,1 0 0,-1 0 0,0 0 0,1 0 0,-1-1 1,0 1-1,0 0 0,-1 4 0,0 6 39,0 0-1,0 0 1,-1 0 0,-1 0-1,0 0 1,-7 16 0,-10 16 253,-47 73-1,44-81-105,2 1-1,-30 72 0,50-108-177,0 0 1,1 1-1,-1-1 0,0 1 0,1-1 1,-1 1-1,1 0 0,-1-1 0,1 1 0,0-1 1,0 1-1,0 0 0,0-1 0,0 1 1,0 0-1,0-1 0,0 1 0,1-1 1,-1 1-1,0 0 0,1-1 0,0 1 1,-1-1-1,2 3 0,1-3 23,-1 0 0,1-1 1,-1 1-1,1 0 0,0-1 0,-1 0 0,1 1 0,0-1 1,0 0-1,-1 0 0,1-1 0,0 1 0,-1-1 0,6-1 0,27-6 267,-1-2-1,0-2 0,51-24 0,5-3-336,-62 30-201,10-5-1340,-15 3-3211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2.828"/>
    </inkml:context>
    <inkml:brush xml:id="br0">
      <inkml:brushProperty name="width" value="0.025" units="cm"/>
      <inkml:brushProperty name="height" value="0.025" units="cm"/>
    </inkml:brush>
  </inkml:definitions>
  <inkml:trace contextRef="#ctx0" brushRef="#br0">0 5 17392,'0'0'4357,"79"-5"-4165,-35 5 0,8 0-128,3 0-64,-3 0-769,-7 3-2946,-8-1-2755,-6-2 160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3.174"/>
    </inkml:context>
    <inkml:brush xml:id="br0">
      <inkml:brushProperty name="width" value="0.025" units="cm"/>
      <inkml:brushProperty name="height" value="0.025" units="cm"/>
    </inkml:brush>
  </inkml:definitions>
  <inkml:trace contextRef="#ctx0" brushRef="#br0">1 22 8968,'0'0'6230,"1"8"-3384,2 8-2034,-2-8-316,0-1 0,1 0 0,-1 0 0,2 1 0,-1-1 0,1 0 0,4 7 0,-6-12-448,0-1-1,0 0 1,0 1 0,1-1-1,-1 0 1,1 1 0,-1-1-1,1 0 1,0 0 0,-1 0 0,1 0-1,0-1 1,-1 1 0,1 0-1,0-1 1,0 1 0,0-1-1,0 0 1,0 1 0,-1-1-1,1 0 1,0 0 0,0 0 0,0-1-1,0 1 1,0 0 0,0-1-1,-1 1 1,1-1 0,0 0-1,0 1 1,0-1 0,-1 0 0,1 0-1,-1 0 1,3-2 0,8-5 10,0 0 1,0-1 0,-1 0-1,10-12 1,-12 13-74,-1 0-1,1 0 1,0 1 0,0 0-1,1 0 1,0 1 0,13-6-1,-23 12 8,1 0 0,0 0 0,0 0 0,0 0 0,0 0 0,-1 0 0,1 0 0,0 0 0,0 0-1,0 0 1,-1 0 0,1 1 0,0-1 0,0 0 0,0 1 0,-1-1 0,1 0 0,0 1 0,-1-1-1,1 1 1,0-1 0,-1 1 0,1-1 0,0 1 0,-1-1 0,1 1 0,-1 0 0,1-1 0,-1 1 0,0 0-1,1 0 1,-1-1 0,1 1 0,-1 0 0,0 0 0,0 0 0,0-1 0,1 1 0,-1 0 0,0 0-1,0 0 1,0 0 0,0-1 0,0 1 0,-1 1 0,1 51 681,0-38-333,-1-1-191,3 37 685,-2-51-830,0 0-1,0 1 0,0-1 1,0 0-1,0 1 0,0-1 1,1 1-1,-1-1 0,0 0 1,0 1-1,0-1 0,0 0 1,1 1-1,-1-1 1,0 0-1,0 0 0,1 1 1,-1-1-1,0 0 0,0 0 1,1 1-1,-1-1 0,0 0 1,1 0-1,-1 0 0,0 1 1,1-1-1,-1 0 0,1 0 1,-1 0-1,0 0 0,1 0 1,-1 0-1,0 0 0,1 0 1,19-18-457,-1-15-3505,-9 9-1597,-10 24 5475,16-35-13335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3.519"/>
    </inkml:context>
    <inkml:brush xml:id="br0">
      <inkml:brushProperty name="width" value="0.025" units="cm"/>
      <inkml:brushProperty name="height" value="0.025" units="cm"/>
    </inkml:brush>
  </inkml:definitions>
  <inkml:trace contextRef="#ctx0" brushRef="#br0">76 0 18353,'0'0'2125,"-4"10"-374,-10 31-811,13-40-970,1 0 0,0 0 0,-1 1 0,1-1 0,0 0 0,-1 0 1,1 1-1,0-1 0,0 0 0,0 0 0,0 1 0,0-1 1,1 0-1,-1 1 0,0-1 0,0 0 0,1 0 0,-1 0 0,1 1 1,-1-1-1,1 0 0,0 0 0,-1 0 0,1 0 0,0 0 0,0 0 1,0 0-1,-1 0 0,1 0 0,0-1 0,0 1 0,0 0 1,1 0-1,-1-1 0,0 1 0,0-1 0,0 1 0,0-1 0,1 1 1,-1-1-1,0 0 0,0 0 0,2 1 0,-1-1-170,0 0 0,0 1 1,-1-1-1,1 0 0,0 0 0,0 0 0,0-1 0,0 1 0,0 0 1,0-1-1,-1 1 0,1-1 0,0 1 0,0-1 0,-1 0 0,1 0 1,0 0-1,-1 0 0,1 0 0,-1 0 0,1 0 0,-1-1 0,0 1 0,2-2 1,-2 2 327,-1 33 2658,1 3-1405,0-21-789,0 1 0,-2-1-1,-2 26 1,1-36-432,1-1 0,-1 1 0,0-1 0,0 1 0,-1-1 0,1 1 1,-1-1-1,1 0 0,-1 0 0,0 0 0,0-1 0,-1 1 0,-5 3 0,-50 28 726,54-31-815,-14 2-791,18-5 399,1-1 0,-1 0 0,1 0 1,0 1-1,0-1 0,-1 0 0,1 0 0,0 0 1,0 0-1,0 0 0,0 1 0,0-1 0,0 0 1,0 0-1,0 0 0,0 0 0,1 0 0,-1 1 1,0-1-1,1 0 0,-1 0 0,1-1 0,9-22-12149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3.104"/>
    </inkml:context>
    <inkml:brush xml:id="br0">
      <inkml:brushProperty name="width" value="0.025" units="cm"/>
      <inkml:brushProperty name="height" value="0.025" units="cm"/>
    </inkml:brush>
  </inkml:definitions>
  <inkml:trace contextRef="#ctx0" brushRef="#br0">192 11 10474,'0'0'6950,"-9"-2"-4942,-27-7-951,35 9-1022,0 0 0,0 0 1,0 1-1,0-1 1,0 0-1,0 0 0,0 0 1,0 1-1,0-1 0,0 0 1,0 1-1,0-1 0,0 1 1,0 0-1,0-1 1,1 1-1,-1-1 0,0 1 1,0 0-1,1 0 0,-1 0 1,0-1-1,1 1 1,-1 0-1,1 0 0,-1 0 1,1 0-1,-1 0 0,1 0 1,0 0-1,-1 0 0,1 0 1,0 2-1,-5 38 522,4-35-400,-3 98 615,3-64-237,-1 0-1,-13 71 1,-38 71 1389,13-54 43,53-152-2062,0 1-1,2 0 0,22-26 1,84-101-1615,-105 133 1598,-11 13 82,0 0 0,-1-1 0,0 1 1,1-1-1,-2 0 0,1 0 0,0-1 0,-1 1 1,0-1-1,0 0 0,3-9 0,-7 14 29,0 0 1,0 1-1,0-1 0,1 1 0,-1-1 0,0 1 1,0 0-1,0-1 0,0 1 0,0 0 1,0-1-1,0 1 0,0 0 0,0 0 1,0 0-1,0 0 0,0 0 0,0 0 1,0 0-1,0 1 0,0-1 0,0 0 1,0 1-1,-2 0 0,-26 5 9,26-5 2,0 0 0,0 1-1,0-1 1,0 0-1,0 1 1,1 0 0,-1-1-1,0 1 1,1 0-1,-1 0 1,1 1 0,0-1-1,0 0 1,0 1 0,0-1-1,0 1 1,0 0-1,1 0 1,-2 3 0,42-6 139,-28-1-141,0-2 1,0 0-1,-1 0 1,0 0-1,1-2 0,-1 1 1,-1-1-1,1-1 1,-1 0-1,0 0 0,0-1 1,0 0-1,10-11 0,-24 37 508,1 0-1,1 0 0,0 28 0,3-46-506,0 0 0,0-1 1,0 1-1,0 0 0,0-1 0,1 1 0,-1 0 0,0 0 0,0-1 1,1 1-1,-1 0 0,1-1 0,-1 1 0,1-1 0,-1 1 1,1 0-1,-1-1 0,1 1 0,-1-1 0,1 0 0,-1 1 1,1-1-1,0 1 0,-1-1 0,1 0 0,0 1 0,1-1 0,27 4 81,31-12-62,-48 4-30,0 0 0,0-1 0,16-10 0,-25 14-63,0 0-1,0-1 1,-1 1 0,1-1 0,-1 0-1,1 0 1,-1 0 0,0 0 0,0 0-1,1-1 1,-2 1 0,1-1-1,0 1 1,0-1 0,-1 0 0,1 1-1,-1-1 1,0 0 0,2-6 0,-4 9 56,1 0 1,0 0-1,-1-1 1,1 1-1,0 0 1,-1-1 0,1 1-1,0 0 1,-1 0-1,1 0 1,0-1 0,-1 1-1,1 0 1,0 0-1,-1 0 1,1 0 0,-1 0-1,1 0 1,0 0-1,-1 0 1,1 0 0,-1 0-1,1 0 1,0 0-1,-1 0 1,1 0 0,-1 0-1,1 0 1,0 0-1,-1 1 1,1-1-1,-1 0 1,1 0 0,0 0-1,-1 1 1,1-1-1,0 0 1,0 0 0,-1 1-1,1-1 1,0 0-1,-1 1 1,1-1 0,0 1-1,-18 11-2,-23 36 13,38-45 19,1 1 0,-1 0-1,1 0 1,0 0 0,0 0-1,1 0 1,-1 0 0,1 0 0,0 1-1,0-1 1,-1 8 0,2-12-62,0 0 1,0 1-1,0-1 0,0 0 1,0 0-1,0 1 1,0-1-1,1 0 1,-1 1-1,0-1 0,0 0 1,0 0-1,0 1 1,0-1-1,1 0 1,-1 0-1,0 1 0,0-1 1,0 0-1,1 0 1,-1 0-1,0 1 1,0-1-1,1 0 0,-1 0 1,0 0-1,0 0 1,1 0-1,-1 1 1,0-1-1,1 0 0,-1 0 1,0 0-1,0 0 1,1 0-1,-1 0 1,0 0-1,1 0 0,-1 0 1,0 0-1,1 0 1,-1 0-1,0 0 1,0-1-1,1 1 0,-1 0 1,0 0-1,0 0 1,1 0-1,-1 0 0,0-1 1,0 1-1,1 0 1,-1 0-1,0 0 1,0-1-1,0 1 0,1 0 1,-1 0-1,0-1 1,14-10-4014,-8-3-825,-1-5-2029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6.436"/>
    </inkml:context>
    <inkml:brush xml:id="br0">
      <inkml:brushProperty name="width" value="0.025" units="cm"/>
      <inkml:brushProperty name="height" value="0.025" units="cm"/>
    </inkml:brush>
  </inkml:definitions>
  <inkml:trace contextRef="#ctx0" brushRef="#br0">1 199 9929,'0'0'2782,"0"9"-1667,0-5-1047,0-3-42,0 1-1,-1-1 1,1 1 0,0 0-1,0-1 1,0 1 0,0 0-1,0-1 1,1 1 0,-1 0-1,0-1 1,1 1-1,-1-1 1,1 1 0,0 0-1,0-1 1,-1 0 0,1 1-1,0-1 1,0 1 0,0-1-1,0 0 1,0 0-1,1 0 1,-1 1 0,0-1-1,0 0 1,1 0 0,-1-1-1,1 1 1,-1 0 0,1 0-1,-1-1 1,1 1-1,0-1 1,-1 1 0,1-1-1,-1 0 1,1 0 0,0 0-1,-1 0 1,1 0 0,1 0-1,14 0-220,0 0-1,0-1 1,-1-1-1,1-1 1,-1 0 0,1-1-1,-1-1 1,0 0-1,23-13 1,-27 12 112,0 0 0,0-1 0,-1-1 0,0 0 0,-1 0 0,0-1 0,0-1 1,0 0-1,-2 0 0,1-1 0,-1 0 0,9-16 0,-8-1 1254,-9 27-1085,0 1 0,0 0 0,0-1 1,0 1-1,-1-1 0,1 1 0,0 0 0,0-1 0,0 1 1,0 0-1,0-1 0,-1 1 0,1 0 0,0-1 1,0 1-1,-1 0 0,1-1 0,0 1 0,0 0 1,-1 0-1,1-1 0,0 1 0,-1 0 0,1 0 0,0 0 1,-1 0-1,1-1 0,0 1 0,-1 0 0,1 0 1,0 0-1,-1 0 0,1 0 0,-1 0 0,0 0 0,-2 1 75,0-1 0,0 1 0,0 0-1,0 0 1,0 1 0,0-1 0,0 0-1,1 1 1,-1 0 0,0 0-1,1 0 1,-1 0 0,-2 3 0,-6 7-16,0 0 1,1 0 0,-13 20-1,20-27-83,0-1-1,0 1 0,1 0 0,0 0 0,0 0 0,0 0 0,0 0 1,1 0-1,0 0 0,0 0 0,1 1 0,-1-1 0,1 0 0,0 8 1,1-12-55,0 0 0,-1 0 1,1 0-1,0 0 1,0 0-1,0 0 1,-1 0-1,1 0 0,0 0 1,0 0-1,0 0 1,0-1-1,1 1 1,-1 0-1,0-1 0,0 1 1,0-1-1,0 1 1,1-1-1,-1 0 1,0 0-1,0 1 0,1-1 1,-1 0-1,0 0 1,2 0-1,44 0 206,-33-1-146,24-1 8,1-2 0,-1-1-1,67-18 1,-105 22-38,0 1 0,0 0-1,1 0 1,-1 0 0,0 0 0,0 0-1,1 0 1,-1-1 0,0 1 0,0 0-1,1 0 1,-1 0 0,0-1 0,0 1 0,0 0-1,1 0 1,-1-1 0,0 1 0,0 0-1,0 0 1,0-1 0,0 1 0,0 0-1,1-1 1,-1 1 0,0 0 0,0-1 0,0 1-1,0 0 1,0 0 0,0-1 0,0 1-1,0 0 1,0-1 0,-1 1 0,1 0 0,0-1-1,0 1 1,0 0 0,0 0 0,0-1-1,0 1 1,-1 0 0,1 0 0,0-1-1,0 1 1,0 0 0,-1 0 0,1 0 0,0-1-1,0 1 1,-1 0 0,1 0 0,0 0-1,0 0 1,-1-1 0,1 1 0,-20-15 156,17 12-117,-6-4-38,1 0-1,0-1 0,0 0 1,1 0-1,0 0 0,0-1 1,1 0-1,-6-12 1,13 20-50,-1 0 0,1 1 1,-1-1-1,1 1 1,-1-1-1,1 1 1,0-1-1,-1 1 1,1 0-1,0-1 0,-1 1 1,1 0-1,0-1 1,0 1-1,-1 0 1,1 0-1,0 0 1,0 0-1,-1 0 0,1 0 1,0 0-1,0 0 1,-1 0-1,1 0 1,1 0-1,33 0-37,-27 0 30,20 0 41,0-1 1,0-1-1,34-8 0,-51 8-1,0-1 0,0-1 0,-1 0 0,1 0 0,-1-1 0,0 0 0,0-1 0,0 0 0,-1-1 0,16-15 1,-24 22 52,-3 1-62,0 1 0,0-1 0,0 1 0,0 0 0,0 0 0,0 0 0,0 0 0,1 0 0,-1 0 0,1 1 0,-1-1 0,1 1 0,0-1 0,-1 3 0,-14 38-42,14-33 55,0 1 1,1 0 0,0-1-1,1 17 1,7-58 3857,-10 10-6701,-3 15-3465,-5 5-4653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4.021"/>
    </inkml:context>
    <inkml:brush xml:id="br0">
      <inkml:brushProperty name="width" value="0.025" units="cm"/>
      <inkml:brushProperty name="height" value="0.025" units="cm"/>
    </inkml:brush>
  </inkml:definitions>
  <inkml:trace contextRef="#ctx0" brushRef="#br0">127 43 4644,'0'0'21381,"-9"-3"-21066,6 1-310,-1 1 0,1 1 0,0-1 0,0 0 0,-1 1 0,1 0 0,0-1 0,-1 1 0,1 0 0,-1 1 0,1-1 0,0 1 0,0 0 0,-5 1 0,4 0-13,0 0 0,0 0 0,1 1 0,-1 0 0,1 0 0,0 0 0,0 0 0,0 0 0,0 0 0,0 1-1,1-1 1,-1 1 0,-2 6 0,3-7-42,0 0 0,0 0 0,1 0 0,-1 0 0,1 0 0,0 0 0,-1 0 0,1 0 0,1 1 0,-1-1 0,0 0 0,1 1 0,0-1 0,0 1-1,0 5 1,2-8 9,-1 1-1,0-1 0,1 1 0,-1-1 0,1 0 0,-1 1 0,1-1 0,0 0 0,0 0 1,-1 0-1,1 0 0,0 0 0,0-1 0,0 1 0,0 0 0,0-1 0,0 0 1,0 1-1,0-1 0,0 0 0,0 0 0,0 0 0,0 0 0,0-1 0,4 0 0,67-10 70,-61 8-39,-1 1 0,1 0 1,-1 0-1,1 1 0,0 1 0,0 0 0,19 2 1,-30-1 7,1-1 0,-1 0 1,0 1-1,0-1 0,0 1 1,0-1-1,0 1 0,0 0 0,0-1 1,0 1-1,0 0 0,0 0 1,0 0-1,-1 0 0,1 0 1,0 0-1,0 0 0,-1 0 1,1 0-1,-1 0 0,1 0 0,-1 0 1,1 0-1,-1 0 0,0 0 1,0 1-1,1-1 0,-1 0 1,0 0-1,0 0 0,0 1 1,0-1-1,0 0 0,-1 0 0,1 0 1,0 0-1,0 1 0,-1-1 1,1 0-1,-1 0 0,0 1 1,-1 4 102,-1 0 1,1 0 0,-1-1 0,0 1 0,0-1-1,-6 7 1,4-6-44,-1 1 0,0-1 0,0-1 0,0 1 0,-1-1 0,1 0 0,-1 0 0,0-1 0,-1 0 0,1-1 0,-13 5 0,20-8-62,-1 1 0,0-1 0,1 0 1,-1 0-1,0 0 0,1 0 1,-1 0-1,0 0 0,1 0 1,-1 0-1,0 0 0,1 0 1,-1 0-1,0-1 0,1 1 0,-1 0 1,1 0-1,-1-1 0,0 1 1,1 0-1,-1-1 0,1 1 1,-1 0-1,1-1 0,-1 1 1,1-1-1,-1 1 0,1-1 0,-1 1 1,1-1-1,0 1 0,-1-1 1,1-1-1,-2-28-1219,18-31-2394,35-64-6301,-19 57 2061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4.603"/>
    </inkml:context>
    <inkml:brush xml:id="br0">
      <inkml:brushProperty name="width" value="0.025" units="cm"/>
      <inkml:brushProperty name="height" value="0.025" units="cm"/>
    </inkml:brush>
  </inkml:definitions>
  <inkml:trace contextRef="#ctx0" brushRef="#br0">69 0 3555,'0'0'12759,"0"14"-10864,0-12-1831,1 9 148,-1 1 1,0 0-1,-1-1 0,0 0 1,-1 1-1,0-1 1,-1 0-1,-4 12 0,-8 11 268,9-22-365,0 2 0,0-1 0,2 0 0,-1 1-1,2 0 1,0 0 0,-2 24 0,5-37-113,0-1 0,0 1 0,0-1 0,0 0 0,0 1 0,0-1 0,0 1-1,1-1 1,-1 0 0,0 1 0,0-1 0,0 0 0,1 1 0,-1-1 0,0 0 0,1 1 0,-1-1 0,0 0 0,0 1-1,1-1 1,-1 0 0,0 0 0,1 0 0,-1 1 0,1-1 0,-1 0 0,0 0 0,1 0 0,-1 0 0,1 0 0,-1 0 0,0 0-1,1 0 1,-1 0 0,1 0 0,23-2-2,19-12-677,-29 9 255,-3 0-19,1 0 0,0 1 0,0 1 0,23-4 0,-32 6 501,-1 1 0,1 0 0,-1 0 0,1 0 0,-1 0 0,1 1 0,-1-1 0,1 1 0,-1-1 0,1 1 0,-1 0 0,0 0 0,1 0 0,-1 0 0,0 0 0,0 1 0,0-1 0,0 1 0,0-1-1,0 1 1,0 0 0,-1 0 0,1 0 0,0 0 0,-1 0 0,0 0 0,1 0 0,-1 0 0,2 5 0,-3-5 66,0-1 0,1 1 1,0-1-1,-1 1 0,1-1 0,0 1 0,-1-1 1,1 1-1,0-1 0,0 0 0,0 0 0,1 1 0,-1-1 1,0 0-1,0 0 0,1 0 0,-1 0 0,0 0 1,1 0-1,-1-1 0,1 1 0,-1 0 0,1-1 0,-1 1 1,1-1-1,2 1 0,-2-2 34,1 1 1,0-1-1,-1 1 0,1-1 1,-1 0-1,1 0 0,-1 0 1,1 0-1,-1-1 0,0 1 1,1-1-1,-1 1 0,0-1 1,2-3-1,8-7 338,-1 0 0,0-1 1,16-28-1,4-26-173,-34 105-456,1-25 115,1 0 1,0 1 0,1-1 0,1 15-1,0-26 20,-1-1 0,1 0 0,-1 0 0,1 0 0,-1 0 0,1 0 0,0 0 0,-1 0 0,1 0 0,0 0 0,0 0 0,0 0 0,0-1 0,0 1 0,0 0 0,0-1 0,0 1 0,0 0 0,0-1 0,0 0 0,0 1 0,0-1 0,0 1 0,1-1-1,-1 0 1,0 0 0,0 0 0,0 0 0,1 0 0,-1 0 0,0 0 0,0 0 0,0 0 0,1 0 0,-1-1 0,0 1 0,0-1 0,0 1 0,0-1 0,2 0 0,3-1 31,1 0 0,-1-1 0,0 0 1,0 0-1,11-8 0,-7 2-9,0 0 0,-1-1 0,0-1 1,0 1-1,-1-1 0,0-1 0,-1 0 0,-1 0 0,9-21 0,-17 39-109,-9 20 121,1 1 0,2 0 0,0 0 0,2 1 0,-4 42 0,10-70-26,0 1 1,0 0 0,0 0 0,0-1-1,0 1 1,1 0 0,-1-1 0,0 1-1,0-1 1,0 1 0,1 0 0,-1-1-1,0 1 1,1 0 0,-1-1 0,0 1-1,1-1 1,-1 1 0,1-1 0,-1 1-1,1-1 1,-1 1 0,1-1 0,-1 0-1,1 1 1,-1-1 0,1 0 0,0 1-1,-1-1 1,1 0 0,0 0 0,-1 0-1,1 1 1,0-1 0,-1 0 0,1 0-1,0 0 1,-1 0 0,1 0 0,0 0-1,-1 0 1,1-1 0,0 1 0,-1 0-1,1 0 1,0 0 0,-1-1 0,1 1-1,-1 0 1,2-1 0,32-18 554,-20 6-633,0-1 0,-1-1 1,-1 0-1,0 0 0,-1-2 0,-1 1 1,17-36-1,-16 26-2887,-1 0 0,9-45 0,-8 20-4115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5.817"/>
    </inkml:context>
    <inkml:brush xml:id="br0">
      <inkml:brushProperty name="width" value="0.025" units="cm"/>
      <inkml:brushProperty name="height" value="0.025" units="cm"/>
    </inkml:brush>
  </inkml:definitions>
  <inkml:trace contextRef="#ctx0" brushRef="#br0">48 96 8584,'0'0'11915,"-1"10"-10895,-21 173 1528,-2 22-4546,26-173 1879,-2-32 120,0 0-1,0 1 1,1-1 0,-1 1-1,0-1 1,0 0-1,1 1 1,-1-1 0,0 0-1,0 1 1,1-1-1,-1 0 1,0 0 0,1 1-1,-1-1 1,0 0-1,1 0 1,-1 1 0,1-1-1,-1 0 1,0 0-1,1 0 1,-1 0 0,1 0-1,-1 0 1,0 0 0,1 0-1,-1 0 1,1 0-1,-1 0 1,1 0 0,-1 0-1,0 0 1,1 0-1,3-2 19,-1 0 0,0 0 0,0 0 0,1-1-1,-1 1 1,-1-1 0,1 0 0,0 1 0,-1-1-1,1-1 1,2-4 0,13-22-34,0-1 0,-2-1 0,-1 0 0,19-67 0,-35 111 199,-1 0 1,1-1-1,1 1 0,1 13 0,-1-3-112,0-8-55,0-9-20,-1 0 1,1 0 0,1 1 0,-1-1 0,1 0-1,2 9 1,-3-13 6,1 0-1,-1 0 1,1 0 0,0 0-1,-1 0 1,1 0 0,0 0-1,0 0 1,0 0 0,0 0-1,0 0 1,0-1-1,0 1 1,0 0 0,0-1-1,0 1 1,0-1 0,0 1-1,0-1 1,0 1-1,0-1 1,1 0 0,-1 0-1,0 0 1,0 1 0,1-1-1,-1 0 1,0-1 0,0 1-1,0 0 1,1 0-1,-1 0 1,0-1 0,2 0-1,4-1 18,-1-1-1,0 0 0,0 0 1,0-1-1,-1 1 1,1-1-1,-1-1 0,0 1 1,0-1-1,0 0 1,-1 0-1,0 0 0,7-11 1,8-12 66,18-40-1,-21 39 179,-1-1 0,-2-1-1,-1 0 1,-2-1 0,0 0-1,8-59 1,-22 104-344,0 0 1,0 0 0,-11 22-1,-5 12 206,-35 123 757,51-153-833,0 0 0,1 0 1,1 0-1,1 1 0,1-1 0,0 1 1,1-1-1,4 21 0,-5-36-41,0-1-1,1 0 1,-1 1 0,0-1-1,1 0 1,-1 1-1,1-1 1,0 0 0,-1 0-1,1 0 1,0 1-1,0-1 1,0 0 0,0 0-1,0 0 1,0 0-1,0 0 1,0-1 0,0 1-1,0 0 1,0 0-1,1-1 1,-1 1-1,0-1 1,1 1 0,-1-1-1,0 1 1,1-1-1,-1 0 1,0 0 0,1 0-1,-1 0 1,1 0-1,-1 0 1,0 0 0,1 0-1,-1 0 1,1-1-1,-1 1 1,0 0 0,1-1-1,-1 1 1,0-1-1,0 0 1,0 1-1,1-1 1,-1 0 0,0 0-1,0 0 1,0 0-1,0 0 1,0 0 0,0 0-1,0 0 1,-1 0-1,1 0 1,0-1 0,0-1-1,6-14 121,-1 0 0,-1-1-1,-1 0 1,0 0 0,-1 0-1,-1-1 1,-1 1 0,-1-1 0,-4-35-1,4 53-116,0-1 0,0 1-1,0 0 1,-1-1-1,1 1 1,0 0 0,-1-1-1,1 1 1,-1 0-1,1 0 1,-1 0-1,0-1 1,0 1 0,1 0-1,-1 0 1,0 0-1,0 0 1,0 0 0,0 0-1,0 1 1,0-1-1,-1 0 1,1 0 0,0 1-1,0-1 1,-2 0-1,2 1-14,0 0-1,-1 0 1,1 0-1,0 0 1,0 0 0,0 0-1,0 0 1,0 0-1,0 1 1,0-1-1,0 0 1,0 1-1,0-1 1,0 1-1,0-1 1,1 1-1,-1 0 1,0-1 0,0 1-1,0 0 1,0-1-1,1 1 1,-1 0-1,0 0 1,1 0-1,-1 0 1,1-1-1,-1 1 1,1 0-1,-1 0 1,1 0 0,0 0-1,-1 1 1,-2 8-25,0-1 1,0 0-1,1 1 1,1-1-1,-1 1 1,1 11-1,1-18 24,0-1 0,0 0 0,0 1 0,1-1 0,-1 1 0,1-1 0,-1 0 0,1 1 0,0-1 0,0 0 0,0 0 0,0 0 1,0 0-1,1 0 0,-1 0 0,1 0 0,-1 0 0,1 0 0,0-1 0,-1 1 0,1-1 0,0 1 0,0-1 0,0 1 0,0-1 0,1 0 0,-1 0 0,0 0 0,0-1 0,4 2 0,1 0-11,0-1 0,1 0 1,-1 0-1,0 0 0,0-1 0,0 0 0,0-1 0,0 1 1,1-1-1,-1-1 0,0 1 0,0-1 0,-1-1 0,1 1 1,0-1-1,-1 0 0,0-1 0,1 1 0,-1-1 1,0 0-1,-1-1 0,1 1 0,-1-1 0,0-1 0,0 1 1,-1-1-1,0 1 0,0-1 0,0 0 0,0-1 0,-1 1 1,0-1-1,0 1 0,-1-1 0,0 0 0,0 0 0,-1 0 1,2-14-1,-3 20 15,0 1 0,0-1 1,0 0-1,0 1 0,0-1 0,0 0 0,0 0 1,0 1-1,0-1 0,-1 0 0,1 1 1,0-1-1,0 0 0,-1 1 0,1-1 1,0 0-1,-1 1 0,1-1 0,-1 1 0,1-1 1,0 0-1,-1 1 0,1-1 0,-1 1 1,0 0-1,1-1 0,-1 1 0,1-1 1,-1 1-1,0 0 0,1-1 0,-1 1 1,0 0-1,1 0 0,-1 0 0,0-1 0,0 1 1,1 0-1,-1 0 0,0 0 0,1 0 1,-1 0-1,0 0 0,0 1 0,1-1 1,-1 0-1,0 0 0,1 0 0,-1 1 0,0-1 1,1 0-1,-1 1 0,0-1 0,0 1 1,-3 1-1,0 0 0,1 0 1,-1 0-1,1 1 0,-1-1 1,1 1-1,0 0 1,-4 5-1,2-1 36,0 0-1,0 0 1,1 1-1,1 0 1,-1 0 0,1 0-1,1 0 1,-1 0-1,1 1 1,1-1 0,0 1-1,0-1 1,0 13-1,2-19-26,0 0 0,-1 1 0,1-1 0,0 0 0,1 0 0,-1 0 0,0 0 0,1 0 0,-1 0 0,1 0 0,-1 0 0,1-1 0,0 1 0,0 0 0,-1-1 0,1 0 0,0 1 0,1-1 0,-1 0 0,0 0 0,0 0 0,0 0 0,1-1 0,-1 1 0,0 0 0,1-1 0,-1 0 0,1 0 0,3 0 0,8 2-204,1-1 0,0 0 1,20-3-1,-33 1 191,0 1 0,0-1 0,0 0 0,0 1 0,0-1 0,-1 0 0,1 0 0,0 0 0,-1-1 0,1 1 0,-1 0 0,1-1 0,-1 1 0,1-1 0,-1 1 0,0-1 0,0 1 0,0-1 0,0 0 0,0 0 0,1-3 0,16-47 118,-14 34-78,1 1-24,9-17 569,-14 34-576,0 0-1,0 0 1,1 0 0,-1-1 0,0 1-1,0 0 1,1 0 0,-1 0 0,0 0-1,1 0 1,-1 0 0,0 0 0,1 0 0,-1 0-1,0 0 1,1 0 0,-1 0 0,0 0-1,1 0 1,-1 0 0,0 0 0,0 0 0,1 0-1,-1 0 1,0 0 0,1 0 0,-1 0-1,0 0 1,0 1 0,1-1 0,-1 0 0,0 0-1,1 1 1,14 19-146,-9-5 139,0-1 0,0 1 0,-2 0 0,4 18 0,-2-10 27,-1-19 217,1-12-47,3-12 75,-2-3 396,-1 0 1,-1-1-1,3-39 0,-2 15-170,-6 47-498,1-1 1,-1 0-1,1 0 0,0 1 1,0-1-1,0 1 0,0-1 1,0 1-1,0-1 1,0 1-1,0-1 0,1 1 1,-1 0-1,0 0 0,1 0 1,-1 0-1,1 0 0,0 0 1,-1 0-1,1 0 0,0 0 1,-1 1-1,1-1 0,0 1 1,0-1-1,-1 1 1,3 0-1,60-4-236,-43 3 12,43-6-3152,-21-4-5567,-8-2-8171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6.181"/>
    </inkml:context>
    <inkml:brush xml:id="br0">
      <inkml:brushProperty name="width" value="0.025" units="cm"/>
      <inkml:brushProperty name="height" value="0.025" units="cm"/>
    </inkml:brush>
  </inkml:definitions>
  <inkml:trace contextRef="#ctx0" brushRef="#br0">0 1 22966,'0'0'6021,"0"2"-4900,11 0-960,2 2-225,8 0 96,6 0-1025,-4 0-2883,-3 3-4003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6.543"/>
    </inkml:context>
    <inkml:brush xml:id="br0">
      <inkml:brushProperty name="width" value="0.025" units="cm"/>
      <inkml:brushProperty name="height" value="0.025" units="cm"/>
    </inkml:brush>
  </inkml:definitions>
  <inkml:trace contextRef="#ctx0" brushRef="#br0">1 0 18257,'0'0'9257</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3.665"/>
    </inkml:context>
    <inkml:brush xml:id="br0">
      <inkml:brushProperty name="width" value="0.025" units="cm"/>
      <inkml:brushProperty name="height" value="0.025" units="cm"/>
    </inkml:brush>
  </inkml:definitions>
  <inkml:trace contextRef="#ctx0" brushRef="#br0">59 1 9513,'-6'24'11366,"-7"27"-8757,-16 87-3131,24-96 556,0 44 1,5-86-42,0 1-1,0-1 1,0 1 0,0-1-1,0 1 1,0-1 0,0 1-1,0-1 1,0 1 0,0-1-1,0 0 1,0 1 0,0-1-1,0 1 1,0-1 0,1 1-1,-1-1 1,0 0 0,0 1-1,0-1 1,1 1 0,-1-1-1,0 0 1,1 1 0,-1-1-1,0 0 1,1 1 0,-1-1-1,0 0 1,1 0 0,-1 1-1,0-1 1,1 0 0,-1 0-1,1 0 1,-1 1 0,1-1-1,-1 0 1,0 0 0,1 0-1,-1 0 1,1 0 0,-1 0-1,1 0 1,0 0 0,0-1-138,0 1 0,0 0 0,0-1 0,0 0 0,0 1 0,0-1 0,0 0 1,0 1-1,-1-1 0,1 0 0,0 0 0,0 0 0,-1 0 0,1 0 0,0 0 1,-1 0-1,1 0 0,-1 0 0,1-1 0,5-24-4451,0-5-3465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4.012"/>
    </inkml:context>
    <inkml:brush xml:id="br0">
      <inkml:brushProperty name="width" value="0.025" units="cm"/>
      <inkml:brushProperty name="height" value="0.025" units="cm"/>
    </inkml:brush>
  </inkml:definitions>
  <inkml:trace contextRef="#ctx0" brushRef="#br0">0 75 10730,'0'0'13677,"70"-51"-12652,-36 44-320,10 1-417,1 2-192,1-1-32,-6 4-64,-1 1-833,-12 0-1665,-9 0-865,-13 8-1250,-5 3-2209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4.361"/>
    </inkml:context>
    <inkml:brush xml:id="br0">
      <inkml:brushProperty name="width" value="0.025" units="cm"/>
      <inkml:brushProperty name="height" value="0.025" units="cm"/>
    </inkml:brush>
  </inkml:definitions>
  <inkml:trace contextRef="#ctx0" brushRef="#br0">63 12 12844,'0'0'11627,"60"8"-10410,-20-17-736,4 2-385,1 3-64,-8 4-160,-5 0-2082,-10 4-993,-11 9-2178,-11 1-2851</inkml:trace>
  <inkml:trace contextRef="#ctx0" brushRef="#br0" timeOffset="1">0 240 14510,'0'0'10666,"63"7"-9994,-24-9-511,0 0-129,2 0-64,-2 1-1794,1-3-1665,-6-5-2275,-2-3-2498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4.706"/>
    </inkml:context>
    <inkml:brush xml:id="br0">
      <inkml:brushProperty name="width" value="0.025" units="cm"/>
      <inkml:brushProperty name="height" value="0.025" units="cm"/>
    </inkml:brush>
  </inkml:definitions>
  <inkml:trace contextRef="#ctx0" brushRef="#br0">66 26 14125,'0'0'2894,"-4"10"-2120,-8 18-224,1 1 0,1 0 1,-6 35-1,12-43-235,0-1 1,2 0-1,0 1 1,2-1-1,0 1 1,4 25-1,-4-45-273,0 0 1,1 0-1,-1 1 0,1-1 0,0 0 0,-1 0 0,1 0 0,0 0 1,-1 0-1,1 0 0,0 0 0,0 0 0,0 0 0,0-1 0,0 1 0,0 0 1,0 0-1,0-1 0,0 1 0,1-1 0,-1 1 0,0-1 0,0 1 0,0-1 1,1 0-1,-1 0 0,0 1 0,0-1 0,1 0 0,-1 0 0,0 0 0,0-1 1,1 1-1,-1 0 0,0 0 0,2-1 0,2 0 179,1 0 0,-1-1 0,0 1 0,0-1 0,0 0-1,0 0 1,7-5 0,6-8-147,-1-1-1,0-1 0,-2 0 1,0-1-1,-1 0 1,-1-1-1,0-1 0,-2 0 1,0 0-1,-1-1 1,8-27-1,-32 86-564,5-15 487,0 0-1,2 1 0,1 0 1,0 1-1,2-1 0,-2 36 1,7-59 18,-1 1 1,1-1-1,-1 0 1,1 1-1,0-1 1,0 0 0,0 1-1,0-1 1,0 0-1,0 0 1,0 0-1,0 0 1,0 0-1,0 0 1,0 0-1,1-1 1,-1 1-1,0 0 1,1 0-1,-1-1 1,1 1 0,-1-1-1,1 0 1,-1 1-1,1-1 1,-1 0-1,1 0 1,-1 0-1,1 0 1,-1 0-1,2 0 1,52-4 828,-47 2-723,0 0 0,0-1 0,0-1 1,0 1-1,-1-1 0,0 0 0,0-1 0,0 0 0,0 0 1,-1-1-1,1 1 0,-1-1 0,-1-1 0,1 1 1,-1-1-1,0 0 0,-1 0 0,6-13 0,0 2 74,-2-1-1,0 0 0,-1 0 0,-1-1 0,-1 0 0,4-32 0,-7-38-161,-5 87-1090,-3 10-314,-4 12-1611,5 3-1629,1-1-2419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5.053"/>
    </inkml:context>
    <inkml:brush xml:id="br0">
      <inkml:brushProperty name="width" value="0.025" units="cm"/>
      <inkml:brushProperty name="height" value="0.025" units="cm"/>
    </inkml:brush>
  </inkml:definitions>
  <inkml:trace contextRef="#ctx0" brushRef="#br0">0 1 11339,'0'0'17136,"59"4"-16592,-45-4-319,10 0-161,-8 0-64,1 0-96,-6 0-1826,-2 0-2626,-2-3-7047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7.032"/>
    </inkml:context>
    <inkml:brush xml:id="br0">
      <inkml:brushProperty name="width" value="0.025" units="cm"/>
      <inkml:brushProperty name="height" value="0.025" units="cm"/>
    </inkml:brush>
  </inkml:definitions>
  <inkml:trace contextRef="#ctx0" brushRef="#br0">0 82 4388,'0'0'11083,"2"-8"-9460,0 1-1278,-1 1 0,1-1 0,0 1 0,1 0 0,0 0 0,4-8 0,-6 13-286,0-1 0,0 1 0,0-1 0,0 1 0,0 0 0,0-1 0,0 1 0,1 0 0,-1 0 0,0 0-1,1 0 1,-1 0 0,1 0 0,-1 1 0,1-1 0,-1 0 0,1 1 0,0-1 0,-1 1 0,1 0 0,0-1 0,-1 1 0,1 0-1,0 0 1,-1 0 0,1 0 0,0 0 0,0 1 0,-1-1 0,1 0 0,0 1 0,-1-1 0,1 1 0,-1 0 0,1-1 0,-1 1-1,1 0 1,1 1 0,-1 0-38,0 0 0,0 1 0,0-1 0,-1 0 0,1 1 0,0 0-1,-1-1 1,0 1 0,1 0 0,-1-1 0,0 1 0,-1 0 0,1 0-1,0 0 1,-1 0 0,0 0 0,0 0 0,1 0 0,-2 4 0,1 1 171,0 0 0,-1 0 0,0-1 0,0 1 0,-1 0 0,-3 10 0,1-9 31,0-1-81,0 0 0,1 0 0,1 0 0,-1 0 0,1 0 0,-2 14 0,4-21-46,0-29 641,1 10-694,-4-66-105,2 78 25,1 0 0,-2 0 1,1 0-1,0 0 1,-1 1-1,0-1 1,0 0-1,-1 1 0,0-1 1,-6-9-1,8 16 3,1 0 1,-1 0-1,1 0 0,0 1 0,-1-1 0,1 0 1,0 0-1,0 0 0,0 0 0,0 1 0,0-1 0,0 0 1,1 0-1,-1 0 0,0 0 0,0 1 0,1-1 1,-1 0-1,1 0 0,-1 0 0,1 0 0,-1 0 1,2 1-1,3 3 31,1-1 0,-1 0 1,1 0-1,-1-1 0,1 1 0,0-1 1,1-1-1,-1 1 0,0-1 1,1 0-1,-1-1 0,1 1 1,0-1-1,0-1 0,-1 1 0,1-1 1,12-1-1,-14 1 23,1-1-1,-1 1 1,0-1 0,1 0 0,-1 0 0,0-1-1,0 0 1,0 0 0,0 0 0,0 0-1,0-1 1,0 1 0,-1-1 0,1-1-1,-1 1 1,0-1 0,0 1 0,0-1-1,-1 0 1,1 0 0,-1-1 0,4-7-1,-8 10-53,-7 7-72,-6 9-10,9-5 108,1-1-1,0 1 1,1 0-1,0 0 1,0 1 0,1-1-1,0 1 1,0-1-1,1 1 1,1-1-1,0 15 1,0-22 7,1-1 0,-1 0 1,0 0-1,1 0 0,-1 0 0,0 0 1,1 0-1,-1 0 0,1 0 1,-1 0-1,1 0 0,0 0 0,0 0 1,-1 0-1,1 0 0,0 0 1,0 0-1,0-1 0,0 1 0,0 0 1,0-1-1,0 1 0,0-1 0,2 1 1,0 0-115,0 0 0,1 0 0,-1-1 0,1 1 0,-1-1 0,0 0 0,1 0 0,5-1 0,-2 0-764,0 0 1,-1-1 0,1 0 0,0 0-1,-1 0 1,0-1 0,0 0-1,10-6 1,5-11-3676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5.432"/>
    </inkml:context>
    <inkml:brush xml:id="br0">
      <inkml:brushProperty name="width" value="0.025" units="cm"/>
      <inkml:brushProperty name="height" value="0.025" units="cm"/>
    </inkml:brush>
  </inkml:definitions>
  <inkml:trace contextRef="#ctx0" brushRef="#br0">68 1 4740,'0'0'13229,"-30"52"-11339,16-13-321,1 8-384,6 8-480,4 0-385,3 0-192,0-5-128,10-9 65,3-8-65,1-9-769,-1-10-833,-6-9-928</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5.777"/>
    </inkml:context>
    <inkml:brush xml:id="br0">
      <inkml:brushProperty name="width" value="0.025" units="cm"/>
      <inkml:brushProperty name="height" value="0.025" units="cm"/>
    </inkml:brush>
  </inkml:definitions>
  <inkml:trace contextRef="#ctx0" brushRef="#br0">1 68 7751,'0'0'16560,"50"-32"-15343,0 23-448,7-1-449,0 2-128,0 2-192,-1 3-32,-10 3-993,-10 0-1953,-11 3-1603,-7 3-4483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6.112"/>
    </inkml:context>
    <inkml:brush xml:id="br0">
      <inkml:brushProperty name="width" value="0.025" units="cm"/>
      <inkml:brushProperty name="height" value="0.025" units="cm"/>
    </inkml:brush>
  </inkml:definitions>
  <inkml:trace contextRef="#ctx0" brushRef="#br0">64 1 8488,'0'0'10661,"-4"11"-9892,-11 26 923,-17 75 0,28-95-1346,1 1 0,0 0-1,2 1 1,0-1-1,1 0 1,0 0 0,5 24-1,-5-40-328,1 1 0,-1-1 0,1 1 0,0 0 0,0-1 0,0 1 0,1-1 0,-1 0 0,0 1 0,1-1 0,0 0 0,-1 0 0,1 0 0,0 0 0,0 0 0,0-1 0,0 1 0,1 0 0,-1-1 0,0 0 0,1 1 0,-1-1 0,1 0 0,-1 0 0,1 0 0,-1-1 0,1 1 0,0-1 0,-1 1 0,1-1 0,0 0 0,-1 0 0,1 0 0,0 0 0,-1-1 0,1 1 0,0-1 0,-1 1 0,6-3 0,6-1 37,0-1 0,0-1 0,-1 0 0,1 0 0,21-16 0,-26 15-34,-4 4-18,-1 0 0,0 0 0,0 0 0,1 1 1,0 0-1,-1 0 0,11-3 0,-15 5-11,1 0-1,-1 1 0,0-1 0,1 0 0,-1 1 1,1-1-1,-1 0 0,0 1 0,1-1 0,-1 1 1,0-1-1,1 1 0,-1-1 0,0 0 0,0 1 1,1-1-1,-1 1 0,0 0 0,0-1 0,0 1 1,0-1-1,0 1 0,0-1 0,0 1 0,0-1 1,0 1-1,0-1 0,0 1 0,0 0 0,0 26 39,0-21-31,-6 36 474,1-21-1291,3 1-4183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6.503"/>
    </inkml:context>
    <inkml:brush xml:id="br0">
      <inkml:brushProperty name="width" value="0.025" units="cm"/>
      <inkml:brushProperty name="height" value="0.025" units="cm"/>
    </inkml:brush>
  </inkml:definitions>
  <inkml:trace contextRef="#ctx0" brushRef="#br0">0 197 6502,'0'0'10479,"10"1"-8525,5-2-1294,-1-1 0,1 0 0,0-1 0,-1-1-1,0 0 1,1-1 0,20-10 0,-21 8-471,0 0-1,-1 0 1,0-2 0,-1 1 0,1-2-1,-2 1 1,1-2 0,9-11 0,-19 20-159,0-1 1,0 1-1,0-1 1,-1 1 0,1-1-1,-1 0 1,0 1 0,0-1-1,0 0 1,0 0-1,0 0 1,-1 0 0,1 0-1,-1-6 1,0 8-19,0 0 0,-1 0 1,1-1-1,-1 1 0,1 0 0,-1 0 1,1-1-1,-1 1 0,0 0 0,0 0 1,0 0-1,1 0 0,-1 0 0,0 0 1,0 0-1,0 0 0,-1 1 0,1-1 0,0 0 1,0 1-1,0-1 0,0 1 0,-1-1 1,1 1-1,0-1 0,-1 1 0,1 0 1,0 0-1,-1-1 0,1 1 0,0 0 1,-1 0-1,-1 1 0,-5 0-24,1 0 1,0 0-1,0 0 1,0 1-1,0 1 0,0-1 1,0 1-1,1 0 1,-1 1-1,1-1 0,0 1 1,0 0-1,0 1 1,0 0-1,1 0 0,0 0 1,0 0-1,-6 10 0,0-1-7,1 0-1,0 0 1,1 2-1,1-1 1,0 1-1,-9 29 0,15-40 14,1 0 0,0 0 0,0 0 0,0 1 0,1-1-1,-1 0 1,1 8 0,1-12 3,-1 1 0,0-1 1,1 0-1,-1 1 0,0-1 0,1 0 0,-1 0 0,1 0 0,0 0 0,-1 1 1,1-1-1,0 0 0,0 0 0,0 0 0,0 0 0,0-1 0,0 1 0,0 0 0,0 0 1,0-1-1,0 1 0,0 0 0,0-1 0,1 1 0,-1-1 0,0 1 0,0-1 1,1 0-1,-1 0 0,0 1 0,0-1 0,3 0 0,3 0-238,1 0 0,-1 0 0,0-1 0,1 0 1,-1 0-1,0-1 0,1 0 0,-1 0 0,8-4 0,-2 0-1536,0-1-1,-1 0 1,-1-1 0,13-10-1,15-15-6710</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6.880"/>
    </inkml:context>
    <inkml:brush xml:id="br0">
      <inkml:brushProperty name="width" value="0.025" units="cm"/>
      <inkml:brushProperty name="height" value="0.025" units="cm"/>
    </inkml:brush>
  </inkml:definitions>
  <inkml:trace contextRef="#ctx0" brushRef="#br0">18 1 3299,'0'0'4869,"-17"53"-6022,17-49-5446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7.427"/>
    </inkml:context>
    <inkml:brush xml:id="br0">
      <inkml:brushProperty name="width" value="0.025" units="cm"/>
      <inkml:brushProperty name="height" value="0.025" units="cm"/>
    </inkml:brush>
  </inkml:definitions>
  <inkml:trace contextRef="#ctx0" brushRef="#br0">192 169 13036,'0'0'14232,"-6"-6"-13975,4 4-258,1 1 0,-1 0 1,0-1-1,1 1 0,-1 0 1,0 0-1,0 0 0,0 0 1,1 0-1,-1 0 0,0 1 1,0-1-1,0 1 0,0-1 1,0 1-1,-1 0 0,1 0 1,0 0-1,0 0 0,-3 0 1,0 2-4,0 0 0,0 0 0,0 1 0,1 0 0,-1 0 0,1 0 0,-1 0 0,1 1 0,-4 4 0,-6 4-5,0 1 1,1 0-1,0 1 0,2 0 0,-13 20 0,23-34 11,1 1 1,0-1-1,-1 1 1,1-1-1,0 1 0,0 0 1,-1-1-1,1 1 1,0-1-1,0 1 0,0-1 1,0 1-1,0 0 1,0-1-1,0 1 1,0-1-1,0 1 0,0 0 1,0-1-1,0 1 1,0-1-1,0 1 0,0 0 1,1-1-1,-1 1 1,0-1-1,0 1 0,1-1 1,-1 1-1,0-1 1,1 1-1,-1-1 1,1 1-1,-1-1 0,0 0 1,1 1-1,-1-1 1,1 1-1,-1-1 0,1 0 1,-1 0-1,1 1 1,0-1-1,-1 0 0,1 0 1,-1 0-1,1 1 1,0-1-1,-1 0 1,1 0-1,-1 0 0,1 0 1,0 0-1,-1 0 1,1 0-1,-1-1 0,1 1 1,-1 0-1,1 0 1,0 0-1,0-1 0,46-7 211,-44 7-201,50-14 47,-24 7-94,1 0 1,0 2 0,0 0 0,38 0 0,-68 6 38,0 0 0,0 0-1,1 0 1,-1 0 0,0 0 0,1 0 0,-1 0 0,0 0 0,1 0 0,-1 1 0,0-1 0,0 0 0,1 0 0,-1 0 0,0 0 0,0 1 0,1-1 0,-1 0 0,0 0 0,0 0 0,0 1 0,1-1 0,-1 0 0,0 0 0,0 1 0,0-1 0,0 0 0,1 0 0,-1 1 0,0-1 0,0 0 0,0 1 0,0-1 0,0 0 0,0 1 0,0-1 0,0 0 0,0 0 0,0 1 0,0-14 1150,44-153 1029,-42 153-2065,3-8-378,1 42-116,-6-15 374,2 0-1,-1-1 0,1 1 0,-1-1 0,2 1 0,-1-1 1,1 1-1,-1-1 0,1 0 0,1 0 0,-1-1 1,1 1-1,0-1 0,0 1 0,0-1 0,0-1 1,6 5-1,-6-6 11,-1 0 1,1 0 0,-1-1-1,1 0 1,0 1-1,-1-1 1,1 0 0,0-1-1,0 1 1,0-1-1,0 0 1,0 0 0,-1 0-1,1 0 1,0-1-1,0 1 1,0-1 0,0 0-1,-1 0 1,1-1-1,0 1 1,-1-1-1,1 1 1,-1-1 0,0 0-1,6-5 1,2 0 11,-1-1-1,0 0 1,-1-1 0,0 0-1,0 0 1,-1-1 0,0 0 0,-1 0-1,0-1 1,-1 0 0,0 0-1,5-14 1,-11 25-23,0-1 0,0 1 0,0 0-1,0 0 1,0 0 0,0-1 0,0 1 0,0 0 0,0 0-1,0 0 1,0-1 0,0 1 0,0 0 0,0 0 0,0 0 0,0 0-1,-1-1 1,1 1 0,0 0 0,0 0 0,0 0 0,0 0-1,0 0 1,0-1 0,-1 1 0,1 0 0,0 0 0,0 0-1,0 0 1,0 0 0,-1 0 0,1 0 0,0 0 0,0 0-1,0-1 1,-1 1 0,1 0 0,0 0 0,0 0 0,0 0 0,-1 0-1,1 0 1,0 0 0,0 0 0,0 0 0,-1 1 0,1-1-1,0 0 1,0 0 0,0 0 0,0 0 0,-1 0 0,1 0-1,0 0 1,0 0 0,0 0 0,0 1 0,-1-1 0,1 0-1,0 0 1,0 0 0,-13 8-271,5 0 257,1 0-1,1 0 1,-1 0 0,2 1-1,-1 0 1,1 0-1,0 1 1,1-1-1,0 1 1,1 0-1,0 0 1,0 1 0,1-1-1,-1 18 1,3-27 20,0 0-1,0 0 1,0 0 0,0 0 0,0 0 0,0 0 0,1 0 0,-1 0 0,0 0-1,1 0 1,-1 0 0,1 0 0,-1 0 0,1 0 0,-1 0 0,1 0 0,0-1-1,-1 1 1,1 0 0,0 0 0,0-1 0,-1 1 0,1 0 0,0-1 0,0 1-1,0-1 1,0 1 0,0-1 0,1 1 0,2 0 12,-1 0 0,1-1 0,0 1 1,-1-1-1,1 0 0,0 0 0,0-1 0,6 0 0,4-2 18,0-1-1,-1 0 1,25-12-1,-8 1 2,45-33-1,-67 43-24,0-1 0,-1 0 0,0 0 0,0 0 0,-1-1 0,0 0 0,0-1 0,0 1 0,-1-1 0,7-16 0,-11 24-12,-1 0 0,0-1 0,0 1 0,1 0 0,-1-1 0,0 1 0,0-1 0,0 1 0,1 0 0,-1-1 0,0 1 0,0-1 0,0 1 0,0-1 0,0 1 0,0-1 0,0 1 0,0 0 1,0-1-1,0 1 0,0-1 0,-1 1 0,1-1 0,0 1 0,0 0 0,0-1 0,0 1 0,-1-1 0,1 1 0,0 0 0,0-1 0,-1 1 0,0-1 0,-14 4-226,-16 19-39,22-14 258,2 2 0,-1-1 0,2 1 1,-1 1-1,1-1 0,1 1 0,-6 15 1,10-24 13,0 0 1,0 1 0,0-1 0,0 1-1,0 0 1,1-1 0,-1 1 0,1-1-1,0 1 1,0 0 0,0-1-1,0 1 1,0 0 0,1-1 0,-1 1-1,1 0 1,0-1 0,-1 1 0,1-1-1,1 1 1,-1-1 0,0 0 0,0 1-1,1-1 1,-1 0 0,1 0 0,0 0-1,0 0 1,-1 0 0,1 0-1,1-1 1,-1 1 0,0-1 0,0 1-1,0-1 1,1 0 0,-1 0 0,4 1-1,4 1 106,0 0 0,0-1-1,0 0 1,19 0-1,7-7-2024,-34 5 1472,-1-1 0,1 0 1,-1 1-1,1-1 0,-1 0 0,0 0 1,1 0-1,-1 0 0,0 0 0,0 0 1,0 0-1,0 0 0,0 0 1,0 0-1,0-1 0,0 1 0,1-3 1,3-17-11324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7.758"/>
    </inkml:context>
    <inkml:brush xml:id="br0">
      <inkml:brushProperty name="width" value="0.025" units="cm"/>
      <inkml:brushProperty name="height" value="0.025" units="cm"/>
    </inkml:brush>
  </inkml:definitions>
  <inkml:trace contextRef="#ctx0" brushRef="#br0">0 0 19154,'0'0'6726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8.020"/>
    </inkml:context>
    <inkml:brush xml:id="br0">
      <inkml:brushProperty name="width" value="0.025" units="cm"/>
      <inkml:brushProperty name="height" value="0.025" units="cm"/>
    </inkml:brush>
  </inkml:definitions>
  <inkml:trace contextRef="#ctx0" brushRef="#br0">0 248 7079,'0'0'13992,"10"-7"-12375,34-31-174,54-61 0,-29 28-1067,-65 68-369,-1-1 0,1 0 0,0 1 0,0 0 0,0 0 0,1 0-1,-1 0 1,1 1 0,4-2 0,-8 4-15,0 1-1,0-1 1,-1 1-1,1 0 1,0-1-1,0 1 1,-1 0-1,1-1 1,-1 1-1,1 0 1,-1 0-1,1 0 1,-1 0-1,1 0 1,-1 0-1,0-1 1,1 1-1,-1 0 1,0 0-1,0 0 1,0 0-1,0 0 1,0 0-1,0 0 0,0 0 1,0 0-1,0 0 1,0 0-1,-1 1 1,0 39 23,1-39-10,-15 102 248,1-13-1493,14-31-3276,0-60 4454,0 0 0,0 0 1,0 0-1,0 0 0,0 0 1,0 0-1,0 0 0,0 0 1,0 1-1,0-1 1,0 0-1,0 0 0,0 0 1,0 0-1,0 0 0,0 0 1,0 0-1,0 0 0,0 1 1,0-1-1,0 0 1,0 0-1,0 0 0,0 0 1,0 0-1,0 0 0,0 0 1,0 0-1,1 0 0,-1 0 1,0 0-1,0 0 1,0 0-1,0 1 0,0-1 1,0 0-1,0 0 0,0 0 1,0 0-1,1 0 1,-1 0-1,0 0 0,0 0 1,0 0-1,0 0 0,0 0 1,0 0-1,0 0 0,0 0 1,1 0-1,-1 0 1,0 0-1,0 0 0,0-1 1,0 1-1,0 0 0,0 0 1,0 0-1,0 0 0,0 0 1,1 0-1,-1 0 1,0 0-1,0 0 0,0 0 1,15-7-5806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8.396"/>
    </inkml:context>
    <inkml:brush xml:id="br0">
      <inkml:brushProperty name="width" value="0.025" units="cm"/>
      <inkml:brushProperty name="height" value="0.025" units="cm"/>
    </inkml:brush>
  </inkml:definitions>
  <inkml:trace contextRef="#ctx0" brushRef="#br0">59 9 7719,'0'0'11691,"50"-9"-10890,-27 31-288,8 5-97,-8 13 0,-3 8 33,-6 5 95,-12 8 513,-2 4-128,-8 5-512,-15 5-321,-5-1-64,-10-5 0,-6-7-1249,4-19-3075,-1-20-5125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9.537"/>
    </inkml:context>
    <inkml:brush xml:id="br0">
      <inkml:brushProperty name="width" value="0.025" units="cm"/>
      <inkml:brushProperty name="height" value="0.025" units="cm"/>
    </inkml:brush>
  </inkml:definitions>
  <inkml:trace contextRef="#ctx0" brushRef="#br0">97 43 3716,'0'0'20392,"0"13"-19516,-3 14-780,-1 0 1,-2-1 0,-1 1 0,-1-2 0,-1 1 0,-14 27 0,11-23-171,-8 15 238,16-36-627,8-19-755,85-168-597,-19 42 2044,-67 132-195,6-15 233,-5 16-67,-3 10 25,-3 23-207,-2 0 1,-1 0-1,-1 0 0,-2-1 0,-14 37 0,10-31 15,1 0 0,-11 70 0,22-104-22,0-1-1,-1 0 1,1 0-1,0 0 1,0 1-1,0-1 1,0 0-1,0 1 1,0-1-1,0 0 1,0 0-1,0 1 1,0-1-1,0 0 1,0 0-1,0 1 1,0-1-1,0 0 1,0 1-1,0-1 1,0 0-1,0 0 1,0 1-1,0-1 1,0 0-1,1 0 1,-1 1-1,0-1 1,0 0-1,0 0 1,0 0-1,1 1 1,-1-1-1,0 0 1,0 0-1,0 0 1,1 0-1,-1 1 1,0-1-1,0 0 1,1 0-1,-1 0 1,0 0-1,0 0 1,1 0-1,-1 0 1,1 0-1,12-10 414,13-22-6,-13-1-99,-1 0 0,-1 0 0,9-53 0,-23 109-408,0-10 74,1-1 0,1 1 0,0 0 0,0-1 0,1 1 0,1 0 0,0 0 0,4 16-1,-4-27 16,0 0 0,1 0 0,-1 0 0,0-1 0,1 1 0,-1 0 0,1-1 0,-1 1 0,1-1 0,0 0 0,0 1 0,0-1 0,0 0 0,0 0 0,0 0 0,0 0 0,0-1 0,0 1 0,0 0 0,0-1 0,0 0 0,0 1 0,1-1 0,-1 0 0,0 0 0,0 0 0,0 0 0,1-1 0,-1 1 0,0-1 0,0 1 0,0-1 0,3-1 0,4-1 20,0 0 1,0 0 0,0-1-1,0-1 1,-1 1 0,11-8 0,-2-2 9,1 1 1,-2-2 0,0 0-1,0-1 1,-2-1 0,0 0-1,17-27 1,-49 114-506,7-41 509,3-10-7,1-1-1,1 1 0,0 0 1,2 1-1,-5 37 0,9-57-5,0 1 0,0-1-1,0 1 1,0-1 0,0 1 0,1-1-1,-1 1 1,0-1 0,0 1 0,0-1-1,0 1 1,1-1 0,-1 0-1,0 1 1,1-1 0,-1 1 0,0-1-1,1 0 1,-1 1 0,0-1 0,1 0-1,-1 1 1,1-1 0,-1 0 0,1 0-1,-1 1 1,0-1 0,1 0-1,-1 0 1,1 0 0,-1 0 0,1 1-1,-1-1 1,1 0 0,-1 0 0,1 0-1,-1 0 1,1 0 0,-1 0 0,1 0-1,0-1 1,-1 1 0,0 0-1,1 0 1,-1 0 0,1 0 0,-1-1-1,1 1 1,25-12 704,-7-2-595,-1-1 1,0 0-1,-1-1 1,-1-1-1,-1 0 1,0-2 0,-2 1-1,0-2 1,-1 0-1,-1 0 1,0-1 0,9-28-1,-68 225-797,47-174 646,0 0 1,0 0-1,1 0 0,-1 0 1,1 0-1,0 0 1,0 0-1,0 0 0,0 0 1,0 0-1,0 0 1,0 0-1,0 0 0,2 3 1,-2-4-33,1-1 1,-1 0 0,1 0-1,-1 1 1,1-1 0,-1 0-1,1 0 1,-1 0 0,1 0-1,-1 0 1,1 1-1,-1-1 1,1 0 0,0 0-1,-1 0 1,1 0 0,-1-1-1,1 1 1,-1 0 0,1 0-1,-1 0 1,1 0 0,-1 0-1,1-1 1,-1 1-1,1 0 1,-1-1 0,1 1-1,-1 0 1,1-1 0,-1 1-1,1-1 1,46-43-3847,15-35-4734,-30 33 3060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7.380"/>
    </inkml:context>
    <inkml:brush xml:id="br0">
      <inkml:brushProperty name="width" value="0.025" units="cm"/>
      <inkml:brushProperty name="height" value="0.025" units="cm"/>
    </inkml:brush>
  </inkml:definitions>
  <inkml:trace contextRef="#ctx0" brushRef="#br0">1 1 10025,'0'0'10763,"50"51"-23287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09.896"/>
    </inkml:context>
    <inkml:brush xml:id="br0">
      <inkml:brushProperty name="width" value="0.025" units="cm"/>
      <inkml:brushProperty name="height" value="0.025" units="cm"/>
    </inkml:brush>
  </inkml:definitions>
  <inkml:trace contextRef="#ctx0" brushRef="#br0">74 82 3587,'1'-9'5414,"0"3"-4337,4-29 1873,-3 4 4484,-2 31-6809,-5 27-631,-10 32 1323,2 0 0,3 1 0,-1 61-1,2-35-1367,-11 182 179,29-320 1532,-11 11-749,0 21-3568,1 9-2176,1 1-3380,0 1-3575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1.001"/>
    </inkml:context>
    <inkml:brush xml:id="br0">
      <inkml:brushProperty name="width" value="0.025" units="cm"/>
      <inkml:brushProperty name="height" value="0.025" units="cm"/>
    </inkml:brush>
  </inkml:definitions>
  <inkml:trace contextRef="#ctx0" brushRef="#br0">117 274 12812,'1'-9'4538,"0"0"-3454,0-1-128,0 0 1,0 0 0,-1 0-1,-2-19 1,2 28-933,0 1 1,-1-1-1,1 1 0,0-1 1,0 1-1,-1-1 1,1 0-1,-1 1 1,1-1-1,0 1 1,-1 0-1,1-1 1,-1 1-1,1-1 1,-1 1-1,1 0 1,-1-1-1,1 1 0,-1 0 1,0-1-1,1 1 1,-1 0-1,1 0 1,-1 0-1,0 0 1,1-1-1,-1 1 1,0 0-1,1 0 1,-1 0-1,1 0 1,-1 0-1,0 1 0,1-1 1,-1 0-1,0 0 1,1 0-1,-1 0 1,1 1-1,-1-1 1,1 0-1,-1 1 1,0-1-1,1 0 1,-1 2-1,-24 17-210,14-4 155,1 1 0,1 0 0,-15 34 0,21-42 34,0 1-1,0 0 1,1-1 0,0 1-1,1 0 1,0 0-1,0 0 1,1 0-1,0 0 1,1 12-1,0-19 3,0 0-1,-1 0 1,1 0 0,0-1-1,0 1 1,0 0-1,0-1 1,0 1 0,0-1-1,1 1 1,-1-1-1,1 1 1,-1-1 0,1 0-1,-1 0 1,1 0 0,-1 0-1,1 0 1,2 1-1,42 14 52,-16-7-49,-24-6-14,0 0 0,0 1 0,-1 0 0,1 0 0,-1 0 0,0 0 0,0 1 0,-1 0 1,1 0-1,-1 0 0,0 0 0,0 1 0,-1-1 0,1 1 0,-1 0 0,-1 0 0,1 1 0,-1-1 0,0 0 0,0 1 0,-1 0 0,0-1 0,0 1 1,-1 0-1,1-1 0,-2 1 0,1 0 0,-2 7 0,1-1 19,-1 0 0,-1-1 0,0 0 0,-1 1 0,0-1 0,-1 0 0,-1-1 0,1 1 0,-2-1 0,0 0 0,0-1 0,-1 0 0,0 0 0,-10 10 0,16-18 30,1-1 1,-1 1-1,1 0 1,-1-1-1,0 1 1,1-1 0,-1 0-1,0 1 1,0-1-1,0 0 1,0 0-1,0-1 1,0 1-1,-1 0 1,1 0 0,0-1-1,0 0 1,0 1-1,-1-1 1,1 0-1,0 0 1,0 0 0,-5-1-1,5 0-8,0-1-1,1 1 1,-1-1 0,0 1-1,1-1 1,-1 0 0,1 0-1,0 1 1,-1-1-1,1 0 1,0 0 0,0 0-1,0 0 1,0-1 0,1 1-1,-1 0 1,1 0-1,-1-5 1,-1-8-8,0 0 0,1-1-1,1 1 1,1 0 0,4-28 0,3 15-48,1 0 1,2 1 0,0 0-1,2 1 1,1 0-1,1 1 1,1 0 0,1 1-1,1 1 1,1 1 0,23-20-1,-40 40 16,-1 1-1,1-1 0,-1 1 1,1 0-1,-1-1 0,1 1 1,0 0-1,0 0 0,-1 0 1,1 1-1,0-1 0,0 0 1,0 1-1,0-1 0,2 0 1,-3 2 0,0-1-1,0 0 1,-1 0 0,1 1 0,0-1 0,-1 0 0,1 1 0,0-1 0,-1 0 0,1 1 0,0-1-1,-1 1 1,1-1 0,-1 1 0,1-1 0,-1 1 0,1 0 0,-1-1 0,0 1 0,1 0 0,-1-1 0,0 1-1,1 0 1,-1-1 0,0 1 0,1 1 0,0 8-26,0 0 0,0 0-1,-1 0 1,-1 19 0,0-8 139,25-44 640,102-131-213,-126 154-538,0-1 0,1 1 1,-1-1-1,0 1 0,1-1 0,-1 1 0,1 0 1,-1-1-1,0 1 0,1 0 0,-1 0 0,1-1 1,-1 1-1,1 0 0,-1 0 0,1-1 0,-1 1 0,1 0 1,-1 0-1,1 0 0,0 0 0,-1 0 0,1 0 1,-1 0-1,1 0 0,-1 0 0,1 0 0,-1 0 1,1 0-1,-1 1 0,1-1 0,-1 0 0,1 0 1,-1 1-1,1-1 0,-1 0 0,1 0 0,-1 1 1,1-1-1,-1 0 0,0 1 0,1-1 0,-1 1 1,0-1-1,1 0 0,-1 1 0,0-1 0,1 1 1,-1 0-1,14 34-74,-7-18 122,-5-13-53,0 0 0,0 0 0,1 0 0,0 0 1,0-1-1,0 1 0,0-1 0,1 0 0,-1 1 0,1-2 1,0 1-1,-1 0 0,1-1 0,1 0 0,-1 0 0,0 0 1,7 2-1,-3-2 93,0-1 0,0 0 1,0 0-1,0-1 0,0 0 1,1 0-1,-1-1 0,0 0 1,10-3-1,2-1-334,0-1 0,35-16 1,24-19-4688,-74 37 4134,1 0 0,0 1 1,0 0-1,0 0 0,1 1 0,-1-1 1,0 2-1,1-1 0,0 0 1,13 0-1,-14 0 740,0 0-1,0 0 1,-1-1 0,1 0 0,-1 0 0,1 0-1,-1-1 1,0 0 0,0 0 0,-1 0-1,1 0 1,6-9 0,-11 13 538,-1 2-73,1 1 0,-1-1 0,0 0-1,0 1 1,0-1 0,-1 0 0,1 1 0,0-1 0,-1 0-1,-2 2 1,-7 12 847,8-11-886,1 0 0,0 0 0,0 0 0,1 0 0,0 1 0,-1-1 0,2 0 0,-1 1 0,1-1 0,0 9 0,0-13-327,1-1-1,0 0 1,-1 1-1,1-1 1,0 1-1,0-1 1,-1 0-1,1 0 1,0 1-1,0-1 1,-1 0-1,1 0 1,0 0-1,0 0 1,0 0-1,-1 0 1,1 0-1,0 0 1,0 0-1,0 0 1,-1 0-1,1-1 1,0 1-1,0 0 1,-1-1-1,1 1 1,0 0-1,0-1 1,0 0-1,24-11 699,-4-2-617,-2 0 0,0-1-1,0-1 1,-2 0 0,0-2-1,0 0 1,-2-1-1,-1 0 1,0-1 0,-1-1-1,-1 0 1,17-44 0,-25 39-59,-10 17-7,4 9-42,0 1 0,1 0 0,-1-1 0,0 1 0,1 0 0,-1 0 0,0 0 0,1 0 0,0 0 0,-1 1 0,1-1 0,0 0 0,-1 1 0,1-1 0,0 1 0,0-1 0,0 1 0,0 0 1,0-1-1,0 3 0,-24 38 503,-30 74 1,50-104-417,1 0 1,0 0-1,1 1 1,0-1-1,0 1 1,2 0-1,0 0 1,0 0-1,1 0 1,0 0-1,4 20 1,-3-30-90,0-1 1,0 0-1,0 0 1,0 1-1,1-1 0,-1 0 1,0 0-1,1 0 1,0 0-1,-1-1 1,1 1-1,0 0 0,0-1 1,0 1-1,0-1 1,0 1-1,0-1 0,0 0 1,1 0-1,-1 0 1,0 0-1,1-1 0,-1 1 1,0 0-1,1-1 1,-1 0-1,1 1 1,-1-1-1,1 0 0,-1-1 1,5 0-1,39-7-1536,-10-10-3382,3-13-6786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1.797"/>
    </inkml:context>
    <inkml:brush xml:id="br0">
      <inkml:brushProperty name="width" value="0.025" units="cm"/>
      <inkml:brushProperty name="height" value="0.025" units="cm"/>
    </inkml:brush>
  </inkml:definitions>
  <inkml:trace contextRef="#ctx0" brushRef="#br0">23 150 6438,'-21'33'11870,"20"-33"-11785,1 1 1,0-1-1,0 0 1,0 1-1,0-1 1,-1 0-1,1 1 1,0-1-1,0 0 0,0 1 1,0-1-1,0 1 1,0-1-1,0 0 1,0 1-1,0-1 1,0 0-1,0 1 1,0-1-1,1 1 1,-1-1-1,0 0 1,0 1-1,0-1 0,0 0 1,1 1-1,-1-1 1,0 0-1,0 0 1,1 1-1,20-4 2068,-7-5-1663,0 0 0,0-2 0,-1 1 0,-1-2 1,0 0-1,0 0 0,-1-1 0,17-23 0,-20 25-358,-6 7-121,4-3 18,-1 0 1,0-1-1,0 0 0,-1 1 0,0-2 1,0 1-1,3-8 0,-44 76-440,32-50 408,-31 82-41,34-86 41,0 1 0,0 0 0,1 0 0,0-1 0,0 1 0,0 0 0,1 0 0,1 0 0,-1 0 0,3 8 0,-2-14 7,0 0 1,0 0-1,0-1 0,1 1 0,-1 0 0,1-1 0,-1 1 0,1-1 1,0 1-1,-1-1 0,1 0 0,0 0 0,0 0 0,0 0 0,0 0 1,0 0-1,0 0 0,0-1 0,0 1 0,1-1 0,-1 1 0,0-1 1,0 0-1,0 0 0,0 0 0,1 0 0,-1 0 0,2-1 0,9 0 38,0 0 0,0-1 0,19-5 1,-1-3 11,39-19 1,-44 17-66,0 1-1,41-11 0,-68 22 38,0 0 0,-1 0 0,1 0 0,0 0 0,-1 0 0,1 0-1,0-1 1,-1 1 0,1 0 0,0-1 0,0 1 0,0-1 0,-1 0 0,1 1 0,0-1-1,0 0 1,0 0 0,0 1 0,0-1 0,0 0 0,0 0 0,1 0 0,-2-2 0,-23-39 1079,19 27-625,0-2 0,1 1 0,-5-30-1,10 45-468,1 0-1,-1 0 0,0 0 1,0 0-1,1 0 1,-1 0-1,1 0 0,-1 0 1,1 0-1,-1 0 0,1 0 1,0 1-1,-1-1 0,1 0 1,0 0-1,0 1 0,0-1 1,0 0-1,-1 1 1,1-1-1,0 1 0,0-1 1,0 1-1,0-1 0,0 1 1,0 0-1,0-1 0,1 1 1,-1 0-1,0 0 1,0 0-1,0 0 0,0 0 1,0 0-1,1 0 0,55 0-248,-41 1 205,30-1-548,72-1-5826,-68-4-1531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8.907"/>
    </inkml:context>
    <inkml:brush xml:id="br0">
      <inkml:brushProperty name="width" value="0.025" units="cm"/>
      <inkml:brushProperty name="height" value="0.025" units="cm"/>
    </inkml:brush>
  </inkml:definitions>
  <inkml:trace contextRef="#ctx0" brushRef="#br0">1 121 3908,'3'-12'6817,"2"-12"-4704,7-27 1298,-1 17 1635,-12 69-4183,2-13-792,-14 134 27,-2 47 55,15-202-152,0-1 0,0 1 0,-1-1-1,1 1 1,0-1 0,0 1 0,0 0 0,0-1 0,0 1 0,0-1-1,0 1 1,0-1 0,0 1 0,0 0 0,0-1 0,0 1 0,1-1-1,-1 1 1,0-1 0,0 1 0,0-1 0,1 1 0,-1-1 0,0 1-1,1-1 1,-1 0 0,0 1 0,1-1 0,-1 1 0,1-1 0,-1 0 0,0 1-1,1-1 1,-1 0 0,1 1 0,-1-1 0,1 0 0,-1 0 0,1 0-1,0 1 1,-1-1 0,1 0 0,-1 0 0,2 0 0,0-1 69,1 0 0,-1-1 0,1 1 0,-1-1 0,1 0 0,-1 1 1,0-1-1,0 0 0,3-4 0,43-55 1459,51-106-141,-86 139-1351,0 0 0,-2 0 1,-1-1-1,8-41 1,-19 79-6012,-2 5 1063,-9 5-5051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9.285"/>
    </inkml:context>
    <inkml:brush xml:id="br0">
      <inkml:brushProperty name="width" value="0.025" units="cm"/>
      <inkml:brushProperty name="height" value="0.025" units="cm"/>
    </inkml:brush>
  </inkml:definitions>
  <inkml:trace contextRef="#ctx0" brushRef="#br0">1 1 6342,'0'0'13741,"68"40"-13517,-36-25-160,4-1-32,1-2-1313,-3-8-4196,0-4-3812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9.644"/>
    </inkml:context>
    <inkml:brush xml:id="br0">
      <inkml:brushProperty name="width" value="0.025" units="cm"/>
      <inkml:brushProperty name="height" value="0.025" units="cm"/>
    </inkml:brush>
  </inkml:definitions>
  <inkml:trace contextRef="#ctx0" brushRef="#br0">80 0 13261,'0'0'1622,"-10"9"161,4-5-1684,1 0-1,-1 0 1,1 1-1,1 0 0,-1 0 1,1 0-1,0 0 1,0 1-1,0-1 1,1 1-1,-1 0 0,2 0 1,-1 1-1,1-1 1,0 1-1,0-1 0,0 1 1,1-1-1,0 1 1,1 0-1,-1 0 0,2 7 1,-1-13-98,0 0 0,0 0-1,0 0 1,1 0 0,-1 0 0,0 0 0,1 0-1,-1 0 1,1 0 0,0 0 0,-1 0 0,1 0-1,0 0 1,-1 0 0,1-1 0,0 1 0,0 0-1,0 0 1,-1-1 0,1 1 0,0-1 0,0 1 0,0-1-1,0 1 1,1 0 0,1-1 14,1 1-1,-1-1 1,0 1-1,0-1 1,0 0-1,0 0 1,0 0 0,7-2-1,-1 0 131,1 0-1,-1-1 1,1 0 0,16-9-1,124-91 732,-150 102-880,1 1 0,-1 0 0,1-1 0,0 1 0,-1 0 0,1-1 0,-1 1 0,1 0 0,0 0 0,-1 0 0,1-1 1,0 1-1,-1 0 0,1 0 0,0 0 0,-1 0 0,1 0 0,0 0 0,-1 1 0,1-1 0,0 0 0,-1 0 0,1 0 0,0 1 0,-1-1 0,1 0 0,0 1 0,-1-1 0,1 1 0,8 21 255,-7 40 443,-3-47-655,1-14-21,-1 1-1,1 0 1,0-1 0,0 1 0,0 0 0,0-1 0,0 1 0,0 0 0,1-1 0,-1 1-1,0 0 1,1-1 0,0 1 0,-1-1 0,1 1 0,0-1 0,0 1 0,-1-1 0,1 1-1,0-1 1,1 0 0,-1 1 0,2 0 0,-1-2 52,0 0-1,0 0 1,0 0-1,0 0 1,0-1-1,0 1 1,-1-1-1,1 0 1,0 1 0,0-1-1,0 0 1,0 0-1,-1 0 1,1-1-1,0 1 1,-1 0-1,1 0 1,-1-1 0,2-2-1,28-25 348,-26 22-421,1 0 0,1 1 0,-1 0 0,1 0 0,0 0-1,1 1 1,-1 0 0,1 0 0,0 1 0,0 0-1,1 0 1,14-3 0,-22 7-4,0 0 0,0 0 0,1 0 0,-1 0 0,0 0 0,0 1 0,0-1 0,0 0 0,0 1 0,0-1 0,0 1 0,-1-1 0,1 1 0,0 0 0,0-1-1,0 1 1,0 0 0,-1-1 0,1 1 0,0 0 0,-1 0 0,1 0 0,0 0 0,-1 0 0,1 0 0,-1 0 0,0 0 0,1 0 0,-1 0 0,0 0 0,1 0 0,-1 0 0,0 0 0,0 0 0,0 0 0,0 2 0,0 49 112,-1-38-103,1 83 36,0-97-36,0 0 0,0 0 0,0 0 0,0 0 0,0 0 0,0 1 0,0-1 0,0 0-1,0 0 1,0 0 0,0 0 0,1 0 0,-1 0 0,0 1 0,0-1 0,0 0 0,0 0 0,0 0 0,0 0-1,0 0 1,0 0 0,0 0 0,0 0 0,0 0 0,1 1 0,-1-1 0,0 0 0,0 0 0,0 0 0,0 0-1,0 0 1,0 0 0,0 0 0,1 0 0,-1 0 0,0 0 0,0 0 0,0 0 0,0 0 0,0 0 0,0 0-1,1 0 1,-1 0 0,0 0 0,0 0 0,0 0 0,0 0 0,0 0 0,0 0 0,0 0 0,1 0 0,-1 0-1,0 0 1,0-1 0,0 1 0,0 0 0,0 0 0,11-8 120,8-10 100,0-3-392,27-32-6032,-26 27-1623</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19.974"/>
    </inkml:context>
    <inkml:brush xml:id="br0">
      <inkml:brushProperty name="width" value="0.025" units="cm"/>
      <inkml:brushProperty name="height" value="0.025" units="cm"/>
    </inkml:brush>
  </inkml:definitions>
  <inkml:trace contextRef="#ctx0" brushRef="#br0">20 1 16111,'0'0'8029,"-3"8"-8029,-1 5 15,0 0-1,2 0 0,-1 1 1,0 22-1,2-32-8,1-1-1,0 0 1,1 1-1,-1-1 1,1 1 0,-1-1-1,1 0 1,0 0-1,0 1 1,0-1-1,1 0 1,2 4-1,-3-6-2,0 1 0,0-1 0,1 0 0,-1 0 0,1 0 0,-1 0 0,1 0 0,-1 0 0,1 0 0,-1-1 0,1 1 0,0-1 0,-1 1 0,1-1 0,0 1 0,-1-1 0,1 0 0,0 0 0,0 0 0,-1 0 0,1 0 0,0 0 0,0 0 0,-1-1-1,1 1 1,2-2 0,2 0 18,1-1-1,-1 0 1,0 0-1,0-1 1,0 0-1,-1 0 0,0 0 1,1-1-1,-1 0 1,-1 0-1,1 0 1,-1-1-1,4-6 1,-4 6-38,1 0-1,-1 1 1,1-1 0,0 1 0,0 0 0,0 0 0,1 1 0,-1 0 0,1 0 0,0 0 0,1 0 0,6-2-1,-12 9-20,-1-1 0,1 0-1,0 1 1,-1-1-1,0 1 1,1-1-1,-1 1 1,0 0-1,-1 4 1,1-5 33,-6 51 462,1-28-1089,4 0-3347,1-29-3702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24.274"/>
    </inkml:context>
    <inkml:brush xml:id="br0">
      <inkml:brushProperty name="width" value="0.025" units="cm"/>
      <inkml:brushProperty name="height" value="0.025" units="cm"/>
    </inkml:brush>
  </inkml:definitions>
  <inkml:trace contextRef="#ctx0" brushRef="#br0">40 221 4644,'1'1'717,"0"0"0,0-1-1,0 1 1,1-1 0,-1 1-1,0-1 1,0 0 0,0 0-1,0 1 1,0-1 0,1 0 0,-1 0-1,0 0 1,0 0 0,0 0-1,1 0 1,1-1 0,20-11 3686,17-29-4152,-34 33 660,2-1-831,-1 0 1,0-1-1,-1 0 1,8-15-1,-12 20-6,0 1 0,0-1 0,-1 1 0,1-1 0,-1 0-1,0 1 1,0-1 0,-1 0 0,1 0 0,-1 0-1,0 0 1,0 0 0,-2-7 0,1 10-65,1 1 1,-1-1-1,0 1 1,1-1-1,-1 1 0,0 0 1,0-1-1,0 1 1,0 0-1,-1-1 1,1 1-1,0 0 0,0 0 1,-1 0-1,1 0 1,0 0-1,-1 0 1,1 1-1,-1-1 1,1 0-1,-1 1 0,0-1 1,1 1-1,-1 0 1,0-1-1,1 1 1,-1 0-1,0 0 0,1 0 1,-1 0-1,0 0 1,1 1-1,-1-1 1,0 0-1,1 1 0,-1-1 1,1 1-1,-1 0 1,-2 1-1,-2 0-24,-1 1 1,1 0-1,0 0 1,0 1-1,0-1 0,0 1 1,1 1-1,-7 5 0,5-1 5,-1 1-1,1 0 0,1 0 1,0 0-1,1 1 0,0 0 1,0 0-1,1 1 0,0-1 1,1 1-1,1 0 0,0 0 1,0 0-1,1 21 0,1-30 9,0-1-1,0 0 1,0 0 0,0 0-1,0 0 1,1 0-1,-1 0 1,1 0-1,-1 0 1,1 0-1,0 0 1,-1-1 0,1 1-1,0 0 1,0 0-1,1-1 1,-1 1-1,0 0 1,1-1 0,-1 1-1,0-1 1,1 0-1,0 1 1,1 0-1,1-1 15,-1 1 0,0-1 0,1 0 0,-1-1 0,1 1 0,-1-1 0,1 1-1,0-1 1,-1 0 0,1 0 0,-1-1 0,7 0 0,3-2 39,0-1-1,0 0 1,-1 0 0,1-2-1,-1 1 1,17-12 0,-13 6-24,-2-1 0,0 0 1,0-1-1,-2 0 0,1-1 0,-2-1 1,1 0-1,8-16 0,-24 80-545,-4-15 610,3-13 66,1 0 0,-3 42 0,7-62-145,0-1 0,0 1 0,0-1 0,0 0 0,1 1 0,-1-1 0,0 1 0,0-1 0,0 0 0,1 1 0,-1-1 0,0 0 0,1 1 0,-1-1 0,0 0 0,1 1 0,-1-1 0,0 0 0,1 0 0,-1 1 0,0-1 0,1 0 0,-1 0 0,1 0 0,-1 0 0,0 0 0,1 1 0,-1-1 0,1 0 0,-1 0 0,1 0 0,-1 0 0,1 0 0,-1 0 0,0 0 0,1 0 0,-1-1 0,1 1 0,-1 0 0,1 0 0,-1 0 0,0 0 0,1-1 0,-1 1 0,0 0 0,1 0 0,-1-1 0,1 1 0,21-12 450,2-8-1,32-34 1,20-17-379,-75 71-89,-1-1 0,0 0 0,1 1 0,-1-1 0,1 1 0,-1-1 0,1 1 0,-1 0 0,1-1 0,-1 1 0,1 0 0,-1-1 0,1 1 0,-1 0 0,1-1 0,0 1 0,-1 0 0,1 0 1,0 0-1,-1 0 0,1-1 0,-1 1 0,1 0 0,0 0 0,-1 0 0,1 0 0,0 1 0,-1-1 0,1 0 0,0 0 0,-1 0 0,1 0 0,0 1 0,-1-1 0,1 0 0,-1 1 0,1-1 0,-1 0 0,1 1 0,-1-1 0,1 1 0,-1-1 0,1 0 0,-1 1 0,1-1 0,-1 1 0,0 0 0,1-1 0,-1 1 0,0-1 0,0 1 0,1 0 0,-1-1 0,0 1 1,0-1-1,0 1 0,0 0 0,0-1 0,0 2 0,1 47-66,-2-35 146,-2 9-41,2-19-17,1 0 0,-1 0 0,1 1 0,-1-1 0,1 0 0,1 0 0,-1 1 0,2 7 0,1-13 67,1 0 0,-1 0 0,0-1 1,0 1-1,0-1 0,0 0 0,0 0 0,0 0 0,0 0 0,0 0 0,2-4 0,27-24 162,40-35-129,-66 59-130,1 1 0,0 1 0,0-1 0,1 1 0,-1 0 0,1 1 0,0 0 0,13-3 0,-20 6 2,0 0 0,-1 0 1,1 0-1,0 0 1,0 0-1,0 0 0,0 0 1,-1 1-1,1-1 0,0 0 1,0 1-1,-1-1 1,1 1-1,0-1 0,-1 1 1,1-1-1,0 1 0,-1-1 1,1 1-1,-1-1 0,1 1 1,-1 0-1,1-1 1,-1 1-1,1 0 0,-1 0 1,0-1-1,1 1 0,-1 0 1,0 0-1,0 0 1,1-1-1,-1 1 0,0 0 1,0 0-1,0 0 0,0 0 1,0-1-1,0 2 1,-2 40 51,2-36-42,-7 34 149,7-39-227,0 1 0,-1 0 1,1 0-1,-1-1 0,1 1 0,-1 0 0,0 0 0,0-1 0,0 1 1,0-1-1,0 1 0,0-1 0,0 1 0,0-1 0,-1 0 0,1 0 1,-1 1-1,-1 0 0,3-2-234,-1 0 0,0 0 0,1 0 1,-1 0-1,0 0 0,1 0 0,-1 0 1,0-1-1,1 1 0,-1 0 0,0 0 0,1 0 1,-1-1-1,1 1 0,-1 0 0,0-1 1,1 1-1,-1-1 0,1 1 0,-1-1 0,1 1 1,0-1-1,-1 1 0,1-1 0,-1 1 1,1-1-1,0 1 0,-1-2 0,1 2-12,-9-17-12209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24.622"/>
    </inkml:context>
    <inkml:brush xml:id="br0">
      <inkml:brushProperty name="width" value="0.025" units="cm"/>
      <inkml:brushProperty name="height" value="0.025" units="cm"/>
    </inkml:brush>
  </inkml:definitions>
  <inkml:trace contextRef="#ctx0" brushRef="#br0">0 0 18930,'0'0'6758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25.127"/>
    </inkml:context>
    <inkml:brush xml:id="br0">
      <inkml:brushProperty name="width" value="0.025" units="cm"/>
      <inkml:brushProperty name="height" value="0.025" units="cm"/>
    </inkml:brush>
  </inkml:definitions>
  <inkml:trace contextRef="#ctx0" brushRef="#br0">79 0 9705,'0'0'13389,"1"11"-13026,6 486 3379,-9-285-3053,-1-235-609,0-1 0,-1 0 1,-1 1-1,-1 0 1,-15-38-1,12 39-164,1-1 0,1-1 0,1 1 0,1-1 0,-2-41 0,7 64 76,0 1 0,1-1 0,-1 1 1,1-1-1,-1 1 0,1-1 0,-1 1 0,1-1 0,-1 1 0,1 0 0,-1-1 0,1 1 0,0 0 0,-1 0 0,1-1 0,0 1 0,-1 0 0,1 0 0,0 0 0,-1 0 0,1 0 0,0 0 0,-1 0 0,1 0 0,0 0 0,-1 0 0,1 0 0,-1 0 1,1 1-1,0-1 0,-1 0 0,1 0 0,-1 1 0,1-1 0,0 0 0,-1 1 0,1-1 0,-1 1 0,1 0 0,29 12-106,-15-5-431,0-1 0,0-1 1,1 0-1,0-1 0,28 5 1,-31-8-906,1-1 0,-1 0 0,1-1 0,0 0 0,-1-1 0,1-1 0,19-4 1,11-10-3975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7.808"/>
    </inkml:context>
    <inkml:brush xml:id="br0">
      <inkml:brushProperty name="width" value="0.025" units="cm"/>
      <inkml:brushProperty name="height" value="0.025" units="cm"/>
    </inkml:brush>
  </inkml:definitions>
  <inkml:trace contextRef="#ctx0" brushRef="#br0">53 278 12684,'0'0'833,"-9"10"704,-26 32 241,35-41-1722,-1 0 1,0 0-1,0-1 1,1 1-1,-1 0 0,0 0 1,1 0-1,-1 0 1,1 0-1,0 0 1,-1 0-1,1 0 0,-1 0 1,1 0-1,0 0 1,0 0-1,0 0 0,0 0 1,0 0-1,0 0 1,0 1-1,0-1 1,0 0-1,0 0 0,1 0 1,-1 1-1,1-1-26,0 0 0,1-1 1,-1 1-1,0-1 0,0 1 0,0-1 0,0 1 0,0-1 0,1 1 0,-1-1 1,0 0-1,0 0 0,1 0 0,-1 0 0,0 0 0,0 0 0,1 0 0,0 0 0,54-13 320,-32 2-292,-1-1 0,0-1-1,-1 0 1,0-2 0,-1 0 0,-1-2 0,24-25 0,-28 27-30,-2-1 1,0-1-1,-2 0 1,1-1-1,-2-1 0,-1 0 1,0 0-1,-1-1 1,7-24-1,-16 44-26,1-1 0,-1 1-1,0 0 1,0 0-1,0 0 1,0 0 0,0-1-1,0 1 1,0 0-1,1 0 1,-1 0 0,0-1-1,0 1 1,0 0-1,0 0 1,0 0 0,0-1-1,0 1 1,0 0-1,0 0 1,0 0 0,0-1-1,0 1 1,0 0 0,0 0-1,-1-1 1,1 1-1,0 0 1,0 0 0,0 0-1,0 0 1,0-1-1,0 1 1,0 0 0,-1 0-1,1 0 1,0 0-1,0-1 1,0 1 0,0 0-1,-1 0 1,1 0-1,0 0 1,0 0 0,0 0-1,-1 0 1,1 0 0,0 0-1,0-1 1,0 1-1,-1 0 1,1 0 0,0 0-1,0 0 1,0 0-1,-1 0 1,1 0 0,0 0-1,0 1 1,0-1-1,-1 0 1,1 0 0,0 0-1,0 0 1,0 0-1,-1 0 1,1 0 0,0 1-1,-11 5 32,10-6-27,-9 11-2,0 0 1,0 1-1,1 0 1,1 1 0,0 0-1,0 0 1,2 1-1,-1 0 1,2 0 0,0 1-1,1-1 1,0 1-1,-3 28 1,6-39-66,1-1 0,0 1 0,0-1 0,0 1 0,0-1 0,0 1 0,1-1 0,0 1 0,-1-1 0,1 0 0,1 1 0,-1-1-1,0 0 1,1 0 0,-1 0 0,1 0 0,0 0 0,0 0 0,4 3 0,-3-3-364,1-1 0,0 0 0,0 0 0,0 0 0,0-1 0,1 1 0,-1-1 0,0 0 0,1 0 0,-1-1 0,1 1-1,-1-1 1,0 0 0,9-1 0,-10 0 52,1 1 0,-1-1 0,0 0-1,1 0 1,-1 0 0,0-1 0,0 1-1,0-1 1,0 1 0,0-1 0,0 0-1,0-1 1,-1 1 0,1 0 0,-1-1-1,0 1 1,4-6 0,-4 6 512,-1 0 0,0 0 0,1-1 0,-1 1 0,0 0 0,0-1 0,-1 1 0,1 0 0,0-1 0,-1 1 0,1-1-1,-1 1 1,0-1 0,0 1 0,-1-6 0,1 7 43,0 1-1,-1-1 0,1 0 0,-1 0 0,1 0 0,-1 1 1,0-1-1,1 0 0,-1 1 0,0-1 0,0 1 1,1-1-1,-1 1 0,0-1 0,0 1 0,0-1 0,0 1 1,1 0-1,-1-1 0,0 1 0,0 0 0,0 0 1,0 0-1,0 0 0,0 0 0,0 0 0,0 0 0,0 0 1,0 0-1,0 0 0,0 0 0,1 1 0,-1-1 0,0 0 1,0 1-1,-1 0 0,-33 14 1934,33-13-2021,0-1 0,1 0 1,-1 1-1,0-1 0,1 1 0,-1 0 0,1 0 0,-1-1 0,1 1 0,0 0 0,0 0 0,0 0 0,0 0 0,0 0 0,0 1 0,1-1 0,-1 0 0,1 0 0,-1 0 0,1 1 0,0-1 0,0 0 0,0 3 0,1-3-74,0 0-1,1 0 0,-1 0 0,0-1 0,1 1 0,0 0 1,-1-1-1,1 1 0,0-1 0,0 0 0,-1 0 1,1 1-1,0-1 0,0 0 0,0-1 0,1 1 0,-1 0 1,0-1-1,0 1 0,0-1 0,1 1 0,-1-1 0,3 0 1,131 12 302,33 6-559,-175-23 738,0 1 0,0-1 0,0 1 0,1-1 0,0-1 0,0 1 1,0-1-1,1 0 0,-7-10 0,6 8-511,-1 0 0,1-1 0,1 1 0,0-1 0,0 0 0,1 0 0,0 0 0,0 0 0,1-1 0,-1-10 0,3 19-57,1 1 0,-1-1 1,1 0-1,-1 0 0,1 0 1,-1 1-1,1-1 0,-1 0 1,1 1-1,0-1 0,0 0 0,-1 1 1,1-1-1,0 1 0,0-1 1,0 1-1,0-1 0,-1 1 1,1 0-1,0 0 0,0-1 1,0 1-1,0 0 0,0 0 1,0 0-1,0 0 0,0 0 1,2 0-1,39-1-3121,-31 2 1087,22-2-3910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25.806"/>
    </inkml:context>
    <inkml:brush xml:id="br0">
      <inkml:brushProperty name="width" value="0.025" units="cm"/>
      <inkml:brushProperty name="height" value="0.025" units="cm"/>
    </inkml:brush>
  </inkml:definitions>
  <inkml:trace contextRef="#ctx0" brushRef="#br0">104 400 5317,'0'0'14542,"-10"4"-13176,4-2-1282,1 0-1,0 1 0,0-1 0,0 1 0,1 0 0,-1 0 0,0 1 0,1-1 0,0 1 0,0 0 0,0 0 1,1 1-1,-1-1 0,1 1 0,0 0 0,0-1 0,1 1 0,0 1 0,-1-1 0,2 0 0,-1 0 0,-1 10 1,0-6 66,1 0 0,1 0 1,-1 1-1,1-1 0,1 12 1,0-20-126,0 1 0,0-1 0,0 0 0,1 1 0,-1-1 0,0 0 0,1 1 0,-1-1 0,1 0 0,-1 1 0,1-1 0,0 0 0,0 0 0,-1 0 0,1 0 0,0 0 0,0 0 0,0 0 0,0 0 0,0 0 0,0 0 0,0 0 0,0-1 0,1 1 0,-1 0 0,0-1 0,0 1 0,1-1 0,-1 1 0,0-1 0,1 0 0,-1 0 0,0 1 0,1-1 0,-1 0 0,0 0 0,1 0 0,-1 0 0,1-1-1,-1 1 1,0 0 0,1-1 0,1 0 0,4-1 128,1-1-1,-1 0 1,0 0 0,0-1-1,0 0 1,0 0-1,-1-1 1,0 1-1,0-1 1,0-1-1,0 1 1,8-12-1,1-2 2,-1-1 0,22-38 0,-28 38-17,0-1 0,-1 1-1,7-34 1,-6 23-443,-20 64 274,3 0 0,0 1 0,3 0 0,-5 62 0,11-96 21,-1 1 0,1-1 1,0 1-1,0-1 0,0 1 1,0-1-1,1 1 1,-1-1-1,0 1 0,0-1 1,0 0-1,0 1 1,0-1-1,1 1 0,-1-1 1,0 1-1,0-1 1,1 1-1,-1-1 0,0 0 1,0 1-1,1-1 1,-1 0-1,1 1 0,-1-1 1,0 0-1,1 1 1,-1-1-1,1 0 0,-1 0 1,1 1-1,-1-1 1,0 0-1,2 0 0,18-5-849,18-21-1480,-23 11 1140,-2 0 0,0-1 1,-1-1-1,-1 0 0,0 0 0,-1-1 0,12-32 0,-2-7 631,16-74-1,-17 60 6063,-19 71-5335,0 0 0,0 0 0,0 0 0,0 0 0,0 0-1,0 0 1,0 0 0,1 0 0,-1 0 0,0 0 0,0 0 316,0 0-316,1 23 613,-4 34-1175,-5-3 446,3-23-21,1-1-1,2 1 0,0-1 1,6 59-1,-4-88 5,0 0 0,1 0 0,-1-1-1,0 1 1,0 0 0,1 0 0,-1 0 0,1 0-1,-1-1 1,1 1 0,-1 0 0,1 0 0,-1-1-1,1 1 1,-1 0 0,1-1 0,0 1-1,-1-1 1,1 1 0,0-1 0,0 1 0,0-1-1,-1 1 1,1-1 0,0 0 0,0 1 0,0-1-1,0 0 1,0 0 0,-1 0 0,1 0 0,0 0-1,0 0 1,0 0 0,0 0 0,0 0 0,0 0-1,0 0 1,0 0 0,-1-1 0,1 1 0,0 0-1,0-1 1,0 1 0,-1-1 0,1 1-1,0-1 1,0 1 0,0-1 0,4-2 128,1 0 0,-1-1 0,0 1 0,-1-1 0,1 0 1,5-5-1,4-9-99,-1-1 0,-1 0 0,0 0 0,-1-1 0,-1-1 0,-1 1-1,10-37 1,-11 24 259,-1 0 0,-1 0 0,-2-1 0,0-49 0,-24 137 360,11-15-604,1 0 1,2 0-1,1 1 1,3 0-1,1 0 0,5 49 1,-4-87-69,1 0-1,0 0 1,0 0 0,-1 0 0,1 0-1,0 0 1,1 0 0,-1 0 0,0-1 0,0 1-1,1 0 1,-1-1 0,1 1 0,0-1 0,-1 1-1,1-1 1,0 0 0,0 1 0,0-1-1,0 0 1,2 1 0,17 5-7252,-16-7 1096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26.341"/>
    </inkml:context>
    <inkml:brush xml:id="br0">
      <inkml:brushProperty name="width" value="0.025" units="cm"/>
      <inkml:brushProperty name="height" value="0.025" units="cm"/>
    </inkml:brush>
  </inkml:definitions>
  <inkml:trace contextRef="#ctx0" brushRef="#br0">0 78 12172,'0'0'7249,"9"3"-6977,8 4-363,-3-1 448,0-1 0,0 0 0,0-1 0,28 5 0,-39-9-271,-1 1-1,1-1 1,-1 0-1,0 0 1,1 0-1,-1 0 1,0-1-1,1 1 1,-1 0-1,0-1 1,1 0-1,-1 1 1,0-1-1,0 0 1,0 0-1,1-1 1,-1 1-1,0 0 1,-1-1-1,1 1 1,0-1-1,0 1 1,-1-1-1,1 0 1,-1 0-1,1 0 1,-1 0-1,0 0 1,1 0-1,-1 0 1,0 0-1,-1 0 1,1-1-1,0 1 1,-1 0-1,1 0 1,-1-1-1,0 1 1,1-4-1,-1 3-52,0 0-1,0 0 0,0 0 0,0 0 1,0 0-1,-1 1 0,1-1 0,-1 0 0,0 0 1,0 0-1,0 1 0,0-1 0,0 1 0,-1-1 1,1 1-1,-1-1 0,1 1 0,-1 0 1,-3-3-1,5 4-36,-1 1 0,0-1 0,0 1 0,0-1 0,0 1 0,0-1 0,0 1 0,0 0 0,0-1 0,0 1 1,0 0-1,0 0 0,0 0 0,0 0 0,0 0 0,0 0 0,0 0 0,0 0 0,0 0 0,0 0 0,-1 1 0,0 0-13,0 0 0,0 0 0,0 0 0,0 0 0,0 1 1,0-1-1,1 1 0,-1-1 0,0 1 0,1 0 0,-1 0 0,1-1 0,-2 4 0,-2 3 13,1 0 0,0 1 0,0 0 1,0 0-1,1 0 0,0 0 0,1 0 0,0 0 0,1 1 1,0-1-1,0 1 0,1-1 0,2 17 0,-2-25 9,1 1 1,-1 0-1,1-1 0,0 1 0,0-1 0,0 1 0,0-1 0,0 1 0,0-1 0,0 1 0,0-1 0,1 0 1,-1 0-1,0 0 0,1 0 0,-1 0 0,1 0 0,-1 0 0,1 0 0,0 0 0,-1-1 0,1 1 0,0-1 1,0 1-1,-1-1 0,1 0 0,0 0 0,0 0 0,-1 0 0,1 0 0,0 0 0,0 0 0,2-1 0,3 1 29,1-1-1,-1-1 0,-1 1 0,1-1 0,0 0 0,0-1 0,8-3 0,12-12 21,-1 0-1,-1-2 0,43-42 1,-68 93 746,-2-12-426,2-15-248,-1-1 1,1 1-1,0 0 1,0 0-1,0 0 1,0 0-1,1 0 1,-1 0-1,3 5 1,-3-8-103,0 0 1,1-1-1,-1 1 1,1-1 0,-1 1-1,1-1 1,-1 1 0,1-1-1,-1 1 1,1-1-1,0 1 1,-1-1 0,1 0-1,0 1 1,-1-1 0,1 0-1,0 0 1,-1 1-1,1-1 1,0 0 0,0 0-1,0 0 1,29-7 365,-18 1-313,0 0 1,-1-2-1,0 1 0,15-14 1,-18 14-94,0 0-1,0 1 1,0 0 0,0 0-1,1 1 1,0 0 0,1 1-1,17-7 1,-26 14-29,0 0 0,0 0 0,-1 0 0,1 0 0,-1 0 1,0 0-1,0 0 0,0 0 0,-1 0 0,1 0 0,-2 4 0,-13 46-533,0-23-6590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26.987"/>
    </inkml:context>
    <inkml:brush xml:id="br0">
      <inkml:brushProperty name="width" value="0.025" units="cm"/>
      <inkml:brushProperty name="height" value="0.025" units="cm"/>
    </inkml:brush>
  </inkml:definitions>
  <inkml:trace contextRef="#ctx0" brushRef="#br0">34 120 13132,'0'0'10282,"10"-5"-9412,0 2-687,4-2 158,0 0 0,-1-1-1,20-11 1,-31 16-313,0 0 0,0 0 0,0 0 0,0 0-1,0-1 1,0 1 0,-1 0 0,1-1 0,0 1 0,-1-1-1,1 0 1,-1 1 0,0-1 0,0 0 0,0 0-1,1 0 1,-2 0 0,1 0 0,0 0 0,0 0 0,-1 0-1,1 0 1,-1-1 0,1 1 0,-1 0 0,0 0-1,0 0 1,0-1 0,0 1 0,-1 0 0,1 0 0,0 0-1,-1 0 1,-1-3 0,1 4-29,0 0 0,0 0 0,0-1 0,0 2 1,0-1-1,0 0 0,-1 0 0,1 0 0,0 1 0,-1-1 0,1 0 0,-1 1 0,1-1 1,0 1-1,-1 0 0,1 0 0,-1-1 0,1 1 0,-1 0 0,1 0 0,-1 0 0,1 0 1,-1 1-1,1-1 0,-1 0 0,1 1 0,-1-1 0,1 1 0,-1-1 0,1 1 0,-2 0 1,-2 1-11,0 0 1,0 1-1,1-1 1,-1 1-1,0 0 1,1 0-1,-7 5 1,4 0 43,0 0 0,1 0 0,0 1 0,0 0 0,1 0 0,0 1 0,0-1 0,1 1 0,1 0 0,0 0 0,0 0 0,1 1 0,0-1 0,0 1 0,1-1-1,1 14 1,0-23-24,1 1 0,-1-1-1,1 1 1,0-1 0,0 1-1,-1-1 1,1 0 0,0 1-1,0-1 1,0 0-1,0 0 1,0 0 0,1 1-1,-1-1 1,0 0 0,0-1-1,1 1 1,-1 0-1,1 0 1,-1-1 0,1 1-1,-1 0 1,1-1 0,-1 0-1,1 1 1,-1-1 0,1 0-1,-1 0 1,1 0-1,0 0 1,-1 0 0,1 0-1,-1 0 1,3-1 0,4 0 24,-1 0 1,0 0 0,1-1 0,-1 0 0,0 0 0,8-4 0,3-5-33,-1 0 0,0-1 1,-1-1-1,0 0 0,-1-1 1,0-1-1,22-31 0,-37 46-1,0 0-1,0 0 0,1 0 1,-1 0-1,0 0 1,0 0-1,0 0 0,0 0 1,0 0-1,0 0 1,0 0-1,1 0 0,-1 0 1,0 0-1,0-1 1,0 1-1,0 0 0,0 0 1,0 0-1,1 0 1,-1 0-1,0 0 0,0 0 1,0 0-1,0 1 1,0-1-1,0 0 0,0 0 1,1 0-1,-1 0 0,0 0 1,0 0-1,0 0 1,0 0-1,0 0 0,0 0 1,0 0-1,0 0 1,1 0-1,-1 1 0,0-1 1,0 0-1,0 0 1,0 0-1,0 0 0,0 0 1,0 0-1,0 0 1,0 1-1,0-1 0,0 0 1,0 0-1,0 0 1,0 0-1,0 0 0,0 0 1,0 1-1,0-1 0,0 0 1,0 0-1,0 0 1,0 0-1,0 0 0,0 1 1,2 17-87,-1 24-40,-1-39 129,1-2 7,-1-1-1,1 1 0,0-1 0,-1 1 1,1-1-1,0 1 0,-1-1 0,1 1 1,0-1-1,0 0 0,0 0 0,-1 1 1,1-1-1,0 0 0,0 0 0,0 0 1,-1 0-1,1 0 0,0 0 0,0 0 1,0 0-1,0 0 0,-1 0 0,2 0 0,25-4 123,26-18-61,-45 17-99,-1 1-1,1 1 0,0-1 0,0 1 1,0 1-1,1-1 0,-1 1 1,1 1-1,-1 0 0,11-1 0,-18 5 22,1-1-1,-1 1 0,0 0 0,-1-1 0,1 1 0,0 0 0,-1-1 0,0 1 1,1 0-1,-1 0 0,0 0 0,-1-1 0,1 1 0,-1 4 0,1 11-413,1-17 231,0 0 0,-1-1 0,1 1-1,0 0 1,0 0 0,0-1 0,-1 1-1,1-1 1,0 1 0,0-1 0,0 1-1,0-1 1,0 0 0,0 1 0,0-1-1,0 0 1,0 0 0,0 0-1,0 0 1,0 0 0,0 0 0,0 0-1,0 0 1,1 0 0,-1 0 0,0-1-1,1 0 1,31-7-5146,-5-8-2463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27.664"/>
    </inkml:context>
    <inkml:brush xml:id="br0">
      <inkml:brushProperty name="width" value="0.025" units="cm"/>
      <inkml:brushProperty name="height" value="0.025" units="cm"/>
    </inkml:brush>
  </inkml:definitions>
  <inkml:trace contextRef="#ctx0" brushRef="#br0">191 135 14990,'0'0'6412,"-13"-1"-4571,6 0-1645,0 1 0,-1 0-1,1 0 1,-1 1 0,1 0-1,0 0 1,-1 0 0,1 1-1,0 0 1,0 1 0,0 0-1,1 0 1,-1 0 0,1 1-1,-1 0 1,1 0 0,0 0-1,0 1 1,1 0 0,0 0-1,0 0 1,0 1 0,0 0-1,1 0 1,-5 9 0,8-14-183,0 1 0,0-1 1,0 1-1,0-1 0,0 1 1,1-1-1,-1 1 0,1 0 1,-1-1-1,1 1 0,-1 0 1,1-1-1,0 1 0,0 0 1,0 0-1,0-1 0,0 1 0,1 0 1,-1-1-1,0 1 0,1 0 1,-1-1-1,1 1 0,-1 0 1,1-1-1,0 1 0,0-1 1,0 1-1,0-1 0,0 0 1,0 1-1,0-1 0,0 0 1,1 0-1,-1 0 0,0 1 0,1-1 1,-1-1-1,1 1 0,-1 0 1,1 0-1,-1-1 0,1 1 1,0 0-1,-1-1 0,1 0 1,0 1-1,-1-1 0,3 0 1,3 1 9,0-1 0,-1 0 0,1 0 0,0-1 0,-1 1 0,1-2 0,0 1 1,-1-1-1,1 0 0,-1 0 0,0 0 0,7-5 0,5-4 8,0-2 1,-1 0-1,-1-1 0,0-1 1,18-22-1,-26 27-17,1-1 0,-2 1-1,1-1 1,-2-1 0,0 0 0,0 1-1,-1-2 1,0 1 0,5-25 0,-9 36-17,-1 0 0,0 0 0,0 0 0,1 0 0,-1 0 0,0 0 1,0 0-1,0 0 0,0 0 0,0 0 0,0-1 0,0 1 0,-1 0 0,1 0 1,0 0-1,-1 0 0,1 0 0,-1 0 0,1 0 0,-1 1 0,0-3 1,0 3-6,0 0 1,1-1-1,-1 1 1,0 0-1,0 0 1,1 0 0,-1 0-1,0 0 1,0 0-1,0 0 1,1 0 0,-1 0-1,0 0 1,0 1-1,1-1 1,-1 0-1,0 0 1,1 1 0,-1-1-1,0 1 1,-1 0-1,-36 31-192,31-25 201,1 0 1,0 1-1,0-1 1,1 1-1,0 1 1,0-1 0,1 1-1,0 0 1,1 0-1,0 0 1,0 0-1,1 0 1,0 1 0,1-1-1,0 1 1,0 10-1,1-18 4,0 0-1,0 0 0,1 0 0,-1 0 1,1 0-1,-1 0 0,1 0 1,0 0-1,0 0 0,-1-1 1,1 1-1,1 0 0,-1 0 0,0-1 1,0 1-1,1-1 0,-1 1 1,1-1-1,2 3 0,0-2 8,0 0-1,0 1 0,0-1 1,1-1-1,-1 1 1,1-1-1,-1 1 1,8 0-1,1-1 18,0 0 0,0 0 0,0-1 0,0-1 0,22-4 0,30-14-47,-61 17 15,1 0 0,0 0 0,0 0 0,-1-1 0,0 0 0,1 0 0,-1 0 0,0 0 1,-1-1-1,1 1 0,3-6 0,-6 9 2,-1 0 1,0 0-1,0 0 0,0 0 1,0 0-1,0 0 0,0 0 1,0 0-1,0 0 0,0 0 0,0 0 1,0-1-1,1 1 0,-1 0 1,0 0-1,0 0 0,0 0 1,0 0-1,0 0 0,0 0 1,0 0-1,0 0 0,0-1 1,0 1-1,0 0 0,0 0 1,0 0-1,0 0 0,0 0 1,0 0-1,0 0 0,0-1 1,0 1-1,0 0 0,0 0 1,0 0-1,0 0 0,0 0 1,0 0-1,0 0 0,0 0 0,-1 0 1,1-1-1,0 1 0,0 0 1,0 0-1,0 0 0,0 0 1,0 0-1,0 0 0,0 0 1,0 0-1,0 0 0,-1 0 1,1 0-1,0 0 0,0 0 1,0 0-1,0 0 0,0 0 1,0 0-1,0 0 0,0 0 1,-1 0-1,1 0 0,-11 3-100,-12 9-68,20-9 167,0 0 1,1 1-1,-1-1 0,1 0 1,0 1-1,0 0 0,0-1 1,1 1-1,-1 0 0,1 0 0,0 0 1,-1 4-1,1-7 4,1 0 0,0 0 0,0 1 0,0-1 0,0 0 0,0 0 0,0 1 0,0-1 1,0 0-1,1 0 0,-1 1 0,0-1 0,1 0 0,-1 0 0,1 0 0,-1 1 0,1-1 0,0 0 0,-1 0 0,1 0 0,0 0 0,0 0 0,0 0 0,0-1 0,0 1 0,0 0 0,0 0 0,0-1 0,0 1 0,0 0 1,0-1-1,0 1 0,0-1 0,1 0 0,-1 1 0,0-1 0,0 0 0,1 0 0,-1 1 0,0-1 0,2 0 0,9 1-48,-1-1-1,1 0 0,0 0 1,0-1-1,0-1 1,-1 0-1,1 0 1,-1-2-1,1 1 1,-1-1-1,0-1 1,-1 0-1,14-8 1,-23 12 68,1 0 0,-1-1 1,1 1-1,-1 0 0,0-1 0,1 0 1,-1 1-1,0-1 0,0 0 1,0 1-1,0-1 0,-1 0 0,1 0 1,0 0-1,-1 0 0,1 0 0,-1 0 1,0 0-1,0 0 0,0 0 1,0 0-1,0 0 0,0 0 0,0 0 1,-1-3-1,-2-5 147,0-1-1,-1 1 1,-9-18 0,9 21-125,1 1-1,0-1 1,0 0 0,1 0-1,-3-11 1,6 17-41,-1-1-1,0 1 1,1 0 0,-1-1-1,1 1 1,-1 0 0,1 0-1,0-1 1,-1 1 0,1 0-1,0 0 1,0 0 0,0 0-1,0 0 1,0 0 0,0 0-1,0 0 1,0 0 0,0 1-1,0-1 1,0 0 0,1 1-1,-1-1 1,0 1 0,1-1-1,-1 1 1,0 0 0,1-1 0,-1 1-1,0 0 1,1 0 0,-1 0-1,0 0 1,2 0 0,65 0-203,-47 1 87,76-5-3805,-44-6-1624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0.047"/>
    </inkml:context>
    <inkml:brush xml:id="br0">
      <inkml:brushProperty name="width" value="0.025" units="cm"/>
      <inkml:brushProperty name="height" value="0.025" units="cm"/>
    </inkml:brush>
  </inkml:definitions>
  <inkml:trace contextRef="#ctx0" brushRef="#br0">1 268 5605,'0'0'13821,"8"-3"-12545,0 0-1059,-1-1 1,1 0-1,-1 0 0,0-1 0,0 1 0,-1-2 1,0 1-1,0-1 0,0 0 0,0 0 0,-1-1 1,0 1-1,0-1 0,7-15 0,-5 10 4,-1 0 0,0-1 0,-1 0 0,0 0-1,-1 0 1,-1-1 0,0 1 0,-1-1 0,1-16 0,-3 29-212,1 0 0,-1 0 0,0 0 1,0 0-1,0 1 0,0-1 0,0 0 1,0 0-1,0 0 0,0 0 0,0 0 0,0 0 1,-1 1-1,1-1 0,0 0 0,-1 0 0,1 0 1,0 1-1,-1-1 0,1 0 0,-1 0 1,1 1-1,-1-1 0,1 0 0,-1 1 0,-1-2 1,1 3-15,0-1 0,0 0 0,0 1 1,0-1-1,0 1 0,0-1 0,0 1 1,0-1-1,1 1 0,-1 0 1,0-1-1,0 1 0,1 0 0,-1 0 1,0-1-1,1 1 0,-2 2 0,-27 45-206,20-27 196,1 1 0,1-1 1,1 1-1,1 0 0,1 1 1,1-1-1,-1 34 0,4-55 13,0 1 0,0-1 0,0 0 0,0 1-1,0-1 1,0 1 0,0-1 0,1 0 0,-1 1 0,1-1-1,-1 1 1,1-1 0,-1 0 0,1 0 0,0 1-1,-1-1 1,1 0 0,0 0 0,0 0 0,0 0 0,0 0-1,0 0 1,0 0 0,0 0 0,3 1 0,-1-1 11,-1 0 0,1-1 0,0 1 0,0-1 0,-1 1 0,1-1 0,0 0 0,0 0 0,0-1 0,0 1 1,-1 0-1,5-2 0,9-3 74,-1-1 1,0 0 0,22-12-1,-34 17-73,18-11 34,-11 6-12,0 0 0,0 0 0,0 1 0,1 1-1,0 0 1,0 0 0,0 1 0,0 1 0,1 0 0,13-1 0,-23 3-20,-1 1 1,1-1-1,-1 0 1,1 1-1,-1-1 0,1 1 1,-1 0-1,1-1 0,-1 1 1,0 0-1,1 0 1,-1 0-1,0 0 0,0 0 1,0 0-1,0 1 0,1-1 1,-2 0-1,1 0 1,0 1-1,0-1 0,0 1 1,-1-1-1,2 3 0,0 1 40,-1 0-1,1 0 0,-1 0 0,0 1 0,0-1 0,0 9 0,15-101 3318,-14 74-3297,0-3-61,1 0 0,1 0 1,0 0-1,1 1 0,9-21 0,-13 36-38,0-1 1,-1 0-1,1 0 1,0 0-1,0 0 1,0 1 0,0-1-1,-1 0 1,1 1-1,0-1 1,0 1-1,0-1 1,0 1-1,1-1 1,-1 1 0,0 0-1,0 0 1,0-1-1,0 1 1,0 0-1,0 0 1,1 0-1,-1 0 1,0 0 0,0 0-1,0 1 1,0-1-1,2 1 1,39 14-1111,-9-3 35,-30-11 1093,-1-1 1,1 0-1,0 1 0,-1-1 0,1 1 0,-1 0 1,1-1-1,-1 1 0,1 0 0,-1 1 0,0-1 1,1 0-1,-1 1 0,0-1 0,0 1 0,0 0 1,0 0-1,0 0 0,0 0 0,-1 0 0,1 0 1,-1 0-1,0 1 0,1-1 0,-1 0 1,0 1-1,0-1 0,0 1 0,-1-1 0,1 1 1,-1-1-1,1 1 0,-1 5 0,3 12 14,-1 1 0,-2-1 0,-1 24 0,0-5 7,1-38-11,0 0 0,0 0 1,-1-1-1,1 1 0,0 0 0,0-1 0,0 1 0,0 0 0,0 0 0,0-1 1,0 1-1,0 0 0,0 0 0,1-1 0,-1 1 0,0 0 0,0-1 0,1 1 0,-1 0 1,0-1-1,1 1 0,-1 0 0,0-1 0,1 1 0,-1-1 0,1 1 0,-1 0 1,1-1-1,0 1 0,-1-1 0,1 0 0,-1 1 0,1-1 0,0 0 0,-1 1 1,1-1-1,0 0 0,0 0 0,-1 1 0,1-1 0,0 0 0,0 0 0,-1 0 0,1 0 1,0 0-1,0 0 0,-1 0 0,1 0 0,0 0 0,-1-1 0,1 1 0,0 0 1,0 0-1,-1-1 0,1 1 0,0 0 0,0-1 0,4-2 30,-1 1-1,1-1 0,-1 0 1,0-1-1,0 1 0,6-8 1,4-7-34,-1-1 1,-1-1 0,-1 0-1,0 0 1,-2-1 0,0 0-1,-2-1 1,9-39-1,-20 133-380,4-30 222,-1-32 165,0 1 44,0 0 0,1 1 0,0-1 1,1 0-1,4 21 0,-5-29-31,1-1-1,0 0 1,0 0-1,0 1 1,0-1-1,0 0 1,1 0-1,-1 0 1,1 0-1,-1-1 1,1 1-1,-1 0 1,1-1-1,0 1 1,0-1-1,0 1 1,0-1-1,0 0 1,0 0-1,0 0 1,1 0-1,-1 0 1,0 0-1,0-1 1,1 1-1,-1-1 1,1 0-1,-1 0 1,0 1-1,1-1 1,-1-1-1,0 1 1,5-1-1,-1 0 91,0-1 0,-1 0 0,1 0 0,-1 0 0,1-1 0,-1 0 0,0 0 0,0 0 0,0-1 0,0 1 0,-1-1 0,0 0 0,1-1 0,6-8 0,-4 4-95,-1 0 0,1 0 0,-2-1 1,1 1-1,-1-1 0,-1 0 1,5-13-1,-8 21-7,-1 0-1,1 0 1,0 0-1,-1 0 1,1 0-1,-1 0 1,1 0-1,-1-1 1,0 1-1,0 0 1,0 0-1,0 0 1,0 0-1,-1 0 1,1-1-1,0 1 1,-1 0-1,0 0 1,0 0-1,1 0 1,-1 0-1,0 1 1,0-1-1,-1 0 1,1 0-1,0 0 1,-3-1-1,0 1-13,0 0-1,0 1 0,-1-1 1,1 1-1,-1 0 0,1 0 0,-1 1 1,1 0-1,-1-1 0,1 2 0,-1-1 1,-4 1-1,8-1 4,0 0 0,1 0 1,-1-1-1,0 1 0,0 0 0,0 0 1,1 1-1,-1-1 0,0 0 0,0 0 0,1 0 1,-1 0-1,0 1 0,0-1 0,1 0 1,-1 1-1,0-1 0,1 0 0,-1 1 0,0-1 1,1 1-1,-1-1 0,1 1 0,-1 0 1,1-1-1,-1 1 0,1-1 0,-2 2 0,3-1-2,-1 0-1,1-1 1,-1 1-1,1 0 0,0-1 1,-1 1-1,1-1 0,0 1 1,-1-1-1,1 0 1,0 1-1,-1-1 0,1 1 1,0-1-1,0 0 0,-1 0 1,1 1-1,0-1 1,0 0-1,0 0 0,0 0 1,-1 0-1,1 0 0,0 0 1,0 0-1,1-1 1,17 1-1093,0-2 1,36-6 0,36-19-9575,-50 10 1098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0.669"/>
    </inkml:context>
    <inkml:brush xml:id="br0">
      <inkml:brushProperty name="width" value="0.025" units="cm"/>
      <inkml:brushProperty name="height" value="0.025" units="cm"/>
    </inkml:brush>
  </inkml:definitions>
  <inkml:trace contextRef="#ctx0" brushRef="#br0">120 95 15759,'-7'4'2995,"-6"4"-1925,1 0 1,1 0 0,0 1 0,-11 12-1,17-17-847,1 0 0,0 1 0,1 0 0,-1-1 0,1 2-1,0-1 1,0 0 0,0 0 0,1 1 0,0 0 0,0-1-1,1 1 1,-1 0 0,0 8 0,2-13-220,0 0 1,0 0-1,0 0 0,0 0 1,0 0-1,0 0 0,0 0 0,0 0 1,1 0-1,-1 0 0,0 0 1,1-1-1,-1 1 0,0 0 1,1 0-1,-1 0 0,1 0 1,-1-1-1,1 1 0,0 0 1,-1 0-1,1-1 0,0 1 1,0-1-1,-1 1 0,1-1 0,0 1 1,1 0-1,0 0 8,1-1 0,0 1-1,-1-1 1,1 1 0,0-1 0,-1 0-1,1 0 1,0 0 0,-1 0-1,4-1 1,3-1 17,0 0-1,-1-1 1,0 1-1,1-2 1,12-6-1,-3-2-9,29-19-130,-45 30 99,0-1 0,0 1 0,0 0 1,0 0-1,1 0 0,-1 0 0,0 1 0,1-1 0,-1 1 0,1-1 0,-1 1 1,0 0-1,1 0 0,-1 0 0,1 0 0,-1 1 0,4 0 0,-5 2 8,1 0-1,-1 0 0,1 0 0,-1 1 1,0-1-1,0 0 0,-1 1 1,1-1-1,-1 1 0,1-1 0,-1 1 1,0-1-1,-1 5 0,1 3 49,0-7-14,1 0 0,-1 0 0,1 0-1,-1-1 1,1 1 0,0 0 0,0 0 0,3 4 0,-4-8-12,0 0 1,0 0 0,0 0-1,1 0 1,-1 0 0,0 1-1,0-1 1,0 0-1,1 0 1,-1 0 0,0 0-1,0 0 1,1 0 0,-1 0-1,0 0 1,0 0 0,0 0-1,1 0 1,-1 0-1,0 0 1,0 0 0,0 0-1,1 0 1,-1 0 0,0 0-1,0 0 1,1 0-1,-1-1 1,0 1 0,0 0-1,0 0 1,0 0 0,1 0-1,-1 0 1,0-1-1,0 1 1,0 0 0,0 0-1,0 0 1,1 0 0,-1-1-1,0 1 1,12-23 918,-6 8-877,-2 0 1,0-1 0,0 0-1,-2 0 1,2-31 0,-2 49-96,1 0 1,-1 0 0,1 0-1,0-1 1,0 1 0,-1 0-1,1-1 1,0 0 0,0 0-1,0 0 1,1 0 0,2 0-1,5 1 50,1-1 0,-1 0-1,0-1 1,1 0 0,-1-1-1,1 0 1,-1-1 0,0 0-1,0-1 1,0 0 0,0-1-1,-1 0 1,1-1 0,-1 0-1,0-1 1,0 0 0,-1 0-1,0-1 1,0 0 0,0 0-1,-1-1 1,0-1 0,-1 1-1,13-20 1,-10 1 77,-10 27-90,0-1 1,0 0-1,0 1 1,0-1-1,0 1 1,0-1-1,0 0 1,0 1-1,0-1 1,-1 0-1,1 1 0,0-1 1,0 1-1,-1-1 1,1 1-1,-1-1 1,1 1-1,0-1 1,-1 1-1,1-1 1,-1 1-1,1-1 1,-1 1-1,0-1 1,-1 1-6,0-1 0,0 1-1,0 0 1,0 0 0,0 0 0,0 0 0,0 0 0,0 0-1,0 0 1,0 1 0,1-1 0,-1 0 0,0 1 0,0 0-1,0 0 1,0-1 0,1 1 0,-1 0 0,0 0 0,1 1-1,-1-1 1,-1 2 0,-6 5 28,0 1-1,0 1 1,1 0-1,0 0 1,1 0-1,0 1 1,0 0 0,1 0-1,1 1 1,0 0-1,1 0 1,0 0-1,0 1 1,2-1-1,-1 1 1,0 17-1,3-27-18,0-1 0,0 0-1,0 0 1,0 0 0,0 1-1,0-1 1,1 0-1,-1 0 1,1 0 0,0 1-1,-1-1 1,1 0 0,0 0-1,0 0 1,0 0-1,1-1 1,-1 1 0,0 0-1,1 0 1,-1-1 0,1 1-1,2 2 1,-1-3-1,0 1 1,0-1 0,0 0 0,0 0-1,0-1 1,1 1 0,-1 0-1,0-1 1,0 0 0,1 0-1,-1 0 1,0 0 0,6-1-1,3-2-242,-1 1 0,0-2-1,0 1 1,0-2 0,0 1-1,-1-2 1,17-10 0,-15 7-987,-1-1 0,0 0 1,-1-1-1,0 0 0,-1 0 1,0-1-1,-1-1 1,0 1-1,9-22 0,2-9-4540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1.283"/>
    </inkml:context>
    <inkml:brush xml:id="br0">
      <inkml:brushProperty name="width" value="0.025" units="cm"/>
      <inkml:brushProperty name="height" value="0.025" units="cm"/>
    </inkml:brush>
  </inkml:definitions>
  <inkml:trace contextRef="#ctx0" brushRef="#br0">81 0 13453,'0'0'9374,"-6"13"-8280,-11 30-166,2 1-1,2 0 1,-13 82-1,22 4-273,5-87-549,17-131 914,-17 70-1035,2-23-46,0 31-322,3 17-456,-5-3 845,1-1 1,-1 1 0,1-1-1,0 0 1,0 1 0,1-1-1,-1 0 1,0 0-1,1-1 1,0 1 0,0 0-1,0-1 1,0 0 0,0 1-1,0-1 1,0-1 0,1 1-1,-1 0 1,1-1 0,-1 0-1,1 1 1,0-2 0,-1 1-1,1 0 1,0-1 0,0 1-1,0-1 1,-1 0 0,1-1-1,0 1 1,0 0 0,5-3-1,-3 2 16,0-1 0,0 0 1,0 0-1,-1 0 0,1-1 0,-1 0 0,0 0 0,0-1 0,0 1 0,0-1 0,-1 0 1,1 0-1,-1-1 0,0 1 0,0-1 0,-1 0 0,0 0 0,1 0 0,-2 0 0,4-8 1,-15 18-321,-5 11 186,7-8 99,0 1 0,0 0 0,1 1 0,1 0-1,0 0 1,0 0 0,0 0 0,2 1-1,-1 0 1,1 0 0,-2 13 0,5-24 16,0 1 1,0-1-1,0 0 1,0 1-1,0-1 1,0 0 0,1 0-1,-1 1 1,0-1-1,0 0 1,0 0-1,0 1 1,0-1-1,0 0 1,0 0 0,0 1-1,1-1 1,-1 0-1,0 0 1,0 1-1,0-1 1,1 0-1,-1 0 1,0 0 0,0 0-1,0 1 1,1-1-1,-1 0 1,0 0-1,0 0 1,1 0-1,-1 0 1,0 0 0,0 0-1,1 0 1,-1 1-1,0-1 1,1 0-1,-1 0 1,0 0-1,1 0 1,15-6 107,13-12-2,42-49-113,-65 60 187,2 4 875,3 4-956,8-4-61,-1 0 1,1-1-1,-1-1 0,0 0 1,0-2-1,0 0 1,29-17-1,-44 22-139,8-6-2340,-8-1-2622,-2-3-3993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2.325"/>
    </inkml:context>
    <inkml:brush xml:id="br0">
      <inkml:brushProperty name="width" value="0.025" units="cm"/>
      <inkml:brushProperty name="height" value="0.025" units="cm"/>
    </inkml:brush>
  </inkml:definitions>
  <inkml:trace contextRef="#ctx0" brushRef="#br0">78 0 11915,'0'0'6785,"-3"13"-5354,-26 101 1003,18-81-1936,1 0-1,2 2 1,1-1-1,-2 46 1,9-79-472,0-1 0,-1 1-1,1 0 1,0-1 0,0 1 0,0 0 0,1 0-1,-1-1 1,0 1 0,0 0 0,0-1 0,0 1 0,1 0-1,-1 0 1,0-1 0,1 1 0,-1-1 0,0 1-1,1 0 1,-1-1 0,1 1 0,-1-1 0,1 1-1,-1-1 1,1 1 0,0-1 0,-1 1 0,1-1-1,-1 0 1,1 1 0,0-1 0,-1 0 0,1 0-1,0 1 1,0-1 0,-1 0 0,1 0 0,0 0-1,-1 0 1,2 0 0,-1 0 13,1 0-1,-1-1 1,0 1-1,0 0 0,1-1 1,-1 1-1,0-1 1,0 1-1,0-1 1,0 0-1,0 1 1,0-1-1,0 0 1,0 0-1,0 0 1,0 0-1,0 0 1,0 0-1,-1 0 1,1 0-1,0 0 1,0-2-1,3-9 44,-1-1-1,-1 0 0,1 0 1,-2 0-1,0 0 1,-1 0-1,-2-26 0,2 38-80,0 1-1,1 0 0,-1-1 0,0 1 1,0 0-1,0-1 0,0 1 0,0-1 1,0 1-1,0 0 0,0-1 0,0 1 1,0-1-1,0 1 0,0-1 0,0 1 1,0 0-1,0-1 0,0 1 0,0 0 1,-1-1-1,1 1 0,0-1 0,0 1 1,0 0-1,-1-1 0,1 1 0,0 0 1,0-1-1,-1 1 0,1 0 0,0 0 0,-1-1 1,1 1-1,0 0 0,-1 0 0,1 0 1,0-1-1,-1 1 0,1 0 0,-1 0 1,1 0-1,0 0 0,-1 0 0,1 0 1,-1 0-1,1 0 0,-1 0-18,0 1 1,0 0-1,1 0 0,-1 0 0,1 0 1,-1 0-1,1 0 0,-1 0 0,1 0 1,-1 0-1,1 0 0,0 0 0,0 0 1,-1 0-1,1 0 0,0 0 0,0 0 1,0 2-1,0 0 15,1 1 0,-1-1 0,1 1 0,-1-1 0,1 1 0,0-1 0,0 1 0,1-1 0,-1 0 0,1 0 0,-1 0 0,1 0 0,0 0 0,0 0 0,0 0 0,1 0 1,-1-1-1,1 1 0,-1-1 0,1 0 0,0 0 0,0 0 0,0 0 0,0 0 0,0-1 0,1 1 0,-1-1 0,0 0 0,6 1 0,-2 0 15,0-1 0,0 0 0,-1 0 0,1 0 0,0-1 0,0 0 0,0-1 0,0 1 0,0-1 0,-1-1 0,1 1 0,0-1 0,-1 0 0,12-6 0,-8 2 19,0 0 0,0-1 1,0 0-1,-1-1 1,11-11-1,-17 15-13,1 1-1,-1-1 1,0 0 0,0-1-1,-1 1 1,1 0 0,-1-1-1,0 0 1,0 1 0,0-1 0,-1 0-1,1 0 1,-1 0 0,0-10-1,-1 14-16,0 1-1,0-1 0,0 0 1,-1 1-1,1-1 0,0 0 0,0 1 1,-1-1-1,1 0 0,-1 1 1,1-1-1,0 1 0,-1-1 0,1 1 1,-1-1-1,1 1 0,-1-1 1,0 1-1,1-1 0,-1 1 0,1 0 1,-1-1-1,0 1 0,1 0 1,-1 0-1,0-1 0,0 1 0,1 0 1,-1 0-1,0 0 0,1 0 1,-1 0-1,0 0 0,0 0 0,1 0 1,-1 0-1,0 0 0,1 0 1,-1 1-1,0-1 0,0 1 1,-32 11-168,25-5 153,0 0 1,1 1 0,-1 0-1,2 0 1,-1 1-1,1 0 1,1 0 0,0 0-1,0 1 1,0-1 0,1 1-1,1 0 1,-4 17 0,7-26 17,0-1 1,0 1-1,0-1 1,0 0 0,0 1-1,0-1 1,0 1-1,0-1 1,0 0-1,0 1 1,0-1 0,1 1-1,-1-1 1,0 0-1,0 1 1,0-1 0,0 0-1,1 1 1,-1-1-1,0 0 1,1 1-1,-1-1 1,0 0 0,0 0-1,1 1 1,-1-1-1,1 0 1,-1 0-1,0 1 1,1-1 0,-1 0-1,0 0 1,1 0-1,20 1 126,19-8 71,-4-3-126,-17 3-90,2 1 1,-1 1 0,1 1 0,-1 0-1,1 2 1,0 0 0,0 2-1,30 2 1,-48-1 2,-1-1-1,0 1 1,0 0 0,0 0 0,-1 0-1,1 0 1,0 0 0,0 0-1,0 0 1,-1 1 0,1-1-1,-1 1 1,1-1 0,-1 1-1,1-1 1,-1 1 0,0 0-1,0 0 1,0 0 0,0 0-1,0 0 1,0 0 0,0 3 0,4 29 1647,-1-79-811,-2 1 0,-4-63 0,3 95-988,4 16-601,18 10-468,-14-11 307,1 0 0,-1-1 1,0-1-1,19 1 0,18-4-6841,2-9-7106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4.352"/>
    </inkml:context>
    <inkml:brush xml:id="br0">
      <inkml:brushProperty name="width" value="0.025" units="cm"/>
      <inkml:brushProperty name="height" value="0.025" units="cm"/>
    </inkml:brush>
  </inkml:definitions>
  <inkml:trace contextRef="#ctx0" brushRef="#br0">78 1 7207,'-8'36'10678,"-3"8"-4628,-3 15-3300,-22 128-5137,29-112 3767,6-73-1378,1 0 0,0 0 0,0 0 0,0-1 0,0 1 0,0 0 0,0 0 0,0 0 0,1 0 0,-1-1 0,1 1 1,-1 0-1,1 0 0,0-1 0,0 1 0,0 0 0,0-1 0,0 1 0,0-1 0,2 3 0,-2-4 33,0 1 0,1 0 0,-1-1 0,1 1 0,-1-1 0,1 0-1,-1 1 1,1-1 0,-1 0 0,1 0 0,-1 0 0,1 0 0,-1 0 0,1 0 0,-1-1-1,0 1 1,1 0 0,-1-1 0,3 0 0,5-3 215,0 0 0,0-1 1,-1 0-1,0 0 0,0-1 0,9-7 1,15-17 270,0-1 0,27-36 0,-46 51-427,-1 0 0,0-1 0,-2-1 0,0 0 0,-1 0-1,11-33 1,-19 51-171,-1 0 0,0 0 0,0 0-1,0 0 1,0 0 0,0-1-1,0 1 1,-1 0 0,1 0-1,0 0 1,0 0 0,0 0 0,0-1-1,0 1 1,0 0 0,0 0-1,0 0 1,0 0 0,0 0 0,0 0-1,0 0 1,0-1 0,-1 1-1,1 0 1,0 0 0,0 0 0,0 0-1,0 0 1,0 0 0,0 0-1,-1 0 1,1 0 0,0 0-1,0 0 1,0 0 0,0 0 0,0 0-1,-1 0 1,1 0 0,0 0-1,0 0 1,0 0 0,0 0 0,0 0-1,-1 0 1,1 0 0,0 0-1,0 0 1,0 0 0,0 0-1,0 0 1,0 0 0,-1 0 0,1 0-1,0 0 1,0 0 0,0 1-1,0-1 1,0 0 0,0 0 0,0 0-1,0 0 1,-1 0 0,1 0-1,0 0 1,0 1 0,0-1 0,-12 7-5170,11-6 3834,-18 11-11298</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5.168"/>
    </inkml:context>
    <inkml:brush xml:id="br0">
      <inkml:brushProperty name="width" value="0.025" units="cm"/>
      <inkml:brushProperty name="height" value="0.025" units="cm"/>
    </inkml:brush>
  </inkml:definitions>
  <inkml:trace contextRef="#ctx0" brushRef="#br0">1 253 15246,'0'0'7335,"5"8"-5733,-2-4-1556,0 0 1,0 0-1,0-1 1,1 0-1,0 1 1,-1-1 0,1 0-1,0-1 1,0 1-1,0-1 1,1 0-1,-1 0 1,1 0-1,-1-1 1,1 1-1,-1-1 1,1 0-1,0 0 1,0-1-1,-1 1 1,1-1-1,0 0 1,0-1-1,0 1 1,-1-1-1,1 0 1,7-2-1,-6 0-72,1 1 0,-1-2 0,0 1-1,0-1 1,0 1 0,-1-2 0,1 1-1,-1 0 1,0-1 0,0 0 0,-1-1-1,0 1 1,6-10 0,-6 10 41,-1 0 0,0 0 0,0 0 0,-1 0 0,0-1 0,0 1 0,0-1 0,0 0 0,-1 0 0,0 1 0,0-1 0,-1 0 0,0 0 0,0 0 0,0 0 0,-1-6 0,0 12-12,1 0 0,0 0 0,-1 0 0,1-1 0,-1 1 0,1 0 0,-1 0 0,1 1 0,0-1 0,-1 0 0,1 0 0,-1 0 0,1 0 0,0 0 0,-1 0 0,1 0 0,0 1 0,-1-1 0,1 0 0,0 0 0,-1 1 0,1-1 0,0 0 0,-1 0 0,1 1 0,0-1 0,0 0 0,-1 1 0,1-1 0,0 0 0,0 1 0,0-1 0,-1 0 0,1 1 0,0-1 0,0 1 0,0 0 0,-12 15 1,-20 62 57,30-72-60,0 0 0,0 0 0,1 0 0,0 0 1,0 0-1,1 0 0,0 0 0,0 0 0,0 0 0,1 0 0,2 12 1,-2-17 11,-1 0 0,1 0 0,-1-1 0,1 1 1,0 0-1,-1 0 0,1-1 0,0 1 1,0 0-1,0-1 0,0 1 0,0-1 1,0 1-1,-1-1 0,1 1 0,0-1 1,0 0-1,0 0 0,0 1 0,0-1 1,1 0-1,-1 0 0,0 0 0,0 0 1,0 0-1,0 0 0,0 0 0,0 0 1,0-1-1,0 1 0,0 0 0,0-1 0,0 1 1,0 0-1,0-1 0,1 0 0,35-21 966,-19 5-870,-2-1 1,1-1 0,-2 0 0,-1-2 0,0 1-1,17-38 1,-37 72-164,0 0 0,1 1 0,1-1 0,0 1 0,1 0-1,-1 28 1,4-42 55,1-1-1,0 1 0,0 0 1,0 0-1,0 0 1,-1-1-1,1 1 1,0 0-1,0-1 0,1 1 1,-1-1-1,0 1 1,0-1-1,0 0 0,0 1 1,0-1-1,0 0 1,1 0-1,-1 0 0,0 0 1,0 0-1,0 0 1,0 0-1,1 0 0,-1 0 1,2-1-1,36-4 48,-30 4-1,0-1 0,-1 0 0,0 0 0,0-1 0,0 0 0,0-1 0,0 0 0,0 0 0,-1-1 0,0 0 0,0 0 0,0 0 0,-1-1 0,0 0 0,0 0 0,0-1 0,-1 0 0,0 0 0,7-12 0,-2 3 103,-1 1 1,-1-2 0,-1 1 0,0-1 0,-1 0-1,-1 0 1,6-32 0,37 109-690,-40-54 497,-3-2-13,0 1-1,0 0 1,0 0 0,0 0-1,7 12 1,-11-16 48,0 1-1,0 0 1,-1 0 0,1 0-1,-1 0 1,1-1 0,-1 1-1,0 0 1,1 0 0,-1 0 0,0 0-1,0 0 1,-1 0 0,1 0-1,0 0 1,-1 0 0,1-1-1,-1 1 1,1 0 0,-1 0-1,0 0 1,0-1 0,0 1 0,0 0-1,0-1 1,-2 3 0,-5 7 6,4-7-3,1 0 0,-1 0 0,1 1-1,0-1 1,1 1 0,-1 0 0,1 0-1,0 0 1,-3 10 0,6-14 5,-1 0 0,0-1 0,1 1 0,-1 0 0,1-1 1,-1 1-1,1-1 0,-1 1 0,1-1 0,0 1 0,-1-1 0,1 1 0,0-1 0,-1 0 0,1 1 1,0-1-1,-1 0 0,1 1 0,0-1 0,0 0 0,-1 0 0,1 0 0,0 0 0,0 0 1,-1 0-1,1 0 0,0 0 0,0 0 0,-1 0 0,1 0 0,1-1 0,28-1 215,-13-1-248,-1-1 1,1 0 0,-1-1-1,0-1 1,-1-1 0,1 0-1,21-15 1,-31 14-2127,-5 2-2336,-1-3-3460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8.569"/>
    </inkml:context>
    <inkml:brush xml:id="br0">
      <inkml:brushProperty name="width" value="0.025" units="cm"/>
      <inkml:brushProperty name="height" value="0.025" units="cm"/>
    </inkml:brush>
  </inkml:definitions>
  <inkml:trace contextRef="#ctx0" brushRef="#br0">77 3 10826,'0'0'4479,"-7"10"-3176,-38 67-233,41-69-1035,0 1 0,1-1 0,0 1 0,0 0 0,1-1 0,0 1 0,1 0 0,0 1 0,0 11 0,1-20-32,1 0 0,-1 1-1,1-1 1,0 0 0,-1 1 0,1-1 0,0 0 0,0 0 0,0 1 0,-1-1 0,1 0 0,1 0 0,-1 0 0,0 0 0,0 0-1,0 0 1,0-1 0,1 1 0,-1 0 0,0-1 0,1 1 0,-1-1 0,1 1 0,-1-1 0,0 1 0,1-1 0,-1 0 0,1 0-1,-1 0 1,1 0 0,-1 0 0,1 0 0,-1 0 0,3-1 0,5 0 63,0 0 0,0 0 0,0-1 0,16-5 0,9-9-17,0-1 0,-1-2 0,0-1 0,35-30 0,-1 2 10,-67 48-67,0 0 0,0-1 0,1 1 0,-1-1 0,0 1-1,1 0 1,-1-1 0,0 1 0,1 0 0,-1-1 0,1 1-1,-1 0 1,1 0 0,-1-1 0,0 1 0,1 0 0,-1 0-1,1 0 1,-1 0 0,1 0 0,-1 0 0,1 0 0,-1-1-1,1 1 1,-1 1 0,1-1 0,-1 0 0,1 0 0,-1 0-1,1 0 1,-1 0 0,1 0 0,-1 0 0,1 1-1,-1-1 1,0 0 0,1 0 0,-1 1 0,1-1 0,-1 0-1,0 1 1,1-1 0,-1 0 0,0 1 0,1-1 0,-1 1-1,0-1 1,1 1 0,1 32-11,-1 5 419,-1-37-373,0 0 0,1-1 0,-1 1 0,0 0 0,0 0 0,0 0 0,1-1 0,-1 1 0,0 0 0,1 0 0,-1-1 0,1 1-1,-1 0 1,1-1 0,-1 1 0,1 0 0,0-1 0,-1 1 0,1-1 0,0 1 0,-1-1 0,1 1 0,0-1 0,-1 1 0,1-1 0,0 0 0,0 1 0,0-1 0,-1 0 0,1 0 0,2 0 0,13-1 109,0-2 0,0 0 0,0-1 0,-1-1 0,0 0 1,1-1-1,-2-1 0,1 0 0,14-10 0,32-13-40,-50 25-92,48-18-5,-56 22-12,1 0 0,0 0 0,-1 0 1,1 0-1,0 1 0,0 0 0,-1 0 1,1 0-1,0 0 0,0 0 0,-1 1 1,1-1-1,4 2 0,-7-1 24,0 0 1,0 0-1,0 0 1,0 0-1,0 0 0,0 0 1,0 0-1,0 0 0,0 0 1,-1 0-1,1 0 0,-1 0 1,1 1-1,-1-1 0,1 0 1,-1 1-1,1-1 1,-1 0-1,0 1 0,0-1 1,0 0-1,0 3 0,0-3-3,0 0 0,0 0 0,0 0-1,0 0 1,0 0 0,0 1-1,0-1 1,1 0 0,-1 0 0,0 0-1,1 0 1,-1 0 0,1 0-1,-1 0 1,1 0 0,-1 0 0,1 0-1,0 0 1,-1 0 0,1 0-1,0 0 1,0-1 0,0 1 0,0 0-1,-1-1 1,1 1 0,0 0-1,0-1 1,0 1 0,1-1 0,-1 1-1,0-1 1,0 0 0,0 0 0,2 1-1,12-1-513,1-1 1,0 0-1,0-2 0,-1 1 0,19-7 1,3 0-3545,-1 2-781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5.564"/>
    </inkml:context>
    <inkml:brush xml:id="br0">
      <inkml:brushProperty name="width" value="0.025" units="cm"/>
      <inkml:brushProperty name="height" value="0.025" units="cm"/>
    </inkml:brush>
  </inkml:definitions>
  <inkml:trace contextRef="#ctx0" brushRef="#br0">1 117 18642,'0'0'6662,"84"-21"-5253,-43 7-704,3 1-545,-1 1-160,-7 1-32,-2 0-1249,-6 2-2146,-6-3-1378,-1-1-3939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6.049"/>
    </inkml:context>
    <inkml:brush xml:id="br0">
      <inkml:brushProperty name="width" value="0.025" units="cm"/>
      <inkml:brushProperty name="height" value="0.025" units="cm"/>
    </inkml:brush>
  </inkml:definitions>
  <inkml:trace contextRef="#ctx0" brushRef="#br0">184 1 12268,'0'0'7911,"-9"10"-6817,-5 9-538,0 1-1,2 1 0,0 0 0,1 0 0,1 1 1,-10 33-1,-7 51 371,-16 126-1,32-165 229,12-64-836,6-10-162,6-12-64,112-236-2238,-114 237 2025,-7 18-175,-6 26-425,-1-7 460,4-18 270,-1-1-1,1 1 0,-1-1 0,1 0 0,0 1 0,-1-1 0,1 0 0,-1 1 0,1-1 0,0 0 0,-1 0 0,1 0 0,0 0 0,0 0 0,-1 0 0,1 0 0,0 0 0,-1 0 0,1 0 0,0 0 0,-1 0 0,1 0 0,0 0 0,-1-1 0,1 1 0,0 0 0,-1 0 0,1-1 0,0 0 0,22-7 440,-11 2-342,-1-1-1,0 0 1,0-1 0,-1 0-1,0-1 1,0 0 0,-1-1-1,0 0 1,-1 0-1,0-1 1,-1 0 0,0 0-1,7-16 1,-17 34-84,-2 6 5,-1-1 0,2 1 1,0 0-1,0 0 0,1 0 0,1 1 0,0-1 1,0 21-1,2-34-25,0 1 0,0 0 1,0-1-1,0 1 1,0 0-1,1-1 0,-1 1 1,0 0-1,0-1 0,0 1 1,1 0-1,-1-1 0,0 1 1,1 0-1,-1-1 0,1 1 1,-1-1-1,1 1 0,-1-1 1,1 1-1,-1-1 0,1 0 1,-1 1-1,1-1 0,-1 1 1,1-1-1,0 0 0,-1 0 1,2 1-1,23-3 159,-19-1-113,1 1-1,-1-1 1,0 0 0,0 0 0,8-7 0,4-5-25,-1-2 0,0 1-1,-2-2 1,0 0 0,-1-1 0,-1 0 0,-1-1 0,0-1 0,9-23 0,-21 44-26,0 0-1,-1 0 1,1 0-1,0 0 0,0 0 1,0 0-1,0 0 1,0 0-1,0 0 1,0 0-1,0 0 1,-1 0-1,1 0 0,0 0 1,0 0-1,0 0 1,0-1-1,0 1 1,0 0-1,0 0 1,0 0-1,0 0 0,-1 0 1,1 0-1,0 0 1,0 0-1,0 0 1,0 0-1,0 0 1,0 0-1,0-1 0,0 1 1,0 0-1,0 0 1,0 0-1,0 0 1,0 0-1,0 0 1,0 0-1,0 0 0,0-1 1,0 1-1,0 0 1,0 0-1,0 0 1,0 0-1,0 0 1,0 0-1,0 0 0,0 0 1,0-1-1,0 1 1,0 0-1,0 0 1,0 0-1,0 0 1,0 0-1,0 0 0,0 0 1,0 0-1,1 0 1,-1 0-1,0 0 1,0-1-1,0 1 1,0 0-1,-10 8-109,-10 15 58,-34 67 324,49-81-726,1 0 0,0 0 0,0 1 1,1-1-1,1 1 0,-1 0 0,2 0 0,-2 14 0,9-29-10151,4-8 588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6.413"/>
    </inkml:context>
    <inkml:brush xml:id="br0">
      <inkml:brushProperty name="width" value="0.025" units="cm"/>
      <inkml:brushProperty name="height" value="0.025" units="cm"/>
    </inkml:brush>
  </inkml:definitions>
  <inkml:trace contextRef="#ctx0" brushRef="#br0">2 1 15054,'0'0'9737,"-2"56"-13228,13-48-641,3-3-3299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6.742"/>
    </inkml:context>
    <inkml:brush xml:id="br0">
      <inkml:brushProperty name="width" value="0.025" units="cm"/>
      <inkml:brushProperty name="height" value="0.025" units="cm"/>
    </inkml:brush>
  </inkml:definitions>
  <inkml:trace contextRef="#ctx0" brushRef="#br0">92 0 6438,'0'0'14510,"3"9"-13133,0 3-842,-1 1 0,-1-1 0,0 0 0,-1 23 0,-1-27-531,1 0 1,0-1-1,1 1 1,0 0-1,0-1 1,1 1-1,0-1 1,0 1-1,0-1 1,1 0-1,0 0 1,1 0-1,0-1 1,0 1-1,0-1 1,1 1-1,0-2 1,7 8-1,-9-10 15,-1 0 1,1 0-1,-1 1 0,0-1 1,0 0-1,0 1 0,0 0 1,0-1-1,-1 1 0,0 0 0,0 0 1,0 0-1,1 4 0,-2-6-2,-1 0-1,1 0 1,0-1-1,-1 1 1,0 0-1,1-1 0,-1 1 1,0 0-1,1-1 1,-1 1-1,0-1 1,0 1-1,-1-1 0,1 1 1,0-1-1,0 0 1,-1 1-1,1-1 1,-1 0-1,1 0 1,-1 0-1,1 0 0,-1 0 1,1-1-1,-1 1 1,0 0-1,0-1 1,1 1-1,-4-1 0,-10 6 253,-1-2-1,0 0 1,0-1-1,-1 0 1,1-1-1,-32-1 1,61-15-1823,90-58-8632,-60 36 3583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7.074"/>
    </inkml:context>
    <inkml:brush xml:id="br0">
      <inkml:brushProperty name="width" value="0.025" units="cm"/>
      <inkml:brushProperty name="height" value="0.025" units="cm"/>
    </inkml:brush>
  </inkml:definitions>
  <inkml:trace contextRef="#ctx0" brushRef="#br0">74 66 11307,'5'-9'3640,"0"2"-2338,10-17 733,-10 2 2652,-5 22-4599,0 0 1,0 0-1,-1-1 1,1 1-1,0 0 0,0 0 1,0 0-1,-1-1 1,1 1-1,0 0 0,0 0 1,0 0-1,-1 0 1,1-1-1,0 1 0,0 0 1,-1 0-1,1 0 0,0 0 1,-1 0-1,1 0 1,0 0-1,0 0 0,-1 0 1,1 0-1,0 0 1,0 0-1,-1 0 0,1 0 1,0 0-1,0 0 1,-1 0-1,1 0 0,0 1 1,0-1-1,-1 0 0,1 0 1,0 0-1,0 0 1,-1 0-1,1 1 0,0-1 1,0 0-1,0 0 1,-1 0-1,1 1 0,0-1 1,0 0-1,0 0 1,0 1-1,0-1 0,-1 1 1,-12 11 73,3 1-65,2 1 0,-1 1 0,2-1 1,0 2-1,0-1 0,2 1 0,0-1 0,-4 22 0,4-14-95,2 1 0,1-1 0,0 1 0,2-1 0,3 31 0,-3-53 5,0 0-1,0 0 0,0 0 0,0 1 0,0-1 0,1 0 0,-1 0 0,0 0 0,1 0 0,-1 0 0,0 0 0,1 0 1,0 0-1,-1 0 0,1 0 0,-1 0 0,1 0 0,0 0 0,0 0 0,0-1 0,-1 1 0,1 0 0,0 0 0,0-1 1,0 1-1,0-1 0,0 1 0,0-1 0,0 1 0,0-1 0,0 0 0,0 1 0,2-1 0,-1 0 7,-1 0 1,1-1-1,-1 1 0,0-1 0,1 1 0,-1-1 0,1 1 0,-1-1 0,0 0 0,0 0 0,1 0 0,-1 0 0,0 0 0,0 0 1,0 0-1,0 0 0,0 0 0,0 0 0,0 0 0,0-1 0,-1 1 0,1 0 0,0-1 0,0-1 0,4-15 20,-1 1 0,-1 0-1,-1-1 1,0 0 0,-1 1 0,-1-1-1,-2-20 1,2 37-36,0 0 0,0 0 0,0 0 0,1-1 0,-1 1 1,0 0-1,-1 0 0,1 0 0,0 0 0,0 0 0,0 0 0,-1 0 0,1 0 0,0 0 0,-1 0 1,1 0-1,-1 0 0,1 1 0,-1-1 0,0 0 0,1 0 0,-1 0 0,0 1 0,1-1 1,-1 0-1,0 1 0,0-1 0,0 0 0,-1 0 0,1 2-8,0-1 0,0 1-1,0-1 1,0 1 0,1 0 0,-1 0 0,0 0 0,0-1-1,1 1 1,-1 0 0,1 0 0,-1 0 0,1 0 0,-1 0-1,1 0 1,-1 0 0,1 0 0,0 0 0,0 0-1,-1 0 1,1 0 0,0 0 0,0 1 0,0-1 0,0 0-1,0 0 1,1 0 0,-1 1 0,0 3 13,1 0 1,0 0-1,0-1 0,0 1 1,0 0-1,1-1 0,-1 1 1,1-1-1,0 0 0,1 1 1,-1-1-1,1 0 0,0-1 1,0 1-1,0 0 1,0-1-1,1 1 0,-1-1 1,1 0-1,0 0 0,0-1 1,0 1-1,0-1 0,1 0 1,-1 0-1,1 0 0,8 2 1,-7-2 10,0-1 0,0 1 0,1-1 0,-1 0 0,0-1 1,1 1-1,-1-1 0,0 0 0,1-1 0,-1 0 0,0 0 0,1 0 0,-1-1 1,0 0-1,0 0 0,0 0 0,-1-1 0,1 0 0,0 0 0,9-8 1,-8 5 4,-1-1 0,0 0 1,0 0-1,0 0 1,6-14-1,-10 18-29,0-1 1,0 1-1,-1-1 0,0 1 0,1-1 0,-1 1 0,-1-1 0,1 0 0,0 0 0,-1 0 0,0 1 0,0-1 0,0 0 1,0 0-1,-1 0 0,0-3 0,0 6-22,1 0-1,-1 1 1,1-1 0,-1 0 0,1 1 0,-1-1-1,1 1 1,-1-1 0,0 1 0,1-1 0,-1 1 0,0-1-1,1 1 1,-1 0 0,0-1 0,0 1 0,0 0-1,1 0 1,-1-1 0,0 1 0,0 0 0,0 0-1,1 0 1,-1 0 0,0 0 0,0 0 0,0 0 0,1 1-1,-1-1 1,0 0 0,0 0 0,1 0 0,-1 1-1,0-1 1,0 1 0,1-1 0,-1 0 0,0 1 0,0 0-1,-28 19-928,29-20 908,-21 31-228,18-16-3066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7.409"/>
    </inkml:context>
    <inkml:brush xml:id="br0">
      <inkml:brushProperty name="width" value="0.025" units="cm"/>
      <inkml:brushProperty name="height" value="0.025" units="cm"/>
    </inkml:brush>
  </inkml:definitions>
  <inkml:trace contextRef="#ctx0" brushRef="#br0">12 0 11627,'0'0'11018,"-11"62"-10857,22-45-97,3 2-128,0-3-1570,2 0-1217,-1-4-2209,-3-2-578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7.757"/>
    </inkml:context>
    <inkml:brush xml:id="br0">
      <inkml:brushProperty name="width" value="0.025" units="cm"/>
      <inkml:brushProperty name="height" value="0.025" units="cm"/>
    </inkml:brush>
  </inkml:definitions>
  <inkml:trace contextRef="#ctx0" brushRef="#br0">109 67 5381,'0'0'7404,"1"9"-4393,0 204 2068,-1-149-4819,-1-56-117,0-1 0,0 0 0,-1 1 1,0-1-1,0 0 0,-1 0 1,1 0-1,-2 0 0,-7 12 0,9-15 5,0-1-1,0 1 0,-1-1 0,0 0 0,1 1 0,-1-1 0,0 0 0,0-1 0,-1 1 1,1-1-1,-1 1 0,1-1 0,-1 0 0,0 0 0,0 0 0,0-1 0,0 1 1,-8 1-1,11-4-136,1 1 1,-1-1 0,0 1 0,0-1 0,0 1 0,1-1-1,-1 1 1,0-1 0,1 0 0,-1 1 0,1-1 0,-1 0-1,1 1 1,-1-1 0,1 0 0,-1 0 0,1 0 0,0 1-1,-1-1 1,1 0 0,0 0 0,0 0 0,-1 0 0,1 0-1,0 0 1,0 0 0,0 1 0,0-1 0,0 0 0,1 0-1,-1-1 1,4-36 5,0 26-164,1 0 1,0 0-1,1 1 0,0-1 1,1 1-1,0 0 0,13-15 1,72-69-95,-42 44 555,42-48 33,-96 103-351,1 0-1,-1 1 1,1-1 0,-1 1 0,1-1-1,1 1 1,-1 0 0,1 0 0,-1 0-1,2 0 1,-1 0 0,0 1-1,1-1 1,0 1 0,0-1 0,1 1-1,0-1 1,-1 1 0,3 9 0,-2-11 2,2 0 0,-1 0 0,0 0 0,1 0 0,-1 0 0,1 0 0,0 0 0,1-1 0,-1 1 0,1-1 0,-1 0 0,1 0 0,0 0 0,0 0 0,0 0 0,1 0 0,-1-1 0,1 0 0,-1 0 0,1 0 0,0 0 0,0 0 0,0-1 0,0 1 0,0-1 0,7 1 0,-4 0 111,-1-1-1,0 0 0,0 0 1,0-1-1,1 1 0,-1-2 1,0 1-1,0 0 0,8-3 1,-12 2-49,0 1 1,0-1 0,0-1-1,0 1 1,-1 0 0,1 0 0,0-1-1,-1 1 1,1-1 0,-1 1-1,0-1 1,1 1 0,-1-1-1,0 0 1,0 0 0,0 0-1,0 0 1,0 0 0,-1 0-1,1 0 1,0 0 0,-1 0-1,0 0 1,1 0 0,-1 0 0,0 0-1,0 0 1,0-1 0,-1-2-1,0-4 150,0-1 0,-1 0 1,0 1-1,-1-1 0,0 1 0,0 0 0,-7-12 0,6 12-152,0 0 0,0-1 1,1 1-1,0-1 0,1 0 0,0 0 0,-1-13 0,3 22-62,1-1 0,-1 0-1,1 1 1,-1-1 0,1 1 0,0-1-1,-1 1 1,1 0 0,0-1-1,0 1 1,0 0 0,0 0 0,0-1-1,0 1 1,0 0 0,0 0-1,1 0 1,-1 0 0,0 0-1,1 1 1,-1-1 0,1 0 0,-1 1-1,1-1 1,-1 1 0,1-1-1,-1 1 1,1-1 0,-1 1 0,1 0-1,0 0 1,1 0 0,65-1-1316,-50 2 32,17-1-2705,3 0-3582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8.673"/>
    </inkml:context>
    <inkml:brush xml:id="br0">
      <inkml:brushProperty name="width" value="0.025" units="cm"/>
      <inkml:brushProperty name="height" value="0.025" units="cm"/>
    </inkml:brush>
  </inkml:definitions>
  <inkml:trace contextRef="#ctx0" brushRef="#br0">97 0 18257,'0'0'7949,"10"8"-7709,-6-5-223,1 1 0,0 1-1,-1-1 1,0 1 0,0 0-1,0 0 1,0 0 0,-1 0 0,0 0-1,0 1 1,-1 0 0,1-1-1,-1 1 1,0 0 0,-1 0-1,0 0 1,0 1 0,0-1-1,0 0 1,-1 0 0,0 0-1,0 1 1,-2 6 0,-1-2 1,0-1 1,0 0-1,-1 0 1,0 0 0,-1 0-1,0-1 1,0 0-1,-1 0 1,0 0 0,-15 15-1,13-15 22,0 1 0,1-1 0,0 1 0,0 1-1,2-1 1,-1 1 0,-7 20 0,13-30-27,0-1 0,0 1 0,-1 0-1,1-1 1,0 1 0,0 0 0,0-1 0,0 1 0,0 0 0,0-1 0,0 1 0,0 0-1,1 0 1,-1-1 0,0 1 0,0 0 0,0-1 0,1 1 0,-1-1 0,0 1 0,1 0-1,-1-1 1,1 1 0,-1-1 0,0 1 0,1-1 0,-1 1 0,1-1 0,0 1 0,-1-1-1,1 0 1,-1 1 0,1-1 0,0 0 0,-1 1 0,2-1 0,33 2 287,-23-3-238,1-2 0,-1 1 0,23-10 0,-26 8-127,1-2 0,-1 1 0,0-1 0,10-9 0,-17 13-148,-1 1 1,1-1-1,0 0 0,-1 1 1,1-1-1,-1 0 1,0 0-1,0 0 0,0 0 1,0 0-1,0 0 0,1-3 1,-2 4-63,0 0-1,0 0 1,0-1-1,0 1 1,0 0 0,0 0-1,-1 0 1,1 0-1,0 0 1,-1 0 0,1 0-1,-1 0 1,1 0 0,-1 0-1,1 0 1,-1 1-1,1-1 1,-1 0 0,0 0-1,0 0 1,1 1 0,-1-1-1,0 0 1,0 1-1,0-1 1,0 1 0,-2-2-1,-44-18-8279,-7 7 5090,-2 7 4886,4 4 4678,50 2-3803,17 1 965,31 3-806,73-3-1,-103-2-2406,0-1-1,0 0 1,-1-1 0,1-1 0,0 0-1,-1-1 1,0-1 0,19-10 0,-34 16-45,0 0 0,0 0 0,0-1 0,1 1 0,-1 0 0,0 0-1,0 0 1,0 0 0,1 0 0,-1 0 0,0 0 0,0 0 0,0 0 0,1 0 0,-1 0 0,0 0 0,0 0 0,0 0 0,1 0 0,-1 0 0,0 0 0,0 0 0,0 0 0,1 0 0,-1 0 0,0 0 0,0 0 0,0 0 0,1 0 0,-1 1 0,0-1 0,0 0 0,0 0 0,0 0 0,0 0 0,1 0 0,-1 1 0,0-1 0,0 0 0,0 0 0,0 0 0,0 0 0,0 1-1,0-1 1,1 0 0,-1 0 0,0 0 0,0 1 0,0 18 379,-8 35 541,3-31-633,5-22-246,0 0 0,0-1 0,0 1 0,-1-1 0,1 1 0,0 0 0,0-1 0,0 1 0,0-1 0,0 1 0,0 0 0,0-1 0,0 1 1,0-1-1,0 1 0,1 0 0,-1-1 0,0 1 0,0-1 0,1 1 0,-1 0 0,0-1 0,1 1 0,-1-1 0,0 1 0,1-1 0,-1 0 0,1 1 0,-1-1 0,1 1 0,-1-1 0,1 0 0,-1 1 0,1-1 0,-1 0 0,1 1 0,-1-1 0,2 0 0,0 0 43,1 0-1,-1 0 1,0-1-1,1 1 1,-1-1-1,0 0 1,1 0-1,-1 0 0,0 0 1,3-2-1,49-37 433,-32 17-467,-17 16-46,1 1 1,0 0-1,0 0 0,1 0 1,0 1-1,11-8 0,-17 16-32,0-1-1,0 0 0,0 1 1,0-1-1,-1 0 1,1 1-1,-1-1 1,1 1-1,-1-1 1,0 1-1,0-1 0,0 1 1,0-1-1,-1 4 1,1-3 18,-6 91-2,6-93-19,0 0 1,1-1-1,-1 1 1,0 0-1,0 0 1,0 0-1,0 0 1,1-1-1,-1 1 1,0 0-1,1 0 1,-1 0-1,1-1 1,-1 1-1,1 0 1,-1-1-1,1 1 1,0-1-1,-1 1 1,1 0-1,0-1 1,-1 1-1,1-1 1,0 0-1,0 1 1,-1-1-1,1 1 1,0-1-1,0 0 1,0 0-1,-1 0 1,1 1-1,0-1 1,0 0-1,0 0 1,0 0-1,0 0 1,-1 0-1,1 0 1,0-1-1,0 1 1,0 0-1,0 0 1,-1-1-1,1 1 1,0 0-1,0-1 1,0 0-1,42-19-3875,15-29-7761,-27 17 2756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9.023"/>
    </inkml:context>
    <inkml:brush xml:id="br0">
      <inkml:brushProperty name="width" value="0.025" units="cm"/>
      <inkml:brushProperty name="height" value="0.025" units="cm"/>
    </inkml:brush>
  </inkml:definitions>
  <inkml:trace contextRef="#ctx0" brushRef="#br0">125 0 13869,'0'0'6844,"-8"1"-5072,-3 2-1238,1-1 1,-1 1-1,1 1 0,-16 7 0,23-10-451,0 1 0,0-1 0,0 1 0,1-1 0,-1 1 0,0 0 0,1 0 0,-1 0 0,1 1 0,-1-1 0,1 1 0,0-1 0,0 1 0,0 0 0,1 0 0,-1-1 0,1 1 0,-1 0 0,1 1 1,0-1-1,0 0 0,-1 6 0,3-8-79,-1 1 0,1-1 0,0 0 1,-1 1-1,1-1 0,0 0 0,0 0 1,0 0-1,0 1 0,0-1 0,0 0 0,0 0 1,0-1-1,0 1 0,0 0 0,1 0 1,-1-1-1,0 1 0,1 0 0,-1-1 1,3 1-1,39 13 112,-30-10-101,-5-2-13,-1 1 1,1 0 0,-1 1-1,1-1 1,10 9 0,-17-12-2,0 1 0,0 0 0,0-1 0,0 1 0,0 0-1,-1 0 1,1 0 0,0-1 0,-1 1 0,1 0 0,0 0 0,-1 0 0,1 0 0,-1 0 0,0 0 0,1 1 0,-1-1 0,0 0 0,1 0 0,-1 0 0,0 0 0,0 0-1,0 0 1,0 1 0,0-1 0,0 0 0,-1 0 0,1 0 0,0 0 0,0 0 0,-1 0 0,1 0 0,-1 0 0,1 0 0,-1 0 0,1 0 0,-1 0 0,0 0 0,1 0-1,-1 0 1,0 0 0,0-1 0,0 1 0,0 0 0,1 0 0,-1-1 0,0 1 0,0-1 0,0 1 0,-2 0 0,-5 5-11,1 0 0,-2 0 1,1-1-1,0 0 0,-1-1 1,0 1-1,0-2 0,-1 1 1,1-1-1,-16 2 0,25-7-533,1 1-1,-1-1 1,0 1-1,0-1 1,1 0-1,-1 1 1,1-1-1,-1 1 0,1-1 1,0 1-1,-1-1 1,1 1-1,0 0 1,0-1-1,2-1 1,17-17-4993,3-2-1361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9.403"/>
    </inkml:context>
    <inkml:brush xml:id="br0">
      <inkml:brushProperty name="width" value="0.025" units="cm"/>
      <inkml:brushProperty name="height" value="0.025" units="cm"/>
    </inkml:brush>
  </inkml:definitions>
  <inkml:trace contextRef="#ctx0" brushRef="#br0">29 79 7976,'9'-7'3603,"37"-31"776,-8 4 1940,-71 47-3895,12 1-2381,-24 17 793,43-29-763,0-1 1,0 1-1,0 0 0,0 0 1,1 0-1,-1 0 0,1 1 1,0-1-1,-1 0 0,1 0 1,0 1-1,0-1 0,1 1 1,-1-1-1,0 1 0,1-1 1,-1 4-1,2-5-62,-1 0-1,1 0 1,0 0 0,0 0-1,0 0 1,-1 0 0,1-1-1,0 1 1,0 0 0,0 0-1,0-1 1,0 1 0,0-1-1,0 1 1,0-1 0,0 0-1,1 1 1,-1-1-1,2 1 1,31 7-6,-26-6-63,-5-2 15,0 1 1,1 0-1,-1-1 0,0 2 0,0-1 0,0 0 1,0 1-1,0-1 0,0 1 0,-1 0 0,1 0 1,0 0-1,-1 0 0,1 0 0,-1 1 0,0-1 1,0 1-1,3 4 0,-4-5 39,-1 1 1,1-1-1,-1 0 1,0 1 0,0-1-1,0 1 1,0-1-1,0 1 1,0-1-1,-1 0 1,1 1-1,-1-1 1,1 1-1,-1-1 1,0 0-1,0 0 1,0 0-1,-1 1 1,1-1-1,0 0 1,-1 0-1,1-1 1,-1 1-1,0 0 1,1 0-1,-3 1 1,-2 3-183,-26 25-826,10-21-3817,26-21-835,11-7 961,7-3-2141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21.398"/>
    </inkml:context>
    <inkml:brush xml:id="br0">
      <inkml:brushProperty name="width" value="0.025" units="cm"/>
      <inkml:brushProperty name="height" value="0.025" units="cm"/>
    </inkml:brush>
  </inkml:definitions>
  <inkml:trace contextRef="#ctx0" brushRef="#br0">89 273 3651,'-10'-3'577,"4"1"-409,-36-12 798,40 13-791,0 0 0,0 0 0,0 0-1,0 0 1,1 0 0,-1 0 0,0-1 0,1 1-1,-1-1 1,1 1 0,-1-1 0,1 0-1,0 1 1,-1-1 0,1 0 0,0 0-1,0 0 1,1 0 0,-1 0 0,-1-4 0,3 5-100,-1-1 0,1 0 0,-1 0 0,1 0 0,0 0 1,0 1-1,0-1 0,0 0 0,0 1 0,0-1 1,1 0-1,-1 1 0,0 0 0,1-1 0,-1 1 0,1 0 1,-1 0-1,1 0 0,0 0 0,0 0 0,-1 0 1,1 0-1,0 0 0,3 0 0,50-18 394,20 3-101,0 3 0,144-5 0,-74 8-180,191-23 326,771-41 88,981 139-436,-1748-44-151,327 9 44,-668-30-97,1 0-1,0 0 1,-1 1 0,1-1-1,0 0 1,-1 0-1,1 1 1,0-1 0,0 0-1,-1 1 1,1-1-1,0 0 1,0 1 0,0-1-1,0 1 1,0-1-1,-1 0 1,1 1 0,0-1-1,0 0 1,0 1-1,0-1 1,0 1 0,0-1-1,0 0 1,0 1-1,0-1 1,0 1 0,1-1-1,-1 0 1,0 1-1,0-1 1,0 1 0,0-1-1,1 0 1,-1 1-1,0-1 1,0 0 0,0 1-1,1-1 1,-1 0-1,0 0 1,1 1 0,-1-1-1,0 0 1,1 0-1,-1 1 1,0-1 0,1 0-1,-1 0 1,0 0-1,1 0 1,-1 0 0,1 0-1,-1 1 1,0-1-1,1 0 1,-1 0-1,1 0 1,-1 0 0,0 0-1,1 0 1,0-1-1,-27 21-3290,14-14 756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39.970"/>
    </inkml:context>
    <inkml:brush xml:id="br0">
      <inkml:brushProperty name="width" value="0.025" units="cm"/>
      <inkml:brushProperty name="height" value="0.025" units="cm"/>
    </inkml:brush>
  </inkml:definitions>
  <inkml:trace contextRef="#ctx0" brushRef="#br0">13 284 6054,'0'0'2439,"7"-9"92,2-2-1543,5-8 302,-2-2 2341,-33 57 1513,17-31-4890,0 1-1,1-1 0,-1 0 0,1 1 1,1-1-1,-1 1 0,1 0 0,0 0 1,0 0-1,1 0 0,0 1 0,0-1 0,0 0 1,1 0-1,0 1 0,0 6 0,0-12-212,0-1-1,1 1 1,-1 0-1,0-1 0,0 1 1,0 0-1,1-1 1,-1 1-1,0-1 0,1 1 1,-1-1-1,0 1 1,1 0-1,-1-1 0,1 1 1,-1-1-1,1 0 1,-1 1-1,1-1 0,-1 1 1,1-1-1,0 0 1,-1 1-1,1-1 1,0 0-1,-1 0 0,1 0 1,-1 1-1,2-1 1,26-3 728,21-19-316,-37 14-428,0-2 1,-1 1-1,-1-2 1,15-16-1,-21 22-36,0 0 0,-1-1 0,1 1 0,-1-1 0,0 1 0,-1-1 0,1 0 0,-1 0 0,0 0 0,-1 0 0,1-1 0,0-11 0,-2 18 7,0 0 0,0 0 0,0 0 0,0-1 0,0 1 0,0 0 0,0 0 0,0 0 0,0 0 0,0-1 0,0 1 0,0 0 0,0 0 0,0 0 0,0-1 0,0 1 0,0 0 0,0 0 0,-1 0 0,1 0 0,0 0 0,0-1 0,0 1 0,0 0 0,0 0 0,0 0 0,-1 0 0,1 0 0,0 0 0,0-1 0,0 1 0,0 0 0,-1 0 0,1 0 0,0 0 0,0 0 0,0 0 0,0 0 0,-1 0 0,1 0 0,0 0 0,0 0 1,0 0-1,-1 0 0,1 0 0,0 0 0,0 0 0,0 0 0,0 0 0,-1 0 0,1 0 0,0 0 0,0 1 0,0-1 0,0 0 0,-1 0 0,1 0 0,0 0 0,0 0 0,0 0 0,0 0 0,0 1 0,-1-1 0,1 0 0,0 0 0,0 0 0,0 0 0,0 1 0,-12 11-132,5-3 113,0 0 0,0 1 1,1 0-1,0 0 1,1 1-1,0-1 0,1 1 1,0 0-1,1 0 1,0 1-1,0-1 0,-1 21 1,4-31-3,0 0-1,0 0 1,0 0 0,0-1-1,0 1 1,0 0 0,0 0-1,1 0 1,-1-1 0,0 1 0,0 0-1,1 0 1,-1-1 0,1 1-1,-1 0 1,0 0 0,1-1-1,-1 1 1,1-1 0,0 1-1,-1 0 1,1-1 0,-1 1 0,1-1-1,0 1 1,-1-1 0,1 0-1,0 1 1,0-1 0,-1 0-1,1 1 1,0-1 0,0 0 0,0 0-1,-1 0 1,1 0 0,0 0-1,0 0 1,0 0 0,0 0-1,-1 0 1,1 0 0,0 0-1,0 0 1,0 0 0,-1-1 0,1 1-1,0 0 1,0-1 0,-1 1-1,2-1 1,3-1-332,0 0 1,0-1-1,0 1 1,0-1-1,0 0 1,7-7-1,4-6-640,-1-1-1,-1 0 1,-1-1-1,0-1 1,12-22-1,-7 5 1208,-1-1 1,12-39-1,-26 65 503,0 0 1,-1 1 0,0-1-1,-1 0 1,1-22-1,-3 33-671,0 0 0,1 0-1,-1 0 1,0 0 0,1 1 0,-1-1-1,0 0 1,1 0 0,-1 0 0,0 1-1,1-1 1,-1 0 0,1 1 0,-1-1-1,0 0 1,1 1 0,-1-1-1,1 1 1,-1-1 0,1 1 0,0-1-1,-1 1 1,1-1 0,-1 1 0,1-1-1,0 1 1,-1 0 0,1-1-1,0 1 1,0 0 0,-20 24-199,9-6 160,0 0 0,-11 30 0,19-40 10,0-1 0,0 0-1,1 1 1,0 0 0,1 0-1,0-1 1,0 1 0,1 17-1,0-25-5,1 1-1,-1 0 1,1-1-1,-1 1 1,1 0-1,0-1 1,0 1-1,0-1 1,0 1-1,0-1 1,0 1-1,0-1 1,0 0-1,0 1 1,0-1-1,1 0 1,-1 0-1,1 0 1,-1 0 0,1 0-1,-1-1 1,1 1-1,-1 0 1,4 0-1,48 8 209,-19-4-203,-33-5 12,-1 0 0,1 0 1,-1 1-1,1-1 0,-1 0 1,1 1-1,-1-1 0,1 0 1,-1 1-1,1-1 0,-1 1 1,0-1-1,1 1 0,-1-1 1,0 1-1,0-1 0,1 1 1,-1-1-1,0 1 0,0-1 1,0 1-1,0-1 0,1 1 1,-1 0-1,0-1 0,0 1 1,0-1-1,0 1 0,0 0 0,-1-1 1,1 1-1,0-1 0,0 1 1,0-1-1,0 1 0,-1-1 1,1 1-1,0-1 0,0 1 1,-1-1-1,1 1 0,0-1 1,-1 1-1,1-1 0,-1 1 1,0-1-1,-23 33 794,15-22-740,5-5 17,0 0-1,0 1 1,1-1-1,0 1 0,0 0 1,0 0-1,-1 8 1,4-14-62,0 0 0,-1 0 0,1 1 1,0-1-1,0 1 0,0-1 0,0 0 0,0 1 0,0-1 1,0 0-1,0 1 0,1-1 0,-1 0 0,0 1 1,1-1-1,-1 0 0,1 0 0,0 0 0,-1 1 0,1-1 1,0 0-1,0 0 0,0 0 0,0 0 0,0 0 0,0 0 1,0 0-1,0-1 0,0 1 0,0 0 0,0 0 0,0-1 1,1 1-1,-1-1 0,0 1 0,0-1 0,1 0 0,-1 1 1,0-1-1,1 0 0,-1 0 0,0 0 0,3 0 1,6 0-21,0 0 0,0 0 0,0-1 0,0-1 0,-1 0 0,1 0 0,0-1 0,-1 0 0,0 0 0,10-6 1,-13 6-499,0-1 1,0 1 0,0-1 0,0-1 0,-1 1-1,0-1 1,0 0 0,0 0 0,4-7 0,-7 10-256,-1 0 1,0 0 0,0-1-1,0 1 1,0 0 0,-1-1-1,1 1 1,-1 0-1,1-1 1,-1 1 0,0-1-1,0 1 1,0-4 0,0-14-12015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40.365"/>
    </inkml:context>
    <inkml:brush xml:id="br0">
      <inkml:brushProperty name="width" value="0.025" units="cm"/>
      <inkml:brushProperty name="height" value="0.025" units="cm"/>
    </inkml:brush>
  </inkml:definitions>
  <inkml:trace contextRef="#ctx0" brushRef="#br0">0 42 15471,'0'0'10634,"66"-13"-9545,-32 8-577,5 0-256,-3 0-191,-2 3-290,-2-3-2754,-9-2-4612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45.218"/>
    </inkml:context>
    <inkml:brush xml:id="br0">
      <inkml:brushProperty name="width" value="0.025" units="cm"/>
      <inkml:brushProperty name="height" value="0.025" units="cm"/>
    </inkml:brush>
  </inkml:definitions>
  <inkml:trace contextRef="#ctx0" brushRef="#br0">149 1 8648,'0'0'5483,"-10"0"-2739,5 0-2584,0 0 0,0 0 0,1 0 0,-1 0 0,0 1 1,1 0-1,-1 0 0,1 0 0,-1 1 0,1 0 0,0-1 0,-1 1 1,1 1-1,0-1 0,0 1 0,0-1 0,1 1 0,-1 0 1,1 1-1,-1-1 0,1 0 0,0 1 0,0 0 0,1 0 0,-3 5 1,0-2-10,1 1 0,0 0 0,0 0 1,1 1-1,0-1 0,1 1 0,-1-1 1,2 1-1,-1 0 0,1 0 0,1 16 1,0-24-124,0-1 0,-1 1 0,1 0 0,0-1 1,0 1-1,0 0 0,1-1 0,-1 1 0,0 0 0,0-1 1,0 1-1,0 0 0,1-1 0,-1 1 0,0 0 1,1-1-1,-1 1 0,0-1 0,1 1 0,-1-1 0,1 1 1,-1-1-1,1 1 0,-1-1 0,1 1 0,-1-1 1,1 1-1,-1-1 0,1 0 0,1 1 0,20-6 533,-16 2-449,0-1 1,0 0-1,-1 0 1,1 0-1,6-8 0,0-2 17,-1 0 0,-1-1 0,0-1-1,-1 0 1,-1 0 0,-1 0 0,11-34 0,-40 154 411,19-88-489,1 1 1,1 0-1,0-1 1,1 1-1,3 17 0,-3-33-54,0 0-1,0 0 1,0 0-1,0 0 0,1 1 1,-1-1-1,0 0 0,1 0 1,-1 0-1,1 0 1,-1 0-1,1 0 0,-1 0 1,1-1-1,0 1 0,0 0 1,-1 0-1,1 0 1,0-1-1,0 1 0,0 0 1,0-1-1,0 1 1,0-1-1,0 1 0,0-1 1,0 1-1,0-1 0,0 0 1,0 1-1,0-1 1,0 0-1,0 0 0,0 0 1,0 0-1,1 0 0,-1 0 1,0 0-1,0 0 1,0-1-1,0 1 0,0 0 1,0-1-1,2 0 1,2-1-106,0 0 0,-1 0 0,1-1 0,-1 0 0,0 0 1,0 0-1,0 0 0,6-6 0,5-10-2299,0-1 1,17-30-1,-3-4-4825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45.614"/>
    </inkml:context>
    <inkml:brush xml:id="br0">
      <inkml:brushProperty name="width" value="0.025" units="cm"/>
      <inkml:brushProperty name="height" value="0.025" units="cm"/>
    </inkml:brush>
  </inkml:definitions>
  <inkml:trace contextRef="#ctx0" brushRef="#br0">84 0 11659,'0'0'4378,"-6"14"-2030,-46 131 891,46-123-2613,0 0 0,1 1-1,1-1 1,2 1 0,-1 35 0,3-56-610,0-1 1,0 1 0,0-1-1,1 1 1,-1-1 0,0 0-1,1 1 1,-1-1 0,0 1-1,1-1 1,0 0 0,-1 1-1,1-1 1,0 0 0,0 1-1,0-1 1,0 0 0,0 0-1,0 0 1,0 0 0,0 0-1,0 0 1,0 0 0,1 0-1,-1-1 1,0 1-1,1 0 1,-1-1 0,0 1-1,1-1 1,-1 1 0,1-1-1,-1 0 1,1 1 0,-1-1-1,1 0 1,-1 0 0,1 0-1,-1 0 1,1-1 0,-1 1-1,1 0 1,-1-1 0,0 1-1,1-1 1,-1 1 0,1-1-1,1-1 1,7-1 42,-1-1 0,1-1-1,-1 0 1,0 0 0,14-11 0,15-19 30,20-17-214,-54 49 78,0 0 0,-1 1-1,2-1 1,-1 1 0,0 0-1,0 0 1,1 0-1,-1 1 1,1-1 0,0 1-1,-1 0 1,7 0-1,-11 1 45,1 0-1,-1 0 1,1 0-1,-1 0 0,1 0 1,-1 0-1,1 1 1,-1-1-1,1 0 0,-1 0 1,1 0-1,-1 1 1,1-1-1,-1 0 0,1 1 1,-1-1-1,0 0 1,1 1-1,-1-1 0,0 1 1,1-1-1,-1 1 1,0-1-1,1 1 0,-1-1 1,0 1-1,0-1 1,0 1-1,0-1 0,1 1 1,-1 0-1,0 24 521,-14 22 528,7-36-857,0 0-1,-1 0 0,0-1 1,0 0-1,-1 0 1,0-1-1,-1 0 0,0-1 1,-1 0-1,1-1 1,-1 0-1,-1 0 0,1-1 1,-1-1-1,0 0 1,-1-1-1,1 0 1,-21 4-1,33-8-228,-1 0-1,1 0 1,-1 0 0,0 0-1,1 0 1,-1 0 0,0 0 0,1 0-1,-1 0 1,0 0 0,1 0-1,-1 0 1,1 0 0,-1 0 0,0 0-1,1-1 1,-1 1 0,1 0-1,-1-1 1,0 1 0,1 0-1,-1-1 1,1 1 0,-1 0 0,1-1-1,0 1 1,-1-1 0,1 1-1,-1-1 1,1 1 0,0-1 0,-1 0-1,1 1 1,0-1 0,0 1-1,-1-1 1,1 0 0,0 1-1,0-1 1,0 1 0,0-1 0,0 0-1,0 1 1,0-1 0,0 0-1,0 1 1,0-1 0,0 1 0,1-2-1,-1 0-279,1 0 0,0 0 0,-1 0 0,1 0 0,0 0 0,0 0 0,1 0-1,-1 0 1,0 0 0,1 1 0,-1-1 0,1 0 0,-1 1 0,3-2 0,45-20-7959,-21 12 1826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46.466"/>
    </inkml:context>
    <inkml:brush xml:id="br0">
      <inkml:brushProperty name="width" value="0.025" units="cm"/>
      <inkml:brushProperty name="height" value="0.025" units="cm"/>
    </inkml:brush>
  </inkml:definitions>
  <inkml:trace contextRef="#ctx0" brushRef="#br0">59 107 9801,'0'0'9465,"5"-8"-7586,11-25-742,-16 33-1114,0 0 1,0 0-1,0 0 0,0 0 0,-1 0 0,1 0 0,0 0 0,0 0 0,0 0 0,0 0 0,0 0 0,-1 0 0,1 0 0,0 0 0,0 0 0,0 0 0,0 0 0,0 0 0,0 0 1,-1 0-1,1 0 0,0 0 0,0 0 0,0 0 0,0 0 0,0 0 0,0-1 0,0 1 0,-1 0 0,1 0 0,0 0 0,0 0 0,0 0 0,0 0 0,0-1 0,0 1 0,0 0 1,0 0-1,0 0 0,0 0 0,0 0 0,0-1 0,0 1 0,0 0 0,0 0 0,0 0 0,0 0 0,-12 9 18,5 0 97,0 1-1,0-1 1,1 1-1,0 1 0,0-1 1,2 1-1,-1 0 1,1 0-1,1 0 1,0 1-1,-2 17 1,5-28-128,0 0 1,0-1 0,1 1-1,-1 0 1,1 0 0,-1-1-1,1 1 1,-1 0 0,1-1-1,-1 1 1,1-1 0,0 1-1,-1-1 1,1 1 0,0-1-1,-1 1 1,1-1 0,0 0-1,0 1 1,-1-1 0,1 0-1,0 1 1,0-1 0,0 0-1,0 0 1,-1 0 0,1 0-1,0 0 1,0 0 0,0 0-1,0 0 1,-1 0 0,1 0-1,0-1 1,0 1 0,0 0-1,1-1 1,35-9 166,-2-9-370,14-6-547,-46 24 706,0 0 0,0 0 0,-1 0 0,1 1 0,0-1 0,0 1 0,0-1 0,0 1 1,0 0-1,0 0 0,0 1 0,0-1 0,0 1 0,5 1 0,-6-1 27,0 1 1,0-1-1,-1 1 0,1 0 0,0 0 0,-1 0 0,1 0 0,-1 0 1,0 0-1,0 0 0,0 0 0,0 1 0,0-1 0,0 0 1,0 1-1,-1-1 0,1 0 0,0 5 0,4 49 100,-5-53-77,0 0-18,2 36 472,-1-1 1,-8 63-1,6-91-249,-1 0 1,0 0-1,-1 0 0,0 0 0,0-1 0,-1 1 1,0-1-1,-1 0 0,0 0 0,0 0 1,-1-1-1,0 0 0,0 0 0,-1-1 0,-11 10 1,17-15-211,0-1 0,-1 0 1,1 0-1,0 0 1,-1 0-1,1 0 1,-1 0-1,1-1 1,-1 1-1,1 0 0,-1-1 1,1 1-1,-1-1 1,0 0-1,1 1 1,-1-1-1,0 0 1,1 0-1,-1 0 0,0 0 1,1 0-1,-3-1 1,3 0-32,-1 0 0,1 0 0,0 0 0,0 0 1,0 0-1,-1 0 0,1 0 0,0 0 0,1-1 0,-1 1 0,0 0 1,0-1-1,0 1 0,1-1 0,-1 1 0,1-1 0,-1 1 0,1-3 1,-2-9-257,0 1 1,1-1 0,1 1 0,1-20 0,1 18 164,0 1 0,1 0-1,1-1 1,0 1 0,0 1 0,1-1-1,8-14 1,56-83 23,-38 63 31,-14 20 54,1 2 28,-2 0 0,-2-2 0,0 1 0,19-54 0,-32 79-22,-1 0 0,0 0 0,1 0 0,-1 0 0,0-1 0,1 1 0,-1 0 0,0 0 1,0 0-1,0 0 0,0 0 0,0-1 0,0 1 0,-1 0 0,1 0 0,0 0 0,0 0 0,-1 0 0,0-2 0,1 3-5,-1 0-1,0 0 1,1 0 0,-1-1 0,1 1 0,-1 0 0,1 0-1,-1 0 1,0 0 0,1 0 0,-1 0 0,1 0 0,-1 0-1,1 0 1,-1 0 0,0 1 0,1-1 0,-1 0-1,1 0 1,-1 0 0,1 1 0,-1-1 0,1 0 0,-1 1-1,0-1 1,-34 31-130,24-17 140,0 2 0,1-1-1,0 1 1,-8 20 0,15-29 35,0 0 0,0 0 0,1 1 0,0 0 0,0-1 0,0 1 0,1 0 0,1 0 0,-1 0 0,1 0 0,1-1 0,1 12 0,-2-18-31,0 0 0,1 1 0,-1-1 0,1 0 0,-1 0 0,1 1 0,-1-1 0,1 0-1,0 0 1,0 0 0,0 0 0,-1 0 0,1 0 0,0 0 0,0 0 0,1 0 0,-1 0 0,0-1 0,0 1 0,0 0 0,0-1 0,1 1-1,-1-1 1,2 1 0,0 0 20,1-1 0,0 1 0,0-1 0,0 0 0,-1 0 0,1 0 0,0-1 0,6-1 0,1-1 30,0 0 1,-1-1-1,1 0 1,-1 0-1,10-7 1,-6 2-8,-1 0 0,0-1 0,-1-1 1,0 0-1,-1 0 0,0-1 0,-1 0 0,0-1 0,-1 0 1,0-1-1,-2 0 0,1 0 0,-1-1 0,5-16 0,-34 63-97,18-24 27,-29 64 117,31-67-63,1 0-1,-1 0 1,0 1-1,1-1 1,0 0-1,1 1 1,-1-1 0,1 1-1,0-1 1,0 1-1,2 7 1,-2-12-29,1-1 1,-1 0 0,1 1 0,-1-1 0,1 0 0,-1 0 0,1 1 0,-1-1-1,1 0 1,-1 0 0,1 1 0,-1-1 0,1 0 0,-1 0 0,1 0-1,-1 0 1,1 0 0,0 0 0,-1 0 0,1 0 0,-1 0 0,1 0 0,-1 0-1,1-1 1,-1 1 0,1 0 0,-1 0 0,1 0 0,-1-1 0,1 1 0,-1 0-1,1-1 1,-1 1 0,1-1 0,19-11 196,-5-3-158,0-1 1,-1 0-1,-1-1 0,-1 0 1,0-1-1,16-33 1,-17 31-6,-24 91-461,11-62 406,-1 0-1,2 0 1,-1 1 0,2-1-1,-1 1 1,1-1 0,2 16-1,-2-25-3,0 1-1,1 0 0,-1-1 0,1 1 1,-1-1-1,1 1 0,-1-1 1,1 1-1,-1-1 0,1 1 0,-1-1 1,1 0-1,-1 1 0,1-1 1,0 0-1,-1 1 0,1-1 0,0 0 1,-1 0-1,1 0 0,0 0 0,-1 1 1,1-1-1,0 0 0,-1 0 1,1 0-1,0-1 0,0 1 0,-1 0 1,1 0-1,0 0 0,-1 0 0,1-1 1,-1 1-1,1 0 0,0 0 1,-1-1-1,1 1 0,-1-1 0,2 0 1,24-16-2341,13-24-5705,-21 19 641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47.101"/>
    </inkml:context>
    <inkml:brush xml:id="br0">
      <inkml:brushProperty name="width" value="0.025" units="cm"/>
      <inkml:brushProperty name="height" value="0.025" units="cm"/>
    </inkml:brush>
  </inkml:definitions>
  <inkml:trace contextRef="#ctx0" brushRef="#br0">47 1 13677,'0'0'7265,"-1"8"-5919,-15 117 2052,2-26-1510,-1 113 1,28-231-1340,-8-5-611,-1 0 0,-1-1 0,-1 0-1,-1-29 1,-1 51-70,0 10 91,0-1 0,0 0 0,0 0 0,1 1 0,0-1 0,0 0 0,1 0 0,3 11 0,-3-15 41,-1 0 0,1 0-1,-1 0 1,1 0 0,0-1-1,0 1 1,0-1-1,0 1 1,0-1 0,0 0-1,0 0 1,0 0 0,1 0-1,-1 0 1,0-1-1,0 1 1,1 0 0,-1-1-1,1 0 1,-1 0 0,0 0-1,1 0 1,-1 0-1,1 0 1,-1 0 0,5-2-1,0 0 23,0 0 0,0 0-1,0-1 1,-1 1-1,1-2 1,-1 1 0,0-1-1,1 0 1,-2 0-1,1-1 1,0 0 0,-1 0-1,6-6 1,-7 6-4,1 0 1,0-1-1,-1 1 1,0-1-1,0 0 0,-1 0 1,0 0-1,0 0 1,0-1-1,-1 1 1,0-1-1,0 0 0,2-12 1,-4 19-19,0-1 0,0 1 0,0 0 0,0-1 0,0 1 0,0 0-1,0 0 1,0-1 0,0 1 0,0 0 0,0-1 0,0 1 0,0 0 0,0 0 0,-1-1 0,1 1 0,0 0 0,0-1 0,0 1 0,0 0 0,0 0 0,-1-1 0,1 1 0,0 0 0,0 0 0,0 0 0,-1-1-1,1 1 1,0 0 0,0 0 0,-1 0 0,1 0 0,0 0 0,0-1 0,-1 1 0,1 0 0,0 0 0,-1 0 0,1 0 0,0 0 0,-1 0 0,-14 7-101,-12 18-74,19-14 164,1 0 0,0 1 0,1 0 0,0 1 0,0 0 0,1 0 0,1 0 0,1 0-1,-1 0 1,2 1 0,0 0 0,0 19 0,2-33 18,0 1-1,0 0 1,1-1-1,-1 1 1,0 0 0,0-1-1,1 1 1,-1 0-1,0-1 1,1 1 0,-1-1-1,0 1 1,1 0-1,-1-1 1,1 1-1,-1-1 1,1 0 0,0 1-1,-1-1 1,1 1-1,-1-1 1,1 0 0,0 1-1,-1-1 1,1 0-1,0 0 1,-1 1-1,1-1 1,0 0 0,-1 0-1,1 0 1,0 0-1,-1 0 1,1 0 0,0 0-1,-1 0 1,1 0-1,0-1 1,0 1 0,-1 0-1,1 0 1,0 0-1,-1-1 1,1 1-1,-1 0 1,1-1 0,0 1-1,0-1 1,34-18 241,41-47-737,-32 18-5059,-39 35-2161,-5 9 1260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1.594"/>
    </inkml:context>
    <inkml:brush xml:id="br0">
      <inkml:brushProperty name="width" value="0.025" units="cm"/>
      <inkml:brushProperty name="height" value="0.025" units="cm"/>
    </inkml:brush>
  </inkml:definitions>
  <inkml:trace contextRef="#ctx0" brushRef="#br0">21 406 7783,'-17'20'10375,"17"-19"-10174,-1 0 0,1 0 1,0-1-1,-1 1 0,1 0 0,0 0 0,-1-1 0,1 1 0,0 0 0,0 0 0,0 0 0,0 0 0,-1-1 0,1 1 0,1 0 0,-1 0 0,0 0 0,0 0 0,0-1 0,0 1 1,0 0-1,1 0 0,-1 0 0,0-1 0,1 1 0,-1 0 0,1 0 0,-1-1 0,1 1 0,0 1 0,1-1-101,0-1-1,-1 1 1,1-1-1,0 1 1,0-1-1,-1 1 1,1-1-1,0 0 1,0 0 0,0 0-1,-1 0 1,1 0-1,0-1 1,0 1-1,0 0 1,-1-1-1,1 1 1,0-1 0,0 0-1,-1 1 1,1-1-1,-1 0 1,1 0-1,2-2 1,40-32 431,-38 29-391,43-38 82,73-85 0,-100 102-186,-1-1 1,-1-1-1,-2 0 1,-1-2-1,13-32 0,-27 41-32,-3 22-6,0 0 0,-1 0 1,1 0-1,0-1 0,-1 1 0,1 0 0,0 0 0,-1 0 0,1-1 1,0 1-1,-1 0 0,1 0 0,0 0 0,-1 0 0,1 0 1,-1 0-1,1 0 0,0 0 0,-1 0 0,1 0 0,0 0 0,-1 0 1,1 0-1,-1 0 0,1 0 0,0 0 0,-1 1 0,1-1 0,0 0 1,-1 1-1,-32 23-126,18-6 156,0 1 1,1 1-1,1 0 1,2 1-1,-1 0 1,-12 37-1,18-41 73,0 0 0,2 1-1,0-1 1,1 1 0,0 0 0,2 0-1,0 0 1,1 0 0,3 26-1,-2-40-79,0-1-1,1 1 0,-1-1 1,1 0-1,-1 1 0,1-1 0,0 0 1,0 0-1,0 0 0,1 0 1,-1 0-1,1-1 0,0 1 1,0-1-1,-1 0 0,1 1 0,1-1 1,-1-1-1,6 4 0,-6-4-33,-1 0-1,1 0 0,0 0 0,0 0 0,-1 0 1,1 0-1,0-1 0,0 0 0,0 1 1,0-1-1,0 0 0,0 0 0,0-1 1,0 1-1,0-1 0,-1 1 0,1-1 1,0 0-1,0 0 0,-1 0 0,1-1 0,0 1 1,-1 0-1,1-1 0,3-3 0,19-24-3594,-4-4-4245,-11 5-2157</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2.313"/>
    </inkml:context>
    <inkml:brush xml:id="br0">
      <inkml:brushProperty name="width" value="0.025" units="cm"/>
      <inkml:brushProperty name="height" value="0.025" units="cm"/>
    </inkml:brush>
  </inkml:definitions>
  <inkml:trace contextRef="#ctx0" brushRef="#br0">50 69 7303,'0'0'16773,"2"5"-15753,-2-5-986,0 1 1,0 0 0,1-1 0,-1 1-1,0 0 1,0-1 0,1 1-1,-1-1 1,1 1 0,-1-1 0,0 1-1,1 0 1,-1-1 0,1 1-1,-1-1 1,1 0 0,-1 1-1,1-1 1,-1 1 0,1-1 0,0 0-1,-1 1 1,1-1 0,0 0-1,-1 0 1,1 0 0,0 1 0,-1-1-1,1 0 1,0 0 0,-1 0-1,1 0 1,0 0 0,-1 0-1,1 0 1,0-1 0,-1 1 0,1 0-1,0 0 1,-1 0 0,1-1-1,0 1 1,-1 0 0,1-1 0,-1 1-1,1 0 1,0-2 0,37-30 728,-17 12-667,-20 19-45,0 0 0,0 1-1,0-1 1,0 0 0,0 0 0,-1 0 0,1 0 0,0 0 0,0 0 0,-1 0 0,1 0 0,0 0-1,-1 0 1,1 0 0,-1 0 0,0 0 0,1-2 0,-1 2-34,0 1 1,0-1-1,0 1 1,-1-1-1,1 1 1,0-1-1,0 1 1,-1-1-1,1 1 1,0 0-1,-1-1 1,1 1-1,0 0 1,-1-1-1,1 1 1,-1 0-1,1-1 1,0 1-1,-1 0 1,1 0-1,-1-1 1,1 1-1,-1 0 1,1 0-1,-1 0 1,1 0-1,-2-1 1,-1 1-19,0-1 1,-1 1-1,1 0 0,0 0 1,-1 0-1,1 1 0,0-1 1,-1 1-1,1-1 1,0 1-1,-5 2 0,2 1-3,0 0 0,0 0 0,1 0 0,-1 1-1,1 0 1,0 0 0,1 0 0,-1 0 0,1 1-1,0 0 1,1 0 0,-1 0 0,-2 7 0,1-3 76,1 1 0,0-1 0,1 1 0,0-1 0,1 1 0,0 0 0,-1 18 0,3-27-65,0-1-1,1 0 1,-1 1-1,0-1 1,0 1-1,1-1 1,-1 0-1,0 1 1,1-1-1,0 0 1,-1 0 0,1 1-1,0-1 1,-1 0-1,1 0 1,0 0-1,0 0 1,0 0-1,0 0 1,0 0-1,0 0 1,0 0-1,3 1 1,-1-1 6,0 1 1,1-1-1,0 0 1,-1 0-1,1 0 1,0 0-1,-1-1 1,8 1-1,0-2 18,-1 1 1,1-1-1,-1-1 0,0 0 0,0 0 1,11-4-1,-6-1-38,0 0-1,-1-1 1,1 0 0,-2-1 0,22-18 0,-29 22-4,0 0 1,0-1 0,-1 0 0,1 0-1,-1-1 1,-1 1 0,1-1-1,-1 0 1,0-1 0,-1 1 0,0 0-1,0-1 1,2-11 0,-4 19 5,-1 0-1,0-1 1,0 1 0,1-1 0,-1 1-1,0 0 1,0-1 0,0 1-1,1-1 1,-1 1 0,0-1 0,0 1-1,0-1 1,0 1 0,0-1-1,0 1 1,0 0 0,0-1 0,0 1-1,0-1 1,0 1 0,0-1-1,-1 1 1,1-1 0,0 1 0,0-1-1,0 1 1,-1 0 0,1-1-1,0 1 1,0-1 0,-1 1 0,1 0-1,0-1 1,-1 1 0,1 0 0,-1 0-1,1-1 1,0 1 0,-1 0-1,1 0 1,-1-1 0,1 1 0,0 0-1,-1 0 1,1 0 0,-1 0-1,1 0 1,-1 0 0,1 0 0,-1-1-1,1 1 1,-1 1 0,1-1-1,-1 0 1,-1 1-19,0-1-1,1 1 0,-1 0 1,1 0-1,-1 0 1,1 0-1,0 0 1,-1 1-1,1-1 1,0 0-1,0 1 0,0-1 1,0 1-1,0-1 1,-1 2-1,-3 9 59,1 1-1,0 0 1,1-1-1,0 1 1,1 0-1,0 0 1,1 1-1,1-1 1,0 0-1,3 18 1,-3-30-29,0 1 1,0-1 0,1 0-1,-1 1 1,0-1 0,1 1-1,-1-1 1,1 0 0,0 0-1,-1 1 1,1-1 0,0 0-1,0 0 1,0 0 0,0 0-1,0 0 1,0 0-1,0 0 1,0 0 0,0 0-1,0 0 1,1-1 0,-1 1-1,2 0 1,-1 0 12,1-1-1,-1 1 0,1-1 1,0 0-1,-1 0 1,1 0-1,-1-1 1,1 1-1,-1 0 1,1-1-1,-1 0 0,5-1 1,-1-1-262,1 0-1,-1 0 1,1-1-1,-1 0 1,0 0 0,0-1-1,-1 1 1,9-10 0,12-33-8042,-14 21-9</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3.190"/>
    </inkml:context>
    <inkml:brush xml:id="br0">
      <inkml:brushProperty name="width" value="0.025" units="cm"/>
      <inkml:brushProperty name="height" value="0.025" units="cm"/>
    </inkml:brush>
  </inkml:definitions>
  <inkml:trace contextRef="#ctx0" brushRef="#br0">110 45 17296,'0'0'8745,"-4"13"-8329,-34 108 1420,-25 138 1,63-258-1822,-5 42 491,10-33-224,8-24-60,-2-7-360,-2 1 0,0-2 0,-1 1 0,-2-1 0,0-1 0,5-42 0,-11 70 119,1 0 1,-1 0 0,1 0 0,0 0 0,0 0 0,0 0 0,0 0-1,1-1 1,0 1 0,0-1 0,1 1 0,-1-1 0,1 0 0,0 0-1,0 0 1,4 4 0,-5-6 26,0 0-1,0-1 1,0 1-1,1-1 1,-1 0-1,0 1 1,1-1 0,-1-1-1,1 1 1,-1 0-1,1 0 1,-1-1-1,1 1 1,0-1 0,-1 0-1,1 0 1,0 0-1,-1 0 1,1-1-1,-1 1 1,1 0 0,-1-1-1,1 0 1,-1 0-1,1 0 1,-1 0-1,1 0 1,-1 0 0,0-1-1,0 1 1,1-1-1,2-2 1,4-3 13,0-1-1,-1 0 1,0-1 0,0 1 0,-1-1 0,0-1 0,-1 0-1,0 1 1,6-14 0,-11 22-133,-13 19-294,4-3 384,1 0 0,0 1 1,1 0-1,1 0 0,1 0 0,0 0 0,1 1 0,1 0 0,-1 28 0,3-44 23,0 0 0,-1-1-1,1 1 1,0 0 0,0 0 0,0 0-1,1 0 1,-1 0 0,0-1 0,0 1-1,0 0 1,0 0 0,1 0-1,-1 0 1,0-1 0,1 1 0,-1 0-1,1 0 1,-1-1 0,1 1-1,-1 0 1,1-1 0,0 1 0,-1-1-1,1 1 1,0 0 0,-1-1-1,1 0 1,0 1 0,0-1 0,0 1-1,1-1 14,0 0 0,0 0 0,0 0-1,0 0 1,0-1 0,0 1 0,0 0 0,0-1-1,0 0 1,0 1 0,0-1 0,0 0-1,1-1 1,6-4 49,0 0-1,0 0 1,0-1-1,8-9 1,12-16-39,-2-1-1,-1-1 1,-2-1 0,-2-1-1,-1-1 1,-1-1 0,-3-1 0,25-76-1,-35 80 13,-8 25-78,-7 21-122,-11 23 355,3 1 1,-23 70-1,33-86-100,2 1 0,0 1 0,1-1 0,1 0 0,0 1 0,2-1 0,3 29 0,-3-46-132,1 1 0,1-1 1,-1 1-1,0-1 0,1 0 0,0 1 0,-1-1 1,2 0-1,-1 0 0,0 0 0,0-1 0,1 1 0,-1 0 1,1-1-1,0 1 0,4 1 0,-9-26-541,-9-3 276,0 0-1,-1 1 1,-2 1-1,-18-26 1,-9-14-100,41 63 416,0-1 0,0 1 0,1-1 0,-1 1 0,0-1 0,0 1 0,1 0 0,-1-1 0,0 1 0,1-1 0,-1 1 0,0 0 0,1-1 0,-1 1 0,0 0-1,1-1 1,-1 1 0,1 0 0,-1 0 0,1 0 0,-1-1 0,1 1 0,-1 0 0,0 0 0,1 0 0,-1 0 0,1 0 0,-1 0 0,1 0 0,-1 0 0,1 0 0,-1 0 0,1 0-1,-1 0 1,1 0 0,-1 0 0,1 0 0,0 1 0,28-1-62,-28 0 63,1 0-44,78 4-285,-29-5-4076,-51 1 4265,0 0 0,1 1 0,-1-1 0,0 0 0,0 0 0,1 0 0,-1 0 0,0 0 0,0 0 0,1 0 1,-1 0-1,0 0 0,0-1 0,1 1 0,-1 0 0,0 0 0,0 0 0,1 0 0,-1 0 0,0 0 1,0 0-1,0 0 0,1-1 0,-1 1 0,0 0 0,0 0 0,0 0 0,0 0 0,1-1 0,-1 1 0,0 0 1,0 0-1,0 0 0,0-1 0,0 1 0,0 0 0,0 0 0,1-1 0,-1 1 0,0 0 0,0 0 0,0-1 1,0 1-1,0 0 0,0 0 0,0-1 0,0 1 0,0 0 0,0 0 0,-1-1 0,1 1 0,0 0 0,0 0 1,0 0-1,0-1 0,0 1 0,0 0 0,0 0 0,-1-1 0,1 1 0,-7-11-8951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3.550"/>
    </inkml:context>
    <inkml:brush xml:id="br0">
      <inkml:brushProperty name="width" value="0.025" units="cm"/>
      <inkml:brushProperty name="height" value="0.025" units="cm"/>
    </inkml:brush>
  </inkml:definitions>
  <inkml:trace contextRef="#ctx0" brushRef="#br0">0 7 14638,'0'0'7207,"52"-7"-21044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22.694"/>
    </inkml:context>
    <inkml:brush xml:id="br0">
      <inkml:brushProperty name="width" value="0.025" units="cm"/>
      <inkml:brushProperty name="height" value="0.025" units="cm"/>
    </inkml:brush>
  </inkml:definitions>
  <inkml:trace contextRef="#ctx0" brushRef="#br0">1 67 9321,'0'0'1292,"13"-5"-1308,-9 3 18,8-3 12,0 1 0,0 0 0,0 1 1,1 1-1,-1-1 0,24 0 0,1515-11 396,-559 1 403,-618 10-586,1758-2 160,-543 84-206,-370-25 267,-1134-52-373,-40 0-39,1-2 0,-1-2 0,49-8 0,-88 9-57,-36 0-2744,2 1-721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4.499"/>
    </inkml:context>
    <inkml:brush xml:id="br0">
      <inkml:brushProperty name="width" value="0.025" units="cm"/>
      <inkml:brushProperty name="height" value="0.025" units="cm"/>
    </inkml:brush>
  </inkml:definitions>
  <inkml:trace contextRef="#ctx0" brushRef="#br0">19 184 3876,'0'0'6240,"0"-8"-2610,0-7-3096,2-31 7096,-3 41-5754,0 7-498,-5 26-1083,3-10-162,0-5-59,1-1 0,0 0 0,0 1 0,2-1 1,-1 1-1,2-1 0,3 24 0,-4-36-71,0 1 1,0 0-1,1 0 1,-1-1 0,0 1-1,1 0 1,-1-1-1,1 1 1,-1 0-1,1-1 1,0 1 0,-1-1-1,1 1 1,-1-1-1,1 1 1,0-1-1,-1 1 1,1-1 0,0 0-1,0 1 1,-1-1-1,1 0 1,0 0-1,0 0 1,-1 1-1,1-1 1,1 0 0,25-7 165,18-24 149,-29 16-265,-1 0-1,0-1 1,-1-1 0,-1 0 0,-1-1-1,0 0 1,10-23 0,-17 30-29,-5 10-122,-2 16-52,-2 22 76,0-19 55,2 0-1,1 1 0,0-1 0,1 1 0,5 34 0,-5-51 49,0 1-1,1-1 1,0 1-1,-1-1 1,1 0 0,0 1-1,0-1 1,0 0-1,1 0 1,-1 0-1,0 0 1,1 0-1,-1 0 1,1 0-1,0 0 1,0-1 0,0 1-1,0-1 1,0 1-1,0-1 1,0 0-1,0 1 1,0-1-1,1 0 1,-1-1-1,0 1 1,1 0-1,-1-1 1,1 1 0,-1-1-1,0 0 1,1 0-1,-1 0 1,1 0-1,-1 0 1,1 0-1,-1-1 1,4 0-1,1-1 82,-1 0 1,1-1-1,0 0 0,-1 0 0,1 0 0,-1-1 0,0 0 0,0 0 0,-1 0 0,1-1 1,9-10-1,-9 7-68,0-1 0,-1 1 1,0-1-1,0 0 0,-1-1 1,0 1-1,-1-1 0,0 1 1,-1-1-1,0 0 1,0 0-1,-1 0 0,0-1 1,-1-9-1,-2 10-207,-4 17-29,-3 17 24,8-22 168,1-1-1,0 1 0,0 0 0,-1 0 1,1-1-1,0 1 0,1 0 0,-1 0 1,0 0-1,0-1 0,1 1 0,-1 0 1,1 0-1,-1-1 0,1 1 0,0 0 1,0-1-1,0 1 0,0-1 1,0 1-1,0-1 0,0 0 0,0 1 1,2 0-1,0 0 6,0-1-1,1 0 1,-1 0 0,0 0 0,1 0 0,-1-1-1,0 0 1,1 1 0,-1-1 0,1 0 0,-1 0 0,5-2-1,1 1 1,-1-1-1,1 0 0,-1-1 0,0 0 0,0 0 0,0-1 0,0 0 0,-1-1 1,0 1-1,0-1 0,0-1 0,0 1 0,-1-1 0,0 0 0,0-1 1,0 0-1,-1 1 0,0-2 0,5-10 0,-9 18-14,-1 0 0,1-1 1,-1 1-1,0-1 0,1 1 0,-1-1 0,0 0 0,0 1 0,1-1 1,-1 1-1,0-1 0,0 1 0,0-1 0,0 0 0,0 1 0,0-1 1,0 1-1,0-1 0,0 0 0,0 1 0,0-1 0,0 1 0,0-1 1,0 0-1,0 1 0,-1-1 0,1 1 0,0-1 0,0 1 0,-1-1 1,1 1-1,0-1 0,-1 1 0,1-1 0,-1 1 0,1-1 0,-1 1 1,1 0-1,-1-1 0,1 1 0,-1 0 0,1-1 0,-1 1 0,1 0 1,-1 0-1,1-1 0,-1 1 0,1 0 0,-1 0 0,0 0 0,1 0 1,-1 0-1,1 0 0,-1 0 0,0 0 0,1 0 0,-1 0 0,1 0 1,-1 0-1,0 0 0,1 1 0,-1-1 0,1 0 0,-1 0 1,1 1-1,-1-1 0,1 0 0,-1 1 0,0 0 0,-4 0-33,1 1 0,0 0 0,-1 1 0,1-1 0,0 1 0,0 0 0,-6 5 0,6-2 23,-1 1 1,1 0-1,0 0 1,1 0-1,0 0 1,-3 10-1,5-15 29,0-1 0,1 0-1,-1 1 1,1-1 0,-1 1-1,1-1 1,-1 1 0,1-1 0,0 1-1,0-1 1,0 1 0,0 0 0,0-1-1,0 1 1,0-1 0,1 1 0,-1-1-1,0 1 1,1-1 0,-1 1 0,1-1-1,0 1 1,-1-1 0,1 0-1,0 1 1,0-1 0,0 0 0,0 0-1,0 0 1,0 0 0,0 1 0,0-1-1,1-1 1,-1 1 0,0 0 0,1 0-1,-1 0 1,2 0 0,5 1 28,0-1 0,0 0 0,0-1 0,1 0 0,-1 0 0,0-1 0,0 0 0,0 0 0,0-1 1,10-3-1,11-5 14,40-21 0,18-5-53,-87 36 41,1 0 0,-1 0 0,0-1 0,1 1 0,-1 0 0,1 0 0,-1 0 0,0 0 0,1-1 0,-1 1 0,1 0 0,-1 0 0,0-1 0,0 1 0,1 0 0,-1-1 0,0 1 0,1 0 0,-1-1 0,0 1 0,0 0 0,0-1 0,1 1 0,-1-1 0,0 1 0,0 0 0,0-1 0,0 1 0,0-1 0,0 1 0,0-1 0,0 0 0,-8-15 401,-26-18-504,26 27 165,-47-48-568,106 57-5644,-33 1 5055,61 8-4485,-26-8-1490,-12-3-1252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4.842"/>
    </inkml:context>
    <inkml:brush xml:id="br0">
      <inkml:brushProperty name="width" value="0.025" units="cm"/>
      <inkml:brushProperty name="height" value="0.025" units="cm"/>
    </inkml:brush>
  </inkml:definitions>
  <inkml:trace contextRef="#ctx0" brushRef="#br0">84 183 11018,'0'0'14249,"-9"1"-13860,6-1-373,0 0 0,-1 1-1,1-1 1,0 1-1,0-1 1,0 1 0,0 0-1,0 0 1,1 1 0,-1-1-1,0 0 1,0 1 0,1 0-1,-1 0 1,-1 2-1,1-1 50,0 0 0,1 0 0,0 1 0,0-1 0,0 1-1,0 0 1,0 0 0,1-1 0,-1 1 0,1 0-1,0 0 1,1 0 0,-1 0 0,0 5 0,1-7-19,0 1 1,-1-1 0,1 1-1,0-1 1,0 0 0,0 1-1,0-1 1,1 0-1,-1 1 1,1-1 0,-1 0-1,1 1 1,0-1 0,0 0-1,0 0 1,0 1-1,0-1 1,0 0 0,1 0-1,-1 0 1,3 2 0,-2-3-22,1 0 1,-1 0-1,1 0 1,0 0 0,-1 0-1,1 0 1,0-1-1,0 1 1,0-1-1,-1 0 1,1 0 0,0 0-1,0 0 1,0 0-1,0-1 1,-1 1-1,1-1 1,0 0 0,2-1-1,6-2 26,-1-1 0,0 0 0,0 0 0,0-1 0,-1 0 0,0-1 0,0 0-1,-1 0 1,1-1 0,9-13 0,1-1 19,-2 0-1,-1-1 1,15-27-1,-26 40-25,1 0 0,-2 0 0,1 0 0,-2-1 0,1 1 0,-1-1 0,-1 0-1,3-21 1,-5 32-48,0-1 1,-1 1-1,1 0 0,0 0 0,0-1 0,0 1 0,-1 0 0,1 0 0,0-1 0,0 1 0,-1 0 0,1 0 0,0 0 0,0 0 1,-1-1-1,1 1 0,0 0 0,-1 0 0,1 0 0,0 0 0,-1 0 0,1 0 0,0 0 0,-1 0 0,1 0 0,0 0 0,-1 0 1,1 0-1,0 0 0,0 0 0,-1 0 0,1 0 0,0 0 0,-1 0 0,1 1 0,0-1 0,-1 0 0,1 0 0,0 0 1,0 0-1,-1 1 0,1-1 0,0 0 0,0 0 0,0 0 0,-1 1 0,1-1 0,0 1 0,-10 10-18,1 1-1,1 1 0,0 0 1,1 0-1,0 0 0,1 1 1,-8 26-1,10-31 23,-1 4 16,0 1 0,1-1 0,0 1 0,1 0 0,0 0 0,1 0 0,1 0 0,0 1 0,2 16 0,0-28-74,0-1 0,-1 0 0,1 1 0,0-1 0,1 0 1,-1 0-1,0 0 0,1 0 0,-1 0 0,1 0 0,0 0 0,-1 0 0,1 0 1,0-1-1,0 1 0,0-1 0,0 0 0,1 1 0,-1-1 0,0 0 0,1 0 1,-1 0-1,0-1 0,1 1 0,-1 0 0,1-1 0,-1 0 0,1 1 0,-1-1 0,1 0 1,-1-1-1,1 1 0,3-1 0,3 1-1105,1-2-1,-1 1 1,0-1 0,0 0-1,1-1 1,-1 0 0,14-7-1,11-11-5658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5.300"/>
    </inkml:context>
    <inkml:brush xml:id="br0">
      <inkml:brushProperty name="width" value="0.025" units="cm"/>
      <inkml:brushProperty name="height" value="0.025" units="cm"/>
    </inkml:brush>
  </inkml:definitions>
  <inkml:trace contextRef="#ctx0" brushRef="#br0">20 41 13549,'0'0'14734,"-5"6"-14494,4-5-230,-1 1 0,1-1 0,0 1 0,-1-1 0,1 1 0,0 0 0,0-1 0,0 1 0,1 0 0,-1 0 0,0-1 0,1 1 0,-1 0 0,0 4 0,11 3 92,19-6 52,-24-5-134,-1 1 0,1-1 0,0 0 0,-1-1 0,1 1 1,-1-1-1,1 0 0,-1 0 0,0 0 0,0 0 0,-1-1 0,1 0 1,-1 0-1,0 0 0,0 0 0,0 0 0,0 0 0,-1-1 0,1 0 1,-1 1-1,2-10 0,-4 14-22,0 0 0,0 0 1,0 0-1,0 0 0,0 1 1,-1-1-1,1 0 0,0 0 1,0 0-1,0 0 0,-1 0 0,1 0 1,0 1-1,0-1 0,0 0 1,-1 0-1,1 0 0,0 0 1,0 0-1,0 0 0,-1 0 0,1 0 1,0 0-1,0 0 0,0 0 1,-1 0-1,1 0 0,0 0 1,0 0-1,0 0 0,-1 0 1,1-1-1,0 1 0,0 0 0,0 0 1,-1 0-1,1 0 0,0 0 1,0 0-1,0 0 0,0-1 1,-1 1-1,1 0 0,0 0 1,0 0-1,0-1 0,0 1 0,0 0 1,0 0-1,0 0 0,-1 0 1,1-1-1,0 1 0,0 0 1,0 0-1,0-1 0,0 1 0,0 0 1,0 0-1,0 0 0,0-1 1,0 1-1,0 0 0,0 0 1,0 0-1,1-1 0,-14 10-50,6-1 31,0 1 0,1 0 0,0 0 0,0 0 0,-5 11 0,9-15 39,-1 1 1,1-1-1,0 0 1,1 1-1,-1-1 1,1 1 0,0 0-1,1-1 1,-1 1-1,1 0 1,1 9-1,-1-14-10,1 0 0,0 0 0,0 0 0,-1 0 0,1 0 0,0 0-1,0 0 1,0 0 0,0 0 0,0-1 0,0 1 0,0 0-1,0-1 1,0 1 0,0-1 0,1 1 0,-1-1 0,0 1 0,0-1-1,1 0 1,-1 1 0,0-1 0,0 0 0,1 0 0,-1 0 0,0 0-1,1 0 1,-1-1 0,0 1 0,2-1 0,42-8 218,-24-1-198,39-23-1,-48 25-101,-1 1 0,1 0-1,0 1 1,1 0-1,0 0 1,0 2-1,0 0 1,0 0 0,1 1-1,15-1 1,-28 5 93,1 0 0,-1 0 0,0 0 1,0 0-1,0 0 0,0 1 0,0-1 0,-1 0 1,1 1-1,0-1 0,-1 1 0,1-1 1,-1 1-1,1-1 0,-1 1 0,1-1 0,-1 1 1,0 0-1,0-1 0,0 1 0,0-1 0,0 1 1,0 0-1,-1 2 0,1-1 48,0 0 0,0 0 0,0 0 0,0 0 0,1 0 0,-1 0 0,1 0 0,0 0 0,0 0 0,0-1-1,0 1 1,3 4 0,0-5-34,-1-1-1,1 0 1,-1 0-1,1 0 0,0 0 1,0 0-1,-1-1 1,1 0-1,0 0 0,0 0 1,0 0-1,0 0 1,-1-1-1,1 0 0,0 0 1,0 0-1,-1 0 1,1 0-1,3-3 0,-1 2-284,-1 0 0,0 1 0,1 0 1,0 0-1,-1 0 0,9 0 0,-13 1-9,0 1 0,-1-1 1,1 1-1,0-1 0,-1 1 1,1-1-1,-1 1 1,1-1-1,-1 1 0,1-1 1,-1 1-1,1 0 0,-1-1 1,1 1-1,-1 0 0,0-1 1,0 1-1,1 0 1,-1-1-1,0 1 0,0 0 1,0 0-1,0-1 0,1 1 1,-1 0-1,0 0 0,-1 0 1,1-1-1,0 1 1,0 1-1,0-1-932,0 8-8656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19.436"/>
    </inkml:context>
    <inkml:brush xml:id="br0">
      <inkml:brushProperty name="width" value="0.025" units="cm"/>
      <inkml:brushProperty name="height" value="0.025" units="cm"/>
    </inkml:brush>
  </inkml:definitions>
  <inkml:trace contextRef="#ctx0" brushRef="#br0">1 21 8456,'0'0'12454,"10"-3"-11268,-5 1-1044,40-12 516,-43 13-649,-1 1 0,1 0 1,-1 0-1,1-1 0,-1 1 0,0 0 0,1 0 0,-1 1 0,1-1 0,-1 0 0,1 0 1,-1 1-1,0-1 0,1 1 0,-1-1 0,0 1 0,1-1 0,-1 1 0,0 0 0,0 0 1,0 0-1,1 0 0,-1 0 0,0 0 0,0 0 0,0 0 0,-1 0 0,1 0 0,0 0 0,0 1 1,-1-1-1,1 0 0,0 2 0,1 4 39,-1 0 0,1 1 1,-1-1-1,-1 0 0,1 0 0,-2 1 1,1-1-1,-1 0 0,0 0 0,0 1 0,0-1 1,-6 12-1,-2 4 183,-1-1-1,-20 32 1,-5 9 516,34-63-725,1 1 1,-1-1-1,1 1 1,0-1-1,-1 1 1,1 0-1,0-1 1,-1 1-1,1 0 1,0-1-1,0 1 1,0 0-1,-1-1 1,1 1-1,0 0 1,0-1-1,0 1 1,0 0-1,0-1 1,0 1-1,0 0 1,1-1-1,-1 1 1,0 0-1,0-1 1,0 1-1,1 0 1,-1-1-1,0 1 1,1-1-1,-1 1 1,0-1-1,1 1 1,0 0-1,1 0 5,0-1-1,0 1 1,-1-1 0,1 0-1,0 0 1,0 0-1,0 0 1,-1 0-1,1-1 1,0 1 0,0 0-1,-1-1 1,3 0-1,60-26 191,-61 25-194,121-64-1135,-44 16-4487,-37 17-1036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19.830"/>
    </inkml:context>
    <inkml:brush xml:id="br0">
      <inkml:brushProperty name="width" value="0.025" units="cm"/>
      <inkml:brushProperty name="height" value="0.025" units="cm"/>
    </inkml:brush>
  </inkml:definitions>
  <inkml:trace contextRef="#ctx0" brushRef="#br0">197 0 14221,'0'0'5574,"17"73"-4389,-2-35-256,4 2-353,-3 5-191,0 2-257,-8 6-32,-8 7-32,-2 8 64,-25 1-32,-9 5-32,-8-4-32,-3-6-608,-3-14-1474,6-17-3363,6-17-8713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0.881"/>
    </inkml:context>
    <inkml:brush xml:id="br0">
      <inkml:brushProperty name="width" value="0.025" units="cm"/>
      <inkml:brushProperty name="height" value="0.025" units="cm"/>
    </inkml:brush>
  </inkml:definitions>
  <inkml:trace contextRef="#ctx0" brushRef="#br0">1 77 16047,'0'0'8905,"78"-16"-7816,-33-1-481,5 3-287,-2-1-354,-3 5 1,-11 5-640,-11 5-1698,-9 0-801,-14 9-1506,-5 5-1505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1.227"/>
    </inkml:context>
    <inkml:brush xml:id="br0">
      <inkml:brushProperty name="width" value="0.025" units="cm"/>
      <inkml:brushProperty name="height" value="0.025" units="cm"/>
    </inkml:brush>
  </inkml:definitions>
  <inkml:trace contextRef="#ctx0" brushRef="#br0">1 37 12204,'0'0'7879,"46"0"-6374,-13-6-95,2-1-834,8 5-384,-5-3-192,4 3-64,-6-1-2050,-4-2-2946,-9-2-5606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1.557"/>
    </inkml:context>
    <inkml:brush xml:id="br0">
      <inkml:brushProperty name="width" value="0.025" units="cm"/>
      <inkml:brushProperty name="height" value="0.025" units="cm"/>
    </inkml:brush>
  </inkml:definitions>
  <inkml:trace contextRef="#ctx0" brushRef="#br0">104 2 5669,'0'0'16368,"11"-1"-15466,-4 1-768,1-1-1,0 2 1,0-1-1,0 1 1,-1 0-1,1 1 1,0-1-1,8 5 1,-13-5-112,0 0 0,0 0 0,0 1 0,0-1 0,0 1 0,-1 0 1,1 0-1,0 0 0,-1 0 0,0 0 0,1 0 0,-1 1 0,0-1 0,0 1 1,0 0-1,-1-1 0,1 1 0,-1 0 0,1 0 0,-1 0 0,0 0 0,0 0 1,-1 1-1,1-1 0,0 0 0,-1 5 0,0 0 27,-1 0-1,1-1 1,-2 1 0,1 0 0,-1-1-1,0 1 1,-1-1 0,0 0-1,0 0 1,0 0 0,-8 10-1,-5 7 88,-35 38-1,25-32-120,12-13-160,-39 45-878,17-20-3868,19-24-3319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2.390"/>
    </inkml:context>
    <inkml:brush xml:id="br0">
      <inkml:brushProperty name="width" value="0.025" units="cm"/>
      <inkml:brushProperty name="height" value="0.025" units="cm"/>
    </inkml:brush>
  </inkml:definitions>
  <inkml:trace contextRef="#ctx0" brushRef="#br0">69 302 3812,'0'0'-75,"7"-9"75,-1 2 377,-1 3 229,-1-1 1,0 0-1,0 0 1,0 0-1,0-1 0,-1 1 1,0-1-1,0 0 1,-1 0-1,1 0 1,-1 0-1,0 0 0,1-10 1,-3 16-424,0 0-1,0-1 1,0 1 0,0-1 0,0 1 0,0 0-1,0-1 1,0 1 0,0-1 0,0 1-1,0 0 1,-1-1 0,1 1 0,0 0-1,0-1 1,0 1 0,0 0 0,-1-1-1,1 1 1,0 0 0,0-1 0,-1 1 0,1 0-1,0-1 1,-1 1 0,1 0 0,0 0-1,-1 0 1,1-1 0,0 1 0,-1 0-1,1 0 1,0 0 0,-1 0 0,1-1-1,-1 1 1,-17 6 2499,-14 18-1519,24-15-1110,1 0 0,0 1 0,0 0 0,1 0 0,1 1 0,-1 0 0,2 0 0,0 0 0,0 0 0,1 0 0,0 1 0,-2 22 0,5-33-53,0 0 1,0 0-1,0 0 0,0 0 1,0-1-1,0 1 0,0 0 1,0 0-1,0 0 0,0 0 1,1 0-1,-1 0 0,0-1 1,1 1-1,-1 0 1,0 0-1,1 0 0,-1-1 1,1 1-1,-1 0 0,1-1 1,0 1-1,-1 0 0,1-1 1,0 1-1,-1-1 0,1 1 1,0-1-1,0 1 0,-1-1 1,1 1-1,0-1 0,0 0 1,0 0-1,0 1 0,0-1 1,-1 0-1,1 0 1,0 0-1,0 0 0,0 0 1,0 0-1,0 0 0,0 0 1,0 0-1,-1-1 0,1 1 1,0 0-1,0 0 0,0-1 1,0 1-1,-1-1 0,2 0 1,4-1 37,0-1 1,0 1-1,-1-1 1,1-1-1,-1 1 1,7-6-1,7-11 66,0 0 0,-2-1-1,0 0 1,-2-1 0,24-45 0,-29 49 291,-2 0 0,0-1 0,-1 0 1,-1 0-1,-1 0 0,-1-1 1,0 0-1,1-30 0,-18 93-117,2-14-321,0 15-233,2 0 0,2 1-1,-3 74 1,10-118 182,-1-1-1,1 1 1,0 0-1,0-1 1,0 1-1,0-1 1,0 1-1,0-1 1,0 1-1,0-1 1,0 1-1,0-1 1,0 1-1,0 0 1,0-1-1,0 1 1,1-1-1,-1 1 1,0-1-1,0 1 1,1-1-1,-1 1 1,0-1-1,1 0 1,-1 1-1,0-1 1,1 1-1,-1-1 1,1 0-1,-1 1 1,0-1-1,1 0 1,-1 1 0,1-1-1,-1 0 1,1 0-1,-1 1 1,1-1-1,-1 0 1,1 0-1,0 0 1,-1 0-1,1 0 1,-1 0-1,1 0 1,-1 0-1,1 0 1,-1 0-1,1 0 1,-1 0-1,1 0 1,0 0-1,-1-1 1,1 1-1,-1 0 1,1 0-1,-1-1 1,0 1-1,1 0 1,0-1-1,28-24-6329,-5-5-1807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2.737"/>
    </inkml:context>
    <inkml:brush xml:id="br0">
      <inkml:brushProperty name="width" value="0.025" units="cm"/>
      <inkml:brushProperty name="height" value="0.025" units="cm"/>
    </inkml:brush>
  </inkml:definitions>
  <inkml:trace contextRef="#ctx0" brushRef="#br0">124 0 14350,'0'0'3096,"-11"13"-913,5-8-2011,-14 17 951,-26 40 0,40-55-953,1 1 1,1 0 0,-1 1 0,2-1 0,-1 1 0,1 0 0,0-1 0,1 2 0,0-1 0,-2 17 0,5-25-166,-1-1-1,0 1 1,0-1 0,0 1 0,1-1 0,-1 1 0,0-1 0,1 1 0,-1-1-1,1 1 1,-1-1 0,0 0 0,1 1 0,-1-1 0,1 0 0,-1 1 0,1-1 0,-1 0-1,1 0 1,-1 1 0,1-1 0,-1 0 0,1 0 0,0 0 0,-1 0 0,1 0-1,-1 0 1,1 0 0,-1 0 0,1 0 0,0 0 0,-1 0 0,1 0 0,-1 0 0,1 0-1,-1 0 1,1-1 0,-1 1 0,1 0 0,0-1 0,26-9 184,-14 1 55,-1-1 0,0-1 0,0 1-1,-1-2 1,0 0 0,-1 0 0,-1-1 0,0 0-1,-1-1 1,0 0 0,10-27 0,-35 86 667,11-34-904,2-1 0,-1 1 0,1 1 0,1-1 0,0 0 1,1 1-1,0 0 0,0 0 0,1 14 0,2-25-3,-1-1 0,0 1 0,1 0 0,-1 0 0,0 0-1,1 0 1,0 0 0,-1-1 0,1 1 0,-1 0 0,1-1 0,0 1 0,-1 0 0,1-1-1,0 1 1,0-1 0,0 1 0,-1-1 0,1 1 0,0-1 0,0 1 0,0-1 0,0 0 0,0 0-1,0 1 1,0-1 0,0 0 0,0 0 0,-1 0 0,1 0 0,0 0 0,0 0 0,0 0-1,0-1 1,0 1 0,0 0 0,0 0 0,0-1 0,0 1 0,0-1 0,-1 1 0,3-1 0,39-20 111,21-30-2565,-23 13-5467,-6 4-6988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09.542"/>
    </inkml:context>
    <inkml:brush xml:id="br0">
      <inkml:brushProperty name="width" value="0.025" units="cm"/>
      <inkml:brushProperty name="height" value="0.025" units="cm"/>
    </inkml:brush>
  </inkml:definitions>
  <inkml:trace contextRef="#ctx0" brushRef="#br0">134 321 9033,'1'-11'1975,"0"1"-1442,1 0-41,-2 1 0,1 0 0,-1 0 1,0 0-1,-1 0 0,-2-12 0,2 19-397,1 0-1,-1 0 1,0 0-1,0 0 0,0 0 1,0 0-1,0 0 0,0 0 1,-1 0-1,1 0 0,-1 1 1,1-1-1,-1 0 1,0 1-1,1-1 0,-1 1 1,0 0-1,0 0 0,0 0 1,0 0-1,0 0 1,0 0-1,0 0 0,0 1 1,-1-1-1,1 1 0,0-1 1,0 1-1,0 0 0,-1 0 1,1 0-1,0 0 1,0 0-1,-5 2 0,3-1-47,0 0 0,1 0-1,-1 0 1,0 1 0,1 0-1,-1 0 1,1 0 0,0 0-1,0 0 1,-1 1 0,2-1-1,-1 1 1,0 0 0,0 0-1,1 0 1,0 0 0,-1 1-1,1-1 1,0 0 0,1 1-1,-1 0 1,1-1 0,-1 1-1,1 0 1,0 0 0,0 6-1,1-9-44,0-1 0,0 1 0,0 0 0,0-1 0,0 1 0,0-1-1,0 1 1,0-1 0,0 1 0,0-1 0,1 1 0,-1-1 0,0 1 0,0-1 0,1 1-1,-1-1 1,0 0 0,1 1 0,-1-1 0,0 1 0,1-1 0,-1 0 0,1 1 0,-1-1 0,0 0-1,1 1 1,-1-1 0,1 0 0,-1 0 0,1 0 0,-1 1 0,2-1 0,23 0 145,25-16 166,-12-4-301,-1-1 0,-1-2 0,-1-2 0,-1-1 0,-1-1 0,-1-2 0,51-63 0,-100 117-65,1 1 0,1 0 0,-12 31 0,22-45 102,0 0 0,1 1 0,0 0 0,1-1 0,1 1 0,0 0 0,0 1 0,2-1 0,0 23 0,1-34-37,-1-1 0,1 1 1,-1 0-1,1 0 0,0-1 0,0 1 1,0 0-1,0-1 0,0 1 0,0-1 1,0 1-1,0-1 0,0 1 0,1-1 1,-1 0-1,1 0 0,-1 0 0,1 0 1,-1 0-1,1 0 0,0 0 0,-1 0 1,1-1-1,0 1 0,0-1 0,0 1 1,-1-1-1,1 1 0,0-1 0,0 0 1,0 0-1,0 0 0,0 0 0,-1-1 0,1 1 1,2-1-1,4 0 103,-1 0 0,1 0 0,-1-1-1,0 0 1,1-1 0,-1 1 0,11-7 0,-9 3-58,0 1 0,-1-1 1,0-1-1,0 1 0,0-1 0,-1-1 0,0 1 1,0-1-1,-1-1 0,0 1 0,-1-1 0,1 0 1,-2 0-1,1-1 0,-2 1 0,1-1 0,-1 0 1,0 0-1,-1 0 0,2-19 0,-4 29-61,0-1 1,0 1-1,0-1 0,0 1 1,0-1-1,0 1 0,0-1 0,-1 1 1,1-1-1,0 0 0,0 1 1,0-1-1,0 1 0,-1-1 1,1 1-1,0-1 0,-1 1 0,1 0 1,0-1-1,-1 1 0,1-1 1,0 1-1,-1 0 0,1-1 0,-1 1 1,1 0-1,-1-1 0,1 1 1,-1 0-1,1 0 0,-1-1 0,1 1 1,-1 0-1,1 0 0,-1 0 1,1 0-1,-1 0 0,1 0 1,-1 0-1,1 0 0,-1 0 0,1 0 1,-1 0-1,0 0 0,1 0 1,-1 0-1,1 0 0,-1 1 0,1-1 1,-1 0-1,1 0 0,-1 1 1,0 0-1,-2 0-20,0 0 0,0 1 0,0 0 0,1 0 0,-1 0 0,0 0 0,1 0 0,-4 4 0,-28 51 81,32-54-55,0 0 0,1 1 0,0-1 0,-1 1 1,1 0-1,1-1 0,-1 1 0,0 0 0,1-1 0,0 1 0,0 0 0,0 0 0,0-1 0,1 1 0,0 5 0,1-8 5,-1 1-1,1 0 0,-1-1 0,1 0 0,0 1 0,-1-1 1,1 0-1,0 0 0,0 0 0,0 0 0,0-1 0,0 1 1,0 0-1,0-1 0,0 1 0,0-1 0,0 0 0,0 1 0,0-1 1,0 0-1,4-1 0,48-2 158,-53 3-165,14-3 19,-1 0-1,0-1 0,0 0 1,14-8-1,-16 7-16,0 1-1,-1 0 1,1 0 0,0 1-1,24-3 1,-36 6 2,1 0 1,-1 0-1,0 0 0,1 0 1,-1 0-1,1 1 0,-1-1 0,1 0 1,-1 0-1,1 0 0,-1 0 1,1 0-1,-1 1 0,0-1 0,1 0 1,-1 0-1,0 1 0,1-1 1,-1 0-1,0 1 0,1-1 0,-1 0 1,0 1-1,1-1 0,-1 1 1,0-1-1,0 0 0,1 1 0,-1-1 1,0 1-1,0-1 0,0 1 1,0-1-1,0 1 0,1 22 424,-2-22-416,1 0 1,-1 1-1,1-1 0,0 0 0,-1 0 0,1 0 0,0 1 0,0-1 0,0 0 0,0 0 0,0 1 1,0-1-1,1 0 0,-1 0 0,0 0 0,1 1 0,-1-1 0,0 0 0,1 0 0,0 0 0,-1 0 0,1 0 1,0 0-1,-1 0 0,1 0 0,0 0 0,0 0 0,0 0 0,0 0 0,2 1 0,8-2 51,0 0 0,0-1 1,0 0-1,1 0 0,-1-1 0,-1-1 0,1 0 0,0 0 0,12-6 0,-7 3-198,0 0 1,32-5-1,-47 11 120,0-1 1,1 1-1,-1-1 0,0 1 1,0 0-1,1 0 0,-1 0 1,0 0-1,1 0 1,-1 0-1,0 0 0,1 0 1,-1 1-1,0-1 0,0 0 1,1 1-1,-1-1 1,0 1-1,0-1 0,0 1 1,0 0-1,0 0 0,0-1 1,0 1-1,0 0 0,0 0 1,0 0-1,0 0 1,0 0-1,0 0 0,-1 0 1,1 0-1,0 0 0,-1 1 1,1-1-1,0 1 1,-1 3-492,0 1 1,0-1-1,0 0 1,0 0 0,-1 0-1,0 0 1,0 0 0,-3 8-1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3.587"/>
    </inkml:context>
    <inkml:brush xml:id="br0">
      <inkml:brushProperty name="width" value="0.025" units="cm"/>
      <inkml:brushProperty name="height" value="0.025" units="cm"/>
    </inkml:brush>
  </inkml:definitions>
  <inkml:trace contextRef="#ctx0" brushRef="#br0">0 36 8136,'0'0'10725,"8"-6"-9001,-2 2-1402,0 0 1,0 0 0,1 1 0,-1 0-1,1 0 1,8-3 0,-14 6-286,1-1 1,0 1-1,-1-1 1,1 1-1,0 0 1,-1 0-1,1 0 0,0 0 1,0 0-1,-1 0 1,1 0-1,0 0 1,-1 1-1,1-1 1,0 1-1,-1-1 1,1 1-1,-1 0 1,1-1-1,-1 1 1,1 0-1,-1 0 1,1 0-1,-1 0 1,0 1-1,1-1 1,-1 0-1,0 0 1,0 1-1,0-1 1,0 0-1,0 1 1,-1-1-1,1 1 1,0 0-1,-1-1 1,1 1-1,-1 0 1,1 1-1,1 6-10,0 0 0,-1-1 0,0 1 0,0 0 0,-1 0 0,0 0 0,-1 0 0,0 0 0,0 0 0,-1 0 0,0-1-1,-1 1 1,-3 9 0,-6 8 157,-1-1 0,-28 42 0,17-29 190,23-37-342,0 0 1,0-1 0,1 1-1,-1 0 1,0 1 0,1-1 0,-1 0-1,1 0 1,0 0 0,-1 0-1,1 0 1,0 0 0,-1 1 0,1-1-1,0 0 1,0 0 0,0 1-1,0-1 1,0 0 0,0 0-1,1 0 1,-1 0 0,0 1 0,1-1-1,-1 0 1,1 0 0,0 2-1,1-1-5,-1-1-1,1 0 0,0 0 0,0 1 0,0-1 0,0 0 0,0-1 0,0 1 1,0 0-1,0 0 0,0-1 0,0 1 0,0-1 0,3 0 0,10 1 43,1 0-1,-1-1 1,20-4-1,-34 4-48,14-2-18,-1-1 0,0 0 0,0-1 0,14-6 0,21-17-2777,-37 11-1562,-12 4-1821,-6 0-6676</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3.947"/>
    </inkml:context>
    <inkml:brush xml:id="br0">
      <inkml:brushProperty name="width" value="0.025" units="cm"/>
      <inkml:brushProperty name="height" value="0.025" units="cm"/>
    </inkml:brush>
  </inkml:definitions>
  <inkml:trace contextRef="#ctx0" brushRef="#br0">0 196 8712,'0'0'17136,"72"-5"-17039,-28-1-97,5-1-32,1-4-2339,-2-4-2369,-5-4-5094</inkml:trace>
  <inkml:trace contextRef="#ctx0" brushRef="#br0" timeOffset="1">518 0 5061,'0'0'18930,"7"65"-18065,-7-24-609,-2 3-192,-3-1 0,0-1-64,1-5-128,1-5-833,-3-4-897,3-10-929,-4-5-2177,-2-12-2916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4.323"/>
    </inkml:context>
    <inkml:brush xml:id="br0">
      <inkml:brushProperty name="width" value="0.025" units="cm"/>
      <inkml:brushProperty name="height" value="0.025" units="cm"/>
    </inkml:brush>
  </inkml:definitions>
  <inkml:trace contextRef="#ctx0" brushRef="#br0">0 57 7399,'0'0'14125,"11"-9"-12294,-3 2-1484,-5 3-230,1 1 0,0-1 0,0 1 0,0 0 0,0 0 1,0 0-1,0 1 0,1 0 0,0 0 0,-1 0 0,1 0 1,0 0-1,0 1 0,0 0 0,9-1 0,-2 2 72,12-1 58,1 1-1,36 4 1,-55-3-243,1 0 1,-1 0-1,0 1 0,0 0 0,0 0 1,0 1-1,0-1 0,0 1 1,0 0-1,-1 1 0,1 0 0,-1-1 1,0 2-1,8 7 0,-12-10-2,1 0 0,-1 0 1,0 0-1,1 1 0,-1-1 0,0 0 0,0 1 0,0-1 0,-1 0 0,1 1 1,-1-1-1,1 1 0,-1-1 0,0 1 0,0 0 0,0-1 0,0 1 0,0-1 1,-1 1-1,1-1 0,-1 1 0,1-1 0,-1 1 0,0-1 0,0 0 0,0 1 1,0-1-1,-3 3 0,-3 6 52,-2 0-1,1-1 1,-1 0 0,-14 12 0,1 0-22,21-22-52,1 1-1,-1-1 1,1 1 0,-1 0-1,1-1 1,0 1-1,-1-1 1,1 1 0,0-1-1,-1 1 1,1 0-1,0-1 1,0 1 0,0 0-1,0-1 1,0 1-1,0 0 1,0-1 0,0 1-1,0 0 1,0 0-1,0-1 1,0 1 0,0 0-1,0-1 1,0 1-1,1-1 1,-1 1 0,0 0-1,1-1 1,-1 1-1,0-1 1,1 1 0,-1 0-1,1-1 1,-1 1-1,1-1 1,-1 0 0,1 1-1,-1-1 1,1 1 0,0-1-1,35 19-618,-13-7 415,-20-10 215,0 0 0,0 0 0,0 1 0,-1-1 0,1 1 0,-1 0 0,1 0 1,-1 0-1,0 0 0,0 0 0,0 1 0,0-1 0,-1 0 0,1 1 0,-1-1 0,0 1 0,0 0 0,0-1 0,-1 1 1,1 6-1,-1-4 113,-1 0 0,0-1 1,0 1-1,-1-1 0,0 1 0,1-1 1,-2 0-1,1 1 0,-1-1 1,1 0-1,-1-1 0,-7 9 1,3-5 68,0 0 1,0 0 0,-1 0-1,-1-1 1,1 0 0,-1 0 0,0-1-1,-1 0 1,1-1 0,-1 0-1,0-1 1,-1 0 0,1 0-1,-14 2 1,18-5-136,0-1-1,-1 1 1,1-1 0,-1 0 0,1-1-1,-1 0 1,1 0 0,0 0-1,-1-1 1,1 0 0,0 0-1,-9-4 1,12 4-181,1 0 0,-1 1 0,1-1 0,0 0 1,-1-1-1,1 1 0,0 0 0,0-1 0,0 1 0,1-1 0,-3-4 0,2 4-351,1-1 0,-1 0-1,1 0 1,0 0 0,1 0-1,-1 0 1,1 0 0,-1 0-1,1 0 1,1-6 0,4-19-6403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5.830"/>
    </inkml:context>
    <inkml:brush xml:id="br0">
      <inkml:brushProperty name="width" value="0.025" units="cm"/>
      <inkml:brushProperty name="height" value="0.025" units="cm"/>
    </inkml:brush>
  </inkml:definitions>
  <inkml:trace contextRef="#ctx0" brushRef="#br0">136 273 3299,'0'0'11707,"-8"-3"-9358,4 2-2181,1 0-40,0-1 0,0 1 0,0 0 0,-1 0 0,1 0 0,0 0 0,0 1 0,-1-1 0,1 1 0,0 0 0,-1 0 0,1 0 0,0 0 0,-1 0 0,1 1 0,0 0 1,0 0-1,-1 0 0,1 0 0,0 0 0,0 0 0,0 1 0,0 0 0,0-1 0,1 1 0,-1 0 0,-3 4 0,2-2-103,1 0 0,0 0 0,0 0 0,0 0 0,1 1-1,-1-1 1,1 1 0,0-1 0,0 1 0,1 0 0,-1 0 0,1 0 0,0 0 0,0 7 0,1-11-21,0-1 0,0 0 1,0 1-1,0-1 0,0 1 0,0-1 1,0 0-1,0 1 0,0-1 1,1 1-1,-1-1 0,0 0 1,0 1-1,0-1 0,0 0 0,1 1 1,-1-1-1,0 0 0,0 1 1,1-1-1,-1 0 0,0 1 1,0-1-1,1 0 0,-1 0 0,0 1 1,1-1-1,-1 0 0,1 0 1,-1 0-1,0 0 0,1 1 1,-1-1-1,0 0 0,1 0 0,-1 0 1,1 0-1,21-5 160,17-20 165,-17 3-40,0-1 0,-2-1 0,0-1-1,-2-1 1,0 0 0,-2-2 0,-1 0-1,-2 0 1,0-1 0,8-32 0,-19 43 221,-8 21-128,-12 26-319,4 5-73,2 1 0,2 1 0,1 0 0,2 0 0,1 1 0,2-1 0,0 43 0,4-76 6,0 1 0,0-1-1,1 1 1,-1-1 0,1 0 0,-1 1-1,1-1 1,0 0 0,0 0 0,1 1-1,-1-1 1,1 0 0,-1 0 0,1-1-1,4 6 1,-4-6 4,-1-1-1,1 0 1,0 1-1,1-1 1,-1 0-1,0 0 1,0 0-1,0 0 1,1-1-1,-1 1 1,0-1-1,1 1 1,-1-1-1,0 0 1,1 0-1,-1 0 1,1 0-1,-1 0 1,0 0-1,1-1 1,-1 1-1,0-1 1,4-1-1,5-3 23,0 0 0,0-1 0,-1 0 0,0 0-1,0-1 1,-1-1 0,0 1 0,0-2 0,11-12 0,-5 4 5,-1-1-1,-1 0 1,0-1 0,11-23-1,-10 14 32,-21 45-146,-14 39-15,19-47 91,-1-2 9,1 0 1,0 0 0,0 0 0,1 1-1,0-1 1,0 0 0,1 1-1,0-1 1,0 0 0,2 12 0,-1-18 4,0-1 1,-1 1 0,1 0 0,0-1 0,-1 1-1,1-1 1,0 1 0,0-1 0,0 0 0,-1 1-1,1-1 1,0 0 0,0 1 0,0-1 0,0 0-1,0 0 1,0 0 0,-1 0 0,1 0 0,0 0-1,0 0 1,0 0 0,0 0 0,0 0 0,0-1-1,-1 1 1,1 0 0,0-1 0,0 1 0,0 0-1,0-1 1,1 0 0,26-16 193,11-16-105,0-2-1,-3-2 1,36-46 0,-46 52-59,-28 63-176,-16 27 438,13-44-137,0 0 0,1 0 1,0 0-1,1 0 1,-1 26-1,4-40-143,0-1 0,0 1 0,1 0-1,-1-1 1,0 1 0,0 0 0,1-1 0,-1 1 0,1 0-1,-1-1 1,0 1 0,1-1 0,-1 1 0,1-1-1,0 1 1,-1-1 0,1 1 0,-1-1 0,1 1-1,0-1 1,-1 0 0,1 1 0,0-1 0,-1 0-1,1 0 1,0 1 0,-1-1 0,1 0 0,0 0 0,0 0-1,-1 0 1,1 0 0,0 0 0,-1 0 0,1 0-1,0 0 1,0-1 0,-1 1 0,1 0 0,0 0-1,-1-1 1,1 1 0,0 0 0,-1-1 0,2 0 0,33-16 242,-26 10-507,-2 0 0,1 0 1,-1-1-1,0 0 1,7-11-1,-11 14-820,0-1 0,0 1 0,-1-1 0,0 0 0,0 0 0,2-8 0,0-18-9120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6.176"/>
    </inkml:context>
    <inkml:brush xml:id="br0">
      <inkml:brushProperty name="width" value="0.025" units="cm"/>
      <inkml:brushProperty name="height" value="0.025" units="cm"/>
    </inkml:brush>
  </inkml:definitions>
  <inkml:trace contextRef="#ctx0" brushRef="#br0">1 1 18321,'0'0'5766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6.567"/>
    </inkml:context>
    <inkml:brush xml:id="br0">
      <inkml:brushProperty name="width" value="0.025" units="cm"/>
      <inkml:brushProperty name="height" value="0.025" units="cm"/>
    </inkml:brush>
  </inkml:definitions>
  <inkml:trace contextRef="#ctx0" brushRef="#br0">57 33 7911,'0'0'14008,"-1"9"-12865,-23 141 1095,-6 68-2031,30-216-204,-1 0 0,1 0 1,0 0-1,0-1 0,0 1 1,0 0-1,0 0 0,0 0 1,1-1-1,-1 1 0,0 0 1,1 0-1,0-1 0,-1 1 1,1 0-1,0-1 0,0 1 1,0-1-1,0 1 0,1 1 1,-1-3 25,0 1 1,0-1-1,0 0 1,1 0-1,-1 0 1,0 1 0,0-1-1,0 0 1,0 0-1,0-1 1,0 1-1,0 0 1,0 0 0,1 0-1,-1-1 1,0 1-1,0-1 1,0 1 0,0-1-1,0 1 1,0-1-1,-1 1 1,2-2 0,9-6 413,-1-1 0,0 0 0,17-20 0,40-50 80,-3-3 0,84-143 0,-149 223-2414,-6 8-82,-9 11-2469,-6 6-3107</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7.388"/>
    </inkml:context>
    <inkml:brush xml:id="br0">
      <inkml:brushProperty name="width" value="0.025" units="cm"/>
      <inkml:brushProperty name="height" value="0.025" units="cm"/>
    </inkml:brush>
  </inkml:definitions>
  <inkml:trace contextRef="#ctx0" brushRef="#br0">0 176 6726,'0'0'6273,"7"8"-2937,-2-2-2980,1 1 0,0-1-1,0 0 1,0-1 0,1 0-1,-1 0 1,1 0 0,0-1-1,1 0 1,-1 0 0,1-1 0,0 0-1,0 0 1,0-1 0,15 3-1,-16-4-341,-1-1 0,0 1 0,0-1 0,0-1 0,1 1 0,-1-1 0,0 0-1,0 0 1,0-1 0,0 0 0,0 0 0,5-3 0,-7 3 17,0-1 1,0 0-1,-1-1 1,1 1-1,-1-1 1,0 1-1,0-1 1,0 0-1,0 0 0,-1 0 1,0-1-1,0 1 1,0 0-1,0-1 1,-1 0-1,2-6 1,0 3 211,-1-1 1,0 1-1,0-1 1,-1 0-1,0 0 1,-1 0-1,0-14 1,-1 23-241,1 0 0,0-1 0,0 1 0,0 0 0,0-1 0,0 1 0,0 0 0,0 0 1,0-1-1,-1 1 0,1 0 0,0 0 0,0-1 0,0 1 0,0 0 0,-1 0 0,1 0 0,0-1 0,0 1 0,-1 0 0,1 0 0,0 0 0,0 0 0,-1 0 0,1-1 0,0 1 1,0 0-1,-1 0 0,1 0 0,0 0 0,-1 0 0,1 0 0,0 0 0,0 0 0,-1 0 0,1 0 0,0 0 0,-1 0 0,1 0 0,0 0 0,0 0 0,-1 1 0,1-1 1,0 0-1,0 0 0,-1 0 0,1 0 0,0 0 0,0 1 0,-1-1 0,1 0 0,0 0 0,-1 1 0,-11 11-56,4 5 54,0-1 0,-10 34 0,16-43 1,0 0-1,1 0 1,0 0 0,0 0-1,0 0 1,1 0 0,0 0-1,0 0 1,1 1 0,2 10-1,-3-18 4,1 1-1,-1 0 0,1-1 0,-1 1 0,1-1 1,-1 1-1,1-1 0,0 1 0,-1-1 0,1 1 1,0-1-1,-1 0 0,1 1 0,0-1 0,0 0 1,-1 1-1,1-1 0,0 0 0,0 0 0,-1 0 1,1 0-1,0 0 0,0 0 0,0 0 0,-1 0 1,1 0-1,0 0 0,0 0 0,0-1 0,-1 1 1,1 0-1,0 0 0,0-1 0,-1 1 0,1 0 1,0-1-1,-1 1 0,1-1 0,-1 1 0,2-2 1,27-18 223,43-66-84,-31 34-117,-40 51-28,-1 1 1,0 0 0,0 0 0,0-1-1,0 1 1,1 0 0,-1 0-1,0 0 1,0 0 0,0-1 0,1 1-1,-1 0 1,0 0 0,0 0-1,1 0 1,-1 0 0,0 0 0,0 0-1,1-1 1,-1 1 0,0 0 0,0 0-1,1 0 1,-1 0 0,0 0-1,1 0 1,-1 0 0,0 0 0,0 1-1,1-1 1,-1 0 0,0 0-1,0 0 1,1 0 0,-1 0 0,0 0-1,0 0 1,0 1 0,1-1 0,-1 0-1,0 0 1,0 0 0,0 1-1,1-1 1,-1 0 0,0 0 0,0 0-1,0 1 1,0-1 0,0 0-1,1 0 1,-1 1 0,0-1 0,0 0-1,0 0 1,0 1 0,0-1-1,0 0 1,0 0 0,0 1 0,0-1-1,0 0 1,0 1 0,0-1 0,0 0-1,0 1 1,4 32-46,-1-4 20,0-24 131,0 1 1,1-1-1,-1 0 0,1 0 1,0-1-1,0 1 0,1-1 1,-1 0-1,1 0 0,0 0 1,0 0-1,11 5 0,-14-8-53,0 1 0,1-1 0,-1 0 0,1 1 0,-1-1 0,1-1 0,-1 1 0,1 0 0,0 0-1,-1-1 1,1 0 0,0 1 0,0-1 0,-1 0 0,1-1 0,0 1 0,0 0 0,-1-1 0,1 1 0,0-1 0,-1 0-1,1 0 1,-1 0 0,1 0 0,-1 0 0,1-1 0,-1 1 0,0-1 0,0 0 0,3-2 0,4-11 134,1 0 1,-2-1-1,0 0 0,-1 0 1,-1-1-1,0 0 1,-1 0-1,-1 0 1,-1-1-1,0 0 1,-2 1-1,1-21 0,-2 39-225,0 0-1,0-1 1,1 1 0,-1-1-1,0 1 1,1 0-1,-1-1 1,0 1-1,1-1 1,-1 1-1,1-1 1,-1 1 0,1-1-1,-1 1 1,1-1-1,-1 1 1,1-1-1,0 0 1,-1 1-1,1-1 1,0 0-1,-1 0 1,1 1 0,0-1-1,-1 0 1,1 0-1,0 0 1,-1 0-1,1 0 1,1 0-1,31 1-307,-16-1 86,-11 2 214,0 0-1,0 0 1,0 0-1,-1 0 1,1 1-1,-1 0 1,0 0-1,0 1 1,0-1-1,0 1 1,0 0-1,-1 0 1,0 1 0,0-1-1,0 1 1,0 0-1,-1 0 1,0 0-1,5 11 1,-5-11-2,-1-1 1,-1 1 0,1 0 0,-1 0 0,1-1 0,-1 1 0,-1 0 0,1 0 0,-1 0 0,0 0 0,0 0 0,0 0 0,-1 0 0,1 0 0,-1 0 0,-1 0-1,1 0 1,-1-1 0,1 1 0,-1 0 0,-1-1 0,1 1 0,-6 7 0,4-7 111,3-4-6,0 1 0,0-1 0,0 1-1,0-1 1,0 0 0,0 1-1,0-1 1,-1 0 0,1 0 0,0 0-1,0 0 1,-1 0 0,1 0-1,-1-1 1,1 1 0,-1 0 0,1-1-1,-1 1 1,0-1 0,-2 1 0,32-28 199,23-3-260,-12 9-2241,-18 4-3348,-15 9-1107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7.801"/>
    </inkml:context>
    <inkml:brush xml:id="br0">
      <inkml:brushProperty name="width" value="0.025" units="cm"/>
      <inkml:brushProperty name="height" value="0.025" units="cm"/>
    </inkml:brush>
  </inkml:definitions>
  <inkml:trace contextRef="#ctx0" brushRef="#br0">0 100 4164,'0'0'22517,"4"-47"-22196,19 37-257,2-1-64,4 3 0,1 4-641,0-1-1889,-3 1-1410,-2-6-3299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8.162"/>
    </inkml:context>
    <inkml:brush xml:id="br0">
      <inkml:brushProperty name="width" value="0.025" units="cm"/>
      <inkml:brushProperty name="height" value="0.025" units="cm"/>
    </inkml:brush>
  </inkml:definitions>
  <inkml:trace contextRef="#ctx0" brushRef="#br0">140 1 6342,'0'0'16522,"-9"8"-15817,3-3-576,1-1 1,0 2-1,0-1 0,1 0 1,-1 1-1,1 0 0,0 0 1,1 0-1,-1 1 1,1-1-1,0 1 0,-2 9 1,-21 110 619,6 1 1,-4 130 0,20-210-667,7-64 442,1 0-1,0 0 0,1 0 0,14-29 1,42-78-864,-54 110 459,-4 7-128,30-48 15,-32 53-16,1-1 0,0 1 0,0 0 0,0-1 0,0 1 0,0 0 0,0 0 0,1 1 0,-1-1 1,0 0-1,1 1 0,-1 0 0,1-1 0,0 1 0,0 0 0,-1 0 0,1 1 0,5-2 0,-7 2 0,0 0 1,0 0-1,0 1 1,-1-1-1,1 0 1,0 0-1,0 1 1,0-1-1,0 1 0,0-1 1,0 1-1,-1-1 1,1 1-1,0-1 1,0 1-1,-1 0 1,1-1-1,0 1 0,-1 0 1,1 0-1,-1-1 1,1 1-1,-1 0 1,1 2-1,8 30-289,-12 35-236,3-67 535,0 0 0,0 0 0,0 0 0,-1 0 1,1 0-1,0 0 0,0-1 0,-1 1 1,1 0-1,-1 0 0,1 0 0,-1-1 0,1 1 1,-1 0-1,1-1 0,-1 1 0,1 0 0,-1-1 1,0 1-1,1-1 0,-1 1 0,0-1 1,-1 1-1,2-1 7,-1 0 0,1 0-1,-1 0 1,1-1 0,-1 1 0,1 0 0,-1 0 0,1-1 0,0 1 0,-1 0-1,1-1 1,-1 1 0,1 0 0,0-1 0,-1 1 0,1 0 0,0-1 0,-1 1-1,1-1 1,0 1 0,0-1 0,-1 1 0,1-1 0,0 1 0,0-1-1,0 1 1,0-1 0,0 1 0,0-1 0,0 1 0,0-1 0,0 1 0,0-1-1,0 1 1,0-1 0,0 1 0,0-1 0,0 0 0,4-68 926,21-119 0,-25 186-918,1 1-16,-1 1 0,0-1 1,0 0-1,1 0 0,-1 0 0,1 0 0,-1 1 0,1-1 0,-1 0 0,1 0 0,-1 1 0,1-1 1,0 0-1,-1 1 0,1-1 0,0 1 0,0-1 0,-1 1 0,1-1 0,0 1 0,0-1 0,0 1 1,0 0-1,-1 0 0,1-1 0,0 1 0,0 0 0,0 0 0,0 0 0,0 0 0,0 0 0,0 0 1,0 0-1,0 0 0,0 0 0,-1 1 0,1-1 0,0 0 0,2 1 0,46 17-478,-27-8-655,33-2-6954,-32-7 341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8.492"/>
    </inkml:context>
    <inkml:brush xml:id="br0">
      <inkml:brushProperty name="width" value="0.025" units="cm"/>
      <inkml:brushProperty name="height" value="0.025" units="cm"/>
    </inkml:brush>
  </inkml:definitions>
  <inkml:trace contextRef="#ctx0" brushRef="#br0">1 0 13677,'0'0'17424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10.017"/>
    </inkml:context>
    <inkml:brush xml:id="br0">
      <inkml:brushProperty name="width" value="0.025" units="cm"/>
      <inkml:brushProperty name="height" value="0.025" units="cm"/>
    </inkml:brush>
  </inkml:definitions>
  <inkml:trace contextRef="#ctx0" brushRef="#br0">147 45 10794,'0'0'2333,"1"-8"336,-1 3-2742,4-22 3081,-5 23-1277,-4 19-1010,-55 139 624,44-121-936,1 2 1,2 0-1,2 0 0,1 1 0,-10 68 1,20-102-403,0-1 1,0 1-1,0-1 1,0 0-1,0 1 0,0-1 1,0 1-1,0-1 1,1 0-1,-1 1 1,0-1-1,1 0 1,-1 1-1,1-1 1,0 0-1,-1 0 1,1 1-1,0-1 1,0 0-1,0 0 1,0 0-1,0 0 0,0 0 1,0 0-1,0-1 1,0 1-1,2 1 1,0-1 6,0 0-1,1 0 1,-1 0 0,0-1 0,1 1 0,-1-1-1,1 0 1,-1 0 0,1 0 0,-1 0-1,4-1 1,6-2 14,0 0-1,0-1 1,0 0 0,24-11-1,-19 5-446,0-1 1,0-1-1,16-14 0,15-25-6383,-28 22-2081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8.886"/>
    </inkml:context>
    <inkml:brush xml:id="br0">
      <inkml:brushProperty name="width" value="0.025" units="cm"/>
      <inkml:brushProperty name="height" value="0.025" units="cm"/>
    </inkml:brush>
  </inkml:definitions>
  <inkml:trace contextRef="#ctx0" brushRef="#br0">0 54 16944,'9'-6'2189,"3"-2"-1484,1 1 1,0 0-1,0 1 1,0 1-1,15-5 1,-24 9-543,1 0-1,-1 0 1,0 0 0,0 1-1,0 0 1,1 0 0,-1 0-1,0 0 1,0 0 0,0 1-1,6 1 1,-8-1-149,0 0 1,0 0-1,0 0 1,0 0 0,0 1-1,0-1 1,-1 0-1,1 1 1,-1 0-1,1-1 1,-1 1-1,1 0 1,-1-1 0,0 1-1,0 0 1,0 0-1,0 0 1,0 0-1,0 0 1,0 1-1,-1-1 1,1 0-1,-1 3 1,1 4 10,0 0 0,0 0 1,-1 0-1,-1 0 0,1-1 0,-1 1 1,-1 0-1,0-1 0,0 1 0,-6 13 1,-4 6 15,-29 47 0,30-58 16,0 1-1,2 0 1,0 1-1,1 0 1,-10 36-1,18-54-25,0 1 0,0-1 0,0 1 0,0-1 0,0 1-1,0-1 1,0 0 0,1 1 0,-1-1 0,0 1 0,1-1-1,0 0 1,-1 1 0,1-1 0,0 0 0,-1 0 0,1 1-1,0-1 1,0 0 0,0 0 0,0 0 0,0 0 0,0 0 0,1 0-1,-1-1 1,0 1 0,0 0 0,1 0 0,-1-1 0,0 1-1,1-1 1,-1 1 0,0-1 0,1 0 0,-1 1 0,1-1 0,-1 0-1,1 0 1,-1 0 0,3-1 0,8 2 125,0-1 0,1 0 1,18-4-1,-19 2-76,0-1 0,0 0 0,20-9 0,-28 10-428,1 0 0,-1 0 0,0 0 1,1-1-1,-1 1 0,0-1 0,0 0 1,-1-1-1,1 1 0,-1-1 0,0 1 1,4-7-1,1-13-6026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9.280"/>
    </inkml:context>
    <inkml:brush xml:id="br0">
      <inkml:brushProperty name="width" value="0.025" units="cm"/>
      <inkml:brushProperty name="height" value="0.025" units="cm"/>
    </inkml:brush>
  </inkml:definitions>
  <inkml:trace contextRef="#ctx0" brushRef="#br0">0 20 16720,'0'0'4730,"9"1"-3193,66 1-1368,129-12 0,-109 3-3667,-94 7 3502,-1 0 0,1 0 0,-1 0 0,1 0 0,0 0 0,-1 1 0,1-1 0,0 0 0,-1 0 0,1 1 0,-1-1 0,1 0 0,-1 1 0,1-1 0,-1 0 0,1 1 0,-1-1 0,1 1 0,-1-1 0,1 0 0,-1 1 0,0 0 0,1-1 0,-1 1 0,0-1 0,1 1 0,-1-1 0,0 2 0,5 26 893,-10 38 1469,3-53-1923,2-12-415,0 0 0,0 0 0,-1-1 0,1 1 0,0 0 0,0 0 0,0 0-1,0 0 1,0-1 0,0 1 0,0 0 0,0 0 0,1 0 0,-1 0 0,0 0 0,0-1 0,1 1 0,-1 0 0,0 0 0,1-1 0,-1 1 0,1 0-1,-1 0 1,1-1 0,-1 1 0,1 0 0,0-1 0,-1 1 0,1-1 0,0 1 0,-1-1 0,1 1 0,1 0 0,1-1 27,-1 0 1,0 0 0,1-1 0,-1 1-1,0 0 1,1-1 0,-1 0 0,0 1-1,0-1 1,0 0 0,1 0 0,2-2-1,12-8 162,1 0-1,17-17 1,-30 24-224,22-20 39,-20 17-36,0 0 1,0 1 0,0 0-1,1 0 1,0 0-1,0 1 1,0 0 0,1 1-1,0 0 1,9-3 0,-17 7-6,0 1 1,0-1 0,0 1-1,0-1 1,0 0 0,0 1-1,-1 0 1,1-1 0,0 1-1,0-1 1,0 1 0,-1 0-1,1 0 1,0-1 0,-1 1-1,1 0 1,0 0 0,-1 0-1,1 0 1,-1 0 0,0 0-1,1 0 1,-1 0 0,0 0-1,1 0 1,-1 0 0,0 0-1,0 0 1,0 0 0,0 0-1,0 0 1,0 0 0,-1 2-1,1 50 139,0-41-78,0-11-13,0-1 0,0 0-1,0 1 1,-1-1 0,1 0 0,0 1 0,1-1-1,-1 0 1,0 0 0,0 1 0,0-1-1,0 0 1,0 1 0,0-1 0,0 0 0,0 0-1,0 1 1,1-1 0,-1 0 0,0 0-1,0 1 1,0-1 0,1 0 0,-1 0 0,0 1-1,0-1 1,0 0 0,1 0 0,-1 0-1,0 0 1,1 1 0,-1-1 0,0 0 0,0 0-1,1 0 1,-1 0 0,0 0 0,1 0-1,-1 0 1,0 0 0,17-6 704,22-24-563,-29 22-152,6-2-430,7-5-168,-21 10-3813,-12 3-5204,-8 2 3144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9.627"/>
    </inkml:context>
    <inkml:brush xml:id="br0">
      <inkml:brushProperty name="width" value="0.025" units="cm"/>
      <inkml:brushProperty name="height" value="0.025" units="cm"/>
    </inkml:brush>
  </inkml:definitions>
  <inkml:trace contextRef="#ctx0" brushRef="#br0">0 7 12748,'0'0'9929,"56"-6"-8423,-42 6-1058,6 4-384,-1 9-32,-1 0-736,4 1-1827,-1 3-992,0-1-3299,-1-2-2884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29.958"/>
    </inkml:context>
    <inkml:brush xml:id="br0">
      <inkml:brushProperty name="width" value="0.025" units="cm"/>
      <inkml:brushProperty name="height" value="0.025" units="cm"/>
    </inkml:brush>
  </inkml:definitions>
  <inkml:trace contextRef="#ctx0" brushRef="#br0">26 7 4452,'0'0'21493,"15"-7"-19748,-17 14-1591,0 1 0,1-1 1,-1 1-1,1-1 0,1 1 0,0-1 0,1 14 0,1-16-247,1 0-1,0 0 0,0 0 0,1 0 0,-1-1 0,1 0 0,0 1 1,0-1-1,0 0 0,1-1 0,6 5 0,-5-4-18,0 1 0,-1-1 0,0 1 0,0 0-1,0 0 1,0 1 0,4 6 0,-8-10 115,0 0-1,0 0 1,1 0-1,-1 0 1,0 1-1,-1-1 1,1 0-1,0 0 1,-1 1-1,1-1 1,-1 1 0,0-1-1,0 0 1,0 1-1,0-1 1,0 1-1,0-1 1,-1 0-1,1 1 1,-1-1-1,1 0 1,-1 1-1,0-1 1,0 0-1,0 0 1,0 0 0,-1 0-1,1 0 1,-1 0-1,1 0 1,-1 0-1,1 0 1,-1-1-1,0 1 1,0-1-1,-3 2 1,-1 1-12,0-1 0,-1 0-1,1-1 1,-1 1 0,0-2 0,0 1 0,0-1 0,0 1 0,0-2-1,0 1 1,-11-2 0,17 1-180,1 0 0,-1 0 0,0 0 1,0 0-1,1 0 0,-1 0 0,0 0 0,0 0 0,1-1 0,-1 1 0,0 0 0,0 0 0,1-1 1,-1 1-1,0-1 0,1 1 0,-1-1 0,0 1 0,1-1 0,-1 1 0,1-1 0,-1 1 0,1-1 1,-1 0-1,1 1 0,0-1 0,-1 0 0,1 1 0,0-1 0,-1 0 0,1 0 0,0 1 1,0-1-1,0 0 0,0 0 0,0 1 0,-1-1 0,2-1 0,-2-22-11032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30.442"/>
    </inkml:context>
    <inkml:brush xml:id="br0">
      <inkml:brushProperty name="width" value="0.025" units="cm"/>
      <inkml:brushProperty name="height" value="0.025" units="cm"/>
    </inkml:brush>
  </inkml:definitions>
  <inkml:trace contextRef="#ctx0" brushRef="#br0">0 126 5733,'0'0'17099,"1"8"-15999,-1-6-1045,1-1 1,-1 1-1,0 0 1,1 0-1,-1 0 1,1-1-1,-1 1 1,1 0-1,0 0 1,0-1-1,0 1 0,0-1 1,0 1-1,0-1 1,0 1-1,0-1 1,1 0-1,-1 1 1,0-1-1,1 0 1,-1 0-1,1 0 1,2 1-1,-1-1-1,-1-1-1,1 1 1,0-1-1,0 0 1,0 0-1,0 0 1,0 0-1,-1 0 1,1-1 0,0 1-1,0-1 1,0 0-1,-1 0 1,1 0-1,0 0 1,-1 0 0,1-1-1,-1 1 1,3-3-1,2 0 11,-1 0-1,0 0 0,0-1 1,0 0-1,-1 0 0,0 0 1,0-1-1,0 0 0,-1 0 1,1 0-1,-1-1 0,-1 1 1,1-1-1,-1 0 0,-1 0 1,1 0-1,-1 0 0,0 0 1,-1-1-1,1 1 0,-1-9 1,-1 16-65,0-1 1,1 1 0,-1-1 0,0 1-1,0-1 1,0 1 0,0-1 0,0 0 0,0 1-1,0-1 1,0 1 0,0-1 0,-1 1-1,1-1 1,0 1 0,0-1 0,0 1 0,0-1-1,-1 1 1,1-1 0,0 1 0,-1-1-1,1 1 1,0 0 0,-1-1 0,1 1 0,0-1-1,-1 1 1,1 0 0,-1-1 0,1 1-1,-1 0 1,1 0 0,-1-1 0,0 1 0,-17 11-131,-12 28-35,25-29 155,0 1 0,1 0 0,0 0 0,1 1 0,0-1 0,1 1-1,0-1 1,1 1 0,0 0 0,1 0 0,2 20 0,-1-31 14,-1 1 0,1-1 1,0 0-1,0 0 0,0 1 0,1-1 0,-1 0 1,0 0-1,0 0 0,0 0 0,1-1 1,-1 1-1,0 0 0,1-1 0,-1 1 0,1 0 1,-1-1-1,1 0 0,-1 1 0,1-1 1,-1 0-1,1 0 0,0 0 0,-1 0 1,1 0-1,-1 0 0,1 0 0,-1 0 0,1-1 1,1 0-1,50-13 233,34-34 168,-64 34-389,1 0 0,25-10 0,-48 24-21,0-1 1,-1 1-1,1-1 1,0 1 0,0 0-1,-1 0 1,1-1 0,0 1-1,0 0 1,0 0-1,-1 0 1,1 0 0,0 0-1,0 0 1,0 0 0,0 0-1,-1 0 1,1 0 0,0 0-1,0 0 1,0 1-1,0-1 1,-1 0 0,1 0-1,0 1 1,0-1 0,-1 1-1,1-1 1,0 1-1,-1-1 1,1 1 0,-1-1-1,1 1 1,0 0 0,-1-1-1,1 1 1,-1 0-1,0-1 1,1 1 0,-1 0-1,0 0 1,1-1 0,-1 1-1,0 0 1,0 0 0,1 0-1,-1 0 1,0-1-1,0 1 1,0 0 0,0 0-1,0 0 1,0 0 0,-1-1-1,1 2 1,-1 12 12,-1-1 1,0 0-1,-5 15 1,-1 9-10,9-37 6,-1 1 0,0-1 0,1 1 0,-1-1 0,1 1 0,-1-1 0,1 0 0,-1 1 0,1-1 0,-1 1 0,1-1 0,-1 0 0,1 1 0,0-1 0,-1 0 0,1 0 0,-1 0 0,1 1 0,0-1 0,-1 0 0,1 0 0,0 0 0,-1 0 0,1 0 0,0 0 0,-1 0 0,1 0 0,-1-1 0,1 1 0,0 0 0,-1 0 0,1 0 0,0-1 0,-1 1 0,1 0 0,-1-1 0,1 1 0,-1 0 0,1-1 0,0 0 0,27-13 137,19-13-5,-47 27-215,1-1 1,0 1 0,0 0 0,-1 0-1,1 0 1,0-1 0,0 1-1,0 0 1,-1 0 0,1 0 0,0 0-1,0 0 1,0 0 0,0 1 0,-1-1-1,1 0 1,0 0 0,0 1 0,-1-1-1,1 0 1,0 1 0,0 0-1,0 0-225,0 0 0,-1 0-1,1 0 1,-1 0 0,1 0-1,-1 1 1,0-1 0,1 0-1,-1 0 1,0 0 0,0 1-1,0-1 1,0 0-1,0 1 1,0-1 0,0 0-1,0 0 1,-1 1 0,1 1-1,-6 17-6277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31.473"/>
    </inkml:context>
    <inkml:brush xml:id="br0">
      <inkml:brushProperty name="width" value="0.025" units="cm"/>
      <inkml:brushProperty name="height" value="0.025" units="cm"/>
    </inkml:brush>
  </inkml:definitions>
  <inkml:trace contextRef="#ctx0" brushRef="#br0">191 0 4965,'0'0'15118,"-9"1"-13703,1 1-1295,0 1 0,-1 0 1,1 0-1,0 1 0,1 0 0,-1 0 1,1 1-1,0 0 0,0 1 1,0-1-1,0 1 0,1 0 0,0 1 1,-7 9-1,7-8-106,-3 0-10,2 1 1,-1 0-1,1 0 0,0 1 0,1 0 1,0 0-1,-4 11 0,47-19-223,-27-2 204,0 0 1,0 1-1,0 0 0,0 0 0,0 2 0,0-1 0,-1 1 0,1 0 1,-1 1-1,11 6 0,-17-8 50,1 0-1,-2 0 1,1 1 0,0-1 0,0 1 0,-1-1-1,1 1 1,-1 0 0,0 0 0,0 0 0,0 0-1,0 1 1,-1-1 0,1 1 0,-1-1 0,0 0-1,0 1 1,0 0 0,-1-1 0,1 1 0,-1 0-1,0-1 1,0 1 0,0 0 0,0-1 0,-1 1-1,1 0 1,-1-1 0,0 1 0,0-1 0,-3 6-1,2-2 103,-1-1-1,0 0 1,0 0-1,-1-1 0,1 1 1,-1-1-1,-1 0 1,1 0-1,-8 6 0,10-8-119,0-1 0,-1 0-1,1 0 1,-1 0-1,0-1 1,1 1 0,-1 0-1,0-1 1,0 0 0,0 0-1,0 0 1,-1 0-1,1 0 1,0-1 0,0 1-1,0-1 1,-1 0 0,1 0-1,0 0 1,0 0-1,-5-1 1,6-1-123,0 1 0,0 0 0,0 0 1,0-1-1,1 1 0,-1-1 0,1 0 0,-1 1 0,1-1 0,-1 0 0,1 0 0,0 0 1,0 0-1,0 0 0,0 0 0,0 0 0,1 0 0,-1 0 0,0-1 0,1 1 0,0 0 1,0 0-1,-1-1 0,2-3 0,1-60-4417,-1 62 4166,9-50-4213,8-5-1104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32.255"/>
    </inkml:context>
    <inkml:brush xml:id="br0">
      <inkml:brushProperty name="width" value="0.025" units="cm"/>
      <inkml:brushProperty name="height" value="0.025" units="cm"/>
    </inkml:brush>
  </inkml:definitions>
  <inkml:trace contextRef="#ctx0" brushRef="#br0">0 0 5125,'0'0'12684,"6"15"-11019,-6-14-1629,6 15 292,-1 0-1,-1 0 0,0 1 1,-1-1-1,-1 1 1,1 17-1,-5 52 501,-1-40-318,3 1 1,12 90 0,-12-135-475,0 0 0,0 0 1,1-1-1,-1 1 1,1 0-1,-1 0 1,1-1-1,0 1 0,0-1 1,0 1-1,0 0 1,0-1-1,0 0 1,0 1-1,0-1 1,0 0-1,1 1 0,-1-1 1,0 0-1,4 2 1,-4-3-9,0 0 0,1 0 0,-1 0 0,0 0 0,0 0 0,1 0 0,-1-1 0,0 1 0,0 0 0,0-1 0,0 1 0,1-1 0,-1 1 0,0-1 0,0 1 0,0-1 0,0 0 0,0 0 0,0 1 0,0-1 0,0 0 0,-1 0 0,1 0 0,0 0 0,0 0 0,-1 0 0,1 0 0,-1 0 0,1-1 0,0-1 0,7-15 1,-1 0 0,0 0-1,-2-1 1,0 0 0,-1 0 0,-1 0-1,0-1 1,-2 1 0,0-1 0,-1 1-1,-2-1 1,-4-28 0,-2 27-203,3 15 32,3 16 31,2 0 90,0 1 0,1-1 0,0 0 0,1 0 0,0 0 1,0 0-1,1 0 0,0 0 0,8 15 0,-8-21 25,-1-1 0,1 1-1,-1-1 1,1 1 0,0-1-1,0 0 1,0 0 0,1 0 0,-1-1-1,1 1 1,0-1 0,-1 0-1,1 0 1,0 0 0,0-1-1,0 1 1,1-1 0,-1 0 0,0 0-1,0 0 1,1-1 0,-1 1-1,0-1 1,1 0 0,7-1 0,-8 0-4,0 0 1,-1 1 0,1-1 0,0-1 0,-1 1 0,1 0-1,-1-1 1,1 0 0,-1 0 0,0 0 0,0 0-1,0 0 1,0-1 0,0 1 0,-1-1 0,1 0 0,-1 0-1,1 0 1,-1 0 0,3-6 0,-1 2-3,-1 0-1,0 0 1,-1 0 0,1 0 0,-1 0-1,-1-1 1,1 1 0,-1-1 0,0-11-1,-1 18-5,0 0 0,0 0-1,0 0 1,-1 1 0,1-1 0,0 0-1,0 0 1,-1 0 0,1 0 0,0 0-1,-1 0 1,1 1 0,-1-1 0,1 0-1,-1 0 1,1 0 0,-1 1 0,0-1-1,1 0 1,-1 1 0,0-1 0,0 1-1,1-1 1,-1 1 0,0-1 0,0 1-1,0-1 1,0 1 0,0 0 0,1 0-1,-1-1 1,0 1 0,0 0-1,0 0 1,0 0 0,0 0 0,0 0-1,0 0 1,0 0 0,0 0 0,0 0-1,0 1 1,0-1 0,1 0 0,-1 1-1,0-1 1,0 0 0,0 1 0,0-1-1,1 1 1,-1 0 0,0-1 0,0 1-1,1-1 1,-1 1 0,0 0 0,1 0-1,-1-1 1,1 1 0,-1 0 0,1 0-1,-1 0 1,1 0 0,-4 6-22,1 0 0,0-1 0,0 1 0,1 1 0,0-1 0,0 0 0,0 0 0,0 15 0,0 66 19,3-61 3,-2-24 24,1 0-1,0 0 0,1 0 1,-1 0-1,1 1 0,-1-1 0,1 0 1,0 0-1,0 0 0,0 0 0,0-1 1,1 1-1,-1 0 0,1 0 0,0-1 1,-1 1-1,1-1 0,4 4 1,-4-4 15,0-1 1,0 0 0,1 0 0,-1 0-1,0-1 1,0 1 0,1 0 0,-1-1-1,0 1 1,1-1 0,-1 0 0,1 0-1,-1 0 1,0 0 0,1 0 0,-1-1-1,0 1 1,1-1 0,-1 0 0,0 1-1,1-1 1,-1 0 0,0 0 0,0 0-1,3-3 1,7-3 21,0-2 0,-1 0 0,0 0-1,0-1 1,-1 0 0,0-1 0,-1 0 0,0 0-1,12-22 1,-11 16-37,-1-1-1,0 0 0,-2 0 1,0-1-1,-1 0 0,6-30 0,-21 107 338,-1 93-1,10-150-332,0-1-1,-1 1 1,1-1-1,0 1 1,0-1-1,0 0 1,0 1-1,1-1 1,-1 1-1,0-1 1,0 1-1,0-1 1,0 1-1,0-1 1,1 0-1,-1 1 1,0-1-1,0 1 1,0-1-1,1 0 1,-1 1-1,0-1 1,1 0-1,-1 1 1,0-1 0,1 0-1,-1 1 1,0-1-1,1 0 1,-1 0-1,1 0 1,-1 1-1,1-1 1,-1 0-1,0 0 1,1 0-1,-1 0 1,1 0-1,-1 0 1,1 0-1,-1 0 1,1 0-1,-1 0 1,1 0-1,-1 0 1,0 0-1,1 0 1,-1 0-1,1 0 1,-1-1-1,1 1 1,-1 0-1,0 0 1,1-1-1,-1 1 1,1 0-1,-1 0 1,0-1 0,1 1-1,-1 0 1,0-1-1,25-20 672,-11 4-627,0-1 0,-1 0 0,-1-1 0,-1 0 0,0-1 0,-2-1 0,11-32 0,-26 88-564,2 0 1,1 0-1,2 0 0,4 53 1,6-74-2522,1-17-3583,-5-8-2653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33.118"/>
    </inkml:context>
    <inkml:brush xml:id="br0">
      <inkml:brushProperty name="width" value="0.025" units="cm"/>
      <inkml:brushProperty name="height" value="0.025" units="cm"/>
    </inkml:brush>
  </inkml:definitions>
  <inkml:trace contextRef="#ctx0" brushRef="#br0">1 353 15214,'0'0'9311,"9"1"-9002,4 0-266,0-1 1,-1 0-1,1 0 0,0-1 0,-1-1 0,1 0 1,-1 0-1,0-2 0,1 1 0,16-9 0,24-21 30,-50 30-5,0 1-1,0-1 1,-1 1-1,1-1 0,-1 0 1,0 0-1,0 0 0,0 0 1,0-1-1,0 1 0,-1 0 1,0-1-1,1 1 1,0-6-1,-2 9-46,0-1 0,0 1 0,1-1-1,-1 1 1,0 0 0,0-1 0,0 1 0,0-1 0,0 1-1,0-1 1,0 1 0,0 0 0,0-1 0,0 1 0,0-1 0,-1 1-1,1-1 1,0 1 0,0 0 0,0-1 0,0 1 0,-1 0 0,1-1-1,0 1 1,0-1 0,-1 1 0,1 0 0,0 0 0,-1-1 0,1 1-1,0 0 1,-1-1 0,1 1 0,-1 0 0,1 0 0,-1-1 0,-18 5 76,-16 19-235,29-16 120,-1 1 0,1 0 0,1 0 0,-1 0 0,1 0 0,1 1 0,0 0 0,0 0 0,1 0 0,0 1 0,0-1 0,1 1 0,0-1 0,1 1 0,0 18 0,1-28 15,1 1-1,0 0 1,-1 0 0,1 0-1,-1 0 1,1 0 0,0-1 0,0 1-1,-1 0 1,1-1 0,0 1-1,0 0 1,0-1 0,0 1-1,0-1 1,0 0 0,0 1-1,0-1 1,0 0 0,0 1-1,0-1 1,0 0 0,0 0 0,0 0-1,0 0 1,0 0 0,0 0-1,0 0 1,0 0 0,2-1-1,37-6-58,-12-2-69,66-16-1039,-88 23 1103,0 1 0,0 1 0,0-1 0,0 1 0,0 0-1,0 1 1,0-1 0,0 1 0,0 0 0,0 1 0,0 0 0,11 4 0,-16-5 62,1 0 1,-1 0-1,1 0 1,-1 0-1,1 0 1,-1 0-1,1 1 1,-1-1-1,0 0 0,0 1 1,0-1-1,0 1 1,0 0-1,0-1 1,0 1-1,0 0 1,-1-1-1,1 1 1,0 2-1,-1-3 107,0-34 1067,-2 0-872,1-33-73,1 62-237,0-1 1,1 1-1,-1 0 0,1 0 0,0-1 1,0 1-1,0 0 0,1 0 0,0 0 1,0 0-1,3-5 0,63-49-2998,-57 42 2983,0-1 0,-1 0 0,-1-1 1,-1 0-1,0 0 0,-1-1 0,-1 0 0,4-21 0,-11 125 169,2 106 877,0-181-997,1 1-1,0 0 1,0-1 0,4 12 0,-5-20-11,-1 0 0,1 0 0,0 0 1,0 0-1,-1 0 0,1 0 0,0 0 0,1 0 0,-1 0 0,0-1 1,1 1-1,-1 0 0,1-1 0,-1 1 0,1-1 0,-1 1 1,1-1-1,0 0 0,0 0 0,0 0 0,0 0 0,0 0 1,0 0-1,0-1 0,4 2 0,-5-3-7,-1 1-1,1-1 1,0 1 0,-1-1-1,1 0 1,-1 1 0,1-1 0,-1 0-1,1 1 1,-1-1 0,0 0-1,1 0 1,-1 0 0,0 1-1,0-1 1,1 0 0,-1 0-1,0 0 1,0 0 0,0 1 0,0-1-1,0 0 1,0 0 0,0 0-1,0 0 1,-1 0 0,1 0-1,-4-29-376,-5 4 400,0 1 0,-2 0 0,-1 0 0,-1 2-1,-18-26 1,-12-24 1650,42 72-1588,0 0-1,0 0 0,0 0 1,1 0-1,-1 0 1,0 0-1,1 0 0,-1 0 1,1 0-1,-1 0 0,1-1 1,0 1-1,-1 0 1,1 0-1,0 0 0,0-1 1,0 1-1,0 0 1,0 0-1,0-1 0,0 1 1,0 0-1,1 0 1,-1 0-1,0-1 0,1 1 1,0-1-1,1 1-23,0 0-1,1 0 1,-1 1-1,0-1 1,1 1-1,-1 0 0,1-1 1,-1 1-1,1 0 1,-1 0-1,4 1 1,12 0-347,12-1-2,22 0-1937,-1-3-3311,0-8-4562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34.724"/>
    </inkml:context>
    <inkml:brush xml:id="br0">
      <inkml:brushProperty name="width" value="0.025" units="cm"/>
      <inkml:brushProperty name="height" value="0.025" units="cm"/>
    </inkml:brush>
  </inkml:definitions>
  <inkml:trace contextRef="#ctx0" brushRef="#br0">17 0 13549,'0'0'5893,"-4"67"-4996,1-35-96,-1 6-705,2-2-64,-1-2-1954,3-7-4836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37.798"/>
    </inkml:context>
    <inkml:brush xml:id="br0">
      <inkml:brushProperty name="width" value="0.025" units="cm"/>
      <inkml:brushProperty name="height" value="0.025" units="cm"/>
    </inkml:brush>
  </inkml:definitions>
  <inkml:trace contextRef="#ctx0" brushRef="#br0">67 68 9801,'5'-67'13811,"-18"93"-11564,-3 31-2260,3 1-1,2 0 1,-7 115 0,18-173 14,0 1 1,0-1-1,0 1 1,-1-1-1,1 0 1,0 1-1,0-1 1,0 0-1,1 1 1,-1-1-1,0 0 1,0 1-1,0-1 1,0 0-1,0 1 0,0-1 1,0 0-1,1 1 1,-1-1-1,0 0 1,0 0-1,0 1 1,1-1-1,-1 0 1,0 1-1,0-1 1,1 0-1,-1 0 1,0 0-1,1 1 1,-1-1-1,0 0 1,1 0-1,-1 0 1,0 0-1,1 0 1,-1 0-1,1 1 1,16-8 150,17-22 309,-32 27-401,59-55 1387,105-126 0,-163 180-1591,-1-1 1,1 0 0,-1 1 0,0-1-1,0 0 1,0 0 0,0 0 0,-1 0-1,1 0 1,-1 0 0,0-6 0,-6 9-4396,-15 13-8,2 6-1491,-3 1-1489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10.865"/>
    </inkml:context>
    <inkml:brush xml:id="br0">
      <inkml:brushProperty name="width" value="0.025" units="cm"/>
      <inkml:brushProperty name="height" value="0.025" units="cm"/>
    </inkml:brush>
  </inkml:definitions>
  <inkml:trace contextRef="#ctx0" brushRef="#br0">1 451 12492,'0'0'5221,"10"-4"-4420,-6 2-747,135-65 1241,-126 60-1252,0 0-1,0-2 1,-1 1 0,0-2 0,-1 1 0,0-1 0,0-1 0,16-22-1,-26 32-37,-1 1-1,1-1 0,0 1 0,-1-1 0,1 1 0,-1-1 0,1 0 0,-1 1 0,0-1 0,1 1 0,-1-1 1,0 0-1,1 1 0,-1-1 0,0 0 0,0 0 0,1 1 0,-1-1 0,0 0 0,0 0 0,0 1 0,0-1 0,0 0 1,0 0-1,0 1 0,0-1 0,-1 0 0,1 1 0,0-1 0,0 0 0,-1 0 0,1 1 0,0-1 0,-1 0 0,1 1 1,0-1-1,-1 1 0,1-1 0,-1 1 0,1-1 0,-1 1 0,0-1 0,1 1 0,-1-1 0,1 1 0,-1-1 1,0 1-1,1 0 0,-1-1 0,0 1 0,1 0 0,-1 0 0,0 0 0,0-1 0,1 1 0,-1 0 0,0 0 0,-1 0 1,-4 0 6,1 1 0,-1-1 1,1 1-1,-1 0 0,1 0 0,-10 3 1,0 3-9,0 0-1,1 1 1,1 1 0,-1 0-1,1 0 1,-22 23 0,27-26 9,2 1 1,-1 0-1,1 1 1,0-1-1,0 1 1,1 0-1,0 1 1,1-1-1,0 1 1,0 0-1,1 0 1,-4 18-1,6-25-10,1 0-1,0-1 0,1 1 0,-1-1 0,0 1 1,0-1-1,1 1 0,-1 0 0,0-1 0,1 1 1,0-1-1,-1 1 0,1-1 0,0 0 1,0 1-1,0-1 0,0 0 0,0 0 0,0 1 1,0-1-1,0 0 0,0 0 0,1 0 0,-1 0 1,0 0-1,1-1 0,-1 1 0,1 0 1,-1-1-1,1 1 0,-1-1 0,1 1 0,-1-1 1,1 0-1,-1 1 0,1-1 0,0 0 1,-1 0-1,1 0 0,2-1 0,7 1 8,-1-1-1,0 0 1,0 0 0,1-1-1,10-4 1,3-2 1,-1-2 1,-1-1 0,0-1-1,0 0 1,-1-2 0,-1 0-1,0-2 1,20-19 0,-30 26-28,-23 24-19,-16 19-7,27-31 43,-21 39 20,22-41-18,0 1 0,0 0-1,0 0 1,1 0 0,-1 0 0,0 0-1,1 0 1,0 0 0,-1 0-1,1 1 1,0-1 0,0 0 0,0 0-1,0 0 1,1 0 0,-1 0 0,0 0-1,2 3 1,-1-4 1,0 0 0,0-1 0,0 1 0,0 0 0,0-1 0,0 1 0,0-1 0,0 1 0,1-1 0,-1 1-1,0-1 1,0 0 0,0 0 0,1 0 0,-1 1 0,0-1 0,0 0 0,1 0 0,-1-1 0,0 1 0,0 0 0,0 0 0,1-1 0,1 0 0,29-10 78,10-11 66,-2-2 0,-1-2-1,-1-1 1,-1-2 0,54-55 0,-60 53-102,42-54 0,-63 72-34,0 0 0,-2-1-1,0 1 1,0-2 0,-1 1-1,-1-1 1,7-24 0,-13 39-14,0 0 1,0 0-1,0 0 0,0-1 1,0 1-1,1 0 0,-1 0 0,0 0 1,0 0-1,0 0 0,0-1 1,0 1-1,0 0 0,0 0 1,0 0-1,0 0 0,0 0 1,0-1-1,0 1 0,0 0 1,0 0-1,0 0 0,0 0 0,0 0 1,0-1-1,0 1 0,-1 0 1,1 0-1,0 0 0,0 0 1,0 0-1,0 0 0,0-1 1,0 1-1,0 0 0,0 0 1,0 0-1,-1 0 0,1 0 1,0 0-1,0 0 0,0 0 0,0 0 1,0-1-1,-1 1 0,1 0 1,0 0-1,0 0 0,0 0 1,0 0-1,0 0 0,-1 0 1,1 0-1,0 0 0,0 0 1,0 0-1,0 0 0,0 0 0,-1 0 1,1 1-1,-9 4-121,-11 18 104,1 0 0,1 1 0,1 1 0,1 0 1,1 2-1,-17 40 0,23-47 28,1 1 1,1 0-1,1 1 1,0-1 0,2 1-1,0 0 1,2 1-1,1-1 1,2 40-1,5-33-34,-6-29 27,0 1 0,0 0 0,1 0 0,-1-1 0,0 1 0,0 0 0,1-1 0,-1 1 0,0 0 1,1-1-1,-1 1 0,1-1 0,-1 1 0,1 0 0,-1-1 0,1 1 0,-1-1 0,1 1 0,0-1 0,-1 0 0,1 1 0,0-1 0,-1 0 0,1 1 0,0-1 0,-1 0 0,1 0 1,0 0-1,0 1 0,-1-1 0,1 0 0,0 0 0,0 0 0,0 0 0,0-2-10,0 1 0,0 0-1,0-1 1,0 1 0,-1 0 0,1-1 0,-1 1-1,1-1 1,-1 1 0,1-1 0,-1 1 0,0-1-1,0 1 1,0-1 0,0 1 0,0-1 0,0 1-1,0-1 1,0 1 0,-1-1 0,1-1 0,-8-37-649,3 27 55,0 0 0,-1 1 0,0 0 0,-1 0 0,0 1-1,-1-1 1,-13-14 0,-8-4-706,-35-29 0,60 55 1380,4 4-21,0 0-1,0 0 0,0 0 1,-1 0-1,1 0 0,0 0 1,0-1-1,0 1 0,0 0 1,0 0-1,0 0 1,0 0-1,-1 0 0,1-1 1,0 1-1,0 0 0,0 0 1,0 0-1,0 0 0,0-1 1,0 1-1,0 0 1,0 0-1,0 0 0,0 0 1,0-1-1,0 1 0,0 0 1,0 0-1,0 0 0,0 0 1,0 0-1,1-1 1,-1 1-1,0 0 0,0 0 1,0 0-1,0 0 0,0-1 1,0 1-1,0 0 0,0 0 1,1 0-1,-1 0 1,0 0-1,0 0 0,0 0 1,0 0-1,0-1 0,1 1 1,-1 0-1,0 0 0,0 0 1,0 0-1,0 0 1,1 0-1,-1 0 0,0 0 1,0 0-1,22-4 1261,38 2-787,-43 2-76,20 0-82,-25 1-337,0-1 0,1 0 0,-1-1-1,0 0 1,1-1 0,-1 0 0,13-5 0,-24 7-69,-1 0 0,1-1 0,-1 1 0,0 0 0,1 0 1,-1 0-1,0-1 0,1 1 0,-1 0 0,0 0 0,0-1 0,1 1 0,-1 0 1,0 0-1,0-1 0,1 1 0,-1 0 0,0-1 0,0 1 0,0 0 1,1-1-1,-1 1 0,0-1 0,0 1 0,0 0 0,0-1 0,0 1 1,0-1-1,0 1 0,0 0 0,0-1 0,0 1 0,0-1 0,0 1 1,0 0-1,0-1 0,0 1 0,-1 0 0,1-1 0,0 1 0,0 0 0,0-1 1,-1 1-1,1 0 0,0-1 0,0 1 0,-1 0 0,1-1 0,0 1 1,0 0-1,-1 0 0,1-1 0,0 1 0,-1 0 0,0 0 0,-21-15-3572,21 14 3055,-27-15-4102</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38.128"/>
    </inkml:context>
    <inkml:brush xml:id="br0">
      <inkml:brushProperty name="width" value="0.025" units="cm"/>
      <inkml:brushProperty name="height" value="0.025" units="cm"/>
    </inkml:brush>
  </inkml:definitions>
  <inkml:trace contextRef="#ctx0" brushRef="#br0">1 1 5317,'0'0'12140,"16"53"-10443,-5-41-736,1-1-673,4-2-192,2-5-64,2-4-2306,-1 0-4292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38.537"/>
    </inkml:context>
    <inkml:brush xml:id="br0">
      <inkml:brushProperty name="width" value="0.025" units="cm"/>
      <inkml:brushProperty name="height" value="0.025" units="cm"/>
    </inkml:brush>
  </inkml:definitions>
  <inkml:trace contextRef="#ctx0" brushRef="#br0">142 6 4452,'0'0'12828,"-10"3"-11157,2-1-1614,0 1 0,1 0-1,0 0 1,-1 1 0,1 0-1,1 0 1,-1 1 0,1-1-1,-1 2 1,1-1 0,1 1 0,-1-1-1,1 2 1,0-1 0,0 0-1,1 1 1,0 0 0,0 0-1,1 0 1,-4 10 0,6-13-63,0 0 0,0 0 0,0 0 1,0 0-1,0 0 0,1 0 0,0 0 1,0 0-1,0 1 0,2 7 0,-1-11 12,-1 0 0,1 1 0,0-1-1,0 0 1,0 0 0,0 0 0,0 0 0,0 0-1,0 0 1,1 0 0,-1 0 0,0 0 0,0-1 0,1 1-1,-1 0 1,1-1 0,-1 1 0,0-1 0,1 1-1,-1-1 1,1 0 0,-1 0 0,1 0 0,-1 0-1,1 0 1,-1 0 0,1 0 0,-1 0 0,1 0-1,-1-1 1,1 1 0,1-1 0,7-2 80,0 0-1,-1 0 1,1-1 0,-1 0-1,0 0 1,0-1 0,-1-1-1,1 1 1,-1-1 0,0-1-1,10-10 1,6-8 267,42-55 1,-78 136 1493,5-32-1726,0 1 0,-5 49 0,12-74-85,-1 1 0,1-1 0,0 1 0,0-1 0,0 1-1,0-1 1,0 1 0,0-1 0,0 1 0,0-1 0,0 1 0,0-1 0,0 1 0,0-1 0,0 1 0,0-1 0,0 1 0,0-1 0,1 1-1,-1-1 1,0 1 0,0-1 0,1 1 0,-1-1 0,0 0 0,0 1 0,1-1 0,-1 1 0,1-1 0,-1 0 0,0 1 0,1-1-1,-1 0 1,1 1 0,-1-1 0,1 0 0,0 0 0,20-9 659,22-32-259,-41 38-391,30-34 57,29-30-41,-57 63-78,1 0 0,-1 0 0,1 0 0,0 1-1,0 0 1,0 0 0,0 0 0,0 1 0,1-1 0,-1 1-1,11-2 1,-15 4 14,0 0 1,-1 0-1,1 0 0,0 0 0,0 0 1,0 0-1,0 0 0,-1 0 0,1 1 0,0-1 1,0 0-1,0 0 0,-1 1 0,1-1 0,0 1 1,0-1-1,-1 1 0,1-1 0,0 1 0,-1-1 1,1 1-1,-1-1 0,1 1 0,0 0 0,-1-1 1,1 1-1,-1 0 0,1 1 0,6 30-92,-13 34-17,-3-34 771,6-22 69,12-26-268,-1-2-412,2 1 0,0 1 0,1 0 1,16-18-1,-23 29-67,0 0 0,0 1 0,1-1 0,-1 1 0,1 0 0,0 0 0,0 1 0,0-1 0,1 1 0,-1 0 0,1 1 0,-1-1 0,1 1 0,0 0 0,0 1 0,0-1 0,8 0 0,-13 3 2,0-1-1,0 1 1,0-1 0,0 0 0,0 1 0,0 0 0,0-1 0,0 1-1,-1 0 1,1-1 0,0 1 0,0 0 0,-1 0 0,1 0 0,0-1-1,-1 1 1,1 0 0,0 0 0,-1 0 0,0 0 0,1 0 0,-1 0-1,0 0 1,1 0 0,-1 1 0,0-1 0,0 0 0,0 0 0,0 1 0,2 41-1,-2-36 16,-11 87-1872,13-98 1191,0 0-1,0 1 1,0-1 0,0 0 0,1 1-1,0-1 1,-1 1 0,7-5 0,1-3-1464,16-24-3330,-1-4-11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38.913"/>
    </inkml:context>
    <inkml:brush xml:id="br0">
      <inkml:brushProperty name="width" value="0.025" units="cm"/>
      <inkml:brushProperty name="height" value="0.025" units="cm"/>
    </inkml:brush>
  </inkml:definitions>
  <inkml:trace contextRef="#ctx0" brushRef="#br0">40 1 2819,'0'0'17115,"2"8"-15845,-2 4-987,1-1 1,-2 0-1,1 0 0,-2 0 0,1 1 1,-2-1-1,1-1 0,-9 22 1,5-14 133,1 0 0,1 1-1,-3 25 1,7-44-410,0 0-1,0 0 1,0 1 0,-1-1-1,1 0 1,0 0-1,0 1 1,0-1-1,0 0 1,0 0-1,0 1 1,0-1-1,0 0 1,0 0 0,0 1-1,1-1 1,-1 0-1,0 0 1,0 1-1,0-1 1,0 0-1,0 0 1,0 1-1,1-1 1,-1 0 0,0 0-1,0 0 1,0 1-1,0-1 1,1 0-1,-1 0 1,0 0-1,0 0 1,1 1 0,-1-1-1,0 0 1,0 0-1,1 0 1,-1 0-1,0 0 1,0 0-1,1 0 1,-1 0-1,14-7 195,12-16 4,8-19-236,-27 32-114,0 1 0,0-1 1,1 1-1,0 1 0,1 0 0,0 0 0,17-11 0,-26 18 140,1 1 0,-1 0-1,1 0 1,-1-1 0,0 1 0,1 0 0,-1 0 0,1 0 0,-1 0 0,1 0-1,-1 0 1,1-1 0,-1 1 0,1 0 0,-1 0 0,1 0 0,-1 1-1,1-1 1,-1 0 0,1 0 0,-1 0 0,0 0 0,1 0 0,-1 0-1,1 1 1,-1-1 0,1 0 0,-1 0 0,0 1 0,1-1 0,-1 0-1,0 1 1,1-1 0,-1 0 0,1 1 0,4 21 143,-9 32 160,4-49-346,-2 9-75,-1 11 336,2-10-2855,1-20-2702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0.113"/>
    </inkml:context>
    <inkml:brush xml:id="br0">
      <inkml:brushProperty name="width" value="0.025" units="cm"/>
      <inkml:brushProperty name="height" value="0.025" units="cm"/>
    </inkml:brush>
  </inkml:definitions>
  <inkml:trace contextRef="#ctx0" brushRef="#br0">56 281 3299,'0'0'5125,"4"-11"-1217,38-118 6971,-44 141-10596,-1 1-1,0 0 0,-1-1 1,0 0-1,-1 0 1,0 0-1,-1-1 1,0 1-1,-15 18 0,21-30-226,0 1 0,-1-1 0,1 0 1,0 1-1,-1-1 0,1 0 0,0 1 0,-1-1 0,1 0 0,-1 0 0,1 1 0,-1-1 0,1 0 0,0 0 0,-1 0 0,1 1 0,-1-1 0,1 0 0,-1 0 1,1 0-1,-1 0 0,1 0 0,-1 0 0,1 0 0,-1 0 0,1 0 0,-1 0 0,1 0 0,0-1 0,-1 1 0,1 0 0,-1 0 0,1 0 0,-1-1 0,-6 1-163,2 16-82,3 0 156,-11 134-89,13-150 125,0 0 0,0-1 0,0 1 0,0 0 0,1 0 0,-1-1 0,0 1-1,0 0 1,1 0 0,-1-1 0,0 1 0,1 0 0,-1 0 0,0 0 0,0 0 0,1 0 0,-1-1 0,0 1 0,1 0 0,-1 0-1,0 0 1,1 0 0,-1 0 0,0 0 0,1 0 0,-1 0 0,0 0 0,1 0 0,-1 0 0,0 0 0,1 0 0,-1 0 0,0 1-1,1-1 1,-1 0 0,0 0 0,1 0 0,-1 0 0,0 1 0,0-1 0,1 0 0,-1 0 0,0 1 0,0-1 0,1 0 0,-1 0-1,0 1 1,0-1 0,0 0 0,0 0 0,1 1 0,-1-1 0,0 0 0,0 1 0,0-1 0,0 0 0,0 1 0,0-1 0,0 0-1,0 1 1,0-1 0,0 1 0,18-25 358,11-22-234,-9 16-56,0 0-1,-3-2 1,0 0-1,22-64 1,-56 156-151,-32 141-310,49-200 396,-1 1-1,1-1 1,0 0 0,0 0-1,0 1 1,0-1-1,0 0 1,0 0-1,0 1 1,0-1 0,0 0-1,1 0 1,-1 0-1,0 1 1,1-1-1,-1 0 1,1 0 0,0 2-1,0-3 6,0 1 0,-1-1 0,1 0 0,0 1 0,-1-1 0,1 0 0,0 1 0,-1-1 1,1 0-1,0 0 0,0 0 0,-1 0 0,1 1 0,0-1 0,0 0 0,-1 0 0,1 0 0,0-1 0,0 1 0,-1 0 0,1 0 0,1-1 0,3 0 37,0-2 0,0 1-1,-1 0 1,1-1 0,0 0 0,-1 0 0,5-4-1,28-26 25,-1-1-1,-2-2 1,41-54 0,-61 71-91,0-1 1,-2-1 0,0-1 0,-1 1 0,-1-2 0,-1 1-1,-2-2 1,10-44 0,-17 68 15,1 0 1,-1 0-1,0-1 1,0 1-1,0 0 0,0 0 1,0-1-1,0 1 0,0 0 1,1-1-1,-1 1 1,0 0-1,0-1 0,0 1 1,0 0-1,0-1 0,0 1 1,-1 0-1,1 0 1,0-1-1,0 1 0,0 0 1,0-1-1,0 1 0,0 0 1,0 0-1,-1-1 1,1 1-1,0 0 0,0 0 1,0-1-1,-1 1 1,1 0-1,0 0 0,0 0 1,-1-1-1,1 1 0,0 0 1,-1 0-1,-11 7-143,-12 20-9,-15 27 138,9-13 15,2 0-1,1 2 1,-26 57 0,53-99 4,-1 0 1,0 0 0,1 0-1,-1 0 1,1 1-1,-1-1 1,1 0 0,-1 0-1,1 1 1,0-1-1,0 0 1,0 1 0,0-1-1,0 0 1,0 1 0,0-1-1,0 0 1,0 1-1,1-1 1,-1 0 0,1 1-1,-1-1 1,1 0 0,-1 0-1,1 0 1,-1 1-1,1-1 1,0 0 0,0 0-1,0 0 1,0 0 0,0 0-1,0 0 1,0-1-1,0 1 1,0 0 0,0 0-1,0-1 1,0 1 0,1-1-1,-1 1 1,0-1-1,0 1 1,1-1 0,-1 0-1,2 1 1,9 0 14,0 0 1,0 0 0,0-1-1,18-2 1,-4 0-48,-2 4-472,30-1-1892,-29-6-1828,-9-6-3522,-9-3-1721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0.476"/>
    </inkml:context>
    <inkml:brush xml:id="br0">
      <inkml:brushProperty name="width" value="0.025" units="cm"/>
      <inkml:brushProperty name="height" value="0.025" units="cm"/>
    </inkml:brush>
  </inkml:definitions>
  <inkml:trace contextRef="#ctx0" brushRef="#br0">146 0 4100,'0'0'15652,"-9"4"-14440,7-3-1170,-69 34 2281,65-32-2170,1 1 0,-1-1 0,1 1 0,0 0 0,0 0 0,0 1 0,0-1 0,1 1 0,0 0 0,0 1 0,-5 8 0,9-14-149,0 1 0,0-1 0,0 0-1,-1 0 1,1 1 0,0-1 0,0 0 0,0 1-1,0-1 1,0 0 0,0 1 0,0-1 0,0 0-1,0 1 1,0-1 0,1 0 0,-1 1 0,0-1-1,0 0 1,0 1 0,0-1 0,0 0 0,1 0-1,-1 1 1,0-1 0,0 0 0,0 0 0,1 1-1,-1-1 1,0 0 0,0 0 0,1 0 0,-1 1-1,0-1 1,1 0 0,-1 0 0,0 0 0,0 0-1,1 0 1,-1 0 0,0 0 0,1 1 0,-1-1-1,0 0 1,1 0 0,25 0 110,24-10-542,-28 4-58,-1 0-1,1 2 1,0 0-1,0 1 1,0 1-1,31 2 0,-52 0 492,0 0-1,1 0 0,-1 0 1,0 0-1,0 1 0,0-1 1,0 0-1,0 0 0,0 1 1,0-1-1,0 1 0,0-1 1,0 1-1,0-1 0,0 1 1,0 0-1,0 0 0,0-1 1,0 1-1,-1 0 0,1 0 1,0 0-1,-1 0 0,1 0 1,0 0-1,0 1 0,-1 0 74,0 0 0,1 0 0,-1 0 0,0 0 0,0 0 0,0 0 0,-1 0-1,1 0 1,-1 0 0,1 0 0,-1 0 0,1 0 0,-2 3 0,-2 3 279,0 0 1,-1-1-1,0 1 1,0-1-1,-10 11 1,-60 49 2178,68-62-2421,0 0 1,0 0-1,-1 0 0,0-1 1,0 0-1,0-1 0,0 0 0,-1 0 1,-10 2-1,19-5-185,-1 0 0,1 0 1,-1 0-1,1 0 0,-1-1 1,1 1-1,-1 0 0,1 0 1,-1 0-1,1 0 0,-1-1 0,1 1 1,-1 0-1,1 0 0,0-1 1,-1 1-1,1 0 0,-1-1 1,1 1-1,0-1 0,-1 1 1,1 0-1,0-1 0,0 1 0,-1-1 1,1 1-1,0-1 0,0 1 1,0-1-1,-1 1 0,1-1 1,0 1-1,0-1 0,0 1 1,0-1-1,0 1 0,0-1 1,0 1-1,0-1 0,0 1 0,0-1 1,1 1-1,-1-1 0,0 1 1,0-1-1,0 1 0,1-1 1,-1 1-1,0-1 0,1 0 0,10-28-5509,6 2-1073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0.854"/>
    </inkml:context>
    <inkml:brush xml:id="br0">
      <inkml:brushProperty name="width" value="0.025" units="cm"/>
      <inkml:brushProperty name="height" value="0.025" units="cm"/>
    </inkml:brush>
  </inkml:definitions>
  <inkml:trace contextRef="#ctx0" brushRef="#br0">123 18 5830,'0'0'14952,"-11"8"-13323,-4 4-979,0 1 0,1 1 0,-17 20 0,27-30-533,1 0 1,-1 1 0,1-1 0,0 1-1,0 0 1,0 0 0,1 1-1,-1-1 1,1 0 0,1 1-1,-1-1 1,1 1 0,0 0 0,0 0-1,0-1 1,1 1 0,0 0-1,1 10 1,0-14-105,0-1 0,0 0 1,0 0-1,0 0 0,0-1 0,0 1 0,0 0 0,0 0 0,0 0 1,0-1-1,0 1 0,0 0 0,0-1 0,1 1 0,-1-1 1,0 0-1,1 1 0,-1-1 0,0 0 0,0 0 0,1 0 0,-1 0 1,0 0-1,1 0 0,-1 0 0,0 0 0,1 0 0,-1-1 1,0 1-1,3-1 0,40-15 326,-36 10-289,1 0-1,-2-1 1,1 0-1,-1 0 1,0-1-1,0 0 1,-1 0-1,0 0 1,0-1-1,-1 0 0,0 0 1,-1-1-1,0 1 1,-1-1-1,0 0 1,0 0-1,-1 0 1,2-13-1,-4 22-46,0-1 1,-1 1-1,1 0 1,0-1-1,0 1 1,-1 0-1,1 0 1,-1-1-1,1 1 0,-1 0 1,1 0-1,-1 0 1,0-1-1,0 1 1,1 0-1,-1 0 0,0 0 1,0 0-1,0 1 1,0-1-1,0 0 1,0 0-1,-1 0 0,1 1 1,0-1-1,0 1 1,0-1-1,-1 1 1,1-1-1,0 1 1,0 0-1,-1 0 0,1-1 1,0 1-1,-1 0 1,-2 1-1,2-2-85,-1 1-1,0 1 1,0-1-1,0 0 1,1 1-1,-1 0 0,0-1 1,0 1-1,1 0 1,-1 0-1,1 1 1,-1-1-1,1 0 1,-1 1-1,1 0 1,-4 3-1,-14 23-6371,14-18-1554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1.670"/>
    </inkml:context>
    <inkml:brush xml:id="br0">
      <inkml:brushProperty name="width" value="0.025" units="cm"/>
      <inkml:brushProperty name="height" value="0.025" units="cm"/>
    </inkml:brush>
  </inkml:definitions>
  <inkml:trace contextRef="#ctx0" brushRef="#br0">141 139 3876,'0'0'6689,"3"-8"-4106,1 0-1764,-2 5-391,0 0 0,-1 0 1,0 0-1,1 0 1,-1-1-1,0 1 0,0 0 1,-1 0-1,1-1 1,-1-6-1,0 10-301,0-1-1,-1 1 1,1-1-1,0 1 1,-1 0 0,1-1-1,0 1 1,-1-1 0,1 1-1,-1 0 1,1-1-1,0 1 1,-1 0 0,1 0-1,-1-1 1,1 1-1,-1 0 1,1 0 0,-1 0-1,0 0 1,1 0-1,-1-1 1,1 1 0,-1 0-1,1 0 1,-1 0 0,1 0-1,-1 1 1,1-1-1,-1 0 1,1 0 0,-1 0-1,1 0 1,-2 1-1,-20 5 728,14 0-798,0 0 0,0 0 1,1 1-1,-1 0 0,2 0 0,-1 1 0,1 0 1,0 0-1,-9 17 0,8-13-59,1 0-1,1 1 1,0 0 0,0 0 0,1 0-1,-3 23 1,6-35 4,1 1 1,-1-1-1,1 1 0,-1-1 1,1 1-1,0-1 0,0 1 0,0 0 1,0-1-1,0 1 0,0-1 1,1 1-1,-1 0 0,0-1 0,1 1 1,-1-1-1,1 1 0,0-1 1,-1 0-1,1 1 0,0-1 0,0 1 1,0-1-1,0 0 0,0 0 1,0 0-1,0 0 0,1 1 0,-1-2 1,0 1-1,1 0 0,-1 0 1,0 0-1,3 1 0,0-2 18,0 0 1,-1 0-1,1-1 1,0 1-1,-1-1 1,1 1-1,-1-1 1,1 0-1,-1-1 0,1 1 1,-1-1-1,0 1 1,1-1-1,4-4 1,13-8 110,-2-2 0,0 0 0,-1-1 0,0 0 0,-2-2 0,0 0 0,-1-1 0,-1 0 0,0-1 0,-2-1 0,-1 0 0,0-1 0,7-26 0,-38 82-162,16-24 40,-37 91-29,37-89 39,1 0-1,0 0 1,1 0 0,0 1-1,1-1 1,0 1-1,1 14 1,0-25-5,0 0 0,0-1 0,1 1-1,-1-1 1,0 1 0,0 0 0,0-1 0,0 1 0,1-1-1,-1 1 1,0 0 0,0-1 0,1 1 0,-1-1 0,0 1-1,1-1 1,-1 1 0,1-1 0,-1 0 0,1 1 0,-1-1 0,1 1-1,-1-1 1,1 0 0,-1 0 0,1 1 0,-1-1 0,1 0-1,0 0 1,-1 1 0,2-1 0,23-5 599,21-21 281,-25 7-830,-1 0 0,-1-2 0,-1 0 0,-1-1 0,-1-1 0,0-1 0,-2 0-1,21-50 1,-91 271-399,56-194 342,-7 49 119,7-52-116,0 1 1,1 0-1,-1-1 1,0 1 0,0 0-1,0-1 1,0 1-1,0 0 1,1-1-1,-1 1 1,0 0 0,1-1-1,-1 1 1,0 0-1,1-1 1,-1 1-1,1-1 1,-1 1 0,1-1-1,-1 1 1,1-1-1,-1 1 1,2 0 0,-1-1 14,1 0 0,-1 0 0,0 0 1,1 0-1,-1 0 0,0-1 1,1 1-1,-1 0 0,0-1 0,1 1 1,-1 0-1,0-1 0,0 0 1,1 1-1,-1-1 0,0 0 1,0 1-1,1-2 0,17-15 96,-1-1-1,0 0 1,-2-1 0,0-1-1,-1-1 1,15-27 0,-25 40-98,10-17-20,-10 16 6,1 0 0,-1 1-1,1-1 1,1 1-1,8-8 1,-15 63-558,-16 29 609,12-58-266,0-1 0,0 1 0,-1 31 0,5-49 135,1 1-1,-1-1 1,0 0-1,0 1 1,0-1-1,1 0 1,-1 1-1,0-1 1,0 0-1,1 1 1,-1-1 0,0 0-1,1 1 1,-1-1-1,0 0 1,1 0-1,-1 1 1,0-1-1,1 0 1,-1 0-1,0 0 1,1 0-1,-1 0 1,1 1 0,-1-1-1,0 0 1,1 0-1,-1 0 1,1 0-1,-1 0 1,0 0-1,1 0 1,-1 0-1,1-1 1,-1 1-1,1 0 1,-1 0 0,0 0-1,1 0 1,-1 0-1,1-1 1,19-7-1716,22-28-4026,-34 29 4362,22-23-5130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2.032"/>
    </inkml:context>
    <inkml:brush xml:id="br0">
      <inkml:brushProperty name="width" value="0.025" units="cm"/>
      <inkml:brushProperty name="height" value="0.025" units="cm"/>
    </inkml:brush>
  </inkml:definitions>
  <inkml:trace contextRef="#ctx0" brushRef="#br0">169 0 4516,'0'0'17788,"-12"7"-16651,-6 4-807,1 1 0,0 1 1,1 0-1,0 1 0,1 1 1,1 0-1,-25 34 0,39-49-329,-1 1 1,1-1-1,0 1 0,-1 0 0,1-1 0,-1 1 0,1 0 0,0-1 0,0 1 0,-1 0 0,1-1 1,0 1-1,0 0 0,0-1 0,0 1 0,0 0 0,0 0 0,0-1 0,0 1 0,0 0 0,0 0 0,0-1 1,0 1-1,1 0 0,-1-1 0,0 1 0,0 0 0,1-1 0,-1 1 0,1 0 0,-1-1 0,0 1 1,1-1-1,-1 1 0,1-1 0,-1 1 0,1-1 0,-1 1 0,1-1 0,0 1 0,-1-1 0,1 0 1,0 1-1,-1-1 0,1 0 0,0 0 0,-1 0 0,1 1 0,0-1 0,0 0 0,-1 0 0,1 0 1,0 0-1,0 0 0,52 0 82,-38-1-189,10 0-261,48 3-862,-69-2 1197,0 1-1,0 0 1,0-1-1,0 1 1,-1 1 0,1-1-1,0 1 1,-1-1-1,1 1 1,-1 0-1,1 0 1,-1 1 0,0-1-1,6 6 1,-9-7 84,1 0 0,0 1 0,0-1 0,-1 0 0,1 0 1,-1 1-1,1-1 0,-1 0 0,1 1 0,-1-1 0,0 1 0,0-1 1,0 0-1,0 1 0,0-1 0,0 1 0,0-1 0,0 0 0,0 1 1,-1-1-1,1 1 0,-1-1 0,1 0 0,-1 0 0,1 1 0,-1-1 0,0 0 1,1 0-1,-1 1 0,0-1 0,0 0 0,0 0 0,0 0 0,0 0 1,0 0-1,0-1 0,0 1 0,-1 0 0,1 0 0,0-1 0,-2 1 0,-8 6 248,1-2 0,-1 1 0,-17 5 0,26-10-331,-11 3 24,-1 0 1,1 0 0,-26 2 0,5-5-3354,16-2-3099</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2.719"/>
    </inkml:context>
    <inkml:brush xml:id="br0">
      <inkml:brushProperty name="width" value="0.025" units="cm"/>
      <inkml:brushProperty name="height" value="0.025" units="cm"/>
    </inkml:brush>
  </inkml:definitions>
  <inkml:trace contextRef="#ctx0" brushRef="#br0">156 269 3844,'0'0'18833,"-7"2"-18720,-1 1-110,0 1 1,1 1 0,-1 0 0,1 0 0,0 0 0,1 1 0,-1-1-1,1 2 1,1-1 0,-1 1 0,1 0 0,-5 8 0,1-2 2,0 0 1,2 1-1,0 0 1,0 0 0,1 1-1,-6 24 1,12-39 9,0 0 1,-1 1-1,1-1 1,0 1-1,0-1 1,0 0-1,0 1 1,0-1-1,0 0 1,0 1 0,0-1-1,0 1 1,0-1-1,0 0 1,0 1-1,0-1 1,0 0-1,0 1 1,0-1-1,0 1 1,0-1-1,1 0 1,-1 1 0,0-1-1,0 0 1,0 1-1,1-1 1,-1 0-1,0 0 1,0 1-1,1-1 1,-1 0-1,0 0 1,0 1-1,1-1 1,-1 0 0,1 0-1,15-4 643,18-20 317,14-21-664,-2-2 0,-2-2 0,-3-1 0,-1-3 0,-3-1 0,45-89 0,-75 127-112,-19 35-29,-23 41-9,10-11-171,2 0-1,2 1 1,2 2-1,-21 97 0,39-147-91,1-1 0,-1 1 0,1-1 1,0 1-1,0 0 0,-1-1 0,1 1 0,0-1 0,1 1 0,-1 0 0,0-1 0,0 1 0,1-1 0,-1 1 0,1 0 0,-1-1 0,1 1 0,0-1 0,-1 0 0,1 1 1,0-1-1,0 0 0,0 1 0,0-1 0,0 0 0,3 2 0,-3-2-254,1-1-1,0 0 1,0 0 0,0 0-1,-1 0 1,1 0 0,0 0-1,0 0 1,-1-1 0,1 1 0,0-1-1,-1 1 1,1-1 0,0 0-1,-1 1 1,1-1 0,-1 0-1,1 0 1,-1 0 0,0 0 0,1 0-1,-1-1 1,0 1 0,0 0-1,2-2 1,20-23-8517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3.251"/>
    </inkml:context>
    <inkml:brush xml:id="br0">
      <inkml:brushProperty name="width" value="0.025" units="cm"/>
      <inkml:brushProperty name="height" value="0.025" units="cm"/>
    </inkml:brush>
  </inkml:definitions>
  <inkml:trace contextRef="#ctx0" brushRef="#br0">54 32 7015,'0'0'8632,"-5"10"-5360,1-4-2802,-18 35 1624,21-38-1772,0 0 0,-1 0 0,1 0 0,0 0 0,1 0 1,-1 0-1,1 0 0,-1 0 0,1 0 0,0 0 0,0 1 0,0-1 0,1 4 1,0-6-278,0 0 1,-1 0 0,1 0-1,0-1 1,0 1-1,0 0 1,0-1 0,0 1-1,0-1 1,0 1 0,0-1-1,0 0 1,0 1 0,0-1-1,0 0 1,0 1 0,0-1-1,0 0 1,0 0-1,0 0 1,1 0 0,-1 0-1,0 0 1,0-1 0,0 1-1,0 0 1,0-1 0,0 1-1,2-1 1,32-13 512,-26 8-494,1-2 0,-2 1 1,1-1-1,9-12 1,-15 18-57,-1-1 1,0 0-1,0 1 1,0-1 0,0 0-1,0 0 1,-1-1 0,1 1-1,-1 0 1,0 0 0,0-1-1,0 1 1,0-1-1,-1 1 1,1-1 0,-1 1-1,0-1 1,0-4 0,-1 7-11,1 0 0,0 0 0,-1 1 1,1-1-1,-1 0 0,1 0 0,-1 1 1,0-1-1,1 0 0,-1 0 1,0 1-1,1-1 0,-1 1 0,0-1 1,0 1-1,1-1 0,-1 1 0,0-1 1,0 1-1,0 0 0,0-1 1,0 1-1,1 0 0,-1 0 0,0 0 1,0 0-1,0 0 0,0 0 0,0 0 1,0 0-1,0 0 0,0 0 1,0 0-1,0 1 0,1-1 0,-2 1 1,-33 14-144,27-8 128,1 0-1,-1 1 1,2 0-1,-1 1 1,1-1-1,1 1 1,-1 0-1,1 1 1,-5 15 0,4-9 7,0 0 1,2 0 0,0 1 0,1-1 0,-2 24 0,5-40 10,0 1 0,0 0 0,0 0 0,0 0 0,0-1 0,0 1 0,0 0 0,0 0 0,1-1 0,-1 1 0,0 0 0,0 0 0,1-1 0,-1 1 0,0 0 0,1-1 0,-1 1 0,1 0 0,-1-1-1,1 1 1,-1 0 0,1-1 0,0 1 0,-1-1 0,1 1 0,0-1 0,-1 0 0,1 1 0,0-1 0,1 1 0,28-1 128,32-22 107,134-93-156,-195 114-92,0 1 0,1-1 0,-1 0 1,0 0-1,1 1 0,-1-1 0,1 1 0,-1-1 1,1 1-1,-1 0 0,1 0 0,-1 0 0,1-1 0,-1 1 1,1 1-1,0-1 0,-1 0 0,1 0 0,1 1 1,-2 0 11,-1-1 1,1 1 0,0 0 0,0-1 0,-1 1 0,1 0 0,0 0 0,-1 0 0,1 0 0,-1 0 0,1-1 0,-1 1 0,0 0 0,1 0 0,-1 0-1,0 0 1,0 0 0,1 0 0,-1 1 0,0-1 0,0 1 0,-1 11 84,0 0 0,-1 0-1,-7 24 1,2-1-11,6-36-66,1 1 0,0 0-1,0-1 1,0 1 0,0 0-1,0 0 1,0-1 0,0 1-1,0 0 1,0 0 0,0-1-1,0 1 1,0 0 0,1 0-1,-1-1 1,0 1 0,0 0-1,1-1 1,-1 1 0,1 0-1,-1-1 1,0 1 0,1-1-1,-1 1 1,1-1 0,0 1-1,-1-1 1,1 1 0,-1-1-1,1 1 1,0-1 0,0 1-1,1-1 7,0 0 1,0 0-1,-1-1 0,1 1 0,0 0 0,0-1 0,-1 1 0,1-1 0,0 0 0,-1 1 0,1-1 1,0 0-1,1-1 0,51-42 140,-51 41-161,4-3 1,-3 1-10,1 0 1,1 0 0,-1 1-1,0 0 1,1 0-1,0 0 1,0 0-1,0 1 1,1 0 0,7-2-1,-13 5 0,-1 0 1,1 0-1,-1 0 0,0 0 0,1 0 0,-1 0 1,1 0-1,-1 0 0,1 0 0,-1 0 0,0 1 1,1-1-1,-1 0 0,0 0 0,1 1 0,-1-1 1,1 0-1,-1 0 0,0 1 0,0-1 0,1 0 1,-1 1-1,0-1 0,0 0 0,1 1 0,-1-1 1,0 1-1,0-1 0,0 0 0,1 1 0,-1-1 0,0 1 1,0 0-1,1 23-94,-10 20-108,-1-23-1235,0-9-2277,-2-6-2884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3.452"/>
    </inkml:context>
    <inkml:brush xml:id="br0">
      <inkml:brushProperty name="width" value="0.025" units="cm"/>
      <inkml:brushProperty name="height" value="0.025" units="cm"/>
    </inkml:brush>
  </inkml:definitions>
  <inkml:trace contextRef="#ctx0" brushRef="#br0">0 0 9737,'0'0'11243,"64"11"-11467,-39-4-1858,8 1-1954,-5-2-3876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11.230"/>
    </inkml:context>
    <inkml:brush xml:id="br0">
      <inkml:brushProperty name="width" value="0.025" units="cm"/>
      <inkml:brushProperty name="height" value="0.025" units="cm"/>
    </inkml:brush>
  </inkml:definitions>
  <inkml:trace contextRef="#ctx0" brushRef="#br0">1 1 9865,'0'0'7463,"45"5"-7174,-6 5-257,5 1-128,-1-1-3236,-7 1-3266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4.290"/>
    </inkml:context>
    <inkml:brush xml:id="br0">
      <inkml:brushProperty name="width" value="0.025" units="cm"/>
      <inkml:brushProperty name="height" value="0.025" units="cm"/>
    </inkml:brush>
  </inkml:definitions>
  <inkml:trace contextRef="#ctx0" brushRef="#br0">57 78 9417,'0'0'10949,"-5"12"-9550,-7 24-820,1-1 0,2 2 0,-7 56 0,12-53-560,5 76 0,2-100 37,2-21 384,3-25 398,-2-37-619,-5-96-1,-2 139-516,1 26 298,0 0 1,0 1-1,0-1 0,0 0 0,0 1 0,0-1 0,1 0 0,-1 0 1,1 1-1,0-1 0,0 0 0,0 0 0,0 0 0,0 0 1,0 0-1,2 3 0,-1-4 10,-1 0 1,1-1-1,-1 0 0,1 1 1,0-1-1,-1 0 0,1 1 1,-1-1-1,1 0 1,-1 0-1,1 0 0,0 0 1,-1-1-1,1 1 1,-1 0-1,1-1 0,-1 1 1,1-1-1,-1 1 0,1-1 1,-1 0-1,1 0 1,-1 1-1,0-1 0,0 0 1,3-2-1,16-12 44,0-1 0,-1-1 0,0 0 0,-2-1 0,0-1 0,-1-1 0,-1 0 0,25-45 0,-46 114-230,-6 0 229,2 0 1,3 1-1,1 0 0,2 64 1,4-111-51,0 0 0,0 0 0,0-1 0,1 1 0,-1 0 0,1-1 0,0 1 0,0 0 0,0-1 1,0 1-1,0-1 0,1 1 0,-1-1 0,1 0 0,2 4 0,-2-5-18,-1 0-1,0 0 1,1-1 0,-1 1-1,1 0 1,-1-1 0,1 1-1,0-1 1,-1 0 0,1 1-1,-1-1 1,1 0 0,0 0 0,-1 0-1,1 0 1,0 0 0,-1 0-1,1-1 1,-1 1 0,1-1-1,0 1 1,-1-1 0,1 1-1,-1-1 1,1 0 0,-1 0-1,0 0 1,3-1 0,1-2-387,1 0 0,-1-1 1,0 1-1,0-1 1,-1 0-1,1-1 0,-1 1 1,4-8-1,16-28-5913,-7 4-3278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4.746"/>
    </inkml:context>
    <inkml:brush xml:id="br0">
      <inkml:brushProperty name="width" value="0.025" units="cm"/>
      <inkml:brushProperty name="height" value="0.025" units="cm"/>
    </inkml:brush>
  </inkml:definitions>
  <inkml:trace contextRef="#ctx0" brushRef="#br0">81 45 4324,'0'0'5616,"-4"9"-1650,0 1-2853,0-1 0,-1 1 0,0-1 0,-1-1-1,0 1 1,0-1 0,-1 0 0,-11 10-1,17-17-1102,0-1-1,0 1 1,0-1 0,0 1-1,0 0 1,0 0-1,1 0 1,-1-1-1,0 1 1,0 0-1,1 0 1,-1 0 0,0 0-1,1 0 1,-1 0-1,1 1 1,-1-1-1,1 0 1,0 0-1,-1 0 1,1 0 0,0 1-1,0-1 1,0 0-1,0 0 1,0 0-1,0 1 1,0-1-1,0 0 1,1 0 0,-1 0-1,0 0 1,1 2-1,1-1-13,-1-1 0,1 1 0,-1-1 0,1 0 0,0 0 0,-1 1 0,1-1 0,0 0 0,0-1 1,0 1-1,0 0 0,0-1 0,-1 1 0,1-1 0,0 1 0,1-1 0,-1 0 0,0 0 0,3 0 0,4-1 31,0 0 1,0 0 0,-1-1-1,1-1 1,0 1-1,8-5 1,-10 4-32,-1 0 1,1 1-1,0 0 1,0 0-1,0 0 1,0 1 0,0 0-1,0 0 1,0 1-1,14 1 1,-19 0-5,1 0 0,-1 0 0,0 0 0,1 1 0,-1-1 0,0 1 0,0 0 0,0-1 1,0 1-1,0 0 0,0 0 0,-1 0 0,1 0 0,0 0 0,-1 1 0,0-1 0,0 0 0,1 1 1,-1-1-1,-1 1 0,1-1 0,0 1 0,-1 0 0,1-1 0,-1 4 0,3 11 183,-1-1 1,-1 30-1,-1-38 23,0-33 3618,-1-7-3655,-1 0-1,-11-61 0,7 76-167,-4-25-547,53 36-6567,-33 4 5210,0-1 0,0 0 0,0-1-1,0 0 1,-1-1 0,17-10 0,3-6-881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5.409"/>
    </inkml:context>
    <inkml:brush xml:id="br0">
      <inkml:brushProperty name="width" value="0.025" units="cm"/>
      <inkml:brushProperty name="height" value="0.025" units="cm"/>
    </inkml:brush>
  </inkml:definitions>
  <inkml:trace contextRef="#ctx0" brushRef="#br0">24 159 1602,'3'-11'2717,"12"-66"3658,-10 48 4466,-15 85-10793,-4 19 611,-8 153 1,22-228-656,0 1 0,0-1 0,0 1 1,0-1-1,0 1 0,0 0 0,0-1 0,0 1 1,0-1-1,0 1 0,0-1 0,0 1 0,0 0 1,0-1-1,1 1 0,-1-1 0,0 1 0,0-1 1,1 1-1,-1-1 0,0 1 0,1-1 1,-1 1-1,1-1 0,-1 0 0,0 1 0,1-1 1,-1 0-1,1 1 0,-1-1 0,1 0 0,0 1 1,18-9 202,14-25 13,-22 16-483,-1 0 1,-1-1 0,0 0-1,-1 0 1,6-24 0,-5 17 74,-18 53 114,1 1 0,1 0 0,2 0 0,1 1 1,0 51-1,4-79 72,0-1 1,0 1 0,0-1-1,0 1 1,0-1 0,0 1-1,1-1 1,-1 1-1,0-1 1,1 0 0,-1 1-1,1-1 1,0 1 0,-1-1-1,1 0 1,0 0-1,1 2 1,-1-3-2,-1 1 0,1-1-1,0 0 1,0 1 0,-1-1 0,1 0 0,0 1-1,0-1 1,0 0 0,-1 0 0,1 0 0,0 1-1,0-1 1,0 0 0,0 0 0,-1 0 0,1-1-1,0 1 1,0 0 0,0 0 0,1-1 0,2 0-91,0-1 1,0 0-1,0-1 1,0 1-1,-1 0 1,1-1-1,-1 0 1,0 0-1,6-6 0,15-21-1142,-1-2 0,-2 0 0,-1-1 0,-1-2 0,13-35 0,-18 34 1774,-2 0 0,14-64 0,-22 59 3188,-17 80-781,-3-1-3087,8-4 466,2-1 0,-5 68 0,10-93-301,1 0-1,0 1 1,1-1 0,0 0 0,0 0-1,1 1 1,0-1 0,0 0-1,1 0 1,0-1 0,0 1 0,1-1-1,0 1 1,0-1 0,1 0-1,0 0 1,0-1 0,6 7-1,-11-14-22,0 1 0,0 0 0,0 0 0,0-1 0,0 1 0,0 0 0,0-1 0,0 1 0,0 0 0,0-1 0,0 1 0,0 0 0,0-1 0,0 1 0,0 0 0,0 0 0,0-1 0,0 1 0,0 0 0,0-1 0,0 1 0,0 0 0,1 0 0,-1-1 0,0 1 0,0 0 0,0 0 0,1-1 0,-1 1 0,0 0 0,0 0 0,1 0 0,-1-1 0,0 1 0,0 0 0,1 0 0,-1 0 0,0 0 0,0 0 0,1-1 0,-1 1 0,0 0 0,1 0 0,-1 0 0,0 0 0,1 0 0,-1 0 0,0 0 0,1 0 0,-1 0 0,0 0 0,0 0 0,1 0 0,-1 1 0,0-1 0,1 0 0,-1 0 0,0 0 0,0 0 0,1 0 0,-1 1 0,0-1 0,0 0 0,1 0 0,-1 0 0,1 1 0,-6-28-224,-1 16 294,0-1 0,-1 1 0,-1 0-1,0 0 1,0 1 0,-1 0 0,0 0-1,0 1 1,-12-8 0,-34-38 2035,54 55-2074,1-1 1,-1 1-1,1-1 1,-1 1-1,1-1 1,-1 0-1,1 1 0,0-1 1,-1 1-1,1-1 1,0 0-1,-1 1 1,1-1-1,0 0 0,0 1 1,-1-1-1,1 0 1,0 1-1,0-1 1,0 0-1,0 0 0,0 1 1,0-1-1,0 0 1,0 1-1,0-1 1,0 0-1,1 0 0,-1 1 1,0-1-1,0 0 1,1 1-1,-1-1 1,0 0-1,1 1 0,-1-1 1,1 1-1,-1-1 1,1 1-1,-1-1 1,1 1-1,-1-1 0,1 1 1,0-1-1,-1 1 1,1 0-1,-1-1 1,1 1-1,0 0 0,-1 0 1,1-1-1,0 1 1,0 0-1,-1 0 1,1 0-1,0 0 0,-1 0 1,2 0-1,60-5-720,-38 4 36,17-7-2758,-1-4-2968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6.223"/>
    </inkml:context>
    <inkml:brush xml:id="br0">
      <inkml:brushProperty name="width" value="0.025" units="cm"/>
      <inkml:brushProperty name="height" value="0.025" units="cm"/>
    </inkml:brush>
  </inkml:definitions>
  <inkml:trace contextRef="#ctx0" brushRef="#br0">1 213 8008,'2'22'8535,"10"-11"-4664,-10-11-3687,1 1 0,-1-1 0,1 0 0,-1 0 0,1 0 0,0 0 0,-1 0 0,1 0 0,-1-1 0,1 1 0,-1-1 0,0 0 0,1 0 0,4-2 0,0-1 29,1-1 0,-1-1-1,0 1 1,0-1 0,-1 0 0,0-1 0,0 0-1,0 0 1,-1 0 0,0 0 0,0-1 0,-1 0-1,0 0 1,0 0 0,-1 0 0,0-1 0,0 1-1,-1-1 1,0 0 0,-1 0 0,1-11 0,-5 18-271,-3 8-32,-4 10-88,3 1 127,2 1 0,-1 0 0,2 0 0,1 1 0,0-1-1,0 35 1,3-52 48,0 0 1,-1 0-1,1 1 0,0-1 0,1 0 0,-1 0 0,0 0 0,0 0 0,0 0 0,1 1 1,-1-1-1,0 0 0,1 0 0,-1 0 0,1 0 0,0 0 0,-1 0 0,1 0 0,0 0 0,-1 0 1,1 0-1,0-1 0,0 1 0,0 0 0,0 0 0,0-1 0,2 2 0,-1-2 5,0 1 0,1-1 0,-1 0-1,1 0 1,-1 0 0,0 0 0,1 0-1,-1 0 1,0-1 0,1 1 0,-1-1-1,0 0 1,3-1 0,11-4 29,-1-2 1,0 0-1,14-11 1,-21 14-27,9-7-8,69-39-3,-77 47-3,-1 0-1,1 0 0,0 1 1,0 0-1,0 1 0,0 0 0,1 0 1,12 0-1,-22 2 10,0 0 0,1 0-1,-1 0 1,0 0 0,1 0 0,-1 0-1,0 0 1,1-1 0,-1 1 0,0 0 0,1 0-1,-1 0 1,0 1 0,1-1 0,-1 0-1,0 0 1,1 0 0,-1 0 0,0 0 0,1 0-1,-1 0 1,0 0 0,1 1 0,-1-1 0,0 0-1,1 0 1,-1 1 0,0-1 0,0 0-1,1 0 1,-1 1 0,0-1 0,0 0 0,0 0-1,1 1 1,-1-1 0,0 0 0,0 1-1,0-1 1,0 0 0,0 1 0,0-1 0,1 0-1,-1 1 1,0-1 0,0 1 0,0-1-1,0 0 1,0 1 0,0-1 0,-1 0 0,1 1-1,0-1 1,0 0 0,0 1 0,-1 0 26,1 0 0,-1 0 0,0-1 1,1 1-1,-1 0 0,0-1 1,0 1-1,0 0 0,0-1 0,1 1 1,-1-1-1,0 1 0,0-1 1,0 0-1,0 1 0,0-1 0,0 0 1,0 0-1,0 1 0,0-1 1,-1 0-1,-3-1 86,0 0 1,0 0 0,0-1-1,1 1 1,-1-1-1,0 0 1,1 0 0,0 0-1,-1-1 1,1 0-1,0 0 1,0 0 0,1 0-1,-1 0 1,1-1-1,-1 0 1,1 0-1,-3-4 1,-1-2-87,0 0 0,0-1 1,1 0-1,1 0 0,0 0 0,-5-14 0,10 24-31,0 1-1,0-1 1,0 0 0,0 1-1,0-1 1,0 1-1,-1-1 1,1 1 0,0-1-1,1 1 1,-1-1 0,0 1-1,0-1 1,0 1-1,0-1 1,0 1 0,0-1-1,1 1 1,-1-1 0,0 1-1,0-1 1,1 1 0,-1-1-1,0 1 1,1 0-1,-1-1 1,1 1 0,-1-1-1,0 1 1,1 0 0,0-1-1,22-4-177,33 9-967,-47-2 530,82 2-8642,-41-7-3304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7.293"/>
    </inkml:context>
    <inkml:brush xml:id="br0">
      <inkml:brushProperty name="width" value="0.025" units="cm"/>
      <inkml:brushProperty name="height" value="0.025" units="cm"/>
    </inkml:brush>
  </inkml:definitions>
  <inkml:trace contextRef="#ctx0" brushRef="#br0">36 45 3683,'-3'-38'15426,"-3"31"-11183,-5 25-3748,7-4-501,1 1 0,0 0 0,0 0 0,2 0 0,0 0 0,1 0 0,2 24 0,-2-38 12,0 1 0,0 0 1,0-1-1,0 1 0,0-1 1,1 1-1,-1-1 0,1 1 1,-1-1-1,1 1 0,-1-1 1,1 0-1,0 1 0,0-1 1,-1 0-1,1 1 0,0-1 1,0 0-1,1 0 1,-1 0-1,0 0 0,0 0 1,0 0-1,1 0 0,-1 0 1,2 0-1,0 0 21,-1-1 1,1 1-1,0-1 1,0 0-1,-1 0 0,1 0 1,0 0-1,0-1 1,-1 1-1,1-1 0,0 0 1,-1 0-1,5-1 1,4-4 75,-1 1 0,1-1 0,-1 0 1,0-1-1,16-15 0,-16 12-66,1-1 1,-1-1-1,-1 0 0,0 0 1,-1 0-1,0-1 1,9-24-1,-22 60-151,2 1 1,0-1 0,0 25-1,2-42 107,1 0 0,0 0-1,0 0 1,0 0 0,1 0-1,0 0 1,0 0 0,1-1 0,-1 1-1,5 9 1,-5-13 33,1 0-1,-1 0 0,1-1 1,0 1-1,0 0 1,0-1-1,0 0 1,0 1-1,0-1 1,0 0-1,0 0 0,0 0 1,0 0-1,1 0 1,-1-1-1,0 1 1,1-1-1,-1 1 1,1-1-1,-1 0 0,0 0 1,1 0-1,-1 0 1,1 0-1,-1-1 1,0 1-1,1-1 1,-1 1-1,3-3 0,2 1 96,-1-1 0,0 1 0,1-2 0,-1 1 0,-1-1 0,1 0 0,-1 0 0,1 0 0,-1-1 0,0 0 0,-1 0 0,1 0-1,-1-1 1,0 1 0,5-11 0,-4 7-13,0 0-1,0-1 1,-1 0 0,0 1-1,-1-2 1,0 1-1,0 0 1,-1 0 0,1-17-1,-3 26-107,0 0 0,0 0-1,0 0 1,0 0-1,0 0 1,0 0 0,0 0-1,0 0 1,0 0 0,-1 0-1,1 0 1,0 0 0,-1 0-1,1 0 1,-1 0-1,1 0 1,-1 0 0,1 0-1,-1 1 1,1-1 0,-1 0-1,0 0 1,0 1 0,1-1-1,-1 0 1,0 1-1,0-1 1,0 1 0,0-1-1,1 1 1,-1-1 0,0 1-1,0 0 1,0-1 0,0 1-1,0 0 1,0 0-1,0 0 1,0 0 0,0 0-1,0 0 1,0 0 0,0 0-1,0 0 1,0 0 0,0 0-1,0 1 1,-2 0-1,1 0-95,-1-1-1,1 1 0,0 0 0,0 1 0,-1-1 1,1 0-1,0 1 0,0-1 0,0 1 0,1-1 1,-1 1-1,0 0 0,1 0 0,-1 0 0,1 0 1,-1 0-1,1 0 0,0 0 0,-2 5 0,-1 24-3837,4-30 3651,0 0 1,1 0 0,-1 0 0,0-1-1,0 1 1,0 0 0,0 0 0,1 0-1,-1 0 1,0-1 0,1 1 0,-1 0-1,0 0 1,1-1 0,-1 1 0,1 0-1,-1-1 1,1 1 0,0 0 0,-1-1-1,1 1 1,0-1 0,-1 1 0,1-1-1,0 0 1,-1 1 0,1-1 0,0 1-1,0-1 1,0 0 0,1 1 0,16-1-6327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8.806"/>
    </inkml:context>
    <inkml:brush xml:id="br0">
      <inkml:brushProperty name="width" value="0.025" units="cm"/>
      <inkml:brushProperty name="height" value="0.025" units="cm"/>
    </inkml:brush>
  </inkml:definitions>
  <inkml:trace contextRef="#ctx0" brushRef="#br0">54 294 3043,'9'-6'411,"-2"1"-19,27-18 706,-19 2 12497,-23 25-11835,-4 3-1730,0 5 200,0 1 0,1 0 1,-18 29-1,24-35-48,0 1 0,1-1 1,1 1-1,-1 0 0,1 0 0,0 1 1,1-1-1,0 0 0,-1 16 0,3-24-151,0 0-1,0 1 0,0-1 0,1 0 0,-1 1 0,0-1 0,0 0 0,0 1 0,1-1 0,-1 0 0,0 0 0,1 1 0,-1-1 0,0 0 0,1 0 1,-1 1-1,0-1 0,1 0 0,-1 0 0,1 0 0,-1 0 0,0 0 0,1 1 0,-1-1 0,0 0 0,1 0 0,-1 0 0,1 0 0,-1 0 0,0 0 0,1 0 1,-1-1-1,1 1 0,-1 0 0,0 0 0,1 0 0,-1 0 0,1 0 0,-1-1 0,0 1 0,1 0 0,-1 0 0,0 0 0,1-1 0,18-8 854,-7 0-694,-1 0-1,0 0 1,13-14-1,-17 15-266,0 1 0,1-1 0,-1 1 0,2 1 0,-1 0 0,1 0 0,0 1-1,11-6 1,-19 11 70,0 0 0,-1 0 0,1 0 0,0 0 0,0 0 0,0 0 0,0 0 0,0 0 0,0 0 0,0 0 0,0 1 0,-1-1 0,1 0 0,0 0 0,0 1 0,0-1 0,-1 1 0,1-1 0,0 1 0,0-1 0,-1 1-1,1-1 1,0 1 0,-1 0 0,1-1 0,-1 1 0,1 0 0,0 0 0,-1-1 0,0 1 0,1 0 0,-1 0 0,0 0 0,1 0 0,-1-1 0,0 1 0,0 0 0,0 0 0,1 0 0,-1 0 0,0 0 0,0 0 0,-1 0 0,1 1 0,0 58-309,-1-41 270,1 44 46,0-62 3,0-1-1,0 0 1,0 0-1,0 0 1,0 1-1,1-1 1,-1 0-1,0 0 0,0 0 1,0 1-1,1-1 1,-1 0-1,0 0 1,0 0-1,0 0 1,1 0-1,-1 0 1,0 0-1,0 1 0,1-1 1,-1 0-1,0 0 1,0 0-1,1 0 1,-1 0-1,0 0 1,0 0-1,1 0 1,-1 0-1,0 0 0,0 0 1,1-1-1,-1 1 1,0 0-1,0 0 1,1 0-1,-1 0 1,0 0-1,0 0 1,0 0-1,1-1 0,-1 1 1,0 0-1,0 0 1,0 0-1,1 0 1,-1-1-1,0 1 1,0 0-1,0 0 1,0-1-1,0 1 0,0 0 1,0 0-1,1-1 1,11-11 206,7-17-260,-2-1 1,-1 0-1,-2-2 0,15-46 0,13-28-3186,7 40 3584,-12-22 1666,-72 174-2046,-12 37 39,42-107 106,1-1 0,1 1 0,1 1 0,0-1 0,0 0 1,3 27-1,-1-42-100,0 0-1,0 0 1,0 0 0,0 0 0,1-1 0,-1 1 0,0 0 0,1 0 0,-1 0 0,1-1 0,-1 1 0,1 0-1,-1-1 1,1 1 0,-1 0 0,1-1 0,0 1 0,-1 0 0,1-1 0,0 1 0,0-1 0,-1 0 0,1 1 0,0-1-1,0 1 1,0-1 0,0 0 0,-1 0 0,1 0 0,0 1 0,0-1 0,0 0 0,0 0 0,0 0 0,0 0-1,-1 0 1,1-1 0,0 1 0,0 0 0,0 0 0,0 0 0,0-1 0,-1 1 0,1 0 0,0-1 0,1 0-1,2 0 27,-1-1 0,1 0 0,0 0 0,-1 0 0,1 0 0,-1 0 0,0-1 0,0 0 0,4-3 0,-1-4 8,-1 1 0,1-1 1,-2 1-1,0-2 0,0 1 0,-1 0 0,0-1 0,0 1 0,-2-1 1,1 0-1,-1 0 0,-1 0 0,-1-19 0,1 29-44,0 1 0,0 0 0,1 0-1,-1-1 1,0 1 0,0 0 0,0 0 0,0-1-1,0 1 1,0 0 0,0-1 0,0 1 0,0 0-1,0 0 1,-1-1 0,1 1 0,0 0 0,0-1-1,0 1 1,0 0 0,0 0 0,0-1 0,-1 1-1,1 0 1,0 0 0,0 0 0,0-1 0,0 1-1,-1 0 1,1 0 0,0 0 0,0 0 0,-1-1-1,1 1 1,0 0 0,0 0 0,-1 0 0,1 0-1,0 0 1,0 0 0,-1 0 0,1 0 0,0 0-1,-1 0 1,1 0 0,0 0 0,0 0 0,-1 0-1,1 0 1,0 0 0,-1 0 0,1 0 0,0 0-1,0 0 1,-1 0 0,1 0 0,0 1 0,0-1-1,-1 0 1,1 0 0,0 0 0,0 0 0,-1 1-1,-10 14-217,9-12 207,1 1 0,-1 0-1,1 0 1,0 0 0,1-1 0,-1 1 0,1 0 0,0 0 0,0 0 0,0 0 0,0 0 0,0 0 0,1 0-1,0 0 1,0 0 0,2 6 0,-1-8 12,0 0 0,-1 1 1,1-1-1,0 0 0,0 0 0,0-1 0,0 1 0,1 0 0,-1-1 0,0 1 0,1-1 0,-1 0 1,1 0-1,-1 0 0,1 0 0,0 0 0,-1 0 0,1-1 0,0 1 0,0-1 0,-1 0 0,1 0 1,5 0-1,-1 0 11,0-1 0,-1 0 1,1 0-1,0 0 0,-1-1 1,1 1-1,-1-2 0,0 1 1,1-1-1,8-5 0,1-3 2,0 0-1,18-18 1,-7 6-1,-27 22-26,1 0 1,0 0 0,-1 1 0,1-1-1,0 0 1,0 1 0,-1-1 0,1 1-1,0-1 1,0 1 0,0-1 0,0 1-1,0 0 1,0-1 0,0 1 0,0 0-1,-1 0 1,1-1 0,0 1 0,0 0-1,0 0 1,0 0 0,0 0 0,0 1-1,2-1 1,-2 1 2,0 0 1,0 0-1,-1 0 0,1 0 0,0 0 0,-1 0 0,1 0 1,-1 0-1,1 0 0,-1 1 0,0-1 0,1 0 1,-1 0-1,0 0 0,0 0 0,0 1 0,0 1 1,-8 71 28,5-58 55,2-12-56,1 0 1,-1 0-1,1 0 0,0 0 1,0 0-1,0 0 1,1 0-1,-1 0 0,2 5 1,-1-8-14,-1-1 0,1 1 1,0 0-1,0 0 0,0 0 1,0 0-1,-1-1 0,1 1 1,0 0-1,0-1 0,0 1 1,0-1-1,1 1 0,-1-1 1,0 0-1,0 1 0,0-1 1,0 0-1,0 0 0,0 0 1,1 0-1,-1 0 0,0 0 1,0 0-1,0 0 0,0 0 1,0 0-1,1-1 0,-1 1 1,0 0-1,0-1 0,0 1 1,0-1-1,0 1 0,0-1 1,1-1-1,11-4-21,-1-1 0,1 0 0,-1-1 1,-1 0-1,0-1 0,16-17 0,-16 16-141,1 0 1,-1 0-1,1 1 0,1 0 1,23-12-1,-36 21 146,1 0 0,-1 0 0,1-1 0,-1 1 0,1 0-1,0 0 1,-1-1 0,1 1 0,-1 0 0,1 0 0,-1 0 0,1 0 0,0 0 0,-1 0 0,1 0-1,-1 0 1,1 0 0,0 0 0,-1 1 0,1-1 0,-1 0 0,1 0 0,-1 0 0,1 1-1,-1-1 1,1 0 0,-1 1 0,1-1 0,-1 0 0,1 1 0,0 0 0,3 21-101,-14 44 250,5-39 46,5-18-152,1 0 0,0 1 0,0-1 0,1 0 0,0 0-1,0 0 1,7 12 0,-6-11-52,0-1 0,0 0 0,0 1 0,-1-1 0,-1 1 0,1 11-1,-2-9 20,0 1 0,-1 0-1,-1 0 1,0-1-1,-5 16 1,7-25 5,-1 0 1,0-1-1,0 1 1,0 0-1,0-1 1,-1 1-1,1-1 0,-1 1 1,0-1-1,1 0 1,-1 0-1,0 1 1,0-1-1,0-1 1,-1 1-1,1 0 1,0 0-1,-1-1 1,1 1-1,-1-1 1,1 0-1,-1 0 1,0 0-1,1 0 1,-1 0-1,0-1 1,0 1-1,0-1 0,-4 0 1,6 0 3,-1-1 0,1 1 0,0-1 1,0 0-1,-1 1 0,1-1 0,0 0 0,0 0 0,0 0 0,0 0 1,0 0-1,0 0 0,0 0 0,0 0 0,1 0 0,-1 0 0,0-1 1,1 1-1,-1 0 0,0-1 0,1 1 0,0 0 0,-1-1 0,1 1 1,0 0-1,0-1 0,0 1 0,0-3 0,-2-43 0,4 36-25,0-1-1,0 1 1,1 0-1,0 0 0,1 0 1,1 1-1,-1 0 1,2-1-1,11-17 1,6-3-14,44-45-1,-42 49 65,33-45 0,-52 59 300,-17 18-162,-16 20-174,23-22-4,1 1 0,0 0-1,0 0 1,0 1 0,0-1-1,1 1 1,0-1 0,0 1-1,0 0 1,0 0 0,1 0-1,-1 7 1,2-11 7,0-1 0,1 1 0,-1-1 0,1 1 0,-1-1 0,0 0 0,1 1 0,-1-1 0,1 1 0,-1-1 0,1 0 0,-1 1 0,1-1 0,0 0 1,-1 0-1,1 0 0,-1 1 0,1-1 0,0 0 0,-1 0 0,1 0 0,-1 0 0,1 0 0,0 0 0,-1 0 0,1 0 0,-1 0 0,1 0 0,0-1 0,-1 1 0,1 0 0,25-5 120,-10-1-95,0-2 1,0 1-1,21-15 0,-28 15-98,2 0 0,-1 1 0,1 1 0,0-1 0,0 2 0,0 0 0,0 0-1,1 1 1,0 0 0,15-1 0,-26 4 68,1 0 0,-1 0 0,0 1 0,0-1 0,1 1 0,-1-1 0,0 1 0,0-1 0,0 1 0,0 0 0,0 0 0,0-1 0,0 1 0,0 0 0,0 0 0,0 0 0,0 0 0,-1 0 0,1 0 0,0 0 0,-1 0 0,1 0 0,-1 1-1,1-1 1,-1 0 0,1 0 0,-1 1 0,0-1 0,0 0 0,0 0 0,1 1 0,-1-1 0,0 0 0,-1 2 0,-2 59 742,1-39-502,2-23-232,-1 1 0,1-1-1,0 0 1,0 0 0,0 0-1,0 1 1,0-1 0,0 0-1,1 0 1,-1 0 0,0 1-1,0-1 1,0 0 0,0 0 0,0 0-1,0 0 1,0 1 0,0-1-1,0 0 1,0 0 0,1 0-1,-1 0 1,0 1 0,0-1-1,0 0 1,0 0 0,0 0-1,1 0 1,-1 0 0,0 0 0,0 0-1,0 0 1,1 1 0,-1-1-1,0 0 1,0 0 0,0 0-1,0 0 1,1 0 0,-1 0-1,0 0 1,0 0 0,0 0-1,1 0 1,-1 0 0,0 0 0,1-1-1,12-5 154,11-14-12,-5 2-68,-3 2-168,0 1-1,24-16 1,-37 28 46,1 0-1,0 1 1,0-1-1,0 1 0,1 0 1,-1 0-1,1 1 1,-1-1-1,1 1 1,-1 0-1,1 0 0,-1 1 1,1 0-1,0-1 1,0 1-1,7 2 1,-10-2 41,-1 1 0,1 0 1,-1 0-1,0 0 1,0 1-1,0-1 1,1 0-1,-1 0 1,0 1-1,-1-1 1,1 0-1,0 1 1,0-1-1,0 1 1,-1-1-1,1 1 1,-1-1-1,1 1 0,-1 0 1,0-1-1,0 1 1,0 0-1,0-1 1,0 1-1,0 1 1,-2 44-1433,-4-38-3198,-2-6-5468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49.791"/>
    </inkml:context>
    <inkml:brush xml:id="br0">
      <inkml:brushProperty name="width" value="0.025" units="cm"/>
      <inkml:brushProperty name="height" value="0.025" units="cm"/>
    </inkml:brush>
  </inkml:definitions>
  <inkml:trace contextRef="#ctx0" brushRef="#br0">1 255 4452,'0'1'425,"0"-1"-1,0 0 1,0 1-1,0-1 1,0 1 0,0-1-1,0 0 1,0 1-1,0-1 1,0 0-1,0 1 1,0-1 0,0 0-1,0 1 1,0-1-1,1 0 1,-1 1-1,0-1 1,0 0 0,0 1-1,1-1 1,-1 0-1,0 0 1,0 1-1,1-1 1,-1 0 0,0 0-1,0 1 1,1-1-1,-1 0 1,0 0-1,1 0 1,0 1 0,12-6 3584,19-20-5017,-27 20 2250,15-13-941,-1-1-1,32-42 0,-45 54-256,-1-1-1,1 0 1,-2 0 0,1-1 0,-1 1-1,0-1 1,-1 0 0,0 0-1,0 0 1,-1 0 0,1-17 0,-2 26-48,-1-1 0,0 1 1,0-1-1,0 1 1,0 0-1,0-1 1,0 1-1,0-1 0,0 1 1,0-1-1,0 1 1,0-1-1,0 1 1,-1 0-1,1-1 1,0 1-1,0-1 0,0 1 1,-1 0-1,1-1 1,0 1-1,0 0 1,-1-1-1,1 1 0,0 0 1,-1-1-1,1 1 1,0 0-1,-1 0 1,1-1-1,0 1 1,-1 0-1,1 0 0,-1 0 1,1-1-1,0 1 1,-1 0-1,1 0 1,-1 0-1,0 0 0,-19 10-326,-17 24-234,24-18 537,2 0 0,0 1 0,0 1 0,2 0 0,-9 22 0,13-28 35,1 0 0,1 0 0,0 0 1,0 0-1,2 0 0,-1 1 0,2-1 0,-1 0 0,3 22 0,-2-33 3,1 1-1,-1 0 0,0-1 0,1 1 0,-1-1 0,1 1 0,0-1 0,-1 1 0,1-1 0,0 1 0,0-1 0,0 1 0,0-1 0,0 0 0,0 0 1,0 0-1,0 1 0,1-1 0,-1 0 0,0 0 0,1-1 0,-1 1 0,1 0 0,2 1 0,-1-1 12,1-1 0,0 1 0,0-1 0,0 1 0,0-1 0,0 0 0,0-1 0,0 1 0,0-1 0,4-1 0,5-1 49,-1-1 0,0 0-1,0-1 1,-1-1 0,17-9 0,-5-2-8,-1 0 0,-1-1 0,27-29 0,-37 35-27,-1 0 0,0-1-1,-1 0 1,0-1 0,-1 0 0,-1-1 0,7-17 0,-23 59 14,2-12-11,1 1 0,1-1 0,1 1 0,0 0 0,1 0-1,1 0 1,0 1 0,1 31 0,2-47-9,-1-1 0,0 1-1,0 0 1,1 0 0,-1-1-1,0 1 1,1 0 0,-1-1-1,1 1 1,-1 0 0,1-1 0,-1 1-1,1-1 1,0 1 0,-1-1-1,1 1 1,0-1 0,-1 1-1,1-1 1,0 0 0,-1 1-1,1-1 1,0 0 0,0 0 0,0 1-1,-1-1 1,1 0 0,0 0-1,0 0 1,0 0 0,-1 0-1,1 0 1,0 0 0,0 0-1,-1-1 1,1 1 0,0 0 0,0 0-1,0-1 1,-1 1 0,1 0-1,0-1 1,-1 1 0,1-1-1,0 1 1,-1-1 0,1 1-1,0-1 1,35-25 907,15-24-617,-35 32-316,2 0 0,0 2 0,24-17 0,-41 32-7,1 0 0,-1 0 0,0 0 0,1 0 0,-1 0 0,1 0 0,-1 1 1,1-1-1,-1 1 0,1-1 0,0 1 0,-1 0 0,1-1 0,-1 1 0,1 0 0,0 0 0,-1 0 0,1 0 0,0 0 0,1 1 0,-2 0-4,0-1 1,0 1-1,0 0 1,0 0-1,0 0 0,0 0 1,0 0-1,0 0 0,0 0 1,-1 0-1,1 0 0,0 0 1,-1 0-1,1 1 0,-1-1 1,1 0-1,-1 0 1,0 1-1,1 1 0,0 9-42,0 0 0,0 0 0,-1 1 1,-3 15-1,2-14 34,1-5 19,-1-5 5,1-1 0,-1 1 0,1 0 0,0-1 1,1 1-1,-1-1 0,1 1 0,1 4 0,9-1 57,11-14 1,-1-7-11,-1 0-1,26-23 1,-24 18-73,40-26 0,-55 40 9,1 1 0,-1 0 0,1 1 0,0 0 0,1 0 0,-1 0 0,1 1 1,-1 0-1,17-1 0,-24 3 1,0 0 1,1 0 0,-1 0 0,0 0-1,1 0 1,-1 0 0,0 1 0,1-1-1,-1 0 1,0 1 0,0-1 0,1 1-1,-1-1 1,0 1 0,0 0 0,0-1-1,0 1 1,0 0 0,0 0 0,0 0-1,0-1 1,0 1 0,0 0 0,0 1-1,0-1 1,-1 0 0,2 1 0,-1 1 3,0 0 1,-1 0 0,1 0-1,-1 0 1,1 0 0,-1 1 0,0-1-1,0 0 1,0 0 0,-1 0-1,0 5 1,-1 1 11,-1 0-1,0 0 1,0 0 0,-1 0-1,0-1 1,0 0 0,-9 13-1,11-18-15,-1-1 1,1 1-1,-1-1 0,1 1 0,-1-1 0,0 0 0,0 0 0,0-1 1,-3 2-1,-12 0-1822,1-13-3449,5-9-4042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0.136"/>
    </inkml:context>
    <inkml:brush xml:id="br0">
      <inkml:brushProperty name="width" value="0.025" units="cm"/>
      <inkml:brushProperty name="height" value="0.025" units="cm"/>
    </inkml:brush>
  </inkml:definitions>
  <inkml:trace contextRef="#ctx0" brushRef="#br0">0 1 16496,'0'0'1825,"13"50"-1889,12-36-4260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0.499"/>
    </inkml:context>
    <inkml:brush xml:id="br0">
      <inkml:brushProperty name="width" value="0.025" units="cm"/>
      <inkml:brushProperty name="height" value="0.025" units="cm"/>
    </inkml:brush>
  </inkml:definitions>
  <inkml:trace contextRef="#ctx0" brushRef="#br0">31 129 9385,'0'0'15625,"10"0"-14135,-2-1-1398,0-1 1,0 1-1,0-1 0,0-1 1,0 1-1,-1-1 0,1-1 1,8-4-1,-12 5-130,1 1 0,0-1 0,-1-1 0,0 1 0,0-1 0,0 1 1,0-1-1,0-1 0,-1 1 0,1 0 0,-1-1 0,-1 1 0,1-1 0,-1 0 0,4-10 0,-5 14 38,-1 0 0,0 0 0,1 0 0,-1 0-1,0 1 1,0-1 0,0 0 0,0 0 0,0 0 0,0 0 0,0 0 0,0 0 0,0 0 0,-1 0-1,1 0 1,0 1 0,-1-1 0,1 0 0,0 0 0,-1 0 0,1 0 0,-1 1 0,1-1 0,-1 0-1,1 0 1,-1 1 0,0-1 0,1 0 0,-1 1 0,0-1 0,0 1 0,0-1 0,1 1 0,-1-1-1,0 1 1,0 0 0,0-1 0,0 1 0,0 0 0,1 0 0,-1 0 0,0-1 0,0 1 0,0 0-1,0 0 1,0 0 0,0 1 0,0-1 0,0 0 0,0 0 0,0 0 0,-1 1 0,-5 0 23,1 0-1,-1 1 1,1 0 0,-1 0 0,1 0 0,-7 4 0,6-1 50,-1 0-1,1 1 1,0-1 0,0 2 0,1-1 0,-1 1-1,1 0 1,1 0 0,0 0 0,0 1 0,0 0 0,1 0-1,0 1 1,0-1 0,1 1 0,0-1 0,1 1-1,0 0 1,0 0 0,1 0 0,0 0 0,1 0 0,0 1-1,2 12 1,-1-18-52,0-1 0,1 1 0,0 0-1,0-1 1,0 1 0,0-1 0,1 0 0,-1 0-1,1 0 1,0 0 0,-1 0 0,2 0 0,-1-1-1,0 0 1,0 1 0,1-1 0,-1 0 0,1-1-1,0 1 1,-1 0 0,1-1 0,0 0 0,0 0-1,0 0 1,0-1 0,6 1 0,-2 0-475,1-1 1,0 1-1,0-2 0,17-2 1,-19 2-956,0 0 0,-1-1 1,1 0-1,0-1 0,11-5 0,23-19-16330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0.879"/>
    </inkml:context>
    <inkml:brush xml:id="br0">
      <inkml:brushProperty name="width" value="0.025" units="cm"/>
      <inkml:brushProperty name="height" value="0.025" units="cm"/>
    </inkml:brush>
  </inkml:definitions>
  <inkml:trace contextRef="#ctx0" brushRef="#br0">109 1 11243,'0'0'13314,"1"12"-12679,-1 6-374,0 0 0,-1 1 1,-1-1-1,-1 0 0,-6 23 1,-35 98 494,-6 22 294,50-138-755,0-22-281,0-1-1,0 1 1,0-1-1,0 0 1,1 1-1,-1-1 1,0 0 0,0 1-1,1-1 1,-1 0-1,0 1 1,0-1-1,1 0 1,-1 0-1,0 1 1,1-1 0,-1 0-1,0 0 1,1 0-1,-1 1 1,1-1-1,-1 0 1,0 0-1,1 0 1,-1 0 0,1 0-1,-1 0 1,1 0-1,3 0 35,-1-1-1,1 0 1,-1 0-1,0-1 1,1 1-1,-1-1 1,0 0-1,0 1 1,4-4-1,31-20-223,30-19 406,-29 11-7111,-33 26 507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11.576"/>
    </inkml:context>
    <inkml:brush xml:id="br0">
      <inkml:brushProperty name="width" value="0.025" units="cm"/>
      <inkml:brushProperty name="height" value="0.025" units="cm"/>
    </inkml:brush>
  </inkml:definitions>
  <inkml:trace contextRef="#ctx0" brushRef="#br0">130 25 9577,'10'-3'2856,"-6"1"-2539,50-14 3490,-49 15-3514,0 0 0,-1 0 1,1 1-1,0-1 1,1 1-1,-1 0 0,0 1 1,0-1-1,0 1 1,7 2-1,-11-3-266,0 1 0,0-1 0,0 1 0,0 0 0,0 0 0,0-1 0,0 1 0,0 0 0,-1 0 0,1 0 0,0 0 0,-1 0 0,1 0 0,-1 0 0,1 0 0,-1 0 0,1 0 0,-1 0-1,0 0 1,1 0 0,-1 0 0,0 0 0,0 0 0,0 1 0,0-1 0,0 0 0,0 0 0,0 0 0,0 0 0,0 0 0,-1 1 0,1-1 0,0 0 0,-1 0 0,1 0 0,-1 0 0,1 0 0,-1 0 0,-1 2 0,-27 38 987,-57 37 253,56-53-458,2 2 0,-50 57 0,77-82-776,-1 0-1,0 0 1,1 0-1,-1 0 1,1 0 0,0 0-1,-1 1 1,1-1 0,0 0-1,1 1 1,-1-1 0,0 1-1,1-1 1,-1 1 0,1-1-1,0 1 1,0 0 0,0-1-1,0 1 1,0 2-1,2-3-17,-1 0 0,0-1 0,1 1 0,-1-1 0,1 1-1,0-1 1,-1 0 0,1 0 0,0 1 0,0-1-1,0 0 1,0-1 0,-1 1 0,2 0 0,-1 0-1,0-1 1,0 1 0,0-1 0,0 0 0,0 0-1,0 0 1,0 0 0,4 0 0,23 0 37,0-2-1,0 0 1,0-2 0,30-9-1,54-19-4153,-112 32 4018,19-11-2969,-19 11 2847,-1-1 1,0 1-1,1 0 0,-1-1 1,0 1-1,1-1 1,-1 1-1,0-1 0,0 1 1,0-1-1,0 1 1,1-1-1,-1 1 1,0-1-1,0 1 0,0-1 1,0 1-1,0-1 1,0 1-1,0-1 1,0 1-1,-1-1 0,1 1 1,0-1-1,0 1 1,0-1-1,-1 0 0,-8-12-5949</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1.538"/>
    </inkml:context>
    <inkml:brush xml:id="br0">
      <inkml:brushProperty name="width" value="0.025" units="cm"/>
      <inkml:brushProperty name="height" value="0.025" units="cm"/>
    </inkml:brush>
  </inkml:definitions>
  <inkml:trace contextRef="#ctx0" brushRef="#br0">124 357 4164,'0'0'19586,"9"-7"-19623,46-41 58,-55 48 4,1 0-1,-1 0 0,0-1 0,1 1 0,-1 0 0,0 0 0,1-1 0,-1 1 0,0 0 1,1-1-1,-1 1 0,0 0 0,0-1 0,0 1 0,1-1 0,-1 1 0,0 0 1,0-1-1,0 1 0,0-1 0,0 1 0,0 0 0,1-1 0,-1 1 0,0-1 0,0 1 1,0-1-1,-1 1 0,1-1 0,0 1 0,0 0 0,0-1 0,0 1 0,0-1 0,0 1 1,-1 0-1,1-1 0,0 1 0,0 0 0,-1-1 0,1 1 0,0-1 0,0 1 0,-1 0 1,1 0-1,0-1 0,-1 1 0,1 0 0,-1 0 0,1-1 0,0 1 0,-1 0 1,1 0-1,-1 0 0,1 0 0,0 0 0,-1-1 0,1 1 0,-1 0 0,1 0 0,-1 0 1,1 0-1,0 0 0,-1 0 0,1 1 0,-1-1 0,1 0 0,-1 0 0,-32-1 597,27 2-620,-1 1-1,1 0 1,-1 0-1,1 1 1,0-1-1,0 1 1,0 1 0,0-1-1,1 1 1,-1 0-1,1 1 1,0-1-1,0 1 1,1 0-1,-1 0 1,-4 8-1,3-6 139,1 1-1,0-1 1,0 1-1,1 0 1,0 0-1,1 0 1,0 1-1,0-1 1,1 1-1,0 0 1,-2 16-1,4-24-117,0 0 0,0 0 0,0 0 0,0 0 0,0 0 0,1 0 0,-1 0 0,0 0 0,0 0 0,1 0 0,-1 0 0,1-1 0,-1 1-1,1 0 1,-1 0 0,1 0 0,0 0 0,-1-1 0,1 1 0,0 0 0,-1 0 0,1-1 0,0 1 0,0-1 0,0 1 0,0-1 0,0 1 0,0-1 0,1 1 0,1 0 13,1-1 0,-1 1 1,1-1-1,-1 1 1,1-1-1,-1 0 1,1-1-1,6 0 0,1-2 17,0 1-1,0-2 1,0 0-1,18-8 1,-9-1-22,0-1 0,-1-1 0,-1 0 0,0-1 0,-1-1 0,-1-1 0,-1 0 1,0-1-1,-1-1 0,14-27 0,-45 108-526,10-45 495,2 1-1,0-1 0,1 1 0,1 1 0,0-1 0,1 0 0,1 1 0,1 20 0,0-38 7,0 1 1,0 0-1,0 0 1,1 0-1,-1 0 1,0 0-1,0 0 1,0 0-1,1 0 1,-1-1-1,1 1 1,-1 0-1,0 0 1,1 0-1,0-1 1,-1 1-1,1 0 1,-1-1-1,1 1 1,0 0-1,-1-1 1,1 1-1,0-1 1,0 1-1,0-1 1,-1 1-1,1-1 1,0 0-1,1 1 0,0-1 9,0 0 0,1 0 0,-1 0 0,0 0 0,0-1 0,0 1 0,0-1 0,0 1 0,0-1 0,0 0 0,0 0 0,2-1 0,4-3 28,0 0 0,-1 0 0,0 0 0,0-1 1,7-7-1,8-14-27,-2-1 0,-1 0 0,-1-1 0,-2-1 0,15-36 0,-9 10-271,-3-1-1,13-60 0,-29 93-380,-13 46 392,-13 47 174,-20 114 155,38-153 146,2 0 0,1 0 0,1-1 0,5 41 0,10-31 150,-14-39-371,0 1 0,1 0 1,-1 0-1,1 0 0,-1 0 1,1 0-1,0 0 1,-1-1-1,1 1 0,0 0 1,-1 0-1,1-1 1,0 1-1,0-1 0,0 1 1,0-1-1,0 1 1,0-1-1,0 1 0,0-1 1,-1 0-1,1 1 0,0-1 1,1 0-1,-1 0 1,0 0-1,0 0 0,0 0 1,0 0-1,0 0 1,0 0-1,0 0 0,0-1 1,0 1-1,0 0 1,1-1-1,-1-2-28,1 0 1,-1 0-1,0 0 1,0 0-1,0-1 0,-1 1 1,1 0-1,-1 0 0,0 0 1,1-1-1,-2 1 1,1 0-1,0 0 0,-1-1 1,0-3-1,0 1-66,-2-12-32,-1 0 1,-1 1 0,-1 0 0,0 0 0,-1 0 0,-1 1 0,0 0 0,-2 0 0,0 1 0,0 0 0,-1 1-1,-1 0 1,0 1 0,-15-12 0,35 28 183,0-1-1,1 1 1,-1-2-1,1 1 1,9-1-1,-5 1 17,16 1-263,1-1-1,0-1 1,30-4-1,-59 3 60,-1 0-1,1 0 1,-1 0-1,0 1 1,1-1 0,-1 0-1,1 0 1,-1 0-1,0-1 1,1 1-1,-1 0 1,1 0-1,-1 0 1,0 0-1,1 0 1,-1 0 0,1-1-1,-1 1 1,0 0-1,1 0 1,-1 0-1,0-1 1,1 1-1,-1 0 1,0-1-1,0 1 1,1 0 0,-1-1-1,0 1 1,0 0-1,1-1 1,-1 1-1,0 0 1,0-1-1,0 1 1,0-1-1,0 1 1,1 0 0,-1-1-1,0 1 1,0-1-1,0 1 1,0 0-1,0-1 1,0 1-1,0-1 1,-1 1-1,1-1 1,-3-10-6749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1.913"/>
    </inkml:context>
    <inkml:brush xml:id="br0">
      <inkml:brushProperty name="width" value="0.025" units="cm"/>
      <inkml:brushProperty name="height" value="0.025" units="cm"/>
    </inkml:brush>
  </inkml:definitions>
  <inkml:trace contextRef="#ctx0" brushRef="#br0">1 8 5285,'0'0'16047,"68"-7"-15983,-34 7-160,1 7-2883,-1 3-4676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2.244"/>
    </inkml:context>
    <inkml:brush xml:id="br0">
      <inkml:brushProperty name="width" value="0.025" units="cm"/>
      <inkml:brushProperty name="height" value="0.025" units="cm"/>
    </inkml:brush>
  </inkml:definitions>
  <inkml:trace contextRef="#ctx0" brushRef="#br0">97 0 11883,'0'0'7308,"10"2"-4830,0-1-1799,-7-1-492,1 0 0,-1 0 0,1 1 0,-1-1 1,0 1-1,1 0 0,-1 0 0,0 0 0,1 0 0,-1 0 0,0 1 0,0 0 1,5 3-1,-7-5-132,0 1 0,0 1 0,0-1 1,-1 0-1,1 0 0,0 0 0,0 0 1,0 1-1,-1-1 0,1 0 1,-1 0-1,1 1 0,-1-1 0,0 1 1,1-1-1,-1 0 0,0 1 0,0-1 1,0 1-1,0-1 0,0 1 0,0-1 1,0 0-1,-1 1 0,1-1 0,0 0 1,-1 1-1,1-1 0,-1 0 1,0 1-1,1-1 0,-1 0 0,0 0 1,0 1-1,-1 0 0,-38 42 1136,34-39-944,-24 21 514,-31 30 387,58-53-1073,0 1 0,0-1-1,0 1 1,0 0 0,0 1 0,1-1 0,0 0 0,0 1 0,0-1 0,0 1 0,1-1 0,-2 10 0,3-13-62,1 1 0,0-1 0,-1 0 0,1 0 0,0 0 1,0 0-1,0 0 0,0 0 0,0-1 0,0 1 0,0 0 1,0 0-1,0-1 0,0 1 0,0 0 0,1-1 0,-1 0 1,0 1-1,0-1 0,1 1 0,-1-1 0,0 0 0,1 0 1,-1 0-1,0 0 0,0 0 0,1 0 0,-1 0 0,0 0 1,2-1-1,48-3 193,-34 1-138,1-1 1,0-1 0,-1-1-1,0-1 1,22-11 0,-32 14-534,-1 0 0,1-1 1,0 0-1,-1 0 0,0 0 1,7-9-1,-10 10-478,-1 1 0,1 0 1,-1-1-1,0 0 0,0 1 0,0-1 0,-1 0 1,0 0-1,1 0 0,-1 0 0,0 0 0,0-9 1,1-8-8934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2.572"/>
    </inkml:context>
    <inkml:brush xml:id="br0">
      <inkml:brushProperty name="width" value="0.025" units="cm"/>
      <inkml:brushProperty name="height" value="0.025" units="cm"/>
    </inkml:brush>
  </inkml:definitions>
  <inkml:trace contextRef="#ctx0" brushRef="#br0">13 16 4068,'0'0'18956,"-4"8"-16543,3-6-2324,0 0 27,0 0 1,0 0-1,0 0 0,1 0 0,-1 0 1,0 0-1,1 0 0,-1 0 1,1 1-1,0-1 0,0 0 1,0 3-1,1-3-76,0-1 1,-1 0-1,1 0 1,0 1-1,1-1 1,-1 0-1,0 0 1,0 0-1,0 0 1,0-1-1,1 1 1,-1 0-1,1 0 1,-1-1-1,0 1 1,1-1-1,-1 1 1,1-1-1,-1 1 1,1-1-1,-1 0 1,1 0-1,-1 0 1,1 0-1,2 0 1,6 1-135,0 0 1,0 0 0,0-1-1,0 0 1,0-1 0,1 0 0,-1 0-1,0-1 1,-1-1 0,1 1-1,0-2 1,-1 1 0,1-1-1,-1-1 1,0 0 0,-1 0 0,1-1-1,-1 0 1,0 0 0,8-9-1,-16 15 96,0 0-1,-1 0 0,1 1 0,0-1 0,0 0 0,0 0 1,0 0-1,0 0 0,0 0 0,0 0 0,0 1 0,0-1 1,0 0-1,0 0 0,0 0 0,0 0 0,0 0 0,0 1 1,0-1-1,0 0 0,0 0 0,0 0 0,0 0 1,0 0-1,0 0 0,0 1 0,0-1 0,0 0 0,0 0 1,1 0-1,-1 0 0,0 0 0,0 0 0,0 0 0,0 1 1,0-1-1,0 0 0,0 0 0,0 0 0,1 0 0,-1 0 1,0 0-1,0 0 0,0 0 0,0 0 0,0 0 0,0 0 1,1 0-1,-1 0 0,0 0 0,0 0 0,0 0 0,0 0 1,0 0-1,0 0 0,1 0 0,-1 0 0,0 0 1,0 0-1,0 0 0,0 0 0,0 0 0,1 0 0,-1 0 1,0 0-1,0 0 0,0 0 0,0 0 0,0-1 0,-2 23 225,-9 21 176,4-19 306,-9 51-1,16-75-695,0 0 1,0 1-1,0-1 1,0 1-1,0-1 0,0 1 1,0-1-1,0 1 1,0-1-1,0 0 0,0 1 1,0-1-1,0 1 0,0-1 1,0 1-1,0-1 1,1 0-1,-1 1 0,0-1 1,0 1-1,0-1 1,1 0-1,-1 1 0,0-1 1,0 0-1,1 1 0,-1-1 1,0 0-1,1 1 1,-1-1-1,1 0 0,-1 0 1,0 1-1,1-1 1,-1 0-1,1 0 0,0 0 1,19-4 255,20-21-67,124-124-217,-164 148 7,1 0 1,0 1 0,-1-1 0,1 0 0,0 0-1,-1 1 1,1-1 0,0 1 0,0-1-1,0 1 1,0-1 0,0 1 0,0-1 0,-1 1-1,1-1 1,0 1 0,0 0 0,0 0-1,0 0 1,0 0 0,0-1 0,1 1 0,-1 1-1,0-1 1,0 0 0,0 0 0,0 0-1,0 0 1,0 1 0,1 0 0,-1 0 0,-1 1-1,1-1 1,0 1 0,-1-1-1,1 1 1,-1 0 0,1-1 0,-1 1-1,0 0 1,0-1 0,0 1-1,0 0 1,0 0 0,0-1 0,-1 4-1,-2 9 39,1-1 1,-2 1-1,-6 16 0,-29 61 936,69-107-608,-24 10-853,16-20-955,-16 5-7661,-6 16 2294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2.947"/>
    </inkml:context>
    <inkml:brush xml:id="br0">
      <inkml:brushProperty name="width" value="0.025" units="cm"/>
      <inkml:brushProperty name="height" value="0.025" units="cm"/>
    </inkml:brush>
  </inkml:definitions>
  <inkml:trace contextRef="#ctx0" brushRef="#br0">0 156 9929,'0'0'19373,"9"-8"-19015,165-127-801,-173 134 438,0 0-1,0 0 1,0 0-1,0 0 1,1 0-1,-1 0 1,0 0-1,1 1 1,-1-1-1,0 0 1,1 1-1,-1-1 1,1 1-1,-1-1 1,1 1-1,-1 0 1,1-1-1,-1 1 1,1 0 0,0 0-1,-1 0 1,1 1-1,-1-1 1,1 0-1,-1 0 1,1 1-1,1 0 1,-1 1-5,0 0-1,-1-1 1,0 1 0,1 0 0,-1 0 0,0 0 0,0 0-1,0 0 1,0 0 0,0 1 0,-1-1 0,1 0 0,-1 0 0,1 0-1,-1 1 1,0 2 0,1 8-1,-1-1-1,0 1 1,-1 0-1,0 0 0,-6 19 1,3-21 11,2-7-3,0 1 1,1-1-1,-1 0 0,1 0 1,0 1-1,0-1 0,0 1 1,1-1-1,0 1 0,-1-1 1,2 10-1,0-14-157,-1 1 1,1-1 0,0 0-1,0 1 1,-1-1-1,1 0 1,0 0-1,0 1 1,-1-1-1,1 0 1,0 0 0,0 0-1,-1 0 1,1 0-1,0 0 1,0 0-1,0 0 1,-1 0 0,1 0-1,0 0 1,0-1-1,-1 1 1,1 0-1,0-1 1,0 0-1,14-6-5832,6-10-5806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3.292"/>
    </inkml:context>
    <inkml:brush xml:id="br0">
      <inkml:brushProperty name="width" value="0.025" units="cm"/>
      <inkml:brushProperty name="height" value="0.025" units="cm"/>
    </inkml:brush>
  </inkml:definitions>
  <inkml:trace contextRef="#ctx0" brushRef="#br0">198 2 4036,'0'0'20403,"-9"0"-18107,3-1-2212,1 1 0,0-1 0,0 2 0,0-1 0,-1 0 0,1 1 0,0 0 0,0 0 0,0 1 0,0-1 0,0 1 0,0 0 0,1 1 0,-1-1 0,1 1 0,-1 0 0,1 0 0,0 0 0,0 0 0,0 1 0,1 0 0,-6 7 0,9-11-98,-1 0 1,1 1-1,0-1 1,0 0-1,0 1 0,0-1 1,0 0-1,0 1 0,0-1 1,0 0-1,0 1 0,0-1 1,0 0-1,0 1 1,0-1-1,0 1 0,0-1 1,0 0-1,0 1 0,1-1 1,-1 0-1,0 0 0,0 1 1,0-1-1,0 0 1,1 1-1,-1-1 0,0 0 1,0 0-1,1 1 0,-1-1 1,0 0-1,0 0 0,1 1 1,-1-1-1,0 0 1,1 0-1,-1 0 0,1 0 1,22 7-667,25-4-145,-37-3 830,-8 0 9,0-1 1,1 1-1,-1 0 0,0 0 1,0 1-1,1-1 0,-1 1 1,0 0-1,0-1 0,6 4 1,-8-3-2,1 1 1,-1-1 0,0 1 0,0-1-1,0 1 1,0 0 0,-1 0-1,1-1 1,0 1 0,-1 0 0,1 0-1,-1 0 1,0 0 0,0 0 0,1 0-1,-1 0 1,0-1 0,-1 1-1,1 0 1,0 0 0,-1 4 0,-1 1 135,0 0 1,0 0 0,0 1 0,-1-1 0,0-1-1,-1 1 1,1 0 0,-1-1 0,0 0 0,-1 0-1,0 0 1,0 0 0,0-1 0,0 0-1,-1 0 1,-6 4 0,4-3-32,1 0 0,-1-1 0,0 0-1,-1-1 1,1 0 0,-1 0 0,0-1 0,0 0 0,0 0 0,0-1-1,0 0 1,-12 0 0,21-1-183,-1-1-1,0 0 0,1 0 1,-1 0-1,0 0 0,1 0 1,-1 0-1,1 0 1,-1 0-1,0 0 0,1 0 1,-1 0-1,0-1 0,1 1 1,-1 0-1,1 0 1,-1-1-1,1 1 0,-1 0 1,0-1-1,1 1 1,-1 0-1,1-1 0,-1 1 1,1-1-1,0 1 0,-1-1 1,1 1-1,-1-1 1,1 1-1,0-1 0,0 1 1,-1-1-1,1 0 0,0 1 1,0-1-1,0 1 1,-1-1-1,1 0 0,0 1 1,0-1-1,0 0 1,0 1-1,0-1 0,0 1 1,0-1-1,1 0 0,-1 1 1,0-1-1,0 0 1,0 1-1,1-1 0,-1 1 1,0-1-1,1 1 0,-1-1 1,0 1-1,1-1 1,-1 1-1,1-2 0,27-31-10435,-4 14-1222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3.640"/>
    </inkml:context>
    <inkml:brush xml:id="br0">
      <inkml:brushProperty name="width" value="0.025" units="cm"/>
      <inkml:brushProperty name="height" value="0.025" units="cm"/>
    </inkml:brush>
  </inkml:definitions>
  <inkml:trace contextRef="#ctx0" brushRef="#br0">0 5 7495,'0'0'23062,"63"-4"-23030,-46 8 32,3 1-32,-2-5-256,-2 0-1378,-2 0-1889,-3-9-3780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4.381"/>
    </inkml:context>
    <inkml:brush xml:id="br0">
      <inkml:brushProperty name="width" value="0.025" units="cm"/>
      <inkml:brushProperty name="height" value="0.025" units="cm"/>
    </inkml:brush>
  </inkml:definitions>
  <inkml:trace contextRef="#ctx0" brushRef="#br0">185 10 6726,'0'0'12834,"-8"-3"-12306,5 1-517,0 1-1,0 0 0,0 0 1,0 1-1,0-1 1,0 1-1,0-1 0,0 1 1,0 0-1,0 0 1,0 1-1,0-1 0,-4 1 1,2 1-2,1 0 1,-1 0-1,0 1 1,1-1-1,-1 1 1,1 0-1,0 0 1,0 1-1,-4 4 1,0-1-9,-41 45 13,46-48-18,0-1 1,0 1 0,1 1 0,0-1 0,0 0-1,0 0 1,0 1 0,0-1 0,1 1-1,0 0 1,0-1 0,0 10 0,1-14-16,1 1 0,-1 0 0,1-1 0,-1 1 1,1-1-1,-1 1 0,1-1 0,0 1 0,-1-1 0,1 1 0,0-1 0,-1 1 1,1-1-1,0 0 0,-1 1 0,1-1 0,0 0 0,0 0 0,-1 0 1,1 0-1,0 0 0,0 1 0,0-1 0,-1-1 0,2 1 0,30 2-392,-24-2 325,4 0 60,-1 2 0,1-1 0,0 1 0,-1 1 0,0 0 0,0 1-1,0 0 1,0 1 0,14 8 0,-22-11 90,0 0-1,0 0 1,0 0-1,0 1 1,0-1 0,-1 1-1,1-1 1,-1 1-1,0 0 1,1 0 0,-2 0-1,1 0 1,0 0-1,0 1 1,-1-1 0,0 0-1,0 1 1,0-1-1,0 1 1,0 0-1,-1-1 1,1 1 0,-1-1-1,0 1 1,0 0-1,-1-1 1,1 1 0,-1 0-1,0-1 1,0 1-1,0-1 1,0 1 0,0-1-1,-4 6 1,2-4 172,-1 0 1,0 0-1,0 0 1,-1 0-1,1-1 1,-1 0-1,0 0 1,-1 0-1,1 0 1,0-1-1,-1 0 1,0 0-1,0 0 1,0-1-1,0 0 1,-10 2-1,13-3-232,-1 1 0,1-1 0,-1-1-1,1 1 1,-1 0 0,0-1 0,1 0-1,-1 0 1,1 0 0,-1 0 0,0-1 0,1 1-1,-1-1 1,1 0 0,-1 0 0,1 0-1,0-1 1,-1 1 0,1-1 0,0 0-1,0 1 1,0-2 0,0 1 0,0 0-1,0 0 1,1-1 0,-1 0 0,1 1 0,0-1-1,-3-5 1,4 7-169,1 1 0,-1-1-1,1 0 1,-1 0 0,1 0-1,-1 0 1,1 0 0,0 0 0,-1 1-1,1-1 1,0 0 0,0 0 0,0 0-1,0 0 1,0 0 0,0 0 0,0 0-1,0 0 1,0 0 0,0 0 0,0 0-1,1 0 1,-1 0 0,0 0 0,1 0-1,-1 0 1,1 0 0,-1 1-1,1-1 1,-1 0 0,1 0 0,0 0-1,-1 1 1,1-1 0,0 0 0,0 1-1,-1-1 1,3 0 0,2-1-874,-1 1 0,1-1 0,0 1-1,0 0 1,0 1 0,8-1 0,-4 1 104,24-3-2492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5.241"/>
    </inkml:context>
    <inkml:brush xml:id="br0">
      <inkml:brushProperty name="width" value="0.025" units="cm"/>
      <inkml:brushProperty name="height" value="0.025" units="cm"/>
    </inkml:brush>
  </inkml:definitions>
  <inkml:trace contextRef="#ctx0" brushRef="#br0">144 12 9033,'0'0'8504,"-9"-3"-6412,7 1-1979,-1 1 0,0 0 0,0 0 0,0 0 0,1 0 0,-1 1 0,0-1 0,0 1 0,0 0 0,0 0 0,-4 0 0,5 1-76,0-1 0,0 1 0,0 0 0,0 1 0,0-1 0,0 0 0,1 1-1,-1-1 1,0 1 0,1-1 0,-1 1 0,1 0 0,-1-1 0,1 1 0,0 0-1,0 0 1,0 0 0,0 0 0,0 0 0,0 1 0,0 2 0,-7 12 32,2 0 0,0 1 1,1 0-1,1 0 1,1 1-1,0-1 0,1 1 1,2 35-1,0-53-40,0-1-1,0 1 1,0 0-1,0 0 1,0 0-1,0-1 1,0 1-1,0 0 1,0 0-1,1-1 1,-1 1-1,0 0 1,0 0-1,1-1 1,-1 1-1,1 0 1,-1-1-1,1 1 1,-1 0-1,1-1 1,-1 1-1,1-1 1,-1 1-1,1-1 1,0 1-1,-1-1 1,1 1-1,0-1 1,-1 0-1,1 1 1,1-1-1,-1 0 40,1 0 0,0 0 0,-1-1 0,1 1 0,-1-1 0,1 1 0,0-1 0,-1 1 0,1-1 0,-1 0 0,0 0 0,1 0 0,1-2 0,4-2 105,0-1 0,-1 0 0,0-1-1,7-10 1,28-57 25,-38 60-4,0 1 0,-1-1 0,-1 0-1,0 0 1,-1-21 0,0 35-306,-17 22-277,11-16 393,1 0 1,-1-1-1,-1 0 1,1 0-1,-1 0 1,0-1-1,-8 4 1,-33 24 48,45-29-61,1-1 0,-1 1 0,1 0 0,0 0 0,0-1-1,0 1 1,0 0 0,1 1 0,-1-1 0,1 0 0,0 0 0,0 1 0,0-1 0,-1 6 0,1-3-4,1-1 0,-1 1 0,1-1 0,0 1 1,1-1-1,-1 1 0,1-1 0,0 0 0,1 1 1,-1-1-1,1 0 0,3 6 0,-4-9 11,0 0 0,1 0 0,-1-1 0,1 1 0,0 0 0,-1-1 0,1 1 0,0-1 0,0 0 0,0 1 0,0-1 0,0 0 0,0 0 0,0 0 0,0-1 0,1 1 0,-1 0 0,0-1 0,0 1 0,1-1 0,-1 0 0,0 0 0,1 0 0,-1 0 0,0 0 0,1-1 0,-1 1 0,0-1 0,0 1 0,1-1 0,-1 0 0,3-1 0,7-4 14,-1 0 0,0-1 1,0 0-1,-1-1 0,0 0 1,0-1-1,-1 0 1,0 0-1,-1-1 0,0 0 1,9-14-1,39-42 35,-56 65-49,0 1 0,0 0 0,1-1 0,-1 1 0,0 0 0,1-1 0,-1 1 0,0 0 0,1 0 0,-1-1 0,0 1 0,1 0 0,-1 0 0,1-1 0,-1 1 0,0 0 0,1 0 0,-1 0 0,1 0 0,-1 0 0,1 0 0,-1 0 0,0 0 0,1 0 0,-1 0 0,1 0 0,-1 0 0,1 0 0,-1 0 0,1 0 0,-1 0 0,0 1 0,1-1 0,0 0 0,6 17-80,-3 31-64,-4-42 139,0 92 33,0-97-23,0-1 0,0 0 0,0 0 0,0 0 0,0 0-1,0 1 1,0-1 0,0 0 0,0 0 0,0 0 0,0 0 0,0 1 0,0-1 0,0 0 0,0 0 0,0 0 0,0 0 0,0 1 0,0-1 0,0 0 0,0 0 0,0 0 0,0 0 0,1 0 0,-1 1 0,0-1 0,0 0 0,0 0 0,0 0 0,0 0 0,0 0 0,0 0 0,1 1 0,-1-1-1,0 0 1,0 0 0,0 0 0,0 0 0,0 0 0,1 0 0,-1 0 0,0 0 0,0 0 0,0 0 0,0 0 0,1 0 0,-1 0 0,0 0 0,0 0 0,0 0 0,0 0 0,1 0 0,-1 0 0,0 0 0,11-9 243,8-17 72,-6 2-292,2 1 0,0 1 0,2 0-1,27-27 1,-43 48-38,0 0 1,-1 0-1,1 0 0,-1 1 0,1-1 1,0 0-1,0 1 0,-1-1 1,1 0-1,0 1 0,0-1 1,0 1-1,0-1 0,0 1 0,-1 0 1,1-1-1,0 1 0,0 0 1,0 0-1,0 0 0,0 0 1,0-1-1,0 1 0,0 0 0,0 1 1,0-1-1,0 0 0,0 0 1,0 0-1,0 1 0,0-1 1,0 0-1,0 1 0,1 0 0,0 1 0,-1 0 0,1 0 0,-1 1-1,0-1 1,0 0 0,0 1-1,0-1 1,0 1 0,-1 0-1,1-1 1,-1 1 0,1 4 0,0 12-1,0 0 1,-4 28 0,-7-15 162,4-18-1212,4-2-3517,2-25-1097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5.570"/>
    </inkml:context>
    <inkml:brush xml:id="br0">
      <inkml:brushProperty name="width" value="0.025" units="cm"/>
      <inkml:brushProperty name="height" value="0.025" units="cm"/>
    </inkml:brush>
  </inkml:definitions>
  <inkml:trace contextRef="#ctx0" brushRef="#br0">131 0 6246,'-8'14'8867,"-16"28"-6043,-31 79-1,46-98-2455,1 1 0,1 0-1,1 0 1,1 1 0,1 0-1,0 27 1,4-49-349,2 36-2,-2-38-7,0-1 0,0 1 0,1-1-1,-1 1 1,0-1 0,0 1 0,0 0-1,0-1 1,0 1 0,0-1 0,1 1 0,-1-1-1,0 0 1,0 1 0,1-1 0,-1 1-1,0-1 1,1 1 0,-1-1 0,1 0 0,-1 1-1,0-1 1,1 0 0,-1 1 0,1-1-1,-1 0 1,1 0 0,-1 1 0,1-1 0,-1 0-1,1 0 1,-1 0 0,1 0 0,-1 0-1,1 0 1,-1 0 0,1 0 0,-1 0 0,1 0-1,-1 0 1,1 0 0,-1 0 0,1 0-1,-1 0 1,1 0 0,-1-1 0,1 1 0,-1 0-1,1 0 1,-1-1 0,1 1 0,-1 0-1,1-1 1,-1 1 0,0 0 0,1-1 0,-1 1-1,0-1 1,1 1 0,-1 0 0,0-1-1,1 1 1,-1-1 0,10-10-379,-1-1 1,0 1-1,0-2 0,9-18 0,-7 10-2059,-1-1 0,7-24-1,-6 12-1964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11.922"/>
    </inkml:context>
    <inkml:brush xml:id="br0">
      <inkml:brushProperty name="width" value="0.025" units="cm"/>
      <inkml:brushProperty name="height" value="0.025" units="cm"/>
    </inkml:brush>
  </inkml:definitions>
  <inkml:trace contextRef="#ctx0" brushRef="#br0">0 34 14350,'0'0'3811,"9"3"-2684,10 3-774,0-1 0,0-1 0,0-1 1,1-1-1,34 1 0,109-10-455,-156 6 26,12 0-1274,0 0 1,0-2-1,-1 0 1,1-1 0,27-11-1,-45 15 1300,0 0 0,0 0 0,0-1 0,-1 1 0,1 0 0,0-1 0,0 1 0,-1-1 0,1 1 0,-1-1 0,1 1 0,0-1 0,-1 0 0,1 1 0,-1-1 0,1 0 0,-1 1 0,1-1 0,-1 0 0,0 0 0,1 1 0,-1-1 0,0 0 0,0 0 0,1 0 0,-1 1 0,0-1 0,0-1 0,0 1 149,-1 0 0,1 1 1,-1-1-1,1 1 0,-1 0 0,1-1 0,-1 1 0,1-1 1,-1 1-1,0 0 0,1 0 0,-1-1 0,0 1 0,1 0 0,-1 0 1,1-1-1,-1 1 0,0 0 0,1 0 0,-1 0 0,0 0 1,1 0-1,-1 0 0,0 0 0,1 0 0,-1 1 0,0-1 1,1 0-1,-1 0 0,0 0 0,1 1 0,-1-1 0,1 0 0,-1 1 1,-1 0-1,-2 1 134,0 1 0,-1 0 0,1 0 0,0 0 0,0 0 0,1 0 0,-1 1 0,1 0 0,-1 0 0,1 0 0,0 0 0,1 0 0,-1 0 0,1 1 0,0 0 0,0-1 0,0 1 0,0 0 0,-1 9 0,4-13-211,-1 0 1,1 0-1,-1-1 0,1 1 1,0 0-1,-1 0 0,1 0 1,0-1-1,0 1 0,0 0 1,-1-1-1,1 1 0,0-1 1,0 1-1,0-1 0,0 1 0,0-1 1,0 0-1,0 1 0,0-1 1,0 0-1,0 0 0,0 0 1,0 0-1,0 0 0,0 0 1,0 0-1,2 0 0,41-1 276,-37 0-218,17-1-192,0-2 0,45-13 0,-48 11-448,0 1-1,1 0 0,42-2 1,-63 7 562,-1 0 0,0 0 1,1 0-1,-1 0 1,0 0-1,1 0 0,-1 0 1,0 0-1,1 0 1,-1 0-1,0 0 0,1 1 1,-1-1-1,0 0 0,1 0 1,-1 0-1,0 0 1,0 1-1,1-1 0,-1 0 1,0 0-1,0 1 1,1-1-1,-1 0 0,0 0 1,0 1-1,0-1 0,0 0 1,1 0-1,-1 1 1,0-1-1,0 0 0,0 1 1,0-1-1,0 0 0,0 1 1,0-1-1,0 0 1,0 1-1,0-1 0,0 1 1,-7 20 619,-16 16 661,23-36-1265,-6 7 233,2-4-96,1 0 1,1 0 0,-1 0 0,0 0-1,1 0 1,0 1 0,0-1-1,0 1 1,1-1 0,-1 1 0,0 6-1,3-10-130,-1 0-1,1 0 0,0-1 1,0 1-1,-1-1 1,1 1-1,0 0 0,0-1 1,0 0-1,0 1 0,-1-1 1,1 1-1,0-1 1,0 0-1,0 0 0,0 0 1,0 1-1,0-1 1,0 0-1,0 0 0,0 0 1,0 0-1,0-1 0,0 1 1,1 0-1,29-3 218,-9-2-785,1-1 0,-1-1-1,27-11 1,24-17-6797,-44 18-182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5.949"/>
    </inkml:context>
    <inkml:brush xml:id="br0">
      <inkml:brushProperty name="width" value="0.025" units="cm"/>
      <inkml:brushProperty name="height" value="0.025" units="cm"/>
    </inkml:brush>
  </inkml:definitions>
  <inkml:trace contextRef="#ctx0" brushRef="#br0">7 0 5061,'0'0'8808,"-7"55"-5957,7-33-1057,2-1-609,11-2-417,6-2-255,1-3-417,7-5-32,-4 0-1057,-2-10-3523,-1 1-5093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6.957"/>
    </inkml:context>
    <inkml:brush xml:id="br0">
      <inkml:brushProperty name="width" value="0.025" units="cm"/>
      <inkml:brushProperty name="height" value="0.025" units="cm"/>
    </inkml:brush>
  </inkml:definitions>
  <inkml:trace contextRef="#ctx0" brushRef="#br0">0 73 4004,'0'0'12812,"7"-3"-12492,-5 2-420,29-19 1232,-30 19-933,0 0-1,0 0 1,0 0-1,0 0 0,0 0 1,-1-1-1,1 1 0,0 0 1,0-1-1,-1 1 1,1 0-1,-1-1 0,1 1 1,-1-1-1,0 1 0,0-1 1,0 1-1,1-1 1,-1 1-1,0-1 0,-1 1 1,1-1-1,0 1 0,0 0 1,-1-1-1,1 1 1,-1-1-1,0-1 0,1 3-189,0 0-1,0-1 1,0 1 0,0 0-1,0-1 1,0 1-1,0 0 1,-1-1-1,1 1 1,0 0 0,0 0-1,0-1 1,0 1-1,0 0 1,-1-1-1,1 1 1,0 0 0,0 0-1,-1 0 1,1-1-1,0 1 1,0 0-1,-1 0 1,1 0 0,0 0-1,0-1 1,-1 1-1,1 0 1,0 0-1,-1 0 1,1 0 0,0 0-1,-1 0 1,1 0-1,0 0 1,-1 0-1,1 0 1,0 0 0,-1 0-1,1 0 1,0 0-1,0 0 1,-1 0-1,1 0 1,0 1 0,-1-1-1,1 0 1,0 0-1,0 0 1,-1 0-1,1 1 1,0-1 0,0 0-1,-1 0 1,1 1-1,0-1 1,0 0-1,0 0 1,-1 1 0,1-1-1,0 0 1,0 0-1,0 1 1,0-1-1,0 0 1,0 1-1,0-1 1,-1 0 0,1 1-1,-8 22-213,4-5 203,0-3 44,0 1 0,1-1 1,0 1-1,2 0 0,0-1 1,0 1-1,4 24 1,-3-39-10,1 0 0,-1 0 1,1-1-1,0 1 1,-1 0-1,1-1 0,0 1 1,0 0-1,0-1 1,-1 1-1,1-1 0,0 1 1,0-1-1,0 0 1,0 1-1,0-1 0,0 0 1,0 1-1,0-1 1,0 0-1,0 0 0,0 0 1,0 0-1,0 0 1,0 0-1,0 0 0,0 0 1,0-1-1,0 1 1,0 0-1,0-1 0,0 1 1,-1 0-1,1-1 0,0 1 1,1-2-1,34-15 499,-5-4-373,48-43 1,2-3-58,-80 68-110,0 0-1,-1-1 1,1 1 0,-1 0-1,1 0 1,-1 0-1,1 0 1,-1 0-1,1 0 1,-1 0-1,0 0 1,0 0-1,1 0 1,-1 0 0,0 0-1,0 0 1,0 0-1,0 0 1,0 0-1,0 0 1,-1 0-1,1 0 1,0 0-1,0 0 1,-1 1 0,-2 36 57,1-25-44,0 1-11,0 1 1,2-1 0,0 28 0,1-41 7,-1-1 0,1 1 0,-1 0 0,1-1 0,-1 1 0,1 0 1,-1-1-1,1 1 0,-1-1 0,1 1 0,0-1 0,-1 1 1,1-1-1,0 0 0,0 1 0,-1-1 0,1 0 0,0 1 1,0-1-1,-1 0 0,1 0 0,0 0 0,0 0 0,-1 0 0,1 0 1,0 0-1,0 0 0,0 0 0,-1 0 0,1 0 0,0 0 1,0-1-1,-1 1 0,1 0 0,0-1 0,0 1 0,-1 0 0,1-1 1,0 1-1,-1-1 0,2 0 0,31-18 110,6-13-112,-32 24-228,1 1 1,-1 1 0,1-1 0,0 1-1,1 1 1,0-1 0,0 1 0,0 1-1,0 0 1,1 0 0,12-3-1,-20 7 200,0 0 0,0 1 0,0-1 0,0 1 0,0-1 0,0 1 0,0-1 0,0 1 0,-1 0 0,1 0 0,0 0-1,-1 0 1,1 0 0,0 0 0,-1 0 0,1 1 0,-1-1 0,0 1 0,0-1 0,1 1 0,-1-1 0,0 1 0,0 0-1,0-1 1,0 1 0,-1 0 0,1 0 0,0 0 0,-1 0 0,0 0 0,1 0 0,-1 3 0,3 10 45,-1 0 0,0 0 0,-1 16 0,-1-27-34,1 51 308,-8 76 0,4-111-271,0 0 0,-1 0 0,-1-1 0,-1 0 0,-1 0 0,0 0 0,-13 21 0,19-38 20,0 0-1,0 0 1,-1 0-1,1 0 1,-1 0-1,1 0 1,-1-1-1,0 1 1,1-1 0,-1 1-1,0-1 1,0 0-1,0 1 1,0-1-1,0 0 1,-1-1-1,1 1 1,0 0-1,-3 0 1,3-1 13,1 0 1,0 0 0,-1 0-1,1-1 1,0 1-1,-1 0 1,1-1-1,0 1 1,0-1-1,0 1 1,-1-1-1,1 0 1,0 0-1,0 1 1,0-1-1,0 0 1,0 0-1,0 0 1,0 0-1,0 0 1,1 0-1,-1 0 1,0 0-1,1-1 1,-1 1-1,0 0 1,1 0-1,-1-1 1,1 1-1,0 0 1,0-1-1,-1 1 1,1-2 0,-4-22-24,1 0 0,1 0 0,2 0 0,0 0 0,1-1 0,2 1 0,1 1 0,0-1 0,2 0 0,17-44 0,-21 64-96,0-1 0,1 1-1,0 0 1,0-1-1,0 1 1,1 1-1,-1-1 1,1 0-1,1 1 1,8-8-1,-9 9-473,1 0-1,0 1 1,0-1-1,0 1 1,0 0-1,0 0 1,9-1-1,9-2-4301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7.583"/>
    </inkml:context>
    <inkml:brush xml:id="br0">
      <inkml:brushProperty name="width" value="0.025" units="cm"/>
      <inkml:brushProperty name="height" value="0.025" units="cm"/>
    </inkml:brush>
  </inkml:definitions>
  <inkml:trace contextRef="#ctx0" brushRef="#br0">113 151 5637,'0'0'7618,"1"-10"-7335,0 7-239,6-48 1554,-6 49-1287,-1-1-1,0 1 1,0-1 0,0 1-1,-1 0 1,1-1 0,0 1-1,-1 0 1,0-1-1,1 1 1,-1 0 0,-1-3-1,1 4-220,0 0-1,0 1 1,0-1-1,0 0 1,0 0-1,0 0 1,0 1-1,0-1 1,0 1-1,0-1 1,-1 1-1,1-1 1,0 1-1,0 0 1,-1 0-1,1-1 1,0 1-1,0 0 1,-1 0-1,1 0 1,0 0-1,0 1 1,-1-1-1,1 0 1,0 0 0,0 1-1,0-1 1,-1 1-1,1-1 1,0 1-1,0-1 1,0 1-1,0 0 1,0 0-1,0-1 1,0 1-1,0 0 1,0 0-1,0 0 1,-1 2-1,-3 2 1,-1 1 1,1 0-1,0 1 0,-8 12 0,7-8-85,1 1-1,0-1 0,1 1 0,0-1 0,1 1 0,0 0 0,1 1 1,-2 22-1,4-35-4,0 0 0,0 0 0,0 1 0,0-1 0,0 0 0,0 0 0,0 1-1,0-1 1,0 0 0,0 1 0,0-1 0,0 0 0,0 0 0,0 1 0,1-1 0,-1 0 0,0 0 0,0 1 0,0-1 0,0 0 0,0 0 0,1 1 0,-1-1 0,0 0 0,0 0 0,0 0 0,1 1 0,-1-1 0,0 0 0,0 0 0,1 0 0,-1 0 0,0 0 0,0 0-1,1 0 1,-1 1 0,0-1 0,0 0 0,1 0 0,-1 0 0,1 0 0,13-6 74,12-16 99,76-101-6,-43 48-120,-58 74-52,-1 0 1,1 1-1,-1-1 1,1 0-1,0 0 1,-1 1-1,1-1 1,0 0-1,-1 1 0,1-1 1,0 1-1,0-1 1,0 1-1,0-1 1,0 1-1,-1 0 1,1-1-1,0 1 1,0 0-1,1 0 1,-1 0-3,-1 0 0,1 0 0,-1 1 1,1-1-1,-1 1 0,1-1 1,-1 0-1,0 1 0,1-1 0,-1 1 1,0-1-1,1 1 0,-1-1 1,0 1-1,1-1 0,-1 1 0,0-1 1,0 1-1,0 0 0,0-1 1,1 1-1,-1-1 0,0 2 1,0 49-210,-1-36 271,-4 51-42,3-49-10,1 0 0,0-1 0,1 1-1,3 32 1,-2-48-34,-1 0 0,0 0 0,0-1 0,0 1 0,1 0 0,-1 0 0,1-1 0,-1 1 1,0 0-1,1-1 0,-1 1 0,1 0 0,-1-1 0,1 1 0,0-1 0,-1 1 0,1-1 0,0 1 0,-1-1 0,1 1 0,0-1 0,-1 1 0,1-1 0,0 0 0,0 0 0,0 1 0,-1-1 0,1 0 0,0 0 0,0 0 0,0 0 0,0 0 0,-1 0 0,1 0 0,0 0 0,0 0 1,0 0-1,-1-1 0,1 1 0,0 0 0,0-1 0,-1 1 0,1 0 0,0-1 0,0 1 0,-1-1 0,1 1 0,0-1 0,-1 1 0,1-1 0,-1 1 0,1-2 0,35-31-4376,-10-4-2645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57.947"/>
    </inkml:context>
    <inkml:brush xml:id="br0">
      <inkml:brushProperty name="width" value="0.025" units="cm"/>
      <inkml:brushProperty name="height" value="0.025" units="cm"/>
    </inkml:brush>
  </inkml:definitions>
  <inkml:trace contextRef="#ctx0" brushRef="#br0">133 1 10474,'-5'11'6390,"-31"59"-3388,-23 47 675,53-103-3438,0 1 1,1 0-1,1 0 0,0 0 1,1 0-1,-1 16 1,4-30-239,0 0 0,-1 0 0,1 0 0,0-1 0,0 1 0,0 0 0,1 0 0,-1-1 0,0 1 0,0 0 0,0 0 0,0-1 0,1 1 0,-1 0 0,0 0 0,1-1 1,-1 1-1,1 0 0,-1-1 0,1 1 0,-1-1 0,1 1 0,-1 0 0,1-1 0,-1 1 0,1-1 0,0 0 0,0 1 0,23-2 108,31-27-118,-46 23-143,0 0-1,0 1-1,0 1 0,0-1 1,0 1-1,1 1 0,17-3 1,-25 5 140,0-1 1,0 1 0,0 0 0,0 0 0,0-1 0,0 1 0,0 1 0,0-1 0,0 0 0,0 0 0,0 1 0,0-1 0,0 1 0,0 0 0,0-1 0,-1 1 0,1 0 0,0 0 0,0 0 0,-1 0 0,1 1-1,0-1 1,-1 0 0,1 1 0,-1-1 0,0 1 0,0 0 0,1-1 0,-1 1 0,0 0 0,0-1 0,0 1 0,-1 0 0,1 0 0,0 0 0,0 4 0,-1 0 90,1 0 1,-1 0 0,0 0 0,-1-1-1,1 1 1,-1 0 0,-1 0 0,1 0-1,-1-1 1,0 1 0,0 0 0,0-1-1,-1 0 1,0 0 0,0 1 0,0-2-1,-1 1 1,0 0 0,1-1 0,-2 0-1,1 1 1,0-2 0,-1 1 0,0 0-1,0-1 1,0 0 0,0 0 0,0-1-1,-1 1 1,1-1 0,-1 0-1,0-1 1,0 1 0,1-1 0,-1 0-1,0-1 1,0 1 0,0-1 0,0-1-1,0 1 1,0-1 0,0 0 0,-9-2-1,13 2-356,0 0-1,0 1 0,0-1 1,0 0-1,1 0 0,-1 0 0,0 0 1,0-1-1,1 1 0,-1 0 1,1-1-1,-1 1 0,1-1 1,-1 0-1,1 1 0,0-1 1,0 0-1,0 0 0,0 0 0,0 0 1,0 0-1,1 0 0,-1 0 1,1 0-1,-1 0 0,1 0 1,0 0-1,0 0 0,0 0 1,0 0-1,0 0 0,0 0 0,1-4 1,3-11-6817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00.021"/>
    </inkml:context>
    <inkml:brush xml:id="br0">
      <inkml:brushProperty name="width" value="0.025" units="cm"/>
      <inkml:brushProperty name="height" value="0.025" units="cm"/>
    </inkml:brush>
  </inkml:definitions>
  <inkml:trace contextRef="#ctx0" brushRef="#br0">153 462 7783,'0'0'15524,"-9"-6"-14685,5 3-791,0 0 1,-1 1-1,0-1 1,1 1 0,-1 0-1,0 0 1,0 1-1,-7-2 1,9 3-54,0 0 0,1 0 0,-1 0 0,0 1 0,0-1 0,0 1-1,1-1 1,-1 1 0,0 0 0,1 0 0,-1 1 0,1-1 0,-1 0 0,1 1 0,0-1 0,-1 1 0,1 0-1,0 0 1,0 0 0,0 0 0,-3 4 0,-23 38-88,27-42 90,0 0-1,-1 1 1,2-1-1,-1 1 1,0-1 0,0 1-1,1-1 1,-1 1-1,1-1 1,0 1-1,0 0 1,0-1 0,0 1-1,0 0 1,1-1-1,-1 1 1,2 4-1,2-6 12,-1 1 0,1-1 0,-1 0 0,1 0 0,0 0 0,0 0 0,-1-1 0,1 0 0,0 1 0,0-1 0,0-1 0,-1 1 0,7-2 0,1 2-24,-2 0-83,1 0-1,-1 0 0,1 1 0,-1 0 0,1 1 0,-1 0 0,0 0 0,0 1 0,18 8 1,-23-8 85,0 0 0,0 0 0,-1 0 0,1 1 1,-1-1-1,1 1 0,-1 0 0,0 0 0,-1 0 1,1 0-1,-1 1 0,0-1 0,0 1 0,0-1 0,0 1 1,-1 0-1,0 0 0,0 0 0,0-1 0,0 1 1,-1 6-1,0 1 11,0 0 0,-1 0 0,0 0 0,-1-1 0,0 1 0,-1-1-1,0 1 1,-1-1 0,-6 14 0,8-20 40,-1 1-1,1-1 1,-1 0-1,0 0 1,-1 0 0,1 0-1,-1 0 1,0-1-1,0 0 1,-1 0-1,1 0 1,-1 0-1,0-1 1,0 1-1,0-1 1,0-1-1,-1 1 1,1-1 0,-1 0-1,-7 2 1,12-3-2,0-1 1,-1 0-1,1 0 1,0 0 0,0 0-1,-1 0 1,1 0-1,0 0 1,-1 0 0,1-1-1,0 1 1,0 0 0,0-1-1,-1 1 1,1-1-1,0 1 1,0-1 0,0 0-1,0 0 1,0 1-1,0-1 1,0 0 0,0 0-1,0 0 1,-1-2 0,0 0-10,1 0 1,0 0 0,-1 0 0,1 0 0,0 0 0,1 0 0,-1 0 0,1 0 0,-1 0 0,1-5-1,0-2-136,1 0-1,-1 1 1,2-1-1,-1 1 1,2-1-1,5-15 1,2 6-21,2 0 1,0 1-1,2 1 0,-1 0 1,2 1-1,0 0 0,1 1 1,34-24-1,-30 24 289,0-1 0,-1-1 0,-1-1 0,0-1 0,-2 0 1,17-25-1,-30 40-117,-1 0 0,0 0 0,0 0 1,0-1-1,-1 1 0,0 0 0,1-1 1,-1 1-1,-1-1 0,1-7 0,-1 12-36,0-1-1,-1 0 0,1 1 0,0-1 0,-1 1 0,1-1 0,-1 1 1,1-1-1,0 1 0,-1-1 0,0 1 0,1 0 0,-1-1 1,1 1-1,-1 0 0,1-1 0,-1 1 0,0 0 0,1 0 0,-1-1 1,0 1-1,1 0 0,-1 0 0,0 0 0,1 0 0,-1 0 1,0 0-1,1 0 0,-1 0 0,0 0 0,1 0 0,-1 0 1,0 1-1,1-1 0,-1 0 0,1 0 0,-1 1 0,0-1 0,1 0 1,-1 1-1,-29 12-89,23-7 71,0 1 0,1 0 0,-1 0 0,2 0 0,-1 1 0,1 0 1,-5 10-1,7-14 43,1 0 0,0 0 0,0 0 0,1 1 0,-1-1 1,1 0-1,0 1 0,0-1 0,1 1 0,-1 0 0,1-1 0,0 1 1,0-1-1,1 1 0,-1 0 0,3 8 0,-2-12-10,0-1 0,0 1 0,1 0-1,-1 0 1,0 0 0,1-1 0,-1 1 0,0 0-1,1-1 1,-1 0 0,1 1 0,-1-1 0,1 0-1,-1 1 1,1-1 0,-1 0 0,1 0 0,-1 0-1,3-1 1,31-2 192,-18-1-162,-1-1-1,0 0 0,0-1 1,0-1-1,0-1 0,-1 0 0,-1-1 1,1 0-1,-1-2 0,-1 1 1,0-2-1,14-15 0,-4 2 110,-2-1 0,-1 0 0,0-2 0,-3 0-1,20-41 1,-29 53-104,-1 0-1,0-1 0,-1 1 1,-1-1-1,-1-1 0,0 1 1,2-28-1,-6 45-56,-1-1 0,1 1 0,0 0 0,0-1 1,0 1-1,0 0 0,0 0 0,-1-1 0,1 1 0,0 0 0,0 0 0,0 0 0,-1-1 0,1 1 0,0 0 0,0 0 0,0 0 0,-1 0 0,1-1 0,0 1 0,-1 0 1,1 0-1,0 0 0,0 0 0,-1 0 0,1 0 0,0 0 0,-1 0 0,1 0 0,0 0 0,0 0 0,-1 0 0,1 0 0,0 0 0,-1 0 0,1 0 0,0 0 0,0 0 1,-1 0-1,1 1 0,0-1 0,0 0 0,-1 0 0,1 0 0,0 0 0,0 1 0,-1-1 0,1 0 0,0 0 0,0 0 0,0 1 0,-1-1 0,1 0 0,0 0 0,0 1 1,0-1-1,0 0 0,0 1 0,-16 12-80,-7 13 58,2 1 0,1 1 0,1 0 0,1 2 0,1 0-1,2 1 1,1 0 0,2 1 0,-13 53 0,23-77 78,0 0 0,1 1 0,0-1 0,0 1-1,1-1 1,1 16 0,0-22-33,-1 0 1,1 0-1,-1 0 0,1-1 1,0 1-1,0 0 0,-1 0 1,1 0-1,1-1 0,-1 1 1,0-1-1,0 1 0,1-1 1,-1 1-1,0-1 0,1 0 1,-1 1-1,1-1 0,0 0 1,-1 0-1,1 0 0,0-1 1,0 1-1,0 0 0,0-1 1,0 1-1,-1-1 0,1 1 1,0-1-1,0 0 0,0 0 1,3 0-1,5 1 17,1-1 1,-1-1-1,1 0 0,-1 0 1,1-1-1,-1 0 0,0-1 1,0 0-1,14-6 1,-18 6-25,-1-1 0,1 1 0,-1-1 0,0 0 1,0 0-1,0 0 0,0-1 0,-1 0 0,0 0 1,0 0-1,0 0 0,-1-1 0,1 1 0,-1-1 1,0 0-1,2-10 0,-2 7 22,-1 0 0,0-1 1,0 1-1,0-19 0,-4 28-49,0 1 1,1-1-1,-1 1 0,1-1 0,-1 1 0,1 0 0,0-1 1,-1 1-1,1 0 0,0 0 0,-1 0 0,1 0 1,0 0-1,0 1 0,0-1 0,-1 1 0,-5 9 0,1 0 0,0 0 0,1 0-1,0 1 1,0-1 0,1 1 0,1 0-1,0 1 1,1-1 0,0 0 0,0 23-1,2-35 18,0 1-1,0 0 1,0 0 0,0 0-1,0 0 1,0 0-1,0 0 1,0 0-1,1 0 1,-1 0-1,0 0 1,0-1-1,1 1 1,-1 0-1,1 0 1,-1 0-1,1 0 1,-1-1-1,1 1 1,-1 0-1,1 0 1,0-1-1,-1 1 1,1-1-1,0 1 1,-1 0-1,1-1 1,0 1-1,0-1 1,1 1 0,0-1 7,0 0 0,1 0 1,-1 0-1,0 0 1,0 0-1,0 0 1,1-1-1,-1 1 1,0-1-1,0 1 0,0-1 1,3-1-1,6-4 22,0 0 0,0 0 0,13-11 0,-13 9-28,-1-1-1,0 0 1,0 0-1,-1 0 1,-1-1-1,0-1 1,0 0 0,-1 0-1,0 0 1,-1-1-1,10-23 1,-17 30-127,-7 12 15,-5 13-8,6-8 109,0 0 1,1 0 0,0 1-1,2 0 1,-1 0-1,1 0 1,1 0 0,1 1-1,-3 24 1,5-37 13,0 0 0,0 0 0,0 0 1,0 0-1,0 0 0,0 0 0,0 0 0,1 0 1,-1 0-1,0 0 0,0 0 0,1 0 1,-1 0-1,1 0 0,-1 0 0,1 0 0,-1 0 1,1-1-1,0 1 0,-1 0 0,1 0 1,0 0-1,-1-1 0,1 1 0,0-1 0,0 1 1,0 0-1,0-1 0,0 1 0,0-1 1,0 0-1,0 1 0,0-1 0,0 0 0,0 0 1,0 1-1,0-1 0,0 0 0,0 0 0,0 0 1,0 0-1,0 0 0,0-1 0,0 1 1,0 0-1,0 0 0,0-1 0,2 0 0,3-1 27,0 0-1,-1 0 1,1-1-1,0 0 0,-1 0 1,10-8-1,6-7-307,0-2 0,-2-1-1,25-32 1,10-31-5847,-52 91-1765,2 20 8152,4-23 752,8-14-1307,3-12-103,0 0 1,-1-2-1,-2 0 0,0-1 1,23-53-1,-30 56 1261,0-1-1,4-23 1,-11 30-256,-9 19-231,-11 24 70,-4 24 628,1 0 0,-18 76 1,31-96-192,2 1 1,1 0-1,2 0 1,1 0 0,3 51-1,-1-83-881,-1 1-1,1-1 1,0 1-1,0 0 0,0-1 1,0 1-1,0-1 1,0 1-1,0-1 0,1 1 1,-1-1-1,0 1 1,0-1-1,0 1 0,0-1 1,1 1-1,-1-1 1,0 1-1,0-1 0,1 1 1,-1-1-1,1 1 1,-1-1-1,0 0 0,1 1 1,-1-1-1,1 0 1,-1 1-1,0-1 1,1 0-1,-1 0 0,1 1 1,-1-1-1,1 0 1,-1 0-1,1 0 0,0 0 1,-1 1-1,1-1 1,-1 0-1,1 0 0,-1 0 1,1 0-1,-1 0 1,1 0-1,-1-1 0,1 1 1,-1 0-1,1 0 1,0 0-1,-1 0 0,0-1 1,1 1-1,-1 0 1,1-1-1,-1 1 0,1 0 1,-1-1-1,1 1 1,-1 0-1,0-1 1,1 0-1,24-26 231,-15 7-519,-1-1 0,-1-1 1,-1 1-1,-1-1 0,-1 0 0,-1 0 0,-1-1 1,0 0-1,-2-37 0,-4 36 105,3 23 164,1 1 0,-1 0 0,0-1 0,0 1 0,0-1-1,0 1 1,0 0 0,0-1 0,0 1 0,0 0 0,0-1 0,-1 1-1,1 0 1,0-1 0,0 1 0,0 0 0,0-1 0,0 1 0,-1 0-1,1-1 1,0 1 0,0 0 0,0 0 0,-1-1 0,1 1 0,0 0-1,0 0 1,-1-1 0,1 1 0,0 0 0,-1 0 0,1 0 0,0-1-1,-1 1 1,1 0 0,0 0 0,-1 0 0,1 0 0,0 0 0,-1 0 0,1 0-1,0 0 1,-1 0 0,1 0 0,-1 0 0,1 0 0,0 0 0,-1 0-1,1 0 1,0 0 0,-1 0 0,1 1 0,0-1 0,-1 0 0,-1 6-1,1 0 1,0 1 0,0-1-1,1 0 1,0 0 0,0 0 0,0 1-1,1-1 1,2 11 0,-2-15 24,0 1 0,0-1 0,0 0 0,0 1 0,1-1 0,-1 0 0,1 0 0,-1 0 0,1 0 0,0 0 0,0-1 0,0 1 0,0 0 0,0-1 0,0 1 0,0-1 0,0 0 0,1 0 0,-1 0 0,0 0 0,1 0 0,-1 0 0,1-1 0,-1 1 0,1-1 0,-1 0 0,1 0 0,-1 0 0,1 0 0,0 0 0,-1 0 0,1-1 0,2 0 0,4 0 19,0-1-1,-1-1 1,1 1-1,-1-2 1,0 1-1,0-1 1,0 0 0,9-6-1,3-8-20,-17 15-40,0-1-1,0 1 1,1-1 0,-1 1 0,1 1 0,0-1 0,0 0-1,0 1 1,0 0 0,1 0 0,6-2 0,-10 6-27,0 1 0,0 0-1,-1 0 1,1-1 0,-1 1 0,1 0 0,-1 0 0,0 0 0,0 0 0,0 0 0,-1 3 0,1-1 26,-5 42 269,4-38 119,0 0 1,0 1-1,0-1 0,1 1 0,2 13 0,-2-23-331,1 0 0,-1 1 1,0-1-1,0 1 0,1-1 0,-1 1 0,0-1 0,1 0 0,-1 1 0,1-1 0,-1 0 0,0 1 0,1-1 0,-1 0 0,1 0 0,-1 1 0,1-1 1,-1 0-1,1 0 0,-1 0 0,1 0 0,-1 0 0,1 1 0,-1-1 0,1 0 0,-1 0 0,1 0 0,-1 0 0,1-1 0,-1 1 0,1 0 1,-1 0-1,1 0 0,-1 0 0,1 0 0,-1-1 0,1 1 0,-1 0 0,1-1 0,21-10 373,-7-3-354,-1 0 1,-1 0-1,0-2 1,-1 1-1,0-2 1,-1 1-1,13-29 0,2-10-13,21-66 0,-15-3-91,-46 169-97,-5 9 437,3 1-1,2 1 1,2 1-1,3 0 0,-2 64 1,11-115-252,4 37 50,-4-42-72,1 0 1,-1-1 0,0 1-1,1 0 1,-1 0 0,1-1 0,-1 1-1,1 0 1,-1-1 0,1 1-1,-1 0 1,1-1 0,0 1 0,-1-1-1,1 1 1,0-1 0,0 1-1,-1-1 1,1 0 0,0 1-1,0-1 1,0 0 0,-1 0 0,1 1-1,0-1 1,0 0 0,0 0-1,0 0 1,0 0 0,-1 0-1,1 0 1,0 0 0,0 0 0,0-1-1,0 1 1,-1 0 0,1 0-1,0-1 1,0 1 0,0-1-1,-1 1 1,1-1 0,0 1 0,-1-1-1,1 1 1,0-1 0,2-2-23,0 1 0,0-1 0,-1 0 1,1 0-1,-1 1 0,0-2 0,0 1 0,0 0 1,0 0-1,0-1 0,-1 1 0,0-1 1,1 1-1,-1-1 0,0 0 0,-1 1 0,1-8 1,1-3-319,-1-1 1,-1 0-1,-1-18 0,-1 23 269,0 0 0,-1 0 0,0 1 0,-1-1 0,0 1 0,0 0 0,-1 0 0,0 0 0,0 1 0,-1 0 0,-1 0 0,1 0 0,-1 1 0,0 0-1,-1 0 1,0 1 0,0 0 0,0 0 0,0 1 0,-12-5 0,32 13 926,0 1 1,0-2-1,23 3 0,89-1-570,-108-4-269,29-4-1753,-17-6-2429,3-10-5652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01.096"/>
    </inkml:context>
    <inkml:brush xml:id="br0">
      <inkml:brushProperty name="width" value="0.025" units="cm"/>
      <inkml:brushProperty name="height" value="0.025" units="cm"/>
    </inkml:brush>
  </inkml:definitions>
  <inkml:trace contextRef="#ctx0" brushRef="#br0">53 61 18546,'-1'9'547,"-1"-1"0,1 1 0,-1 0 0,-1-1 0,0 1 0,0-1 0,-7 14 0,4-12-307,2 1 1,0 0-1,0 0 1,-2 12-1,5-17-227,0-1 0,0 0 0,0 0 0,1 1 0,0-1 0,0 1 0,1-1 0,2 11 0,-3-15-16,1 1 1,0-1-1,0 1 0,0-1 0,0 0 1,0 1-1,1-1 0,-1 0 0,0 0 1,0 0-1,1 0 0,-1 0 0,1 0 1,-1 0-1,1 0 0,-1-1 0,1 1 1,0 0-1,-1-1 0,1 0 1,0 1-1,0-1 0,-1 0 0,1 0 1,0 0-1,-1 0 0,1 0 0,0 0 1,0 0-1,1-1 0,6-1-57,0 0-1,-1-1 1,1 1-1,-1-2 1,1 1-1,-1-1 1,0-1-1,-1 1 1,1-1-1,-1-1 1,0 1-1,0-1 1,-1-1 0,1 1-1,7-12 1,-4 7-22,-2 0 1,0-1-1,0 0 0,-1-1 1,0 1-1,-1-1 1,-1-1-1,0 1 1,4-18-1,-26 91 701,12-46-560,0-1-1,1 1 1,1-1 0,0 1 0,1 0 0,0 0-1,1 0 1,1 16 0,0-29-25,1 1 0,-1 0-1,0-1 1,0 1 0,1-1 0,-1 1 0,1 0 0,-1-1-1,1 1 1,0-1 0,0 0 0,0 1 0,0-1 0,0 1-1,0-1 1,0 0 0,0 0 0,0 0 0,0 0 0,1 0-1,-1 0 1,0 0 0,3 1 0,-1-1 91,0 0 1,-1-1-1,1 1 0,0-1 0,0 1 1,0-1-1,0 0 0,0-1 1,-1 1-1,1 0 0,0-1 0,4-1 1,1 0 66,0-1 1,0 0 0,-1 0-1,1-1 1,-1 0 0,0-1-1,0 1 1,10-10 0,-5-1-200,-1 0 0,-1 0 0,0-1 0,-1 0 0,-1-1 0,8-24 0,-19 52-122,0 0-1,0 0 0,1 0 0,0 0 0,0 13 0,2-23 133,1 0 0,-1-1-1,0 1 1,1 0 0,-1-1-1,1 1 1,-1 0 0,1-1 0,-1 1-1,1-1 1,-1 1 0,1-1-1,-1 1 1,1-1 0,0 1 0,-1-1-1,1 1 1,0-1 0,-1 0-1,1 0 1,0 1 0,0-1 0,-1 0-1,1 0 1,0 0 0,0 0-1,-1 1 1,1-1 0,0 0 0,0-1-1,-1 1 1,1 0 0,0 0 0,0 0-1,0 0 1,-1-1 0,1 1-1,0 0 1,-1 0 0,1-1 0,1 0-1,34-14 114,-22 5-99,-1 0 0,-1-1 0,0-1 0,0 1 0,-2-2 0,1 0 0,-1 0 0,-1-1 0,0 0-1,12-28 1,-19 16 25,-2 25-43,0 1 0,0 0 0,-1 0 0,1-1 0,0 1 0,0 0 0,-1-1 0,1 1 0,0 0 0,0 0 0,-1 0 0,1-1 0,0 1 0,-1 0 0,1 0 0,0 0 0,-1 0 0,1 0 0,0-1-1,-1 1 1,1 0 0,0 0 0,-1 0 0,1 0 0,-1 0 0,1 0 0,0 0 0,-1 0 0,1 0 0,0 1 0,-1-1 0,1 0 0,0 0 0,-1 0 0,1 0 0,-4 2-12,1 0-1,0 0 1,0 0-1,1 0 1,-1 0-1,0 1 1,1-1-1,-1 1 0,1-1 1,-4 7-1,0 0 28,0 0 0,0 1 0,1 0 0,0 0-1,1 1 1,0-1 0,0 1 0,2 0-1,-1 0 1,1 0 0,-1 18 0,4-28-7,-1 0 1,0 0-1,0 0 1,1 0 0,-1 0-1,0 0 1,1 0-1,-1 0 1,1-1-1,-1 1 1,1 0-1,-1 0 1,1 0-1,0-1 1,-1 1 0,1 0-1,0-1 1,0 1-1,0 0 1,-1-1-1,1 1 1,0-1-1,0 0 1,1 1-1,32 4 143,33-12-28,-66 7-123,39-8-16,-23 4-27,1 0 0,1 1 0,-1 1 0,0 0 0,0 1 1,1 2-1,32 3 0,-50-3 60,0-1 1,1 1-1,-1-1 1,0 1 0,1 0-1,-1 0 1,0-1 0,0 1-1,0 0 1,0 0-1,0 0 1,0 0 0,0 0-1,0 1 1,0-1-1,-1 0 1,1 0 0,0 1-1,-1-1 1,1 2-1,-2 0 981,-8-22-276,-35-85-102,38 94-1293,0-1 0,-1 1 0,-15-19 0,16 26-786,12 13-15209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01.459"/>
    </inkml:context>
    <inkml:brush xml:id="br0">
      <inkml:brushProperty name="width" value="0.025" units="cm"/>
      <inkml:brushProperty name="height" value="0.025" units="cm"/>
    </inkml:brush>
  </inkml:definitions>
  <inkml:trace contextRef="#ctx0" brushRef="#br0">66 239 5381,'0'0'11366,"1"-9"-6866,2-33-1746,-2 41-2702,-1 1 0,0-1 0,0 0 0,1 1 0,-1-1 0,0 1 0,0-1 0,0 0 0,0 1 0,0-1-1,0 0 1,0 1 0,0-1 0,0 0 0,0 1 0,0-1 0,0 0 0,0 1 0,-1-1 0,1 1 0,0-1 0,0 0-1,-1 1 1,1-1 0,-1 1 0,1-1 0,0 1 0,-1-1 0,1 1 0,-1-1 0,1 1 0,-1-1 0,1 1 0,-1 0 0,1-1-1,-1 1 1,1 0 0,-1-1 0,0 1 0,1 0 0,-1 0 0,0 0 0,1-1 0,-1 1 0,0 0 0,1 0 0,-1 0-1,0 0 1,-1 1-30,0-1-1,1 1 0,-1 0 0,0 0 0,1 0 0,-1 0 0,0 0 1,1 0-1,-1 0 0,1 0 0,0 0 0,-1 1 0,0 1 0,-23 45 126,24-45-125,-1-1 1,1 1-1,1-1 0,-1 1 1,0-1-1,1 1 0,-1 0 1,1-1-1,0 1 1,0 0-1,0-1 0,0 1 1,0 0-1,0-1 0,1 1 1,-1-1-1,1 1 0,1 2 1,-1-4-14,0 0 1,0-1-1,-1 1 1,1-1-1,0 1 1,0-1 0,0 1-1,0-1 1,0 0-1,0 1 1,0-1-1,1 0 1,-1 0 0,0 0-1,0 0 1,0 0-1,0 0 1,0 0-1,0 0 1,0 0 0,0 0-1,0 0 1,0-1-1,0 1 1,1-1-1,27-12 180,-12-1-165,0 0 0,-1 0 0,-1-2 0,0 0-1,-1-1 1,-1 0 0,-1-1 0,0-1 0,-2 0 0,0 0-1,-1-1 1,13-39 0,-22 49-167,-9 19 24,-8 21 29,4 4 91,1 0 1,2 1 0,1 0 0,2 1 0,1-1-1,2 1 1,1 0 0,4 61 0,0-95-140,-1 0 1,0 0 0,1 1-1,-1-1 1,1 0 0,-1 0 0,1 1-1,0-1 1,0 0 0,0 0-1,1 0 1,-1 0 0,0 0-1,1-1 1,-1 1 0,1 0 0,-1-1-1,1 1 1,0-1 0,0 1-1,0-1 1,0 0 0,0 0-1,2 2 1,-2-3-139,0 1 1,0-1-1,0 0 1,0 0-1,-1 0 0,1 0 1,0 0-1,0 0 0,0 0 1,0 0-1,0-1 0,0 1 1,0-1-1,-1 1 0,1-1 1,0 0-1,0 0 1,-1 0-1,1 0 0,0 0 1,-1 0-1,1 0 0,-1 0 1,0-1-1,1 1 0,-1-1 1,0 1-1,0-1 1,1-1-1,17-29-12323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02.019"/>
    </inkml:context>
    <inkml:brush xml:id="br0">
      <inkml:brushProperty name="width" value="0.025" units="cm"/>
      <inkml:brushProperty name="height" value="0.025" units="cm"/>
    </inkml:brush>
  </inkml:definitions>
  <inkml:trace contextRef="#ctx0" brushRef="#br0">29 1 8072,'0'0'12742,"-3"9"-11108,0-2-1506,-2 4 748,1 0-1,0 0 1,1 0-1,1 0 1,-3 20-1,5-30-873,0-1 0,0 0 0,1 0 1,-1 0-1,0 0 0,0 1 0,0-1 0,0 0 0,0 0 0,0 0 1,0 0-1,1 0 0,-1 1 0,0-1 0,0 0 0,0 0 0,0 0 1,1 0-1,-1 0 0,0 0 0,0 0 0,0 0 0,0 0 0,1 0 1,-1 0-1,0 0 0,0 0 0,0 0 0,1 0 0,-1 0 0,0 0 1,0 0-1,0 0 0,1 0 0,-1 0 0,0 0 0,0 0 0,0 0 1,0 0-1,1 0 0,-1 0 0,0 0 0,0 0 0,0-1 0,0 1 1,0 0-1,1 0 0,-1 0 0,0 0 0,0 0 0,0-1 0,0 1 1,0 0-1,0 0 0,0 0 0,1-1 0,8-7-177,4-39-282,-11 43 334,-6 20-14,4-13 122,-3 10 6,1 0 0,0 0-1,1 0 1,0 0 0,1 0-1,1 0 1,3 21 0,-3-33 13,-1 0 0,1 0 0,0 1 0,-1-1 0,1 0 1,0 0-1,0 0 0,0 0 0,0 0 0,0 0 0,0 0 1,0 0-1,0 0 0,0-1 0,0 1 0,1 0 1,-1-1-1,0 1 0,0-1 0,1 1 0,-1-1 0,0 1 1,1-1-1,-1 0 0,0 0 0,1 0 0,-1 0 1,1 0-1,-1 0 0,0 0 0,1 0 0,-1-1 0,0 1 1,1 0-1,-1-1 0,0 1 0,2-2 0,3 0 23,0 0-1,-1 0 0,1-1 0,-1 0 0,0 0 0,1-1 1,4-3-1,103-110 17,-112 116-49,-1 1 0,0 0 1,0-1-1,0 1 1,0 0-1,1-1 0,-1 1 1,0 0-1,0-1 0,1 1 1,-1 0-1,0 0 1,1-1-1,-1 1 0,0 0 1,1 0-1,-1 0 1,0-1-1,1 1 0,-1 0 1,0 0-1,1 0 0,-1 0 1,0 0-1,1 0 1,-1 0-1,1 0 0,-1 0 1,0 0-1,1 0 1,-1 0-1,1 0 0,-1 0 1,0 0-1,1 0 1,-2 16-73,-18 35 98,15-40-17,0 1-8,-2 3 135,1-1-1,1 1 0,-5 30 1,9-44-119,0-1 0,0 1 0,0-1 0,0 1 0,0-1 0,1 1 0,-1-1 0,0 1 0,0-1 0,1 1 0,-1-1 0,0 1 0,1-1 0,-1 0 0,0 1 0,1-1 0,-1 0 0,1 1 0,-1-1 0,1 0 1,-1 1-1,1-1 0,-1 0 0,1 0 0,-1 0 0,1 1 0,-1-1 0,1 0 0,-1 0 0,1 0 0,-1 0 0,1 0 0,-1 0 0,1 0 0,-1 0 0,1 0 0,0 0 0,-1 0 0,1-1 0,-1 1 0,1 0 0,-1 0 0,1 0 0,-1-1 0,0 1 0,1 0 0,-1-1 0,1 1 0,-1 0 0,1-1 0,28-14 180,25-26-164,-42 30-167,0 0 1,1 1-1,0 1 1,1 0-1,0 1 1,0 0 0,1 1-1,22-7 1,-37 14 131,1 0 0,-1 1 0,1-1 1,-1 0-1,1 0 0,-1 1 0,0-1 0,1 0 1,-1 1-1,1-1 0,-1 1 0,0-1 0,1 0 1,-1 1-1,0-1 0,0 1 0,1-1 0,-1 1 1,0-1-1,0 1 0,0-1 0,0 1 1,1-1-1,-1 1 0,0-1 0,0 1 0,0 0 1,0-1-1,0 1 0,0-1 0,0 1 0,-1-1 1,1 1-1,-1 24-9,1-23 16,-14 61 61,11-51-42,-1 1 0,2 0-1,0-1 1,-1 16 0,3-28-82,0-1-1,1 1 1,-1 0 0,0 0-1,0-1 1,0 1-1,1 0 1,-1-1 0,0 1-1,0 0 1,1 0-1,-1 0 1,0-1 0,1 1-1,-1 0 1,0 0 0,1 0-1,-1 0 1,0 0-1,1-1 1,-1 1 0,0 0-1,1 0 1,-1 0-1,0 0 1,1 0 0,-1 0-1,0 0 1,1 0-1,-1 0 1,0 0 0,1 1-1,-1-1 1,0 0-1,1 0 1,-1 0 0,0 0-1,1 0 1,-1 1-1,0-1 1,1 0 0,-1 0-1,0 0 1,0 1-1,1-1 1,-1 0 0,0 1-1,0-1 1,0 0 0,1 0-1,-1 1 1,0-1-1,0 0 1,0 1 0,0-1-1,0 0 1,0 1-1,1-1 1,-1 0 0,0 1-1,0-1 1,0 1-1,0-1 1,0 0 0,0 1-1,-1-1 1,1 0-1,0 1 1,19-23-7275,-3-7-5088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02.415"/>
    </inkml:context>
    <inkml:brush xml:id="br0">
      <inkml:brushProperty name="width" value="0.025" units="cm"/>
      <inkml:brushProperty name="height" value="0.025" units="cm"/>
    </inkml:brush>
  </inkml:definitions>
  <inkml:trace contextRef="#ctx0" brushRef="#br0">54 1 5830,'0'0'18961,"-28"68"-17839,15-39-866,8 2-192,-1 5 0,5-2-64,1-4-32,0-7-2915,0-9-6150</inkml:trace>
  <inkml:trace contextRef="#ctx0" brushRef="#br0" timeOffset="1">127 590 9321,'0'0'20147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06.695"/>
    </inkml:context>
    <inkml:brush xml:id="br0">
      <inkml:brushProperty name="width" value="0.025" units="cm"/>
      <inkml:brushProperty name="height" value="0.025" units="cm"/>
    </inkml:brush>
  </inkml:definitions>
  <inkml:trace contextRef="#ctx0" brushRef="#br0">74 21 9225,'-9'0'5674,"6"0"-4984,-28 0 960,30 0-1423,-1 0-1,0 0 0,1 0 1,-1 0-1,0-1 1,1 1-1,-1 0 0,1-1 1,-1 1-1,1-1 0,-1 0 1,1 0-1,-1 1 1,1-1-1,0 0 0,-1 0 1,1 0-1,-1-2 0,2 3-190,0-1-1,0 0 0,0 1 0,1 0 0,-1-1 0,0 1 1,1-1-1,-1 1 0,0-1 0,1 1 0,-1 0 0,1-1 1,-1 1-1,1 0 0,-1-1 0,0 1 0,1 0 0,-1 0 1,1-1-1,0 1 0,-1 0 0,1 0 0,-1 0 0,1 0 1,-1 0-1,1-1 0,-1 1 0,1 0 0,-1 0 1,1 1-1,0-1 0,-1 0 0,1 0 0,-1 0 0,2 0 1,27 0-146,-27 0 181,6 0-67,-1 1 1,1 0-1,-1 0 0,1 1 0,-1-1 0,0 2 0,0-1 0,11 6 1,-16-7-7,1 0 1,-1 1-1,1-1 0,-1 1 1,1 0-1,-1 0 1,0 0-1,0 0 1,0 0-1,0 0 0,0 1 1,-1-1-1,1 0 1,-1 1-1,1 0 1,-1-1-1,0 1 1,0 0-1,0 0 0,0-1 1,-1 1-1,1 0 1,-1 6-1,0 6 69,0-5 181,12-13-408,-11 3 145,0-1 0,0 1 0,1-1 0,-1 1 0,0 0 0,1-1 0,-1 1 0,0 0 0,1 0 0,-1 0-1,1 0 1,-1 0 0,0 0 0,1 0 0,-1 1 0,0-1 0,1 0 0,-1 1 0,0-1 0,0 1 0,1 0 0,-1-1 0,0 1 0,0 0 0,0-1 0,2 3 0,-1-1-3,0 1 0,0 0 0,0 0 0,0 0 0,-1 0 0,1 0 0,-1 0 0,0 0 0,0 1 0,1 4 0,1 9 21,-1 1 0,0 0 0,-1 19-1,-1-33 9,0-1 59,0 1-1,0 0 1,0-1-1,0 1 1,-1-1 0,1 1-1,-1-1 1,0 1-1,0-1 1,0 1 0,-1-1-1,1 0 1,-1 0-1,0 1 1,1-1-1,-2 0 1,1-1 0,0 1-1,0 0 1,-1-1-1,-5 5 1,5-5-6,0-1 0,-1 0 0,1 0 0,-1 0 1,1-1-1,-1 1 0,1-1 0,-1 0 0,1 0 0,-1 0 0,1 0 0,-1-1 0,1 1 1,-1-1-1,1 0 0,0 0 0,-1 0 0,1 0 0,0-1 0,0 0 0,-1 1 1,-3-5-1,-19-10-694,22 12 305,-1 0 0,-1 0 0,1 1 0,0-1 1,-1 2-1,0-1 0,1 0 0,-1 1 0,0 0 1,0 1-1,0-1 0,-10 0 0,15 2 92,0 1-1,0-1 1,1 1 0,-1-1 0,0 1-1,0-1 1,0 1 0,0-1-1,1 1 1,-1 0 0,0-1-1,1 1 1,-1 0 0,0 0 0,1 0-1,-1-1 1,1 1 0,-1 0-1,1 0 1,-1 0 0,1 0-1,0 0 1,0 0 0,-1 0 0,1 0-1,0 0 1,0 0 0,0 0-1,0 0 1,0 0 0,0 0-1,0 0 1,0 0 0,1 0-1,-1 0 1,1 1 0,2 11-3173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12.283"/>
    </inkml:context>
    <inkml:brush xml:id="br0">
      <inkml:brushProperty name="width" value="0.025" units="cm"/>
      <inkml:brushProperty name="height" value="0.025" units="cm"/>
    </inkml:brush>
  </inkml:definitions>
  <inkml:trace contextRef="#ctx0" brushRef="#br0">1 0 1281,'0'0'20788,"55"17"-21076,-21-8-1314,2 2-480,3 3-1217,6-1-417,-3 0 578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07.133"/>
    </inkml:context>
    <inkml:brush xml:id="br0">
      <inkml:brushProperty name="width" value="0.025" units="cm"/>
      <inkml:brushProperty name="height" value="0.025" units="cm"/>
    </inkml:brush>
  </inkml:definitions>
  <inkml:trace contextRef="#ctx0" brushRef="#br0">42 1 5862,'0'0'14589,"10"12"-14231,2 3-190,17 21 182,25 40-1,-46-64-210,-1 0 0,-1 0 1,0 1-1,0 0 0,-1 0 0,-1 0 0,0 1 0,3 23 0,-7-22 77,0 1-1,-1-1 0,0 0 1,-1 0-1,-1 1 0,0-1 1,-1-1-1,-1 1 0,-12 26 1,11-29-439,0-1 0,-1 0 0,0-1 1,0 0-1,-1 0 0,0 0 1,-1-1-1,0 0 0,0-1 0,-1 0 1,0 0-1,-17 8 0,7-10-3518,8-7-1694,4-3-4052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07.986"/>
    </inkml:context>
    <inkml:brush xml:id="br0">
      <inkml:brushProperty name="width" value="0.025" units="cm"/>
      <inkml:brushProperty name="height" value="0.025" units="cm"/>
    </inkml:brush>
  </inkml:definitions>
  <inkml:trace contextRef="#ctx0" brushRef="#br0">239 1 6470,'0'0'11120,"-7"12"-10143,-55 116 1253,33-65-1167,-37 61 0,65-122-1033,1 0-1,-1-1 1,0 1-1,-1 0 1,1-1-1,0 1 1,0-1 0,-1 1-1,1-1 1,-1 1-1,1-1 1,-1 0-1,1 0 1,-1 0 0,0 0-1,0 0 1,1 0-1,-1 0 1,0-1-1,0 1 1,0-1 0,-3 1-1,3-1-71,1-1-1,-1 0 0,1 0 1,-1 0-1,1 0 1,0 0-1,0 0 0,-1 0 1,1 0-1,0-1 1,0 1-1,0 0 0,0-1 1,1 1-1,-1-1 1,0 1-1,0-1 1,1 1-1,-1-1 0,1 0 1,0 1-1,-1-1 1,1 1-1,0-1 0,0 0 1,0-2-1,-12-202-1249,14 219 1314,1 0-1,0-1 0,1 1 0,0-1 1,1 0-1,1 0 0,0-1 0,9 14 1,2 0 172,1-2 0,30 33 0,-48-56-166,1 1 0,-1 0-1,1-1 1,-1 1-1,1 0 1,-1-1-1,1 1 1,-1-1 0,1 1-1,-1-1 1,1 1-1,0-1 1,-1 0-1,1 1 1,-1-1-1,1 0 1,0 1 0,0-1-1,-1 0 1,1 0-1,0 0 1,0 0-1,-1 0 1,1 1 0,1-1-1,-1-16 260,-17-29-223,5 23-390,-1 1 1,-1 1-1,-1 0 1,-1 1-1,-1 1 0,0 0 1,-20-16-1,35 35 301,1 0 0,0 0 0,-1 0-1,1 1 1,0-1 0,0 0 0,0 0 0,0 0 0,0 0 0,0 0 0,0 0 0,0 0-1,0 0 1,0 0 0,1 0 0,0 2 0,2 2 38,0-1 0,0 1-1,1-1 1,-1 0 0,1 0 0,0 0 0,1-1 0,-1 1-1,1-1 1,-1 0 0,1-1 0,9 5 0,2 0 27,0-1 1,31 8-1,34-2-1826,-72-11 539,1-1 0,-1-1 0,0 1-1,0-1 1,0-1 0,16-4 0,5-11-6382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08.348"/>
    </inkml:context>
    <inkml:brush xml:id="br0">
      <inkml:brushProperty name="width" value="0.025" units="cm"/>
      <inkml:brushProperty name="height" value="0.025" units="cm"/>
    </inkml:brush>
  </inkml:definitions>
  <inkml:trace contextRef="#ctx0" brushRef="#br0">523 103 8008,'-10'-7'1553,"-7"-3"-776,0 1 0,-1 0 0,1 2 0,-2 0 0,1 1 0,-1 0 0,0 2 0,-22-3 0,28 6-669,0 0-1,-1 1 0,1 0 0,-1 1 0,1 1 1,0 0-1,-1 1 0,1 0 0,-21 9 0,24-7-113,1 0 0,-1 1 0,1 0 0,1 1 0,-1 0 0,1 0 0,0 1 0,0 0 0,1 0 0,0 1-1,1 0 1,-8 13 0,4-4 135,2 0 0,-1 1-1,2 0 1,1 0 0,0 1-1,1 0 1,1 0 0,1 0-1,1 1 1,1 34 0,2-46-52,-1 0 1,2 0-1,-1 0 0,1 0 1,1 0-1,0 0 1,0 0-1,1-1 1,0 0-1,0 1 1,8 9-1,-8-12-64,1-1 0,0 0 0,0 0-1,1 0 1,-1-1 0,1 0 0,0 0 0,0 0-1,1-1 1,-1 0 0,1 0 0,-1-1 0,1 0-1,0 0 1,0 0 0,11 0 0,-1 0 153,1-2 1,-1 0-1,1-1 1,-1-1-1,1-1 1,-1 0-1,0-1 1,0-1-1,-1-1 0,1 0 1,-1-1-1,-1-1 1,1 0-1,-1-1 1,0-1-1,13-11 1,-9 6 84,-1-1 0,0-1-1,-2-1 1,1 0 0,-2-1 0,-1 0 0,0-1 0,-1-1-1,-2 0 1,0-1 0,9-26 0,-16 39-163,-1-1-1,-1 1 1,0-1 0,0 0-1,-1 0 1,0 1 0,-1-1-1,0 0 1,-2-19 0,0 24-62,1 0-1,-1 0 1,0 0 0,0 0 0,0 0 0,-1 0-1,1 0 1,-1 1 0,-1-1 0,1 1 0,0 0 0,-1 0-1,0 0 1,0 1 0,0-1 0,-1 1 0,1 0 0,-1 0-1,-7-3 1,-2-1-405,0 2 0,0 0 0,0 0 0,-1 1 0,0 1 0,-18-1 0,20 2-330,-1 1 0,0 1 0,1 0 0,-1 1-1,1 1 1,-1 0 0,1 0 0,-1 2 0,1 0 0,0 0 0,-23 12 0,15-2-7913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0.639"/>
    </inkml:context>
    <inkml:brush xml:id="br0">
      <inkml:brushProperty name="width" value="0.025" units="cm"/>
      <inkml:brushProperty name="height" value="0.025" units="cm"/>
    </inkml:brush>
  </inkml:definitions>
  <inkml:trace contextRef="#ctx0" brushRef="#br0">31 1 11243,'0'0'8231,"-18"64"-7013,9-17-322,6 4-383,3 8-193,0-1-192,0-7-96,1-9 0,10-12 0,0-8-96,0-11 64,-3-11-640,-2 0-1474,-6-16-2178,-6-2-3107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1.047"/>
    </inkml:context>
    <inkml:brush xml:id="br0">
      <inkml:brushProperty name="width" value="0.025" units="cm"/>
      <inkml:brushProperty name="height" value="0.025" units="cm"/>
    </inkml:brush>
  </inkml:definitions>
  <inkml:trace contextRef="#ctx0" brushRef="#br0">1 216 14318,'0'0'2914,"59"-6"-1376,-24 3-193,7 0-672,6-2-545,5-1-96,6 1 32,-5-3-128,-4-1-3395,-6 0-3876</inkml:trace>
  <inkml:trace contextRef="#ctx0" brushRef="#br0" timeOffset="1">769 0 13677,'0'0'7217,"-2"9"-5951,-19 76-883,11-49-267,2 0 1,1 1-1,-4 65 0,10-100-113,1-1 0,0 1 0,0 0-1,0 0 1,1-1 0,-1 1 0,0 0-1,1-1 1,-1 1 0,1 0 0,-1-1-1,1 1 1,0 0 0,-1-1 0,1 1-1,0-1 1,0 0 0,0 1-1,0-1 1,1 0 0,-1 1 0,0-1-1,3 2 1,-2-2 7,1-1 0,-1 1 0,1 0 0,-1-1-1,1 1 1,-1-1 0,1 0 0,-1 0 0,1 0 0,-1 0 0,1 0-1,-1-1 1,1 1 0,3-2 0,6-2 31,0 0 0,0-2 0,0 1 0,0-1 0,13-10 0,-14 8-288,-1 0 0,0 0 1,0-1-1,15-18 1,8-25-4415,-15 8-2567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1.390"/>
    </inkml:context>
    <inkml:brush xml:id="br0">
      <inkml:brushProperty name="width" value="0.025" units="cm"/>
      <inkml:brushProperty name="height" value="0.025" units="cm"/>
    </inkml:brush>
  </inkml:definitions>
  <inkml:trace contextRef="#ctx0" brushRef="#br0">18 1 17713,'0'0'7687,"-18"52"-7943,41-43-2114,2-5-1666,-10-4-4484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1.846"/>
    </inkml:context>
    <inkml:brush xml:id="br0">
      <inkml:brushProperty name="width" value="0.025" units="cm"/>
      <inkml:brushProperty name="height" value="0.025" units="cm"/>
    </inkml:brush>
  </inkml:definitions>
  <inkml:trace contextRef="#ctx0" brushRef="#br0">89 1 17328,'0'0'5408,"10"6"-5280,-9-5-123,2 0 4,1 1-1,-1 0 0,0 0 0,0 1 0,0-1 0,0 0 0,-1 1 0,1 0 0,0 0 1,-1-1-1,0 2 0,0-1 0,0 0 0,0 0 0,-1 1 0,1-1 0,-1 0 0,0 1 1,1 0-1,-2-1 0,1 1 0,0 0 0,-1-1 0,0 1 0,0 0 0,0 6 1,-4 5 57,0-1 0,-1 1 0,-1-1 0,0 0 0,-1 0 1,-1-1-1,0 0 0,0 0 0,-1-1 0,-16 17 1,-20 29 507,43-55-521,0 0 0,1 0 0,-1 0 0,1 0 1,-1 0-1,1 0 0,0 0 0,-1 5 0,2-7-50,0 0 1,0-1-1,0 1 0,0 0 1,0 0-1,1-1 0,-1 1 1,0 0-1,0 0 0,0-1 0,1 1 1,-1 0-1,0-1 0,1 1 1,-1 0-1,1-1 0,-1 1 1,1-1-1,-1 1 0,1-1 1,-1 1-1,1-1 0,-1 1 1,1-1-1,0 1 0,-1-1 1,1 0-1,0 1 0,-1-1 1,1 0-1,0 1 0,0-1 0,-1 0 1,1 0-1,0 0 0,0 0 1,-1 0-1,1 0 0,0 0 1,1 0-1,17 0 67,0-1 1,0-1-1,-1 0 0,1-1 1,-1-1-1,1-1 0,-1-1 0,20-9 1,53-30-1384,-13-6-3943,-39 18-2795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2.175"/>
    </inkml:context>
    <inkml:brush xml:id="br0">
      <inkml:brushProperty name="width" value="0.025" units="cm"/>
      <inkml:brushProperty name="height" value="0.025" units="cm"/>
    </inkml:brush>
  </inkml:definitions>
  <inkml:trace contextRef="#ctx0" brushRef="#br0">1 44 18481,'0'0'6375,"55"36"-6215,-21-36 32,11 0-32,1-11-96,-1-5-64,1-2-1954,-7-1-352,-5 3-4068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2.504"/>
    </inkml:context>
    <inkml:brush xml:id="br0">
      <inkml:brushProperty name="width" value="0.025" units="cm"/>
      <inkml:brushProperty name="height" value="0.025" units="cm"/>
    </inkml:brush>
  </inkml:definitions>
  <inkml:trace contextRef="#ctx0" brushRef="#br0">18 179 16335,'0'0'7496,"3"65"-6664,-3-30-415,0 2-257,2-1-128,4-5 64,3-8-160,-6-6-769,2-6-864,4-11-1,-1-11-288,0-15-1473,-6-8-4677</inkml:trace>
  <inkml:trace contextRef="#ctx0" brushRef="#br0" timeOffset="1">29 1 14958,'0'0'9833,"-29"47"-9320,36-37-193,9-3 65,7-3 95,4 0-192,2-4-95,-1 0-97,-4 0-32,-5 0-224,-15-2-3364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3.156"/>
    </inkml:context>
    <inkml:brush xml:id="br0">
      <inkml:brushProperty name="width" value="0.025" units="cm"/>
      <inkml:brushProperty name="height" value="0.025" units="cm"/>
    </inkml:brush>
  </inkml:definitions>
  <inkml:trace contextRef="#ctx0" brushRef="#br0">20 292 9513,'0'0'9582,"-4"9"-7719,-11 26-245,15-36-1594,0 1-1,0 0 1,0 0-1,0 0 1,0 0 0,1 0-1,-1 0 1,0 0-1,0 0 1,0-1-1,0 1 1,0 0 0,0 0-1,1 0 1,-1 0-1,0 0 1,0 0 0,0 0-1,0 0 1,1 0-1,-1 0 1,0 0-1,0 0 1,0 0 0,0 0-1,0 0 1,1 0-1,-1 0 1,0 0 0,0 0-1,0 0 1,0 0-1,1 0 1,-1 0 0,0 1-1,0-1 1,0 0-1,0 0 1,0 0-1,0 0 1,1 0 0,-1 0-1,0 0 1,0 1-1,0-1 1,0 0 0,0 0-1,0 0 1,0 0-1,0 0 1,0 1-1,0-1 1,0 0 0,0 0-1,0 0 1,0 0-1,0 0 1,0 1 0,0-1-1,0 0 1,0 0-1,0 0 1,0 0-1,0 1 1,13-9 93,25-22 303,-3-3 0,0-1 1,-2-2-1,40-56 0,-71 90-418,41-58 47,-17 24 73,-20 28 39,-6 10 99,-19 40-369,0 1-1,-19 72 1,34-96-1027,0 1 0,-1 32 0,5-49 172,1 11-856,5-10-5054,7-7-1016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12.629"/>
    </inkml:context>
    <inkml:brush xml:id="br0">
      <inkml:brushProperty name="width" value="0.025" units="cm"/>
      <inkml:brushProperty name="height" value="0.025" units="cm"/>
    </inkml:brush>
  </inkml:definitions>
  <inkml:trace contextRef="#ctx0" brushRef="#br0">247 0 7175,'0'0'12550,"-12"1"-11551,0 0-721,0 0 1,0 1 0,1 1-1,-21 6 1,28-8-238,1 0-1,0 1 1,-1-1 0,1 1-1,0 0 1,-1 0 0,1 0 0,0 0-1,1 0 1,-1 1 0,0-1-1,1 1 1,-1 0 0,1 0 0,0 0-1,0 0 1,0 0 0,0 0-1,1 1 1,-1-1 0,1 1-1,0-1 1,-2 6 0,4-7-66,-1-1 1,0 1-1,1-1 1,-1 1-1,0-1 1,1 1-1,0-1 1,-1 1 0,1-1-1,0 1 1,0-1-1,0 0 1,0 0-1,0 1 1,0-1-1,0 0 1,0 0-1,1 0 1,-1 0-1,0 0 1,1-1-1,-1 1 1,0 0-1,1-1 1,-1 1-1,1 0 1,-1-1-1,1 0 1,0 1-1,1-1 1,58 11-1701,-51-10 1251,11 1-918,-10-2 787,-1 1 0,1 0 1,-1 1-1,0 0 0,0 0 0,0 1 1,0 1-1,0 0 0,-1 0 0,18 11 0,-26-15 739,0 1-1,-1-1 1,1 1-1,-1-1 0,1 1 1,-1-1-1,1 1 0,-1 0 1,1-1-1,-1 1 1,1 0-1,-1-1 0,0 1 1,1 0-1,-1 0 1,0-1-1,0 1 0,0 0 1,0 0-1,1 0 0,-1 0 1,0-1-1,0 1 1,0 0-1,-1 0 0,1 0 1,0-1-1,0 1 0,0 0 1,-1 0-1,1 1 1,-2 0 166,0 0-1,1 0 1,-1 0 0,0-1 0,0 1 0,0 0 0,0-1 0,0 1 0,0-1 0,-4 2 0,-62 23 3239,62-24-3376,-16 4 453,-113 31 2359,115-33-3868,1-1 0,-32 1 1,43-6-4628,6-6-5130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3.490"/>
    </inkml:context>
    <inkml:brush xml:id="br0">
      <inkml:brushProperty name="width" value="0.025" units="cm"/>
      <inkml:brushProperty name="height" value="0.025" units="cm"/>
    </inkml:brush>
  </inkml:definitions>
  <inkml:trace contextRef="#ctx0" brushRef="#br0">238 1 16239,'0'0'5029,"30"46"-4869,-16-10 385,9 7-65,-3 8-224,-4 7-127,-7 2 95,-9 2-32,-5 3 288,-26 1 33,-11 2-225,-21 1-224,-5-2-32,-1-10-2178,-3-15-4004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3.911"/>
    </inkml:context>
    <inkml:brush xml:id="br0">
      <inkml:brushProperty name="width" value="0.025" units="cm"/>
      <inkml:brushProperty name="height" value="0.025" units="cm"/>
    </inkml:brush>
  </inkml:definitions>
  <inkml:trace contextRef="#ctx0" brushRef="#br0">205 1 9577,'0'0'8840,"-10"7"-8316,0 4-399,-1 0 0,1 1 1,1 1-1,0-1 1,1 1-1,1 0 1,0 1-1,0 0 1,-8 27-1,-13 39 926,-23 102 0,43-143-924,1 1 1,2-1-1,2 1 0,4 74 1,0-104-121,0 0 0,1 0 0,0 0 0,0 0 0,1-1 0,1 1 0,-1-1 0,2 0 0,-1 0 0,1 0 0,0-1 0,1 0 0,0 1 0,0-2 0,13 12 0,-10-12-94,0 0 0,0-1 0,1 0 0,0 0 0,0-1 1,0 0-1,1-1 0,-1 0 0,1-1 0,0 0 0,0-1 0,1 0 0,15 0 0,47-3-3175,2-10-2973</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4.334"/>
    </inkml:context>
    <inkml:brush xml:id="br0">
      <inkml:brushProperty name="width" value="0.025" units="cm"/>
      <inkml:brushProperty name="height" value="0.025" units="cm"/>
    </inkml:brush>
  </inkml:definitions>
  <inkml:trace contextRef="#ctx0" brushRef="#br0">404 1 9449,'0'0'10346,"1"9"-8494,0-5-1735,-1 0-1,0 0 1,0 0-1,0 0 1,0 0-1,-1-1 1,0 1-1,1 0 1,-1 0-1,0-1 1,-1 1-1,1 0 1,-1-1-1,0 0 1,0 1 0,-2 3-1,-8 7 108,0 0 0,-23 21-1,35-35-222,-218 182 1528,123-106-517,94-76-1002,0 1 0,0-1 0,0 1 0,0-1 0,0 1 0,0-1 0,0 1-1,0 0 1,1 0 0,-1-1 0,0 1 0,1 0 0,-1 0 0,0 0 0,1 0-1,-1 0 1,1 0 0,0 0 0,-1 0 0,1 0 0,0 0 0,-1 0 0,1 0 0,0 0-1,0 0 1,0 0 0,0 1 0,1-1-8,0 0 1,0 0-1,0-1 0,1 1 0,-1 0 1,0-1-1,0 1 0,1-1 0,-1 0 1,0 1-1,1-1 0,-1 0 0,0 0 1,1 0-1,-1 0 0,0 0 0,3 0 1,69-8 25,-70 8 5,76-14-491,39-6-6445,-78 14 1073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4.713"/>
    </inkml:context>
    <inkml:brush xml:id="br0">
      <inkml:brushProperty name="width" value="0.025" units="cm"/>
      <inkml:brushProperty name="height" value="0.025" units="cm"/>
    </inkml:brush>
  </inkml:definitions>
  <inkml:trace contextRef="#ctx0" brushRef="#br0">116 18 16303,'0'0'8024,"-10"4"-7148,4-2-850,0 1 1,0 1 0,0-1-1,0 1 1,1 0 0,-1 0-1,1 0 1,0 1 0,0 0-1,1 0 1,0 0 0,-1 1 0,2 0-1,-1-1 1,1 1 0,0 0-1,0 1 1,0-1 0,1 0-1,0 1 1,-1 9 0,0-6 47,0-1 1,2 1-1,-1 0 1,1 0-1,0 11 1,1-19-56,0 0 0,1 0 1,-1-1-1,0 1 0,0 0 1,1 0-1,-1 0 0,1 0 1,0-1-1,0 1 1,-1 0-1,1-1 0,0 1 1,0 0-1,1-1 0,-1 0 1,0 1-1,0-1 0,1 1 1,-1-1-1,1 0 0,-1 0 1,1 0-1,-1 0 1,1 0-1,0 0 0,0-1 1,-1 1-1,1 0 0,0-1 1,0 1-1,0-1 0,2 0 1,6 1 39,0-1 1,0-1 0,0 1-1,0-2 1,0 0 0,-1 0-1,1 0 1,0-1 0,-1-1-1,0 1 1,0-2-1,0 1 1,10-8 0,-9 6-22,0-1 0,0-1 0,0 1 0,-1-2 0,0 1 1,-1-1-1,0-1 0,0 1 0,-1-1 0,9-16 0,-15 23-28,1 0 0,-1 0 0,1-1 0,-1 1-1,0 0 1,0 0 0,0-1 0,-1 1 0,1-1 0,-1 1-1,0-1 1,0 1 0,0-1 0,0 1 0,-1-1 0,0-3-1,0 5 10,0 0-1,0 0 0,-1 0 0,1 0 1,0 0-1,-1 0 0,0 0 1,1 0-1,-1 0 0,0 1 0,0-1 1,0 1-1,0-1 0,0 1 0,0 0 1,0 0-1,-4-1 0,-2-1-364,0 0 0,0 1-1,0 0 1,-16-1 0,-34 1-5668,27 2-536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7.927"/>
    </inkml:context>
    <inkml:brush xml:id="br0">
      <inkml:brushProperty name="width" value="0.025" units="cm"/>
      <inkml:brushProperty name="height" value="0.025" units="cm"/>
    </inkml:brush>
  </inkml:definitions>
  <inkml:trace contextRef="#ctx0" brushRef="#br0">71 41 8776,'0'-3'-292,"-2"-28"4892,-3 24-796,-5 20-2200,1 7-1333,1 1 0,1 0 0,0 0 0,2 1 0,1 0 0,-2 26 0,-1 134-26,7-181-241,0 4 8,0 0 0,0-1 0,1 1 0,0 0 0,-1-1 0,2 1 0,-1-1 0,0 1 0,1-1-1,0 1 1,0-1 0,5 8 0,-5-10-5,-1-1-1,1 0 1,-1 1-1,1-1 1,0 0-1,0 0 0,-1 0 1,1 0-1,0 0 1,0 0-1,0 0 1,0-1-1,0 1 1,0-1-1,0 0 1,1 1-1,-1-1 1,0 0-1,0 0 1,0 0-1,0 0 0,0-1 1,0 1-1,0-1 1,0 1-1,0-1 1,0 0-1,0 1 1,0-1-1,0 0 1,0 0-1,1-2 1,6-2-44,0-1 0,-1 0 1,1-1-1,-2 0 0,1 0 1,-1-1-1,0 0 0,0 0 1,-1 0-1,5-10 1,27-58-4286,-18 18-1646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8.275"/>
    </inkml:context>
    <inkml:brush xml:id="br0">
      <inkml:brushProperty name="width" value="0.025" units="cm"/>
      <inkml:brushProperty name="height" value="0.025" units="cm"/>
    </inkml:brush>
  </inkml:definitions>
  <inkml:trace contextRef="#ctx0" brushRef="#br0">54 14 9353,'0'0'7783,"-48"-14"-5829,43 14-833,19 6-1345,9 4 192,4 0-160,-2-2-3780,-2-3-2722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8.682"/>
    </inkml:context>
    <inkml:brush xml:id="br0">
      <inkml:brushProperty name="width" value="0.025" units="cm"/>
      <inkml:brushProperty name="height" value="0.025" units="cm"/>
    </inkml:brush>
  </inkml:definitions>
  <inkml:trace contextRef="#ctx0" brushRef="#br0">0 305 10826,'0'0'7698,"7"-15"-6737,88-274-262,-95 289-700,0 0 0,0 0 0,0 0 0,1 0 0,-1 1 0,0-1 0,0 0 0,0 0 0,0 0 0,0 0 0,0 0 0,1 0 0,-1 0 0,0 0 0,0 0 0,0 0 0,0 0 0,0 0 0,0 0 0,0 0 0,1 0 0,-1 0 0,0 0 0,0 0 0,0 0 0,0-1 0,0 1 0,0 0 0,0 0 0,1 0 0,-1 0 0,0 0 0,0 0 0,0 0 0,0 0 0,0 0 0,0 0 0,0-1 0,0 1 0,3 26-1,-1 37 92,-1-28-86,1-1 0,1 0 0,14 60 0,-16-92-128,-1 1 0,1-1 0,-1 0 0,1 0-1,0 0 1,0 0 0,0 0 0,0 0-1,0 0 1,0-1 0,1 1 0,-1 0-1,0 0 1,1-1 0,0 1 0,2 1-1,8-7-2985,0-19 272,0-23-1118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9.025"/>
    </inkml:context>
    <inkml:brush xml:id="br0">
      <inkml:brushProperty name="width" value="0.025" units="cm"/>
      <inkml:brushProperty name="height" value="0.025" units="cm"/>
    </inkml:brush>
  </inkml:definitions>
  <inkml:trace contextRef="#ctx0" brushRef="#br0">0 235 3651,'0'0'8569,"8"-5"-7422,-1 1-960,1 0-1,-1 0 0,1 1 0,0 0 1,-1 0-1,1 1 0,0 0 0,13-2 1,-15 4-59,0 0 0,1-1 1,-1 0-1,0 0 1,0-1-1,0 0 0,0 0 1,0 0-1,0-1 1,0 0-1,-1 0 1,0 0-1,1-1 0,-1 1 1,0-1-1,-1-1 1,1 1-1,-1-1 1,0 1-1,0-1 0,0 0 1,0-1-1,-1 1 1,0-1-1,0 1 0,-1-1 1,0 0-1,0 0 1,0 0-1,0 0 1,-1-1-1,0 1 0,-1 0 1,1 0-1,-2-13 1,1 17-59,0 0 0,-1 0 0,1 0 0,-1 0 0,0 0 0,0 0 0,1 0 0,-1 0 0,-1 0 1,1 1-1,0-1 0,0 0 0,0 1 0,-1-1 0,1 1 0,-1-1 0,1 1 0,-1 0 0,0 0 0,0-1 1,1 1-1,-1 0 0,0 1 0,0-1 0,0 0 0,0 0 0,0 1 0,0-1 0,0 1 0,0 0 0,0 0 1,0 0-1,0 0 0,-1 0 0,1 0 0,0 0 0,-4 1 0,2 0-66,-1 0 0,0 0 0,1 0 0,-1 1 1,1-1-1,0 1 0,-1 0 0,1 1 0,0-1 0,0 1 0,0-1 0,0 1 0,1 0 1,-1 0-1,1 1 0,-4 4 0,-1 6-8,1 0 1,0 1 0,2-1-1,-1 1 1,2 1-1,0-1 1,0 1-1,2-1 1,0 1 0,1 0-1,0 0 1,1 0-1,5 27 1,-5-39-5,1 0 0,0-1 0,0 1 0,0-1 0,1 0 0,-1 1 1,1-1-1,0 0 0,0 0 0,0 0 0,0 0 0,1 0 0,-1-1 0,1 1 0,0-1 0,-1 1 1,1-1-1,4 2 0,-1-1 24,-1 0 0,1-1 0,1 0 0,-1 0 0,0 0 0,0-1 0,1 0 0,-1 0 0,11 0 1,-2-2-370,0 0 1,0 0 0,22-6 0,32-15-4507,-21 0-1787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9.358"/>
    </inkml:context>
    <inkml:brush xml:id="br0">
      <inkml:brushProperty name="width" value="0.025" units="cm"/>
      <inkml:brushProperty name="height" value="0.025" units="cm"/>
    </inkml:brush>
  </inkml:definitions>
  <inkml:trace contextRef="#ctx0" brushRef="#br0">1 12 15278,'0'0'5798,"55"30"-5382,-24-30-31,2-3-161,3-10-128,-5 2-64,-10 1-32,-5 6-1601,-12 4-2083</inkml:trace>
  <inkml:trace contextRef="#ctx0" brushRef="#br0" timeOffset="1">1 179 13741,'0'0'8040,"48"-1"-7112,-12-10-447,3-2-417,2 3-64,-2 3-993,1 1-2915,-6 4-3074,0 1-1698</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5:59.704"/>
    </inkml:context>
    <inkml:brush xml:id="br0">
      <inkml:brushProperty name="width" value="0.025" units="cm"/>
      <inkml:brushProperty name="height" value="0.025" units="cm"/>
    </inkml:brush>
  </inkml:definitions>
  <inkml:trace contextRef="#ctx0" brushRef="#br0">0 244 15022,'0'0'5557,"3"11"-4505,6 53-27,-3-21-587,12 47 0,-17-88-434,-1 1 0,1-1 0,0 0 0,1 1 0,-1-1 0,0 0 0,0 0 0,1 0 0,0 0 0,-1-1 0,1 1 0,0 0 1,0-1-1,0 1 0,0-1 0,0 1 0,0-1 0,0 0 0,0 0 0,1 0 0,-1 0 0,0 0 0,1-1 0,-1 1 0,0-1 1,1 1-1,-1-1 0,1 0 0,-1 0 0,1 0 0,-1 0 0,1-1 0,-1 1 0,1-1 0,-1 1 0,0-1 0,4-1 0,4-1-34,1-1-1,-1 0 0,0-1 1,0 0-1,0 0 0,-1-1 1,11-9-1,-12 9-810,-1-1-1,0 0 1,0-1 0,0 1 0,-1-1 0,10-17 0,3-17-5758</inkml:trace>
  <inkml:trace contextRef="#ctx0" brushRef="#br0" timeOffset="1">102 1 14414,'0'0'5669,"-53"8"-4132,47 6-1248,6 4-321,0 1-64,7 0-33,11-2-159,2-5-1698,-6-5-1985,2-7-2115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2.992"/>
    </inkml:context>
    <inkml:brush xml:id="br0">
      <inkml:brushProperty name="width" value="0.025" units="cm"/>
      <inkml:brushProperty name="height" value="0.025" units="cm"/>
    </inkml:brush>
  </inkml:definitions>
  <inkml:trace contextRef="#ctx0" brushRef="#br0">22 1 15983,'0'0'5734,"-4"63"-5510,-1-32-128,3 4-32,2-3-32,0-3 32,0-6-64,0-2-320,0-9-257,0-4-640,0-4-1345,-11-10-7528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0.078"/>
    </inkml:context>
    <inkml:brush xml:id="br0">
      <inkml:brushProperty name="width" value="0.025" units="cm"/>
      <inkml:brushProperty name="height" value="0.025" units="cm"/>
    </inkml:brush>
  </inkml:definitions>
  <inkml:trace contextRef="#ctx0" brushRef="#br0">1 0 11018,'0'0'9887,"9"1"-8531,33 2-582,-39-3-756,-1 1 0,0-1 0,0 1 0,0 0 0,0 0 0,0 0 0,0 0 0,0 0 0,0 0 1,0 0-1,0 1 0,-1-1 0,1 1 0,0-1 0,-1 1 0,0 0 0,1-1 0,-1 1 0,0 0 0,0 0 0,0 0 0,0 0 0,0 0 0,1 4 0,1 3 11,-1-1 0,-1 1-1,1 1 1,-1 10 0,-1-18-15,1 20 45,-1-1 0,-1 1 0,-1 0 0,-1-1 0,-1 0 0,-7 24 0,-3-4 314,-1-1 0,-24 42 0,42-80-160,10-7-180,12-10 4,112-64-2572,-90 53-2804,-13 6-1932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6.538"/>
    </inkml:context>
    <inkml:brush xml:id="br0">
      <inkml:brushProperty name="width" value="0.025" units="cm"/>
      <inkml:brushProperty name="height" value="0.025" units="cm"/>
    </inkml:brush>
  </inkml:definitions>
  <inkml:trace contextRef="#ctx0" brushRef="#br0">0 1 12204,'0'0'4708,"5"47"-4324,4-4 353,-7 17-128,4 8-353,-6 7-64,0 5-32,0 4 128,0-4-31,-4-6-97,4-9-32,0-11-128,0-14-64,0-14-1474,0-19-1953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06.931"/>
    </inkml:context>
    <inkml:brush xml:id="br0">
      <inkml:brushProperty name="width" value="0.025" units="cm"/>
      <inkml:brushProperty name="height" value="0.025" units="cm"/>
    </inkml:brush>
  </inkml:definitions>
  <inkml:trace contextRef="#ctx0" brushRef="#br0">24 9 5990,'0'0'8194,"-4"10"-5103,-2 16-2653,1 0-1,1 0 1,1 0-1,2 49 1,15 118 1009,10-51-1164,-20-127-271,1 1 0,0 0 1,0-1-1,2 0 0,0 0 0,15 23 1,-21-36 5,1 0 1,-1 0-1,0 0 1,1 0 0,-1 0-1,1-1 1,0 1-1,0 0 1,0-1-1,-1 0 1,1 1-1,1-1 1,-1 0 0,0 0-1,0 0 1,0 0-1,0 0 1,1-1-1,-1 1 1,0-1-1,1 1 1,-1-1 0,1 0-1,-1 0 1,0 0-1,1 0 1,-1-1-1,0 1 1,1 0-1,-1-1 1,0 0 0,1 1-1,-1-1 1,0 0-1,0 0 1,0-1-1,0 1 1,0 0-1,3-3 1,5-5 195,1 0-1,-2-1 1,1 0-1,-2-1 1,12-17-1,54-88 19,96-204 0,-134 233-3846,-9 9-3854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12.675"/>
    </inkml:context>
    <inkml:brush xml:id="br0">
      <inkml:brushProperty name="width" value="0.025" units="cm"/>
      <inkml:brushProperty name="height" value="0.025" units="cm"/>
    </inkml:brush>
  </inkml:definitions>
  <inkml:trace contextRef="#ctx0" brushRef="#br0">90 84 4164,'0'0'8322,"1"-8"-5054,-1 6-3013,2-51 4028,-2 52-4178,0 0 1,-1 0-1,1 0 0,0 0 0,0 0 1,-1 0-1,1 0 0,0 0 1,-1 0-1,1 0 0,-1 0 0,1 0 1,-1 0-1,0 0 0,1 0 1,-1 1-1,0-1 0,0 0 0,-1-1 1,1 2-69,0 0 1,0 0-1,0 0 1,-1 0-1,1 0 0,0 0 1,0 0-1,0 0 1,0 0-1,-1 1 1,1-1-1,0 0 1,0 1-1,0-1 1,0 1-1,0-1 1,0 1-1,0 0 0,0-1 1,0 1-1,0 0 1,0 0-1,-1 1 1,-4 4-42,1 1 0,0 0 0,0 1 0,0-1 0,1 1 0,0 0 0,0 0 0,1 0 0,0 0 0,0 1 0,1-1 0,0 1 0,1 0 0,0 0 0,0 15 0,1-24-3,0 1 1,1 0-1,-1-1 1,1 1 0,-1-1-1,1 1 1,-1-1 0,1 1-1,-1-1 1,1 0-1,-1 1 1,1-1 0,0 1-1,-1-1 1,1 0-1,-1 0 1,1 1 0,0-1-1,-1 0 1,1 0-1,0 0 1,0 0 0,-1 0-1,1 0 1,0 0-1,-1 0 1,1 0 0,0 0-1,0 0 1,32-2 106,-20 1-126,-8 1 17,-1 1 0,1 0 0,-1 1-1,1-1 1,-1 1 0,1 0 0,-1 0 0,0 0-1,0 1 1,0-1 0,0 1 0,0 0-1,-1 0 1,1 0 0,-1 1 0,0-1 0,0 1-1,0 0 1,0 0 0,-1 0 0,4 7 0,0 1 45,0 1 1,0-1-1,-1 1 1,-1 0-1,0 0 1,3 19 0,-6-25-8,2 16 165,-1 1 0,-1 40 0,-1-58-100,-1-1 0,0 1-1,0 0 1,-1 0 0,1 0-1,-1-1 1,-3 6 0,4-9-26,0 0 1,0 0-1,-1 0 1,1 0-1,0 0 1,-1 0 0,0-1-1,1 1 1,-1-1-1,0 1 1,0-1-1,0 0 1,0 1 0,0-1-1,0 0 1,0 0-1,0-1 1,-3 2-1,3-2-39,0 0 0,0 0 0,0 0-1,0 0 1,-1-1 0,1 1-1,0-1 1,0 1 0,0-1-1,0 0 1,1 1 0,-1-1 0,0 0-1,0 0 1,0-1 0,1 1-1,-1 0 1,1-1 0,-1 1-1,1-1 1,-1 1 0,1-1 0,0 1-1,0-1 1,-1 0 0,1 0-1,1 0 1,-1 0 0,0 1-1,0-1 1,1 0 0,-1-4 0,-4-7-39,2 0 0,0 0 0,-2-21 0,3 26-7,1 0 0,0 0 1,0-1-1,1 1 0,1 0 1,-1 0-1,1 0 0,0 0 0,1 0 1,0 0-1,0 0 0,1 0 0,0 0 1,0 1-1,1-1 0,0 1 0,0 0 1,1 0-1,-1 1 0,2-1 0,6-6 1,4-2-14,2 1 1,19-14 0,-20 17-4,0-1 0,24-24-1,-37 31 41,1 0 0,-1-1-1,0 1 1,0-1-1,-1 0 1,0 0 0,0 0-1,0 0 1,-1 0-1,0-1 1,0 1 0,1-8-1,-3 13-3,1 0 0,-1 1 0,0-1 1,1 0-1,-1 0 0,0 1 0,0-1 0,0 0 0,0 0 0,1 0 0,-1 1 0,0-1 0,-1 0 1,1 0-1,0 0 0,0 1 0,0-1 0,0 0 0,-1 0 0,1 1 0,0-1 0,-1 0 0,1 0 1,0 1-1,-1-1 0,1 0 0,-1 1 0,1-1 0,-1 1 0,1-1 0,-1 1 0,0-1 0,1 1 1,-1-1-1,0 1 0,1-1 0,-1 1 0,0 0 0,0-1 0,1 1 0,-1 0 0,0 0 0,0 0 1,1-1-1,-1 1 0,0 0 0,0 0 0,0 0 0,1 0 0,-1 0 0,0 1 0,0-1 0,0 0 1,1 0-1,-1 0 0,0 1 0,0-1 0,1 0 0,-1 1 0,0-1 0,1 1 0,-2 0 0,-3 1-17,0 0-1,1 1 1,-1 0-1,1 0 1,0 0-1,-1 0 0,1 1 1,-3 4-1,2-1-4,0 1 0,1 0 0,0 0 0,0 0 0,-2 10 0,5-15 7,0 1 0,0 0 0,0 0 0,0 0 0,0 0 0,1 0 0,0-1 0,0 1 0,0 0 0,0 0 0,1 0-1,0 0 1,2 7 0,-2-10-47,0 1-1,0-1 0,0 0 0,0 0 1,0 0-1,1 0 0,-1 0 1,1 0-1,-1-1 0,0 1 0,1 0 1,-1-1-1,1 1 0,0-1 1,-1 1-1,1-1 0,-1 0 0,1 0 1,0 1-1,-1-1 0,1-1 1,0 1-1,-1 0 0,1 0 0,-1 0 1,1-1-1,0 1 0,-1-1 1,3-1-1,3 0-655,0 0 0,-1 0 0,0-1 1,1 0-1,10-8 0,17-19-5296,-1-8-4426</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13.415"/>
    </inkml:context>
    <inkml:brush xml:id="br0">
      <inkml:brushProperty name="width" value="0.025" units="cm"/>
      <inkml:brushProperty name="height" value="0.025" units="cm"/>
    </inkml:brush>
  </inkml:definitions>
  <inkml:trace contextRef="#ctx0" brushRef="#br0">79 23 13773,'-6'13'1954,"0"-1"-1757,-6 11 735,1 0 1,1 2-1,1-1 1,1 1-1,-8 43 1,16-67-930,0-1 0,0 1 1,-1 0-1,1 0 0,0 0 0,1 0 1,-1 0-1,0 0 0,0 0 0,0 0 0,0 0 1,1-1-1,-1 1 0,0 0 0,1 0 1,-1 0-1,1 0 0,-1-1 0,1 1 0,-1 0 1,1-1-1,0 1 0,-1 0 0,1-1 1,0 1-1,0-1 0,1 2 0,0-2 11,0 1 0,0 0 0,0-1 0,1 1 0,-1-1 0,0 0 0,1 0 0,-1 0 0,0 0 0,1 0 0,1-1 0,12-2 79,-1-1 0,25-10-1,-26 9-94,-12 4 6,1 0 0,-1 0 0,0 1 0,1-1 0,-1 1 0,1-1 0,-1 1 0,0 0 0,1 0 0,-1 0 0,1 0 0,-1 0 0,1 0 0,-1 1-1,0-1 1,1 1 0,-1 0 0,0 0 0,1 0 0,-1 0 0,0 0 0,0 0 0,0 1 0,0-1 0,0 0 0,0 1 0,0 0 0,-1-1 0,1 1 0,-1 0 0,1 0 0,-1 0 0,1 0 0,-1 0 0,0 1 0,0-1 0,0 0 0,0 0 0,-1 1 0,2 3 0,1 11 369,0 0-1,-1 0 1,-1 0 0,-1 30 0,0-27-153,-1-8-102,0-1-1,0 1 0,-1-1 1,-1 0-1,-7 22 0,8-30-56,1 1 1,-1 0-1,0-1 0,0 1 0,-1-1 0,1 1 0,-1-1 0,1 0 0,-4 3 0,4-5-32,1 1-1,-1-1 0,1-1 1,-1 1-1,1 0 0,-1 0 1,0 0-1,1-1 0,-1 1 1,0-1-1,0 0 0,1 1 0,-1-1 1,0 0-1,0 0 0,0 0 1,1 0-1,-1 0 0,0-1 1,0 1-1,-2-1 0,1 0-23,1-1 0,-1 0-1,1 1 1,-1-1 0,1 0 0,-1 0 0,1-1-1,0 1 1,0 0 0,0-1 0,1 1-1,-1-1 1,0 0 0,1 1 0,0-1-1,-1 0 1,1 0 0,0 0 0,1 0 0,-1 0-1,0 0 1,1-6 0,-3-11-220,1 0-1,2-25 1,0 35 57,0-5 7,1 1 0,1-1 1,0 1-1,1 0 0,1 0 0,0 0 0,0 1 0,9-16 0,6-7 151,36-52 0,-7 14 13,-37 43 273,-10 20 136,-13 22-126,6-3-283,1 0 1,0 0 0,1 0-1,0 1 1,0 0 0,1-1 0,0 1-1,1 1 1,0-1 0,0 0 0,1 1-1,0-1 1,1 18 0,0-26-13,0 0 1,0 0 0,0 0-1,1 0 1,-1 0 0,1-1-1,-1 1 1,1 0 0,-1 0-1,1 0 1,-1-1 0,1 1-1,-1 0 1,1 0 0,0-1-1,0 1 1,-1-1-1,1 1 1,0 0 0,0-1-1,0 0 1,-1 1 0,1-1-1,0 1 1,0-1 0,0 0-1,0 0 1,0 1 0,0-1-1,0 0 1,0 0 0,0 0-1,0 0 1,0 0 0,0 0-1,0-1 1,0 1 0,-1 0-1,3-1 1,40-12 225,-28 5-174,-1-1 0,0 0 0,0-1 0,21-21 0,-22 19-43,0 1 0,1 0 0,1 1 0,15-9 0,-30 57-100,-4-15 152,3-17-50,0-1 1,0 0-1,1 0 1,-1 0-1,1 1 1,0 6-1,1-12-9,-1 1 0,0-1 1,1 0-1,-1 0 0,1 0 0,-1 1 0,0-1 1,1 0-1,-1 0 0,1 0 0,-1 0 0,0 0 0,1 0 1,-1 0-1,1 1 0,-1-1 0,0-1 0,1 1 1,-1 0-1,1 0 0,-1 0 0,1 0 0,-1 0 1,0 0-1,1 0 0,-1 0 0,1-1 0,-1 1 0,0 0 1,1 0-1,-1-1 0,0 1 0,1 0 0,-1 0 1,0-1-1,1 1 0,-1 0 0,0-1 0,0 1 1,1-1-1,14-12 208,18-27-63,-28 32-153,1-1-1,0 1 0,1 1 0,0-1 0,0 1 1,0 0-1,1 1 0,0-1 0,16-8 0,-23 15 1,0 0-1,0-1 1,0 1-1,-1 0 1,1 0-1,0 0 0,0 0 1,0 0-1,-1 0 1,1 1-1,0-1 0,0 0 1,-1 0-1,1 0 1,0 1-1,0-1 1,-1 0-1,1 1 0,0-1 1,-1 1-1,1-1 1,-1 1-1,1-1 1,0 1-1,-1-1 0,1 1 1,-1 0-1,1-1 1,-1 1-1,0 0 1,1-1-1,-1 1 0,0 0 1,1 0-1,-1-1 1,0 1-1,0 0 1,0 0-1,0-1 0,1 1 1,-1 0-1,0 0 1,0 0-1,-1-1 0,1 2 1,0 47-1316,0-37-844,0-4-2880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14.170"/>
    </inkml:context>
    <inkml:brush xml:id="br0">
      <inkml:brushProperty name="width" value="0.025" units="cm"/>
      <inkml:brushProperty name="height" value="0.025" units="cm"/>
    </inkml:brush>
  </inkml:definitions>
  <inkml:trace contextRef="#ctx0" brushRef="#br0">57 46 4004,'-18'-4'10588,"5"9"-4934,11-3-5373,0 0 1,0 0-1,0 0 1,1 0-1,-1 0 1,1 0-1,0 0 1,0 1-1,0-1 1,0 0-1,-1 5 1,0-1-321,0 0 0,1 0-1,0 1 1,0-1 0,1 0 0,0 1 0,0-1 0,0 1 0,2 7 0,-1-13 44,0 0 0,0 1 1,0-1-1,0 0 0,0 1 1,0-1-1,0 0 1,0 0-1,0 0 0,1 0 1,-1 0-1,0 0 0,1 0 1,-1 0-1,1 0 0,-1-1 1,1 1-1,-1-1 0,1 1 1,-1-1-1,1 0 1,-1 1-1,1-1 0,0 0 1,-1 0-1,1 0 0,0 0 1,-1 0-1,3-1 0,2 0 51,0 1 0,0-1-1,0-1 1,0 1-1,0-1 1,10-5 0,-2-2 103,0-1 0,0-1 0,-1 0 0,-1-1 0,0-1 1,0 0-1,-1 0 0,-1-1 0,0 0 0,8-18 0,-17 31 445,-7 64-213,3-49-408,1 1-1,1 0 0,1 19 0,0-34 17,0 1-1,0-1 1,0 1 0,0-1-1,0 0 1,0 1 0,0-1-1,0 1 1,0-1 0,0 1 0,0-1-1,1 1 1,-1-1 0,0 0-1,0 1 1,0-1 0,1 1-1,-1-1 1,0 0 0,1 1-1,-1-1 1,0 0 0,1 1-1,-1-1 1,0 0 0,1 0-1,-1 1 1,0-1 0,1 0-1,-1 0 1,1 0 0,-1 0-1,1 1 1,0-1 0,17-7 117,20-24-811,-33 27 82,9-7-1007,1-2-1528,0-1-3295,-4 3-1223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14.912"/>
    </inkml:context>
    <inkml:brush xml:id="br0">
      <inkml:brushProperty name="width" value="0.025" units="cm"/>
      <inkml:brushProperty name="height" value="0.025" units="cm"/>
    </inkml:brush>
  </inkml:definitions>
  <inkml:trace contextRef="#ctx0" brushRef="#br0">64 0 15791,'0'0'6144,"-8"12"-5065,1-1-847,0 1 0,1 1 0,0-1 1,0 1-1,2 0 0,-1 0 0,2 0 1,0 0-1,-2 18 0,2 4-10,2-1 1,4 44-1,-3-77-224,0 0 1,0 1-1,0-1 0,0 0 0,0 0 0,1 1 1,-1-1-1,0 0 0,1 0 0,-1 0 0,1 1 1,-1-1-1,1 0 0,0 0 0,0 0 0,-1 0 0,1 0 1,0 0-1,0 0 0,0 0 0,0-1 0,0 1 1,0 0-1,0-1 0,0 1 0,0 0 0,0-1 1,1 1-1,-1-1 0,0 0 0,0 1 0,1-1 0,-1 0 1,0 0-1,0 0 0,1 0 0,-1 0 0,0 0 1,2 0-1,6-2-81,-1 0 0,1 0 0,-1-1 0,17-7 0,14-4-567,-37 14 641,-1 0 0,0 0 0,1-1 0,-1 1 1,0 1-1,1-1 0,-1 0 0,0 0 0,1 0 0,-1 1 0,0-1 0,1 0 0,-1 1 0,0 0 0,0-1 0,1 1 0,-1 0 0,0-1 0,0 1 0,0 0 1,0 0-1,0 0 0,0 0 0,0 0 0,1 2 0,-1-1 20,-1 0 0,1 0 1,-1 0-1,1 0 0,-1 0 0,0 1 1,1-1-1,-1 0 0,0 0 0,-1 0 0,1 1 1,0-1-1,-1 0 0,0 3 0,-1 2 61,0-1 0,-1 0 0,0 0 0,0 0-1,0 0 1,-1 0 0,1-1 0,-1 1 0,-1-1-1,-6 7 1,7-9-15,0 0-1,0-1 1,-1 1 0,1-1-1,-1 0 1,1 0-1,-1-1 1,0 1-1,0-1 1,-5 1 0,9-2-158,-1 0 0,1 0 1,0 0-1,-1 0 1,1 0-1,0 0 0,-1 0 1,1 0-1,0 0 0,0 0 1,-1-1-1,1 1 1,0-1-1,0 1 0,-1-1 1,1 1-1,0-1 1,0 0-1,0 0 0,0 1 1,0-1-1,0 0 0,0 0 1,0 0-1,0 0 1,1 0-1,-1 0 0,0 0 1,1 0-1,-1-1 1,0 1-1,1 0 0,0 0 1,-1 0-1,1-1 1,0 1-1,-1 0 0,1-1 1,0 1-1,0 0 0,0-2 1,0-1-591,0 1 1,0-1-1,0 1 1,0-1-1,0 1 1,1-1-1,0 1 1,-1-1-1,1 1 1,1 0-1,-1-1 1,0 1-1,1 0 1,0 0-1,0 0 1,0 0-1,0 0 1,0 0-1,0 0 1,5-3-1,27-13-4284,9 7 5911,-36 11 111,6-2 1107,1 0-1,-1-1 0,0 0 0,13-7 1,-23 10-1766,0-1 0,-1 1 0,1-1 0,-1 1 1,1-1-1,-1 0 0,0 0 0,1 0 0,-1 0 1,0 0-1,0-1 0,-1 1 0,1-1 0,0 1 1,-1-1-1,0 0 0,1 0 0,-1 1 0,0-1 1,-1 0-1,1 0 0,0 0 0,-1 0 0,1-5 1,-2 8-361,1 0 1,-1 0-1,1 0 1,-1 0-1,1 0 0,-1 0 1,1 0-1,-1 0 1,1 0-1,-1 1 1,1-1-1,-1 0 1,1 0-1,0 0 1,-1 1-1,1-1 1,-1 0-1,1 0 1,0 1-1,-1-1 1,1 0-1,-1 1 0,1-1 1,0 0-1,-1 1 1,1-1-1,0 0 1,0 1-1,-1 0 1,0 3-41,-1-1 1,1 1-1,0 0 1,0 0-1,0 0 1,0 0-1,1 0 1,0 0-1,0 0 0,0 0 1,0 0-1,1 0 1,0 6-1,0-8 9,-1 0 0,1 0-1,0 0 1,-1-1-1,1 1 1,0 0 0,0 0-1,0 0 1,0-1-1,1 1 1,-1 0 0,0-1-1,1 1 1,-1-1 0,1 1-1,0-1 1,-1 0-1,1 0 1,0 0 0,0 0-1,0 0 1,-1 0-1,1 0 1,0-1 0,0 1-1,0-1 1,4 1 0,9-1 85,0 0 1,0-1 0,0-1-1,0-1 1,-1 0 0,1 0 0,-1-2-1,1 0 1,-1 0 0,-1-2 0,16-8-1,-93-38 2187,61 49-2220,-1 0 1,1 0-1,0 0 0,0-1 0,0 1 1,1-1-1,-1 1 0,1-1 0,-2-8 0,4 12-39,-1-1 0,1 1 0,0 0 0,0-1 0,0 1 0,0-1 0,0 1 0,1-1 0,-1 1 0,0-1 0,1 1 0,-1-1 0,1 1 0,-1 0 0,1-1 0,0 1 0,0 0-1,-1 0 1,1-1 0,0 1 0,0 0 0,0 0 0,0 0 0,0 0 0,1 0 0,-1 0 0,0 1 0,0-1 0,1 0 0,-1 0 0,0 1 0,1-1 0,-1 1 0,1-1 0,-1 1 0,0 0 0,3-1-1,114-18-1685,-112 16-742,-8 0-1970,-10-2-2285</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15.260"/>
    </inkml:context>
    <inkml:brush xml:id="br0">
      <inkml:brushProperty name="width" value="0.025" units="cm"/>
      <inkml:brushProperty name="height" value="0.025" units="cm"/>
    </inkml:brush>
  </inkml:definitions>
  <inkml:trace contextRef="#ctx0" brushRef="#br0">0 1 13741,'0'0'6887,"48"3"-6663,-14 6-192,9 1 32,2-1-929,-2 0-3299,5-1-5029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15.590"/>
    </inkml:context>
    <inkml:brush xml:id="br0">
      <inkml:brushProperty name="width" value="0.025" units="cm"/>
      <inkml:brushProperty name="height" value="0.025" units="cm"/>
    </inkml:brush>
  </inkml:definitions>
  <inkml:trace contextRef="#ctx0" brushRef="#br0">64 309 17521,'0'0'9240,"-5"8"-8738,-4 8-427,0 1 0,2 0 1,0 0-1,1 1 0,1 0 0,0 0 0,1 0 0,2 0 0,-1 1 1,2-1-1,1 1 0,2 26 0,-2-43-70,1 0 0,-1 0 0,1 0 1,-1 0-1,1-1 0,0 1 0,-1 0 0,1 0 0,0-1 0,0 1 1,0-1-1,1 1 0,-1-1 0,0 1 0,0-1 0,1 0 0,-1 1 1,1-1-1,-1 0 0,1 0 0,0 0 0,-1 0 0,1-1 0,0 1 1,0 0-1,0-1 0,-1 1 0,1-1 0,0 0 0,0 1 0,0-1 1,0 0-1,0 0 0,0 0 0,0 0 0,-1-1 0,1 1 0,0-1 1,0 1-1,0-1 0,2 0 0,2-1 4,1 0-1,-1 0 1,0-1-1,0 0 1,0 0-1,0 0 1,-1-1-1,1 1 1,-1-1-1,8-8 1,-6 4-604,-2 1 0,1-1 0,-1 0 0,0-1 0,-1 1 0,0-1 0,0 0 0,-1 0 0,0 0 0,2-12 0,0-26-4818</inkml:trace>
  <inkml:trace contextRef="#ctx0" brushRef="#br0" timeOffset="1">98 1 4356,'0'0'21621,"-18"23"-27195,25-17-1761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6:15.980"/>
    </inkml:context>
    <inkml:brush xml:id="br0">
      <inkml:brushProperty name="width" value="0.025" units="cm"/>
      <inkml:brushProperty name="height" value="0.025" units="cm"/>
    </inkml:brush>
  </inkml:definitions>
  <inkml:trace contextRef="#ctx0" brushRef="#br0">0 179 16656,'0'0'9262,"13"-1"-7751,-6 0-1319,-2 1-97,0 0-1,0 0 0,0-1 0,1 0 0,-1 0 0,0 0 1,0-1-1,0 1 0,-1-1 0,1 0 0,0-1 0,-1 1 1,1-1-1,-1 0 0,0 0 0,5-5 0,62-77 333,-24 26-325,-47 110-657,-11 33 493,-1 24 44,15-38-2828,1-64-2695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3.341"/>
    </inkml:context>
    <inkml:brush xml:id="br0">
      <inkml:brushProperty name="width" value="0.025" units="cm"/>
      <inkml:brushProperty name="height" value="0.025" units="cm"/>
    </inkml:brush>
  </inkml:definitions>
  <inkml:trace contextRef="#ctx0" brushRef="#br0">87 130 4260,'-8'-6'2664,"-1"0"-1918,-32-23 2477,13 5 2833,28 23-5966,0 1-1,0 0 0,0-1 0,0 1 1,0 0-1,0-1 0,0 1 0,0 0 1,0-1-1,0 1 0,0 0 0,0-1 1,0 1-1,0 0 0,0-1 0,0 1 1,0 0-1,1-1 0,-1 1 0,0 0 1,0-1-1,0 1 0,0 0 0,1 0 1,-1-1-1,0 1 0,0 0 0,1 0 1,-1-1-1,0 1 0,0 0 0,1 0 1,-1 0-1,0 0 0,1-1 0,-1 1 1,0 0-1,1 0 0,-1 0 0,0 0 1,1 0-1,-1 0 0,0 0 0,1 0 1,-1 0-1,0 0 0,1 0 0,21-6 225,-19 5 0,61-14 573,72-8-1,-2 15-4693,-133 8 3406,1 0 1,-1 0-1,0 0 0,0 0 1,1 0-1,-1 0 0,0 0 1,0 0-1,1 0 1,-1 0-1,0 1 0,0-1 1,1 1-1,-1-1 1,0 1-1,0-1 0,0 1 1,0-1-1,0 1 1,0 0-1,0 0 0,2 2 1,-1 7-8003</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09.528"/>
    </inkml:context>
    <inkml:brush xml:id="br0">
      <inkml:brushProperty name="width" value="0.025" units="cm"/>
      <inkml:brushProperty name="height" value="0.025" units="cm"/>
    </inkml:brush>
  </inkml:definitions>
  <inkml:trace contextRef="#ctx0" brushRef="#br0">89 28 7335,'0'0'13090,"10"-6"-12039,-8 4-969,1-1 0,-1 1-1,1 0 1,0 1 0,0-1-1,0 1 1,0-1-1,0 1 1,0 0 0,0 0-1,0 0 1,0 0 0,1 1-1,-1-1 1,0 1 0,1 0-1,-1 0 1,0 0-1,1 0 1,-1 1 0,0-1-1,0 1 1,0 0 0,1 0-1,-1 0 1,0 0 0,0 1-1,0-1 1,0 1-1,-1 0 1,1-1 0,0 1-1,-1 1 1,1-1 0,-1 0-1,0 1 1,0-1 0,0 1-1,0 0 1,2 3-1,-1-1-62,-1 0 0,0 0 0,0 0 0,0 0-1,-1 1 1,0-1 0,0 0 0,0 1-1,-1-1 1,1 0 0,-1 1 0,-1-1-1,1 1 1,-1-1 0,0 0 0,0 1-1,0-1 1,-1 0 0,0 0 0,0 0-1,-5 9 1,3-7-4,1-1-1,-2 1 1,1-1-1,-1 0 1,1 0 0,-2-1-1,1 0 1,0 1-1,-1-2 1,0 1 0,-1-1-1,1 0 1,0 0-1,-1 0 1,-9 2-1,15-5-43,1-1 1,0 0-1,0 1 0,-1-1 0,1 0 0,0 0 0,-1 0 0,1 1 0,0-1 0,-1 0 0,1 0 0,-1 0 0,1 0 0,0 0 0,-1 1 0,1-1 0,0 0 0,-1 0 1,1 0-1,-1 0 0,1 0 0,0 0 0,-1 0 0,1-1 0,-1 1 0,1 0 0,0 0 0,-1 0 0,1 0 0,-1 0 0,1-1 0,0 1 0,-1 0 0,1 0 0,0 0 1,0-1-1,-1 1 0,1 0 0,0-1 0,-1 1 0,1 0 0,0-1 0,0 1 0,0 0 0,-1-1 0,1 1 0,0-1 0,0 0-22,1 0 1,-1 0-1,1 1 0,-1-1 0,1 0 0,-1 0 1,1 0-1,0 1 0,-1-1 0,1 0 1,0 1-1,-1-1 0,1 1 0,0-1 0,0 1 1,0-1-1,0 1 0,0-1 0,-1 1 1,2-1-1,3 0 24,-1-1 1,1 1 0,-1 0 0,1 0-1,-1 0 1,1 0 0,-1 1-1,1 0 1,0 0 0,-1 0-1,1 1 1,-1-1 0,1 1-1,0 0 1,-1 1 0,0-1 0,1 1-1,-1 0 1,0 0 0,0 0-1,0 0 1,0 1 0,0-1-1,0 1 1,-1 0 0,0 0-1,5 6 1,-4-3 26,0 0 0,0 0 0,-1 1 0,0-1 0,0 1 0,0-1 0,-1 1 0,0 0 0,-1 0 0,1 0 0,-2 0 0,1 1 0,-1-1 0,1 0 0,-2 0 0,1 0 0,-3 11 0,1-13 98,1 0 0,-1 0 0,0 0 0,0 0 0,-1-1-1,0 1 1,0-1 0,0 1 0,0-1 0,0 0 0,-1 0 0,0-1 0,0 1 0,0-1-1,0 1 1,0-1 0,-1-1 0,1 1 0,-1-1 0,0 1 0,0-1 0,-7 2 0,1-1 115,0 0 0,0 0 0,0-1 0,0-1 0,0 0 0,-1 0 0,1-1 1,0-1-1,-19-2 0,27 2-423,0 0 0,0 0-1,0 0 1,1 0 0,-1 0 0,1-1 0,-1 1 0,1-1 0,-1 1 0,1-1-1,0 0 1,0 0 0,0 0 0,-2-3 0,2 3-286,0-1-1,0 0 1,1 1-1,-1-1 1,1 0 0,0 0-1,0 0 1,0 0 0,0 0-1,0 0 1,0 0 0,1 0-1,0 0 1,0 0 0,0 0-1,0-1 1,0 1-1,0 0 1,1 0 0,1-6-1,11-13-9544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10.192"/>
    </inkml:context>
    <inkml:brush xml:id="br0">
      <inkml:brushProperty name="width" value="0.025" units="cm"/>
      <inkml:brushProperty name="height" value="0.025" units="cm"/>
    </inkml:brush>
  </inkml:definitions>
  <inkml:trace contextRef="#ctx0" brushRef="#br0">158 1 12043,'0'0'5451,"6"9"-4885,15 19 85,-1 2 0,-2 0 0,-1 1 0,-2 1 0,-1 1 0,-1 0 0,14 60 0,-23-73-548,0 0 0,-1 0 0,-2 1 0,0-1-1,-1 1 1,0-1 0,-2 0 0,-1 1 0,0-1 0,-2 0 0,0-1 0,-1 1 0,-1-1-1,-1 0 1,-13 24 0,-1-8-83,-1-2 0,-51 56 0,56-70-1538,-1 0 0,-40 28-1,31-32-4534,10-13-3797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11.343"/>
    </inkml:context>
    <inkml:brush xml:id="br0">
      <inkml:brushProperty name="width" value="0.025" units="cm"/>
      <inkml:brushProperty name="height" value="0.025" units="cm"/>
    </inkml:brush>
  </inkml:definitions>
  <inkml:trace contextRef="#ctx0" brushRef="#br0">267 0 3011,'0'0'14205,"-6"13"-12299,-127 221 3992,26-81-5134,107-153-820,0 0-1,0 1 0,-1-1 0,1 0 1,0 0-1,0 0 0,0 0 1,0 0-1,0 0 0,0 0 0,0 1 1,0-1-1,0 0 0,-1 0 0,1 0 1,0 0-1,0 0 0,0 0 1,0 0-1,0 0 0,0 0 0,0 0 1,-1 0-1,1 0 0,0 0 1,0 0-1,0 0 0,0 0 0,0 0 1,-1 0-1,1 0 0,0 0 0,0 0 1,0 0-1,0 0 0,0 0 1,0 0-1,-1 0 0,1 0 0,0 0 1,0 0-1,0 0 0,0 0 0,0-1 1,0 1-1,0 0 0,0 0 1,-1 0-1,1 0 0,0 0 0,0 0 1,0 0-1,0-1 0,0 1 0,0 0 1,0 0-1,0 0 0,0 0 1,0 0-1,0 0 0,0-1 0,0 1 1,0 0-1,-3-17-2269,4-22-948,2-6 680,5-66-161,2 2 7021,-7 166 468,1-40-4334,0 0 1,1 0-1,1 0 1,1-1-1,0 0 1,14 22-1,-17-32-351,1 0 0,-1 0-1,1-1 1,0 0-1,1 0 1,-1 0-1,1-1 1,0 0-1,0 0 1,0 0 0,1-1-1,0 0 1,-1 0-1,1-1 1,0 1-1,0-2 1,0 1-1,0-1 1,1 0 0,13 0-1,-21-1-43,1-1 0,0 1-1,-1-1 1,1 1 0,-1-1 0,1 0-1,-1 1 1,1-1 0,-1 0 0,1 1 0,-1-1-1,0 0 1,1 0 0,-1 1 0,0-1-1,0 0 1,0 0 0,1 0 0,-1 1 0,0-1-1,0 0 1,0 0 0,0 0 0,0 1-1,0-1 1,-1 0 0,1 0 0,0 0 0,0 1-1,-1-2 1,-5-30-762,-1 13-548,0 0-1,-1 1 0,-1 0 0,-1 0 0,0 1 0,-16-20 0,19 29 871,0-1 0,-1 2 0,0-1 0,0 1-1,-15-10 1,17 13 757,1 1 0,0 1 0,-1-1 0,1 1 0,-1 0 0,0 0 0,0 1 0,0-1 0,0 1 0,-12 0 0,18 1-246,-1 0 1,0 0-1,0 0 1,0 0-1,1 0 0,-1 0 1,0 0-1,0 0 1,1 0-1,-1 1 0,0-1 1,0 0-1,1 1 0,-1-1 1,0 0-1,0 1 1,1-1-1,-1 1 0,1-1 1,-1 1-1,0-1 1,1 1-1,-1 0 0,1-1 1,-1 1-1,1 0 1,0-1-1,-1 2 0,3 24 751,-1-20-705,2-1-1,-1 0 1,1 1-1,0-1 1,0 0-1,0 0 1,6 6 0,-1-4 121,1 0 1,0-1 0,1 0 0,-1 0 0,1-1 0,0 0 0,0-1 0,1 0 0,20 5 0,5-2-112,59 3-1,-81-9-378,-9 1-4743,-13-2-136,-8-2-2978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11.677"/>
    </inkml:context>
    <inkml:brush xml:id="br0">
      <inkml:brushProperty name="width" value="0.025" units="cm"/>
      <inkml:brushProperty name="height" value="0.025" units="cm"/>
    </inkml:brush>
  </inkml:definitions>
  <inkml:trace contextRef="#ctx0" brushRef="#br0">1 20 4388,'0'0'11467,"68"39"-9833,-24-35-385,8-4-545,0-2-575,-1 0-129,-6-14-2499,0-1-2850,-11-8-2819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12.005"/>
    </inkml:context>
    <inkml:brush xml:id="br0">
      <inkml:brushProperty name="width" value="0.025" units="cm"/>
      <inkml:brushProperty name="height" value="0.025" units="cm"/>
    </inkml:brush>
  </inkml:definitions>
  <inkml:trace contextRef="#ctx0" brushRef="#br0">560 72 6182,'-14'-6'5194,"-2"-2"-4504,-2 1 0,1 0 0,-1 2 0,1 0 0,-1 1 0,-1 1 0,-34-2 0,38 6-623,-1 1 0,0 0 0,1 1 0,-1 1 1,1 0-1,0 2 0,1-1 0,-1 2 0,1 0 0,0 0 0,1 2 0,-1-1 1,2 2-1,-1 0 0,1 0 0,1 1 0,0 1 0,1 0 0,-10 13 0,10-11 48,-1 1 0,2 0 0,0 0-1,1 1 1,0 0 0,2 1 0,0 0 0,0 0-1,2 0 1,0 1 0,1-1 0,1 1 0,0 0-1,2-1 1,0 1 0,4 32 0,-2-41-86,1 0-1,0 0 1,0-1 0,0 1 0,1-1 0,0 0 0,1 0-1,0 0 1,0-1 0,1 0 0,0 0 0,0 0 0,0-1-1,1 1 1,0-2 0,0 1 0,1-1 0,0 0 0,-1 0 0,2-1-1,-1 0 1,0-1 0,1 0 0,17 4 0,-10-3 10,-1-2 0,1 0 0,0 0 1,0-1-1,0-1 0,0-1 1,0-1-1,-1 0 0,1 0 0,0-2 1,-1 0-1,0-1 0,26-12 0,-25 10 161,-1-2 0,0 0 1,-1-1-1,0 0 0,-1-1 0,0-1 0,0 0 0,-1-1 0,-1 0 0,0 0 0,-1-1 0,-1-1 1,0 0-1,-1 0 0,0-1 0,-1 0 0,-1 0 0,-1-1 0,0 1 0,-1-1 0,-1 0 0,0 0 1,-1-1-1,-2 1 0,1 0 0,-2-1 0,0 1 0,-4-19 0,2 26-219,1 1 0,-1 0 0,-1 0 0,0 0 0,0 0 0,-1 0 0,0 1 0,0 0 1,-1 0-1,0 0 0,0 1 0,-1 0 0,0 0 0,0 0 0,-1 1 0,0 0 0,-16-9 0,11 8-701,0 1 0,-1 0 0,0 1 0,-22-5 0,17 6-1705,1 1 1,-1 1-1,-23 0 1,-2 2-9182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4.514"/>
    </inkml:context>
    <inkml:brush xml:id="br0">
      <inkml:brushProperty name="width" value="0.025" units="cm"/>
      <inkml:brushProperty name="height" value="0.025" units="cm"/>
    </inkml:brush>
  </inkml:definitions>
  <inkml:trace contextRef="#ctx0" brushRef="#br0">17 0 13196,'0'0'6871,"0"11"-5766,-8 124 398,3-86-1438,2 98 1,7-139-73,2-19-483,3-21-1875,-5-41-7500,-4 27-118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4.873"/>
    </inkml:context>
    <inkml:brush xml:id="br0">
      <inkml:brushProperty name="width" value="0.025" units="cm"/>
      <inkml:brushProperty name="height" value="0.025" units="cm"/>
    </inkml:brush>
  </inkml:definitions>
  <inkml:trace contextRef="#ctx0" brushRef="#br0">1 16 12844,'0'0'10442,"46"-3"-8937,-19 3-480,7 1-512,-6 1-353,3-2-96,-3 0-64,-1-2 32,-5 0-512,-8-3-1186,-5 1-1505,-7 2-1409</inkml:trace>
  <inkml:trace contextRef="#ctx0" brushRef="#br0" timeOffset="1">19 197 14510,'0'0'7847,"64"21"-5541,-27-21-544,3-9-705,-1-3-705,2 3-256,-9 3-128,-9 6-864,-7 0-2147,-16 8-2146,0 7-3363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5.264"/>
    </inkml:context>
    <inkml:brush xml:id="br0">
      <inkml:brushProperty name="width" value="0.025" units="cm"/>
      <inkml:brushProperty name="height" value="0.025" units="cm"/>
    </inkml:brush>
  </inkml:definitions>
  <inkml:trace contextRef="#ctx0" brushRef="#br0">1 47 8584,'0'0'18514,"59"1"-18098,-27-7-352,-2-1-64,4 1-673,-3-2-2081,-1-1-2339,-9-2-2850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5.609"/>
    </inkml:context>
    <inkml:brush xml:id="br0">
      <inkml:brushProperty name="width" value="0.025" units="cm"/>
      <inkml:brushProperty name="height" value="0.025" units="cm"/>
    </inkml:brush>
  </inkml:definitions>
  <inkml:trace contextRef="#ctx0" brushRef="#br0">16 306 15695,'0'0'6956,"-2"8"-6326,-2 10-457,0 1 1,2-1-1,-2 21 1,4-39-180,0 1 0,0-1 0,0 1 0,0-1 0,0 0 0,0 1 0,0-1 0,1 1 0,-1-1 0,0 0 0,0 1 0,0-1 0,0 0 0,0 1 0,1-1 0,-1 1 0,0-1 0,0 0 0,1 0 0,-1 1 0,0-1 0,0 0 0,1 1 0,-1-1 0,0 0 0,1 0 0,-1 0 0,0 1 0,1-1 0,-1 0 0,1 0 0,-1 0 0,0 0 0,1 0 1,-1 0-1,1 0 0,19-4-48,16-15 206,-17 1-82,22-15-16,-39 31-49,0 1 0,0-1 0,1 1 0,-1 0 0,0 0 0,1 0-1,-1 0 1,1 0 0,-1 0 0,1 1 0,0 0 0,-1-1 0,1 1 0,0 0 0,4 0 0,-6 1 48,0 0 0,0-1 0,0 1 0,0 0 0,0 0 0,0 0 0,0 0 0,0 0 0,0 0 0,-1 0 0,1 0 0,0 0 0,-1 0 0,1 0 0,-1 0 0,1 1 0,-1-1 0,1 0 0,-1 0 0,0 0 0,0 1 0,0-1 0,1 0 0,-1 2 0,1 37 1216,-1-35-1087,0-4-176,0 0 0,-1 0 1,1-1-1,0 1 0,0 0 1,0 0-1,0 0 1,0 0-1,0-1 0,0 1 1,0 0-1,1 0 0,-1 0 1,0 0-1,0-1 0,1 1 1,-1 0-1,0 0 0,1-1 1,-1 1-1,1 0 0,-1-1 1,1 1-1,-1 0 1,1-1-1,0 1 0,-1-1 1,1 1-1,0-1 0,-1 1 1,1-1-1,0 1 0,0-1 1,1 0 14,0 0 0,0-1 0,0 1 0,0-1 0,0 1 1,-1-1-1,1 0 0,0 0 0,0 0 0,-1 0 0,1 0 1,-1 0-1,3-3 0,52-55 439,-51 52-439,7-7-75,28-30-453,-38 42 472,0 0-1,1 0 1,-1 0 0,1 0 0,0 0 0,0 1-1,-1-1 1,1 1 0,0 0 0,0-1-1,0 1 1,0 1 0,1-1 0,3 0 0,-6 1 17,-1 1 0,1-1 0,0 0 0,0 1 0,0-1 0,-1 1 0,1 0 0,0-1 0,0 1 0,-1 0 0,1-1-1,-1 1 1,1 0 0,0 0 0,-1-1 0,0 1 0,1 0 0,-1 0 0,1 0 0,-1 0 0,0 0 0,0 0 0,1-1 0,-1 1 0,0 0 0,0 0 0,0 0 0,0 1 0,1 33-42,-1-33 55,0 6 19,0-1 0,-1 0 0,-1 0 0,1-1 0,-1 1 0,0 0 0,-5 11 0,-11 3-2715,12-21-2995,3-7-5376</inkml:trace>
  <inkml:trace contextRef="#ctx0" brushRef="#br0" timeOffset="1">361 0 17489,'0'0'7334,"0"49"-13836,0-31-10025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5.940"/>
    </inkml:context>
    <inkml:brush xml:id="br0">
      <inkml:brushProperty name="width" value="0.025" units="cm"/>
      <inkml:brushProperty name="height" value="0.025" units="cm"/>
    </inkml:brush>
  </inkml:definitions>
  <inkml:trace contextRef="#ctx0" brushRef="#br0">1 1 16464,'0'0'4313,"3"12"-1916,5 21-722,-2 1 0,3 67 0,-8 84-461,-1-100-1218,6-136-8430,-5 21 1745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3.675"/>
    </inkml:context>
    <inkml:brush xml:id="br0">
      <inkml:brushProperty name="width" value="0.025" units="cm"/>
      <inkml:brushProperty name="height" value="0.025" units="cm"/>
    </inkml:brush>
  </inkml:definitions>
  <inkml:trace contextRef="#ctx0" brushRef="#br0">0 64 12588,'0'0'7367,"50"12"-5605,-9-21-289,4-6-480,3 0-609,-3 2-192,-4 4-160,-7 6-128,-5 0-1345,-3 0-1602,-8-3-4484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6.762"/>
    </inkml:context>
    <inkml:brush xml:id="br0">
      <inkml:brushProperty name="width" value="0.025" units="cm"/>
      <inkml:brushProperty name="height" value="0.025" units="cm"/>
    </inkml:brush>
  </inkml:definitions>
  <inkml:trace contextRef="#ctx0" brushRef="#br0">0 312 14894,'0'0'2269,"10"0"165,5 1-2023,0 0 1,0-1-1,0-1 0,0-1 0,22-4 1,-33 5-337,-1 0 0,1 0 0,-1 0 0,1 0 1,-1-1-1,1 0 0,-1 1 0,0-1 1,0 0-1,0-1 0,0 1 0,0-1 0,0 1 1,0-1-1,-1 0 0,0 0 0,1 0 1,-1 0-1,0 0 0,-1-1 0,1 1 0,0 0 1,-1-1-1,0 0 0,0 1 0,0-1 1,0 0-1,-1 1 0,1-1 0,-1-6 0,0 9-19,0 0-1,-1 0 0,1 0 0,0 0 0,0 0 0,-1 0 0,1 0 1,-1 0-1,1 0 0,-1 0 0,1 0 0,-1 0 0,0 0 0,1 0 1,-1 1-1,0-1 0,0 0 0,1 1 0,-1-1 0,0 0 1,0 1-1,0-1 0,0 1 0,0-1 0,0 1 0,0 0 0,0-1 1,0 1-1,0 0 0,0 0 0,0 0 0,0 0 0,0 0 0,0 0 1,0 0-1,0 0 0,0 0 0,0 0 0,-1 0 0,0 1 0,-1-1-29,-1 1 0,1 0-1,-1-1 1,1 1-1,0 0 1,0 1-1,-1-1 1,1 1 0,0-1-1,0 1 1,-4 3-1,0 3-5,1 1 0,-1-1-1,2 1 1,-1 0 0,-7 20 0,11-24 22,0 0 1,0-1 0,1 1-1,-1 1 1,1-1-1,0 0 1,1 0 0,-1 0-1,1 1 1,0-1 0,1 0-1,-1 0 1,1 0 0,1 6-1,-1-9-31,0 0 0,0 0-1,1 0 1,-1 0-1,1 0 1,-1-1 0,1 1-1,0 0 1,-1-1 0,1 1-1,0-1 1,0 0 0,0 0-1,0 1 1,0-1-1,0 0 1,1-1 0,-1 1-1,0 0 1,0-1 0,1 1-1,-1-1 1,0 0 0,1 1-1,-1-1 1,0-1-1,1 1 1,-1 0 0,0 0-1,5-2 1,0 1-66,1-1 0,-1 0 0,0 0 0,0-1 0,0 0 0,0 0 0,0 0 0,9-8 0,-7 3 9,0 0 0,0-1 0,-1 0 0,-1-1 0,0 0 0,0 0 0,-1-1 0,0 1 0,0-1 0,-2 0 0,1-1 0,3-15 0,-23 68 592,9-28-421,1 1-1,0-1 1,1 1 0,1 0 0,0 1 0,-2 17 0,5-31-121,0-1-1,0 1 1,0-1 0,0 1-1,0-1 1,0 1 0,0 0 0,0-1-1,1 1 1,-1-1 0,0 1-1,0-1 1,0 1 0,1-1 0,-1 1-1,0-1 1,0 1 0,1-1-1,-1 1 1,1-1 0,-1 1 0,0-1-1,1 1 1,-1-1 0,1 0-1,-1 1 1,1-1 0,-1 0-1,1 0 1,-1 1 0,2-1 0,19-3 177,19-21-1,-26 11-859,-1-1 0,-1-1 0,0 0 0,0-1 0,-2 0 0,0-1 0,-1 0 0,0 0 0,-2-1 0,8-26 0,8-55 114,-7 37 2238,-16 62-1627,0 0 1,0 1-1,0-1 1,0 0-1,0 0 0,0 0 1,0 0-1,0 0 1,0 0-1,0 0 1,1 0-1,-1 0 1,0 0-1,0 0 1,0 1-1,0-1 1,0 0-1,0 0 1,0 0-1,0 0 1,1 0-1,-1 0 1,0 0-1,0 0 1,0 0-1,0 0 1,0 0-1,0 0 1,0 0-1,0 0 1,1 0-1,-1 0 1,0 0-1,0 0 0,0 0 1,0 0-1,0 0 1,0 0-1,0 0 1,1 0-1,-1-1 1,0 1-1,-5 38 362,-5 29-126,4 1 1,2 0 0,5 77 0,4-107-279,-4-36-1,-1 0 0,0-1-1,1 1 1,-1 0-1,1-1 1,0 1 0,-1 0-1,1-1 1,0 1-1,0-1 1,0 1 0,0-1-1,0 0 1,1 0-1,-1 1 1,0-1-1,1 0 1,1 2 0,-1-10 95,-1 1 1,0-1 0,-1 1 0,0-1-1,-1-11 1,-1 3-185,-1 1 1,0-1-1,-1 1 0,-1 1 0,0-1 0,-10-17 1,-48-75-532,56 89 889,23 16 231,1 2-280,22 1-44,26-1-118,-25-7-3557,-32 1-1047,-6 0-2845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7.111"/>
    </inkml:context>
    <inkml:brush xml:id="br0">
      <inkml:brushProperty name="width" value="0.025" units="cm"/>
      <inkml:brushProperty name="height" value="0.025" units="cm"/>
    </inkml:brush>
  </inkml:definitions>
  <inkml:trace contextRef="#ctx0" brushRef="#br0">0 26 17232,'0'0'7527,"68"-26"-7463,-31 26-128,-1 0-3139,-2 6-4804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7.443"/>
    </inkml:context>
    <inkml:brush xml:id="br0">
      <inkml:brushProperty name="width" value="0.025" units="cm"/>
      <inkml:brushProperty name="height" value="0.025" units="cm"/>
    </inkml:brush>
  </inkml:definitions>
  <inkml:trace contextRef="#ctx0" brushRef="#br0">115 0 9577,'0'0'11584,"-7"9"-9336,5-6-2125,-25 29 1341,1 2 1,-21 39-1,46-72-1446,0 0 0,1-1 0,-1 1 0,1 1 0,-1-1 0,1 0 0,-1 0 0,1 0 0,0 0 0,0 0 0,-1 0 0,1 0 0,0 1 0,0-1 0,0 0 0,0 0 0,0 0 0,1 0 0,-1 0 0,0 0 0,0 1 0,1-1 0,-1 0 0,1 0 0,-1 0 0,1 0 0,-1 0 0,1 0 0,0 0 0,1 1 0,0 0 29,1 0 0,0-1 1,0 1-1,-1-1 1,1 0-1,0 0 0,0 0 1,0 0-1,0 0 1,0-1-1,5 1 0,7 0 42,0 0-1,0-2 0,29-3 0,-36 2-257,-1-1-1,1 0 1,-1 0 0,1 0 0,-1-1 0,0-1-1,-1 1 1,1-1 0,-1 0 0,0 0 0,9-11-1,-12 14-190,-1-1-1,0 1 0,0-1 1,-1 0-1,1 1 0,-1-1 0,1 0 1,-1 0-1,0 0 0,0 0 1,0-1-1,0 1 0,0-5 1,-1 6-113,0 0 1,-1 0 0,1 0 0,-1 0-1,1 0 1,-1 0 0,0 0-1,1 0 1,-1 0 0,0 0 0,0 0-1,-1 0 1,1 1 0,0-1 0,-1 0-1,1 1 1,-1-1 0,1 1 0,-1 0-1,0-1 1,1 1 0,-5-2 0,-19-10-5321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7.851"/>
    </inkml:context>
    <inkml:brush xml:id="br0">
      <inkml:brushProperty name="width" value="0.025" units="cm"/>
      <inkml:brushProperty name="height" value="0.025" units="cm"/>
    </inkml:brush>
  </inkml:definitions>
  <inkml:trace contextRef="#ctx0" brushRef="#br0">0 27 11243,'0'0'11547,"12"6"-11008,-6-3-525,0 0 1,1 0-1,-1-1 1,1 0-1,-1 0 0,1 0 1,0-1-1,-1 0 1,1 0-1,0 0 1,0-1-1,0 0 1,0-1-1,-1 0 0,1 0 1,11-3-1,25-14-1002,-34 13 704,1 1 1,-1 0-1,1 0 1,0 1-1,0 0 1,1 1-1,11-2 1,-21 5 353,-1-1-1,1 1 1,0 0 0,0-1 0,0 1-1,-1 0 1,1-1 0,0 1-1,-1 0 1,1 0 0,0 0 0,-1 0-1,1 0 1,-1-1 0,0 1-1,1 0 1,-1 0 0,0 0 0,1 0-1,-1 0 1,0 0 0,0 0 0,0 0-1,0 0 1,0 0 0,0 2-1,0 38 1807,0-33-1492,0 8 337,-1-10-565,1 1 0,0 0 0,0-1 0,1 1 0,0 0 0,0-1 0,3 8 0,-3-12-151,0 0 1,-1-1-1,1 0 0,0 1 0,1-1 0,-1 0 0,0 1 0,0-1 0,1 0 0,-1 0 0,0 0 0,1 0 0,-1 0 0,1 0 0,-1-1 0,1 1 0,0 0 0,-1-1 0,1 1 0,0-1 1,-1 0-1,1 1 0,0-1 0,-1 0 0,1 0 0,0 0 0,0 0 0,-1-1 0,1 1 0,0 0 0,-1-1 0,1 1 0,2-2 0,7-2-234,-1-1 0,1 0 0,-1 0 0,-1-1 0,1 0-1,-1-1 1,0 0 0,-1 0 0,1-1 0,-1 0 0,10-15 0,-5 9-61,0 1 0,28-23 0,-41 36 321,0 0 0,0 0 0,1 0 0,-1 0 0,0 0 1,0 0-1,0 0 0,0 0 0,0 0 0,0 0 0,1-1 0,-1 1 0,0 1 1,0-1-1,0 0 0,0 0 0,0 0 0,0 0 0,0 0 0,1 0 0,-1 0 1,0 0-1,0 0 0,0 0 0,0 0 0,0 0 0,0 0 0,0 0 0,0 0 1,1 0-1,-1 0 0,0 1 0,0-1 0,0 0 0,0 0 0,0 0 0,0 0 1,0 0-1,0 0 0,0 0 0,0 1 0,0-1 0,0 0 0,0 0 0,0 0 1,0 0-1,0 0 0,0 0 0,0 0 0,0 1 0,0-1 0,0 0 0,0 0 1,0 0-1,0 0 0,0 0 0,0 0 0,0 0 0,0 1 0,0-1 0,0 0 1,0 0-1,0 0 0,0 0 0,0 0 0,-1 0 0,-2 18 1071,-9 18 227,12-34-1283,-5 9 286,2 0 0,-1 1 0,2-1 1,-1 1-1,-1 22 0,6-34-355,-1 1-1,1-1 1,-1 0 0,1 0-1,-1 0 1,1 0-1,-1 0 1,0 0-1,1 0 1,-1 0 0,1-1-1,-1 1 1,1-1-1,-1 1 1,0-1-1,1 1 1,1-2 0,5-4-609,-1 0 1,0 0-1,0-1 1,0 0 0,-1-1-1,0 1 1,0-1-1,-1 0 1,7-14 0,-5 10 227,0 0 1,1 1-1,15-17 1,-22 27 446,-2 6 345,1 1 1,-2 0-1,1-1 0,0 0 1,-1 1-1,0-1 1,-3 6-1,4-9-412,-1 1 1,1 0-1,0-1 0,-1 1 0,1-1 1,-1 0-1,0 0 0,0 1 1,0-1-1,0 0 0,0 0 1,0-1-1,-1 1 0,1 0 0,-5 1 1,2-3-5978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8.213"/>
    </inkml:context>
    <inkml:brush xml:id="br0">
      <inkml:brushProperty name="width" value="0.025" units="cm"/>
      <inkml:brushProperty name="height" value="0.025" units="cm"/>
    </inkml:brush>
  </inkml:definitions>
  <inkml:trace contextRef="#ctx0" brushRef="#br0">0 1 21588,'0'0'6316,"6"1"-12450,63 24 1637,-4 0 3922,-60-24 620,0 1 0,0-1-1,1 1 1,-1 1-1,0-1 1,-1 0-1,1 1 1,0 0-1,-1 0 1,1 1-1,6 6 1,17 35 3531,-18-28-3656,-10-16 277,1 0 0,0 0 0,0 0 0,0 0 0,-1 1-1,1-1 1,-1 0 0,1 0 0,-1 1 0,1-1 0,-1 0 0,0 1 0,1-1 0,-1 0 0,0 1-1,0-1 1,0 2 0,-2-1 23,1 0-1,-1 0 0,0-1 0,0 1 1,0-1-1,0 1 0,0-1 1,0 0-1,0 0 0,0 0 0,0 0 1,-1 0-1,-2 1 0,5-2-212,-10 4 250,-1 0 0,1 1 0,0 1-1,0 0 1,1 0 0,-14 12 0,26-18-566,1 0 1,-1 0-1,1 0 1,-1 0-1,0 0 1,1-1 0,-1 0-1,6-1 1,16-12-7833,-14 8 160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8.934"/>
    </inkml:context>
    <inkml:brush xml:id="br0">
      <inkml:brushProperty name="width" value="0.025" units="cm"/>
      <inkml:brushProperty name="height" value="0.025" units="cm"/>
    </inkml:brush>
  </inkml:definitions>
  <inkml:trace contextRef="#ctx0" brushRef="#br0">133 11 8488,'0'0'19106,"-10"-3"-19127,9 3 20,-2-2-4,0 1 0,0 0 0,0 0 0,0 0 0,-1 1 1,1-1-1,0 1 0,0-1 0,-1 1 0,1 0 0,0 0 0,0 1 0,-1-1 0,1 1 0,0-1 0,0 1 0,0 0 0,-1 0 0,1 1 0,0-1 0,1 1 0,-1-1 0,0 1 0,0 0 0,1 0 0,-1 0 1,1 0-1,-4 4 0,5-5 1,-2 2-7,1-1-1,-1 1 1,0-1 0,1 1 0,0 0 0,0 0 0,0 0-1,0 0 1,0 0 0,1 1 0,-1-1 0,1 0 0,-1 5-1,5-7-31,0 0-1,0 0 1,0 0-1,0 0 1,0-1-1,1 1 1,-1-1-1,0 1 1,0-1-1,1 0 0,5-1 1,2 1 26,-10 0 24,17 1-73,-1 0-1,0 2 1,0 0-1,26 8 1,-41-11 51,0 1 1,0-1-1,1 1 1,-1 0-1,0-1 1,0 1-1,0 0 1,0 0-1,-1 1 1,1-1-1,0 0 1,0 1-1,-1-1 1,1 1-1,-1-1 1,1 1-1,-1 0 1,0 0-1,1 0 1,-1-1-1,0 1 1,0 0-1,-1 0 1,1 1-1,0-1 1,-1 0-1,1 0 1,-1 0-1,1 0 1,-1 1-1,0-1 1,0 0 0,0 0-1,0 0 1,-1 1-1,1-1 1,-1 0-1,1 0 1,-1 0-1,0 0 1,1 0-1,-1 0 1,0 0-1,-1 0 1,1 0-1,0 0 1,0 0-1,-3 2 1,-1 2 38,1-1-1,-1 0 1,0 0 0,-1 0 0,1-1 0,-1 0 0,1 0 0,-1 0 0,-1-1 0,1 0-1,0 0 1,-1 0 0,0-1 0,1 0 0,-1 0 0,0-1 0,0 0 0,0 0 0,0 0 0,-7-1-1,13 0-141,0-1-1,1 1 1,-1-1-1,0 1 0,1 0 1,-1-1-1,1 1 0,-1-1 1,1 1-1,-1-1 0,1 0 1,-1 1-1,1-1 0,-1 1 1,1-1-1,0 0 0,-1 0 1,1 1-1,0-1 1,0 0-1,0 1 0,-1-1 1,1 0-1,0 0 0,0 1 1,0-1-1,0 0 0,0 0 1,0 1-1,1-1 0,-1 0 1,0 0-1,0 0 1,9-27-4999,13 1-1198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9.294"/>
    </inkml:context>
    <inkml:brush xml:id="br0">
      <inkml:brushProperty name="width" value="0.025" units="cm"/>
      <inkml:brushProperty name="height" value="0.025" units="cm"/>
    </inkml:brush>
  </inkml:definitions>
  <inkml:trace contextRef="#ctx0" brushRef="#br0">2 11 6406,'0'0'19330,"-2"-11"-18732,3 14-591,-1-1-1,0 0 0,1 0 1,-1 0-1,1 0 1,0 0-1,0 0 1,0 0-1,0 0 0,0 0 1,0 0-1,0-1 1,0 1-1,1 0 0,-1-1 1,1 1-1,-1-1 1,1 1-1,0-1 0,0 0 1,-1 0-1,1 0 1,0 0-1,0 0 0,0 0 1,0 0-1,0-1 1,0 1-1,0-1 1,0 1-1,1-1 0,3 0 1,-1 1 41,-1-1-1,1 0 1,0 0 0,0 0 0,0 0 0,-1-1 0,1 0-1,0 0 1,-1 0 0,1-1 0,-1 1 0,1-1-1,-1 0 1,7-4 0,-10 5-50,-1 0 1,1 0-1,0 1 0,-1-1 0,1 0 1,0 1-1,0-1 0,0 1 0,-1-1 1,1 1-1,0-1 0,0 1 0,0-1 0,0 1 1,0 0-1,0 0 0,0-1 0,0 1 1,0 0-1,0 0 0,0 0 0,0 0 1,0 0-1,0 0 0,1 1 0,4 17-341,-6-16 209,0-1 1,0 1 0,0-1-1,0 1 1,0-1 0,0 0-1,1 1 1,-1-1 0,0 0-1,1 1 1,-1-1 0,1 0-1,-1 1 1,1-1 0,0 0-1,0 0 1,-1 0 0,1 0-1,0 1 1,0-1 0,0 0-1,0-1 1,0 1 0,1 0-1,-1 0 1,0 0 0,0-1-1,0 1 1,1 0 0,-1-1-1,0 1 1,1-1 0,-1 0-1,0 1 1,1-1 0,-1 0-1,1 0 1,-1 0 0,0 0-1,3 0 1,0-1-536,-1 0 1,1 0-1,0 0 0,-1 0 1,0 0-1,1-1 0,-1 1 1,0-1-1,1 0 1,-1 0-1,3-4 0,19-16-7045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39.939"/>
    </inkml:context>
    <inkml:brush xml:id="br0">
      <inkml:brushProperty name="width" value="0.025" units="cm"/>
      <inkml:brushProperty name="height" value="0.025" units="cm"/>
    </inkml:brush>
  </inkml:definitions>
  <inkml:trace contextRef="#ctx0" brushRef="#br0">42 0 9865,'0'0'13186,"-4"11"-13042,-6 25-22,1 1-1,2 0 1,-4 70-1,11-106-207,0-1 1,0 0-1,0 0 1,0 0-1,1 0 1,-1 0-1,0 1 0,0-1 1,0 0-1,0 0 1,1 0-1,-1 0 1,0 0-1,0 0 0,1 0 1,-1 0-1,0 0 1,0 1-1,0-1 1,1 0-1,-1 0 0,0 0 1,0 0-1,0 0 1,1-1-1,-1 1 1,0 0-1,0 0 0,1 0 1,-1 0-1,0 0 1,0 0-1,0 0 1,1 0-1,-1 0 0,0 0 1,0-1-1,0 1 1,0 0-1,1 0 0,-1 0 1,0 0-1,0-1 1,0 1-1,0 0 1,0 0-1,0 0 0,1-1 1,-1 1-1,0 0 1,0 0-1,0 0 1,0-1-1,0 1 0,0 0 1,0 0-1,0-1 1,0 1-1,11-14-1063,16-58-1918,-23 51 5783,-2 4 4522,-2 30-6931,0-5-181,-1 0 0,2 0 1,-1-1-1,1 1 0,0 0 0,3 7 0,-3-13-120,-1 0 0,1 0 0,0 0 1,0-1-1,1 1 0,-1 0 1,0 0-1,0-1 0,1 1 1,-1-1-1,1 1 0,-1-1 1,1 0-1,0 0 0,0 1 1,-1-1-1,1 0 0,0-1 1,0 1-1,0 0 0,0 0 0,0-1 1,0 1-1,0-1 0,0 0 1,1 0-1,2 0 0,1 1-250,-1-2 0,0 1-1,1-1 1,-1 1-1,0-1 1,1-1 0,-1 1-1,0-1 1,0 0-1,0 0 1,0 0 0,4-4-1,4-3-813,0-1 0,19-19 0,-25 22 1073,-7 7 14,0 0 0,0-1 1,0 1-1,0 0 0,1 0 0,-1-1 1,0 1-1,0 0 0,0 0 0,0-1 1,1 1-1,-1 0 0,0 0 1,0-1-1,0 1 0,1 0 0,-1 0 1,0 0-1,0 0 0,1-1 0,-1 1 1,0 0-1,1 0 0,-1 0 1,0 0-1,0 0 0,1 0 0,-1 0 1,0 0-1,1 0 0,-1 0 1,0 0-1,1 0 0,-1 0 0,0 0 1,0 0-1,1 0 0,-1 0 0,0 0 1,1 0-1,-1 0 0,0 1 1,0-1-1,1 0 0,-1 0 0,0 0 1,0 0-1,1 1 0,-1-1 1,0 0-1,0 0 0,0 0 0,1 1 1,-1-1-1,1 24 965,-1-23-946,0 1 1,-1-1 0,1 1 0,0 0 0,0-1-1,0 1 1,0 0 0,0-1 0,0 1-1,0 0 1,1-1 0,-1 1 0,1 0-1,-1-1 1,1 1 0,-1-1 0,1 1-1,0-1 1,0 1 0,0-1 0,0 0-1,0 1 1,2 1 0,4-3 62,0 1 0,1-2 0,-1 1 0,1-1 0,-1 0 0,0 0-1,0-1 1,1 0 0,6-3 0,-7 3-133,1-1-1,-1 1 1,1 1 0,0-1-1,0 1 1,-1 0-1,1 1 1,10 0-1,-16 1 1,1 0 0,0 0 0,-1 0 0,1 0 0,-1 1 0,0-1-1,1 0 1,-1 1 0,0 0 0,0-1 0,0 1 0,0 0-1,0 0 1,0 0 0,-1 1 0,1-1 0,-1 0 0,0 1-1,1-1 1,-1 0 0,0 1 0,0 0 0,0-1 0,0 6 0,3 7 82,-1 1 1,2 31-1,-5-39-8,2 14 237,-1 0 0,0 0 0,-2 0-1,-1-1 1,0 1 0,-2 0 0,-1-1 0,0 1-1,-13 31 1,17-51-239,0 0-1,1 0 0,-1 0 0,0 0 1,0 0-1,0 0 0,-1 0 1,1-1-1,0 1 0,-1 0 1,1-1-1,-1 1 0,1-1 1,-1 0-1,1 1 0,-1-1 1,0 0-1,0 0 0,0 0 1,0 0-1,0 0 0,0-1 0,0 1 1,0-1-1,0 1 0,0-1 1,0 0-1,-4 0 0,3 0 33,0-1 1,1-1-1,-1 1 0,1 0 0,-1-1 0,1 1 0,0-1 0,-1 0 1,1 1-1,0-1 0,0 0 0,0-1 0,0 1 0,1 0 0,-1 0 1,0-1-1,1 1 0,0-1 0,0 1 0,-2-5 0,-2-6-54,0 0-1,2-1 1,-1 1-1,2-1 0,-1 1 1,2-1-1,0 0 1,1 0-1,0 0 1,3-15-1,-2 21-67,0-1 0,1 1 0,0 0 0,1 0 0,0 1 0,0-1 0,0 1 0,1-1 0,0 1 0,1 0-1,0 1 1,0-1 0,0 1 0,1 0 0,0 0 0,0 0 0,0 1 0,9-6 0,58-24-6035,-35 19-1468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42.082"/>
    </inkml:context>
    <inkml:brush xml:id="br0">
      <inkml:brushProperty name="width" value="0.025" units="cm"/>
      <inkml:brushProperty name="height" value="0.025" units="cm"/>
    </inkml:brush>
  </inkml:definitions>
  <inkml:trace contextRef="#ctx0" brushRef="#br0">150 255 3940,'0'0'17093,"-10"-5"-15892,10 4-1192,-3 0 51,0-1 1,0 1 0,0-1 0,0 1-1,0 0 1,0 0 0,0 0-1,0 1 1,-1-1 0,-5 0-1,6 2-49,1 0-1,0 0 0,-1-1 0,1 2 1,0-1-1,-1 0 0,1 0 0,0 1 1,0-1-1,0 1 0,0-1 1,1 1-1,-1 0 0,0 0 0,1 0 1,-1 0-1,1 0 0,-1 0 0,1 1 1,-1 3-1,-8 11 72,2 1 1,0 0-1,1 0 1,1 1-1,1 0 1,1 0-1,0 0 0,-1 35 1,4-53-83,1 0 0,0 1 1,0-1-1,0 0 0,0 1 0,0-1 0,0 0 1,0 1-1,0-1 0,1 0 0,-1 0 0,0 1 1,1-1-1,-1 0 0,1 0 0,-1 1 1,1-1-1,0 0 0,0 0 0,-1 0 0,1 0 1,0 0-1,0 0 0,0 0 0,0 0 0,0 0 1,0-1-1,0 1 0,3 1 0,-2-2 13,1 1-1,0-1 1,0 0-1,0 0 0,-1-1 1,1 1-1,0 0 1,0-1-1,-1 0 1,1 0-1,0 0 0,-1 0 1,4-2-1,9-4 61,-1-1-1,0-1 0,23-20 1,-13 8-40,-2-1 1,-1-1-1,-1-1 1,33-51-1,-44 60 46,0 0 0,-2-1 0,1 0 0,-2 0 0,0-1 0,-1 0 0,-1 0 0,0 0-1,-1 0 1,0-23 0,-3 40-68,0 0-1,1 0 0,-1-1 1,0 1-1,0 0 1,0 0-1,0-1 0,0 1 1,0 0-1,0 0 1,0-1-1,0 1 0,0 0 1,0 0-1,0-1 0,0 1 1,0 0-1,0 0 1,0 0-1,0-1 0,0 1 1,0 0-1,-1 0 0,1-1 1,0 1-1,0 0 1,0 0-1,0 0 0,0-1 1,-1 1-1,1 0 1,0 0-1,0 0 0,0 0 1,-1-1-1,1 1 0,0 0 1,0 0-1,-1 0 1,1 0-1,0 0 0,0 0 1,0 0-1,-1 0 0,1 0 1,-1 0-1,-10 10 7,-7 20-105,1 9 207,2 1 1,2 1-1,2 0 1,-9 58 0,20-99-117,0 1 0,0-1 1,0 1-1,0-1 0,0 1 1,0-1-1,0 1 0,0-1 1,0 1-1,0-1 0,1 1 1,-1-1-1,0 1 0,0-1 1,0 0-1,1 1 0,-1-1 1,0 1-1,0-1 0,1 1 0,-1-1 1,1 0-1,-1 1 0,0-1 1,1 0-1,-1 1 0,1-1 1,-1 0-1,0 0 0,1 1 1,-1-1-1,2 0 0,21 1 145,21-14 38,-32 6-209,0 0 1,-1-1 0,0 0 0,10-10-1,-2 2 17,-17 60-181,-4 26 566,2-70-374,0 0 0,0 0 0,0 1 0,0-1 0,0 0 0,1 1 0,-1-1-1,0 0 1,0 1 0,0-1 0,0 0 0,1 0 0,-1 1 0,0-1-1,0 0 1,0 0 0,1 0 0,-1 1 0,0-1 0,0 0 0,1 0-1,-1 0 1,0 0 0,1 1 0,-1-1 0,0 0 0,1 0 0,-1 0 0,0 0-1,0 0 1,1 0 0,-1 0 0,0 0 0,1 0 0,-1 0 0,0 0-1,1 0 1,-1 0 0,0 0 0,1 0 0,-1 0 0,0-1 0,0 1 0,1 0-1,-1 0 1,0 0 0,1 0 0,-1-1 0,0 1 0,0 0 0,1 0-1,-1 0 1,0-1 0,0 1 0,0 0 0,1 0 0,-1-1 0,0 1-1,0-1 1,16-12 237,-8 3-210,0 0 0,-1 0 0,-1-1 0,0 1 0,0-1 0,-1-1 1,-1 1-1,0-1 0,0 0 0,-1 0 0,0 0 0,-1 0 0,-1-1 0,0-11 0,-1 23-70,-9 27-298,7-22 335,-4 8 37,0 0 0,1 0 0,-6 21 0,10-30-31,1 0 1,-1-1 0,1 1 0,-1 0 0,1-1 0,0 1-1,0 0 1,0 0 0,0-1 0,1 1 0,-1 0 0,1-1-1,0 1 1,-1-1 0,1 1 0,0 0 0,1-1 0,-1 0-1,0 1 1,1-1 0,-1 0 0,1 0 0,0 0 0,2 3-1,1-1-19,0 0-1,1 0 0,0 0 1,0 0-1,9 3 0,-14-6 13,1 0-1,-1-1 1,1 1 0,-1-1-1,1 1 1,-1-1-1,1 0 1,0 0 0,-1 0-1,1 1 1,-1-2-1,1 1 1,0 0 0,-1 0-1,1 0 1,-1-1-1,1 1 1,-1-1 0,1 1-1,-1-1 1,1 0-1,-1 0 1,1 1 0,-1-1-1,0 0 1,0 0-1,1 0 1,-1 0 0,2-3-1,29-40-61,-1-1 0,38-74 0,-68 117 61,-1 1 0,1-1 0,0 0 0,0 1 0,-1-1 0,1 1 0,-1-1 0,1 0 0,-1 1 0,0-1 0,0 0 0,0 0 0,0 1 0,0-1 0,0-3 0,-7 5-165,-5 14-16,-1 6 157,1 0 0,1 1 1,1 1-1,1 0 0,1 0 0,0 1 1,2 0-1,-4 28 0,10-51 27,0 1 0,0-1 0,0 1 0,0 0 0,0-1 0,0 1 0,0-1 0,0 1 0,0-1-1,0 1 1,0-1 0,0 1 0,1 0 0,-1-1 0,0 1 0,0-1 0,1 1 0,-1-1 0,0 0-1,0 1 1,1-1 0,-1 1 0,1-1 0,-1 1 0,0-1 0,1 0 0,-1 1 0,1-1 0,-1 0-1,1 0 1,-1 1 0,1-1 0,-1 0 0,1 0 0,-1 0 0,1 0 0,0 1 0,-1-1 0,1 0-1,-1 0 1,1 0 0,-1 0 0,1 0 0,-1 0 0,1-1 0,0 1 0,-1 0 0,1 0 0,-1 0 0,1 0-1,-1-1 1,1 1 0,-1 0 0,1 0 0,-1-1 0,1 0 0,31-16 118,23-31-122,-43 36-68,1 1-1,0 0 1,0 1 0,1 1-1,17-10 1,-31 19 66,0 0 0,1 0 1,-1 0-1,0 0 0,0 0 0,1-1 1,-1 1-1,0 0 0,1 0 0,-1 0 1,0 0-1,1 0 0,-1 0 0,0 0 1,0 0-1,1 1 0,-1-1 0,0 0 1,1 0-1,-1 0 0,0 0 0,0 0 1,1 0-1,-1 0 0,0 1 0,0-1 1,1 0-1,-1 0 0,0 0 0,0 1 1,0-1-1,1 0 0,-1 0 0,0 1 1,0-1-1,0 1 0,5 15-36,-5 27 170,-1-34-103,5 19 21,-4-27-43,1-1 1,-1 0-1,0 1 1,0-1-1,0 0 1,0 0-1,1 1 1,-1-1-1,0 0 1,0 0-1,1 1 1,-1-1-1,0 0 1,0 0-1,1 0 1,-1 0-1,0 1 1,1-1-1,-1 0 1,0 0-1,1 0 1,-1 0-1,0 0 1,0 0-1,1 0 1,-1 0-1,0 0 1,1 0-1,-1 0 1,0 0-1,1 0 1,-1 0-1,0 0 1,1 0-1,-1 0 1,0 0-1,1-1 1,3-2-11,1 0 1,-1 0 0,-1-1-1,1 0 1,0 0-1,5-8 1,8-14-443,-1 1 1,-2-2-1,-1 0 1,0-1-1,-3 0 0,0-1 1,9-43-1,7-20 648,-25 89 967,0 8-494,-4 21-317,-6 37-119,3-16-132,2 0 0,2 0 0,6 74 0,-3-107-88,2-1 0,0 0 0,8 23-1,-11-33-6,1 0 1,-1-1-1,1 1 0,0-1 0,0 0 0,0 1 0,1-1 0,-1 0 1,1 1-1,-1-1 0,1 0 0,-1 0 0,1 0 0,0-1 0,0 1 0,0 0 1,0-1-1,0 1 0,1-1 0,-1 1 0,0-1 0,1 0 0,-1 0 0,1 0 1,-1-1-1,3 1 0,-4-4 12,0 0 0,0 0-1,-1 0 1,1 0 0,-1 0 0,0-1 0,0 1 0,0 0 0,0 0 0,-2-6-1,-5-13-228,0 1 0,-2 1-1,0 0 1,-2 0-1,0 1 1,-1 0-1,-16-19 1,20 27 55,-71-91-696,123 108 903,71 12 268,-66-15-2796,-42-4-1385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42.409"/>
    </inkml:context>
    <inkml:brush xml:id="br0">
      <inkml:brushProperty name="width" value="0.025" units="cm"/>
      <inkml:brushProperty name="height" value="0.025" units="cm"/>
    </inkml:brush>
  </inkml:definitions>
  <inkml:trace contextRef="#ctx0" brushRef="#br0">6 0 15919,'-5'0'3363,"10"1"-3171,13 7-95,3-4-482,1-4-7526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4.995"/>
    </inkml:context>
    <inkml:brush xml:id="br0">
      <inkml:brushProperty name="width" value="0.025" units="cm"/>
      <inkml:brushProperty name="height" value="0.025" units="cm"/>
    </inkml:brush>
  </inkml:definitions>
  <inkml:trace contextRef="#ctx0" brushRef="#br0">171 53 4452,'-4'-5'1852,"-1"1"0,0 0 0,1 0-1,-1 0 1,0 1 0,-11-6 0,9 5-1352,1 2 1,-1-1-1,0 1 1,1 0-1,-1 0 1,-10-1-1,15 3-507,0-1-1,-1 1 1,1 0-1,-1 0 0,1 0 1,-1 0-1,1 0 0,0 0 1,-1 1-1,1-1 0,0 1 1,-1-1-1,1 1 1,0 0-1,-1 0 0,1 0 1,0 0-1,0 1 0,0-1 1,0 1-1,0-1 0,0 1 1,1-1-1,-1 1 1,0 0-1,1 0 0,0 0 1,-1 0-1,1 0 0,0 0 1,0 0-1,0 1 0,0-1 1,0 0-1,1 1 1,-1-1-1,1 0 0,-1 1 1,1-1-1,0 1 0,0-1 1,0 3-1,3-4 12,1 0 0,-1 0-1,0-1 1,1 1 0,-1-1-1,1 0 1,-1 0 0,0 0-1,1-1 1,-1 1 0,1-1 0,4-1-1,9-5 149,26-6-88,-42 13-70,0 0-1,1 0 1,-1 0 0,0 0 0,0 0 0,0 0-1,1 1 1,-1-1 0,0 0 0,0 1 0,0-1-1,0 1 1,0-1 0,0 1 0,0 0 0,0-1-1,0 1 1,0 0 0,0 0 0,0-1-1,0 1 1,0 0 0,-1 0 0,1 0 0,0 0-1,-1 0 1,1 0 0,0 0 0,-1 0 0,0 1-1,1-1 1,-1 1 0,9 34 39,-2 1-1,-1 0 1,-3-1 0,0 2 0,-4 38-1,1-69-31,0 1 52,-1 0 0,0 1-1,-1-1 1,0 0 0,0 0-1,-4 9 1,5-15 28,0 1 0,0-1 0,0 0 0,-1 0 0,1 0 0,0 0 0,-1 0 0,0 0 0,1 0 0,-1 0 0,-2 1 0,3-2-19,-1-1 1,1 1-1,0-1 1,0 1 0,0-1-1,0 0 1,0 0 0,0 1-1,0-1 1,0 0-1,-1 0 1,1 0 0,0 0-1,0 0 1,0 0-1,0-1 1,0 1 0,-1 0-1,1 0 1,0-1-1,0 1 1,0-1 0,0 1-1,0-1 1,-1 0 0,-1-3 19,1 0 0,-1 0 0,1 1 0,0-2 0,0 1 0,0 0 0,0 0 0,1-1 0,0 1 0,0 0 1,0-1-1,0 1 0,1-1 0,0 0 0,0-4 0,-1-4 25,-4-22 54,3 1 0,0 0 0,3-1 0,6-50 1,-7 83-153,0 0 0,1 0 0,-1 0 1,1 1-1,-1-1 0,1 0 0,0 0 1,0 1-1,0-1 0,0 0 0,0 1 1,0-1-1,1 1 0,-1-1 0,1 1 1,-1 0-1,0-1 0,1 1 0,0 0 1,-1 0-1,1 0 0,0 0 0,0 1 1,-1-1-1,1 0 0,0 1 0,0-1 1,0 1-1,0 0 0,0-1 0,0 1 1,0 0-1,0 0 0,-1 0 0,5 1 1,7 1-236,1 1 0,-1 0 1,1 1-1,15 7 0,11 1-2192,-16-8-1218,-1-2-1,36-1 1,-54-1 2795,25 0-5271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43.732"/>
    </inkml:context>
    <inkml:brush xml:id="br0">
      <inkml:brushProperty name="width" value="0.025" units="cm"/>
      <inkml:brushProperty name="height" value="0.025" units="cm"/>
    </inkml:brush>
  </inkml:definitions>
  <inkml:trace contextRef="#ctx0" brushRef="#br0">107 265 5765,'0'0'15295,"-9"-3"-13555,6 1-1640,2 1-71,-1 0 0,0 0 0,0 0 1,0 1-1,0-1 0,0 0 0,0 1 0,0-1 1,0 1-1,0-1 0,0 1 0,0 0 0,-1 0 1,1 0-1,0 0 0,0 1 0,0-1 0,0 0 1,0 1-1,0 0 0,0-1 0,0 1 0,0 0 1,0 0-1,0 0 0,1 0 0,-1 0 0,0 1 0,0-1 1,1 0-1,-1 1 0,1-1 0,0 1 0,-1 0 1,1-1-1,-2 5 0,-1 1-44,0 0 0,1 0 0,0 1 0,1 0-1,-1 0 1,2 0 0,-1 0 0,1 0 0,0 0 0,0 0 0,2 10 0,-1-17 8,-1 0 1,1 0-1,1 0 1,-1 0 0,0-1-1,0 1 1,0 0 0,0 0-1,1 0 1,-1-1-1,0 1 1,1 0 0,-1 0-1,0-1 1,1 1 0,-1 0-1,1-1 1,-1 1 0,1 0-1,0-1 1,-1 1-1,1-1 1,0 1 0,-1-1-1,1 1 1,0-1 0,-1 1-1,1-1 1,0 0 0,1 1-1,0-1 11,0 0 1,0 0-1,1 0 0,-1-1 1,0 1-1,0 0 0,0-1 0,0 0 1,0 1-1,0-1 0,3-2 0,4-2 56,-1 0-1,0-1 0,-1 0 0,10-9 0,43-58 36,-54 65 34,-1 0 0,0 0 0,-1 0 0,0-1-1,0 1 1,-1-1 0,5-16 0,-20 87-255,6-36-419,2 0 0,-3 45 0,7-71 458,0 1 1,0 0-1,0 0 1,0-1-1,0 1 1,0 0-1,0 0 1,0-1-1,0 1 0,0 0 1,0 0-1,0-1 1,0 1-1,0 0 1,1-1-1,-1 1 1,0 0-1,1-1 1,-1 1-1,0 0 1,1-1-1,-1 1 1,1-1-1,-1 1 1,1 0-1,-1-1 1,1 1-1,-1-1 0,1 0 1,0 1-1,-1-1 1,1 1-1,0-1 1,-1 0-1,1 0 1,0 1-1,-1-1 1,1 0-1,0 0 1,0 0-1,-1 0 1,1 0-1,0 0 1,0 0-1,-1 0 0,1 0 1,0 0-1,-1 0 1,2-1-1,1 0-243,1 0-1,-1-1 0,0 1 0,0-1 0,-1 0 1,1 0-1,0 0 0,0 0 0,-1 0 1,3-3-1,10-13-1241,-1-1 0,-1 0 0,14-28 0,-12 16 721,20-59 0,-12 7 3658,-10 3 4127,-21 124-4431,-14 49 0,11-52-2555,2 0 0,1 0 1,-4 68-1,12-107 58,0 0-1,-1 0 1,1-1-1,0 1 1,0 0-1,0 0 1,0 0-1,1-1 1,-1 1-1,0 0 1,1 0 0,-1 0-1,1-1 1,-1 1-1,1 0 1,0-1-1,0 1 1,0-1-1,0 1 1,0-1-1,0 1 1,0-1 0,1 0-1,-1 1 1,0-1-1,1 0 1,-1 0-1,1 0 1,-1 0-1,1 0 1,0 0-1,-1-1 1,1 1 0,0 0-1,-1-1 1,1 1-1,0-1 1,0 0-1,0 0 1,-1 1-1,1-1 1,0-1-1,0 1 1,0 0-1,-1 0 1,1-1 0,0 1-1,0 0 1,-1-1-1,1 0 1,2-1-1,3 0-49,0-1 0,0-1 0,0 1 0,0-1 0,-1-1 0,1 1-1,-1-1 1,9-9 0,-10 9 5,-1 0-1,1 1 1,0 0 0,0 0-1,0 1 1,0-1 0,1 1-1,-1 0 1,1 0 0,0 1-1,0 0 1,0 0-1,0 0 1,7 0 0,-12 2 87,0 0 1,0 0-1,0 0 1,-1 1-1,1-1 1,0 0-1,0 1 1,0-1-1,-1 1 1,1-1-1,0 1 1,-1-1-1,1 1 1,0-1-1,-1 1 1,1-1-1,-1 1 1,1 0-1,-1-1 1,1 1-1,-1 0 1,1 0-1,-1-1 1,0 1-1,0 0 1,1 0-1,-1 0 1,0-1-1,0 1 1,0 0-1,0 0 1,0 0-1,0 0 1,0 0-1,0-1 1,0 1-1,0 0 1,0 0-1,0 0 1,-1 0-1,1-1 1,-1 2-1,-12 36 1860,6-27-1486,-1-2-1,0 1 1,-1-1 0,0-1 0,0 0-1,-1 0 1,0 0 0,-17 9 0,23-15-413,1 0-1,-1 0 1,0 0 0,1 0 0,-1-1 0,0 1 0,0-1 0,0 0 0,0 0 0,0-1-1,0 1 1,0-1 0,0 0 0,0 0 0,0 0 0,0 0 0,0-1 0,0 0 0,0 0-1,0 0 1,0 0 0,0 0 0,0-1 0,1 0 0,-1 0 0,1 0 0,-1 0 0,1 0-1,-6-5 1,8 6-184,0 0-1,0 0 1,-1 0 0,1-1-1,0 1 1,0 0-1,0 0 1,0-1-1,0 1 1,1 0 0,-1-1-1,0 1 1,1-1-1,-1 1 1,1-1-1,-1 1 1,1-1 0,0 1-1,-1-1 1,1 0-1,0 1 1,0-1-1,0 1 1,0-1 0,1 0-1,-1 1 1,0-1-1,1 1 1,-1-1-1,1 1 1,-1-1 0,1 1-1,0-1 1,-1 1-1,1 0 1,0-1-1,0 1 1,0 0 0,0 0-1,0 0 1,1-1-1,-1 1 1,0 0-1,0 1 1,1-1 0,-1 0-1,1 0 1,-1 0-1,0 1 1,1-1-1,0 1 1,-1-1 0,1 1-1,-1 0 1,1 0-1,-1-1 1,4 1-1,81 1-6899,-58 0 5137,-1 0 1,0-2-1,28-4 1,-48 3 2371,0 1-1,0-1 1,0 0 0,0-1 0,0 0 0,9-5 0,-12 5 504,-1 1 0,1-1 1,-1 0-1,1 0 0,-1 0 1,0 0-1,0-1 0,0 0 1,-1 1-1,1-1 1,2-5-1,-3 1-305,0 1 1,-1-1-1,1 0 0,-1 1 1,-1-1-1,0 0 0,0 0 0,0 0 1,-1 1-1,-2-13 0,2 20-623,1-1 0,-1 1-1,1-1 1,-1 1 0,1-1-1,-1 1 1,1-1 0,-1 1-1,1-1 1,-1 1-1,0 0 1,1-1 0,-1 1-1,0 0 1,1 0 0,-1-1-1,0 1 1,0 0-1,1 0 1,-1 0 0,0 0-1,1 0 1,-1 0 0,0 0-1,0 0 1,1 0 0,-1 0-1,0 1 1,1-1-1,-1 0 1,0 0 0,1 1-1,-1-1 1,0 0 0,1 1-1,-1-1 1,1 1 0,-1-1-1,0 1 1,1-1-1,-1 1 1,1-1 0,0 1-1,-1-1 1,1 1 0,-1-1-1,1 1 1,0 0-1,-1 0 1,-21 32-182,17-24 180,1 0 1,0 1-1,0-1 0,1 1 0,0 0 0,1 0 1,0 0-1,1 0 0,0 1 0,1-1 0,0 0 1,2 17-1,-2-26 1,1 1 0,0-1 0,0 0 0,0 0 0,0 1 0,0-1 0,1 0 0,-1 0 0,0 0 0,1 0 0,-1 0 0,0 0 1,1 0-1,-1-1 0,1 1 0,-1 0 0,1-1 0,-1 0 0,1 1 0,0-1 0,-1 0 0,1 1 0,0-1 0,-1 0 0,3-1 0,46-1 220,34-16-174,-59 11-95,0 2 1,38-4-1,-63 9 82,1 0-1,-1 0 0,0-1 1,1 1-1,-1 0 0,1 0 1,-1-1-1,0 1 0,1 0 1,-1-1-1,0 1 0,1-1 0,-1 1 1,0 0-1,0-1 0,1 1 1,-1-1-1,0 1 0,0-1 1,0 1-1,0-1 0,0 1 1,0-1-1,1 1 0,-1-1 1,0 1-1,0-1 0,0 1 1,-1-1-1,1 1 0,0 0 1,0-1-1,0 1 0,0-1 1,0 1-1,-1-1 0,1 1 1,0-1-1,-1 0 0,-7-21 1360,-3 1-1034,4 8-389,0-1-1,0 1 1,1-2-1,1 1 0,0-1 1,1 1-1,-3-24 1,8 37-156,-1 0 0,0 0 1,0 0-1,1 0 0,-1 0 1,1 0-1,-1 0 0,1 0 1,0 0-1,-1 0 0,1 0 1,0 1-1,0-1 0,-1 0 1,1 0-1,0 1 0,0-1 1,0 1-1,0-1 1,0 0-1,0 1 0,0 0 1,0-1-1,0 1 0,0 0 1,0-1-1,0 1 0,0 0 1,0 0-1,1 0 0,0 0 1,5-1-1260,24-7-5641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44.817"/>
    </inkml:context>
    <inkml:brush xml:id="br0">
      <inkml:brushProperty name="width" value="0.025" units="cm"/>
      <inkml:brushProperty name="height" value="0.025" units="cm"/>
    </inkml:brush>
  </inkml:definitions>
  <inkml:trace contextRef="#ctx0" brushRef="#br0">3 64 5573,'0'5'9972,"-2"17"-37,3 26-7483,0-45-2630,-1 1 0,1-1 0,0 1 0,0-1 0,0 0 1,1 0-1,-1 0 0,1 0 0,0 0 0,0 0 0,0 0 0,2 3 1,-2-5 281,-1 1 1,1-1 0,0 0 0,0 0 0,-1 0-1,1 0 1,0 0 0,0 0 0,0 0 0,0 0 0,0-1-1,0 1 1,4-1 0,5 1-63,-1-1 1,0-1-1,1 0 1,-1-1-1,0 0 1,0 0-1,0-1 1,0 0-1,0-1 1,-1 0-1,0 0 1,1-1-1,-1-1 1,-1 1-1,1-1 1,-1-1-1,0 0 1,-1 0-1,0 0 1,0-1-1,0 0 1,-1 0-1,9-16 1,-14 22-4,0 1 0,0-1 0,0 0-1,-1 1 1,1-1 0,0 0 0,-1 0 0,0 1 0,1-1 0,-1 0 0,0 0 0,0 0 0,0 0 0,0 1 0,0-5 0,-1 5-27,1 1-1,0-1 1,-1 0-1,1 1 1,-1-1-1,1 1 1,-1-1-1,1 0 1,-1 1-1,1-1 1,-1 1 0,0-1-1,1 1 1,-1 0-1,0-1 1,1 1-1,-1 0 1,0-1-1,0 1 1,1 0-1,-1 0 1,0 0-1,0 0 1,1 0 0,-2 0-1,-2 0-23,0 0 1,1 0-1,-1 1 0,0 0 0,1 0 1,-1 0-1,1 0 0,0 1 0,-1-1 1,1 1-1,0 0 0,0 0 0,0 0 1,-3 3-1,-2 2-212,0 1 0,1 0 1,0 1-1,-10 16 0,15-22-146,0 1 0,0 0 0,0 0-1,1-1 1,0 1 0,0 0 0,0 0 0,0 0 0,0 7-1,1-11 255,0 1 0,1-1-1,-1 1 1,0-1-1,1 0 1,-1 1 0,1-1-1,-1 1 1,1-1-1,-1 0 1,1 1 0,-1-1-1,1 0 1,0 0-1,-1 1 1,1-1-1,-1 0 1,1 0 0,-1 0-1,1 0 1,0 0-1,-1 0 1,1 0 0,0 0-1,-1 0 1,1 0-1,-1 0 1,1 0 0,0 0-1,0 0 1,22-4-1166,5-7 730,-17 5-1276,1-1-1,-2 0 1,1 0 0,-1-1-1,12-12 1,6-11-125,-9 2 5203,-6-1 6949,-19 52-6127,3-14-4071,1 0-1,1 0 1,-1-1 0,1 1 0,1 0 0,0 0-1,0 9 1,1-16 7,-1-1 0,1 1 0,0 0 0,-1-1 0,1 1 0,0-1 1,0 1-1,-1-1 0,1 1 0,0-1 0,0 0 0,0 1 0,0-1 0,-1 0 0,1 0 0,0 0 0,0 0 0,0 1 0,0-1 0,0 0 0,0 0 0,1-1 0,27 1 197,-24-1-146,1 1 6,0-1 0,-1 0 1,1-1-1,0 1 0,-1-1 0,1 0 1,-1-1-1,1 1 0,-1-1 1,0 0-1,0 0 0,5-5 0,32-18 2023,-41 26-2086,0-1 1,0 0-1,0 0 1,1 1-1,-1-1 1,0 1 0,0-1-1,1 1 1,-1 0-1,0-1 1,1 1-1,-1 0 1,0 0-1,1 0 1,-1 0-1,0 0 1,1 0-1,-1 0 1,0 0-1,1 1 1,-1-1-1,0 0 1,1 1 0,-1-1-1,0 1 1,0 0-1,0-1 1,1 1-1,-1 0 1,0 0-1,0 0 1,0 0-1,1 1 1,1 3-25,-1-1 1,0 1 0,-1 0 0,1 0-1,-1 0 1,0 0 0,1 7-1,-1-8 29,-1 0-1,1 0 0,0 0 0,0 0 0,0 0 1,0-1-1,0 1 0,1 0 0,0-1 1,2 4-1,-3-6 3,0-1 0,-1 0 0,1 1 0,0-1-1,-1 0 1,1 0 0,0 0 0,0 0 0,-1 0 0,1 1 0,0-1 0,0 0 0,-1-1 0,1 1 0,0 0 0,0 0 0,-1 0-1,1 0 1,0-1 0,-1 1 0,1 0 0,0-1 0,-1 1 0,1 0 0,0-1 0,-1 1 0,1-1 0,-1 1 0,1-1 0,0 1 0,0-2-1,21-22 120,-17 18-141,0 1-5,36-33-24,-39 37 32,-1 0 1,1 0-1,-1-1 0,1 1 0,0 0 1,-1 1-1,1-1 0,0 0 0,0 0 0,0 1 1,-1-1-1,1 1 0,0 0 0,0-1 1,0 1-1,0 0 0,0 0 0,0 0 1,0 0-1,0 1 0,-1-1 0,1 0 0,0 1 1,3 1-1,-4-1 34,0 0 1,0 0-1,0 1 1,0-1-1,0 1 1,0-1-1,-1 1 1,1-1-1,-1 1 0,1-1 1,-1 1-1,1 0 1,-1-1-1,0 1 1,0-1-1,0 1 1,0 2-1,-1 37 521,0-26-521,0-10 115,0-15-14718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45.414"/>
    </inkml:context>
    <inkml:brush xml:id="br0">
      <inkml:brushProperty name="width" value="0.025" units="cm"/>
      <inkml:brushProperty name="height" value="0.025" units="cm"/>
    </inkml:brush>
  </inkml:definitions>
  <inkml:trace contextRef="#ctx0" brushRef="#br0">1 14 3491,'6'-12'12734,"-2"11"-5832,1 17-2610,-2 36-5551,-3-50 2127,-4 108-409,4-109-458,0-1-1,0 0 0,0 1 0,0-1 1,0 1-1,0-1 0,0 1 0,0-1 1,0 0-1,0 1 0,0-1 1,0 1-1,0-1 0,0 0 0,1 1 1,-1-1-1,0 0 0,0 1 0,0-1 1,1 0-1,-1 1 0,0-1 0,1 0 1,-1 1-1,0-1 0,1 0 0,-1 0 1,0 1-1,1-1 0,-1 0 1,0 0-1,1 0 0,-1 1 0,1-1 1,-1 0-1,0 0 0,1 0 0,18-6 76,16-19 127,12-22-116,-37 34-89,2 1 0,0 0 0,0 1 0,1 0 0,0 1 0,1 0 0,0 1 0,27-12 0,-40 20-6,0 1-1,-1 0 1,1 0 0,-1 0 0,1 0-1,-1 0 1,1 0 0,0 0 0,-1 0-1,1 0 1,-1 0 0,1 0 0,0 0-1,-1 0 1,1 0 0,-1 0 0,1 1-1,-1-1 1,1 0 0,-1 0 0,1 1-1,-1-1 1,1 0 0,-1 1 0,1-1-1,-1 0 1,1 1 0,-1-1 0,1 1-1,-1-1 1,0 1 0,1-1 0,-1 1-1,0-1 1,0 1 0,1-1-1,-1 1 1,0-1 0,0 2 0,3 33-138,-16 35 40,-4-17-1345,8-20-2650,8-31 514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46.327"/>
    </inkml:context>
    <inkml:brush xml:id="br0">
      <inkml:brushProperty name="width" value="0.025" units="cm"/>
      <inkml:brushProperty name="height" value="0.025" units="cm"/>
    </inkml:brush>
  </inkml:definitions>
  <inkml:trace contextRef="#ctx0" brushRef="#br0">1 313 18225,'0'0'7682,"10"6"-7212,36 12-246,-44-18-216,0 0 0,0 0 0,0 0 0,0 0 0,0 0 0,0-1 0,0 1 1,0-1-1,0 0 0,-1 1 0,1-1 0,0 0 0,0 0 0,-1 0 0,1 0 0,0 0 0,-1-1 0,1 1 0,-1 0 0,0-1 0,1 1 0,-1-1 0,0 1 0,0-1 0,0 0 0,0 0 0,1-1 0,0-2 25,1 1-1,-1-1 1,0 0-1,-1 0 1,1 0-1,-1 0 1,0 0-1,1-7 1,-2 12-33,0 0 0,0 0 0,0-1 0,0 1 0,0 0 0,0 0 1,0 0-1,0 0 0,0-1 0,0 1 0,0 0 0,0 0 0,-1 0 0,1-1 0,0 1 0,0 0 0,0 0 0,0 0 0,0 0 1,0-1-1,0 1 0,0 0 0,-1 0 0,1 0 0,0 0 0,0 0 0,0-1 0,0 1 0,0 0 0,-1 0 0,1 0 0,0 0 1,0 0-1,0 0 0,0 0 0,-1 0 0,1 0 0,0 0 0,0 0 0,0 0 0,-1 0 0,1 0 0,0 0 0,0 0 0,0 0 1,-1 0-1,1 0 0,-12 6-71,-9 13-76,16-8 113,-1 0 0,1 0 0,1 1-1,0-1 1,1 1 0,0 0-1,0 0 1,2 0 0,-1 0-1,2 0 1,-1 1 0,2-1-1,2 20 1,-2-30 25,-1-1 0,1 0 0,0 1 1,-1-1-1,1 0 0,0 0 0,0 1 0,0-1 0,0 0 0,0 0 0,0 0 1,0 0-1,1 0 0,-1-1 0,0 1 0,0 0 0,1-1 0,-1 1 0,1 0 1,-1-1-1,0 0 0,1 1 0,-1-1 0,1 0 0,-1 0 0,1 1 0,-1-1 1,1 0-1,-1-1 0,1 1 0,-1 0 0,0 0 0,3-1 0,2 0 10,0-1-1,0 1 0,0-1 1,-1 0-1,1-1 0,-1 1 1,7-5-1,3-4-2,0-1 0,-1-1-1,-1 0 1,0-1 0,-1 0 0,0-1-1,-1 0 1,-1-1 0,0 0 0,-1 0-1,10-27 1,-9 16 55,-1 0-1,-1-1 1,-2 0 0,-1-1-1,-1 0 1,1-50 0,-5 79-44,0-1-1,0 0 1,0 0 0,0 0 0,0 0 0,0 0-1,0 1 1,0-1 0,0 0 0,0 0 0,0 0-1,-1 1 1,1-1 0,0 0 0,-1 0 0,1 0-1,-1 1 1,1-1 0,0 0 0,-1 1 0,0-1-1,0-1 1,-13 8 96,-11 29-113,4 5 64,-22 63 1,37-85 41,0 0 0,2 1 0,0-1 1,1 1-1,1 0 0,0 23 0,2-41-96,0 1-1,0 0 1,0 0-1,0-1 1,1 1-1,-1 0 1,0-1-1,1 1 1,-1 0-1,1-1 1,0 1-1,-1-1 1,1 1-1,0-1 0,0 1 1,0-1-1,0 1 1,0-1-1,0 0 1,0 0-1,1 0 1,-1 1-1,0-1 1,1 0-1,-1-1 1,3 3-1,0-3 14,-1 1-1,1 0 1,0-1 0,-1 1-1,1-1 1,0 0-1,-1 0 1,1-1 0,0 1-1,-1-1 1,8-1 0,2-2-8,-1-1 0,1 0 1,-1-1-1,0 0 1,-1-1-1,12-8 0,30-32-65,-53 47 60,0 0 1,1 0-1,-1-1 1,0 1-1,1 0 1,-1 0-1,0 0 1,1 0-1,-1 1 1,0-1-1,1 0 1,-1 0-1,0 0 1,1 0 0,-1 0-1,0 0 1,1 0-1,-1 1 1,0-1-1,0 0 1,1 0-1,-1 0 1,0 1-1,0-1 1,1 0-1,-1 0 1,0 1-1,0-1 1,0 0-1,1 0 1,-1 1 0,0-1-1,0 0 1,0 1-1,0-1 1,0 0-1,0 1 1,0-1-1,1 0 1,-1 1-1,0-1 1,0 0-1,0 1 1,0-1-1,-1 0 1,1 1-1,0-1 1,0 0 0,0 1-1,0-1 1,0 1-1,0 22 71,0-22-64,0 13-39,0-10 79,-1 0 0,1 0 0,0-1 1,1 1-1,-1 0 0,1 0 0,-1-1 0,1 1 0,2 5 1,-2-8-16,0 1 0,1-1 0,-1 0 0,0 0 1,0 0-1,1 0 0,-1 0 0,1 0 0,-1-1 1,1 1-1,-1 0 0,1-1 0,-1 1 0,1-1 1,0 0-1,-1 1 0,1-1 0,0 0 0,-1 0 1,1 0-1,0 0 0,-1 0 0,1 0 0,0-1 1,2 0-1,7-2 39,-1 0 1,1 0 0,-1-1-1,0 0 1,0-1 0,-1 0-1,0-1 1,1 0-1,10-10 1,-13 10-222,1 0 0,-1 0 1,1 1-1,0 0 0,1 1 0,-1 0 0,1 0 1,0 0-1,0 1 0,0 1 0,0 0 0,11-2 1,-19 5 130,0-1 0,0 1 1,0-1-1,0 1 0,-1-1 1,1 1-1,0 0 0,-1-1 1,1 1-1,0 0 0,-1 0 0,1 0 1,-1-1-1,1 1 0,-1 0 1,1 0-1,-1 0 0,0 0 1,1 0-1,-1 0 0,0 0 1,0 0-1,0 0 0,0 0 1,0 0-1,0 0 0,0 0 1,0 0-1,0 0 0,0 0 1,-1 0-1,1 0 0,0-1 0,-1 3 1,-9 38 167,-7 7 83,12-34 18,-1 1 1,2 0 0,-4 18-1,8-33-237,0 0 0,0 0 0,1 0 0,-1 0 1,0 1-1,0-1 0,0 0 0,1 0 0,-1 0 0,0 0 0,0 0 0,0 0 0,1 0 1,-1 0-1,0 0 0,0 0 0,1 1 0,-1-1 0,0 0 0,0 0 0,1-1 0,-1 1 0,0 0 1,0 0-1,0 0 0,1 0 0,-1 0 0,0 0 0,0 0 0,1 0 0,-1 0 0,0 0 0,0-1 1,0 1-1,1 0 0,-1 0 0,0 0 0,0 0 0,0-1 0,1 1 0,17-15 138,1 0-1,-2-2 1,26-30-1,-28 29-264,1 1-1,1 0 1,0 1 0,27-18-1,-43 33 97,-1 0 0,1 1 0,0-1 0,-1 1 0,1-1-1,0 1 1,-1-1 0,1 1 0,0-1 0,0 1 0,0 0-1,0-1 1,-1 1 0,1 0 0,0 0 0,0-1 0,0 1-1,0 0 1,0 0 0,0 0 0,0 0 0,-1 0 0,1 0-1,0 1 1,0-1 0,0 0 0,0 0 0,0 1 0,0-1-1,1 1 1,-2 1 9,1-1 0,-1 1-1,1-1 1,-1 1 0,1-1 0,-1 1-1,0-1 1,0 1 0,0-1 0,0 1-1,0 0 1,0-1 0,0 1 0,-1-1-1,0 3 1,-21 62 155,22-65-148,-3 6 63,0-1 42,1 0 1,0 0-1,0 0 1,0 0-1,1 0 1,0 0 0,-1 8-1,5-15-86,-1 1-1,0-1 0,1 0 1,-1 1-1,1-1 1,-1 0-1,0-1 1,0 1-1,0 0 1,4-3-1,-3 1-471,5-3 202,-1 4-5072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46.998"/>
    </inkml:context>
    <inkml:brush xml:id="br0">
      <inkml:brushProperty name="width" value="0.025" units="cm"/>
      <inkml:brushProperty name="height" value="0.025" units="cm"/>
    </inkml:brush>
  </inkml:definitions>
  <inkml:trace contextRef="#ctx0" brushRef="#br0">73 0 5221,'-7'43'14335,"-20"22"-10425,1-1-3220,23-53-631,0 0 0,1 0 0,0 1 0,1-1 0,0 0 0,1 22 0,0-31-56,1-1 1,-1 1 0,0 0-1,1-1 1,-1 1 0,1-1-1,-1 1 1,1-1-1,0 1 1,0-1 0,0 1-1,0-1 1,0 0 0,0 1-1,0-1 1,0 0-1,0 0 1,0 0 0,1 0-1,-1 0 1,3 1 0,-1-1 18,0 0 1,0-1-1,0 0 1,0 1-1,0-1 1,0 0-1,0-1 1,0 1-1,0-1 1,0 1-1,0-1 1,0 0 0,-1 0-1,1 0 1,0 0-1,4-3 1,7-4 72,1-1-1,-1 0 1,-1-1 0,0-1 0,0 0 0,-1-1 0,-1 0 0,0-1-1,0 0 1,-2-1 0,1 0 0,6-16 0,-8 14 744,-11 24-296,-5 17-484,1 0 57,1 0-1,1-1 0,2 2 0,-2 43 1,5-69-102,0 1 0,0-1-1,0 1 1,0-1 0,0 1 0,0-1 0,0 1 0,0-1 0,0 1 0,0 0 0,0-1 0,0 1-1,0-1 1,1 1 0,-1-1 0,0 1 0,0-1 0,1 1 0,-1-1 0,0 1 0,0-1 0,1 0-1,-1 1 1,1-1 0,-1 1 0,0-1 0,1 0 0,-1 1 0,1-1 0,-1 0 0,1 0-1,-1 1 1,1-1 0,18-7 419,13-24-900,-19-5-3719,-10-3-4163,-3 6-2904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47.343"/>
    </inkml:context>
    <inkml:brush xml:id="br0">
      <inkml:brushProperty name="width" value="0.025" units="cm"/>
      <inkml:brushProperty name="height" value="0.025" units="cm"/>
    </inkml:brush>
  </inkml:definitions>
  <inkml:trace contextRef="#ctx0" brushRef="#br0">1 1 16944,'0'0'10538,"30"1"-24599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47.689"/>
    </inkml:context>
    <inkml:brush xml:id="br0">
      <inkml:brushProperty name="width" value="0.025" units="cm"/>
      <inkml:brushProperty name="height" value="0.025" units="cm"/>
    </inkml:brush>
  </inkml:definitions>
  <inkml:trace contextRef="#ctx0" brushRef="#br0">75 222 14125,'0'0'7047,"-8"10"-5413,1-3-1418,0 1 1,1 1 0,0 0 0,0-1-1,1 2 1,0-1 0,0 1-1,1-1 1,1 1 0,0 0 0,0 1-1,1-1 1,0 0 0,-1 15 0,3-24-214,0-1 0,0 1 1,0 0-1,1 0 1,-1 0-1,0 0 0,0-1 1,0 1-1,1 0 1,-1 0-1,0 0 0,1-1 1,-1 1-1,1 0 1,-1-1-1,1 1 0,-1 0 1,1-1-1,0 1 1,-1-1-1,1 1 0,0-1 1,-1 1-1,1-1 1,0 1-1,0-1 0,-1 0 1,1 1-1,1-1 0,28-1 170,-23-1-129,0 0-1,0-1 0,-1 1 0,1-1 0,-1-1 0,11-7 0,-4-2-16,0-1 1,-1 0-1,-1-1 0,0-1 1,-1 0-1,-1 0 0,-1 0 0,0-1 1,-1-1-1,-1 1 0,0-1 1,-1 0-1,-1 0 0,-1-1 0,-1 1 1,0-1-1,-2-19 0,0 35-26,0 1-1,0-1 1,0 0-1,0 1 1,0-1-1,-1 1 1,1-1-1,-1 1 1,0-1-1,0 1 1,0 0-1,0-1 0,0 1 1,0 0-1,-1 0 1,1-1-1,-1 1 1,1 0-1,-1 1 1,-2-3-1,2 3-9,-1 0 0,1 0 0,0 0 0,0 0 0,0 1 0,-1-1 0,1 1 0,0 0-1,-1 0 1,1-1 0,0 1 0,-1 1 0,1-1 0,0 0 0,0 1 0,-1-1 0,1 1 0,0 0 0,0-1-1,0 1 1,-1 0 0,1 0 0,-2 2 0,-8 6-7,0-1 0,1 2 0,0 0 0,0 0 0,1 1 0,1 0 0,0 0 0,0 1 0,1 0 0,-8 19 0,15-30 15,0 1 0,1-1-1,-1 1 1,1 0 0,-1 0 0,1-1-1,0 1 1,0 0 0,-1-1 0,1 1 0,0 0-1,1 0 1,-1-1 0,0 1 0,0 0-1,1 0 1,-1-1 0,1 1 0,0 0 0,-1-1-1,1 1 1,0-1 0,0 1 0,0-1-1,0 1 1,0-1 0,0 0 0,0 1 0,1-1-1,-1 0 1,3 2 0,5 2 20,0 1 1,0-1-1,1-1 1,15 6-1,17 9-189,-35-15-19,-1 1 0,0-1 0,0 1 1,-1 1-1,1-1 0,-1 1 0,0-1 0,-1 2 1,1-1-1,3 7 0,-6-7-356,0-1 0,0 0 0,0 1 0,-1-1 0,1 1-1,-1 0 1,-1-1 0,1 11 0,-1 5-3725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48.515"/>
    </inkml:context>
    <inkml:brush xml:id="br0">
      <inkml:brushProperty name="width" value="0.025" units="cm"/>
      <inkml:brushProperty name="height" value="0.025" units="cm"/>
    </inkml:brush>
  </inkml:definitions>
  <inkml:trace contextRef="#ctx0" brushRef="#br0">33 0 11018,'0'0'7826,"-3"8"-4948,-3 5-2519,1 1 0,0 0 0,2 0 0,-1 0 1,2 0-1,-1 1 0,2-1 0,0 1 0,1-1 0,3 27 0,-3-40-360,0 1 0,1-1-1,-1 0 1,1 0-1,-1 1 1,0-1 0,1 0-1,0 0 1,-1 0-1,1 0 1,0 0 0,0 0-1,-1 0 1,1 0 0,0 0-1,0 0 1,0 0-1,0 0 1,0 0 0,1-1-1,-1 1 1,0-1 0,0 1-1,0 0 1,3 0-1,-2-1 17,1 0 0,-1 0-1,1-1 1,-1 1 0,1 0-1,-1-1 1,1 0 0,-1 1-1,0-1 1,1 0 0,-1 0-1,4-2 1,6-5 89,1-1 0,-2 0 0,17-16 0,-23 21-98,15-17 25,27-22-29,-44 40 4,0 1-1,0-1 1,1 1 0,-1 0-1,0 1 1,1-1 0,0 0-1,-1 1 1,1 0 0,0 0-1,0 0 1,6 0 0,-9 1 21,0 0-1,0 1 1,0-1 0,-1 1 0,1-1 0,0 1 0,0-1 0,0 1 0,-1 0 0,1-1 0,0 1 0,-1 0-1,1-1 1,-1 1 0,1 0 0,-1 0 0,1 0 0,-1 0 0,1-1 0,-1 1 0,0 0 0,1 0 0,-1 0-1,0 0 1,0 0 0,0 0 0,0 0 0,0 0 0,0 0 0,0 1 0,0 41 1130,0-30-832,0 80 599,0-93-923,0 0 0,0 0 0,0 0 0,0 0 0,-1 1 0,1-1 0,0 0 0,0 0 0,0 0 0,0 0 0,0 0 0,0 0 0,1 1 0,-1-1 1,0 0-1,0 0 0,0 0 0,0 0 0,0 0 0,0 0 0,0 0 0,0 1 0,0-1 0,0 0 0,0 0 0,0 0 0,0 0 0,0 0 0,1 0 0,-1 0 0,0 0 0,0 0 0,0 0 0,0 1 0,0-1 0,0 0 0,0 0 0,0 0 0,1 0 0,-1 0 0,0 0 0,0 0 1,0 0-1,0 0 0,0 0 0,0 0 0,1 0 0,-1 0 0,0 0 0,0 0 0,0 0 0,0 0 0,0 0 0,0 0 0,1-1 0,-1 1 0,0 0 0,0 0 0,0 0 0,10-8 145,7-13 158,-3-5-222,-8 14-104,0 0 1,1 1-1,0 0 1,1 0-1,0 0 1,1 1-1,12-10 1,-20 19-14,0 0-1,0 0 1,0 0 0,0 0 0,0 0-1,0 1 1,1-1 0,-1 0 0,0 1 0,0-1-1,1 1 1,-1-1 0,0 1 0,1 0 0,-1 0-1,1 0 1,-1 0 0,0 0 0,1 0 0,-1 0-1,1 0 1,-1 0 0,0 0 0,3 2-1,-2-1 14,-1 0-1,1 0 1,-1 1-1,0-1 1,0 1-1,1-1 1,-1 1-1,0-1 1,0 1-1,0 0 1,-1-1-1,1 1 1,0 0-1,-1 0 1,1 3-1,2 10-46,-1 0 0,-1 0 0,0 24 0,-1-30-37,0 0-339,0 24-588,1-32 827,-1 0 0,0 0-1,0 0 1,0 0 0,-1 0 0,1 0-1,0 0 1,0 0 0,-1 0 0,1 0-1,0 0 1,-1 0 0,1-1 0,-1 1 0,1 0-1,-1 0 1,1 0 0,-1 0 0,0-1-1,1 1 1,-1 0 0,0-1 0,-1 2-1,-5-4-4389,-1-9-4543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48.844"/>
    </inkml:context>
    <inkml:brush xml:id="br0">
      <inkml:brushProperty name="width" value="0.025" units="cm"/>
      <inkml:brushProperty name="height" value="0.025" units="cm"/>
    </inkml:brush>
  </inkml:definitions>
  <inkml:trace contextRef="#ctx0" brushRef="#br0">1 1 6086,'0'0'17168,"5"51"-17873,9-40-3875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0.141"/>
    </inkml:context>
    <inkml:brush xml:id="br0">
      <inkml:brushProperty name="width" value="0.025" units="cm"/>
      <inkml:brushProperty name="height" value="0.025" units="cm"/>
    </inkml:brush>
  </inkml:definitions>
  <inkml:trace contextRef="#ctx0" brushRef="#br0">0 329 4420,'0'0'16074,"11"2"-14851,-7-2-1090,0 1 0,1-1 1,-1 0-1,0 0 1,1 0-1,-1-1 0,0 1 1,0-1-1,1 0 1,-1 0-1,0-1 0,4-1 1,0-2 44,0 1-1,-1-1 1,0-1 0,0 1 0,0-1 0,9-11-1,6-6-67,-2-2-1,33-49 0,-47 65-9,-1-1 1,1 0-1,-2 0 1,1 0-1,-2-1 0,1 1 1,-1-1-1,-1 0 0,0 0 1,-1 0-1,1-19 0,-2 30-86,0-1-1,0 1 0,-1 0 0,1-1 0,0 1 1,0-1-1,0 1 0,0 0 0,-1-1 0,1 1 1,0-1-1,0 1 0,-1 0 0,1-1 0,0 1 1,-1 0-1,1 0 0,0-1 0,-1 1 0,1 0 0,0 0 1,-1-1-1,1 1 0,0 0 0,-1 0 0,1 0 1,-1 0-1,1 0 0,-1 0 0,1-1 0,0 1 1,-1 0-1,1 0 0,-1 0 0,1 1 0,-1-1 1,1 0-1,0 0 0,-1 0 0,1 0 0,-1 0 1,1 0-1,0 0 0,-1 1 0,1-1 0,-1 0 0,1 0 1,0 1-1,-1-1 0,1 0 0,0 1 0,-1-1 1,1 1-1,-22 16-32,12-4 5,1 1 0,0 1 0,1 0 0,0 0-1,1 1 1,1-1 0,0 1 0,2 1-1,0-1 1,0 1 0,1 0 0,2-1-1,-1 1 1,3 24 0,-1-40 16,0 0-1,0 0 1,1 0-1,-1 0 1,0 0 0,1 0-1,-1 0 1,1 0-1,-1 0 1,1 0 0,-1 0-1,1 0 1,0 0 0,-1-1-1,1 1 1,0 0-1,0-1 1,0 1 0,0 0-1,-1-1 1,1 1-1,0-1 1,0 1 0,0-1-1,0 0 1,0 1-1,0-1 1,0 0 0,0 0-1,0 0 1,0 0 0,0 0-1,0 0 1,1 0-1,-1 0 1,0 0 0,0 0-1,0 0 1,0-1-1,0 1 1,0 0 0,1-2-1,4 0 35,0 0-1,0 0 1,-1-1 0,1 1-1,9-8 1,2-4-17,-1 0-1,-1-1 1,0 0 0,-1-2-1,-1 0 1,0 0 0,-1-1-1,-1 0 1,-1-1 0,-1 0-1,9-26 1,-43 118-683,-25 89 954,49-161-261,1-1 0,0 1-1,-1-1 1,1 1 0,0 0 0,0-1-1,-1 1 1,1 0 0,0 0-1,0-1 1,0 1 0,0 0-1,0-1 1,0 1 0,0 0 0,0 0-1,0-1 1,1 1 0,-1 0-1,0-1 1,0 1 0,1 0-1,-1-1 1,0 1 0,1-1 0,-1 1-1,0 0 1,1-1 0,-1 1-1,1-1 1,-1 1 0,2 0-1,-1-1 1,0 0-1,1-1 1,-1 1-1,1 0 0,-1-1 1,1 1-1,-1 0 0,0-1 1,1 0-1,-1 1 0,0-1 1,1 0-1,-1 0 0,2-1 1,51-46 137,-47 41-108,34-39-15,-32 35-160,-1 0-1,2 1 0,0 0 1,18-15-1,-27 25 94,-1 1-1,1-1 1,-1 1 0,1-1-1,-1 0 1,1 1 0,-1-1-1,0 1 1,1-1-1,-1 1 1,0-1 0,1 1-1,-1-1 1,0 1 0,0-1-1,1 1 1,-1-1 0,0 1-1,0 0 1,0-1 0,0 1-1,0-1 1,0 1-1,0 0 1,0-1 0,0 1-1,0-1 1,0 1 0,0 0-1,0-1 1,-1 2 0,1 25 2,-12 111 428,12-138-394,0 1 1,0-1-1,0 0 1,0 0-1,0 0 1,0 1-1,0-1 0,0 0 1,0 0-1,0 0 1,0 1-1,0-1 1,0 0-1,0 0 0,0 0 1,0 1-1,0-1 1,1 0-1,-1 0 0,0 0 1,0 0-1,0 1 1,0-1-1,0 0 1,0 0-1,1 0 0,-1 0 1,0 0-1,0 1 1,0-1-1,0 0 1,1 0-1,-1 0 0,0 0 1,0 0-1,0 0 1,1 0-1,-1 0 1,0 0-1,0 0 0,0 0 1,1 0-1,-1 0 1,12-5 231,13-16-66,-24 20-133,54-59 100,-46 48-232,1 0 0,0 1 1,1 0-1,0 0 0,1 1 0,0 0 0,25-14 0,-36 24 71,-1-1 0,1 1 0,-1 0 0,1 0 0,-1 0 0,1-1 0,-1 1 0,1 0-1,-1 0 1,1 0 0,0 0 0,-1 0 0,1 0 0,-1 0 0,1 0 0,-1 0-1,1 0 1,-1 0 0,1 0 0,0 1 0,-1-1 0,1 0 0,-1 0 0,1 1 0,-1-1-1,1 0 1,-1 0 0,1 1 0,-1-1 0,0 1 0,1-1 0,-1 0 0,1 1 0,-1 0-1,6 24-86,-13 31 215,-12-5 298,17-48-515,0-1 0,1 1 0,-1-1 0,0 0 0,0 1 0,0-1 0,0 0 0,-1 0 0,-2 2 0,-14 1-3435,8-9-2487,1-10-4767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5.769"/>
    </inkml:context>
    <inkml:brush xml:id="br0">
      <inkml:brushProperty name="width" value="0.025" units="cm"/>
      <inkml:brushProperty name="height" value="0.025" units="cm"/>
    </inkml:brush>
  </inkml:definitions>
  <inkml:trace contextRef="#ctx0" brushRef="#br0">112 124 9737,'0'0'6353,"-8"-4"-4111,6 2-2178,0 1 0,-1 0 0,1-1 0,0 1 0,0 0 0,-1 0-1,1 0 1,-1 1 0,1-1 0,-1 0 0,1 1 0,-1 0 0,1-1 0,-1 1 0,0 0 0,1 1 0,-1-1 0,1 0-1,-1 1 1,1-1 0,-1 1 0,1 0 0,-1 0 0,1 0 0,0 0 0,-1 0 0,1 0 0,0 1 0,0-1 0,0 1 0,0-1-1,0 1 1,0 0 0,1 0 0,-1 0 0,0 0 0,-1 3 0,1-3-59,1 1 0,-1-1 0,1 0 0,-1 0-1,1 1 1,0-1 0,0 1 0,0-1 0,0 1 0,0-1 0,1 1 0,-1-1-1,1 1 1,-1 3 0,2-5-4,-1 0 0,0 0-1,1 0 1,-1 0 0,1 0-1,-1 0 1,1 0-1,-1 0 1,1 0 0,0-1-1,-1 1 1,1 0 0,0 0-1,0-1 1,-1 1 0,1-1-1,0 1 1,0 0 0,0-1-1,0 0 1,0 1 0,0-1-1,0 0 1,0 1 0,0-1-1,0 0 1,0 0 0,0 0-1,0 0 1,0 0-1,0 0 1,0 0 0,0 0-1,1 0 1,12-2 59,-1 0-1,1-1 1,-1 0-1,0-1 0,0 0 1,-1-2-1,25-12 1,-24 11-64,0 1 0,0 0 0,0 1 0,1 0-1,0 1 1,0 1 0,15-2 0,-28 5 6,2-1-7,0 1 0,1-1-1,-1 1 1,0 0 0,1 0 0,-1 0 0,0 1 0,0-1 0,1 1-1,-1 0 1,0 0 0,0 0 0,0 0 0,0 0 0,0 1 0,0-1 0,4 4-1,-5-4-44,0 0 0,0 1 0,0-1-1,0-1 1,0 1 0,0 0-1,1 0 1,-1-1 0,0 1-1,0-1 1,1 0 0,-1 0 0,0 0-1,1 0 1,-1 0 0,0 0-1,1-1 1,-1 1 0,0-1-1,0 1 1,1-1 0,-1 0 0,0 0-1,0 0 1,3-2 0,52-35-2372,-50 32 1774,55-50-5096,-74 94 8466,3-22-2210,1 1-1,1-1 1,0 1-1,2 1 1,0-1-1,0 1 1,2 0 0,0 0-1,1 0 1,1 26-1,1-42-501,0-1 1,0 1-1,0-1 1,0 1-1,0-1 0,0 1 1,-1-1-1,1 1 0,0-1 1,-1 1-1,1-1 1,-1 1-1,0-1 0,1 0 1,-1 1-1,0-1 0,0 0 1,0 1-1,0-1 1,0 0-1,0 0 0,0 0 1,0 0-1,0 0 0,-1 0 1,1 0-1,0-1 0,-1 1 1,1 0-1,0-1 1,-1 1-1,1-1 0,-1 1 1,-1-1-1,2 0-9,1 0 0,0 0 0,-1 0 0,1-1 0,0 1 0,0 0 0,-1 0 0,1-1 0,0 1 0,0 0 0,-1 0 0,1-1-1,0 1 1,0 0 0,0-1 0,-1 1 0,1 0 0,0-1 0,0 1 0,0 0 0,0-1 0,0 1 0,0-1 0,0 1 0,0 0 0,0-1 0,0 1 0,0 0 0,0-1 0,0 1 0,0-1 0,0 1 0,0 0 0,0-1-1,1 1 1,-1 0 0,0-1 0,0 1 0,0 0 0,1-1 0,-1 1 0,0 0 0,0 0 0,1-1 0,-1 1 0,9-20-56,17-13 124,44-46-1,-50 59-12,-1 0 1,-1-2-1,-1 0 1,0-1-1,22-43 1,-40 68 1201,-2 8-1154,-1 0 0,2 0 0,-1 0 1,2 0-1,-1 1 0,1-1 1,1 13-1,1-22-88,0 0-1,0 0 1,0 0-1,0 0 1,0 0-1,0 0 0,0 0 1,0 0-1,0 0 1,1 0-1,-1-1 1,0 1-1,1 0 1,-1-1-1,0 1 1,1-1-1,-1 0 1,1 1-1,-1-1 1,1 0-1,-1 0 1,1 0-1,-1 0 1,1 0-1,-1 0 1,1 0-1,-1-1 1,2 0-1,2 1-82,-1 0 0,0-1 1,0 0-1,0 0 0,0 0 0,0 0 1,0-1-1,0 1 0,5-4 0,5-14-2323,-3-15-5421,-11 16 4234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0.474"/>
    </inkml:context>
    <inkml:brush xml:id="br0">
      <inkml:brushProperty name="width" value="0.025" units="cm"/>
      <inkml:brushProperty name="height" value="0.025" units="cm"/>
    </inkml:brush>
  </inkml:definitions>
  <inkml:trace contextRef="#ctx0" brushRef="#br0">1 1 19827,'0'0'4292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2.713"/>
    </inkml:context>
    <inkml:brush xml:id="br0">
      <inkml:brushProperty name="width" value="0.025" units="cm"/>
      <inkml:brushProperty name="height" value="0.025" units="cm"/>
    </inkml:brush>
  </inkml:definitions>
  <inkml:trace contextRef="#ctx0" brushRef="#br0">124 108 3331,'0'0'2894,"-9"0"-86,8 0-3011,-34-5 3993,34 5-3555,0 0 0,0 0 0,0-1 0,0 1 0,0 0 1,0-1-1,0 1 0,0-1 0,0 1 0,1-1 0,-1 1 0,0-1 1,0 1-1,1-1 0,-1 0 0,0 0 0,1 1 0,-1-1 0,1 0 1,-1 0-1,1 0 0,-1 0 0,1 1 0,-1-1 0,1 0 0,0 0 1,0 0-1,-1 0 0,1 0 0,0 0 0,0 0 0,0 0 0,0 0 1,0 0-1,0 0 0,1 0 0,-1 0 0,0 0 0,0 0 0,1 0 1,-1 0-1,1-1 0,1 0-51,-1 0 0,1 0 0,0 0 0,0 0 0,0 0 0,0 1 0,0-1-1,1 1 1,-1-1 0,0 1 0,1 0 0,-1 0 0,1 0 0,-1 0 0,1 1 0,0-1 0,-1 0 0,1 1 0,-1 0 0,1 0 0,0 0 0,0 0 0,2 0 0,-4 1-180,-1-1 1,1 0-1,-1 1 1,1-1-1,-1 0 1,1 1-1,-1-1 1,1 1-1,-1-1 1,0 1 0,1-1-1,-1 1 1,0-1-1,1 1 1,-1-1-1,0 1 1,0-1-1,0 1 1,1 0-1,-1-1 1,0 1-1,0-1 1,0 1 0,0 0-1,0-1 1,0 1-1,0-1 1,0 1-1,0 0 1,0-1-1,-1 1 1,1-1-1,0 1 1,-1 0-1,-6 26 201,-1-13-156,-2 1-1,1-2 1,-23 25 0,19-23-16,0 0 0,-14 24-1,26-38-28,0 1 1,0-1-1,0 0 0,1 1 0,-1-1 0,0 1 0,1-1 0,-1 1 1,1 0-1,0-1 0,0 1 0,-1-1 0,1 1 0,0 0 0,0-1 1,1 3-1,-1-3 3,1 0 1,-1 0 0,0 0-1,1-1 1,-1 1 0,1 0-1,0-1 1,-1 1 0,1 0-1,-1-1 1,1 1 0,0-1-1,0 1 1,-1-1 0,1 1-1,0-1 1,0 1 0,0-1-1,-1 0 1,1 0 0,1 1-1,3 0 31,0-1-1,0 1 1,0-1-1,0-1 1,0 1-1,-1 0 1,1-1-1,0 0 1,6-2-1,6-4 39,-1 0 1,1-1-1,-1 0 0,-1-2 0,0 1 0,25-23 0,-12 7-8,-2-1 0,31-38 0,-52 59-27,0 0-1,-1-1 1,0 0 0,0 0 0,-1 0 0,0 0-1,0-1 1,0 1 0,-1-1 0,3-12-1,-5 17 142,-21 40-43,16-26-155,0 1 1,0-1-1,2 1 1,-1-1-1,2 1 0,0 0 1,0 0-1,1 1 1,1-1-1,1 15 1,-1-27 15,0 0-1,0 0 1,1 0 0,-1 0-1,0 0 1,1 0 0,-1 0-1,1 0 1,-1-1 0,1 1-1,-1 0 1,1 0 0,-1-1-1,1 1 1,0 0 0,0-1-1,-1 1 1,1 0 0,0-1-1,0 1 1,-1-1 0,1 0 0,0 1-1,0-1 1,0 1 0,0-1-1,0 0 1,0 0 0,0 0-1,0 0 1,0 1 0,0-1-1,-1 0 1,1-1 0,0 1-1,0 0 1,0 0 0,0 0-1,0 0 1,0-1 0,0 1 0,0 0-1,0-1 1,-1 1 0,1-1-1,0 1 1,1-2 0,42-24 234,-29 15-185,0-1 0,-1-1 1,0 0-1,-1-1 1,-1-1-1,0 0 0,16-27 1,-37 59-70,1 1-1,1 0 1,1 0 0,1 0 0,0 1 0,1 0 0,1 0-1,0 24 1,3-43 22,0 1 0,0 0 0,0 0 0,0 0 0,0-1 0,1 1-1,-1 0 1,0 0 0,0 0 0,1-1 0,-1 1 0,0 0 0,1-1 0,-1 1 0,1 0 0,-1-1-1,1 1 1,-1-1 0,1 1 0,-1 0 0,1-1 0,0 1 0,-1-1 0,1 0 0,0 1-1,0-1 1,-1 0 0,1 1 0,0-1 0,0 0 0,33 1 129,-26-3-97,1 1 0,-1-2 1,0 1-1,0-1 0,13-7 0,-17 8-68,0-1 0,0 0 0,0 1 0,-1-1 0,1-1 0,-1 1 0,0 0 0,0-1 0,0 0 0,0 0 0,-1 1 0,0-2 0,1 1 0,-1 0 0,-1 0 0,3-7 0,-2-27-5783,-5 21-877</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3.655"/>
    </inkml:context>
    <inkml:brush xml:id="br0">
      <inkml:brushProperty name="width" value="0.025" units="cm"/>
      <inkml:brushProperty name="height" value="0.025" units="cm"/>
    </inkml:brush>
  </inkml:definitions>
  <inkml:trace contextRef="#ctx0" brushRef="#br0">0 218 4324,'0'0'14238,"1"8"-12349,-1-6-1773,0 0 0,0 0 0,1 0 0,-1 0 0,0-1 0,1 1 0,-1 0 0,1 0 0,0-1 0,-1 1-1,1 0 1,0-1 0,0 1 0,0-1 0,0 1 0,1-1 0,-1 1 0,0-1 0,1 0 0,-1 0 0,0 1 0,1-1-1,0 0 1,2 1 0,-1-1 0,0-1 0,0 1 1,1-1-1,-1 0 0,0 0 0,0 0 0,1 0 0,-1-1 0,0 1 0,0-1 0,0 0 0,0 0 0,0 0 0,0 0 1,0 0-1,0-1 0,0 1 0,4-4 0,10-6 149,-1-1 1,0-1-1,-1 0 0,0-1 1,20-24-1,-28 31-165,-1-1-1,0 0 1,-1 0-1,1-1 0,-1 0 1,-1 0-1,0 0 1,0 0-1,-1-1 0,0 0 1,-1 1-1,0-1 1,1-11-1,-3 20-87,0 1 0,0-1 0,0 0 0,0 1 0,0-1 1,0 1-1,0-1 0,0 1 0,-1-1 0,1 0 0,0 1 0,0-1 0,0 1 0,-1-1 0,1 1 1,0-1-1,-1 1 0,1-1 0,0 1 0,-1-1 0,1 1 0,-1 0 0,1-1 0,-1 1 0,1 0 0,-1-1 1,1 1-1,-1 0 0,1-1 0,-2 1 0,-20 2 98,17 0-116,0 0 0,1 1 0,-1-1 0,0 1 1,1 0-1,-1 0 0,-4 4 0,2 0-14,1 1-1,0 0 1,0 0 0,0 0 0,1 1 0,0-1 0,1 1-1,0 0 1,0 1 0,1-1 0,0 1 0,1-1 0,0 1-1,0 0 1,1 0 0,0 0 0,2 19 0,0-27 12,-1 0 1,1 0 0,0 1-1,0-1 1,0 0-1,0 0 1,0 0-1,1 0 1,-1 0 0,0 0-1,1-1 1,0 1-1,-1 0 1,1-1 0,0 1-1,0-1 1,0 0-1,0 1 1,0-1 0,0 0-1,0 0 1,0-1-1,1 1 1,-1 0 0,0-1-1,1 1 1,-1-1-1,0 0 1,1 1 0,-1-1-1,0 0 1,5-1-1,4 1 20,1-1-1,0 0 0,-1-1 1,1-1-1,16-4 1,30-17 24,-43 17-28,0 1 0,0 0 0,0 1 0,1 0 1,0 1-1,0 1 0,18-1 0,-34 4 6,0 0 0,1 0 0,-1 0 0,0 0 0,1 0 0,-1 0 0,1 0 0,-1 0 1,0 0-1,1 0 0,-1 0 0,0 0 0,1 1 0,-1-1 0,0 0 0,1 0 0,-1 0 0,0 1 0,1-1 0,-1 0 0,0 0 0,0 1 0,1-1 0,-1 0 1,0 0-1,0 1 0,1-1 0,-1 0 0,0 1 0,0-1 0,0 0 0,0 1 0,0-1 0,0 1 0,1-1 0,-1 0 0,0 1 0,0-1 0,0 0 0,0 1 1,0-1-1,0 1 0,0-1 0,-1 0 0,1 1 0,0-1 0,0 0 0,0 1 0,0-1 0,0 0 0,0 1 0,-1-1 0,1 0 0,0 1 0,-1-1 0,1 1 11,-1-1 0,1 1 0,-1-1 0,1 1 0,-1-1 0,0 1 0,1-1 0,-1 0-1,1 1 1,-1-1 0,0 0 0,1 0 0,-1 0 0,0 1 0,0-1 0,1 0 0,-1 0-1,0 0 1,1 0 0,-1 0 0,0 0 0,0 0 0,1 0 0,-1-1 0,0 1 0,1 0-1,-1 0 1,0 0 0,1-1 0,-1 1 0,0 0 0,1-1 0,-1 1 0,1-1 0,-1 1-1,1-1 1,-1 1 0,1-1 0,-2 0 0,-9-12 86,0 0 0,1 0-1,1-1 1,0 0 0,-10-21 0,-10-17-18,22 43-20,-4-10-180,13 16-189,12 10-239,5 4-408,25 14-2762,-12-13-2340,7-2-6174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4.296"/>
    </inkml:context>
    <inkml:brush xml:id="br0">
      <inkml:brushProperty name="width" value="0.025" units="cm"/>
      <inkml:brushProperty name="height" value="0.025" units="cm"/>
    </inkml:brush>
  </inkml:definitions>
  <inkml:trace contextRef="#ctx0" brushRef="#br0">158 52 3876,'0'0'18038,"-2"-8"-16474,1 5-1491,-10-27 1476,10 29-1516,0 0 0,0 0 0,0 1 0,0-1 0,0 0 0,0 0 0,0 1 0,0-1 0,0 1 0,0-1 0,0 1 0,0-1 0,0 1 0,-1 0 0,1-1 0,0 1 0,0 0 0,0 0 0,-1 0 0,1 0 0,0 0 0,0 0 0,0 0 0,-1 0 0,1 1 0,0-1 0,0 0 0,0 1 0,0-1 0,0 1 0,0-1 0,-1 1 0,0 1 0,-6 3-30,0 1 0,0 0 0,1 0 0,-1 1 0,2 0 0,-1 0 0,-10 14 0,13-15-29,0 0 0,0 1 0,0-1 0,1 0 0,0 1 0,0 0 0,0 0 0,1 0 0,0 0 0,1 0 0,-1 9 0,2-15-49,0 1 1,1-1 0,-1 1-1,1-1 1,0 0-1,-1 1 1,1-1 0,0 1-1,0-1 1,0 0 0,0 0-1,0 0 1,0 1-1,0-1 1,1 0 0,-1-1-1,0 1 1,1 0-1,-1 0 1,0 0 0,1-1-1,-1 1 1,1-1-1,-1 1 1,1-1 0,1 1-1,53 11 209,-33-9-234,-19-2 93,1 1 1,0-1 0,-1 1-1,0 0 1,1 0 0,-1 0 0,0 1-1,0-1 1,0 1 0,-1 0-1,1 0 1,-1 0 0,4 5-1,-6-7 10,0 1 0,0 0-1,0 0 1,0-1-1,-1 1 1,1 0 0,-1 0-1,1 0 1,-1 0-1,0 0 1,0 0 0,0 0-1,0 0 1,0 0-1,0-1 1,0 1 0,-1 0-1,1 0 1,-1 0-1,1 0 1,-1 0 0,0-1-1,0 1 1,1 0-1,-1 0 1,-1-1-1,1 1 1,0-1 0,0 1-1,0-1 1,-1 1-1,1-1 1,-3 2 0,-3 4 32,0 0 0,0 0 0,0-1 0,-1 0 0,0 0 0,-1 0 0,1-1 0,-1-1 0,0 1 0,0-2 1,0 1-1,-1-1 0,-18 3 0,27-6-52,0 0-1,0 0 1,0 0 0,0-1 0,0 1 0,0-1-1,0 1 1,0-1 0,0 1 0,0-1 0,0 1-1,0-1 1,0 0 0,1 0 0,-1 1 0,0-1 0,1 0-1,-1 0 1,0 0 0,1 0 0,-1 0 0,1 0-1,-1 0 1,1 0 0,0 0 0,-1 0 0,1 0-1,0 0 1,0 0 0,0 0 0,-1 0 0,1 0-1,0 0 1,1 0 0,-1 0 0,0 0 0,0 0-1,0-1 1,1 0 0,0-6-672,0 0 0,1 0 1,0 1-1,5-15 0,18-23-3993,8-3-1697</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5.236"/>
    </inkml:context>
    <inkml:brush xml:id="br0">
      <inkml:brushProperty name="width" value="0.025" units="cm"/>
      <inkml:brushProperty name="height" value="0.025" units="cm"/>
    </inkml:brush>
  </inkml:definitions>
  <inkml:trace contextRef="#ctx0" brushRef="#br0">122 36 9897,'0'0'10309,"-6"10"-8814,-6 11-938,2 0 0,0 0 0,1 1 0,2 0 0,-8 33 1,12-41-465,0 0 0,1 0 0,1-1 1,0 1-1,1 0 0,0 0 1,1 0-1,1 0 0,0 0 1,1 0-1,6 17 0,1-14 67,-9-31 196,-9-31-135,7 40-225,-3-6 1,0-1-1,0 1 0,-1 0 0,0 0 1,-1 1-1,0-1 0,-1 1 0,-13-15 1,19 24-147,2 3-42,1-1-1,-1 0 1,0 0-1,0 1 1,1-1-1,-1 0 1,1 0-1,-1 0 1,1 0-1,-1-1 1,1 1-1,1 0 1,-2 0-2,13 4-696,0-1-1,0 0 0,0-1 0,0 0 0,1-1 0,-1-1 0,1 0 0,-1-1 1,1-1-1,-1 0 0,1-1 0,22-6 0,-27 6 1427,-1-1-1,1-1 1,-1 1 0,0-1 0,0-1-1,14-9 1,-40 23 5051,-7 6-5190,18-8-296,-1 0 1,1 0-1,1 1 0,0 0 0,0 0 0,0 0 0,1 1 0,0-1 0,1 1 0,0 0 0,0 0 0,1 0 1,0 1-1,0-1 0,0 17 0,3-25-95,-1-1 0,0 1 1,0-1-1,0 1 0,0-1 0,1 1 0,-1-1 1,0 1-1,0-1 0,1 1 0,-1-1 0,0 0 1,1 1-1,-1-1 0,1 1 0,-1-1 1,0 0-1,1 1 0,-1-1 0,1 0 0,-1 0 1,1 1-1,-1-1 0,1 0 0,-1 0 1,1 0-1,-1 0 0,1 0 0,-1 0 0,1 1 1,-1-1-1,1 0 0,0-1 0,-1 1 1,1 0-1,-1 0 0,1 0 0,-1 0 0,1-1 1,21-7 310,-4-7-193,-1-1 1,0 0 0,-2-1-1,0 0 1,-1-2-1,-1 1 1,14-26 0,-3 7-71,-23 75-881,-15 137-2659,18-157-254,7-18-191,11-25 82,12-45-537,-7-6 3723,-9 12 5093,14-107 0,-30 146-1608,-6 38-37,-9 40-646,-3 10-1544,9-36-39,0 0 0,2 0 0,1 1-1,-1 52 1,5-80-550,0 1 0,0-1-1,0 1 1,0 0 0,0-1 0,0 1-1,0-1 1,1 1 0,-1-1 0,0 1-1,0 0 1,0-1 0,1 1 0,-1-1-1,0 1 1,1-1 0,-1 0 0,0 1-1,1-1 1,-1 1 0,1-1 0,-1 1-1,0-1 1,1 0 0,-1 1-1,1-1 1,-1 0 0,1 0 0,-1 1-1,1-1 1,0 0 0,-1 0 0,1 0-1,24-5 262,19-21-67,-43 26-211,50-31-588,-48 30 547,1-1 0,-1 1-1,0-1 1,1 1 0,-1 0 0,1 1 0,0-1-1,-1 0 1,1 1 0,-1 0 0,1 0-1,0 0 1,-1 0 0,5 2 0,-7-2 50,0 1 0,0-1 1,-1 1-1,1-1 0,0 1 0,-1 0 1,1-1-1,0 1 0,-1 0 1,1-1-1,-1 1 0,1 0 0,-1 0 1,0 0-1,1-1 0,-1 1 1,0 0-1,0 0 0,1 0 0,-1 0 1,0 0-1,0 0 0,0 0 0,0-1 1,0 1-1,0 0 0,0 0 1,0 0-1,-1 0 0,1 0 0,0 0 1,0-1-1,-1 1 0,1 0 1,-1 0-1,1 0 0,-1-1 0,0 2 1,-18 30 762,7-20-536,-1 1 0,0-2 0,0 0 0,-1-1 0,-1 0 0,1-1 0,-2 0 0,1-2 0,-1 0 0,0 0 0,-1-2 0,-28 7 0,44-12-312,0 0-1,0 1 1,0-1-1,0 0 1,0 0-1,0 0 1,0 0-1,0 0 1,-1 0-1,1-1 1,0 1-1,0 0 1,0 0-1,0-1 1,0 1-1,0-1 1,1 1-1,-1-1 1,0 1-1,0-1 1,-1-1-1,1 2-79,1-1 0,0 0 0,-1 0 0,1 0 0,0 1-1,0-1 1,0 0 0,0 0 0,0 0 0,0 0 0,0 0 0,0 1 0,0-1 0,0 0 0,0 0 0,0 0-1,1 0 1,-1 0 0,0 1 0,1-2 0,1-3-1145,1 0 1,0 0-1,0 1 0,0-1 0,0 1 1,8-7-1,16-12-7780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5.598"/>
    </inkml:context>
    <inkml:brush xml:id="br0">
      <inkml:brushProperty name="width" value="0.025" units="cm"/>
      <inkml:brushProperty name="height" value="0.025" units="cm"/>
    </inkml:brush>
  </inkml:definitions>
  <inkml:trace contextRef="#ctx0" brushRef="#br0">31 1 15150,'0'0'13197,"-2"67"-12717,-7-34-191,0-3-225,4-5-32,-1-6-385,6-11-1504,11-25-11916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5.961"/>
    </inkml:context>
    <inkml:brush xml:id="br0">
      <inkml:brushProperty name="width" value="0.025" units="cm"/>
      <inkml:brushProperty name="height" value="0.025" units="cm"/>
    </inkml:brush>
  </inkml:definitions>
  <inkml:trace contextRef="#ctx0" brushRef="#br0">62 1 13741,'0'0'10276,"-2"9"-9528,-16 51 986,9-36-1460,1 0 1,1 0-1,2 0 0,0 1 1,2 0-1,0 0 0,2 26 1,1-50-272,0 0 1,1 1-1,-1-1 0,1 0 1,-1 1-1,1-1 0,-1 0 1,1 0-1,0 1 0,-1-1 1,1 0-1,0 0 0,0 0 1,0 0-1,0 0 0,0 0 1,0 0-1,0-1 0,0 1 1,1 0-1,-1 0 0,0-1 1,0 1-1,1-1 0,-1 1 1,0-1-1,1 0 0,-1 1 1,0-1-1,1 0 0,-1 0 1,1 0-1,-1 0 0,0 0 1,1 0-1,-1 0 0,0-1 1,1 1-1,-1-1 0,2 0 1,3 0 22,1-1 0,-1 0 1,0 0-1,0 0 0,-1-1 0,1 0 1,9-6-1,2-5-84,-1 0-1,0-2 1,14-17 0,-24 26 19,0 0 0,-1 0 0,0-1 0,0 0 0,-1 1 0,0-2 0,-1 1 0,0 0 0,0-1 0,2-9 0,-40 122-671,34-98 706,-2 6 20,1 1 1,0 0 0,1 0-1,0 0 1,2 16 0,0-28-8,-1 0 0,1-1 0,-1 1 0,1 0 0,0 0 0,-1-1 0,1 1 0,0 0 0,-1-1 0,1 1 0,0-1 0,0 1 0,0-1 0,0 1 0,-1-1 0,1 0 0,0 0 0,0 1 0,0-1 0,0 0 0,0 0 0,0 0 0,0 0 0,0 0 0,0 0 0,0 0 0,0 0 0,0 0 0,-1 0 0,1-1 0,0 1 0,2-1 0,30-9 73,-29 8-243,24-16-2876,-17-1-5744,-9 7-1490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6.293"/>
    </inkml:context>
    <inkml:brush xml:id="br0">
      <inkml:brushProperty name="width" value="0.025" units="cm"/>
      <inkml:brushProperty name="height" value="0.025" units="cm"/>
    </inkml:brush>
  </inkml:definitions>
  <inkml:trace contextRef="#ctx0" brushRef="#br0">409 7 17681,'0'0'8552,"-30"56"-16271,21-48-2691</inkml:trace>
  <inkml:trace contextRef="#ctx0" brushRef="#br0" timeOffset="1">1 0 18514,'0'0'2498</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6.670"/>
    </inkml:context>
    <inkml:brush xml:id="br0">
      <inkml:brushProperty name="width" value="0.025" units="cm"/>
      <inkml:brushProperty name="height" value="0.025" units="cm"/>
    </inkml:brush>
  </inkml:definitions>
  <inkml:trace contextRef="#ctx0" brushRef="#br0">39 1 15407,'0'0'5119,"1"0"-5157,0 0 0,0 0 0,0 0 0,0 1 0,1-1 0,-1 0 0,0 1 0,0-1 0,0 1 0,0 0 1,0-1-1,0 1 0,0 0 0,0-1 0,0 1 0,-1 0 0,2 1 0,-2 4 181,-1 0 0,-1-1 0,1 1 0,-1 0 0,0-1 0,0 1 0,0-1 0,-1 0 0,-6 10 0,6-11-39,0 1-1,0 0 1,0 0-1,1 0 1,0 0-1,0 0 1,0 0-1,0 1 1,1-1-1,0 1 1,0-1-1,1 11 1,0-15-97,0 0-1,1-1 1,0 1 0,-1-1 0,1 1-1,-1-1 1,1 1 0,0-1 0,-1 1-1,1-1 1,0 0 0,-1 1 0,1-1 0,0 0-1,0 1 1,-1-1 0,1 0 0,0 0-1,0 0 1,0 0 0,-1 0 0,1 0-1,0 0 1,0 0 0,-1 0 0,1 0 0,0 0-1,0 0 1,1-1 0,24-6 94,-16 0-222,0 0-1,-1-1 1,0 0-1,-1 0 1,0-1-1,0 0 1,8-13-1,-16 21 395,-5 31 298,-6-10 296,-1 0 1,-18 23-1,27-38-711,0-1 0,0 0-1,-1 0 1,0 0 0,0 0-1,0-1 1,0 1 0,0-1-1,-1 0 1,0 0-1,1-1 1,-1 1 0,0-1-1,0 0 1,-9 2 0,18-7-2167,17-10-8652,-5 3 3937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7.343"/>
    </inkml:context>
    <inkml:brush xml:id="br0">
      <inkml:brushProperty name="width" value="0.025" units="cm"/>
      <inkml:brushProperty name="height" value="0.025" units="cm"/>
    </inkml:brush>
  </inkml:definitions>
  <inkml:trace contextRef="#ctx0" brushRef="#br0">81 1 15791,'0'0'6427,"-8"4"-5476,4-2-838,-1 0 0,0 1 1,1 0-1,-1 0 1,1 0-1,0 0 0,0 1 1,1 0-1,-1 0 0,1 0 1,-1 0-1,1 0 1,1 1-1,-1-1 0,0 1 1,1 0-1,0 0 1,0 0-1,1 0 0,-1 0 1,1 0-1,0 0 0,1 1 1,-1 9-1,1-15-107,0 1 0,0-1 0,0 1 0,0-1 0,0 1 0,0 0 0,0-1 0,0 1 0,1-1 0,-1 1 0,0-1 0,0 1 0,1-1 0,-1 1 0,0-1 0,0 1 0,1-1 0,-1 1 0,1-1 0,-1 1 0,0-1 0,1 0 0,-1 1 0,1-1 0,-1 0 0,1 1 0,-1-1 0,1 0 0,-1 0 0,1 1 0,-1-1 0,1 0 0,1 0 0,24-3 178,23-20 5,-16-2-153,-24 18-48,0-1-1,0 2 1,1-1 0,0 1 0,13-5-1,-22 11-5,0 1-1,0 0 1,0 0-1,0 0 0,-1 0 1,1 0-1,0 0 0,0 0 1,-1 0-1,1 0 0,0 0 1,-1 0-1,1 0 0,-1 0 1,0 0-1,1 1 1,-1 1-1,1 0 29,0-1 0,0 1 0,0-1 1,0 1-1,0-1 0,1 1 0,-1-1 1,1 0-1,-1 1 0,1-1 0,0 0 0,3 2 1,0-2 26,0 0 0,0-1 0,1 0 0,-1-1 0,0 1 1,1-1-1,-1 0 0,0 0 0,1 0 0,-1-1 0,0 0 0,9-2 1,64-29-170,-67 26-106,0 1 1,0 0-1,0 0 1,1 1 0,0 1-1,0 0 1,21-2-1,-32 5 238,0 1 0,-1-1 0,1 1 0,0 0 0,-1-1 0,1 1 0,-1 0 0,1-1 0,-1 1 0,1 0 0,-1 0 0,0-1 0,1 1 0,-1 0 0,0 0 0,0 0 0,0 0 0,1-1 0,-1 1 0,0 0 0,0 0 0,0 0 0,0 0 0,0 0 0,-1-1 0,1 2 0,-2 27 630,-7 29 306,4-32-723,1 0 0,0 31 0,4 160 220,0-215-343,0 0 0,-1 0 1,1 0-1,0 0 1,-1 0-1,0 0 1,1 0-1,-1 0 0,0 0 1,0 0-1,0 0 1,0 0-1,0-1 0,-1 1 1,1 0-1,0-1 1,-1 1-1,1-1 1,-1 0-1,0 1 0,1-1 1,-1 0-1,0 0 1,0 0-1,0 0 0,0 0 1,0 0-1,0-1 1,-3 1-1,2 0-30,1 0 1,-1-1-1,1 0 0,-1 1 0,0-1 1,1 0-1,-1-1 0,1 1 0,-1 0 1,0-1-1,1 1 0,-1-1 0,1 0 1,-1 0-1,1 0 0,0 0 0,-1 0 1,1-1-1,0 1 0,0-1 0,0 1 1,0-1-1,-4-4 0,-1-4-76,0-1 0,1 0-1,0 0 1,0 0 0,2-1 0,-1 0-1,1 0 1,1 0 0,0 0 0,1-1-1,-1-15 1,2 20-23,1 0-1,0 1 1,0-1-1,1 1 1,0-1-1,0 1 1,1 0-1,0-1 0,0 1 1,0 0-1,1 0 1,0 0-1,1 0 1,0 1-1,0-1 1,0 1-1,1 0 1,-1 0-1,1 1 1,7-6-1,7-2-225,0 0 0,25-11 0,24-16-3792,-66 38 3505,0 0 0,0 1 0,0-1 0,0 0 0,0 0 1,0-1-1,-1 1 0,1 0 0,-1-1 0,1 1 0,-1 0 0,0-1 1,0 0-1,0 1 0,1-4 0,1-18-7712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3.830"/>
    </inkml:context>
    <inkml:brush xml:id="br0">
      <inkml:brushProperty name="width" value="0.025" units="cm"/>
      <inkml:brushProperty name="height" value="0.025" units="cm"/>
    </inkml:brush>
  </inkml:definitions>
  <inkml:trace contextRef="#ctx0" brushRef="#br0">141 1 11531,'-9'4'4025,"-2"1"-3009,-59 32 3130,66-35-3953,0 1 1,0-1 0,0 1-1,1 0 1,-1 1 0,1-1-1,-1 0 1,1 1-1,0 0 1,1 0 0,-1 0-1,1 0 1,-1 0 0,-1 7-1,4-10-193,0 1 0,0-1-1,0 0 1,0 0-1,0 0 1,1 0 0,-1 0-1,0 0 1,1 0-1,-1 0 1,1 0 0,-1 0-1,1 0 1,0 0-1,-1 0 1,1-1 0,0 1-1,-1 0 1,1 0 0,0-1-1,0 1 1,0 0-1,0-1 1,0 1 0,0-1-1,0 1 1,0-1-1,0 1 1,0-1 0,0 0-1,0 1 1,0-1-1,0 0 1,0 0 0,2 0-1,51 6-763,-42-6 405,-7 1 277,77 11-1447,-77-11 1439,-1 0-1,1 0 1,0 1-1,-1-1 1,1 1-1,-1 0 1,0 1-1,0-1 1,1 1-1,-2-1 1,1 1 0,0 1-1,0-1 1,3 5-1,-6-7 158,-1 1 0,1-1 0,-1 1 0,1-1 0,-1 1 1,1-1-1,-1 1 0,0-1 0,0 1 0,0-1 0,0 1 0,0-1 0,0 1 0,0-1 0,-1 1 0,1-1 0,0 1 0,-1-1 0,0 1 1,1-1-1,-1 1 0,0-1 0,1 0 0,-1 1 0,0-1 0,0 0 0,0 0 0,0 0 0,0 0 0,0 0 0,-1 0 0,1 0 0,0 0 1,0 0-1,-4 1 0,-55 29 2864,52-27-2682,-11 5 424,11-5-598,1 0-1,-1 0 1,0-1 0,0 0-1,0 0 1,-1-1 0,1 0-1,0-1 1,-1 0 0,-16 1 0,25-3-184,-1 0 0,0 1 0,1-1 0,-1 0 1,1 0-1,0 1 0,-1-1 0,1 0 1,-1 0-1,1 0 0,0 0 0,0 1 0,0-1 1,-1 0-1,1 0 0,0 0 0,0 0 1,0 0-1,0 0 0,1 1 0,-1-1 0,0 0 1,1-2-1,3-21-2000,5 1-1474,1 0 0,23-38 0,-26 48 2433,25-41-3553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6.148"/>
    </inkml:context>
    <inkml:brush xml:id="br0">
      <inkml:brushProperty name="width" value="0.025" units="cm"/>
      <inkml:brushProperty name="height" value="0.025" units="cm"/>
    </inkml:brush>
  </inkml:definitions>
  <inkml:trace contextRef="#ctx0" brushRef="#br0">1 1 7623,'0'0'11691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7.690"/>
    </inkml:context>
    <inkml:brush xml:id="br0">
      <inkml:brushProperty name="width" value="0.025" units="cm"/>
      <inkml:brushProperty name="height" value="0.025" units="cm"/>
    </inkml:brush>
  </inkml:definitions>
  <inkml:trace contextRef="#ctx0" brushRef="#br0">0 1 17328,'0'0'6438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8.413"/>
    </inkml:context>
    <inkml:brush xml:id="br0">
      <inkml:brushProperty name="width" value="0.025" units="cm"/>
      <inkml:brushProperty name="height" value="0.025" units="cm"/>
    </inkml:brush>
  </inkml:definitions>
  <inkml:trace contextRef="#ctx0" brushRef="#br0">104 220 15791,'0'0'6422,"-9"3"-5333,3-1-1025,0 1 1,0-1-1,1 1 0,-1 1 1,1-1-1,0 1 0,0 0 0,0 0 1,1 0-1,-1 1 0,1 0 1,0-1-1,0 2 0,1-1 0,-1 0 1,1 1-1,0-1 0,1 1 1,0 0-1,-1 0 0,2 0 0,-2 8 1,3-14-67,0 1-1,0-1 1,0 0 0,0 1 0,0-1-1,0 0 1,0 1 0,0-1 0,0 0-1,0 1 1,0-1 0,1 0 0,-1 1-1,0-1 1,0 0 0,1 1 0,-1-1 0,0 0-1,0 0 1,1 1 0,-1-1 0,0 0-1,0 0 1,1 0 0,-1 1 0,0-1-1,1 0 1,-1 0 0,0 0 0,1 0-1,-1 0 1,0 0 0,1 0 0,-1 1 0,1-1-1,-1 0 1,0 0 0,1 0 0,-1-1-1,0 1 1,1 0 0,-1 0 0,0 0-1,1 0 1,-1 0 0,0 0 0,1 0-1,-1-1 1,0 1 0,1 0 0,-1 0-1,1-1 1,21-9 30,-3-3 56,-1-1 0,-1-1 0,0 0 1,-1-2-1,0 0 0,20-28 0,-17 17 18,-1 0 1,-2-1-1,25-58 0,-34 65-26,-14 33-158,-14 36-2,7-9 77,-21 62-9,32-89 9,1 1 0,0-1 1,0 0-1,1 1 0,0-1 1,2 21-1,-1-30 9,1-1 0,-1 0 0,1 0 0,-1 0 0,1 1-1,-1-1 1,1 0 0,0 0 0,-1 0 0,1 0 0,0 0 0,0 0 0,0 0-1,0 0 1,0-1 0,0 1 0,0 0 0,0-1 0,0 1 0,0 0 0,1-1 0,-1 1-1,0-1 1,0 0 0,0 1 0,1-1 0,-1 0 0,0 0 0,0 0 0,1 0-1,-1 0 1,0 0 0,1 0 0,0 0 0,4-1 88,1 1 1,-1-1-1,0 0 1,0-1-1,11-4 1,-2-2-25,0-1 1,-1-1-1,0 0 1,-1-1-1,0 0 1,-1-1-1,0 0 1,-1-1-1,0-1 1,16-27-1,-37 77-143,2 1-1,2 0 1,-4 52-1,10-88 76,0 0 0,0 0 0,0 1 0,0-1 0,0 0 0,0 0 0,1 1 0,-1-1 0,0 0 0,0 0 0,1 0 0,-1 1 0,1-1 0,-1 0 0,1 0 0,0 0 0,-1 0 0,1 0 0,0 0 0,0 0 0,0 0 0,0 0 0,0-1 0,0 1 0,0 0 0,0 0 0,1 0 0,1 0 11,-1-1 1,1 1-1,0-1 1,-1 0-1,1 0 1,-1 0-1,1 0 0,0 0 1,-1-1-1,1 1 1,-1-1-1,5-1 1,3-2 26,0 0 0,0 0 0,0-1 0,-1-1 0,15-10 0,-20 13-17,0 0-1,-1-1 1,1 1-1,0-1 1,-1 0-1,0 0 1,0 0-1,0 0 1,-1 0-1,1-1 1,-1 1-1,2-8 1,-3 9 37,-1 1 0,0-1 1,0 0-1,0 1 0,0-1 0,0 1 1,0-1-1,-1 0 0,1 1 0,-1-1 1,0 1-1,1-1 0,-1 1 0,-1 0 1,1-1-1,0 1 0,0 0 0,-1 0 1,1 0-1,-1 0 0,0 0 0,0 0 1,0 0-1,0 0 0,-3-2 0,-18-12 614,17 12-542,-1 0 0,1-1 0,-1 1 0,2-2-1,-1 1 1,0-1 0,-5-7 0,11 13-129,0-1 0,-1 1 0,1 0 0,0-1 0,0 1 0,0-1 1,0 1-1,-1 0 0,1-1 0,0 1 0,0-1 0,0 1 0,0-1 0,0 1 1,0 0-1,0-1 0,0 1 0,0-1 0,1 1 0,-1 0 0,0-1 1,0 1-1,0-1 0,0 1 0,0 0 0,1-1 0,-1 1 0,0 0 1,0-1-1,1 1 0,-1 0 0,0-1 0,1 1 0,-1 0 0,0-1 0,1 1 1,-1 0-1,0 0 0,1 0 0,-1-1 0,0 1 0,1 0 0,-1 0 1,1 0-1,-1 0 0,0 0 0,1 0 0,-1 0 0,1 0 0,25-2-224,-21 2 211,69 0-843,45-3-4927,-65-6-777</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7:59.504"/>
    </inkml:context>
    <inkml:brush xml:id="br0">
      <inkml:brushProperty name="width" value="0.025" units="cm"/>
      <inkml:brushProperty name="height" value="0.025" units="cm"/>
    </inkml:brush>
  </inkml:definitions>
  <inkml:trace contextRef="#ctx0" brushRef="#br0">47 122 4676,'0'-2'2725,"-3"-23"8705,3 25-11356,0-1 0,0 1 0,0 0 0,0-1 0,-1 1 0,1-1 0,0 1 0,0 0 0,-1-1 0,1 1 0,0 0 0,-1-1 0,1 1 0,0 0 0,-1-1-1,1 1 1,0 0 0,-1 0 0,1-1 0,-1 1 0,1 0 0,-1 0 0,1 0 0,0 0 0,-1-1 0,1 1 0,-1 0 0,1 0 0,-1 0 0,1 0 0,-1 0 0,1 0 0,-1 0 0,1 0 0,0 1 0,-1-1 0,1 0 0,-1 0 0,1 0 0,-1 0 0,1 1 0,0-1 0,-1 0 0,1 0 0,-1 1 0,1-1 0,0 0 0,-1 1 0,1-1 0,0 0 0,-1 1-1,-1 1-56,0 1-1,1-1 0,-1 1 0,0 0 0,1-1 0,0 1 0,-1 0 0,1 0 0,0 0 0,1 0 0,-1 0 0,0 0 0,1 0 0,-1 3 0,-3 52-106,4-47 105,-1-1 14,0 3-37,1 1-1,0 0 1,1-1-1,0 1 1,4 17-1,-4-29 19,-1-1 1,1 1-1,-1 0 0,1 0 1,0-1-1,0 1 1,0-1-1,0 1 0,0-1 1,0 1-1,0-1 0,0 0 1,0 1-1,1-1 0,-1 0 1,1 0-1,-1 0 0,1 0 1,2 1-1,-1-1 30,-1-1-1,1 0 1,0 0-1,-1 0 1,1 0-1,0 0 1,-1-1-1,1 1 1,0-1-1,-1 1 1,1-1 0,-1 0-1,1 0 1,-1 0-1,1 0 1,-1-1-1,4-2 1,10-8 83,0-1 0,0-1 0,-1 0 1,-1-1-1,-1 0 0,0-1 0,-1-1 1,0 0-1,-2-1 0,0 0 0,8-20 1,-8-1 278,-9 32-266,-3 18-50,-6 31-175,4-26 87,0 0 1,1 0-1,1 1 1,1-1-1,0 1 1,1 0-1,4 31 1,-4-45 1,1-1 1,0 0-1,-1 0 1,1 0-1,0 0 1,0 0-1,0 0 1,1 0-1,-1 0 1,0-1-1,1 1 1,-1 0-1,1-1 1,0 1-1,-1-1 1,1 1-1,0-1 1,0 0-1,0 0 1,3 2-1,-1-2 40,1 0 1,-1 0-1,0 0 0,0-1 0,0 1 0,1-1 1,-1 0-1,0-1 0,0 1 0,6-2 0,3-1 89,-1 0-1,0-1 0,0 0 0,0-1 1,-1-1-1,15-8 0,-7 1-73,-1-1 1,0 0-1,-1-2 0,0 0 0,19-24 0,-29 32-11,-1 0 0,0 0-1,-1-1 1,0 0 0,0 0 0,-1 0 0,0-1-1,-1 1 1,0-1 0,0 0 0,-1 0 0,0 0-1,-1 0 1,0-13 0,-1 22-36,0 0 0,0 0 0,0-1 0,-1 1-1,1 0 1,0 0 0,-1 0 0,1 0 0,0-1 0,-1 1 0,0 0 0,1 0 0,-1 0 0,0 0 0,1 0-1,-1 0 1,0 0 0,0 1 0,0-1 0,0 0 0,0 0 0,0 1 0,0-1 0,0 0 0,0 1 0,-1-1 0,-2 0-13,1 0 0,-1 0 1,0 0-1,1 1 0,-1 0 1,0 0-1,1 0 1,-8 1-1,2 0-23,1 0 0,-1 1-1,1 0 1,0 1 0,0 0 0,0 0 0,-10 6 0,13-6 5,1 1 0,0-1 0,0 1 0,0 0 0,1 0 1,-1 0-1,1 0 0,0 0 0,0 1 0,0 0 0,1-1 1,0 1-1,0 0 0,-3 10 0,4-12-161,1 0 1,0-1-1,0 1 0,0 0 1,0-1-1,0 1 0,0 0 1,1-1-1,-1 1 0,1 0 1,0-1-1,0 1 0,1 2 0,-1-3-315,1 1-1,0-1 1,-1 1-1,1-1 1,0 0-1,0 1 0,1-1 1,-1 0-1,0-1 1,1 1-1,-1 0 1,1-1-1,4 3 0,9 2-5318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00.186"/>
    </inkml:context>
    <inkml:brush xml:id="br0">
      <inkml:brushProperty name="width" value="0.025" units="cm"/>
      <inkml:brushProperty name="height" value="0.025" units="cm"/>
    </inkml:brush>
  </inkml:definitions>
  <inkml:trace contextRef="#ctx0" brushRef="#br0">14 329 12684,'0'0'7292,"-2"10"-6555,1-6-642,-1 3 150,0-1-1,0 1 1,0 0 0,1 0-1,0 0 1,1 0 0,-1-1-1,1 1 1,1 0 0,1 13 0,-1-20-215,0 1 1,0 0 0,0 0 0,0-1 0,0 1 0,0 0 0,0-1 0,0 1 0,0-1 0,0 0-1,1 1 1,-1-1 0,0 0 0,0 0 0,0 0 0,1 1 0,-1-1 0,0 0 0,0-1 0,0 1-1,0 0 1,1 0 0,-1 0 0,0-1 0,0 1 0,0-1 0,2 0 0,29-13 438,-27 9-477,1 1 0,0 1 0,0-1-1,0 1 1,0 0 0,0 0 0,1 1-1,-1 0 1,1 0 0,0 0 0,0 1 0,11-1-1,-14 1-234,0 0 0,0 0 0,0 0 0,-1-1 0,1 1 0,-1-1 0,1 0 0,-1 0-1,1 0 1,-1-1 0,0 1 0,0-1 0,0 0 0,-1 0 0,1 0 0,-1 0 0,1 0-1,2-7 1,6-6-1680,-2 0 0,12-27 0,11-57-1981,-9-1 6854,-10 40 1949,-15 97-1530,0 27-3236,-23 287 876,25-349-998,0 0 0,0 1 0,0-1 1,0 0-1,0 0 0,0 1 0,0-1 0,0 0 0,1 0 1,-1 1-1,0-1 0,1 0 0,-1 0 0,1 0 0,-1 1 1,1-1-1,0 0 0,-1 0 0,1 0 0,0 0 0,1 1 1,-1-2 5,0-1 1,-1 1-1,1 0 1,0-1 0,-1 1-1,1-1 1,0 1 0,-1-1-1,1 1 1,-1-1-1,1 1 1,0-1 0,-1 0-1,0 1 1,1-1 0,-1 0-1,1 1 1,-1-1 0,0 0-1,1 1 1,-1-1-1,0 0 1,0 0 0,0 0-1,0 1 1,0-1 0,1 0-1,-1 0 1,-1 0-1,1 1 1,0-1 0,0-1-1,1-16 4,0 1 0,-1 0 0,-1 0 0,-1-1 0,0 1 0,-1 0 0,-10-32 0,9 39-43,0-1-1,-1 1 1,0 0 0,-1 0 0,1 0-1,-2 1 1,0-1 0,0 2 0,0-1-1,-1 1 1,0 0 0,-1 1-1,-11-8 1,20 14 23,-1 1-1,0-1 1,0 0-1,0 0 1,1 1 0,-1-1-1,0 1 1,0-1-1,0 1 1,0-1-1,0 1 1,0 0-1,0-1 1,0 1 0,0 0-1,0 0 1,0 0-1,0 0 1,0 0-1,0 0 1,0 0-1,0 0 1,0 0-1,0 0 1,0 1 0,0-1-1,0 0 1,0 1-1,0-1 1,0 1-1,0-1 1,0 1-1,0-1 1,0 1 0,1 0-1,-1-1 1,0 1-1,0 0 1,1 0-1,-2 1 1,2-1 6,0 0 0,-1 0 0,1 0 0,0 0 0,0 1 0,0-1 0,0 0 0,0 0 0,1 0 0,-1 0 0,0 1 0,0-1 0,1 0 0,-1 0 0,1 0 0,-1 0 0,1 0-1,-1 0 1,1 0 0,-1 0 0,1 0 0,0 0 0,0 0 0,0 0 0,-1 0 0,1-1 0,0 1 0,0 0 0,0-1 0,0 1 0,0-1 0,0 1 0,1-1 0,0 1 0,12 4 40,0-2-1,1 1 1,-1-2-1,1 0 1,0-1 0,-1 0-1,29-3 1,-6 1-2630,-42-5-7517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00.566"/>
    </inkml:context>
    <inkml:brush xml:id="br0">
      <inkml:brushProperty name="width" value="0.025" units="cm"/>
      <inkml:brushProperty name="height" value="0.025" units="cm"/>
    </inkml:brush>
  </inkml:definitions>
  <inkml:trace contextRef="#ctx0" brushRef="#br0">0 1 10666,'0'0'6022,"38"50"-11788,-13-41-4323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00.913"/>
    </inkml:context>
    <inkml:brush xml:id="br0">
      <inkml:brushProperty name="width" value="0.025" units="cm"/>
      <inkml:brushProperty name="height" value="0.025" units="cm"/>
    </inkml:brush>
  </inkml:definitions>
  <inkml:trace contextRef="#ctx0" brushRef="#br0">137 0 2498,'0'0'19598,"-8"5"-19465,4-3-134,-21 12 10,-46 18-1,73-33-118,1 1 1,-1 0-1,0 0 0,0 0 1,0 0-1,0 0 0,0 0 1,1 1-1,-1-1 0,0 1 1,0-1-1,0 1 0,0 0 0,0 0 1,0 0-1,0 0 0,-1 0 1,1 1-1,0-1 0,0 0 1,-1 1-1,1-1 0,-1 1 1,0-1-1,1 1 0,-1 0 1,0 0-1,0 0 0,0 0 1,1 3-1,1-1 299,-1 1 0,0 0 1,0 0-1,0 0 0,-1-1 1,1 1-1,-1 1 0,-1-1 0,1 0 1,-1 0-1,1 0 0,-2 8 0,0-12-59,0 1-1,1-1 0,-1 1 0,0-1 1,0 1-1,0-1 0,-1 0 0,1 1 1,0-1-1,-1 0 0,1 0 0,0 0 1,-1 0-1,1 0 0,-1 0 0,1 0 1,-1-1-1,0 1 0,1-1 0,-1 1 1,0-1-1,1 1 0,-1-1 0,0 0 1,-3 0-1,-46 0-1253,50 0 939,0 0-1,1 0 0,-1-1 0,1 1 1,-1 0-1,1 0 0,0 0 0,-1-1 1,1 1-1,-1 0 0,1-1 0,-1 1 1,1 0-1,0-1 0,-1 1 0,1 0 1,0-1-1,-1 1 0,1-1 1,0 1-1,0-1 0,-1 1 0,1-1 1,0 1-1,0-1 0,0 1 0,0-1 1,-1 1-1,1-1 0,0 1 0,0-1 1,0 1-1,0-1 0,0 1 0,0-1 1,1 1-1,-1-1 0,0 1 0,0-1 1,0 0-1,1-5-2278,-1-9-5266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01.302"/>
    </inkml:context>
    <inkml:brush xml:id="br0">
      <inkml:brushProperty name="width" value="0.025" units="cm"/>
      <inkml:brushProperty name="height" value="0.025" units="cm"/>
    </inkml:brush>
  </inkml:definitions>
  <inkml:trace contextRef="#ctx0" brushRef="#br0">71 295 10762,'0'0'12764,"-9"9"-12806,6-7 39,-36 39 33,36-38-9,1 1 0,0-1 0,0 1 0,0-1 0,0 1 0,1 0 0,0-1 0,-1 1 0,1 0 0,1 0 0,-1 0 0,0 0 0,1 0 0,0 0 0,0 0 0,1 4 0,-1-7-8,0 0 0,1 0-1,-1 0 1,1 0 0,-1 0 0,1 0 0,-1 0 0,1 0 0,0 0 0,-1 0-1,1 0 1,0-1 0,0 1 0,0 0 0,0-1 0,-1 1 0,1 0-1,0-1 1,0 1 0,0-1 0,0 1 0,0-1 0,1 0 0,-1 0-1,0 1 1,0-1 0,0 0 0,0 0 0,0 0 0,0 0 0,0 0-1,0 0 1,0 0 0,1 0 0,-1-1 0,1 0 0,4 0 75,0 0 0,-1-1 1,1 1-1,-1-1 1,1-1-1,6-3 0,5-6-37,1-2-1,-2 0 0,0-1 0,0-1 1,-2 0-1,0-1 0,0 0 1,-2-1-1,0-1 0,-2 0 1,0-1-1,-1 0 0,0 0 0,-2-1 1,-1 0-1,0 0 0,-2 0 1,4-41-1,-8 61-50,0-1 0,0 0 0,0 1 0,0-1 0,0 1 1,0-1-1,0 0 0,-1 1 0,1-1 0,-1 1 0,1-1 0,-1 1 0,1-1 0,-1 1 1,0-1-1,0 1 0,-2-3 0,2 4-9,1 0-1,-1-1 1,0 1-1,0 0 1,0-1 0,1 1-1,-1 0 1,0 0-1,0 0 1,0 0 0,0 0-1,0 0 1,1 0 0,-1 0-1,0 0 1,0 0-1,0 0 1,0 0 0,0 1-1,1-1 1,-1 0-1,0 1 1,-1 0 0,-3 2-26,0 0 1,0 0-1,1 1 1,-1 0-1,1 0 1,0 0-1,0 1 1,-4 4-1,-14 23 29,-28 52 0,43-70 16,1 0-1,0 0 0,1 1 1,1-1-1,0 1 0,-3 28 0,7-42-8,0 0-1,-1 0 0,1 0 0,0-1 0,0 1 1,0 0-1,0 0 0,1 0 0,-1 0 0,0 0 1,0-1-1,0 1 0,1 0 0,-1 0 0,0-1 1,1 1-1,-1 0 0,1 0 0,-1-1 0,1 1 1,-1 0-1,1-1 0,-1 1 0,1-1 0,0 1 1,-1 0-1,1-1 0,0 0 0,-1 1 0,2 0 1,1-1 8,-1 1 1,0-1 0,1 0-1,-1 0 1,0 0 0,1 0-1,-1 0 1,0 0 0,1 0-1,-1-1 1,3 0 0,5-3 16,0 1 1,0-2 0,0 1 0,10-7 0,8-9-286,-20 13 188,1 0-1,-1 1 1,1 0 0,1 1-1,-1 0 1,1 1 0,0 0 0,0 0-1,11-2 1,-20 6 65,-1 0 0,1 0 0,0 0 0,-1 0 0,1 0 0,0 0 0,-1 1 1,1-1-1,0 0 0,-1 0 0,1 1 0,-1-1 0,1 0 0,0 1 0,-1-1 0,1 1 0,-1-1 0,1 1 0,-1-1 0,1 1 0,-1-1 0,1 1 0,-1-1 1,0 1-1,1 0 0,-1-1 0,0 1 0,0 0 0,1 0 0,4 31 135,-10 30-315,1-48-701,0 8-1290,2-5-6717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02.007"/>
    </inkml:context>
    <inkml:brush xml:id="br0">
      <inkml:brushProperty name="width" value="0.025" units="cm"/>
      <inkml:brushProperty name="height" value="0.025" units="cm"/>
    </inkml:brush>
  </inkml:definitions>
  <inkml:trace contextRef="#ctx0" brushRef="#br0">156 232 15983,'0'0'2488,"-9"7"-1202,-16 14-327,-35 40 0,53-54-663,0 1 0,1-1-1,0 2 1,1-1 0,0 0 0,0 1-1,1 0 1,0 0 0,0 0-1,1 1 1,-2 12 0,5-22-285,0 1 0,-1-1 1,1 1-1,0-1 0,0 1 1,0-1-1,0 1 0,0-1 1,0 1-1,0-1 0,0 1 1,0-1-1,0 1 0,0-1 0,1 1 1,-1-1-1,0 1 0,0-1 1,0 1-1,1-1 0,-1 1 1,0-1-1,1 1 0,-1-1 1,0 0-1,1 1 0,-1-1 0,0 1 1,1-1-1,-1 0 0,1 0 1,-1 1-1,1-1 0,-1 0 1,1 0-1,-1 1 0,1-1 1,0 0-1,24-7 253,22-26-158,-32 19-541,0-1 0,19-27 0,-30 37 431,0 0 0,0-1 0,-1 0 0,0 0 1,0 0-1,-1 0 0,0-1 0,0 1 0,0 0 0,-1-1 0,0 1 0,1-8 0,-25 87 784,22-65-774,1 0 1,0 1 0,0-1-1,0 0 1,1 0 0,2 12-1,-2-19 2,-1 1 0,0-1-1,1 0 1,-1 0-1,1 0 1,0 0 0,-1 0-1,1 0 1,0 0-1,-1 0 1,1 0 0,0 0-1,0 0 1,0-1-1,0 1 1,0 0 0,0 0-1,0-1 1,0 1-1,2 0 1,-1-1 11,0 0 1,0 1-1,0-1 0,0 0 0,0-1 1,0 1-1,0 0 0,0-1 0,0 1 1,0-1-1,0 0 0,0 1 1,0-1-1,0 0 0,0 0 0,2-2 1,17-13 4,-1 0 0,0-2 0,-2 0 0,0-1 0,-1-1 0,16-24 0,-2 4-59,96-132-739,-151 218 427,-15 13 802,-31 68 0,54-95-297,2 0-1,2 1 1,1 1-1,-8 38 1,18-65-161,-1 1-5,0 0 0,1 0 0,0 0 0,0 0 0,1 0 0,0 1 0,0-1 0,3 12 0,-3-19 11,1-1 0,-1 0 0,0 1 0,1-1 0,-1 0-1,1 1 1,-1-1 0,1 0 0,-1 0 0,1 1 0,-1-1 0,1 0 0,-1 0 0,1 0 0,-1 0 0,1 0 0,-1 0 0,1 0 0,-1 0 0,1 0 0,-1 0 0,1 0-1,-1 0 1,1 0 0,-1 0 0,1 0 0,-1 0 0,1 0 0,-1-1 0,1 1 0,-1 0 0,1 0 0,-1-1 0,0 1 0,1 0 0,-1-1 0,1 1 0,-1 0-1,0-1 1,1 1 0,-1-1 0,0 1 0,0-1 0,1 1 0,-1-1 0,18-20 188,45-72-85,57-115 0,25-38-100,-159 300-422,-57 160 806,62-176-285,1 1 1,1 0-1,-1 69 0,8-107-100,0 1 0,0-1 0,0 1 0,0-1-1,0 1 1,0 0 0,1-1 0,-1 1-1,0-1 1,1 0 0,-1 1 0,1-1-1,0 1 1,-1-1 0,1 0 0,0 1 0,0-1-1,2 2 1,-3-2-3,1-1 0,0 0 0,0 1 0,0-1 0,0 0 0,-1 0 0,1 1 1,0-1-1,0 0 0,0 0 0,0 0 0,0 0 0,0 0 0,-1 0 0,1 0 0,0-1 0,0 1 0,0 0 0,0 0 0,0-1 0,-1 1 0,1 0 0,1-1 0,1-1-140,1 0-1,-1-1 1,0 1-1,0-1 1,0 1 0,0-1-1,0 0 1,-1 0-1,1 0 1,-1 0-1,0-1 1,3-6-1,-1 1-768,-1 0 1,-1 0-1,1-1 0,-2 0 1,1 1-1,-1-1 0,-1-11 1,0 12 539,-1-1 1,0 1-1,-1 0 1,0 0-1,0 0 1,-1 1-1,-4-10 1,2 9 604,0-1-1,0 0 1,-1 1 0,-1 0 0,-12-13 0,10 12 926,-1 1 1,-1 0-1,1 1 1,-18-11-1,22 15-880,-17-11 1889,24 10-1310,14 3-793,22 3-1698,45 9 0,-43-4-3049,8-1-5135</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07.103"/>
    </inkml:context>
    <inkml:brush xml:id="br0">
      <inkml:brushProperty name="width" value="0.025" units="cm"/>
      <inkml:brushProperty name="height" value="0.025" units="cm"/>
    </inkml:brush>
  </inkml:definitions>
  <inkml:trace contextRef="#ctx0" brushRef="#br0">31 214 4164,'0'0'27,"-6"-9"-310,-15-32 1661,20 37-848,0-1 1,1 1-1,-1 0 0,1 0 0,0-1 0,0 1 1,0 0-1,1-1 0,-1 1 0,1 0 1,0 0-1,0 0 0,1-1 0,-1 1 0,1 0 1,0 1-1,2-5 0,8-15 2118,-10 17-1904,0 0 1,1 0-1,0 0 0,1 1 0,-1-1 0,1 1 0,0 0 0,0 0 0,8-6 1,-11 26 386,-3 10-1031,-1-1 0,-1 1 0,-1-1 0,-12 36 0,9-35-75,2-1 0,0 1 0,1 0 0,-1 40 0,6-63-19,0 1-1,0-1 1,1 0 0,-1 1 0,1-1-1,-1 1 1,1-1 0,0 0-1,0 0 1,0 1 0,0-1 0,0 0-1,1 0 1,-1 0 0,1 0-1,-1-1 1,1 1 0,0 0 0,0 0-1,0-1 1,0 1 0,0-1-1,0 0 1,0 0 0,0 0 0,0 0-1,1 0 1,-1 0 0,0 0 0,1-1-1,-1 1 1,0-1 0,1 0-1,-1 1 1,1-1 0,-1 0 0,4-1-1,2 1-15,1-1-1,-1 1 1,1-2-1,-1 1 1,0-1-1,0 0 1,0-1-1,0 0 0,0 0 1,8-5-1,-9 3-599,0 0 0,0 0-1,0-1 1,-1 0-1,0 0 1,9-11 0,-12 12-345,0 1 1,0-1-1,0 0 1,-1 0-1,0 0 1,0 0-1,0 0 1,-1 0-1,1 0 0,-1-1 1,0-9-1,-1-10-4426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07.481"/>
    </inkml:context>
    <inkml:brush xml:id="br0">
      <inkml:brushProperty name="width" value="0.025" units="cm"/>
      <inkml:brushProperty name="height" value="0.025" units="cm"/>
    </inkml:brush>
  </inkml:definitions>
  <inkml:trace contextRef="#ctx0" brushRef="#br0">81 0 384,'0'0'18322,"-50"58"-17073,40-21-320,2 4-353,0-1-384,4-2-127,4-5-33,0-6-833,14-11-1441,8-12-513,-1-4-2434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6.514"/>
    </inkml:context>
    <inkml:brush xml:id="br0">
      <inkml:brushProperty name="width" value="0.025" units="cm"/>
      <inkml:brushProperty name="height" value="0.025" units="cm"/>
    </inkml:brush>
  </inkml:definitions>
  <inkml:trace contextRef="#ctx0" brushRef="#br0">38 46 4292,'0'0'10175,"1"8"-9193,3 29-767,-2 1-1,-1 0 0,-2 0 0,-1 0 1,-2 0-1,-17 67 0,10-83 613,11-22-785,0 0 0,-1 0-1,1-1 1,0 1 0,0 0 0,-1 0 0,1 0 0,0 0 0,-1 0 0,1 0 0,0 0 0,0-1 0,-1 1-1,1 0 1,0 0 0,0 0 0,0-1 0,-1 1 0,1 0 0,0 0 0,0-1 0,0 1 0,0 0-1,-1 0 1,1-1 0,0 1 0,0 0 0,0-1 0,0 1 0,0 0 0,0 0 0,0-1 0,0 1 0,0 0-1,0-1 1,0 1 0,0-1 0,-1-46 1127,12 3-1078,2 0-1,2 1 1,2 1 0,1 0 0,28-43-1,-46 85-86,0-1 0,1 1 0,-1 0 0,0 0-1,0-1 1,1 1 0,-1 0 0,0-1 0,0 1-1,0 0 1,0 0 0,1-1 0,-1 1 0,0 0-1,0-1 1,0 1 0,0 0 0,0-1 0,0 1-1,0 0 1,0-1 0,0 1 0,0 0 0,0-1-1,0 1 1,0 0 0,0-1 0,0 1 0,0 0 0,-1-1-1,1 1 1,0 0 0,0-1 0,0 1 0,0 0-1,-1-1 1,1 1 0,0 0 0,0 0 0,-1-1-1,1 1 1,0 0 0,0 0 0,-1 0 0,1-1-1,0 1 1,-1 0 0,-19 4 331,5 10 39,15-14-367,-1 1 0,1-1 1,0 0-1,0 1 0,0-1 0,0 1 0,0-1 0,0 1 0,0-1 0,0 0 0,0 1 0,0-1 1,1 1-1,-1-1 0,0 1 0,0-1 0,0 0 0,0 1 0,1-1 0,-1 0 0,0 1 1,0-1-1,1 0 0,-1 1 0,0-1 0,1 0 0,-1 1 0,0-1 0,1 0 0,-1 0 1,0 1-1,1-1 0,-1 0 0,0 0 0,1 0 0,-1 0 0,1 1 0,-1-1 0,1 0 0,-1 0 1,1 0-1,19 4 197,-1 0 0,1-1 0,0-1 0,-1-1 1,1-1-1,21-2 0,9 0 806,-49 2-931,1-1-1,-1 0 0,0 1 0,0-1 1,0 0-1,0 0 0,-1 0 1,1 1-1,0-1 0,0 0 0,0 0 1,-1 0-1,1-1 0,-1 1 1,1 0-1,-1 0 0,1 0 0,-1 0 1,1-1-1,-1 1 0,0 0 0,0 0 1,0-1-1,0 1 0,0 0 1,0 0-1,0-1 0,0 1 0,0 0 1,0 0-1,-1-2 0,1 0-86,0 0-1,-1 0 0,1 0 0,-1 0 1,1 0-1,-1 0 0,0 0 1,0 0-1,0 0 0,0 0 0,-1 0 1,-2-4-1,3 6-968,4 3-2924,5 6 2507,-1-2 123,33 13-8103,-14-11 2615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08.475"/>
    </inkml:context>
    <inkml:brush xml:id="br0">
      <inkml:brushProperty name="width" value="0.025" units="cm"/>
      <inkml:brushProperty name="height" value="0.025" units="cm"/>
    </inkml:brush>
  </inkml:definitions>
  <inkml:trace contextRef="#ctx0" brushRef="#br0">201 0 6598,'0'0'13191,"5"9"-12849,30 45 844,55 98 677,-81-132-1716,0 1 0,-1 1 0,0-1 1,-2 2-1,-1-1 0,3 24 0,-6-23-90,-1 1 1,0 0 0,-2 0-1,-1 0 1,-1 0-1,-1 0 1,-1-1 0,-1 0-1,-1 0 1,0 0 0,-2-1-1,-1 0 1,-1 0 0,-21 31-1,10-21-129,-2-1 0,0-2 0,-44 42 0,48-53-1160,-2 0 0,0-2 1,-27 16-1,10-13-4406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2.262"/>
    </inkml:context>
    <inkml:brush xml:id="br0">
      <inkml:brushProperty name="width" value="0.025" units="cm"/>
      <inkml:brushProperty name="height" value="0.025" units="cm"/>
    </inkml:brush>
  </inkml:definitions>
  <inkml:trace contextRef="#ctx0" brushRef="#br0">1 0 929,'0'0'19026,"46"11"-17841,-14-11-288,2 0-257,7 0-351,2 0-225,-4 0-96,1 0-833,-15 0-1345,-9 0-705</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2.593"/>
    </inkml:context>
    <inkml:brush xml:id="br0">
      <inkml:brushProperty name="width" value="0.025" units="cm"/>
      <inkml:brushProperty name="height" value="0.025" units="cm"/>
    </inkml:brush>
  </inkml:definitions>
  <inkml:trace contextRef="#ctx0" brushRef="#br0">1 22 16720,'0'0'2050,"60"0"-545,-24-2-800,7-2-641,3 0-32,3 3-1121,-6-3-4100,-1-3-4933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2.938"/>
    </inkml:context>
    <inkml:brush xml:id="br0">
      <inkml:brushProperty name="width" value="0.025" units="cm"/>
      <inkml:brushProperty name="height" value="0.025" units="cm"/>
    </inkml:brush>
  </inkml:definitions>
  <inkml:trace contextRef="#ctx0" brushRef="#br0">63 0 10698,'0'0'7351,"9"3"-6705,6 4-182,-1 0 0,0 0 0,0 1 0,0 1 0,-1 0 0,-1 1 0,0 1 0,12 12 0,-20-19-434,0 0 0,0 0 1,-1 0-1,1 0 0,-1 1 1,0-1-1,-1 1 0,1 0 1,-1 0-1,0 0 0,0 0 1,0 0-1,-1 1 0,0-1 1,0 0-1,0 1 0,0-1 1,-1 1-1,0-1 0,0 1 1,-1-1-1,0 1 0,0-1 1,0 0-1,0 1 0,-1-1 1,0 0-1,-4 8 0,-9 8-124,-1-1-1,-1 0 0,0-1 0,-2-1 1,0-1-1,-1 0 0,-43 25 0,35-26-4170,11-11-4116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3.489"/>
    </inkml:context>
    <inkml:brush xml:id="br0">
      <inkml:brushProperty name="width" value="0.025" units="cm"/>
      <inkml:brushProperty name="height" value="0.025" units="cm"/>
    </inkml:brush>
  </inkml:definitions>
  <inkml:trace contextRef="#ctx0" brushRef="#br0">7 1 11979,'0'0'11787,"-1"9"-10932,-3 34 316,2 49 1,2-91-1159,1 0 0,-1-1 0,0 1 0,0 0 0,0-1 0,0 1 0,1 0 0,-1-1 0,0 1 0,0-1 0,1 1 0,-1-1 0,0 1 0,1-1 0,-1 1 0,1-1 0,-1 1 0,1-1 0,-1 1 0,1-1 0,-1 1 0,1-1 0,-1 0 0,1 0 1,0 1-1,-1-1 0,1 0 0,-1 0 0,1 1 0,1-1 0,26-2 570,25-16 186,-22-2-660,-26 16-104,1 0-1,0 0 1,0 0 0,0 1-1,0 0 1,1 0-1,-1 1 1,1 0 0,12-3-1,-18 5-18,0 1 1,0-1-1,0 1 0,-1 0 0,1-1 0,0 1 0,-1 0 0,1-1 0,-1 1 0,1 0 0,-1 0 1,1-1-1,-1 1 0,1 0 0,-1 0 0,0 0 0,1 0 0,-1 0 0,0 0 0,0 0 1,1 0-1,-1-1 0,0 1 0,0 2 0,4 34 76,-3-23-28,-1-12-34,0-1-1,1 0 0,-1 0 0,0 0 1,0 0-1,1 0 0,-1 0 0,1 0 0,-1 0 1,1 0-1,-1 0 0,1 0 0,0 0 1,-1-1-1,1 1 0,0 0 0,0 0 0,-1-1 1,1 1-1,0 0 0,0-1 0,0 1 0,0-1 1,0 1-1,0-1 0,0 1 0,0-1 1,0 0-1,0 0 0,0 1 0,0-1 0,1 0 1,-1 0-1,0 0 0,0 0 0,0 0 1,0 0-1,0-1 0,0 1 0,0 0 0,0 0 1,0-1-1,0 1 0,0-1 0,0 1 1,0-1-1,0 1 0,2-2 0,4-2 39,0-1-1,0 1 1,0-1-1,11-10 1,2-6-68,-17 16 15,2 0 0,-1 0-1,0 0 1,1 1 0,0-1 0,0 1-1,0 1 1,1-1 0,-1 1 0,8-4-1,-12 7 5,-1 0 0,1 0 0,-1 0 0,1 0 0,-1 0 0,1 1 0,-1-1 0,1 0 0,-1 0 0,1 0 0,-1 1 0,0-1 0,1 0 0,-1 0 0,1 1 0,-1-1 0,0 0 0,1 1 0,-1-1 0,0 0 0,1 1 0,-1-1 0,0 1 0,1-1 0,-1 0 0,0 1 0,0-1 0,0 1 0,0-1 0,1 1 0,-1-1 0,0 1 0,0-1 0,0 1 0,0-1 0,0 1 0,0-1 0,0 1 0,0 0 0,0 27 24,0-22 3,-1 20-325,-5 49-1,6-75 206,0 0-1,0 0 1,0 0-1,-1 0 1,1-1-1358,0 1 1358,-1 0-1,1 0 1,0 0-1,0 0 1,0 0-1,0 0 1,0 0 0,0 0-1,0 0 1,0 0-1,0 0 1,0 0-1,0 0 1,0 0 0,-1 0-1,1 0 1,0 0-1,0 0 1,0 0-1,0 0 1,0 0 0,-1 1-1358,1-1 1357,0 0 1,0-9-5635</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3.853"/>
    </inkml:context>
    <inkml:brush xml:id="br0">
      <inkml:brushProperty name="width" value="0.025" units="cm"/>
      <inkml:brushProperty name="height" value="0.025" units="cm"/>
    </inkml:brush>
  </inkml:definitions>
  <inkml:trace contextRef="#ctx0" brushRef="#br0">1 0 10282,'0'0'13356,"8"55"-13260,3-35-448,-4-2-2851,6-2-3523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4.250"/>
    </inkml:context>
    <inkml:brush xml:id="br0">
      <inkml:brushProperty name="width" value="0.025" units="cm"/>
      <inkml:brushProperty name="height" value="0.025" units="cm"/>
    </inkml:brush>
  </inkml:definitions>
  <inkml:trace contextRef="#ctx0" brushRef="#br0">9 107 14734,'-1'10'2717,"-1"6"-1705,0-2 56,0 0 0,1-1 1,1 1-1,1 23 0,-1-35-1014,0 0-1,1 0 0,-1 1 0,0-1 0,1 0 0,-1 0 0,1 0 0,0 0 0,0 0 0,0 0 0,0 0 1,0-1-1,0 1 0,0 0 0,1 0 0,-1-1 0,1 1 0,-1-1 0,1 1 0,-1-1 0,1 0 1,0 1-1,0-1 0,0 0 0,0 0 0,0 0 0,0-1 0,0 1 0,0 0 0,0-1 0,0 1 0,0-1 1,0 0-1,0 0 0,1 0 0,-1 0 0,0 0 0,4-1 0,-3 0-23,0 0-1,0 0 1,0-1-1,0 1 1,0-1-1,0 0 1,-1 0-1,1 0 1,0 0-1,-1 0 1,0-1 0,1 1-1,-1-1 1,0 1-1,-1-1 1,1 0-1,0 0 1,-1 0-1,1 0 1,-1 0-1,0 0 1,0 0-1,0-1 1,0-3-1,3-7 68,-1 0 0,-1 0 0,0-1 0,-1-15 0,-1 21 77,0-22 427,0 31-592,0-1-1,0 1 1,0-1 0,0 1 0,0-1-1,0 1 1,-1-1 0,1 1 0,0-1-1,0 0 1,0 1 0,-1-1 0,1 1-1,0 0 1,-1-1 0,1 1 0,0-1-1,-1 1 1,1-1 0,0 1-1,-1 0 1,1-1 0,-1 1 0,1 0-1,-1 0 1,1-1 0,-1 1 0,1 0-1,-1 0 1,1-1 0,-1 1 0,1 0-1,-1 0 1,1 0 0,-1 0 0,0 0-1,1 0 1,-1 0 0,1 0 0,-1 0-1,0 0 1,0 2-20,0-1-1,0 1 1,0-1-1,0 1 1,0-1-1,1 1 1,-1 0 0,0-1-1,1 1 1,-1 0-1,1-1 1,0 1-1,0 0 1,0 0-1,0-1 1,0 1 0,0 0-1,0 0 1,0-1-1,0 1 1,1 0-1,-1 0 1,1-1 0,0 1-1,-1 0 1,1-1-1,1 3 1,3-2 15,-1 0 1,1 0 0,-1 0 0,1 0-1,0-1 1,0 0 0,0 0-1,0 0 1,-1-1 0,1 1-1,0-1 1,0 0 0,0-1 0,7 0-1,-3-1 1,1 1 1,0-1-1,0-1 0,-1 0 0,1 0 0,10-6 1,-15 6-25,-1 1 1,1-1-1,-1 0 1,0 0 0,0-1-1,0 1 1,-1-1 0,1 0-1,-1 0 1,0 0 0,0 0-1,0-1 1,0 1 0,-1-1-1,3-7 1,-5 11 15,0 1-1,0 0 1,0-1 0,0 1 0,-1 0 0,1-1-1,0 1 1,0 0 0,0-1 0,-1 1-1,1 0 1,0 0 0,-1-1 0,1 1-1,0 0 1,-1 0 0,1-1 0,0 1 0,-1 0-1,1 0 1,0 0 0,-1 0 0,1 0-1,0-1 1,-1 1 0,1 0 0,-1 0-1,1 0 1,0 0 0,-1 0 0,1 0 0,-1 0-1,1 0 1,0 1 0,-1-1 0,1 0-1,0 0 1,-1 0 0,1 0 0,0 0-1,-1 1 1,1-1 0,0 0 0,-1 0 0,1 0-1,0 1 1,-1-1 0,-21 9-178,16-4 164,-1 1 1,2-1-1,-1 1 1,1 0 0,0 1-1,0-1 1,1 1 0,0 0-1,0 0 1,0 1 0,1-1-1,0 1 1,1-1-1,-4 17 1,6-23 19,1 0 0,-1-1 0,0 1 0,0 0 0,1 0 0,-1 0 0,1 0 0,-1-1 0,1 1 0,-1 0 0,1-1 0,-1 1 0,1 0 0,0-1 0,-1 1 0,1 0 0,0-1 0,0 1 0,-1-1 0,1 0 0,0 1 0,0-1 0,0 0 0,-1 1 0,1-1 0,0 0-1,0 0 1,0 0 0,0 1 0,0-1 0,1 0 0,38 0 138,-27 0-121,5 0-35,1 1 0,-1 1-1,0 1 1,0 0 0,0 1 0,25 9-1,-42-12 101,-1-1-1,0 0 1,1 0-1,-1 0 1,0 0-1,1 0 0,-1 0 1,0 0-1,1-1 1,-1 1-1,0 0 0,1 0 1,-1 0-1,0 0 1,0 0-1,1 0 0,-1-1 1,0 1-1,0 0 1,1 0-1,-1 0 0,0-1 1,0 1-1,1 0 1,-1 0-1,0 0 0,0-1 1,0 1-1,1 0 1,-1-1-1,0 1 0,0 0 1,0 0-1,0-1 1,0 1-1,0 0 0,0-1 1,0 1-1,5-23 922,-3-22-894,-1 36-103,-1 0 1,0 0-1,-1 0 1,0 0-1,0 1 1,-1-1-1,0 0 1,0 0-1,-1 1 0,-1 0 1,1-1-1,-6-9 1,8 18-188,1 0 0,0 0 0,0-1 0,0 1 0,0 0 0,0-1 0,0 1 0,1 0 0,-1-1 0,0 1 0,0 0 0,0 0 0,0-1 0,0 1-1,0 0 1,0-1 0,1 1 0,-1 0 0,0 0 0,0 0 0,0-1 0,1 1 0,-1 0 0,0 0 0,0-1 0,0 1 0,1 0 0,-1 0 0,0 0 0,1 0 0,-1 0 0,0 0 0,0-1 0,1 1 0,-1 0 0,0 0 0,1 0 0,-1 0 0,0 0 0,0 0 0,1 0 0,-1 0 0,0 0 0,1 0 0,-1 0 0,0 0 0,1 1 0,-1-1 0,26-1-4547,-18 2 2067,24-2-4421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4.801"/>
    </inkml:context>
    <inkml:brush xml:id="br0">
      <inkml:brushProperty name="width" value="0.025" units="cm"/>
      <inkml:brushProperty name="height" value="0.025" units="cm"/>
    </inkml:brush>
  </inkml:definitions>
  <inkml:trace contextRef="#ctx0" brushRef="#br0">170 4 17713,'0'0'3518,"-12"0"-294,-2 0-2577,0 1 1,0 1-1,0 0 0,-20 6 0,30-7-605,1 0-1,0 0 0,-1 0 1,1 0-1,0 0 0,0 1 1,-1 0-1,1-1 0,0 1 1,1 0-1,-1 0 0,0 1 1,0-1-1,1 1 0,0-1 1,-1 1-1,1 0 0,0 0 1,0 0-1,1 0 0,-1 0 1,0 0-1,1 0 0,0 1 1,0-1-1,0 0 0,-1 7 1,3-9-137,-1 0 0,1 0-1,0-1 1,-1 1 0,1 0 0,0-1 0,0 1 0,-1-1 0,1 1 0,0-1 0,0 1 0,0-1 0,0 1 0,0-1 0,0 0 0,0 0 0,0 1 0,0-1 0,0 0 0,0 0-1,0 0 1,-1 0 0,3 0 0,37 2-1178,-21-1 642,-8 1 486,0 0-1,0 1 1,0 0-1,17 8 1,-26-10 167,0-1 1,0 1-1,0 0 0,-1-1 0,1 1 1,0 0-1,0 0 0,-1 1 1,1-1-1,-1 0 0,1 0 1,-1 1-1,1-1 0,-1 1 1,0-1-1,0 1 0,0 0 0,0-1 1,0 1-1,0 0 0,0 0 1,-1 0-1,1 0 0,0 0 1,-1 0-1,0 0 0,1 0 1,-1-1-1,0 1 0,0 0 1,0 0-1,0 0 0,-1 0 0,0 4 1,-1-4 128,1 1 1,-1-1-1,0 1 1,0-1-1,0 0 0,-1 0 1,1 0-1,0 0 1,-1-1-1,0 1 1,1 0-1,-1-1 1,0 0-1,1 0 0,-1 0 1,0 0-1,0 0 1,-4 0-1,-58 7 1168,64-8-1386,0 0 0,0 0 0,0 0 1,-1 0-1,1 0 0,0 0 0,0 0 1,0-1-1,0 1 0,0 0 0,0-1 1,0 1-1,0-1 0,0 1 0,0-1 1,0 0-1,0 1 0,0-1 0,0 0 1,0 0-1,0 1 0,0-1 0,1 0 1,-1 0-1,0 0 0,1 0 0,-1 0 1,1 0-1,-1 0 0,1 0 0,0 0 0,-1-1 1,1 1-1,0 0 0,0 0 0,-1 0 1,1 0-1,0 0 0,0-1 0,1 1 1,-1 0-1,0 0 0,0 0 0,0 0 1,1 0-1,-1-1 0,1 1 0,-1 0 1,2-1-1,-1-3-773,1 0 0,0 0 0,0 0 0,1 1 0,-1-1 0,1 1 0,0 0 0,0 0 0,1 0 0,6-6 0,-4 6 143,0 1-1,0-1 0,0 1 0,0 1 0,1-1 0,-1 1 0,12-2 0,52-5-166,-52 8 2601,0-1-1,33-8 1,-46 9-961,0-1-1,0 0 0,0 0 1,0 0-1,-1-1 1,1 1-1,-1-1 0,0 0 1,0-1-1,0 1 1,0-1-1,-1 1 0,1-1 1,3-6-1,-6 10-676,-1-1-1,1 0 0,0 0 1,-1 0-1,1 0 0,-1 0 1,1 0-1,-1 0 0,1 0 1,-1 0-1,0 0 0,0 0 1,1 0-1,-1 0 0,0 0 1,0 0-1,0 0 0,0 0 1,0 0-1,-1-2 1,1 3-62,0-1 0,-1 1 0,1-1 0,-1 1 0,1-1 0,-1 1 0,1-1 1,-1 1-1,1 0 0,-1-1 0,0 1 0,1 0 0,-1-1 0,0 1 0,1 0 1,-1 0-1,0 0 0,1 0 0,-1-1 0,0 1 0,1 0 0,-1 0 0,0 0 0,-3 1-31,0-1 0,0 0 0,1 1 0,-1 0 0,0-1 0,1 2 0,-1-1 0,1 0 0,-1 1 0,-4 2 0,2 0 12,0 0 0,0 1-1,0 0 1,1 0 0,0 0 0,0 0 0,0 1 0,0 0 0,1 0 0,0 0-1,1 1 1,-1-1 0,1 1 0,0 0 0,1 0 0,-1 0 0,2 0-1,-1 0 1,1 0 0,0 1 0,0-1 0,1 11 0,0-15-15,1-1 0,-1 0-1,1 0 1,0 0 0,0 0 0,0 0 0,0 1 0,0-2-1,0 1 1,0 0 0,1 0 0,-1 0 0,1 0 0,-1-1-1,1 1 1,0-1 0,0 1 0,-1-1 0,1 0 0,0 0-1,0 0 1,0 0 0,0 0 0,1 0 0,-1 0 0,0-1-1,0 1 1,0-1 0,4 1 0,9 1-217,0-1-1,0 0 1,20-2 0,-23 1-231,35-5-2235,0-12-3246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5.388"/>
    </inkml:context>
    <inkml:brush xml:id="br0">
      <inkml:brushProperty name="width" value="0.025" units="cm"/>
      <inkml:brushProperty name="height" value="0.025" units="cm"/>
    </inkml:brush>
  </inkml:definitions>
  <inkml:trace contextRef="#ctx0" brushRef="#br0">27 167 8840,'4'-10'2760,"3"-4"-1303,0 0-1,0 0 0,1 1 1,10-13-1,-13 19-1012,0 1 0,1 0 0,0 0 0,0 1 0,0-1 0,0 1 0,1 1 0,0-1 0,0 1 0,0 0 0,11-3 0,-12 4-297,1 1 0,0 1 1,-1-1-1,1 1 1,0 1-1,0-1 0,0 1 1,13 1-1,-18 0-130,0-1 0,0 0-1,-1 1 1,1 0 0,0-1 0,0 1 0,-1 0-1,1 0 1,-1 0 0,1 0 0,-1 0 0,1 0-1,-1 0 1,0 1 0,1-1 0,-1 0 0,0 1-1,0-1 1,0 1 0,0-1 0,0 1-1,-1 0 1,1-1 0,0 1 0,-1 0 0,1-1-1,-1 1 1,1 0 0,-1 0 0,0 0 0,0-1-1,0 1 1,0 0 0,0 0 0,0 0 0,-1 0-1,0 2 1,-1 3 83,0 1 1,0-1-1,-1 0 0,1 0 1,-2 0-1,1 0 0,-1-1 1,0 1-1,-1-1 0,-6 7 0,-59 59 576,58-61-613,-36 32 163,23-22-53,-39 43-1,63-63-172,0 0 1,0 0-1,0 0 1,0 0-1,0 1 1,1-1-1,-1 0 0,0 0 1,1 1-1,-1-1 1,1 1-1,-1-1 1,1 0-1,0 1 0,-1-1 1,1 1-1,0 1 1,0-2 5,1 0 0,-1-1 1,0 1-1,1 0 0,-1-1 1,0 1-1,1 0 0,-1-1 1,1 1-1,-1-1 0,1 1 1,0-1-1,-1 1 1,1-1-1,-1 1 0,1-1 1,0 1-1,-1-1 0,1 0 1,0 0-1,0 1 0,-1-1 1,2 0-1,7 2 77,-1-1 0,1 0 0,0-1 0,14-1 0,-8 1-1,13 0-222,99-5 607,-112 3-1101,1 0-1,-1-2 1,21-7 0,-22 0-3575,-14 10 3869,1 1 0,-1-1 0,0 1 0,0-1 0,0 1 0,0-1 0,0 1 0,0-1 0,0 1 0,0-1-1,0 1 1,0 0 0,0-1 0,0 1 0,-1-1 0,1 1 0,0-1 0,0 1 0,0 0 0,-1-1 0,1 1 0,0-1 0,0 1 0,-1 0-1,1-1 1,0 1 0,-1-1 0,-16-9-11361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5.793"/>
    </inkml:context>
    <inkml:brush xml:id="br0">
      <inkml:brushProperty name="width" value="0.025" units="cm"/>
      <inkml:brushProperty name="height" value="0.025" units="cm"/>
    </inkml:brush>
  </inkml:definitions>
  <inkml:trace contextRef="#ctx0" brushRef="#br0">0 1 7944,'0'0'14605,"68"0"-14092,-16 4-321,7 0-64,0-2-192,1-2-3555,-8 0-4069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7.431"/>
    </inkml:context>
    <inkml:brush xml:id="br0">
      <inkml:brushProperty name="width" value="0.025" units="cm"/>
      <inkml:brushProperty name="height" value="0.025" units="cm"/>
    </inkml:brush>
  </inkml:definitions>
  <inkml:trace contextRef="#ctx0" brushRef="#br0">53 110 5317,'0'0'19085,"-7"5"-19000,6-5-79,-31 22 126,31-21-129,0 0 0,0 0 1,0 0-1,0 0 0,0 0 1,0 0-1,0 0 0,1 1 1,-1-1-1,0 0 0,1 0 1,-1 1-1,1-1 0,-1 0 1,1 1-1,0-1 0,-1 0 1,1 1-1,0-1 0,0 0 1,0 1-1,0-1 0,0 1 1,1-1-1,-1 0 0,0 1 1,0-1-1,1 0 0,-1 1 1,1-1-1,0 0 0,-1 1 1,2 0-1,0 0 12,0 0 1,0 0-1,0-1 0,1 1 1,-1-1-1,1 1 0,-1-1 1,1 0-1,-1 0 1,1 0-1,0 0 0,0 0 1,-1-1-1,1 1 0,0-1 1,0 0-1,0 0 0,0 0 1,0 0-1,-1 0 0,1-1 1,5-1-1,-2 1 12,0 0 0,0 0 0,0-1 1,0 0-1,0 0 0,-1-1 0,1 0 0,-1 0 1,9-6-1,-10 6-14,0 0-1,-1-1 1,1 0 0,-1 1 0,0-1 0,0 0 0,0 0 0,0-1 0,-1 1-1,0-1 1,0 1 0,0-1 0,0 0 0,-1 0 0,1 1 0,0-11 0,-2 15-18,-1 0 0,1 0 0,0-1 0,0 1 0,0 0 0,-1 0 0,1 0 0,0 0 0,0-1 0,-1 1 0,1 0 0,0 0 0,0 0 0,-1 0 0,1 0 0,0 0 0,-1 0 0,1 0 0,0 0 0,0 0 0,-1 0 0,1 0 1,0 0-1,-1 0 0,1 0 0,0 0 0,0 0 0,-1 0 0,1 0 0,0 0 0,0 0 0,-1 1 0,1-1 0,0 0 0,0 0 0,-1 0 0,1 0 0,0 1 0,0-1 0,-1 0 0,1 0 0,0 1 0,0-1 0,0 0 0,0 0 1,0 1-1,-1-1 0,1 0 0,-12 11-254,10-8 254,1-1 1,0 0 0,-1 1 0,1 0-1,0-1 1,1 1 0,-1 0 0,0-1-1,1 1 1,-1 0 0,1 0 0,0 0-1,0 0 1,0-1 0,0 1 0,0 0-1,1 0 1,-1 0 0,2 3 0,0-4 19,-1 0 1,1 0-1,0-1 1,-1 1-1,1-1 1,0 1-1,0-1 1,0 0-1,0 1 1,0-1 0,0 0-1,1-1 1,-1 1-1,0 0 1,0 0-1,1-1 1,-1 0-1,0 1 1,1-1-1,-1 0 1,0 0-1,5-1 1,1 1 6,0-1 0,0 0 0,-1-1 0,1 1 0,-1-1 0,1-1 0,-1 0 1,0 0-1,0 0 0,8-6 0,-12 8-9,0-1 0,0 0 0,0 0 1,0-1-1,0 1 0,-1 0 0,1-1 1,-1 0-1,0 0 0,1 1 0,-1-1 1,-1 0-1,1-1 0,0 1 0,-1 0 1,1 0-1,-1-1 0,0 1 0,0-1 1,0 1-1,-1-1 0,1 0 0,-1-6 1,-1 9-16,1 0 1,0 0 0,-1 1 0,1-1 0,-1 0-1,1 1 1,-1-1 0,0 0 0,1 1 0,-1-1-1,0 1 1,1-1 0,-1 1 0,0-1 0,0 1 0,0-1-1,1 1 1,-1 0 0,0 0 0,0-1 0,0 1-1,0 0 1,1 0 0,-1 0 0,0 0 0,0 0-1,0 0 1,0 0 0,0 0 0,0 0 0,1 0 0,-1 1-1,0-1 1,0 0 0,0 0 0,-1 2 0,-1-2-11,1 1 1,0-1-1,-1 1 1,1 0 0,0 0-1,-1 0 1,1 0-1,0 1 1,0-1 0,0 1-1,0-1 1,-3 4-1,4-4 9,1-1 0,-1 1 0,1 0-1,0-1 1,-1 1 0,1 0 0,0 0 0,-1 0-1,1-1 1,0 1 0,0 0 0,0 0-1,0 0 1,0 0 0,0 0 0,0-1-1,0 1 1,0 0 0,0 0 0,0 0 0,0 0-1,1-1 1,-1 1 0,0 0 0,1 0-1,-1-1 1,1 1 0,-1 0 0,1 0 0,-1-1-1,1 1 1,0 0 0,1 1 7,0-1 1,0 0 0,1 0-1,-1 0 1,0 0-1,1 0 1,-1-1-1,1 1 1,-1 0 0,1-1-1,2 0 1,6 1 28,0-1 1,1 0 0,-1-1 0,15-3 0,-16 1-20,-1 0 1,1-1-1,-1 0 0,14-9 1,-20 12-7,0-1 0,0 0 0,0 0 0,0 0 0,0 0 0,-1 0 0,1-1 0,-1 1 0,1-1 0,-1 0 0,0 0 0,0 0 0,0 0 0,-1 0 0,1 0 0,1-5 0,-3 8-9,0-1 1,0 1-1,0 0 0,-1-1 0,1 1 1,0 0-1,0-1 0,-1 1 0,1 0 1,0-1-1,0 1 0,-1 0 1,1 0-1,0 0 0,-1-1 0,1 1 1,0 0-1,-1 0 0,1 0 0,-1 0 1,1 0-1,0-1 0,-1 1 0,1 0 1,0 0-1,-1 0 0,1 0 1,-1 0-1,1 0 0,0 0 0,-1 0 1,1 1-1,-1-1 0,1 0 0,0 0 1,-1 0-1,1 0 0,0 0 1,-1 1-1,1-1 0,0 0 0,-1 0 1,1 1-1,-19 6-100,14-3 93,0 0 1,0 0-1,1 1 1,-1-1 0,1 1-1,-4 6 1,7-10 20,0 1 1,0-1 0,0 1-1,0 0 1,0-1-1,0 1 1,0 0 0,1 0-1,-1-1 1,0 1-1,1 0 1,0 0 0,-1 0-1,1 0 1,0 0-1,0-1 1,0 1 0,0 0-1,0 0 1,1 0-1,-1 0 1,0 0 0,1 0-1,1 2 1,0-2 4,0-1 0,0 0 0,0 1 0,1-1 0,-1 0 0,0-1 0,1 1 0,-1 0 0,1-1 0,-1 1 0,1-1 0,-1 0 0,1 0 0,-1 0 0,5 0 0,42-4 164,-31-1-210,-1 0 0,0-1 1,0-2-1,-1 1 0,1-2 1,-2 0-1,1-1 0,-2 0 1,1-1-1,16-17 0,-32 29-99,-38 43-435,36-41 597,1 0 0,0 0 0,1 0 0,-1 0 0,1 1 0,-1-1 0,1 1 0,0-1 0,0 1 0,0-1 0,1 1 0,-1 0 0,1-1 0,0 1 0,0 0 0,0-1 1,1 6-1,0-8-18,0 0 1,-1 0-1,1 0 1,0 0 0,0 0-1,-1 0 1,1 0 0,0 0-1,0 0 1,0-1-1,0 1 1,0 0 0,0-1-1,1 1 1,-1-1 0,0 1-1,0-1 1,0 1 0,0-1-1,1 0 1,-1 0-1,0 1 1,0-1 0,3 0-1,36 0 221,-33 0-206,-1-1-31,0 1 1,1-1 0,-1 0 0,0-1 0,0 0 0,0 0 0,0 0 0,0-1 0,0 1-1,0-1 1,-1-1 0,1 1 0,-1-1 0,6-6 0,-8 8-55,0-1 1,-1 0-1,0 0 1,0 0-1,0 0 1,0 0 0,0 0-1,0 0 1,-1-1-1,0 1 1,1 0-1,-1-1 1,-1 1-1,1-1 1,0 0-1,-1 1 1,0-1-1,0 0 1,0 1-1,0-1 1,0 1-1,-1-1 1,0 0-1,1 1 1,-1-1-1,-1 1 1,-1-5-1,3 7 56,0 0-1,0 0 0,-1 0 1,1 0-1,0 0 1,-1 1-1,1-1 0,-1 0 1,1 0-1,-1 0 1,1 0-1,-1 0 0,0 1 1,1-1-1,-1 0 1,0 1-1,0-1 0,1 0 1,-1 1-1,0-1 1,0 1-1,0-1 0,0 1 1,0 0-1,0-1 1,0 1-1,0 0 0,0 0 1,0-1-1,0 1 1,0 0-1,0 0 0,0 0 1,0 0-1,0 0 1,0 0-1,-1 1 0,-10 11-2431,7 9-8600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6.142"/>
    </inkml:context>
    <inkml:brush xml:id="br0">
      <inkml:brushProperty name="width" value="0.025" units="cm"/>
      <inkml:brushProperty name="height" value="0.025" units="cm"/>
    </inkml:brush>
  </inkml:definitions>
  <inkml:trace contextRef="#ctx0" brushRef="#br0">43 155 11147,'0'0'6112,"-6"8"-2850,2-2-2760,0-1-84,1 1-1,-1-1 1,1 0-1,0 1 1,0 0 0,1 0-1,0 0 1,0 0-1,0 0 1,0 0-1,1 0 1,-1 12 0,3-18-391,-1 1 1,0 0 0,1-1 0,-1 1-1,1 0 1,-1-1 0,1 1 0,-1-1-1,1 1 1,0-1 0,-1 1 0,1-1-1,-1 1 1,1-1 0,0 0 0,0 1-1,-1-1 1,1 0 0,0 1 0,-1-1-1,1 0 1,0 0 0,0 0 0,0 0-1,-1 0 1,1 0 0,1 0 0,27 0 125,-22-1-64,5-1-251,1 0 0,-1-1-1,0 0 1,0-1 0,0 0-1,0-1 1,0 0 0,12-9-1,-7 5-508,0 1-1,31-11 1,-47 19 691,-1 0 0,1 0 0,0 0 0,-1 0 0,1 0 0,-1-1 0,1 1 0,0 0-1,-1 1 1,1-1 0,0 0 0,-1 0 0,1 0 0,-1 0 0,1 0 0,0 1 0,-1-1 0,1 0 0,-1 0 0,1 1 0,-1-1 0,1 1 0,-1-1 0,1 0 0,-1 1-1,1-1 1,-1 1 0,0-1 0,1 2 0,7 23 950,-8 41 1205,-1-49-1530,2-17-602,1 1 0,-1-1 0,1 0 0,-1 0 0,0 0 0,1 0 0,-1 0 1,1-1-1,-1 1 0,0 0 0,1-1 0,-1 1 0,0-1 0,1 1 0,0-2 0,20-18-2137,-7-7-4530,-7 3-1111</inkml:trace>
  <inkml:trace contextRef="#ctx0" brushRef="#br0" timeOffset="1">371 0 15022,'0'0'12044,"50"11"-14639,-25 0-1889,7 1-2018,0-3 96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6.474"/>
    </inkml:context>
    <inkml:brush xml:id="br0">
      <inkml:brushProperty name="width" value="0.025" units="cm"/>
      <inkml:brushProperty name="height" value="0.025" units="cm"/>
    </inkml:brush>
  </inkml:definitions>
  <inkml:trace contextRef="#ctx0" brushRef="#br0">131 0 14990,'-8'4'3860,"-4"1"-2730,2-2-332,1 1-1,0 0 0,0 0 0,0 1 0,0 0 0,1 1 0,-1 0 1,2 0-1,-9 8 0,16-13-808,0-1 1,0 1 0,0 0 0,0-1-1,0 1 1,0-1 0,1 1-1,-1 0 1,0-1 0,0 1 0,0-1-1,1 1 1,-1-1 0,0 1-1,1-1 1,-1 1 0,1-1-1,-1 1 1,0-1 0,1 1 0,-1-1-1,1 0 1,-1 1 0,1-1-1,-1 0 1,1 1 0,-1-1-1,1 0 1,0 0 0,-1 1 0,1-1-1,-1 0 1,1 0 0,0 0-1,-1 0 1,1 0 0,-1 0-1,1 0 1,0 0 0,37 6-1072,-29-5 440,91 24-4832,-37 0 5359,-62-25 220,-1 0 0,1 0-1,-1 0 1,1 1 0,-1-1-1,1 0 1,-1 0 0,1 0 0,-1 1-1,1-1 1,-1 0 0,1 0 0,-1 1-1,0-1 1,1 0 0,-1 1-1,1-1 1,-1 1 0,0-1 0,1 0-1,-1 1 1,0-1 0,0 1-1,1-1 1,-1 1 0,0-1 0,0 1-1,0-1 1,0 1 0,1-1 0,-1 1-1,0-1 1,0 1 0,0-1-1,0 1 1,0 0 0,-19 11 1612,-36 3-384,53-15-1142,-37 8 765,0-1-1,-55 1 1,93-8-1003,1 0 1,0 0-1,0 0 1,0 0 0,0 0-1,0 0 1,-1 0-1,1 0 1,0 0-1,0 0 1,0 0-1,0 0 1,-1 0-1,1 0 1,0 0-1,0 0 1,0 0-1,0 0 1,0 0-1,-1 0 1,1-1-1,0 1 1,0 0-1,0 0 1,0 0-1,0 0 1,0 0 0,-1 0-1,1 0 1,0 0-1,0-1 1,0 1-1,0 0 1,0 0-1,0 0 1,0 0-1,0 0 1,0-1-1,0 1 1,0 0-1,0 0 1,0 0-1,0 0 1,0 0-1,0-1 1,0 1-1,0 0 1,0 0-1,0 0 1,0 0-1,0-1 1,0 1 0,0 0-1,0 0 1,0 0-1,0 0 1,0 0-1,0-1 1,0 1-1,0 0 1,0 0-1,0 0 1,1 0-1,-1 0 1,0 0-1,0 0 1,0-1-1,0 1 1,0 0-1,17-15-3322,22-11-3781,-6 7-639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6.805"/>
    </inkml:context>
    <inkml:brush xml:id="br0">
      <inkml:brushProperty name="width" value="0.025" units="cm"/>
      <inkml:brushProperty name="height" value="0.025" units="cm"/>
    </inkml:brush>
  </inkml:definitions>
  <inkml:trace contextRef="#ctx0" brushRef="#br0">198 2 18578,'0'0'2760,"-10"-1"-374,0 1-2140,0 1 0,-1 0-1,1 1 1,0 0 0,0 0 0,0 1 0,1 1 0,-1 0 0,1 0 0,-1 1 0,1 0 0,1 0-1,-1 1 1,1 0 0,-11 11 0,16-15-250,1 0 0,-1 0 0,1 1 1,-1 0-1,1-1 0,0 1 0,0 0 0,0 0 0,-2 5 0,4-7-19,0-1 0,0 1-1,0-1 1,0 0 0,0 1 0,0-1-1,0 1 1,0-1 0,0 0 0,0 1 0,0-1-1,0 0 1,0 1 0,1-1 0,-1 0-1,0 1 1,0-1 0,0 0 0,1 1-1,-1-1 1,0 0 0,0 1 0,1-1 0,-1 0-1,0 0 1,0 1 0,1-1 0,-1 0-1,1 1 1,21 2-730,28-4-529,-28 0 890,0 0 0,0 2 1,0 0-1,37 8 0,-58-9 460,0 1 0,0-1 0,0 0 0,0 0 0,0 0-1,0 1 1,-1-1 0,1 0 0,0 1 0,0-1 0,0 1 0,-1-1-1,1 1 1,0-1 0,0 1 0,-1 0 0,1-1 0,-1 1 0,1 0-1,-1-1 1,1 1 0,-1 0 0,1 0 0,-1 0 0,1 0-1,-1-1 1,0 1 0,0 0 0,1 1 0,-1 0 50,-1 0 0,1 0 0,-1 0 1,1 0-1,-1 0 0,0-1 0,0 1 0,0 0 1,0-1-1,0 1 0,0 0 0,0-1 0,-2 3 1,-50 42 1551,48-43-1660,-6 6 89,2-2-85,0 0 0,0 0-1,0-1 1,-1-1 0,-17 9-1,29-17-3791,11-16-563,12-6-3080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7.232"/>
    </inkml:context>
    <inkml:brush xml:id="br0">
      <inkml:brushProperty name="width" value="0.025" units="cm"/>
      <inkml:brushProperty name="height" value="0.025" units="cm"/>
    </inkml:brush>
  </inkml:definitions>
  <inkml:trace contextRef="#ctx0" brushRef="#br0">133 1 14446,'0'0'5658,"-9"11"-4521,-7 8-638,1 2-1,1 0 1,1 1-1,0 0 1,2 1-1,1 0 1,-14 48-1,21-53-450,1 1 0,0 30 0,2-48-40,0-1-1,0 1 0,0 0 0,0 0 1,0-1-1,0 1 0,1 0 0,-1-1 0,0 1 1,0 0-1,1-1 0,-1 1 0,0-1 1,1 1-1,-1 0 0,1-1 0,-1 1 1,0-1-1,1 1 0,-1-1 0,1 1 1,0-1-1,-1 1 0,1-1 0,-1 0 1,1 1-1,0-1 0,-1 0 0,2 1 0,24-1 208,-21-1-188,0 0 0,-1 0-1,1 0 1,0-1 0,-1 0 0,1 0-1,-1 0 1,8-5 0,-9 3-4,0 1 0,0 0-1,-1-1 1,1 0 0,-1 0 0,1 0 0,-1 0 0,-1 0 0,1 0-1,0 0 1,-1 0 0,0-1 0,0 1 0,0-1 0,-1 1-1,1 0 1,-1-7 0,0 12-7,1 1 0,-1-1 0,1 0 0,0 0-1,-1 1 1,1-1 0,0 0 0,0 0 0,0 0 0,0 0 0,0 0 0,0 0-1,0 0 1,0 0 0,0 0 0,0 0 0,1-1 0,-1 1 0,0 0 0,0-1-1,1 1 1,-1-1 0,0 0 0,1 1 0,-1-1 0,1 0 0,-1 0 0,1 0 0,-1 0-1,2 0 1,57 2 394,-47-2-314,-4 0-76,1 0-1,-1-1 0,1 0 1,-1-1-1,0 1 0,0-2 1,1 0-1,-1 0 0,-1 0 1,1-1-1,0 0 1,-1-1-1,0 0 0,0 0 1,13-12-1,-30 25-74,0 1 0,0 0 0,-9 15-1,14-20 121,1 1 1,1-1-1,-1 1 0,1-1 0,0 1 0,0 0 0,0 0 0,1 0 0,-1 0 0,1 0 0,0 6 0,1-11-46,1 1 0,-1 0-1,1-1 1,-1 1-1,1 0 1,0-1-1,-1 1 1,1-1-1,0 1 1,-1-1-1,1 1 1,0-1 0,0 0-1,0 1 1,-1-1-1,1 0 1,0 0-1,0 1 1,0-1-1,0 0 1,-1 0-1,1 0 1,0 0 0,0 0-1,0 0 1,0 0-1,0-1 1,-1 1-1,2 0 1,31-5 199,-12-4-373,-1-1 1,0 0 0,0-2 0,-1 0 0,24-20 0,-29 22-395,1 4-1632,-11 15 1236,-15 34 950,2-9-311,9-34 143,0 1 1,0 0-1,0-1 0,0 1 1,0 0-1,0 0 1,0-1-1,0 1 0,1 0 1,-1-1-1,0 1 1,0-1-1,1 1 0,-1 0 1,0-1-1,1 1 1,-1-1-1,0 1 0,1 0 1,-1-1-1,1 1 1,-1-1-1,1 0 0,-1 1 1,1-1-1,-1 1 1,1-1-1,0 0 0,-1 1 1,1-1-1,0 0 0,-1 0 1,1 0-1,0 1 1,-1-1-1,1 0 0,0 0 1,-1 0-1,1 0 1,0 0-1,-1 0 0,1 0 1,0 0-1,-1-1 1,1 1-1,0 0 0,-1 0 1,1 0-1,0-1 1,17-2-4696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8.267"/>
    </inkml:context>
    <inkml:brush xml:id="br0">
      <inkml:brushProperty name="width" value="0.025" units="cm"/>
      <inkml:brushProperty name="height" value="0.025" units="cm"/>
    </inkml:brush>
  </inkml:definitions>
  <inkml:trace contextRef="#ctx0" brushRef="#br0">136 1 16400,'0'0'3395,"-11"13"-2242,-4 6-742,0 1 0,2 1 0,0 0 0,1 1 0,2 0 0,-16 46 0,18-34-291,3 0 0,1 1 1,0 55-1,4-89-108,0-1 0,1 0 0,-1 0 1,0 1-1,0-1 0,0 0 0,0 0 1,0 1-1,1-1 0,-1 0 0,0 0 1,0 1-1,1-1 0,-1 0 0,0 0 1,0 0-1,1 1 0,-1-1 0,0 0 0,0 0 1,1 0-1,-1 0 0,0 0 0,1 0 1,-1 0-1,0 0 0,0 0 0,1 0 1,-1 0-1,0 0 0,1 0 0,-1 0 1,0 0-1,1 0 0,-1 0 0,0 0 1,0 0-1,1 0 0,-1 0 0,0 0 1,0 0-1,1-1 0,-1 1 0,0 0 1,0 0-1,1 0 0,-1-1 0,0 1 0,15-9 179,30-41-3790,-39 43 2256,-1-1 1,0 1-1,0-1 1,0 0-1,3-11 1,-10 30 7575,-1 14-4062,3-24-2154,-1 0 1,1 1 0,0-1 0,0 1 0,0-1 0,0 1-1,0-1 1,1 0 0,-1 1 0,0-1 0,1 1-1,-1-1 1,1 0 0,-1 1 0,1-1 0,0 0 0,-1 0-1,1 1 1,0-1 0,0 0 0,0 0 0,0 0-1,0 0 1,0 0 0,0 0 0,0 0 0,0-1 0,1 1-1,-1 0 1,0-1 0,0 1 0,1 0 0,-1-1-1,2 1 1,3-1-111,1 0-1,0 0 0,-1 0 0,1-1 1,-1 0-1,1 0 0,-1 0 1,1-1-1,-1 0 0,0 0 0,0-1 1,11-6-1,-7 3-60,1-2 0,-1 0 1,0 0-1,-1-1 0,0 0 0,10-12 1,-3-1 51,0-1 1,-1-1-1,-2 0 0,0-1 1,13-36-1,-25 56 124,3-4 64,-1-1 0,0 1 1,0-1-1,-1 0 0,1-15 0,-13 34 2183,-5 13-1986,1 0-1,1 0 1,1 1-1,1 1 1,1 0-1,1 0 1,2 1-1,0 0 1,1 1-1,2 0 1,1-1-1,-1 37 1,4-61-276,0 0 0,0 0 1,0 0-1,0 0 0,0-1 0,0 1 0,0 0 1,1 0-1,-1 0 0,0 0 0,0 0 0,1-1 1,-1 1-1,0 0 0,1 0 0,-1-1 0,1 1 1,-1 0-1,1 0 0,0-1 0,-1 1 0,1 0 1,0-1-1,-1 1 0,1-1 0,0 1 1,-1-1-1,1 0 0,0 1 0,0-1 0,0 1 1,0-1-1,-1 0 0,1 0 0,0 0 0,0 1 1,0-1-1,0 0 0,0 0 0,0 0 0,-1 0 1,2-1-1,1 1 14,-1-1 0,1 1 0,-1-1 0,0 1 0,1-1 0,-1 0 0,0 0 0,0 0 0,0-1 0,0 1 0,0 0 0,0-1 0,0 1 0,2-4 0,1-3-40,0 0 1,0-1 0,-1 1 0,0-1 0,-1-1-1,0 1 1,-1 0 0,0-1 0,0 1-1,-1-1 1,0 1 0,-1-1 0,0 0 0,0 1-1,-1-1 1,-2-9 0,3 18 23,0 0 0,0 1 0,-1-1 0,1 0-1,0 0 1,-1 0 0,1 1 0,0-1 0,-1 0 0,1 1 0,-1-1 0,1 0 0,-1 1-1,0-1 1,1 0 0,-1 1 0,0-1 0,1 1 0,-1-1 0,0 1 0,1 0 0,-1-1 0,0 1-1,0 0 1,0-1 0,1 1 0,-1 0 0,0 0 0,0 0 0,0 0 0,0 0 0,1 0-1,-1 0 1,0 0 0,0 0 0,0 0 0,0 0 0,1 1 0,-1-1 0,0 0 0,0 0 0,0 1-1,1-1 1,-1 1 0,0-1 0,1 1 0,-1-1 0,0 1 0,1-1 0,-1 1 0,0-1-1,1 1 1,-1 0 0,1-1 0,0 1 0,-1 0 0,1 0 0,-1-1 0,1 2 0,-2 1 12,0 0 0,1 0 0,-1 0 1,1 1-1,0-1 0,0 0 0,0 1 1,0-1-1,1 1 0,-1-1 0,1 1 1,0-1-1,0 1 0,0-1 1,1 1-1,-1-1 0,1 1 0,0-1 1,0 0-1,0 1 0,0-1 0,1 0 1,-1 0-1,1 0 0,0 0 0,0 0 1,0 0-1,0 0 0,0-1 1,1 1-1,-1-1 0,1 1 0,0-1 1,-1 0-1,1 0 0,0 0 0,0-1 1,1 1-1,-1-1 0,0 1 0,0-1 1,1 0-1,-1 0 0,0-1 0,1 1 1,5-1-1,1 1-58,0-1 0,-1-1 1,1 0-1,0 0 0,-1-1 0,1 0 0,-1-1 0,0 0 1,1 0-1,9-6 0,-13 6-11,-1 0 0,0 0 0,0 0 0,-1 0 0,1-1 0,-1 0 0,0 0 0,1 0 0,-2 0 0,1-1 1,0 1-1,-1-1 0,0 0 0,0 0 0,-1 0 0,1-1 0,-1 1 0,2-9 0,-4 14 47,0 0-1,1 0 1,-1 0 0,0-1-1,0 1 1,0 0-1,0 0 1,0 0 0,0 0-1,0-1 1,0 1 0,0 0-1,1 0 1,-1 0 0,0-1-1,0 1 1,0 0 0,0 0-1,0 0 1,0-1-1,0 1 1,0 0 0,0 0-1,-1 0 1,1-1 0,0 1-1,0 0 1,0 0 0,0 0-1,0-1 1,0 1 0,0 0-1,0 0 1,0 0-1,-1 0 1,1-1 0,0 1-1,0 0 1,0 0 0,0 0-1,-1 0 1,1 0 0,0 0-1,0-1 1,0 1 0,0 0-1,-1 0 1,1 0-1,0 0 1,0 0 0,0 0-1,-1 0 1,1 0 0,0 0-1,-14 9 169,-11 19 562,18-19-436,1 1 0,0 1 0,0-1 1,-6 17-1,12-26-279,-1 1 0,0-1 0,1 0 0,-1 0 0,1 1 0,-1-1 0,1 0 0,0 1 0,0-1 0,-1 0 0,1 1-1,0-1 1,0 0 0,0 1 0,1-1 0,-1 0 0,0 1 0,0-1 0,1 0 0,-1 1 0,1-1 0,-1 0 0,1 0 0,-1 1 0,1-1 0,0 0 0,0 0 0,-1 0 0,1 0-1,0 0 1,0 0 0,0 0 0,0 0 0,0 0 0,0-1 0,1 1 0,-1 0 0,0-1 0,0 1 0,0 0 0,1-1 0,-1 0 0,0 1 0,1-1 0,-1 0 0,0 0 0,1 1 0,-1-1-1,0 0 1,3-1 0,16 0-380,-1 0-1,0-2 1,29-7 0,-28 5 121,0 2 0,0 0 0,21-1 0,-40 4 288,-1 1-1,1-1 0,-1 0 0,1 0 0,-1 1 1,1-1-1,-1 0 0,1 1 0,-1-1 0,1 0 1,-1 1-1,1-1 0,-1 1 0,0-1 0,1 1 1,-1-1-1,0 1 0,1-1 0,-1 1 0,0 0 1,0-1-1,1 1 0,-1-1 0,0 1 0,0-1 1,0 1-1,0 0 0,0-1 0,0 1 0,0 0 1,0-1-1,0 1 0,0-1 0,0 1 1,0 0-1,-1-1 0,1 1 0,0-1 0,0 1 1,-1-1-1,1 1 0,0-1 0,-1 2 0,-13 25 838,13-26-630,12-27 576,4-14 142,-11 27-790,1 0 1,1 0-1,13-24 1,-17 33-186,1 1 1,-1 0-1,1 0 1,-1 0-1,1 1 1,0-1-1,0 1 1,0-1-1,0 1 1,1 0-1,-1 0 1,0 0-1,1 1 1,0-1 0,-1 1-1,1 0 1,0 0-1,0 0 1,4 0-1,78 1-3078,-59 1-25,5-1-2993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8.812"/>
    </inkml:context>
    <inkml:brush xml:id="br0">
      <inkml:brushProperty name="width" value="0.025" units="cm"/>
      <inkml:brushProperty name="height" value="0.025" units="cm"/>
    </inkml:brush>
  </inkml:definitions>
  <inkml:trace contextRef="#ctx0" brushRef="#br0">24 3 13869,'16'-2'5413,"-5"2"-3171,-6 14 65,-5 15-706,0 6-384,-9 7-640,-3-3-321,-1 0-192,3-7 32,2-9-128,5-7-448,3-8-1090,9-15-4932,0-16-993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9.158"/>
    </inkml:context>
    <inkml:brush xml:id="br0">
      <inkml:brushProperty name="width" value="0.025" units="cm"/>
      <inkml:brushProperty name="height" value="0.025" units="cm"/>
    </inkml:brush>
  </inkml:definitions>
  <inkml:trace contextRef="#ctx0" brushRef="#br0">23 1 18161,'0'0'3780,"-23"47"-3812,23-23-801,21-2-1826,12-3-1761,2-4-2819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19.629"/>
    </inkml:context>
    <inkml:brush xml:id="br0">
      <inkml:brushProperty name="width" value="0.025" units="cm"/>
      <inkml:brushProperty name="height" value="0.025" units="cm"/>
    </inkml:brush>
  </inkml:definitions>
  <inkml:trace contextRef="#ctx0" brushRef="#br0">234 309 8552,'0'0'14440,"-12"0"-11957,-8 0-1841,-80 2 1183,87-1-1785,0 1 1,1 0-1,-1 0 0,1 1 0,0 1 1,-14 6-1,73-7-3291,-3-5 2684,-17 0 466,44 3 0,-66-1 101,0 1 0,1 0 1,-1 0-1,0 0 1,0 0-1,1 1 0,-1 0 1,0 0-1,0 1 1,-1-1-1,1 1 0,0 0 1,-1 0-1,5 4 1,-8-6 15,0 0 0,0 0 0,0 0 0,0 1 0,-1-1 0,1 0 0,0 0 0,-1 0 0,1 1 0,0-1 0,-1 0 0,0 1 0,1-1 0,-1 0 0,0 1 0,0-1 0,1 0 1,-1 1-1,0-1 0,-1 1 0,1-1 0,0 0 0,0 1 0,-1 1 0,0 0 45,0-1 0,-1 1 0,0 0-1,1-1 1,-1 1 0,0-1 0,0 1 0,0-1 0,0 0 0,-5 3 0,-6 5 210,-1-2 1,0 1-1,-20 7 1,28-13-241,5-2-23,-18 8 111,0 0 0,0-1 0,-1-1 0,-29 6 1,45-15-1130,8-6 345,12-6-735,216-191-14765,-160 131 13523,-5-3 3981,-48 55-518,34-46 3282,-28 21 2109,-25 41-1394,-8 12-3652,-10 15-1021,4 2 23,1 1-1,1 1 1,1 0 0,2 0 0,0 1-1,1 1 1,2-1 0,1 1 0,1 0 0,1 0-1,2 1 1,0-1 0,4 32 0,-2-50-159,0 1 0,1-1 0,-1 0 1,5 12-1,-5-19 1,-1 0 1,1 0 0,0-1 0,-1 1-1,1 0 1,0 0 0,0-1 0,0 1-1,0-1 1,0 1 0,1-1 0,-1 1-1,0-1 1,1 0 0,-1 1 0,1-1-1,-1 0 1,1 0 0,0 0 0,-1 0-1,1-1 1,0 1 0,0 0 0,-1-1-1,1 1 1,3 0 0,-4-2-37,0 1 0,0-1 1,0 1-1,0-1 0,-1 0 0,1 0 1,0 1-1,0-1 0,-1 0 0,1 0 1,-1 0-1,1 1 0,0-1 0,-1 0 0,0 0 1,1 0-1,-1 0 0,0 0 0,1 0 1,-1 0-1,0 0 0,0 0 0,0 0 0,0 0 1,0 0-1,0 0 0,0 0 0,0 0 1,-1-2-1,-2-37-1347,-4 16 1265,0 0 0,-2 0-1,-1 1 1,-1 0 0,-18-27 0,14 22 572,0 0-1,-18-49 1,33 76-457,-1 0 1,1 1-1,-1-1 1,1 0-1,0 0 0,-1 0 1,1 0-1,0 0 1,0 0-1,0 0 1,0 1-1,0-1 0,0 0 1,0 0-1,0 0 1,0 0-1,0 0 0,0 0 1,0 0-1,1 0 1,-1 0-1,0 1 1,1-1-1,-1 0 0,1 0 1,-1 0-1,1 1 1,-1-1-1,1 0 0,-1 0 1,1 1-1,1-2 1,0 2 14,0-1-1,0 1 1,0 0 0,1 0 0,-1 0 0,0 0 0,0 0-1,0 0 1,0 0 0,0 1 0,1-1 0,-1 1 0,3 1-1,16 6 133,-1 1 0,21 13 0,-30-16-130,3 2-88,41 20-1686,3-9-3376,-13-14-5679</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0.963"/>
    </inkml:context>
    <inkml:brush xml:id="br0">
      <inkml:brushProperty name="width" value="0.025" units="cm"/>
      <inkml:brushProperty name="height" value="0.025" units="cm"/>
    </inkml:brush>
  </inkml:definitions>
  <inkml:trace contextRef="#ctx0" brushRef="#br0">1 176 12492,'0'0'7570,"11"3"-5942,-5-1-1491,1 0-1,0-1 1,-1 0 0,1-1-1,0 1 1,-1-1 0,1 0 0,0-1-1,0 0 1,-1 0 0,1 0 0,-1-1-1,1 0 1,-1 0 0,1-1-1,-1 1 1,10-7 0,-3 1-79,0-1 0,0-1 1,18-16-1,-28 22-43,1 0-1,-1 0 1,1 0 0,-1 0 0,0 0-1,0-1 1,-1 1 0,0-1-1,1 1 1,-1-1 0,-1 0-1,1 0 1,-1 0 0,1-9 0,-1 13-15,-1 0 1,0-1 0,-1 1 0,1 0-1,0 0 1,0 0 0,0 0 0,-1 0 0,1 0-1,0 0 1,-1 0 0,1 0 0,-1 0-1,1 0 1,-1 0 0,0 0 0,1 0-1,-1 0 1,0 0 0,0 0 0,1 1 0,-1-1-1,0 0 1,0 1 0,0-1 0,-2 0-1,0-1-4,0 1 0,-1 0 0,1 0 0,0 1 0,-1-1 0,1 1 0,-1 0 0,1 0 0,-4 0 0,-2 0-21,1 1-1,0 1 1,0-1-1,0 1 0,0 1 1,0-1-1,-10 6 0,11-3 24,0 1-1,0 0 0,1 0 1,-1 1-1,2 0 0,-1 0 1,1 0-1,0 1 0,0-1 1,1 1-1,0 0 0,1 1 1,0-1-1,0 1 0,0-1 1,1 1-1,1 0 0,0 0 1,0 0-1,0 0 0,1 0 1,0 0-1,1 0 0,0 0 1,3 10-1,-3-15 8,1 0 1,-1-1-1,1 1 1,0-1-1,0 1 1,0-1-1,0 0 1,1 1-1,-1-1 1,1-1-1,0 1 1,0 0-1,0-1 1,0 1-1,0-1 1,1 0-1,-1 0 1,1 0-1,-1 0 1,1-1-1,0 0 0,-1 1 1,1-1-1,0-1 1,0 1-1,0 0 1,0-1-1,6 0 1,0 0 12,0 0 0,0-1 0,0 0 0,0 0 0,0-1 0,0-1 0,0 1 0,0-2 1,-1 1-1,11-6 0,-1-3 36,0 0 0,30-26 0,-44 34-27,1-1-1,-1 0 1,0 0-1,-1 0 1,1-1-1,-1 0 1,0 1-1,0-1 1,-1-1-1,0 1 1,0-1-1,3-10 1,-19 60 503,8-33-480,1 0 0,1 0-1,0 0 1,1 0-1,0 0 1,0 1 0,1-1-1,0 20 1,2-29-21,-1 0 1,1 0-1,-1 0 0,1 0 1,0 0-1,0 0 1,0-1-1,0 1 0,-1 0 1,1 0-1,0-1 1,0 1-1,0-1 0,0 1 1,0-1-1,1 1 1,-1-1-1,0 0 0,0 1 1,0-1-1,0 0 1,0 0-1,1 0 0,-1 0 1,0 0-1,0 0 1,0 0-1,0 0 0,1 0 1,-1 0-1,0-1 1,0 1-1,0-1 0,1 0 1,45-14 494,28-34-305,-60 38-261,0 0-1,1 1 0,1 0 0,26-11 1,-42 21 31,0 0 0,0 0 0,0-1 0,0 1-1,0 0 1,0 0 0,0 0 0,-1 0 0,1 1 0,0-1 0,0 0 0,0 0 0,0 1 0,0-1 0,0 0 0,0 1 0,-1-1 0,1 0 0,0 1 0,0 0 0,-1-1 0,1 1 0,0-1 0,-1 1 0,1 0 0,0-1 0,-1 1 0,1 0 0,-1 0 0,1-1 0,-1 1 0,1 0 0,-1 0 0,0 0 0,0 0 0,1 0 0,-1 0 0,0-1 0,0 1 0,0 0 0,0 0 0,0 0 0,0 0 0,0 2 0,1 60 316,-2-32-189,1-30-111,0 0 0,0-1 1,1 1-1,-1 0 1,0-1-1,0 1 0,1 0 1,-1-1-1,1 1 0,-1 0 1,0-1-1,1 1 0,-1-1 1,1 1-1,-1-1 0,1 1 1,-1-1-1,1 1 0,0-1 1,-1 1-1,1-1 0,0 0 1,-1 1-1,1-1 0,0 0 1,-1 0-1,1 1 0,0-1 1,0 0-1,-1 0 0,1 0 1,0 0-1,-1 0 0,1 0 1,0 0-1,0 0 0,-1 0 1,1-1-1,0 1 0,0 0 1,0-1-1,31-13 278,-18 3-419,0-1 0,-1-1 0,18-22 0,-21 22-388,1 1 1,1 0 0,0 1 0,23-17 0,-35 27 489,0 1 1,1 0-1,-1 0 1,0-1-1,1 1 1,-1 0 0,0 0-1,1-1 1,-1 1-1,0 0 1,1 0-1,-1 0 1,1 0-1,-1-1 1,0 1 0,1 0-1,-1 0 1,1 0-1,-1 0 1,1 0-1,-1 0 1,0 0-1,1 0 1,-1 0 0,1 0-1,-1 1 1,0-1-1,1 0 1,-1 0-1,1 0 1,-1 0-1,0 1 1,1-1 0,0 15-331,-12 18 194,-15 6-4646,10-28-3111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1.327"/>
    </inkml:context>
    <inkml:brush xml:id="br0">
      <inkml:brushProperty name="width" value="0.025" units="cm"/>
      <inkml:brushProperty name="height" value="0.025" units="cm"/>
    </inkml:brush>
  </inkml:definitions>
  <inkml:trace contextRef="#ctx0" brushRef="#br0">1 1 20115,'0'0'1826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7.874"/>
    </inkml:context>
    <inkml:brush xml:id="br0">
      <inkml:brushProperty name="width" value="0.025" units="cm"/>
      <inkml:brushProperty name="height" value="0.025" units="cm"/>
    </inkml:brush>
  </inkml:definitions>
  <inkml:trace contextRef="#ctx0" brushRef="#br0">197 32 10442,'0'-1'255,"1"0"1,-1 1 0,0-1-1,0 0 1,1 1-1,-1-1 1,0 0-1,0 0 1,0 1-1,0-1 1,0 0-1,0 1 1,0-1 0,0 0-1,0 0 1,0 1-1,-1-1 1,1 0-1,0 1 1,0-1-1,-1 0 1,1 1 0,0-1-1,-1 0 1,1 1-1,0-1 1,-1 1-1,1-1 1,-1 1-1,1-1 1,-1 1-1,0-1 1,0 0 0,-30-7 1911,19 8-2060,0 0 1,1 1-1,-20 3 0,24-2-8,1 0-1,-1 0 1,1 1 0,0 0-1,0 0 1,0 1 0,-10 7-1,13-9-55,0 0 0,1 1 0,-1-1 0,1 0 0,0 1 1,0-1-1,0 1 0,0 0 0,0-1 0,0 1 0,1 0 0,-1 0 0,1 1 0,0-1 0,0 0 0,0 0 0,0 6 0,1-7-35,0-1-1,1 0 0,-1 1 1,1-1-1,-1 0 0,1 1 1,0-1-1,-1 0 0,1 0 0,0 0 1,0 0-1,0 0 0,0 0 1,0 0-1,0 0 0,0 0 1,0 0-1,1-1 0,-1 1 1,0 0-1,0-1 0,1 1 1,-1-1-1,0 1 0,1-1 0,-1 0 1,0 1-1,1-1 0,1 0 1,50 4-40,-45-3-86,55-2-898,-42 0 655,0 1 1,38 4-1,-58-4 365,0 0 1,1 0-1,-1 1 1,0-1-1,0 0 1,0 0-1,0 1 1,1-1 0,-1 0-1,0 1 1,0-1-1,0 1 1,0-1-1,0 1 1,0 0-1,0-1 1,0 1-1,0 0 1,0 0-1,-1 0 1,1 0-1,0 0 1,-1 0-1,1 0 1,0 0-1,0 1 1,-1 0 49,0-1 1,-1 1-1,1-1 1,0 0-1,-1 1 0,1-1 1,-1 1-1,0-1 0,1 0 1,-1 0-1,0 1 1,0-1-1,0 0 0,0 0 1,0 0-1,0 0 1,-2 2-1,-6 5 463,-1 0 1,-1-1-1,-15 8 1,12-7-233,0 0 0,-1-2 1,1 0-1,-1 0 0,-1-2 1,1 0-1,-1 0 0,-20 1 1,35-5-460,1-1 0,-1 1 1,1 0-1,-1-1 0,0 1 1,1-1-1,-1 1 0,1-1 1,0 1-1,-1-1 0,1 1 1,-1-1-1,1 0 0,0 1 1,0-1-1,-1 0 0,1 1 1,0-1-1,0 1 0,0-1 1,-1 0-1,1 0 0,0 1 1,0-1-1,0 0 1,0 1-1,0-1 0,1 0 1,-1 1-1,0-1 0,0 0 1,0 1-1,0-1 0,1 0 1,0 0-1,8-28-7748,8 4-3337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1.751"/>
    </inkml:context>
    <inkml:brush xml:id="br0">
      <inkml:brushProperty name="width" value="0.025" units="cm"/>
      <inkml:brushProperty name="height" value="0.025" units="cm"/>
    </inkml:brush>
  </inkml:definitions>
  <inkml:trace contextRef="#ctx0" brushRef="#br0">93 1 16303,'0'0'5766,"0"69"-4389,-9-31-448,0 6-448,2 1-321,-2 1-96,0-6-64,-1-3-257,1-6-639,0-10-418,3-8-479,-3-13-1667,2 0-2273</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2.112"/>
    </inkml:context>
    <inkml:brush xml:id="br0">
      <inkml:brushProperty name="width" value="0.025" units="cm"/>
      <inkml:brushProperty name="height" value="0.025" units="cm"/>
    </inkml:brush>
  </inkml:definitions>
  <inkml:trace contextRef="#ctx0" brushRef="#br0">0 35 12716,'0'0'3539,"13"-5"-1430,0-1-1465,1 1 0,0 1 0,0 0 0,1 1 0,26-3 0,-38 6-591,1-1 0,0 1 1,0 0-1,0 0 0,0 0 0,0 0 1,0 1-1,0-1 0,-1 1 0,1 0 1,0 1-1,0-1 0,-1 0 0,1 1 1,-1 0-1,1 0 0,-1 0 0,0 0 1,0 1-1,0-1 0,0 1 0,0 0 1,0 0-1,-1 0 0,0 0 0,1 0 1,-1 0-1,0 1 0,0-1 0,-1 1 1,3 5-1,-3-2-28,1 0 0,-1 1-1,0-1 1,0 1 0,-1-1 0,0 1 0,0-1 0,-1 0-1,0 1 1,0-1 0,-1 0 0,0 1 0,-4 8 0,-3 3 351,-1 0 0,0-1 0,-18 22 0,-2 5 548,28-43-901,0 0-1,1 0 1,0 0 0,0 0-1,-1 0 1,1 0 0,0 1-1,1-1 1,-1 0 0,0 1-1,1-1 1,-1 1 0,1-1-1,0 1 1,0-1 0,0 1-1,0-1 1,0 1 0,0-1-1,2 3 1,-1-3-4,0 0 0,0 0 1,0-1-1,1 1 0,-1 0 0,1-1 0,-1 1 1,1-1-1,0 0 0,-1 0 0,1 0 0,0 1 0,0-1 1,0-1-1,0 1 0,0 0 0,0 0 0,3 0 1,9 1-49,1 0 0,-1-1 0,1 0 0,-1-1 0,20-2 0,-21 0-1009,-1 0 0,1-1-1,-1 0 1,1-1 0,-1 0-1,0-1 1,19-11 0,3-4-5315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2.457"/>
    </inkml:context>
    <inkml:brush xml:id="br0">
      <inkml:brushProperty name="width" value="0.025" units="cm"/>
      <inkml:brushProperty name="height" value="0.025" units="cm"/>
    </inkml:brush>
  </inkml:definitions>
  <inkml:trace contextRef="#ctx0" brushRef="#br0">40 65 15214,'0'0'8494,"6"2"-8249,-1 0-185,0 0 1,-1-1-1,1 0 0,0 0 0,0 0 0,0-1 0,0 1 0,0-1 0,0-1 0,-1 1 0,1 0 1,0-1-1,0 0 0,0 0 0,-1-1 0,1 1 0,0-1 0,-1 0 0,1 0 0,-1-1 0,0 1 1,0-1-1,0 0 0,0 0 0,-1-1 0,1 1 0,-1-1 0,1 1 0,-1-1 0,3-5 0,-6 8-26,1 1 0,-1 0 0,0-1-1,0 1 1,1-1 0,-1 1 0,0-1-1,0 1 1,1-1 0,-1 1 0,0-1-1,0 1 1,0-1 0,0 1 0,0-1-1,0 1 1,0-1 0,0 1 0,0-1-1,0 1 1,0-1 0,0 1 0,0-1-1,0 0 1,0 1 0,-1-1 0,1 1-1,0 0 1,0-1 0,-1 1 0,1-1-1,0 1 1,-1-1 0,1 1 0,0 0-1,-1-1 1,1 1 0,0-1 0,-1 1-1,1 0 1,-1 0 0,1-1 0,-1 1-1,1 0 1,-1 0 0,1 0 0,-1-1-1,1 1 1,-1 0 0,1 0 0,-1 0-1,1 0 1,-1 0 0,1 0 0,-1 0-1,1 0 1,-1 0 0,0 0 0,1 0-1,-1 1 1,1-1 0,-1 0 0,-38 11-105,28-5 71,0 1 1,0 0 0,1 1 0,0 0-1,0 1 1,1 0 0,-15 19 0,20-24-24,0 1 0,1 0-1,-1 0 1,1 0 0,0 1 0,1-1 0,-1 1 0,1 0 0,0 0 0,0 0 0,1-1 0,0 1 0,0 1 0,0-1 0,1 0 0,0 0-1,0 0 1,2 11 0,-1-16-105,-1 1 0,1-1 0,-1 1 0,1-1 0,0 1 0,0-1 0,0 0 0,0 1 0,0-1 0,0 0-1,0 0 1,0 0 0,0 0 0,1 0 0,-1 0 0,0 0 0,1 0 0,-1 0 0,1-1 0,-1 1 0,3 0 0,35 5-5009,-4-6-927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2.805"/>
    </inkml:context>
    <inkml:brush xml:id="br0">
      <inkml:brushProperty name="width" value="0.025" units="cm"/>
      <inkml:brushProperty name="height" value="0.025" units="cm"/>
    </inkml:brush>
  </inkml:definitions>
  <inkml:trace contextRef="#ctx0" brushRef="#br0">26 1 14478,'0'0'9785,"12"4"-9064,-1-1-523,-1 0 1,1 1 0,-1 1 0,0 0 0,18 12 0,-25-15-152,0 1 0,1 0 0,-1 0 1,0 0-1,0 0 0,0 0 0,-1 1 0,1-1 1,-1 1-1,0 0 0,0 0 0,0 0 0,0 0 1,-1 0-1,0 0 0,0 0 0,0 0 0,0 1 1,0-1-1,-1 0 0,0 9 0,-1-6 16,0-1-1,0 1 1,-1-1-1,0 1 1,0-1 0,0 1-1,-1-1 1,0 0-1,0 0 1,-1 0-1,1-1 1,-1 1 0,-6 5-1,-7 6 269,0-1-1,-28 21 0,5-4 291,67-30-557,-12-6-174,-1 0 1,1-1 0,-1-1-1,24-11 1,6-12-3137,-39 24 1916,-1 0 0,0 0-1,-1 0 1,1 0-1,-1 0 1,5-10-1,1-6-7995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3.166"/>
    </inkml:context>
    <inkml:brush xml:id="br0">
      <inkml:brushProperty name="width" value="0.025" units="cm"/>
      <inkml:brushProperty name="height" value="0.025" units="cm"/>
    </inkml:brush>
  </inkml:definitions>
  <inkml:trace contextRef="#ctx0" brushRef="#br0">0 11 5669,'0'0'18898,"75"3"-18033,-30-3-545,-4 0-256,-2-2 0,-5 1-672,-7-4-3908,-9 0-6823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3.512"/>
    </inkml:context>
    <inkml:brush xml:id="br0">
      <inkml:brushProperty name="width" value="0.025" units="cm"/>
      <inkml:brushProperty name="height" value="0.025" units="cm"/>
    </inkml:brush>
  </inkml:definitions>
  <inkml:trace contextRef="#ctx0" brushRef="#br0">1 125 9353,'0'0'9043,"9"0"-7009,78 4 2450,-59-2-3574,0 0-1,55-6 0,-74 3-872,0-1 0,0 0-1,0 0 1,0-1-1,0 0 1,0-1 0,-1 0-1,0 0 1,0-1-1,0 0 1,0-1-1,-1 1 1,9-9 0,-15 13-24,1 0 1,-1 0 0,1-1-1,-1 1 1,0-1-1,0 1 1,1-1 0,-1 0-1,0 1 1,0-1 0,0 0-1,-1 0 1,1 0 0,0 1-1,-1-1 1,1 0-1,-1 0 1,0 0 0,1 0-1,-1-2 1,-1 2-18,1 1-1,-1 0 1,0-1-1,1 1 1,-1 0 0,0 0-1,0 0 1,0 0-1,0 0 1,0 0 0,0 0-1,0 0 1,0 0-1,0 0 1,-1 0 0,1 1-1,0-1 1,0 0-1,-1 1 1,-2-1 0,-6-2-58,-1 0 0,0 2 0,0-1 1,1 1-1,-21 1 0,19 1 56,1 0 0,0 1 0,0 0-1,1 1 1,-1 0 0,0 1 0,1 0-1,0 0 1,0 1 0,0 1 0,-17 12-1,21-14-29,1 1-1,-1 0 0,1 0 0,0 0 0,0 1 0,1 0 1,0 0-1,0 0 0,0 0 0,1 0 0,-1 1 1,2 0-1,-1 0 0,1 0 0,0 0 0,0 0 0,1 0 1,0 0-1,0 9 0,1-14-82,0 1 1,0-1-1,0 1 1,0-1-1,1 0 0,0 1 1,-1-1-1,1 1 1,0-1-1,0 0 0,0 0 1,0 1-1,0-1 1,1 0-1,-1 0 0,1 0 1,-1 0-1,1-1 1,0 1-1,0 0 0,-1-1 1,5 3-1,-1-1-302,0-1 0,1 0 0,-1 0 0,0 0 0,1-1 0,-1 0 0,1 0 0,0 0 0,10 0 0,0-2-1022,0 0 0,1-1 0,-1 0-1,0-1 1,0-1 0,22-9 0,20-14-5897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3.845"/>
    </inkml:context>
    <inkml:brush xml:id="br0">
      <inkml:brushProperty name="width" value="0.025" units="cm"/>
      <inkml:brushProperty name="height" value="0.025" units="cm"/>
    </inkml:brush>
  </inkml:definitions>
  <inkml:trace contextRef="#ctx0" brushRef="#br0">195 22 15887,'0'0'9465,"-8"-6"-8301,5 4-1125,0 0 1,1 1 0,-1-1 0,0 1-1,0-1 1,0 1 0,0 0 0,0 0-1,-1 0 1,1 1 0,0-1 0,-5 1-1,4 0-27,-1 1 0,1 0-1,0 0 1,-1 0 0,1 1-1,0 0 1,0 0 0,0 0-1,0 0 1,0 0 0,-5 6-1,-2-1-11,-37 31-40,45-36 26,1 1 0,-1-1 0,1 1 0,-1 0 0,1 0 1,0 0-1,0 0 0,1 0 0,-1 0 0,1 1 0,-1-1 0,1 0 0,-1 8 1,2-11-26,0 1 0,1 0 0,-1 0 0,1 0 0,-1-1 0,1 1 0,-1 0 0,1 0 0,-1-1-1,1 1 1,0 0 0,-1-1 0,1 1 0,0-1 0,0 1 0,0-1 0,-1 1 0,1-1 0,0 0 0,0 1 0,0-1 0,0 0 0,0 0 0,-1 1 0,1-1 0,0 0 0,0 0 0,0 0 0,0 0 0,1-1 0,40 3 121,-32-2-145,11 1 53,8-1-5,1 1 0,-1 2 0,46 10 1,-74-13 17,0 0 0,0 0 0,0 0 0,0 0 1,0 1-1,0-1 0,0 0 0,0 0 0,-1 1 0,1-1 1,0 1-1,0-1 0,0 1 0,0-1 0,-1 1 1,1-1-1,0 1 0,-1 0 0,1-1 0,0 1 1,-1 0-1,1-1 0,-1 1 0,1 0 0,-1 0 0,1 0 1,-1 0-1,1 0 0,-1-1 0,0 1 0,1 2 1,-2-1 74,0-1-1,0 1 1,0 0 0,0-1 0,0 1 0,0-1 0,0 1 0,0-1 0,-1 0 0,1 1 0,0-1 0,-1 0 0,1 0 0,-4 2-1,-59 29 1840,47-26-1839,0 0 0,-1-1 1,0-1-1,0 0 0,-35 2 0,52-7-209,1 1 1,0 0-1,0-1 0,-1 1 0,1-1 0,0 1 0,0-1 0,0 1 0,0 0 0,-1-1 0,1 1 0,0-1 0,0 1 0,0-1 0,0 1 0,0-1 0,0 1 0,0-1 0,0 1 0,1-1 0,-1 1 0,0 0 0,0-1 0,0 1 0,0-1 1,1 1-1,-1-1 0,0 1 0,0 0 0,1-1 0,-1 1 0,41-40-9948,-12 16 4111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4.195"/>
    </inkml:context>
    <inkml:brush xml:id="br0">
      <inkml:brushProperty name="width" value="0.025" units="cm"/>
      <inkml:brushProperty name="height" value="0.025" units="cm"/>
    </inkml:brush>
  </inkml:definitions>
  <inkml:trace contextRef="#ctx0" brushRef="#br0">82 1 12043,'0'0'11046,"-8"5"-10870,-1 0-60,1 1 1,0 1 0,0-1 0,0 1 0,-9 12-1,15-17-88,1 0 1,-1 0-1,1 1 0,-1-1 0,1 1 0,0-1 1,0 1-1,0-1 0,0 1 0,0-1 0,1 1 1,-1 0-1,1 2 0,0-3-30,0 0 0,1 0 0,-1-1 1,0 1-1,1 0 0,0-1 0,-1 1 0,1-1 1,0 1-1,0-1 0,0 1 0,0-1 0,0 1 0,0-1 1,0 0-1,0 0 0,1 1 0,-1-1 0,1 0 1,-1 0-1,0 0 0,1-1 0,2 2 0,11 5-679,0-1 0,1 0 0,-1-1 0,1-1 0,1 0 0,23 1 0,14 4 494,-53-9 228,-1 1 0,1-1 0,-1 0 0,0 0 0,1 0 0,-1 0 0,1 0 0,-1 0 0,0 0 0,1 1 0,-1-1-1,0 0 1,1 0 0,-1 1 0,0-1 0,1 0 0,-1 0 0,0 1 0,1-1 0,-1 0 0,0 1 0,0-1 0,1 0 0,-1 1-1,0-1 1,0 0 0,0 1 0,0-1 0,0 1 0,1-1 0,-1 0 0,0 1 0,0-1 0,0 1 0,0-1 0,0 0 0,0 1 0,0-1-1,0 1 1,0-1 0,-1 1 0,1-1 0,0 0 0,0 1 0,0-1 0,0 0 0,-1 1 0,1-1 0,0 1 0,0-1 0,0 0-1,-1 0 1,1 1 0,0-1 0,-1 0 0,1 1 0,0-1 0,-1 0 0,1 0 0,0 0 0,-1 1 0,1-1 0,-1 0 0,1 0 0,-1 0-1,-27 20 1669,11-10-1360,0 0 0,-1-2 1,-1 0-1,1-1 0,-1-1 1,-25 6-1,44-13-400,0 1-1,0 0 1,0 0 0,0-1 0,-1 1-1,1 0 1,0-1 0,0 1 0,0 0 0,0-1-1,0 1 1,0 0 0,0 0 0,0-1-1,0 1 1,0 0 0,0-1 0,0 1 0,0 0-1,0-1 1,0 1 0,0 0 0,0 0-1,0-1 1,0 1 0,0 0 0,1-1 0,-1 1-1,0 0 1,0 0 0,0-1 0,1 1-1,-1 0 1,0 0 0,0-1 0,0 1 0,1 0-1,-1 0 1,0 0 0,1 0 0,-1-1-1,14-11-2679,1 1-1,22-14 0,5-3-4410,6-7 720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4.541"/>
    </inkml:context>
    <inkml:brush xml:id="br0">
      <inkml:brushProperty name="width" value="0.025" units="cm"/>
      <inkml:brushProperty name="height" value="0.025" units="cm"/>
    </inkml:brush>
  </inkml:definitions>
  <inkml:trace contextRef="#ctx0" brushRef="#br0">52 162 3716,'0'0'15694,"-4"58"-13452,-10-22-320,2 2-352,1 1-449,4-6-609,3-3-352,4-10-127,0-10 63,14-9-417,-1-1-223,-1-14-1090,-1-10-1729,-4-7-2819,-3-7-8231</inkml:trace>
  <inkml:trace contextRef="#ctx0" brushRef="#br0" timeOffset="1">50 0 15503,'0'0'4676,"-12"62"-4420,12-43-224,10-2 0,5-1-1985,6-2-3685</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4.888"/>
    </inkml:context>
    <inkml:brush xml:id="br0">
      <inkml:brushProperty name="width" value="0.025" units="cm"/>
      <inkml:brushProperty name="height" value="0.025" units="cm"/>
    </inkml:brush>
  </inkml:definitions>
  <inkml:trace contextRef="#ctx0" brushRef="#br0">77 1 16656,'0'0'2920,"-8"9"-758,2-3-1935,-2 2 228,1 0 0,0 0 0,0 1 1,0 0-1,2 1 0,-1-1 0,1 1 1,-5 14-1,10-24-441,0 1 0,0 0 0,1-1-1,-1 1 1,0 0 0,0-1 0,1 1 0,-1 0 0,0-1 0,1 1 0,-1 0-1,1-1 1,-1 1 0,1-1 0,-1 1 0,1-1 0,-1 1 0,1-1 0,0 0-1,-1 1 1,1-1 0,0 0 0,-1 1 0,1-1 0,0 0 0,-1 0 0,1 1-1,0-1 1,0 0 0,-1 0 0,1 0 0,0 0 0,-1 0 0,1 0 0,0 0-1,0 0 1,-1-1 0,1 1 0,1 0 0,33-4 248,31-20-848,-57 19 435,-1 1 1,2 0-1,-1 1 0,0 0 1,1 0-1,-1 1 0,1 0 0,0 1 1,15-1-1,-24 3 164,0-1-1,0 1 1,0 0 0,0-1-1,0 1 1,-1 0 0,1 0-1,0-1 1,-1 1-1,1 0 1,0 0 0,-1 0-1,1 0 1,-1 0 0,1 0-1,-1 0 1,1 0 0,-1 0-1,0 0 1,0 0-1,1 0 1,-1 0 0,0 0-1,0 0 1,0 1 0,0-1-1,-1 1 1,1 42 576,-1-33-534,1-10-39,0 0-1,0 0 1,0 0-1,0 0 1,0 0-1,0 0 1,1 0-1,-1 0 1,0 0-1,1 0 1,-1 0-1,0 0 1,1 0-1,-1 0 1,1 0-1,-1 0 1,1-1-1,0 1 1,-1 0-1,1 0 1,0-1-1,-1 1 1,1 0-1,0-1 1,0 1-1,0-1 1,-1 1-1,1-1 1,0 1-1,0-1 1,1 1-1,2-1-157,-1 1-1,1-1 0,-1 0 0,1 0 0,-1 0 0,1-1 0,-1 1 1,1-1-1,4-2 0,13-4-2270,-1 0 1,24-15-1,-38 19 1364,37-18-5298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8.220"/>
    </inkml:context>
    <inkml:brush xml:id="br0">
      <inkml:brushProperty name="width" value="0.025" units="cm"/>
      <inkml:brushProperty name="height" value="0.025" units="cm"/>
    </inkml:brush>
  </inkml:definitions>
  <inkml:trace contextRef="#ctx0" brushRef="#br0">0 88 8840,'0'0'6978,"8"3"-4347,0 0-2200,-1-1-1,1 0 0,-1 0 0,1 0 0,0-1 0,-1-1 0,1 1 0,0-1 0,0 0 0,0-1 0,-1 0 0,1 0 0,0-1 0,-1 0 1,15-5-1,-14 3-253,44-25 228,-50 28-390,0-1 1,0 1-1,0-1 0,0 1 0,-1-1 0,1 0 0,0 0 1,-1 0-1,1 0 0,-1 0 0,0 0 0,1-1 1,-1 1-1,0 0 0,0-1 0,-1 1 0,1 0 0,0-1 1,0-3-1,-2 5-18,0 0 0,1 0 0,-1 0 0,0 0 0,0 1 0,1-1 0,-1 0 0,0 0 0,0 1 0,0-1 0,0 1 0,0-1 0,0 1 0,0-1 0,0 1 0,0-1 0,0 1 0,0 0 0,0 0 0,-1 0 0,1-1 0,0 1 0,0 0 0,0 0 0,0 1 0,0-1 0,-2 0 0,-37 2-79,33 0 79,0 0 0,0 0 0,1 0 0,-1 1 0,1 0 0,-1 0 0,1 1-1,0 0 1,0 0 0,1 0 0,-1 1 0,1 0 0,0 0 0,0 0 0,-7 11 0,10-14 15,0 1 1,0-1 0,1 0-1,-1 1 1,1 0 0,0-1-1,0 1 1,0 0 0,0 0-1,0-1 1,0 1 0,1 0-1,0 0 1,-1 0 0,1 0-1,0 0 1,1 0 0,-1 0-1,0 0 1,1-1 0,-1 1-1,1 0 1,0 0 0,0 0-1,0-1 1,1 1 0,-1 0-1,0-1 1,1 1 0,0-1-1,0 0 1,-1 0 0,1 1-1,1-1 1,-1 0 0,0-1-1,0 1 1,1 0 0,-1-1-1,5 3 1,4 2-393,0-1 1,0 0-1,1-1 0,-1 0 1,1-1-1,0-1 0,21 3 1,6-4-4720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5.294"/>
    </inkml:context>
    <inkml:brush xml:id="br0">
      <inkml:brushProperty name="width" value="0.025" units="cm"/>
      <inkml:brushProperty name="height" value="0.025" units="cm"/>
    </inkml:brush>
  </inkml:definitions>
  <inkml:trace contextRef="#ctx0" brushRef="#br0">229 0 13741,'-7'3'4890,"-17"5"-3622,0 2 0,0 0 1,1 2-1,0 0 0,1 2 0,-37 29 1,58-42-1279,1-1-1,-1 0 1,1 1 0,-1-1 0,1 0 0,-1 1-1,1-1 1,-1 1 0,1-1 0,-1 1 0,1-1 0,0 1-1,-1-1 1,1 1 0,0-1 0,-1 1 0,1-1 0,0 1-1,0-1 1,-1 1 0,1 0 0,0-1 0,0 1 0,0 0-1,0-1 1,0 1 0,0-1 0,0 1 0,0 0-1,0-1 1,0 1 0,0 0 0,1-1 0,-1 1 0,0-1-1,0 1 1,1 0 0,-1-1 0,0 1 0,1-1 0,-1 1-1,0-1 1,1 1 0,-1-1 0,1 1 0,-1-1 0,1 0-1,-1 1 1,1-1 0,-1 0 0,1 1 0,-1-1-1,1 0 1,-1 1 0,1-1 0,0 0 0,-1 0 0,1 0-1,0 0 1,-1 0 0,1 0 0,-1 0 0,2 0 0,48 4-2055,-41-4 1428,78 8-3590,-80-6 4299,0-1-1,-1 2 1,1-1-1,0 0 1,-1 1-1,7 4 1,-12-6 36,0-1 0,-1 0 0,1 1 0,0-1 0,-1 1 0,1-1 0,-1 1 0,1-1 0,-1 1 0,1-1 0,-1 1 0,1 0 0,-1-1 0,1 1 1,-1 0-1,0-1 0,1 1 0,-1 0 0,0-1 0,0 1 0,0 0 0,1 0 0,-1-1 0,0 1 0,0 0 0,0 0 0,0-1 0,0 2 0,-15 19 1786,-33 8-277,45-28-1524,2 0-100,-75 34 970,69-33-1290,0 1 0,-1-1 0,1-1 0,0 1 1,-1-1-1,1 0 0,-1-1 0,-13-1 0,5-3-5091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5.860"/>
    </inkml:context>
    <inkml:brush xml:id="br0">
      <inkml:brushProperty name="width" value="0.025" units="cm"/>
      <inkml:brushProperty name="height" value="0.025" units="cm"/>
    </inkml:brush>
  </inkml:definitions>
  <inkml:trace contextRef="#ctx0" brushRef="#br0">104 102 16111,'0'0'2685,"7"-11"-133,4-2-1754,-7 8-527,0 1 1,0-1-1,-1 0 1,1 0-1,-1 0 1,-1-1-1,1 1 1,-1-1-1,3-7 1,-5 12-235,0 1 0,1-1 0,-1 1 0,0-1 0,0 1 1,0-1-1,0 1 0,0-1 0,0 1 0,0-1 0,0 0 0,0 1 0,0-1 1,0 1-1,0-1 0,0 1 0,0-1 0,0 1 0,-1-1 0,1 0 0,0 1 0,0-1 1,-1 1-1,1-1 0,0 1 0,-1 0 0,1-1 0,0 1 0,-1-1 0,1 1 1,-1 0-1,1-1 0,0 1 0,-1 0 0,1-1 0,-1 1 0,0 0 0,-28-1 181,21 3-256,-1 0-1,1 0 1,0 1-1,-14 7 1,-20 23 119,40-31-180,0 0 0,0 0 0,0 1 1,0-1-1,0 1 0,1-1 0,-1 1 0,1 0 1,0-1-1,0 1 0,-1 0 0,2 0 0,-1 0 0,0 0 1,0 4-1,2-6 39,0 0 0,0 0 1,0 0-1,-1 0 0,1 0 1,0 0-1,1 0 1,-1 0-1,0 0 0,0-1 1,0 1-1,0 0 0,1-1 1,-1 1-1,0-1 0,0 1 1,1-1-1,1 1 0,34 9 159,-31-8-169,39 8 19,38 11 52,-75-19-8,-1 1 0,0 0 0,0 0 0,0 1 0,-1 0 0,1 0 1,-1 0-1,8 7 0,-13-10 2,0 1 0,0-1 1,1 0-1,-1 0 1,0 1-1,0-1 1,0 1-1,-1-1 0,1 1 1,0-1-1,-1 1 1,1-1-1,-1 1 0,1 0 1,-1-1-1,0 1 1,1 0-1,-1-1 0,0 1 1,0 0-1,0-1 1,0 1-1,-1 2 1,0 0 55,-1-1 1,1 0-1,-1 0 0,0 0 1,1 0-1,-1 0 1,0-1-1,-1 1 1,1-1-1,0 1 1,-4 2-1,-5 3 150,-1 1 0,-1-1-1,1-1 1,-18 8-1,20-10-72,4-2-61,0 0-1,1-1 1,-1 1 0,0-1 0,0 0 0,0-1-1,-1 1 1,1-1 0,-9 0 0,24-16-420,115-84-4739,-82 68 2272,53-49 1,-81 66 3207,-1-1 1,0-1 0,21-32 0,-64 115 8731,20-39-8675,1 1 1,1 0-1,2 1 0,1 0 1,-3 55-1,8-84-438,0 1-1,0-1 1,0 0-1,0 0 1,0 0-1,0 0 1,0 0-1,1 0 1,-1 1-1,0-1 1,1 0-1,-1 0 1,1 0-1,-1 0 1,1 0-1,-1 0 0,1 0 1,0 0-1,-1-1 1,1 1-1,0 0 1,0 0-1,-1 0 1,1-1-1,0 1 1,0 0-1,0-1 1,0 1-1,0-1 1,0 1-1,0-1 1,0 0-1,1 1 1,-1-1-1,0 0 1,0 0-1,0 0 1,0 0-1,0 0 1,0 0-1,1 0 0,-1 0 1,0 0-1,0 0 1,0-1-1,0 1 1,2-1-1,1 0-113,0-1 1,-1 1-1,1-1 0,0 0 0,0 0 0,-1 0 0,0-1 0,1 1 0,-1-1 1,0 0-1,0 1 0,3-5 0,0-3-1177,0-1 1,0 1-1,-1-1 1,-1 0-1,0 0 0,0-1 1,-1 1-1,3-24 1,-3-19-6837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6.189"/>
    </inkml:context>
    <inkml:brush xml:id="br0">
      <inkml:brushProperty name="width" value="0.025" units="cm"/>
      <inkml:brushProperty name="height" value="0.025" units="cm"/>
    </inkml:brush>
  </inkml:definitions>
  <inkml:trace contextRef="#ctx0" brushRef="#br0">20 0 6374,'0'0'8584,"-20"68"-8424,20-42-64,2-1 0,11-2-928,3 0-2083,5-5-2370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6.610"/>
    </inkml:context>
    <inkml:brush xml:id="br0">
      <inkml:brushProperty name="width" value="0.025" units="cm"/>
      <inkml:brushProperty name="height" value="0.025" units="cm"/>
    </inkml:brush>
  </inkml:definitions>
  <inkml:trace contextRef="#ctx0" brushRef="#br0">197 0 14926,'0'0'9316,"-8"2"-8815,1-1-385,1 1-1,0 1 0,0-1 0,0 1 0,0 0 0,0 0 0,0 1 0,1-1 0,0 1 0,0 0 1,0 1-1,0-1 0,1 1 0,-1 0 0,1 0 0,0 1 0,1-1 0,-1 1 0,-3 8 0,4-6-142,0-1 0,0 1-1,1-1 1,0 1 0,0 0-1,0 0 1,1 0 0,1 0-1,-1 0 1,1 0 0,0 0-1,1 0 1,0 0 0,1 0-1,-1 0 1,1 0-1,4 8 1,6 12-332,-5-15 210,-1 2-1,0-1 1,-1 1 0,-1 0-1,0 0 1,-1 0 0,-1 0-1,2 30 1,-5-41 193,0 0 0,0 0 0,-1 0 0,1-1 0,-1 1 0,0-1 0,0 1 0,0-1 0,0 1 0,0-1 0,-1 0 0,0 0 0,1 0 0,-1-1-1,0 1 1,-7 4 0,8-5 65,-1 0 0,0 0 0,1 0-1,-1-1 1,0 1 0,0-1-1,0 0 1,0 1 0,-1-1 0,1-1-1,0 1 1,0 0 0,0-1-1,-1 1 1,1-1 0,0 0 0,-1 0-1,1-1 1,0 1 0,-1-1-1,-2 0 1,4-1-51,0 0-1,1 1 0,-1-1 1,1 0-1,0 0 1,0 0-1,0 0 1,0 0-1,0 0 1,0 0-1,0-1 0,1 1 1,-1 0-1,1 0 1,-1-1-1,1 1 1,0 0-1,0-1 1,0 1-1,0 0 0,0 0 1,2-4-1,9-55-6,-3 41-212,1 1 1,1-1-1,1 2 0,0-1 1,2 2-1,0-1 0,1 2 0,24-24 1,-2 7-495,2 1 0,68-43 0,-104 74 649,5-5 1,1 1 0,0 1-1,0-1 1,0 1 0,0 1-1,1-1 1,-1 2 0,12-3-1,-20 5-1,1 0-1,-1 0 0,1 0 0,0 0 1,-1 0-1,1 0 0,-1 1 0,1-1 1,0 0-1,-1 0 0,1 1 0,-1-1 1,1 0-1,-1 1 0,1-1 0,-1 0 1,1 1-1,-1-1 0,0 1 0,1-1 0,-1 1 1,1-1-1,-1 1 0,0-1 0,0 1 1,1-1-1,-1 1 0,0 0 0,0-1 1,0 1-1,1-1 0,-1 1 0,0 0 1,0-1-1,0 1 0,0 0 0,0-1 0,0 1 1,0-1-1,-1 1 0,1 0 0,0-1 1,0 1-1,0-1 0,-1 1 0,1 0 1,-1 0-1,-10 34 60,-7 0 394,13-28-207,1 1 0,-1-1-1,2 1 1,-1 0 0,1 0-1,1 0 1,-1 0 0,-1 15 0,4-23-215,0 0 0,0 1 0,0-1-1,1 0 1,-1 1 0,0-1 0,0 1 0,1-1 0,-1 0 0,0 0 0,0 1 0,1-1 0,-1 0 0,0 1 0,1-1 0,-1 0 0,0 0 0,1 0 0,-1 1 0,0-1 0,1 0 0,-1 0 0,1 0 0,-1 0 0,0 0 0,1 0 0,-1 0-1,1 0 1,-1 0 0,0 0 0,1 0 0,-1 0 0,1 0 0,-1 0 0,0 0 0,1 0 0,-1 0 0,1 0 0,-1 0 0,1-1 0,18-5 216,13-13-213,-1-2 1,0 0-1,-2-3 0,46-45 1,-64 59-53,-11 10 25,0 0-1,0 0 1,0 0 0,0 0-1,0 1 1,0-1 0,0 0-1,0 0 1,0 0-1,0 0 1,0 0 0,0 0-1,0 0 1,0 0-1,0 0 1,0 1 0,0-1-1,0 0 1,0 0 0,1 0-1,-1 0 1,0 0-1,0 0 1,0 0 0,0 0-1,0 0 1,0 0-1,0 0 1,0 0 0,0 0-1,1 0 1,-1 0-1,0 0 1,0 0 0,0 0-1,0 0 1,0 0 0,0 0-1,0 0 1,1 0-1,-1 0 1,0 0 0,0 0-1,0 0 1,0 0-1,0 0 1,0 0 0,0 0-1,0 0 1,0 0 0,1 0-1,-1 0 1,0 0-1,0 0 1,0-1 0,0 1-1,0 0 1,0 0-1,0 0 1,0 0 0,0 0-1,0 0 1,0 0-1,0 0 1,0-1 0,0 1-1,0 0 1,-3 14-72,-11 26-81,11-30 132,1-7-293,1 1 1,0 0-1,0 0 0,0 0 0,0 0 1,1 0-1,-1 0 0,1 0 0,0 1 1,0-1-1,1 0 0,0 4 0,-1-7 136,1 0-1,-1 0 1,0-1-1,1 1 1,-1 0-1,1 0 1,-1-1-1,1 1 0,0 0 1,-1 0-1,1-1 1,0 1-1,-1-1 1,1 1-1,0-1 0,0 1 1,0-1-1,-1 1 1,1-1-1,2 1 1,-1-1-130,1 1 0,-1-1 1,1 0-1,-1 0 0,0 0 1,1-1-1,-1 1 0,1 0 1,-1-1-1,0 0 0,4-1 1,22-11-7829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7.145"/>
    </inkml:context>
    <inkml:brush xml:id="br0">
      <inkml:brushProperty name="width" value="0.025" units="cm"/>
      <inkml:brushProperty name="height" value="0.025" units="cm"/>
    </inkml:brush>
  </inkml:definitions>
  <inkml:trace contextRef="#ctx0" brushRef="#br0">189 319 15727,'0'0'4169,"-13"3"-1799,-1 1-2026,1 0-1,0 1 1,0 0-1,0 1 1,1 0-1,-13 9 0,19-11-160,1-1 0,0 1-1,0 0 1,0 0-1,0 1 1,1-1-1,0 1 1,0 0-1,0 0 1,0 1-1,1-1 1,0 1-1,0 0 1,0 0-1,1 0 1,0 0 0,0 0-1,-1 8 1,2-13-173,1 1 1,0-1-1,0 0 1,0 0 0,0 0-1,1 0 1,-1 0-1,0 1 1,0-1 0,1 0-1,-1 0 1,0 0-1,1 0 1,-1 0 0,1 0-1,-1 0 1,1 0-1,0 0 1,0 0-1,-1 0 1,1-1 0,0 1-1,0 0 1,0 0-1,0-1 1,2 2 0,-1-1-3,1 0-1,0 0 1,1 0 0,-1 0 0,0-1 0,0 1 0,0-1 0,0 0-1,0 0 1,4 0 0,1-1-114,1 0-1,-1-1 0,0 1 1,0-2-1,0 1 0,0-1 1,10-5-1,-8 1 37,-1-1-1,0-1 0,0 0 1,0 0-1,-1-1 0,-1 0 1,1 0-1,-2-1 0,1 0 1,-2 0-1,1 0 1,6-23-1,-14 53 146,1-10 11,0-1-1,1 0 0,0 0 1,0 0-1,1 0 1,2 10-1,-3-16-60,1 0-1,0 0 1,0 0 0,0-1-1,0 1 1,0 0 0,0 0-1,0 0 1,1-1 0,-1 1-1,0-1 1,1 1-1,0-1 1,-1 1 0,1-1-1,0 0 1,0 0 0,0 0-1,-1 0 1,1 0 0,0 0-1,0-1 1,1 1 0,-1 0-1,0-1 1,0 0 0,0 1-1,4-1 1,7-1 21,0 1 1,0-2-1,0 0 0,0 0 0,0-1 1,0-1-1,-1 0 0,0 0 1,0-2-1,0 1 0,0-2 0,-1 1 1,0-2-1,0 1 0,14-15 1,-1 1-72,-1-1 0,-2-1 1,0-1-1,-1-1 0,22-37 1,-32 47 6,-1 0 1,-1-1 0,0 0 0,-1 0-1,-1 0 1,0-1 0,-1 0 0,5-35 0,-10 51 16,0 1-1,0-1 1,0 0 0,0 1 0,0-1 0,-1 1 0,1-1 0,0 0 0,0 1 0,0-1-1,-1 1 1,1-1 0,0 1 0,-1-1 0,1 1 0,-1-1 0,1 1 0,0-1 0,-1 1-1,1-1 1,-1 1 0,1-1 0,-1 1 0,0 0 0,1 0 0,-1-1 0,1 1 0,-1 0-1,0 0 1,1-1 0,-1 1 0,1 0 0,-1 0 0,0 0 0,1 0 0,-1 0 0,0 0-1,1 0 1,-1 0 0,1 0 0,-1 0 0,0 1 0,1-1 0,-1 0 0,0 0 0,1 0-1,-1 1 1,1-1 0,-1 0 0,0 2 0,-33 16-108,17-4 146,0 2 0,0-1 0,1 2 0,2 0 0,-1 1 1,-20 36-1,27-41 21,1 1 0,0 0-1,1 1 1,1 0 0,0 0 0,1 0 0,0 0 0,2 1 0,0-1 0,-1 29 0,4-38-75,0-1 0,0 0 0,0 0 0,1 0 0,0 0 1,-1 0-1,2-1 0,-1 1 0,1 0 0,-1-1 0,1 0 0,0 1 0,1-1 0,-1 0 0,1-1 0,0 1 1,0-1-1,0 1 0,0-1 0,0-1 0,1 1 0,0 0 0,-1-1 0,1 0 0,0 0 0,0-1 0,10 3 0,-7-2-483,1 0-1,0 0 1,0-1-1,0 0 1,0-1-1,0 0 0,0 0 1,-1-1-1,1 0 1,0-1-1,0 0 1,0 0-1,-1-1 1,0 0-1,17-8 0,12-17-4634,-3-7-3369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8:27.475"/>
    </inkml:context>
    <inkml:brush xml:id="br0">
      <inkml:brushProperty name="width" value="0.025" units="cm"/>
      <inkml:brushProperty name="height" value="0.025" units="cm"/>
    </inkml:brush>
  </inkml:definitions>
  <inkml:trace contextRef="#ctx0" brushRef="#br0">154 1 15919,'0'0'5477,"-28"62"-2850,15-28-513,-1 3-673,7 5-704,-2 0-289,7 1-320,2 0-96,0 0 0,0-5-1697,0-5-2275,0-7-4772</inkml:trace>
  <inkml:trace contextRef="#ctx0" brushRef="#br0" timeOffset="1">1 649 19442,'0'0'6855,"1"46"-6567,7-46-416,2 0-3780,-1-9-8359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9:13.699"/>
    </inkml:context>
    <inkml:brush xml:id="br0">
      <inkml:brushProperty name="width" value="0.025" units="cm"/>
      <inkml:brushProperty name="height" value="0.025" units="cm"/>
    </inkml:brush>
  </inkml:definitions>
  <inkml:trace contextRef="#ctx0" brushRef="#br0">1525 547 6086,'-10'-7'309,"-1"0"-159,0 0 0,-1 1 0,1 0 0,-1 1 0,-18-5-1,23 8-113,-1 0-1,1 1 1,-1 0 0,0 0-1,1 0 1,-1 1-1,0 1 1,0-1-1,1 1 1,-1 0 0,0 1-1,-13 4 1,6 2-47,0 0 0,0 0 1,0 2-1,1 0 0,1 0 1,-1 1-1,-11 14 0,-80 94-256,104-117 262,-81 105 24,-72 125-1,-51 127 372,129-210 252,-105 293 0,1 179-95,112-309-353,14 3-1,13 1 1,0 456-1,61 640-86,91-4 0,55-433 665,65-19-178,-87-466-314,-110-395-163,3-3 0,5-1 0,57 91 0,-78-149-107,1-1 1,2-1 0,1-2-1,1 0 1,2-1 0,1-2-1,39 28 1,-41-36-12,2 0 1,-1-2-1,2-2 1,0 0-1,1-2 1,0-2-1,1 0 0,58 8 1,-52-13-13,0-2 1,0-1-1,0-2 1,0-2-1,0-1 1,0-2-1,0-1 0,-1-3 1,0 0-1,0-3 1,-1-1-1,-1-2 1,0-1-1,-1-1 1,-1-2-1,-1-2 1,-1-1-1,0-1 0,36-37 1,-13 6 41,-3-3-1,-3-1 1,-2-3 0,-2-2 0,43-84-1,146-357 131,140-574 27,-85-29-36,-96 324-5,127-553-107,-84-14-50,-196 990 112,-14-2-1,-28-436 1,-8 659-79,-7 1 0,-5 0 0,-6 1 0,-60-167 0,60 221 183,-5 2 0,-2 2-1,-4 1 1,-4 2 0,-2 2 0,-4 2-1,-116-128 1,117 154-97,-1 2 0,-3 3 0,-1 1 0,-2 3 0,-2 3 0,0 2 0,-3 3 0,0 2 0,-2 3 0,-67-16 0,33 16-106,-2 5 0,0 4 1,-1 4-1,0 5 0,-1 4 0,-105 11 0,113 2-192,1 3 1,1 4-1,1 4 0,1 4 0,-159 70 1,142-44-548,2 4 1,3 5 0,2 4-1,-110 95 1,-12 38-1169,1 21-827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9:20.451"/>
    </inkml:context>
    <inkml:brush xml:id="br0">
      <inkml:brushProperty name="width" value="0.025" units="cm"/>
      <inkml:brushProperty name="height" value="0.025" units="cm"/>
    </inkml:brush>
  </inkml:definitions>
  <inkml:trace contextRef="#ctx0" brushRef="#br0">1662 76 7495,'-377'-64'2647,"304"57"-2325,-2 3 0,1 4-1,-84 9 1,102 0-288,2 2 0,0 3-1,0 2 1,2 3-1,-78 37 1,29-2 749,-157 108-1,238-148-569,0-1-84,2 0 1,-25 23 0,39-31-130,0-1 0,0 1 0,0 0 1,0 0-1,1 0 0,0 0 0,0 0 0,0 1 0,0 0 0,1-1 0,0 1 0,0 0 1,-1 12-1,3-2-22,0 0 0,1 0 0,1 0-1,0 0 1,2 0 0,0 0 0,0-1 0,1 0 0,1 0 0,1 0 0,0-1 0,1 0 0,0 0 0,16 19 0,4 2-11,1-1 0,1-1-1,2-2 1,38 28 0,15 4 27,3-4-1,3-4 1,1-3-1,3-5 1,2-4-1,107 31 1,625 136-23,-698-183 1,2-6 1,1-6-1,173-1 1,-249-16 24,0-1 1,-1-4-1,1-2 0,-1-2 1,-1-3-1,0-2 0,-2-2 1,0-3-1,0-3 0,58-35 1,-98 51 72,-1-1 0,0 0 1,-1-1-1,1-1 0,-2 0 1,0-1-1,0 0 1,-1 0-1,-1-1 0,11-19 1,-16 24 26,0-1 0,-1 1 1,0 0-1,0-1 1,-1 0-1,-1 0 1,1 0-1,-1 0 1,-1 0-1,0 0 0,0 0 1,0 1-1,-1-1 1,-1 0-1,0 0 1,0 0-1,0 1 0,-1-1 1,-8-15-1,-9-13 42,-1 1-1,-2 1 0,-2 1 1,-1 1-1,-1 1 0,-34-29 1,-17-9 38,-107-75 1,58 55-90,-3 6-1,-4 6 1,-144-61-1,195 104-102,-1 4-1,-2 3 0,-1 4 1,-1 5-1,-1 2 0,-144-6 0,125 22-1005,-214 28 0,37 21-3727,107-13-2026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9:32.022"/>
    </inkml:context>
    <inkml:brush xml:id="br0">
      <inkml:brushProperty name="width" value="0.025" units="cm"/>
      <inkml:brushProperty name="height" value="0.025" units="cm"/>
    </inkml:brush>
  </inkml:definitions>
  <inkml:trace contextRef="#ctx0" brushRef="#br0">66 69 7015,'0'0'2583,"-9"-9"-1552,-4-2-699,7 7-21,1 0 0,0-1-1,1 0 1,-1 0 0,1 0 0,0 0 0,-6-11-1,20 31 867,0-1-1,2 0 1,12 12-1,89 75-1660,-74-68 907,230 192-307,258 234-51,-380-315-175,114 106 57,-183-182-17,124 84-1,-11-41-291,-70-43 51,-107-61 154,-23-15-270,-23-14 296,-207-132 463,-347-291 1,-159-253-309,704 655-5,9 8-3,-2 1 1,-1 2 0,-42-29-1,87 69-29,-1-1 1,-1 2-1,16 17 0,6 7 64,358 366 169,365 343-1465,-707-703-1461,97 64-1,-99-76-587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2:06.747"/>
    </inkml:context>
    <inkml:brush xml:id="br0">
      <inkml:brushProperty name="width" value="0.025" units="cm"/>
      <inkml:brushProperty name="height" value="0.025" units="cm"/>
    </inkml:brush>
  </inkml:definitions>
  <inkml:trace contextRef="#ctx0" brushRef="#br0">1 574 8808,'0'0'2050,"4"-8"-1820,-3 5-226,1-1 1,0 1-1,0 1 0,0-1 1,0 0-1,0 0 0,0 1 1,1-1-1,-1 1 0,1 0 1,0 0-1,4-3 0,-1 2-3,0 0 0,1 1 0,-1 0 0,1 1 0,-1-1 0,1 1 0,10-1 0,380-3-233,-203 7 112,1205-16 221,323-77 29,-444 13-46,195 40-68,-11 1 0,-218-16 4,1718-56 56,-276 77-67,-146 4 8,-2406 25-24,1531-22 393,-1652 25-485,-10-1-7,0 1 0,1 0 1,-1 0-1,1 0 0,-1 0 0,1 0 1,-1 1-1,1 0 0,-1 0 0,0 0 0,1 0 1,-1 0-1,5 3 0,-7-1-2243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9.133"/>
    </inkml:context>
    <inkml:brush xml:id="br0">
      <inkml:brushProperty name="width" value="0.025" units="cm"/>
      <inkml:brushProperty name="height" value="0.025" units="cm"/>
    </inkml:brush>
  </inkml:definitions>
  <inkml:trace contextRef="#ctx0" brushRef="#br0">266 76 3427,'0'0'7154,"-1"-9"-3124,1 3-3619,0 4-204,0 0 1,0-1-1,0 1 1,0 0 0,0-1-1,0 1 1,-1 0-1,1 0 1,-1-1 0,0 1-1,1 0 1,-1 0-1,0 0 1,0 0-1,-1 0 1,1 0 0,0 0-1,-1 0 1,1 0-1,-1 0 1,1 1 0,-1-1-1,0 1 1,0-1-1,0 1 1,0 0-1,0 0 1,0 0 0,0 0-1,0 0 1,0 0-1,0 0 1,-4 0 0,-1 1-110,-1 0 0,1 0 0,0 0 0,-1 1 0,1 0 0,0 1 0,-1 0 0,1 0 0,0 0 0,0 1 0,1 0 0,-1 0 0,1 1 0,-1 0 0,1 0 0,0 0 1,0 1-1,1 0 0,0 0 0,-1 1 0,-4 7 0,1-2 45,1 0 0,1 0 0,0 1 0,0 0 0,1 1 1,1 0-1,0-1 0,1 2 0,0-1 0,-3 25 0,6-35-130,1 0 0,0 0 1,-1 0-1,2 0 0,-1 0 0,0 0 0,0-1 0,1 1 1,0 0-1,-1 0 0,1 0 0,0 0 0,1-1 0,-1 1 0,0-1 1,1 1-1,-1-1 0,1 1 0,0-1 0,4 4 0,-3-3 21,1 0 0,0 0-1,1-1 1,-1 0-1,0 0 1,1 0-1,-1 0 1,1-1-1,0 1 1,-1-1-1,10 0 1,-3 0 50,1 0 1,-1-1-1,1-1 0,-1 0 1,0 0-1,1-1 0,-1-1 1,0 0-1,0 0 1,12-6-1,-15 4-9,0 0 1,0 0 0,-1-1-1,0 1 1,0-2-1,-1 1 1,0-1-1,0 0 1,8-12-1,-11 15-43,-1 0 1,1 0-1,-1-1 0,0 1 0,0-1 0,0 0 0,-1 1 1,0-1-1,0 0 0,0 0 0,0 0 0,-1 0 0,0 0 1,0 0-1,0 0 0,0 0 0,-1 1 0,0-1 0,-2-7 1,2 10-194,0 0 1,0 0-1,0 1 0,0-1 1,-1 1-1,1-1 1,-1 1-1,1 0 1,-1-1-1,1 1 1,-1 0-1,0 0 1,1 0-1,-1 0 0,0 0 1,0 0-1,0 1 1,0-1-1,1 1 1,-1-1-1,0 1 1,0 0-1,-4-1 1,5 1-17,0 0 1,-1 0 0,1 0 0,0 0 0,0 0-1,-1 0 1,1 1 0,0-1 0,-1 0 0,1 1-1,0-1 1,0 1 0,0-1 0,-1 1 0,1 0-1,0-1 1,0 1 0,0 0 0,0 0 0,0 0-1,0-1 1,0 1 0,0 0 0,1 0 0,-1 1-1,0-1 1,1 0 0,-1 0 0,0 0 0,1 0-1,0 1 1,-1-1 0,1 0 0,0 0-1,-1 1 1,1 1 0,0 15-6064</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0.364"/>
    </inkml:context>
    <inkml:brush xml:id="br0">
      <inkml:brushProperty name="width" value="0.025" units="cm"/>
      <inkml:brushProperty name="height" value="0.025" units="cm"/>
    </inkml:brush>
  </inkml:definitions>
  <inkml:trace contextRef="#ctx0" brushRef="#br0">140 86 12107,'-10'0'81,"3"0"-11,-3 0-98,-1 0 0,0 0 0,1 2 1,-1-1-1,-11 4 0,19-4 81,0 0 0,1-1 0,0 1 0,-1 1 0,1-1-1,-1 0 1,1 0 0,0 1 0,0 0 0,0-1 0,0 1 0,0 0-1,0 0 1,0 0 0,1 0 0,-1 0 0,1 0 0,-1 0 0,1 1-1,0-1 1,0 1 0,0-1 0,0 1 0,1-1 0,-1 1 0,0-1-1,1 1 1,0 0 0,0 3 0,0-4-3,1-1-1,-1 1 1,1-1 0,-1 1-1,1-1 1,0 1-1,0-1 1,0 1 0,0-1-1,0 0 1,0 0 0,0 0-1,0 1 1,0-1 0,1 0-1,-1 0 1,0-1 0,1 1-1,-1 0 1,1 0 0,-1-1-1,1 1 1,-1 0 0,1-1-1,2 1 1,50 11 329,-47-11-325,71 7 431,0-2 0,119-9 0,-107 1-370,498-20 127,-108 2-223,1036-54 276,-494 19 147,1330 25 2596,-2173 34-2995,34 1-357,-75-11-3216,-91-1-1825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2.648"/>
    </inkml:context>
    <inkml:brush xml:id="br0">
      <inkml:brushProperty name="width" value="0.025" units="cm"/>
      <inkml:brushProperty name="height" value="0.025" units="cm"/>
    </inkml:brush>
  </inkml:definitions>
  <inkml:trace contextRef="#ctx0" brushRef="#br0">18 29 16464,'1'-2'373,"0"0"1,0 0 0,0 0-1,1 0 1,-1 0 0,1 1-1,0-1 1,-1 0-1,1 1 1,0-1 0,0 1-1,0 0 1,0 0 0,0-1-1,0 1 1,1 1 0,-1-1-1,2-1 1,-3 2-257,0 1-1,-1-1 1,1 0-1,-1 0 1,1 0-1,0 1 1,-1-1-1,1 0 1,-1 0-1,1 1 1,-1-1-1,1 1 1,-1-1 0,1 0-1,-1 1 1,1-1-1,-1 1 1,0-1-1,1 1 1,-1-1-1,0 1 1,1-1-1,-1 2 1,6 28 263,-8 30-123,-3 1 0,-2-1 1,-30 114-1,21-101-202,15-71-105,0 0 0,1 0 0,-1 0-1,1 0 1,0 0 0,0 0 0,0 0 0,0 0 0,0 0 0,0 0 0,0 0 0,1 1 0,0 1 0,-1-4 1,1 1 0,-1-1 0,0 0 1,1 0-1,-1 1 0,1-1 0,-1 0 0,1 0 0,-1 0 1,0 0-1,1 0 0,-1 0 0,1 0 0,-1 0 0,1 0 0,-1 0 1,1 0-1,-1 0 0,1 0 0,-1 0 0,0 0 0,1-1 1,-1 1-1,1 0 0,-1 0 0,1-1 0,-1 1 0,0 0 0,1 0 1,-1-1-1,0 1 0,1 0 0,-1-1 0,1 0 0,40-44-4042,-16 11-1136,23-43 1,-9 10-3657</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2.977"/>
    </inkml:context>
    <inkml:brush xml:id="br0">
      <inkml:brushProperty name="width" value="0.025" units="cm"/>
      <inkml:brushProperty name="height" value="0.025" units="cm"/>
    </inkml:brush>
  </inkml:definitions>
  <inkml:trace contextRef="#ctx0" brushRef="#br0">219 56 7815,'3'-9'6129,"7"-24"-1328,-9 19-744,-11 29-2222,-10 30-1518,2 1 1,1 0 0,3 1-1,1 1 1,-10 84-1,21-113-594,1-1-1,2 33 1,-1-51 206,0 0 0,0-1 1,0 1-1,1 0 1,-1 0-1,0 0 0,0 0 1,0 0-1,0 0 1,1 0-1,-1 0 0,0 0 1,0 0-1,0 0 1,0 0-1,1 0 0,-1 0 1,0 0-1,0 0 1,0 0-1,1 0 0,-1 0 1,0 0-1,0 0 0,0 0 1,0 1-1,1-1 1,-1 0-1,0 0 0,0 0 1,0 0-1,0 0 1,0 0-1,1 0 0,-1 1 1,0-1-1,0 0 1,0 0-1,0 0 0,0 0 1,0 1-1,0-1 1,0 0-1,0 0 0,0 0 1,0 1-1,6-22-2798,-7 10 2037,0 0 0,0-1 0,-1 1 0,-1 0 0,0 0 0,-1 1 0,-9-21 0,5 14 1817,-1 1 0,-1 0-1,-24-29 1,17 29 1326,17 15-2132,-1 0-1,1 1 1,-1-1 0,0 1 0,1-1-1,-1 1 1,1-1 0,-1 1 0,0-1-1,1 1 1,-1 0 0,0-1 0,0 1 0,1 0-1,-1 0 1,0-1 0,0 1 0,0 0-1,1 0 1,-1 0 0,0 0 0,0 0-1,1 0 1,-3 1 0,3-1-153,0 1 0,-1 0 0,1-1 1,0 1-1,0 0 0,-1 0 0,1-1 0,0 1 1,0 0-1,0 0 0,0-1 0,0 1 0,0 0 0,0 0 1,0-1-1,0 1 0,1 0 0,-1 0 0,0-1 0,0 1 1,1 0-1,-1-1 0,0 1 0,1 0 0,-1-1 0,1 1 1,-1 0-1,1-1 0,-1 1 0,1-1 0,-1 1 0,2 0 1,19 17-5,-11-13-309,0 0 1,1-1-1,0 0 0,0 0 1,12 1-1,30 2-5584,-23-6-439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3.446"/>
    </inkml:context>
    <inkml:brush xml:id="br0">
      <inkml:brushProperty name="width" value="0.025" units="cm"/>
      <inkml:brushProperty name="height" value="0.025" units="cm"/>
    </inkml:brush>
  </inkml:definitions>
  <inkml:trace contextRef="#ctx0" brushRef="#br0">8 153 13453,'0'0'10586,"1"-8"-10250,1-4-303,0-3-19,-10 36 222,7-20-228,0 1-1,1-1 1,-1 0 0,1 1-1,-1-1 1,1 1-1,0-1 1,-1 1 0,1-1-1,0 1 1,0-1 0,0 1-1,0-1 1,0 0 0,1 1-1,-1-1 1,0 1 0,1-1-1,-1 1 1,1-1-1,-1 0 1,2 3 0,-1-3-1,1-1 1,-1 1-1,0 0 1,0-1-1,0 1 1,1-1-1,-1 0 1,0 1-1,1-1 1,-1 0-1,0 0 1,0 0-1,1 0 1,-1 0-1,0 0 1,1 0-1,-1 0 1,0 0-1,3-1 1,6-2 22,1-1 0,-1 0-1,1 0 1,13-9 0,67-24 349,-91 37-364,0 1 0,-1-1-1,1 0 1,0 0 0,0 0 0,0 0 0,0 0-1,-1 0 1,1 0 0,0 1 0,0-1-1,0 0 1,0 0 0,-1 0 0,1 0-1,0 0 1,0 0 0,0 0 0,-1 0 0,1 0-1,0 0 1,0 0 0,0 0 0,-1 0-1,1 0 1,0 0 0,0 0 0,0 0-1,0 0 1,-1-1 0,1 1 0,0 0 0,0 0-1,0 0 1,0 0 0,-1 0 0,1 0-1,0 0 1,0-1 0,0 1 0,0 0-1,0 0 1,0 0 0,-1 0 0,1-1 0,0 1-1,0 0 1,0 0 0,0 0 0,0 0-1,0-1 1,0 1 0,0 0 0,0 0-1,0 0 1,0-1 0,0 1 0,0 0 0,0 0-1,0-1 1,10-14 130,20-13-556,-22 22-313,18-11-3596,-25 16 3659,1-1 1,-1 0 0,1 1-1,-1-1 1,0 0 0,0 0-1,0 0 1,0 0 0,0 0-1,0 0 1,0 0 0,0-4 0,0-9-3883</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3.929"/>
    </inkml:context>
    <inkml:brush xml:id="br0">
      <inkml:brushProperty name="width" value="0.025" units="cm"/>
      <inkml:brushProperty name="height" value="0.025" units="cm"/>
    </inkml:brush>
  </inkml:definitions>
  <inkml:trace contextRef="#ctx0" brushRef="#br0">106 0 9513,'-2'9'2610,"-46"131"5396,-2 5-4401,49-142-3573,0 1 0,0 0 0,0-1-1,0 1 1,1 0 0,0 0 0,-1-1-1,1 1 1,1 0 0,0 6-1,-1-9-26,0-1 0,1 1 0,-1-1 0,0 1 0,0-1 0,1 0 0,-1 1 0,0-1 0,1 1 0,-1-1 0,0 0 0,1 1 0,-1-1 0,0 0 0,1 1 0,-1-1 0,1 0 0,-1 1 0,1-1 0,-1 0 0,1 0 0,-1 0 0,1 0 0,-1 0 0,1 1 0,-1-1 0,1 0 0,0 0 0,25-12 286,3-11-190,-1-2 0,-2-1-1,0-1 1,26-37-1,-6 9-112,-52 92-169,-5-12 461,-1 1 0,-16 25 0,15-29 31,0 1-1,-15 44 1,25-66-186,1 0 0,-1 1 0,1-1 0,-1 0 0,0 0 0,1 0 0,-1 0 0,0-1 0,0 1 0,0-1 0,1 0 0,-1 0 0,0 0 0,0 0 0,0 0 0,-5-2 0,6 2-151,0 0-1,0 0 1,1-1 0,-1 1-1,0-1 1,0 1 0,0-1-1,1 0 1,-1 0 0,0 0-1,1 0 1,-1 0 0,-1-2-1,2 2-75,1 1 1,-1-1-1,1 0 0,-1 0 0,1 0 1,0 0-1,-1 1 0,1-1 0,0 0 1,0 0-1,0 0 0,0 0 0,0 0 0,0 0 1,0 0-1,0 0 0,0 0 0,0 1 1,0-1-1,1 0 0,-1 0 0,0 0 1,1 0-1,-1 0 0,1 1 0,-1-1 1,1 0-1,-1 0 0,1 1 0,0-2 1,2-2-759,0 1 1,1 0-1,-1-1 1,1 1-1,0 0 1,0 1-1,8-6 1,17-8-5649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4.574"/>
    </inkml:context>
    <inkml:brush xml:id="br0">
      <inkml:brushProperty name="width" value="0.025" units="cm"/>
      <inkml:brushProperty name="height" value="0.025" units="cm"/>
    </inkml:brush>
  </inkml:definitions>
  <inkml:trace contextRef="#ctx0" brushRef="#br0">150 189 13805,'0'0'4063,"-11"2"-940,-1 0-2446,1 0 0,-1 1 1,1 1-1,-1 0 0,-15 8 1,24-11-634,0 0 1,-1 1-1,1 0 1,0-1-1,1 1 1,-1 1-1,0-1 1,1 0 0,-1 0-1,1 1 1,-1 0-1,1-1 1,0 1-1,0 0 1,0 0 0,1 0-1,-1 0 1,1 1-1,0-1 1,0 0-1,0 0 1,0 1-1,0-1 1,1 1 0,-1-1-1,1 1 1,1 6-1,2-9-52,0 0-1,1 0 0,-1 0 1,1 0-1,-1 0 0,1 0 1,-1-1-1,1 0 0,0 0 1,-1 0-1,7-1 0,-1 1-36,-1 0-71,1 0-259,1 1 0,-1-1 1,1 2-1,16 4 0,-25-6 344,0 0 0,0 0 0,0 1-1,0-1 1,0 1 0,-1-1 0,1 1 0,0-1-1,0 1 1,0-1 0,-1 1 0,1 0 0,0-1-1,-1 1 1,1 0 0,-1 0 0,1-1 0,-1 1-1,1 0 1,-1 0 0,1 0 0,-1 1 0,0 0 42,0 0 0,0-1 0,-1 1 0,1 0 0,0-1 0,-1 1 0,0-1 0,1 1 0,-1 0 0,0-1 0,0 0 0,0 1 0,1-1 0,-2 1 0,1-1 0,0 0 0,-2 2 0,-15 15 230,0 0 0,-2-2 1,0 0-1,-30 18 0,42-32-700,12-11-383,11-10-681,187-219-14406,-141 153 14236,-5 0 5115,-42 60 2222,-13 23-2434,-4 5-186,-8 15 1125,-2 6-4759,2 1 801,1 0-1,2 0 1,0 1-1,2 0 0,1 0 1,0 0-1,2 1 1,2-1-1,0 1 0,2 0 1,3 26-1,-3-50-192,-1 0 0,0-1-1,1 1 1,0 0 0,0 0-1,0-1 1,0 1 0,0 0 0,0-1-1,1 1 1,-1-1 0,1 0-1,-1 1 1,1-1 0,0 0 0,0 0-1,0 0 1,1 0 0,-1-1-1,3 3 1,-4-6-1,-1 1 0,1-1 0,0 1-1,-1-1 1,1 1 0,-1-1 0,1 1 0,-1-1-1,0 0 1,1 1 0,-1-1 0,0 0 0,0 1-1,0-1 1,-1 0 0,0-2 0,1-1-12,-1-8-11,-1-1 0,0 1 0,-1-1 0,-1 1 0,0 0 0,0 0 0,-2 1 0,0-1 0,0 1 0,-8-12 0,3 5 228,1-1 0,-12-32 0,22 52-184,1-1 0,-1 1 0,0-1 0,1 1 0,-1-1 0,1 1 1,-1-1-1,1 1 0,-1 0 0,1-1 0,0 1 0,-1 0 0,1-1 0,-1 1 0,1 0 0,0 0 0,-1 0 0,1 0 0,0-1 0,-1 1 0,1 0 1,0 0-1,-1 0 0,1 0 0,-1 1 0,1-1 0,0 0 0,-1 0 0,2 1 0,25 1-144,27 11-511,11 2-4865,-16-10-3936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5.124"/>
    </inkml:context>
    <inkml:brush xml:id="br0">
      <inkml:brushProperty name="width" value="0.025" units="cm"/>
      <inkml:brushProperty name="height" value="0.025" units="cm"/>
    </inkml:brush>
  </inkml:definitions>
  <inkml:trace contextRef="#ctx0" brushRef="#br0">215 1 14638,'0'0'9481,"-5"11"-8889,-145 368 2659,140-352-3213,0-1-50,1 1 1,1 0-1,1 1 1,1-1-1,-3 46 0,9-72-77,0 0-1,0 0 0,-1 0 0,1-1 0,0 1 1,0 0-1,0 0 0,1 0 0,-1 0 1,0 0-1,0-1 0,0 1 0,1 0 0,-1 0 1,0 0-1,1-1 0,-1 1 0,0 0 0,1 0 1,-1-1-1,1 1 0,0 0 0,-1-1 1,1 1-1,-1 0 0,1-1 0,0 1 0,0-1 1,-1 1-1,1-1 0,0 0 0,0 1 0,-1-1 1,1 0-1,0 1 0,0-1 0,0 0 0,0 0 1,-1 0-1,1 0 0,0 0 0,0 0 1,0 0-1,0 0 0,0 0 0,-1 0 0,1 0 1,0-1-1,0 1 0,1-1 0,2 0-657,0-1-1,0 0 1,-1 1-1,1-2 1,-1 1-1,1 0 1,-1-1-1,0 0 1,6-5-1,20-29-7473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5.585"/>
    </inkml:context>
    <inkml:brush xml:id="br0">
      <inkml:brushProperty name="width" value="0.025" units="cm"/>
      <inkml:brushProperty name="height" value="0.025" units="cm"/>
    </inkml:brush>
  </inkml:definitions>
  <inkml:trace contextRef="#ctx0" brushRef="#br0">42 54 10666,'0'0'11841,"0"16"-11532,-18 101 54,10-72-343,1 1 0,2-1 0,1 60 0,4-104-18,0 0 0,0 0 0,1 0-1,-1 0 1,0 0 0,0 0 0,1 0 0,-1 0-1,0 0 1,1 0 0,-1 0 0,1 0-1,0 0 1,-1 0 0,1-1 0,-1 1-1,1 0 1,0 0 0,0-1 0,-1 1 0,1-1-1,0 1 1,0-1 0,0 1 0,0-1-1,0 1 1,0-1 0,0 0 0,0 1 0,0-1-1,0 0 1,0 0 0,0 0 0,0 0-1,0 0 1,0 0 0,0 0 0,0 0-1,0 0 1,0 0 0,0 0 0,0-1 0,1 0-1,4 0 113,0-1 0,-1 0 0,1-1 0,-1 1 0,0-1 0,8-5 0,11-11 23,0-1 1,-2 0-1,0-2 1,-1-1-1,-2 0 1,0-2-1,-1 0 1,-2-1-1,-1 0 0,0-2 1,18-52-1,-29 60-73,-4 20-65,0 0 0,0 0 1,0 1-1,0-1 1,0 0-1,0 0 1,0 0-1,0 0 1,-1 0-1,1 0 1,0 0-1,0 0 1,0 0-1,0 0 1,0 0-1,0 0 0,0 0 1,0 0-1,0 0 1,0 0-1,0 0 1,-1 0-1,1 0 1,0 0-1,0 0 1,0 0-1,0 0 1,0 0-1,0 0 1,0 0-1,0 0 1,0 0-1,0 0 0,-1 0 1,1 0-1,0 0 1,0 0-1,0 0 1,0 0-1,0 0 1,0 0-1,0 0 1,0-1-1,0 1 1,0 0-1,0 0 1,0 0-1,0 0 0,0 0 1,0 0-1,0 0 1,-1 0-1,1 0 1,0 0-1,0 0 1,0-1-1,0 1 1,0 0-1,0 0 1,0 0-1,0 0 1,0 0-1,0 0 1,0 0-1,0 0 0,0 0 1,1 0-1,-1-1 1,-19 29-139,5 0 118,1-1 0,1 2-1,2 0 1,1 0 0,1 1-1,1 0 1,-4 42-1,11-69 18,0 0 0,0 0-1,0 1 1,0-1-1,0 0 1,0 0-1,1 0 1,0 1-1,-1-1 1,1 0-1,1 0 1,-1 0-1,0 0 1,1 0-1,-1-1 1,1 1-1,0 0 1,0-1-1,4 5 1,-3-5 39,0 0 1,0 0 0,1 0-1,-1-1 1,1 1-1,-1-1 1,1 0-1,-1 0 1,1-1-1,-1 1 1,1-1-1,0 1 1,-1-1-1,1 0 1,0-1-1,-1 1 1,6-2-1,3-1 187,0 0 0,0-1 0,0 0 0,0-1 0,0-1 0,-1 0 0,0-1 1,-1 0-1,1 0 0,-1-1 0,-1 0 0,1-1 0,7-10 0,-2 2 38,0 0 1,-1-2 0,-1 0-1,-1 0 1,-1-1-1,13-30 1,-17 31-189,0 0 0,-2 0 0,0 0 0,-1-1 0,3-39 0,-6 58-74,-1 0-1,0 0 0,0-1 1,0 1-1,0 0 0,0-1 0,0 1 1,0 0-1,0 0 0,0-1 1,-1 1-1,1 0 0,0 0 0,-1 0 1,1-1-1,-1 1 0,0 0 1,1 0-1,-1 0 0,0 0 0,1 0 1,-1 0-1,0 0 0,0 0 1,0 0-1,0 0 0,0 1 0,0-1 1,0 0-1,0 1 0,0-1 1,-1 1-1,1-1 0,-2 0 0,1 1-32,0 1 0,-1-1 0,1 0 0,0 1 0,0-1 0,0 1 0,-1 0 0,1 0 0,0-1 0,0 2 0,0-1 0,0 0 0,0 0 0,1 1 0,-1-1 0,0 1 0,1-1 0,-1 1 0,-1 2 0,-8 10-561,0 0 0,1 0 0,1 1-1,0 1 1,-9 23 0,13-26-1150,0 1 1,2-1-1,-1 1 1,-1 16-1,4-1-5295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6.480"/>
    </inkml:context>
    <inkml:brush xml:id="br0">
      <inkml:brushProperty name="width" value="0.025" units="cm"/>
      <inkml:brushProperty name="height" value="0.025" units="cm"/>
    </inkml:brush>
  </inkml:definitions>
  <inkml:trace contextRef="#ctx0" brushRef="#br0">0 340 12684,'0'0'11098,"5"8"-8978,-3-5-2015,-1-1-1,1 1 1,0-1 0,0 1 0,1-1-1,-1 0 1,0 0 0,1 0 0,-1 0-1,1 0 1,0 0 0,-1-1-1,1 1 1,0-1 0,5 2 0,-1-2-46,0 0 0,0 0 1,0 0-1,0-1 0,0 0 1,0-1-1,0 0 1,7-1-1,39-10 46,-36 7-263,1 1-1,0 1 1,29-1-1,-46 4 147,0 0-1,0 0 0,0 0 0,0 1 1,0-1-1,0 1 0,1-1 0,-1 1 0,0-1 1,0 1-1,0-1 0,-1 1 0,1 0 1,0-1-1,0 1 0,0 0 0,0 0 0,-1 0 1,1 0-1,0 0 0,-1 0 0,1 0 1,-1 0-1,1 0 0,-1 0 0,1 0 0,-1 0 1,0 0-1,1 0 0,-1 1 0,0-1 1,0 0-1,0 2 0,0-2-56,0 0 0,0 0 0,0 1 1,0-1-1,1 0 0,-1 1 0,0-1 0,1 0 0,-1 0 0,1 0 1,-1 1-1,1-1 0,-1 0 0,1 0 0,0 0 0,0 0 0,-1 0 1,1 0-1,0 0 0,0 0 0,0-1 0,0 1 0,0 0 0,0 0 1,0-1-1,1 1 0,-1-1 0,0 1 0,0-1 0,0 1 0,1-1 1,-1 0-1,0 0 0,0 1 0,1-1 0,-1 0 0,0 0 0,1 0 1,-1-1-1,0 1 0,0 0 0,3-1 0,2-1-242,1 0 0,-1-1 0,1 0 0,-1 0 0,0 0-1,0-1 1,0 0 0,-1 0 0,1-1 0,-1 1 0,5-7 0,53-63-2929,-57 67 2830,31-45-3524,44-81 0,-37 51 4649,-33 67 4512,-13 32-2380,-11 30-543,-43 132 517,48-148-2735,1 1 0,2 0 0,-2 56 0,6-87-88,1 0 0,0 0-1,0 0 1,0 0-1,0 1 1,1-1 0,-1 0-1,0 0 1,0 0-1,1 0 1,-1 0 0,0 0-1,1 0 1,-1 0 0,1 0-1,-1 0 1,1 0-1,0 0 1,0 1 0,0-2 5,0 0-1,-1 0 1,1 1 0,-1-1 0,1 0 0,0 0 0,-1 0-1,1 0 1,0 0 0,-1 0 0,1 0 0,0 0 0,-1 0 0,1 0-1,0 0 1,-1 0 0,1 0 0,-1-1 0,1 1 0,0 0-1,-1 0 1,1-1 0,0 0 0,2 0 17,0-1 0,0-1 0,0 1 0,-1 0 0,1-1 0,-1 1 0,0-1 0,1 0 0,-1 0 0,2-4 0,2-8 97,0 0 0,-1 0 1,0 0-1,-1-1 1,-1 0-1,-1 0 1,0 0-1,-1 0 1,-1 0-1,-3-31 0,3 47-110,0-1-1,-1 1 1,1 0-1,0 0 0,-1 0 1,1 0-1,0 0 1,-1 0-1,1 0 0,0 0 1,-1 0-1,1 0 1,0 0-1,-1 0 0,1 0 1,0 0-1,-1 0 1,1 0-1,0 0 1,-1 0-1,1 1 0,0-1 1,0 0-1,-1 0 1,1 0-1,0 1 0,0-1 1,-1 0-1,1 0 1,0 0-1,0 1 0,-1-1 1,1 0-1,0 1 1,0-1-1,0 0 0,0 0 1,-1 1-1,1-1 1,0 0-1,0 1 0,0-1 1,0 0-1,0 1 1,0-1-1,0 0 0,0 1 1,0-1-1,0 0 1,0 1-1,0-1 1,0 0-1,0 1 0,0-1 1,0 5-14,0 1 0,-1-1 1,2 0-1,-1 1 0,1-1 1,-1 0-1,1 0 0,1 0 0,-1 0 1,1 0-1,0 0 0,0 0 1,5 8-1,-4-10-13,-1 0 0,1 0 0,1 0 0,-1 0 0,0-1 0,1 1 0,-1-1 0,1 0 0,0 0 0,0 0 0,0 0 0,0-1 0,0 1 0,0-1 0,0 0 0,1-1 0,7 2 0,-5-2-72,0 1 0,0-1 0,0-1 0,0 1 0,0-1 1,10-3-1,-16 4 98,1 0 1,0-1 0,0 1 0,-1-1 0,1 0 0,0 1 0,-1-1-1,1 0 1,0 0 0,-1 0 0,1 0 0,-1 0 0,0-1 0,1 1-1,-1 0 1,0-1 0,0 1 0,0-1 0,0 1 0,0-1 0,0 1-1,0-1 1,0 0 0,-1 1 0,1-1 0,-1 0 0,1 0 0,-1 1-1,0-4 1,0 5-3,0-1 0,0 1 0,0 0 0,0-1 0,0 1 0,0 0 0,-1-1 0,1 1 0,0 0 0,0-1 0,0 1 0,-1 0 0,1 0 0,0-1 0,0 1 0,-1 0 0,1 0 0,0 0 0,-1 0 0,1-1 0,0 1 0,-1 0 0,1 0 0,0 0 0,-1 0 0,1 0 0,0 0 0,-1 0 0,1 0 0,0 0 0,-1 0 0,1 0 0,0 0 0,-1 0 0,1 0 0,0 0 0,-1 0 0,1 0 0,0 0 0,-1 0 0,1 0 0,0 1 0,-1-1 0,1 0 0,0 0 0,-1 0 0,1 1 0,0-1 0,0 0 0,-1 0 0,1 1 0,-17 10 7,13-8 20,0 1 0,1-1 0,-1 1-1,1 0 1,0 0 0,1 0 0,-1 0 0,1 0 0,-1 1 0,1-1-1,0 1 1,1 0 0,-1-1 0,1 1 0,0 0 0,0 0-1,0 7 1,1-12-28,0 1 1,1-1-1,-1 1 0,0 0 0,0-1 0,0 1 0,0-1 0,1 1 0,-1-1 0,0 1 1,1-1-1,-1 1 0,0-1 0,1 1 0,-1-1 0,1 1 0,-1-1 0,1 0 0,-1 1 1,1-1-1,-1 1 0,1-1 0,-1 0 0,1 0 0,-1 1 0,1-1 0,-1 0 0,2 0 1,25 3 108,26-10 134,-44 4-172,-1 0 1,0-1-1,0 0 1,-1-1-1,1 1 1,-1-1 0,0-1-1,0 1 1,-1-1-1,12-13 1,-16 16-6,0 1 0,1-1 0,-1 1 0,-1-1 1,1 0-1,0 1 0,-1-1 0,1 0 0,-1 0 0,0 0 0,0-1 0,0 1 1,0 0-1,-1 0 0,1 0 0,-1-1 0,0 1 0,0 0 0,0 0 1,0-1-1,-1 1 0,1 0 0,-1 0 0,0-1 0,0 1 0,0 0 1,0 0-1,-1 0 0,1 0 0,-1 1 0,1-1 0,-4-4 0,3 5-58,0 0-1,0 0 0,0 0 1,-1 0-1,1 1 1,0-1-1,-1 1 0,1-1 1,-1 1-1,1 0 0,-1 0 1,0 0-1,1 0 1,-1 0-1,0 1 0,0-1 1,-5 1-1,8 1-23,-1-1 1,1 1-1,0 0 0,0 0 1,0 0-1,0-1 0,0 1 1,0 0-1,0 0 0,0 0 1,1-1-1,-1 1 0,0 0 1,0 0-1,1-1 0,-1 1 1,0 0-1,1-1 0,-1 1 1,1 0-1,-1-1 0,1 1 1,0 0-1,6 3 45,0 0 0,0 0-1,0-1 1,0 0 0,1-1 0,-1 0 0,1 0 0,10 1-1,65 3-226,-68-9-1439,-14 3 1401,-1-1-1,1 1 1,-1-1 0,0 0 0,1 1-1,-1-1 1,0 0 0,1 1 0,-1-1 0,0 0-1,0 1 1,0-1 0,0 0 0,0 0 0,0 1-1,0-1 1,0 0 0,0 1 0,0-1 0,0 0-1,0 0 1,0 1 0,0-1 0,-1 0-1,1 1 1,0-1 0,0 0 0,-1 1 0,1-1-1,-1 0 1,0 0 0,-13-22-7337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6.825"/>
    </inkml:context>
    <inkml:brush xml:id="br0">
      <inkml:brushProperty name="width" value="0.025" units="cm"/>
      <inkml:brushProperty name="height" value="0.025" units="cm"/>
    </inkml:brush>
  </inkml:definitions>
  <inkml:trace contextRef="#ctx0" brushRef="#br0">1 19 5765,'0'0'13998,"64"-18"-13998,-39 18-2018,9 1-8776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9.496"/>
    </inkml:context>
    <inkml:brush xml:id="br0">
      <inkml:brushProperty name="width" value="0.025" units="cm"/>
      <inkml:brushProperty name="height" value="0.025" units="cm"/>
    </inkml:brush>
  </inkml:definitions>
  <inkml:trace contextRef="#ctx0" brushRef="#br0">22 1 11018,'0'0'4357,"-6"47"-1443,-3-23-896,4-2-1121,3-3-577,2-3-224,0-3-64,11-6-736,5-6-1570,-4-1-1762,4-4-1537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7.390"/>
    </inkml:context>
    <inkml:brush xml:id="br0">
      <inkml:brushProperty name="width" value="0.025" units="cm"/>
      <inkml:brushProperty name="height" value="0.025" units="cm"/>
    </inkml:brush>
  </inkml:definitions>
  <inkml:trace contextRef="#ctx0" brushRef="#br0">2 88 11851,'0'0'2029,"-1"-9"656,1 5-2370,0 0-1,-1 0 1,2 0-1,-1 0 1,0 0 0,1 0-1,0 0 1,-1 0-1,2 0 1,1-6 0,-1 8-120,-1 0 0,1 0 0,0 0 0,0 0 0,0 0 0,0 0 0,0 1 0,0-1 0,0 0 0,0 1 0,1 0 0,-1 0 0,0 0 0,1 0 0,-1 0 0,1 0 0,-1 0 0,1 1 0,0 0 0,-1-1 0,5 1 0,3-1 31,-1 1 0,1 0-1,-1 1 1,1 0 0,-1 0-1,0 1 1,0 0-1,1 1 1,-2 0 0,1 0-1,12 7 1,-18-8-219,0 0 0,0 0 1,0 0-1,0 0 0,0 0 0,-1 1 0,1 0 1,-1-1-1,0 1 0,1 0 0,-1 0 0,-1 0 1,1 0-1,0 0 0,-1 1 0,0-1 0,1 0 0,-1 1 1,-1-1-1,1 1 0,0-1 0,-1 1 0,0 0 1,0-1-1,0 1 0,0-1 0,0 1 0,-1 0 1,0-1-1,0 1 0,0-1 0,0 0 0,-2 6 0,-2 0 34,-1 0 0,0 0-1,0-1 1,-1 0-1,0 0 1,0 0-1,-1-1 1,0 0-1,0-1 1,-12 8-1,-10 9 16,29-23-60,1 0-1,-1 1 0,0-1 1,1 1-1,-1-1 0,0 1 0,1-1 1,-1 1-1,0 0 0,1-1 1,-1 1-1,1 0 0,-1-1 1,1 1-1,-1 0 0,1 0 1,0-1-1,-1 1 0,1 0 1,0 0-1,0 0 0,0-1 0,-1 1 1,1 0-1,0 0 0,0 0 1,0 1-1,1-1-28,0 0 0,0 0-1,0-1 1,0 1 0,0 0 0,0-1-1,0 1 1,0-1 0,0 1 0,0-1-1,0 0 1,0 1 0,1-1 0,-1 0 0,0 0-1,0 0 1,1 0 0,57-2-1795,-28-3 236,0-1 0,-1-2 0,0-1 0,41-18 0,-42 14-1001,-1-2 0,0 0-1,0-2 1,31-26 0,-25 7 3882,-32 34-747,-1 0 0,0 0-1,1-1 1,-1 1 0,0 0-1,0-1 1,-1 1 0,1-1-1,0 1 1,-1-1 0,1 0-1,-1 1 1,0-1 0,0 1-1,0-5 1,-1 6-330,0 0 1,0 0 0,1 0-1,-1 0 1,0 0-1,0 0 1,0 1-1,0-1 1,0 0 0,0 0-1,0 1 1,0-1-1,0 1 1,0-1-1,-1 1 1,1-1 0,0 1-1,0 0 1,0-1-1,-1 1 1,1 0-1,0 0 1,0 0 0,-1 0-1,1 0 1,0 0-1,0 1 1,-2-1-1,-37 6 1413,28-1-1360,1 0 1,0 1 0,1 0 0,0 0 0,0 1 0,0 1 0,0-1 0,1 2 0,-15 17 0,11-10-62,0 0 0,1 1-1,0 1 1,-17 37 0,26-49-153,1 0 1,0 0 0,0 0 0,1 0 0,-1 0-1,1 0 1,0 1 0,1-1 0,0 11 0,0-15-33,1 1 1,-1-1 0,1 0 0,-1 0-1,1 0 1,0 0 0,0 0 0,0 0-1,0 0 1,0 0 0,1 0 0,-1 0-1,1 0 1,-1-1 0,1 1 0,-1-1-1,1 1 1,0-1 0,0 1 0,0-1-1,0 0 1,0 0 0,0 0 0,0 0-1,0 0 1,0-1 0,0 1 0,0-1-1,3 1 1,8 1 152,-1 0 1,1-1-1,0-1 1,-1 0-1,1-1 1,-1 0-1,1-1 0,-1 0 1,1-1-1,-1-1 1,0 0-1,0 0 1,-1-1-1,1-1 0,-1 1 1,0-2-1,13-10 1,-16 11-128,-1 0 0,1-1 0,-1 0 0,0-1 1,-1 1-1,0-1 0,0 0 0,-1-1 0,1 0 0,-2 0 1,0 0-1,0 0 0,0 0 0,-1-1 0,-1 0 0,1 0 1,-2 0-1,1 1 0,-2-2 0,1 1 0,-1 0 0,-2-11 1,2 18-87,-1-1 1,1 1-1,-1 0 0,0-1 1,0 1-1,-1 0 1,1 0-1,-1 0 1,1 0-1,-1 0 1,0 1-1,0-1 1,0 0-1,0 1 1,-1-1-1,1 1 0,-1 0 1,0 0-1,1 0 1,-1 0-1,0 0 1,0 1-1,0-1 1,0 1-1,-5-2 1,5 3-161,1-1 1,-1 1 0,1 0 0,0 0 0,-1 0 0,1 0 0,0 0 0,-1 0-1,1 1 1,0-1 0,-1 1 0,1-1 0,0 1 0,-1 0 0,1 0 0,0 0-1,0 0 1,0 1 0,0-1 0,0 1 0,0-1 0,1 1 0,-1-1 0,0 1 0,1 0-1,-1 0 1,1 0 0,0 0 0,-1 0 0,1 0 0,0 0 0,0 0 0,1 1-1,-1-1 1,-1 4 0,-2 40-9361,4-29-507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8.180"/>
    </inkml:context>
    <inkml:brush xml:id="br0">
      <inkml:brushProperty name="width" value="0.025" units="cm"/>
      <inkml:brushProperty name="height" value="0.025" units="cm"/>
    </inkml:brush>
  </inkml:definitions>
  <inkml:trace contextRef="#ctx0" brushRef="#br0">253 197 15855,'0'0'2771,"-12"-4"-246,5 1-2367,0 0 0,0 0 1,0 1-1,0 0 1,-1 0-1,1 1 0,-1 0 1,1 0-1,-1 1 0,1 0 1,-1 0-1,1 1 1,-1 0-1,1 0 0,0 1 1,0 0-1,-1 0 0,1 0 1,0 1-1,-9 5 0,9-3-112,1 0-1,-1 1 1,1 0-1,0 0 0,0 0 1,1 1-1,-1 0 0,2 0 1,-1 0-1,1 1 0,0 0 1,-4 10-1,7-15-22,0 0 0,0 0-1,1 0 1,-1 0 0,1 0 0,-1 0-1,1 0 1,0 0 0,0 0-1,1 0 1,-1 1 0,1-1 0,-1 0-1,1 0 1,0 0 0,0 0 0,0 0-1,1-1 1,-1 1 0,1 0-1,-1 0 1,1-1 0,0 1 0,0-1-1,0 0 1,1 1 0,-1-1 0,0 0-1,1 0 1,-1-1 0,1 1 0,0 0-1,-1-1 1,1 0 0,0 1-1,4 0 1,7 3 172,1 0 0,0-1 1,0-1-1,0 0 0,1-1 0,-1-1 0,0 0 0,1-2 0,-1 1 1,28-6-1,-33 5-121,-1-1 1,0 0 0,1-1 0,-1 0-1,0-1 1,-1 1 0,1-2-1,-1 1 1,0-1 0,0 0 0,0-1-1,-1 0 1,1 0 0,-2-1-1,1 0 1,-1 0 0,0 0-1,8-13 1,-12 17-59,-1 1 0,1-1 1,-1 0-1,1 0 0,-1 0 0,0 0 0,0 0 0,0 0 0,-1 0 0,1 0 0,-1 0 1,1 0-1,-1 0 0,0 0 0,0-1 0,-1 1 0,1 0 0,-1 0 0,1 0 1,-1 0-1,0 0 0,0 0 0,0 0 0,-1 0 0,1 0 0,-1 1 0,1-1 0,-1 0 1,0 1-1,0 0 0,0-1 0,-1 1 0,-3-3 0,0 1-138,0 0 0,0 1-1,0 0 1,0 1 0,-1-1-1,1 1 1,-1 0 0,0 1-1,0-1 1,0 1 0,0 1 0,1-1-1,-1 1 1,-9 1 0,14 0-126,-1-1 0,1 1 0,-1 0 1,1-1-1,0 1 0,-1 0 0,1 1 0,0-1 1,0 0-1,0 1 0,0-1 0,0 1 0,0-1 1,0 1-1,0 0 0,1 0 0,-1 0 1,1 0-1,-3 4 0,4-5-15,-1 0 0,1 0 0,-1 0 0,1 0 0,0 0 0,-1 0 0,1 0 0,0 0 0,0 1 0,0-1 0,0 0 0,0 0 0,0 0 0,0 0 0,0 0 0,0 1 0,0-1 0,1 0 0,-1 0 0,0 0 0,1 0 0,-1 0 0,1 0 0,-1 0 0,1 0 0,0 0 0,-1 0 0,1 0 0,0 0 0,0-1 0,0 1 0,0 0 0,-1 0 0,1-1 0,0 1 0,0-1 0,0 1 0,0-1 0,0 1 0,1-1 0,-1 1 0,0-1 0,1 0 0,8 3-938,1 0 0,-1-1 1,0-1-1,1 1 0,20-2 0,-15-1 838,1 0-1,-1-2 1,23-6 0,-21 4 1369,-1-1 0,-1 0 0,1-1 1,-1-1-1,0-1 0,-1 0 0,23-19 0,-32 22 61,0 0-1,-1 0 1,0-1-1,0 1 1,-1-1-1,4-8 1,-7 13-780,0 0-1,0-1 1,0 1 0,0 0-1,-1 0 1,1-1 0,-1 1-1,1 0 1,-1-1 0,0 1-1,0-3 1,0 4-188,-1 0-1,1 0 1,0 1 0,0-1-1,-1 0 1,1 0-1,-1 0 1,1 1 0,-1-1-1,1 0 1,-1 1-1,1-1 1,-1 0 0,0 1-1,1-1 1,-1 1-1,0-1 1,1 1 0,-1-1-1,0 1 1,0-1-1,0 1 1,1 0 0,-1-1-1,0 1 1,0 0-1,0 0 1,0 0 0,-1 0-1,-6-1 0,0 1 0,0 0 0,-1 0 0,1 1 0,0 0 0,0 0 0,0 1 0,0 0 0,0 1 0,0 0 0,1 0 0,-1 0 0,-8 7 0,4-4 39,2 2 1,-1-1-1,1 1 1,0 1-1,1 0 1,0 0-1,-14 20 1,21-28-137,1 1 0,-1 0 0,1 0 0,0 0 0,0 0 0,0 0 0,0 0 0,0 0 0,0 0 0,1 1 0,-1-1-1,1 0 1,-1 0 0,1 1 0,0-1 0,0 0 0,0 0 0,0 1 0,0-1 0,1 0 0,-1 1 0,1-1 0,-1 0 0,1 0 0,0 0 0,0 0 0,0 1 0,0-1 0,0 0 0,0-1 0,1 1 0,-1 0 0,1 0 0,-1 0 0,1-1 0,0 1 0,-1-1 0,1 0-1,0 1 1,3 1 0,9 4-2,1 1 0,0-1 0,0-1 0,28 7 0,-16-5-1,10 5-10,-11-5-26,0 1-1,-1 2 1,28 15-1,-51-25 29,0 0 0,0 0 0,0 0-1,-1 0 1,1 1 0,0-1 0,-1 0-1,1 1 1,-1-1 0,0 1 0,1 0-1,-1-1 1,0 1 0,0 0 0,0 0-1,0 0 1,-1 0 0,2 3 0,-2-3 11,0-1 0,0 1 1,0-1-1,-1 1 0,1-1 1,0 1-1,-1-1 0,1 1 1,-1-1-1,0 0 0,1 1 1,-1-1-1,0 0 1,0 0-1,0 0 0,0 1 1,0-1-1,0 0 0,-2 1 1,-5 4 53,1-1 0,-1-1 0,0 1 1,-1-1-1,1 0 0,-15 3 0,-9 2 619,0-1-1,0-1 1,-1-2-1,0-2 1,-61-1-1,93-2-663,0 1 0,-1-1 0,1 0-1,0 0 1,0 0 0,0 0 0,0-1-1,0 1 1,0 0 0,-1 0 0,1-1-1,0 1 1,0-1 0,0 1 0,0-1-1,0 1 1,0-1 0,0 1 0,0-1-1,1 0 1,-1 0 0,0 1 0,0-1-1,0 0 1,1 0 0,-1 0 0,1 0-1,-1 0 1,0 0 0,1 0 0,0 0-1,-1 0 1,1 0 0,0 0 0,-1 0-1,1 0 1,0-1 0,0 1-1,0 0 1,0 0 0,0 0 0,0 0-1,1-2 1,0-1-25,0 0 0,0 0-1,1 1 1,0-1 0,0 1 0,0-1-1,0 1 1,0-1 0,1 1 0,0 0-1,4-4 1,33-25-39,1 2-1,2 2 1,50-25-1,-45 27 83,-2-1 1,66-52-1,-107 74-14,0 1 0,0-1 1,0 0-1,-1-1 1,1 1-1,-1-1 0,-1 1 1,1-1-1,2-7 0,-5 11-12,-1 0 0,1 1 0,-1-1-1,1 0 1,-1 0 0,0 0 0,0 0-1,1 0 1,-1 1 0,-1-1 0,1 0-1,0 0 1,0 0 0,-1 0-1,1 0 1,-1 1 0,0-1 0,1 0-1,-1 0 1,0 1 0,0-1 0,0 1-1,0-1 1,0 1 0,-1-1 0,1 1-1,0-1 1,-1 1 0,1 0 0,-1 0-1,1 0 1,-1 0 0,0 0 0,1 0-1,-1 0 1,-2 0 0,-10-5-11,-1 0 0,0 1 0,0 1 1,0 0-1,0 2 0,-19-2 0,-33 0-1375,3 4-3810,41 0 1712,-4 0-5545</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49.350"/>
    </inkml:context>
    <inkml:brush xml:id="br0">
      <inkml:brushProperty name="width" value="0.025" units="cm"/>
      <inkml:brushProperty name="height" value="0.025" units="cm"/>
    </inkml:brush>
  </inkml:definitions>
  <inkml:trace contextRef="#ctx0" brushRef="#br0">104 306 6342,'4'-22'11769,"-4"22"-11613,-1 0 0,1-1-1,0 1 1,0 0-1,0-1 1,0 1 0,-1 0-1,1 0 1,0-1 0,0 1-1,-1 0 1,1 0-1,0 0 1,0-1 0,-1 1-1,1 0 1,0 0 0,0 0-1,-1 0 1,1 0-1,0-1 1,-1 1 0,1 0-1,0 0 1,-1 0 0,1 0-1,0 0 1,-1 0-1,1 0 1,0 0 0,-1 0-1,1 0 1,0 0-1,-1 1 1,-1-1-26,-1 1-1,1 0 1,-1 1 0,1-1-1,0 0 1,0 1 0,0-1-1,0 1 1,0 0 0,0-1-1,0 1 1,0 0 0,-2 3-1,-5 11 40,0 1-1,0 0 1,2 0-1,0 0 1,1 1-1,1 0 1,1 0-1,-5 36 0,9-52-159,0 0 0,-1-1-1,1 1 1,0 0-1,0 0 1,0-1 0,0 1-1,1 0 1,-1 0 0,0-1-1,1 1 1,-1 0-1,1-1 1,0 1 0,-1-1-1,1 1 1,0-1-1,0 1 1,1 1 0,-1-2 22,0-1 1,0 1 0,1-1-1,-1 1 1,0-1 0,0 1 0,0-1-1,0 0 1,0 1 0,1-1-1,-1 0 1,0 0 0,0 0-1,1 0 1,-1 0 0,0 0-1,0 0 1,0-1 0,1 1 0,1-1-1,4-2 180,0 0 0,-1 0 0,1-1 0,0 0 0,-1 0 0,0 0 0,8-8-1,7-8 17,-1-1-1,-1-1 0,24-34 1,-34 42-180,0 0 0,-1-1 0,-1 0 0,0 0 0,-1-1 0,-1 1 0,5-25 0,-49 114-373,37-67 306,-7 13-321,1 1 0,1 0 0,1 0 0,1 0 0,-3 31 0,7-52 263,1 1-1,0 0 1,0-1-1,0 1 1,0 0-1,0-1 1,-1 1-1,1 0 1,1-1-1,-1 1 1,0 0-1,0-1 1,0 1-1,0 0 1,0 0-1,1-1 1,-1 1-1,0-1 1,0 1-1,1 0 1,-1-1-1,1 1 1,-1-1-1,0 1 1,1-1-1,-1 1 1,1-1-1,-1 1 1,1-1-1,0 1 1,-1-1-1,1 0 1,-1 1-1,1-1 1,0 0-1,-1 1 1,1-1-1,0 0 1,-1 0-1,1 0 1,0 0-1,-1 0 1,1 0-1,0 0 1,-1 0-1,1 0 1,0 0-1,0 0 1,-1 0-1,1 0 1,0 0-1,-1-1 1,1 1-1,-1 0 1,1 0-1,0-1 1,-1 1-1,1-1 1,-1 1-1,1 0 1,-1-1-1,1 1 1,0-2-1,38-29-2776,-23 13 1444,-1-1 1,0 0-1,13-26 1,-11 15 372,20-53 1,3-37 2525,-10 1 3561,-44 188-1685,8-24-2465,-3 81 0,9-122-873,0 0-1,0 0 1,0 0-1,0 0 1,1 0-1,0 0 1,0 0-1,0 0 1,0-1-1,0 1 1,1 0 0,0 0-1,0-1 1,0 1-1,0-1 1,0 0-1,1 0 1,-1 0-1,6 5 1,-3-5 7,0 0 1,0 0-1,1-1 0,-1 0 1,0 0-1,1 0 1,0-1-1,-1 1 0,1-1 1,0-1-1,0 1 1,11-1-1,63 0 202,-79-1-205,-1 1 1,1 0-1,-1 0 0,0 0 1,1 0-1,-1 0 1,1 0-1,-1 0 0,1 1 1,-1-1-1,1 0 1,-1 0-1,0 0 0,1 0 1,-1 0-1,1 1 1,-1-1-1,0 0 0,1 0 1,-1 1-1,0-1 1,1 0-1,-1 1 0,0-1 1,1 0-1,-1 1 1,0-1-1,0 0 0,1 1 1,-1-1-1,0 1 1,0-1-1,0 0 0,1 1 1,-6 18 844,-20 14 266,10-21-800,0 1-1,-1-2 1,-1 0-1,0-1 1,-22 9 0,30-15-283,-1 0 1,0-1 0,0 0 0,0 0 0,0-1-1,-1 0 1,1-1 0,0-1 0,-1 1 0,1-1 0,-18-3-1,27 3-140,-1-1 0,1 1-1,-1 0 1,1-1 0,0 1-1,-1-1 1,1 1 0,-1-1-1,1 0 1,0 1 0,0-1 0,-1 0-1,1 0 1,0 0 0,0 0-1,0 0 1,0 0 0,0-1-1,0 1 1,0 0 0,1 0-1,-1-1 1,0 1 0,1 0-1,-1-1 1,1 1 0,-1-1-1,1 1 1,-1-1 0,1 1-1,0-1 1,0 1 0,0-1-1,0 1 1,0-1 0,0 1-1,1-1 1,-1 1 0,0 0-1,1-1 1,-1 1 0,1-2-1,1-3-695,0 1-1,0 0 0,1 1 0,-1-1 0,1 0 0,0 1 0,1-1 1,-1 1-1,1 0 0,5-5 0,25-16-7351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1:50.214"/>
    </inkml:context>
    <inkml:brush xml:id="br0">
      <inkml:brushProperty name="width" value="0.025" units="cm"/>
      <inkml:brushProperty name="height" value="0.025" units="cm"/>
    </inkml:brush>
  </inkml:definitions>
  <inkml:trace contextRef="#ctx0" brushRef="#br0">0 399 21620,'2'-1'903,"8"-4"-887,-1 2 1,1-1-1,0 1 0,0 1 1,0-1-1,0 2 1,0 0-1,13-1 1,7-1-43,498-35-398,-187 19 208,1758-102 2511,-1003 100-2148,962-44-150,-1659 36 399,1126-47 2662,-1494 75-3629,0 1 0,0 2 0,0 2 0,0 0-1,32 10 1,-44-9-3160,-7-3-2499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3.756"/>
    </inkml:context>
    <inkml:brush xml:id="br0">
      <inkml:brushProperty name="width" value="0.025" units="cm"/>
      <inkml:brushProperty name="height" value="0.025" units="cm"/>
    </inkml:brush>
  </inkml:definitions>
  <inkml:trace contextRef="#ctx0" brushRef="#br0">172 1 15278,'0'0'5040,"-3"13"-4170,-15 36 414,-37 74-1,31-75-546,2 2 0,-21 69 0,42-114-694,-1 1-1,1-1 1,0 0-1,0 1 1,1-1 0,0 1-1,0-1 1,0 1-1,0-1 1,2 6 0,-1-9-17,0 0 1,0 0 0,0 0-1,0 0 1,0-1 0,0 1 0,1 0-1,-1-1 1,0 1 0,1-1 0,0 1-1,-1-1 1,1 0 0,0 0 0,0 0-1,-1 0 1,1 0 0,0 0-1,0 0 1,0 0 0,0-1 0,0 1-1,0-1 1,0 0 0,1 1 0,-1-1-1,4-1 1,27 3 154,1-2-1,0-1 1,43-7 0,12-15-2882,-75 18 325,0-1 0,-1 0-1,24-16 1,-14 2-7879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4.147"/>
    </inkml:context>
    <inkml:brush xml:id="br0">
      <inkml:brushProperty name="width" value="0.025" units="cm"/>
      <inkml:brushProperty name="height" value="0.025" units="cm"/>
    </inkml:brush>
  </inkml:definitions>
  <inkml:trace contextRef="#ctx0" brushRef="#br0">0 0 7399,'0'0'13853,"8"0"-12534,9 0-710,0 0-1,1 2 1,-1 0 0,27 6 0,-40-7-598,1 1-1,-1-1 1,0 1 0,1 0-1,-1 0 1,0 0-1,0 0 1,0 1 0,-1-1-1,1 1 1,-1 0-1,1 0 1,-1 1 0,0-1-1,0 1 1,0-1 0,-1 1-1,0 0 1,1 0-1,-1 0 1,0 1 0,-1-1-1,1 0 1,1 7 0,-2-3 12,-1-1 1,0 0 0,0 1 0,0-1 0,-1 1 0,0-1 0,0 0 0,-1 1 0,0-1 0,0 0 0,-1 0 0,0 0 0,0-1 0,-1 1 0,1-1 0,-9 10 0,-7 9-135,-1-2 0,-40 36 0,38-37-449,8-11-2996,3-8-3293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4.493"/>
    </inkml:context>
    <inkml:brush xml:id="br0">
      <inkml:brushProperty name="width" value="0.025" units="cm"/>
      <inkml:brushProperty name="height" value="0.025" units="cm"/>
    </inkml:brush>
  </inkml:definitions>
  <inkml:trace contextRef="#ctx0" brushRef="#br0">0 1 801,'0'0'17520,"6"47"-17231,-3-8 736,-3 8-353,0 11-255,-3 0-257,3-5-64,0-5-32,0-5-32,0-9-320,0-13-1122,0-8-2658,0-9-1345</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4.853"/>
    </inkml:context>
    <inkml:brush xml:id="br0">
      <inkml:brushProperty name="width" value="0.025" units="cm"/>
      <inkml:brushProperty name="height" value="0.025" units="cm"/>
    </inkml:brush>
  </inkml:definitions>
  <inkml:trace contextRef="#ctx0" brushRef="#br0">17 232 10154,'-4'-12'808,"0"0"1,2 0-1,-1-1 1,2 1-1,0 0 1,0-15-1,1 23-620,1-1 0,0 1 0,-1 0 1,2-1-1,-1 1 0,0 0 0,1 0 0,0 0 0,0 0 0,0 0 0,0 0 0,1 1 0,0-1 0,-1 1 0,1 0 0,1 0 0,-1 0 0,0 0 1,1 0-1,5-3 0,5-2 118,0 1 0,0 1 0,0 1 1,1 0-1,0 0 0,0 1 0,0 1 0,21-1 1,-2 2-66,0 1 1,56 5-1,-84-3-243,-1-1 1,0 1-1,1 0 0,-1 0 0,0 1 0,0 0 0,0 0 1,0 0-1,0 0 0,0 1 0,-1 0 0,1 0 0,-1 0 0,1 0 1,-1 1-1,4 4 0,-6-5 5,-1-1 0,1 1 1,-1 0-1,0-1 0,0 1 0,0 0 1,0 0-1,0 0 0,-1 0 0,0 0 1,1 0-1,-1 0 0,0 0 0,0-1 1,0 1-1,-1 0 0,1 0 0,-1 0 1,0 0-1,0 0 0,0 0 0,0-1 1,0 1-1,0 0 0,-1-1 0,1 1 1,-1-1-1,0 1 0,0-1 0,-2 3 1,-18 18 172,-1-1 0,0-1 1,-1-1-1,-2-1 0,-53 30 1,52-32-248,27-17-186,-3 1 385,6-4-5049,13-13-1645</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5.259"/>
    </inkml:context>
    <inkml:brush xml:id="br0">
      <inkml:brushProperty name="width" value="0.025" units="cm"/>
      <inkml:brushProperty name="height" value="0.025" units="cm"/>
    </inkml:brush>
  </inkml:definitions>
  <inkml:trace contextRef="#ctx0" brushRef="#br0">85 0 5894,'-2'10'6662,"-4"15"-4049,-1 0 0,-15 31 0,13-35-1941,1-1 1,1 1-1,1 1 0,0-1 1,2 1-1,-3 27 0,7-48-668,0 0 0,0 0 1,0 0-1,0 0 0,0 0 0,0 0 0,0 0 1,0 0-1,0 0 0,1 0 0,-1 0 0,0 0 0,1 0 1,-1 0-1,1 0 0,-1 0 0,1 0 0,-1 0 1,1 0-1,-1 0 0,1-1 0,0 1 0,0 0 0,-1-1 1,1 1-1,0 0 0,1 0 0,0-1 17,-1 0-1,1 1 1,-1-1-1,1 0 1,-1 0-1,1-1 1,0 1-1,-1 0 1,1 0-1,-1-1 0,1 1 1,-1-1-1,1 1 1,-1-1-1,3-1 1,3-2 95,0-1 0,0 1 1,-1-1-1,1-1 0,9-9 0,-11 7-45,0 1-1,0-1 0,-1 0 1,1 0-1,-2-1 0,0 1 1,0-1-1,0 0 0,-1 1 0,0-1 1,-1 0-1,0 0 0,0 0 1,-1-1-1,0 1 0,-1 0 0,-2-14 1,-3 16-459,1 16-394,1 16-1769,4-24 2378,0 0 1,0 0-1,0 0 1,0 0-1,1 0 1,-1 0-1,0-1 0,0 1 1,1 0-1,-1 0 1,1-1-1,-1 1 1,1 0-1,-1 0 1,1-1-1,-1 1 0,1 0 1,0-1-1,-1 1 1,1-1-1,0 1 1,0-1-1,-1 1 1,1-1-1,0 0 0,0 1 1,1-1-1,32 6-3270,35-14-406,-46 2 4032,-1-1 0,0-1 0,-1 0 0,0-2 0,0-1-1,-1 0 1,35-28 0,-95 77 5194,29-25-5251,1-1 1,0 1-1,1 1 1,1-1-1,0 2 1,-9 22-1,17-37-110,0 0-1,0 1 1,-1-1-1,1 0 1,0 1 0,0-1-1,0 0 1,0 0-1,0 1 1,0-1 0,0 0-1,0 1 1,0-1-1,0 0 1,0 1-1,0-1 1,0 0 0,0 1-1,0-1 1,0 0-1,0 1 1,0-1 0,0 0-1,0 0 1,1 1-1,-1-1 1,0 0 0,0 1-1,0-1 1,0 0-1,1 0 1,-1 0 0,0 1-1,0-1 1,1 0-1,-1 0 1,0 0-1,0 1 1,1-1 0,-1 0-1,0 0 1,1 0-1,-1 0 1,1 0 0,20-2 933,20-17 288,-29 11-1164,-1 0 1,1-1-1,17-19 0,-26 25-50,0-1 0,0 0 0,0 0-1,0 0 1,-1 0 0,1 0 0,-1-1 0,0 1 0,0-1-1,-1 0 1,0 1 0,1-1 0,-2 0 0,2-9-1,-2 13-15,-1 0 0,1 0-1,-1-1 1,1 1-1,-1 0 1,0 0 0,1 0-1,-1-1 1,0 1-1,0 0 1,0 0 0,0 0-1,0 0 1,0 1 0,0-1-1,0 0 1,0 0-1,0 1 1,-1-1 0,1 0-1,0 1 1,0-1-1,-1 1 1,1 0 0,0-1-1,-1 1 1,1 0 0,0 0-1,-1 0 1,1 0-1,0 0 1,-1 0 0,1 0-1,0 0 1,-1 1-1,1-1 1,-3 1 0,2-1-83,0 0 1,0 1 0,0-1-1,0 1 1,0-1 0,0 1-1,0-1 1,0 1 0,0 0-1,0 0 1,1 0 0,-1 0-1,0 0 1,1 1-1,-1-1 1,0 0 0,1 1-1,0-1 1,-1 1 0,1 0-1,0-1 1,0 1 0,0 0-1,0 0 1,0 0 0,-1 4-1,2-6-75,0 1-1,0 0 1,0-1-1,0 1 1,1 0-1,-1-1 0,0 1 1,0-1-1,1 1 1,-1 0-1,0-1 1,1 1-1,-1-1 1,1 1-1,-1-1 1,1 1-1,-1-1 0,1 0 1,-1 1-1,1-1 1,-1 1-1,1-1 1,0 0-1,-1 1 1,1-1-1,0 0 1,-1 0-1,1 0 0,-1 0 1,1 1-1,0-1 1,-1 0-1,1 0 1,0 0-1,0 0 1,-1 0-1,1-1 0,0 1 1,-1 0-1,1 0 1,-1 0-1,1-1 1,0 1-1,-1 0 1,2-1-1,35-11-4675,3-9 813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5.608"/>
    </inkml:context>
    <inkml:brush xml:id="br0">
      <inkml:brushProperty name="width" value="0.025" units="cm"/>
      <inkml:brushProperty name="height" value="0.025" units="cm"/>
    </inkml:brush>
  </inkml:definitions>
  <inkml:trace contextRef="#ctx0" brushRef="#br0">268 1 10762,'0'0'3427,"-9"9"-1051,-12 14-1326,2 0 0,0 2 0,-22 38-1,33-49-778,0-1-1,1 2 0,1-1 1,0 1-1,1 0 0,1 0 1,0 0-1,1 1 0,-1 23 1,4-38-265,-1 0 1,1 0 0,1 1 0,-1-1 0,0 0-1,0 0 1,0 0 0,0 0 0,1 1 0,-1-1-1,1 0 1,-1 0 0,1 0 0,-1 0 0,1 0 0,-1 0-1,1 0 1,0 0 0,0 0 0,0 0 0,-1 0-1,1-1 1,0 1 0,0 0 0,0-1 0,0 1-1,2 0 1,0 0 14,0 0-1,0-1 0,0 1 1,0-1-1,0 0 0,0 0 1,0 0-1,0 0 0,0-1 1,0 1-1,3-2 0,12-3-234,0-1-1,32-16 1,-39 17-325,-1 0 320,-5 3 163,1-1 0,-1 1-1,1 0 1,-1 0-1,1 1 1,8-2-1,-14 3 54,0 0-1,0 0 0,0 0 1,1 0-1,-1 1 0,0-1 1,0 0-1,0 0 0,1 0 1,-1 0-1,0 1 0,0-1 1,0 0-1,0 0 0,0 0 1,0 1-1,1-1 0,-1 0 1,0 0-1,0 1 0,0-1 1,0 0-1,0 0 0,0 0 1,0 1-1,0-1 0,0 0 0,0 0 1,0 1-1,0-1 0,0 0 1,0 0-1,0 1 0,0-1 1,0 0-1,-1 0 0,1 1 1,0-1-1,0 0 0,0 0 1,0 0-1,0 1 0,0-1 1,-1 0-1,1 0 0,0 0 1,0 0-1,0 1 0,-1-1 1,-7 13 197,-4-1 353,-1 1 0,0-2 0,-1 1-1,0-2 1,-30 17 0,12-10 540,-66 24 1,90-38-1127,0 0-1,-1-1 1,1 0 0,-1 0 0,-11 0 0,19-2-66,1-1 1,0 1-1,0 0 0,0 0 1,-1-1-1,1 1 1,0 0-1,0-1 0,0 1 1,0 0-1,0 0 1,-1-1-1,1 1 0,0 0 1,0-1-1,0 1 1,0 0-1,0-1 0,0 1 1,0 0-1,0-1 1,0 1-1,0 0 0,1-1 1,-1 1-1,0 0 1,0 0-1,0-1 0,0 1 1,0 0-1,0-1 1,1 1-1,-1 0 0,0 0 1,0-1-1,1 1 1,33-41-7776,-24 32 6166,27-30-5017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2:59.862"/>
    </inkml:context>
    <inkml:brush xml:id="br0">
      <inkml:brushProperty name="width" value="0.025" units="cm"/>
      <inkml:brushProperty name="height" value="0.025" units="cm"/>
    </inkml:brush>
  </inkml:definitions>
  <inkml:trace contextRef="#ctx0" brushRef="#br0">110 50 12204,'0'0'6779,"-10"3"-5006,-1 2-1217,-1 0 0,1 1 1,-19 13-1,27-17-473,1-1-1,0 1 1,-1-1-1,1 1 1,0 0-1,0 0 1,0 0-1,0 0 1,0 0-1,1 0 1,-1 1-1,1-1 1,-1 1-1,1-1 1,0 1-1,0-1 0,0 1 1,0 0-1,0-1 1,1 1-1,-1 0 1,1 0-1,0-1 1,0 1-1,0 0 1,0 0-1,0 0 1,1 3-1,0-4-70,0-1 0,0 0 0,0 0 0,0 1 0,1-1 0,-1 0 0,0 0 1,1 0-1,-1 0 0,1 0 0,-1 0 0,1-1 0,-1 1 0,1 0 0,-1-1 0,1 1 0,0-1 0,-1 0 0,3 1 0,39 4 144,-29-4-142,9 2 44,83 12-649,-97-13 525,0 1 0,-1-1-1,0 1 1,0 1 0,0-1 0,0 1-1,0 1 1,-1 0 0,12 9 0,-18-13 60,1 0 0,-1 0 0,0 0 0,0 1 1,0-1-1,0 1 0,0-1 0,0 0 1,0 1-1,0 0 0,-1-1 0,1 1 0,-1-1 1,1 1-1,-1 0 0,0-1 0,1 1 0,-1 0 1,0 0-1,0-1 0,0 1 0,0 0 0,0-1 1,-1 3-1,-1 0 14,1 0 0,-1-1 1,0 1-1,0-1 0,0 1 1,0-1-1,0 0 0,-1 0 0,0 0 1,-3 3-1,-9 7 120,0-1 1,-1-1-1,-22 12 1,35-22-104,-5 4 55,-1 0 0,1-1 0,-1-1 0,0 0 0,-14 4 0,21-7-227,0 1 0,0-1-1,0 1 1,0-1 0,-1 0-1,1 0 1,0 0 0,0 0-1,0 0 1,0-1 0,0 1-1,0-1 1,0 1 0,0-1-1,0 0 1,0 0 0,0 0-1,0 0 1,0 0 0,1 0 0,-1 0-1,0-1 1,1 1 0,-1 0-1,1-1 1,-1 0 0,1 1-1,0-1 1,-2-3 0,-8-23-3911,0-4-2097</inkml:trace>
  <inkml:trace contextRef="#ctx0" brushRef="#br0" timeOffset="1">63 62 4901,'0'0'12203,"64"-39"-9961,-35 34-704,3 0-513,4 2-385,-2 0-319,0 2-289,-4 1-257,-1-1-2177,-12-3-4580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5.952"/>
    </inkml:context>
    <inkml:brush xml:id="br0">
      <inkml:brushProperty name="width" value="0.025" units="cm"/>
      <inkml:brushProperty name="height" value="0.025" units="cm"/>
    </inkml:brush>
  </inkml:definitions>
  <inkml:trace contextRef="#ctx0" brushRef="#br0">156 1 7719,'0'0'14350,"-29"62"-13389,3-17 480,-3 9-192,2 2-320,9-4-641,2-5-255,9-6-1,4-11-64,6-9-609,-3-8-608,11-9-257,0-4-800,-4-5-2050,3-15-5702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6.351"/>
    </inkml:context>
    <inkml:brush xml:id="br0">
      <inkml:brushProperty name="width" value="0.025" units="cm"/>
      <inkml:brushProperty name="height" value="0.025" units="cm"/>
    </inkml:brush>
  </inkml:definitions>
  <inkml:trace contextRef="#ctx0" brushRef="#br0">0 63 11755,'0'0'3710,"11"4"-2402,-4-1-1137,0 0 0,0-1 0,0 0 0,0 0-1,1-1 1,-1 0 0,0 0 0,1-1 0,-1 0-1,1 0 1,-1-1 0,0 0 0,1 0 0,-1-1 0,0 1-1,0-2 1,0 1 0,11-6 0,-13 4-114,1 0-1,-1 0 1,0 0 0,0-1-1,0 0 1,5-7-1,-9 12-40,-1-1 0,1 0 1,-1 1-1,0-1 0,1 1 0,-1-1 0,0 1 0,1-1 0,-1 0 0,0 1 0,0-1 0,1 0 0,-1 1 0,0-1 0,0 0 0,0 1 0,0-1 0,0 0 0,0 1 0,0-1 0,0 0 0,0 1 0,0-1 0,-1 0 0,1 1 0,-1-2 0,0 1 9,0 0 1,-1 1-1,1-1 1,0 0-1,-1 1 1,1-1-1,-1 1 1,1-1-1,-1 1 1,0 0-1,1 0 1,-1 0-1,1 0 1,-1 0-1,1 0 1,-1 0-1,1 0 1,-2 1-1,-3 1 18,0 0 0,0 0-1,0 0 1,1 1 0,-1-1-1,1 1 1,0 1 0,0-1 0,0 1-1,0 0 1,1 0 0,-1 0-1,1 1 1,0-1 0,1 1 0,-1 0-1,1 0 1,0 1 0,0-1-1,0 1 1,1-1 0,0 1-1,0 0 1,-2 10 0,4-15-40,0 0 0,1 0 0,-1 0 0,0 0 0,0 0 0,1 0 0,-1 0 0,1 0 0,-1 0 0,1 0 1,-1 0-1,1 0 0,-1-1 0,1 1 0,0 0 0,0-1 0,-1 1 0,1 0 0,0-1 0,0 1 0,0-1 0,-1 1 0,1-1 0,0 1 0,0-1 0,0 0 0,0 1 1,0-1-1,0 0 0,0 0 0,0 0 0,0 1 0,0-1 0,0 0 0,0-1 0,2 1 0,42-4 300,-24-1-138,0-1 0,41-18-1,-47 17-167,1 1 1,-1 0-1,2 1 0,-1 0 1,0 1-1,28-2 0,-43 6 4,0 0-1,-1 0 0,1-1 1,0 1-1,0 0 0,0 0 1,0 0-1,0 0 0,0 1 1,0-1-1,0 0 0,0 0 1,0 0-1,0 1 0,0-1 1,0 0-1,0 1 0,-1-1 1,1 1-1,0-1 0,0 1 1,0 0-1,-1-1 0,1 1 1,0 0-1,-1-1 0,1 1 1,0 0-1,-1 0 0,1 0 1,-1-1-1,0 1 0,1 0 1,-1 0-1,0 0 0,1 0 1,-1 0-1,0 0 0,0 0 1,0 1-1,0 4 251,-1 0 1,0 0 0,-1 0-1,0 0 1,-4 10-1,4-13-58,0 1-1,1 0 1,0-1 0,0 1-1,0 0 1,0-1 0,0 1-1,1 6 1,3-9-34,1-1 0,-1 0 1,1 0-1,-1 0 0,1 0 0,-1-1 1,1 1-1,-1-1 0,0 0 0,1 0 1,4-3-1,27-11 298,37-24 0,-49 26-634,0 0 1,1 1 0,0 2-1,44-14 1,-67 24 163,-1 0-1,1-1 1,0 1 0,-1 0 0,1 0-1,0-1 1,0 1 0,-1 0 0,1 0-1,0 0 1,0 0 0,-1 0 0,1 0-1,0 0 1,0 0 0,-1 0 0,1 0-1,0 0 1,0 1 0,-1-1 0,1 0-1,0 0 1,-1 1 0,1-1 0,0 1-1,-1-1 1,1 1 0,0-1 0,-1 1-1,1-1 1,-1 1 0,1-1 0,-1 1-1,1-1 1,-1 1 0,0 0 0,1-1-1,-1 1 1,0 0 0,1-1 0,-1 1-1,0 0 1,0 0 0,0-1 0,1 1-1,-1 0 1,0 0 0,0 0 0,-11 46 103,2-16 197,10-30-264,-1 0 1,1-1 0,-1 1-1,0 0 1,1-1-1,-1 1 1,1-1 0,-1 1-1,1 0 1,0-1-1,-1 1 1,1-1 0,0 1-1,-1-1 1,1 0 0,0 1-1,-1-1 1,1 0-1,0 1 1,0-1 0,0 0-1,-1 0 1,1 0-1,0 0 1,0 0 0,1 0-1,13 2-951,-5-2-3778,-5 0-2309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6.960"/>
    </inkml:context>
    <inkml:brush xml:id="br0">
      <inkml:brushProperty name="width" value="0.025" units="cm"/>
      <inkml:brushProperty name="height" value="0.025" units="cm"/>
    </inkml:brush>
  </inkml:definitions>
  <inkml:trace contextRef="#ctx0" brushRef="#br0">0 185 3619,'0'0'17142,"7"-9"-15877,10-10-893,0 0 0,1 0 0,1 2 1,0 1-1,2 0 0,0 1 0,0 2 0,1 0 0,27-11 0,-47 23-377,0 0 0,0 0 0,1 1-1,-1-1 1,0 1 0,0 0 0,0-1 0,0 1 0,0 0 0,0 0 0,0 1-1,1-1 1,-1 0 0,3 2 0,-3-2-1,-1 1 0,0-1 0,0 1 0,0 0 0,0 0 0,-1 0 0,1-1 1,0 1-1,0 0 0,0 0 0,-1 0 0,1 0 0,0 0 0,-1 0 0,1 0 0,-1 1 0,1-1 0,-1 0 0,1 2 0,0 4 17,-1 1-1,1-1 1,-1 1-1,-1-1 1,1 1-1,-1-1 0,-3 8 1,-23 73 232,5-20-241,21-68-42,1 0 0,0 1 0,0-1 0,-1 0 0,1 0 0,0 1 0,0-1 0,0 0 0,-1 1 0,1-1 0,0 0 0,0 1 0,0-1 0,0 0 0,0 1 0,0-1 0,0 0 0,0 1 0,0-1 0,0 0 0,0 1 0,0-1 0,0 0 0,0 1 0,0-1 0,0 1 0,0-1 0,0 0 0,0 1 0,0-1 0,0 0 0,1 1-1,-1-1 1,0 0 0,0 0 0,0 1 0,1-1 0,-1 0 0,0 0 0,0 1 0,1-1 0,-1 0 0,0 0 0,1 1 0,-1-1 0,0 0 0,1 0 0,-1 0 0,0 0 0,1 0 0,-1 0 0,0 1 0,1-1 0,-1 0 0,0 0 0,1 0 0,-1 0 0,0 0 0,1 0 0,-1 0 0,1-1 0,-1 1 0,0 0 0,1 0 0,-1 0 0,0 0-1,1 0 1,-1 0 0,1-1 0,22-15-4674,8-17-3977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7.891"/>
    </inkml:context>
    <inkml:brush xml:id="br0">
      <inkml:brushProperty name="width" value="0.025" units="cm"/>
      <inkml:brushProperty name="height" value="0.025" units="cm"/>
    </inkml:brush>
  </inkml:definitions>
  <inkml:trace contextRef="#ctx0" brushRef="#br0">30 222 4484,'8'-9'8456,"-2"2"-6999,35-43 3241,-38 47-4240,-1 0 0,0 1 0,0-1 0,-1 0 0,1 0-1,-1-1 1,1 1 0,-1 0 0,0 0 0,0-1 0,-1 1 0,1 0-1,0-1 1,-1 1 0,0-1 0,0-4 0,-1 8-421,1-1 0,0 1 0,-1 0 1,1-1-1,0 1 0,-1 0 0,1 0 1,-1-1-1,1 1 0,0 0 0,-1 0 1,1-1-1,-1 1 0,1 0 0,-1 0 1,1 0-1,-1 0 0,1 0 0,-1 0 1,1 0-1,-1 0 0,1 0 0,-1 0 1,1 0-1,-1 0 0,1 0 0,-1 0 1,1 0-1,-1 0 0,1 1 0,-1-1 1,1 0-1,-1 0 0,1 1 0,0-1 1,-1 0-1,1 1 0,0-1 0,-1 0 0,1 1 1,-1 0-1,-18 13-32,12-6-20,1 0 0,-1 0 0,1 0 0,1 0 1,-1 1-1,1 0 0,1 0 0,0 1 0,0-1 0,1 1 0,0 0 0,1 0 0,0 0 0,-1 14 0,3-23 13,0 0 0,0 0 0,1-1 0,-1 1 1,0 0-1,0-1 0,1 1 0,-1 0 0,0-1 0,1 1 0,-1 0 0,1-1 0,-1 1 0,1 0 0,-1-1 1,1 1-1,-1-1 0,1 1 0,-1-1 0,1 1 0,0-1 0,-1 0 0,1 1 0,0-1 0,-1 0 0,1 0 1,0 1-1,0-1 0,-1 0 0,1 0 0,0 0 0,0 0 0,-1 0 0,1 0 0,0 0 0,0 0 1,0 0-1,-1 0 0,1 0 0,0-1 0,0 1 0,-1 0 0,2-1 0,37-14 81,-21 5-57,-2-1 1,0-1 0,0-1-1,-1 0 1,-1-1-1,15-18 1,75-112 114,-96 133-117,-16 25-144,0 2-1,1-1 1,-5 19 0,-7 15-79,8-25 173,0 0 0,2 1 0,0 0-1,2 0 1,-7 47 0,14-71-14,0 0 1,0 0 0,0 0-1,0 0 1,0 1 0,0-1-1,0 0 1,0 0-1,1 0 1,-1 0 0,0 0-1,0 0 1,1 0 0,-1 0-1,1 0 1,-1 0 0,1 0-1,0 0 1,-1-1-1,1 1 1,0 0 0,-1 0-1,1 0 1,0-1 0,0 1-1,0 0 1,0-1-1,0 1 1,0-1 0,0 1-1,0-1 1,0 0 0,0 1-1,0-1 1,0 0 0,0 1-1,0-1 1,0 0-1,0 0 1,0 0 0,0 0-1,0 0 1,0 0 0,1-1-1,-1 1 1,0 0-1,0 0 1,1-2 0,5 1-190,-1-1 0,1 0 0,-1-1 0,0 0 1,1 0-1,-1 0 0,5-4 0,7-7-1230,-1-1 0,-1-1 1,0 0-1,-2-1 0,25-36 0,20-47-68,-94 163 6557,21-40-4553,1-1 0,1 2 1,1 0-1,1 0 0,2 0 0,-7 27 0,15-51-452,0 1 0,0-1 0,0 0 0,0 1-1,0-1 1,0 1 0,0-1 0,-1 1 0,1-1 0,1 0-1,-1 1 1,0-1 0,0 1 0,0-1 0,0 1 0,0-1-1,0 0 1,0 1 0,1-1 0,-1 1 0,0-1 0,0 0-1,0 1 1,1-1 0,-1 0 0,0 1 0,1-1 0,-1 0-1,0 1 1,1-1 0,-1 0 0,0 0 0,1 0 0,-1 1 0,1-1-1,17-3 907,15-17 471,-15 6-1285,-1 0 0,0-1-1,-1-1 1,-1 0 0,-1-1-1,0-1 1,-1 0 0,17-32-1,-51 93 136,15-33-233,0-1 0,1 1 0,1 0 0,0 1 0,0-1 0,1 1 0,0-1 0,1 1 0,0 0 0,0 0 0,1 13-1,1-23-10,1 0 0,-1 0-1,0 0 1,0 0-1,1 0 1,-1 0-1,0 0 1,1 0-1,-1 0 1,1 0-1,0 0 1,-1-1-1,1 1 1,0 0-1,-1 0 1,1 0-1,0-1 1,0 1-1,-1 0 1,1-1-1,0 1 1,0-1-1,0 1 1,0-1-1,0 0 1,2 1-1,36 2 222,-27-5-468,-1 0-1,1 0 1,-1-1 0,16-7 0,13-12-4434,1-7-4654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9.046"/>
    </inkml:context>
    <inkml:brush xml:id="br0">
      <inkml:brushProperty name="width" value="0.025" units="cm"/>
      <inkml:brushProperty name="height" value="0.025" units="cm"/>
    </inkml:brush>
  </inkml:definitions>
  <inkml:trace contextRef="#ctx0" brushRef="#br0">87 287 993,'15'-19'5520,"29"-39"2649,-41 53-7482,-1 1-1,1-1 1,-1 0-1,0 0 1,0 0 0,0 0-1,0 0 1,-1-1-1,0 1 1,0-8-1,-4 13-402,0 0 0,-1 0 0,1 0 0,0 0 0,-1 1 0,1-1 0,0 1 0,0 0 0,-4 2 0,-4 3-274,0 0 0,1 2 0,0-1-1,0 1 1,0 1 0,-8 9-1,13-12-22,-1 0-1,1 1 0,0-1 0,1 1 0,0 0 0,0 0 0,0 1 0,1-1 0,0 1 0,-3 11 0,6-19 12,0 1 0,-1 0 0,1-1 0,0 1 0,0 0 0,0 0 0,0-1 0,0 1 0,0 0 0,0 0 0,0-1 0,0 1 0,0 0 0,0 0 0,0-1 0,0 1 0,0 0 0,1 0 0,-1-1 0,0 1 0,1 0 0,-1-1 0,0 1 0,1-1 0,-1 1 0,1 0 0,-1-1 0,1 1 0,-1-1 0,1 1 0,0-1 0,-1 1 0,1-1 0,-1 0 0,1 1 0,0-1 0,0 1 0,2-1 12,-1 0 1,1 0-1,0-1 0,-1 1 0,1 0 0,-1-1 1,1 0-1,-1 1 0,1-1 0,-1 0 1,3-2-1,59-37 301,-30 10-73,-1-2 1,-2-1-1,-1-2 0,-2-1 1,35-56-1,-51 72 87,-18 24-272,-19 33-217,-35 88 125,54-108 36,0 1-1,0-1 1,2 1 0,0 0-1,-2 27 1,6-45 3,0 1 0,0 0 0,0-1 0,0 1 1,0-1-1,0 1 0,0 0 0,1-1 0,-1 1 0,0 0 0,0-1 0,0 1 0,0-1 0,1 1 0,-1-1 0,0 1 1,1-1-1,-1 1 0,0-1 0,1 1 0,-1-1 0,1 1 0,-1-1 0,1 1 0,-1-1 0,1 0 0,-1 1 0,1-1 1,-1 0-1,1 1 0,-1-1 0,2 0 0,23-2 159,25-21 330,-33 9-384,1-1-1,-2 0 0,0-1 0,-1-1 1,14-19-1,11-12 28,-40 48-137,0 0 0,0 0-1,0 0 1,0 0 0,0 0-1,0-1 1,0 1-1,0 0 1,0 0 0,0 0-1,1 0 1,-1 0-1,0 0 1,0 0 0,0-1-1,0 1 1,0 0-1,0 0 1,1 0 0,-1 0-1,0 0 1,0 0-1,0 0 1,0 0 0,0 0-1,0 0 1,1 0-1,-1 0 1,0 0 0,0 0-1,0 0 1,0 0 0,0 0-1,1 0 1,-1 0-1,0 0 1,0 0 0,0 0-1,0 0 1,0 0-1,1 0 1,-1 0 0,0 0-1,0 0 1,0 1-1,0-1 1,0 0 0,0 0-1,0 0 1,1 0-1,-1 0 1,0 0 0,0 0-1,0 1 1,2 11-248,-3 20 66,-12 26 174,9-48 15,1-1 0,1 1 0,0-1-1,0 1 1,1 0 0,0 0 0,1 0 0,0 0-1,2 13 1,-2-22 7,1 0 0,0 0 0,-1 0-1,1 0 1,0 0 0,0 0 0,0-1 0,-1 1-1,1 0 1,0-1 0,0 1 0,0 0 0,0-1-1,0 0 1,0 1 0,0-1 0,1 1 0,-1-1-1,0 0 1,0 0 0,0 0 0,0 0 0,0 0-1,0 0 1,1 0 0,-1 0 0,0 0 0,0 0-1,0-1 1,0 1 0,1-1 0,37-10 633,3-8-423,-2-2-1,0-1 1,-2-3 0,0-1 0,63-58 0,-92 72-152,-12 6 9,-20 9-182,9 4 77,1 1 1,1 0-1,-1 1 0,1 0 0,1 1 0,0 0 0,0 1 1,1 0-1,-13 19 0,22-30 30,1 0 0,-1 1 0,1-1 0,-1 1 0,1 0 0,-1-1 0,1 1 0,-1-1 0,1 1 0,0 0 0,-1-1 0,1 1 0,0 0 0,0-1 0,0 1 0,-1 0 0,1-1 0,0 1 0,0 0 0,0 0 0,0-1 0,0 1 0,0 0 0,0 0 0,0-1 0,1 1 0,-1 0 0,0-1 0,0 1 0,1 0 0,-1-1 0,0 1 0,1 1 0,1-1 2,-1-1 1,1 1 0,0 0-1,-1 0 1,1-1 0,0 1 0,-1-1-1,1 1 1,0-1 0,0 0-1,0 0 1,-1 0 0,3 0-1,60-8-141,-57 6-279,0 1 1,1-2-1,-1 1 1,0-1-1,7-4 1,14-17-5280,-13 1-1302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39.390"/>
    </inkml:context>
    <inkml:brush xml:id="br0">
      <inkml:brushProperty name="width" value="0.025" units="cm"/>
      <inkml:brushProperty name="height" value="0.025" units="cm"/>
    </inkml:brush>
  </inkml:definitions>
  <inkml:trace contextRef="#ctx0" brushRef="#br0">0 1 17232,'0'0'5638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0.191"/>
    </inkml:context>
    <inkml:brush xml:id="br0">
      <inkml:brushProperty name="width" value="0.025" units="cm"/>
      <inkml:brushProperty name="height" value="0.025" units="cm"/>
    </inkml:brush>
  </inkml:definitions>
  <inkml:trace contextRef="#ctx0" brushRef="#br0">94 104 9961,'10'-6'5478,"-1"0"-4219,-3 0-294,1 1 0,0 0 0,1 1 0,-1 0 0,1 0 0,-1 1 0,15-5 0,-22 9-902,1-1 1,-1 0 0,1 1-1,-1-1 1,0 1-1,1-1 1,-1 1 0,1-1-1,-1 1 1,0-1-1,1 1 1,-1-1 0,0 1-1,0-1 1,1 1 0,-1-1-1,0 1 1,0 0-1,0-1 1,0 1 0,0 0-1,0-1 1,0 1-1,0-1 1,0 1 0,0 0-1,0-1 1,0 1-1,0-1 1,-1 1 0,1 0-1,0-1 1,-1 1 0,-4 25 106,-20 35 29,-3 0 1,-66 105 0,69-124-127,13-18-107,19-27-566,28-35-773,-30 33 1293,55-65-4059,53-80 0,-94 120 3564,20-43 0,-98 150 3261,34-40-2432,2 2 0,2 1 0,1 1 0,-22 68 0,41-107-179,1 1 0,-1-1 0,1 0 0,-1 0 0,1 1 0,0-1-1,0 0 1,0 1 0,0-1 0,1 0 0,0 5 0,4-5 1145,2-17-718,-2-4-449,-1 0 0,0 0-1,-2 0 1,0 0 0,-1-1 0,-1 1-1,-4-32 1,1 41-134,2 14-109,2-2 171,-1 0 1,0 0-1,1-1 1,0 1-1,-1 0 1,1-1-1,0 1 0,0-1 1,0 1-1,0 0 1,0-1-1,0 0 0,1 1 1,1 1-1,2 0 49,0 0-1,0-1 0,0 1 1,1-1-1,-1 0 0,1-1 1,-1 1-1,1-1 0,0 0 1,0 0-1,-1-1 0,1 0 1,0 0-1,0 0 1,0-1-1,-1 0 0,1 0 1,0 0-1,-1 0 0,1-1 1,10-5-1,0 0 127,1-2-1,-1 1 1,-1-2 0,0 0 0,25-22-1,-25 19 4,-1 0 0,-1-1 0,0 0 0,-1-1-1,0-1 1,-1 0 0,-1 0 0,-1-1 0,0-1-1,-1 1 1,7-25 0,-83 129-399,30-38 238,17-23-1,1 1 1,-16 29 0,32-50 2,0 1 1,1 0-1,0 0 1,1 0 0,-1 0-1,1 0 1,0 1 0,1-1-1,0 1 1,0-1-1,1 1 1,0-1 0,0 1-1,2 9 1,-1-13 24,0-1 0,1 1 0,-1 0 0,1 0 0,0-1 0,0 1 0,0-1 0,1 1 0,-1-1 0,1 0 0,0 0 0,0 0 0,0-1 0,0 1 0,1-1 0,-1 1 0,1-1 0,-1 0 0,1-1 0,0 1 0,-1 0 0,1-1 0,0 0 0,0 0 1,0 0-1,0-1 0,0 1 0,1-1 0,-1 0 0,0 0 0,0 0 0,0-1 0,0 1 0,0-1 0,0 0 0,0 0 0,0-1 0,0 1 0,-1-1 0,1 0 0,0 0 0,-1 0 0,1 0 0,-1 0 0,0-1 0,0 0 0,5-5 0,-3 3-109,-1 0 1,0-1-1,0 1 0,-1-1 1,5-8-1,-2-19-5788,-6 18 240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1.156"/>
    </inkml:context>
    <inkml:brush xml:id="br0">
      <inkml:brushProperty name="width" value="0.025" units="cm"/>
      <inkml:brushProperty name="height" value="0.025" units="cm"/>
    </inkml:brush>
  </inkml:definitions>
  <inkml:trace contextRef="#ctx0" brushRef="#br0">118 65 12364,'1'-8'2786,"3"-7"-1522,2-10 650,-5 9 3071,-3 42-4737,-2 1 1,-2-1 0,0 0-1,-1 0 1,-15 31 0,2 3 506,5-17-387,3-9-195,1 0 1,2 1 0,-7 50 0,17-85-169,-1 0 1,0 0 0,0-1 0,0 1 0,0 0 0,0 0 0,1 0 0,-1 0 0,0-1 0,0 1-1,0 0 1,0 0 0,1 0 0,-1 0 0,0 0 0,0 0 0,1 0 0,-1 0 0,0 0 0,0 0-1,0 0 1,1-1 0,-1 1 0,0 0 0,0 0 0,1 1 0,-1-1 0,0 0 0,0 0 0,0 0-1,1 0 1,-1 0 0,0 0 0,0 0 0,1 0 0,-1 0 0,0 0 0,0 0 0,0 1 0,0-1 0,1 0-1,-1 0 1,0 0 0,0 0 0,0 1 0,0-1 0,0 0 0,1 0 0,-1 0 0,0 1 0,0-1-1,0 0 1,0 0 0,0 0 0,0 1 0,0-1 0,0 0 0,0 0 0,0 1 0,0-1 0,0 0-1,0 1 1,14-18 183,-7 0-164,0-1-1,-1 0 1,-1 0-1,0 0 1,2-24-1,5-18-310,-12 60 274,0-1-1,0 1 0,0 0 0,0 0 1,1 0-1,-1-1 0,0 1 0,0 0 1,0 0-1,0 0 0,1 0 1,-1-1-1,0 1 0,0 0 0,0 0 1,0 0-1,1 0 0,-1 0 0,0 0 1,0-1-1,1 1 0,-1 0 1,0 0-1,0 0 0,0 0 0,1 0 1,-1 0-1,0 0 0,0 0 0,1 0 1,-1 0-1,0 0 0,0 0 1,1 0-1,-1 0 0,0 0 0,0 1 1,0-1-1,1 0 0,-1 0 0,0 0 1,0 0-1,0 0 0,1 0 1,-1 1-1,0-1 0,0 0 0,0 0 1,0 0-1,1 0 0,-1 1 0,0-1 1,0 0-1,0 0 0,0 0 1,0 1-1,17 18-75,-2-3 31,-11-14 68,1 0 0,-1-1-1,1 1 1,-1-1 0,1 0-1,0 0 1,0 0 0,0-1-1,0 1 1,-1-1 0,1 0-1,0-1 1,0 1 0,0-1 0,0 0-1,-1-1 1,1 1 0,0-1-1,7-3 1,-8 3 7,0 0 0,0 0 1,0 0-1,0 0 0,0-1 0,0 1 0,-1-1 1,1 0-1,-1 0 0,0 0 0,0-1 0,0 1 0,0-1 1,-1 1-1,1-1 0,-1 0 0,0 0 0,0 0 0,-1-1 1,1 1-1,1-7 0,-3 11-14,0 0 0,0 0 1,0-1-1,0 1 0,0 0 0,0 0 1,0-1-1,0 1 0,0 0 0,0-1 1,0 1-1,0 0 0,0 0 0,0-1 1,0 1-1,-1 0 0,1-1 0,0 1 1,0 0-1,0 0 0,0 0 0,0-1 1,-1 1-1,1 0 0,0 0 0,0-1 1,0 1-1,-1 0 0,1 0 0,0 0 1,0 0-1,-1 0 0,1-1 0,0 1 0,0 0 1,-1 0-1,1 0 0,0 0 0,-1 0 1,1 0-1,-16 4-19,-12 14-117,19-9 114,0 1 0,0 0 0,1 0 1,1 1-1,-1 0 0,2 0 0,0 1 0,0 0 1,1 0-1,0 1 0,1-1 0,1 1 0,0 0 1,-2 16-1,5-28 16,1 0 0,-1 0 1,1 0-1,-1 0 0,0 0 0,1 0 1,0 0-1,-1 0 0,1 0 0,0 0 1,-1 0-1,1 0 0,0 0 0,0-1 1,0 1-1,0 0 0,0-1 0,0 1 0,0 0 1,0-1-1,0 1 0,0-1 0,0 0 1,0 1-1,0-1 0,0 0 0,1 0 1,-1 1-1,0-1 0,0 0 0,0 0 1,0 0-1,0 0 0,1-1 0,-1 1 1,1-1-1,48-7 126,21-19-82,16-7-40,-81 32-5,1 0 1,0 1-1,0 0 0,-1 0 1,1 1-1,0 0 1,0 0-1,0 0 1,0 1-1,10 2 1,-15-1 61,-1 1 1,1 0 0,-1-1-1,1 1 1,-1 0 0,0 0-1,0-1 1,0 1 0,0 0 0,-1 0-1,1 0 1,-1 0 0,0 1-1,1-1 1,-2 0 0,1 3-1,-1 11 1606,0-42-15,1 4-1415,-1 13-238,1 0 0,0 0-1,0 0 1,1 0 0,0 0 0,0 0-1,1 0 1,0 0 0,3-8 0,36 27-2853,-27-11 2370,0 0 0,0-2 1,0 1-1,-1-1 0,21-7 1,-19 5 63,1 1 0,-1 0 0,27-1 0,-41 5 425,0-1 0,0 1 0,0 0 0,0 0 0,0-1-1,0 1 1,0 0 0,0 0 0,0 0 0,0 0 0,-1 0 0,1 0 0,0 1 0,-1-1 0,1 0 0,-1 0-1,1 0 1,-1 1 0,0-1 0,0 0 0,1 0 0,-1 1 0,0-1 0,0 0 0,0 1 0,0-1-1,0 0 1,-1 0 0,1 1 0,0-1 0,-1 2 0,-8 46 1073,3-37-691,-5 12 498,12-21-513,7-15-155,29-33-152,-12 27-2393,2 11-5520,-18 7 1338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2.130"/>
    </inkml:context>
    <inkml:brush xml:id="br0">
      <inkml:brushProperty name="width" value="0.025" units="cm"/>
      <inkml:brushProperty name="height" value="0.025" units="cm"/>
    </inkml:brush>
  </inkml:definitions>
  <inkml:trace contextRef="#ctx0" brushRef="#br0">90 258 4292,'0'0'19982,"-9"2"-19924,5-2-52,0 1-1,0 0 0,1 0 0,-1 0 0,0 1 0,0-1 1,1 1-1,-1 0 0,1 0 0,-1 0 0,1 0 1,0 0-1,0 1 0,0 0 0,0 0 0,1-1 1,-1 1-1,1 1 0,-1-1 0,1 0 0,0 1 0,1-1 1,-1 1-1,0 0 0,1-1 0,0 1 0,0 0 1,0 0-1,0 0 0,1 0 0,-1 0 0,1 0 0,0 0 1,1 6-1,0-9 11,0-1 0,-1 1 0,1 0-1,0 0 1,0-1 0,0 1 0,0-1 0,0 1 0,0-1 0,0 1 0,0-1 0,0 1 0,0-1-1,0 0 1,0 0 0,0 1 0,0-1 0,0 0 0,0 0 0,0 0 0,0 0 0,0 0 0,0 0 0,0-1-1,0 1 1,0 0 0,1-1 0,0 1 0,34-10 526,-24 4-510,-1-1-1,0 0 0,-1-1 0,0 0 0,0-1 0,-1 0 0,0-1 1,0 0-1,-1 0 0,-1 0 0,10-19 0,-36 62-606,18-30 541,-1 0-1,1 0 1,-1 0 0,1 0-1,0 0 1,0 1 0,0-1-1,0 0 1,1 0 0,-1 1 0,1-1-1,0 0 1,0 1 0,0-1-1,1 0 1,0 6 0,0-8 44,0-1 0,0 1 1,0 0-1,0-1 0,0 1 0,0-1 1,0 1-1,0-1 0,0 0 1,1 1-1,-1-1 0,0 0 1,0 0-1,0 0 0,0 0 0,1 0 1,-1 0-1,0 0 0,0 0 1,0 0-1,0 0 0,0-1 0,1 1 1,0-1-1,29-11 357,3-9-247,0-1 0,-2-2 0,-1-1-1,0-2 1,-2-1 0,38-47-1,-59 66-104,0-1-1,-1 0 1,1-1-1,-2 1 1,0-1-1,8-21 1,-14 32-18,0 0 1,0 1 0,0-1-1,-1 0 1,1 0-1,0 0 1,0 0-1,-1 1 1,1-1-1,0 0 1,0 0-1,-1 0 1,1 0 0,0 0-1,-1 0 1,1 0-1,0 0 1,0 0-1,-1 0 1,1 0-1,0 0 1,-1 0 0,1 0-1,0 0 1,0 0-1,-1 0 1,1 0-1,0 0 1,0-1-1,-1 1 1,1 0 0,0 0-1,0 0 1,-1 0-1,1 0 1,0-1-1,0 1 1,-1 0-1,1 0 1,0-1-1,0 1 1,0 0 0,0 0-1,0-1 1,-1 1-1,1 0 1,0 0-1,0-1 1,0 1-1,0 0 1,0 0 0,0-1-1,0 1 1,0 0-1,0-1 1,0 1-1,0 0 1,0 0-1,0-1 1,0 1-1,0-1 1,-23 17-156,3 4 176,1 1 0,1 0 0,0 1-1,2 1 1,0 0 0,2 2 0,1-1 0,1 2-1,0 0 1,2 0 0,-7 30 0,17-53-10,-1 0 1,1 0-1,0 1 1,0-1-1,0 0 1,0 0-1,0 0 1,0 0-1,1 0 1,0 0-1,0 0 1,1 3-1,-2-6 0,0 1 0,1-1-1,-1 1 1,0-1 0,1 1-1,-1-1 1,0 0 0,1 1 0,-1-1-1,1 1 1,-1-1 0,1 0-1,-1 0 1,1 1 0,-1-1 0,1 0-1,-1 0 1,1 1 0,-1-1-1,1 0 1,-1 0 0,1 0 0,-1 0-1,1 0 1,0 0 0,22-13 295,-18 8-275,0-1-1,0 0 1,0-1 0,-1 1 0,0-1 0,0 0 0,-1 0 0,0 0-1,0 0 1,0 0 0,1-12 0,0-1-2,-1 0 0,-1 0 0,0-25-1,-6 36-232,-5 17 38,-6 20 44,15-26 133,-1 0 0,1 0 0,-1 0 1,1 0-1,0 0 0,0 0 0,0 0 1,0 0-1,0 0 0,1 0 1,-1 0-1,0 0 0,1 0 0,0 0 1,-1 0-1,1 0 0,0-1 0,0 1 1,0 0-1,0 0 0,0-1 0,0 1 1,1 0-1,-1-1 0,1 1 1,-1-1-1,1 0 0,-1 0 0,1 1 1,3 0-1,2 1 59,0-1-1,1-1 1,-1 1 0,1-2 0,-1 1-1,1-1 1,9 0 0,-7 0-22,0-1 0,0-1-1,0 1 1,0-2 0,0 1 0,0-1 0,0-1 0,-1 0 0,14-7 0,-4-1 19,0 0 0,-1-1 0,21-20-1,-85 67-41,37-24-18,3-4 83,0-1 0,1 2 0,0-1 0,0 0 0,0 1 0,1 0 0,0 0 0,0 0 0,1 1 0,0-1 0,0 1 0,1 0 0,-3 13 0,5-21-77,0 1-1,0 0 1,0-1 0,0 1-1,0-1 1,1 1-1,-1-1 1,0 1-1,0-1 1,0 1-1,0-1 1,1 0 0,-1 1-1,0-1 1,1 1-1,-1-1 1,0 1-1,1-1 1,-1 0 0,0 1-1,1-1 1,-1 0-1,1 1 1,-1-1-1,1 0 1,-1 0 0,1 1-1,-1-1 1,1 0-1,-1 0 1,2 0-1,22-1 337,21-16 129,-20-2-414,34-33 1,-35 30-57,-30 31-108,2-1 1,-1 0 0,1 1 0,1 0-1,-5 14 1,5-12 59,-1-2-41,3-6 102,-1 1 0,1 0 0,0-1-1,0 1 1,0 0 0,1 0 0,-1-1 0,1 7-1,0-9-77,1 0 0,-1 0 0,1 0 0,-1 0 0,1 0 0,-1 0 0,1 0 0,0 0 0,0 0 0,0 0 0,-1 0 0,1 0 0,0-1 0,0 1 0,0 0 0,0-1 0,0 1 0,0-1 0,0 1 0,1-1 0,-1 1 0,0-1 0,0 0 0,0 0 0,0 1 0,0-1 0,1 0 0,-1 0 0,0 0 0,0 0 0,0 0 0,1-1 0,0 1 0,-1 0-229,1 0 1,-1 0 0,0 0 0,0 0-1,1 0 1,-1 0 0,0 0-1,0-1 1,0 1 0,1 0 0,-1-1-1,0 1 1,0 0 0,0-1 0,0 0-1,0 1 1,0-1 0,0 0-1,0 1 1,0-1 0,0 0 0,0 0-1,0 0 1,-1 0 0,1 0 0,0 0-1,-1 0 1,1 0 0,0 0-1,-1 0 1,0 0 0,1 0 0,-1 0-1,0-1 1,1-1 0,4-15-6310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2.476"/>
    </inkml:context>
    <inkml:brush xml:id="br0">
      <inkml:brushProperty name="width" value="0.025" units="cm"/>
      <inkml:brushProperty name="height" value="0.025" units="cm"/>
    </inkml:brush>
  </inkml:definitions>
  <inkml:trace contextRef="#ctx0" brushRef="#br0">1 65 7431,'0'0'15022,"17"-48"-13228,-4 39-481,8 3-448,1 4-609,-1 2-224,-1 0-32,1 0-544,-3 4-3524,-5 2-4420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0.299"/>
    </inkml:context>
    <inkml:brush xml:id="br0">
      <inkml:brushProperty name="width" value="0.025" units="cm"/>
      <inkml:brushProperty name="height" value="0.025" units="cm"/>
    </inkml:brush>
  </inkml:definitions>
  <inkml:trace contextRef="#ctx0" brushRef="#br0">220 0 11211,'0'0'9128,"-55"74"-8327,30-40-192,0 7-353,2-4-192,3-2 0,1-5-64,4-7 64,1-6-512,7-8-1218,-2-9-2017,2 0-3268</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2.854"/>
    </inkml:context>
    <inkml:brush xml:id="br0">
      <inkml:brushProperty name="width" value="0.025" units="cm"/>
      <inkml:brushProperty name="height" value="0.025" units="cm"/>
    </inkml:brush>
  </inkml:definitions>
  <inkml:trace contextRef="#ctx0" brushRef="#br0">34 1 5733,'0'0'17489,"-5"9"-16357,0 2-943,0 0 1,1 0-1,1 1 1,0 0 0,0 0-1,-1 15 1,4-23-125,-1 0 0,1 0 1,0 0-1,0 1 1,0-1-1,0 0 0,1 0 1,0 0-1,0 0 1,0 0-1,0 0 0,0 0 1,1 0-1,0-1 0,0 1 1,0 0-1,0-1 1,1 1-1,-1-1 0,1 0 1,0 0-1,0 0 0,0 0 1,0-1-1,5 4 1,2-1 71,0-1 0,0-1 0,0 0 0,0 0 0,0-1 0,1-1 0,-1 1 0,0-2 0,1 1 0,0-1 1,-1-1-1,0 0 0,1-1 0,13-3 0,-19 4-119,0 0 0,0-1-1,0 1 1,0-1 0,0 0 0,-1-1 0,1 1 0,-1-1 0,0 0 0,0 0 0,0 0-1,0 0 1,0-1 0,-1 1 0,1-1 0,-1 0 0,0 0 0,0-1 0,0 1-1,-1-1 1,0 1 0,0-1 0,0 0 0,0 0 0,-1 1 0,0-1 0,0-1-1,0 1 1,0 0 0,-1-9 0,0 11-10,-1 1-1,0-1 1,1 0 0,-1 0-1,0 0 1,-1 0-1,1 1 1,0-1 0,-1 1-1,1-1 1,-1 1-1,0-1 1,0 1 0,0 0-1,0 0 1,0 0 0,-1 0-1,1 0 1,-1 0-1,1 1 1,-1-1 0,1 1-1,-1 0 1,-5-2-1,0 0-7,1 1-1,-1-1 1,0 2-1,0-1 0,-10 0 1,111 5 292,-46-1-763,1-1 0,55-7 0,-64-6-3458,-5-4-3678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3.953"/>
    </inkml:context>
    <inkml:brush xml:id="br0">
      <inkml:brushProperty name="width" value="0.025" units="cm"/>
      <inkml:brushProperty name="height" value="0.025" units="cm"/>
    </inkml:brush>
  </inkml:definitions>
  <inkml:trace contextRef="#ctx0" brushRef="#br0">165 59 3523,'0'0'6102,"2"-8"-1778,4-26-1212,-6 34-3025,0-1-1,0 0 0,0 1 0,0-1 0,0 1 0,0-1 1,0 0-1,0 1 0,0-1 0,-1 0 0,1 1 0,0-1 1,0 1-1,-1-1 0,1 1 0,0-1 0,-1 1 0,1-1 0,-1 1 1,1-1-1,-1 1 0,1-1 0,-1 1 0,1-1 0,-1 1 1,1 0-1,-1 0 0,1-1 0,-1 1 0,1 0 0,-1 0 1,0-1-1,1 1 0,-1 0 0,0 0 0,1 0 0,-1 0 0,1 0 1,-1 0-1,0 0 0,1 0 0,-2 0 0,-27 7 779,20-1-742,-1 1 0,1 1 0,0-1 0,0 2 0,1-1 1,0 1-1,0 0 0,1 1 0,1 0 0,-1 0 0,2 0 0,-1 1 0,1 0 0,1 0 0,0 0 0,1 0 0,0 1 0,-2 17 0,5-28-115,0 0-1,0 1 1,0-1-1,0 0 1,0 1-1,0-1 1,0 0 0,1 0-1,-1 1 1,0-1-1,1 0 1,-1 0-1,1 0 1,-1 1-1,1-1 1,0 0-1,0 0 1,-1 0-1,1 0 1,0 0-1,0 0 1,0-1-1,0 1 1,0 0-1,0 0 1,0-1 0,2 2-1,0-1 45,0 0 0,1 0-1,-1-1 1,0 1 0,1-1 0,-1 0-1,0 0 1,1 0 0,-1 0 0,5-1-1,5-1 151,-1-1 0,0-1-1,0 0 1,21-9 0,-12 0-12,0 0-1,-1-1 1,0-1 0,-2-1 0,1-1 0,17-21 0,-40 81-94,1-32-76,1 0 0,0 0 0,0 1-1,2-1 1,-1 0 0,3 20 0,-1-30 8,-1 0 1,1 0-1,0 0 0,0 0 1,0 0-1,-1 0 0,1 0 1,0 0-1,0 0 0,1-1 1,-1 1-1,0 0 1,0-1-1,0 1 0,0-1 1,0 1-1,1-1 0,-1 0 1,0 1-1,0-1 0,1 0 1,-1 0-1,0 0 0,1 0 1,-1 0-1,0 0 1,0 0-1,1-1 0,-1 1 1,0 0-1,2-1 0,42-12 848,-21 1-695,40-27 0,-45 26-222,0 1 0,1 1 0,30-12-1,-50 23-82,0-1 0,1 1 0,-1 0 0,1 0 0,0-1 0,-1 1 0,1 0 0,-1 0-1,1 0 1,-1-1 0,1 1 0,0 0 0,-1 0 0,1 0 0,-1 0 0,1 0 0,-1 0 0,1 1-1,0-1 1,-1 0 0,1 0 0,-1 0 0,1 0 0,-1 1 0,1-1 0,-1 0 0,1 0 0,-1 1-1,1-1 1,-1 0 0,1 1 0,-1-1 0,1 1 0,-1-1 0,0 1 0,1-1 0,-1 1 0,0-1-1,1 1 1,-1-1 0,0 1 0,0-1 0,0 1 0,1 0 0,-1 0-232,0 0 0,1-1 0,-1 1-1,0 0 1,1 0 0,-1-1 0,1 1 0,-1 0 0,1 0 0,-1-1 0,1 1 0,-1-1 0,1 1 0,0-1 0,-1 1-1,1-1 1,0 1 0,0-1 0,-1 1 0,1-1 0,0 0 0,0 1 0,1-1 0,11 1-5495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4.869"/>
    </inkml:context>
    <inkml:brush xml:id="br0">
      <inkml:brushProperty name="width" value="0.025" units="cm"/>
      <inkml:brushProperty name="height" value="0.025" units="cm"/>
    </inkml:brush>
  </inkml:definitions>
  <inkml:trace contextRef="#ctx0" brushRef="#br0">70 50 8104,'0'0'3961,"1"-10"-838,3-28-534,-4 39-2531,0-1 0,0 0 0,-1 0-1,1 0 1,0 0 0,0 0 0,0 0 0,0 0 0,0 0 0,-1 0 0,1 1 0,0-1 0,0 0 0,0 0-1,0 0 1,0 0 0,-1 0 0,1 0 0,0 0 0,0 0 0,0 0 0,0 0 0,-1 0 0,1 0 0,0 0-1,0 0 1,0 0 0,0 0 0,0-1 0,-1 1 0,1 0 0,0 0 0,0 0 0,0 0 0,0 0 0,0 0-1,-1 0 1,1 0 0,0-1 0,0 1 0,0 0 0,0 0 0,0 0 0,0 0 0,0 0 0,0 0 0,0-1-1,0 1 1,-1 0 0,1 0 0,0 0 0,0 0 0,0-1 0,-8 13 93,-3 11 113,2 0 0,0 0 0,2 1 0,0 0 0,2 0 0,0 1 0,2-1 0,1 1 0,1 0 0,2 26 0,-1-49-264,0-1 1,1 1-1,-1-1 1,1 1-1,-1-1 1,1 1-1,-1-1 1,1 0-1,0 1 1,0-1 0,-1 0-1,1 0 1,0 1-1,0-1 1,0 0-1,0 0 1,1 0-1,-1 0 1,0 0-1,0 0 1,1-1-1,-1 1 1,2 0-1,1 1-45,-1-1-1,1-1 0,0 1 1,0-1-1,-1 1 0,1-1 0,0 0 1,0 0-1,5-1 0,3-2-282,-1 1-1,1-1 0,0-1 1,21-10-1,39-28-221,-65 38 603,0-1-1,0 0 0,-1-1 0,0 1 0,0-1 0,0-1 0,8-11 0,-25 20 1165,-7 9-1228,-11 29 661,23-17-217,6-23-428,1 1 0,-1-1 0,0 1 0,0 0 0,0-1 0,1 1 0,-1-1 0,0 1 0,0-1 0,1 1 0,-1-1 0,0 1 1,1-1-1,-1 0 0,1 1 0,-1-1 0,1 1 0,-1-1 0,1 0 0,-1 0 0,1 1 0,-1-1 0,1 0 0,-1 0 0,1 1 0,-1-1 0,1 0 0,-1 0 1,1 0-1,0 0 0,-1 0 0,1 0 0,0 0 0,7 0 7,0 0 0,-1-1 0,1 0 0,0 0 0,-1-1 0,1 0 0,-1 0 0,1-1 0,11-6 0,-14 7-28,-1 0-1,1-1 1,-1 0-1,1 0 1,-1 0-1,0 0 0,0-1 1,0 1-1,-1-1 1,1 0-1,-1 0 1,0-1-1,0 1 1,-1-1-1,4-6 1,-6 11 22,0 0 1,0 0 0,0 0-1,0 0 1,-1 0 0,1 1-1,0-1 1,0 0 0,0 0-1,0 0 1,-1 0 0,1 0-1,0 0 1,0 0 0,0 1-1,-1-1 1,1 0 0,0 0-1,0 0 1,0 0 0,-1 0-1,1 0 1,0 0 0,0 0 0,-1 0-1,1 0 1,0 0 0,0 0-1,0 0 1,-1-1 0,1 1-1,0 0 1,0 0 0,0 0-1,0 0 1,-1 0 0,1 0-1,0 0 1,0 0 0,0-1-1,0 1 1,-1 0 0,1 0-1,0 0 1,0 0 0,0-1-1,0 1 1,0 0 0,0 0-1,0 0 1,0-1 0,-1 1-1,1 0 1,0 0 0,0 0-1,0-1 1,0 1 0,0 0-1,0 0 1,0 0 0,0-1-1,-15 13 93,13-9-84,-1 0 0,1-1-1,0 1 1,0 0 0,0 1 0,0-1 0,1 0-1,-1 0 1,1 1 0,0-1 0,0 1-1,0-1 1,0 1 0,0 6 0,2-8-10,-1 0 1,1-1 0,-1 1 0,1-1-1,0 1 1,0-1 0,-1 1-1,1-1 1,0 1 0,0-1 0,0 0-1,1 1 1,-1-1 0,0 0 0,0 0-1,1 0 1,-1 0 0,1 0 0,-1 0-1,1 0 1,-1-1 0,1 1 0,-1 0-1,1-1 1,0 1 0,-1-1-1,1 0 1,0 0 0,-1 1 0,1-1-1,0 0 1,-1 0 0,4-1 0,10 2-228,0-2 1,-1 1-1,1-2 1,0 0-1,28-8 1,-39 9 5,1 0 1,0-1 0,-1 1-1,1-1 1,-1-1-1,0 1 1,1 0-1,-1-1 1,0 0 0,0 0-1,-1 0 1,1 0-1,-1-1 1,1 0 0,-1 1-1,0-1 1,-1 0-1,1-1 1,-1 1 0,0 0-1,0-1 1,2-5-1,-3 9 247,-1 1-1,0 0 0,0-1 1,0 1-1,0-1 0,0 1 1,0 0-1,0-1 1,0 1-1,0-1 0,0 1 1,0 0-1,0-1 0,0 1 1,0-1-1,0 1 0,0 0 1,0-1-1,0 1 0,0-1 1,-1 1-1,1 0 1,0-1-1,0 1 0,0 0 1,-1-1-1,1 1 0,0 0 1,-1 0-1,1-1 0,0 1 1,0 0-1,-1 0 0,0-1 1,-15 3 944,-16 17 185,25-12-894,0 1 0,0 1 1,1-1-1,1 1 0,-1 0 0,2 0 0,-1 1 1,1-1-1,0 1 0,1 0 0,0 0 0,-2 16 0,2 8 26,1-1-1,4 54 0,-1-56-260,0 0 0,-2 0 0,-6 38 0,6-64-22,-1 0 0,1 1 0,-1-1 0,-1 0 0,1 0 1,-1 0-1,1 0 0,-7 6 0,8-9 39,0-1 1,0 1-1,0-1 0,-1 1 1,1-1-1,-1 0 0,1 0 1,-1 1-1,1-1 0,-1 0 1,0 0-1,1-1 1,-1 1-1,0 0 0,0-1 1,1 1-1,-1-1 0,0 1 1,0-1-1,0 0 0,0 0 1,0 0-1,0 0 0,0 0 1,0 0-1,1 0 0,-4-1 1,4 0 9,0 0-1,0 1 1,-1-1 0,1 0 0,0 0 0,0 0 0,0 0 0,0 0 0,0 0 0,0 0 0,1 0 0,-1 0 0,0-1-1,1 1 1,-1 0 0,0-1 0,1 1 0,0 0 0,-1-1 0,1 1 0,0 0 0,-1-3 0,0-35 340,1 32-324,2-7-62,0 0 1,1 0-1,0 0 0,1 1 1,1-1-1,0 1 0,1 0 1,0 1-1,1-1 0,1 1 0,0 0 1,0 1-1,12-12 0,12-12-28,1 2-1,61-48 1,99-58-75,-192 139 92,-1-1-1,1 1 1,0-1 0,0 0-1,-1 1 1,1-1 0,-1 1-1,1-1 1,0 0 0,-1 0-1,1 1 1,-1-1 0,1 0-1,-1 0 1,0 0 0,1 1 0,-1-1-1,0 0 1,1-1 0,-12-4-81,-29 10-67,31-1 147,0 0 0,0 0 1,0 1-1,-16 10 1,22-12 24,-1 0 0,1 1 0,0-1 0,-1 1 0,1 0 0,1 0 0,-1 0 0,0 0 0,1 1 0,-1-1 0,1 1 0,0 0 0,-3 7 0,5-10-16,0 1 0,0 0 0,0-1 0,0 1 0,0-1 0,1 1 1,-1 0-1,0-1 0,1 1 0,-1-1 0,1 1 0,0-1 0,0 0 0,-1 1 0,1-1 0,0 0 1,0 1-1,0-1 0,0 0 0,0 0 0,1 0 0,-1 0 0,0 0 0,0 0 0,1 0 0,-1 0 1,1-1-1,-1 1 0,1 0 0,-1-1 0,1 1 0,-1-1 0,3 1 0,57 14-172,-58-15 113,80 5-5433,-40-6-2049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5.929"/>
    </inkml:context>
    <inkml:brush xml:id="br0">
      <inkml:brushProperty name="width" value="0.025" units="cm"/>
      <inkml:brushProperty name="height" value="0.025" units="cm"/>
    </inkml:brush>
  </inkml:definitions>
  <inkml:trace contextRef="#ctx0" brushRef="#br0">246 19 10186,'0'0'5439,"-10"-3"-3591,-35-11-535,43 14-1170,-1-1 1,0 1 0,1-1-1,-1 1 1,0 0 0,1 0-1,-1 0 1,1 1 0,-1-1-1,0 0 1,1 1 0,-1 0-1,1 0 1,-1 0 0,1 0-1,-1 0 1,1 0 0,-4 3-1,-30 32 1174,27-24-1012,-3 2-155,1 1 0,0 0 0,1 0 0,1 1 0,-12 28 1,17-35-153,1 1 1,0 0 0,0 0 0,1 1-1,0-1 1,0 1 0,2-1 0,-1 1-1,1-1 1,1 1 0,2 14 0,-2-22 9,1 1 1,-1 0-1,1-1 1,0 0-1,0 1 1,1-1-1,-1 0 1,1 0-1,0 0 1,-1 0-1,1-1 1,0 1-1,1-1 1,-1 0-1,0 1 1,1-2-1,-1 1 0,1 0 1,-1-1-1,1 1 1,0-1-1,0 0 1,0 0-1,0-1 1,0 1-1,0-1 1,5 0-1,-1 1 105,1-1-1,-1 0 0,1 0 1,0-1-1,-1 0 0,1 0 1,-1-1-1,0 0 0,1-1 1,-1 1-1,14-8 0,-16 5 12,1 1-1,-2-1 0,1 0 1,0 0-1,6-9 0,-10 13-55,-1-1 0,0 0 0,1 0 1,-1 0-1,0 0 0,0 0 0,0 0 0,0 0 0,-1 0 0,1 0 0,0 0 0,-1 0 0,1-1 1,-1 1-1,0 0 0,0 0 0,0-1 0,0 1 0,0 0 0,-1 0 0,1-1 0,-1-2 0,0 4-44,0 0 0,0 0-1,-1-1 1,1 1 0,0 1-1,0-1 1,-1 0-1,1 0 1,0 0 0,-1 1-1,1-1 1,0 0 0,-1 1-1,1 0 1,-1-1 0,1 1-1,-1 0 1,1 0-1,-1 0 1,1-1 0,-1 2-1,0-1 1,1 0 0,-1 0-1,1 0 1,-3 2-1,2-2-38,0 0-1,0 0 0,0 1 1,1-1-1,-1 1 0,0-1 1,0 1-1,0 0 0,1 0 1,-1 0-1,0 0 0,1 0 1,-1 0-1,1 0 0,-1 0 1,1 1-1,0-1 0,0 0 1,-1 1-1,1-1 0,0 1 1,-1 2-1,2-3 11,0-1 0,0 1 0,-1 0 0,1 0 0,0-1 0,0 1 0,0 0 0,0 0 1,0-1-1,0 1 0,0 0 0,1 0 0,-1-1 0,0 1 0,0 0 0,1 0 0,-1-1 0,0 1 0,1 0 0,-1-1 0,0 1 0,1 0 0,-1-1 0,1 1 0,-1-1 0,1 1 0,-1-1 1,1 1-1,0-1 0,0 1 0,28 3 35,-21-4 0,0-2-1,-1 1 0,1-1 1,0 0-1,12-6 0,8-11 34,-24 16-66,0 0 1,0 0-1,0 0 1,0 0-1,0 1 1,1 0-1,-1 0 1,1 0-1,0 0 0,-1 1 1,10-2-1,-13 3-5,0 1 0,-1-1 0,1 1 0,0-1 0,0 1 0,0-1-1,0 1 1,-1 0 0,1-1 0,0 1 0,0 0 0,-1 0-1,1-1 1,-1 1 0,1 0 0,-1 0 0,1 0 0,-1 0 0,1 0-1,-1 0 1,0 0 0,0 0 0,1 0 0,-1 0 0,0 0-1,0 0 1,0 0 0,0 0 0,0 0 0,0 1 0,0 44-311,-1-34 277,0 20 65,-3-1 1,-7 36 0,3-22-10,8-45-30,0 0-1,0 0 1,1 0 0,-1 0 0,0 0 0,0 0-1,0 0 1,0 0 0,0 0 0,0 0-1,0 0 1,1 0 0,-1 0 0,0 0 0,0 0-1,0 0 1,0 0 0,0 0 0,0 0-1,0 0 1,0 0 0,0 0 0,1 0 0,-1 0-1,0 0 1,0 0 0,0 1 0,0-1-1,0 0 1,0 0 0,0 0 0,0 0 0,0 0-1,0 0 1,0 0 0,0 0 0,0 1-1,0-1 1,0 0 0,0 0 0,0 0 0,0 0-1,0 0 1,0 0 0,0 0 0,0 1-1,0-1 1,0 0 0,0 0 0,0 0 0,0 0-1,0 0 1,0 0 0,0 0 0,10-14-2234,10-25-3758,-6 0-1028</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6.277"/>
    </inkml:context>
    <inkml:brush xml:id="br0">
      <inkml:brushProperty name="width" value="0.025" units="cm"/>
      <inkml:brushProperty name="height" value="0.025" units="cm"/>
    </inkml:brush>
  </inkml:definitions>
  <inkml:trace contextRef="#ctx0" brushRef="#br0">25 40 4773,'0'0'12091,"0"8"-10703,0 27-422,0-34-902,1 0 1,-1 0-1,0-1 0,0 1 1,0 0-1,1 0 0,-1 0 0,0-1 1,1 1-1,-1 0 0,0 0 0,1-1 1,-1 1-1,1 0 0,-1-1 0,1 1 1,0 0-1,-1-1 0,1 1 0,0-1 1,-1 1-1,1-1 0,0 1 1,0-1-1,-1 0 0,1 1 0,0-1 1,0 0-1,0 0 0,-1 0 0,1 1 1,0-1-1,0 0 0,0 0 0,0 0 1,1 0-1,28-6 2640,-21 2-2273,0-1-1,0 0 0,-1-1 0,13-10 0,-19 14-387,0 1 0,0-1 0,0 1-1,0-1 1,0 0 0,-1 0-1,1 0 1,0 0 0,-1 0 0,1 0-1,-1 0 1,0 0 0,0-1-1,0 1 1,0-1 0,0 1 0,0-1-1,-1 1 1,1-1 0,-1 1 0,0-1-1,0 1 1,0-5 0,-2 6-26,0 0 0,0 1 0,0-1-1,0 1 1,0 0 0,0 0 0,0-1 0,0 1 0,0 0 0,0 1 0,0-1 0,0 0 0,0 1 0,0-1 0,0 1 0,-2 0 0,-3 3-34,0 1 0,0-1 0,0 1 0,0 1 0,1-1-1,0 1 1,0 0 0,1 0 0,0 1 0,0 0 0,0 0 0,-4 7 0,3-2 38,-1 0 0,1 0 0,1 1 0,1 0 0,-1 0 0,-3 23 0,7-34-18,1 0 0,0 0 0,-1 1-1,1-1 1,0 0 0,0 0 0,0 0 0,0 0-1,0 1 1,1-1 0,-1 0 0,1 0-1,-1 0 1,1 0 0,0 0 0,0 0 0,0 0-1,0 0 1,0 0 0,0 0 0,0 0 0,1-1-1,1 3 1,1-2 0,-1-1 1,1 1-1,0-1 0,-1 0 0,1 0 1,0 0-1,0-1 0,-1 1 0,1-1 0,0 0 1,0 0-1,0 0 0,4-2 0,3 1-528,-1-1 0,1 0 0,-1-1 0,0 0 0,0-1 0,0 0 0,0 0 0,13-9 0,-1-1-3400,-2-1 0,30-27-1,-13 8-2282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6.607"/>
    </inkml:context>
    <inkml:brush xml:id="br0">
      <inkml:brushProperty name="width" value="0.025" units="cm"/>
      <inkml:brushProperty name="height" value="0.025" units="cm"/>
    </inkml:brush>
  </inkml:definitions>
  <inkml:trace contextRef="#ctx0" brushRef="#br0">94 0 9417,'0'0'16463,"-6"10"-16270,-7 13 208,2 0-1,1 1 1,1 0 0,0 0 0,2 1 0,-4 27 0,4-8 124,1 1 1,2 86-1,3-129-515,1 0 0,0 0 0,0 0 0,1 0 0,-1 0 0,0 0 0,1 0 0,-1 0-1,1 0 1,-1-1 0,1 1 0,0 0 0,0 0 0,0-1 0,0 1 0,0 0-1,0-1 1,2 3 0,-2-4-45,0 1 1,1-1-1,-1 1 0,0-1 1,0 0-1,0 1 0,0-1 0,0 0 1,1 0-1,-1 0 0,0 0 1,0 0-1,0 0 0,1 0 1,-1 0-1,0 0 0,0 0 0,0-1 1,0 1-1,0-1 0,2 0 1,3-2-708,-2 0 1,1 0 0,0 0 0,-1 0 0,1-1 0,-1 0 0,0 0 0,0 0-1,-1 0 1,6-9 0,4-11-5990,0 2-3813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6.981"/>
    </inkml:context>
    <inkml:brush xml:id="br0">
      <inkml:brushProperty name="width" value="0.025" units="cm"/>
      <inkml:brushProperty name="height" value="0.025" units="cm"/>
    </inkml:brush>
  </inkml:definitions>
  <inkml:trace contextRef="#ctx0" brushRef="#br0">84 194 4260,'0'0'20505,"-8"6"-20414,1 0-71,1 0 0,0 0 0,0 1 0,0-1 0,1 1 0,0 1 0,0-1 0,1 1 0,0 0 0,0 0 0,1 0 0,0 0 0,0 0 0,1 1 0,-2 13 0,3-17 19,0 0 1,1-1-1,0 1 1,0 0-1,0 0 1,0 0-1,1 0 0,2 9 1,-2-13-20,0 1 1,-1-1-1,1 0 1,0 0 0,0 0-1,0 0 1,0 0-1,0 0 1,0 0-1,0 0 1,0-1-1,1 1 1,-1 0-1,0-1 1,0 1-1,1 0 1,-1-1 0,0 0-1,1 1 1,-1-1-1,0 0 1,1 0-1,-1 1 1,0-1-1,1 0 1,-1-1-1,1 1 1,-1 0-1,0 0 1,1 0-1,-1-1 1,0 1 0,1-1-1,-1 1 1,2-2-1,5-1 80,-1-1-1,1 0 1,-1 0 0,0-1-1,0 0 1,-1 0 0,0 0-1,0-1 1,0 0-1,0 0 1,5-9 0,8-10-28,23-43 0,-30 48 38,-2 0 0,0-1 0,-1 0 0,-1 0 0,-1 0 0,0-1 0,-2-1 0,-1 1 0,2-23 0,-20 53 242,5 7-370,0 0-1,1 0 1,0 1-1,1 1 1,1-1-1,1 1 1,0 0-1,1 0 1,1 0-1,1 1 1,0-1-1,2 34 1,0-48-14,0 0 0,0-1 0,0 1 0,0 0 0,1-1 0,-1 1 0,1 0 0,0-1 0,-1 1 0,1-1 0,1 0 0,-1 1 0,0-1 0,0 0 0,1 1 0,0-1 0,-1 0 0,1 0 0,0 0 0,0-1 0,0 1 0,0 0 0,3 1 0,-2-1-322,1-1 0,-1 0 0,0 0 0,0 0 0,1-1 0,-1 1 0,0-1 0,1 0 0,-1 0 0,0 0 0,1 0 0,4-1 0,25-7-6442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7.970"/>
    </inkml:context>
    <inkml:brush xml:id="br0">
      <inkml:brushProperty name="width" value="0.025" units="cm"/>
      <inkml:brushProperty name="height" value="0.025" units="cm"/>
    </inkml:brush>
  </inkml:definitions>
  <inkml:trace contextRef="#ctx0" brushRef="#br0">0 41 4164,'0'0'12641,"0"-8"-9635,1-5-2488,0-7 3287,-1 43-2229,0-16-1577,0 1 0,0 0 0,1 0 0,1 0 1,-1-1-1,1 1 0,5 13 0,-6-18 6,1 0 0,-1-1 1,1 1-1,-1-1 0,1 0 0,0 1 0,0-1 1,0 0-1,0 0 0,1 0 0,-1-1 0,0 1 0,1 0 1,-1-1-1,1 0 0,0 1 0,-1-1 0,1 0 0,0 0 1,0-1-1,0 1 0,0 0 0,-1-1 0,5 0 0,4 0 51,-1-1 1,1-1-1,0 0 0,-1 0 0,1-1 0,-1 0 0,0-1 0,0 0 0,0 0 0,-1-2 0,0 1 0,0-1 0,0 0 0,0-1 0,-1 0 0,0 0 0,12-15 0,-23 32-121,1-1 0,-1 1 0,2 0 0,-2 17 0,2-24 73,1-1 1,0 0-1,-1 1 1,1-1-1,0 0 1,1 1-1,-1-1 1,0 0-1,1 1 1,-1-1-1,1 0 1,-1 1-1,1-1 1,0 0-1,2 4 1,-1-6 32,-1 1 0,0 0 0,1 0 0,0-1 0,-1 1 0,1-1 0,-1 1 0,1-1 0,0 0 0,-1 0 0,1 1 0,0-1 0,-1 0 0,1-1 0,0 1 1,-1 0-1,1 0 0,-1-1 0,1 1 0,0-1 0,-1 1 0,1-1 0,2-1 0,14-6 149,-1-1 0,0-1 0,0 0 0,-1-1 0,15-13 0,-12 9-6,0 2 0,41-23 0,-59 35-187,1 1-1,-1-1 1,1 0-1,0 1 1,0-1 0,-1 1-1,1-1 1,0 1-1,0 0 1,0-1-1,0 1 1,-1 0 0,1 1-1,0-1 1,2 0-1,-3 1-2,0-1-1,0 1 1,0-1-1,0 1 1,0 0-1,0-1 1,0 1-1,-1 0 1,1 0-1,0-1 1,-1 1-1,1 0 1,0 0-1,-1 0 1,1 0-1,-1 0 1,1 0-1,-1 0 1,1 2-1,0 5-39,0 0 0,0 0-1,-1 0 1,0 0 0,-1 14-1,-1 1 3,2-13 56,3 21-25,-3-30 29,0 0 0,1-1 1,-1 1-1,0-1 0,1 1 1,-1 0-1,1-1 0,-1 1 1,1-1-1,0 1 0,-1-1 1,1 0-1,-1 1 0,1-1 0,0 0 1,-1 1-1,1-1 0,0 0 1,-1 0-1,1 1 0,0-1 1,0 0-1,-1 0 0,1 0 1,0 0-1,-1 0 0,1 0 0,0 0 1,0 0-1,-1 0 0,1-1 1,0 1-1,-1 0 0,1 0 1,0-1-1,-1 1 0,1 0 1,0-1-1,0 0 0,8-3 213,1-2 1,-1 1-1,0-1 0,-1-1 0,15-13 0,-19 15-242,1 0 0,0 0 0,1 0-1,-1 1 1,1 0 0,0 0 0,0 0 0,1 1-1,-1 0 1,1 0 0,-1 0 0,1 1 0,0 0-1,0 0 1,13-1 0,-19 3 3,-1 1 0,1-1-1,-1 0 1,1 0 0,0 0 0,-1 0 0,1 1-1,-1-1 1,1 0 0,-1 0 0,1 1 0,0-1-1,-1 0 1,0 1 0,1-1 0,-1 1 0,1-1-1,-1 1 1,1-1 0,-1 1 0,0-1-1,1 1 1,-1-1 0,0 1 0,0-1 0,1 1-1,-1 0 1,0-1 0,0 1 0,0-1 0,0 2-1,2 26-35,-3-27 49,1 1 0,0-1 0,-1 1 1,1-1-1,0 1 0,0 0 1,0-1-1,0 1 0,0-1 0,0 1 1,1-1-1,-1 1 0,0-1 0,1 1 1,-1-1-1,1 1 0,0-1 1,-1 0-1,1 1 0,0-1 0,0 0 1,0 0-1,0 1 0,0-1 0,1 1 1,1-1 37,0-1 1,0 0 0,0 0 0,0 0 0,0-1-1,-1 1 1,1 0 0,0-1 0,0 0-1,0 0 1,-1 0 0,1 0 0,0 0 0,4-3-1,37-29 383,-8 5-369,-33 26-57,2-1-12,0 0 0,0-1 1,1 2-1,-1-1 1,1 0-1,0 1 0,-1 0 1,1 1-1,0-1 0,0 1 1,10 0-1,-15 1 9,0 1 0,0-1-1,0 1 1,0 0 0,0-1-1,-1 1 1,1 0 0,0 0 0,-1 0-1,1 0 1,0-1 0,-1 1-1,1 0 1,-1 0 0,1 0 0,-1 0-1,0 0 1,1 0 0,-1 0-1,0 1 1,0-1 0,0 0-1,0 0 1,0 0 0,0 2 0,0 36-124,-1-29 112,4 12-2948,3-40-5782,0-6-7023</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49.546"/>
    </inkml:context>
    <inkml:brush xml:id="br0">
      <inkml:brushProperty name="width" value="0.025" units="cm"/>
      <inkml:brushProperty name="height" value="0.025" units="cm"/>
    </inkml:brush>
  </inkml:definitions>
  <inkml:trace contextRef="#ctx0" brushRef="#br0">150 250 3523,'10'-9'4864,"7"-6"-3121,-2 0 1,0-1 0,16-23 0,-26 32-1243,0 1 0,0-1 0,-1 0 1,0-1-1,-1 1 0,0-1 0,0 1 1,0-1-1,-1 0 0,0 0 0,0 0 1,-1 0-1,-1 0 0,1-10 0,-1 16-449,0 1-1,0 0 0,-1-1 0,1 1 1,0-1-1,-1 1 0,1 0 1,-1-1-1,1 1 0,-1 0 1,0 0-1,0-1 0,1 1 0,-1 0 1,0 0-1,0 0 0,0 0 1,0 0-1,0 0 0,0 0 0,-1 0 1,1 1-1,0-1 0,0 0 1,-2 0-1,0 0-30,0 1 0,0-1 0,0 1 1,0-1-1,-1 1 0,1 0 0,0 0 0,0 1 0,0-1 0,-7 2 1,1 1-58,-1 0 1,1 0-1,0 1 1,0 0 0,0 1-1,-12 9 1,5-1 35,0 1 1,2 0-1,0 1 1,-18 24-1,26-30 20,-1 1-1,1 0 1,1 0-1,0 0 1,0 1-1,1 0 1,1 0-1,0 0 1,-3 15-1,6-24-13,-1 1 0,1-1 0,0 0 0,0 1-1,0-1 1,0 1 0,0-1 0,1 0 0,-1 1 0,1-1-1,0 0 1,-1 0 0,1 1 0,0-1 0,0 0-1,0 0 1,1 0 0,-1 0 0,0 0 0,1 0 0,-1 0-1,4 2 1,-2-2 29,1 0 1,-1 0-1,1 0 0,-1-1 1,1 1-1,0-1 0,-1 0 1,1 0-1,0-1 0,0 1 0,0-1 1,6 0-1,3 0 92,0-1 1,-1 0-1,1-2 1,-1 1-1,1-1 1,-1-1-1,21-9 1,-20 6-4,0 0 1,-1-1-1,1-1 0,-2 0 1,14-13-1,-22 19-49,0 1-1,0-1 0,0-1 0,0 1 0,-1 0 0,1-1 0,-1 1 0,0-1 0,0 0 0,-1 0 0,1 0 1,-1 1-1,1-2 0,-1 1 0,-1 0 0,1 0 0,0 0 0,-1 0 0,0 0 0,0-1 0,0 1 0,-1 0 1,-1-6-1,1 7-70,-1-1 0,-1 1 0,1 0-1,0 0 1,-1 0 0,0 1 0,1-1 0,-1 1 0,0-1 0,0 1 0,0 0 0,-1 0 0,1 0 0,0 1 0,-1-1 0,0 1 0,1 0 0,-1 0 0,0 0 0,1 0 0,-7 0-1,2-1-442,-1 1-1,0 0 0,0 1 1,1 0-1,-1 0 0,0 1 1,0 0-1,-13 4 0,2 6-3442,12 3-2154,6-1-1983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0.444"/>
    </inkml:context>
    <inkml:brush xml:id="br0">
      <inkml:brushProperty name="width" value="0.025" units="cm"/>
      <inkml:brushProperty name="height" value="0.025" units="cm"/>
    </inkml:brush>
  </inkml:definitions>
  <inkml:trace contextRef="#ctx0" brushRef="#br0">281 1 13869,'0'0'14510,"-10"9"-14660,-65 62-375,-95 117-1,144-158-622,30-35-5744,7-13-267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0.663"/>
    </inkml:context>
    <inkml:brush xml:id="br0">
      <inkml:brushProperty name="width" value="0.025" units="cm"/>
      <inkml:brushProperty name="height" value="0.025" units="cm"/>
    </inkml:brush>
  </inkml:definitions>
  <inkml:trace contextRef="#ctx0" brushRef="#br0">97 0 12043,'0'0'1356,"-8"4"246,1-1-1449,0 1 1,0 0-1,0 0 0,1 1 1,0 0-1,0 0 0,-8 8 1,11-9-86,1-1 1,-1 1 0,0-1 0,1 1 0,0 0 0,0 0 0,0 0-1,0 0 1,0 0 0,1 0 0,0 1 0,0-1 0,0 0 0,0 1 0,1-1-1,0 1 1,0 6 0,1-9 13,-1 0-1,1 0 1,0 0 0,0 0-1,0-1 1,0 1 0,0 0-1,1 0 1,-1-1-1,1 1 1,-1-1 0,1 1-1,-1-1 1,1 0 0,0 1-1,-1-1 1,1 0-1,0 0 1,0 0 0,0 0-1,0-1 1,0 1 0,0-1-1,0 1 1,0-1-1,4 1 1,59 4 1098,-64-5-1163,10 0 155,1 0 1,0-1-1,0-1 1,0 0-1,0 0 1,20-8-1,-29 9-60,1-1-1,0 1 0,-1-1 0,1-1 0,-1 1 0,1 0 1,-1-1-1,0 1 0,0-1 0,0 0 0,0 0 0,-1 0 1,1-1-1,-1 1 0,0-1 0,0 1 0,0-1 0,0 0 1,-1 1-1,0-1 0,1 0 0,-1 0 0,0-6 0,0 8-78,-1 0 0,0 1 0,0-1-1,0 0 1,-1 0 0,1 0 0,0 1-1,-1-1 1,1 0 0,-1 0-1,1 1 1,-1-1 0,0 1 0,0-1-1,0 0 1,0 1 0,0-1 0,0 1-1,0 0 1,0-1 0,-1 1-1,1 0 1,-1 0 0,1 0 0,0 0-1,-1 0 1,0 0 0,1 0 0,-1 1-1,0-1 1,1 0 0,-1 1-1,0-1 1,1 1 0,-1 0 0,0 0-1,0-1 1,0 1 0,-2 1 0,-2-2-40,-1 1 0,1 0 0,-1 1 0,1-1 0,0 1 0,-1 1 0,1-1 0,0 1 0,0 0 0,-8 4 1,9-3-125,0 0 1,0 1-1,0 0 1,1 0-1,-1 0 1,1 1-1,0-1 1,0 1-1,1 0 1,-1 0-1,1 1 1,0-1 0,1 1-1,-1-1 1,1 1-1,0 0 1,-2 11-1,3-9-845,0 1-1,0-1 1,0 0 0,1 0-1,1 0 1,-1 1-1,2-1 1,1 9 0,10 14-5569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0.777"/>
    </inkml:context>
    <inkml:brush xml:id="br0">
      <inkml:brushProperty name="width" value="0.025" units="cm"/>
      <inkml:brushProperty name="height" value="0.025" units="cm"/>
    </inkml:brush>
  </inkml:definitions>
  <inkml:trace contextRef="#ctx0" brushRef="#br0">172 22 4132,'-10'1'10324,"-1"0"-9765,0 2-1,1-1 0,-1 1 0,1 1 0,0 0 1,0 1-1,-17 10 0,23-13-513,0 1-1,0-1 1,0 1 0,0 0-1,0 0 1,1 1 0,-1-1-1,1 1 1,0 0 0,0 0-1,0 0 1,0 0 0,1 0-1,0 0 1,0 1 0,0-1-1,0 1 1,1 0 0,0 0 0,0-1-1,0 1 1,0 8 0,1-11 8,1-1 1,0 0-1,0 0 1,0 1-1,0-1 1,0 0-1,0 0 1,0 0-1,0 0 1,0 0-1,0-1 1,0 1-1,1 0 1,-1 0-1,0-1 1,1 1-1,-1-1 1,0 1-1,1-1 1,-1 1-1,1-1 1,-1 0-1,0 0 1,1 0-1,-1 0 1,1 0-1,-1 0 1,4 0-1,46-3 942,-41 1-918,-1 0 0,0 0 0,0-1 0,0 0 0,0 0 0,0-1 0,-1-1 0,1 1 0,12-10 0,-17 11 83,0 0 0,0-1 1,0 1-1,0-1 0,-1 0 0,1 0 0,-1 0 0,0 0 0,0 0 0,-1-1 0,1 1 0,-1-1 0,0 0 0,0 0 0,-1 0 0,1 0 1,-1 0-1,0 0 0,0-6 0,-1 10-137,0-1 1,0 1-1,0-1 0,0 1 1,0-1-1,0 1 1,-1-1-1,1 1 0,-1 0 1,1-1-1,-1 1 1,1 0-1,-1-1 0,0 1 1,0 0-1,0 0 1,1 0-1,-1-1 0,0 1 1,0 0-1,-1 0 1,1 0-1,0 1 1,0-1-1,-2-1 0,0 1-20,0 0-1,0 0 0,0 0 0,0 1 1,-1-1-1,1 1 0,0 0 0,0 0 1,0 0-1,0 0 0,-6 2 0,3-1-29,0 0-1,0 1 1,0 0-1,0 0 1,0 0-1,0 1 1,0 0-1,1 0 1,-1 1-1,1-1 0,0 1 1,-5 5-1,6-4-261,0 1-1,0 0 0,1 0 1,0 1-1,0-1 0,1 0 1,0 1-1,0 0 0,-2 12 1,0 35-6461,4-25-676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1.110"/>
    </inkml:context>
    <inkml:brush xml:id="br0">
      <inkml:brushProperty name="width" value="0.025" units="cm"/>
      <inkml:brushProperty name="height" value="0.025" units="cm"/>
    </inkml:brush>
  </inkml:definitions>
  <inkml:trace contextRef="#ctx0" brushRef="#br0">206 56 4805,'0'0'13938,"-9"6"-12235,-4 2-1292,-50 34 2130,60-40-2438,0 1 0,0-1 0,0 1 0,0 0 0,0 0 0,1-1 0,0 2 0,-1-1-1,1 0 1,0 0 0,1 1 0,-1-1 0,1 1 0,-1 0 0,1-1 0,0 1 0,0 4 0,1-7-75,1 0 1,-1 0-1,1-1 1,0 1 0,-1 0-1,1-1 1,0 1 0,0-1-1,-1 1 1,1-1-1,0 1 1,0-1 0,0 0-1,0 1 1,-1-1-1,1 0 1,0 0 0,0 0-1,0 0 1,0 1 0,0-1-1,0 0 1,0-1-1,0 1 1,0 0 0,0 0-1,0 0 1,1-1 0,33-5 1239,-26 3-1106,-1 0 1,1-1-1,-1-1 1,1 0 0,-1 0-1,-1 0 1,15-13-1,-18 14-71,-1 1-1,1-1 0,-1 0 0,1 0 1,-1 0-1,0 0 0,-1-1 0,1 1 0,-1-1 1,0 0-1,0 0 0,0 1 0,-1-1 1,0 0-1,0-1 0,1-6 0,-3 10-91,1 0-1,-1 0 1,0 0-1,0 0 1,1 0-1,-1 0 1,0 0-1,-1 0 0,1 0 1,0 0-1,-1 1 1,1-1-1,-1 0 1,1 1-1,-1-1 1,0 1-1,1 0 1,-1 0-1,0-1 1,0 1-1,0 0 1,0 1-1,0-1 1,0 0-1,-1 0 0,1 1 1,0 0-1,0-1 1,0 1-1,0 0 1,-3 0-1,-7-2-365,1 2 0,-1-1 0,0 1 0,-21 3 0,25-1-298,1 0 0,-1 0 0,0 1-1,1 0 1,-14 8 0,-16 12-5096,34-21 4921,-30 19-9052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1.502"/>
    </inkml:context>
    <inkml:brush xml:id="br0">
      <inkml:brushProperty name="width" value="0.025" units="cm"/>
      <inkml:brushProperty name="height" value="0.025" units="cm"/>
    </inkml:brush>
  </inkml:definitions>
  <inkml:trace contextRef="#ctx0" brushRef="#br0">0 32 4324,'0'0'17611,"4"10"-17354,1 3-243,20 51 276,-24-61-318,0 0 0,1 0 0,-1 0 1,1-1-1,0 1 0,0-1 0,0 1 1,0-1-1,1 0 0,-1 0 0,1 1 1,-1-2-1,1 1 0,0 0 0,-1-1 1,1 1-1,0-1 0,0 0 1,5 2-1,-3-3-166,0 1 0,1-1 1,-1 0-1,0-1 0,0 1 0,0-1 1,0 0-1,0-1 0,0 1 0,0-1 1,-1 0-1,1 0 0,0 0 1,-1-1-1,1 1 0,-1-1 0,5-5 1,4-4-263,0-1 1,-2-1-1,18-25 1,15-16 858,-44 55-351,0 0 0,1 0 0,-1 1 0,1-1 0,-1 0 0,0 1 0,1-1 0,-1 0 0,0 1 0,1-1 0,-1 0 0,0 1 0,0-1 0,1 0 0,-1 1 0,0-1 0,0 1 0,0-1 0,1 1 0,-1-1 0,0 1 0,0-1 0,0 0 0,0 1 0,0-1 0,0 1 0,0-1 0,0 1 0,0-1 0,0 1 0,0-1 0,-1 1 0,1-1 0,0 1 0,0-1 0,0 26 62,-1-7-201,0 42 521,1-60-514,0 1 0,0 0 0,1 0 0,-1-1 0,1 1 0,-1 0 0,1-1 1,-1 1-1,1-1 0,0 1 0,0 0 0,0-1 0,0 0 0,0 1 0,0-1 1,0 0-1,0 1 0,1-1 0,-1 0 0,0 0 0,1 0 0,-1 0 0,1 0 0,-1 0 1,1-1-1,-1 1 0,4 1 0,23-1-5744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1.907"/>
    </inkml:context>
    <inkml:brush xml:id="br0">
      <inkml:brushProperty name="width" value="0.025" units="cm"/>
      <inkml:brushProperty name="height" value="0.025" units="cm"/>
    </inkml:brush>
  </inkml:definitions>
  <inkml:trace contextRef="#ctx0" brushRef="#br0">66 0 8008,'0'0'17616,"-7"10"-16970,2-2-471,-6 8 318,1 1-1,-10 23 1,18-36-442,0 0 1,0 1-1,0-1 0,1 1 1,0-1-1,0 1 0,0 0 1,1-1-1,-1 1 0,1 0 0,0 0 1,0-1-1,1 1 0,0 0 1,-1-1-1,4 9 0,-3-10-54,1-1 0,-1 0 0,1 0 0,-1-1-1,1 1 1,0 0 0,0-1 0,0 1 0,0-1-1,0 1 1,0-1 0,0 0 0,0 0 0,0 0 0,1 0-1,-1 0 1,1 0 0,-1-1 0,0 1 0,1-1-1,-1 0 1,1 0 0,-1 1 0,1-2 0,-1 1 0,1 0-1,-1 0 1,0-1 0,1 1 0,-1-1 0,3-1 0,3 0-144,-1-1 1,1 1-1,0-2 1,-1 1-1,0-1 1,0 0-1,0 0 1,8-8-1,-5 1 82,0 0-1,-1-1 0,0 0 1,-1-1-1,12-25 1,-7 14-54,-16 57-591,-11 31 29,11-21-7356,3-23-4209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2.603"/>
    </inkml:context>
    <inkml:brush xml:id="br0">
      <inkml:brushProperty name="width" value="0.025" units="cm"/>
      <inkml:brushProperty name="height" value="0.025" units="cm"/>
    </inkml:brush>
  </inkml:definitions>
  <inkml:trace contextRef="#ctx0" brushRef="#br0">53 35 4228,'0'0'11958,"-1"8"-8659,-22 107-249,15-86-2746,1 0 0,2 1 0,1 0 0,-1 37 0,5-65-287,0 0 1,0-1 0,1 1-1,-1 0 1,1 0-1,-1-1 1,1 1 0,-1 0-1,1-1 1,0 1-1,0 0 1,0-1 0,0 1-1,0-1 1,0 0 0,0 1-1,0-1 1,0 0-1,1 0 1,-1 0 0,1 1-1,-1-2 1,1 1-1,-1 0 1,1 0 0,-1 0-1,1-1 1,0 1-1,-1-1 1,1 1 0,0-1-1,0 1 1,-1-1 0,1 0-1,0 0 1,0 0-1,-1 0 1,1 0 0,0-1-1,0 1 1,1-1-1,6 0 209,0-1 1,0 0-1,0-1 0,0 0 0,-1 0 0,16-8 0,-1-4 53,0-1 0,-1 0 0,-1-2 0,34-36 0,65-92 525,-65 76-676,-37 49-534,-35 44-2320,-3 4-2838,8-10-1824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3.306"/>
    </inkml:context>
    <inkml:brush xml:id="br0">
      <inkml:brushProperty name="width" value="0.025" units="cm"/>
      <inkml:brushProperty name="height" value="0.025" units="cm"/>
    </inkml:brush>
  </inkml:definitions>
  <inkml:trace contextRef="#ctx0" brushRef="#br0">0 219 11755,'0'0'4762,"9"-2"-865,4-2-2829,1 0 0,-1-2 0,0 1 0,-1-2 0,22-12 0,-15 5-738,0 0-1,0 0 1,-2-2 0,0 0 0,25-32 0,-40 47-318,-1-1 0,1 0 1,-1 1-1,0-1 0,0 0 1,1 0-1,-1 0 0,-1 0 1,1 0-1,0-1 0,0 1 1,-1 0-1,1 0 0,-1 0 1,0-1-1,1-3 0,-2 5-9,1 1-1,-1-1 1,1 0-1,-1 0 1,1 1-1,-1-1 1,1 0-1,-1 1 1,1-1-1,-1 1 1,0-1-1,1 1 1,-1-1-1,0 1 1,0-1-1,1 1 1,-1 0-1,0-1 1,0 1-1,0 0 0,0 0 1,1-1-1,-1 1 1,0 0-1,0 0 1,0 0-1,0 0 1,-1 0-1,-3 1-19,-1-1-1,0 1 0,1 0 1,-1 0-1,1 1 0,-1 0 0,1 0 1,0 0-1,0 1 0,0-1 1,-8 7-1,5-3 0,1 1 1,0 0-1,1 0 1,0 1-1,0-1 1,-8 16-1,11-19 13,1 0-1,0-1 0,1 2 1,-1-1-1,0 0 1,1 0-1,0 0 0,0 1 1,1-1-1,-1 1 0,1-1 1,0 0-1,0 1 0,0-1 1,1 1-1,-1-1 0,3 6 1,-2-9 12,0 1-1,0 0 1,0-1 0,1 1-1,-1-1 1,1 1 0,-1-1 0,1 0-1,0 0 1,-1 1 0,1-1 0,0-1-1,0 1 1,0 0 0,0 0-1,0-1 1,0 1 0,0-1 0,0 1-1,0-1 1,0 0 0,2 0 0,56 1 125,-43-1-136,6 0 14,-14 1 0,1-1 0,-1 0 1,1-1-1,14-2 1,-21 2 2,0 0 1,0 0-1,0 0 1,0-1-1,0 1 0,0-1 1,-1 1-1,1-1 1,-1 0-1,1 0 1,-1-1-1,1 1 1,-1 0-1,0-1 1,0 1-1,0-1 1,2-4-1,21-50 799,-21 45-689,1-1 0,0 1-1,1 1 1,0-1-1,13-17 1,-17 28-137,-1 0 1,0 1-1,0-1 0,1 1 1,-1-1-1,0 1 0,1-1 0,-1 1 1,1 0-1,-1 0 0,0 0 0,1 0 1,-1 0-1,1 0 0,-1 0 1,0 0-1,1 0 0,-1 1 0,1-1 1,0 1-1,33 11-70,-29-10 72,49 9-273,-46-10 260,0 1 0,0-1 0,0 1 0,-1 1 0,1 0 1,8 4-1,-16-6 13,1 0 1,0 1-1,-1-1 0,1 1 1,-1-1-1,0 1 1,1 0-1,-1-1 1,0 1-1,0 0 1,0 0-1,0 0 0,-1 0 1,1 0-1,0 0 1,-1 0-1,0 0 1,1 0-1,-1 0 1,0 0-1,0 0 0,0 1 1,0-1-1,0 0 1,-1 0-1,1 0 1,-1 2-1,0 2 25,-1 0 1,1 0-1,-1 0 1,-1-1-1,1 1 1,-1 0-1,0-1 0,-4 7 1,-9 6 457,-36 32 1,51-49-449,32-3 372,26-12-372,-20 5-464,58-21 0,-80 19-2488,-15 10 2650,0 1 0,0-1-1,1 1 1,-1-1 0,0 1-1,0-1 1,0 1 0,0-1 0,0 1-1,0-1 1,0 1 0,0-1-1,0 1 1,0-1 0,0 1-1,-1-1 1,1 1 0,0-1 0,0 1-1,0-1 1,-1 1 0,1 0-1,0-1 1,0 1 0,-1-1 0,1 1-1,0 0 1,-1-1 0,1 1-1,0 0 1,-1-1 0,1 1 0,-1 0-1,1 0 1,-1-1 0,-15-6-7814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3.678"/>
    </inkml:context>
    <inkml:brush xml:id="br0">
      <inkml:brushProperty name="width" value="0.025" units="cm"/>
      <inkml:brushProperty name="height" value="0.025" units="cm"/>
    </inkml:brush>
  </inkml:definitions>
  <inkml:trace contextRef="#ctx0" brushRef="#br0">0 48 6054,'0'0'19730,"77"-5"-19025,-38-1-385,1 1-288,-7 0-224,0 3-2242,-8-2-1602,-4-2-2178,-3-1 1954,-2-1-3843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4.008"/>
    </inkml:context>
    <inkml:brush xml:id="br0">
      <inkml:brushProperty name="width" value="0.025" units="cm"/>
      <inkml:brushProperty name="height" value="0.025" units="cm"/>
    </inkml:brush>
  </inkml:definitions>
  <inkml:trace contextRef="#ctx0" brushRef="#br0">1 1 3235,'0'0'18524,"1"7"-17285,7 42 597,-8-48-1796,1 0 0,0 0 1,-1-1-1,1 1 0,0 0 0,-1-1 0,1 1 0,0-1 0,0 1 0,0-1 0,-1 1 1,1-1-1,0 1 0,0-1 0,0 0 0,0 0 0,0 1 0,0-1 0,0 0 0,0 0 1,0 0-1,0 0 0,-1 0 0,1 0 0,0 0 0,2-1 0,32 0 170,-34 0-163,111-18 109,-81 12-170,1 2-1,56-4 0,-87 9 34,0 0 0,0 0-1,0 0 1,0 0 0,0 1-1,0-1 1,0 0 0,0 0-1,0 1 1,0-1 0,0 0-1,0 1 1,0-1 0,0 1-1,-1-1 1,1 1 0,0-1-1,0 1 1,0 0 0,-1-1-1,1 1 1,0 0 0,-1 0-1,1-1 1,-1 1-1,1 0 1,-1 0 0,1 0-1,0 1 1,1 32 1952,-2-24-1357,0-9-593,0-1 0,1 1 1,-1-1-1,1 0 0,-1 1 1,1-1-1,-1 1 1,1-1-1,-1 0 0,1 1 1,-1-1-1,1 0 1,0 0-1,-1 1 0,1-1 1,-1 0-1,1 0 1,0 0-1,-1 0 0,1 0 1,-1 0-1,1 0 1,0 0-1,-1 0 0,1 0 1,0 0-1,-1 0 1,1 0-1,-1 0 0,1-1 1,0 1-1,-1 0 1,1 0-1,-1-1 0,1 1 1,0-1-1,26-9 132,-9 1-780,15-6-3369,-16 1-5997,-8 5-1058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4.371"/>
    </inkml:context>
    <inkml:brush xml:id="br0">
      <inkml:brushProperty name="width" value="0.025" units="cm"/>
      <inkml:brushProperty name="height" value="0.025" units="cm"/>
    </inkml:brush>
  </inkml:definitions>
  <inkml:trace contextRef="#ctx0" brushRef="#br0">1 19 10410,'0'0'15316,"7"-5"-15258,-3 3-140,0 0-1,1 0 0,-1 0 0,0 1 0,1 0 0,-1 0 0,1 0 0,-1 0 1,1 1-1,-1-1 0,1 1 0,-1 0 0,1 0 0,-1 1 0,1 0 0,0 0 1,-1 0-1,0 0 0,1 0 0,6 4 0,43 13-3977,-13-6-1449,-2 2-3521,-39-9 15977,-10 1-2660,-23 8-695,19-9-2595,10-3-842,0 0 0,0 0 0,1 0 0,-1 1 1,0-1-1,1 1 0,0 0 0,0 0 0,0 0 0,0 1 0,0-1 0,0 1 0,1-1 0,0 1 0,-3 5 1,5-8-157,-1 0 1,1 1-1,0-1 1,0 0 0,0 0-1,-1 0 1,1 0-1,0 0 1,1 1 0,-1-1-1,0 0 1,0 0-1,0 0 1,1 0 0,-1 0-1,0 1 1,1-1-1,-1 0 1,1 0 0,0 0-1,-1 0 1,2 1-1,0 0-147,0-1 0,0 1 0,1 0 0,-1-1 0,0 0 0,1 1 0,-1-1 0,1 0 0,-1 0 0,1 0 0,0-1 0,-1 1 0,5 0 1,33 4-3640,-29-5 3500,-1 1 0,0 0 1,0 1-1,0 0 0,0 1 0,0 0 0,0 0 0,13 7 0,-22-9 391,-1-1 0,1 0 1,0 1-1,-1-1 0,1 0 1,-1 1-1,1-1 0,0 0 1,-1 1-1,1-1 0,-1 1 1,0-1-1,1 1 0,-1-1 1,1 1-1,-1 0 0,0-1 0,1 1 1,-1-1-1,0 1 0,0 0 1,0-1-1,1 1 0,-1 0 1,0-1-1,0 1 0,0 0 1,0-1-1,0 1 0,0 0 1,0-1-1,0 1 0,0 0 0,-1-1 1,1 1-1,0 0 0,0-1 1,-1 1-1,1 0 0,0-1 1,0 1-1,-1-1 0,1 1 1,-1-1-1,1 1 0,-1-1 1,1 1-1,-1-1 0,1 1 0,-1-1 1,1 0-1,-1 1 0,-1 0 1,-36 18 2941,38-19-3045,-24 8 713,-1-1 1,0-1-1,-1-1 1,0-1-1,-51 1 1,67-8-3886,9-5-3075,1-8-9529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5.270"/>
    </inkml:context>
    <inkml:brush xml:id="br0">
      <inkml:brushProperty name="width" value="0.025" units="cm"/>
      <inkml:brushProperty name="height" value="0.025" units="cm"/>
    </inkml:brush>
  </inkml:definitions>
  <inkml:trace contextRef="#ctx0" brushRef="#br0">39 57 6887,'0'0'11845,"-5"10"-11450,1-1-276,-1-1 105,0 1 0,1 0 0,0 0 0,1 0 0,0 0 0,-3 17 0,6-25-189,1 0 0,-1 0 0,0 0 0,0 0 0,1 0 0,-1 0 0,1-1-1,-1 1 1,1 0 0,-1 0 0,1 0 0,-1-1 0,1 1 0,0 0 0,-1-1 0,1 1-1,0-1 1,0 1 0,-1-1 0,1 1 0,0-1 0,0 1 0,0-1 0,0 0 0,0 1-1,0-1 1,-1 0 0,1 0 0,0 0 0,0 1 0,0-1 0,0 0 0,0 0-1,0-1 1,0 1 0,0 0 0,0 0 0,0 0 0,0-1 0,1 1 0,43-11 1545,-11-4-1052,-1-1 0,0-2 0,32-24 0,32-18-51,-69 51-347,-28 9-134,1 0 0,0 0 0,-1 0 0,1 0 0,0 0 0,-1 0 0,1 0 0,0 1 0,-1-1 0,1 0 0,-1 0 0,1 1 0,0-1 0,-1 0 0,1 1 0,-1-1 0,1 1 0,-1-1 0,1 0 0,-1 1 0,1-1 0,-1 1 0,1 0 0,0 3-8,0 0 0,0-1 0,0 1 0,-1 0-1,1-1 1,-1 1 0,0 0 0,0-1 0,-1 1 0,1 0-1,-2 5 1,-10 42 50,8-42-35,1 0 0,1 0 0,0 0 1,0 1-1,1-1 0,0 1 0,0-1 0,1 1 0,3 18 1,-3-27 5,1 0-1,0 0 1,0 0 0,-1-1 0,1 1 0,0 0 0,0 0 0,0-1 0,0 1 0,0 0-1,0-1 1,0 1 0,0-1 0,0 1 0,0-1 0,1 1 0,-1-1 0,0 0 0,0 0 0,0 0-1,0 1 1,1-1 0,-1 0 0,0 0 0,0-1 0,0 1 0,2 0 0,34-7 372,-13-3-298,0-1 0,-1-1 0,0-1 0,-1-1 0,32-26 0,-21 15-818,39-21 0,-72 45 661,1 0 0,-1 1 1,1-1-1,-1 1 0,1-1 0,0 1 1,-1 0-1,1-1 0,0 1 0,-1 0 1,1-1-1,0 1 0,0 0 0,-1 0 0,1 0 1,0 0-1,0 0 0,-1 0 0,1 0 1,0 0-1,0 0 0,-1 0 0,1 0 1,0 0-1,0 0 0,-1 0 0,1 1 0,0-1 1,1 1-1,-1 19-921,-1-18 996,0-1 0,-1 1-1,1 0 1,0 0 0,0 0 0,0 0-1,0-1 1,1 1 0,-1 0-1,1 0 1,-1 0 0,1-1 0,0 3-1,0-4 23,-1 1-1,1-1 0,0 0 0,-1 1 1,1-1-1,0 0 0,0 1 0,-1-1 1,1 0-1,0 0 0,0 1 0,-1-1 1,1 0-1,0 0 0,0 0 0,0 0 1,-1 0-1,1 0 0,0-1 1,0 1-1,0 0 0,-1 0 0,1 0 1,1-1-1,26-11 373,-8 4-391,-19 8-23,0-1-1,0 1 1,1 0 0,-1 0-1,0 0 1,0 0 0,0 0-1,1 1 1,-1-1 0,0 0 0,0 1-1,0-1 1,1 0 0,-1 1-1,0 0 1,0-1 0,0 1 0,0 0-1,0-1 1,0 1 0,0 0-1,0 0 1,0 0 0,-1 0-1,1 0 1,1 1 0,-1 1 1,1 0-1,-1 1 1,0-1 0,1 0-1,-2 1 1,1-1 0,0 1-1,-1-1 1,1 6 0,-1 6 32,-1 0 1,0 0-1,-6 26 1,-8 45 1095,-4 90 0,15-133-591,3-34-398,0 0 1,-1 0-1,-1 0 1,1 0 0,-1-1-1,-1 1 1,0-1 0,0 0-1,0 0 1,-7 8 0,9-13-64,1-1 0,-1 0 0,0 0 1,1 0-1,-1 0 0,0-1 0,0 1 1,0 0-1,-1-1 0,1 1 0,0-1 0,-1 0 1,1 0-1,0 0 0,-1 0 0,1 0 1,-1 0-1,0-1 0,1 1 0,-1-1 1,0 0-1,1 0 0,-1 0 0,0 0 0,1 0 1,-1-1-1,1 1 0,-1-1 0,0 1 1,1-1-1,-1 0 0,1 0 0,0 0 1,-1 0-1,1-1 0,0 1 0,0-1 0,0 1 1,-3-3-1,0-1-14,1 0 0,0 1 0,0-2-1,0 1 1,0 0 0,1-1 0,0 1 0,0-1 0,0 0 0,1 0 0,0 0 0,0-1-1,1 1 1,0 0 0,0-1 0,0 1 0,0-1 0,1 1 0,1-9 0,0 1-41,0-1 0,1 1 0,1 0 0,0 0 0,1 0 0,1 1 0,9-23 0,-6 22-1,0 1 0,1-1-1,0 1 1,1 1 0,0-1 0,1 2 0,1 0-1,0 0 1,20-14 0,46-21-1650,8 6-4553,-43 20-1524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4.159"/>
    </inkml:context>
    <inkml:brush xml:id="br0">
      <inkml:brushProperty name="width" value="0.025" units="cm"/>
      <inkml:brushProperty name="height" value="0.025" units="cm"/>
    </inkml:brush>
  </inkml:definitions>
  <inkml:trace contextRef="#ctx0" brushRef="#br0">8 1 5381,'0'0'17232,"4"10"-15732,-2-5-1338,1 0-55,-1 0 0,1 0 0,-1 0 0,-1 0 0,1 1 0,-1-1 0,0 0 0,0 1 0,-1-1 0,1 1 0,-1-1 0,-1 1 0,1-1 0,-2 6 1,-7 36 347,1 0 0,2 1 0,2 90 0,4-136-453,-1-1 0,1 0 0,0 1 1,1-1-1,-1 0 0,0 1 0,0-1 0,1 1 0,-1-1 1,0 0-1,1 1 0,0-1 0,-1 0 0,1 0 1,0 0-1,-1 1 0,1-1 0,0 0 0,0 0 0,0 0 1,0 0-1,0 0 0,0 0 0,0-1 0,0 1 0,1 0 1,-1 0-1,0-1 0,0 1 0,1-1 0,-1 1 1,0-1-1,1 0 0,-1 1 0,0-1 0,2 0 0,0 0 4,-1 0-1,0 0 0,1-1 1,-1 1-1,0-1 0,1 0 1,-1 1-1,0-1 0,0 0 1,0 0-1,0-1 0,0 1 1,0 0-1,0-1 0,0 1 0,0-1 1,-1 1-1,1-1 0,-1 0 1,2-2-1,2-4-40,-1 0-1,0 0 1,0-1 0,-1 1-1,-1-1 1,1 0-1,-1 0 1,-1 0 0,0 0-1,0 0 1,0 0 0,-1 0-1,-1 0 1,0 0 0,-2-12-1,3 20 32,0 1 0,0-1 0,0 1 0,0 0 0,0-1 0,0 1-1,0 0 1,0-1 0,0 1 0,0 0 0,0-1 0,0 1 0,0-1 0,0 1 0,0 0 0,0-1-1,-1 1 1,1 0 0,0-1 0,0 1 0,0 0 0,-1-1 0,1 1 0,0 0 0,-1 0-1,1-1 1,0 1 0,0 0 0,-1 0 0,1 0 0,0-1 0,-1 1 0,1 0 0,0 0 0,-1 0-1,1 0 1,0 0 0,-1 0 0,1 0 0,-1 0 0,1 0 0,0-1 0,-1 2 0,1-1-1,0 0 1,-1 0 0,1 0 0,-1 0 0,1 0 0,0 0 0,-1 0 0,1 0 0,0 1-1,-1-1 1,1 0 0,-1 0 0,-7 21 9,8-19 2,1-1 0,-1 1 0,1 0 0,0 0 0,-1-1 0,1 1 0,0 0 0,0-1 0,0 1 0,0-1 0,0 1 0,1-1 0,-1 1 0,0-1 0,1 0 0,-1 0 0,1 0 0,-1 0 0,1 0 0,0 0 0,-1 0 0,1 0 0,0-1 0,0 1 0,-1-1 0,1 1 0,0-1 0,0 1 0,0-1 0,0 0 0,0 0 0,2 0 0,71-1-69,-71 0 47,2 1-35,1-1-1,-1 0 1,1-1-1,-1 1 1,1-1-1,-1 0 1,0-1-1,0 0 1,8-5-1,0-2-151,-1 0 1,24-25-1,-43 42 512,0 1 0,1-1 0,0 1 0,0 0 0,1 0 0,-6 12 0,8-15-187,0 0 0,0 1 0,1-1 0,-1 0 0,1 1 0,0-1 0,1 1 0,-1-1 0,1 1 0,0-1 0,0 1 0,3 9 0,-2-13-112,0 0-1,0 0 1,0 0-1,1 0 1,-1 0 0,1-1-1,0 1 1,-1 0 0,1-1-1,0 1 1,0-1-1,0 0 1,0 0 0,0 1-1,0-1 1,0-1 0,0 1-1,1 0 1,-1 0 0,0-1-1,1 0 1,-1 1-1,0-1 1,1 0 0,-1 0-1,0 0 1,4-1-1,-2 1-217,0 0 0,0 0-1,0-1 1,0 1-1,0-1 1,0 0-1,-1-1 1,1 1 0,0 0-1,-1-1 1,1 0-1,-1 0 1,1 0-1,-1 0 1,5-5-1,-3-1-1147,0-1 0,0 0 0,-1-1 0,0 1 0,-1-1 0,1 0 0,-2 0 0,0 0 0,0 0 0,-1 0 0,0-11 0,0-22-4501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0.995"/>
    </inkml:context>
    <inkml:brush xml:id="br0">
      <inkml:brushProperty name="width" value="0.025" units="cm"/>
      <inkml:brushProperty name="height" value="0.025" units="cm"/>
    </inkml:brush>
  </inkml:definitions>
  <inkml:trace contextRef="#ctx0" brushRef="#br0">116 6 9417,'0'0'9871,"-8"0"-8382,2 1-1354,0 0 0,0 0 1,0 1-1,0 0 0,1 0 0,-1 0 1,0 1-1,1 0 0,0 0 0,-8 6 0,10-7-39,0 0 0,1 0 0,-1 0 0,0 0 0,1 1 0,0-1 0,-1 1 0,1 0 0,0 0 0,1 0 0,-1 0 0,0 0 0,1 0 0,0 0 0,-1 1 0,1-1 0,1 0 0,-1 1 0,0-1-1,1 1 1,0-1 0,0 1 0,0 6 0,1-9-46,1 1 0,-1 0 0,0-1 0,1 1 0,-1-1 0,1 0 0,-1 1 0,1-1-1,0 0 1,-1 0 0,1 0 0,0 0 0,0 0 0,0 0 0,0-1 0,0 1 0,0-1 0,0 1 0,0-1-1,0 0 1,0 0 0,0 0 0,0 0 0,0 0 0,0 0 0,4-1 0,5 1 314,1-1-1,-1 0 1,21-6 0,-24 4-152,0 0 1,0-1-1,0 0 1,0 0-1,0-1 1,8-7-1,-14 11-172,0 0-1,0-1 1,0 1-1,0-1 1,-1 1-1,1-1 1,-1 0-1,1 1 1,-1-1-1,0 0 1,0 0-1,1 0 1,-2 0-1,1 0 1,0 0-1,0 0 1,0-1-1,-1 1 1,1 0-1,-1 0 1,0-1-1,0 1 1,0 0-1,0 0 1,0-1-1,0 1 1,-1 0-1,1 0 1,-1-1-1,-1-3 1,1 5-47,0-1 1,0 1-1,0-1 1,-1 1-1,1-1 1,0 1-1,-1 0 1,1 0-1,-1 0 1,1 0-1,-1 0 1,0 0-1,1 0 1,-1 0-1,0 1 1,0-1-1,1 1 1,-5-1-1,-36-2-4882,35 4 2076,-1-1-3780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5.961"/>
    </inkml:context>
    <inkml:brush xml:id="br0">
      <inkml:brushProperty name="width" value="0.025" units="cm"/>
      <inkml:brushProperty name="height" value="0.025" units="cm"/>
    </inkml:brush>
  </inkml:definitions>
  <inkml:trace contextRef="#ctx0" brushRef="#br0">152 186 3555,'2'-3'1002,"1"1"0,0-1-1,-1 0 1,0 0 0,0 0-1,0 0 1,0 0 0,0-1 0,-1 1-1,0-1 1,1 1 0,-1-1-1,1-5 1,-2 7-841,-1 1 0,1 0-1,0-1 1,0 1 0,-1 0 0,1 0 0,0 0-1,-1-1 1,1 1 0,-1 0 0,0 0 0,1 0-1,-1 0 1,0 0 0,0 0 0,1 0-1,-1 0 1,0 0 0,0 0 0,0 0 0,0 1-1,0-1 1,0 0 0,-1 1 0,1-1 0,0 1-1,0-1 1,0 1 0,-1 0 0,1-1 0,0 1-1,0 0 1,-1 0 0,1 0 0,0 0 0,-1 0-1,1 0 1,0 0 0,0 0 0,-1 0 0,0 1-1,-4 0-89,0 0 0,0 1 0,0-1-1,0 1 1,0 0 0,1 1 0,-1-1 0,1 1-1,-1 0 1,1 0 0,0 1 0,0 0-1,1 0 1,-8 7 0,7-5-79,0-1-1,0 1 1,0 0-1,1 0 1,0 1 0,0 0-1,0-1 1,1 1-1,0 0 1,0 1 0,-2 10-1,5-17 10,0 0-1,0 0 1,-1 0-1,1 0 1,0 0-1,0 0 1,0 0 0,0 0-1,1 0 1,-1 0-1,0 0 1,0 0-1,0 0 1,1-1-1,-1 1 1,0 0-1,1 0 1,-1 0 0,1 0-1,-1-1 1,1 1-1,0 0 1,-1 0-1,1-1 1,0 1-1,-1 0 1,1-1-1,0 1 1,0-1-1,-1 1 1,1-1 0,0 1-1,0-1 1,0 0-1,0 1 1,0-1-1,0 0 1,0 0-1,0 0 1,0 0-1,-1 0 1,1 0-1,0 0 1,0 0 0,0 0-1,0 0 1,2-1-1,4 0 34,0 0 0,-1 0 0,1-1 0,0 0 0,9-5 0,5-4-4,-1-1 0,-1-1 1,0 0-1,0-2 0,-2 0 0,0-1 1,-1-1-1,0 0 0,-1-1 0,-2-1 1,20-34-1,-30 49-30,-2 1-17,1 0 1,-1 1-1,1-1 1,-1 0-1,0 0 1,0 0-1,-1 0 0,1 0 1,0-4-1,-21 17-938,12-1 888,0 0-1,0 1 1,1 0 0,0 1 0,1-1 0,0 1 0,1 1-1,-7 19 1,7-14 36,0 0 0,0 1 0,2 0 1,0 0-1,0 24 0,3-40-65,0 0 0,0 0 0,0-1 0,0 1 0,0 0 1,1-1-1,-1 1 0,1 0 0,-1-1 0,1 1 0,-1 0 0,1-1 0,0 1 1,0-1-1,0 0 0,0 1 0,0-1 0,0 1 0,0-1 0,0 0 1,0 0-1,1 0 0,-1 0 0,1 0 0,-1 0 0,0 0 0,1 0 1,0-1-1,-1 1 0,1 0 0,-1-1 0,1 1 0,0-1 0,-1 0 1,1 1-1,0-1 0,-1 0 0,1 0 0,0 0 0,0-1 0,-1 1 0,1 0 1,2-1-1,4 0-655,0-1 1,-1 0 0,1-1 0,-1 1-1,1-1 1,-1-1 0,0 1 0,10-7-1,25-23-6295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6.307"/>
    </inkml:context>
    <inkml:brush xml:id="br0">
      <inkml:brushProperty name="width" value="0.025" units="cm"/>
      <inkml:brushProperty name="height" value="0.025" units="cm"/>
    </inkml:brush>
  </inkml:definitions>
  <inkml:trace contextRef="#ctx0" brushRef="#br0">87 75 6118,'0'0'10244,"-5"15"-9288,-4 14-803,-37 137 698,38-132-469,1 0-1,2 0 1,-1 41-1,6-75-359,0 1 1,0 0-1,0-1 0,0 1 0,0 0 1,0-1-1,0 1 0,0 0 0,0-1 1,0 1-1,0 0 0,1-1 0,-1 1 1,0-1-1,0 1 0,1-1 1,-1 1-1,0 0 0,1-1 0,-1 1 1,1-1-1,-1 1 0,0-1 0,1 0 1,-1 1-1,1-1 0,0 1 0,-1-1 1,1 0-1,-1 1 0,1-1 0,0 0 1,22-6 1271,-15 2-949,-1-1 0,0 0-1,-1 0 1,10-10 0,12-19-64,-3-2 0,0-1 0,-3-1 1,-1 0-1,-2-2 0,-2-1 0,-1 0 0,11-48 0,-19 50-44,-9 33-185,-7 24-36,-9 27 97,1 1 0,3 0 0,1 1 0,3 1 0,-7 87 0,16-131-111,0-1 1,0 0 0,0 0-1,0 1 1,1-1 0,-1 0-1,1 1 1,0-1 0,0 0-1,0 0 1,0 0 0,0 0-1,1 0 1,-1 0 0,1 0-1,0-1 1,0 1 0,0 0-1,0-1 1,1 0 0,-1 1-1,5 2 1,-3-3-320,-1 0-1,1-1 1,0 0 0,0 0-1,0 0 1,0 0 0,0 0-1,0-1 1,0 0-1,0 0 1,0 0 0,0 0-1,0-1 1,0 1 0,0-1-1,0 0 1,-1 0 0,7-3-1,16-11-6675,0-6-5654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7.224"/>
    </inkml:context>
    <inkml:brush xml:id="br0">
      <inkml:brushProperty name="width" value="0.025" units="cm"/>
      <inkml:brushProperty name="height" value="0.025" units="cm"/>
    </inkml:brush>
  </inkml:definitions>
  <inkml:trace contextRef="#ctx0" brushRef="#br0">206 73 4292,'0'0'16458,"-9"-2"-14365,8 2-2022,-3-1-5,1 0 1,-1 0-1,1 1 0,-1-1 0,1 1 1,-1 0-1,1 0 0,-1 0 1,0 0-1,1 0 0,-1 1 1,1 0-1,-1 0 0,1 0 0,0 0 1,-1 0-1,1 1 0,0-1 1,0 1-1,0 0 0,0 0 0,0 0 1,0 0-1,1 1 0,-1-1 1,1 1-1,-3 3 0,1-1-17,0 0 0,0 1 0,1 0 0,0 0 0,0 0 0,0 0 0,1 0 0,0 0 1,0 1-1,1-1 0,-1 1 0,1-1 0,1 1 0,-1 0 0,2 7 0,-1-13-41,0 0 0,0 0 0,1 0 0,-1 0 0,1 0 0,-1 0-1,1 0 1,-1 0 0,1-1 0,-1 1 0,1 0 0,0 0 0,0-1 0,-1 1 0,1 0 0,0-1 0,0 1 0,0-1 0,-1 1 0,1-1 0,0 1 0,0-1 0,0 0 0,0 1-1,0-1 1,0 0 0,0 0 0,0 0 0,2 0 0,40 2 192,-17-2-206,-22 1-44,-1 0 0,1 0 0,-1 0 0,1 0 0,-1 0 0,0 1 0,0 0 0,0-1 0,0 1 0,0 0 0,0 1 0,0-1 0,0 0 0,-1 1 0,1 0 0,-1-1 0,0 1 0,2 3 0,0 1 13,-1-1 1,0 1-1,-1-1 0,0 1 1,0 0-1,0 0 0,-1 0 1,1 13-1,-1-6 57,-1-1-1,0 1 1,-2-1 0,1 1-1,-2-1 1,1 1 0,-2-1-1,0 0 1,-8 18 0,5-20 287,0 1 1,-1-1-1,0-1 1,-1 0-1,0 0 0,0 0 1,-16 11-1,19-16-183,1-1-1,-1 0 0,0-1 0,0 1 0,0-1 1,0 0-1,-1 0 0,1-1 0,-1 0 0,1 0 0,-1 0 1,0-1-1,0 0 0,0-1 0,-12 0 0,18 0-113,0 0-1,0-1 0,0 1 0,0 0 0,0-1 1,1 1-1,-1-1 0,0 1 0,0-1 1,1 0-1,-1 1 0,0-1 0,1 0 0,-1 0 1,0 1-1,1-1 0,-1 0 0,1 0 0,0 0 1,-1 0-1,1 0 0,0 1 0,-1-1 1,1 0-1,0 0 0,0 0 0,0 0 0,0 0 1,0-2-1,2-28 45,3 19-107,-1 0-1,1 0 0,1 1 0,0-1 0,1 1 1,10-13-1,58-65-380,-36 45 214,-20 21 83,39-45-106,-3-3 1,46-78-1,-88 124 40,-14 25 198,1 0 0,0 0-1,0 0 1,-1 0 0,1 1-1,0-1 1,-1 0 0,1 0-1,0 0 1,0 0 0,-1 0-1,1 0 1,0 0 0,-1 0-1,1 0 1,0 0 0,-1 0-1,1 0 1,0 0 0,0 0-1,-1 0 1,1 0 0,0 0-1,-1-1 1,1 1 0,0 0-1,0 0 1,-1 0 0,1 0-1,0-1 1,0 1 0,-1 0-1,1 0 1,0 0 0,0-1-1,0 1 1,-1 0 0,1 0-1,0-1 1,0 1 0,0 0-1,0-1 1,0 1 0,0 0-1,0 0 1,-1-1 0,1 1-1,0 0 1,0-1 0,0 1-1,0 0 1,0-1 0,0 1-1,1-1 1,-13 12-24,0-1 0,1 2 0,1-1 0,0 2 1,1-1-1,-11 19 0,14-21 69,0 0 1,1 1-1,1-1 1,-1 1-1,2 0 1,0 0-1,0 0 1,1 1-1,-2 16 1,4-27-32,1 1 1,-1-1-1,0 0 1,0 0-1,1 0 1,-1 1-1,1-1 1,-1 0-1,1 0 1,0 0-1,-1 0 1,1 0-1,0 0 0,0 0 1,0 0-1,0-1 1,0 1-1,-1 0 1,1 0-1,1-1 1,-1 1-1,0 0 1,0-1-1,0 1 1,0-1-1,0 0 1,0 1-1,1-1 1,-1 0-1,0 0 1,0 0-1,1 1 1,-1-1-1,0 0 1,0-1-1,3 1 1,50-8 237,-26-4-224,0 0 1,-1-2 0,-1 0 0,-1-2 0,0-1 0,32-28 0,-5 5 1,-52 40-32,0 0 0,0-1 1,1 1-1,-1 0 0,0 0 1,0-1-1,1 1 0,-1 0 1,0 0-1,0-1 0,1 1 1,-1 0-1,0 0 0,1 0 0,-1-1 1,0 1-1,1 0 0,-1 0 1,0 0-1,1 0 0,-1 0 1,0 0-1,1 0 0,-1 0 1,0-1-1,1 1 0,-1 1 1,0-1-1,1 0 0,-1 0 0,0 0 1,1 0-1,-1 0 0,0 0 1,1 0-1,-1 0 0,0 0 1,1 1-1,-1-1 0,0 0 1,1 0-1,-1 1 0,0-1 1,0 0-1,1 1 0,-3 20-78,-21 41 227,19-52-99,3-9-59,-7 33 563,8-34-521,0 1 0,0 0 0,0-1-1,0 1 1,1-1 0,-1 1 0,0 0 0,0-1 0,1 1-1,-1-1 1,1 1 0,-1-1 0,0 1 0,1-1 0,-1 1-1,1-1 1,-1 0 0,1 1 0,-1-1 0,1 1 0,-1-1-1,1 0 1,0 0 0,-1 1 0,1-1 0,-1 0 0,1 0-1,0 0 1,-1 0 0,1 0 0,0 1 0,-1-1 0,1 0-1,0-1 1,-1 1 0,1 0 0,0 0 0,-1 0 0,1 0-1,-1 0 1,1-1 0,0 1 0,-1 0 0,1 0 0,-1-1-1,1 0 1,13-3 71,0-2 0,0 1 0,-1-2 1,0 0-1,16-11 0,-20 11-125,0 1 0,0 0 1,1 1-1,0 0 0,0 0 0,1 1 1,-1 0-1,1 1 0,0 0 1,19-2-1,-29 6 14,0 0 1,-1-1-1,1 1 0,0 0 1,-1 0-1,1 0 0,-1 0 1,1 0-1,-1 0 0,1 0 1,-1 0-1,0 0 1,1 0-1,-1 0 0,0 0 1,0 0-1,0 0 0,0 0 1,0 0-1,0 0 1,0 0-1,0 0 0,0 0 1,0 0-1,-1 1 0,1-1 1,0 0-1,-1 0 1,1-1-1,-1 3 0,-10 34 74,11-36-57,-1 0 0,0 0 1,1 0-1,0 0 0,-1 0 0,1 0 1,-1 0-1,1 0 0,0 0 1,0 0-1,0 1 0,0-1 0,0 0 1,0 0-1,0 0 0,0 0 0,0 0 1,0 0-1,0 0 0,1 0 1,-1 0-1,0 0 0,1 0 0,-1 0 1,1 0-1,-1 0 0,1 0 1,0 0-1,-1 0 0,2 1 0,1-1 21,0 0-1,-1-1 1,1 1-1,0-1 0,-1 0 1,1 0-1,0 0 1,0 0-1,-1-1 0,1 1 1,0 0-1,3-2 0,22-6 46,0-1 0,34-15 0,-42 14-94,0 2-1,1 1 1,0 0-1,1 2 0,29-5 1,-50 10 8,0 0 0,0 0 0,0-1 0,-1 1 0,1 0 0,0 0 0,0 0 0,0 0 0,-1 1 0,1-1 0,0 0 0,0 0 0,0 0 0,-1 1 0,1-1 0,0 0 0,0 1 0,-1-1 0,1 1 0,0-1 0,-1 1 0,1-1 0,0 1 0,-1-1 0,1 1 0,-1 0 0,1-1 0,-1 1 0,1 0 0,-1-1 0,0 1 0,1 0 0,-1 0 0,1 0 0,-1 2 61,0 0 0,0-1 0,0 1 0,0-1 0,-1 1 0,1 0-1,0-1 1,-1 1 0,0-1 0,0 1 0,-1 2 0,-25 39-1287,9-28-2630,8-14-2992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8.106"/>
    </inkml:context>
    <inkml:brush xml:id="br0">
      <inkml:brushProperty name="width" value="0.025" units="cm"/>
      <inkml:brushProperty name="height" value="0.025" units="cm"/>
    </inkml:brush>
  </inkml:definitions>
  <inkml:trace contextRef="#ctx0" brushRef="#br0">1 159 4260,'0'2'333,"0"-1"1,1 1-1,-1-1 0,1 1 0,-1-1 1,1 1-1,0-1 0,-1 0 0,1 1 1,0-1-1,0 0 0,0 0 0,0 1 1,0-1-1,0 0 0,1 0 1,-1 0-1,0 0 0,1-1 0,-1 1 1,0 0-1,1-1 0,-1 1 0,1 0 1,-1-1-1,1 0 0,-1 1 0,1-1 1,-1 0-1,1 0 0,-1 0 1,1 0-1,-1 0 0,1 0 0,2-1 1,6 1 629,0 0 1,0-1 0,0-1-1,14-4 1,-11 2-300,1-1-1,-2-1 1,1 0 0,-1-1 0,1 0-1,11-10 1,-19 13-598,1 0-1,-2 0 1,1-1 0,0 1-1,-1-1 1,0 0-1,0 0 1,0-1 0,-1 1-1,1-1 1,-2 0 0,1 1-1,0-1 1,-1-1-1,2-8 1,-4 14-62,0 0 0,1 0 1,-1-1-1,0 1 0,0 0 0,0 0 0,0 0 1,-1 0-1,1 0 0,0 0 0,0-1 1,-1 1-1,1 0 0,-1 0 0,1 0 0,-1 0 1,1 0-1,-1 0 0,1 0 0,-1 0 0,0 0 1,0 1-1,0-1 0,1 0 0,-3-1 1,1 1-8,-1 0 0,1 0 0,0 0 1,-1 0-1,1 1 0,-1-1 1,1 1-1,-1 0 0,1 0 1,-1-1-1,-3 2 0,-2-1-22,1 1 0,-1 1 0,1-1 0,0 1 0,-1 1 0,1-1 0,-11 6 0,7 0 1,0 1 1,0-1-1,0 2 0,1 0 0,1 0 1,0 1-1,-9 12 0,14-17 21,0 0 1,0 0-1,0 0 0,1 1 0,-1 0 0,2-1 1,-1 1-1,1 0 0,0 1 0,0-1 0,1 0 1,0 1-1,1-1 0,-1 0 0,2 9 0,-1-14 4,1 0 0,0-1 0,0 1 0,0 0 0,0 0 0,0 0 0,0-1 0,0 1 0,1 0 0,-1-1 0,1 1 0,-1-1 0,1 0 0,0 1 0,-1-1 0,1 0 0,0 0 0,0 0 0,0 0 0,0 0 0,0-1 0,0 1 0,0 0 0,0-1 0,0 0 0,0 1 0,0-1 0,4 0 0,9 0 42,-1 1 0,30-5 0,-38 4-35,23-5 8,-1-1 1,0-2 0,0-1 0,36-16-1,-27 10 23,53-13-1,-90 27-40,1 1 0,0 0 1,0 0-1,-1-1 0,1 1 0,0 0 0,-1 0 0,1 0 1,0 0-1,0 0 0,-1 0 0,1 0 0,0 0 1,0 0-1,-1 1 0,1-1 0,0 0 0,0 0 0,-1 1 1,1-1-1,0 0 0,-1 1 0,1-1 0,-1 1 1,1-1-1,0 0 0,-1 1 0,1 0 0,-1-1 0,1 1 1,-1-1-1,0 1 0,1 0 0,-1-1 0,1 1 1,-1 0-1,0-1 0,0 1 0,1 0 0,-1-1 0,0 1 1,0 0-1,0 0 0,0-1 0,0 1 0,0 0 1,0 0-1,0-1 0,0 1 0,0 0 0,0 0 0,-1-1 1,1 1-1,0 0 0,-1 0 0,-17 55-162,11-37 136,6-18 28,-1 6 1,-1 1 0,1 0-1,1-1 1,-1 1 0,1 0-1,1 0 1,0 10 0,0-17 2,0 0 1,1 0-1,-1-1 1,0 1-1,1 0 0,-1-1 1,1 1-1,0 0 1,-1-1-1,1 1 1,-1-1-1,1 1 1,0-1-1,-1 1 1,1-1-1,0 1 1,0-1-1,-1 0 0,1 1 1,0-1-1,0 0 1,0 0-1,-1 0 1,1 1-1,0-1 1,0 0-1,0 0 1,0 0-1,-1 0 1,3-1-1,27-3 205,-3-5-152,-1-2 1,0-1 0,-1 0-1,35-25 1,9-3-79,-60 35 19,2-2-123,-1 2 0,1 0 0,0 0-1,1 0 1,-1 2 0,15-4 0,-25 7 110,-1 0 0,1 0 0,-1 0 1,1 0-1,-1 0 0,1 0 0,-1 0 0,0 0 0,1 0 0,-1 0 0,1 0 0,-1 0 1,1 0-1,-1 0 0,1 1 0,-1-1 0,0 0 0,1 0 0,-1 1 0,1-1 0,-1 0 1,0 0-1,1 1 0,-1-1 0,0 0 0,1 1 0,-1-1 0,0 1 0,0-1 1,1 0-1,-1 1 0,0 0 0,1 20-130,-14 29 289,10-39-160,2-9 40,1-1 1,-1 1 0,1-1 0,-1 1-1,1 0 1,0-1 0,0 1 0,0-1-1,0 1 1,0 0 0,0-1-1,0 1 1,0 0 0,0-1 0,1 1-1,-1-1 1,1 1 0,1 2 0,-1-3-2,-1-1 1,1 1-1,0-1 1,0 1-1,0-1 1,-1 0-1,1 0 1,0 1-1,0-1 1,0 0-1,0 0 1,0 0-1,0 0 1,-1 0 0,1 0-1,0 0 1,0 0-1,0 0 1,0 0-1,0-1 1,0 1-1,-1 0 1,1-1-1,1 1 1,10-6 130,-1 0 1,0 0-1,17-14 1,-19 13-245,19-13 68,-14 9-127,1 0 1,0 1 0,1 1 0,0 0 0,21-7 0,-36 15 122,-1 1 0,0 0 0,1 0 1,-1 0-1,0-1 0,1 1 0,-1 0 1,1 0-1,-1 0 0,0 0 0,1 0 0,-1 0 1,1 0-1,-1 0 0,1 0 0,-1 0 1,0 0-1,1 0 0,-1 0 0,1 0 0,-1 0 1,0 0-1,1 1 0,-1-1 0,0 0 1,1 0-1,-1 0 0,0 1 0,1-1 0,-1 0 1,0 0-1,1 1 0,-1-1 0,0 0 0,0 1 1,1-1-1,-1 0 0,0 1 0,0-1 1,1 0-1,-1 1 0,-4 22-182,-19 21 336,18-36-312,-12 17 177,3-14-3626,8-10-2687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8.485"/>
    </inkml:context>
    <inkml:brush xml:id="br0">
      <inkml:brushProperty name="width" value="0.025" units="cm"/>
      <inkml:brushProperty name="height" value="0.025" units="cm"/>
    </inkml:brush>
  </inkml:definitions>
  <inkml:trace contextRef="#ctx0" brushRef="#br0">1 1 21941,'0'0'1377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9.002"/>
    </inkml:context>
    <inkml:brush xml:id="br0">
      <inkml:brushProperty name="width" value="0.025" units="cm"/>
      <inkml:brushProperty name="height" value="0.025" units="cm"/>
    </inkml:brush>
  </inkml:definitions>
  <inkml:trace contextRef="#ctx0" brushRef="#br0">25 203 2819,'0'0'13057,"12"4"-10249,-6-1-2406,-2-1-197,0-1-1,0 1 1,0-1 0,0 0-1,1 0 1,-1 0 0,0 0-1,0-1 1,1 0 0,-1 0-1,0 0 1,1 0 0,-1 0-1,0-1 1,0 0 0,0 0-1,1 0 1,-1-1 0,6-2-1,7-5 232,-1-1 1,1-1-1,-1 0 0,-1-1 0,0-1 0,-1-1 0,-1 0 0,0 0 1,15-23-1,-26 35-409,-1 0 1,0 0-1,0 0 1,0 0-1,0 0 1,0 0-1,-1 0 0,1-1 1,-1 1-1,1 0 1,-1 0-1,0-1 1,0 1-1,0 0 1,0-1-1,-1-3 1,1 5-14,-1-1 0,0 1 0,1 0 1,-1 0-1,0-1 0,0 1 1,0 0-1,0 0 0,0 0 0,0 0 1,0 0-1,0 0 0,0 1 0,0-1 1,-1 0-1,1 0 0,0 1 1,0-1-1,-1 1 0,-1-1 0,-2 0-21,-1 0 0,0 0 0,0 0 1,0 1-1,0 0 0,0 0 0,0 1 0,0 0 0,1 0 0,-1 0 0,-8 3 0,0 3-6,0 1 0,1 0 0,-1 1 0,1 0 0,1 1 0,0 0-1,0 1 1,1 1 0,1 0 0,0 0 0,1 1 0,0 0 0,0 1 0,2 0 0,0 0 0,0 0 0,1 1 0,1 0 0,-5 23-1,10-36 13,0-1 0,0 1-1,-1-1 1,1 1 0,0-1 0,0 1-1,1-1 1,-1 1 0,0-1-1,0 1 1,1-1 0,-1 0-1,1 1 1,-1-1 0,1 1-1,0-1 1,-1 0 0,1 0-1,0 1 1,0-1 0,0 0-1,0 0 1,0 0 0,0 0-1,0 0 1,3 1 0,-1 0-3,1-1 0,-1 0 0,1 0 0,-1 0 0,1 0 0,-1-1 0,1 1 0,-1-1 0,1 0 0,7-1 0,9-1-258,-1-2 0,1-1 1,21-7-1,27-11-4889,94-47-1,-92 32-2124</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9.378"/>
    </inkml:context>
    <inkml:brush xml:id="br0">
      <inkml:brushProperty name="width" value="0.025" units="cm"/>
      <inkml:brushProperty name="height" value="0.025" units="cm"/>
    </inkml:brush>
  </inkml:definitions>
  <inkml:trace contextRef="#ctx0" brushRef="#br0">329 0 10602,'0'0'7495,"-48"47"-5829,14-10-225,-9 3-224,-2 5-288,4-2-352,-2-4-385,9-6-96,15-9-96,4-9-481,12-11-1633,-1-4-992,4-3-802,0-14-1473</inkml:trace>
  <inkml:trace contextRef="#ctx0" brushRef="#br0" timeOffset="1">41 132 6662,'0'0'9097,"25"-48"-5574,-18 40-864,1 4-1026,2 4-832,5 0-449,-3 12-223,1 4-1,8 7-64,-3 1-192,5-1-1954,-1-5-1666,1-5-3939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3:59.707"/>
    </inkml:context>
    <inkml:brush xml:id="br0">
      <inkml:brushProperty name="width" value="0.025" units="cm"/>
      <inkml:brushProperty name="height" value="0.025" units="cm"/>
    </inkml:brush>
  </inkml:definitions>
  <inkml:trace contextRef="#ctx0" brushRef="#br0">89 162 14189,'0'0'6022,"-48"64"-5862,32-27-64,4 2-32,4-1-32,3-7 0,5-5 1,0-10-1571,0-8-1889,7-17-4421</inkml:trace>
  <inkml:trace contextRef="#ctx0" brushRef="#br0" timeOffset="1">84 0 9769,'0'0'7527,"23"49"-9577,-7-31-1569,-1-3-1218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4:00.054"/>
    </inkml:context>
    <inkml:brush xml:id="br0">
      <inkml:brushProperty name="width" value="0.025" units="cm"/>
      <inkml:brushProperty name="height" value="0.025" units="cm"/>
    </inkml:brush>
  </inkml:definitions>
  <inkml:trace contextRef="#ctx0" brushRef="#br0">71 0 2787,'0'0'17147,"-7"10"-16384,-2 0-631,1-1 111,0 1 1,0 0-1,0 0 0,1 1 0,-8 17 0,15-27-249,0 0 1,0 0 0,0 0 0,0-1-1,0 1 1,0 0 0,0 0 0,1-1-1,-1 1 1,0 0 0,1-1 0,-1 1-1,0 0 1,1-1 0,-1 1-1,1 0 1,-1-1 0,1 1 0,-1-1-1,1 1 1,-1-1 0,1 1 0,0-1-1,-1 1 1,1-1 0,0 0-1,0 1 1,-1-1 0,1 0 0,0 1-1,-1-1 1,1 0 0,0 0 0,0 0-1,0 0 1,-1 0 0,1 0 0,0 0-1,0 0 1,-1 0 0,2-1-1,49 2-1332,-34-2 656,-11 1 586,1 1 1,-1 0-1,0 0 0,1 1 1,-1-1-1,0 1 1,0 1-1,0-1 1,0 1-1,-1 0 1,1 1-1,6 4 1,-11-7 161,0 0 0,1 0 0,-1 1 0,0-1 0,0 0 0,0 1 1,0-1-1,0 1 0,0 0 0,0-1 0,0 1 0,0 0 1,-1-1-1,1 1 0,-1 0 0,1 0 0,-1 0 0,0 2 0,0-1 92,-1-1-1,1 0 0,-1 1 0,0-1 1,0 1-1,0-1 0,0 0 0,0 0 1,0 0-1,-1 1 0,1-1 0,-1 0 1,1-1-1,-1 1 0,0 0 0,0 0 1,-2 1-1,-2 2 68,1-1 1,-1 0-1,0 0 1,0-1-1,0 0 0,0 0 1,0 0-1,-1-1 1,1 0-1,-1 0 0,0-1 1,1 0-1,-1 0 1,0 0-1,0-1 0,0 0 1,-11-1-1,17 0-372,0 1 0,0-1 0,0 1 0,0-1 0,0 1 0,1-1 0,-1 0 0,0 1 0,0-1 0,1 0 0,-1 0 0,0 1 0,1-1 0,-1 0-1,1 0 1,-1 0 0,1 0 0,0 0 0,-1 0 0,1 0 0,0 1 0,-1-1 0,1 0 0,0 0 0,0 0 0,0 0 0,0-2 0,5-31-8927,9 7-3114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4:01.112"/>
    </inkml:context>
    <inkml:brush xml:id="br0">
      <inkml:brushProperty name="width" value="0.025" units="cm"/>
      <inkml:brushProperty name="height" value="0.025" units="cm"/>
    </inkml:brush>
  </inkml:definitions>
  <inkml:trace contextRef="#ctx0" brushRef="#br0">154 77 17873,'0'0'4522,"-8"9"-3348,-4 9-649,0 1-1,2 0 1,0 1 0,1 0-1,1 0 1,-7 27 0,9-27-350,-10 29 156,2 1 0,3 1 0,1 0 1,-3 69-1,13-120-302,0 1 0,0-1-1,0 0 1,1 0 0,-1 1 0,0-1 0,0 0 0,0 0-1,0 0 1,0 1 0,1-1 0,-1 0 0,0 0 0,0 0-1,0 0 1,1 1 0,-1-1 0,0 0 0,0 0 0,1 0-1,-1 0 1,0 0 0,0 0 0,1 0 0,-1 0 0,0 0-1,0 0 1,1 0 0,-1 0 0,0 0 0,0 0 0,1 0-1,-1 0 1,0 0 0,0 0 0,1 0 0,-1 0 0,0 0-1,0 0 1,0 0 0,1 0 0,-1-1 0,0 1 0,0 0-1,1 0 1,-1 0 0,0 0 0,0-1 0,0 1 0,0 0-1,1 0 1,-1 0 0,0-1 0,0 1 0,0 0 0,0 0-1,0-1 1,14-11 343,-2-10-313,0 1-1,-1-1 0,-1-1 0,-1 0 0,-1 0 1,-1-1-1,-2 0 0,0 0 0,3-44 0,-6 43-124,-2 34-199,2 60-87,-1-67 351,0 1 1,0 0-1,0-1 1,1 1-1,-1-1 1,1 1-1,-1-1 1,1 0-1,0 1 1,0-1-1,0 0 1,0 0-1,0-1 1,1 1-1,-1 0 1,1-1-1,-1 1 1,1-1-1,-1 0 1,1 0-1,3 1 0,-1-1 11,0 0 0,0-1 0,0 0-1,0 0 1,0 0 0,-1 0-1,1-1 1,0 0 0,0 0-1,0 0 1,8-4 0,-6 3-6,1-2 0,-1 1 0,0-1 0,0 0 0,0 0 1,-1-1-1,1 0 0,-1 0 0,0-1 0,-1 0 0,1 0 0,-1 0 0,0 0 1,-1-1-1,6-9 0,-35 27-575,18-3 565,-1 0 0,1 1 1,0-1-1,1 1 0,0 0 0,0 1 1,1 0-1,0 0 0,1 0 1,0 0-1,0 0 0,1 1 1,1 0-1,-2 16 0,4-26 14,0 0-1,0 1 1,0-1-1,1 0 1,-1 0-1,0 0 1,1 1 0,-1-1-1,1 0 1,-1 0-1,1 0 1,0 0-1,0 0 1,-1 0-1,1 0 1,0 0 0,0 0-1,0-1 1,0 1-1,0 0 1,0 0-1,0-1 1,0 1-1,0-1 1,0 1-1,0-1 1,1 1 0,-1-1-1,0 0 1,0 0-1,0 1 1,1-1-1,-1 0 1,0 0-1,0 0 1,1 0-1,-1 0 1,0-1 0,0 1-1,0 0 1,2-1-1,3 0 20,1 0 0,-1 0 1,0-1-1,0 0 0,0 0 0,0-1 0,5-3 0,2-2-4,-1 0 1,0-2-1,-1 1 1,10-13-1,-17 19-18,0-1 0,-1-1-1,1 1 1,-1 0-1,0-1 1,0 0 0,-1 1-1,0-1 1,1 0 0,-2 0-1,1-1 1,0 1 0,-1 0-1,1-7 1,-4 12-32,1 0 1,0 0 0,-1 1-1,1-1 1,0 0 0,-1 1-1,1-1 1,0 1-1,0 0 1,-1-1 0,1 1-1,0 0 1,0-1-1,0 1 1,0 0 0,0 0-1,-1 1 1,-4 4 18,0-1-1,0 1 1,1 1 0,-1-1 0,1 1 0,1 0-1,-1 0 1,1 0 0,0 0 0,1 1 0,0 0 0,0 0-1,1 0 1,-3 12 0,5-20 10,1 1 1,-1-1-1,0 1 0,0-1 1,1 1-1,-1-1 1,0 0-1,1 1 0,-1-1 1,0 1-1,1-1 0,-1 0 1,1 1-1,-1-1 1,1 0-1,-1 1 0,0-1 1,1 0-1,-1 0 0,1 0 1,0 1-1,-1-1 0,1 0 1,-1 0-1,1 0 1,-1 0-1,1 0 0,-1 0 1,1 0-1,-1 0 0,2 0 1,21-1 82,-20 0-75,15-3-323,0-1 1,-1 0-1,0-2 0,0 0 1,0-1-1,-1 0 1,0-2-1,27-20 1,-46 33 271,1 0 0,0 0 1,0 1-1,0-1 0,0 1 1,0-1-1,1 1 0,0-1 1,-1 1-1,1 0 0,1 0 1,-2 5-1,3-8 58,0 0 0,-1 0 0,1 0 0,0-1 0,0 1 0,-1 0 0,1-1 0,0 1 0,0 0 0,0-1 0,0 1 0,0-1 0,0 0 0,0 1 0,0-1 0,0 0 0,0 1 0,0-1 0,0 0 0,0 0 0,0 0 0,0 0 0,0 0 0,0 0 0,0 0 0,0 0 0,0-1 0,0 1 0,0 0 0,0-1 0,0 1 0,1-1 0,38-10 660,-15-3-610,0-1-1,-1-1 1,-1-1-1,-1-1 0,-1-1 1,0 0-1,-1-2 0,-2-1 1,0 0-1,-1-1 0,-1-1 1,-1 0-1,15-35 0,-25 47-90,0-1 0,-1 1 0,0-1 0,-1 1 0,0-1 0,-1 0 0,0-15 0,-2 28 14,0-1 0,1 1 1,-1-1-1,0 1 0,0-1 0,0 0 0,0 1 0,0-1 0,0 1 1,0-1-1,0 1 0,0-1 0,0 1 0,0-1 0,0 1 0,0-1 1,-1 1-1,1-1 0,0 1 0,0-1 0,0 1 0,-1-1 0,1 1 1,0 0-1,-1-1 0,1 1 0,0-1 0,-1 1 0,1 0 0,-1-1 1,1 1-1,0 0 0,-1-1 0,1 1 0,-1 0 0,1 0 0,-1-1 0,1 1 1,-1 0-1,1 0 0,-1 0 0,1 0 0,-1 0 0,1 0 0,-1 0 1,1 0-1,-1 0 0,1 0 0,-1 0 0,0 0 0,1 0 0,-1 0 1,1 0-1,-1 1 0,1-1 0,-1 0 0,1 0 0,0 1 0,-1-1 1,1 0-1,-1 1 0,1-1 0,0 0 0,-1 1 0,1-1 0,-1 0 1,1 1-1,-29 29-286,16-13 299,2 1-1,0 1 1,1 0 0,1 0-1,1 0 1,0 1 0,2 1-1,0-1 1,1 1 0,2 0-1,0 0 1,1 1 0,1-1-1,1 0 1,3 28 0,-2-43 14,1 0-1,0 0 1,0 1 0,0-2 0,1 1 0,-1 0 0,2 0 0,-1-1 0,0 0 0,1 1 0,5 4 0,-8-10 47,-16-22 181,1 5-206,-10-12-19,-24-40 0,43 61 38,0 0 1,0-1-1,1 1 0,1-1 1,-1 0-1,2 0 0,-1-1 1,1 1-1,0 0 0,0-13 1,2 21-39,0 1 1,1-1-1,-1 0 1,0 0-1,0 1 0,0-1 1,1 0-1,-1 1 1,0-1-1,1 0 1,-1 1-1,1-1 1,-1 1-1,1-1 0,-1 1 1,1-1-1,-1 1 1,1-1-1,-1 1 1,1-1-1,0 1 1,-1-1-1,1 1 0,0 0 1,-1 0-1,2-1 1,28-5 261,35 9-185,-59-3-105,60 12-24,-29-3-1972,1-5-5296,-21-4-185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3.702"/>
    </inkml:context>
    <inkml:brush xml:id="br0">
      <inkml:brushProperty name="width" value="0.025" units="cm"/>
      <inkml:brushProperty name="height" value="0.025" units="cm"/>
    </inkml:brush>
  </inkml:definitions>
  <inkml:trace contextRef="#ctx0" brushRef="#br0">12 28 9545,'-6'-1'5189,"1"0"-3011,5-1 416,3 2-2273,13-1 287,4-2-95,5 1-385,-2-1-32,2 1-128,2-1-1217,-5 0-1730,-5 1-2530,-1-3-4997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4:01.457"/>
    </inkml:context>
    <inkml:brush xml:id="br0">
      <inkml:brushProperty name="width" value="0.025" units="cm"/>
      <inkml:brushProperty name="height" value="0.025" units="cm"/>
    </inkml:brush>
  </inkml:definitions>
  <inkml:trace contextRef="#ctx0" brushRef="#br0">1 1 6118,'0'8'10698,"0"0"-8712,14-2-160,9-1-97,6 2-127,6-5-930,5 1-608,-1-3-1601,-5 0-4709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4:02.083"/>
    </inkml:context>
    <inkml:brush xml:id="br0">
      <inkml:brushProperty name="width" value="0.025" units="cm"/>
      <inkml:brushProperty name="height" value="0.025" units="cm"/>
    </inkml:brush>
  </inkml:definitions>
  <inkml:trace contextRef="#ctx0" brushRef="#br0">0 26 6342,'0'0'17745,"59"9"-16528,-9-16-576,7-1-289,8-1-160,-12 1-160,1 6-224,-18 1-1986,-13 1-2082,-7 0-5061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4:02.446"/>
    </inkml:context>
    <inkml:brush xml:id="br0">
      <inkml:brushProperty name="width" value="0.025" units="cm"/>
      <inkml:brushProperty name="height" value="0.025" units="cm"/>
    </inkml:brush>
  </inkml:definitions>
  <inkml:trace contextRef="#ctx0" brushRef="#br0">8 1 14446,'0'0'6886,"3"64"-4035,-3-29-865,2 4-897,-2 2-385,0-2-319,0-1-289,-2 1-64,2 2-96,0 0-1858,-3 0-2626,-4-1-5125</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4:02.777"/>
    </inkml:context>
    <inkml:brush xml:id="br0">
      <inkml:brushProperty name="width" value="0.025" units="cm"/>
      <inkml:brushProperty name="height" value="0.025" units="cm"/>
    </inkml:brush>
  </inkml:definitions>
  <inkml:trace contextRef="#ctx0" brushRef="#br0">1 1 20852,'0'0'5733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4:15.354"/>
    </inkml:context>
    <inkml:brush xml:id="br0">
      <inkml:brushProperty name="width" value="0.025" units="cm"/>
      <inkml:brushProperty name="height" value="0.025" units="cm"/>
    </inkml:brush>
  </inkml:definitions>
  <inkml:trace contextRef="#ctx0" brushRef="#br0">1 118 5157,'0'0'5189,"8"-1"-5152,90-4 1130,183 14-1,-80 14-971,2-8 0,0-10 0,337-32-1,-387 9-228,1 6-1,0 8 0,201 19 1,-126 3 128,0-9 0,410-38 1,-323 0-115,0 14 0,354 29 1,96 12 206,1-33 149,-95-1-187,-360 9-147,1221-20 2,417 4-10,-176 39 6,-1710-24 0,2506-40 86,-1259 55-107,-1019 5 10,0-13 0,317-34 1,106-31 38,-524 53-24,336 35 1,-173 16 1,579 59 47,103-45 97,-1-53 105,-559-16 39,-523 12-2360,-14-3-3550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6:30.297"/>
    </inkml:context>
    <inkml:brush xml:id="br0">
      <inkml:brushProperty name="width" value="0.025" units="cm"/>
      <inkml:brushProperty name="height" value="0.025" units="cm"/>
    </inkml:brush>
  </inkml:definitions>
  <inkml:trace contextRef="#ctx0" brushRef="#br0">4939 440 3844,'-213'-78'3669,"64"21"-2341,-269-66 1,-556-9-481,860 120-693,-215-15 326,-365 17-1,523 19-431,-1 8 0,2 7 0,1 7 1,-245 79-1,334-83-1,2 3 1,1 3 0,2 4-1,1 3 1,-81 58-1,121-72-57,1 0 1,1 3-1,2 0 0,0 2 0,2 1 0,2 1 0,1 2 0,1 0 0,2 2 1,2 0-1,1 1 0,-13 42 0,17-28-13,2 1 1,2-1-1,3 2 1,2-1-1,3 1 1,2 0-1,2 0 0,2 0 1,3-1-1,2 1 1,27 90-1,-11-65 26,4-1 1,3-1-1,4-1 0,3-3 0,3 0 0,98 129 0,-101-156-8,2-3 0,1-1 0,3-1 0,69 49-1,-44-44 4,2-2-1,118 53 0,19-14 59,310 79 1,-422-135-24,618 154-46,-521-145-25,345 21 1,-302-52 88,1-10 1,252-38-1,-321 16-36,-1-7-1,-2-7 0,266-103 1,-281 80 71,251-147 0,-314 156 31,-3-4 0,-2-3 0,144-144 0,-188 162-20,-2-1 1,-2-1 0,-2-2 0,-2-1 0,-3-2 0,-1 0 0,29-89 0,-32 69 304,-3-1 0,-4-1 0,-2-1-1,-4 0 1,1-104 0,-10 144-382,-2 1 0,-2 0 0,-1-1 0,-1 1 0,-2 1 0,-1-1 0,-2 1 0,-1 1 0,-2 0 0,0 0 1,-2 1-1,-2 1 0,0 1 0,-2 0 0,-1 1 0,-1 2 0,-49-47 0,19 30-37,-1 2 1,-3 3-1,-1 1 1,-1 3-1,-2 3 1,-1 2-1,-65-19 1,-27-1 66,-278-50 1,164 54-20,-1 11 0,-471 4 0,639 35-426,0 4 1,-104 24 0,-186 77-5036,193-39-785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6:48.670"/>
    </inkml:context>
    <inkml:brush xml:id="br0">
      <inkml:brushProperty name="width" value="0.025" units="cm"/>
      <inkml:brushProperty name="height" value="0.025" units="cm"/>
    </inkml:brush>
  </inkml:definitions>
  <inkml:trace contextRef="#ctx0" brushRef="#br0">53 277 8296,'0'0'1836,"-9"0"-261,-30-2-358,34 1-765,7 1-94,28 0-234,1106-39 882,-480 9-293,1265-15-536,-312-40 1184,-1580 78 3,-29 7-1331,1 0 0,-1 0 0,0-1 1,0 1-1,0 0 0,0 0 0,1 0 0,-1-1 0,0 1 0,0 0 1,0 0-1,0-1 0,0 1 0,0 0 0,0 0 0,0-1 0,0 1 0,0 0 1,0 0-1,0-1 0,0 1 0,0 0 0,0-1 0,0 1 0,0 0 0,0 0 1,0-1-1,0 1 0,0 0 0,0 0 0,0-1 0,0 1 0,-1 0 1,1 0-1,0 0 0,0-1 0,0 1 0,0 0 0,-1 0 0,1 0 0,0-1 1,0 1-1,0 0 0,-1 0 0,1 0 0,-48-25 240,19 11-4886,7-5-768</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8:01.305"/>
    </inkml:context>
    <inkml:brush xml:id="br0">
      <inkml:brushProperty name="width" value="0.025" units="cm"/>
      <inkml:brushProperty name="height" value="0.025" units="cm"/>
    </inkml:brush>
  </inkml:definitions>
  <inkml:trace contextRef="#ctx0" brushRef="#br0">0 238 4452,'0'0'1063,"9"-1"-935,216-44 3745,-117 20-2979,113-19-416,277-19-1,-163 52-340,-117 6-17,-65-1 69,657-14 2312,-666 26-2408,150 27 0,-3 1-76,1281 12 15,-1089-41-5,443-3 5,-322-46-32,-171 7 0,-156 20 3,837-29 26,-331 94 63,-675-38-88,293 22 19,180 17 18,-268-17 263,453-11 1,-691-28-33,17 0-3150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8:24.920"/>
    </inkml:context>
    <inkml:brush xml:id="br0">
      <inkml:brushProperty name="width" value="0.025" units="cm"/>
      <inkml:brushProperty name="height" value="0.025" units="cm"/>
    </inkml:brush>
  </inkml:definitions>
  <inkml:trace contextRef="#ctx0" brushRef="#br0">1 227 5317,'11'-1'1580,"80"-13"-206,312-33 1550,459-9-2479,-71 4-330,1482-4 1529,-486 99-661,-122 8-818,-1533-51-151,628-16 36,853-43 126,-890 78-106,-723-19-107,0 0 1,0 0 0,0 1-1,0-1 1,-1 0-1,1 0 1,0 0 0,0 0-1,0 0 1,0 1-1,0-1 1,0 0 0,0 0-1,0 0 1,0 1-1,0-1 1,0 0 0,0 0-1,0 0 1,0 1-1,0-1 1,0 0 0,0 0-1,0 0 1,0 1-1,0-1 1,0 0 0,0 0-1,0 0 1,0 0-1,0 1 1,0-1 0,0 0-1,0 0 1,1 0-1,-1 0 1,0 1 0,0-1-1,0 0 1,0 0-1,0 0 1,1 0 0,-1 1-1,-22 6-3353,1-7-902</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9:03.889"/>
    </inkml:context>
    <inkml:brush xml:id="br0">
      <inkml:brushProperty name="width" value="0.025" units="cm"/>
      <inkml:brushProperty name="height" value="0.025" units="cm"/>
    </inkml:brush>
  </inkml:definitions>
  <inkml:trace contextRef="#ctx0" brushRef="#br0">5 161 13581,'0'0'2936,"-2"-8"-1377,2 4-1485,-1 1 1,0-1-1,1 1 1,0 0-1,0-1 1,0 1 0,0-1-1,1 1 1,-1-1-1,1 1 1,0-1-1,0 1 1,0 0-1,1 0 1,-1-1-1,1 1 1,-1 0-1,1 0 1,0 1 0,0-1-1,0 0 1,1 1-1,-1-1 1,1 1-1,-1-1 1,6-2-1,6-4 41,1 1-1,0 0 0,1 1 0,0 0 0,0 1 0,0 1 0,1 1 1,-1 0-1,1 1 0,0 1 0,0 1 0,20 0 0,-35 1-112,0 0 0,-1 0 0,1-1 0,0 1 0,-1 0 0,1 0 0,0 0 0,-1 1 0,1-1 0,0 0 0,-1 1 0,1-1 0,0 1 0,-1-1 0,1 1 0,-1 0 0,1 0 0,-1 0 0,1 0 0,-1 0 0,0 0 0,1 0 0,-1 0 0,0 0-1,0 1 1,0-1 0,0 0 0,0 1 0,0-1 0,0 1 0,-1-1 0,1 1 0,0-1 0,-1 1 0,1 0 0,-1-1 0,0 1 0,1 0 0,-1-1 0,0 4 0,-1 0 62,0 1 1,0-1-1,-1 0 1,1 0-1,-1 0 1,0 0-1,-1 0 1,1 0-1,-1 0 1,0-1-1,-6 8 1,-45 45 1357,41-46-1193,0 1-1,1 0 1,0 1 0,1 1-1,1 0 1,0 0 0,1 1 0,-9 21-1,17-34-243,0 0 0,0 0 0,1 0 0,-1 0 0,1 0 0,0 0 0,-1 0 0,1 0 0,0-1 0,0 1 0,1 0 0,-1 0 0,0 0 0,0 0 0,1 0 0,-1 0 0,1 0 0,0 0 0,0 0 1,-1-1-1,1 1 0,0 0 0,1 0 0,0 1 0,1-1-112,0 0 0,-1 0 0,1 0 1,0 0-1,0-1 0,1 1 0,-1-1 1,0 0-1,0 0 0,1 0 0,-1 0 1,7 0-1,5 0-837,0-1 0,0 0 1,0-1-1,0-1 0,22-5 0,21-14-4305,1-8-1222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4.079"/>
    </inkml:context>
    <inkml:brush xml:id="br0">
      <inkml:brushProperty name="width" value="0.025" units="cm"/>
      <inkml:brushProperty name="height" value="0.025" units="cm"/>
    </inkml:brush>
  </inkml:definitions>
  <inkml:trace contextRef="#ctx0" brushRef="#br0">1 0 12043,'0'0'4581,"5"52"-4293,-5-18 0,3 6-224,3-1 0,3-3-32,-2 0 0,2-9 65,-6-2-65,8-7-193,-6-6-1312,-1-7-1538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9:04.264"/>
    </inkml:context>
    <inkml:brush xml:id="br0">
      <inkml:brushProperty name="width" value="0.025" units="cm"/>
      <inkml:brushProperty name="height" value="0.025" units="cm"/>
    </inkml:brush>
  </inkml:definitions>
  <inkml:trace contextRef="#ctx0" brushRef="#br0">207 15 13741,'0'0'2402,"-8"-4"-314,4 3-1975,0-1 0,0 0-1,0 1 1,0 0 0,0 0 0,0 0 0,0 0 0,0 1 0,0 0 0,0 0 0,-1 0 0,1 0 0,0 0 0,0 1 0,0 0 0,0 0 0,0 0 0,0 0 0,0 1 0,0-1 0,1 1 0,-1 0 0,0 0 0,-4 4 0,-2 3-27,0 0 1,1 0-1,0 1 1,0 0-1,1 1 1,-11 18-1,16-24-63,1 0 0,-1 0-1,1 0 1,0 0 0,0 0-1,0 0 1,1 0-1,0 1 1,0-1 0,0 1-1,0-1 1,1 1 0,0-1-1,0 1 1,1-1-1,0 1 1,0-1 0,2 9-1,-1-11-4,1 0-1,-1 0 1,1 0-1,-1 0 1,1 0 0,0 0-1,0-1 1,0 1-1,1-1 1,-1 0-1,1 0 1,-1 0 0,1 0-1,-1-1 1,1 0-1,0 1 1,0-1-1,0-1 1,0 1 0,0 0-1,0-1 1,0 0-1,0 0 1,4-1-1,3 2 45,-1-2 1,1 0-1,-1 0 0,1-1 0,-1 0 0,0-1 0,0 0 0,11-5 1,-13 3 91,1 0 1,0-1-1,-1 0 1,0 0-1,-1-1 1,0 0 0,0 0-1,8-11 1,-12 14-90,0 1-1,-1-1 1,0 1 0,0-1 0,0 0 0,0 0 0,0 0 0,-1 0 0,1 0 0,-1 0-1,-1-1 1,1 1 0,0 0 0,-1 0 0,0-1 0,0 1 0,0 0 0,-1-1 0,1 1-1,-1 0 1,-2-9 0,1 11-119,0 0 0,1 0 0,-1 0 0,0-1-1,0 2 1,0-1 0,0 0 0,-1 0 0,1 1 0,0-1 0,-1 1-1,1 0 1,-1-1 0,1 1 0,-1 0 0,0 1 0,1-1 0,-1 0 0,0 1-1,0 0 1,1-1 0,-1 1 0,0 0 0,0 0 0,0 1 0,1-1-1,-1 1 1,0-1 0,1 1 0,-4 1 0,4-2-209,0 1 0,0 0 0,1-1-1,-1 1 1,0 0 0,0 0 0,1 0 0,-1 0 0,1 0 0,-1 0 0,1 0 0,-1 1 0,1-1 0,0 1 0,-1-1-1,1 1 1,-1 2 0,1-3-59,1 1 0,0-1 0,0 1 0,-1-1 0,1 0 0,0 1-1,0-1 1,1 1 0,-1-1 0,0 0 0,0 1 0,1-1 0,-1 0 0,1 1-1,-1-1 1,1 0 0,0 1 0,-1-1 0,1 0 0,0 0 0,0 0 0,0 0 0,0 0-1,0 0 1,0 0 0,0 0 0,2 1 0,16 11-4771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9:04.623"/>
    </inkml:context>
    <inkml:brush xml:id="br0">
      <inkml:brushProperty name="width" value="0.025" units="cm"/>
      <inkml:brushProperty name="height" value="0.025" units="cm"/>
    </inkml:brush>
  </inkml:definitions>
  <inkml:trace contextRef="#ctx0" brushRef="#br0">210 23 12268,'0'0'10639,"-11"-5"-9828,3 1-680,5 2-108,0 1 1,0-1-1,0 1 0,0-1 1,0 1-1,0 0 0,0 0 1,0 0-1,-1 1 0,1-1 1,0 1-1,-1 0 0,1 0 1,0 0-1,-1 0 0,1 0 1,0 1-1,0-1 0,-1 1 1,1 0-1,0 0 0,-5 3 1,-4 3-19,1 1 0,0 1 0,0 0 1,1 0-1,0 1 0,-13 17 1,20-23 1,0 0 0,0 1 0,1 0 0,-1-1 0,1 1 0,0 0 0,0 0 1,1 0-1,-2 6 0,3-8-5,0 0 1,0-1-1,0 1 0,0 0 1,0-1-1,0 1 0,1-1 1,-1 1-1,1 0 0,0-1 1,0 1-1,0-1 0,0 0 1,0 1-1,1-1 0,-1 0 1,0 0-1,1 1 0,2 1 1,0-1 28,0 0 1,0 0 0,0 0 0,1 0-1,-1-1 1,1 0 0,0 0 0,0 0 0,-1 0-1,1-1 1,0 0 0,0 0 0,1 0-1,-1-1 1,0 1 0,0-1 0,0 0 0,0-1-1,0 1 1,10-3 0,-6 1 59,-1 0 0,1-1 1,0 0-1,-1 0 0,0 0 0,0-1 1,0-1-1,0 1 0,0-1 0,13-12 0,-18 14-8,0-1 0,0 1-1,0-1 1,0 1-1,-1-1 1,1 0-1,-1 0 1,0 0 0,0 0-1,-1-1 1,1 1-1,-1 0 1,0-1 0,0 1-1,0-1 1,-1 0-1,0 1 1,0-1-1,0-8 1,-1 11-123,0-1-1,0 0 1,0 0-1,0 1 1,-1-1-1,1 1 1,0-1 0,-1 1-1,0 0 1,0 0-1,0-1 1,0 1-1,0 0 1,0 1 0,0-1-1,0 0 1,-1 1-1,1-1 1,-1 1-1,1 0 1,-1-1-1,0 1 1,1 1 0,-1-1-1,0 0 1,0 1-1,0-1 1,0 1-1,1 0 1,-1 0 0,-5 0-1,7 0-54,1 0-1,-1 0 0,1 0 1,-1-1-1,1 1 1,-1 0-1,0 0 1,1 0-1,-1 0 1,1 0-1,-1 0 1,1 0-1,-1 0 0,0 0 1,1 0-1,-1 0 1,1 0-1,-1 0 1,1 1-1,-1-1 1,1 0-1,-1 0 0,1 1 1,-1-1-1,1 0 1,-1 1-1,1-1 1,-1 0-1,1 1 1,0-1-1,-1 1 0,1-1 1,0 1-1,-1-1 1,1 1-1,0-1 1,-1 1-1,1-1 1,0 1-1,0-1 1,0 1-1,0-1 0,-1 1 1,1-1-1,0 1 1,0 0-1,0-1 1,0 1-1,0-1 1,0 1-1,1-1 0,-1 1 1,0 0-1,0-1 1,0 1-1,0-1 1,1 1-1,-1-1 1,0 1-1,0-1 0,1 1 1,0 0-1,1 1-517,-1 1 0,1-1 0,1 0 0,-1 1-1,0-1 1,0 0 0,1-1 0,-1 1 0,1 0 0,0-1-1,3 3 1,22 3-4763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9:05.030"/>
    </inkml:context>
    <inkml:brush xml:id="br0">
      <inkml:brushProperty name="width" value="0.025" units="cm"/>
      <inkml:brushProperty name="height" value="0.025" units="cm"/>
    </inkml:brush>
  </inkml:definitions>
  <inkml:trace contextRef="#ctx0" brushRef="#br0">198 44 10826,'0'0'9337,"-8"-2"-8082,6 1-1222,-1 0 1,0 1-1,0-1 1,0 1 0,0 0-1,-1 0 1,1 0 0,0 0-1,0 0 1,0 0 0,0 1-1,0 0 1,0 0-1,0 0 1,1 0 0,-1 0-1,0 0 1,0 1 0,1-1-1,-1 1 1,1 0-1,-1 0 1,1 0 0,0 0-1,0 0 1,0 0 0,0 0-1,0 1 1,0-1 0,1 1-1,-1 0 1,1-1-1,-1 1 1,1 0 0,0 0-1,0 0 1,1 0 0,-1 0-1,0 5 1,1-6-34,-1 1 0,1-1 0,0 1 0,0 0 0,0-1 0,0 1 0,1-1 0,-1 1 0,1-1 0,-1 1 0,1-1 0,0 1 0,0-1 0,0 0 0,0 1 0,0-1 0,1 0 0,-1 0 0,1 0 0,-1 0 0,1 0 0,0 0 0,0 0 0,0-1 0,0 1 0,0 0 0,4 1 0,5 2 24,0 0 1,1 0-1,0-1 0,23 4 1,-26-7-27,1 1 1,-1 1 0,0 0-1,0 0 1,0 1-1,17 9 1,-26-13 1,1 1 1,0-1-1,0 1 0,0-1 0,-1 1 1,1 0-1,0-1 0,-1 1 0,1 0 1,-1 0-1,1-1 0,-1 1 1,1 0-1,-1 0 0,1 0 0,-1 0 1,0 0-1,1 0 0,-1 0 0,0 0 1,0 0-1,0 0 0,0-1 1,0 1-1,0 0 0,0 2 0,-1-1 10,0-1-1,0 1 1,0 0-1,0-1 0,0 1 1,0-1-1,0 0 1,0 1-1,-1-1 0,1 0 1,0 1-1,-1-1 1,-1 1-1,-56 26 273,54-27-271,-20 9 405,0-2 0,0-1-1,0-1 1,-1-1 0,0-1-1,-31 1 1,57-5-401,-1 0 1,1 0-1,0 0 1,-1 0-1,1 0 1,-1 0-1,1 0 1,0 0 0,-1 0-1,1 0 1,0 0-1,-1-1 1,1 1-1,-1 0 1,1 0-1,0 0 1,-1 0-1,1-1 1,0 1-1,-1 0 1,1 0-1,0 0 1,-1-1-1,1 1 1,0 0 0,0-1-1,-1 1 1,1 0-1,0-1 1,0 1-1,0 0 1,-1-1-1,1 1 1,0-1-1,5-14 127,19-11-229,9 2 42,0 2 1,46-21 0,-47 26 100,-1 0 0,-1-2 0,35-29-1,-61 45 61,0 0-1,-1-1 1,0 1-1,0-1 1,0 0-1,0 0 1,-1-1-1,1 1 1,-1 0-1,3-9 1,-5 12-87,1 0-1,-1-1 1,0 1-1,0 0 1,0-1-1,1 1 1,-1-1-1,0 1 1,-1 0 0,1-1-1,0 1 1,0-1-1,-1 1 1,1 0-1,0-1 1,-1 1 0,0 0-1,1 0 1,-1-1-1,0 1 1,1 0-1,-1 0 1,0 0-1,0 0 1,0 0 0,0 0-1,0 0 1,0 0-1,0 0 1,-1 1-1,1-1 1,0 0-1,0 1 1,0-1 0,-1 1-1,1-1 1,0 1-1,-1-1 1,-1 1-1,-28-3-3179,10 1-1670,33-1 478,14 0-2026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9:05.360"/>
    </inkml:context>
    <inkml:brush xml:id="br0">
      <inkml:brushProperty name="width" value="0.025" units="cm"/>
      <inkml:brushProperty name="height" value="0.025" units="cm"/>
    </inkml:brush>
  </inkml:definitions>
  <inkml:trace contextRef="#ctx0" brushRef="#br0">158 1 12043,'0'0'11985,"-9"13"-10864,-11 14-596,2 1 0,0 0-1,2 2 1,2 0 0,0 1-1,-12 42 1,18-29-485,2-1 0,1 1 0,2 45 0,7 3-2496,0-78 409,-4-13 1896,0-1 0,0 0-1,0 0 1,0 1 0,0-1-1,0 0 1,1 0 0,-1 1-1,0-1 1,0 0 0,0 0 0,0 1-1,0-1 1,1 0 0,-1 0-1,0 0 1,0 1 0,0-1-1,1 0 1,-1 0 0,0 0-1,0 0 1,1 1 0,-1-1-1,0 0 1,0 0 0,1 0-1,-1 0 1,0 0 0,1 0-1,-1 0 1,0 0 0,0 0 0,1 0-1,-1 0 1,0 0 0,1 0-1,-1 0 1,0 0 0,0 0-1,1 0 1,-1 0 0,0-1-1,1 1 1,3-5-5604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9:05.734"/>
    </inkml:context>
    <inkml:brush xml:id="br0">
      <inkml:brushProperty name="width" value="0.025" units="cm"/>
      <inkml:brushProperty name="height" value="0.025" units="cm"/>
    </inkml:brush>
  </inkml:definitions>
  <inkml:trace contextRef="#ctx0" brushRef="#br0">1 22 11787,'0'0'6257,"10"-4"-3946,-8 3-2268,6-2 419,0 0 0,0 0-1,0 1 1,0 0 0,1 1-1,10-1 1,-16 2-398,-1 0-1,0 0 1,0 0 0,0 1 0,0-1-1,1 1 1,-1-1 0,0 1-1,0 0 1,0 0 0,0 0-1,0 0 1,0 0 0,-1 0 0,1 0-1,0 1 1,0-1 0,-1 1-1,1-1 1,-1 1 0,1 0-1,-1-1 1,0 1 0,0 0 0,0 0-1,0 0 1,0 0 0,0 0-1,0 0 1,-1 0 0,1 0-1,-1 0 1,1 1 0,-1-1-1,0 3 1,1 0-18,-1-1 0,0 1 1,0 0-1,0-1 0,-1 1 0,1-1 0,-1 1 0,0 0 0,-1-1 0,1 0 0,-1 1 0,0-1 1,0 0-1,0 0 0,0 0 0,-5 5 0,-2 2 221,-1-1-1,0 0 1,-22 17 0,-12 10-25,93-35-2175,-22-5-101,-1-1 0,1-2 1,-1 0-1,0-2 0,29-12 0,1-2-3166</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9:06.113"/>
    </inkml:context>
    <inkml:brush xml:id="br0">
      <inkml:brushProperty name="width" value="0.025" units="cm"/>
      <inkml:brushProperty name="height" value="0.025" units="cm"/>
    </inkml:brush>
  </inkml:definitions>
  <inkml:trace contextRef="#ctx0" brushRef="#br0">206 19 7783,'0'0'5531,"-9"-3"-1826,5 1-3444,-1 0-1,0 1 1,0-1 0,0 1 0,0 0-1,0 0 1,-1 1 0,1-1 0,0 1 0,0 0-1,0 1 1,0-1 0,-1 1 0,1 0-1,0 0 1,0 1 0,0-1 0,1 1 0,-8 4-1,4 0-38,0 0-1,1 0 0,0 1 0,0 0 1,0 0-1,1 1 0,0 0 0,1 0 1,0 0-1,0 1 0,-4 8 0,8-13-207,-1-1 1,1 0-1,-1 1 0,1-1 0,0 1 0,1-1 1,-1 1-1,0 0 0,1-1 0,0 1 0,0 0 0,0-1 1,0 1-1,1 0 0,0-1 0,-1 1 0,1 0 1,0-1-1,1 0 0,-1 1 0,1-1 0,-1 0 1,1 1-1,0-1 0,0 0 0,1 0 0,-1 0 0,0-1 1,1 1-1,0-1 0,0 1 0,3 1 0,1 1 5,0-1 1,1-1-1,0 1 0,-1-1 0,1 0 0,0-1 1,1 0-1,-1 0 0,0-1 0,0 0 0,1 0 0,-1-1 1,1 0-1,-1-1 0,0 0 0,1 0 0,-1-1 0,0 0 1,0 0-1,0-1 0,10-4 0,-11 4 59,-1 0 0,0-1 0,0 0 0,0 0 0,0 0 0,-1-1 0,1 0 0,-1 0 0,0 0 0,-1 0 0,1-1 0,-1 0 0,0 0 0,-1 0 0,0 0 0,0-1 0,0 1 0,0-1 1,-1 0-1,0 0 0,-1 0 0,1 0 0,-1 0 0,-1 0 0,0-9 0,0 13-66,0 0 1,-1 0 0,1 0-1,-1 0 1,0 0-1,0 0 1,0 0 0,0 1-1,-1-1 1,1 0 0,-1 1-1,1-1 1,-1 1-1,0-1 1,0 1 0,0 0-1,-5-4 1,2 2-40,0 1 0,0 0 1,-1 0-1,1 0 0,-1 0 0,0 1 0,0 0 1,-11-3-1,12 4-68,0 0 0,1 0-1,-1 0 1,0 1 0,0-1 0,1 1 0,-1 0 0,0 1 0,0-1 0,0 1 0,1 0 0,-1 0-1,0 0 1,1 1 0,-1-1 0,1 1 0,0 0 0,-1 1 0,1-1 0,0 1 0,0 0-1,1 0 1,-1 0 0,-6 7 0,9-9-89,0 0 0,0 1 0,0-1 0,0 1 0,1-1 1,-1 1-1,0-1 0,1 1 0,-1-1 0,1 1 0,-1 0 0,1-1 0,0 1 0,0 0 0,0-1 0,0 1 0,0 0 0,0-1 0,0 1 1,0 0-1,1-1 0,-1 1 0,1 0 0,-1-1 0,1 1 0,0-1 0,-1 1 0,1-1 0,0 1 0,0-1 0,0 0 0,0 1 1,0-1-1,0 0 0,1 0 0,-1 0 0,3 2 0,1 0-671,0-1 1,0 1-1,1-1 1,0 0-1,-1 0 1,1-1-1,0 1 0,0-2 1,8 2-1,36-1-6592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9:06.460"/>
    </inkml:context>
    <inkml:brush xml:id="br0">
      <inkml:brushProperty name="width" value="0.025" units="cm"/>
      <inkml:brushProperty name="height" value="0.025" units="cm"/>
    </inkml:brush>
  </inkml:definitions>
  <inkml:trace contextRef="#ctx0" brushRef="#br0">296 4 4708,'0'0'10576,"-9"-2"-6620,-4 1-3685,-1 1 0,1 0-1,-1 1 1,1 0 0,0 1 0,-1 1 0,1 0 0,0 1 0,1 0 0,-1 1 0,1 0 0,0 1 0,0 1 0,0 0 0,1 0 0,0 1 0,0 1 0,1 0 0,0 0 0,-10 13 0,18-19-261,0-1 0,0 0 0,0 1 0,0-1 0,1 1-1,-1 0 1,1-1 0,0 1 0,0 0 0,0 0 0,0 0 0,0 0 0,1-1-1,-1 1 1,1 0 0,0 1 0,-1-1 0,2 0 0,-1 0 0,0 0 0,1 0-1,-1 0 1,1-1 0,0 1 0,0 0 0,0 0 0,0 0 0,0 0 0,1-1-1,-1 1 1,1-1 0,0 1 0,0-1 0,0 0 0,0 1 0,0-1-1,0 0 1,1 0 0,-1-1 0,1 1 0,-1 0 0,1-1 0,0 0 0,-1 1-1,1-1 1,0 0 0,0 0 0,0-1 0,0 1 0,0-1 0,0 1 0,5-1-1,9 1 158,-1 0 0,1-1 0,-1-1 0,0 0 0,1-1 0,-1-1 0,31-10 0,-40 11 6,0 0-1,0-1 0,0 0 1,-1 0-1,1-1 1,-1 0-1,0 0 0,0-1 1,0 1-1,-1-1 0,1 0 1,-1-1-1,0 1 0,-1-1 1,1 0-1,-1-1 1,0 1-1,-1 0 0,6-15 1,-9 19-139,1 0 1,0 0 0,-1 0-1,0-1 1,1 1 0,-1 0-1,0-1 1,0 1 0,0 0-1,0-1 1,-1 1 0,1 0-1,-1 0 1,1-1 0,-1 1-1,0 0 1,0 0 0,0 0-1,0 0 1,0 0-1,-1 0 1,1 0 0,0 0-1,-1 1 1,1-1 0,-1 0-1,0 1 1,0-1 0,0 1-1,1 0 1,-1-1 0,0 1-1,0 0 1,-1 0 0,1 1-1,0-1 1,0 0 0,0 1-1,-5-1 1,-9-3-93,-1 1 0,0 1 0,1 1 0,-22 1 0,31 0 72,-32 4-333,38-3 215,0-1 0,0 0 0,0 1 0,0-1 0,0 1 0,-1-1 1,1 1-1,1 0 0,-1-1 0,0 1 0,0 0 0,0 0 0,0 0 0,0-1 0,1 1 0,-1 0 0,0 0 0,1 0 0,-1 0 0,1 0 0,-1 1 0,1-1 0,-1 0 0,1 0 0,0 0 0,0 0 0,-1 0 0,1 1 0,0 0 0,1-1-50,-1 0 0,0 0 0,1-1 0,-1 1 0,0 0 0,1 0 0,-1 0 0,1-1 0,-1 1 0,1 0 0,0-1 0,-1 1 0,1 0-1,0-1 1,-1 1 0,1-1 0,0 1 0,0-1 0,-1 0 0,1 1 0,0-1 0,0 0 0,0 1 0,0-1 0,0 0 0,0 0 0,-1 0 0,1 0 0,2 0 0,33 2-2754,-30-2 2061,15 1-2891,-1-2-1,39-6 0,0-9-4194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9:06.806"/>
    </inkml:context>
    <inkml:brush xml:id="br0">
      <inkml:brushProperty name="width" value="0.025" units="cm"/>
      <inkml:brushProperty name="height" value="0.025" units="cm"/>
    </inkml:brush>
  </inkml:definitions>
  <inkml:trace contextRef="#ctx0" brushRef="#br0">198 5 5605,'0'0'15503,"-11"-2"-13576,3 1-1711,0 0 0,0 1 0,-1 0 0,1 0 0,0 1 0,-1 0 0,1 0 0,0 1 0,0 0 0,0 1 0,0-1 0,-9 6 0,10-5 56,-38 23 441,44-26-715,0 1-1,-1 0 0,1 0 0,0 0 0,0 0 1,0 0-1,-1 0 0,1 0 0,0 0 1,1 0-1,-1 0 0,0 0 0,0 1 0,0-1 1,1 0-1,-1 1 0,0-1 0,1 0 1,0 1-1,-1-1 0,1 1 0,0-1 0,-1 1 1,1-1-1,0 1 0,0-1 0,1 4 1,1-4-22,1 1 0,0 0 1,-1 0-1,1-1 0,0 0 1,0 0-1,0 1 0,0-1 1,0-1-1,0 1 1,0 0-1,0-1 0,1 0 1,-1 0-1,0 0 0,6 0 1,-1 0-56,188 1-1406,-89-4 1369,-105 4 143,-1-1 0,1 0-1,-1 1 1,1-1 0,0 1 0,-1-1 0,1 1 0,-1 0 0,1-1 0,-1 1 0,0 0 0,1 0 0,-1 0 0,0 0 0,0 0 0,1 1-1,-1-1 1,0 0 0,0 1 0,-1-1 0,1 0 0,0 1 0,0-1 0,0 3 0,16 48 1191,-6-17-942,-7-27-220,-2-3-58,1 1 1,0-1 0,-1 1-1,0 0 1,0 0 0,1 10-1,-3-14 45,0-1 1,0 1-1,0-1 0,0 0 0,-1 1 1,1-1-1,-1 1 0,1-1 0,-1 0 1,1 1-1,-1-1 0,0 0 0,1 1 0,-1-1 1,0 0-1,0 0 0,0 0 0,0 0 1,0 0-1,0 0 0,0 0 0,0 0 1,-1 0-1,1-1 0,0 1 0,-1 0 1,1-1-1,0 1 0,-1-1 0,1 1 0,0-1 1,-1 0-1,-2 1 0,-25 5 388,0-2-1,0 0 0,-1-2 1,1-1-1,-1-1 1,1-2-1,-55-9 0,83 11-568,-1-1-1,0 1 1,1 0-1,-1-1 0,0 1 1,1-1-1,-1 0 0,0 0 1,1 1-1,-1-1 0,1 0 1,-1 0-1,1 0 1,0 0-1,-3-3 0,4 3-257,1 0 0,-1 0-1,0 0 1,0 0 0,0 0-1,1 0 1,-1 0 0,1 0-1,-1 0 1,1 1 0,-1-1-1,1 0 1,-1 0 0,1 0-1,0 1 1,-1-1 0,1 0-1,0 0 1,0 1 0,0-1-1,-1 1 1,1-1 0,0 1-1,0-1 1,0 1 0,1-1 0,22-15-10794</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59:08.239"/>
    </inkml:context>
    <inkml:brush xml:id="br0">
      <inkml:brushProperty name="width" value="0.025" units="cm"/>
      <inkml:brushProperty name="height" value="0.025" units="cm"/>
    </inkml:brush>
  </inkml:definitions>
  <inkml:trace contextRef="#ctx0" brushRef="#br0">1 369 8776,'0'0'4944,"8"-9"-4832,-2 3-65,0 0 0,1 0 0,-1 0 1,1 1-1,1 0 0,-1 1 0,1-1 1,-1 1-1,1 1 0,0 0 0,0 0 0,15-3 1,37-2 381,0 4 0,98 4 0,-60 1-371,888-54 370,-844 42-130,979-44 986,2 41 8,-965 13-1263,797 3 21,342-4 28,215-62 563,-339 0 891,-1133 64-1579,-24 0-362,0 0 1,-1 0-1,30-6 0,-45 5 314,0 1-1,0 0 0,1 0 1,-1 0-1,0 0 0,0 0 1,0 0-1,0 0 0,1 0 1,-1-1-1,0 1 0,0 0 1,0 0-1,0 0 0,0 0 1,0-1-1,0 1 0,1 0 1,-1 0-1,0 0 0,0 0 1,0-1-1,0 1 0,0 0 1,0 0-1,0 0 0,0-1 1,0 1-1,0 0 1,0 0-1,0 0 0,0-1 1,0 1-1,0 0 0,0 0 1,0 0-1,-1 0 0,1-1 1,0 1-1,0 0 0,0 0 1,0 0-1,0 0 0,0-1 1,0 1-1,-1 0 0,1 0 1,0 0-1,0 0 0,0 0 1,0 0-1,-1-1 0,1 1 1,0 0-1,0 0 0,0 0 1,0 0-1,-1 0 0,1 0 1,0 0-1,-1 0 0,-19-9-5354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0:08.498"/>
    </inkml:context>
    <inkml:brush xml:id="br0">
      <inkml:brushProperty name="width" value="0.025" units="cm"/>
      <inkml:brushProperty name="height" value="0.025" units="cm"/>
    </inkml:brush>
  </inkml:definitions>
  <inkml:trace contextRef="#ctx0" brushRef="#br0">1 169 4901,'16'4'5486,"33"0"-6009,-37-3 967,495 16-145,40 28 9,-224-10-173,1289 18 250,0-114-1,326-50-384,-819 72 148,-209 12-40,449 1-124,0 49 216,-1279-21-165,1260-23 977,-1259 18-897,1437 6 142,-1381 0-258,843-29 65,-287-18 37,-675 44 496,0 1-1,0 0 0,0 1 0,0 1 0,28 9 0,86 37-533,-87-30-89,57 16 0,-41-22 9,1-2 0,0-3 0,70 1 0,-25-9-117,106-14 0,-209 14-10,15-4-952,-18 4 1017,-1 0 0,0 0 0,0 0 1,1 0-1,-1 0 0,0 0 0,1 0 0,-1 0 1,0-1-1,0 1 0,1 0 0,-1 0 0,0 0 1,0-1-1,1 1 0,-1 0 0,0 0 0,0-1 1,0 1-1,0 0 0,1 0 0,-1-1 0,0 1 1,0 0-1,0 0 0,0-1 0,0 1 0,0 0 1,0-1-1,0 1 0,0 0 0,0-1 0,0 1 1,0 0-1,0 0 0,0-1 0,0 1 1,0 0-1,0-1 0,0 1 0,0 0 0,0-1 1,0 1-1,-1 0 0,1 0 0,0-1 0,0 1 1,0 0-1,0 0 0,-1-1 0,-12-11-4101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4.408"/>
    </inkml:context>
    <inkml:brush xml:id="br0">
      <inkml:brushProperty name="width" value="0.025" units="cm"/>
      <inkml:brushProperty name="height" value="0.025" units="cm"/>
    </inkml:brush>
  </inkml:definitions>
  <inkml:trace contextRef="#ctx0" brushRef="#br0">3 193 12139,'-1'-9'2029,"1"5"-1835,-1-1-1,1 1 1,0-1-1,0 0 1,0 1 0,0-1-1,1 1 1,0-1-1,0 0 1,0 1-1,0 0 1,1-1 0,0 1-1,0 0 1,0 0-1,0 0 1,1 0-1,0 0 1,-1 0 0,1 1-1,1 0 1,4-5-1,7-3-28,1 1 0,0 1 0,1 0 0,0 1-1,0 1 1,0 1 0,1 0 0,0 2 0,0 0 0,1 0-1,-1 2 1,1 0 0,-1 2 0,1 0 0,27 3-1,-41-2-154,0 0-1,0-1 0,0 1 0,-1 1 1,1-1-1,0 1 0,-1 0 0,0 0 1,1 0-1,-1 1 0,0-1 0,0 1 0,0 0 1,0 0-1,-1 1 0,1-1 0,-1 1 1,0-1-1,0 1 0,0 0 0,-1 1 1,1-1-1,-1 0 0,0 1 0,0-1 0,-1 1 1,1-1-1,-1 1 0,0 0 0,0 0 1,-1-1-1,1 1 0,-1 0 0,0 0 0,0 0 1,-1 0-1,1 0 0,-1-1 0,0 1 1,-1 0-1,1-1 0,-1 1 0,0 0 1,0-1-1,0 0 0,-1 0 0,-5 8 1,-4 1 170,0 0 1,-1-1-1,-1-1 1,0 0 0,0 0-1,-1-2 1,0 0-1,-1 0 1,0-2 0,-1 0-1,-17 5 1,38-11-7335,13-1 594</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50.277"/>
    </inkml:context>
    <inkml:brush xml:id="br0">
      <inkml:brushProperty name="width" value="0.025" units="cm"/>
      <inkml:brushProperty name="height" value="0.025" units="cm"/>
    </inkml:brush>
  </inkml:definitions>
  <inkml:trace contextRef="#ctx0" brushRef="#br0">0 57 9513,'0'0'801,"9"3"-849,25 5 39,1-1 0,-1-1 0,42 1 0,119-4 154,-38-1 50,1964-9 1919,-2050 5-2114,1451-61 0,-1479 61 0,660-16 0,-684 20-145,-1 1-1,26 6 1,-29-5-121,0 0 0,1-1 0,21 0 0,-34-5-1341,-3-9-1468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36.436"/>
    </inkml:context>
    <inkml:brush xml:id="br0">
      <inkml:brushProperty name="width" value="0.025" units="cm"/>
      <inkml:brushProperty name="height" value="0.025" units="cm"/>
    </inkml:brush>
  </inkml:definitions>
  <inkml:trace contextRef="#ctx0" brushRef="#br0">135 35 5189,'-41'2'1365,"31"-2"-687,0 0-1,0 0 1,1 1-1,-1 1 1,0-1-1,0 2 1,-14 4-1,24-2 86,10-1-554,62 6 1165,1-2 1,102-4 0,-65-2-951,1568 10 718,-759-59-1045,91-1-220,-103 87 144,-893-37-972,-1 0 0,0 1 0,0 0 0,-1 1 0,1 0 0,17 10 0,-9-5-602,-2-2-3391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6:07.546"/>
    </inkml:context>
    <inkml:brush xml:id="br0">
      <inkml:brushProperty name="width" value="0.025" units="cm"/>
      <inkml:brushProperty name="height" value="0.025" units="cm"/>
    </inkml:brush>
  </inkml:definitions>
  <inkml:trace contextRef="#ctx0" brushRef="#br0">3487 386 5349,'-12'-9'101,"-37"-25"69,-1 1-1,-69-32 0,13 23 130,-3 4 1,-1 5 0,-2 4 0,-1 6 0,-165-13 0,-290-6 1622,439 41-1926,0 5 0,-180 28 1,-202 78-177,388-74 284,1 5 1,-123 61-1,213-87-52,0 1 0,2 2 0,0 1-1,-41 35 1,62-47-53,0 1-1,1 0 1,0 1 0,1 0-1,0 0 1,0 1 0,1 0-1,0 0 1,1 0 0,0 1-1,1 0 1,0 0 0,1 0-1,0 0 1,0 0 0,2 1-1,-2 15 1,3-14 2,1-1 0,0 1 0,0-1 0,2 1 0,-1-1 0,2 0-1,-1 1 1,2-2 0,0 1 0,9 18 0,-4-15 6,1 0-1,0 0 1,1-1 0,0 0-1,1-1 1,23 18 0,4-3 19,0-2 0,2-2 0,1-1 0,77 28 0,17-2 49,168 36 0,147 8-33,-196-53-16,1-11 0,1-12 0,1-10-1,0-12 1,302-45 0,-236 3 70,545-149 0,-866 195-92,1-1 0,-1 1 0,0 0 0,0-1 0,0 0 0,0 0 0,0 0 0,0-1 0,-1 1 0,1-1 0,-1 0 0,1 0 0,-1 0 0,0 0 0,0-1 0,3-5 0,-4 5 3,-1-1 1,1 1-1,-1-1 0,0 0 0,0 0 0,0 0 1,-1 1-1,0-1 0,0 0 0,0 0 1,-1 0-1,1 0 0,-1 0 0,-3-8 0,0 0 45,-1 0-1,-1 1 0,0-1 0,0 1 0,-1 1 1,-1-1-1,0 1 0,0 1 0,-11-11 0,-94-84 691,106 99-682,-58-46 82,-2 3 0,-1 3 0,-3 4 0,-2 2 0,-1 3 0,-99-33 1,84 40-321,-2 4 1,-1 4-1,0 4 1,-2 4 0,-118-2-1,114 16-1386,-169 23 0,75 4-1532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6:15.644"/>
    </inkml:context>
    <inkml:brush xml:id="br0">
      <inkml:brushProperty name="width" value="0.025" units="cm"/>
      <inkml:brushProperty name="height" value="0.025" units="cm"/>
    </inkml:brush>
  </inkml:definitions>
  <inkml:trace contextRef="#ctx0" brushRef="#br0">0 210 4773,'0'0'3566,"10"-2"-3460,25-5 847,-1-2 0,49-20-1,-40 13 638,72-16 0,-12 15-1405,134-3 0,103 15-123,9 0 19,-188-7 1566,85-1-368,-206 14-1270,0 1 1,-1 2-1,1 2 1,46 12-1,-24 1 22,1-3 0,1-3 0,1-3 0,89 3 0,879-40 561,-791-1-572,202-8 46,-414 37-28,-21 0 31,1 0 0,-1-1 1,0 0-1,1 0 0,-1-1 1,15-4-1,-23 5-31,0-1 1,-1 0-1,1 0 0,0 0 1,0 0-1,-1-1 0,1 1 1,0 0-1,-1 0 0,1 0 1,-1 0-1,1-1 0,-1 1 1,0 0-1,0-1 0,1 1 1,-1 0-1,0 0 0,0-1 1,0 1-1,-1 0 0,1-1 1,0 1-1,-1-2 0,1-5-1909,18 6-4220,-4-8 2738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6:32.512"/>
    </inkml:context>
    <inkml:brush xml:id="br0">
      <inkml:brushProperty name="width" value="0.025" units="cm"/>
      <inkml:brushProperty name="height" value="0.025" units="cm"/>
    </inkml:brush>
  </inkml:definitions>
  <inkml:trace contextRef="#ctx0" brushRef="#br0">47 213 2530,'0'0'6337,"-8"2"-5622,-23 5-245,23-2 551,14-2-561,10-2 125,508-25 2347,-166 3-2933,1077-90 2110,-709 81-1711,-435 27-305,-89-17 137,-133 10 242,85-1 0,-83 12-438,1 3 0,100 20 0,-152-20 17,0-1 0,0 0 0,0-1 0,0-1 0,0-2 0,24-2 0,-35 0-35,-13 2-285,-15 0-3631,10 1-179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6:40.990"/>
    </inkml:context>
    <inkml:brush xml:id="br0">
      <inkml:brushProperty name="width" value="0.025" units="cm"/>
      <inkml:brushProperty name="height" value="0.025" units="cm"/>
    </inkml:brush>
  </inkml:definitions>
  <inkml:trace contextRef="#ctx0" brushRef="#br0">0 179 5477,'0'0'6977,"7"-8"-6608,0 0-306,-1 0 1,2 1 0,-1 0-1,1 0 1,0 1 0,0 0-1,1 0 1,-1 1 0,1 0-1,1 1 1,-1 0 0,16-4-1,45-11 25,-18 5 101,0 1-1,0 3 1,1 2-1,54 0 1,-67 7 70,-9 0 8,-1 2 1,1 0-1,58 12 1,-59-8-202,-1-1-1,1-1 1,0-2 0,39-3-1,42 2-105,-96 2 19,0 1 1,-1 0-1,24 8 0,-24-6 43,0-1 0,1 0 0,23 2 0,150 1 75,274-25-1,-285 1-24,370-22 48,-397 33-19,-43 1-74,153 12 0,147-1 61,-225-9-64,134 22-35,504 4 51,-567-25-11,247-15-2,414 3 57,-654 15-72,-34-13 9,-80 3-10,113 12 24,-30 1-6,126-4-44,-150 2 68,-205-2-37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07.143"/>
    </inkml:context>
    <inkml:brush xml:id="br0">
      <inkml:brushProperty name="width" value="0.025" units="cm"/>
      <inkml:brushProperty name="height" value="0.025" units="cm"/>
    </inkml:brush>
  </inkml:definitions>
  <inkml:trace contextRef="#ctx0" brushRef="#br0">1 80 4773,'4'2'198,"0"-1"0,1 1 0,-1-1 0,1 0 0,0-1 0,-1 1 0,9-1 0,6 2-48,45 7 24,0-2-1,115-3 0,131-26-61,-110 5-103,1626-53 813,-85 106-653,-337 3 121,-131-42 117,-2-39 40,-1124 32-385,177-6 597,-348 31-1282,14-7-548,-9 2-1049</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37.833"/>
    </inkml:context>
    <inkml:brush xml:id="br0">
      <inkml:brushProperty name="width" value="0.025" units="cm"/>
      <inkml:brushProperty name="height" value="0.025" units="cm"/>
    </inkml:brush>
  </inkml:definitions>
  <inkml:trace contextRef="#ctx0" brushRef="#br0">123 46 1698,'-10'-1'1162,"-67"-5"828,48 5-170,23 2 199,7 1 1084,30 10-3041,0-1-1,0-2 0,1-1 0,0-1 0,54 3 0,169-6 370,-150-5-204,563-32 2017,-60-1-1156,-476 33-473,608-30 328,-683 29-346,-39 2-1470,-39 1-4648,2-1 1715</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4:07.038"/>
    </inkml:context>
    <inkml:brush xml:id="br0">
      <inkml:brushProperty name="width" value="0.025" units="cm"/>
      <inkml:brushProperty name="height" value="0.025" units="cm"/>
    </inkml:brush>
  </inkml:definitions>
  <inkml:trace contextRef="#ctx0" brushRef="#br0">8201 154 3459,'-466'1'4005,"-279"21"-1929,-11 79-2088,110-14-3,-475 79 65,-390 42 28,1184-173-93,-466 112-1,572-89 4,3 10-1,-408 188 0,533-208 66,-102 70 0,141-81 8,3 3 0,1 2 1,-53 57-1,77-70-26,1 1 0,2 0 0,1 2 1,1 1-1,2 0 0,-21 53 0,29-58-23,2 0-1,1 1 0,2 0 0,0 0 1,2 0-1,1 1 0,2-1 0,1 1 0,4 38 1,-1-51-12,1 0 1,0 0 0,1-1-1,1 0 1,1 0 0,0 0-1,1-1 1,1 0 0,0 0-1,1-1 1,20 22 0,-5-9 4,1-2-1,1-1 1,1-1 0,50 32 0,-34-30 24,2-2 1,0-2-1,1-2 0,1-2 1,1-2-1,1-2 1,59 7-1,363 17 196,-413-35-215,1181 28-35,-819-23-111,1533-38-264,-1461-8 368,944-201 0,-539-21 197,-720 195 40,-2-9 0,311-182-1,-394 197 339,-2-5 0,-3-4 0,101-101 0,-137 117-220,-4-2 0,-1-2 1,-3-2-1,-3-2 0,65-129 0,-91 157-278,-2-1 0,-1 0 0,-2-1 0,-1 0 0,-2-1 0,-1 0 0,-2 0 0,-2 0 0,-2-55 0,-3 65-51,0 0 0,-1 1 0,-2-1 1,0 1-1,-2 0 0,-1 1 0,0 0 0,-2 0 1,-1 1-1,-1 1 0,-1 0 0,0 0 0,-2 2 1,-19-20-1,11 17-58,-1 0 0,-1 2 0,0 1 0,-2 1 0,-1 1 0,-33-15 0,16 12-22,-2 3-1,0 1 0,-71-15 0,0 12-191,-1 5 0,-192 1 1,44 22-2070,-362 55 1,297-16-1780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22.745"/>
    </inkml:context>
    <inkml:brush xml:id="br0">
      <inkml:brushProperty name="width" value="0.025" units="cm"/>
      <inkml:brushProperty name="height" value="0.025" units="cm"/>
    </inkml:brush>
  </inkml:definitions>
  <inkml:trace contextRef="#ctx0" brushRef="#br0">145 15 3491,'0'0'342,"-10"3"256,-12 2 790,0-1 1,-24 1-1,2-3 6053,44-2-6710,0 1-630,1 0 1,0 1 0,0-1-1,0 0 1,0 0-1,0 0 1,0 0-1,0 0 1,0 0-1,1 0 1,-1 0-1,0 0 1,0-1 0,1 1-1,-1 0 1,1-1-1,-1 1 1,1-1-1,-1 0 1,1 1-1,1-1 1,38 9 1829,-38-8-2050,34 3 354,67 0-1,2 1-25,-5 5 41,1-4 0,-1-5 0,1-4 0,124-19 0,-120 2-184,-28 4-58,1 3 0,119-4 0,151 31-1,2 0-8,116 3-22,-1 0 8,553 27 21,-962-40-4,583 31-47,714-3 104,-792-14-43,1225 7 421,-1762-25-385,-7-1-27,0 0-1,0 2 0,0 0 0,0 1 1,27 7-1,-80-3-3403,4-5-1132,-8-1-3961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4.769"/>
    </inkml:context>
    <inkml:brush xml:id="br0">
      <inkml:brushProperty name="width" value="0.025" units="cm"/>
      <inkml:brushProperty name="height" value="0.025" units="cm"/>
    </inkml:brush>
  </inkml:definitions>
  <inkml:trace contextRef="#ctx0" brushRef="#br0">4 13 8680,'0'0'2846,"0"9"-802,-3 61 3193,3-69-5177,1 0 0,-1-1 0,0 1 0,1 0 1,0 0-1,-1-1 0,1 1 0,-1 0 0,1-1 0,0 1 0,0 0 0,-1-1 0,1 1 0,0-1 0,0 0 0,0 1 1,-1-1-1,1 1 0,0-1 0,0 0 0,0 0 0,0 0 0,0 1 0,0-1 0,0 0 0,0 0 0,-1 0 0,1 0 1,0 0-1,0-1 0,2 1 0,34-5 814,-24 0-641,-1-1 0,1 0-1,-1-1 1,22-15 0,-26 15-218,1 1 1,-1 0-1,2 1 1,-1 0-1,1 0 1,-1 1-1,1 0 1,0 1-1,21-5 1,-30 9-16,0-1-1,0 0 1,0 0 0,0 1-1,0-1 1,0 1 0,-1-1-1,1 1 1,0-1 0,0 1 0,0-1-1,0 1 1,-1 0 0,1-1-1,0 1 1,-1 0 0,1 0-1,-1 0 1,1 0 0,-1-1-1,1 1 1,-1 0 0,1 0-1,-1 0 1,0 0 0,0 0-1,1 0 1,-1 0 0,0 0-1,0 0 1,0 0 0,0 0 0,0 1-1,0 44 245,0-36-215,0 4 38,-1-10-69,1 1 0,0 0 0,0 0 0,1-1 0,-1 1 0,1 0 0,0 0 0,2 5 0,-2-9 2,0 0 0,0 0 0,0 0 0,0 0 0,0 0 0,0 0 0,0 0 0,0 0 0,1-1 0,-1 1 0,0 0 0,0-1 0,1 1 0,-1-1 0,0 0 0,1 1 0,-1-1 0,0 0-1,1 0 1,-1 0 0,1 0 0,-1 0 0,0 0 0,1 0 0,-1 0 0,0-1 0,1 1 0,-1-1 0,0 1 0,1-1 0,-1 1 0,0-1 0,3-1 0,4-2-371,1 0 1,-1-1-1,0 1 0,0-2 1,0 1-1,-1-1 1,9-9-1,24-28-8879,-25 21 3133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25.577"/>
    </inkml:context>
    <inkml:brush xml:id="br0">
      <inkml:brushProperty name="width" value="0.025" units="cm"/>
      <inkml:brushProperty name="height" value="0.025" units="cm"/>
    </inkml:brush>
  </inkml:definitions>
  <inkml:trace contextRef="#ctx0" brushRef="#br0">0 119 8200,'0'0'4986,"6"-11"-2269,-3 4-2279,24-49 1986,-25 52-2102,0 0 0,0 1 0,0-1 1,1 1-1,-1 0 0,1 0 0,0 0 0,0 0 0,0 0 1,0 1-1,0-1 0,1 1 0,4-3 0,-8 5-314,1 1-1,-1-1 1,1 0-1,-1 0 1,1 0-1,-1 1 1,1-1-1,-1 0 1,1 1-1,-1-1 0,1 0 1,-1 1-1,0-1 1,1 1-1,-1-1 1,0 1-1,1-1 1,-1 1-1,0-1 1,1 1-1,-1-1 1,0 1-1,0-1 0,0 1 1,1-1-1,-1 1 1,0-1-1,0 1 1,0 0-1,0-1 1,0 1-1,0-1 1,0 1-1,-1 0 1,3 28-39,-2-26 62,-22 347-229,16-243-4702,4-98 1147,-4-7-2029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26.045"/>
    </inkml:context>
    <inkml:brush xml:id="br0">
      <inkml:brushProperty name="width" value="0.025" units="cm"/>
      <inkml:brushProperty name="height" value="0.025" units="cm"/>
    </inkml:brush>
  </inkml:definitions>
  <inkml:trace contextRef="#ctx0" brushRef="#br0">2 225 9705,'0'-11'3459,"-1"5"-3139,0 0-1,1 1 0,0-1 1,0 0-1,1 0 0,-1 1 1,1-1-1,1 0 0,-1 1 1,1-1-1,0 1 0,0-1 1,0 1-1,1 0 0,0 0 1,0 0-1,0 0 0,1 1 1,-1-1-1,1 1 0,5-4 1,9-5-45,1 2-1,0 0 1,1 1 0,0 1 0,0 1-1,1 1 1,0 1 0,0 0 0,1 2-1,-1 1 1,1 0 0,0 2 0,0 0-1,24 3 1,-43-2-277,0 0 1,0 0-1,0 0 0,0 1 0,0-1 1,-1 1-1,1 0 0,0 0 1,0 0-1,-1 0 0,1 0 1,0 1-1,-1-1 0,1 1 0,-1 0 1,0-1-1,0 1 0,1 0 1,-1 0-1,0 1 0,-1-1 1,1 0-1,0 1 0,-1-1 0,1 1 1,-1-1-1,0 1 0,0 0 1,0 0-1,0-1 0,0 1 1,-1 0-1,1 0 0,-1 0 0,0 0 1,0 0-1,0 0 0,0 0 1,0-1-1,-1 1 0,1 0 0,-1 0 1,0 0-1,0 0 0,0-1 1,-1 4-1,-3 6 30,0-1 1,-1 0 0,0 0-1,-1 0 1,0-1-1,-16 19 1,-62 54 104,56-58 175,-30 36 1,59-61-309,0 0-1,-1 0 1,1 1-1,0-1 0,0 0 1,0 0-1,0 1 1,-1-1-1,1 0 1,0 0-1,0 0 1,0 1-1,0-1 1,0 0-1,0 0 1,0 1-1,0-1 0,0 0 1,-1 1-1,1-1 1,0 0-1,0 0 1,0 1-1,1-1 1,-1 0-1,0 0 1,0 1-1,0-1 1,0 0-1,0 0 1,0 1-1,0-1 0,0 0 1,0 0-1,1 1 1,-1-1-1,0 0 1,0 0-1,0 1 1,1-1-1,-1 0 1,0 0-1,0 0 1,0 0-1,1 1 0,-1-1 1,0 0-1,0 0 1,1 0-1,-1 0 1,0 0-1,0 0 1,1 0-1,-1 0 1,27 3 63,31-8 74,-50 4-68,17-3-423,1 1-1,-1 1 1,0 1 0,37 4 0,-58-3 246,1 1 0,-1-1 0,1 1 1,0 0-1,-1 0 0,1 1 0,-1-1 0,0 1 1,1 0-1,-1 0 0,0 0 0,0 1 0,-1 0 1,1-1-1,0 1 0,-1 1 0,0-1 1,1 0-1,-1 1 0,-1 0 0,1-1 0,0 1 1,-1 0-1,0 0 0,0 1 0,0-1 0,0 0 1,-1 1-1,0-1 0,0 1 0,1 6 0,-2-6 203,-1 0-1,1 0 0,-1 0 0,0 0 0,0-1 1,0 1-1,-1 0 0,1-1 0,-1 1 1,0-1-1,-1 0 0,1 1 0,-1-1 0,0 0 1,0-1-1,0 1 0,0 0 0,-1-1 0,0 0 1,1 0-1,-1 0 0,0 0 0,0 0 0,-1-1 1,-4 2-1,-14 8 966,0-2 0,-1 0 0,-33 8-1,40-13-831,0 0-1,0-1 0,0-1 0,-1-1 0,1-1 0,-1 0 0,1-1 0,-1-1 1,1-1-1,-22-4 0,37 6-314,0-1 1,0 1-1,1-1 1,-1 0-1,0 1 0,1-1 1,-1 0-1,0 0 1,1 0-1,-1 0 1,1 0-1,0 0 0,-1 0 1,1-1-1,0 1 1,0 0-1,0-1 1,0 1-1,0-1 0,0 0 1,0 1-1,0-1 1,0 1-1,1-1 1,-1 0-1,1 0 0,-1 1 1,1-1-1,0 0 1,0 0-1,0-2 1,0 2-284,1 0 1,0-1 0,0 1-1,0 0 1,0 0 0,0 0 0,0-1-1,0 1 1,1 0 0,-1 1-1,1-1 1,0 0 0,-1 0-1,1 1 1,0-1 0,0 1 0,0-1-1,0 1 1,0 0 0,0 0-1,1 0 1,2-1 0,30-10-4927,2 1-1094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26.396"/>
    </inkml:context>
    <inkml:brush xml:id="br0">
      <inkml:brushProperty name="width" value="0.025" units="cm"/>
      <inkml:brushProperty name="height" value="0.025" units="cm"/>
    </inkml:brush>
  </inkml:definitions>
  <inkml:trace contextRef="#ctx0" brushRef="#br0">141 45 12332,'0'0'9043,"-9"2"-8093,2 0-907,0-1 1,0 1-1,0 1 0,0-1 0,1 1 1,0 0-1,-1 1 0,1 0 0,0 0 1,0 0-1,1 0 0,-1 1 0,1 0 0,0 0 1,1 1-1,-1-1 0,1 1 0,0 0 1,-6 11-1,9-13 35,-1 0 0,0-1 0,1 1 0,-1 0 0,1 0 0,0 0 0,0 1 0,1-1 0,-1 0 1,1 0-1,0 0 0,1 8 0,0-11-46,-1 1 1,1-1 0,0 1-1,0-1 1,0 1 0,1-1-1,-1 0 1,0 0 0,0 0-1,1 0 1,-1 0 0,0 0-1,1 0 1,-1 0 0,1 0-1,0 0 1,-1-1 0,1 1-1,-1-1 1,1 1 0,0-1-1,-1 0 1,1 0 0,0 0-1,0 0 1,-1 0 0,1 0-1,0 0 1,-1 0 0,1-1-1,0 1 1,2-1 0,8-2 47,-1-1 1,0 1 0,1-2-1,-1 0 1,-1 0-1,1-1 1,-1 0 0,0 0-1,0-2 1,-1 1 0,0-1-1,0 0 1,-1-1 0,0 0-1,0 0 1,-1-1-1,0 0 1,7-16 0,-12 22-12,0-1 0,-1 0-1,0 0 1,0 0 0,-1 0 0,1 0 0,-1 0 0,0-1 0,-1 1 0,0-6 0,1 10-71,0 1 0,0 0 0,0-1 0,0 1 0,0 0 1,0-1-1,0 1 0,0-1 0,-1 1 0,1 0 0,0-1 1,0 1-1,0 0 0,0-1 0,-1 1 0,1 0 0,0 0 0,0-1 1,-1 1-1,1 0 0,0-1 0,-1 1 0,1 0 0,0 0 0,0 0 1,-1-1-1,1 1 0,-1 0 0,1 0 0,0 0 0,-1 0 1,1 0-1,0 0 0,-1 0 0,1 0 0,-1 0 0,-14 8-144,-9 18-13,18-17 136,1 0 0,-1 0 0,2 1 0,-1 0-1,1 0 1,1 0 0,0 1 0,-3 15 0,6-24-77,0-1 0,0 0 0,0 0 0,0 0 0,1 0 0,-1 0 0,0 0 0,1 0 0,-1 0 0,0 0 0,1 0 0,-1 0 0,1 0 0,-1 0 0,1 0 0,0 0 0,0-1 0,-1 1 0,1 0 0,0 0 0,0-1 0,0 1 0,-1 0 0,1-1 0,0 1 0,0-1 0,0 1 0,0-1 0,0 0 0,0 1 0,0-1 0,0 0 0,1 0 0,-1 1 0,1-1 0,43 1-8107,-42-1 7255,31-3-12575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27.358"/>
    </inkml:context>
    <inkml:brush xml:id="br0">
      <inkml:brushProperty name="width" value="0.025" units="cm"/>
      <inkml:brushProperty name="height" value="0.025" units="cm"/>
    </inkml:brush>
  </inkml:definitions>
  <inkml:trace contextRef="#ctx0" brushRef="#br0">57 48 10570,'0'0'6945,"9"-8"-5349,32-22-517,-40 29-1052,0 0 0,0 0 1,0 0-1,0 1 0,0-1 0,0 0 0,0 1 1,0-1-1,1 1 0,-1-1 0,0 1 1,0-1-1,0 1 0,1 0 0,-1 0 1,0 0-1,0 0 0,1 0 0,-1 0 1,0 0-1,0 0 0,1 0 0,-1 0 1,0 1-1,0-1 0,0 1 0,1-1 1,-1 1-1,0-1 0,0 1 0,0-1 1,0 1-1,0 0 0,0 0 0,0-1 1,0 1-1,0 0 0,0 0 0,-1 0 1,1 0-1,0 0 0,-1 0 0,1 1 1,0-1-1,0 2 0,1 2-2,-1 0 0,0 0 0,0 1-1,0-1 1,0 0 0,-1 1 0,0 10 0,-1-8 97,-1 0-1,0 0 1,-1 0 0,0 0 0,0 0 0,-1-1-1,0 1 1,0-1 0,0 0 0,-1 0 0,0 0-1,-1-1 1,-9 9 0,-9 7 1007,0-1 0,-30 19 1,105-42 44,166-33-819,-124 27-4399,-91 8 3252,8-1-415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27.733"/>
    </inkml:context>
    <inkml:brush xml:id="br0">
      <inkml:brushProperty name="width" value="0.025" units="cm"/>
      <inkml:brushProperty name="height" value="0.025" units="cm"/>
    </inkml:brush>
  </inkml:definitions>
  <inkml:trace contextRef="#ctx0" brushRef="#br0">1 39 9417,'0'0'10282,"53"-5"-8905,-8 0-897,5-1-384,2 1-96,-1-1-1569,-1-1-4325,-5 3-5989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28.077"/>
    </inkml:context>
    <inkml:brush xml:id="br0">
      <inkml:brushProperty name="width" value="0.025" units="cm"/>
      <inkml:brushProperty name="height" value="0.025" units="cm"/>
    </inkml:brush>
  </inkml:definitions>
  <inkml:trace contextRef="#ctx0" brushRef="#br0">152 0 14061,'-8'0'3662,"-3"0"-3131,0 1-1,-1 0 1,1 0-1,0 2 1,-1-1 0,-16 7-1,26-8-499,-1 0 0,0 0 0,1 0 0,-1 1 0,0-1 0,1 1 0,0-1 0,-1 1 0,1 0 1,0 0-1,0 0 0,0 0 0,0 0 0,0 1 0,1-1 0,-1 1 0,1-1 0,-1 1 0,1-1 0,0 1 0,0 0 0,0 0 0,0-1 0,1 1 0,-1 0 0,1 0 0,-1 0 0,1 0 0,0 0 0,1 0 0,-1 0 1,0 0-1,1-1 0,-1 1 0,2 4 0,0-4-24,-1 0 0,0-1 0,1 1 0,0 0 0,-1 0 0,1-1 0,0 1 0,1-1 1,-1 0-1,0 0 0,1 0 0,-1 0 0,1 0 0,-1 0 0,1-1 0,0 1 0,0-1 0,0 0 1,0 1-1,0-1 0,0-1 0,0 1 0,5 0 0,8 2 53,1-1 1,0-1-1,18-1 0,-25 0-28,-5 0-10,1-1 0,0 1 0,0-1 0,0-1 0,0 1 0,0-1 0,-1 0 0,1 0 0,-1-1 0,1 0 0,4-3 0,-8 5 45,0-1 1,0 1-1,-1 0 1,1-1 0,0 1-1,-1-1 1,1 1-1,-1-1 1,0 0 0,0 1-1,1-1 1,-1 0-1,0 0 1,-1 0 0,1 0-1,0 0 1,0 0-1,-1 0 1,1 0 0,-1 0-1,0 0 1,0-1 0,0 1-1,0 0 1,0 0-1,0 0 1,0 0 0,-1 0-1,1-1 1,-1 1-1,1 0 1,-1 0 0,-2-3-1,1 1-39,-1 1 0,0 0 0,0 0-1,0 0 1,0 0 0,0 0 0,-1 0-1,1 1 1,-1 0 0,1 0 0,-1 0 0,0 0-1,0 0 1,0 1 0,-8-2 0,5 1-424,-1 0 0,0 0 0,0 1 0,0 1 0,0-1 0,0 1 1,-14 2-1,21-2 260,1 0 1,-1 0-1,1 0 1,-1 0-1,0 0 1,1 0-1,-1 0 1,0 0-1,1 1 1,-1-1-1,1 0 1,-1 0 0,1 1-1,-1-1 1,1 0-1,-1 1 1,1-1-1,-1 1 1,1-1-1,-1 1 1,1-1-1,-1 1 1,1-1-1,0 1 1,-1-1-1,1 1 1,0-1-1,0 1 1,-1 0 0,1-1-1,0 1 1,0-1-1,0 1 1,0 0-1,0-1 1,0 1-1,0 0 1,0-1-1,0 1 1,0-1-1,0 1 1,0 0-1,0-1 1,0 1 0,1-1-1,-1 2 1,1-1-259,0 1 1,0-1 0,-1 1-1,1-1 1,0 0-1,1 0 1,-1 1 0,0-1-1,0 0 1,0 0 0,1 0-1,-1 0 1,0 0 0,1-1-1,-1 1 1,1 0 0,1 0-1,21 4-4384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28.465"/>
    </inkml:context>
    <inkml:brush xml:id="br0">
      <inkml:brushProperty name="width" value="0.025" units="cm"/>
      <inkml:brushProperty name="height" value="0.025" units="cm"/>
    </inkml:brush>
  </inkml:definitions>
  <inkml:trace contextRef="#ctx0" brushRef="#br0">180 241 13581,'0'0'5162,"-9"-2"-3870,4 1-1216,-1 0-1,1 0 1,-1 1 0,0-1-1,1 1 1,-1 1 0,0-1-1,1 1 1,-1 0 0,0 0-1,1 1 1,0 0 0,-1 0-1,1 0 1,0 0 0,0 1-1,0 0 1,0 0 0,1 0-1,-1 1 1,1-1 0,-6 7-1,-24 36-87,32-43 7,1-1 0,0 0 0,0 0 0,0 1 0,0-1 0,0 1 0,0-1 0,1 1 0,-1-1 0,1 1 0,-1 0 0,1-1 0,0 1 0,0 0 0,0-1 0,1 1 0,-1-1 0,1 1 0,1 4 0,-1-5 22,1-1 0,0 1 0,-1-1 1,1 0-1,0 0 0,0 0 0,0 0 0,0 0 0,0 0 0,0 0 0,0-1 0,0 1 0,0-1 0,0 0 0,1 1 1,-1-1-1,0 0 0,0 0 0,3-1 0,46-4 410,-40 1-325,0 1 0,0-2 0,0 1 0,-1-2 0,14-7 0,-21 11 30,0 1 0,0-1 0,-1 0 0,1 0 0,0 0 0,-1 0 0,1-1 0,-1 1 0,0-1 0,0 1 0,0-1 0,0 0 0,0 0 0,-1 0 0,1 0 0,-1 0 0,0 0 0,1 0 0,-2-1 0,1 1 0,0 0 0,-1 0-1,1-5 1,-2 6-116,0 1 0,0-1-1,0 0 1,0 0-1,0 1 1,0-1 0,0 1-1,-1-1 1,1 1-1,0-1 1,-1 1 0,0 0-1,1 0 1,-1 0-1,0 0 1,1 0-1,-1 0 1,0 0 0,0 0-1,0 1 1,0-1-1,0 1 1,0-1 0,0 1-1,-3 0 1,-57-5-1751,59 5 1532,-11 1-1318,24 1-11519,7-4 12451,14-7-3495</inkml:trace>
  <inkml:trace contextRef="#ctx0" brushRef="#br0" timeOffset="1">364 0 12204,'0'0'6635,"-8"6"-6064,4-3-456,-1 0-1,1 1 0,0-1 0,0 1 0,0 0 0,1 0 1,-1 0-1,1 0 0,0 1 0,0 0 0,0-1 1,1 1-1,0 0 0,0 0 0,0 0 0,1 1 0,-2 5 1,-1 12 679,-4 48 0,8-66-700,-1 0-1,1 0 1,0 1-1,1-1 0,-1 0 1,1 0-1,0 0 1,0 0-1,1 0 0,-1-1 1,1 1-1,0 0 0,1-1 1,-1 1-1,1-1 1,4 6-1,-6-9-10,1 0 0,-1 1 1,1-1-1,0 0 0,0 0 0,-1 0 0,1 0 1,0-1-1,0 1 0,0 0 0,0-1 0,0 1 1,0-1-1,0 0 0,0 0 0,0 0 0,0 0 1,0 0-1,0 0 0,0 0 0,0-1 0,0 1 1,0-1-1,0 1 0,0-1 0,0 0 0,0 0 1,0 0-1,0 0 0,-1 0 0,3-2 0,6-4 116,-1-1-1,1-1 1,-1 0-1,8-11 1,0 3-117,2-3-8,-8 11-167,0-1 1,-1-1 0,-1 0-1,0 0 1,13-21-1,-21 27-435,-15 4-21877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28.795"/>
    </inkml:context>
    <inkml:brush xml:id="br0">
      <inkml:brushProperty name="width" value="0.025" units="cm"/>
      <inkml:brushProperty name="height" value="0.025" units="cm"/>
    </inkml:brush>
  </inkml:definitions>
  <inkml:trace contextRef="#ctx0" brushRef="#br0">0 0 15887,'0'0'6598,"41"56"-6982,-34-39-1250,4 0-736,-2-1-352,-2-2-578,0-4-191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29.486"/>
    </inkml:context>
    <inkml:brush xml:id="br0">
      <inkml:brushProperty name="width" value="0.025" units="cm"/>
      <inkml:brushProperty name="height" value="0.025" units="cm"/>
    </inkml:brush>
  </inkml:definitions>
  <inkml:trace contextRef="#ctx0" brushRef="#br0">96 129 1890,'0'0'2594,"9"-4"-250,4-2-1649,44-23 4185,-51 26-3885,-1 0 1,0-1 0,0 1-1,0-1 1,-1 0 0,1-1 0,-1 1-1,6-7 1,-10 10-961,0 1 0,0 0 0,1-1 1,-1 1-1,0 0 0,0-1 0,0 1 0,1 0 0,-1-1 0,0 1 0,0-1 0,0 1 0,0 0 0,0-1 1,0 1-1,0 0 0,0-1 0,0 1 0,0-1 0,0 1 0,0 0 0,0-1 0,0 1 0,0-1 0,0 1 1,-1 0-1,1-1 0,0 1 0,0 0 0,0-1 0,0 1 0,-1 0 0,1-1 0,0 1 0,-1-1 0,-15-3 1433,-22 7 253,28 1-1707,0 0-1,0 0 1,1 1-1,-1 0 1,1 1-1,1 0 1,-1 0-1,1 1 1,0 0-1,1 0 0,-10 12 1,11-12 0,1-1 1,-1 1-1,1 1 1,1-1-1,-1 1 1,2-1-1,-1 1 1,1 0-1,0 1 1,0-1-1,1 0 1,0 1-1,1 0 1,-1 9-1,3-16 3,-1 0 0,1 0 0,0 0 0,-1-1-1,1 1 1,0 0 0,0-1 0,0 1-1,0-1 1,1 1 0,-1-1 0,0 1-1,1-1 1,-1 0 0,1 0 0,-1 0-1,1 0 1,-1 0 0,1 0 0,0 0 0,0 0-1,-1-1 1,1 1 0,0 0 0,0-1-1,0 0 1,0 1 0,-1-1 0,1 0-1,0 0 1,0 0 0,3-1 0,8 1 169,0 0 0,0-1 0,22-4 0,-18 1-124,0-1 0,0-1 1,-1-1-1,0 0 1,0-1-1,-1-1 0,0 0 1,26-22-1,-31 24-5,-2-1 0,1 0 0,-1 0 0,0-1-1,-1 0 1,0-1 0,0 1 0,-1-1 0,0-1 0,-1 1 0,0-1 0,-1 0 0,0 0-1,3-16 1,-6 26-62,-1 0-1,0 0 0,0 0 0,1 0 0,-1 0 1,0 0-1,0 0 0,0-1 0,0 1 0,0 0 1,-1 0-1,1 0 0,0 0 0,0 0 0,-1 0 1,1 0-1,0 1 0,-1-1 0,1 0 0,-2-1 1,2 2-8,-1 0 1,1-1-1,-1 1 1,0 0-1,1 0 1,-1 0 0,1 0-1,-1 0 1,1 0-1,-1 0 1,0 0-1,1 0 1,-1 1 0,1-1-1,-1 0 1,1 0-1,-1 0 1,0 1 0,1-1-1,-1 0 1,1 1-1,-1-1 1,1 0-1,-1 1 1,-29 31-292,24-23 294,1 1 1,0-1-1,0 1 1,1 0-1,0 0 1,1 1-1,0-1 1,-1 16 0,3-21-247,1 1 0,-1 0 0,1 0 1,1-1-1,-1 1 0,1 0 0,3 9 1,-3-12-193,0 0 0,0 0 0,0 0 0,1 0 0,0 0 0,-1 0 0,1-1 0,0 1 0,0-1 0,1 1 0,-1-1 0,0 0 0,1 0 0,3 3 0,16 5-6156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1:29.962"/>
    </inkml:context>
    <inkml:brush xml:id="br0">
      <inkml:brushProperty name="width" value="0.025" units="cm"/>
      <inkml:brushProperty name="height" value="0.025" units="cm"/>
    </inkml:brush>
  </inkml:definitions>
  <inkml:trace contextRef="#ctx0" brushRef="#br0">226 432 10634,'-57'12'267,"22"-5"1697,-1 1 1,-51 19 0,77-21 116,15-2-1311,24-4-680,-22 0 150,91-5 1534,147-27 0,-100 11-1120,1299-137 89,109-14-915,-1280 132 609,161-21 156,-347 54-967,-87 7 323,0 1 0,0-1-1,0 0 1,0 0 0,0 0 0,0 0-1,0 0 1,0 0 0,0 0-1,0 1 1,0-1 0,0 0 0,0 0-1,0 0 1,0 0 0,0 0-1,0 0 1,0 1 0,0-1-1,0 0 1,0 0 0,0 0 0,0 0-1,1 0 1,-1 0 0,0 0-1,0 0 1,0 1 0,0-1-1,0 0 1,0 0 0,0 0 0,0 0-1,0 0 1,1 0 0,-1 0-1,0 0 1,0 0 0,0 0-1,0 0 1,0 0 0,0 0 0,0 0-1,1 0 1,-1 0 0,0 0-1,0 0 1,0 0 0,0 0 0,0 0-1,0 0 1,1 0 0,-1 0-1,0 0 1,0 0 0,0 0-1,0 0 1,0 0 0,0 0 0,0 0-1,1 0 1,-11 4-2491,-20 2-2888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5.165"/>
    </inkml:context>
    <inkml:brush xml:id="br0">
      <inkml:brushProperty name="width" value="0.025" units="cm"/>
      <inkml:brushProperty name="height" value="0.025" units="cm"/>
    </inkml:brush>
  </inkml:definitions>
  <inkml:trace contextRef="#ctx0" brushRef="#br0">75 0 11531,'0'0'8376,"-6"14"-7970,-9 26-40,2 1 1,2 0-1,2 1 1,1 0-1,-3 58 1,11-98-351,0 0 0,-1 0 1,1-1-1,0 1 0,0 0 0,0 0 1,0 0-1,0 0 0,1-1 0,-1 1 0,0 0 1,1 0-1,-1 0 0,1-1 0,0 1 1,0 0-1,0-1 0,0 1 0,0-1 0,0 1 1,0-1-1,0 1 0,0-1 0,1 0 1,-1 1-1,3 1 0,-1-3 33,-1 0 1,0 0-1,1 0 0,-1 0 1,1-1-1,-1 1 0,0-1 0,1 1 1,-1-1-1,0 0 0,0 0 1,0 0-1,1 0 0,-1 0 1,0 0-1,0-1 0,-1 1 0,1-1 1,0 1-1,2-4 0,27-24 20,-1-1-1,-2-2 1,-1-1-1,-1-1 1,40-72-1,-65 101-3291,-7 12-2899,3-3 5276,-9 11-5319</inkml:trace>
  <inkml:trace contextRef="#ctx0" brushRef="#br0" timeOffset="1">143 276 6951,'0'0'3715,"-7"62"-1793,7-47-609,9-5-544,5-5-193,4-5-383,0 0-257,3-4-1730,3-13-1537,-1-5-1025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4.041"/>
    </inkml:context>
    <inkml:brush xml:id="br0">
      <inkml:brushProperty name="width" value="0.025" units="cm"/>
      <inkml:brushProperty name="height" value="0.025" units="cm"/>
    </inkml:brush>
  </inkml:definitions>
  <inkml:trace contextRef="#ctx0" brushRef="#br0">76 0 15727,'0'0'1772,"-5"12"-1195,-2 5-264,-39 107 505,42-111-598,0 0 1,1 1-1,0 0 0,2-1 0,-1 1 1,2 0-1,1 27 0,0-39-137,0 1 1,0-1-1,1 0 0,-1 0 1,1 1-1,-1-1 0,1 0 0,0 0 1,0-1-1,0 1 0,0 0 0,0-1 1,0 1-1,0-1 0,0 1 0,1-1 1,-1 0-1,0 0 0,1 0 1,-1 0-1,1-1 0,0 1 0,-1-1 1,1 1-1,-1-1 0,1 0 0,0 0 1,2-1-1,13 2 489,0-1 1,32-5-1,-11-3-210,0-1 1,40-16-1,-42 13-1207,1 1 1,52-9-1,-62 17-3587,-13 0-1604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4.400"/>
    </inkml:context>
    <inkml:brush xml:id="br0">
      <inkml:brushProperty name="width" value="0.025" units="cm"/>
      <inkml:brushProperty name="height" value="0.025" units="cm"/>
    </inkml:brush>
  </inkml:definitions>
  <inkml:trace contextRef="#ctx0" brushRef="#br0">1 83 6150,'0'0'7714,"10"-7"-5013,11-7-1280,-1 2 0,42-19 1,-56 28-1300,1 0-1,0 1 1,0-1 0,0 1 0,1 0 0,-1 1 0,0 0 0,1 0 0,-1 1 0,0-1 0,1 2 0,-1-1 0,1 1 0,-1 0 0,0 1 0,9 2 0,-14-3-92,0 0 0,0 1 0,0-1 0,0 1 1,0-1-1,0 1 0,0 0 0,0 0 0,-1 0 1,1 0-1,-1 0 0,1 0 0,-1 1 0,0-1 1,0 0-1,0 1 0,0-1 0,0 1 1,-1-1-1,1 1 0,-1-1 0,1 1 0,-1-1 1,0 1-1,0-1 0,0 1 0,-1-1 0,1 1 1,0 0-1,-1-1 0,0 1 0,0-1 0,1 0 1,-1 1-1,-1-1 0,0 3 0,-4 6 191,1 1-1,-2-1 0,1 0 1,-2 0-1,-15 18 0,-95 86 181,64-72-4683,33-32-3021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4.884"/>
    </inkml:context>
    <inkml:brush xml:id="br0">
      <inkml:brushProperty name="width" value="0.025" units="cm"/>
      <inkml:brushProperty name="height" value="0.025" units="cm"/>
    </inkml:brush>
  </inkml:definitions>
  <inkml:trace contextRef="#ctx0" brushRef="#br0">158 55 14350,'0'0'5359,"-3"-8"-3565,2 5-1753,0 0 1,0 1-1,0-1 1,-1 1-1,1-1 1,-1 1-1,0-1 1,0 1-1,0 0 1,0 0-1,0 0 1,0 0-1,0 0 1,-1 0-1,1 1 0,-1-1 1,1 1-1,-1 0 1,0-1-1,1 1 1,-1 1-1,0-1 1,0 0-1,0 1 1,0-1-1,1 1 1,-1 0-1,0 0 1,0 0-1,0 0 0,0 0 1,0 1-1,0 0 1,0-1-1,1 1 1,-1 0-1,0 0 1,0 0-1,1 1 1,-1-1-1,1 1 1,-5 3-1,2-2-55,0 1 0,1 0-1,0 0 1,0 1 0,0-1 0,0 1-1,0 0 1,-4 9 0,7-13 11,0 1 0,1-1 0,-1 0 0,1 0 0,-1 1 0,1-1 0,-1 1 0,1-1 0,0 0 0,0 1 0,-1-1 0,1 1 0,0-1 0,0 0 0,1 1 0,-1-1 0,0 1 0,0-1 0,1 0 0,-1 1 0,1-1 0,-1 0 0,1 1 0,-1-1 0,1 0 0,0 0 0,0 1 0,0-1 0,0 0 1,0 0-1,0 0 0,0 0 0,0 0 0,0 0 0,0-1 0,0 1 0,0 0 0,1-1 0,-1 1 0,0 0 0,1-1 0,1 1 0,13 3 10,-1 0 0,0-1 0,28 1 0,-32-3-3,0-1 1,0 1-1,0 1 0,0 0 0,0 1 0,-1 0 0,1 0 0,-1 1 0,18 10 0,-26-13 1,-1 0 0,1 1 1,-1-1-1,1 0 0,-1 1 0,0-1 0,0 1 0,0-1 0,0 1 0,0 0 0,0-1 1,0 1-1,0 0 0,-1-1 0,1 1 0,-1 0 0,1 0 0,-1 0 0,0 0 0,1 0 1,-1 0-1,0-1 0,0 1 0,-1 0 0,1 0 0,0 0 0,-1 0 0,1 0 0,-1 0 1,1-1-1,-1 1 0,0 0 0,0-1 0,0 1 0,0 0 0,0-1 0,0 1 0,0-1 1,-2 2-1,-5 6 107,1-1-1,-1 0 1,0-1 0,0 1 0,-11 6 0,0-1 117,0-1 1,-1 0-1,0-1 1,-1-1-1,-36 12 1,57-22-242,0 0 0,0 0 1,0 0-1,0 0 0,0 0 0,0 0 0,0 0 1,1-1-1,-1 1 0,0 0 0,0 0 0,0 0 1,0 0-1,0 0 0,0 0 0,0 0 1,0-1-1,0 1 0,0 0 0,0 0 0,0 0 1,0 0-1,0 0 0,0-1 0,0 1 0,0 0 1,0 0-1,0 0 0,0 0 0,0 0 0,0-1 1,0 1-1,0 0 0,0 0 0,0 0 0,0 0 1,0 0-1,0 0 0,0-1 0,0 1 0,0 0 1,-1 0-1,1 0 0,0 0 0,0 0 1,0 0-1,0 0 0,0 0 0,0 0 0,0-1 1,-1 1-1,1 0 0,0 0 0,0 0 0,0 0 1,0 0-1,0 0 0,-1 0 0,1 0 0,0 0 1,0 0-1,0 0 0,0 0 0,0 0 0,-1 0 1,1 0-1,0 0 0,13-18-1157,21-19-1718,10-8-2254,7-9-2621</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5.230"/>
    </inkml:context>
    <inkml:brush xml:id="br0">
      <inkml:brushProperty name="width" value="0.025" units="cm"/>
      <inkml:brushProperty name="height" value="0.025" units="cm"/>
    </inkml:brush>
  </inkml:definitions>
  <inkml:trace contextRef="#ctx0" brushRef="#br0">158 1 5285,'0'0'10287,"-4"8"-7618,-11 16-2076,2 1 0,0 0 1,2 0-1,1 1 0,1 1 0,1-1 0,1 2 0,2-1 0,-3 33 0,7-41-580,0-13-50,0 0 1,1-1-1,0 1 1,0 0 0,0 0-1,1 0 1,0 0 0,2 9-1,-16-65-3454,-31-99 2680,45 148 839,-1 1 1,0-1-1,0 1 1,0-1-1,0 1 1,0 0-1,0-1 1,1 1-1,-1-1 1,0 1-1,0-1 1,1 1-1,-1 0 1,0-1-1,1 1 1,-1 0-1,0-1 1,1 1 0,-1 0-1,0 0 1,1-1-1,-1 1 1,1 0-1,-1 0 1,1 0-1,-1-1 1,1 1-1,-1 0 1,0 0-1,1 0 1,-1 0-1,1 0 1,-1 0-1,1 0 1,-1 0-1,1 0 1,-1 0 0,1 0-1,-1 0 1,1 0-1,-1 1 1,0-1-1,1 0 1,-1 0-1,1 0 1,0 1-1,33 7-282,-25-5 374,10 0-727,0 0-1,0-2 1,20 0 0,-24-1-1403,0-1-1,0-1 1,0 0-1,19-6 1,-3-3-4348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6.446"/>
    </inkml:context>
    <inkml:brush xml:id="br0">
      <inkml:brushProperty name="width" value="0.025" units="cm"/>
      <inkml:brushProperty name="height" value="0.025" units="cm"/>
    </inkml:brush>
  </inkml:definitions>
  <inkml:trace contextRef="#ctx0" brushRef="#br0">110 246 3235,'0'0'249,"0"0"-1,0-1 1,0 1 0,0 0-1,1 0 1,-1 0 0,0 0-1,0-1 1,0 1 0,0 0-1,0 0 1,0-1 0,0 1-1,0 0 1,0 0 0,0 0-1,0-1 1,0 1-1,0 0 1,0 0 0,0-1-1,0 1 1,0 0 0,0 0-1,0 0 1,0-1 0,0 1-1,0 0 1,0 0 0,0-1-1,0 1 1,0 0 0,-1 0-1,1 0 1,0-1 0,0 1-1,0 0 1,0 0 0,0 0-1,-1 0 1,1 0 0,0-1-1,-13 4 3470,-13 12-2268,19-8-1140,0-1 0,1 1-1,0 0 1,0 1 0,0-1-1,1 1 1,0 0-1,0 0 1,1 1 0,0 0-1,-3 13 1,6-21-298,1-1 1,0 1 0,0-1-1,0 1 1,0-1-1,0 1 1,0-1-1,0 1 1,0 0-1,0-1 1,0 1-1,0-1 1,0 1-1,0-1 1,0 1 0,1-1-1,-1 1 1,0-1-1,0 1 1,1-1-1,-1 1 1,0-1-1,1 0 1,-1 1-1,0-1 1,1 1-1,-1-1 1,0 0 0,1 1-1,-1-1 1,1 0-1,-1 1 1,1-1-1,-1 0 1,1 0-1,0 1 1,24-3 268,24-18 15,-34 10-239,0 1-1,-1-2 1,0 0 0,-1-1 0,-1 0-1,0-1 1,19-26 0,-49 70-274,11-20 208,0 1 0,0-1 1,1 1-1,0 1 0,1-1 0,1 1 1,0 0-1,0 0 0,-2 17 0,6-29-11,0 0-1,0-1 1,0 1-1,1 0 1,-1-1 0,0 1-1,0 0 1,0-1-1,1 1 1,-1 0-1,0-1 1,1 1-1,-1 0 1,0-1-1,1 1 1,-1-1-1,1 1 1,-1-1-1,1 1 1,-1-1-1,1 1 1,-1-1-1,1 0 1,-1 1 0,1-1-1,0 0 1,-1 1-1,1-1 1,0 0-1,-1 0 1,1 0-1,0 1 1,-1-1-1,1 0 1,0 0-1,-1 0 1,1 0-1,0 0 1,-1 0-1,1 0 1,0-1-1,-1 1 1,1 0 0,0 0-1,-1 0 1,1-1-1,0 1 1,0-1-1,34-16-577,-14 0 143,-1-1 0,0-1 0,-1-1 0,-1 0 0,27-43 0,62-122 1017,-100 172-422,-5 9 3,1-1 0,0 0 0,-1 0-1,0 1 1,0-1 0,-1-1 0,1 1 0,0-8 0,-11 17 946,-10 16-1042,0 1-1,1 1 1,1 0 0,2 1-1,0 1 1,1 0 0,-14 38 0,24-52-49,1 1 1,0 0 0,1-1-1,0 1 1,1 0 0,0 0-1,0 0 1,2 0 0,-1 0-1,4 19 1,-3-27 12,-1 1-1,1-1 1,0 0 0,0 0 0,0 0 0,0 0-1,1 0 1,-1 0 0,1 0 0,0 0-1,0 0 1,0-1 0,0 1 0,0-1 0,1 0-1,-1 1 1,1-1 0,-1 0 0,1 0-1,0-1 1,0 1 0,0 0 0,0-1 0,0 0-1,0 0 1,0 0 0,1 0 0,-1 0-1,0-1 1,0 1 0,1-1 0,-1 0 0,0 0-1,1 0 1,-1 0 0,0-1 0,1 0 0,5-1-1,-4 0 139,-1 0 0,0 0-1,1 0 1,-1 0-1,0-1 1,0 1 0,0-1-1,-1 0 1,1 0 0,-1-1-1,1 1 1,2-6-1,35-50 642,-34 49-725,-3 3 30,0 0-1,0-1 1,0 0-1,-1 0 1,0 0 0,0 0-1,-1 0 1,0 0 0,-1-1-1,2-14 1,-3 23-91,0-1 0,0 0 1,0 0-1,-1 0 0,1 1 0,0-1 1,0 0-1,0 0 0,-1 1 0,1-1 1,0 0-1,-1 1 0,1-1 0,-1 0 1,1 1-1,-1-1 0,1 0 0,-1 1 1,1-1-1,-1 1 0,1-1 0,-1 1 1,0-1-1,1 1 0,-1 0 0,0-1 1,1 1-1,-1 0 0,0-1 0,0 1 1,1 0-1,-1 0 0,0 0 0,0 0 1,0 0-1,1-1 0,-1 1 0,0 1 1,0-1-1,1 0 0,-1 0 0,0 0 1,0 0-1,0 1 0,-1-1 0,0 1-19,-1 0 0,0 0-1,1 0 1,-1 0-1,1 0 1,-1 0-1,1 1 1,0-1-1,-1 1 1,1-1-1,0 1 1,-3 3 0,1 1-4,1 0 0,0-1 0,0 1 1,0 0-1,1 1 0,-2 6 1,4-11 15,-1-1 0,1 0 0,-1 0 0,1 1 0,0-1 0,0 0 0,-1 1 0,1-1 0,0 0 0,0 1 0,0-1 0,1 0 0,-1 0 0,0 1 1,0-1-1,1 0 0,-1 0 0,1 1 0,-1-1 0,1 0 0,-1 0 0,1 0 0,0 0 0,0 1 0,-1-1 0,1 0 0,0-1 0,0 1 0,0 0 0,0 0 0,0 0 1,0 0-1,0-1 0,1 1 0,-1-1 0,0 1 0,0-1 0,2 1 0,4 0 19,-1 0-1,0-1 1,0 0 0,1-1 0,-1 1-1,0-1 1,0 0 0,0-1 0,0 1 0,0-1-1,0 0 1,0-1 0,-1 0 0,1 1-1,-1-2 1,1 1 0,7-7 0,0-1 11,1-1 1,-2 0-1,0-1 0,0-1 1,10-16-1,-18 22-52,-16 21-4,-19 25 3,7 11-14,19-21 48,5-28-9,1 1 1,-1-1-1,0 1 1,0 0-1,0-1 1,0 1-1,1 0 1,-1-1-1,0 1 1,0-1-1,1 1 1,-1-1 0,1 1-1,-1-1 1,0 1-1,1-1 1,-1 1-1,1-1 1,-1 1-1,1-1 1,-1 0-1,1 1 1,-1-1-1,1 0 1,0 0-1,-1 1 1,1-1-1,-1 0 1,1 0-1,0 0 1,0 0-1,10 1 24,0-1 0,0-1 1,0 0-1,0-1 0,0 0 0,0 0 0,-1-1 0,1-1 0,-1 0 0,0 0 0,0-1 0,0 0 0,-1-1 0,0 0 0,10-8 1,6-6 4,-1-1 1,-1 0-1,-1-2 1,21-27 0,-36 41-10,0 0 0,0-1 1,-1 0-1,0 0 1,0-1-1,-1 0 0,6-21 1,-10 32-19,-1-1 1,0 1 0,0 0-1,0-1 1,0 1 0,0 0-1,0 0 1,0-1 0,0 1-1,0 0 1,0-1 0,0 1-1,0 0 1,0 0 0,0-1-1,0 1 1,0 0-1,0 0 1,-1-1 0,1 1-1,0 0 1,0 0 0,0-1-1,0 1 1,0 0 0,-1 0-1,1-1 1,0 1 0,0 0-1,0 0 1,-1 0 0,1 0-1,0-1 1,0 1 0,-1 0-1,1 0 1,0 0 0,0 0-1,-1 0 1,1 0 0,0 0-1,-1 0 1,1 0 0,-19 3-2,-15 13-68,17-3 53,2 1 1,0 0-1,0 1 0,1 1 1,-19 28-1,27-36 6,1 0 0,0 1 0,1 0 0,-1 0 0,2 0-1,-1 0 1,1 1 0,1-1 0,0 1 0,0 0 0,1 0 0,0-1 0,0 1 0,2 10 0,-1-18 11,1 0 0,-1 0 1,1 0-1,0 0 1,0-1-1,0 1 0,0 0 1,0 0-1,0-1 0,0 1 1,0-1-1,1 1 0,-1-1 1,1 0-1,-1 1 1,1-1-1,-1 0 0,1 0 1,0 0-1,0 0 0,-1 0 1,1-1-1,0 1 0,0-1 1,0 1-1,0-1 1,0 1-1,0-1 0,0 0 1,0 0-1,0 0 0,0 0 1,-1 0-1,1-1 0,4 0 1,2 0 22,-1 0 1,1 0-1,0-1 0,0 0 1,-1-1-1,0 0 1,13-6-1,0-5 63,0 0 1,23-22-1,-35 29-14,-1-1-1,1 0 1,-1 0 0,0-1-1,-1 0 1,0 0-1,7-15 1,-42 48-373,22-15 282,0 1 0,1 0 0,-10 20 0,14-26 14,1-1 1,-1 1-1,1 0 0,0-1 0,0 1 1,0 0-1,1 0 0,-1 0 0,1 0 1,0 0-1,0 0 0,1 0 0,-1-1 1,1 1-1,1 6 0,-1-8 7,0-1-1,1 1 1,-1-1 0,0 1-1,1-1 1,0 1 0,-1-1-1,1 0 1,0 0 0,-1 0-1,1 0 1,0 0-1,0 0 1,0-1 0,0 1-1,0 0 1,0-1 0,0 0-1,0 1 1,0-1 0,3 0-1,51 1 118,-41-2-103,15 2-6,-17 0-25,1-1 1,-1 0 0,19-3 0,-32 3-80,1-1 1,-1 1-1,1 0 1,0 0-1,-1 0 1,1-1-1,-1 1 1,1 0-1,-1-1 1,1 1-1,-1 0 1,1-1-1,-1 1 1,1-1-1,-1 1 1,0 0-1,1-1 1,-1 1-1,0-1 1,1 1-1,-1-1 1,0 0 0,1 1-1,-1-1 1,0 1-1,0-1 1,0 0-1,0 1 1,0-1-1,0 1 1,1-1-1,-1 0 1,-1 1-1,1-1 1,0 1-1,0-1 1,0 0-1,0 1 1,0-1-1,0 1 1,-1-1-1,1 1 1,0-1-1,-1 0 1,1 1 0,0-1-1,-1 1 1,1-1-1,0 1 1,-1 0-1,1-1 1,-1 1-1,0-1 1,-23-24-9159,-3 5-3808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6.775"/>
    </inkml:context>
    <inkml:brush xml:id="br0">
      <inkml:brushProperty name="width" value="0.025" units="cm"/>
      <inkml:brushProperty name="height" value="0.025" units="cm"/>
    </inkml:brush>
  </inkml:definitions>
  <inkml:trace contextRef="#ctx0" brushRef="#br0">0 34 7719,'0'-11'3716,"0"1"-2307,5 2-320,17 4-865,-4 4-256,8 0-1793,3 0-5190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7.124"/>
    </inkml:context>
    <inkml:brush xml:id="br0">
      <inkml:brushProperty name="width" value="0.025" units="cm"/>
      <inkml:brushProperty name="height" value="0.025" units="cm"/>
    </inkml:brush>
  </inkml:definitions>
  <inkml:trace contextRef="#ctx0" brushRef="#br0">154 2 6887,'0'0'10708,"-9"0"-6875,-2 0-3149,-3-1-205,-1 1-1,1 0 1,0 1 0,-18 4-1,30-5-529,0 0 0,0 0-1,0 1 1,0-1 0,1 0 0,-1 1-1,0 0 1,0 0 0,0-1 0,0 1-1,1 0 1,-1 0 0,0 1-1,1-1 1,-1 0 0,1 0 0,-1 1-1,1-1 1,0 1 0,-1-1 0,1 1-1,0 0 1,0 0 0,0-1-1,0 1 1,1 0 0,-1 0 0,0 0-1,1 0 1,-1 0 0,1 0 0,0 0-1,0 0 1,0 0 0,0 0-1,0 0 1,0 0 0,0 0 0,0 0-1,1 0 1,0 2 0,0-3-4,0 1 0,0-1 1,0 1-1,0-1 0,1 0 0,-1 1 1,0-1-1,1 0 0,-1 0 1,1 0-1,-1 0 0,1 0 0,-1 0 1,1-1-1,0 1 0,-1-1 0,1 1 1,0-1-1,0 1 0,3-1 1,42 5 46,-36-4-154,19 0-50,-23-2 233,1 1 0,-1 1 0,0-1 1,0 1-1,0 0 0,11 4 0,-18-5 32,1 0-1,-1 1 0,0-1 1,1 0-1,-1 0 0,0 1 1,0-1-1,0 0 0,1 1 1,-1-1-1,0 0 0,0 1 1,0-1-1,0 1 0,0-1 1,0 0-1,0 1 0,1-1 1,-1 1-1,0-1 0,0 0 1,-1 1-1,1-1 0,0 0 1,0 1-1,0-1 0,0 1 1,0-1-1,0 0 0,0 1 1,-1-1-1,1 0 0,0 1 1,0-1-1,0 0 0,-1 1 1,1-1-1,0 0 0,0 0 1,-1 1-1,1-1 0,0 0 1,-1 0-1,1 1 0,0-1 1,-1 0-1,1 0 0,0 0 1,-2 1-1,-14 11 1089,0-3-458,7-4-418,0 1-1,-1-1 1,1-1 0,-1 0-1,0 0 1,0-1-1,0 0 1,-14 2 0,39-25-4942,11 3 310,4-2-2690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7.487"/>
    </inkml:context>
    <inkml:brush xml:id="br0">
      <inkml:brushProperty name="width" value="0.025" units="cm"/>
      <inkml:brushProperty name="height" value="0.025" units="cm"/>
    </inkml:brush>
  </inkml:definitions>
  <inkml:trace contextRef="#ctx0" brushRef="#br0">0 0 10218,'0'0'15988,"12"4"-15881,-1 0-80,0-1-1,1 0 1,-1-1 0,1 0-1,0-1 1,0 0 0,0-1-1,20-2 1,13-5-1155,0 2 0,64 0 0,-108 5 1129,0 1 0,0-1 0,0 0 1,0 0-1,0 1 0,0-1 1,-1 0-1,1 1 0,0-1 0,0 1 1,0 0-1,0-1 0,-1 1 1,1-1-1,0 1 0,-1 0 0,1 0 1,-1-1-1,1 1 0,0 0 1,-1 0-1,0 0 0,1 0 1,-1-1-1,0 1 0,1 0 0,-1 0 1,0 0-1,0 0 0,0 0 1,1 0-1,-1 0 0,0 0 0,-1 0 1,1 0-1,0 0 0,0 0 1,-1 1-1,-8 49 485,4-32-238,5-7-206,0-1 0,0 1 0,1-1 0,1 1 0,0-1 0,1 0 0,0 0 0,0 0 0,6 11 0,-5-13-91,0 0-1,-1 0 0,0 1 0,0 0 0,-1-1 0,0 1 0,-1 0 0,0 0 0,-1 0 0,0 0 0,-1 0 0,-1 12 0,0-19 49,0 0 1,0 0 0,0 0-1,0 0 1,0 0 0,-1 0-1,1-1 1,-1 1 0,0-1-1,1 0 1,-1 1 0,0-1-1,0-1 1,-1 1 0,1 0-1,0-1 1,-1 0 0,1 0-1,-1 0 1,1 0 0,-1 0-1,1-1 1,-1 1 0,-5-1-1,4 1 149,1-1-1,0 1 1,-1-1-1,1 0 1,-1-1-1,1 1 1,-1-1-1,1 0 1,-1 0-1,1 0 1,0 0-1,0-1 1,0 0-1,0 1 1,0-2-1,0 1 1,0 0-1,0-1 1,-4-4-1,6 4-118,0-1 0,0 1-1,0-1 1,1 0 0,0 0-1,-1 1 1,1-1-1,1 0 1,-1 0 0,0 0-1,1 0 1,0 0 0,0 0-1,0 0 1,1 0 0,-1 0-1,1 0 1,0 0 0,0 1-1,0-1 1,0 0 0,1 0-1,0 1 1,0-1 0,0 1-1,4-6 1,1-2-48,2 0 0,0 1 0,0 0 0,1 0 0,0 0 0,17-11 0,6 2-789,0 0 0,1 3 0,67-24 0,-91 36 180,42-17-4497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8.199"/>
    </inkml:context>
    <inkml:brush xml:id="br0">
      <inkml:brushProperty name="width" value="0.025" units="cm"/>
      <inkml:brushProperty name="height" value="0.025" units="cm"/>
    </inkml:brush>
  </inkml:definitions>
  <inkml:trace contextRef="#ctx0" brushRef="#br0">110 185 13645,'0'0'5525,"-9"-1"-5237,5 1-262,0-1-1,1 1 0,-1 0 0,0 0 0,0 0 0,1 1 0,-1-1 0,0 1 0,1 0 0,-1 0 1,1 0-1,-1 0 0,1 1 0,-1-1 0,1 1 0,0 0 0,0 0 0,0 0 0,0 1 1,0-1-1,0 1 0,1-1 0,-1 1 0,1 0 0,0 0 0,0 0 0,0 1 0,0-1 0,0 0 1,1 1-1,-1-1 0,1 1 0,0-1 0,0 1 0,0-1 0,0 6 0,1-8-18,0-1-1,0 1 1,0-1-1,0 1 1,0-1-1,1 1 1,-1-1-1,0 1 1,0-1-1,0 1 1,1-1-1,-1 1 1,0-1-1,0 0 1,1 1-1,-1-1 1,0 1-1,1-1 1,-1 0-1,0 1 0,1-1 1,-1 0-1,1 1 1,-1-1-1,1 0 1,-1 0-1,1 1 1,-1-1-1,0 0 1,1 0-1,-1 0 1,1 0-1,0 0 1,-1 0-1,1 1 1,-1-1-1,1 0 1,-1-1-1,1 1 1,0 0-1,24-3 652,-9-3-288,-1 0 0,0-1 0,0-1 0,-1 0 1,0-1-1,15-12 0,73-67 55,-89 77-268,-1 0 1,0-1-1,-1-1 1,0 0-1,-1 0 1,0-1-1,8-17 1,-32 41 6,-8 16-227,4 2 68,1 0 0,-15 35 0,27-51 16,1 0 0,0 0 0,0 0 0,2 1 0,-1-1-1,2 1 1,-1 0 0,2 20 0,0-31-11,1 1 0,-1-1 0,1 0-1,0 0 1,0 0 0,0 0 0,0 0 0,0 0-1,0 0 1,0 0 0,1 0 0,-1-1 0,1 1 0,-1 0-1,1-1 1,0 1 0,0-1 0,0 0 0,-1 0-1,1 0 1,0 0 0,0 0 0,1 0 0,-1 0 0,0 0-1,0-1 1,0 1 0,0-1 0,1 0 0,-1 0-1,0 1 1,0-1 0,5-1 0,2 1 30,0 0-1,-1-1 1,1 0 0,0 0-1,0-1 1,-1 0 0,15-6-1,-12 3-18,-1-1 0,0 0 0,-1 0 0,1-1 0,-1 0 0,-1-1 0,10-9 0,-14 12 9,1-1 0,-1 1 0,0 0 0,0-1 0,-1 0 0,1 0 0,-1 0 0,-1-1 0,1 1 0,-1-1 0,0 1 0,-1-1 0,2-9 0,-3 16-21,0-1 1,1 0 0,-1 1 0,0-1 0,0 1-1,0-1 1,0 0 0,0 1 0,0-1-1,0 1 1,0-1 0,0 0 0,-1 1 0,1-1-1,0 1 1,0-1 0,0 1 0,-1-1 0,1 0-1,0 1 1,-1-1 0,1 1 0,0-1-1,-1 1 1,1 0 0,-1-1 0,1 1 0,-1-1-1,1 1 1,-1 0 0,1-1 0,-1 1-1,1 0 1,-1-1 0,1 1 0,-1 0 0,1 0-1,-1 0 1,0 0 0,0-1 0,-2 2-2,0-1-1,1 1 1,-1 0 0,0-1 0,1 1 0,-1 0 0,0 1 0,1-1 0,-4 3 0,-47 37 3,51-40-13,-3 4 43,0 0 1,0-1-1,0 2 1,0-1 0,1 1-1,0-1 1,0 1-1,1 0 1,-1 1-1,1-1 1,-4 14-1,7-20-37,0 1 1,1 0-1,-1 0 0,0 0 0,0 0 0,1-1 1,-1 1-1,0 0 0,1 0 0,-1-1 0,1 1 1,-1 0-1,1-1 0,-1 1 0,1 0 0,0-1 1,-1 1-1,1-1 0,0 1 0,-1-1 0,1 1 1,0-1-1,0 1 0,0-1 0,-1 0 0,1 1 1,0-1-1,0 0 0,0 0 0,0 0 0,-1 0 1,1 0-1,0 0 0,0 0 0,1 0 0,41 1 151,-32-2-114,18 2-50,59-4-3560,-77 2 1759,-1 0-1,0-1 1,0-1 0,0 0 0,0 0-1,14-7 1,-3-3-5439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8.545"/>
    </inkml:context>
    <inkml:brush xml:id="br0">
      <inkml:brushProperty name="width" value="0.025" units="cm"/>
      <inkml:brushProperty name="height" value="0.025" units="cm"/>
    </inkml:brush>
  </inkml:definitions>
  <inkml:trace contextRef="#ctx0" brushRef="#br0">90 23 5958,'0'0'18454,"-9"-5"-17845,8 4-587,-2-1 36,0 0 1,0 0-1,-1 0 1,1 0-1,-1 0 1,1 1 0,-1 0-1,-6-2 1,9 3-51,-1 0 1,1 0-1,-1 0 0,0 1 1,1-1-1,-1 0 1,1 1-1,-1-1 1,1 1-1,0-1 1,-1 1-1,1 0 0,-1 0 1,1-1-1,0 1 1,0 0-1,-1 0 1,1 0-1,0 1 1,0-1-1,0 0 1,0 0-1,0 1 0,1-1 1,-1 0-1,0 1 1,1-1-1,-1 1 1,0-1-1,1 0 1,0 1-1,-1 3 0,0-4-19,0 1-1,1 0 0,-1 0 1,1 0-1,-1 0 0,1 0 1,0 0-1,-1 0 0,1 0 1,0-1-1,0 1 0,1 0 1,-1 0-1,0 0 0,1 0 1,-1 0-1,1 0 0,0 0 1,-1 0-1,1-1 0,0 1 1,0 0-1,0-1 0,0 1 1,0 0-1,1-1 0,-1 1 1,0-1-1,1 0 0,-1 1 1,1-1-1,0 0 0,-1 0 1,1 0-1,0 0 0,3 1 1,7 2-132,-1-1 1,1-1 0,0 1-1,0-2 1,14 1-1,7 1-183,-20-1-52,-8-2 312,0 0 0,-1 0 0,1 1 0,0 0-1,-1 0 1,1 0 0,-1 0 0,1 1 0,-1 0-1,1 0 1,-1 0 0,7 5 0,-11-6 82,0-1 0,1 1 0,-1-1 0,0 0 1,0 1-1,0-1 0,0 1 0,0-1 0,0 1 0,0-1 0,0 1 1,0-1-1,0 1 0,0-1 0,0 1 0,0-1 0,0 0 1,-1 1-1,1-1 0,0 1 0,0-1 0,0 1 0,-1-1 0,1 0 1,0 1-1,-1-1 0,1 0 0,0 1 0,-1-1 0,1 0 1,0 1-1,-1-1 0,1 0 0,-1 0 0,1 1 0,0-1 0,-1 0 1,0 0-1,-19 10 844,18-9-791,-2 1-76,-31 13 1189,-63 19-1,42-27-5240,50-7-3837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5.495"/>
    </inkml:context>
    <inkml:brush xml:id="br0">
      <inkml:brushProperty name="width" value="0.025" units="cm"/>
      <inkml:brushProperty name="height" value="0.025" units="cm"/>
    </inkml:brush>
  </inkml:definitions>
  <inkml:trace contextRef="#ctx0" brushRef="#br0">35 0 5637,'0'0'13154,"0"10"-12903,-14 84 179,6-54-321,3-1 1,-2 71-1,7-109-103,0 0 0,0 0 0,0 1 0,0-1 0,0 0-1,0 0 1,0 1 0,0-1 0,0 0 0,1 0 0,-1 0 0,0 1 0,1-1 0,-1 0-1,1 0 1,0 0 0,1 2 0,7-18 15,4-38-201,-12-17 367,26 69 127,-2 3-202,12 1-17,65-3 0,-94 0-63,1-1 1,-1 0-1,0 0 0,1-1 0,-1 0 1,0-1-1,0 1 0,-1-2 0,1 1 0,0-1 1,-1 0-1,0-1 0,11-8 0,-17 12 6,0 1-1,-1-1 1,1 1-1,-1-1 1,1 1-1,-1-1 1,1 1 0,-1-1-1,1 1 1,-1-1-1,1 1 1,-1-1-1,0 0 1,1 1-1,-1-1 1,0 0 0,0 1-1,1-1 1,-1 0-1,0 0 1,0 1-1,0-1 1,0 0-1,0 0 1,0 1-1,0-1 1,0-1 0,-17-3 669,12 5-669,-1 1 0,1-1 0,0 1-1,0 0 1,-1 0 0,-7 4-1,5 0-25,0 0 0,0 1 0,1 1 0,0-1 0,0 1-1,0 0 1,1 1 0,-7 10 0,11-15 1,1 0 0,-1-1 0,1 1 0,0 0 0,-1 0 0,1 0 0,0 0 0,1 0-1,-1 0 1,1 1 0,-1-1 0,1 6 0,0-7-9,1 0 1,-1 0-1,1-1 0,0 1 0,-1 0 0,1-1 0,0 1 0,0 0 0,0-1 0,0 1 1,0-1-1,1 1 0,-1-1 0,0 0 0,1 0 0,-1 1 0,1-1 0,-1 0 1,1 0-1,0 0 0,-1-1 0,1 1 0,3 1 0,6 1-404,1 0 1,-1 0-1,0-1 0,1-1 1,0 0-1,-1-1 0,14-1 0,14-2-4906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8.998"/>
    </inkml:context>
    <inkml:brush xml:id="br0">
      <inkml:brushProperty name="width" value="0.025" units="cm"/>
      <inkml:brushProperty name="height" value="0.025" units="cm"/>
    </inkml:brush>
  </inkml:definitions>
  <inkml:trace contextRef="#ctx0" brushRef="#br0">116 0 17649,'0'0'2082,"-25"53"-2018,7-17 96,6 6-128,-1 2-64,4 2 32,4-7-32,5-4-32,-2-6-1442,-1-8-1120,-6-8-801,-11-12-1250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9.394"/>
    </inkml:context>
    <inkml:brush xml:id="br0">
      <inkml:brushProperty name="width" value="0.025" units="cm"/>
      <inkml:brushProperty name="height" value="0.025" units="cm"/>
    </inkml:brush>
  </inkml:definitions>
  <inkml:trace contextRef="#ctx0" brushRef="#br0">7 243 9801,'-3'-13'955,"1"0"-1,1-1 0,0 1 0,1 0 0,1-1 1,0 1-1,4-22 0,-3 29-782,0 0-1,1 1 0,-1-1 1,1 1-1,0-1 0,1 1 1,-1 0-1,1 1 1,0-1-1,0 0 0,1 1 1,-1 0-1,1 0 1,0 0-1,0 1 0,0 0 1,0 0-1,12-5 1,-7 4-84,1 0 1,0 0-1,1 1 1,-1 0-1,0 1 1,1 0-1,0 1 1,-1 0-1,16 2 1,-24-1-86,1 0 0,-1 0-1,1 1 1,-1 0 0,0-1 0,1 1-1,-1 0 1,0 1 0,0-1 0,0 0-1,0 1 1,0 0 0,0 0 0,0 0-1,0 0 1,-1 0 0,1 0 0,-1 1 0,0-1-1,1 1 1,-1 0 0,0 0 0,-1 0-1,1 0 1,0 0 0,-1 0 0,0 0-1,0 0 1,0 1 0,0-1 0,0 0 0,0 1-1,-1-1 1,0 7 0,0-3 68,0 0-1,-1 0 1,0 0 0,0 0 0,-1 0 0,0-1-1,0 1 1,-1 0 0,1-1 0,-1 0 0,-1 1-1,1-1 1,-1-1 0,0 1 0,-1 0-1,1-1 1,-1 0 0,0 0 0,0 0 0,-1-1-1,0 0 1,-8 5 0,14-9-80,0 1 1,-1-1-1,1 0 1,0 0-1,0 0 1,0 0-1,-1 0 0,1 0 1,0 0-1,0 0 1,0 0-1,0 1 1,-1-1-1,1 0 0,0 0 1,0 0-1,0 0 1,0 0-1,0 1 1,0-1-1,-1 0 0,1 0 1,0 0-1,0 1 1,0-1-1,0 0 0,0 0 1,0 0-1,0 1 1,0-1-1,0 0 1,0 0-1,0 0 0,0 1 1,0-1-1,0 0 1,0 0-1,0 0 1,0 1-1,0-1 0,0 0 1,0 0-1,0 0 1,1 0-1,-1 1 1,0-1-1,14 4-327,32-1-238,-26-2 237,-14 0 287,0-1 0,0 2 0,0-1 0,0 1 0,0 0-1,-1 0 1,1 0 0,-1 1 0,1 0 0,-1 0-1,0 0 1,6 5 0,-10-6 90,1-1-1,-1 1 1,1 0-1,-1 0 1,0 0-1,1 0 1,-1 0-1,0 0 1,0 0-1,0 0 1,-1 1-1,1-1 1,0 0 0,-1 1-1,0-1 1,1 0-1,-1 1 1,0-1-1,0 0 1,-1 1-1,1-1 1,0 0-1,-1 1 1,1-1-1,-1 0 1,0 0 0,0 0-1,1 1 1,-2-1-1,1 0 1,0 0-1,0 0 1,-1 0-1,-2 2 1,-2 4 407,-2 0 1,1 0-1,-1-1 0,0 0 1,0-1-1,-1 0 0,0 0 1,-18 9-1,1-4 466,1-1-1,-35 10 1,36-17-1938,42-15-1970,44-18-5018,-16 9-134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19.942"/>
    </inkml:context>
    <inkml:brush xml:id="br0">
      <inkml:brushProperty name="width" value="0.025" units="cm"/>
      <inkml:brushProperty name="height" value="0.025" units="cm"/>
    </inkml:brush>
  </inkml:definitions>
  <inkml:trace contextRef="#ctx0" brushRef="#br0">89 310 14798,'0'0'6075,"-8"5"-4420,6-4-1623,-46 29 1215,45-29-1156,1 0 0,0 1 1,0 0-1,0-1 0,0 1 0,0 0 0,1 0 0,-1 0 0,0 0 0,1 0 0,0 0 0,-1 1 0,1-1 0,0 0 0,0 1 0,0-1 0,1 1 1,-1-1-1,1 1 0,-1-1 0,1 1 0,0 3 0,0-5-86,1 0 1,0 0-1,0-1 0,0 1 1,0 0-1,0-1 1,0 1-1,0-1 1,0 0-1,0 1 0,0-1 1,0 0-1,0 1 1,0-1-1,0 0 0,0 0 1,0 0-1,1 0 1,-1 0-1,0 0 0,0 0 1,1-1-1,27-2 175,-10-2-95,-1-1-1,0-1 1,27-14-1,-31 13-88,1 1 1,1 1-1,-1 0 0,1 1 0,30-6 0,-45 11-2,0-1 1,-1 1-1,1 0 1,0 0-1,0 0 0,0 0 1,-1 0-1,1 1 0,0-1 1,0 0-1,-1 0 1,1 0-1,0 1 0,-1-1 1,1 0-1,0 1 1,-1-1-1,1 1 0,0-1 1,-1 0-1,1 1 0,-1-1 1,1 1-1,-1 0 1,1-1-1,-1 1 0,1-1 1,-1 1-1,0 0 0,1-1 1,-1 1-1,0 0 1,1 0-1,-1-1 0,0 1 1,0 1-1,0 34 28,0-13-1,0-23-25,0 1 0,0-1 1,0 0-1,0 1 0,0-1 1,0 0-1,0 1 1,0-1-1,1 0 0,-1 0 1,0 1-1,0-1 0,0 0 1,0 0-1,1 1 1,-1-1-1,0 0 0,0 0 1,0 0-1,1 1 0,-1-1 1,0 0-1,1 0 1,-1 0-1,0 0 0,0 0 1,1 1-1,-1-1 0,0 0 1,1 0-1,-1 0 1,0 0-1,0 0 0,1 0 1,-1 0-1,0 0 0,1 0 1,-1 0-1,0 0 1,1-1-1,18-6-196,10-13-247,-5-3-969,-1 0 0,-2-2 0,0 0 0,18-30 0,13-29-3895,-4-2-3641,-43 76 7628,2-2-2026,-1-3 5065,2 0 6507,-14 32-2365,-19 41-3186,11-30-1183,-15 48 1,27-69-1394,0 1-1,0 0 1,1 0 0,0 0 0,0 0 0,1 0-1,0 0 1,0 0 0,1 0 0,0 0-1,2 10 1,-2-16-69,0-1-1,0 1 0,-1 0 0,1 0 1,0-1-1,1 1 0,-1 0 0,0-1 1,0 1-1,1-1 0,-1 1 0,1-1 1,-1 0-1,1 0 0,-1 1 0,1-1 1,0 0-1,0-1 0,0 1 0,-1 0 1,1 0-1,0-1 0,0 1 1,0-1-1,0 0 0,0 1 0,0-1 1,0 0-1,0 0 0,0 0 0,0-1 1,0 1-1,0 0 0,0-1 0,0 1 1,3-3-1,4 1 260,-1-1 0,1 0 0,-1-1-1,0 0 1,0 0 0,-1-1 0,8-6 0,10-8-66,-1-1 0,-2-2 0,0 0-1,-1-1 1,-1-2 0,-1 0 0,25-43 0,-38 48-1273,-7 16-5782,-11 5-510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0.289"/>
    </inkml:context>
    <inkml:brush xml:id="br0">
      <inkml:brushProperty name="width" value="0.025" units="cm"/>
      <inkml:brushProperty name="height" value="0.025" units="cm"/>
    </inkml:brush>
  </inkml:definitions>
  <inkml:trace contextRef="#ctx0" brushRef="#br0">0 11 8520,'0'0'7527,"52"31"-7014,-25-42-417,5-2-4004,-9-4-4164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0.651"/>
    </inkml:context>
    <inkml:brush xml:id="br0">
      <inkml:brushProperty name="width" value="0.025" units="cm"/>
      <inkml:brushProperty name="height" value="0.025" units="cm"/>
    </inkml:brush>
  </inkml:definitions>
  <inkml:trace contextRef="#ctx0" brushRef="#br0">24 1 11979,'0'0'4655,"-4"10"-3961,-12 27-299,16-36-386,0-1 0,0 1 0,-1-1-1,1 1 1,0 0 0,0-1-1,0 1 1,0-1 0,0 1-1,0 0 1,0-1 0,0 1 0,1 0-1,-1-1 1,0 1 0,0-1-1,0 1 1,1-1 0,-1 1-1,0 0 1,0-1 0,1 1 0,-1-1-1,1 1 1,-1-1 0,0 0-1,1 1 1,-1-1 0,1 1-1,-1-1 1,1 0 0,-1 1 0,1-1-1,-1 0 1,1 0 0,0 1-1,-1-1 1,1 0 0,-1 0-1,1 0 1,0 0 0,-1 0-1,1 0 1,-1 0 0,1 0 0,0 0-1,-1 0 1,1 0 0,0 0-1,-1 0 1,1 0 0,0-1-1,32-6 471,-30 6-347,0-1 1,0 0-1,1 0 0,-1-1 1,-1 1-1,1-1 0,0 1 1,-1-1-1,1 0 0,-1 0 1,0 0-1,0 0 0,0 0 1,0-1-1,0 1 0,-1-1 1,0 1-1,2-6 0,-6 9-61,1-1 0,-1 1-1,0 0 1,1 0 0,-1 0-1,0 1 1,0-1-1,1 0 1,-1 1 0,1 0-1,-1 0 1,-5 2 0,-34 33 929,40-35-935,1 1 0,-1-1 0,1 1 0,-1-1 0,1 1 0,0 0 1,0 0-1,-1 0 0,1-1 0,0 1 0,1 0 0,-1 0 0,0 0 0,1 0 0,-1 1 0,1-1 0,-1 0 0,1 0 1,0 0-1,0 0 0,0 0 0,0 1 0,1 1 0,0-3-50,0 0 1,0 0-1,1 0 0,-1 0 1,0 0-1,1 0 1,-1 0-1,1-1 0,-1 1 1,1 0-1,-1-1 0,1 1 1,0-1-1,-1 0 0,1 0 1,-1 0-1,1 1 1,3-2-1,39 0 211,-32 0-146,4-1-127,0 0 1,0-1-1,-1-1 1,1 0-1,16-8 1,22-6-75,-54 17 118,0 1 0,1 0 0,-1-1 0,0 1 0,1 0 1,-1 0-1,0 0 0,0-1 0,1 1 0,-1 0 0,1 0 1,-1 0-1,0 0 0,1 0 0,-1 0 0,0 0 1,1 0-1,-1 0 0,1 0 0,-1 0 0,0 0 0,1 0 1,-1 0-1,0 0 0,1 0 0,-1 0 0,0 0 0,1 0 1,-1 0-1,1 1 0,-1-1 0,0 0 0,1 0 0,-1 0 1,0 1-1,0-1 0,1 0 0,-1 0 0,0 1 1,0-1-1,1 0 0,-1 1 0,0-1 0,0 0 0,0 1 1,1-1-1,-1 0 0,0 1 0,0-1 0,0 0 0,0 1 1,0-1-1,0 1 0,0-1 0,0 0 0,0 1 1,0-1-1,0 0 0,0 1 0,0-1 0,0 1 0,0-1 1,-1 1-1,3 13-78,2-14 99,-1 1 0,1-1 0,0 0 0,-1 0 0,1-1 1,-1 1-1,1-1 0,-1 0 0,5-1 0,-6 1-7,100-19-423,-30 15-6505,-52 5 382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1.061"/>
    </inkml:context>
    <inkml:brush xml:id="br0">
      <inkml:brushProperty name="width" value="0.025" units="cm"/>
      <inkml:brushProperty name="height" value="0.025" units="cm"/>
    </inkml:brush>
  </inkml:definitions>
  <inkml:trace contextRef="#ctx0" brushRef="#br0">139 1 4452,'0'0'16047,"-10"0"-15454,2 0-524,1 1 0,-1 0 0,1 1 0,-1-1 0,1 2 0,0-1 0,-10 5 0,13-5-25,0 0 0,-1 0-1,1 1 1,0 0-1,0-1 1,1 1-1,-1 1 1,1-1-1,-1 1 1,1-1-1,0 1 1,0 0 0,1 0-1,-1 0 1,-3 7-1,6-10-46,0 0 0,0-1 0,0 1 0,0-1 0,0 1-1,0 0 1,0-1 0,0 1 0,0-1 0,0 1 0,0 0 0,0-1 0,1 1 0,-1-1-1,0 1 1,0-1 0,1 1 0,-1 0 0,0-1 0,0 1 0,1-1 0,-1 0 0,1 1-1,-1-1 1,1 1 0,-1-1 0,0 1 0,1-1 0,-1 0 0,1 0 0,0 1-1,-1-1 1,1 0 0,-1 0 0,1 1 0,-1-1 0,1 0 0,0 0 0,-1 0 0,1 0-1,-1 0 1,1 0 0,0 0 0,-1 0 0,2 0 0,39 0-179,-27-1-16,56 0-694,74 2-42,-141-1 906,-1 0 0,1 1 0,0-1-1,-1 0 1,1 1 0,0 0 0,-1 0 0,1 0-1,-1 0 1,5 2 0,-7-2 57,1-1 0,-1 1-1,1-1 1,-1 0 0,1 1 0,-1 0 0,1-1-1,-1 1 1,0-1 0,1 1 0,-1-1 0,0 1 0,1 0-1,-1-1 1,0 1 0,0 0 0,0-1 0,1 1 0,-1 0-1,0 0 1,0-1 0,0 1 0,0 0 0,0-1-1,-1 1 1,1 0 0,-1 2 145,-1 0 0,1 0 0,-1-1 0,1 1 0,-1 0 0,0-1 0,0 0 0,-1 1 0,1-1 0,0 0 0,-1 0 0,1-1-1,-1 1 1,0 0 0,-4 1 0,-3 3-66,0 0 0,0-2 0,-1 1-1,1-1 1,-1-1 0,0 0-1,0 0 1,-1-1 0,1 0 0,-13-1-1,23-1-216,1 0-1,-1 0 0,1 0 0,0-1 0,-1 1 0,1 0 0,-1-1 1,1 1-1,-1 0 0,1-1 0,0 1 0,-1-1 0,1 1 0,0 0 1,-1-1-1,1 1 0,0-1 0,0 1 0,-1-1 0,1 1 0,0-1 1,0 1-1,0-1 0,0 1 0,0-1 0,0 1 0,0-1 0,0 1 1,0-1-1,0 1 0,0-1 0,0 0 0,0 1 0,0-1 0,0 1 1,0-1-1,1 1 0,-1-1 0,0 1 0,0 0 0,1-1 0,-1 1 1,0-1-1,1 1 0,0-1 0,13-22-5887,8-2-4178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1.407"/>
    </inkml:context>
    <inkml:brush xml:id="br0">
      <inkml:brushProperty name="width" value="0.025" units="cm"/>
      <inkml:brushProperty name="height" value="0.025" units="cm"/>
    </inkml:brush>
  </inkml:definitions>
  <inkml:trace contextRef="#ctx0" brushRef="#br0">49 78 9161,'0'0'3630,"8"-1"331,0 2-2580,16-2 231,-5-7 3664,-18 8-5185,1-1 0,-1 0 0,0 0 0,-1 0 0,1 0 0,0 0 0,0-1 0,0 1 0,-1 0 1,1 0-1,0-1 0,-1 1 0,1 0 0,-1 0 0,0-1 0,1 1 0,-1-1 0,0 1 0,0 0 0,0-1 0,0 1 0,0 0 0,0-1 0,0 1 0,0-1 0,-1 1 0,1 0 0,-1-1 0,1 1 0,-2-2 1,2 1-102,-1 0 0,0 1 0,1-1 0,-1 1 1,0-1-1,0 1 0,0-1 0,-1 1 1,1-1-1,0 1 0,0 0 0,-1 0 1,1 0-1,-1 0 0,1 0 0,-1 0 1,1 0-1,-1 0 0,0 0 0,1 1 0,-1-1 1,0 1-1,1-1 0,-4 1 0,1 0-4,1 1-1,0 0 0,-1 0 0,1 0 0,0 0 0,0 1 0,0-1 0,0 1 0,0 0 1,0 0-1,0 0 0,0 0 0,1 0 0,-1 1 0,1-1 0,0 1 0,-1-1 0,1 1 1,1 0-1,-1 0 0,0 0 0,1 0 0,-1 0 0,-1 6 0,0-2 10,1 0-1,-1 1 1,1-1-1,0 1 1,1 0-1,0 0 1,0-1-1,1 1 1,0 0 0,1 9-1,0-14 7,0-1 1,0 1-1,0-1 0,0 0 1,1 1-1,-1-1 0,1 0 1,-1 0-1,1 0 0,0 0 1,0-1-1,0 1 0,0 0 1,0-1-1,0 1 0,0-1 1,1 0-1,-1 1 0,0-1 0,1 0 1,-1-1-1,1 1 0,-1 0 1,1-1-1,-1 1 0,1-1 1,4 0-1,3 1-15,0 0 1,-1-1-1,1-1 0,0 0 1,0 0-1,13-3 0,-14 1-410,0-1 0,0 0 0,-1 0-1,1 0 1,-1-1 0,0-1 0,13-9-1,-12 7-752,-1 0-1,0 0 0,0-1 1,-1 0-1,0-1 0,7-11 1,7-23-5069</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1.754"/>
    </inkml:context>
    <inkml:brush xml:id="br0">
      <inkml:brushProperty name="width" value="0.025" units="cm"/>
      <inkml:brushProperty name="height" value="0.025" units="cm"/>
    </inkml:brush>
  </inkml:definitions>
  <inkml:trace contextRef="#ctx0" brushRef="#br0">102 0 11307,'0'0'8034,"-6"12"-7180,-14 38-18,1 0-1,3 1 0,-10 57 1,26-106-792,-5 20 1212,1 1 0,-1 35 0,45-56 1007,-33-3-2218,0 0 0,0 0-1,1-1 1,-1 0 0,0 0 0,-1-1-1,1 0 1,0 0 0,-1-1 0,1 1-1,-1-2 1,0 1 0,9-9 0,9-9 10,35-43 1,-53 57-41,38-49 342,-26 23-1469,-11 2-4064,-8 27 200,-5 2-3143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2.131"/>
    </inkml:context>
    <inkml:brush xml:id="br0">
      <inkml:brushProperty name="width" value="0.025" units="cm"/>
      <inkml:brushProperty name="height" value="0.025" units="cm"/>
    </inkml:brush>
  </inkml:definitions>
  <inkml:trace contextRef="#ctx0" brushRef="#br0">0 1 15022,'0'0'7367,"61"32"-7047,-38-31-223,0-1-161,2 0-2115,-5-4-2145,3-8-1761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2.797"/>
    </inkml:context>
    <inkml:brush xml:id="br0">
      <inkml:brushProperty name="width" value="0.025" units="cm"/>
      <inkml:brushProperty name="height" value="0.025" units="cm"/>
    </inkml:brush>
  </inkml:definitions>
  <inkml:trace contextRef="#ctx0" brushRef="#br0">72 0 16239,'0'0'1570,"-6"12"74,-4 6-1079,1 0-1,1 1 1,1 1 0,1-1-1,0 1 1,1 0 0,2 1 0,-3 27-1,6-13-354,-1-14-165,1-1 0,0 1 0,7 33 0,1-97-1449,-7 16 818,-1-39-68,-1 61 656,1 1 1,-1-1 0,0 0 0,0 1 0,0 0 0,-1-1-1,1 1 1,-1 0 0,0 0 0,-1 0 0,-3-5-1,12 12 45,-1 1-1,1-1 0,0 1 0,0-1 0,0-1 1,1 0-1,-1 1 0,0-2 0,1 1 0,-1-1 0,12 1 1,-1 0-7,1 0 1,-1-2 0,0 0 0,18-2 0,-33 2-27,-1 0 1,1-1 0,-1 1-1,0 0 1,1-1 0,-1 1 0,0 0-1,1-1 1,-1 0 0,0 1-1,0-1 1,1 0 0,-1 0 0,0 0-1,0 1 1,0-1 0,0 0-1,0-1 1,0 1 0,-1 0 0,1 0-1,0 0 1,0 0 0,-1-1 0,1 1-1,-1 0 1,1-1 0,-1 1-1,1 0 1,-1-1 0,0 1 0,0-3-1,-1 4 45,0-1 0,0 1 0,0-1 0,0 1 0,0 0 0,-1 0 0,1-1 0,0 1 0,0 0 0,0 0 0,-1 0 0,1 0 0,0 1 0,0-1 0,0 0 0,0 0 0,-1 1 0,0 0 0,-2 1-23,0 0-1,-1 1 1,1 0 0,0 0-1,1 0 1,-1 1-1,1-1 1,-1 1-1,1 0 1,0 0-1,0 0 1,-4 9 0,5-10-2,0 1 0,1-1 0,-1 1 0,0 0 0,1 0 0,0 0 0,0 0 0,0 0 0,1 0 0,-1 0 0,1 0 0,0 0 0,0 0 0,0 0 0,1 0 0,0 5 0,0-8-30,0 1 0,0-1 0,0 0 0,0 0 0,0 0 0,0 0 0,0 0 0,0-1 0,0 1 0,0 0 0,1 0 0,-1-1 0,0 1 0,1-1 0,-1 1 0,0-1 0,1 0 0,-1 1 0,0-1 0,1 0 0,-1 0 0,2 0 0,40 0-279,-30 0-134,-3-1 79,1 0 0,-1-1 1,1 0-1,-1 0 0,0-1 0,0 0 1,19-10-1,-26 12 411,0 0 0,0-1 0,0 1 0,0-1 0,0 0 0,-1 0 0,1 0 0,0 0 0,-1 0 0,0 0 0,1-1 0,-1 1 0,0-1 0,0 1 0,-1-1 0,1 0 0,0 0 0,-1 0 0,0 0 0,0 0 0,0 0 0,0 0 0,0 0 0,-1-1 0,1 1 0,-1 0 0,0 0 0,0-1 0,0-3 0,-1 6 16,0-1 0,1 0 0,-1 0 0,-1 1-1,1-1 1,0 0 0,0 1 0,0-1 0,-1 1 0,1-1 0,-1 1 0,1 0 0,-1 0 0,0 0 0,1 0 0,-1 0 0,0 0 0,0 0 0,0 0 0,0 1 0,1-1 0,-1 1 0,0-1 0,-4 1 0,-53-4 1243,49 4-497,106 16-278,42-6-4182,-48-16-4291,-83 5 7195,-1-1 0,0 1-1,0-2 1,0 1 0,0-1 0,0 0 0,0 0 0,-1 0 0,1-1 0,7-6-1,12-22 246,-24 29 903,0 0-1,0 0 0,0 0 1,0 1-1,0-1 1,-1 0-1,1 0 1,-1 0-1,0 0 0,0-6 1,-1 8-286,0 0 0,1 0 0,-1 0 1,0 0-1,1 1 0,-1-1 0,0 0 0,0 1 0,0-1 1,0 1-1,0-1 0,0 1 0,0-1 0,0 1 0,0-1 1,0 1-1,0 0 0,0 0 0,0-1 0,0 1 1,0 0-1,0 0 0,0 0 0,0 0 0,0 0 0,0 1 1,0-1-1,0 0 0,0 0 0,0 1 0,-2 0 0,-35 10 1740,36-10-1818,1 0 1,-1 0-1,1 0 0,-1 0 0,1 0 1,0 1-1,-1-1 0,1 0 0,0 1 1,0-1-1,0 1 0,-2 2 0,3-4-56,0 1-1,0-1 1,0 1-1,0-1 0,0 1 1,0-1-1,0 1 1,0-1-1,0 1 1,1-1-1,-1 0 1,0 1-1,0-1 0,0 1 1,0-1-1,1 1 1,-1-1-1,0 0 1,0 1-1,1-1 0,-1 0 1,0 1-1,1-1 1,-1 0-1,0 1 1,1-1-1,-1 0 1,0 0-1,1 1 0,0-1 1,6 3-67,1 0-1,-1-1 1,0 0 0,15 1-1,6 3-573,-26-6 562,13 4-431,-1 0 1,0 2-1,22 9 0,-34-13 528,1-1-1,-1 0 0,0 1 0,0-1 0,0 1 1,0-1-1,-1 1 0,1 0 0,0 0 1,-1 0-1,1 0 0,-1 0 0,2 3 0,-3-3 78,1-1 0,-1 0 0,0 1-1,0-1 1,0 0 0,0 1 0,0-1-1,0 1 1,0-1 0,-1 0 0,1 1 0,0-1-1,-1 0 1,1 1 0,-1-1 0,1 0-1,-1 1 1,0-1 0,0 0 0,1 0-1,-1 0 1,0 0 0,0 0 0,0 0-1,0 0 1,-2 1 0,-5 4 116,0 0-1,-1 0 1,0-1 0,0 0 0,-1-1-1,1 0 1,-1 0 0,0-1 0,0 0-1,0-1 1,-1 0 0,1-1 0,-21 0-1,12-3-2851,4-12-3940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6.253"/>
    </inkml:context>
    <inkml:brush xml:id="br0">
      <inkml:brushProperty name="width" value="0.025" units="cm"/>
      <inkml:brushProperty name="height" value="0.025" units="cm"/>
    </inkml:brush>
  </inkml:definitions>
  <inkml:trace contextRef="#ctx0" brushRef="#br0">17 42 6822,'0'0'3956,"-2"10"-2125,-1-2-1581,1 1 60,-1 0 1,1 0-1,0 0 0,0 15 0,1-23-275,1 1 0,0 0 0,0 0 0,0-1 0,0 1 0,1 0 0,-1-1-1,0 1 1,1 0 0,-1-1 0,1 1 0,0 0 0,-1-1 0,1 1-1,0-1 1,0 1 0,0-1 0,0 0 0,0 1 0,0-1 0,0 0 0,1 0-1,-1 0 1,0 0 0,1 0 0,-1 0 0,1 0 0,-1 0 0,1 0-1,-1-1 1,1 1 0,0 0 0,-1-1 0,3 1 0,7 0 149,-1-1 0,0 0 1,1 0-1,-1-1 0,0-1 0,0 0 0,0 0 1,0 0-1,0-2 0,0 1 0,-1-1 1,0 0-1,1-1 0,8-6 0,-1-1 42,0 0-1,-1-1 1,0-1-1,-1 0 0,27-33 1,-31 34 434,-14 22-450,-8 24-226,11-31 14,-1 0 1,1 0-1,-1 0 0,1 0 1,0 0-1,0 0 1,0 0-1,0 0 0,0 0 1,0 0-1,0 0 1,1 0-1,-1 0 0,1 0 1,0 0-1,-1 0 1,1 0-1,0 0 0,0 0 1,0-1-1,0 1 1,1 0-1,0 1 0,2-1 44,0-1 0,0 1 0,0-1 0,0 0 0,1 0-1,-1-1 1,0 1 0,0-1 0,0 0 0,8 0 0,-1-1 30,0-1 0,-1 0 0,1 0 0,-1-1 0,0 0 0,0-1 0,16-8 0,-17 8-80,0-1-1,1 1 0,0 1 0,0 0 0,0 0 0,0 1 0,0 0 0,16 0 0,-24 2 5,-1 1 1,1 0-1,0-1 0,0 1 1,-1 0-1,1 0 0,0 0 1,-1 0-1,1 0 0,-1 1 1,1-1-1,-1 0 0,0 1 1,0-1-1,0 1 0,1-1 0,-1 1 1,-1 0-1,1-1 0,0 1 1,0 0-1,-1 0 0,1 0 1,0-1-1,-1 4 0,1-3 3,-1 0 0,1 0 1,-1 1-1,1-1 0,0 0 0,0 0 0,0 0 0,0 0 0,1 0 0,-1 0 0,0 0 0,1 0 0,-1 0 0,1-1 0,0 1 0,0-1 0,-1 1 1,1-1-1,0 0 0,0 1 0,0-1 0,1 0 0,-1 0 0,0-1 0,0 1 0,0 0 0,1-1 0,2 1 0,1-1-190,0-1 0,0 0-1,1 0 1,-1 0 0,0 0-1,0-1 1,9-4 0,22-13-4402,-8 2-1391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3.501"/>
    </inkml:context>
    <inkml:brush xml:id="br0">
      <inkml:brushProperty name="width" value="0.025" units="cm"/>
      <inkml:brushProperty name="height" value="0.025" units="cm"/>
    </inkml:brush>
  </inkml:definitions>
  <inkml:trace contextRef="#ctx0" brushRef="#br0">1 5 15855,'1'16'6405,"0"32"-6223,-1-47-167,0 1 0,0-1-1,0 1 1,0-1 0,0 0 0,0 1-1,1-1 1,-1 1 0,1-1-1,-1 1 1,1-1 0,-1 0-1,1 0 1,0 1 0,0-1-1,-1 0 1,1 0 0,0 0-1,0 0 1,0 0 0,1 0 0,-1 0-1,2 2 1,4-2 105,0 0 0,0 0 0,0-1-1,0 0 1,1 0 0,-1-1 0,0 1 0,0-2 0,12-2 0,62-28 244,-68 25-342,1 1 0,0 0 1,0 1-1,0 0 0,1 2 1,21-4-1,-35 7 3,-1 0-1,1 0 1,0 0-1,0 0 1,0 0 0,-1 1-1,1-1 1,0 0 0,0 0-1,0 1 1,-1-1 0,1 0-1,0 1 1,0-1 0,-1 1-1,1-1 1,0 1 0,-1-1-1,1 1 1,-1-1-1,1 1 1,-1 0 0,1-1-1,-1 1 1,1 0 0,-1-1-1,1 1 1,-1 0 0,0 0-1,0-1 1,1 1 0,-1 0-1,0 0 1,0 0 0,0-1-1,0 1 1,0 2-1,-3 41 1020,2-40-942,0 0-1,1-1 0,-1 1 1,1 0-1,0 0 1,0-1-1,0 1 1,1 0-1,0 4 1,0-7-65,0-1 0,0 1 0,0-1 0,-1 1 0,1-1 0,0 0 0,0 0 0,0 1 0,0-1 0,0 0 0,0 0 0,-1 0 0,1 0 1,0 0-1,0 0 0,0 0 0,0-1 0,0 1 0,0 0 0,0 0 0,-1-1 0,1 1 0,1-1 0,21-8 478,-5-2-342,0-2 0,20-17 0,-26 20-269,0 0-1,1 1 1,0 0 0,0 1 0,1 1-1,18-8 1,-32 14 31,1 1 0,-1 0-1,1 0 1,-1-1 0,1 1 0,0 0 0,-1 0-1,1 0 1,-1 0 0,1 0 0,0 0 0,-1 0-1,1 0 1,0 0 0,-1 0 0,1 0 0,-1 1 0,1-1-1,-1 0 1,1 0 0,0 0 0,-1 1 0,1-1-1,-1 0 1,1 1 0,-1-1 0,1 0 0,-1 1 0,0-1-1,1 1 1,-1-1 0,1 1 0,-1 0 0,3 23-1548,-4-18 527,0-1-1,0 0 1,0 0 0,-1 0 0,0 0 0,0 0 0,-5 9-1,-1-5-5735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3.858"/>
    </inkml:context>
    <inkml:brush xml:id="br0">
      <inkml:brushProperty name="width" value="0.025" units="cm"/>
      <inkml:brushProperty name="height" value="0.025" units="cm"/>
    </inkml:brush>
  </inkml:definitions>
  <inkml:trace contextRef="#ctx0" brushRef="#br0">29 1 15471,'0'0'5829,"-20"62"-9961,11-41-4996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4.232"/>
    </inkml:context>
    <inkml:brush xml:id="br0">
      <inkml:brushProperty name="width" value="0.025" units="cm"/>
      <inkml:brushProperty name="height" value="0.025" units="cm"/>
    </inkml:brush>
  </inkml:definitions>
  <inkml:trace contextRef="#ctx0" brushRef="#br0">277 0 18738,'0'0'2754,"0"82"-2433,0-42-161,0 5-64,0-1-64,0-4 0,2-1-64,2-4-833,-3-7-1697,-1-4-2916,-1-6-2433</inkml:trace>
  <inkml:trace contextRef="#ctx0" brushRef="#br0" timeOffset="1">1 352 1249,'0'0'18898,"46"-14"-18546,-1 7 545,14-2 320,7-2-736,1-1-321,1 2-96,-11 1-32,-8 1-1121,-15 6-737,-20-1-31,-9 3-482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4.593"/>
    </inkml:context>
    <inkml:brush xml:id="br0">
      <inkml:brushProperty name="width" value="0.025" units="cm"/>
      <inkml:brushProperty name="height" value="0.025" units="cm"/>
    </inkml:brush>
  </inkml:definitions>
  <inkml:trace contextRef="#ctx0" brushRef="#br0">1 101 14221,'0'0'2371,"48"-36"-321,-11 17-97,4 1-735,9 5-674,0 3-352,-3 5-128,-4 5-480,-9 0-2339,-4 10-2337,-9 2-3428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4.940"/>
    </inkml:context>
    <inkml:brush xml:id="br0">
      <inkml:brushProperty name="width" value="0.025" units="cm"/>
      <inkml:brushProperty name="height" value="0.025" units="cm"/>
    </inkml:brush>
  </inkml:definitions>
  <inkml:trace contextRef="#ctx0" brushRef="#br0">98 1 17969,'0'0'1116,"-3"9"-316,-6 20-248,1 0-1,2 1 1,0 0-1,2-1 1,2 2-1,1-1 1,1 0-1,1 0 1,9 47-1,1-38-312,-10-38-317,-1 1-1,0 0 1,1-1 0,-1 1 0,1-1-1,0 0 1,0 1 0,-1-1 0,1 1 0,0-1-1,0 0 1,0 0 0,0 0 0,0 1-1,1-1 1,-1 0 0,0 0 0,0-1 0,1 1-1,2 1 1,-3-6-4078,-3-13 2200,-4 2 892,0 0 0,0 0 0,-2 1 0,-17-27 1,15 28 2031,2-1 1,0 0 0,0-1 0,-8-25-1,16 40-850,1-1-1,-1 0 0,1 0 0,-1 1 0,1-1 0,-1 0 1,1 1-1,-1-1 0,1 0 0,0 1 0,-1-1 0,1 1 1,0-1-1,0 1 0,-1-1 0,1 1 0,0 0 0,0-1 1,0 1-1,-1 0 0,1 0 0,0-1 0,0 1 0,0 0 1,0 0-1,0 0 0,0 0 0,-1 0 0,1 0 0,0 0 1,0 1-1,1-1 0,44 0-720,-35 0 740,51 0-3172,33 0-5936,-53 0 5933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5.318"/>
    </inkml:context>
    <inkml:brush xml:id="br0">
      <inkml:brushProperty name="width" value="0.025" units="cm"/>
      <inkml:brushProperty name="height" value="0.025" units="cm"/>
    </inkml:brush>
  </inkml:definitions>
  <inkml:trace contextRef="#ctx0" brushRef="#br0">123 42 10122,'0'0'10500,"-10"2"-9870,3 1-508,1-1 0,-1 1 0,1 0 0,0 1 0,0-1-1,0 1 1,0 0 0,1 1 0,0 0 0,-1-1 0,2 2 0,-1-1 0,1 0 0,-1 1-1,2 0 1,-1 0 0,1 0 0,0 0 0,0 1 0,0-1 0,1 1 0,0 0 0,-1 8 0,2-13-97,1 0 0,-1 0 0,1 0 1,0 0-1,-1 0 0,1 0 0,0 0 1,0 0-1,1 0 0,-1 0 1,0 0-1,1 0 0,-1 0 0,1 0 1,-1 0-1,1 0 0,0 0 0,0 0 1,0 0-1,0-1 0,0 1 0,1 0 1,-1-1-1,0 1 0,1-1 1,-1 0-1,4 3 0,-2-3-7,-1 0 0,1-1 1,0 1-1,0-1 0,0 1 0,0-1 0,-1 0 0,1 0 1,0 0-1,0-1 0,0 1 0,0-1 0,0 0 0,-1 1 1,1-1-1,0 0 0,-1-1 0,1 1 0,-1 0 0,4-3 1,8-6-13,-1 0 1,0 0 0,-1-2 0,0 1-1,0-2 1,-2 1 0,1-2 0,-2 1-1,0-1 1,0-1 0,-1 0 0,-1 0-1,-1 0 1,7-22 0,-28 80 223,11-34-148,0 0 1,1 0 0,0 0 0,0 1-1,1-1 1,0 1 0,1 0 0,0-1-1,0 1 1,1 0 0,2 12-1,-2-21-96,1 1 0,0-1-1,0 1 1,-1-1 0,1 0-1,0 1 1,0-1 0,0 0-1,1 0 1,-1 0 0,0 1-1,0-1 1,1 0 0,-1-1-1,0 1 1,1 0 0,-1 0-1,1-1 1,-1 1 0,1-1-1,-1 1 1,1-1 0,0 1-1,-1-1 1,1 0 0,2 0-1,1 1-639,1-1-1,0 0 0,-1 0 1,1-1-1,0 0 0,9-2 0,21-14-5430</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5.696"/>
    </inkml:context>
    <inkml:brush xml:id="br0">
      <inkml:brushProperty name="width" value="0.025" units="cm"/>
      <inkml:brushProperty name="height" value="0.025" units="cm"/>
    </inkml:brush>
  </inkml:definitions>
  <inkml:trace contextRef="#ctx0" brushRef="#br0">1 1 16335,'0'0'4741,"7"57"-3524,-7-20-320,0 5-288,0 1-257,0 2-192,0-6-128,0-4 0,0-9-32,0-8-224,9-6-833,-2-10-417,4-2-1056,-4-11-4004</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6.183"/>
    </inkml:context>
    <inkml:brush xml:id="br0">
      <inkml:brushProperty name="width" value="0.025" units="cm"/>
      <inkml:brushProperty name="height" value="0.025" units="cm"/>
    </inkml:brush>
  </inkml:definitions>
  <inkml:trace contextRef="#ctx0" brushRef="#br0">0 36 11499,'0'0'7068,"4"9"-5611,-4-8-1430,1 2 46,0 0-1,0 0 1,0 0 0,0 0-1,1 0 1,-1-1-1,1 1 1,-1 0 0,1-1-1,0 0 1,0 1 0,0-1-1,1 0 1,-1 0 0,0 0-1,1 0 1,-1 0 0,1-1-1,0 1 1,-1-1-1,1 0 1,0 0 0,0 0-1,0 0 1,0 0 0,0 0-1,5 0 1,7 0 17,1-1 1,-1 0 0,1 0-1,28-6 1,-41 5-28,0 1 0,0-1 1,0 0-1,0 1 0,0-1 0,0-1 1,0 1-1,0 0 0,-1-1 0,1 1 1,0-1-1,-1 0 0,0 0 0,1 0 1,-1 0-1,0-1 0,0 1 0,0 0 1,0-1-1,0 0 0,-1 1 0,1-1 1,-1 0-1,0 0 0,1 0 0,-1 0 1,-1 0-1,1 0 0,0 0 0,-1 0 1,1-4-1,-1 6-55,0 0 0,0 0 0,-1-1 0,1 1 0,0 0-1,0 0 1,-1 0 0,1 0 0,0 0 0,-1 0 0,1 0 0,-1 0 0,0 0 0,1 0 0,-1 0 0,0 0 0,1 0 0,-1 1-1,0-1 1,0 0 0,0 0 0,0 1 0,0-1 0,0 0 0,0 1 0,0-1 0,0 1 0,0 0 0,0-1 0,0 1 0,0 0-1,0-1 1,0 1 0,0 0 0,-1 0 0,1 0 0,0 0 0,0 0 0,0 0 0,0 0 0,0 1 0,0-1 0,-1 0 0,1 1-1,0-1 1,0 1 0,-1 0 0,-4 1-26,0 0 0,1 0 0,-1 0 0,1 1 1,0 0-1,0 0 0,0 0 0,-5 4 0,5-3 44,1 0-1,0 0 1,-1 0 0,1 1 0,1-1-1,-1 1 1,1 0 0,-1 0 0,2 0-1,-1 0 1,0 1 0,1-1 0,0 1-1,0 0 1,1-1 0,-2 10 0,3-14-24,0 0 0,1-1 1,-1 1-1,0 0 1,0-1-1,0 1 1,1-1-1,-1 1 1,0 0-1,0-1 1,1 1-1,-1-1 1,1 1-1,-1-1 0,0 1 1,1-1-1,-1 0 1,1 1-1,-1-1 1,1 1-1,0-1 1,-1 0-1,1 0 1,-1 1-1,1-1 1,-1 0-1,1 0 0,0 1 1,28 2 112,26-10 40,6-19-877,-51 20 543,0 1 1,1 1-1,0-1 1,0 1-1,17-3 0,-27 7 186,-1 0 0,1 0 0,-1 0 0,1 0-1,-1 0 1,1 0 0,-1 0 0,1 0 0,-1 0-1,1 0 1,-1 1 0,0-1 0,1 0 0,-1 0-1,1 0 1,-1 1 0,1-1 0,-1 0 0,0 1-1,1-1 1,-1 0 0,0 1 0,1-1 0,-1 0-1,0 1 1,0-1 0,1 1 0,-1-1 0,0 0-1,0 1 1,1-1 0,-1 1 0,0-1 0,0 1-1,0-1 1,0 1 0,0 0 0,1 26 557,-2-26-535,1 0 0,-1 1 0,1-1 0,0 0 0,0 1-1,0-1 1,0 1 0,0-1 0,0 0 0,0 1 0,0-1-1,0 0 1,0 1 0,1-1 0,-1 0 0,1 1 0,-1-1-1,1 0 1,-1 1 0,1-1 0,0 0 0,0 0 0,-1 0 0,1 0-1,0 0 1,2 2 0,2-3 10,1-1 1,0 1-1,0-1 1,-1 0-1,1 0 1,0-1-1,-1 0 1,1 0-1,-1 0 0,0 0 1,0-1-1,0 0 1,0 0-1,0 0 1,6-6-1,-5 4-46,1 0 0,0 1 1,0 0-1,1 0 0,-1 0 0,1 1 0,12-3 1,-20 6-1,1 0 1,-1 0-1,1 0 1,-1 0-1,0 0 1,1 0 0,-1 0-1,1 0 1,-1 0-1,1 1 1,-1-1-1,0 0 1,1 0 0,-1 0-1,0 1 1,1-1-1,-1 0 1,0 1-1,1-1 1,-1 0 0,0 1-1,1-1 1,-1 0-1,0 1 1,0-1 0,0 0-1,1 1 1,-1-1-1,0 1 1,0-1-1,0 1 1,0-1 0,0 0-1,0 1 1,0-1-1,0 1 1,0-1-1,0 1 1,0-1 0,0 1-1,0-1 1,0 0-1,0 1 1,0-1-1,0 1 1,-1-1 0,1 0-1,0 1 1,-9 34-91,4-17-1515,5-26-7591,0-6 379</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6.542"/>
    </inkml:context>
    <inkml:brush xml:id="br0">
      <inkml:brushProperty name="width" value="0.025" units="cm"/>
      <inkml:brushProperty name="height" value="0.025" units="cm"/>
    </inkml:brush>
  </inkml:definitions>
  <inkml:trace contextRef="#ctx0" brushRef="#br0">0 0 6854,'0'0'18418,"4"69"-17874,-4-43-351,-4-1-129,4-2-192,0-6-1762,0-2-2082,7-8-4356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7.328"/>
    </inkml:context>
    <inkml:brush xml:id="br0">
      <inkml:brushProperty name="width" value="0.025" units="cm"/>
      <inkml:brushProperty name="height" value="0.025" units="cm"/>
    </inkml:brush>
  </inkml:definitions>
  <inkml:trace contextRef="#ctx0" brushRef="#br0">63 1 14061,'0'0'8168,"-2"9"-7479,-7 30 278,0-2-172,2 1 0,-4 52 0,11-89-784,0 1 0,0-1 0,1 0 0,-1 0 0,0 0 0,0 0 0,1 0 1,-1 0-1,0 0 0,1 0 0,-1 0 0,1 0 0,-1 0 0,1 0 0,0 0 0,-1 0 0,1 0 0,0 0 0,0 0 0,0-1 0,0 1 0,0 0 0,0-1 0,1 2 0,1-1 13,0 0-1,0 0 1,0 0-1,0 0 1,1 0-1,-1-1 1,0 1-1,6-1 1,7 0 44,0-2-1,28-5 1,-38 6-65,-3 1 2,8-3-15,0 1 0,0 1 0,1 0 0,-1 0 0,17 2 0,-26-1 6,0 1 0,0-1 1,-1 0-1,1 1 1,0-1-1,-1 1 1,1 0-1,0 0 1,-1-1-1,1 1 1,-1 0-1,1 0 0,-1 0 1,1 1-1,-1-1 1,0 0-1,0 0 1,0 1-1,1-1 1,-1 1-1,0-1 1,-1 1-1,1-1 0,0 1 1,0 0-1,-1-1 1,1 1-1,-1 0 1,1 0-1,-1-1 1,0 1-1,0 0 0,0 0 1,0 0-1,0-1 1,0 1-1,0 0 1,-1 0-1,1 0 1,0-1-1,-1 1 1,-1 3-1,0 1 62,-1-1 1,0 1-1,0 0 1,0-1-1,0 1 0,-1-1 1,0 0-1,0 0 1,-1-1-1,1 1 0,-1-1 1,0 0-1,0 0 0,0-1 1,-1 1-1,1-1 1,-1 0-1,-10 3 0,1 0 266,1-1-1,0 0 1,-1-2-1,0 1 1,0-2-1,-28 2 1,41-4-332,-1 0 0,1 0 1,-1 0-1,1 0 0,-1-1 1,1 1-1,-1-1 0,1 0 1,-1 1-1,1-1 0,0 0 0,-1 0 1,1-1-1,0 1 0,0 0 1,0-1-1,0 0 0,0 1 1,0-1-1,1 0 0,-3-2 1,3 2-162,1 0 1,-1 1 0,0-1 0,1 0-1,0 0 1,-1 0 0,1 0 0,0 1 0,0-1-1,0 0 1,0 0 0,0 0 0,1 0 0,-1 0-1,1 0 1,-1 1 0,1-1 0,-1 0 0,1 0-1,0 1 1,0-1 0,0 0 0,0 1-1,0-1 1,0 1 0,0 0 0,1-1 0,-1 1-1,3-2 1,19-16-4006,6 1-2601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7.108"/>
    </inkml:context>
    <inkml:brush xml:id="br0">
      <inkml:brushProperty name="width" value="0.025" units="cm"/>
      <inkml:brushProperty name="height" value="0.025" units="cm"/>
    </inkml:brush>
  </inkml:definitions>
  <inkml:trace contextRef="#ctx0" brushRef="#br0">147 0 7111,'0'0'8450,"-12"4"-7505,-3 1-427,1 1-1,-1 1 0,-19 12 1,30-17-413,0 0 1,0 0 0,0 1 0,1 0 0,-1-1 0,1 1 0,0 1-1,0-1 1,0 0 0,0 1 0,1 0 0,-1-1 0,1 1-1,0 0 1,0 0 0,0 0 0,1 1 0,-1-1 0,1 0 0,-1 7-1,3-10-98,0 0-1,-1 0 0,1-1 0,0 1 0,0 0 1,0-1-1,0 1 0,0-1 0,0 1 1,0-1-1,0 1 0,0-1 0,0 0 1,0 1-1,0-1 0,0 0 0,0 0 0,0 0 1,1 0-1,-1 0 0,0 0 0,0 0 1,0 0-1,0 0 0,2-1 0,31-5-680,-31 5 691,0-1 0,0 1 1,-1-1-1,1 0 0,0 0 0,-1 0 0,0 0 1,1 0-1,-1-1 0,0 1 0,0 0 1,0-1-1,-1 0 0,1 1 0,-1-1 1,1 0-1,-1 0 0,0 0 0,0 0 0,0 0 1,0-5-1,-14 5-2,13 3-1,-1-1 0,1 1 0,-1 0 1,1 0-1,-1 0 0,1 0 0,-1 0 0,1 0 0,-1 1 0,1-1 0,-1 0 0,1 0 0,0 0 0,-1 0 0,1 0 0,-1 1 0,1-1 0,0 0 0,-1 0 0,1 1 0,-1-1 0,1 0 0,0 1 0,-1-1 0,1 0 0,0 1 0,0-1 0,-1 1 0,1-1 0,0 0 0,0 1 0,-1-1 0,1 1 0,0-1 0,0 1 0,0-1 0,0 1 0,0-1 0,0 1 0,-1 1-2,1-1 0,0 1 0,-1-1 0,0 1 0,1-1-1,-1 1 1,0-1 0,1 0 0,-1 0 0,0 1 0,0-1-1,0 0 1,0 0 0,-2 1 0,3-1 0,0-1 0,0 0 0,0 0 0,0 1 0,0-1 0,0 0 1,-1 0-1,1 1 0,0-1 0,0 0 0,0 0 0,0 0 0,-1 1 0,1-1 0,0 0 0,0 0 0,0 0 1,-1 0-1,1 1 0,0-1 0,0 0 0,-1 0 0,1 0 0,0 0 0,0 0 0,-1 0 0,1 0 0,0 0 1,-1 0-1,1 0 0,0 0 0,0 0 0,-1 0 0,1 0 0,0 0 0,0 0 0,-1 0 0,1 0 0,0 0 1,0 0-1,-1 0 0,1 0 0,0-1 0,0 1 0,-1 0 0,1 0 0,0 0 0,0 0 0,-1-1 0,1 1 1,0 0-1,0 0 0,0 0 0,0-1 0,0 1 0,-1 0 0,1 0 0,0-1 0,0 1 0,0 0 0,0 0 1,0-1-1,0 1 0,0 0 0,0-1 0,0 1 0,0 0-55,3 0-4002</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8.098"/>
    </inkml:context>
    <inkml:brush xml:id="br0">
      <inkml:brushProperty name="width" value="0.025" units="cm"/>
      <inkml:brushProperty name="height" value="0.025" units="cm"/>
    </inkml:brush>
  </inkml:definitions>
  <inkml:trace contextRef="#ctx0" brushRef="#br0">0 59 14798,'0'0'8899,"11"-7"-7319,0 0-1354,0 0 1,1 1-1,0 0 0,0 1 0,1 0 0,-1 1 0,1 1 0,0 0 1,0 1-1,15-2 0,-27 11-243,0-1 1,0 1-1,0-1 1,0 1-1,-1-1 1,-1 13-1,0-12 10,-2 62 34,5-66-38,1 0-1,-1 0 1,1 0-1,0 0 1,0 0 0,0 0-1,1-1 1,-1 1 0,1-1-1,-1 0 1,1 0 0,0-1-1,-1 1 1,1-1 0,6 2-1,-4-3 16,1-1 0,0 0-1,0 0 1,0-1 0,0 0-1,-1 0 1,1 0 0,-1-1-1,0 0 1,0 0 0,0-1-1,0 0 1,0 0 0,-1 0-1,1 0 1,4-7 0,13-11-114,-2 0 0,21-30 0,-54 66-197,1 1-1,-17 29 0,24-35 341,0 1 0,1-1-1,0 1 1,-3 16 0,6-25-27,0 0 0,-1 1 0,1-1 0,0 0 1,0 1-1,-1-1 0,1 0 0,0 1 0,0-1 0,1 1 0,-1-1 0,0 0 0,0 1 0,1-1 1,-1 0-1,1 0 0,-1 1 0,1-1 0,-1 0 0,1 0 0,0 0 0,0 1 0,-1-1 0,1 0 0,0 0 1,0 0-1,0-1 0,0 1 0,0 0 0,1 0 0,-1 0 0,0-1 0,0 1 0,0-1 0,1 1 1,-1-1-1,0 1 0,0-1 0,1 0 0,-1 1 0,0-1 0,1 0 0,1 0 0,7-1 37,0 0-1,-1-1 0,1 0 1,-1-1-1,1 0 1,-1-1-1,0 1 0,0-2 1,0 1-1,-1-1 0,1-1 1,8-7-1,-6 5-26,-1-1 0,0 0 0,0-1 0,-1 0 0,0 0 0,-1-1-1,0 0 1,9-17 0,-15 18-160,-13 23 92,-13 31 56,24-42 1,0 0 0,0 0 1,0 0-1,0 0 0,0 0 0,0-1 0,0 1 0,0 0 0,1 0 1,-1 0-1,1 0 0,-1 0 0,1 0 0,0-1 0,0 1 0,0 0 1,0 0-1,0-1 0,0 1 0,0-1 0,1 1 0,-1-1 0,1 0 1,-1 1-1,1-1 0,-1 0 0,1 0 0,0 0 0,-1 0 0,1 0 1,0 0-1,0-1 0,0 1 0,0-1 0,-1 1 0,5 0 0,8 1 27,1 0-1,-1-1 1,1 0-1,14-2 0,-12 1-15,-14-1 14,-1 1-1,0-1 1,0 1 0,0-1 0,0 0-1,0 0 1,0 0 0,0 0-1,0-1 1,0 1 0,-1 0-1,1-1 1,0 1 0,-1-1-1,1 0 1,-1 1 0,0-1-1,0 0 1,1 0 0,-1 0 0,0 0-1,0 0 1,-1 0 0,1 0-1,0 0 1,-1-1 0,1 1-1,-1 0 1,0 0 0,0 0-1,0-1 1,0-3 0,0 4-455,0 1-1,0-1 1,-1 0 0,1 1 0,0-1 0,-1 1 0,1-1 0,-1 1-1,0-1 1,1 1 0,-1-1 0,0 1 0,0-1 0,0 1 0,0 0-1,0-1 1,-1 0 0,-4-2-5698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8.441"/>
    </inkml:context>
    <inkml:brush xml:id="br0">
      <inkml:brushProperty name="width" value="0.025" units="cm"/>
      <inkml:brushProperty name="height" value="0.025" units="cm"/>
    </inkml:brush>
  </inkml:definitions>
  <inkml:trace contextRef="#ctx0" brushRef="#br0">1 0 18674,'0'0'10634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9.192"/>
    </inkml:context>
    <inkml:brush xml:id="br0">
      <inkml:brushProperty name="width" value="0.025" units="cm"/>
      <inkml:brushProperty name="height" value="0.025" units="cm"/>
    </inkml:brush>
  </inkml:definitions>
  <inkml:trace contextRef="#ctx0" brushRef="#br0">169 53 9321,'0'0'5247,"5"-9"-2134,13-24-476,-18 33-2549,0-1 0,0 1 0,0-1 0,-1 1 0,1-1 0,0 1-1,0-1 1,-1 1 0,1-1 0,0 1 0,-1-1 0,1 1 0,0-1 0,-1 1 0,1 0 0,-1-1 0,1 1 0,-1 0 0,1-1 0,-1 1 0,1 0-1,-1 0 1,1-1 0,-1 1 0,1 0 0,-1 0 0,1 0 0,-1 0 0,1 0 0,-1 0 0,1 0 0,-1 0 0,0 0 0,1 0 0,-1 0 0,1 0-1,-1 0 1,1 0 0,-1 0 0,0 1 0,-26 1 284,13 1-293,-1 1 1,1 1-1,0 0 1,0 1-1,1 0 1,0 1-1,0 1 1,-23 18-1,36-26-80,0-1-1,1 1 0,-1 0 0,0 0 1,1 0-1,-1 0 0,0 0 0,1 0 1,-1 0-1,0 0 0,1 0 0,-1 0 1,0 0-1,1 0 0,-1 0 0,0 0 1,1 0-1,-1 0 0,0 0 0,1 1 1,-1-1-1,0 0 0,1 0 0,-1 0 1,0 1-1,1-1 0,-1 0 0,0 0 1,0 0-1,0 1 0,1-1 0,-1 0 1,0 1-1,0-1 0,0 0 0,1 0 1,-1 1-1,0-1 0,0 0 0,0 1 1,0-1-1,0 0 0,0 1 0,0-1 0,0 0 1,0 1-1,0-1 0,0 1 0,0-1 1,0 0-1,0 1 0,0-1 0,0 0 1,0 1-1,0-1 0,0 0 0,-1 0 1,1 1-1,0-1 0,0 0 0,0 1 1,-1-1-1,1 0 0,0 0 0,0 1 1,-1-1-1,1 0 0,0 0 0,-1 1 1,37-1 60,-29 0-60,36-1-136,50 1-278,-86 0 396,0 1-1,0 0 1,0 1 0,0 0 0,0 0 0,-1 0 0,1 1-1,-1-1 1,1 2 0,6 4 0,-11-7 8,0 0 1,-1 0 0,1 0-1,-1 0 1,1 1-1,-1-1 1,0 1 0,1-1-1,-1 1 1,0 0-1,0-1 1,0 1 0,0 0-1,0 0 1,-1-1-1,1 1 1,0 0 0,-1 0-1,1 0 1,-1 0-1,0 0 1,0 0 0,0 0-1,0 4 1,-1-3 23,0 1 1,-1 0 0,1-1 0,-1 1-1,0 0 1,0-1 0,0 0 0,0 1-1,-1-1 1,1 0 0,-6 5-1,-8 6 179,-1-1 0,0 0 0,-30 16 0,43-27-154,-3 2-7,-7 5 66,-1-1-1,1 0 0,-2-1 0,-28 9 0,74-38-1302,30-15-380,72-47-9881,-79 44 9957,-19 4 8380,-76 111-3468,40-68-3168,-1-1-1,1 0 1,0 1 0,0-1 0,1 1 0,0 0 0,0-1-1,1 1 1,0 0 0,1 12 0,-1-17-187,1-1 1,-1 0-1,1 0 0,0 0 1,0 0-1,-1 0 0,1 0 1,0 0-1,0 0 0,0 0 1,0-1-1,0 1 0,0 0 1,0-1-1,0 1 0,0 0 1,0-1-1,1 1 0,-1-1 1,0 0-1,0 1 0,0-1 1,1 0-1,-1 0 0,0 0 1,0 0-1,1 0 0,-1 0 1,0 0-1,1 0 0,-1 0 1,2-1-1,43-11 1252,-26 2-1196,0-2 0,-1 0 0,0-2 0,-1 0 0,0 0 0,-1-2 1,-1 0-1,-1-1 0,21-29 0,-35 45-386,-3 2 228,-1 1 0,1 0 0,0 0 0,0 0 0,0 0 0,1 1 0,-1-1 0,0 0 0,1 1 0,0 0 0,-2 2 1,1-1 24,-8 13 32,-27 49 1,35-62-11,0 1-1,0 0 1,1 0-1,-1 0 1,1 0-1,0 0 1,1 0 0,-1 0-1,1 0 1,0 0-1,1 10 1,-1-14-100,1-1 0,0 1-1,-1 0 1,1 0 0,0 0 0,-1 0 0,1-1-1,0 1 1,0 0 0,0 0 0,0-1 0,-1 1-1,1-1 1,0 1 0,0-1 0,0 1-1,0-1 1,0 0 0,0 0 0,0 1 0,1-1-1,-1 0 1,0 0 0,0 0 0,0 0 0,0 0-1,0 0 1,0 0 0,0 0 0,0-1 0,0 1-1,2-1 1,36-12-6992,-15-4-454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29.601"/>
    </inkml:context>
    <inkml:brush xml:id="br0">
      <inkml:brushProperty name="width" value="0.025" units="cm"/>
      <inkml:brushProperty name="height" value="0.025" units="cm"/>
    </inkml:brush>
  </inkml:definitions>
  <inkml:trace contextRef="#ctx0" brushRef="#br0">210 148 2947,'0'0'15951,"-12"0"-13426,-4 0-1994,0 1 0,0 0-1,0 1 1,0 1 0,-18 6 0,29-8-479,1 1 1,-1-1-1,1 1 0,0 0 0,0 0 1,0 0-1,0 1 0,0-1 0,0 1 1,0 0-1,1 0 0,-1 0 1,1 1-1,0-1 0,0 1 0,1-1 1,-1 1-1,1 0 0,-1 0 0,1 1 1,0-1-1,1 0 0,-1 1 0,1-1 1,0 1-1,-1 7 0,2-11-45,0 0-1,1 0 0,-1 0 1,0 0-1,1 0 0,-1 0 1,1 0-1,-1 0 0,1 0 1,-1 0-1,1 0 0,0 0 1,-1-1-1,1 1 1,0 0-1,0 0 0,0-1 1,0 1-1,-1 0 0,1-1 1,0 1-1,0-1 0,0 0 1,0 1-1,0-1 0,0 1 1,0-1-1,1 0 0,-1 0 1,0 0-1,0 0 0,0 0 1,0 0-1,2 0 1,44-3 213,-33-2-214,-1 1-1,0-2 1,-1 0-1,1 0 0,-1-1 1,0 0-1,-1-1 1,0-1-1,0 0 0,-1 0 1,12-14-1,-7 6 3,-1 0-1,0-1 1,-2-1-1,0 0 1,-1-1-1,11-25 1,-17 23-146,-18 32-63,-17 32 91,13-15 112,-24 57 0,36-71 14,0 0 0,1 0 0,1 0 1,0 0-1,1 0 0,0 1 1,1 17-1,1-29-35,0-1 0,0 1 0,0-1 1,0 0-1,1 1 0,-1-1 0,0 0 0,1 1 0,-1-1 0,1 0 1,0 0-1,-1 1 0,1-1 0,0 0 0,0 0 0,0 0 1,0 0-1,0 0 0,0 0 0,0 0 0,0 0 0,0 0 1,0 0-1,0-1 0,1 1 0,-1 0 0,0-1 0,0 1 1,1-1-1,1 1 0,3 0-816,0 0 0,1-1 0,-1 1-1,1-1 1,10-1 0,20-4-6062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30.748"/>
    </inkml:context>
    <inkml:brush xml:id="br0">
      <inkml:brushProperty name="width" value="0.025" units="cm"/>
      <inkml:brushProperty name="height" value="0.025" units="cm"/>
    </inkml:brush>
  </inkml:definitions>
  <inkml:trace contextRef="#ctx0" brushRef="#br0">0 140 14414,'0'0'8338,"10"4"-7179,-4-2-1036,-1 0 0,1-1 0,0 0 1,0 1-1,-1-2 0,1 1 1,0-1-1,0 0 0,0 0 1,0-1-1,0 1 0,0-1 0,0-1 1,-1 1-1,1-1 0,0 0 1,-1 0-1,0-1 0,1 0 0,7-5 1,-3 3 0,65-39 350,-71 41-449,1 0-1,0-1 1,-1 0 0,0 0-1,1 0 1,-2 0-1,1-1 1,0 1 0,-1-1-1,0 0 1,0 0-1,2-6 1,-4 11-21,-1-1 0,0 1-1,0-1 1,0 1 0,1-1 0,-1 1 0,0-1 0,0 1-1,0-1 1,0 1 0,0-1 0,0 0 0,0 1 0,0-1-1,0 1 1,0-1 0,0 1 0,0-1 0,-1 1 0,1-1-1,0 1 1,0-1 0,-1 1 0,1-1 0,0 1 0,0-1-1,-1 1 1,1 0 0,0-1 0,-1 1 0,1-1 0,-1 1-1,1 0 1,-1-1 0,1 1 0,-1 0 0,-24-1-78,-23 19-122,34-8 160,1 1 0,0 0 0,1 1 0,0 0 0,-13 20 0,20-25 14,0 0-1,0 0 1,1 1-1,-1 0 1,2 0-1,-1 0 1,1 0-1,1 1 1,0-1-1,0 1 1,-2 17-1,5-25 18,-1 0 0,1 0-1,-1 0 1,1 0 0,-1-1 0,1 1 0,0 0 0,-1 0-1,1 0 1,0 0 0,0-1 0,-1 1 0,1 0-1,0-1 1,0 1 0,0-1 0,0 1 0,0-1 0,0 1-1,0-1 1,0 0 0,0 1 0,0-1 0,0 0-1,0 0 1,0 0 0,0 0 0,0 0 0,1 0-1,-1 0 1,0 0 0,0 0 0,0-1 0,0 1 0,2-1-1,43-9 65,-15-2-532,0-3-1,0 0 1,-1-2 0,-1-2-1,29-23 1,-58 42 439,0-1-1,0 1 1,0 0 0,0 0-1,0 0 1,0 0 0,0-1-1,1 1 1,-1 0 0,0 0 0,0 0-1,0 0 1,0 0 0,0-1-1,0 1 1,0 0 0,0 0-1,1 0 1,-1 0 0,0 0-1,0 0 1,0-1 0,0 1 0,0 0-1,1 0 1,-1 0 0,0 0-1,0 0 1,0 0 0,0 0-1,1 0 1,-1 0 0,0 0-1,0 0 1,0 0 0,1 0 0,-1 0-1,0 0 1,0 0 0,0 0-1,0 0 1,1 0 0,-1 0-1,0 0 1,0 0 0,0 0 0,0 0-1,1 0 1,-1 1 0,0-1-1,0 0 1,0 0 0,0 0-1,0 0 1,0 0 0,1 0-1,-1 1 1,0-1 0,0 0 0,0 0-1,0 0 1,0 0 0,0 1-1,0-1 1,0 0 0,0 0-1,0 1 1,-6 17-372,-15 23 663,15-31-92,1 0 1,0 0-1,0 0 0,1 1 1,0 0-1,0 0 1,-3 21-1,7-31-139,0 0-1,0 0 0,0-1 1,1 1-1,-1 0 0,0 0 0,0 0 1,0 0-1,1-1 0,-1 1 1,0 0-1,1 0 0,-1-1 0,1 1 1,-1 0-1,1 0 0,-1-1 1,1 1-1,0-1 0,-1 1 1,1 0-1,0-1 0,-1 1 0,1-1 1,0 0-1,-1 1 0,1-1 1,0 0-1,0 1 0,0-1 0,0 0 1,-1 0-1,1 1 0,0-1 1,0 0-1,0 0 0,0 0 0,0 0 1,-1 0-1,1-1 0,0 1 1,1 0-1,41-9 505,-29 4-473,1-1-1,-2-1 1,1-1-1,-1 0 1,0 0 0,-1-1-1,0-1 1,0 0-1,-1-1 1,0 0-1,-1-1 1,-1 0 0,1 0-1,11-24 1,-13 13-11,-18 31-154,-19 33 15,23-32 129,1 0 0,0 0-1,0 1 1,1-1 0,0 1 0,1 0-1,0 1 1,1-1 0,-2 14 0,5-23-26,-1 0 1,1-1-1,-1 1 1,1 0 0,0-1-1,-1 1 1,1 0-1,0-1 1,0 1 0,-1-1-1,1 1 1,0-1-1,0 1 1,0-1 0,0 0-1,0 1 1,-1-1 0,1 0-1,0 0 1,0 0-1,0 0 1,0 0 0,0 0-1,0 0 1,0 0-1,0 0 1,0 0 0,0 0-1,0 0 1,1-1-1,32-4 174,18-11-106,-36 10-211,0 1 0,0 1 0,0 0 0,0 1 0,25-1-1,-40 4 124,0 0-1,0 0 0,-1 0 0,1 0 0,0 0 0,0 1 0,-1-1 1,1 0-1,0 0 0,0 0 0,-1 1 0,1-1 0,0 0 0,-1 1 1,1-1-1,0 0 0,-1 1 0,1-1 0,-1 1 0,1-1 0,0 1 1,-1 0-1,1-1 0,-1 1 0,0-1 0,1 1 0,-1 0 0,1-1 1,-1 1-1,1 1 0,-1 25 280,0-15 81,7-17 1530,2-6-1133,1-23-762,-1-1-1,7-60 1,-16 92-158,1 3-101,-1-1 0,0 1 0,1-1 0,-1 1 0,1-1 0,-1 1 0,1 0 1,-1-1-1,1 1 0,-1 0 0,1-1 0,0 1 0,-1 0 0,1 0 0,-1 0 0,1-1 0,0 1 0,-1 0 0,1 0 0,0 0 1,-1 0-1,1 0 0,-1 0 0,1 0 0,0 0 0,-1 1 0,1-1 0,0 0 0,-1 0 0,1 0 0,-1 1 0,2-1 0,27 10-5658,-22-8 3837,16 4-916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31.079"/>
    </inkml:context>
    <inkml:brush xml:id="br0">
      <inkml:brushProperty name="width" value="0.025" units="cm"/>
      <inkml:brushProperty name="height" value="0.025" units="cm"/>
    </inkml:brush>
  </inkml:definitions>
  <inkml:trace contextRef="#ctx0" brushRef="#br0">146 79 8904,'0'0'11280,"-11"-1"-10452,9 0-801,-2 0 46,-1 1 0,1-1 0,-1 1 0,1 0 0,0 0 0,-1 0 0,1 0 0,-1 1 0,1-1 0,-1 1 0,1 1 0,0-1 0,0 0 0,-1 1 0,1 0 0,0 0 0,1 0 0,-1 1 0,0-1 0,1 1 0,-5 4 0,5-5 40,0 1-1,0 0 0,0 0 0,0 0 0,0 0 0,1 1 0,0-1 0,0 1 0,0-1 0,0 1 1,0 0-1,1 0 0,-1 0 0,1 0 0,0 0 0,0 0 0,1 0 0,-1 0 0,1 6 1,1-9-104,-1 0 1,1 1 0,0-1 0,0 0 0,0 0 0,0 0 0,0 0-1,0 0 1,0-1 0,0 1 0,0 0 0,0 0 0,0-1 0,1 1-1,-1 0 1,0-1 0,0 1 0,1-1 0,-1 0 0,0 1 0,1-1-1,-1 0 1,1 0 0,-1 0 0,0 0 0,1 0 0,1-1 0,41-1 183,-35 0-261,0-1 0,0 1-1,-1-1 1,1-1 0,-1 0-1,0 0 1,1-1 0,-2 0-1,1 0 1,-1 0 0,0-1-1,0-1 1,0 1 0,9-13-1,-10 12-643,-1 0-1,0-1 0,0 0 1,-1 0-1,0 0 0,0 0 1,-1 0-1,0-1 0,2-11 1,0-4-4739</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31.455"/>
    </inkml:context>
    <inkml:brush xml:id="br0">
      <inkml:brushProperty name="width" value="0.025" units="cm"/>
      <inkml:brushProperty name="height" value="0.025" units="cm"/>
    </inkml:brush>
  </inkml:definitions>
  <inkml:trace contextRef="#ctx0" brushRef="#br0">35 30 7847,'0'0'5542,"2"9"-4613,2 5-371,-2 1 0,0 0 0,0 0 1,-1 0-1,-1 0 0,-2 19 0,-20 99 3493,14-92-2632,1 0-1,-1 55 1,10-111-1197,1 0 1,1 0 0,1 0-1,0 0 1,10-19 0,4-15-214,-8 16 5,5-16-978,24-48-1,-35 85 764,1 1-1,1 0 1,0 0-1,0 0 1,1 1 0,0 0-1,1 1 1,0-1-1,16-11 1,-20 18 178,1 0 1,0 0-1,-1 1 1,1 0-1,0 0 1,0 1-1,0 0 0,0 0 1,0 0-1,0 1 1,1-1-1,-1 1 0,0 1 1,0-1-1,0 1 1,0 1-1,7 1 1,-10-2 24,0-1 0,1 1 1,-1 0-1,0 1 1,0-1-1,0 0 1,0 1-1,-1 0 1,1 0-1,0 0 0,-1 0 1,1 0-1,-1 0 1,1 0-1,-1 1 1,0 0-1,0-1 1,-1 1-1,1 0 1,0 0-1,-1 0 0,1 0 1,-1 0-1,0 0 1,0 0-1,-1 0 1,1 0-1,0 1 1,-1-1-1,0 0 0,0 1 1,0 4-1,-1-6 75,0 0 0,0-1 0,0 1 0,0 0 0,-1 0 0,1 0 0,0-1 0,-1 1 0,1 0 0,-1-1 0,1 1 0,-1-1 0,0 0 0,0 0 0,0 0-1,0 0 1,0 0 0,0 0 0,0 0 0,-3 1 0,-47 13 1304,49-15-1276,-14 4 160,0-1 0,0-1 0,0-1 1,-1 0-1,-25-3 0,42 2-285,0 0-1,0 0 1,0 0 0,1 0 0,-1-1-1,0 1 1,0 0 0,0 0 0,0-1 0,0 1-1,1 0 1,-1-1 0,0 1 0,0-1-1,0 1 1,1-1 0,-1 1 0,0-1 0,1 0-1,-2 0 1,6-13-2761,-2 11 1953,1 0 1,0 0-1,0 0 0,0 0 0,1 1 0,-1 0 1,6-4-1,19-6-4340,5 1-2161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31.812"/>
    </inkml:context>
    <inkml:brush xml:id="br0">
      <inkml:brushProperty name="width" value="0.025" units="cm"/>
      <inkml:brushProperty name="height" value="0.025" units="cm"/>
    </inkml:brush>
  </inkml:definitions>
  <inkml:trace contextRef="#ctx0" brushRef="#br0">186 2 16752,'0'0'1954,"-10"2"90,-5 3-1421,0 1 0,0 0 0,1 1 0,0 1 0,-20 14 0,29-19-442,-1 1 1,1 0 0,0 0 0,1 1-1,-1 0 1,1-1 0,0 1 0,0 1-1,0-1 1,1 0 0,0 1 0,0 0 0,0 0-1,1 0 1,-1 0 0,2 0 0,-1 0-1,-1 9 1,3-14-165,0 0-1,0 0 1,0 0-1,1 0 1,-1 0-1,0 0 1,0 0 0,1 0-1,-1 0 1,0-1-1,1 1 1,-1 0-1,1 0 1,-1 0 0,1 0-1,-1-1 1,1 1-1,0 0 1,-1 0-1,1-1 1,0 1 0,0 0-1,-1-1 1,1 1-1,1 0 1,31 6 343,-21-6-254,1-2 1,-1 1 0,20-5-1,-10-2-132,-1-1 0,1-1-1,-1-1 1,-1-1 0,0-1 0,0 0 0,-1-2-1,-1 0 1,0-1 0,-1-1 0,24-29-1,-32 29-80,-19 20-209,-22 21 8,21-14 294,1 0 0,1 1-1,-14 21 1,19-28 7,1 0 1,1 0-1,-1 1 0,1 0 0,0-1 0,0 1 0,1 0 0,-1 0 1,1 0-1,1 0 0,-1 12 0,1-16-74,0-1 0,0 1-1,1-1 1,-1 1 0,1 0 0,-1-1-1,1 1 1,-1-1 0,1 1 0,0-1-1,0 0 1,0 1 0,0-1 0,0 0-1,0 1 1,0-1 0,0 0 0,0 0-1,0 0 1,1 0 0,2 1 0,35 9-5392,-6-9-3613</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46.440"/>
    </inkml:context>
    <inkml:brush xml:id="br0">
      <inkml:brushProperty name="width" value="0.025" units="cm"/>
      <inkml:brushProperty name="height" value="0.025" units="cm"/>
    </inkml:brush>
  </inkml:definitions>
  <inkml:trace contextRef="#ctx0" brushRef="#br0">396 29 13068,'0'0'3139,"-10"-7"-1446,4 3-1408,4 2-240,1 1-1,-1-1 1,0 1 0,0-1-1,0 1 1,0 0 0,0-1-1,-1 1 1,1 0 0,0 1 0,-1-1-1,1 0 1,0 1 0,-1-1-1,1 1 1,-1 0 0,1-1-1,0 1 1,-1 1 0,1-1 0,-1 0-1,1 0 1,-1 1 0,1 0-1,0-1 1,-1 1 0,1 0-1,0 0 1,0 0 0,-4 3 0,-25 23 403,1 2 1,1 1 0,2 1 0,1 2 0,1 0 0,2 2 0,1 0 0,2 2 0,-21 53 0,35-74-278,0 0 0,1 1 1,0 0-1,1 0 0,-2 29 0,6-42-150,0 1 0,0 0 0,0-1 0,1 1 0,0-1 1,-1 1-1,2-1 0,-1 1 0,0-1 0,1 0 0,3 7 0,-3-9-3,0 0 0,0 1-1,0-1 1,0 0 0,0 0-1,1 0 1,-1 0 0,0 0-1,1-1 1,0 1 0,-1-1-1,1 0 1,0 1 0,0-1-1,0-1 1,0 1 0,-1 0-1,1-1 1,4 1 0,0 0 52,0-1 1,-1 0 0,1 0 0,0-1-1,0 0 1,0 0 0,-1-1 0,1 1-1,-1-1 1,1-1 0,-1 1-1,0-1 1,0 0 0,0-1 0,0 1-1,0-1 1,-1-1 0,0 1 0,0-1-1,0 1 1,0-1 0,-1-1 0,0 1-1,0-1 1,0 0 0,-1 1-1,0-1 1,0-1 0,0 1 0,-1 0-1,0-1 1,0 0 0,0 1 0,-1-1-1,0 0 1,-1 0 0,1 1 0,-1-1-1,-2-10 1,2 16-76,0-1-1,-1 1 1,1 0 0,-1-1-1,1 1 1,-1 0 0,0 0-1,1-1 1,-1 1 0,0 0-1,0 0 1,0 0 0,0 0-1,0 0 1,0 0 0,0 0-1,0 0 1,0 1 0,-1-1-1,1 0 1,0 1 0,0-1-1,-1 1 1,1-1 0,0 1-1,-1-1 1,1 1 0,-1 0-1,1 0 1,0 0 0,-1 0-1,1 0 1,-1 0 0,1 0-1,0 0 1,-1 1-1,1-1 1,0 0 0,-1 1-1,1-1 1,0 1 0,-1 0-1,1-1 1,0 1 0,0 0-1,0 0 1,0 0 0,0-1-1,0 1 1,0 0 0,0 1-1,0-1 1,0 0 0,0 0-1,0 0 1,1 0 0,-1 1-1,1-1 1,-1 0 0,1 1-1,-1-1 1,1 3 0,0-3-2,0 0 0,1 0 1,0 0-1,-1 0 0,1 0 1,-1-1-1,1 1 0,0 0 0,0 0 1,-1 0-1,1-1 0,0 1 1,0 0-1,0-1 0,0 1 1,0-1-1,0 1 0,0-1 1,0 1-1,0-1 0,0 0 0,0 0 1,0 1-1,0-1 0,0 0 1,0 0-1,1 0 0,-1 0 1,0 0-1,0 0 0,2-1 0,39-3 35,-26-1-12,0-1 1,-1 0 0,1-1-1,-1-1 1,18-13-1,-15 10 12,0 0-1,29-11 0,-47 22-29,0 0 0,0 0 0,1 0 0,-1 0 0,0-1 0,0 1 0,1 0 0,-1 0 0,0 0 0,1 0 0,-1 0 0,0 0 0,0 0 0,1 0 0,-1 1 0,0-1 0,1 0 0,-1 0 0,0 0 0,0 0 0,1 0 0,-1 0 0,0 0 0,0 1 0,1-1 0,-1 0 0,0 0 0,0 0 0,0 1 0,1-1 0,-1 0 0,0 0 0,0 0 0,0 1 0,0-1 0,0 0 0,1 0 0,-1 1 0,0-1 0,0 0 0,0 0 0,0 1 0,0-1 0,0 0 0,0 1 0,-1 21 114,-9 21 194,-6-5-218,12-28-119,0-1-1,0 1 0,1 0 0,0 0 1,0 0-1,1 1 0,0 11 0,2-22-60,0 0-1,0 0 0,0 0 0,0 1 0,0-1 0,0 0 0,0 0 0,0 0 0,0 0 0,1 0 1,-1 1-1,0-1 0,0 0 0,0 0 0,0 0 0,0 0 0,0 0 0,1 0 0,-1 0 0,0 0 0,0 0 1,0 0-1,0 1 0,1-1 0,-1 0 0,0 0 0,0 0 0,0 0 0,0 0 0,1 0 0,-1 0 1,0 0-1,0 0 0,0 0 0,0 0 0,0 0 0,1-1 0,-1 1 0,0 0 0,0 0 0,0 0 0,0 0 1,1 0-1,-1 0 0,0 0 0,0 0 0,0 0 0,0 0 0,0-1 0,0 1 0,0 0 0,1 0 0,-1 0 1,0 0-1,0 0 0,0-1 0,0 1 0,0 0 0,0 0 0,0 0 0,0-1 0,9-16-6633</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47.391"/>
    </inkml:context>
    <inkml:brush xml:id="br0">
      <inkml:brushProperty name="width" value="0.025" units="cm"/>
      <inkml:brushProperty name="height" value="0.025" units="cm"/>
    </inkml:brush>
  </inkml:definitions>
  <inkml:trace contextRef="#ctx0" brushRef="#br0">31 132 4644,'-21'12'11607,"30"-11"-4776,37-16-4054,-29 9-2700,-1-1 0,1 0 0,-2-2 1,1 0-1,-1-1 0,0 0 0,-1-1 0,18-18 0,-31 29-64,0-1 1,-1 0-1,1 1 1,0-1-1,-1 0 0,1 0 1,0 1-1,-1-1 0,1 0 1,-1 0-1,1 0 0,-1 0 1,1 0-1,-1 0 1,0 0-1,0 0 0,1 0 1,-1 0-1,0 0 0,0 0 1,0 0-1,0 0 0,0 0 1,0 0-1,0 0 1,0 0-1,-1-1 0,0 1-7,0 0 0,0 1 0,0-1-1,-1 1 1,1-1 0,0 1 0,0-1-1,0 1 1,-1 0 0,1 0 0,0-1-1,-1 1 1,1 0 0,0 0 0,0 0-1,-1 1 1,-1-1 0,-6 1-21,0 1 1,1 0-1,-1 0 0,1 1 1,-10 4-1,3 2 12,1 0 0,0 1 0,0 1 0,1 0 1,-18 20-1,26-26 16,1 0-1,0 1 1,0-1 0,0 1 0,1 0 0,-1 0-1,2 0 1,-1 0 0,1 0 0,-1 1 0,2-1-1,-1 1 1,1 0 0,0-1 0,0 1 0,1 0 0,0 6-1,0-10-11,1-1-1,-1 0 0,1 1 0,0-1 0,-1 0 0,1 0 0,0 0 1,0 0-1,1 0 0,-1 0 0,0 0 0,1 0 0,-1 0 1,1 0-1,-1-1 0,1 1 0,0-1 0,3 3 0,1-1 22,-1 0 0,0-1 0,1 0 0,-1 0-1,1 0 1,-1 0 0,9 0 0,7 1-468,1-2 0,-1-1 0,22-1 0,-2-6-3393,1-9-2850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8.215"/>
    </inkml:context>
    <inkml:brush xml:id="br0">
      <inkml:brushProperty name="width" value="0.025" units="cm"/>
      <inkml:brushProperty name="height" value="0.025" units="cm"/>
    </inkml:brush>
  </inkml:definitions>
  <inkml:trace contextRef="#ctx0" brushRef="#br0">150 235 9961,'-9'0'614,"1"0"0,-1 1 0,1 1 0,-1-1 0,1 1 0,-1 1 0,1 0 0,0 0 0,-9 5 0,13-6-540,0 0 0,0 1 0,0-1 0,1 1-1,-1 0 1,1 0 0,0 0 0,0 1 0,0-1 0,0 1 0,0-1 0,1 1 0,0 0 0,0 0 0,0 0 0,0 0 0,0 1-1,1-1 1,-1 5 0,2-8-64,-1-1 0,1 1 1,0 0-1,0 0 0,0-1 0,0 1 0,0 0 0,0-1 0,0 1 0,0 0 0,1-1 0,-1 1 0,0 0 0,0-1 0,1 1 1,-1 0-1,0-1 0,0 1 0,1-1 0,-1 1 0,1 0 0,-1-1 0,1 1 0,-1-1 0,1 1 0,-1-1 0,1 0 0,-1 1 0,1-1 1,-1 1-1,1-1 0,0 0 0,-1 0 0,1 1 0,0-1 0,-1 0 0,1 0 0,0 0 0,-1 0 0,1 0 0,0 1 0,-1-1 1,1-1-1,0 1 0,0 0 0,-1 0 0,1 0 0,0 0 0,0-1 0,37-10 778,-19 1-522,0-1 0,0-1 0,-1 0 0,0-2 0,-1 0 0,28-31 1,-15 11 284,-2-1 1,34-55 0,-30 28 537,-55 96-1078,11-11-20,1 2 0,1 0 0,1 0 0,2 0 0,0 1 1,2 0-1,0 1 0,0 26 0,5-51 4,0 1-1,0-1 1,0 0 0,0 1-1,0-1 1,1 0 0,-1 0 0,1 0-1,-1 1 1,1-1 0,0 0-1,0 0 1,0 0 0,0 0-1,0 0 1,1 0 0,-1 0 0,0-1-1,1 1 1,0 0 0,-1-1-1,1 1 1,2 1 0,0-2-27,-1 1 0,0-1 0,1 0 0,-1 0 0,1-1-1,-1 1 1,1-1 0,-1 1 0,1-1 0,-1 0 0,1-1 0,0 1 0,5-2 0,1 0-259,0-1 0,0 0 0,0-1 0,0 0 0,-1 0 0,1-1 0,-1-1 0,-1 1 0,14-12 0,-16 11 280,0 0-1,-1 0 1,0-1 0,-1 0-1,1 0 1,-1 0 0,-1 0 0,1 0-1,-1-1 1,0 0 0,-1 0 0,0 0-1,0 0 1,-1 0 0,0 0 0,0 0-1,-1-10 1,0 18 50,0-1 0,0 1 0,0-1 0,0 1 0,0-1 0,0 1 0,0-1 0,0 1 0,0-1 0,0 1 0,-1-1 0,1 1 0,0 0 0,0-1 1,-1 1-1,1-1 0,0 1 0,0-1 0,-1 1 0,1 0 0,0-1 0,-1 1 0,1 0 0,0-1 0,-1 1 0,1 0 0,-1-1 0,1 1 0,-1 0 0,1 0 0,-1 0 0,1-1 0,-1 1 0,-21 4 331,-17 20-337,32-18-45,-51 51 660,54-54-599,2 0-1,-1 1 1,0-1 0,1 1-1,-1-1 1,1 1 0,0 0-1,0 0 1,1 0-1,-1 0 1,1 0 0,0 1-1,0-1 1,0 0 0,0 6-1,2-9-47,0-1-1,0 1 1,0 0 0,0 0-1,0-1 1,0 1-1,0-1 1,0 1-1,0-1 1,0 1 0,0-1-1,0 0 1,0 1-1,0-1 1,1 0 0,-1 0-1,0 0 1,0 0-1,0 0 1,0 0-1,1 0 1,1-1 0,33-2 149,-35 3-138,19-3 3,-1-2 0,0 0 0,0-1 0,25-12-1,-23 9-20,0 1-1,41-9 0,-62 16 12,1 1 1,0 0-1,0 0 1,-1-1-1,1 1 1,0 0-1,0 0 1,-1 0-1,1 0 0,0 0 1,0 0-1,0 0 1,-1 0-1,1 0 1,0 1-1,0-1 1,-1 0-1,1 0 1,0 1-1,-1-1 1,1 0-1,0 1 1,-1-1-1,1 1 0,0-1 1,-1 1-1,1-1 1,-1 1-1,1-1 1,-1 1-1,1-1 1,-1 1-1,1 1 1,0 25 400,-2-1-37,1-25-363,0-1 1,1 1-1,-1 0 1,0-1-1,1 1 0,-1 0 1,0-1-1,1 1 1,-1 0-1,0-1 0,1 1 1,-1-1-1,1 1 1,-1-1-1,1 1 0,0-1 1,-1 1-1,1-1 1,-1 1-1,1-1 0,0 0 1,-1 1-1,1-1 1,0 0-1,0 0 0,-1 0 1,1 0-1,0 1 1,1-1-1,6 0 85,1-1 1,-1 0-1,0 0 0,1-1 1,-1 0-1,0 0 0,0-1 1,0 0-1,-1-1 1,1 1-1,-1-1 0,8-6 1,-7 5-101,0 0 1,0 1 0,1 0 0,-1 0-1,1 1 1,0 0 0,0 0 0,1 1-1,16-2 1,-25 4-1,-1 0 0,1 0 1,0 0-1,0 0 0,0 0 0,0 1 0,-1-1 0,1 0 1,0 0-1,0 0 0,0 1 0,-1-1 0,1 0 1,0 1-1,0-1 0,-1 1 0,1-1 0,0 1 0,-1-1 1,1 1-1,-1-1 0,1 1 0,-1 0 0,1-1 1,-1 1-1,1 0 0,-1 0 0,1-1 0,-1 1 0,0 0 1,1 1-1,-1 28 304,1-1-5209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47.843"/>
    </inkml:context>
    <inkml:brush xml:id="br0">
      <inkml:brushProperty name="width" value="0.025" units="cm"/>
      <inkml:brushProperty name="height" value="0.025" units="cm"/>
    </inkml:brush>
  </inkml:definitions>
  <inkml:trace contextRef="#ctx0" brushRef="#br0">104 1 13357,'0'0'5824,"2"12"-4724,1 9-581,-1-1 1,-1 1-1,-1 0 1,-1 0 0,-6 40-1,-6-9 3,-25 61 0,-7 26-231,43-132-269,1 1 0,-1-1 0,1 1 1,0 0-1,1 14 0,0-22-21,0 1-1,1-1 0,-1 1 1,1-1-1,-1 1 1,0-1-1,1 0 0,-1 1 1,1-1-1,-1 0 0,1 1 1,-1-1-1,1 0 1,-1 0-1,1 0 0,-1 1 1,1-1-1,0 0 1,-1 0-1,1 0 0,-1 0 1,1 0-1,-1 0 1,1 0-1,0 0 0,-1 0 1,1 0-1,-1 0 0,2-1 1,17-3-739,-15 1-159,0 0 0,0-1 1,0 1-1,-1-1 0,1 0 0,-1 0 0,5-7 0,8-15-8925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48.255"/>
    </inkml:context>
    <inkml:brush xml:id="br0">
      <inkml:brushProperty name="width" value="0.025" units="cm"/>
      <inkml:brushProperty name="height" value="0.025" units="cm"/>
    </inkml:brush>
  </inkml:definitions>
  <inkml:trace contextRef="#ctx0" brushRef="#br0">99 203 17553,'0'0'3694,"-9"10"-3497,-1-1-143,1 1-1,0 1 0,1 0 1,1 0-1,0 0 1,0 1-1,1 0 0,0 0 1,1 1-1,-4 16 1,8-26-34,-5 41 34,6-43-37,0-1 0,1 1 0,-1 0 1,0 0-1,0 0 0,0 0 0,1-1 1,-1 1-1,0 0 0,1 0 0,-1-1 0,1 1 1,-1 0-1,1-1 0,-1 1 0,1 0 1,-1-1-1,1 1 0,0-1 0,-1 1 0,1-1 1,0 1-1,-1-1 0,1 0 0,0 1 1,0-1-1,-1 0 0,1 1 0,0-1 0,0 0 1,0 0-1,-1 0 0,1 0 0,0 0 1,0 0-1,0 0 0,0 0 0,-1 0 0,1 0 1,0 0-1,0-1 0,0 1 0,-1 0 1,1 0-1,0-1 0,0 1 0,-1-1 0,2 0 1,7-3 165,-1 0 1,1-1 0,-1 0 0,0 0-1,0-1 1,-1 0 0,0 0 0,0-1-1,12-15 1,-1-2-86,30-49 1,-36 51-44,0 0 0,-2-2 0,8-26 0,-14 37-10,-1 0 0,0 1 0,-1-1 1,0 0-1,-1 0 0,0-1 0,-3-21 1,2 35-45,0 0 1,0 0 0,0 0 0,0 0 0,0 0-1,0-1 1,0 1 0,0 0 0,0 0 0,0 0 0,0 0-1,0 0 1,0-1 0,0 1 0,0 0 0,0 0 0,0 0-1,0 0 1,0 0 0,0-1 0,0 1 0,-1 0-1,1 0 1,0 0 0,0 0 0,0 0 0,0 0 0,0 0-1,0 0 1,0 0 0,-1-1 0,1 1 0,0 0 0,0 0-1,0 0 1,0 0 0,0 0 0,-1 0 0,1 0-1,0 0 1,0 0 0,0 0 0,0 0 0,0 0 0,-1 0-1,1 0 1,0 0 0,0 0 0,0 0 0,0 0 0,0 0-1,-1 0 1,1 1 0,0-1 0,0 0 0,0 0 0,0 0-1,0 0 1,0 0 0,-1 0 0,1 0 0,0 0-1,0 1 1,-11 12-47,-7 19-59,7-10 182,0 0-1,2 0 0,1 1 0,0 1 0,2-1 0,1 1 0,0 0 0,-1 42 0,6-62-92,1 0 0,-1-1 0,1 1 0,0-1 0,0 0 0,1 1-1,-1-1 1,0 0 0,1 1 0,0-1 0,0 0 0,0 0 0,0-1-1,0 1 1,1 0 0,-1-1 0,5 4 0,24 15-3179,0-9-5634,-21-11 1717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48.696"/>
    </inkml:context>
    <inkml:brush xml:id="br0">
      <inkml:brushProperty name="width" value="0.025" units="cm"/>
      <inkml:brushProperty name="height" value="0.025" units="cm"/>
    </inkml:brush>
  </inkml:definitions>
  <inkml:trace contextRef="#ctx0" brushRef="#br0">22 1 16303,'0'0'6054,"-1"8"-5493,-5 20 20,2-16-427,1 0-1,1 0 1,-1 1-1,2-1 1,0 1-1,1-1 1,1 17-1,-1-28-145,1 0-1,0 0 0,-1-1 0,1 1 0,0 0 0,0-1 0,-1 1 1,1-1-1,0 1 0,0-1 0,0 1 0,0-1 0,0 1 0,0-1 1,0 0-1,-1 0 0,1 1 0,0-1 0,0 0 0,0 0 0,0 0 1,0 0-1,0 0 0,0 0 0,0-1 0,0 1 0,0 0 0,0 0 1,2-1-1,29-10-13,9-20-937,-35 25 864,1 1 0,0-1 0,0 1 0,1 0 0,-1 1 0,1-1 0,9-2 0,-17 7 111,0 0 0,1 0 0,-1 0 0,0 0 1,1 0-1,-1 1 0,0-1 0,1 0 0,-1 0 0,0 0 0,1 0 1,-1 1-1,0-1 0,1 0 0,-1 0 0,0 1 0,0-1 1,1 0-1,-1 0 0,0 1 0,0-1 0,1 0 0,-1 1 0,0-1 1,0 0-1,0 1 0,0-1 0,0 0 0,0 1 0,1-1 1,-1 1-1,0-1 0,0 0 0,0 1 0,0-1 0,0 0 1,0 1-1,-1-1 0,1 1 0,0-1 0,0 0 0,0 1 0,0-1 1,0 0-1,0 1 0,-1-1 0,1 0 0,0 1 0,0-1 1,0 0-1,-1 1 0,0 15 375,2-16-388,-1 1 1,0-1 0,0 0 0,1 1-1,-1-1 1,0 0 0,1 1 0,-1-1-1,0 0 1,1 0 0,-1 0 0,1 1-1,-1-1 1,1 0 0,-1 0 0,0 0-1,1 0 1,-1 0 0,1 0 0,-1 0-1,1 0 1,-1 0 0,0 0 0,1 0-1,-1 0 1,1 0 0,-1 0 0,1 0-1,-1 0 1,0 0 0,1-1 0,-1 1-1,1 0 1,-1 0 0,0 0 0,1-1-1,-1 1 1,59-31 235,10-5-240,-65 34-29,1 0 1,0 0 0,1 1 0,-1 0 0,0 0 0,0 0 0,1 1 0,-1-1 0,0 1-1,0 1 1,9 0 0,-13 0 7,0 0-1,0 0 0,0 0 0,-1 0 1,1 0-1,0 0 0,-1 0 1,1 0-1,-1 0 0,1 0 0,-1 0 1,1 1-1,-1-1 0,0 0 1,1 0-1,-1 0 0,0 1 0,0-1 1,0 0-1,0 0 0,0 0 1,-1 1-1,1-1 0,0 0 0,0 0 1,-1 0-1,1 1 0,-1 0 1,-10 36 40,10-35-332,-6 11 642,1-9-5253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49.155"/>
    </inkml:context>
    <inkml:brush xml:id="br0">
      <inkml:brushProperty name="width" value="0.025" units="cm"/>
      <inkml:brushProperty name="height" value="0.025" units="cm"/>
    </inkml:brush>
  </inkml:definitions>
  <inkml:trace contextRef="#ctx0" brushRef="#br0">0 73 16816,'0'0'7532,"11"2"-7003,-2-1-479,1 0 1,-1 0-1,1-1 1,-1-1-1,1 1 1,10-3-1,-17 2-58,1 1 0,-1-1 0,0 0 1,0 1-1,0-1 0,0-1 0,0 1 0,0 0 0,-1-1 1,1 1-1,0-1 0,-1 0 0,1 0 0,-1 0 0,0 0 0,1 0 1,-1-1-1,0 1 0,0-1 0,-1 1 0,1-1 0,0 0 1,-1 0-1,0 0 0,1 0 0,-1 0 0,0-3 0,-1 6 8,0-1 1,0 1-1,0-1 0,0 1 0,0-1 0,0 0 0,0 1 0,0-1 0,0 1 0,0-1 0,0 1 0,-1-1 1,1 1-1,0-1 0,0 1 0,-1-1 0,1 1 0,0 0 0,-1-1 0,1 1 0,0-1 0,-1 1 0,1 0 1,0-1-1,-1 1 0,1 0 0,-1-1 0,1 1 0,-1 0 0,1 0 0,-2-1 0,-23-2 135,19 3-84,0 1-1,0 0 1,0 0-1,1 0 1,-1 1-1,-8 3 0,7-1-1,1 0-1,0 1 0,0-1 0,0 1 0,1 1 0,-7 7 0,10-11-32,0 0-1,1 0 1,-1 0-1,1 0 1,-1 0 0,1 0-1,0 0 1,0 1-1,0-1 1,0 1-1,0-1 1,1 0-1,-1 1 1,1-1 0,0 1-1,-1-1 1,1 1-1,0-1 1,1 1-1,-1-1 1,0 1-1,1-1 1,0 4-1,0-5-3,0 0-1,1 0 0,-1 0 0,0 0 0,0 0 0,1 0 0,-1 0 0,0-1 0,1 1 0,-1-1 0,1 1 0,-1-1 0,1 1 1,-1-1-1,1 0 0,-1 0 0,1 1 0,-1-1 0,4-1 0,35 0 129,-35 0-112,8-1-187,-1 0 0,0-1-1,0-1 1,23-10 0,-25 9 53,1 1 0,-1 0 0,1 1 0,-1 0 0,1 1 1,21-3-1,-31 6 99,0-1-1,-1 0 1,1 0 0,0 0 0,-1 1-1,1-1 1,-1 0 0,1 1 0,-1-1 0,1 1-1,-1-1 1,1 0 0,-1 1 0,1-1 0,-1 1-1,1-1 1,-1 1 0,0-1 0,1 1 0,-1 0-1,0-1 1,0 1 0,1-1 0,-1 1 0,0 0-1,0-1 1,0 1 0,0 0 0,0-1 0,0 1-1,0 0 1,0 0 0,0 30 224,-1-19-250,4-11-204,0 0 0,-1-1 0,1 1 0,-1 0 0,1-1 0,0 1 0,-1-1 0,1 0 0,0 0 0,0 0 0,-1 0 0,1 0 0,0-1 0,4 0 0,34-21-7925,-16 7 154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49.836"/>
    </inkml:context>
    <inkml:brush xml:id="br0">
      <inkml:brushProperty name="width" value="0.025" units="cm"/>
      <inkml:brushProperty name="height" value="0.025" units="cm"/>
    </inkml:brush>
  </inkml:definitions>
  <inkml:trace contextRef="#ctx0" brushRef="#br0">142 36 9225,'0'0'11584,"-3"4"-11776,1-2 191,1 1 0,0-1 0,0 1 0,1-1 0,-1 1 0,0-1 0,1 1 0,0 0 1,0-1-1,-1 1 0,1-1 0,1 1 0,-1 0 0,0-1 0,1 1 0,-1 0 0,1-1 0,0 1 0,0-1 0,0 1 1,2 3-1,6 22 5,-6-12-20,0-1 0,-1 0 0,-1 1 0,0-1 0,-1 1 0,-1-1-1,-3 23 1,2-29 170,0 0-1,0 1 0,-1-1 0,0 0 0,-1 0 1,0 0-1,0-1 0,-1 1 0,0-1 0,0 0 1,-1 0-1,-13 13 0,14-16 92,0-1 1,-1 1-1,1-1 1,-1-1-1,0 1 0,-1-1 1,-6 4-1,12-7-219,0 0 0,0 1 0,-1-1 0,1 0 0,0 0-1,0 0 1,0 0 0,0 0 0,0 0 0,0 0 0,-1 0 0,1 0 0,0 0 0,0-1 0,0 1-1,0 0 1,0-1 0,0 1 0,-2-2 0,2 1-9,0 0 1,0-1-1,0 1 0,0 0 0,0-1 1,0 1-1,0-1 0,0 1 0,1-1 1,-1 0-1,1 1 0,-1-1 1,1 0-1,0 1 0,-1-1 0,1 0 1,0-2-1,0-6-58,0 0 0,0-1 1,1 1-1,0 0 0,1-1 1,0 1-1,1 0 0,0 1 1,1-1-1,0 0 0,0 1 0,1 0 1,0 0-1,1 0 0,0 1 1,10-12-1,9-7-108,2 2 0,1 0 0,41-26 0,13-13-1777,-81 63 1920,1 1 0,-1-1-1,0 0 1,0 0 0,0 0-1,1 0 1,-1-1 0,0 1-1,0 0 1,-1 0 0,1-1-1,0 1 1,0 0 0,-1-1-1,1 1 1,-1-1 0,1 1-1,0-4 1,-2 5 39,1-1 1,0 1-1,-1-1 1,1 0-1,-1 1 0,1-1 1,-1 1-1,1-1 0,-1 1 1,1 0-1,-1-1 1,0 1-1,1-1 0,-1 1 1,0 0-1,1 0 1,-1-1-1,0 1 0,1 0 1,-1 0-1,0 0 0,0 0 1,1 0-1,-1 0 1,0 0-1,-1 0 0,-3 0 115,0 0-1,-1 1 1,1 0-1,0-1 0,0 2 1,0-1-1,0 1 0,0 0 1,0 0-1,-5 2 0,6 0 10,-1-1-1,1 1 0,-1-1 0,1 1 0,0 1 0,1-1 0,-1 0 1,-3 7-1,6-10-133,1-1 0,0 1 0,-1 0 1,1-1-1,0 1 0,0 0 0,0 0 1,-1-1-1,1 1 0,0 0 0,0 0 0,0-1 1,0 1-1,0 0 0,0 0 0,0-1 1,1 1-1,-1 0 0,0 0 0,0-1 1,1 1-1,-1 0 0,0 0 0,1 0 0,1 1-5,-1-1-1,1 0 0,-1 0 1,1 0-1,0 0 1,-1 0-1,1-1 0,0 1 1,0 0-1,0-1 0,-1 1 1,1-1-1,0 0 0,0 0 1,2 0-1,19 1-37,0-1 1,0-1-1,0-2 1,0 0-1,-1-1 1,42-14-1,15-2-350,-69 18 359,-24 34 1452,-6 4 1204,21-20-3575,0-16 525,-1 1 0,1-1 0,0 1 0,0 0 0,-1-1 0,1 1 0,0-1 0,0 0 0,0 1 0,-1-1 0,1 0 0,0 1 0,0-1 0,0 0 0,0 0 0,0 0 0,0 0 0,0 0 0,-1 0 0,2 0 0,4 0-9193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50.925"/>
    </inkml:context>
    <inkml:brush xml:id="br0">
      <inkml:brushProperty name="width" value="0.025" units="cm"/>
      <inkml:brushProperty name="height" value="0.025" units="cm"/>
    </inkml:brush>
  </inkml:definitions>
  <inkml:trace contextRef="#ctx0" brushRef="#br0">64 24 3683,'2'-15'12483,"-5"11"-5754,-11 18-3288,-8 23-6276,16-27 4350,2-1-1511,1 1 0,0-1 0,0 1 0,1 0 0,0 0 1,0 0-1,1 0 0,0 15 0,2-23 0,-1-1-1,1 0 0,0 1 1,-1-1-1,1 0 1,0 1-1,0-1 1,0 0-1,-1 0 1,1 0-1,1 0 1,-1 0-1,0 0 1,0 0-1,0 0 1,0 0-1,1 0 1,-1-1-1,0 1 1,1-1-1,-1 1 1,1-1-1,-1 1 1,0-1-1,1 0 0,-1 1 1,1-1-1,-1 0 1,1 0-1,-1 0 1,1 0-1,-1-1 1,1 1-1,1-1 1,4 1 49,0-1-1,0 0 1,0 0 0,0-1 0,0 0-1,8-4 1,-4 1-22,0-1-1,0-1 1,-1 0-1,0 0 1,0-1 0,0 0-1,-1-1 1,-1 0-1,1-1 1,10-16-1,-19 28-46,-1 0 0,1 0 0,-1 0 0,1 0 0,0 0 0,-1 0 0,1 0 0,0 0 0,0 1 0,1-1 0,-1 0 0,1 3-1,-1-3 34,0-1-1,0 0 0,1 0 0,-1 0 1,0 0-1,0 0 0,1 0 0,-1 0 1,1-1-1,-1 1 0,1 0 0,-1 0 1,1 0-1,0 0 0,-1 0 0,1-1 1,0 1-1,-1 0 0,1-1 0,0 1 1,0 0-1,0-1 0,0 1 0,0-1 1,0 1-1,1 0 0,6-2 109,-1 1 0,1-1 0,-1 0 0,0 0 0,1-1 0,-1 0 0,0 0 0,0-1 0,0 0 0,11-6 0,2-4-79,0-1 0,17-16 1,3-2 57,-41 56-628,-12 10 526,10-28 5,0 0 1,1 1-1,0-1 0,0 0 1,0 1-1,1-1 0,0 1 1,0-1-1,1 13 0,0-19 6,0 1 0,1-1 0,-1 1 0,1-1 0,-1 0 0,0 1 0,1-1 0,-1 1 0,1-1 0,-1 0 0,1 0 0,-1 1 0,1-1 0,-1 0 0,1 0 0,0 0 0,-1 0 0,1 1 0,-1-1 0,1 0 0,-1 0 0,1 0 0,0 0 0,-1 0 0,1 0 0,-1-1 0,1 1 0,-1 0 0,2 0 1,18-5 268,-6-2-245,-1-1 1,-1 0-1,1-1 0,-2-1 1,1 0-1,-1 0 0,-1-1 1,0-1-1,0 1 0,-1-2 1,-1 1-1,9-16 1,-24 39-344,-20 40 164,26-49 166,0 1 0,0-1 0,0 1 0,0-1 0,0 1 0,0-1 0,1 1 0,-1 0 0,1-1 0,0 1 0,0 0 0,0-1 0,0 1 0,0 0 0,1-1 0,-1 1 0,2 3 0,1-4-139,1-1 1,-1 0 0,0 1 0,1-1-1,0 0 1,-1 0 0,1-1 0,-1 1 0,1-1-1,0 0 1,-1 0 0,1 0 0,0 0 0,4-2-1,2 2-3510,1 0-4148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51.539"/>
    </inkml:context>
    <inkml:brush xml:id="br0">
      <inkml:brushProperty name="width" value="0.025" units="cm"/>
      <inkml:brushProperty name="height" value="0.025" units="cm"/>
    </inkml:brush>
  </inkml:definitions>
  <inkml:trace contextRef="#ctx0" brushRef="#br0">137 0 7751,'0'0'15209,"-11"9"-15134,-3 3-30,0 1 0,1 0 0,1 1 0,-22 31-1,29-39 42,1 1 0,0-1 0,0 1 0,0 0 0,1 1 0,0-1 0,1 0 0,-1 1 0,1 0 0,1-1 0,-1 1 0,1 0 0,1 0 0,0 0 0,0 0 0,0 0 0,2 8 0,-1-14-70,1 0-1,-1 0 0,1 0 0,0 0 0,-1 0 0,1 0 0,0 0 0,0 0 0,0-1 0,0 1 0,1-1 0,-1 0 0,0 1 0,0-1 0,1 0 0,-1 0 1,1-1-1,-1 1 0,1 0 0,-1-1 0,1 0 0,0 1 0,-1-1 0,1 0 0,-1 0 0,5-1 0,3 1-352,1-1-1,-1 0 1,0 0 0,1-1-1,13-4 1,15-14-3154,-3-6-2915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51.919"/>
    </inkml:context>
    <inkml:brush xml:id="br0">
      <inkml:brushProperty name="width" value="0.025" units="cm"/>
      <inkml:brushProperty name="height" value="0.025" units="cm"/>
    </inkml:brush>
  </inkml:definitions>
  <inkml:trace contextRef="#ctx0" brushRef="#br0">203 1 17040,'0'0'5290,"-8"12"-5108,-3 5-83,2 1-1,0-1 1,1 2 0,1-1 0,0 1 0,2 0-1,-6 32 1,1 61 43,7-72 16,2-32 97,1-13 172,-2-7-474,0 1 0,0 0 0,-1-1 0,-1 1 0,0 0-1,0 0 1,-1 1 0,-1-1 0,0 1 0,0 0 0,-1 1-1,0 0 1,0 0 0,-1 0 0,-1 1 0,1 0 0,-15-10 0,88 19 1483,-19 2-1508,64 2 179,-39-10-5486,-36-4-2778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52.553"/>
    </inkml:context>
    <inkml:brush xml:id="br0">
      <inkml:brushProperty name="width" value="0.025" units="cm"/>
      <inkml:brushProperty name="height" value="0.025" units="cm"/>
    </inkml:brush>
  </inkml:definitions>
  <inkml:trace contextRef="#ctx0" brushRef="#br0">15 1 12908,'0'0'11787,"0"51"-11434,-4-30-289,-1-1-32,3-5 0,-1-4-641,3-4-1441,0-17-13741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52.892"/>
    </inkml:context>
    <inkml:brush xml:id="br0">
      <inkml:brushProperty name="width" value="0.025" units="cm"/>
      <inkml:brushProperty name="height" value="0.025" units="cm"/>
    </inkml:brush>
  </inkml:definitions>
  <inkml:trace contextRef="#ctx0" brushRef="#br0">0 13 11275,'0'0'12908,"20"-12"-20691,-15 19-1955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4.490"/>
    </inkml:context>
    <inkml:brush xml:id="br0">
      <inkml:brushProperty name="width" value="0.025" units="cm"/>
      <inkml:brushProperty name="height" value="0.025" units="cm"/>
    </inkml:brush>
  </inkml:definitions>
  <inkml:trace contextRef="#ctx0" brushRef="#br0">25 0 11627,'0'0'10730,"-25"47"-10121,25-26-385,11 2-160,7-1-320,3-1-1410,-1-1-1793,3-5-3652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8.719"/>
    </inkml:context>
    <inkml:brush xml:id="br0">
      <inkml:brushProperty name="width" value="0.025" units="cm"/>
      <inkml:brushProperty name="height" value="0.025" units="cm"/>
    </inkml:brush>
  </inkml:definitions>
  <inkml:trace contextRef="#ctx0" brushRef="#br0">118 0 6726,'0'0'11649,"-2"13"-11238,-11 58 1265,-44 132 0,26-100-843,27-92-764,1 1-1,0-1 1,1 1 0,1 0-1,0 0 1,1 17 0,0-28-53,0 0 1,0 0 0,0 0-1,1 0 1,-1 0 0,0 0-1,1 0 1,-1 0 0,1 0-1,-1-1 1,1 1 0,-1 0-1,1 0 1,-1 0 0,1-1-1,0 1 1,0 0 0,-1-1-1,1 1 1,0-1 0,0 1-1,0-1 1,0 1 0,-1-1-1,3 1 1,30 2 655,31-16 363,-19-2-1133,54-27 0,-80 32-2536,0-1 0,29-21 0,-31 16-3713,-5-3-4448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54.882"/>
    </inkml:context>
    <inkml:brush xml:id="br0">
      <inkml:brushProperty name="width" value="0.025" units="cm"/>
      <inkml:brushProperty name="height" value="0.025" units="cm"/>
    </inkml:brush>
  </inkml:definitions>
  <inkml:trace contextRef="#ctx0" brushRef="#br0">54 0 8776,'1'1'7816,"0"8"-3865,-6 58-2270,-13 32-53,6-45-872,3 0 1,-3 82-1,23-154 817,-4 9-1347,22-37 30,4-11-267,2 2 1,78-90-1,-112 143-21,0 0 0,1 1 0,-1-1-1,0 1 1,1-1 0,-1 1 0,1 0 0,-1-1 0,1 1 0,0 0 0,-1 0-1,1 0 1,0 0 0,0 1 0,0-1 0,0 0 0,0 1 0,0-1-1,0 1 1,0 0 0,0 0 0,0 0 0,0 0 0,0 0 0,0 0 0,3 1-1,-3 0 14,0 1-1,-1-1 0,1 1 1,-1 0-1,0-1 0,1 1 1,-1 0-1,0 0 0,0 0 1,0 0-1,0 0 0,-1 0 1,1 0-1,0 0 0,-1 0 0,1 0 1,-1 1-1,0-1 0,0 0 1,0 0-1,0 0 0,0 1 1,-1 1-1,0 1 22,0 1-1,0-1 1,-1-1 0,0 1 0,0 0-1,0 0 1,-1-1 0,1 1-1,-1-1 1,0 1 0,-1-1 0,1 0-1,0-1 1,-1 1 0,0 0-1,0-1 1,0 0 0,-7 4 0,-6 4 59,-2 0 0,1-1 0,-24 8 1,35-15-18,-48 17 229,52-19-256,0 0 0,-1 0 0,1-1 0,-1 1 0,1-1 0,-1 0 0,1 0 0,0 0 0,-1 0 0,1 0 0,-1-1 0,1 0 0,-5-1 0,7 2-43,0-1 1,1 0-1,-1 1 1,0-1-1,1 0 1,-1 0-1,1 1 1,-1-1-1,1 0 1,-1 0-1,1 0 1,-1 0-1,1 0 1,0 0-1,0 1 1,-1-1-1,1 0 1,0 0-1,0 0 1,0 0-1,0 0 1,0 0-1,0 0 1,0 0-1,0 0 1,1 0-1,-1 0 1,0 0 0,1 0-1,-1 0 1,0 1-1,2-2 1,14-29-2070,44-38-6804,-26 31-657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55.247"/>
    </inkml:context>
    <inkml:brush xml:id="br0">
      <inkml:brushProperty name="width" value="0.025" units="cm"/>
      <inkml:brushProperty name="height" value="0.025" units="cm"/>
    </inkml:brush>
  </inkml:definitions>
  <inkml:trace contextRef="#ctx0" brushRef="#br0">56 1 13773,'0'0'2712,"-2"9"-801,-17 51 1332,12-44-2843,1 0-1,1 0 0,0 1 0,2 0 0,0 0 1,-2 33-1,5-48-399,0-1 0,0 0 1,1 0-1,-1 0 0,0 0 1,1 0-1,-1 0 0,0 0 1,1 0-1,0 0 0,-1 0 1,1 0-1,0 0 0,-1 0 0,1 0 1,0 0-1,0-1 0,0 1 1,-1 0-1,1 0 0,0-1 1,0 1-1,0-1 0,0 1 1,2 0-1,1 0-42,-1 0-1,1-1 1,-1 1 0,1-1 0,-1 0 0,1 0-1,-1 0 1,6-1 0,1-1-205,0 0 0,0 0 1,0-1-1,-1-1 0,12-5 0,4-1 305,-28 24 780,-7 20-79,10-33-704,0 0 0,-1 0 1,1 0-1,0 0 0,0 0 0,0 0 0,0 0 0,0 0 0,0 0 0,0 0 0,0 0 0,0 0 1,1 0-1,-1 0 0,0 0 0,1 0 0,-1 0 0,0 0 0,1 0 0,-1 0 0,1 0 0,0-1 1,-1 1-1,1 0 0,0 0 0,-1 0 0,1-1 0,0 1 0,0 0 0,0-1 0,0 1 0,-1-1 0,1 1 1,0-1-1,0 0 0,0 1 0,0-1 0,0 0 0,2 1 0,0-1-12,0 0 1,1-1-1,-1 1 0,1-1 0,-1 1 0,0-1 1,1 0-1,-1 0 0,0-1 0,0 1 1,4-3-1,-3 2-220,30-23-626,-33 24 189,0 0 1,0 0-1,0-1 0,0 1 0,-1-1 1,1 1-1,0-1 0,-1 1 1,1-1-1,-1 1 0,1-1 0,-1 0 1,0 1-1,0-4 0,0-5-8568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55.591"/>
    </inkml:context>
    <inkml:brush xml:id="br0">
      <inkml:brushProperty name="width" value="0.025" units="cm"/>
      <inkml:brushProperty name="height" value="0.025" units="cm"/>
    </inkml:brush>
  </inkml:definitions>
  <inkml:trace contextRef="#ctx0" brushRef="#br0">1 1 15631,'0'0'10698,"4"34"-17745,-3-26-544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55.954"/>
    </inkml:context>
    <inkml:brush xml:id="br0">
      <inkml:brushProperty name="width" value="0.025" units="cm"/>
      <inkml:brushProperty name="height" value="0.025" units="cm"/>
    </inkml:brush>
  </inkml:definitions>
  <inkml:trace contextRef="#ctx0" brushRef="#br0">88 0 13805,'0'0'7447,"-1"13"-6475,-7 30 357,-24 74 1,16-67-765,-13 80 1,28-130-559,1 1 1,0 0-1,0 0 0,0 0 0,0 0 1,0 0-1,0 0 0,0 0 1,0 0-1,0-1 0,0 1 0,0 0 1,0 0-1,1 0 0,-1 0 1,0 0-1,1 0 0,-1-1 1,0 1-1,1 0 0,-1 0 0,2 0 1,-2 0 5,1-1 0,0 0 0,-1 0 0,1 0-1,0 0 1,0 0 0,-1 1 0,1-1 0,0-1 0,-1 1 0,1 0 0,0 0 0,0 0 0,-1 0 0,1 0 0,0-1 0,-1 1 0,1 0 0,0 0 0,-1-1 0,1 0 0,34-27 399,-18 11-408,-1-2 1,0 0 0,-1 0-1,-2-2 1,0 0 0,-1 0-1,11-28 1,-23 48-1089,-5 2-6501,-2 1 100</inkml:trace>
  <inkml:trace contextRef="#ctx0" brushRef="#br0" timeOffset="1">113 282 13036,'0'0'8328,"15"49"-6566,-6-43-481,5-1-865,0-2-255,8-3-193,-5 0-2243,8-1-1856,-7-10-3589</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56.870"/>
    </inkml:context>
    <inkml:brush xml:id="br0">
      <inkml:brushProperty name="width" value="0.025" units="cm"/>
      <inkml:brushProperty name="height" value="0.025" units="cm"/>
    </inkml:brush>
  </inkml:definitions>
  <inkml:trace contextRef="#ctx0" brushRef="#br0">68 241 13933,'0'0'6785,"-9"7"-5557,4-3-1131,1-2 108,0 0 0,0 1-1,1-1 1,-1 1 0,1 0 0,0 0 0,0 0 0,0 1 0,0-1 0,0 1 0,1-1 0,0 1 0,-1 0 0,1 0 0,1 0 0,-1 0 0,1 0 0,-1 1 0,0 5 0,2-10-194,1 1-1,-1 0 1,0-1-1,1 1 1,-1 0 0,0-1-1,1 1 1,-1-1-1,0 1 1,1-1-1,-1 1 1,1-1 0,-1 1-1,1-1 1,-1 1-1,1-1 1,0 1 0,-1-1-1,1 0 1,0 1-1,-1-1 1,1 0-1,0 0 1,-1 1 0,1-1-1,0 0 1,-1 0-1,1 0 1,0 0 0,0 0-1,-1 0 1,1 0-1,0 0 1,-1 0-1,1 0 1,0-1 0,-1 1-1,1 0 1,0 0-1,-1-1 1,1 1 0,0-1-1,31-13 112,-22 4-612,0-1 1,-1-1 0,0 0 0,-1 0 0,-1 0 0,0-1 0,8-19 0,-18 37-239,0 1 568,0 1 0,0 0 0,0-1 0,1 1 0,0 0 0,1 1 0,-2 7 0,4-15 84,0 0-1,0 0 1,0 0-1,0 0 1,0 0-1,0 0 1,0 0-1,0-1 1,0 1-1,0 0 1,0-1-1,0 1 1,0 0-1,0-1 1,0 1-1,0-1 1,1-1-1,12-14 107,1-1 0,-2 0 0,-1-1 0,0-1 0,-1 0 0,-1-1 0,8-20 0,1 0 104,-11 21-45,10-21 112,-13 36 404,-7 24 640,-14 49-211,8-39-368,2 0-1,1 1 1,1 0-1,0 46 1,11-50-812,-2-27-246,-3-15 263,-2 6 219,0 0 0,0 0 0,-1 1 0,0-1 1,0 0-1,-1 0 0,0 1 0,-1-1 1,-4-9-1,12 21-304,0-1 1,0 0-1,1 0 1,-1 0-1,0-1 1,1 1-1,0-1 0,-1-1 1,1 1-1,11-1 1,-6 0-299,47-1-869,-54 0 1394,-1 1 0,0-1 1,1 1-1,-1-1 1,0 0-1,0 0 0,0 0 1,0-1-1,0 1 1,0-1-1,0 0 0,-1 0 1,1 0-1,3-4 1,-16 16 3437,-36 41-1692,45-49-1712,-1 1 0,1-1 0,-1 0 0,1 1 0,0-1 0,0 1 0,0-1 1,0 1-1,0-1 0,1 1 0,-1 0 0,1-1 0,0 1 0,-1 0 0,2 2 0,-1-4-42,0-1 0,0 1 0,0 0 0,1-1 0,-1 1 0,0-1 0,1 1 0,-1-1 0,0 0 0,1 1 0,-1-1-1,1 1 1,-1-1 0,1 0 0,-1 1 0,1-1 0,-1 0 0,1 1 0,-1-1 0,1 0 0,-1 0 0,1 0 0,-1 1 0,1-1 0,0 0 0,27-4 58,-18 0-121,0-1 0,-1 0 1,1 0-1,-1-1 0,11-10 1,18-10 98,-38 26-35,1 0-1,-1 1 0,0-1 0,1 0 0,-1 0 0,0 1 0,1-1 0,-1 0 0,0 1 0,1-1 0,-1 1 0,0-1 0,0 0 0,0 1 0,1-1 1,-1 1-1,0-1 0,0 1 0,0-1 0,0 1 0,0-1 0,0 0 0,0 1 0,0-1 0,0 1 0,0-1 0,0 1 0,0-1 0,0 1 0,0-1 1,-1 1-1,1-1 0,0 0 0,0 1 0,-1 0 0,1 3 518,3-12-91,1-4-238,0 1 0,0-1 0,1 1 0,1 0 0,10-16 0,-14 24-187,1-1 1,0 1-1,0 0 0,1 0 0,-1 0 1,1 0-1,-1 0 0,1 1 0,0 0 1,0-1-1,0 1 0,0 1 1,0-1-1,0 1 0,1-1 0,-1 1 1,1 1-1,6-2 0,65 1-543,-14 0-2583,-1-6-5125,-11-7-7435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59.404"/>
    </inkml:context>
    <inkml:brush xml:id="br0">
      <inkml:brushProperty name="width" value="0.025" units="cm"/>
      <inkml:brushProperty name="height" value="0.025" units="cm"/>
    </inkml:brush>
  </inkml:definitions>
  <inkml:trace contextRef="#ctx0" brushRef="#br0">111 1 4388,'0'0'10559,"-10"11"-10462,-2 3-44,1 1 0,1 1 1,0 0-1,1 1 0,1-1 1,0 2-1,1-1 1,1 1-1,1 0 0,-5 33 1,8-34 148,0 1-1,2-1 1,0 1 0,1 0-1,0-1 1,8 32 0,-6-41-100,0 0 0,0 0 0,1 0 1,0-1-1,0 1 0,0-1 0,1 0 1,1 0-1,-1-1 0,1 1 0,0-1 0,0 0 1,1-1-1,0 0 0,0 0 0,9 5 0,-1-2 69,1-1-1,-1-1 0,1 0 0,0-2 0,1 1 1,-1-2-1,28 3 0,124-4 363,-99-3-484,5 4-57,0 2 0,0 4 0,114 28 0,-10-2 72,351 21 0,-400-52-31,-1-5 0,0-7 0,147-26 0,371-108-416,-535 113 254,-16 2 47,175-24-1,-190 37-43,-54 9 277,0 1-1,36-2 1,-62 40 89,-7 15 117,-3 18 97,-3 96 0,13 6 1137,0-168-1589,0 0 0,1-1 0,-1 1 0,0 0 0,0-1 0,0 1 0,0 0 0,0-1 0,1 1 0,-1-1-1,0 1 1,1-1 0,-1 1 0,0 0 0,1-1 0,-1 1 0,1-1 0,-1 1 0,0-1 0,1 0 0,-1 1 0,1-1 0,0 1 0,-1-1 0,1 0 0,-1 1 0,1-1-1,0 0 1,13 0-4531,-5-6-3933</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0.632"/>
    </inkml:context>
    <inkml:brush xml:id="br0">
      <inkml:brushProperty name="width" value="0.025" units="cm"/>
      <inkml:brushProperty name="height" value="0.025" units="cm"/>
    </inkml:brush>
  </inkml:definitions>
  <inkml:trace contextRef="#ctx0" brushRef="#br0">133 50 4356,'-4'-18'5757,"4"16"-5153,0-1-1,0 1 1,-1 0-1,1 0 1,-1-1-1,1 1 1,-1 0-1,0 0 0,0 0 1,0 0-1,0-1 1,-2-1-1,-10 49 711,11-40-1297,-95 378 323,95-378-346,1 0 0,0 0 0,0-1-1,1 1 1,-1 0 0,1 0 0,0 0-1,0 0 1,1 0 0,-1 0 0,1-1 0,2 7-1,-2-9 6,1 0 1,-1 0-1,1 0 0,0 0 0,0-1 0,0 1 1,0 0-1,0-1 0,0 0 0,1 1 0,-1-1 0,0 0 1,1 0-1,-1 0 0,1-1 0,-1 1 0,1-1 1,-1 1-1,1-1 0,-1 0 0,1 0 0,-1 0 0,1 0 1,4-1-1,22-2 146,0-1 0,0-1 0,0-2 1,-1-1-1,55-23 0,15-3 51,-37 16-129,1 3-1,76-7 0,-101 18-103,0 2 0,-1 1 1,1 2-1,0 2 1,45 9-1,-55-5-102,-22-6-7,-1 1 0,0-1 0,0 0 0,1-1 0,-1 1 0,1-1-1,-1 0 1,6 0 0,-8-1 11,1 0 0,-1 0 0,0 0 0,0 0 0,1 0 0,-1 0 0,0-1 0,0 1 0,0-1 0,0 0 0,-1 1 0,1-1 0,0 0 0,-1 0 0,1 0-1,-1 0 1,0-1 0,1-1 0,1-1-896,0-1 0,0 1 0,-1-1 0,0 0 0,0 1 0,1-9 0,-2-9-7569</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0.960"/>
    </inkml:context>
    <inkml:brush xml:id="br0">
      <inkml:brushProperty name="width" value="0.025" units="cm"/>
      <inkml:brushProperty name="height" value="0.025" units="cm"/>
    </inkml:brush>
  </inkml:definitions>
  <inkml:trace contextRef="#ctx0" brushRef="#br0">1 1 16271,'0'0'3422,"12"0"-3534,32 0 173,-1 2 0,1 2 0,-1 2 0,45 12-1,-85-18-52,-1 1-1,0 0 0,0-1 0,1 1 0,-1 0 0,0 0 0,0 0 0,0 1 0,0-1 0,0 0 0,0 1 0,0 0 1,-1-1-1,1 1 0,0 0 0,-1 0 0,0 0 0,1 0 0,-1 0 0,0 0 0,0 0 0,0 0 0,0 0 0,0 0 0,-1 1 1,1-1-1,-1 0 0,1 1 0,-1-1 0,0 0 0,0 1 0,0-1 0,0 1 0,0-1 0,-1 0 0,1 1 0,-1-1 1,0 0-1,1 1 0,-1-1 0,-1 2 0,-5 11 161,-1-1-1,0-1 1,-1 1 0,-20 23-1,19-25-64,-40 47 215,32-40-414,0 2-1,1-1 1,2 2-1,0 0 0,1 1 1,-20 46-1,30-50-3212,4-11-3322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1.875"/>
    </inkml:context>
    <inkml:brush xml:id="br0">
      <inkml:brushProperty name="width" value="0.025" units="cm"/>
      <inkml:brushProperty name="height" value="0.025" units="cm"/>
    </inkml:brush>
  </inkml:definitions>
  <inkml:trace contextRef="#ctx0" brushRef="#br0">1 409 10090,'0'0'8109,"4"-10"-6753,3-4-1185,2 0 0,0 0 1,0 1-1,1 1 1,1 0-1,0 0 0,0 1 1,19-14-1,20-17-44,-13 12-57,-2-2-1,0-1 1,-3-2 0,34-45-1,-54 61 653,-21 28 105,-20 31-411,18-20-413,1 0-1,1 1 1,1 0 0,1 0-1,0 1 1,2 0 0,1 0-1,0 1 1,0 33 0,4-53 9,0-1 0,0 1 0,1-1 0,-1 1 0,0-1 0,1 1 0,0-1 0,-1 0 1,1 1-1,0-1 0,0 0 0,0 0 0,1 1 0,-1-1 0,0 0 0,1 0 0,0 0 1,-1-1-1,1 1 0,0 0 0,3 2 0,21 7-1956,4-8-6142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2.264"/>
    </inkml:context>
    <inkml:brush xml:id="br0">
      <inkml:brushProperty name="width" value="0.025" units="cm"/>
      <inkml:brushProperty name="height" value="0.025" units="cm"/>
    </inkml:brush>
  </inkml:definitions>
  <inkml:trace contextRef="#ctx0" brushRef="#br0">42 174 10250,'0'0'1991,"-7"8"27,-24 24-155,30-32-1835,1 1 0,0-1-1,0 0 1,-1 1 0,1-1 0,0 0 0,0 1-1,-1-1 1,1 0 0,0 1 0,0-1-1,0 0 1,0 1 0,-1-1 0,1 1 0,0-1-1,0 1 1,0-1 0,0 0 0,0 1 0,0-1-1,0 1 1,0-1 0,0 0 0,0 1 0,1-1-1,-1 1 1,0-1 0,0 0 0,0 1 0,0-1-1,1 1 1,-1-1 0,0 0 0,0 1 0,0-1-1,1 0 1,-1 1 0,0-1 0,1 0 0,-1 0-1,0 1 1,1-1 0,-1 0 0,0 0 0,1 0-1,-1 1 1,1-1 0,-1 0 0,0 0 0,1 0-1,-1 0 1,1 0 0,-1 0 0,0 0 0,1 0-1,-1 0 1,1 0 0,-1 0 0,1 0 0,-1 0-1,0 0 1,1 0 0,-1 0 0,1-1 0,33 0 647,-32 1-516,31-7 474,0 0-1,0-3 1,-1 0-1,59-29 1,-32 14-187,-39 17-576,220-81 1309,-201 78-1734,48-6-1,-60 14-1176,1 1 0,45 2 0,-49 3-2251,-10 1-400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9.566"/>
    </inkml:context>
    <inkml:brush xml:id="br0">
      <inkml:brushProperty name="width" value="0.025" units="cm"/>
      <inkml:brushProperty name="height" value="0.025" units="cm"/>
    </inkml:brush>
  </inkml:definitions>
  <inkml:trace contextRef="#ctx0" brushRef="#br0">24 317 3427,'0'0'12311,"-4"9"-11340,-15 26-239,19-34-695,0 0 0,0 0 1,0 0-1,0 0 1,0 0-1,0-1 1,0 1-1,0 0 1,0 0-1,0 0 1,0 0-1,0 0 1,1 0-1,-1-1 1,0 1-1,1 0 1,-1 0-1,0 0 1,1-1-1,-1 1 1,1 0-1,-1-1 1,1 1-1,0 0 1,-1-1-1,1 1 1,0-1-1,-1 1 1,1 0-1,0-1 1,0 0-1,0 1 1,-1-1-1,1 0 0,0 1 1,0-1-1,0 0 1,0 0-1,0 0 1,-1 1-1,1-1 1,0 0-1,1-1 1,43 4 1079,-42-3-969,4-1-56,-1 0-1,0 0 0,1 0 0,-1-1 1,0 0-1,1 0 0,-1 0 0,0-1 1,-1 0-1,1 0 0,0-1 0,-1 0 1,0 0-1,0 0 0,0 0 0,0-1 1,-1 0-1,0 0 0,0 0 0,0 0 1,0-1-1,-1 1 0,0-1 0,0 0 1,-1 0-1,1 0 0,-1 0 0,-1-1 1,1 1-1,-1-1 0,1-9 0,-2 15-89,0 0-1,0 0 1,-1 1 0,1-1-1,0 0 1,0 1-1,0-1 1,-1 1-1,1-1 1,0 0 0,-1 1-1,1-1 1,0 1-1,-1-1 1,1 0-1,-1 1 1,1-1-1,-1 1 1,1 0 0,-1-1-1,1 1 1,-1-1-1,0 1 1,1 0-1,-1-1 1,0 1-1,1 0 1,-1 0 0,0 0-1,1-1 1,-1 1-1,0 0 1,1 0-1,-1 0 1,0 0 0,1 0-1,-1 0 1,0 0-1,1 1 1,-1-1-1,0 0 1,1 0-1,-1 0 1,0 1 0,0-1-1,-32 16-201,25-8 187,1 0-1,0 0 0,0 1 1,0 0-1,1 1 0,1-1 0,0 1 1,0 0-1,0 1 0,2-1 1,-1 1-1,1 0 0,1 0 1,0 0-1,-1 19 0,3-28 9,0-1 0,0 0-1,0 1 1,0-1 0,0 1-1,1-1 1,-1 0 0,0 1-1,1-1 1,-1 0 0,1 0-1,-1 1 1,1-1 0,-1 0-1,1 0 1,0 0 0,0 0-1,0 0 1,0 0 0,0 0-1,0 0 1,0 0 0,0 0-1,0 0 1,0-1 0,3 2-1,-1-1 13,0 0 1,0 0-1,1-1 0,-1 1 0,1-1 0,-1 0 0,0 0 0,1 0 1,-1 0-1,6-2 0,3 0 45,-1-1 0,-1-1-1,1 0 1,0 0 0,17-11 0,-11 4-21,0-1 0,-1-1 1,0 0-1,-2-2 0,1 1 1,17-26-1,-28 32-129,-15 21 38,10-11 53,-1-1 0,1 1 1,0 0-1,0-1 0,0 1 1,0 0-1,0 0 1,0 0-1,1-1 0,-1 1 1,1 0-1,-1 0 0,1 0 1,0 0-1,-1 0 0,1 0 1,0 0-1,0 0 0,1 0 1,-1 0-1,1 2 1,1-3 40,0-1 0,1 0 1,-1 1-1,1-1 1,-1 0-1,1 0 0,-1 0 1,0-1-1,1 1 1,-1 0-1,1-1 0,-1 0 1,0 0-1,0 1 1,1-1-1,-1-1 0,4-1 1,20-16 245,-2 0 1,0-2-1,0 0 0,-2-2 1,32-43-1,-44 55-142,1-2-35,1-1-1,-2 0 1,0-1 0,-1 0-1,0 0 1,-1-1-1,-1 0 1,8-27 0,-15 43-106,0 0-1,0 0 1,1-1 0,-1 1 0,0 0 0,0 0 0,0 0-1,0 0 1,0-1 0,0 1 0,0 0 0,0 0-1,0 0 1,0 0 0,0-1 0,0 1 0,0 0 0,0 0-1,0 0 1,0-1 0,0 1 0,0 0 0,0 0 0,0 0-1,0 0 1,0-1 0,0 1 0,0 0 0,0 0 0,0 0-1,0 0 1,-1 0 0,1-1 0,0 1 0,0 0 0,0 0-1,0 0 1,0 0 0,0 0 0,-1 0 0,1-1 0,0 1-1,0 0 1,0 0 0,0 0 0,-1 0 0,1 0 0,0 0-1,0 0 1,0 0 0,0 0 0,-1 0 0,1 0 0,0 0-1,0 0 1,0 0 0,-1 0 0,1 0 0,0 0-1,-14 10-138,-11 18 37,10-6 87,2 1 1,1 1 0,0 0-1,2 0 1,1 1-1,1 0 1,1 0-1,1 1 1,1 0-1,-2 48 1,7-70 18,1 1 0,-1-1 0,1 0 0,0 0 0,1 1 0,-1-1 0,1 0 0,-1 0 0,1 0 0,0 0 0,1-1 0,-1 1 0,6 5 0,-7-7 9,1 0 1,-1-1 0,0 0 0,1 1 0,-1-1 0,1 0 0,0 0 0,-1 1 0,1-2 0,0 1 0,0 0-1,0 0 1,0 0 0,0-1 0,-1 1 0,1-1 0,0 0 0,0 1 0,0-1 0,0 0 0,1 0 0,-1 0-1,0 0 1,0-1 0,0 1 0,-1-1 0,1 1 0,0-1 0,0 1 0,0-1 0,0 0 0,2-1-1,-3 0 6,1 0-1,-1 0 1,0 0-1,0 0 1,0 0-1,0 0 0,0 0 1,0 0-1,0 0 1,-1-1-1,1 1 1,-1 0-1,1 0 0,-1-1 1,0 1-1,0 0 1,0-1-1,0 1 1,-1-3-1,-7-45-121,5 41-185,-1 1-1,0 0 1,0 0-1,-1 0 1,0 1-1,-1 0 1,1-1 0,-1 2-1,-12-12 1,8 9 86,-1 0 0,0 0 1,-1 1-1,1 1 0,-23-11 1,146 30 898,-79-7-1089,61 1 0,-102-16-5921,-7-2 113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2.607"/>
    </inkml:context>
    <inkml:brush xml:id="br0">
      <inkml:brushProperty name="width" value="0.025" units="cm"/>
      <inkml:brushProperty name="height" value="0.025" units="cm"/>
    </inkml:brush>
  </inkml:definitions>
  <inkml:trace contextRef="#ctx0" brushRef="#br0">0 0 14862,'0'0'2402,"4"56"-1601,-2-27-64,1 6-577,2 1-64,1-4-32,-3-3-96,3-5-1089,-1-8-384,0-5-770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2.997"/>
    </inkml:context>
    <inkml:brush xml:id="br0">
      <inkml:brushProperty name="width" value="0.025" units="cm"/>
      <inkml:brushProperty name="height" value="0.025" units="cm"/>
    </inkml:brush>
  </inkml:definitions>
  <inkml:trace contextRef="#ctx0" brushRef="#br0">0 253 11211,'7'-13'1665,"4"-7"-880,2 0 0,0 1-1,1 0 1,1 1 0,0 1 0,2 0-1,0 1 1,36-26 0,-42 35-686,0 0 1,1 1-1,0 1 1,0 0-1,1 0 1,0 1 0,-1 1-1,1 0 1,0 0-1,1 2 1,-1-1-1,0 2 1,18 1-1,-29-1-97,1 0 1,-1 0-1,1 0 0,-1 1 0,0-1 1,1 1-1,-1 0 0,0-1 0,0 1 1,1 0-1,-1 1 0,0-1 0,0 0 1,0 0-1,0 1 0,-1-1 0,1 1 1,0 0-1,0 0 0,-1-1 0,1 1 1,-1 0-1,0 0 0,0 0 0,1 1 1,-1-1-1,-1 0 0,1 0 0,0 1 1,0-1-1,-1 0 0,1 1 0,-1-1 1,0 0-1,0 1 0,0-1 0,0 1 1,0-1-1,-1 0 0,0 5 0,-1 3 48,-1 0 0,0 0-1,-1 0 1,1 0 0,-2-1-1,0 0 1,0 0 0,-7 9-1,-46 47 422,47-55-335,0 1-1,1-1 0,0 2 0,1-1 0,0 2 0,1-1 0,0 1 0,-7 18 0,14-29-134,0 0 0,0 0-1,0 0 1,1 1-1,-1-1 1,1 0 0,-1 0-1,1 1 1,0-1 0,0 0-1,0 1 1,0-1 0,1 1-1,-1-1 1,0 0-1,1 0 1,0 1 0,-1-1-1,1 0 1,0 0 0,0 0-1,0 0 1,1 0-1,-1 0 1,0 0 0,1 0-1,-1 0 1,1 0 0,0-1-1,-1 1 1,1-1 0,0 1-1,0-1 1,0 0-1,0 0 1,0 0 0,1 0-1,-1 0 1,0 0 0,4 0-1,9 3-118,0-2 0,1 0-1,0-1 1,-1 0 0,17-2 0,-11 1-523,-19 0 587,67-3-2950,-23-6-2116,-12-1-480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3.341"/>
    </inkml:context>
    <inkml:brush xml:id="br0">
      <inkml:brushProperty name="width" value="0.025" units="cm"/>
      <inkml:brushProperty name="height" value="0.025" units="cm"/>
    </inkml:brush>
  </inkml:definitions>
  <inkml:trace contextRef="#ctx0" brushRef="#br0">0 115 11563,'0'0'3646,"11"3"-2690,4 0-696,0 0 0,1-1 0,-1-1 0,1 0 0,0-1 1,18-2-1,-27 1-232,1 0-1,-1 0 1,0-1 0,1 0 0,-1 0 0,0-1 0,0 1-1,0-2 1,-1 1 0,1-1 0,-1 0 0,0 0 0,0 0-1,0-1 1,-1 0 0,1-1 0,4-6 0,-9 11 25,0 0 1,0 0 0,0 0-1,0-1 1,0 1-1,0 0 1,-1-1 0,1 1-1,0 0 1,-1-1-1,1 1 1,-1-1 0,0 1-1,1-1 1,-1 1-1,0-1 1,0 0 0,0 1-1,0-1 1,0 1-1,0-1 1,-1 1 0,1-1-1,-1 1 1,1-1-1,-1-1 1,-1 2 19,1-1 0,-1 0 0,0 1 0,1 0 0,-1-1 0,0 1-1,0 0 1,0 0 0,0 0 0,0 0 0,0 0 0,0 0 0,0 1 0,0-1 0,-5 0 0,-1 0-5,-1 0-1,1 0 1,-1 1 0,0 0 0,1 1 0,-1 0 0,1 0-1,-14 5 1,14-2-67,1 0 1,0 1-1,0-1 0,0 2 0,0-1 0,1 1 1,0 0-1,1 0 0,-1 1 0,1 0 1,0 0-1,1 0 0,-1 1 0,2-1 0,-1 1 1,1 0-1,0 0 0,0 0 0,1 0 0,1 1 1,-2 14-1,3-22-18,0 1 0,0 0 1,0 0-1,0-1 0,1 1 1,-1 0-1,1-1 0,-1 1 0,1-1 1,-1 1-1,1 0 0,0-1 1,0 1-1,0-1 0,0 0 0,0 1 1,0-1-1,0 0 0,1 0 1,-1 0-1,0 1 0,1-1 0,-1-1 1,1 1-1,-1 0 0,1 0 1,-1 0-1,1-1 0,0 1 0,-1-1 1,1 1-1,0-1 0,-1 0 0,1 0 1,0 0-1,-1 0 0,1 0 1,0 0-1,2 0 0,5 0-261,-1-1 0,1 0 0,0 0 0,-1-1-1,1 1 1,14-7 0,-10 2-1248,0-1 1,0-1-1,-1 0 0,16-13 1,6-10-4204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3.718"/>
    </inkml:context>
    <inkml:brush xml:id="br0">
      <inkml:brushProperty name="width" value="0.025" units="cm"/>
      <inkml:brushProperty name="height" value="0.025" units="cm"/>
    </inkml:brush>
  </inkml:definitions>
  <inkml:trace contextRef="#ctx0" brushRef="#br0">84 0 12524,'0'0'1697,"-9"5"-271,4-3-1261,-39 20 1179,43-21-1291,-1 0 0,0 0-1,0 0 1,1 1 0,-1-1 0,1 0 0,-1 1-1,1-1 1,0 1 0,-1 0 0,1-1-1,0 1 1,0 0 0,0 0 0,0 0 0,1 0-1,-1 0 1,0 0 0,1 0 0,-1 0-1,1 0 1,0 0 0,0 3 0,0-3-49,1 0 0,0 0 0,0-1 1,1 1-1,-1 0 0,0-1 0,1 1 0,-1-1 1,0 1-1,1-1 0,0 0 0,-1 0 0,1 0 1,0 1-1,0-2 0,-1 1 0,5 1 0,32 13-31,-7-7 108,46 5 0,5 1-24,-80-14-82,0 1 0,0-1 0,0 1 0,0 0 0,0-1 0,0 1 0,0 0 1,0 0-1,0 0 0,-1 0 0,1 1 0,0-1 0,-1 0 0,1 1 0,-1-1 0,1 1 1,-1-1-1,0 1 0,0 0 0,2 3 0,-3-4 54,1 1 0,-1 0 1,0-1-1,0 1 0,-1 0 0,1-1 1,0 1-1,0 0 0,-1-1 0,1 1 1,-1-1-1,1 1 0,-1-1 1,0 1-1,0-1 0,1 1 0,-1-1 1,0 0-1,0 0 0,0 1 0,-1-1 1,1 0-1,0 0 0,0 0 0,-1 0 1,1 0-1,0 0 0,-3 0 0,-5 6 322,-1-1-1,0 0 1,0 0 0,-1-2-1,0 1 1,0-1-1,0-1 1,0 0-1,0 0 1,-1-1-1,0-1 1,1 0 0,-1 0-1,-17-2 1,28 1-417,1 0 1,-1 0-1,1 0 0,-1 0 1,0 0-1,1 0 1,-1 0-1,1 0 1,-1 0-1,1 0 1,-1 0-1,1 0 0,-1 0 1,1-1-1,-1 1 1,1 0-1,-1 0 1,1-1-1,-1 1 0,1 0 1,-1-1-1,1 1 1,0 0-1,-1-1 1,1 1-1,0 0 1,-1-1-1,1 1 0,0-1 1,-1 1-1,1-1 1,0 1-1,0-1 1,0 1-1,-1-1 1,1 1-1,0-1 0,0 1 1,0-1-1,0 1 1,0-1-1,0 1 1,0-1-1,0 0 1,0 1-1,0-1 0,0 1 1,1-2-1,0 1-400,0 0-1,0-1 1,0 1 0,0-1-1,0 1 1,0 0-1,1 0 1,-1 0-1,0 0 1,1 0-1,-1 0 1,1 0 0,2-1-1,14-6-3142,5 2-1291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4.537"/>
    </inkml:context>
    <inkml:brush xml:id="br0">
      <inkml:brushProperty name="width" value="0.025" units="cm"/>
      <inkml:brushProperty name="height" value="0.025" units="cm"/>
    </inkml:brush>
  </inkml:definitions>
  <inkml:trace contextRef="#ctx0" brushRef="#br0">65 271 13837,'0'0'8008,"-1"-3"-8318,0 1 371,1 0 1,-1 0-1,1 0 1,0 0-1,0 0 1,0 0-1,0 0 0,0 0 1,0 0-1,0 0 1,1 0-1,-1 0 1,2-4-1,3-22 1786,-22 44-1452,11-8-413,1-3 7,0 1 0,0 0 0,1 0 0,0 1 0,0-1 0,0 1 0,1 0 0,0 0 0,0 0 0,1 0 0,-2 12 0,4-18 2,1-1 0,-1 1 0,1-1 0,-1 1 0,1-1 0,-1 1 0,1-1 0,0 0 0,-1 1 0,1-1 0,0 0 0,-1 1 0,1-1 0,0 0-1,-1 0 1,1 0 0,0 0 0,0 0 0,-1 1 0,1-1 0,0-1 0,-1 1 0,1 0 0,0 0 0,1 0 0,21-2 20,-6-2 28,-1 0 0,1-1 0,18-9 0,-24 9-50,1 0-1,-1 1 1,1 0-1,0 1 1,0 1-1,0 0 1,21-1-1,-32 4 8,1-1 1,-1 1-1,1 1 1,-1-1-1,0 0 1,0 0-1,1 0 1,-1 1-1,0-1 1,0 1-1,0-1 0,-1 1 1,1-1-1,0 1 1,0-1-1,-1 1 1,1 0-1,-1-1 1,0 1-1,1 0 0,-1 0 1,0-1-1,0 1 1,0 0-1,0 3 1,-1 6 433,0-40 102,1 26-491,-1-7-3,1-1-1,0 1 1,1-1-1,0 0 1,1 1-1,0 0 1,0-1 0,1 1-1,5-10 1,-5 18-90,1 0 0,-1-1 0,1 1 1,-1 1-1,1-1 0,0 0 1,0 1-1,0 0 0,0 0 0,0 0 1,0 1-1,0-1 0,8 1 1,12-4-363,-23 4 410,0-1 0,0 0 0,1 1 0,-1-1 0,1 1 0,-1-1-1,1 1 1,-1 0 0,0 0 0,1-1 0,-1 1 0,1 0 0,-1 0-1,1 1 1,-1-1 0,1 0 0,-1 0 0,1 1 0,-1-1 0,0 1-1,1-1 1,-1 1 0,0-1 0,1 1 0,-1 0 0,0 0 0,0 0-1,1 0 1,0 1 0,-1 2 12,0-1-1,0 1 0,0 0 1,-1 0-1,0-1 1,1 1-1,-1 0 1,-1 0-1,1-1 0,-2 8 1,-6 13 28,7-20-38,-1 0 0,1 0 0,-1 0 0,1 0 1,1 0-1,-1 0 0,0 7 0,22-28-62,10-18 22,-18 22-53,-1 0 1,19-29-1,-31 43 86,-1-1 0,1 1 0,0-1 0,-1 1 0,1-1 0,0 1 0,0 0 0,0-1 0,0 1 0,-1 0 0,1-1 0,0 1 0,0 0 0,0-1 0,0 1 0,0-1 0,1 1 0,-1 0 0,0-1 0,0 1 0,0 0 0,0-1 0,1 1 0,-1-1 0,0 1 0,1-1 0,-1 1 0,0-1 0,1 1 0,-1-1 0,1 1 0,-1-1 0,1 1 0,0 0 0,0-1 8,0 1-1,0-1 1,0 0-1,0 0 0,0 0 1,0 1-1,1-1 1,-1 0-1,0 0 1,0 0-1,0-1 1,0 1-1,0 0 1,0 0-1,0-1 1,1 1-1,-1 0 1,0-1-1,0 1 1,0-1-1,0 1 1,-1-1-1,1 0 1,0 1-1,0-1 1,0 0-1,1-1 1,54-54 91,-37 36-66,0 1 0,0 2 0,28-20 1,-47 37-26,0-1 1,1 1-1,-1-1 1,0 1 0,1-1-1,-1 1 1,1 0-1,-1-1 1,0 1 0,1-1-1,-1 1 1,1 0-1,-1 0 1,1-1 0,0 1-1,-1 0 1,1 0-1,-1 0 1,1-1 0,-1 1-1,1 0 1,0 0-1,-1 0 1,1 0 0,-1 0-1,1 0 1,-1 0 0,1 0-1,0 1 1,-1-1-1,1 0 1,-1 0 0,1 0-1,-1 1 1,1-1-1,-1 0 1,1 0 0,-1 1-1,1-1 1,-1 0-1,1 2 1,-1 24-34,-1-24 32,1 1-1,0-1 1,-1 0-1,1 1 1,0-1-1,0 1 1,0-1-1,1 1 1,-1-1-1,0 0 1,2 3 0,-2-4 0,1-1 1,-1 0-1,0 1 1,1-1 0,-1 0-1,1 1 1,-1-1 0,1 0-1,-1 0 1,1 0 0,0 0-1,-1 1 1,1-1 0,-1 0-1,1 0 1,-1 0 0,1 0-1,-1 0 1,1 0-1,0 0 1,-1 0 0,1-1-1,-1 1 1,1 0 0,-1 0-1,1 0 1,-1-1 0,1 1-1,-1 0 1,1 0 0,-1-1-1,1 1 1,-1 0 0,0-1-1,1 1 1,-1-1 0,1 1-1,-1-1 1,0 1-1,1-1 1,17-20 118,-17 19-109,30-42 104,-65 80-117,26-23-18,-1 1 1,2 0 0,0 1-1,-9 27 1,13-33 10,0 0-1,1 0 1,0 0 0,1 0-1,0 1 1,0-1 0,1 0-1,1 1 1,1 15 0,-1-23-14,0 0 0,0-1 0,-1 1 0,1-1 0,0 1 1,0-1-1,0 0 0,1 1 0,-1-1 0,0 0 0,0 0 0,1 1 0,-1-1 0,1 0 1,-1-1-1,1 1 0,-1 0 0,1 0 0,0-1 0,-1 1 0,1 0 0,0-1 0,-1 0 1,1 1-1,0-1 0,0 0 0,-1 0 0,1 0 0,0 0 0,0 0 0,-1-1 1,4 0-1,2 0-562,0 0 0,0 0 0,1-1 0,-1 0 0,-1-1 0,13-5 0,21-20-5962,4-10-4597</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4.948"/>
    </inkml:context>
    <inkml:brush xml:id="br0">
      <inkml:brushProperty name="width" value="0.025" units="cm"/>
      <inkml:brushProperty name="height" value="0.025" units="cm"/>
    </inkml:brush>
  </inkml:definitions>
  <inkml:trace contextRef="#ctx0" brushRef="#br0">92 0 18738,'-35'8'2270,"21"-4"-1343,45 0-4343,-16-1 3341,1 1 0,-1 0 1,0 1-1,-1 1 0,22 12 0,-34-18 114,-1 1 0,0 0 0,0-1-1,0 1 1,0 0 0,0 0-1,0 0 1,0 0 0,0 0-1,0 0 1,-1 0 0,1 0-1,0 0 1,-1 0 0,1 1 0,0-1-1,-1 0 1,1 0 0,-1 1-1,0-1 1,0 0 0,1 1-1,-1-1 1,0 0 0,0 1 0,0-1-1,0 0 1,0 1 0,-1-1-1,1 0 1,0 0 0,-1 1-1,1-1 1,-1 0 0,1 0-1,-1 1 1,1-1 0,-1 0 0,0 0-1,0 0 1,1 0 0,-1 0-1,0 0 1,0 0 0,-2 1-1,-6 7 592,0 0-1,0-1 1,-19 13-1,20-15-544,3-2 27,-4 4-68,-1-1 0,1-1-1,-1 1 1,0-2 0,0 1 0,-1-1 0,1-1 0,-22 6 0,32-10-124,-1 0-1,1 0 0,0 0 0,-1 0 0,1 0 1,-1 0-1,1 0 0,-1 0 0,1 0 0,0 0 1,-1-1-1,1 1 0,-1 0 0,1 0 1,0-1-1,-1 1 0,1 0 0,0 0 0,-1-1 1,1 1-1,0 0 0,-1-1 0,1 1 0,0 0 1,0-1-1,0 1 0,-1-1 0,1 1 0,0 0 1,0-1-1,0 1 0,0-1 0,0 1 1,0-1-1,0 1 0,-1 0 0,1-1 0,1 1 1,-1-1-1,0 1 0,0-1 0,0 1 0,0 0 1,0-1-1,0 1 0,0-1 0,0 1 0,1 0 1,-1-1-1,0 1 0,1-1 0,9-26-4457,3 4 86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5.391"/>
    </inkml:context>
    <inkml:brush xml:id="br0">
      <inkml:brushProperty name="width" value="0.025" units="cm"/>
      <inkml:brushProperty name="height" value="0.025" units="cm"/>
    </inkml:brush>
  </inkml:definitions>
  <inkml:trace contextRef="#ctx0" brushRef="#br0">114 102 15663,'0'0'5413,"-8"0"-4890,4 1-508,1 0-1,-1 0 1,1 0-1,-1 0 0,1 0 1,0 0-1,-1 1 1,1 0-1,0 0 1,0 0-1,0 0 1,0 0-1,-4 5 1,1 0-13,0 0-1,0 1 1,1-1 0,1 1 0,-7 13 0,8-15-7,1-3-3,0 1 1,0 0 0,0 0-1,1-1 1,0 1-1,-1 0 1,1 1-1,1-1 1,-1 0-1,1 0 1,-1 0 0,1 8-1,1-12 4,-1 1 0,1-1-1,-1 1 1,1 0 0,0-1 0,-1 1 0,1-1-1,-1 1 1,1-1 0,0 0 0,-1 1-1,1-1 1,0 0 0,0 1 0,-1-1-1,1 0 1,0 0 0,0 0 0,-1 0-1,1 1 1,0-1 0,0 0 0,0 0-1,-1-1 1,1 1 0,0 0 0,0 0-1,0 0 1,-1 0 0,1-1 0,0 1 0,0-1-1,28-10 81,-18 3-123,1-1 0,-1 0 1,-1-1-1,0 0 0,0-1 0,-1 0 0,16-24 0,-14 18 24,-1-2 0,-1 1 0,0-2-1,12-37 1,-21 46 180,-5 11 34,-11 14-53,3 3-104,1 1 1,1 0-1,1 1 0,1 0 1,-8 22-1,11-27-108,1 2 1,1-1-1,0 0 0,1 1 0,1 0 0,0-1 0,1 25 0,1-39 8,0-1 1,0 1-1,0 0 0,0-1 0,0 1 0,0 0 0,0-1 0,1 1 0,-1 0 0,0-1 0,0 1 0,1 0 0,-1-1 0,0 1 0,1 0 0,-1-1 0,0 1 0,1-1 0,-1 1 0,1-1 0,-1 1 0,1-1 0,-1 1 0,1-1 0,-1 0 0,1 1 0,0-1 0,-1 1 0,1-1 0,-1 0 0,1 0 0,1 1 0,24-10-1943,-18 4 1119,-1 0 0,1-1 0,-1 0-1,8-10 1,18-26-3466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25.784"/>
    </inkml:context>
    <inkml:brush xml:id="br0">
      <inkml:brushProperty name="width" value="0.025" units="cm"/>
      <inkml:brushProperty name="height" value="0.025" units="cm"/>
    </inkml:brush>
  </inkml:definitions>
  <inkml:trace contextRef="#ctx0" brushRef="#br0">155 0 12460,'-8'11'2028,"-15"21"-718,1 0-1,-34 69 0,48-86-1158,1 1 0,1 0-1,0 0 1,1 1-1,1 0 1,1-1-1,0 1 1,1 0-1,1 1 1,1 17-1,0-33-151,0-1 0,0 0 0,0 1 0,0-1 0,1 0 0,-1 1 0,0-1 0,1 0-1,-1 0 1,1 1 0,0-1 0,-1 0 0,1 0 0,0 0 0,-1 0 0,1 0 0,0 0 0,0 0-1,0 0 1,0 0 0,0 0 0,0 0 0,0-1 0,2 2 0,-1-2 12,0 1 0,1-1 0,-1 0 0,0 1 1,0-1-1,1 0 0,-1-1 0,0 1 0,0 0 1,0 0-1,1-1 0,-1 0 0,3-1 0,9-4 77,-1 0 0,0-1 1,20-14-1,-21 12-89,-8 7-7,-1 0 1,1 0-1,-1 0 1,1 1-1,0 0 1,-1-1 0,1 1-1,6-1 1,-10 2 5,1 0 0,-1 0 0,1 0 0,-1 0 0,1 0 1,-1 0-1,1 0 0,-1 1 0,1-1 0,-1 0 1,1 0-1,-1 0 0,1 0 0,-1 1 0,0-1 0,1 0 1,-1 0-1,1 1 0,-1-1 0,0 0 0,1 1 0,-1-1 1,0 1-1,1-1 0,-1 0 0,1 2 0,-3 21 167,-4-10-101,0-1 0,0 0 1,-1 0-1,-1 0 0,-10 11 0,9-11-14,0 1 0,1-1 0,0 1 0,-6 15 0,14-27-49,0-1-1,0 0 1,0 0 0,0 0 0,0 0-1,0 1 1,-1-1 0,1 0-1,0 0 1,0 0 0,0 0-1,0 1 1,0-1 0,0 0 0,1 0-1,-1 0 1,0 0 0,0 1-1,0-1 1,0 0 0,0 0-1,0 0 1,0 0 0,0 0 0,0 1-1,0-1 1,0 0 0,1 0-1,-1 0 1,0 0 0,0 0-1,0 0 1,0 1 0,0-1 0,1 0-1,-1 0 1,0 0 0,0 0-1,0 0 1,0 0 0,0 0-1,1 0 1,-1 0 0,0 0 0,0 0-1,1 0 1,12-1 182,14-6 295,1-4 97,50-12 0,0 1-1860,-29 1-4014,-33 11 174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0.379"/>
    </inkml:context>
    <inkml:brush xml:id="br0">
      <inkml:brushProperty name="width" value="0.025" units="cm"/>
      <inkml:brushProperty name="height" value="0.025" units="cm"/>
    </inkml:brush>
  </inkml:definitions>
  <inkml:trace contextRef="#ctx0" brushRef="#br0">1 395 4452,'0'0'15407,"9"-8"-14622,57-55-531,-2-3 1,75-101 0,-83 97-149,-55 69-105,17-19 1,-18 20-3,0 1 0,0-1 0,0 0-1,0 1 1,0-1 0,0 0 0,0 0-1,0 1 1,0-1 0,0 0-1,0 1 1,0-1 0,0 0 0,0 0-1,0 1 1,0-1 0,0 0 0,0 0-1,1 1 1,-1-1 0,0 0-1,0 0 1,0 1 0,0-1 0,1 0-1,-1 0 1,0 0 0,0 1-1,1-1 1,-1 0 0,0 0 0,0 0-1,1 0 1,-1 1 0,0-1 0,0 0-1,1 0 1,-1 0 0,0 0-1,1 0 1,-1 0 0,0 0 0,0 0-1,1 0 1,-1 0 0,0 0 0,1 0-1,-1 0 1,0 0 0,0 0-1,1 0 1,-1-1 0,0 1 0,0 0-1,1 0 1,-1 0 0,0 0 0,0 0-1,1-1 1,-1 1 0,0 0-1,0 0 1,0 0 0,1-1 0,-1 1-1,0 0 1,0 0 0,0-1 0,1 1-1,-4 25 50,0 0 0,-2-1-1,-1 1 1,-9 25 0,-2 9 18,7-18-267,1-1 1,2 1 0,-2 66 0,12-77-941,-3-29 1070,0-1 0,1 1 0,-1-1 1,0 1-1,0-1 0,0 1 0,1-1 0,-1 1 1,0-1-1,1 1 0,-1-1 0,0 1 0,1-1 1,-1 1-1,1-1 0,-1 0 0,1 1 1,-1-1-1,1 0 0,-1 1 0,1-1 0,-1 0 1,1 0-1,-1 0 0,1 1 0,-1-1 0,1 0 1,-1 0-1,1 0 0,0 0 0,-1 0 0,1 0 1,-1 0-1,1 0 0,-1 0 0,1 0 1,0 0-1,-1 0 0,1-1 0,-1 1 0,1 0 1,-1 0-1,1-1 0,-1 1 0,1 0 0,0-1 1,15-13-4351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0.728"/>
    </inkml:context>
    <inkml:brush xml:id="br0">
      <inkml:brushProperty name="width" value="0.025" units="cm"/>
      <inkml:brushProperty name="height" value="0.025" units="cm"/>
    </inkml:brush>
  </inkml:definitions>
  <inkml:trace contextRef="#ctx0" brushRef="#br0">0 221 14798,'0'0'3940,"9"-5"-3300,34-17 95,1 2 0,1 2 0,1 2 0,60-13 0,-32 13-745,1 4 1,86-4-1,0 15-1954,41-2-1629,-187 1 2732,1 0 0,-2-1 0,1-1 0,0 0 0,-1-1 0,20-9 0,13-14-3180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09.910"/>
    </inkml:context>
    <inkml:brush xml:id="br0">
      <inkml:brushProperty name="width" value="0.025" units="cm"/>
      <inkml:brushProperty name="height" value="0.025" units="cm"/>
    </inkml:brush>
  </inkml:definitions>
  <inkml:trace contextRef="#ctx0" brushRef="#br0">1 1 9033,'0'0'10954,"69"4"-10794,-29 6-160,-1 0-1666,0-2-3907,-7-1-5125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1.101"/>
    </inkml:context>
    <inkml:brush xml:id="br0">
      <inkml:brushProperty name="width" value="0.025" units="cm"/>
      <inkml:brushProperty name="height" value="0.025" units="cm"/>
    </inkml:brush>
  </inkml:definitions>
  <inkml:trace contextRef="#ctx0" brushRef="#br0">39 66 16239,'0'0'4218,"10"-9"-3482,0 0-506,1 1 0,0 1-1,21-12 1,-28 17-214,-1 0-1,1 1 1,0-1-1,0 1 1,0-1-1,-1 1 1,1 0-1,0 1 1,0-1-1,0 1 1,0 0-1,0 0 1,0 0-1,0 0 1,0 1-1,0-1 1,0 1-1,0 0 1,0 0-1,0 1 1,5 2-1,-7-2-11,-1 0 0,1 0-1,0 0 1,-1 0 0,1 0-1,-1 0 1,0 1 0,1-1-1,-1 0 1,0 1 0,-1-1-1,1 1 1,0-1 0,-1 1-1,1 0 1,-1-1 0,0 1-1,0 0 1,0-1 0,0 1 0,-1-1-1,1 1 1,-1 0 0,1-1-1,-1 1 1,0-1 0,-1 3-1,-1 6 17,-1 0 1,-1 0-1,0-1 0,0 0 0,-7 10 0,-63 73 56,52-69-57,2 2 1,-33 51-1,53-75-22,0 0 1,0-1-1,0 1 0,0 0 1,0 0-1,0 0 0,1 0 1,-1-1-1,0 1 0,1 0 1,0 0-1,-1 0 0,1 1 1,0-1-1,0 0 0,0 0 1,0 0-1,1 0 0,-1 0 1,1 2-1,0-3 0,0 0-1,0 0 1,0 0-1,0 0 1,0 0 0,0 0-1,1 0 1,-1 0-1,0 0 1,0-1 0,1 1-1,-1 0 1,0-1-1,1 0 1,-1 1 0,1-1-1,-1 0 1,1 1-1,-1-1 1,3 0 0,7 0-19,0-1 1,0 0-1,0-1 1,0 0-1,-1-1 1,12-4-1,34-16-3109,67-37 0,-65 27-2346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1.462"/>
    </inkml:context>
    <inkml:brush xml:id="br0">
      <inkml:brushProperty name="width" value="0.025" units="cm"/>
      <inkml:brushProperty name="height" value="0.025" units="cm"/>
    </inkml:brush>
  </inkml:definitions>
  <inkml:trace contextRef="#ctx0" brushRef="#br0">243 0 13965,'0'0'5061,"-47"72"-4965,21-33-32,-8 7-64,0 3 32,3-3 0,3-3-32,3-9 0,12-11-32,8-16-961,10-33-9545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1.794"/>
    </inkml:context>
    <inkml:brush xml:id="br0">
      <inkml:brushProperty name="width" value="0.025" units="cm"/>
      <inkml:brushProperty name="height" value="0.025" units="cm"/>
    </inkml:brush>
  </inkml:definitions>
  <inkml:trace contextRef="#ctx0" brushRef="#br0">91 1 8040,'-9'7'5205,"1"-1"-4391,3-3-441,-1 1 0,1 0 0,-1 0 0,1 1 1,0-1-1,1 1 0,-1 0 0,1 1 0,0-1 0,0 1 0,1 0 0,0-1 0,-4 11 0,6-15-366,1-1 1,0 1-1,0-1 0,0 1 0,0-1 0,0 1 0,0-1 1,0 1-1,0-1 0,0 1 0,0-1 0,1 1 1,-1-1-1,0 1 0,0-1 0,0 0 0,0 1 0,1-1 1,-1 1-1,0-1 0,1 1 0,-1-1 0,0 0 1,1 1-1,-1-1 0,0 0 0,1 1 0,-1-1 0,0 0 1,1 0-1,-1 1 0,1-1 0,-1 0 0,1 0 0,-1 0 1,1 0-1,0 1 0,24-3 112,24-16 28,-13-11-83,-34 28 6,0-1-1,0 1 0,-1-1 1,1 1-1,-1-1 1,1 0-1,-1 0 0,0 0 1,1 0-1,-1 1 1,0-2-1,0 1 1,-1 0-1,1 0 0,0 0 1,-1 0-1,1 0 1,-1-3-1,-3 4 48,-1 0-1,0 0 0,0 1 1,0-1-1,0 1 1,0 0-1,0 0 1,0 0-1,0 1 1,-5 1-1,3 0-146,0 0-1,0 0 0,1 1 1,-1 0-1,1 0 0,0 0 1,0 1-1,0 0 0,0 0 1,1 0-1,-1 1 1,1-1-1,0 1 0,0 0 1,1 0-1,0 0 0,0 1 1,0-1-1,0 1 0,1 0 1,0 0-1,0 0 0,1 0 1,-1 0-1,1 0 0,0 11 1,1-15-68,1 0-1,-1 0 1,0-1 0,1 1 0,0 0-1,-1 0 1,1-1 0,0 1 0,0 0-1,0-1 1,0 1 0,0-1 0,0 1-1,0-1 1,0 0 0,1 1 0,-1-1-1,1 0 1,-1 0 0,1 0 0,-1 0-1,1 0 1,-1 0 0,1-1 0,0 1 0,0 0-1,-1-1 1,4 1 0,55 6-4848,-59-7 4835,43 1-4673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2.220"/>
    </inkml:context>
    <inkml:brush xml:id="br0">
      <inkml:brushProperty name="width" value="0.025" units="cm"/>
      <inkml:brushProperty name="height" value="0.025" units="cm"/>
    </inkml:brush>
  </inkml:definitions>
  <inkml:trace contextRef="#ctx0" brushRef="#br0">87 418 14382,'-8'8'1425,"0"0"-1118,1 0 0,0 0 0,0 0 0,1 1 0,0 0 0,0 1 0,1-1 0,0 1 0,1 0 0,0 0-1,1 0 1,0 1 0,-2 15 0,4-17-223,0 0 0,0 0-1,1 1 1,1-1 0,0 0-1,0 1 1,3 12 0,-3-20-83,0 0 0,-1 0 0,1 0 0,0 0 0,0 0 0,0 0 0,0 0 0,0 0 0,1-1 0,-1 1 0,1-1 1,-1 1-1,1-1 0,-1 1 0,1-1 0,0 0 0,-1 0 0,1 0 0,0 0 0,0 0 0,0 0 0,0 0 0,0 0 0,0-1 0,0 1 1,0-1-1,0 0 0,1 0 0,-1 0 0,0 0 0,0 0 0,0 0 0,0 0 0,0 0 0,0-1 0,0 1 0,4-3 0,1 1 105,0-2 0,0 1 0,0-1 0,-1 0 0,0 0-1,1-1 1,-2 0 0,1 0 0,0 0 0,-1-1 0,0 0-1,-1 0 1,1 0 0,5-11 0,-3 6 133,-1 0-1,-1 0 1,0-1 0,0 0 0,-1 0 0,-1 0 0,0 0-1,1-14 1,-3 24-218,-1-1-1,0 0 0,1 1 0,-1-1 1,-1 0-1,1 1 0,0-1 0,-1 1 1,1-1-1,-1 0 0,0 1 1,1-1-1,-1 1 0,-1 0 0,1-1 1,0 1-1,0 0 0,-1 0 0,0-1 1,1 1-1,-1 0 0,0 1 1,-2-3-1,1 3-26,0-1 0,-1 1 0,1 0 0,0 0 0,-1 0 0,1 0 0,-1 1 0,1-1 0,-1 1 0,1 0 0,-1 0 0,1 0 0,-1 1 0,1-1 0,-1 1 0,1 0 0,-6 2 0,5-2-108,0 1 1,-1 0-1,1 0 0,1 0 0,-1 0 0,0 0 1,0 1-1,1 0 0,0 0 0,-1 0 0,1 0 1,0 0-1,0 1 0,1-1 0,-1 1 0,1 0 1,0-1-1,0 1 0,0 1 0,0-1 0,-1 8 1,3-12-22,0 1 0,-1-1 0,1 1 0,1-1 1,-1 1-1,0-1 0,0 1 0,0-1 0,0 1 1,0-1-1,0 1 0,1-1 0,-1 1 1,0-1-1,0 1 0,1-1 0,-1 1 0,0-1 1,1 1-1,-1-1 0,0 0 0,1 1 1,-1-1-1,1 0 0,-1 1 0,1-1 0,-1 0 1,1 0-1,-1 1 0,1-1 0,-1 0 0,1 0 1,-1 0-1,1 0 0,-1 0 0,1 1 1,-1-1-1,1 0 0,-1 0 0,1 0 0,-1 0 1,1-1-1,-1 1 0,1 0 0,0 0 0,0 0 1,1 0-333,25 0-5389</inkml:trace>
  <inkml:trace contextRef="#ctx0" brushRef="#br0" timeOffset="1">708 71 15182,'0'0'5830,"54"-3"-4805,-4-6-128,2-1-545,5-3-256,4 1-64,-10 0-32,-4 4-256,-13 5-1153,-17 3-2275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2.563"/>
    </inkml:context>
    <inkml:brush xml:id="br0">
      <inkml:brushProperty name="width" value="0.025" units="cm"/>
      <inkml:brushProperty name="height" value="0.025" units="cm"/>
    </inkml:brush>
  </inkml:definitions>
  <inkml:trace contextRef="#ctx0" brushRef="#br0">0 69 12908,'0'0'4837,"68"-10"-2339,-23-6-160,14 1-192,0 0-896,-4 6-930,-5 5-288,-11 4-224,-10 0-2819,-11 0-2979</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3.735"/>
    </inkml:context>
    <inkml:brush xml:id="br0">
      <inkml:brushProperty name="width" value="0.025" units="cm"/>
      <inkml:brushProperty name="height" value="0.025" units="cm"/>
    </inkml:brush>
  </inkml:definitions>
  <inkml:trace contextRef="#ctx0" brushRef="#br0">1 497 11371,'26'-31'1863,"-2"0"-1,27-42 1,-7 7-645,162-229 1724,-208 317-2872,-11 33 2,7-26-54,-2 6-892,2 1 0,-2 58 1,7-78 332,2-1 1,0 1 0,1-1-1,0 1 1,1-1-1,1 0 1,0 0 0,11 23-1,-10-28-4477</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4.114"/>
    </inkml:context>
    <inkml:brush xml:id="br0">
      <inkml:brushProperty name="width" value="0.025" units="cm"/>
      <inkml:brushProperty name="height" value="0.025" units="cm"/>
    </inkml:brush>
  </inkml:definitions>
  <inkml:trace contextRef="#ctx0" brushRef="#br0">0 253 801,'0'0'15887,"68"-23"-15022,-6-3-65,13-2-447,9-1-193,2 2-96,1 1 32,-6 5-224,-6 3-673,-11-2-1281,-16 3-1409,-16-1-129</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4.443"/>
    </inkml:context>
    <inkml:brush xml:id="br0">
      <inkml:brushProperty name="width" value="0.025" units="cm"/>
      <inkml:brushProperty name="height" value="0.025" units="cm"/>
    </inkml:brush>
  </inkml:definitions>
  <inkml:trace contextRef="#ctx0" brushRef="#br0">1 435 12844,'0'0'283,"10"2"91,-5-2-297,1 1 1,-1-1-1,1 0 0,-1 0 1,1-1-1,-1 1 1,1-1-1,-1 0 0,0-1 1,0 1-1,1-1 1,-1 0-1,0-1 0,0 1 1,-1-1-1,1 0 1,0 0-1,-1 0 1,5-5-1,9-10 293,-2-1 0,0 0 0,-1-1 1,22-39-1,40-96 1819,-36 67-1846,-25 64-298,-16 24-43,0 0 0,0 0 0,0 0 0,1 0 0,-1 0-1,0 0 1,0 0 0,1 0 0,-1 0 0,0 0-1,0 0 1,0 0 0,1 0 0,-1 0 0,0 0-1,0 0 1,1 0 0,-1 1 0,0-1 0,0 0 0,0 0-1,1 0 1,-1 0 0,0 0 0,0 1 0,0-1-1,0 0 1,0 0 0,1 0 0,-1 0 0,0 1 0,0-1-1,0 0 1,0 0 0,0 0 0,0 1 0,0-1-1,0 0 1,0 0 0,0 1 0,0-1 0,0 0-1,0 0 1,0 1 0,0-1 0,0 0 0,0 0 0,0 0-1,0 1 1,-1 54 188,0-31-153,0-15-66,3 37-509,-2-46 512,0 1 1,0 0 0,0 0-1,0-1 1,0 1 0,0 0-1,0-1 1,0 1-1,1 0 1,-1-1 0,0 1-1,0-1 1,1 1 0,-1 0-1,0-1 1,1 1 0,-1-1-1,1 1 1,-1-1-1,1 1 1,-1-1 0,1 1-1,-1-1 1,1 0 0,-1 1-1,1-1 1,0 0 0,-1 1-1,1-1 1,0 0 0,-1 0-1,1 1 1,0-1-1,-1 0 1,1 0 0,0 0-1,-1 0 1,1 0 0,0 0-1,-1 0 1,1 0 0,0 0-1,-1-1 1,1 1-1,0 0 1,-1 0 0,1-1-1,0 1 1,-1 0 0,1-1-1,-1 1 1,2-1 0,8-11-2928,-3-9-1760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5.232"/>
    </inkml:context>
    <inkml:brush xml:id="br0">
      <inkml:brushProperty name="width" value="0.025" units="cm"/>
      <inkml:brushProperty name="height" value="0.025" units="cm"/>
    </inkml:brush>
  </inkml:definitions>
  <inkml:trace contextRef="#ctx0" brushRef="#br0">118 1 12524,'0'0'4943,"-2"9"-4302,-9 36-292,-2 1 0,-32 71 0,3-30-7898,37-80 2765</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5.608"/>
    </inkml:context>
    <inkml:brush xml:id="br0">
      <inkml:brushProperty name="width" value="0.025" units="cm"/>
      <inkml:brushProperty name="height" value="0.025" units="cm"/>
    </inkml:brush>
  </inkml:definitions>
  <inkml:trace contextRef="#ctx0" brushRef="#br0">178 83 10186,'0'0'2263,"-9"-2"-1206,-27-7-459,33 9-576,1 0 0,0-1 0,0 1 0,0 0 0,0 1 0,0-1 0,0 0 0,0 1 0,-1-1 1,1 1-1,0 0 0,0-1 0,1 1 0,-1 0 0,0 0 0,0 0 0,0 1 0,-2 1 0,-25 29 557,24-24-189,0-2-116,0-1-66,0 1 0,0 0 0,0 0 0,1 1 0,0 0 0,0-1 0,1 1 0,0 0 0,0 1 1,0-1-1,1 0 0,-2 15 0,4-21-205,0-1 1,0 0-1,0 1 0,0-1 1,0 0-1,0 1 1,0-1-1,0 1 0,0-1 1,0 0-1,0 1 0,0-1 1,0 0-1,0 1 1,0-1-1,0 1 0,1-1 1,-1 0-1,0 1 1,0-1-1,1 0 0,-1 0 1,0 1-1,0-1 0,1 0 1,-1 0-1,0 1 1,0-1-1,1 0 0,-1 0 1,0 0-1,1 1 1,-1-1-1,1 0 0,-1 0 1,0 0-1,1 0 0,-1 0 1,0 0-1,1 0 1,19-8 114,15-22 89,-29 20-157,0 0 0,0 0-1,-1-1 1,0 0 0,-1 0-1,3-11 1,-5 15-30,0 1-1,-1-1 1,0 1 0,0-1-1,0 0 1,-1 1 0,0-1-1,-1 0 1,1 1 0,-1-1-1,0 0 1,-3-7-1,4 13-17,-1 0 0,1-1 0,-1 1 0,0-1 0,1 1-1,-1 0 1,0 0 0,0 0 0,0-1 0,0 1 0,0 0-1,0 0 1,0 0 0,0 0 0,0 1 0,0-1-1,-1 0 1,1 0 0,0 1 0,-1-1 0,1 1 0,0-1-1,-1 1 1,1-1 0,-1 1 0,1 0 0,0 0 0,-1 0-1,1 0 1,-1 0 0,1 0 0,-1 0 0,1 0-1,-1 0 1,1 1 0,0-1 0,-1 1 0,1-1 0,-1 1-1,1-1 1,0 1 0,0 0 0,-2 1 0,-1 0-15,0 1 0,1-1 1,-1 1-1,1 0 1,0 0-1,0 0 1,0 1-1,0-1 0,0 1 1,1 0-1,-1-1 1,1 1-1,-2 5 0,2-2-159,0 1 0,1-1 0,0 1 0,0-1-1,0 10 1,1-15-53,0 1-1,0-1 1,0 0-1,0 0 1,1 0-1,-1 1 0,1-1 1,-1 0-1,1 0 1,0 0-1,0 0 1,0 0-1,0 0 1,0 0-1,0 0 1,1 0-1,-1 0 1,1-1-1,-1 1 0,1-1 1,2 3-1,20 5-3708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10.251"/>
    </inkml:context>
    <inkml:brush xml:id="br0">
      <inkml:brushProperty name="width" value="0.025" units="cm"/>
      <inkml:brushProperty name="height" value="0.025" units="cm"/>
    </inkml:brush>
  </inkml:definitions>
  <inkml:trace contextRef="#ctx0" brushRef="#br0">2 1 9769,'0'0'3529,"9"0"-1202,-7 0-2233,9 0 477,0 0-1,0 1 1,0 0-1,1 0 1,12 5-1,-22-6-508,0 1 0,1-1 0,-1 1 0,0 0 0,0 0 0,0 0 0,0 0 0,0 0 0,0 0 0,0 1 0,0-1 0,0 1 0,-1-1 0,1 1 0,-1 0 0,1 0 0,-1-1 0,1 1 0,-1 0 0,0 0 0,0 0 0,0 1 0,0-1 0,-1 0 0,1 0 0,0 0 0,-1 1 0,0-1 0,1 0 0,-1 1 0,0-1 0,0 0 0,0 1 0,-1-1 0,1 0 0,0 1 0,-2 2 0,-2 5 137,0 1 0,-1-1 0,0 0 0,-1 0 0,0-1 0,0 1 0,-1-1 0,-16 15 0,15-16-104,1 1 0,0-1-1,0 1 1,0 0 0,1 1-1,1-1 1,0 1 0,0 0 0,-4 15-1,8-24-75,1 0 0,0 0 0,0 0 0,0 0 0,0 0 0,-1 0 0,1 0 0,1 0 0,-1 0 0,0 0 0,0 0 0,0 0 0,0-1-1,1 1 1,-1 0 0,0 0 0,1 0 0,-1 0 0,1 0 0,-1 0 0,1-1 0,0 1 0,-1 0 0,1 0 0,-1-1 0,1 1 0,1 1 0,1-1 17,-1 0 1,1 0-1,-1 0 1,1 0-1,0 0 1,-1 0-1,1-1 1,0 0-1,-1 1 1,4-1-1,5 0 52,0-1 0,0 0 0,0 0 0,17-5 0,-22 4-239,59-21 361,-62 22-591,1 0-1,-1-1 0,0 1 0,0-1 0,0 0 0,-1 0 0,1 0 0,0 0 1,-1 0-1,1-1 0,-1 1 0,0-1 0,0 1 0,0-1 0,0 0 0,3-5 0,-5-3-3835,-1-1-2061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5.955"/>
    </inkml:context>
    <inkml:brush xml:id="br0">
      <inkml:brushProperty name="width" value="0.025" units="cm"/>
      <inkml:brushProperty name="height" value="0.025" units="cm"/>
    </inkml:brush>
  </inkml:definitions>
  <inkml:trace contextRef="#ctx0" brushRef="#br0">70 36 10666,'0'0'2926,"-7"11"-1795,-1 1-869,1 0 0,0 0 1,1 1-1,0 0 0,1 1 0,1-1 0,0 1 0,1 0 0,-2 16 0,5-29-239,-1 8 57,0 0 1,1-1-1,0 1 0,0 0 1,3 13-1,-2-21-70,-1 0 0,0 0 1,1 0-1,-1 1 0,1-1 0,-1 0 0,1 0 1,0 0-1,-1 0 0,1 0 0,0 0 0,0 0 1,0 0-1,0 0 0,0 0 0,0 0 1,0-1-1,0 1 0,1 0 0,0 0 7,0-1-1,0 0 0,0 1 1,-1-1-1,1 0 0,0 0 1,0-1-1,0 1 1,0 0-1,-1-1 0,1 1 1,0-1-1,0 1 0,-1-1 1,1 0-1,0 1 1,2-3-1,2-2 119,1 1 1,-2-2-1,1 1 0,0 0 1,-1-1-1,0 0 0,-1 0 1,1-1-1,-1 1 0,0-1 1,-1 0-1,1 0 0,-1 0 1,3-15-1,-2 11-34,-1-1 0,-1 1 1,0-1-1,0 1 0,-1-1 1,-1 0-1,0 0 0,0 1 1,-4-16-1,4 25-128,-1 0 0,1 0 0,-1 0 0,0 0 0,0 0 0,0 0 0,0 0 0,0 1 0,-1-1 0,1 0 0,0 1 0,-1-1 0,1 1 0,-1-1 0,0 1 0,1 0 0,-1 0-1,0 0 1,0 0 0,0 0 0,0 0 0,0 0 0,0 1 0,0-1 0,0 1 0,0-1 0,0 1 0,0 0 0,-3 0 0,0-1-490,-1 1 1,1 1-1,-1-1 0,1 1 0,-1 0 0,1 1 0,-1-1 1,1 1-1,-10 4 0,-15 11-4485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6.364"/>
    </inkml:context>
    <inkml:brush xml:id="br0">
      <inkml:brushProperty name="width" value="0.025" units="cm"/>
      <inkml:brushProperty name="height" value="0.025" units="cm"/>
    </inkml:brush>
  </inkml:definitions>
  <inkml:trace contextRef="#ctx0" brushRef="#br0">21 1 7015,'0'0'11381,"-3"9"-10660,-3 15-411,2-1 1,0 2 0,2-1-1,1 0 1,1 0-1,0 0 1,6 32 0,5 15-11,25 90 0,-35-157-430,15 43 374,-16-46-368,0 0 0,0 0 0,1 0 0,-1 1 0,0-1 0,1 0 0,-1 0 0,1 0 0,0 0 0,-1 0 0,1 0 0,0 0 0,-1 0 0,1 0 0,0-1 0,0 1 0,0 0 0,0 0 0,0-1 0,0 1 0,0 0 0,0-1 0,0 1 0,0-1 0,0 0 0,0 1 0,0-1 0,0 0 0,1 1 0,-1-1 0,1 0 0,1-8-4179,0-18-2407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8.143"/>
    </inkml:context>
    <inkml:brush xml:id="br0">
      <inkml:brushProperty name="width" value="0.025" units="cm"/>
      <inkml:brushProperty name="height" value="0.025" units="cm"/>
    </inkml:brush>
  </inkml:definitions>
  <inkml:trace contextRef="#ctx0" brushRef="#br0">0 128 6054,'0'0'11146,"77"-19"-10377,-27 3-192,9-8-321,2 4-192,1 1 0,-5 3-96,-10 7-1121,-13 4-1346,-13 5-864,-12 0-416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3:48.488"/>
    </inkml:context>
    <inkml:brush xml:id="br0">
      <inkml:brushProperty name="width" value="0.025" units="cm"/>
      <inkml:brushProperty name="height" value="0.025" units="cm"/>
    </inkml:brush>
  </inkml:definitions>
  <inkml:trace contextRef="#ctx0" brushRef="#br0">1 157 15182,'0'0'961,"78"-37"-448,-24 11 127,14 0-447,-2 0-161,-4 2-1186,-4 6-4867</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41.253"/>
    </inkml:context>
    <inkml:brush xml:id="br0">
      <inkml:brushProperty name="width" value="0.025" units="cm"/>
      <inkml:brushProperty name="height" value="0.025" units="cm"/>
    </inkml:brush>
  </inkml:definitions>
  <inkml:trace contextRef="#ctx0" brushRef="#br0">107 1 4004,'0'0'16084,"-5"10"-15571,-61 148 185,58-134-688,0-1 0,2 1 0,1 0 0,1 1 0,-1 35 0,5-58-9,0 0 0,0 0 0,1 1-1,-1-1 1,1 0 0,-1 0 0,1 0 0,0 1 0,0-1 0,-1 0 0,2 0 0,-1 0 0,0 0-1,0-1 1,1 1 0,-1 0 0,1 0 0,-1-1 0,1 1 0,0-1 0,-1 1 0,1-1 0,0 0-1,0 0 1,0 0 0,0 0 0,0 0 0,0 0 0,1-1 0,-1 1 0,4 0 0,8 1 56,0 0 0,0-1 0,0-1 0,17-1 0,-10 0 45,24-2-63,0-2-1,-1-1 1,0-3-1,81-26 0,-122 34-189,32-15-1915,-34 15 1544,1 0 0,-1 0 0,0 0 0,0 0 0,0-1 0,0 1 1,0 0-1,0 0 0,0-1 0,0 1 0,-1-1 0,1 1 1,0-3-1,1-10-7918</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2:41.629"/>
    </inkml:context>
    <inkml:brush xml:id="br0">
      <inkml:brushProperty name="width" value="0.025" units="cm"/>
      <inkml:brushProperty name="height" value="0.025" units="cm"/>
    </inkml:brush>
  </inkml:definitions>
  <inkml:trace contextRef="#ctx0" brushRef="#br0">86 0 14478,'0'0'2391,"9"2"-1707,4 1-171,0 1 1,0 0 0,0 1 0,15 8 0,-24-11-410,0 1 0,0-1 0,0 1 0,0 0 1,-1 0-1,1 0 0,-1 0 0,0 1 0,0-1 0,0 1 1,-1 0-1,1 0 0,-1 0 0,0 0 0,0 0 0,0 1 1,0-1-1,1 9 0,-2-4-52,0 0-1,-1 0 1,0 0 0,0 0 0,-1 0-1,-1 0 1,1 0 0,-1 0 0,-1-1-1,1 1 1,-2-1 0,1 1 0,-1-1 0,0 0-1,-10 12 1,0 0-199,-1-2-1,-1 0 1,-1 0-1,-32 24 1,12-17-1955,12-16-2507,5-7-6067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4:21.696"/>
    </inkml:context>
    <inkml:brush xml:id="br0">
      <inkml:brushProperty name="width" value="0.025" units="cm"/>
      <inkml:brushProperty name="height" value="0.025" units="cm"/>
    </inkml:brush>
  </inkml:definitions>
  <inkml:trace contextRef="#ctx0" brushRef="#br0">29 0 6150,'0'0'15262,"-4"11"-14941,-2 7-169,1 1-1,1-1 1,1 1 0,-1 23 0,2-30 58,2 0 0,0 0-1,0 0 1,1 1-1,1-1 1,0 0 0,0 0-1,1 0 1,5 11 0,-7-20-185,0-1 0,0 0 0,0 0 0,0 0 0,1 0 0,-1 0 0,1 0 0,-1 0 0,1 0 0,0-1 0,-1 1 0,1 0 0,0-1 0,0 0 0,0 1 0,1-1 0,-1 0 0,0 0 0,0 0 0,1 0 0,-1-1 0,4 1 0,-3-1 4,1 0-1,0 0 0,0 0 0,0-1 0,0 0 0,-1 0 0,1 0 1,0 0-1,-1 0 0,1-1 0,-1 0 0,7-3 0,0-3 24,1 0 0,-1 0 0,0-1-1,-1 0 1,0-1 0,-1 0 0,10-14 0,-12 14 69,0 0 0,-1-1 1,0 0-1,-1 0 0,-1 0 1,1 0-1,-2-1 0,1 1 0,-2-1 1,2-21-1,-14 59-665,11-22 538,0 0 0,-1 0 0,1 0 1,1 0-1,-1 0 0,0 0 0,1 0 1,0 0-1,0 0 0,0 0 0,1 0 1,-1-1-1,1 1 0,0 0 1,0-1-1,3 5 0,-3-6 5,0 0 0,1 0 1,-1-1-1,0 1 0,1-1 0,-1 1 0,1-1 0,-1 0 1,1 0-1,0 0 0,-1 0 0,1 0 0,0-1 0,0 1 1,0-1-1,0 0 0,-1 0 0,1 0 0,0 0 1,0 0-1,0-1 0,0 1 0,4-2 0,-2 0 4,-1 1-1,0-1 0,0 0 1,-1 0-1,1 0 1,0 0-1,-1-1 1,1 1-1,-1-1 1,0 0-1,0 0 0,0 0 1,0-1-1,0 1 1,-1-1-1,3-5 1,-1 3 1,-1 0 0,-1 0 1,1 0-1,-1 0 1,0-1-1,0 1 0,-1-1 1,0 0-1,1-11 1,-3 19-30,0-1 1,0 0-1,1 0 1,-1 1-1,0-1 1,1 0-1,-1 1 1,0-1-1,1 1 1,-1-1-1,1 1 1,-1-1 0,1 1-1,-1-1 1,1 1-1,-1-1 1,1 1-1,-1 0 1,1-1-1,-1 1 1,1 0-1,0-1 1,-1 2-1,1 0 11,-5 8-7,1 1-1,0-1 1,1 1-1,0 0 1,1 0-1,0 0 1,1 0-1,0 0 0,1 15 1,4-25 28,1 1 0,0-2-1,-1 1 1,1 0 0,0-1 0,0 0 0,-1 0 0,9-1 0,-6 0 11,23 0-9,32 3-27,-59-2 11,1 1 1,-1 0-1,1 0 0,0 0 0,-1 0 0,0 1 0,1-1 0,-1 1 0,0 0 0,0 0 0,0 0 0,0 0 1,0 1-1,3 2 0,-1-6 522,-3-10-52,0-13 272,-2 13-491,1 0-5,-1 0 0,-1 0 0,0 0 0,0 0 1,-1 0-1,0 1 0,-6-17 0,8 26-351,3 3-1238,-1 0 497,1-1 0,0 0 0,0 1-1,1-1 1,-1 0 0,0-1 0,0 1-1,0 0 1,1-1 0,5 0 0,16 1-5607,0-1-4355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4:22.073"/>
    </inkml:context>
    <inkml:brush xml:id="br0">
      <inkml:brushProperty name="width" value="0.025" units="cm"/>
      <inkml:brushProperty name="height" value="0.025" units="cm"/>
    </inkml:brush>
  </inkml:definitions>
  <inkml:trace contextRef="#ctx0" brushRef="#br0">154 169 11563,'0'0'11189,"-10"-1"-10911,5 1-280,0 0 0,0 0-1,0 0 1,0 1 0,0 0 0,0 0 0,0 0 0,0 0 0,0 1-1,1 0 1,-1 0 0,0 0 0,1 1 0,0-1 0,0 1 0,-1 0 0,2 0-1,-1 0 1,0 1 0,1 0 0,-1-1 0,1 1 0,0 0 0,-3 7-1,1-5 42,1 0-1,1 1 0,-1-1 1,1 1-1,0-1 0,1 1 1,-1 0-1,1 0 0,1 0 1,-2 11-1,3-18-31,1 1-1,-1-1 1,0 1 0,0-1-1,1 0 1,-1 1-1,1-1 1,-1 1 0,0-1-1,1 0 1,-1 0-1,1 1 1,-1-1 0,1 0-1,-1 0 1,0 1-1,1-1 1,-1 0 0,1 0-1,-1 0 1,1 0 0,0 0-1,-1 0 1,1 0-1,-1 0 1,1 0 0,-1 0-1,1 0 1,-1 0-1,1 0 1,-1 0 0,1 0-1,-1 0 1,1-1-1,-1 1 1,0 0 0,1 0-1,-1-1 1,1 1 0,-1 0-1,1-1 1,-1 1-1,0 0 1,1-1 0,-1 0-1,26-14 272,-8 1-211,-1-1-1,0 0 1,-1-1 0,0-1 0,-2-1-1,0 0 1,-1-1 0,0 0 0,-2-1-1,-1 0 1,0-1 0,-1 0 0,10-41-1,-19 62-45,0 0-1,0 0 0,0 0 1,0 0-1,0 0 0,0 0 1,-1 0-1,1 0 1,0 0-1,0 0 0,0 0 1,0 0-1,0 0 0,-1 0 1,1 0-1,0 0 1,0 0-1,0-1 0,0 1 1,0 0-1,0 0 0,0 0 1,-1 0-1,1 0 1,0 0-1,0 0 0,0 0 1,0 0-1,0 0 0,0-1 1,0 1-1,0 0 1,0 0-1,-1 0 0,1 0 1,0 0-1,-15 27 83,-17 43-154,27-56 60,1 0-1,0 0 0,0 0 1,1 1-1,1-1 1,0 23-1,2-36-29,0-1 0,0 1 0,0 0 0,0-1 0,0 1-1,0 0 1,0 0 0,0-1 0,1 1 0,-1 0 0,0-1 0,0 1 0,1 0 0,-1-1-1,0 1 1,1 0 0,-1-1 0,1 1 0,-1-1 0,1 1 0,-1-1 0,1 1 0,-1-1 0,1 1-1,-1-1 1,1 0 0,0 1 0,-1-1 0,2 1 0,24-2-1997,23-21-5106,-21 2-1033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4:22.451"/>
    </inkml:context>
    <inkml:brush xml:id="br0">
      <inkml:brushProperty name="width" value="0.025" units="cm"/>
      <inkml:brushProperty name="height" value="0.025" units="cm"/>
    </inkml:brush>
  </inkml:definitions>
  <inkml:trace contextRef="#ctx0" brushRef="#br0">130 0 15951,'0'0'2066,"-10"9"80,0-1-1653,-58 57 3051,64-60-3385,0 0 0,0-1 0,0 1 0,0 1 0,1-1 0,0 1-1,0-1 1,1 1 0,-1 0 0,1 0 0,0 0 0,1 0 0,-2 9 0,4-14-153,-1 0-1,1-1 1,-1 1-1,1 0 1,0 0-1,-1-1 1,1 1-1,0-1 1,-1 1-1,1-1 1,0 1-1,0-1 1,0 1-1,0-1 1,0 0-1,-1 1 1,1-1-1,0 0 1,0 0-1,0 1 1,0-1-1,0 0 1,0 0-1,0 0 1,0 0-1,0-1 1,0 1-1,0 0 1,0 0-1,1-1 1,34-5 229,-27 1-204,1 1 0,-1-1 0,-1 0 1,1-1-1,-1 0 0,13-11 0,-18 14-8,1 0 0,0-1 0,-1 1 0,0-1 0,0 0 1,0 0-1,0 0 0,-1 0 0,0-1 0,1 1 0,-2-1 0,1 1 0,0-1 0,-1 0 0,2-8 0,-4 12-66,1 0 0,-1 1 0,1-1 0,0 0 0,-1 1-1,1-1 1,-1 1 0,0-1 0,1 0 0,-1 1 0,1-1 0,-1 1 0,0 0 0,1-1 0,-1 1 0,0-1-1,0 1 1,1 0 0,-1 0 0,0-1 0,0 1 0,0 0 0,1 0 0,-1 0 0,0 0 0,0 0 0,0 0 0,1 0-1,-2 1 1,-8-1-3361,4 3-3590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4:22.829"/>
    </inkml:context>
    <inkml:brush xml:id="br0">
      <inkml:brushProperty name="width" value="0.025" units="cm"/>
      <inkml:brushProperty name="height" value="0.025" units="cm"/>
    </inkml:brush>
  </inkml:definitions>
  <inkml:trace contextRef="#ctx0" brushRef="#br0">0 0 9225,'55'27'5632,"-53"-22"-5216,-1-1 0,0 0 0,0 0 0,0 1 0,-1-1 0,1 0 0,-1 1 0,0-1 1,-1 0-1,0 8 0,0 0 244,4 60 1128,-1-40-1457,-1 1 0,-7 59 0,2-83-94,2-16 142,-1-16 41,4 2-409,0 1 0,1 0 0,1-1 0,0 1 0,2 0 0,1 1 0,0-1 1,1 1-1,1 1 0,1-1 0,14-21 0,-21 37-31,1 0-1,-1 0 1,1 0 0,0 0-1,0 0 1,0 1 0,0-1-1,0 1 1,1 0 0,-1 0-1,1 0 1,-1 0 0,1 1-1,0 0 1,0-1 0,0 1-1,-1 1 1,1-1 0,0 0-1,5 1 1,-8 0 13,0 1 0,0 0 0,0 0 1,-1-1-1,1 1 0,0 0 0,0 0 0,-1 0 0,1 0 0,0 0 0,-1 0 1,1 0-1,-1 0 0,1 0 0,-1 0 0,0 0 0,1 0 0,-1 0 0,0 0 1,0 1-1,0-1 0,0 0 0,0 0 0,0 0 0,0 0 0,0 1 0,0-1 1,-1 1-1,-4 37 158,0-31 53,0 0 0,-1-1 0,0 1 0,0-1 0,-1 0 0,0-1 0,0 1 0,0-1 0,-1-1 0,0 1 0,0-1 0,0-1 0,-1 0 0,0 0 0,1 0 0,-1-1 0,-1-1 0,-12 3 0,21-5-244,1 0 1,0 0-1,-1 0 1,1 1-1,0-1 1,-1 0-1,1 0 1,0 0 0,-1-1-1,1 1 1,0 0-1,-1 0 1,1 0-1,-1 0 1,1 0-1,0 0 1,-1 0 0,1-1-1,0 1 1,0 0-1,-1 0 1,1 0-1,0-1 1,-1 1-1,1 0 1,0 0 0,0-1-1,0 1 1,-1 0-1,1-1 1,0 1-1,0 0 1,0-1-1,0 1 1,-1 0 0,1-1-1,0 1 1,0 0-1,0-1 1,0 0-1,8-16-2528,20-15-3774,-3 12-293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10.630"/>
    </inkml:context>
    <inkml:brush xml:id="br0">
      <inkml:brushProperty name="width" value="0.025" units="cm"/>
      <inkml:brushProperty name="height" value="0.025" units="cm"/>
    </inkml:brush>
  </inkml:definitions>
  <inkml:trace contextRef="#ctx0" brushRef="#br0">1 38 11531,'0'0'6006,"8"3"-4869,13 3-677,1-1 0,0-2 0,0 0 0,39 0 0,43-7-5552,-99 3 4681,-1 1 1,1-1 0,-1 0-1,0-1 1,1 1 0,-1-1-1,0 0 1,0 0 0,0 0-1,0 0 1,-1-1 0,6-4-1,21-23 4326,-45 54 1710,11-16-5436,1 0 0,0 1 0,1-1 0,0 1 0,0-1 0,1 1 0,0 9 0,1-17-159,1 0-1,-1 0 1,1 1 0,0-1 0,0 0-1,-1 0 1,1 0 0,0 1-1,0-1 1,0 0 0,0 0-1,1-1 1,-1 1 0,0 0-1,0 0 1,0 0 0,1-1 0,-1 1-1,0-1 1,1 1 0,-1-1-1,1 0 1,-1 1 0,0-1-1,1 0 1,-1 0 0,1 0-1,-1 0 1,1 0 0,-1 0 0,2-1-1,52-2 527,-41 0-554,0 0 0,-1-1 1,26-12-1,-28 11-52,1 0 0,-1 1 0,1 0-1,0 1 1,0 0 0,12-1 0,-23 5 51,0 0 1,0-1-1,0 1 1,-1 0 0,1 0-1,0 0 1,0 0-1,-1 0 1,1 0-1,-1 0 1,1 0-1,-1 0 1,1 0-1,-1 0 1,0 1-1,0-1 1,1 0-1,-1 0 1,0 0-1,0 0 1,0 1-1,0-1 1,0 0 0,-1 2-1,1 44 677,-1-34-439,1-12-221,0-1-1,0 1 0,0-1 1,0 1-1,0 0 0,0-1 1,0 1-1,1-1 0,-1 1 1,0 0-1,0-1 0,0 1 0,1-1 1,-1 1-1,0-1 0,0 1 1,1-1-1,-1 1 0,1-1 1,-1 1-1,0-1 0,1 1 1,-1-1-1,1 0 0,-1 1 0,1-1 1,-1 0-1,1 1 0,-1-1 1,1 0-1,0 1 0,22-5-439,-18 2-387,0 0-1,-1 0 0,1-1 0,-1 0 0,1 0 0,-1 0 0,6-6 0,3-10-4325,-2-1-1464</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4:23.175"/>
    </inkml:context>
    <inkml:brush xml:id="br0">
      <inkml:brushProperty name="width" value="0.025" units="cm"/>
      <inkml:brushProperty name="height" value="0.025" units="cm"/>
    </inkml:brush>
  </inkml:definitions>
  <inkml:trace contextRef="#ctx0" brushRef="#br0">54 1 13004,'0'0'7244,"-2"12"-5450,-17 79 818,9-49-2214,2 0 0,-6 82 0,14-25-301,12-134 264,-4 18-269,74-226-663,-57 164 171,-20 73-243,-3 20 476,-5 23 293,-3-25 154,1 1-1,-2-1 1,0-1-1,-15 21 1,19-27-281,-1 0 0,0-1 0,0 1 1,-1-1-1,1 0 0,-1 0 1,0 0-1,0-1 0,-1 1 1,1-1-1,0 0 0,-12 3 0,17-6-125,0 0 0,-1 0 0,1 0 0,0 0 0,-1 0-1,1 0 1,0 0 0,-1 0 0,1 0 0,0 0-1,-1 0 1,1 0 0,0 0 0,-1 0 0,1 0 0,0 0-1,0-1 1,-1 1 0,1 0 0,0 0 0,-1 0-1,1 0 1,0-1 0,0 1 0,-1 0 0,1 0 0,0-1-1,0 1 1,0 0 0,-1-1 0,1 1 0,0 0 0,0-1-1,0 1 1,0 0 0,0 0 0,0-1 0,-1 1-1,1 0 1,0-1 0,0 1 0,0-1 0,0 1 0,0 0-1,0-1 1,0 1 0,1 0 0,-1-1 0,0 1 0,0-1-1,5-18-5139,5-2-932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4:23.883"/>
    </inkml:context>
    <inkml:brush xml:id="br0">
      <inkml:brushProperty name="width" value="0.025" units="cm"/>
      <inkml:brushProperty name="height" value="0.025" units="cm"/>
    </inkml:brush>
  </inkml:definitions>
  <inkml:trace contextRef="#ctx0" brushRef="#br0">47 0 9929,'0'0'13736,"0"9"-12588,-2 10-562,-2 1 1,0-1-1,-7 22 0,4-21-151,2 0-1,0 0 0,2 1 0,-2 23 0,5-44-440,0 1 0,0-1 1,0 1-1,0-1 0,0 1 0,0-1 0,0 1 0,0-1 1,0 1-1,1-1 0,-1 1 0,0-1 0,0 1 0,0-1 1,1 1-1,-1-1 0,0 1 0,1-1 0,-1 0 0,0 1 1,1-1-1,-1 0 0,1 1 0,-1-1 0,0 0 0,1 1 1,-1-1-1,1 0 0,-1 0 0,1 1 0,-1-1 0,1 0 1,-1 0-1,2 0 0,22-3-523,20-18-996,-22 8-2,-15 8 1139,-1 0 0,1 1 1,0 0-1,1 0 0,-1 1 0,0 0 1,1 0-1,0 1 0,0 0 1,10-1-1,-18 3 372,1 0 0,0 1 0,-1-1 0,1 1 0,0-1 0,-1 1 0,1-1 0,-1 1 0,1-1 0,-1 1 0,1 0 0,-1-1 0,0 1 0,1 0 0,-1-1 0,0 1 0,1 0 0,-1 0 0,0-1 0,0 1 0,0 0 0,1 0 0,-1-1 0,0 1 0,0 1 0,3 30 780,-1-14 196,-2-17-897,0 0 1,1 0 0,-1-1-1,1 1 1,-1 0 0,1 0-1,-1-1 1,1 1 0,0 0-1,-1-1 1,1 1 0,0-1-1,-1 1 1,1-1 0,0 1-1,0-1 1,-1 1 0,1-1-1,0 0 1,0 1 0,0-1-1,0 0 1,0 0 0,-1 0-1,1 0 1,0 0 0,0 0-1,0 0 1,0 0 0,0 0-1,0 0 1,0 0 0,-1 0-1,1-1 1,0 1 0,0 0-1,0-1 1,0 1 0,-1 0-1,1-1 1,1 0 0,41-23 60,-32 17-200,-1 1-289,-6 3 85,-1 1-1,1 0 1,-1 0-1,1 0 0,0 1 1,0-1-1,0 1 1,0 0-1,6-1 0,-9 5 349,-1 0 0,1-1 0,0 1 0,-1 0 0,0 0 0,0 0 0,0 0 0,0 0 0,0 0 0,-1 4 0,-14 75 1369,8-45-610,-4 46 0,11-53-732,6 54 1,0 6-378,-6-87 312,0 0 0,-1 0 0,1 0 0,-1 0 1,0 0-1,0 0 0,0 0 0,-1 0 0,1-1 0,-1 1 0,1 0 1,-1-1-1,0 1 0,0-1 0,0 1 0,0-1 0,0 0 1,-1 0-1,1 0 0,-1 0 0,1-1 0,-1 1 0,0-1 0,0 1 1,0-1-1,1 0 0,-1 0 0,0 0 0,0 0 0,-1-1 1,-2 1-1,3 0 63,-1-1-1,1 1 1,-1-1 0,1 0 0,0 0 0,-1 0-1,1-1 1,-1 1 0,1-1 0,0 1 0,-1-1 0,1 0-1,0-1 1,0 1 0,-1-1 0,1 1 0,0-1 0,1 0-1,-1 0 1,0 0 0,0 0 0,1 0 0,-1-1-1,1 0 1,0 1 0,0-1 0,0 0 0,-2-4 0,0-2-59,1 0 1,0 0-1,1 0 1,0 0-1,0-1 1,1 1-1,0-1 1,1 1-1,0 0 1,0-1-1,1 1 1,0-1 0,1 1-1,0 0 1,1 0-1,-1 0 1,2 0-1,-1 0 1,1 0-1,1 1 1,9-15-1,-4 9-488,1 0 0,1 1-1,0 0 1,20-17-1,-12 15-2952,0 0 0,33-18 0,-20 15-6747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4:24.609"/>
    </inkml:context>
    <inkml:brush xml:id="br0">
      <inkml:brushProperty name="width" value="0.025" units="cm"/>
      <inkml:brushProperty name="height" value="0.025" units="cm"/>
    </inkml:brush>
  </inkml:definitions>
  <inkml:trace contextRef="#ctx0" brushRef="#br0">45 191 16400,'-17'8'5768,"2"12"-3463,13-15-2145,0-1 0,0 1 0,1-1 0,-1 1 0,1 0 0,0 0-1,-1 6 1,4-11-125,0 0-1,-1 0 1,1 0-1,0-1 1,-1 1-1,1 0 1,0-1 0,-1 0-1,1 1 1,-1-1-1,1 0 1,-1 0-1,0 0 1,3-1-1,16-19 120,-1-1-1,-1-1 1,-1 0 0,-1-1-1,-1-1 1,-1-1 0,-1 0-1,12-37 1,-42 105 331,-69 179-52,85-220-423,0 0 1,1 1-1,-1-1 1,1 0-1,-1 1 0,1-1 1,0 0-1,-1 1 1,1-1-1,0 1 0,0-1 1,0 1-1,0-1 1,0 0-1,0 1 0,0-1 1,1 1-1,-1-1 1,0 0-1,1 1 0,-1-1 1,1 0-1,1 2 1,-1-2-48,0-1 1,0 0 0,0 0-1,0 0 1,1 1-1,-1-1 1,0-1 0,0 1-1,1 0 1,-1 0 0,0 0-1,0-1 1,0 1-1,0 0 1,1-1 0,-1 1-1,0-1 1,0 0 0,0 1-1,1-2 1,10-6-2138,0-1 0,21-20 0,-10 4-3308,-4-1-1635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4:24.953"/>
    </inkml:context>
    <inkml:brush xml:id="br0">
      <inkml:brushProperty name="width" value="0.025" units="cm"/>
      <inkml:brushProperty name="height" value="0.025" units="cm"/>
    </inkml:brush>
  </inkml:definitions>
  <inkml:trace contextRef="#ctx0" brushRef="#br0">74 0 11339,'0'0'12331,"-8"6"-11845,0 0-455,1 1 0,-1-1-1,2 1 1,-12 15 0,16-19-31,0 0 0,0 0 0,0 0 0,0 0 0,0 1 0,1-1 0,0 0 0,0 1 0,0-1 0,0 1 0,0 0 0,1-1 1,-1 1-1,1 0 0,0-1 0,0 1 0,1 0 0,-1-1 0,2 8 0,-1-11 5,-1 1 0,0-1 0,1 1 0,-1 0 0,0-1 0,1 0 0,-1 1 0,1-1 0,-1 1 0,1-1 0,-1 1 0,1-1 0,-1 0 0,1 1 0,-1-1 0,1 0 0,0 0 0,-1 0 0,1 1 0,0-1 0,-1 0 0,1 0 0,-1 0 0,1 0 0,0 0 0,-1 0 0,1 0 0,0 0 0,-1 0 0,1 0 0,0-1 0,-1 1 0,1 0 0,-1 0 0,1 0 0,-1-1 0,1 1 0,0 0 0,0-1 0,21-16 115,4-44-3550,-19 16-7431,-12 57 9532,5-8-283</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4:25.332"/>
    </inkml:context>
    <inkml:brush xml:id="br0">
      <inkml:brushProperty name="width" value="0.025" units="cm"/>
      <inkml:brushProperty name="height" value="0.025" units="cm"/>
    </inkml:brush>
  </inkml:definitions>
  <inkml:trace contextRef="#ctx0" brushRef="#br0">128 4 6342,'0'0'17670,"-10"-2"-16725,4 1-767,-1 1 1,1-1-1,-1 1 1,1 1-1,-1-1 0,1 1 1,-11 3-1,14-3-105,0 0 1,0 0-1,-1 0 1,1 1-1,0-1 0,0 1 1,0 0-1,0 0 1,1 0-1,-1 0 0,0 0 1,1 1-1,0-1 0,-1 1 1,1-1-1,0 1 1,0 0-1,1 0 0,-1 0 1,-1 5-1,3-8-74,0 0-1,0 1 1,0-1-1,-1 0 0,1 1 1,0-1-1,0 0 1,0 1-1,0-1 1,1 0-1,-1 0 1,0 1-1,0-1 1,0 0-1,0 1 1,0-1-1,0 0 1,0 0-1,1 1 1,-1-1-1,0 0 0,0 0 1,0 1-1,0-1 1,1 0-1,-1 0 1,0 0-1,0 1 1,1-1-1,-1 0 1,0 0-1,0 0 1,1 0-1,-1 0 1,0 1-1,1-1 1,18 4 38,29-4 39,-37-1-138,4 1 47,-11 0-25,0 0-1,1-1 1,-1 2-1,1-1 0,-1 0 1,0 1-1,1 0 1,7 3-1,-10-3 48,-1 0 0,0 0 0,1 1 0,-1-1 0,0 0-1,0 1 1,0-1 0,0 1 0,0-1 0,-1 1 0,1-1 0,0 1 0,-1 0 0,1-1-1,-1 1 1,1 0 0,-1 0 0,0-1 0,0 1 0,0 0 0,0 0 0,0-1-1,0 1 1,0 0 0,-1 0 0,1-1 0,-1 3 0,0 0 143,-1 0 1,1 0-1,-1 1 0,0-1 1,-1-1-1,1 1 1,0 0-1,-1 0 0,0-1 1,0 0-1,0 1 1,0-1-1,-1 0 0,1-1 1,-1 1-1,0-1 1,-7 5-1,8-6-212,0 1 0,0 0 0,-1-1 0,1 0 0,0 0 0,-1 0 0,1 0 0,-1-1 0,1 1 0,-1-1 0,1 0 0,-1 0 1,1 0-1,-5-1 0,8 1-280,-1 0 1,0-1-1,1 1 1,-1-1 0,1 1-1,-1 0 1,1-1-1,-1 0 1,1 1-1,-1-1 1,1 1 0,0-1-1,-1 0 1,1 1-1,0-1 1,-1 1 0,1-1-1,0 0 1,0 0-1,0 1 1,-1-1-1,1 0 1,0 1 0,0-2-1,0 1-1137,-1-16-11739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4:26.023"/>
    </inkml:context>
    <inkml:brush xml:id="br0">
      <inkml:brushProperty name="width" value="0.025" units="cm"/>
      <inkml:brushProperty name="height" value="0.025" units="cm"/>
    </inkml:brush>
  </inkml:definitions>
  <inkml:trace contextRef="#ctx0" brushRef="#br0">5 213 9289,'0'0'2600,"0"-9"5,-3-14-1567,2 12 2906,9 43-2072,10 48-567,12 164 0,-21 84 516,8-343-1154,55-105 147,106-241 1,-46 11-2812,-131 343-1142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5:26.108"/>
    </inkml:context>
    <inkml:brush xml:id="br0">
      <inkml:brushProperty name="width" value="0.025" units="cm"/>
      <inkml:brushProperty name="height" value="0.025" units="cm"/>
    </inkml:brush>
  </inkml:definitions>
  <inkml:trace contextRef="#ctx0" brushRef="#br0">2954 276 6758,'-2'-10'1490,"-1"1"-1206,0 3-160,1-1-1,-1 0 0,2 0 0,-1 0 1,1 0-1,0 0 0,-1-12 0,14 4 90,-2 1-3,-10 13-196,0 0 0,-1 0 0,1-1 0,0 1 0,-1 0 0,1 0 0,-1 0 0,1 0 0,-1 0 0,0 0 0,1 0 0,-1 0 0,0 0 0,0 0 0,0 0 0,0 0 0,0 0 0,-2-1 0,-11-9 122,-2 0 0,0 1-1,0 1 1,0 1 0,-1 0 0,-24-7-1,-3-2 4,14 6-233,0 1 1,-1 2-1,0 1 1,0 1-1,-56-3 0,-162 12 16,199-1 115,-527 43 864,478-36-745,-101 16-110,1 9 1,1 9 0,-222 79 0,340-95 18,2 4 0,1 3 0,1 3 0,-79 54 0,149-86-73,1 0 0,0 0-1,0 0 1,1 0 0,-1 1-1,1 0 1,0 0 0,1 0 0,-1 1-1,1-1 1,0 1 0,1-1-1,0 1 1,0 0 0,0 0-1,1 0 1,-1 12 0,1-6-17,1-1 0,0 1 0,0-1 0,1 1 0,1-1 0,0 1 0,1-1 1,7 21-1,-1-15 27,0-1 1,2 0 0,0-1 0,0 0 0,2-1-1,0 0 1,1-1 0,0-1 0,1 0-1,21 14 1,14 7 10,2-2 0,57 25 0,-41-27 15,2-3 0,0-3 0,1-3 0,2-3 0,-1-3 0,92 6 0,450-8 176,-325-27-192,-1-12 0,285-65-1,544-208-14,-1103 294 2,50-16 83,70-33 0,-117 46 34,0-1-1,-1-1 0,0-1 1,0 0-1,-1-1 0,0 0 1,-1-1-1,22-27 1,-32 35-44,0-1 1,0 1-1,-1-1 1,0 0-1,0 0 1,0 0-1,-1 0 1,0 0-1,0-1 1,-1 1-1,1 0 1,-1-1-1,-1 0 1,1 1-1,-1-1 1,0 1 0,-1-1-1,0 0 1,0 1-1,0-1 1,-1 1-1,0 0 1,0-1-1,0 1 1,-1 0-1,0 0 1,0 0-1,0 1 1,-9-11-1,-2 0-22,0 1-1,-1 0 1,0 1-1,-1 1 1,-1 0-1,0 1 1,0 1-1,-29-13 1,-3 3-41,0 1 0,-2 3 1,0 2-1,-1 2 0,-79-9 0,8 11-263,-155 5-1,106 15-2249,-333 61 1,286-27-946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05:29.069"/>
    </inkml:context>
    <inkml:brush xml:id="br0">
      <inkml:brushProperty name="width" value="0.025" units="cm"/>
      <inkml:brushProperty name="height" value="0.025" units="cm"/>
    </inkml:brush>
  </inkml:definitions>
  <inkml:trace contextRef="#ctx0" brushRef="#br0">2483 210 8680,'1'-10'1100,"0"0"-959,1 0 203,-1 0-1,0 1 0,-1-1 1,-1-16-1,0 23-292,1 0 0,-1-1 0,0 1 0,0 0 0,0-1 0,-1 1 0,1 0 0,-1 0 0,0 0 0,0 0 0,0 0 0,0 1 0,0-1 0,0 1 0,-1-1 0,1 1-1,-1 0 1,0 0 0,-3-2 0,-4-2-56,0 1 0,-1 1 1,0 0-1,0 1 0,0 0 0,0 0 0,-22-1 0,-86 1-176,80 3 145,-579-21 234,476 11 248,-168 10 0,248 4-151,2 3-1,-1 3 0,1 2 0,0 3 1,-77 31-1,71-19-136,1 3-1,2 3 1,-101 70 0,132-79-161,0 2 0,2 0 0,1 2 0,1 1-1,1 2 1,2 0 0,1 2 0,-20 38 0,37-58-10,0 1-1,2 0 0,-1 0 1,2 1-1,0-1 0,1 1 1,0 0-1,-1 29 0,4-33 7,0-1 0,1 1 0,0 0 0,1 0-1,0 0 1,1-1 0,0 1 0,1-1-1,0 0 1,0 0 0,1 0 0,0-1-1,7 10 1,10 7 103,1 0 1,1-2-1,1 0 1,2-2-1,0-1 0,1-1 1,0-1-1,2-2 0,0 0 1,62 22-1,-20-14 59,0-4 1,1-2-1,147 16 1,-82-23-211,0-7 0,1-6 0,-1-5 0,166-30 0,-151 7-469,-1-7 0,-2-5 0,218-93 0,-287 99 363,-1-4 0,84-54 0,-140 77 199,-1 0 0,0-1-1,-1-1 1,-1-1-1,-1-2 1,-1 1 0,-1-2-1,0-1 1,-2 0-1,23-44 1,-34 57 73,-1 0 1,0 0-1,0 0 0,-1-1 0,-1 1 1,0-1-1,-1 0 0,1 0 1,-2 1-1,0-1 0,0 0 0,-1 0 1,0 0-1,-1 0 0,0 1 0,-1-1 1,0 1-1,-1 0 0,0 0 1,0 0-1,-1 0 0,-1 0 0,1 1 1,-1 0-1,-1 1 0,0-1 0,0 1 1,-1 0-1,0 1 0,0 0 1,-11-7-1,-14-9-23,-1 1 1,-1 3-1,0 0 1,-2 2-1,0 2 1,-69-18-1,13 10-48,-164-17 0,157 31-777,-1 5 1,0 3-1,-169 22 0,153-3-3443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29.242"/>
    </inkml:context>
    <inkml:brush xml:id="br0">
      <inkml:brushProperty name="width" value="0.025" units="cm"/>
      <inkml:brushProperty name="height" value="0.025" units="cm"/>
    </inkml:brush>
  </inkml:definitions>
  <inkml:trace contextRef="#ctx0" brushRef="#br0">38 35 4324,'0'0'9695,"9"-6"-9242,-5 3-415,0 0 51,-1 1 1,1-1 0,0 0 0,0 1 0,0 0 0,0 0 0,1 0 0,-1 1-1,0-1 1,1 1 0,-1 0 0,1 1 0,-1-1 0,1 1 0,0-1 0,-1 1-1,6 1 1,-9 0-78,-1-1 1,1 1-1,0-1 0,0 1 0,-1-1 0,1 1 1,0 0-1,-1 0 0,1-1 0,-1 1 0,1 0 1,-1 0-1,1 0 0,-1-1 0,1 1 0,-1 0 0,0 0 1,0 0-1,1 0 0,-1 0 0,0 0 0,0 0 1,0 0-1,0 0 0,0 0 0,0-1 0,0 1 1,0 0-1,-1 0 0,1 0 0,-1 2 0,-10 31 591,-41 43 114,-2 1-255,50-70-431,1-1 1,0 1 0,0 0-1,0 0 1,1 0-1,0 0 1,0 0 0,1 0-1,0 12 1,1-18-26,0 0 0,0 0 0,0 0-1,1 0 1,-1 0 0,0-1 0,1 1 0,0 0 0,-1 0 0,1 0-1,0-1 1,0 1 0,0 0 0,0-1 0,0 1 0,0-1 0,0 1 0,1-1-1,-1 0 1,1 0 0,1 2 0,0-1-114,1 0 1,0 0-1,0 0 1,0-1-1,0 0 1,0 1-1,0-1 1,0-1-1,6 2 1,3-2-947,1 1-1,-1-2 1,0 0 0,1 0 0,16-5 0,18-10-5005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29.575"/>
    </inkml:context>
    <inkml:brush xml:id="br0">
      <inkml:brushProperty name="width" value="0.025" units="cm"/>
      <inkml:brushProperty name="height" value="0.025" units="cm"/>
    </inkml:brush>
  </inkml:definitions>
  <inkml:trace contextRef="#ctx0" brushRef="#br0">212 1 11755,'-10'0'689,"-3"2"-426,1 1 0,0 0 0,-1 1 0,1 0 1,0 1-1,1 0 0,-1 1 0,1 0 0,-11 8 0,17-11-181,-1 1 0,1 0 0,1-1 0,-1 2 0,0-1 0,1 0 0,0 1 0,0 0 0,0 0 0,1 0 0,0 1 0,0-1 0,0 1 0,0-1 0,1 1-1,0 0 1,0 0 0,1 0 0,0 0 0,0 1 0,0-1 0,1 9 0,0-14-79,0 0 0,0 0-1,0 0 1,1 0 0,-1 1 0,1-1-1,-1 0 1,1 0 0,-1 0 0,1-1-1,-1 1 1,1 0 0,0 0 0,-1 0-1,1 0 1,0 0 0,0-1 0,0 1-1,0 0 1,0-1 0,0 1 0,0-1-1,0 1 1,1 0 0,35 4 154,-27-6-83,0 0 1,1 0-1,-1-1 1,-1-1-1,12-3 1,-12 2-18,-1 0 0,-1 0 0,1-1 0,-1 0 0,0 0 0,0-1 0,12-12 0,-16 15 121,-1 0 1,1 0-1,-1 0 1,0 0-1,0 0 1,0 0-1,-1-1 1,1 1-1,-1 0 1,1-1-1,-1 0 1,0 1-1,-1-1 1,1 1-1,-1-1 1,1 0-1,-1 0 1,0 1-1,0-1 1,-1 0-1,-1-6 0,1 8-135,0 0 0,0 0-1,0 0 1,0 0 0,0 1-1,-1-1 1,1 0-1,-1 0 1,1 1 0,-1-1-1,0 1 1,0 0 0,0-1-1,1 1 1,-1 0-1,0 0 1,0 0 0,-1 0-1,1 0 1,0 1 0,0-1-1,0 1 1,-4-1-1,-54 0-1027,53 3-2465,14 2-214,16 1-1388,3-5-1664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10.961"/>
    </inkml:context>
    <inkml:brush xml:id="br0">
      <inkml:brushProperty name="width" value="0.025" units="cm"/>
      <inkml:brushProperty name="height" value="0.025" units="cm"/>
    </inkml:brush>
  </inkml:definitions>
  <inkml:trace contextRef="#ctx0" brushRef="#br0">0 1 8488,'0'0'12433,"9"0"-12561,62 6-1589,13 1-1200,-87-6 3301,-1 1 0,1-1-1,-1 1 1,1-1 0,-1 1-1,1 0 1,-6 5 0,8-7-379,0 1 1,1 0-1,-1 0 0,0 0 1,0 0-1,0 0 0,1 0 0,-1 0 1,0 0-1,1 0 0,-1 0 1,1 1-1,-1-1 0,1 0 1,0 0-1,-1 0 0,1 1 1,0-1-1,0 0 0,0 0 1,0 1-1,0-1 0,0 0 1,0 0-1,1 1 0,-1-1 1,0 0-1,1 0 0,-1 1 1,1-1-1,-1 0 0,1 0 1,-1 0-1,1 0 0,0 0 1,0 0-1,-1 0 0,1 0 1,0 0-1,0 0 0,0-1 1,0 1-1,0 0 0,0 0 1,0-1-1,3 2 0,6 2 50,0 0-1,1 0 1,-1-1-1,18 3 1,-3 0-12,-21-5-5,-1 1 1,1 0-1,0-1 0,0 1 1,-1 1-1,1-1 1,-1 0-1,0 1 0,1 0 1,-1 0-1,-1 0 1,1 0-1,3 4 1,-5-5-16,-1-1 1,1 1-1,0-1 1,-1 1 0,1-1-1,-1 1 1,1-1 0,-1 1-1,0-1 1,0 1 0,0 0-1,0-1 1,0 1-1,0 0 1,0-1 0,-1 1-1,1-1 1,0 1 0,-1-1-1,1 1 1,-1-1 0,0 1-1,1-1 1,-1 1-1,0-1 1,0 0 0,0 1-1,0-1 1,0 0 0,0 0-1,0 0 1,-1 0 0,1 0-1,0 0 1,-1 0-1,1 0 1,-3 1 0,-4 3-2,-1 0 0,1-1 0,-1 0 0,0 0 0,0-1 0,-1 0 1,1 0-1,-1-1 0,1 0 0,-1-1 0,0 0 0,1-1 0,-16-1 0,10-3-4618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29.964"/>
    </inkml:context>
    <inkml:brush xml:id="br0">
      <inkml:brushProperty name="width" value="0.025" units="cm"/>
      <inkml:brushProperty name="height" value="0.025" units="cm"/>
    </inkml:brush>
  </inkml:definitions>
  <inkml:trace contextRef="#ctx0" brushRef="#br0">52 1 12908,'0'0'4420,"-30"62"-3779,19-32 192,4-1-417,3 0-352,4-3-32,0-7 0,13-4-96,7-10-544,3-5-257,4-4 64,3-13-1409,-3-6-1409,-2-5-1859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30.304"/>
    </inkml:context>
    <inkml:brush xml:id="br0">
      <inkml:brushProperty name="width" value="0.025" units="cm"/>
      <inkml:brushProperty name="height" value="0.025" units="cm"/>
    </inkml:brush>
  </inkml:definitions>
  <inkml:trace contextRef="#ctx0" brushRef="#br0">37 9 6694,'0'0'8825,"-5"-2"-8542,2 1-950,-18-5 2407,16 10-3918,3 5-3785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30.662"/>
    </inkml:context>
    <inkml:brush xml:id="br0">
      <inkml:brushProperty name="width" value="0.025" units="cm"/>
      <inkml:brushProperty name="height" value="0.025" units="cm"/>
    </inkml:brush>
  </inkml:definitions>
  <inkml:trace contextRef="#ctx0" brushRef="#br0">144 1 9129,'0'0'8135,"-9"9"-7718,-8 10-165,1 1 0,0 1 0,-12 23 1,20-30-128,0 0 0,1 1 0,1 0 0,0 0 0,1 1 0,-7 32 0,11-44-97,1 0-1,-1 1 0,1-1 1,-1 1-1,1-1 1,1 1-1,-1-1 1,1 1-1,-1-1 0,3 6 1,-2-8 40,1-1 1,-1 1-1,1-1 0,-1 1 1,1-1-1,-1 0 1,1 0-1,0 0 0,0 0 1,0 0-1,0 0 1,-1 0-1,1 0 0,0-1 1,0 1-1,0-1 1,0 0-1,1 1 0,-1-1 1,0 0-1,0 0 1,0 0-1,4-1 0,0 0 54,-1 0 0,1 0 0,0-1 0,-1 1 0,1-1-1,-1 0 1,1-1 0,4-2 0,-8 4-38,0 1-1,-1-1 1,1 0 0,-1 0 0,1 0-1,-1 0 1,0 0 0,1 0-1,-1 0 1,0 0 0,0 0 0,0-1-1,1 1 1,-1 0 0,-1-1 0,1 1-1,0-1 1,0 1 0,0-1-1,-1 1 1,1-1 0,-1 0 0,1 1-1,-1-1 1,0 0 0,0 1 0,0-1-1,0 0 1,0 0 0,0 1 0,0-1-1,-1-2 1,0 3-49,1 0-1,-1 0 1,0 0-1,0 0 1,0 0 0,0 1-1,0-1 1,0 0 0,0 1-1,0-1 1,-1 1-1,1-1 1,0 1 0,0-1-1,0 1 1,-1 0-1,1 0 1,0 0 0,0-1-1,-2 1 1,-32 0-126,26 0 101,2 0-262,-31 1 686,37-1-542,0 0 0,0 0 0,0 0 1,1 0-1,-1 0 0,0 0 0,0 0 0,0 0 0,0 1 0,0-1 1,0 0-1,0 1 0,0-1 0,1 0 0,-1 1 0,0-1 0,0 1 1,1 0-1,-1-1 0,0 1 0,1-1 0,-1 1 0,0 0 1,1 0-1,-1-1 0,1 1 0,-1 0 0,1 0 0,-1 1 0,13 0-7275,12-4 1511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30.993"/>
    </inkml:context>
    <inkml:brush xml:id="br0">
      <inkml:brushProperty name="width" value="0.025" units="cm"/>
      <inkml:brushProperty name="height" value="0.025" units="cm"/>
    </inkml:brush>
  </inkml:definitions>
  <inkml:trace contextRef="#ctx0" brushRef="#br0">61 156 6726,'0'0'2814,"-8"-2"-828,-27-6 106,18-2 1108,23 1-1116,23 0-1261,363-2 531,-195 10-1234,1084-98 867,-1229 93-749,-44 6-366,-29 5-62,10-3-797,1-1 1,-1 0-1,1 0 0,-1-1 0,0 0 0,-10-3 0,-3-5-5082</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1.327"/>
    </inkml:context>
    <inkml:brush xml:id="br0">
      <inkml:brushProperty name="width" value="0.025" units="cm"/>
      <inkml:brushProperty name="height" value="0.025" units="cm"/>
    </inkml:brush>
  </inkml:definitions>
  <inkml:trace contextRef="#ctx0" brushRef="#br0">0 98 6342,'0'0'7362,"3"-9"-5120,0 0-1502,-1 6-397,-1 0 0,0-1 0,0 1 0,0 0 0,0-1 0,0 1 0,-1-1 0,1-6 1324,-1 30 234,-7 45-1154,4-54-691,2 1-1,-1 0 0,1 0 1,1 0-1,0 0 0,1-1 1,3 21-1,-3-30-49,-1-1 0,1 1-1,-1-1 1,1 1 0,0-1 0,-1 1-1,1-1 1,0 0 0,0 1-1,0-1 1,0 0 0,0 0 0,0 0-1,1 0 1,-1 0 0,0 0 0,0 0-1,1 0 1,-1 0 0,1-1-1,-1 1 1,1-1 0,-1 1 0,3 0-1,-1-1 16,1 1 0,0-1-1,0 0 1,0-1-1,0 1 1,0-1 0,0 1-1,-1-1 1,8-3-1,3-2 63,1 0-1,-1-1 0,24-17 0,97-82 74,-54 40-104,-80 65-65,0 1 0,0-1 0,0 0-1,0 0 1,0 1 0,0-1 0,0 0 0,0 1-1,0-1 1,0 1 0,0 0 0,0-1-1,0 1 1,1 0 0,-1-1 0,0 1 0,0 0-1,0 0 1,2 0 0,-2 1 11,0-1 1,-1 1-1,1-1 0,-1 1 1,1-1-1,-1 1 0,1-1 1,-1 1-1,1-1 0,-1 1 1,0 0-1,1-1 0,-1 1 1,0 0-1,1-1 0,-1 1 1,0 0-1,0 0 0,0-1 1,0 1-1,1 0 0,-1 0 1,0 0-1,-7 62 239,3-35-132,5-27-101,-1-1 0,0 1 0,0-1 0,0 1 0,1 0 0,-1-1 0,0 1 0,0-1 0,1 1 0,-1-1 0,1 1 0,-1-1 0,0 1 0,1-1 0,-1 0 0,1 1 0,-1-1 0,1 1 0,-1-1 0,1 0 0,-1 0 0,1 1 0,0-1 0,-1 0 0,1 0 0,-1 0 0,1 1 0,0-1 0,-1 0 0,1 0 0,-1 0 0,1 0 0,0 0 0,-1 0 0,1 0 0,1-1 0,26-4 163,-8-4-162,1-1 0,-1 0 0,-1-2 0,0 0 0,24-21 1,38-24-555,-80 56 535,0 0 1,0 0-1,0 1 1,0-1-1,0 0 1,0 1-1,0-1 0,0 0 1,0 1-1,0-1 1,0 1-1,0 0 1,0-1-1,1 1 1,-1 0-1,0 0 1,0 0-1,0 0 0,1 0 1,-1 0-1,0 0 1,0 0-1,0 0 1,0 0-1,1 1 1,-1-1-1,0 1 0,1 0 1,-1 0 0,-1 1 1,1-1-1,-1 1 1,1-1-1,-1 1 1,0 0-1,0-1 1,0 1-1,0 0 1,0-1-1,0 1 1,0-1-1,-1 1 1,1 0-1,0-1 1,-2 4-1,-29 67 10,31-72 3,-14 25 360,2-4-1444,9-14-5324,3-26-895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1.674"/>
    </inkml:context>
    <inkml:brush xml:id="br0">
      <inkml:brushProperty name="width" value="0.025" units="cm"/>
      <inkml:brushProperty name="height" value="0.025" units="cm"/>
    </inkml:brush>
  </inkml:definitions>
  <inkml:trace contextRef="#ctx0" brushRef="#br0">7 1 13164,'0'0'7335,"-7"51"-8520,14-51-4868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2.491"/>
    </inkml:context>
    <inkml:brush xml:id="br0">
      <inkml:brushProperty name="width" value="0.025" units="cm"/>
      <inkml:brushProperty name="height" value="0.025" units="cm"/>
    </inkml:brush>
  </inkml:definitions>
  <inkml:trace contextRef="#ctx0" brushRef="#br0">204 129 12812,'0'0'9540,"-10"-4"-8964,7 2-551,1 1-1,-2-1 0,1 1 1,0 0-1,0 0 0,0 0 1,0 0-1,-1 1 1,1-1-1,0 1 0,-1 0 1,1 0-1,0 0 0,-1 1 1,1-1-1,0 1 0,-1-1 1,1 1-1,0 0 0,0 1 1,0-1-1,0 0 1,0 1-1,0 0 0,0-1 1,1 1-1,-1 0 0,0 0 1,1 1-1,0-1 0,-4 4 1,-3 3 110,-1 1 0,2 0 0,-1 0 0,1 1 0,1 0 0,0 0 0,0 1 1,2 0-1,-1 0 0,1 1 0,1-1 0,-4 17 0,8-28-128,0 0 0,0 0 0,0 0 1,0 0-1,0 0 0,0 0 0,0 0 0,0 0 0,0 1 0,0-1 0,1 0 1,-1 0-1,0 0 0,1 0 0,-1 0 0,1 0 0,-1 0 0,1 0 0,-1-1 1,1 1-1,0 0 0,-1 0 0,1 0 0,0 0 0,0-1 0,0 1 0,0 0 0,0-1 1,0 1-1,-1-1 0,1 1 0,0-1 0,1 0 0,-1 1 0,0-1 0,0 0 1,0 0-1,0 1 0,0-1 0,0 0 0,0 0 0,0 0 0,0 0 0,0 0 1,2-1-1,4 0 44,1 0 0,0-1 0,-1 1 1,0-2-1,11-3 0,12-10 1,-1-1-1,0-1 0,-2-1 0,0-2 1,-1 0-1,-1-2 0,-1-1 0,-2-1 1,29-39-1,-50 63-51,5-7 32,0 1 0,-1-1 0,0 0 0,-1-1 0,0 1 0,6-15 0,-11 23-37,1-1 1,-1 1-1,1 0 0,-1 0 0,1 0 1,-1 0-1,1 0 0,-1 0 0,1 0 1,-1 0-1,1 0 0,-1 0 0,1 0 1,-1 0-1,1 0 0,-1 0 0,1 0 1,-1 0-1,1 1 0,-1-1 0,1 0 1,-1 0-1,1 1 0,0-1 0,-1 0 1,0 1-1,-9 8 3,1 0 0,-1 1 0,2 0-1,-1 0 1,2 1 0,-1 0 0,1 1 0,1-1 0,0 1 0,1 1-1,0-1 1,1 1 0,0 0 0,-3 20 0,7-31 4,0-1 1,0 1-1,0-1 0,0 1 1,0 0-1,0-1 1,0 1-1,0-1 0,1 1 1,-1 0-1,1-1 1,-1 1-1,1-1 0,0 0 1,-1 1-1,1-1 0,0 1 1,0-1-1,0 0 1,0 0-1,0 1 0,0-1 1,0 0-1,1 0 1,1 2-1,1-2 7,0 1 1,-1-1-1,1 0 0,0 0 1,-1 0-1,1 0 0,0-1 0,0 1 1,0-1-1,6 0 0,3-1 12,-1-1 0,1 0-1,-1-1 1,0 0 0,24-9-1,-22 4 2,0 0 1,0-1-1,0-1 0,-1 0 0,20-20 1,-49 69-456,11-29 445,1 0 0,-1 1 0,2-1 0,-1 1 0,2 0-1,-1 0 1,1 1 0,0 13 0,3-24-6,-1 1-1,0-1 1,1 0-1,0 0 1,-1 1 0,1-1-1,0 0 1,-1 0-1,1 0 1,0 0 0,0 0-1,0 0 1,0 0 0,0 0-1,0 0 1,1 0-1,-1-1 1,0 1 0,0 0-1,0-1 1,1 1-1,-1-1 1,0 0 0,1 1-1,-1-1 1,0 0-1,1 0 1,-1 1 0,0-1-1,1 0 1,-1 0 0,1-1-1,-1 1 1,0 0-1,3-1 1,3 0 24,0 1 1,1-1-1,-1-1 1,0 1-1,12-6 0,-14 5-4,0-1 0,0 0-1,0 0 1,0-1 0,-1 1-1,1-1 1,-1 0 0,0 0 0,0 0-1,-1-1 1,1 1 0,-1-1-1,0 0 1,0 0 0,-1 0-1,4-9 1,-2 1 93,-1-1 1,-1 1-1,0-1 1,-1 0-1,0-23 0,40 36-487,55-4-1484,0-6-4976,-37 2-1831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2.868"/>
    </inkml:context>
    <inkml:brush xml:id="br0">
      <inkml:brushProperty name="width" value="0.025" units="cm"/>
      <inkml:brushProperty name="height" value="0.025" units="cm"/>
    </inkml:brush>
  </inkml:definitions>
  <inkml:trace contextRef="#ctx0" brushRef="#br0">43 0 12684,'0'0'10148,"3"10"-9256,4 32-603,-2 0 1,-2 1 0,-4 79-1,0-46-278,-2-75-2096,-4-8 641,-6-9-1769,-2-8-1683,-6-4-640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3.229"/>
    </inkml:context>
    <inkml:brush xml:id="br0">
      <inkml:brushProperty name="width" value="0.025" units="cm"/>
      <inkml:brushProperty name="height" value="0.025" units="cm"/>
    </inkml:brush>
  </inkml:definitions>
  <inkml:trace contextRef="#ctx0" brushRef="#br0">22 108 11659,'0'0'10410,"-16"-45"-9193,39 34-96,11 1-480,10-2-257,8 1-64,3 3-224,3 2-96,-5 2 0,-10 3-416,-6 1-929,-8 0-1314,-13 5-768,-9 3-1538,-7 2-2722</inkml:trace>
  <inkml:trace contextRef="#ctx0" brushRef="#br0" timeOffset="1">0 235 12812,'0'0'7687,"72"12"-6117,-22-22-930,3 1-447,8-1-129,-6 3-96,-7 5-993,-3 2-1378,-11 0-2017,-2 0-448,-7 2-2435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3.744"/>
    </inkml:context>
    <inkml:brush xml:id="br0">
      <inkml:brushProperty name="width" value="0.025" units="cm"/>
      <inkml:brushProperty name="height" value="0.025" units="cm"/>
    </inkml:brush>
  </inkml:definitions>
  <inkml:trace contextRef="#ctx0" brushRef="#br0">104 181 4869,'0'0'11184,"-10"8"-9978,5-4-1185,-8 8 820,0 0 0,-23 26 0,33-35-693,1 1 0,-1-1 0,1 1 0,-1-1 0,1 1 0,0 0 0,0 0 0,1 0 0,-1 0 0,1 1 0,0-1 0,0 0 0,0 0 0,1 1 0,-1-1 0,1 1 0,0-1 0,0 0 0,2 9 0,-1-11-108,0 0 0,1 0 0,-1 0 0,0 0 0,1 0 0,0 0 0,-1-1 0,1 1 1,0 0-1,0-1 0,0 1 0,0-1 0,0 0 0,0 0 0,0 0 0,0 0 0,0 0 0,1 0 0,-1 0 0,0-1 0,1 1 1,-1-1-1,0 0 0,1 1 0,-1-1 0,3-1 0,0 2 20,-1-1-1,1 0 1,-1-1 0,1 1-1,-1-1 1,1 0 0,-1 0-1,1 0 1,-1-1 0,0 1-1,0-1 1,8-5 0,-3-2 29,0-1 0,-1-1 1,0 1-1,-1-1 1,0-1-1,0 1 1,-1-1-1,-1 0 0,0-1 1,-1 1-1,0-1 1,-1 0-1,-1 0 0,0 0 1,1-25-1,-3 40-93,1-1 0,-1 1 0,1 0 0,-1 0 1,1-1-1,-1 1 0,1 0 0,0-1 0,0 1 0,0 0 0,0-1 0,0 1 0,0-1 0,1 0 0,-1 1 0,0-1 0,1 0 0,-1 0 0,1 0 0,-1 0 0,1 0 0,-1 0 0,1 0 0,0-1 0,0 1 0,-1 0 0,1-1 1,0 0-1,0 1 0,-1-1 0,3 0 0,65 4 171,-61-4-160,3-1 11,0 0 1,0-1-1,0 0 0,0-1 0,0-1 0,-1 1 0,1-1 0,-1-1 0,0 0 0,15-11 0,-19 12-4,0 0 0,0 0 0,-1 0 0,1-1 0,-1 0 0,0 0-1,-1 0 1,1-1 0,-1 0 0,0 0 0,-1 0 0,1 0 0,-1 0-1,0-1 1,-1 1 0,0-1 0,3-13 0,-5 19-16,0 0 1,1 0-1,-1 0 1,0 0-1,0 1 1,0-1-1,0 0 1,0 0 0,0 0-1,-1 0 1,1 0-1,0 0 1,0 0-1,-1 0 1,1 0-1,-1 0 1,1 0-1,-1 0 1,1 1-1,-1-1 1,1 0-1,-1 0 1,0 1-1,1-1 1,-1 0 0,0 1-1,0-1 1,1 0-1,-1 1 1,0-1-1,0 1 1,0 0-1,0-1 1,0 1-1,0 0 1,0-1-1,1 1 1,-1 0-1,0 0 1,0 0-1,0 0 1,0 0 0,0 0-1,0 0 1,0 0-1,0 0 1,0 1-1,0-1 1,0 0-1,0 0 1,-1 1-1,-4 1 1,0 0 0,0 0-1,1 0 1,-1 1 0,1 0 0,-11 6-1,5 1 68,0 0 0,1 0 0,-1 1 0,2 0-1,0 1 1,-9 14 0,15-22-44,1 0-1,-1 1 1,1-1 0,0 1 0,0-1 0,0 1-1,0 0 1,1 0 0,0 0 0,0 0-1,0 0 1,1 0 0,-1 0 0,1 1 0,1-1-1,-1 0 1,1 0 0,0 0 0,0 0-1,0 0 1,3 6 0,-2-7-23,1-1 0,0 1 1,1-1-1,-1 0 0,1 0 0,-1 0 0,1 0 1,0-1-1,0 0 0,0 1 0,0-1 0,0-1 1,1 1-1,-1 0 0,0-1 0,1 0 0,-1 0 1,9 0-1,1 1-154,0-1 0,0-1 0,0 0 0,0-1 0,15-2 0,-24 2 94,-1-1 1,0 1-1,0-1 0,0 0 0,0 0 0,0 0 1,-1-1-1,1 1 0,-1-1 0,5-4 1,-7 7-62,-1-1 1,1 0-1,0 1 1,-1-1-1,1 0 1,-1 1 0,1-1-1,-1 0 1,1 0-1,-1 1 1,1-1-1,-1 0 1,0 0 0,1 0-1,-1 1 1,0-1-1,0 0 1,0 0-1,1 0 1,-1 0 0,0 0-1,0 0 1,0 0-1,-1 0 1,1 1-1,0-1 1,0 0 0,0 0-1,-1 0 1,1 0-1,0 0 1,-1 1-1,1-1 1,-1 0 0,1 0-1,-1 1 1,1-1-1,-1 0 1,0 1-1,1-1 1,-1 0 0,0 1-1,1-1 1,-1 1-1,0-1 1,0 1-1,1 0 1,-1-1 0,0 1-1,0 0 1,0-1-1,0 1 1,0 0-1,1 0 1,-3 0 0,-18-3-5975,19 3 4883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11.623"/>
    </inkml:context>
    <inkml:brush xml:id="br0">
      <inkml:brushProperty name="width" value="0.025" units="cm"/>
      <inkml:brushProperty name="height" value="0.025" units="cm"/>
    </inkml:brush>
  </inkml:definitions>
  <inkml:trace contextRef="#ctx0" brushRef="#br0">129 47 9417,'0'0'6064,"-4"-8"-3453,3 5-2205,1 1-252,-1 0 0,1 0 0,-1 1 0,1-1 0,-1 0 0,0 0 0,0 0 0,0 0 0,0 1 0,0-1 0,-1 0 0,1 1 0,0-1 0,-1 1 0,1-1 0,-1 1 0,1 0 0,-1-1 0,0 1 1,-3-1-1,4 2-130,0 0 0,0 0 0,0 1 0,0-1 0,0 1 0,0-1 0,1 1 0,-1-1 1,0 1-1,0 0 0,0-1 0,1 1 0,-1 0 0,0 0 0,1-1 0,-1 1 0,0 0 1,1 0-1,-1 0 0,1 0 0,-1 0 0,1 2 0,-10 26-136,8-23 177,-48 184 1032,44-156-617,1-1 0,1 1-1,2 60 1,2-92-458,0 0 0,0 0 0,0 0 1,0-1-1,1 1 0,-1 0 0,1 0 0,-1 0 0,1 0 1,0-1-1,0 1 0,0 0 0,0-1 0,0 1 1,0-1-1,0 1 0,0-1 0,1 1 0,-1-1 0,0 0 1,1 0-1,-1 1 0,3 0 0,-1-1 49,0 0-1,0 0 0,1 0 1,-1 0-1,0-1 0,1 1 1,-1-1-1,1 0 1,-1 0-1,0 0 0,1-1 1,3 0-1,5-1 105,-1-1-1,1-1 1,-1 0-1,1 0 1,-1-1 0,14-9-1,6-7 89,0-1 1,52-50-1,-83 71-265,0 1 0,1 0 0,-1-1 0,0 1 0,0 0 0,0 0 0,0 0 0,1-1 0,-1 1-1,0 0 1,0 0 0,0 0 0,1-1 0,-1 1 0,0 0 0,0 0 0,1 0 0,-1 0 0,0 0 0,1 0 0,-1-1 0,0 1 0,0 0-1,1 0 1,-1 0 0,0 0 0,1 0 0,-1 0 0,0 0 0,0 0 0,1 0 0,-1 0 0,0 0 0,0 1 0,1-1 0,-1 0-1,0 0 1,1 0 0,-1 0 0,2 14-193,-7 20-127,5-32 319,-15 49-57,11-39-88,0-1 1,1 0-1,0 1 1,1 0-1,-1 14 1,5-26-431,-1 0-1,1-1 1,0 1 0,-1 0-1,1 0 1,-1-1 0,1 1-1,-1-1 1,1 0 0,-1 1-1,1-1 1,-1 0 0,0 0-1,3-1 1,14-13-6159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4.294"/>
    </inkml:context>
    <inkml:brush xml:id="br0">
      <inkml:brushProperty name="width" value="0.025" units="cm"/>
      <inkml:brushProperty name="height" value="0.025" units="cm"/>
    </inkml:brush>
  </inkml:definitions>
  <inkml:trace contextRef="#ctx0" brushRef="#br0">116 0 10282,'0'0'9363,"-9"2"-7307,2-1-1721,0 1 1,-1 1 0,1-1 0,0 1 0,0 0 0,1 1 0,-1-1 0,-6 6-1,10-7-253,0 0 0,0 1-1,0-1 1,1 0-1,-1 1 1,1 0 0,0-1-1,0 1 1,0 0-1,0 0 1,0 0-1,1 0 1,-1 1 0,1-1-1,0 0 1,0 1-1,0-1 1,0 1-1,1-1 1,0 1 0,-1-1-1,1 1 1,1 3-1,-1-4-118,1-1 1,0 0-1,0 0 0,0 0 0,0 0 1,0-1-1,0 1 0,0 0 0,1 0 1,-1-1-1,1 1 0,-1 0 0,1-1 1,0 0-1,-1 1 0,4 1 0,38 20-1718,-21-12 623,-11-4 669,15 8-570,-1 1 0,28 23 0,-48-35 943,0 0 1,-1 0-1,1 1 1,-1-1-1,0 1 1,0 0-1,-1 0 1,0 0-1,1 0 1,-2 1-1,1-1 1,-1 1-1,1 0 1,-2-1-1,1 1 1,-1 0-1,2 9 1,-4-13 236,0 1 1,0 0-1,0-1 1,0 1 0,0 0-1,0-1 1,-1 0-1,1 1 1,-1-1-1,0 0 1,0 0-1,1 0 1,-1 0 0,-1 0-1,1 0 1,0-1-1,0 1 1,-1 0-1,1-1 1,-1 0 0,1 0-1,-1 0 1,1 0-1,-1 0 1,-5 1-1,-5 2 683,0-1 0,-1-1 0,1 1 0,-16-1 0,24-2-745,0 0 0,0 0 0,0 0 1,0-1-1,0 0 0,0 0 0,0 0 0,0-1 0,1 1 0,-1-1 1,1 0-1,-1-1 0,-5-3 0,8 4-104,0 1 0,1-1-1,-1 0 1,1 1 0,0-1 0,0 0 0,-1 0-1,1 0 1,0 0 0,0 0 0,1-1 0,-1 1-1,0 0 1,1 0 0,0 0 0,-1-1 0,1 1-1,0 0 1,0 0 0,0-1 0,0 1 0,0 0-1,1 0 1,-1-1 0,1 1 0,0 0-1,-1 0 1,1 0 0,0 0 0,0 0 0,0 0-1,1 0 1,0-2 0,4-4-58,-1 0 0,1 0-1,1 1 1,-1 0 0,1 0 0,1 0-1,-1 1 1,11-7 0,75-41 29,-59 35 6,12-6 53,-18 11 3,-1-1 0,0-2 0,-1 0 0,31-28-1,-56 44-10,0 1 0,0-1 0,-1 1 0,1-1 0,0 0 0,-1 1 0,1-1-1,0 0 1,-1 0 0,1 1 0,-1-1 0,1 0 0,-1 0 0,1 0 0,-1 0-1,1 1 1,-1-1 0,0 0 0,0 0 0,1 0 0,-1 0 0,0 0 0,0 0-1,0 0 1,0 0 0,0 0 0,0 0 0,-1 0 0,1 0 0,0-1 0,-2 1 7,1 0 1,0 0 0,-1 0 0,1 0 0,-1 1 0,1-1 0,-1 0 0,1 1 0,-1-1 0,1 1 0,-1 0 0,1-1 0,-1 1 0,0 0 0,-2 0 0,-5 0 24,0 0 1,1 1-1,-1 0 1,0 0-1,1 1 0,-9 3 1,9-1-13,0 0-1,0 0 1,1 1 0,-1 1-1,1-1 1,0 1 0,-6 7-1,12-12-17,0 0 0,0 1-1,-1-1 1,1 0 0,0 0-1,1 1 1,-1-1 0,0 1-1,0-1 1,1 1-1,-1-1 1,0 1 0,1-1-1,0 1 1,-1 0 0,1-1-1,0 1 1,0 0 0,0-1-1,0 1 1,0-1 0,0 1-1,0 0 1,1-1-1,-1 1 1,1 0 0,-1-1-1,1 1 1,-1-1 0,1 1-1,0-1 1,0 0 0,0 1-1,0-1 1,0 0 0,0 1-1,0-1 1,0 0-1,1 0 1,-1 0 0,0 0-1,1 0 1,-1 0 0,0 0-1,4 0 1,3 4-139,1 0 0,0-1 0,1-1 1,-1 1-1,1-1 0,14 2 0,33 0-4796,-13-5-2474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5.502"/>
    </inkml:context>
    <inkml:brush xml:id="br0">
      <inkml:brushProperty name="width" value="0.025" units="cm"/>
      <inkml:brushProperty name="height" value="0.025" units="cm"/>
    </inkml:brush>
  </inkml:definitions>
  <inkml:trace contextRef="#ctx0" brushRef="#br0">1 97 14318,'0'0'4254,"9"-7"-2903,4-2-1049,-1 0 1,2 2-1,-1 0 1,1 0-1,0 1 1,0 1-1,1 0 1,29-5-1,-27 7-30,-3-1-166,1 1 0,-1 1 1,1 0-1,0 1 0,0 1 0,-1 0 0,23 4 0,-37-4-104,1 0-1,-1 1 1,1-1-1,-1 0 1,1 1-1,-1-1 0,1 1 1,-1-1-1,0 1 1,1-1-1,-1 1 1,0-1-1,0 1 0,1-1 1,-1 1-1,0-1 1,0 1-1,0 0 1,0-1-1,0 1 0,1-1 1,-1 1-1,0 0 1,0-1-1,0 1 1,-1-1-1,1 1 0,0-1 1,0 1-1,0 0 1,0-1-1,-1 1 0,1-1 1,0 1-1,0-1 1,-1 1-1,1-1 1,0 1-1,-1-1 0,1 1 1,-1-1-1,0 1 1,-16 21 251,-7 2 161,-25 29 40,46-50-418,0 0 1,1 1 0,-1-1 0,1 1-1,0-1 1,0 1 0,0 0 0,1 0 0,-1 0-1,1 0 1,0 0 0,-1 6 0,3-9-30,-1 0 1,1-1 0,0 1 0,0 0-1,-1-1 1,1 1 0,0-1-1,0 1 1,0-1 0,0 1-1,0-1 1,0 0 0,-1 1-1,1-1 1,0 0 0,0 0 0,0 1-1,0-1 1,0 0 0,0 0-1,0 0 1,0-1 0,0 1-1,0 0 1,1 0 0,31-4 181,-15-1-152,0 0 0,-1-2 0,0 0 0,0-1 0,24-16 0,74-58 72,-98 67-210,-5 5-153,-22 27 92,5-10 203,1 0-1,0 0 1,0 0 0,0 1 0,1-1 0,0 1 0,1 0 0,0 0 0,0 0 0,0 0 0,0 9 0,3-16-29,-1 0 1,0 0 0,1 0 0,-1 0-1,1 0 1,-1 0 0,1-1 0,-1 1-1,1 0 1,0 0 0,-1-1 0,1 1-1,0-1 1,0 1 0,-1 0 0,1-1-1,0 1 1,0-1 0,0 0 0,0 1-1,0-1 1,-1 0 0,1 1 0,0-1 0,0 0-1,0 0 1,0 0 0,0 0 0,0 0-1,0 0 1,0 0 0,0 0 0,2-1-1,38-5 350,-25 0-320,0 0 1,-1-1-1,0-1 0,0-1 0,0 0 0,-1-1 1,-1-1-1,0 0 0,0 0 0,15-19 1,-50 95-518,20-58 504,0 1-1,1-1 1,-1 1-1,2-1 1,-1 1 0,1 0-1,0-1 1,0 1-1,1 0 1,3 12-1,-3-18-4,0 0-1,1 0 0,-1 1 0,1-1 0,0 0 0,-1-1 0,1 1 1,0 0-1,0 0 0,1-1 0,-1 1 0,0-1 0,0 0 0,1 0 0,-1 0 1,1 0-1,-1 0 0,1 0 0,-1-1 0,1 1 0,-1-1 0,1 1 1,0-1-1,-1 0 0,1 0 0,-1-1 0,1 1 0,0 0 0,-1-1 0,1 1 1,-1-1-1,3-1 0,2 0 59,0 0 1,-1 0-1,1-1 1,-1 0-1,1 0 1,-1 0-1,0-1 1,0 0-1,-1 0 1,11-10-1,-10 7-52,-1 0 0,0-1-1,-1 1 1,1-1 0,-2 0 0,1-1-1,-1 1 1,0 0 0,-1-1-1,0 0 1,0 1 0,-1-1-1,0 0 1,0 0 0,-2-15-1,1 24-33,0-1 0,0 1 0,1 0 0,-1 0 0,0-1 0,0 1 0,0 0 0,0-1 0,0 1 0,0 0 0,0-1 0,0 1 0,0 0-1,0-1 1,0 1 0,0 0 0,0-1 0,0 1 0,-1 0 0,1 0 0,0-1 0,0 1 0,0 0 0,0-1 0,0 1 0,-1 0 0,1 0-1,0-1 1,0 1 0,0 0 0,-1 0 0,1 0 0,0-1 0,-1 1 0,1 0 0,0 0 0,0 0 0,-1 0 0,1 0 0,0-1-1,-1 1 1,1 0 0,0 0 0,0 0 0,-1 0 0,1 0 0,0 0 0,-1 0 0,1 0 0,0 0 0,-1 0 0,1 0 0,0 0 0,-1 1-1,1-1 1,0 0 0,0 0 0,-1 0 0,1 0 0,0 0 0,-1 1 0,1-1 0,0 0 0,0 0 0,-1 0 0,1 1 0,0-1 0,0 0-1,-15 20-178,14-19 174,1 1 0,-1 0 0,1 0 0,-1-1 0,1 1 0,0 0 1,0 0-1,-1-1 0,1 1 0,1 0 0,-1 0 0,0 0 0,0 0 0,1-1 0,-1 1 0,1 0 0,-1-1 0,1 1 1,0 0-1,0-1 0,0 1 0,0-1 0,0 1 0,2 2 0,0-2 10,-1 0 1,1-1-1,0 1 0,0-1 0,0 1 1,0-1-1,0 0 0,0 0 0,0 0 1,0 0-1,0-1 0,0 0 0,4 1 1,3-1 14,-1 0 1,1 0 0,0-1 0,-1-1 0,1 1-1,-1-1 1,0-1 0,0 0 0,11-5 0,-2-2 1,-1-2 0,0 0 0,0-1 0,21-21 0,-30 27-44,-22 40-321,8-21 377,0 0 0,1 1 1,-6 19-1,9-27-18,0 1 0,1 0-1,0 0 1,0 0 0,1-1 0,-1 1 0,1 0-1,1 0 1,-1 0 0,3 9 0,-3-13-7,1-1 0,0 1 1,0 0-1,1 0 0,-1-1 0,0 1 1,0-1-1,1 1 0,-1-1 1,1 0-1,0 1 0,-1-1 1,1 0-1,0 0 0,-1 0 0,1 0 1,0 0-1,0-1 0,0 1 1,0 0-1,0-1 0,2 1 1,46 1-1906,-48-3 1457,-1 1 0,1-1 1,0 0-1,-1 0 0,1 0 0,-1-1 1,1 1-1,-1 0 0,0 0 0,1-1 1,-1 1-1,0-1 0,0 1 0,0-1 1,0 0-1,0 1 0,-1-1 0,1 0 1,0 0-1,-1 1 0,1-1 0,-1 0 0,1-3 1,0 0-1216,5-24-9045</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5.880"/>
    </inkml:context>
    <inkml:brush xml:id="br0">
      <inkml:brushProperty name="width" value="0.025" units="cm"/>
      <inkml:brushProperty name="height" value="0.025" units="cm"/>
    </inkml:brush>
  </inkml:definitions>
  <inkml:trace contextRef="#ctx0" brushRef="#br0">0 0 15567,'0'0'9321,"61"21"-9289,-31-12-1186,2-1-1760,0 0-2019,-7-3-2946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6.207"/>
    </inkml:context>
    <inkml:brush xml:id="br0">
      <inkml:brushProperty name="width" value="0.025" units="cm"/>
      <inkml:brushProperty name="height" value="0.025" units="cm"/>
    </inkml:brush>
  </inkml:definitions>
  <inkml:trace contextRef="#ctx0" brushRef="#br0">184 0 9129,'0'0'4874,"-9"3"-1298,-21 2-2148,3-1-48,1 1-1,-1 2 0,-32 12 1,59-19-1382,0 0 0,-1 0 0,1 0 0,0 0 1,-1 1-1,1-1 0,0 0 0,0 0 0,-1 0 1,1 0-1,0 1 0,0-1 0,-1 0 0,1 0 1,0 0-1,0 1 0,0-1 0,0 0 1,-1 1-1,1-1 0,0 0 0,0 0 0,0 1 1,0-1-1,0 0 0,0 1 0,0-1 0,0 0 1,0 1-1,0-1 0,0 0 0,0 0 0,0 1 1,0-1-1,0 0 0,0 1 0,0-1 0,0 0 1,0 1-1,0-1 0,0 0 0,0 0 1,1 1-1,-1-1 0,0 0 0,0 0 0,0 1 1,1-1-1,-1 0 0,0 0 0,0 1 0,1-1 1,-1 0-1,0 0 0,0 0 0,1 0 0,-1 0 1,0 1-1,0-1 0,1 0 0,-1 0 1,0 0-1,1 0 0,20 9-554,-20-9 463,56 20-1927,99 39-247,-155-59 2378,1 1 0,0-1 0,-1 1 0,1-1 0,-1 1-1,1 0 1,-1-1 0,0 1 0,1 0 0,-1 0-1,0 0 1,0 0 0,1 1 0,-1-1 0,0 0 0,0 0-1,0 1 1,0-1 0,-1 0 0,1 1 0,0-1 0,-1 1-1,1-1 1,-1 1 0,1 2 0,-1-2 39,-1 0 0,1 0 0,-1 0 0,0 0 0,0 0 0,1 0 0,-1-1 0,-1 1 0,1 0 0,0-1 0,0 1 0,-1-1 0,1 1 0,-1-1 1,1 0-1,-1 1 0,-2 0 0,-6 5 213,-1 0 0,0-1 1,0-1-1,-1 0 0,-16 5 0,27-9-434,0-1 0,0 0 0,0 1 0,0-1 1,0 0-1,0 0 0,0 1 0,0-1 0,0 0 0,0 0 0,-1 0 0,1 0 0,0 0 0,0-1 0,0 1 0,0 0 0,0 0 0,0-1 0,0 1 0,0-1 0,0 1 0,0-1 0,0 1 0,0-1 0,-1 0 0,2-1-293,-1 1 0,1-1 1,-1 1-1,1 0 1,0-1-1,-1 1 0,1-1 1,0 1-1,0-1 0,0 1 1,0-1-1,0 1 0,1-1 1,-1 1-1,0-1 0,1 1 1,-1 0-1,2-3 0,10-19-7643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6.600"/>
    </inkml:context>
    <inkml:brush xml:id="br0">
      <inkml:brushProperty name="width" value="0.025" units="cm"/>
      <inkml:brushProperty name="height" value="0.025" units="cm"/>
    </inkml:brush>
  </inkml:definitions>
  <inkml:trace contextRef="#ctx0" brushRef="#br0">100 165 10602,'0'0'10276,"-10"7"-9336,2-2-828,-38 30 1505,42-32-1468,1 0-1,0 1 1,0-1 0,0 0-1,0 1 1,1 0 0,0 0 0,-1-1-1,1 1 1,1 1 0,-1-1-1,-2 8 1,4-11-134,0 0 1,0 0-1,0 0 0,0 0 0,0 0 0,0 0 1,0 0-1,0 0 0,1 0 0,-1 0 0,0 0 1,0 0-1,1 0 0,-1 0 0,1 0 0,-1 0 1,1 0-1,0 0 0,-1-1 0,1 1 0,0 0 1,-1 0-1,1-1 0,0 1 0,0 0 1,1 0-1,33 9 296,41-10 23,-74 0-328,10-2 9,-1 0 0,1-1-1,-1 0 1,1-1-1,-1 0 1,0 0 0,-1-2-1,1 1 1,-1-1 0,0-1-1,0 0 1,-1 0-1,17-17 1,-20 17-11,1 0 1,-1 0-1,0-1 0,0 0 1,-1 0-1,0 0 0,0 0 1,-1-1-1,0 0 1,-1 0-1,0 0 0,0 0 1,-1-1-1,0 1 0,-1-1 1,0 1-1,0-17 0,-1 24-13,-1 0 0,1 0 0,0 0 0,-1 0 0,1 0 0,-1 0 0,0 0 0,0 0 0,0 1 0,0-1 0,0 0 0,0 0 0,0 1 0,0-1 0,-1 1 0,1-1 0,-1 1 0,1-1 0,-1 1 0,1 0 0,-3-1-1,0 0-7,0 0 0,0 1-1,-1-1 1,1 1 0,0 0-1,0 0 1,-1 1-1,1 0 1,-8-1 0,1 2 13,-1 0 0,1 1 0,-1 0 0,1 0 0,0 2 0,-20 7 0,18-5 72,1 1 0,0 0 0,-14 11 0,23-15-60,0-1 1,1 0-1,-1 0 1,1 1-1,-1 0 1,1-1-1,0 1 0,0 0 1,0 0-1,0 0 1,1 0-1,-1 1 1,1-1-1,0 0 1,0 1-1,0-1 1,0 0-1,0 5 0,2-6-6,-1-1-1,0 1 1,1 0-1,-1-1 1,1 1-1,0-1 1,-1 1-1,1 0 1,0-1-1,0 1 1,0-1-1,0 0 1,0 1-1,0-1 1,1 0 0,-1 0-1,0 0 1,1 0-1,-1 0 1,0 0-1,1 0 1,0 0-1,1 1 1,45 14-420,-40-13 260,27 6-626,52 17-767,-82-24 1519,0 0 1,0 0-1,0 1 0,0 0 0,0 0 0,-1 0 0,0 1 0,1-1 0,-1 1 0,-1 0 1,1 0-1,0 0 0,2 6 0,-4-8 3,-1 1 0,0-1 1,0 1-1,0-1 0,-1 1 0,1-1 1,-1 1-1,1 0 0,-1-1 0,0 1 1,0 0-1,0-1 0,0 1 0,-1 0 1,1-1-1,-1 1 0,1-1 0,-1 1 1,0-1-1,0 1 0,0-1 0,0 1 0,-1-1 1,1 0-1,-1 0 0,1 1 0,-1-1 1,0 0-1,0 0 0,-3 2 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6.945"/>
    </inkml:context>
    <inkml:brush xml:id="br0">
      <inkml:brushProperty name="width" value="0.025" units="cm"/>
      <inkml:brushProperty name="height" value="0.025" units="cm"/>
    </inkml:brush>
  </inkml:definitions>
  <inkml:trace contextRef="#ctx0" brushRef="#br0">0 53 17008,'0'0'8109,"11"2"-7185,17 3-643,0-2 1,36 0 0,-56-2-297,0-1-1,-1 0 1,1-1-1,0 0 1,0 0-1,0-1 1,-1 0-1,1 0 1,-1-1-1,0 0 1,1 0-1,-1-1 1,-1 0-1,1 0 1,6-5 0,-12 9 5,-1-1 1,1 1-1,-1 0 1,1-1-1,-1 1 1,1-1-1,-1 1 1,1 0-1,-1-1 1,0 1 0,1-1-1,-1 1 1,0-1-1,1 1 1,-1-1-1,0 1 1,0-1-1,1 0 1,-1 1 0,0-1-1,0 1 1,0-1-1,0 0 1,0 1-1,0-1 1,0 1-1,0-1 1,0 0-1,0 1 1,0-1 0,0 1-1,0-1 1,-1 1-1,1-1 1,0 0-1,0 1 1,-1-1-1,1 0 1,-27-6-283,-34 13 77,57-5 257,0 0 1,0 1-1,0-1 0,0 1 1,1 0-1,-1 0 0,1 0 0,-1 1 1,1-1-1,0 1 0,0 0 1,0 0-1,1 0 0,-1 0 0,1 0 1,-1 0-1,1 1 0,0 0 1,0-1-1,1 1 0,-1 0 1,1 0-1,-1-1 0,1 1 0,0 7 1,1-10-31,0 1 1,1-1 0,-1 0 0,1 1-1,-1-1 1,1 0 0,0 1 0,0-1-1,0 0 1,-1 0 0,1 0 0,0 0-1,0 0 1,0 0 0,1 0 0,-1 0-1,0 0 1,0-1 0,0 1 0,1 0-1,-1-1 1,0 1 0,1-1 0,-1 1-1,0-1 1,1 0 0,-1 0 0,0 1-1,3-1 1,49 4 185,-51-4-186,40-2-644,76-13-1,-73 8 193,52-2-1,-96 9 449,-1 0 1,1 0-1,0 0 0,-1 0 0,1 0 1,0 0-1,-1 0 0,1 0 0,0 1 0,-1-1 1,1 0-1,0 0 0,-1 1 0,1-1 1,0 0-1,-1 1 0,1-1 0,-1 0 0,1 1 1,-1-1-1,1 1 0,-1-1 0,1 1 1,-1 0-1,1-1 0,-1 1 0,0-1 0,1 1 1,-1 0-1,0-1 0,1 1 0,-1 0 1,0-1-1,0 1 0,0 0 0,0-1 0,0 1 1,0 0-1,0 0 0,-5 38 964,-1-1-74,6-37-885,0 0-1,-1 0 1,1 0 0,0 0 0,1 0-1,-1 0 1,0 0 0,0-1 0,0 1-1,0 0 1,1 0 0,-1 0-1,0 0 1,1-1 0,-1 1 0,1 0-1,-1 0 1,1 0 0,-1-1 0,1 1-1,0 0 1,-1-1 0,1 1-1,0-1 1,-1 1 0,1-1 0,0 1-1,1 0 1,8 1-130,-1 0 0,1 0-1,0-1 1,0 0 0,14-1 0,25-2-3960,-47 2 3871,37-5-7246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7.308"/>
    </inkml:context>
    <inkml:brush xml:id="br0">
      <inkml:brushProperty name="width" value="0.025" units="cm"/>
      <inkml:brushProperty name="height" value="0.025" units="cm"/>
    </inkml:brush>
  </inkml:definitions>
  <inkml:trace contextRef="#ctx0" brushRef="#br0">0 13 14958,'0'0'2504,"9"-3"-1244,-2 1-1074,0 0 0,0 0 0,0 1 0,0 0 0,0 0 0,14 1 0,-19 0-178,0 0-1,1 1 1,-1-1-1,0 1 0,0 0 1,0 0-1,0 0 1,0 0-1,0 0 0,0 0 1,0 0-1,0 0 1,0 1-1,0-1 0,-1 1 1,1 0-1,0-1 1,-1 1-1,0 0 0,1 0 1,-1 0-1,0 0 1,0 0-1,0 0 0,0 0 1,0 0-1,-1 0 1,1 1-1,-1-1 0,1 3 1,0 3 50,-1 0 0,1 0 0,-1 0 0,-1 0 0,0 0 0,0 0 0,0 0 0,-1 0 1,0 0-1,-1 0 0,1-1 0,-2 1 0,1-1 0,-1 0 0,0 0 0,0 0 0,-10 10 0,-17 35 1619,30-50-1628,0-1 0,0 1 0,1-1-1,-1 1 1,0-1 0,1 1-1,-1-1 1,1 1 0,0 0 0,-1-1-1,1 1 1,0 0 0,0-1 0,0 1-1,0-1 1,0 1 0,0 0-1,1-1 1,-1 1 0,1 2 0,0-3-27,0 0 0,0 1 0,0-1 1,0 0-1,1 0 0,-1-1 0,0 1 1,0 0-1,1 0 0,-1 0 1,0-1-1,1 1 0,-1-1 0,0 1 1,1-1-1,-1 0 0,1 1 0,1-1 1,8 1-31,0-1 1,1 0 0,-1-1-1,21-4 1,8-4-1904,-1-3 0,1-1 1,46-23-1,-85 35 1824,72-33-5262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7.684"/>
    </inkml:context>
    <inkml:brush xml:id="br0">
      <inkml:brushProperty name="width" value="0.025" units="cm"/>
      <inkml:brushProperty name="height" value="0.025" units="cm"/>
    </inkml:brush>
  </inkml:definitions>
  <inkml:trace contextRef="#ctx0" brushRef="#br0">228 1 10090,'-9'2'2124,"-6"1"-1356,1 2-1,0 0 0,0 1 0,0 0 1,1 1-1,0 1 0,-14 11 1,18-14-345,1 1 0,1 1 0,-1-1 0,1 1 0,0 1 0,1-1 0,0 1 0,0 0 0,0 1 0,1-1 0,1 1 0,-7 17 0,10-24-386,0 0 1,0 0-1,1 1 1,-1-1-1,1 0 0,0 1 1,0-1-1,0 0 1,0 1-1,0-1 0,0 0 1,1 1-1,-1-1 1,1 0-1,-1 0 0,1 1 1,0-1-1,0 0 1,0 0-1,0 0 0,0 0 1,1 0-1,-1 0 1,4 3-1,-2-3-4,1 1 0,0-1 0,0 0 0,0 0 0,0 0 0,0 0 0,0-1 0,1 1 0,-1-1 0,0-1 0,1 1 0,5 0 0,4 0 21,1-1 0,-1 0-1,1-2 1,-1 1 0,1-2-1,-1 0 1,17-5 0,-19 3-18,-1 0 1,1-1 0,-1 0 0,15-11 0,-23 15 7,0 0 1,0 0-1,-1-1 1,1 1 0,-1-1-1,1 0 1,-1 1 0,0-1-1,0 0 1,0 0-1,-1 0 1,1-1 0,-1 1-1,1 0 1,-1-1 0,0 1-1,0 0 1,-1-1-1,1 1 1,-1-7 0,-1 7-34,0 1 0,0-1 0,0 0 0,-1 1 0,1-1 0,-1 1 0,1-1 0,-1 1 0,0 0 0,0 0 0,0-1 0,-1 2 0,1-1 0,0 0 0,-1 0 0,1 1 0,-1-1 0,1 1 0,-1 0 0,0 0 0,0 0 0,0 0 0,-4-1 0,-6-2-145,-1 0 0,0 1 0,-22-2-1,31 5-109,-26 0-1630,30 0 1730,1 0 0,-1 0 0,1 1 0,-1-1 0,1 0 0,-1 0 0,0 0 0,1 0 0,-1 0 0,1 1 0,-1-1 0,1 0 0,0 0 0,-1 1 0,1-1 0,-1 0-1,1 1 1,-1-1 0,1 1 0,0-1 0,-1 0 0,1 1 0,0-1 0,-1 1 0,1-1 0,0 1 0,0-1 0,0 1 0,-1-1 0,1 1 0,0-1 0,0 1 0,0 0 0,0-1-1,0 1 1,0-1 0,0 1 0,0-1 0,0 1 0,0-1 0,0 1 0,0-1 0,1 1 0,-1-1 0,0 1 0,0-1 0,0 1 0,1 0 0,11 11-4586,14-2 662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8.023"/>
    </inkml:context>
    <inkml:brush xml:id="br0">
      <inkml:brushProperty name="width" value="0.025" units="cm"/>
      <inkml:brushProperty name="height" value="0.025" units="cm"/>
    </inkml:brush>
  </inkml:definitions>
  <inkml:trace contextRef="#ctx0" brushRef="#br0">0 47 14382,'0'0'11338,"48"-6"-11178,-23 1-608,9-2-1250,9-4-1761,7-6-3684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8.413"/>
    </inkml:context>
    <inkml:brush xml:id="br0">
      <inkml:brushProperty name="width" value="0.025" units="cm"/>
      <inkml:brushProperty name="height" value="0.025" units="cm"/>
    </inkml:brush>
  </inkml:definitions>
  <inkml:trace contextRef="#ctx0" brushRef="#br0">170 25 16207,'-10'0'1532,"6"0"-1405,-12 0 595,1 1 0,0 0 0,-27 6 0,39-7-645,-1 1 0,1 0 1,0-1-1,0 2 0,-1-1 0,1 0 0,0 1 0,0-1 1,0 1-1,0 0 0,0 0 0,1 0 0,-1 0 0,1 0 1,-1 1-1,1-1 0,0 1 0,0 0 0,0-1 0,0 1 1,0 0-1,1 0 0,-1 0 0,1 1 0,0-1 0,-1 5 1,2-6-79,0 0 1,0 0 0,1 0 0,-1 0 0,1 0-1,0 0 1,-1 0 0,1 0 0,0 0 0,0 0 0,0 0-1,1 0 1,-1 0 0,0-1 0,1 1 0,-1-1-1,1 1 1,-1-1 0,1 1 0,0-1 0,0 0-1,-1 0 1,4 2 0,51 24-3,-47-23-32,74 27-327,-56-23 224,-1 2 0,-1 1 0,0 0 0,37 24 0,-59-33 139,-1-1 0,0 1-1,0 0 1,0 0 0,0-1 0,0 1-1,0 0 1,0 1 0,-1-1 0,1 0-1,-1 0 1,0 1 0,0-1 0,0 1-1,0-1 1,0 1 0,0-1 0,0 1-1,-1 0 1,1-1 0,-1 1 0,0 3-1,-1-3 37,1 0-1,-1 0 1,0 0-1,0 0 1,0 0-1,-1 0 1,1-1-1,-1 1 1,0 0-1,1-1 1,-1 1-1,0-1 0,-1 1 1,1-1-1,0 0 1,-1 0-1,1 0 1,-6 3-1,-6 4 343,-1 0-1,0-1 1,0-1 0,-1 0-1,0-1 1,-1-1 0,1 0-1,-1-1 1,0-1-1,1-1 1,-2 0 0,-30-2-1,46 0-361,0 0-1,0 0 1,0 0-1,0 0 1,0 0 0,0-1-1,0 1 1,0-1-1,0 0 1,0 0-1,0 1 1,0-1 0,0 0-1,1-1 1,-1 1-1,0 0 1,1 0-1,-1-1 1,1 1-1,-1-1 1,1 1 0,0-1-1,-1 0 1,1 1-1,0-1 1,0 0-1,0 0 1,0 0 0,1 0-1,-1 0 1,1 0-1,-1 0 1,1 0-1,-1 0 1,1 0-1,0 0 1,0 0 0,1-4-1,-1 1-21,1 0 0,0 0 0,1 0 0,-1 0 0,1 0 0,0 0 0,0 1 0,1-1 0,-1 1 0,1 0 0,0-1 0,0 1 0,0 0 0,7-5 0,21-14-95,1 1 0,1 2-1,47-21 1,-51 27 42,-1-1 1,0 0-1,-1-3 0,0 0 1,37-35-1,-61 51 68,-1-1-1,1 1 1,-1-1 0,0 0-1,0 0 1,0 0 0,0 0-1,0 0 1,-1-1 0,1 1-1,-1 0 1,0-1 0,0 1-1,0-7 1,-1 9-7,0-1 1,0 1-1,-1 0 0,1-1 1,-1 1-1,1-1 0,-1 1 1,0 0-1,0-1 0,1 1 0,-1 0 1,0 0-1,0 0 0,0 0 1,0-1-1,0 1 0,-1 1 0,1-1 1,0 0-1,0 0 0,-1 0 1,1 1-1,0-1 0,-1 0 1,1 1-1,-1 0 0,1-1 0,0 1 1,-1 0-1,1-1 0,-1 1 1,1 0-1,-1 0 0,1 0 0,-1 1 1,-1-1-1,-8-1-23,0 1 1,0 1-1,0-1 0,0 2 1,0-1-1,0 2 0,0-1 1,1 2-1,-1-1 0,1 1 1,0 1-1,0 0 0,1 0 1,-1 1-1,1 0 0,0 1 1,1 0-1,-16 16 0,22-22-13,1 1 0,0-1-1,-1 1 1,1 0-1,0 0 1,0 0 0,0 0-1,0 0 1,0 0-1,0 0 1,1 0 0,-1 0-1,1 0 1,-1 1 0,1-1-1,0 0 1,0 3-1,0-3-135,1-1-1,-1 0 0,1 0 0,-1 1 0,1-1 0,0 0 0,0 0 0,-1 0 0,1 1 0,0-1 1,0 0-1,0 0 0,0-1 0,0 1 0,1 0 0,-1 0 0,0 0 0,0-1 0,0 1 0,2 0 0,6 2-1313,0 0 0,0-1-1,0 0 1,1-1 0,-1 0-1,15-1 1,21 1-6925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12.334"/>
    </inkml:context>
    <inkml:brush xml:id="br0">
      <inkml:brushProperty name="width" value="0.025" units="cm"/>
      <inkml:brushProperty name="height" value="0.025" units="cm"/>
    </inkml:brush>
  </inkml:definitions>
  <inkml:trace contextRef="#ctx0" brushRef="#br0">24 37 5093,'0'0'18343,"6"1"-17404,-5 0-917,0-1 0,0 1 0,0-1 1,0 0-1,0 0 0,0 1 0,0-1 0,0 0 0,0 0 0,0 0 0,0 0 0,0 0 1,0 0-1,0 0 0,0 0 0,0-1 0,0 1 0,0 0 0,0-1 0,0 1 1,0-1-1,0 1 0,0-1 0,0 1 0,0-1 0,0 1 0,0-1 0,-1 0 0,1 0 1,0 1-1,-1-1 0,1 0 0,0 0 0,-1 0 0,1 0 0,-1 0 0,1 0 0,-1 0 1,0 0-1,1 0 0,-1 0 0,0 0 0,0 0 0,0 0 0,1 0 0,-1 0 1,0 0-1,0 0 0,-1 0 0,1 0 0,0 0 0,0 0 0,0 0 0,-1 0 0,0-1 1,1 1-31,0 1 1,0 0-1,-1-1 1,1 1 0,0-1-1,0 1 1,-1 0-1,1-1 1,-1 1 0,1 0-1,0-1 1,-1 1-1,1 0 1,-1 0 0,1-1-1,0 1 1,-1 0 0,1 0-1,-1 0 1,1 0-1,-1-1 1,1 1 0,-1 0-1,1 0 1,-1 0-1,1 0 1,-1 0 0,1 0-1,-1 0 1,1 1-1,-1-1 1,1 0 0,-1 0-1,1 0 1,-1 0-1,1 1 1,0-1 0,-1 0-1,1 0 1,-1 1-1,1-1 1,-1 1 0,-19 12-231,17-8 223,0 0 0,0 0 0,0 0 0,1 0 1,0 1-1,0-1 0,0 1 0,1-1 0,0 1 0,-1 8 0,1-13 9,1 1-1,0 0 1,0 0 0,0-1 0,1 1 0,-1 0 0,0 0 0,1-1 0,-1 1 0,1 0 0,-1-1-1,1 1 1,0 0 0,0-1 0,0 1 0,0-1 0,0 1 0,0-1 0,0 0 0,0 1 0,1-1-1,-1 0 1,0 0 0,1 0 0,-1 0 0,1 0 0,-1 0 0,1 0 0,0 0 0,-1-1 0,1 1-1,0-1 1,-1 1 0,1-1 0,3 1 0,12 0-4,0-1 0,0 0 0,-1-1 0,1-1 0,0 0 0,30-9 0,-25 6-38,0 0 0,34-1 0,-56 6 40,1 0-1,0 0 0,-1 0 0,1 1 0,0-1 0,-1 0 0,1 0 0,-1 1 1,1-1-1,-1 0 0,1 1 0,-1-1 0,1 1 0,-1-1 0,1 0 1,-1 1-1,0-1 0,1 1 0,-1-1 0,0 1 0,1 0 0,-1-1 0,0 1 1,0-1-1,1 1 0,-1 0 0,0-1 0,0 1 0,0-1 0,0 1 0,0 0 1,0-1-1,0 1 0,0 0 0,0-1 0,0 1 0,0-1 0,0 1 0,-1 0 1,1-1-1,0 1 0,0-1 0,-1 1 0,1 0 0,-1 0 0,-13 37 372,11-32-269,3-6-66,0 0 0,0 0 0,0 0 0,0 0 0,0 0 0,1 0 0,-1 0 1,0 0-1,0 0 0,0 0 0,0 0 0,0 0 0,0 0 0,0 0 0,1 0 1,-1 0-1,0 0 0,0 0 0,0 0 0,0 0 0,0 0 0,0 0 0,0 0 1,1 0-1,-1 0 0,0 1 0,0-1 0,0 0 0,0 0 0,0 0 0,0 0 1,0 0-1,0 0 0,0 0 0,0 0 0,0 0 0,0 0 0,1 1 1,-1-1-1,0 0 0,0 0 0,0 0 0,0 0 0,0 0 0,0 0 0,0 0 1,0 1-1,0-1 0,0 0 0,0 0 0,0 0 0,0 0 0,0 0 0,0 0 1,0 0-1,0 1 0,0-1 0,-1 0 0,1 0 0,0 0 0,0 0 0,0 0 1,0 0-1,0 0 0,0 0 0,0 0 0,0 1 0,0-1 0,0 0 1,12-8 721,12-13-507,-24 20-206,5-4-91,-1-1 0,1 1-1,0 1 1,0-1 0,11-7-1,-15 11 4,1 0 0,0 0-1,-1 1 1,1-1 0,0 1-1,0-1 1,0 1 0,0-1 0,0 1-1,0 0 1,-1 0 0,1 0-1,0 0 1,0 1 0,0-1-1,0 0 1,0 1 0,0-1 0,-1 1-1,1 0 1,0-1 0,0 1-1,-1 0 1,1 0 0,2 2-1,5 2 55,0 0 0,0-1 0,1 0 0,-1-1 0,1 0 0,0 0 0,0-1 0,0 0 0,0-1 0,0 0 0,0-1 0,1 0-1,-1-1 1,0 0 0,16-3 0,13-5 49,-1-1 0,57-24 0,-69 23-15,-19 7-43,0 1 1,0 0 0,0 0 0,0 1 0,1 0-1,-1 0 1,10 0 0,-17 3-9,1 0 0,0 0 0,0 0 0,0 0 0,-1 0 0,1 0 0,-1 0 0,1 1 0,-1-1 0,1 0 0,-1 0 0,0 1 0,1-1 0,-1 0 0,0 1 0,0-1 0,0 0 0,0 0 0,0 3 0,1 6 27,0-6 20,1-1 1,0 0-1,1 0 0,-1 0 0,0 0 0,1 0 1,-1-1-1,1 1 0,0-1 0,0 0 1,0 1-1,0-1 0,1-1 0,-1 1 1,0 0-1,1-1 0,-1 0 0,1 1 1,0-2-1,-1 1 0,1 0 0,0-1 0,-1 1 1,1-1-1,5 0 0,15 0-81,1-1 0,38-5 0,-56 5-63,88-13-4643,-33 4-2813,-38 5 2917</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8.744"/>
    </inkml:context>
    <inkml:brush xml:id="br0">
      <inkml:brushProperty name="width" value="0.025" units="cm"/>
      <inkml:brushProperty name="height" value="0.025" units="cm"/>
    </inkml:brush>
  </inkml:definitions>
  <inkml:trace contextRef="#ctx0" brushRef="#br0">162 1 17617,'-8'5'624,"-12"8"209,0 2 1,0 0-1,-23 24 0,38-34-612,0-1-1,1 1 1,0 0-1,0 0 1,0 0 0,1 0-1,0 1 1,0-1-1,0 1 1,1 0-1,-1 0 1,1 0 0,1 0-1,-1 1 1,1-1-1,0 0 1,1 1-1,0-1 1,0 0 0,0 8-1,2-11-203,-1 0-1,0 0 0,1 0 1,-1 0-1,1 0 1,0-1-1,0 1 0,0 0 1,0-1-1,1 0 1,-1 0-1,1 1 1,-1-1-1,1-1 0,0 1 1,0 0-1,0-1 1,0 1-1,0-1 1,0 0-1,0 0 0,0 0 1,0 0-1,1-1 1,-1 1-1,5-1 0,2 1 22,-1 0 0,1-1 0,-1 0 0,1-1 0,0 0 0,-1 0 0,1-1 0,8-3 0,-13 3-20,0 0 0,0 0 0,-1-1 0,1 1 0,-1-1 0,1 0 0,-1-1 0,0 1 0,0-1 0,-1 0 0,1 0 0,-1 0 0,0 0 0,0 0 0,0-1 0,-1 0 0,4-7 0,-5 9-26,0-1 1,0 1-1,0 0 0,0-1 0,-1 1 1,0 0-1,1-1 0,-1 1 0,0-1 1,-1 1-1,1-1 0,0 1 0,-1 0 0,0-1 1,0 1-1,0 0 0,0 0 0,-1-1 1,1 1-1,-1 0 0,0 0 0,1 1 0,-2-1 1,1 0-1,0 1 0,0-1 0,-4-2 1,-3-2-478,0 1 0,0 0 0,0 1 0,-12-6 0,-20-6-6098,35 14 4764,-13-4-9103</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9.441"/>
    </inkml:context>
    <inkml:brush xml:id="br0">
      <inkml:brushProperty name="width" value="0.025" units="cm"/>
      <inkml:brushProperty name="height" value="0.025" units="cm"/>
    </inkml:brush>
  </inkml:definitions>
  <inkml:trace contextRef="#ctx0" brushRef="#br0">60 64 11531,'0'0'7693,"-4"12"-7021,-7 27-61,0-3 496,1 1 0,1 0 0,-5 60 1,18-95 117,4-12-555,7-12-104,-4-8-611,0-1 0,-2 0 0,-2 0 1,-1-1-1,-1 0 0,-2 0 1,0-40-1,-3 72 35,0 0 0,0 0-1,0 0 1,0 1 0,0-1 0,-1 0 0,1 0 0,0 0-1,0 0 1,0 0 0,0 0 0,0 0 0,0 0 0,-1 1-1,1-1 1,0 0 0,0 0 0,0 0 0,0 0-1,0 0 1,-1 0 0,1 0 0,0 0 0,0 0 0,0 0-1,0 0 1,0 0 0,-1 0 0,1 0 0,0 0 0,0 0-1,0 0 1,0 0 0,0 0 0,-1 0 0,1 0 0,0 0-1,0 0 1,0-1 0,0 1 0,0 0 0,-1 0 0,1 0-1,0 0 1,0 0 0,0 0 0,0 0 0,0-1 0,0 1-1,0 0 1,0 0 0,0 0 0,0 0 0,-1 0-1,1-1 1,-7 16-173,4-3 152,0 1-1,1 0 1,0 0-1,1 0 1,1 0 0,2 21-1,-2-31 42,0 0 1,1 0-1,-1 0 0,1 0 0,0 0 1,0 0-1,0 0 0,0 0 0,1-1 1,-1 1-1,1 0 0,-1-1 0,1 1 1,0-1-1,0 0 0,0 0 0,1 1 0,-1-1 1,0-1-1,1 1 0,-1 0 0,1-1 1,-1 1-1,1-1 0,0 0 0,0 1 1,0-2-1,0 1 0,0 0 0,0 0 1,0-1-1,0 0 0,4 1 0,-1-2-96,0 1 0,0-1 0,0 0 0,0 0 0,0 0-1,0-1 1,-1 0 0,1 0 0,-1-1 0,0 1 0,1-1 0,-1-1-1,0 1 1,-1 0 0,1-1 0,0 0 0,-1 0 0,0-1 0,0 1 0,-1-1-1,7-9 1,-12 20-47,1 0-1,1 0 1,-1 0-1,1 0 1,0 0-1,0 0 1,1 7-1,1 12-127,-3-21 244,1 0 0,-1-1 1,1 1-1,1 0 0,-1-1 0,0 1 0,1 0 1,0-1-1,0 1 0,0-1 0,0 1 1,0-1-1,4 7 0,-2-7-16,0-1 0,0 1 1,0-1-1,0 0 0,1 0 0,-1 0 0,0 0 1,1-1-1,0 1 0,-1-1 0,1 0 1,0 0-1,6 1 0,4 1-173,-8-1 301,0 0-1,0 0 0,0-1 0,0 0 0,0 0 1,1 0-1,-1-1 0,0 0 0,8-1 1,-14-31 1923,-1 12-1980,-1 0 0,-1 0 0,-1 0 1,-1 1-1,-13-34 0,22 52-135,-1 1-1,1-1 0,-1 0 1,1 1-1,-1 0 1,1 0-1,0 0 1,-1 0-1,1 1 1,4 0-1,131 25-6345,-80-20 2060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49.848"/>
    </inkml:context>
    <inkml:brush xml:id="br0">
      <inkml:brushProperty name="width" value="0.025" units="cm"/>
      <inkml:brushProperty name="height" value="0.025" units="cm"/>
    </inkml:brush>
  </inkml:definitions>
  <inkml:trace contextRef="#ctx0" brushRef="#br0">227 178 14574,'-9'-2'2183,"0"0"-1837,1-1 0,-1 2 1,0 0-1,1 0 0,-1 0 0,0 1 0,0 0 0,0 1 0,0 0 0,0 1 0,1-1 0,-1 2 1,1-1-1,-1 1 0,1 0 0,0 1 0,-13 8 0,16-8-120,0 0 1,1 0-1,0 1 0,0-1 0,0 1 1,0 0-1,1 0 0,0 0 0,0 1 1,0-1-1,-3 12 0,6-16-188,-1 1 0,1 0 0,0 0 1,-1-1-1,1 1 0,0 0 0,0 0 0,0-1 0,1 1 0,-1 0 0,0-1 1,1 1-1,-1 0 0,1 0 0,-1-1 0,1 1 0,0-1 0,1 3 0,-1-3-13,1 1-1,-1-1 1,1 1 0,0-1-1,0 0 1,0 1-1,0-1 1,0 0-1,0 0 1,0 0-1,0-1 1,0 1-1,0 0 1,1-1-1,-1 0 1,0 1 0,4-1-1,6 1 2,-1 0 0,0-1 0,0-1-1,0 0 1,0 0 0,0-1 0,0-1 0,0 0-1,0 0 1,-1-1 0,1 0 0,-1-1 0,0 0-1,0 0 1,-1-1 0,0-1 0,0 0 0,0 0-1,-1 0 1,0-1 0,0-1 0,-1 1 0,12-20-1,39-66-42,-53 85 16,0 0 0,-1-1 0,0 0 0,0 0 0,-1 0 0,-1 0 0,0 0 0,1-14 0,-27 53-74,19-19 146,-1 0 0,2 0 0,-1 0 0,1 0 0,1 1 0,0 0 0,1 0 0,-1 0-1,2 0 1,-1 20 0,2-26-236,1 0 1,-1 0-1,1 0 0,0 0 0,0 0 0,0-1 0,1 1 0,0 0 0,0-1 0,0 1 0,5 7 0,-5-9-411,1-1 0,-1 1-1,1 0 1,0-1-1,0 0 1,0 0 0,0 0-1,0 0 1,0 0-1,0 0 1,1-1 0,-1 0-1,1 1 1,-1-1-1,1-1 1,0 1 0,5 0-1,18 0-13089</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50.598"/>
    </inkml:context>
    <inkml:brush xml:id="br0">
      <inkml:brushProperty name="width" value="0.025" units="cm"/>
      <inkml:brushProperty name="height" value="0.025" units="cm"/>
    </inkml:brush>
  </inkml:definitions>
  <inkml:trace contextRef="#ctx0" brushRef="#br0">271 23 12748,'0'0'5184,"-8"-5"-3754,3 3-1397,1-1 0,-1 1 0,0 0 0,0 0 0,0 1 0,0-1 0,0 1 0,0 0 0,0 1 0,0-1 0,-1 1 0,1 0 0,0 0 0,0 1 0,0-1 0,0 1 0,-1 0 0,1 1 0,0-1 0,1 1 0,-7 3 0,-3 2 137,0 2-1,1-1 0,0 2 0,1-1 0,0 2 1,-13 14-1,20-20-59,1-1 1,0 1-1,0 0 1,1 0-1,-1 0 1,1 1-1,1-1 0,-1 1 1,1 0-1,0-1 1,0 1-1,0 0 1,1 0-1,0 0 1,0 1-1,1-1 1,-1 0-1,2 12 0,0-15-80,0 0 0,1 0 0,-1 0 0,1 0-1,-1-1 1,1 1 0,0 0 0,0-1 0,0 1-1,0-1 1,1 0 0,-1 0 0,1 0 0,-1 0-1,1 0 1,0 0 0,-1-1 0,1 1 0,0-1-1,0 0 1,0 0 0,1 0 0,-1 0 0,0 0-1,4 0 1,12 2 76,0-1-1,38 1 1,-45-3-76,35 2-68,-28 0-274,0-1 0,0-1 1,0 0-1,-1-2 1,1 0-1,0-1 1,26-8-1,-44 11 156,0 0 0,-1 0 1,1 0-1,0 0 0,-1-1 0,1 1 0,-1 0 1,1 0-1,0-1 0,-1 1 0,1 0 0,-1-1 0,1 1 1,-1-1-1,1 1 0,-1-1 0,1 1 0,-1-1 0,1 1 1,-1-1-1,0 1 0,1-1 0,-1 0 0,0 1 1,0-1-1,1 0 0,-1 1 0,0-1 0,0 0 0,0 1 1,0-1-1,0 0 0,0 1 0,0-1 0,0 0 0,0-1 1,-6-10-8034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50.926"/>
    </inkml:context>
    <inkml:brush xml:id="br0">
      <inkml:brushProperty name="width" value="0.025" units="cm"/>
      <inkml:brushProperty name="height" value="0.025" units="cm"/>
    </inkml:brush>
  </inkml:definitions>
  <inkml:trace contextRef="#ctx0" brushRef="#br0">1 34 15407,'0'0'6598,"108"-13"-5349,-24 5-544,16 2-513,-1 1-128,-5 4-64,-15 1-32,-19 0-1602,-22 1-1825,-18 4-737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51.287"/>
    </inkml:context>
    <inkml:brush xml:id="br0">
      <inkml:brushProperty name="width" value="0.025" units="cm"/>
      <inkml:brushProperty name="height" value="0.025" units="cm"/>
    </inkml:brush>
  </inkml:definitions>
  <inkml:trace contextRef="#ctx0" brushRef="#br0">0 33 9897,'0'0'5702,"95"6"-3877,-31-6-1056,9-5-481,9 1-159,-5-1-65,0 0-32,-9-3-1025,-8-3-6118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51.726"/>
    </inkml:context>
    <inkml:brush xml:id="br0">
      <inkml:brushProperty name="width" value="0.025" units="cm"/>
      <inkml:brushProperty name="height" value="0.025" units="cm"/>
    </inkml:brush>
  </inkml:definitions>
  <inkml:trace contextRef="#ctx0" brushRef="#br0">25 1 12716,'0'0'3689,"0"13"-3022,5 73 1216,-5 1 0,-4-1 0,-21 133 1,26-237-1222,1 0 0,1 1-1,6-19 1,7-7-787,2 0-1,36-61 1,-46 89 64,2 1 0,-1 0 0,2 0 0,0 1 0,0 1 0,1 0 1,1 0-1,0 1 0,1 1 0,17-11 0,-27 19 2,1 0 1,-1 0-1,0 0 0,0 1 1,1 0-1,-1 0 0,1 0 1,-1 1-1,1-1 0,0 1 1,-1 0-1,9 1 0,-11 0 26,-1-1-1,0 1 1,1-1-1,-1 1 1,0-1-1,1 1 0,-1 0 1,0 0-1,0 0 1,0-1-1,0 1 1,0 0-1,0 1 1,0-1-1,0 0 1,0 0-1,0 0 1,0 0-1,-1 1 1,1-1-1,-1 0 1,1 1-1,-1-1 0,1 0 1,-1 1-1,0-1 1,1 1-1,-1-1 1,0 1-1,0-1 1,0 0-1,0 1 1,0-1-1,-1 1 1,1-1-1,0 1 1,-1-1-1,1 0 0,-1 1 1,1-1-1,-1 0 1,-1 2-1,-1 2 39,0 1 1,0-2-1,0 1 0,-1 0 0,0-1 0,0 0 0,0 1 0,0-2 0,-1 1 1,0 0-1,0-1 0,0 0 0,0 0 0,-6 2 0,-11 6 451,-46 14-1,63-23-376,-4 2-14,1-2 0,-1 1-1,0-1 1,1 0 0,-1-1 0,0 0-1,0 0 1,-14-2 0,23 1-127,-1 0-1,1 0 1,0-1 0,0 1 0,-1 0 0,1 0-1,0-1 1,0 1 0,0 0 0,0-1-1,-1 1 1,1-1 0,0 1 0,0 0 0,0-1-1,0 1 1,0 0 0,0-1 0,0 1-1,0-1 1,0 1 0,0 0 0,0-1 0,0 1-1,0 0 1,0-1 0,1 1 0,-1 0-1,0-1 1,0 1 0,0 0 0,0-1 0,1 1-1,-1 0 1,0-1 0,0 1 0,1 0-1,-1 0 1,0-1 0,0 1 0,1 0 0,-1 0-1,0 0 1,1-1 0,-1 1 0,0 0-1,1 0 1,-1 0 0,1 0 0,15-14-2507,8-5-1809,7 0-1958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52.336"/>
    </inkml:context>
    <inkml:brush xml:id="br0">
      <inkml:brushProperty name="width" value="0.025" units="cm"/>
      <inkml:brushProperty name="height" value="0.025" units="cm"/>
    </inkml:brush>
  </inkml:definitions>
  <inkml:trace contextRef="#ctx0" brushRef="#br0">83 0 14414,'0'0'3384,"-5"11"-2225,-9 14-233,-32 68 2065,43-86-2899,0 1-1,0 0 0,1 0 0,0 0 1,0 0-1,1 0 0,0 1 1,1-1-1,0 0 0,1 13 1,-1-21-80,0 1 1,0-1-1,1 1 1,-1 0 0,0-1-1,1 1 1,-1-1 0,0 1-1,1-1 1,-1 1-1,0-1 1,1 1 0,-1-1-1,1 0 1,-1 1 0,1-1-1,-1 0 1,1 1-1,-1-1 1,1 0 0,0 1-1,-1-1 1,1 0 0,-1 0-1,1 0 1,0 0-1,-1 0 1,1 1 0,-1-1-1,1 0 1,0 0 0,-1-1-1,1 1 1,0 0-1,-1 0 1,1 0 0,-1 0-1,1 0 1,0-1 0,1 1 8,0-1 0,-1 1 0,1-1 0,-1 0 0,1 1 0,-1-1 1,0 0-1,1 0 0,-1 0 0,0 0 0,0 0 0,1 0 0,-1 0 1,1-3-1,4-10-160,-2 1 1,0-2 0,0 1-1,-1 0 1,-1-1 0,0 1 0,-2-1-1,1 0 1,-2 1 0,-3-26-1,14 42-5020,23 16 3861,-17-8 169,-2-4 428,1-1-1,-1 0 0,1-1 0,0 0 1,0-1-1,26 1 0,-32-3 758,1-1 0,-1-1 0,1 1 0,-1-2 0,12-2-1,-16 3 295,-1 0 0,0-1-1,0 1 1,0-1 0,0 0-1,-1 0 1,1-1-1,0 1 1,-1-1 0,0 1-1,0-1 1,4-4-1,1-9 2275,-17 14-1274,6 3-1319,0 0 1,0 0-1,-1 1 0,1-1 0,1 1 0,-1 0 1,0 0-1,-5 4 0,3 0 95,0 0-1,0 1 1,1-1 0,0 1-1,0 0 1,0 0-1,1 1 1,0-1 0,1 1-1,-1-1 1,2 1 0,-1 0-1,1 0 1,-1 14 0,2-20-98,1-1 1,-1 1 0,0-1-1,1 1 1,-1-1 0,1 1-1,-1-1 1,1 1 0,0-1-1,0 0 1,-1 1 0,1-1-1,0 0 1,0 0 0,0 0-1,1 0 1,-1 0 0,0 0-1,0 0 1,0 0 0,1 0-1,-1 0 1,0 0 0,1-1-1,-1 1 1,1-1 0,-1 1-1,1-1 1,-1 0 0,1 1-1,-1-1 1,1 0 0,-1 0-1,1 0 1,0 0 0,-1 0 0,3-1-1,1 1 34,0-1 0,0 1 0,0-1-1,0 0 1,0 0 0,0-1 0,-1 0-1,1 1 1,-1-2 0,1 1 0,6-4 0,-8 3-12,0 0 1,-1 1 0,1-1 0,-1 0 0,1 0 0,-1 0 0,0-1-1,0 1 1,0-1 0,-1 1 0,1-1 0,-1 1 0,0-1 0,0 0-1,0 0 1,0 1 0,-1-1 0,1 0 0,-1 0 0,0 0-1,0 0 1,-1 0 0,1 0 0,-1 1 0,0-1 0,0 0 0,0 0-1,0 1 1,-1-1 0,0 1 0,1-1 0,-1 1 0,0 0 0,-1-1-1,1 1 1,-1 0 0,1 1 0,-4-4 0,3 3-294,0 1-1,-1 0 1,1-1 0,-1 1 0,1 0-1,-1 0 1,0 1 0,0-1 0,0 1-1,0 0 1,0 0 0,0 0 0,0 1-1,-8-1 1,30 6-7588,-2 0 4489,11-2-1650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52.869"/>
    </inkml:context>
    <inkml:brush xml:id="br0">
      <inkml:brushProperty name="width" value="0.025" units="cm"/>
      <inkml:brushProperty name="height" value="0.025" units="cm"/>
    </inkml:brush>
  </inkml:definitions>
  <inkml:trace contextRef="#ctx0" brushRef="#br0">101 146 13869,'0'0'3112,"-10"8"-2364,2-1-394,0 1 0,1-1 0,-1 1 1,1 0-1,1 1 0,0 0 0,0 0 1,1 0-1,0 1 0,0-1 0,1 1 0,1 0 1,-1 1-1,2-1 0,-1 0 0,0 14 0,3-18-206,0 1-1,0 0 1,0-1-1,1 1 0,0 0 1,1-1-1,0 0 0,2 8 1,-3-13-121,-1 0 0,1 0 0,-1 0 0,1 0 0,0 0 0,0 0 0,-1 0 1,1 0-1,0 0 0,0 0 0,0 0 0,0-1 0,0 1 0,0 0 0,0-1 0,0 1 0,1-1 0,-1 1 1,0-1-1,1 1 0,0-1 18,1 0 1,-1 0-1,0 0 1,0-1-1,0 1 1,0-1-1,0 1 1,0-1-1,0 0 1,0 1 0,0-1-1,0 0 1,-1 0-1,1-1 1,0 1-1,2-2 1,5-5-8,0-1 0,-1 0-1,0 0 1,0-1 0,-1 0 0,0 0 0,-1-1 0,0 0 0,-1 0 0,7-19 0,-4 7-106,-1 0 1,-1-1 0,-1 1-1,3-37 1,-11 33-430,3 27 485,0 0 0,-1 0 0,1 0 0,0 0 0,0 0 0,-1 0 0,1 0 0,0 0 0,-1 0 0,1 0 0,0 0 0,0 0 0,-1 0 0,1 0 0,0 0-1,0 0 1,-1 0 0,1 0 0,0 0 0,-1 0 0,1 0 0,0 1 0,0-1 0,-1 0 0,1 0 0,0 0 0,0 0 0,0 1 0,-1-1 0,1 0 0,0 0 0,0 0 0,0 1 0,0-1 0,-1 0 0,1 0 0,0 1 0,0-1 0,0 0 0,0 1 0,0-1-1,-3 5-11,1-1-1,0 0 1,0 1 0,0-1-1,1 1 1,0 0-1,0-1 1,-1 7-1,1-8 38,1 0 0,0 0 0,0 0 0,0 0 0,0 0 0,0 0 0,1 0 0,-1 0 0,1-1 0,0 1 0,0 0 0,0 0 0,0 0 0,0-1-1,1 1 1,-1-1 0,1 1 0,2 2 0,-1-3 11,0 0 0,0 0-1,1-1 1,-1 0 0,0 1-1,1-1 1,-1 0 0,0-1-1,1 1 1,-1-1 0,1 1-1,0-1 1,-1 0 0,1-1-1,3 1 1,2-1-4,-1-1 0,1 0-1,-1 0 1,1 0 0,-1-1 0,0-1 0,0 1-1,-1-1 1,1 0 0,-1-1 0,0 0 0,0 0 0,0-1-1,-1 0 1,8-7 0,-7 5-17,0-1 0,0 1 0,-1-1 0,0 0 0,0 0 0,-1-1 0,0 0 0,-1 0-1,0 0 1,-1 0 0,4-19 0,-6 29-7,-1 0 0,0 0 0,0 0 0,0-1 0,0 1 0,0 0 0,0 0 0,0 0 0,0 0 0,0-1 0,0 1 0,0 0 0,0 0 0,0 0-1,0 0 1,0-1 0,0 1 0,0 0 0,0 0 0,0 0 0,0 0 0,0-1 0,0 1 0,0 0 0,0 0 0,0 0 0,0 0 0,0 0 0,0-1 0,0 1 0,0 0 0,-1 0 0,1 0 0,0 0 0,0 0 0,0 0-1,0-1 1,0 1 0,0 0 0,-1 0 0,1 0 0,0 0 0,0 0 0,0 0 0,0 0 0,0 0 0,-1 0 0,1 0 0,0 0 0,0 0 0,0 0 0,0 0 0,-1 0 0,1 0 0,0 0 0,0 0 0,-1 0-1,-11 9-66,-10 17 68,12-10 29,0 2 1,2-1 0,0 1 0,-7 25 0,13-36-12,0 0 0,0 0-1,1 1 1,-1-1 0,2 0 0,-1 1 0,1-1 0,0 0 0,1 1 0,0-1 0,0 0 0,0 1-1,1-1 1,5 12 0,-6-16-131,1 0 1,0 0-1,1 0 0,-1 0 0,0-1 1,1 1-1,0-1 0,-1 1 0,1-1 0,0 0 1,0 0-1,1 0 0,-1-1 0,0 1 1,0-1-1,1 0 0,3 1 0,1 0-1160,-1 0 0,1-1-1,0 0 1,-1-1 0,1 0-1,0 0 1,8-1 0,12-5-8984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53.436"/>
    </inkml:context>
    <inkml:brush xml:id="br0">
      <inkml:brushProperty name="width" value="0.025" units="cm"/>
      <inkml:brushProperty name="height" value="0.025" units="cm"/>
    </inkml:brush>
  </inkml:definitions>
  <inkml:trace contextRef="#ctx0" brushRef="#br0">174 33 15439,'0'0'1745,"-11"1"-138,-5 1-891,0 0-1,0 2 1,-20 6-1,31-8-444,-1-1 0,1 1 0,0 1 0,0-1 0,0 1 0,0 0-1,0 0 1,1 0 0,-1 1 0,1-1 0,0 1 0,0 0 0,0 1 0,1-1-1,-6 9 1,9-13-264,0 1 0,0-1-1,-1 1 1,1 0-1,0-1 1,0 1 0,0-1-1,0 1 1,0-1 0,0 1-1,1 0 1,-1-1 0,0 1-1,0-1 1,0 1-1,1-1 1,-1 1 0,0-1-1,0 1 1,1-1 0,-1 1-1,0-1 1,1 1 0,-1-1-1,1 1 1,-1-1-1,1 0 1,-1 1 0,1-1-1,-1 0 1,1 1 0,-1-1-1,1 0 1,-1 0 0,1 1-1,-1-1 1,1 0 0,-1 0-1,1 0 1,0 0-1,-1 0 1,1 0 0,-1 0-1,1 0 1,0 0 0,-1 0-1,1 0 1,-1 0 0,1 0-1,-1-1 1,2 1-1,35-4 140,-18-2-292,-1-1-1,0-1 1,0-1-1,-1 0 1,32-23-1,-42 28 140,-28 45 109,47-42 170,-17-2-412,1-1 0,-1 0-1,0-1 1,-1 0 0,1-1 0,11-9 0,-15 10-4,1 0 1,0 0 0,0 1-1,1 0 1,-1 0-1,1 1 1,0 0 0,0 0-1,0 1 1,0-1-1,0 1 1,12-1 0,-18 3 149,0 1 1,0-1-1,1 1 1,-1 0-1,0-1 1,0 1-1,0 0 1,-1-1 0,1 1-1,0 0 1,0 0-1,0 0 1,-1 0-1,1 0 1,0 0 0,-1 0-1,1 0 1,-1 0-1,1 0 1,-1 0-1,1 1 1,-1-1-1,0 0 1,0 0 0,1 0-1,-1 0 1,0 2-1,0-1 22,0-1 0,0 1 0,0 0 0,1-1 0,-1 1 0,1 0-1,-1-1 1,1 1 0,0-1 0,0 1 0,-1-1 0,1 1 0,0-1 0,0 0 0,0 0-1,0 1 1,1-1 0,-1 0 0,0 0 0,1 0 0,-1 0 0,0 0 0,1 0-1,2 1 1,6-2-23,1 1-1,0-2 0,0 1 1,-1-1-1,1-1 0,10-2 1,42-5-1034,-62 9 1030,-1 1-1,1-1 1,-1 0-1,1 1 1,-1-1-1,1 1 1,0-1 0,-1 0-1,0 1 1,1-1-1,-1 1 1,1-1-1,-1 1 1,1 0-1,-1-1 1,0 1-1,1-1 1,-1 1 0,0 0-1,0-1 1,0 1-1,1 0 1,-1-1-1,0 1 1,0 0-1,0-1 1,0 1 0,0 0-1,0-1 1,0 1-1,0 0 1,-1-1-1,1 1 1,0 0-1,0-1 1,0 1 0,-1 0-1,1 0 18,-1 0-1,1 0 1,0 0 0,0 0-1,-1 0 1,1 0 0,0 0-1,0 0 1,0-1 0,0 1-1,0 0 1,0 0-1,1 0 1,-1 0 0,0 0-1,0 0 1,1 0 0,-1 0-1,0 0 1,1-1 0,-1 1-1,1 0 1,-1 0 0,1 0-1,0-1 1,-1 1-1,1 0 1,0-1 0,-1 1-1,1-1 1,0 1 0,1 0-1,2 0-196,0-1-1,0 0 0,0 0 0,0 0 0,0 0 0,0-1 1,0 1-1,0-1 0,0 0 0,6-2 0,22-13-6308,-1-3-4104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12.716"/>
    </inkml:context>
    <inkml:brush xml:id="br0">
      <inkml:brushProperty name="width" value="0.025" units="cm"/>
      <inkml:brushProperty name="height" value="0.025" units="cm"/>
    </inkml:brush>
  </inkml:definitions>
  <inkml:trace contextRef="#ctx0" brushRef="#br0">93 0 5349,'0'0'15951,"-50"62"-15054,41-31-192,0 3-161,9 3-95,0-1-225,0 0-160,6 0 0,1 1-160,-2-1-1858,-1-2-1505,-2-4-4645</inkml:trace>
  <inkml:trace contextRef="#ctx0" brushRef="#br0" timeOffset="1">0 657 4548,'0'0'17937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54.159"/>
    </inkml:context>
    <inkml:brush xml:id="br0">
      <inkml:brushProperty name="width" value="0.025" units="cm"/>
      <inkml:brushProperty name="height" value="0.025" units="cm"/>
    </inkml:brush>
  </inkml:definitions>
  <inkml:trace contextRef="#ctx0" brushRef="#br0">151 242 14061,'0'0'3556,"-8"1"-1891,-15-2-773,-56 1-145,77 1-754,-1 1 0,1-1 0,0 0 0,-1 1 0,1-1 0,0 1-1,0 0 1,0-1 0,0 1 0,0 0 0,1 0 0,-1 1 0,1-1 0,-1 0 0,1 0 0,0 1-1,0-1 1,0 1 0,0-1 0,0 1 0,0-1 0,1 1 0,-1 0 0,1 3 0,-1-4 11,0 0 0,1 0-1,0 0 1,-1 1 0,1-1 0,0 0 0,0 0 0,0 1 0,1-1 0,-1 0 0,0 0 0,1 0 0,-1 1 0,1-1 0,0 0 0,0 0 0,0 0 0,0 0 0,0 0 0,0 0 0,1-1 0,-1 1 0,1 0 0,-1 0 0,1-1 0,-1 1 0,1-1 0,0 0-1,3 2 1,1-1-71,0 0-1,1 0 0,-1-1 0,1 0 0,0-1 0,-1 1 0,1-1 1,10-1-1,-9-1-390,-1 1 1,1-1 0,0 0 0,-1-1 0,1 0 0,-1 0-1,0-1 1,0 0 0,0 0 0,12-10 0,-12 8 65,-1 0-1,1-1 1,-1 1 0,0-2 0,-1 1-1,1-1 1,-1 1 0,-1-2 0,5-10 0,-6 12 585,0-1 1,-1 1 0,0-1 0,-1 0 0,0 0-1,1-14 1,-2 21-81,0 0 0,-1 0-1,1 0 1,0-1 0,-1 1-1,1 0 1,-1 0 0,1 0-1,-1 0 1,0 0 0,1 0-1,-1 0 1,0 0 0,1 0 0,-1 0-1,0 1 1,0-1 0,0 0-1,0 0 1,0 1 0,0-1-1,0 1 1,0-1 0,0 1-1,0-1 1,-1 1 0,1 0-1,0-1 1,0 1 0,0 0-1,0 0 1,-1 0 0,1 0-1,0 0 1,0 0 0,0 0 0,-1 0-1,1 0 1,0 1 0,0-1-1,0 1 1,0-1 0,0 1-1,0-1 1,0 1 0,0-1-1,0 1 1,0 0 0,0-1-1,0 1 1,0 0 0,0 0-1,0 0 1,1 0 0,-1 0-1,0 0 1,1 0 0,-1 0-1,1 0 1,-1 0 0,1 0 0,-1 0-1,1 1 1,-1 1 0,1-1 6,0 0-1,0 0 1,0 1 0,0-1 0,0 0 0,0 0 0,0 0 0,1 0 0,-1 0 0,1 0 0,0 0 0,-1 1 0,1-2 0,0 1 0,0 0 0,0 0 0,0 0 0,1 0 0,-1-1 0,0 1 0,1 0 0,-1-1 0,1 1 0,0-1 0,-1 0 0,1 0 0,0 1 0,0-1 0,0 0-1,0 0 1,0-1 0,0 1 0,0 0 0,0-1 0,0 1 0,0-1 0,1 0 0,1 0 0,12 3-37,0-2-1,0 0 1,32-3-1,-45 2-44,11-2-149,0-1 0,-1 0 0,0 0 0,0-1 0,0-1 0,0 0 0,0-1 0,-1 0 0,0-1 0,16-12 0,-18 11 43,0 1 1,-1-1-1,0-1 0,0 0 1,0 0-1,-1-1 1,-1 0-1,0 0 0,0-1 1,-1 0-1,8-19 0,-14 29 64,1 0 0,0 0-1,-1-1 1,1 1 0,-1 0-1,0 0 1,1-1 0,-1 1 0,0-1-1,0 1 1,0 0 0,0-1-1,0 1 1,0-1 0,0 1-1,0 0 1,-1-1 0,1 1-1,0 0 1,-1-1 0,1 1-1,-1 0 1,0 0 0,1-1-1,-1 1 1,-1-2 0,0 3 11,1 0 0,0 0 0,0-1 0,-1 1 0,1 1 0,0-1 0,-1 0 0,1 0 0,0 0 0,0 1 0,-1-1 0,1 0 0,0 1 0,0-1 0,0 1 0,0 0 0,0-1 0,-1 1 0,1 0 0,0 0 0,1-1 0,-1 1 1,0 0-1,0 0 0,0 0 0,0 0 0,1 0 0,-1 0 0,0 2 0,-5 6 109,0 1 0,0-1 0,1 1 0,1 0 0,-1 1 0,2-1 0,0 1 0,0 0 0,1 0 0,0 0 1,0 0-1,2 0 0,-1 0 0,1 0 0,1 0 0,0 0 0,4 17 0,-1-10-292,0-1 1,1 0-1,1 0 0,0 0 1,2-1-1,0 0 0,0-1 1,1 1-1,1-1 1,15 16-1,-130-139-6596,-81-60 9996,185 167-2011,229 15 1644,40-1-4378,-218-19-1707,-12-12-3140</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56.522"/>
    </inkml:context>
    <inkml:brush xml:id="br0">
      <inkml:brushProperty name="width" value="0.025" units="cm"/>
      <inkml:brushProperty name="height" value="0.025" units="cm"/>
    </inkml:brush>
  </inkml:definitions>
  <inkml:trace contextRef="#ctx0" brushRef="#br0">4724 595 9321,'0'0'1452,"-3"-10"32,-3-10-1043,4 11-354,0 0 0,-1 0 0,0 0 0,0 0 0,-1 1 0,0-1-1,-1 1 1,0 0 0,0 0 0,-1 1 0,-9-11 0,2 9-92,-1 0 1,-1 0-1,1 1 0,-1 1 1,0 1-1,-22-6 0,-103-23-45,98 26 42,-334-77-6,-232-49-21,-9 39 15,308 71 68,-390 18 0,555 16-21,1 6-1,-257 61 1,307-51-29,1 5 0,1 3 1,2 5-1,2 3 0,-97 61 0,147-78 6,1 2 0,2 1-1,0 2 1,2 1-1,1 1 1,-50 68 0,63-74-8,2 2 0,0 0 0,2 1 1,1 1-1,2 0 0,1 1 0,1 0 1,1 0-1,2 1 0,-4 45 0,7-44-2,2 1-1,1 0 1,1 0-1,2 0 1,2 0-1,0-1 1,3 0-1,0 0 1,2-1-1,2 0 1,0 0-1,2-2 1,2 1-1,0-2 0,2 0 1,1-1-1,30 32 1,-13-23 47,3-1 0,0-2 1,2-2-1,1-2 0,2-2 1,1-1-1,0-3 0,2-1 0,57 17 1,16-2 62,1-5 0,201 25 1,-28-26 231,1-13 1,312-22-1,-331-13 247,0-11 0,-2-13 1,276-78-1,-442 90-462,0-6 0,148-68 1,-219 85-97,0-2 0,-1-1 0,-1-2 0,-2-1 0,0-1 0,-1-2 0,-2-2 0,-1-1 0,49-64 0,-64 73-9,-2-1 0,0 0 1,-1-1-1,-2 0 0,0 0 0,-1-1 1,-2-1-1,0 1 0,4-43 1,-9 35-14,-1 0 1,-1 0-1,-1 0 0,-2 0 1,-1 0-1,-19-61 1,7 46 139,-3 0 0,-1 2 0,-2 0 0,-2 1 0,-2 2 0,-2 0 0,-1 2 0,-3 2 0,-60-57 0,68 72-44,-2 2 0,0 0 0,-2 2 0,0 2 0,0 0 0,-2 2 0,-44-15 0,34 17-331,0 2 1,-1 1-1,-1 3 0,1 2 1,-61-1-1,-37 6-3916,2 5-2818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11.861"/>
    </inkml:context>
    <inkml:brush xml:id="br0">
      <inkml:brushProperty name="width" value="0.025" units="cm"/>
      <inkml:brushProperty name="height" value="0.025" units="cm"/>
    </inkml:brush>
  </inkml:definitions>
  <inkml:trace contextRef="#ctx0" brushRef="#br0">122 69 17360,'0'0'6161,"-11"-7"-5590,-34-17-379,43 23-192,0 1 1,0 0-1,0 0 0,1 0 0,-1 0 0,0 0 0,0 0 0,0 0 1,0 0-1,1 1 0,-1-1 0,0 1 0,0 0 0,1-1 1,-1 1-1,1 0 0,-1 0 0,0 0 0,1 0 0,0 0 0,-1 0 1,1 0-1,0 1 0,-1-1 0,1 1 0,0-1 0,-1 2 0,0 0 1,-1 0 0,1 1-1,0-1 1,0 0-1,1 1 1,-1-1 0,1 1-1,0-1 1,0 1-1,-1 5 1,2-8-3,0-1 0,0 1-1,1-1 1,-1 1 0,0-1 0,1 1 0,-1-1 0,1 1-1,-1-1 1,0 1 0,1-1 0,-1 0 0,1 1 0,-1-1-1,1 0 1,-1 1 0,1-1 0,-1 0 0,1 0 0,0 0-1,-1 1 1,1-1 0,-1 0 0,1 0 0,-1 0 0,1 0-1,0 0 1,-1 0 0,1 0 0,-1 0 0,1 0 0,0 0-1,-1 0 1,1-1 0,-1 1 0,1 0 0,-1 0 0,1-1-1,-1 1 1,1 0 0,0-1 0,26-10 221,19-27 32,-40 32-242,1 0 1,0 0-1,0 0 0,0 1 1,1 0-1,-1 0 0,11-3 1,-18 7-12,1 1 0,0 0 0,-1 0 0,1 0 0,-1 0 0,1 0 0,-1 0 1,1 0-1,-1 0 0,1 0 0,-1 0 0,1 0 0,-1 0 0,1 0 0,0 0 0,-1 0 1,1 0-1,-1 1 0,1-1 0,-1 0 0,1 0 0,-1 1 0,0-1 0,1 0 0,-1 1 1,1-1-1,-1 0 0,0 1 0,1-1 0,0 1 0,6 22-116,-7 37-116,0-46 207,-2 40 151,-1 0 0,-3 0 0,-15 62 0,12-81-25,-1 1 0,-2-2 0,-1 1 0,-1-2-1,-32 53 1,46-85-88,-1 0 0,1 0 0,-1 0 0,0 0 0,1 0 0,-1 0 0,0 0 0,0 0 0,0 0 0,0 0 0,1 0 0,-1-1 0,0 1 0,-1 0 0,1-1 0,0 1 0,0 0 0,0-1 0,-2 1 0,3-1 4,-1 0 0,0-1 0,1 1 0,-1 0 0,1-1 0,-1 1 0,1-1 0,-1 1 0,1-1 0,-1 1 0,1-1 0,-1 1 0,1-1 0,0 1 0,-1-1 0,1 1 0,0-1 0,0 0 0,-1 1 0,1-1 0,0 0 0,0 1 0,0-1 0,0-1 0,-4-52 566,4 50-572,-1-25-22,1 15-17,-1 0 0,2-1 1,3-18-1,-3 28 22,0 0-1,1 0 1,-1 1 0,1-1 0,0 0 0,0 1 0,1 0 0,-1-1 0,1 1 0,0 0 0,0 1 0,1-1 0,6-6 0,116-79-297,-89 66 109,-2-2 1,48-41-1,-58 41 234,26-33-1,-44 50 7,0-1-1,-1 0 0,0-1 0,-1 0 1,0 0-1,-1 0 0,1 0 0,2-12 1,-7 21-28,0 1 1,0-1-1,0 1 1,0 0 0,0-1-1,1 1 1,-1-1-1,0 1 1,0-1 0,0 1-1,0-1 1,0 1 0,0 0-1,-1-1 1,1 1-1,0-1 1,0 1 0,0-1-1,0 1 1,0-1 0,-1 1-1,1 0 1,0-1-1,0 1 1,-1 0 0,1-1-1,0 1 1,-1-1 0,1 1-1,0 0 1,-1 0-1,1-1 1,0 1 0,-1 0-1,1 0 1,-1-1 0,-19 4 38,18-2-59,0 0 1,0-1-1,0 1 1,0 0-1,0 1 1,0-1-1,0 0 1,0 0-1,0 1 1,1-1-1,-1 1 1,0 0-1,1-1 1,0 1-1,-3 3 0,4-4 442,-7-8-135,7 6-307,0 0 0,-1 1 0,1-1 0,0 1 0,0-1 0,-1 0-1,1 1 1,-1-1 0,1 1 0,0-1 0,-1 1 0,1-1-1,-1 1 1,1 0 0,-1-1 0,0 1 0,1 0 0,-1-1 0,1 1-1,-1 0 1,0 0 0,1-1 0,-1 1 0,0 0 0,1 0-1,-1 0 1,1 0 0,-1 0 0,0 0 0,1 0 0,-1 0-1,0 0 1,1 0 0,-1 0 0,0 0 0,1 1 0,-1-1 0,0 0-1,1 0 1,-1 1 0,1-1 0,-1 0 0,1 1 0,-1-1-1,0 1 1,-9 9 14,0 0 0,1 0 0,1 1 0,0 0 0,0 1 0,1-1 0,-10 24 0,15-31-9,0 0-1,0 0 0,1 0 1,0-1-1,0 1 0,0 0 1,0 1-1,0-1 0,1 0 1,0 7-1,0-10-2,1 0 1,-1 1-1,1-1 1,0 0-1,-1 0 1,1 0-1,0 1 0,0-1 1,0 0-1,0 0 1,0 0-1,0 0 1,0 0-1,0-1 0,0 1 1,0 0-1,1 0 1,-1-1-1,0 1 1,0-1-1,1 1 1,-1-1-1,1 0 0,-1 1 1,0-1-1,1 0 1,-1 0-1,0 0 1,1 0-1,-1 0 0,1 0 1,1-1-1,9 0 25,0-1-1,0-1 1,0 0 0,0-1-1,-1 0 1,0 0-1,0-2 1,0 1 0,-1-1-1,19-14 1,-20 13-34,1 0 1,0 1-1,0 0 1,0 1-1,0 0 1,1 0-1,0 1 1,0 1-1,0 0 1,1 0-1,-1 1 1,18-1-1,-27 4 9,-1-1 0,0 1-1,0-1 1,0 1-1,-1 0 1,1-1-1,0 1 1,0 0 0,0 0-1,0 0 1,-1-1-1,1 1 1,0 0 0,-1 0-1,1 0 1,-1 0-1,1 0 1,-1 0-1,1 0 1,-1 0 0,0 1-1,1-1 1,-1 0-1,0 0 1,0 0-1,0 0 1,0 0 0,0 0-1,0 2 1,-1 45 125,1-33-110,23-33 334,11-41-116,-20 32-163,-14 27-77,0 0 0,0 0 0,0 0 0,0 0 0,0 1 0,0-1 0,0 0 0,0 0 0,0 0 0,1 0 0,-1 0 0,0 0 1,0 1-1,0-1 0,0 0 0,0 0 0,0 0 0,0 0 0,0 0 0,1 0 0,-1 0 0,0 0 0,0 0 0,0 0 0,0 0 0,0 1 0,1-1 0,-1 0 0,0 0 0,0 0 0,0 0 0,0 0 0,0 0 0,1 0 0,-1 0 0,0 0 0,0 0 0,0 0 0,0-1 0,0 1 1,1 0-1,-1 0 0,0 0 0,0 0 0,0 0 0,0 0 0,0 1 5,1 0 0,-1 0 0,0 0 0,0 0 0,0 0 0,1-1 0,-1 1 0,0 0 0,1 0 0,-1 0 0,1 0 0,-1 0 0,1-1 0,-1 1 0,1 0 0,0 0 0,-1-1 1,1 1-1,0-1 0,0 1 0,0 0 0,-1-1 0,1 1 0,0-1 0,0 0 0,0 1 0,1 0 0,37 4 60,-26-6-31,1 0 1,-1-1 0,23-6 0,-26 5-112,9-4-389,1 2-1,24-5 0,15 9-4556,-49 2 3818,-1-1 0,1 0 0,0 0 1,0-1-1,-1-1 0,1 1 0,-1-2 0,1 1 0,17-8 0,24-16-2187,-1-6 6967,-51 33-3113,-1 0 0,0 0 0,1 1-1,-1-1 1,1 0 0,0 0 0,-1 1 0,1-1 0,0 1 0,0 0 0,0-1-1,0 1 1,0 0 0,0-1 0,0 4 0,0-3-253,1 0 1,0 0-1,0 0 0,0 0 0,0 0 1,0-1-1,1 1 0,-1 0 0,0 0 1,1 0-1,-1 0 0,1 0 0,1 2 1,4 5-342,0 0 1,0 0-1,1 0 1,15 14-1,8 12 643,-27-30-540,0 0 0,0 1 0,0-1 0,-1 1 0,0 0 0,0-1 0,0 1 0,-1 0 0,0 0 0,0 1 0,0-1 0,-1 0 0,0 0 0,0 0 1,0 0-1,-3 10 0,2-12 131,0 0 0,0 0 1,-1-1-1,0 1 1,1 0-1,-1-1 0,-1 1 1,1-1-1,0 1 1,-1-1-1,0 0 0,0 0 1,0 0-1,0-1 1,0 1-1,0-1 1,-1 1-1,1-1 0,-1 0 1,0 0-1,0-1 1,1 1-1,-1-1 0,0 0 1,-8 1-1,11-1-75,0-1 0,0 0-1,0 0 1,0 1 0,0-1-1,0 0 1,0 0 0,1 0 0,-1 0-1,0 0 1,0 0 0,0-1-1,0 1 1,0 0 0,0 0-1,0-1 1,1 1 0,-1 0 0,0-1-1,0 1 1,0-1 0,1 1-1,-1-1 1,0 1 0,1-1 0,-1 0-1,0 1 1,1-1 0,-1 0-1,1 0 1,-2-1 0,2 0 44,-1-1 0,1 0 0,-1 1 1,1-1-1,0 1 0,0-1 0,0 0 1,0 1-1,1-1 0,-1 1 0,2-4 0,0-4 93,1 0 0,1 0 0,0 1 0,0 0 0,8-13-1,3 5-223,1 0 0,0 1-1,1 1 1,0 1-1,1 0 1,35-19 0,-28 17-28,0-1 1,42-37 0,-66 49 433,-13 7-191,-16 8-4,24-8-77,0 0 1,0 0-1,0 1 1,0-1-1,1 1 1,-1 0-1,1 0 1,-1 0-1,1 0 1,0 1-1,0-1 1,1 1-1,-1 0 1,-1 5-1,4-9-62,-1 0-1,1 1 1,0-1-1,0 0 1,0 1-1,0-1 1,0 0-1,1 1 1,-1-1-1,0 0 1,0 1-1,0-1 1,0 0-1,0 0 1,0 1-1,0-1 1,1 0 0,-1 1-1,0-1 1,0 0-1,0 0 1,1 1-1,-1-1 1,0 0-1,0 0 1,1 0-1,-1 1 1,0-1-1,0 0 1,1 0-1,-1 0 1,0 0-1,1 0 1,-1 0-1,0 0 1,0 1-1,1-1 1,-1 0-1,0 0 1,1 0 0,-1 0-1,1 0 1,17 0 78,-14 0-47,25-2 51,0-1-1,50-11 0,-50 8-133,-1 1 1,50-2-1,-78 8 109,1 0 1,0 0-1,-1 1 1,1-1-1,-1 0 0,1 1 1,-1-1-1,1 0 0,-1 1 1,0-1-1,0 1 0,0-1 1,0 1-1,0-1 0,0 0 1,0 1-1,0-1 0,-1 1 1,1-1-1,0 0 1,-1 1-1,-1 1 0,1 14 639,11-16-634,-1 0-1,1 0 1,-1-1-1,1 0 1,-1-1-1,1 0 1,-1-1-1,0 1 0,1-2 1,16-6-1,-10 4-120,0 1-1,28-3 1,-11 7-211,3 0-1799,-12-4-3331,-7-2-2461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12.501"/>
    </inkml:context>
    <inkml:brush xml:id="br0">
      <inkml:brushProperty name="width" value="0.025" units="cm"/>
      <inkml:brushProperty name="height" value="0.025" units="cm"/>
    </inkml:brush>
  </inkml:definitions>
  <inkml:trace contextRef="#ctx0" brushRef="#br0">38 53 3908,'6'7'11094,"-7"9"-8967,-7 18-3334,8-32 1925,-2 5-566,-25 112 1498,24-107-1573,2 1-1,0 0 0,0 0 1,1 0-1,1 0 0,0 0 0,4 16 1,-4-27-19,0 0 0,-1 0 0,1 0 0,1 0 0,-1 0 0,0 0 0,0 0 0,1 0 0,-1 0 0,1-1 0,0 1 0,-1-1 0,1 1 0,0-1 0,0 0 0,0 0 0,0 0 0,0 0 0,0 0 0,0 0 0,0 0 0,1-1 0,-1 1 0,0-1 0,0 1 0,1-1 0,-1 0 0,0 0 0,0 0 0,1 0 0,-1 0 0,0-1 0,1 1 0,2-2 0,4 0 229,0 0 0,0 0-1,-1-1 1,1-1 0,-1 1-1,0-1 1,11-7 0,12-13 326,0-1-1,-2-2 1,-1-1 0,25-33 0,87-133 140,-157 230-7168,6-15 119,2-3-2710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13.113"/>
    </inkml:context>
    <inkml:brush xml:id="br0">
      <inkml:brushProperty name="width" value="0.025" units="cm"/>
      <inkml:brushProperty name="height" value="0.025" units="cm"/>
    </inkml:brush>
  </inkml:definitions>
  <inkml:trace contextRef="#ctx0" brushRef="#br0">121 28 14510,'0'0'5146,"-10"4"-5029,-5-1-67,2 0-10,0 0 1,0 1 0,1 1 0,0 0-1,-15 7 1,27-12-44,0 0 0,-1 1 0,1-1 0,0 0 0,0 0 0,-1 0 0,1 0 0,0 0 0,0 1 0,-1-1 0,1 0 0,0 0 0,0 0 1,-1 1-1,1-1 0,0 0 0,0 0 0,0 1 0,0-1 0,-1 0 0,1 0 0,0 1 0,0-1 0,0 0 0,0 1 0,0-1 0,0 0 0,0 1 0,0-1 0,0 0 0,0 0 0,0 1 0,0-1 0,0 0 0,0 1 0,0-1 0,0 0 0,0 1 1,13 4 270,18-3 617,-30-2-877,20-1 226,1-2 0,-1 0-1,1-1 1,-1-2 0,36-13-1,31-8 228,-87 27-460,-1-1 0,1 1 0,0 0 0,0 0 0,0-1 0,-1 1 0,1 0 0,0 0 0,0 0 0,0 0 0,-1 0 1,1 0-1,0 0 0,0 0 0,0 0 0,0 0 0,-1 1 0,1-1 0,0 0 0,0 0 0,0 1 0,-1-1 0,1 0 0,0 1 0,-1-1 0,2 2 0,-2 15 55,0-16-53,0-1 0,-1 1 0,1-1-1,0 1 1,0 0 0,-1-1 0,1 1 0,0-1 0,0 1 0,0-1 0,0 1 0,0 0 0,0-1-1,0 1 1,0-1 0,0 1 0,0 0 0,0-1 0,0 1 0,0-1 0,1 1 0,-1-1 0,0 1-1,0-1 1,1 1 0,-1-1 0,0 1 0,0-1 0,1 1 0,-1-1 0,1 1 0,-1-1 0,1 1-1,-1-1 1,0 0 0,1 1 0,-1-1 0,1 0 0,-1 1 0,1-1 0,0 0 0,0 1 0,9-2 52,0 0 0,0 0 0,0-1 0,0 0 0,0 0 0,0-1 0,-1 0 0,1-1 0,12-8 0,-11 7-115,-1 0-1,1 1 1,-1 0 0,1 1 0,0 0 0,1 0 0,19-1 0,-30 4 46,0 0 0,-1 1 0,1-1 0,-1 1 0,1-1 0,-1 1 0,1-1 0,-1 1 0,1-1 0,-1 1 0,0-1 0,1 1 0,-1 0 0,0-1 0,0 1 0,1-1 0,-1 1 0,0 0 0,0-1 0,0 1 0,0 0-1,1 0 1,-1-1 0,0 1 0,0 0 0,-1-1 0,1 1 0,0 0 0,0-1 0,0 2 0,-5 33 59,4-21-34,1-13 4,1 0 0,0 0 1,0-1-1,0 1 0,0 0 0,0-1 0,0 1 0,0-1 1,1 1-1,-1-1 0,0 1 0,0-1 0,0 0 0,0 0 1,1 0-1,-1 1 0,0-1 0,0 0 0,0 0 1,1-1-1,-1 1 0,0 0 0,0 0 0,0-1 0,2 1 1,34-8 278,41-33-908,-77 40 523,-36 13-1153,31-15-1665,2-6-2601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0:14.479"/>
    </inkml:context>
    <inkml:brush xml:id="br0">
      <inkml:brushProperty name="width" value="0.025" units="cm"/>
      <inkml:brushProperty name="height" value="0.025" units="cm"/>
    </inkml:brush>
  </inkml:definitions>
  <inkml:trace contextRef="#ctx0" brushRef="#br0">1 369 12588,'0'0'8942,"12"1"-7586,-3 0-1144,1-1 1,-1 0 0,1-1 0,-1 0-1,1 0 1,-1-1 0,1 0-1,-1 0 1,0-1 0,0-1 0,0 0-1,9-5 1,22-16-36,-1-1 0,-1-3-1,-1-1 1,-2-1 0,-1-3 0,-1 0 0,36-51 0,-67 83-177,0 0 6,0 0 0,-1-1 0,1 1 0,0 0 0,-1-1 0,0 0 0,1 1 0,-1-1 0,0 0 0,0 1 0,0-1 0,-1 0 0,1 0 0,-1-3 0,-1 5-18,-1 1 0,1-1 1,-1 1-1,1-1 0,-1 1 0,0 0 0,1 0 0,-1-1 0,0 1 0,1 0 0,-1 1 0,0-1 0,1 0 0,-1 0 0,0 1 0,-2 0 1,-8 4 1,0 1 1,0 0 0,1 0-1,0 1 1,0 1 0,1 0 0,-13 12-1,-4 6 77,-30 39-1,50-56-28,0 0 0,1 1 0,0 0 0,0 1 0,1-1 0,-5 15 0,9-23-35,0 1 0,1-1 0,-1 0 0,0 0 0,1 1 0,-1-1 0,1 0 0,0 0 0,0 1 0,-1-1 0,2 1 0,-1-1 0,0 0 0,0 1 0,1-1 0,-1 0 0,1 0 0,0 1 0,0-1 0,0 0 0,0 0 0,0 0 0,0 0 0,0 0 0,1 0 0,-1 0-1,1 0 1,-1-1 0,1 1 0,0-1 0,0 1 0,0-1 0,0 1 0,0-1 0,0 0 0,0 0 0,3 1 0,5 1 18,-1-1 0,1-1 0,-1 1-1,1-2 1,0 1 0,0-1 0,-1-1 0,1 0-1,0 0 1,-1-1 0,1 0 0,-1 0 0,0-1-1,1-1 1,-1 1 0,-1-1 0,1-1 0,-1 0-1,1 0 1,-1-1 0,-1 0 0,1 0 0,-1 0-1,0-1 1,-1-1 0,1 1 0,-2-1 0,7-9-1,-31 40-44,-10 15-67,28-37 89,0 1 0,1-1-1,-1 0 1,0 1 0,1-1 0,-1 1-1,1-1 1,0 1 0,-1-1 0,1 1 0,0-1-1,0 1 1,0-1 0,0 1 0,0-1 0,0 1-1,1-1 1,-1 1 0,0-1 0,1 1-1,-1-1 1,1 1 0,-1-1 0,3 3 0,-2-2 5,1-1 0,0 0 0,0 0 1,0 0-1,0 0 0,0 0 0,0-1 1,0 1-1,0 0 0,0-1 0,1 0 1,-1 1-1,0-1 0,0 0 0,4 0 1,41-2 69,-39 1-65,3 0-23,-1-1 0,1-1-1,-1 0 1,20-8 0,-22 7 5,1 1 1,0 0-1,-1 0 0,2 1 0,-1 0 1,13-1-1,-22 4 2,0-1 0,1 0 0,-1 1 0,0-1-1,0 1 1,0-1 0,1 1 0,-1-1 0,0 0 0,0 1 0,0-1 0,0 1 0,0-1 0,0 1-1,0-1 1,0 1 0,0-1 0,0 1 0,0-1 0,0 1 0,0-1 0,0 1 0,0-1-1,-1 1 1,1-1 0,0 1 0,0-1 0,-1 0 0,1 1 0,0-1 0,0 1 0,-1 0 0,-11 22 75,10-19-65,2-4 5,-1 1 0,1 0-1,-1-1 1,1 1 0,0 0-1,-1-1 1,1 1 0,0 0-1,0 0 1,-1-1 0,1 1-1,0 0 1,0 0 0,0 0-1,0-1 1,0 1 0,0 0-1,0 0 1,0 0 0,0-1-1,1 1 1,-1 0 0,0 0-1,0-1 1,1 1 0,-1 0-1,1-1 1,-1 1-1,0 0 1,1-1 0,-1 1-1,1 0 1,0 0 0,1 0 5,0 0 0,0-1 0,0 1 1,0 0-1,1-1 0,-1 0 0,0 1 0,0-1 1,0 0-1,0 0 0,1 0 0,1-1 1,10 0 16,-1-2 0,1 1 0,15-7 0,16-8-90,-26 9-388,-1 1 0,2 1 0,-1 0 0,1 2 1,36-5-1,-57 12 431,1-1 0,-1 1 0,0-1 0,1 1 1,-1-1-1,0 1 0,0-1 0,-1 1 1,1-1-1,0 0 0,-3 3 0,-5 5 255,-3 7 736,13-16-957,-1 0-1,1-1 0,0 1 1,-1-1-1,1 1 0,0-1 1,-1 1-1,1-1 0,0 1 0,0-1 1,0 1-1,-1-1 0,1 0 1,0 0-1,0 1 0,0-1 1,0 0-1,-1 0 0,1 0 1,0 0-1,0 0 0,0 0 0,0 0 1,0 0-1,-1 0 0,1-1 1,1 1-1,24-2-337,0-1 1,0 0-1,29-9 1,-29 5-157,0 2 0,0 1 0,32-1 0,-50 13 725,-8-7-210,0-1 0,0 1 0,1 0 0,-1-1 1,0 1-1,1 0 0,-1-1 0,0 1 0,1-1 0,-1 1 0,1-1 1,-1 1-1,1-1 0,-1 1 0,1-1 0,-1 1 0,1-1 0,0 1 0,-1-1 1,1 0-1,0 1 0,-1-1 0,1 0 0,0 0 0,-1 0 0,2 1 1,12-1 81,0 1 1,0-2 0,0 0-1,0-1 1,0 0 0,0-1-1,-1 0 1,24-10 0,-3-2-218,-1-1 1,36-22-1,-58 29-128,-21 11-84,-21 9-83,15-1 520,9-7-21,1 0 0,0 1 0,0-1 0,0 1 0,1 1 0,0-1-1,-1 1 1,1 0 0,1 0 0,-9 11 0,14-15-93,0 0-1,1 0 1,-1-1 0,0 1-1,1 0 1,-1-1-1,1 1 1,-1-1-1,1 0 1,-1 1-1,0-1 1,1 0 0,-1 0-1,1 0 1,-1 0-1,1 0 1,-1 0-1,1-1 1,1 1 0,2-1 13,37-1-206,0-2 1,66-16 0,32-4 135,-140 24 69,1 0-1,0 0 1,-1-1 0,1 1 0,0 0 0,-1 0-1,1 0 1,0 0 0,-1 0 0,1 0-1,0 0 1,0 0 0,-1 0 0,1 0-1,0 0 1,-1 0 0,1 1 0,0-1 0,-1 0-1,1 1 1,0-1 0,-1 0 0,1 1-1,-1-1 1,1 0 0,0 1 0,-1-1-1,1 2 1,-8 12 997,0-1-335,8-13-685,-1 0 1,0 1-1,0-1 0,0 0 0,0 1 0,0-1 1,0 0-1,0 1 0,1-1 0,-1 0 0,0 0 0,0 1 1,0-1-1,1 0 0,-1 0 0,0 1 0,0-1 0,1 0 1,-1 0-1,0 0 0,1 1 0,-1-1 0,0 0 1,1 0-1,-1 0 0,0 0 0,1 0 0,-1 0 0,0 0 1,1 0-1,-1 0 0,0 0 0,1 0 0,-1 0 0,0 0 1,1 0-1,-1 0 0,0 0 0,1 0 0,116-1-295,50 3-5158,-166-2 5258,1 0 0,-1 0 0,1 1-1,-1-1 1,1 0 0,-1 1 0,1-1 0,-1 1-1,1 0 1,-1-1 0,0 1 0,1 0-1,-1 0 1,0 0 0,0 0 0,1 0 0,-1 0-1,0 0 1,0 1 0,0 0 0,0-1 79,-1 0 0,1 0 1,-1 0-1,0-1 1,0 1-1,0 0 0,1 0 1,-1 0-1,0 0 0,0 0 1,0 0-1,0-1 1,0 1-1,-1 0 0,1 0 1,0 0-1,0 0 1,-1 0-1,1 0 0,0-1 1,-1 1-1,1 0 0,-1 0 1,1-1-1,-1 1 1,1 0-1,-1-1 0,1 1 1,-1 0-1,0-1 0,1 1 1,-1-1-1,0 1 1,-1 0-1,-8 5-3639</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5.595"/>
    </inkml:context>
    <inkml:brush xml:id="br0">
      <inkml:brushProperty name="width" value="0.025" units="cm"/>
      <inkml:brushProperty name="height" value="0.025" units="cm"/>
    </inkml:brush>
  </inkml:definitions>
  <inkml:trace contextRef="#ctx0" brushRef="#br0">58 565 4004,'0'0'6267,"-8"2"-3347,-40 10 1153,47-12-2775,4-1-519,47-21-158,79-48-1,-51 26-254,257-128 409,85-47-296,-339 169-425,-129 65-5249,6 3 786,-5 0-1292</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5.927"/>
    </inkml:context>
    <inkml:brush xml:id="br0">
      <inkml:brushProperty name="width" value="0.025" units="cm"/>
      <inkml:brushProperty name="height" value="0.025" units="cm"/>
    </inkml:brush>
  </inkml:definitions>
  <inkml:trace contextRef="#ctx0" brushRef="#br0">546 2 10858,'-9'0'1175,"-3"-1"-1131,-35 1 2636,45 0-2473,0 0 0,-1 1 0,1-1 0,0 1 0,0 0 0,0-1 0,-1 1 0,1 0 0,0 0 0,0 1 0,0-1 0,0 0 0,0 1 0,1-1 0,-1 1 0,0-1 0,1 1 0,-3 3 0,-48 74 218,-3-2 0,-4-3-1,-2-2 1,-83 73 0,135-136-282,2-3-33,1 0 1,-1 0-1,1 1 1,0 0-1,1 0 1,0 0-1,0 1 1,-5 9-1,10-17-106,0 1-1,0-1 0,0 0 0,0 1 1,0-1-1,0 0 0,0 1 1,0-1-1,0 0 0,0 1 0,0-1 1,0 0-1,0 0 0,0 1 0,0-1 1,0 0-1,1 1 0,-1-1 0,0 0 1,0 1-1,0-1 0,0 0 0,1 0 1,-1 1-1,0-1 0,0 0 1,0 0-1,1 1 0,-1-1 0,0 0 1,1 0-1,-1 0 0,0 0 0,0 1 1,1-1-1,-1 0 0,1 0 0,19 3 43,21-5 62,5-7-13,-1-2 0,75-29 0,-10 3-60,14 3 80,27-8-4271,-74 17-4935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6.602"/>
    </inkml:context>
    <inkml:brush xml:id="br0">
      <inkml:brushProperty name="width" value="0.025" units="cm"/>
      <inkml:brushProperty name="height" value="0.025" units="cm"/>
    </inkml:brush>
  </inkml:definitions>
  <inkml:trace contextRef="#ctx0" brushRef="#br0">1 127 11371,'2'-7'2108,"1"0"-1831,1 1-1,-1-1 0,1 1 1,0 1-1,1-1 0,-1 0 1,1 1-1,0 0 0,1 0 0,-1 0 1,1 1-1,0 0 0,0 0 1,0 0-1,1 1 0,-1 0 1,1 0-1,0 1 0,10-3 0,6-1 181,-1 0-1,1 2 0,0 0 1,1 2-1,27 0 0,-50 2-450,1 0 0,0 0 0,0 0 0,0 0 0,-1 0 0,1 0 0,0 0 0,0 1 0,-1-1 0,1 1 0,0-1-1,0 1 1,-1 0 0,1-1 0,-1 1 0,1 0 0,-1 0 0,1 0 0,-1 0 0,1 1 0,-1-1 0,0 0 0,0 1 0,1-1 0,-1 0 0,0 1-1,0-1 1,-1 1 0,1 0 0,0-1 0,0 1 0,-1 0 0,1-1 0,-1 1 0,0 0 0,1 0 0,-1 0 0,0 1 0,0 2 12,-1 0 0,0 0 0,0 0 0,0 0 1,0 0-1,-1 0 0,0-1 0,0 1 0,0-1 0,0 1 1,-1-1-1,0 0 0,-3 4 0,-13 13 122,-1-1-1,-27 21 1,30-28 314,0 2 1,1 0-1,1 0 0,-26 35 1,40-49-436,1-1 0,-1 1 0,0 0 0,0-1 1,1 1-1,-1 0 0,1 0 0,-1 0 1,1 0-1,-1-1 0,1 1 0,0 0 0,-1 0 1,1 0-1,0 0 0,0 0 0,-1 0 1,1 0-1,0 0 0,0 0 0,0 0 0,0 0 1,0 0-1,0 0 0,1 0 0,-1 0 0,0 0 1,0 0-1,1 0 0,-1 0 0,1-1 1,-1 1-1,1 0 0,-1 0 0,1 0 0,-1 0 1,1-1-1,0 1 0,-1 0 0,1-1 1,0 1-1,0 0 0,0-1 0,-1 1 0,1-1 1,0 1-1,0-1 0,0 0 0,0 1 0,0-1 1,0 0-1,0 0 0,0 0 0,0 1 1,0-1-1,0 0 0,0 0 0,0 0 0,0-1 1,2 1-1,10 0 17,0-1 0,0 0 1,19-4-1,-30 5-19,16-4-27,-1 0 0,1-1 1,23-11-1,3-10-1841,-40 23 1234,-1 1-1,0-1 1,0 0 0,0 0-1,-1 0 1,1-1-1,-1 1 1,4-7-1,1-15-5793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6.963"/>
    </inkml:context>
    <inkml:brush xml:id="br0">
      <inkml:brushProperty name="width" value="0.025" units="cm"/>
      <inkml:brushProperty name="height" value="0.025" units="cm"/>
    </inkml:brush>
  </inkml:definitions>
  <inkml:trace contextRef="#ctx0" brushRef="#br0">0 63 16976,'0'0'4324,"89"0"-4036,-28-13-191,7 0-65,2 0-929,-4 0-3427,-13 2-4100</inkml:trace>
  <inkml:trace contextRef="#ctx0" brushRef="#br0" timeOffset="1">605 65 17008,'0'0'3908,"-28"60"-3364,28-45-416,0-2-128,16-2 0,7-10-1761,4-1-2563,0-8-2211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45.794"/>
    </inkml:context>
    <inkml:brush xml:id="br0">
      <inkml:brushProperty name="width" value="0.025" units="cm"/>
      <inkml:brushProperty name="height" value="0.025" units="cm"/>
    </inkml:brush>
  </inkml:definitions>
  <inkml:trace contextRef="#ctx0" brushRef="#br0">0 74 6342,'0'0'14414,"29"-48"-14030,3 38-288,5 3-96,1 2-256,1 3-641,0 2-608,-5 0-770,0-1-2049,-5 1-2178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7.319"/>
    </inkml:context>
    <inkml:brush xml:id="br0">
      <inkml:brushProperty name="width" value="0.025" units="cm"/>
      <inkml:brushProperty name="height" value="0.025" units="cm"/>
    </inkml:brush>
  </inkml:definitions>
  <inkml:trace contextRef="#ctx0" brushRef="#br0">32 0 15599,'0'0'1986,"-26"46"-1122,20-15-127,6 6-352,0-1-65,6 1-224,15-1-64,-3-2-545,3 0-1024,-8-5-1057,-4-6-1442,-9-7-1922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7.661"/>
    </inkml:context>
    <inkml:brush xml:id="br0">
      <inkml:brushProperty name="width" value="0.025" units="cm"/>
      <inkml:brushProperty name="height" value="0.025" units="cm"/>
    </inkml:brush>
  </inkml:definitions>
  <inkml:trace contextRef="#ctx0" brushRef="#br0">0 217 11627,'1'-10'2189,"0"4"-1956,0 0 0,1 0 0,0 0 0,0 0 0,0 0 0,1 0 1,-1 0-1,1 1 0,1 0 0,-1-1 0,1 1 0,0 0 0,0 1 0,1-1 0,-1 1 0,1-1 1,0 1-1,0 1 0,0-1 0,9-3 0,14-9 84,1 2 0,0 1-1,1 2 1,1 1 0,0 1 0,0 1-1,0 2 1,1 2 0,0 0-1,0 2 1,56 4 0,-83-2-314,0 1-1,0-1 1,0 1 0,0 0-1,0 0 1,0 1 0,-1-1-1,1 1 1,0 0 0,-1 1-1,1-1 1,6 6 0,-9-7-3,-1 1 1,0 0 0,1-1 0,-1 1 0,0 0 0,0 0-1,0-1 1,-1 1 0,1 0 0,0 0 0,-1 0 0,1 0-1,-1 0 1,0 0 0,1 0 0,-1 0 0,0 0 0,0 0 0,0 0-1,-1 0 1,1 0 0,0 0 0,-1 0 0,0 0 0,1 0-1,-1 0 1,0 0 0,0 0 0,0-1 0,0 1 0,0 0 0,0 0-1,0-1 1,-3 3 0,-4 6 34,-1 1 0,-1-2 0,1 1 0,-1-1 0,-1-1 0,-12 9 0,-77 43 432,48-31 193,8-3 127,-40 27 770,79-46-1375,15-6-143,18-6-4,47-13 53,-25 4-603,0 3 0,100-9-1,-143 19 425,7 1-220,0-1-1,0 2 1,-1 0 0,1 0 0,15 4 0,-27-4 266,1-1-1,-1 1 0,1 0 0,-1 0 0,0 0 1,1 0-1,-1 0 0,0 1 0,0-1 0,0 1 1,0-1-1,0 1 0,0 0 0,0 0 0,-1 0 1,1 0-1,-1 0 0,1 0 0,-1 0 1,0 1-1,0-1 0,0 0 0,0 1 0,0-1 1,0 1-1,-1-1 0,1 1 0,-1-1 0,0 1 1,0-1-1,0 1 0,0-1 0,0 1 0,-1 3 1,-1 0 104,0 1 1,0-1-1,-1 0 1,1 0-1,-1 0 1,-1 0-1,1 0 1,-1-1-1,0 1 1,-1-1-1,1 0 1,-1 0-1,0-1 1,0 1-1,0-1 1,-9 4-1,-13 10 1094,-57 28-1,83-46-1137,-28 14 711,-1-2 0,-62 17 0,74-25-628,1 0 0,-1-2 1,0 0-1,0-1 1,0 0-1,-35-5 1,52 4-167,0 0 0,-1 0 1,1 0-1,0 0 0,0-1 1,-1 1-1,1 0 0,0-1 1,0 1-1,0 0 0,0-1 1,0 0-1,0 1 0,0-1 0,0 1 1,0-1-1,0 0 0,0 0 1,0 0-1,0 0 0,0 0 1,1 0-1,-1 0 0,0 0 1,1 0-1,-1 0 0,0 0 1,1 0-1,0 0 0,-1 0 1,1 0-1,0-1 0,-1 1 1,1 0-1,0 0 0,0 0 1,0-1-1,0 1 0,0 0 1,0 0-1,1-1 0,-1 1 1,0 0-1,1-2 0,1-1-440,-1 1 0,1-1 0,0 0-1,0 1 1,1-1 0,-1 1-1,1-1 1,0 1 0,0 0-1,0 0 1,6-4 0,24-12-5498,6-1-2855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8.035"/>
    </inkml:context>
    <inkml:brush xml:id="br0">
      <inkml:brushProperty name="width" value="0.025" units="cm"/>
      <inkml:brushProperty name="height" value="0.025" units="cm"/>
    </inkml:brush>
  </inkml:definitions>
  <inkml:trace contextRef="#ctx0" brushRef="#br0">0 1 22357,'0'0'4965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8.397"/>
    </inkml:context>
    <inkml:brush xml:id="br0">
      <inkml:brushProperty name="width" value="0.025" units="cm"/>
      <inkml:brushProperty name="height" value="0.025" units="cm"/>
    </inkml:brush>
  </inkml:definitions>
  <inkml:trace contextRef="#ctx0" brushRef="#br0">16 233 16111,'-3'-7'134,"1"2"-35,0 1 1,0-1 0,1 1-1,-1-1 1,1 1 0,0-1-1,1 0 1,-1 0 0,1 0-1,0 1 1,0-1-1,0 0 1,1 0 0,0 1-1,0-1 1,0 0 0,0 1-1,1-1 1,-1 1 0,1-1-1,0 1 1,1 0 0,-1 0-1,1 0 1,0 0 0,6-7-1,4 0 222,1 1-1,0 0 0,0 1 0,1 0 1,1 1-1,-1 1 0,1 1 1,0 0-1,0 1 0,1 0 1,0 2-1,-1 0 0,1 0 0,0 2 1,33 1-1,-47 0-314,0 0 0,-1 0 0,1 0 0,0 1 0,0-1 0,-1 1 0,1-1-1,-1 1 1,1 0 0,0 0 0,-1 0 0,0 1 0,1-1 0,-1 0 0,0 1 0,0 0 0,1-1 0,-1 1 0,2 4-1,-2-4 4,-1 0 0,0 1-1,0-1 1,0 1-1,-1-1 1,1 1-1,-1-1 1,1 1 0,-1 0-1,0-1 1,0 1-1,0 0 1,0-1-1,-1 1 1,1 0-1,-2 3 1,-2 7 23,-1 0-1,0 0 1,-1 0 0,-1-1 0,0 0-1,-10 14 1,-47 55 478,38-49 245,1 1 0,-26 45 1,49-74-690,0 0 0,0 0 0,1 0 1,-1 0-1,1 0 0,0 0 0,0 0 1,0 0-1,1 1 0,-1 6 0,2-10-60,-1 0 1,0 1-1,0-1 0,1 1 0,-1-1 1,1 0-1,-1 1 0,1-1 0,-1 0 1,1 1-1,0-1 0,0 0 0,0 0 1,0 0-1,0 0 0,0 0 0,0 0 0,0 0 1,0 0-1,0 0 0,0 0 0,1-1 1,-1 1-1,0 0 0,1-1 0,-1 1 1,0-1-1,1 0 0,-1 1 0,1-1 1,-1 0-1,3 0 0,14 2-144,-1-1-1,1-1 1,0-1-1,0 0 1,0-1-1,-1-2 1,1 1-1,27-11 1,-21 5-1650,40-22 0,16-21-5198,-20 5-2479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8.746"/>
    </inkml:context>
    <inkml:brush xml:id="br0">
      <inkml:brushProperty name="width" value="0.025" units="cm"/>
      <inkml:brushProperty name="height" value="0.025" units="cm"/>
    </inkml:brush>
  </inkml:definitions>
  <inkml:trace contextRef="#ctx0" brushRef="#br0">142 107 18738,'0'0'1617,"-11"5"-709,9-4-868,-11 5 185,0 0 0,0 1 0,-14 11 0,24-16-173,0 0-1,1-1 0,-1 1 0,1 0 1,-1 1-1,1-1 0,0 0 1,0 1-1,0-1 0,0 1 0,1 0 1,-1-1-1,0 1 0,1 0 1,0 0-1,0 0 0,0 0 1,0 0-1,0 0 0,1 0 0,-1 0 1,1 1-1,0-1 0,0 0 1,1 4-1,0-5-48,0 0-1,0-1 1,0 1 0,0 0 0,1-1-1,-1 1 1,0-1 0,1 0 0,0 1-1,-1-1 1,1 0 0,0 0 0,-1 0-1,1 0 1,0-1 0,0 1 0,0 0-1,0-1 1,0 1 0,0-1-1,0 0 1,0 1 0,3-1 0,59 1 88,-50-1-56,50-2 23,54 1-42,-107 2-20,0 0 0,-1 1 0,1 0 0,-1 0 0,0 1 0,0 0 0,0 1 0,13 7-1,-20-10 3,-1 0 0,0 1 0,0-1 0,0 0 0,0 1 0,0-1-1,0 1 1,-1-1 0,1 1 0,0 0 0,-1 0 0,0 0 0,1 0-1,-1 0 1,0 0 0,0 0 0,0 1 0,0-1 0,0 0 0,-1 0-1,1 1 1,-1-1 0,1 5 0,-1-4 19,-1 1 0,0 0 1,0-1-1,0 1 0,-1-1 0,1 1 0,-1-1 1,0 0-1,1 1 0,-2-1 0,1 0 0,0 0 1,-5 4-1,-7 6 170,0 0 1,-1-2-1,0 0 0,-29 16 1,23-14-197,-1-2 0,0 0 0,0-2 0,-1 0 0,0-2 1,-1-1-1,0 0 0,-47 4 0,68-10-273,0 0 1,0 0 0,0 0-1,0 0 1,0 0-1,0-1 1,0 1-1,0-1 1,0 0-1,0 0 1,1 0 0,-1 0-1,0 0 1,0-1-1,1 1 1,-1-1-1,1 0 1,-1 0 0,1 0-1,0 0 1,0 0-1,0 0 1,0-1-1,0 1 1,0-1 0,1 1-1,-1-1 1,1 1-1,0-1 1,0 0-1,-2-5 1,-7-35-6269</inkml:trace>
  <inkml:trace contextRef="#ctx0" brushRef="#br0" timeOffset="1">149 75 12460,'0'0'2818,"48"-28"-992,-17 15-256,8 2-738,6 2-607,5 2-161,5 5-64,-2-1-1602,6 3-3138,-7-1-4421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9.078"/>
    </inkml:context>
    <inkml:brush xml:id="br0">
      <inkml:brushProperty name="width" value="0.025" units="cm"/>
      <inkml:brushProperty name="height" value="0.025" units="cm"/>
    </inkml:brush>
  </inkml:definitions>
  <inkml:trace contextRef="#ctx0" brushRef="#br0">201 0 16592,'0'0'4260,"-13"69"-3299,-8-31-161,-3 7 1,0 5-320,0 0-385,-1-3-32,6-4-32,3-7 0,3-10 0,4-9-32,7-12-641,-1-8-4035,1-19 576,-3-5-1505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9.405"/>
    </inkml:context>
    <inkml:brush xml:id="br0">
      <inkml:brushProperty name="width" value="0.025" units="cm"/>
      <inkml:brushProperty name="height" value="0.025" units="cm"/>
    </inkml:brush>
  </inkml:definitions>
  <inkml:trace contextRef="#ctx0" brushRef="#br0">282 28 11627,'-10'-2'2648,"0"-1"-2244,0 0 1,0 1-1,0 1 0,0 0 1,0 0-1,-1 1 1,1 0-1,0 0 0,0 1 1,0 1-1,0 0 0,0 0 1,0 1-1,1 0 1,-15 7-1,14-3-151,0-1-1,1 2 1,0-1 0,0 1-1,1 0 1,-8 11 0,13-15-189,0 0 0,0 0 0,1 0 0,-1 0 0,1 0 0,0 1-1,0-1 1,1 1 0,-1-1 0,1 1 0,0 0 0,1-1 0,-1 1 0,1 0 0,0 0 0,0-1 0,1 8 0,0-9-49,0 0 1,0-1-1,0 1 0,0 0 1,1-1-1,0 1 0,-1-1 0,1 1 1,0-1-1,0 0 0,0 0 1,0 0-1,1 0 0,-1 0 0,0-1 1,1 1-1,-1-1 0,1 1 1,0-1-1,-1 0 0,1 0 0,0 0 1,0 0-1,0-1 0,3 1 1,11 2 76,1-1 0,-1 0 0,18-1 0,-26-1-20,21 0 114,0-1 1,1-2-1,45-9 0,-61 8-165,0 0 0,0-1 0,-1 0 0,0-2 0,0 1 0,0-2 0,-1 0 0,22-16 0,-32 21-10,0 1-1,-1 0 0,1-1 0,-1 0 0,0 1 0,0-1 1,0 0-1,0 0 0,0 0 0,0-1 0,-1 1 0,0 0 1,1-1-1,-1 1 0,0 0 0,-1-1 0,1 0 0,0-6 1,-2 8-1,1-1 0,-1 0 0,1 0 0,-1 0-1,0 0 1,0 1 0,0-1 0,0 1 0,-1-1 0,1 0 0,-1 1 0,0 0 0,1-1 0,-1 1 0,0 0 0,0 0 0,0 0 0,-1 0 0,1 1 0,0-1 0,-1 0 0,1 1 0,-5-2 0,-12-4-7,0 0 1,-1 1-1,1 1 1,-1 1 0,0 1-1,0 1 1,-1 1-1,1 0 1,0 2-1,0 0 1,-34 7 0,50-7-15,0 0 0,0 0 1,1 1-1,-1 0 1,0-1-1,0 2 1,1-1-1,-1 0 1,1 1-1,0-1 1,0 1-1,0 0 1,0 0-1,-3 4 1,5-5-42,0-1 1,0 0-1,1 1 1,-1-1 0,1 0-1,-1 1 1,1-1-1,-1 1 1,1-1 0,0 0-1,0 1 1,-1-1-1,1 1 1,0-1 0,1 1-1,-1-1 1,0 1-1,0-1 1,0 1 0,1-1-1,-1 1 1,1-1-1,-1 0 1,1 1-1,0-1 1,0 0 0,-1 0-1,1 1 1,0-1-1,0 0 1,0 0 0,0 0-1,0 0 1,0 0-1,1 0 1,-1 0 0,0 0-1,0-1 1,1 1-1,-1 0 1,3 0 0,17 8-1343,0-1 1,0-1 0,0-1-1,37 6 1,1-2-2936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19.781"/>
    </inkml:context>
    <inkml:brush xml:id="br0">
      <inkml:brushProperty name="width" value="0.025" units="cm"/>
      <inkml:brushProperty name="height" value="0.025" units="cm"/>
    </inkml:brush>
  </inkml:definitions>
  <inkml:trace contextRef="#ctx0" brushRef="#br0">120 12 16496,'-11'9'2669,"-5"3"-1810,1 1 0,1 1 1,0 1-1,-12 17 0,23-28-698,0 0-1,1 0 1,-1 0 0,1 0-1,0 0 1,0 0 0,1 1-1,-1-1 1,1 1 0,0 0-1,0-1 1,0 7 0,2-9-126,-1 1 1,0-1 0,1 1-1,0-1 1,0 1 0,0-1-1,0 0 1,0 1 0,0-1-1,0 0 1,1 0 0,-1 0-1,1 0 1,0 0-1,-1 0 1,1 0 0,0 0-1,0-1 1,0 1 0,0-1-1,1 0 1,-1 1 0,0-1-1,5 1 1,7 3-10,-1-1-1,1 0 1,0-1 0,0-1-1,0 0 1,0-1 0,1-1-1,-1 0 1,0-1 0,1 0-1,-1-1 1,0-1 0,0 0-1,-1-1 1,1 0 0,-1-1-1,0-1 1,0 0 0,0-1 0,21-15-1,-29 17 78,0 1 0,0-1 0,-1 0 0,0 0 0,0 0 1,0 0-1,-1-1 0,0 1 0,0-1 0,0 0 0,2-7 0,-4 11-65,-1-1-1,1 1 1,0-1 0,-1 0 0,1 1 0,-1-1-1,0 1 1,0-1 0,0 0 0,-1 1-1,1-1 1,0 1 0,-1-1 0,0 0 0,1 1-1,-1-1 1,0 1 0,0 0 0,-1-1 0,1 1-1,0 0 1,-1 0 0,1 0 0,-1 0-1,0 0 1,0 0 0,0 0 0,0 0 0,-3-1-1,-5-3-52,-1 1 0,0 1 0,0 0-1,-1 0 1,1 1 0,-1 1 0,0 0-1,1 0 1,-1 1 0,0 1 0,0 0-1,0 0 1,-17 4 0,13 6-288,16-10 177,-1 0 0,1 0 0,0 0 0,-1 0 1,1 0-1,0 0 0,0 0 0,-1 0 0,1 1 1,0-1-1,-1 0 0,1 0 0,0 0 0,0 1 0,-1-1 1,1 0-1,0 0 0,0 0 0,0 1 0,-1-1 0,1 0 1,0 1-1,0-1 0,0 0 0,0 0 0,0 1 0,0-1 1,-1 0-1,1 1 0,0-1 0,0 0 0,0 1 0,0-1 1,0 0-1,0 1 0,0-1 0,0 0 0,0 0 1,1 1-1,-1-1 0,0 0 0,0 1 0,0-1 0,0 0 1,1 1-1,7 0-6360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2.349"/>
    </inkml:context>
    <inkml:brush xml:id="br0">
      <inkml:brushProperty name="width" value="0.025" units="cm"/>
      <inkml:brushProperty name="height" value="0.025" units="cm"/>
    </inkml:brush>
  </inkml:definitions>
  <inkml:trace contextRef="#ctx0" brushRef="#br0">108 364 11243,'1'-1'228,"-1"-6"968,1-1 0,-1 1 0,0 0 1,-1-1-1,0 1 0,-1-8 0,1 13-1090,1 1 0,-1 0 0,1-1 1,-1 1-1,0-1 0,0 1 0,1 0 0,-1-1 0,0 1 0,0 0 1,0 0-1,-1 0 0,1 0 0,0 0 0,0 0 0,-1 0 0,1 0 1,0 0-1,-1 1 0,1-1 0,-1 1 0,1-1 0,-1 1 0,1-1 1,-1 1-1,1 0 0,-1 0 0,1-1 0,-1 1 0,1 0 0,-1 1 1,0-1-1,1 0 0,-1 0 0,-1 1 0,0 0-94,0 0 0,1 0 0,-1 1 0,0-1 0,1 1 0,-1-1-1,1 1 1,-1 0 0,1 0 0,0 0 0,0 0 0,0 0 0,0 0 0,0 1 0,0-1 0,1 1 0,-1-1 0,1 1-1,0 0 1,-1 0 0,1-1 0,1 1 0,-2 6 0,-1 3-31,0 1 0,1 0 1,1-1-1,-1 17 0,2-28 17,0-1-1,0 1 0,0-1 1,0 1-1,0 0 0,0-1 1,0 1-1,0-1 0,0 1 1,0 0-1,0-1 0,0 1 1,1-1-1,-1 1 0,0-1 1,0 1-1,1-1 0,-1 1 1,0-1-1,1 1 0,-1-1 1,0 1-1,1-1 0,-1 1 1,1-1-1,-1 1 0,0-1 1,1 0-1,-1 1 0,1-1 1,0 1-1,18-8-58,16-26 138,-16 6 304,-1-1-1,-2 0 1,-1-2 0,-1 1 0,-1-2 0,-2 1-1,-1-2 1,10-56 0,-26 149-431,3 0 0,7 75 1,-3-129 45,0 1 1,0 0-1,1-1 1,0 1-1,0-1 1,1 0-1,-1 0 1,2 0-1,4 8 1,-7-13 3,1 0 1,-1 0-1,1 0 0,-1 0 1,1-1-1,-1 1 1,1-1-1,0 1 0,0-1 1,0 0-1,0 0 0,0 0 1,0 0-1,0 0 1,0 0-1,0 0 0,0-1 1,1 1-1,-1-1 1,0 1-1,0-1 0,1 0 1,-1 0-1,0 0 0,1 0 1,-1 0-1,0-1 1,0 1-1,1-1 0,-1 0 1,0 1-1,0-1 0,0 0 1,4-2-1,1-2 63,0 0 0,0 0 0,0-1 0,-1 0 0,0 0 0,0-1 1,-1 1-1,0-1 0,0 0 0,0 0 0,-1-1 0,0 0 0,-1 1 0,1-1 0,2-11 0,-1 2 131,0-1-1,-1-1 1,-1 1 0,-1-1 0,0 1-1,-1-20 1,-1 38-193,0-1 0,0 0 1,0 0-1,0 1 0,1-1 0,-1 0 0,0 0 0,-1 0 0,1 1 0,0-1 1,0 0-1,0 0 0,0 1 0,-1-1 0,1 0 0,0 0 0,0 1 1,-1-1-1,1 0 0,-1 1 0,1-1 0,-1 0 0,1 1 0,-1-1 0,1 1 1,-1-1-1,1 1 0,-1-1 0,0 1 0,1-1 0,-1 1 0,0 0 0,0-1 1,1 1-1,-1 0 0,0 0 0,0-1 0,1 1 0,-1 0 0,-1 0 1,1 1-17,-1-1 1,1 1 0,-1-1 0,1 1-1,-1 0 1,1 0 0,-1 0 0,1 0-1,0 0 1,0 0 0,-1 0 0,1 1-1,0-1 1,0 0 0,0 0 0,0 1-1,1-1 1,-2 3 0,-4 9 7,0 1-1,1-1 1,1 1 0,0 0 0,1 0-1,1 0 1,0 0 0,0 1-1,2-1 1,2 27 0,-2-39 3,0-1 0,0 1 1,1-1-1,-1 1 0,1-1 1,-1 1-1,1-1 0,0 0 1,-1 1-1,1-1 0,0 0 1,0 0-1,0 0 0,0 1 1,0-1-1,0 0 0,0 0 0,0 0 1,1-1-1,-1 1 0,0 0 1,1 0-1,-1-1 0,0 1 1,3 0-1,0 0 7,0 0 1,0-1-1,1 0 1,-1 0-1,0 0 1,0 0-1,0 0 1,1-1-1,4-1 1,9-3 29,-1-1-1,1-1 1,17-9-1,160-93 22,-195 109-49,0-1 1,0 1-1,1 0 1,-1 0-1,0-1 1,0 1 0,0 0-1,0 0 1,0-1-1,0 1 1,0 0-1,0-1 1,0 1-1,0 0 1,0 0-1,0-1 1,0 1 0,0 0-1,-1-1 1,1 1-1,0 0 1,0 0-1,0-1 1,0 1-1,0 0 1,-1 0 0,1 0-1,0-1 1,0 1-1,0 0 1,-1 0-1,1 0 1,0-1-1,0 1 1,-1 0-1,1 0 1,0 0 0,0 0-1,-1 0 1,1 0-1,0-1 1,0 1-1,-1 0 1,1 0-1,-1 0 1,-26-14 78,-18-13 89,43 25-154,0 0 1,0 0-1,1 0 0,-1 0 0,0 0 1,1 0-1,-1 0 0,1-1 0,0 1 0,0-1 1,0 1-1,0-1 0,0 1 0,1-1 1,-1 1-1,0-5 0,2 5-13,-1 0-1,0 0 1,1 0-1,-1 0 1,1 1 0,0-1-1,-1 0 1,1 0-1,0 1 1,0-1-1,0 0 1,1 1 0,-1-1-1,0 1 1,0 0-1,1-1 1,2-1-1,7-4-318,1 0 0,-1 1 0,2 1 0,-1 0 0,19-6-1,-4 2-1362,23-13-3641,2-5-4415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2.856"/>
    </inkml:context>
    <inkml:brush xml:id="br0">
      <inkml:brushProperty name="width" value="0.025" units="cm"/>
      <inkml:brushProperty name="height" value="0.025" units="cm"/>
    </inkml:brush>
  </inkml:definitions>
  <inkml:trace contextRef="#ctx0" brushRef="#br0">13 0 15695,'0'0'8114,"-4"11"-7671,1 6-267,1-1 1,0 1-1,1-1 0,1 1 0,0 0 0,1-1 0,4 20 1,0 15-55,7 40-34,-10-83-55,-1-1-1,1 0 0,0 0 1,1 0-1,0-1 0,0 1 1,0 0-1,1-1 0,6 8 0,-8-12 11,0 0 0,0-1 0,0 1 0,0 0 0,0-1 0,1 0 0,-1 0 0,0 0 0,1 0 0,-1 0-1,1 0 1,-1 0 0,1-1 0,0 1 0,-1-1 0,1 0 0,-1 0 0,1 0 0,0 0 0,-1 0 0,1 0 0,0-1-1,-1 0 1,1 1 0,-1-1 0,1 0 0,-1 0 0,0 0 0,1 0 0,-1-1 0,0 1 0,4-4 0,6-3 270,0-1 1,-1 0-1,0-1 1,14-17 0,7-11-98,-3 0 0,-1-2 0,-2-1 0,-1-1 1,19-48-1,-38 73-361,-8 14-2134,-15 20-4285,12-11 5243,-15 16-7028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9.120"/>
    </inkml:context>
    <inkml:brush xml:id="br0">
      <inkml:brushProperty name="width" value="0.025" units="cm"/>
      <inkml:brushProperty name="height" value="0.025" units="cm"/>
    </inkml:brush>
  </inkml:definitions>
  <inkml:trace contextRef="#ctx0" brushRef="#br0">23 356 13741,'0'0'3363,"-23"-59"-2018,34 35-576,12-5-352,15-2-193,6-4-128,10-1-64,6 2 0,8 2-577,2 3-1697,-4 3-2306,-5 5 128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4.866"/>
    </inkml:context>
    <inkml:brush xml:id="br0">
      <inkml:brushProperty name="width" value="0.025" units="cm"/>
      <inkml:brushProperty name="height" value="0.025" units="cm"/>
    </inkml:brush>
  </inkml:definitions>
  <inkml:trace contextRef="#ctx0" brushRef="#br0">104 74 12908,'0'0'3225,"-9"-2"-818,-28-7-731,35 9-1560,0-1-1,0 1 0,0 0 0,0 0 0,0 1 0,0-1 0,0 0 1,0 1-1,0-1 0,0 1 0,0-1 0,0 1 0,1 0 0,-1 0 0,0 0 1,0 0-1,1 0 0,-1 0 0,1 1 0,-1-1 0,1 0 0,-1 1 1,1-1-1,0 1 0,0 0 0,0-1 0,0 1 0,0 0 0,0 0 0,0 0 1,0-1-1,1 1 0,-1 0 0,1 0 0,0 0 0,-1 3 0,-1 3-35,1 0-1,0 0 1,1 0-1,0 1 1,0-1-1,0 0 0,3 10 1,1-6-218,0-1-1,1 0 1,1 0 0,0 0 0,0-1 0,1 0 0,1 0-1,0-1 1,0 0 0,0 0 0,18 13 0,-16-14-328,0 1 0,-1-1 0,0 2-1,0-1 1,-1 1 0,-1 1 0,0-1 0,0 1 0,-1 1 0,7 17 0,-12-27 542,0-1 0,-1 1 0,1 0 1,-1 0-1,0-1 0,1 1 0,-1 0 0,0 0 1,0 0-1,0-1 0,0 1 0,-1 0 0,1 0 1,0 0-1,-1-1 0,1 1 0,-1 0 1,0-1-1,1 1 0,-1 0 0,0-1 0,0 1 1,0-1-1,0 1 0,0-1 0,-1 0 1,1 1-1,0-1 0,-1 0 0,1 0 0,-1 0 1,1 0-1,-1 0 0,1 0 0,-1 0 0,0 0 1,1-1-1,-1 1 0,0-1 0,0 1 1,-3-1-1,2 1 38,0-1 0,0 0 0,0 0 0,0 0 0,0 0 0,0-1 1,0 1-1,0-1 0,0 1 0,0-1 0,0 0 0,0 0 0,0-1 0,1 1 0,-1-1 0,0 1 1,1-1-1,-1 0 0,1 0 0,0 0 0,0 0 0,-1 0 0,2-1 0,-4-3 0,3 1-120,0 0-1,0 0 0,0 0 1,1-1-1,0 1 0,0 0 1,0-1-1,1 1 1,0-1-1,0 1 0,0-1 1,1 1-1,0-1 0,0 1 1,0 0-1,0-1 0,1 1 1,0 0-1,0 0 0,4-7 1,8-11-664,0-1 0,34-41 1,-15 23-434,-21 25 1048,0 0 0,0-1-1,-2 0 1,0-1-1,-1 0 1,-1-1 0,9-34-1,-17 54 92,0-1 0,0 1 0,0-1 0,0 1 0,0-1 0,1 1 0,-1-1 0,0 1 0,0-1 0,-1 1 0,1-1 0,0 1 0,0-1 0,0 1 0,0-1 0,0 1 0,0-1 0,-1 1 0,1 0 0,0-1 0,0 1 0,-1-1 0,1 1 0,0 0 0,-1-1 0,1 1 0,0 0 0,-1-1 0,1 1 0,-1 0 0,1-1 0,0 1 0,-1 0 0,1 0 0,-1 0 0,1-1 0,-1 1 0,1 0 0,-1 0 0,1 0 0,-1 0 0,1 0 0,-1 0 0,1 0 0,-1 0 0,1 0 0,-1 0 0,1 0 0,-1 0 0,1 0 0,0 0 0,-1 1 0,1-1 0,-2 0 0,-24 14 696,21-9-591,1 0 0,-1 0 0,1 1 1,0-1-1,1 1 0,-1 0 0,1 0 0,1 0 0,-1 1 0,-2 10 0,4-14-126,0 0 1,1 0-1,0-1 0,-1 1 0,1 0 0,0 0 0,0 0 0,1 0 1,-1-1-1,1 1 0,-1 0 0,1 0 0,0-1 0,0 1 0,0 0 1,0-1-1,1 1 0,-1-1 0,1 0 0,0 1 0,-1-1 0,1 0 1,0 0-1,0 0 0,0 0 0,0 0 0,1 0 0,2 1 0,12 6-144,-1-2-1,1 1 1,0-2-1,1 0 1,-1-2 0,1 0-1,31 4 1,131-1-1356,-172-7 1454,-7 0 99,0 0 0,-1 0 1,1 0-1,0 0 1,-1 0-1,1 0 0,-1 0 1,1 0-1,0 0 1,-1 0-1,1 0 0,-1 0 1,1-1-1,0 1 1,-1 0-1,1 0 0,-1-1 1,1 1-1,-1 0 1,1-1-1,-1 1 0,1 0 1,-1-1-1,1 1 1,-1-1-1,1 1 0,-1-1 1,0 1-1,1-1 1,-1 1-1,0-1 0,0 0 1,1 0-1,-9-22 1012,-32-26-430,34 42-408,-10-11 17,9 11-215,0 1-1,0-1 1,1-1-1,0 1 1,1-1 0,0 0-1,0 0 1,-6-17-1,11 24-45,0 0 0,1 0-1,-1 1 1,1-1 0,-1 0-1,1 0 1,-1 1 0,1-1-1,-1 0 1,1 1 0,0-1 0,-1 0-1,1 1 1,0-1 0,0 1-1,-1-1 1,1 1 0,0 0-1,0-1 1,0 1 0,0 0-1,0 0 1,-1-1 0,1 1 0,0 0-1,0 0 1,0 0 0,0 0-1,0 0 1,0 0 0,0 0-1,1 1 1,44-2-275,-35 2 91,27-1-814,20 0-2116,-18-1-2147,12-3-7768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46.266"/>
    </inkml:context>
    <inkml:brush xml:id="br0">
      <inkml:brushProperty name="width" value="0.025" units="cm"/>
      <inkml:brushProperty name="height" value="0.025" units="cm"/>
    </inkml:brush>
  </inkml:definitions>
  <inkml:trace contextRef="#ctx0" brushRef="#br0">293 66 10826,'0'0'96,"0"-8"-42,-2-27 218,2 33-139,-1 1 0,1 0-1,-1 0 1,1-1 0,-1 1 0,0 0 0,0 0-1,0 0 1,1 0 0,-1 0 0,0 0 0,0 0-1,0 0 1,0 0 0,-1 1 0,1-1 0,0 0-1,0 1 1,0-1 0,-1 1 0,1-1 0,0 1-1,-1 0 1,1-1 0,0 1 0,-1 0 0,1 0-1,-3 0 1,-38 1 2668,39 0-2620,-5 0-4,0 1 0,0 1-1,1 0 1,0 0 0,-1 0 0,1 1 0,0 0-1,0 0 1,1 1 0,0 0 0,-1 0-1,1 0 1,1 1 0,-7 7 0,-2 5 66,-1 0 0,2 1 1,-18 34-1,25-42-164,1 0 1,1 0-1,0 0 1,0 1 0,-2 16-1,5-26-69,0 0 0,1 1 0,-1-1 0,1 1 0,0-1 0,0 0 0,0 1 0,0-1 0,1 1 0,-1-1 0,0 0 0,1 1 0,0-1 0,-1 0 0,1 0 0,0 1 0,0-1 0,1 0 0,-1 0 0,0 0 0,1 0 0,-1 0 0,1 0 0,-1-1 0,1 1 0,0-1 0,0 1 0,0-1 0,0 1 0,0-1 0,0 0 0,0 0 0,3 1 0,5 0 117,1 0 0,-1-1 0,1 0 1,-1 0-1,1-2 0,-1 1 0,1-1 1,-1-1-1,0 1 0,0-2 0,1 0 0,-1 0 1,-1-1-1,1 0 0,-1 0 0,1-1 1,-1 0-1,0-1 0,13-12 0,-12 11 78,-1 0 0,0-1 0,-1 0-1,0-1 1,0 0 0,-1 0-1,0-1 1,0 1 0,-1-2 0,-1 1-1,0-1 1,0 0 0,-1 0 0,0 0-1,-1 0 1,0-1 0,1-14 0,-4 25-218,1-1 1,-1 1-1,0-1 1,0 1-1,0-1 1,0 0-1,-1 1 1,1-1-1,0 1 1,-1-1-1,1 1 1,-1-1-1,1 1 1,-1-1-1,0 1 1,1 0-1,-1-1 1,0 1-1,0 0 1,0 0-1,0-1 1,0 1-1,0 0 1,-1 0-1,1 0 1,0 0-1,0 1 1,-1-1-1,1 0 1,-1 0-1,1 1 1,-1-1-1,1 1 1,-1-1-1,1 1 1,-1 0-1,1 0 1,-1 0-1,1-1 1,-1 1-1,1 1 1,-1-1-1,-3 0 1,3 1-280,-1-1 1,0 1 0,0 0-1,0 0 1,1 0 0,-1 0-1,0 0 1,1 1-1,-1-1 1,1 1 0,0 0-1,-1-1 1,1 1-1,0 0 1,0 0 0,0 1-1,1-1 1,-1 0-1,0 1 1,1-1 0,-1 1-1,1-1 1,-2 6-1,1 9-4299,2 0-2482</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3.202"/>
    </inkml:context>
    <inkml:brush xml:id="br0">
      <inkml:brushProperty name="width" value="0.025" units="cm"/>
      <inkml:brushProperty name="height" value="0.025" units="cm"/>
    </inkml:brush>
  </inkml:definitions>
  <inkml:trace contextRef="#ctx0" brushRef="#br0">1 178 13325,'0'0'6149,"60"8"-3298,-31-8-993,7-5-1250,7-11-511,-1-2-33,3-3-705,-6-2-1633,1-2-513,-12-1-1793,-5 1-321,-8-2-1793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4.204"/>
    </inkml:context>
    <inkml:brush xml:id="br0">
      <inkml:brushProperty name="width" value="0.025" units="cm"/>
      <inkml:brushProperty name="height" value="0.025" units="cm"/>
    </inkml:brush>
  </inkml:definitions>
  <inkml:trace contextRef="#ctx0" brushRef="#br0">170 459 6054,'0'0'4345,"-10"-1"-950,6 0-3179,-1 0 0,1 0 0,0 1 0,0 0-1,-1 0 1,1 0 0,0 0 0,0 1 0,-1 0-1,1-1 1,0 2 0,0-1 0,0 0 0,0 1-1,0 0 1,1 0 0,-1 0 0,0 0-1,1 1 1,-1-1 0,1 1 0,0 0 0,0 0-1,0 0 1,-4 6 0,0 1 19,0 0 0,1 1 0,0-1 0,1 1-1,0 0 1,1 1 0,0-1 0,1 1 0,1 0 0,-1-1 0,2 1 0,-1 0 0,2 21-1,0-31-213,0-1 0,1 1 0,-1 0 0,1-1 0,-1 1 0,1 0 0,0-1 0,-1 1 0,1-1 0,0 1-1,0-1 1,0 0 0,0 1 0,0-1 0,1 0 0,-1 0 0,0 0 0,1 0 0,-1 0 0,0 0-1,1 0 1,-1 0 0,1 0 0,-1-1 0,1 1 0,0 0 0,-1-1 0,1 0 0,0 1 0,-1-1 0,1 0-1,0 0 1,-1 0 0,1 0 0,0 0 0,0 0 0,-1-1 0,1 1 0,0 0 0,2-2 0,4 1 82,0-1 1,0-1 0,0 1-1,-1-1 1,1 0 0,-1-1 0,12-7-1,-6 1-1,-1 0-1,0-1 0,-1 0 0,0-1 0,-1 0 0,0-1 0,0 0 1,-2-1-1,0 0 0,0 0 0,-1-1 0,-1 0 0,-1 0 0,0 0 1,-1-1-1,0 1 0,-1-1 0,1-28 0,-4 44-104,0 0 0,0 0 0,0-1 0,-1 1-1,1 0 1,0 0 0,0 0 0,0-1 0,0 1 0,0 0-1,-1 0 1,1 0 0,0 0 0,0-1 0,0 1 0,-1 0-1,1 0 1,0 0 0,0 0 0,-1 0 0,1 0 0,0 0-1,0 0 1,0 0 0,-1 0 0,1 0 0,0-1 0,0 1-1,-1 0 1,1 1 0,0-1 0,0 0 0,-1 0 0,1 0-1,0 0 1,0 0 0,-1 0 0,1 0 0,0 0 0,0 0-1,0 0 1,-1 0 0,1 1 0,0-1 0,0 0 0,0 0-1,0 0 1,-1 0 0,1 1 0,0-1 0,0 0 0,0 0-1,0 0 1,0 1 0,-1-1 0,1 0 0,0 0 0,0 1-1,-7 12-10,0 0-1,1 0 1,0 1-1,1 0 1,0 0-1,-3 22 1,2-14 14,2-9 4,1-3 22,0 0-1,1 0 0,0 1 0,0-1 1,1 0-1,1 16 0,0-25-16,0 0 0,0-1-1,0 1 1,0 0 0,1 0-1,-1 0 1,0 0 0,1-1-1,-1 1 1,0 0 0,1 0-1,-1-1 1,1 1 0,-1 0-1,1-1 1,-1 1 0,1 0-1,-1-1 1,1 1 0,0-1-1,-1 1 1,1-1-1,0 1 1,0-1 0,-1 0-1,1 1 1,0-1 0,0 0-1,0 0 1,-1 1 0,1-1-1,0 0 1,0 0 0,0 0-1,0 0 1,-1 0 0,1 0-1,0 0 1,0 0 0,0 0-1,0-1 1,-1 1 0,1 0-1,0-1 1,0 1 0,0 0-1,-1-1 1,1 1-1,0-1 1,0 0 0,5-1 98,-1-1 0,0 0 0,1-1 0,-1 1 0,8-9 0,0-1-43,-2-2 0,0 0 0,0 0 0,-1 0 0,-1-2 1,-1 1-1,0-1 0,-1 0 0,-1 0 0,-1-1 0,0 0 0,-1 0 0,-1 0 0,1-29 0,-33 146-560,25-82 504,0 0 0,2 0 1,-1 1-1,2 0 1,1-1-1,1 20 0,-1-36-4,0 1 0,0-1 0,1 0 0,-1 0 0,0 0 0,1 0 0,-1 0 0,0 0 0,1 0 0,-1 0 0,1 0 0,0 0 0,-1 0 0,1 0 0,0 0 0,-1 0 0,1-1 0,0 1 0,0 0 0,0 0 0,0-1 0,0 1 0,0-1 0,0 1 0,0-1 0,2 1 0,-1 0 17,0-1 0,1 0 0,-1 0 0,1 0 0,-1 0 0,0-1 1,1 1-1,-1-1 0,0 1 0,1-1 0,3-2 0,3-1 58,0-1-1,0 0 0,-1-1 1,16-12-1,-7 1-21,-1 0-1,0-1 1,20-32 0,-30 41-79,-1 0 0,0 0 0,0 0 0,-1-1 0,0 0-1,-1 1 1,0-2 0,0 1 0,-1 0 0,1-17 0,-25 49-448,16-10 484,0 0 0,0 0-1,1 1 1,1-1-1,0 1 1,0 0 0,2 0-1,-3 26 1,6-38-4,-1 0 0,1-1 1,0 1-1,-1-1 0,1 1 0,0-1 0,0 1 1,-1-1-1,1 1 0,0-1 0,0 1 0,0-1 1,0 0-1,0 0 0,0 1 0,0-1 0,0 0 1,-1 0-1,1 0 0,0 0 0,0 0 0,0 0 1,0 0-1,0-1 0,0 1 0,0 0 0,0 0 1,0-1-1,-1 1 0,1 0 0,2-2 0,32-10-224,-31 8 27,-1-1 1,-1 1-1,1 0 1,0-1-1,-1 0 0,0 0 1,0 1-1,-1-1 0,1 0 1,-1 0-1,0-1 1,0-4-1,5-16-606,16-45 267,-3-2 0,-3 0 1,8-97-1,-23 157 1664,-2 16-487,-3 33-310,-3 38-256,-7 36 670,5 0-1,7 164 1,6-241-719,1-1 0,2 0 1,1 0-1,18 45 0,-32-94-4,1-1 0,1 1 0,1-1 0,0 1 0,1-1 0,1 0 0,0 0 0,2 0 0,0 0 0,1 0 0,1 1 1,0-1-1,2 1 0,0-1 0,1 1 0,0 1 0,1-1 0,1 1 0,1 1 0,0-1 0,1 1 0,16-17 0,3 4-33,26-28-7,-53 53 0,0 0 0,1 0 0,-1 0 0,0 0 0,0-1-1,-1 1 1,1-1 0,-1 1 0,1-1 0,-1 1 0,0-1 0,-1 0-1,1 0 1,-1 1 0,1-8 0,-2 10 4,1 1 0,0-1-1,0 1 1,0 0 0,-1-1 0,1 1-1,0-1 1,0 1 0,-1 0-1,1-1 1,0 1 0,-1 0 0,1-1-1,0 1 1,-1 0 0,1-1 0,0 1-1,-1 0 1,1 0 0,-1-1 0,1 1-1,-1 0 1,1 0 0,-1 0 0,1 0-1,0 0 1,-1 0 0,1 0 0,-1 0-1,1 0 1,-1 0 0,1 0 0,-1 0-1,1 0 1,-1 0 0,1 0-1,-1 0 1,1 0 0,0 1 0,-1-1-1,1 0 1,-1 0 0,1 1 0,-1-1-1,1 0 1,0 0 0,-1 1 0,1-1-1,0 0 1,-1 1 0,1 0 0,-22 17-111,18-9 110,-1 1 0,1 0 0,1 0 0,0 0 0,0 0 1,1 0-1,0 1 0,1-1 0,0 1 0,2 18 0,-1-27 14,0 0-1,1 1 1,-1-1-1,1 0 1,0 0-1,0 0 0,-1 0 1,1 0-1,1-1 1,-1 1-1,0 0 1,0 0-1,1-1 1,-1 1-1,1-1 0,-1 1 1,1-1-1,0 0 1,-1 1-1,1-1 1,0 0-1,0 0 0,0 0 1,0 0-1,0-1 1,0 1-1,0-1 1,0 1-1,0-1 1,0 1-1,1-1 0,-1 0 1,0 0-1,0 0 1,3-1-1,6 1 24,0-1 0,-1 0 1,1 0-1,0-1 0,18-6 0,-15 3-11,1-1 1,24-13-1,-36 17-255,0 1 0,0-1 0,0 0 0,0 0 0,0-1 0,-1 1 0,1-1 0,-1 1 0,1-1 0,-1 0-1,0 0 1,0 0 0,0 0 0,-1 0 0,1 0 0,-1-1 0,1 1 0,0-5 0,-5-13-4480,-18-3-2429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4.564"/>
    </inkml:context>
    <inkml:brush xml:id="br0">
      <inkml:brushProperty name="width" value="0.025" units="cm"/>
      <inkml:brushProperty name="height" value="0.025" units="cm"/>
    </inkml:brush>
  </inkml:definitions>
  <inkml:trace contextRef="#ctx0" brushRef="#br0">9 106 8680,'-8'-11'7335,"8"-3"-4901,5-1-1056,18 0-738,6 2-512,8-1-224,-1 3-2594,3-1-7015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5.839"/>
    </inkml:context>
    <inkml:brush xml:id="br0">
      <inkml:brushProperty name="width" value="0.025" units="cm"/>
      <inkml:brushProperty name="height" value="0.025" units="cm"/>
    </inkml:brush>
  </inkml:definitions>
  <inkml:trace contextRef="#ctx0" brushRef="#br0">0 373 12460,'3'-8'3272,"2"-7"-2038,1 1 0,1 1 0,15-26 0,-18 33-974,-1 1 0,1 0 0,0-1 1,0 1-1,1 1 0,0-1 0,0 1 1,0 0-1,0 0 0,0 0 0,1 1 1,0 0-1,8-4 0,-13 7-257,0 1 0,-1-1-1,1 0 1,0 1 0,-1-1 0,1 1-1,-1-1 1,1 1 0,0-1 0,-1 1-1,0-1 1,1 1 0,-1 0 0,1-1-1,-1 1 1,0 0 0,1-1 0,-1 1-1,0 0 1,0 0 0,1-1 0,-1 1-1,0 0 1,0 0 0,0-1 0,0 1 0,0 0-1,0 0 1,0-1 0,0 1 0,-1 1-1,1 30 68,0-31-63,-11 89 180,6-59-166,-1 48 1,5-78-8,1 0-1,0 0 1,0 0 0,0 0-1,0 0 1,1 0 0,-1 0 0,0 0-1,0 0 1,1 0 0,-1 0-1,0 0 1,1 0 0,-1 0-1,1 0 1,-1 0 0,1 0-1,0-1 1,-1 1 0,1 0 0,0 0-1,-1-1 1,1 1 0,0 0-1,0-1 1,0 1 0,0-1-1,0 1 1,0-1 0,-1 1-1,1-1 1,0 0 0,0 1-1,0-1 1,1 0 0,-1 0 0,0 0-1,0 0 1,0 0 0,0 0-1,0 0 1,0 0 0,0 0-1,0 0 1,2-1 0,2 0 126,1-1 0,-1 0 0,0 0 0,0 0 1,1-1-1,-1 1 0,8-7 0,14-12 14,-2-1-1,0-2 1,-2 0 0,0-1-1,-2-1 1,-1-1-1,-1-1 1,27-53 0,-54 107-205,1-1-1,1 1 1,1 0 0,2 1 0,1-1 0,1 40 0,1-63 79,1 1 0,-1 0 0,1-1 0,0 1 0,0 0 0,0-1 0,0 1 0,1-1 0,-1 0 0,1 0 0,0 1 0,0-1 0,0 0 0,0 0 0,1-1 0,-1 1 0,1 0 0,0-1 1,0 0-1,0 1 0,0-1 0,0 0 0,0-1 0,0 1 0,1 0 0,-1-1 0,1 0 0,-1 0 0,1 0 0,-1 0 0,1-1 0,0 1 0,-1-1 0,1 0 0,0 0 0,0 0 0,-1-1 0,1 1 0,-1-1 0,1 0 0,0 0 0,-1 0 0,1 0 0,-1-1 0,0 1 0,1-1 0,-1 0 0,0 0 0,0 0 0,0 0 0,4-5 0,2-1 76,-1-1 1,0 0-1,0 0 0,-1-1 0,0 0 0,-1 0 0,0 0 0,0-1 0,-1 0 0,-1 0 0,0 0 1,0-1-1,-1 0 0,-1 1 0,0-1 0,0 0 0,-1 0 0,-1 0 0,0 0 0,-1 0 0,0 0 1,0 0-1,-6-18 0,6 26-131,-1 0 0,1 1 0,-1-1 0,0 1 0,0-1 0,0 1 0,-1 0 0,1 0 0,-1 0 0,1 0 0,-1 0 0,0 1 0,0-1 0,-1 1 0,1 0 0,-6-3 0,8 4-10,0 1 0,0 0 0,0-1 0,0 1 0,0 0 0,0 0 0,-1 0 0,1 0 0,0 0 0,0 0 0,0 0 0,0 0 0,0 0 0,0 0 0,-1 0 0,1 1 0,0-1 0,0 1 0,0-1 0,0 1 1,0-1-1,-1 2 0,0-1-38,1 1 1,-1 0 0,1 0-1,0-1 1,0 1 0,0 0-1,0 0 1,0 0 0,0 1-1,0-1 1,0 0 0,1 0-1,-1 0 1,1 1 0,0 3-1,-1-2-207,0 1-1,1 0 1,-1 0-1,1 0 0,1 0 1,-1 0-1,1 0 0,-1 0 1,1 0-1,1 0 1,-1 0-1,1-1 0,0 1 1,0-1-1,0 1 0,3 4 1,-1-6-346,-1 0 1,0 0 0,1 0-1,-1 0 1,1-1-1,0 0 1,0 1 0,0-1-1,0 0 1,0-1-1,0 1 1,0-1 0,1 0-1,-1 0 1,1 0-1,-1-1 1,1 1 0,4-1-1,-1 0-766,0 0-1,0-1 1,0 1-1,0-2 1,13-3-1,-14 3 1204,0-1-1,0 0 1,0 0-1,0 0 1,-1-1-1,7-5 1,-8 5 825,0 0 0,-1 0 0,0 0 1,0-1-1,0 1 0,0-1 0,5-9 0,-6 9 454,-1 0-1,0 0 1,0 0-1,-1 0 1,1-1-1,-1 1 0,0 0 1,-1 0-1,1-9 1,-1 13-991,0 1 0,1-1 0,-1 0 0,0 0 0,0 1 0,0-1 0,0 0 0,-1 1 0,1-1 0,0 0 1,0 1-1,0-1 0,0 0 0,-1 1 0,1-1 0,0 0 0,-1 1 0,1-1 0,-1 0 0,1 1 0,0-1 0,-1 1 0,1-1 0,-1 1 0,1-1 0,-1 1 1,0-1-1,1 1 0,-1 0 0,1-1 0,-1 1 0,0 0 0,1 0 0,-1-1 0,0 1 0,1 0 0,-1 0 0,0 0 0,0 0 0,1 0 0,-1 0 1,0 0-1,1 0 0,-1 0 0,0 0 0,0 0 0,1 0 0,-1 1 0,0-1 0,-2 1-25,0 0 0,0 0-1,1 1 1,-1-1 0,0 0 0,1 1-1,-1 0 1,1 0 0,0 0 0,-4 4-1,-3 5 129,0 0-1,1 1 0,0 0 0,1 0 0,1 1 0,0 0 0,0 0 0,1 0 1,-3 18-1,8-31-195,0 1 0,0-1 0,0 0 0,0 1 0,0-1 0,0 1 0,0-1 0,0 0 0,0 1 1,0-1-1,0 0 0,0 1 0,0-1 0,1 0 0,-1 1 0,0-1 0,0 0 0,0 1 0,1-1 0,-1 0 1,0 0-1,0 1 0,1-1 0,-1 0 0,0 0 0,1 0 0,-1 1 0,0-1 0,1 0 0,-1 0 0,0 0 0,1 0 1,-1 0-1,0 0 0,1 0 0,-1 1 0,1-1 0,20-3 219,20-13 146,-14 3-287,-12 4-64,1 1 1,0 1-1,1 1 0,0 0 1,32-7-1,-49 14-15,1-1-1,-1 1 0,1-1 1,-1 0-1,1 1 0,-1-1 1,1 1-1,-1 0 0,1-1 1,-1 1-1,0-1 0,1 1 1,-1 0-1,0-1 0,0 1 1,1-1-1,-1 1 0,0 0 0,0-1 1,0 1-1,0 0 0,0-1 1,0 1-1,0 0 0,0 0 1,0-1-1,0 2 0,0 27 106,-1-21-73,1-8 104,2-2-3,1 0 1,-1-1-1,0 1 0,-1 0 0,1-1 0,0 0 0,-1 1 0,0-1 1,2-4-1,-2 5-51,58-119 422,-59 120-511,0 1-1,1-1 0,-1 1 1,0-1-1,1 1 1,-1-1-1,0 1 0,1 0 1,-1-1-1,1 1 1,-1 0-1,0-1 1,1 1-1,-1 0 0,1 0 1,-1-1-1,1 1 1,-1 0-1,1 0 1,-1 0-1,1 0 0,0 0 1,-1-1-1,1 1 1,-1 0-1,1 0 1,-1 0-1,1 1 0,-1-1 1,1 0-1,-1 0 1,2 0-1,18 11-270,-3-2 141,-8-7 141,0-1 0,0 1 0,0-2 1,-1 1-1,1-1 0,0-1 0,0 0 0,0 0 1,0-1-1,0 0 0,-1 0 0,1-1 1,-1 0-1,11-5 0,-14 5 6,0 0 0,1 0-1,-1 0 1,-1 0 0,1-1-1,0 0 1,-1 0 0,1 0-1,-1 0 1,-1-1 0,1 1-1,0-1 1,-1 0 0,0 0-1,0-1 1,-1 1 0,0-1-1,1 1 1,-2-1 0,1 0 0,-1 1-1,1-8 1,-2 12-17,0 0 0,1 0 1,-1 1-1,0-1 0,0 0 0,-1 0 1,1 1-1,0-1 0,0 0 0,0 0 0,0 1 1,-1-1-1,1 0 0,0 1 0,-1-1 1,1 0-1,0 1 0,-1-1 0,1 1 1,-1-1-1,1 0 0,-1 1 0,1-1 0,-1 1 1,0-1-1,1 1 0,-1 0 0,0-1 1,1 1-1,-1 0 0,0-1 0,1 1 1,-1 0-1,0 0 0,0 0 0,1-1 0,-1 1 1,0 0-1,0 0 0,1 0 0,-1 0 1,0 0-1,0 1 0,1-1 0,-1 0 1,0 0-1,1 0 0,-1 1 0,0-1 0,0 0 1,1 1-1,-1-1 0,1 0 0,-2 2 1,-3 0-33,0 0 1,1 0 0,-1 1 0,1-1 0,-1 1-1,-6 7 1,5-3 29,0 0 1,0 1-1,0 0 0,1 0 1,1 0-1,-1 1 0,1-1 1,1 1-1,0 0 0,0 1 1,1-1-1,0 0 0,0 1 0,0 18 1,2-27 3,0 0-1,0 0 1,0 0 0,0 0 0,0 0-1,0 0 1,0 0 0,1 0 0,-1 0 0,0 0-1,1 0 1,-1 0 0,1 0 0,-1 0 0,1 0-1,0-1 1,-1 1 0,1 0 0,0 0-1,-1 0 1,1-1 0,0 1 0,0 0 0,0-1-1,0 1 1,-1-1 0,3 1 0,0 0 8,0 0 0,0 0 0,0-1-1,0 0 1,0 0 0,0 1 0,1-2 0,-1 1 0,5-1 0,5-2 27,0 0-1,0-1 1,19-9 0,90-54 17,-20 9-31,-101 58-19,-1 0-1,0 0 1,1-1-1,-1 1 1,1 0-1,-1 0 0,0-1 1,1 1-1,-1 0 1,0 0-1,1 0 1,-1 0-1,1 0 1,-1 0-1,1-1 1,-1 1-1,0 0 1,1 0-1,-1 0 0,1 1 1,-1-1-1,1 0 1,-1 0-1,0 0 1,1 0-1,-1 0 1,1 0-1,-1 1 1,0-1-1,1 0 0,-1 0 1,0 0-1,1 1 1,-1-1-1,0 0 1,1 1-1,-1-1 1,1 1-1,1 18-40,-2-18 40,0 1 0,0-1 0,0 0 0,0 1 0,0-1 1,0 0-1,0 1 0,0-1 0,0 0 0,1 1 0,-1-1 0,0 0 1,1 1-1,-1-1 0,1 0 0,0 0 0,-1 1 0,1-1 1,0 0-1,0 0 0,0 0 0,0 0 0,0 0 0,0 0 1,0 0-1,1 0 0,5 1 35,-1-2 1,1 1-1,-1-1 0,1 0 0,-1 0 1,1-1-1,-1 0 0,1 0 1,-1-1-1,1 1 0,-1-2 1,0 1-1,0 0 0,9-7 1,-9 6-170,0 0 0,1 0 0,-1 1 0,0 0 0,1 0 0,-1 0 0,1 1 0,0 0 0,-1 0 0,1 1 0,11 0 0,-17 0 10,0 1 0,0-1 0,0 1 0,-1-1 0,1 1 0,0 0 0,0-1 0,-1 1 0,1 0 0,0 0 0,-1-1-1,1 1 1,0 0 0,-1 0 0,1 0 0,-1 0 0,0 0 0,1 0 0,-1 0 0,0 0 0,0 0 0,1 0 0,-1 0 0,0 0 0,0 0 0,0 0 0,0 0 0,0 0 0,0 0 0,-1 0 0,1 2 0,-9 33-5478,-1-19-1796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7.080"/>
    </inkml:context>
    <inkml:brush xml:id="br0">
      <inkml:brushProperty name="width" value="0.025" units="cm"/>
      <inkml:brushProperty name="height" value="0.025" units="cm"/>
    </inkml:brush>
  </inkml:definitions>
  <inkml:trace contextRef="#ctx0" brushRef="#br0">166 539 10922,'2'-9'2189,"1"0"-1846,-1 1 399,0 0-1,-1 0 1,1-1-1,-2 1 0,1-10 1,-1 16-589,0 0 0,0 0 1,0 1-1,-1-1 1,1 0-1,-1 0 0,1 0 1,-1 0-1,1 1 1,-1-1-1,0 0 0,0 1 1,0-1-1,0 1 0,0-1 1,0 1-1,-1-1 1,1 1-1,0-1 0,-1 1 1,1 0-1,-1 0 0,1 0 1,-1 0-1,0 0 1,1 0-1,-1 1 0,0-1 1,0 0-1,1 1 1,-4-1-1,0 0-63,1 0-1,-1 1 1,1 0 0,-1 0 0,0 0 0,1 0-1,-1 1 1,1 0 0,0 0 0,-1 0 0,1 0-1,-1 1 1,1-1 0,0 1 0,0 0 0,0 1-1,0-1 1,1 1 0,-1-1 0,0 1 0,1 0-1,0 1 1,0-1 0,-3 4 0,1 0-21,1 0 1,0 0 0,0 0-1,0 1 1,1-1-1,0 1 1,1 0 0,0-1-1,0 1 1,1 0-1,-1 1 1,1 13 0,1-21-67,0-1 1,0 1-1,0-1 1,0 1-1,0 0 1,0-1-1,0 1 1,1-1-1,-1 1 1,0-1-1,0 1 1,0-1 0,1 1-1,-1-1 1,0 1-1,0-1 1,1 1-1,-1-1 1,1 1-1,-1-1 1,0 1-1,1-1 1,-1 0-1,1 1 1,-1-1-1,1 0 1,-1 1 0,1-1-1,-1 0 1,1 0-1,-1 0 1,1 1-1,-1-1 1,1 0-1,-1 0 1,1 0-1,-1 0 1,1 0-1,0 0 1,-1 0 0,1 0-1,-1 0 1,1 0-1,-1 0 1,1-1-1,-1 1 1,1 0-1,0 0 1,31-16 186,-15 3-93,0-1 0,-1-1 1,0-1-1,-1 0 0,-1-1 1,-1 0-1,15-26 0,-8 10 121,-2-2 0,-1 0-1,16-50 1,-28 70 0,-1-1 0,0 0 0,-1 0 0,-1 0 0,0-22 0,-2 38-218,0 1-1,-1-1 1,1 0-1,0 0 1,0 0-1,0 0 1,-1 0-1,1 0 1,0 0 0,0 0-1,0 0 1,-1 0-1,1 0 1,0 0-1,0 0 1,-1 0-1,1 0 1,0 0 0,0 0-1,0 0 1,-1 0-1,1 0 1,0 0-1,0 0 1,0 0-1,-1 0 1,1 0-1,0 0 1,0 0 0,0-1-1,-1 1 1,1 0-1,0 0 1,0 0-1,0 0 1,0 0-1,0-1 1,-1 1 0,1 0-1,0 0 1,0 0-1,0-1 1,0 1-1,-10 23-118,3 20 115,2-1 0,1 1-1,3 0 1,5 58 0,-4-90 11,1 0 0,1 1 0,0-1 0,1-1 0,6 20 1,-8-28-10,-1 0 0,1 0 0,0 0 0,0 0 0,0 0 0,0-1 0,0 1 1,0 0-1,0-1 0,0 1 0,1 0 0,-1-1 0,1 0 0,-1 1 1,1-1-1,0 0 0,-1 0 0,1 0 0,0 0 0,0 0 0,0 0 0,0 0 1,0-1-1,0 1 0,0-1 0,0 1 0,0-1 0,0 0 0,0 0 0,0 0 1,0 0-1,0 0 0,0 0 0,0-1 0,0 1 0,0-1 0,0 1 1,0-1-1,2-1 0,3-2-216,0 0 1,-1 0 0,0-1-1,0 0 1,0 0-1,-1-1 1,1 1 0,-1-1-1,0 0 1,7-13-1,0-1-1586,-1-1 0,12-29-1,-3-12-441,14-107-9632,-27 115 10669,-2 7 4693,-4 18 6950,-2 95-8529,-1-25-653,2 0 0,8 65 0,-7-96-1189,1 0 0,0 0-1,1 0 1,0 0-1,0 0 1,1 0-1,1-1 1,0 0 0,0 0-1,0 0 1,1 0-1,1-1 1,-1 0 0,1-1-1,11 10 1,8-1-1998,-41-28-3001,-88-63-6229,62 38 8742,14 9 4197,3-1 4237,23 23-982,10 3-3443,15 3-2042,-21 0 938,43 0-173,56 0-802,-35-4-6561,-23-1-5727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7.466"/>
    </inkml:context>
    <inkml:brush xml:id="br0">
      <inkml:brushProperty name="width" value="0.025" units="cm"/>
      <inkml:brushProperty name="height" value="0.025" units="cm"/>
    </inkml:brush>
  </inkml:definitions>
  <inkml:trace contextRef="#ctx0" brushRef="#br0">1 29 13389,'0'0'12972,"46"39"-12844,-30-56-160,2-4-2210,-3-9-3588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7.812"/>
    </inkml:context>
    <inkml:brush xml:id="br0">
      <inkml:brushProperty name="width" value="0.025" units="cm"/>
      <inkml:brushProperty name="height" value="0.025" units="cm"/>
    </inkml:brush>
  </inkml:definitions>
  <inkml:trace contextRef="#ctx0" brushRef="#br0">170 72 14990,'1'-8'1201,"3"-46"3065,-4 54-4179,0-1 0,0 1 0,0 0 1,0-1-1,0 1 0,0 0 0,0-1 0,0 1 1,0 0-1,0-1 0,0 1 0,0 0 0,0-1 1,0 1-1,-1 0 0,1-1 0,0 1 0,0 0 1,0 0-1,-1-1 0,1 1 0,0 0 1,0 0-1,-1-1 0,1 1 0,0 0 0,0 0 1,-1 0-1,1-1 0,0 1 0,-1 0 0,1 0 1,0 0-1,-1 0 0,1 0 0,0 0 0,-1 0 1,0 0-1,-16 5 1084,-15 15-725,18-9-429,1 1 1,1 1 0,0-1-1,1 2 1,1 0-1,0 0 1,0 1 0,2 0-1,-8 17 1,16-32-22,-1 0-1,1 1 1,0-1-1,0 0 1,0 1 0,0-1-1,0 1 1,0-1-1,0 1 1,0-1 0,0 0-1,0 1 1,0-1-1,0 1 1,0-1 0,0 0-1,0 1 1,0-1 0,0 1-1,0-1 1,1 0-1,-1 1 1,0-1 0,0 0-1,0 1 1,1-1-1,-1 0 1,0 1 0,0-1-1,1 0 1,-1 0-1,0 1 1,1-1 0,-1 0-1,0 0 1,1 1-1,19 0 3,24-11 124,-15 2-212,-1 0 0,2 3 0,-1 0 0,1 2 0,-1 1 0,1 1 0,34 4 0,-62-3 74,0 0 0,0 0 0,0 0 1,0 0-1,0 0 0,0 1 1,0-1-1,0 1 0,0-1 1,0 1-1,0 0 0,-1 0 0,1 0 1,0 0-1,0 0 0,-1 0 1,1 0-1,-1 0 0,1 1 1,-1-1-1,1 1 0,-1-1 0,0 1 1,0-1-1,0 1 0,0 0 1,0 0-1,0 0 0,0-1 1,0 1-1,-1 0 0,1 0 0,-1 0 1,1 0-1,-1 0 0,0 3 1,-1 0 33,1 0 1,-2 0-1,1-1 0,0 1 1,-1 0-1,0 0 1,0-1-1,-1 0 1,1 1-1,-1-1 0,0 0 1,0 0-1,0 0 1,-5 3-1,-3 5 75,-1 0-1,-1-2 1,0 1-1,-1-1 1,0-1-1,0-1 1,-1 0 0,-21 8-1,35-16-120,1 1 0,0-1 0,0 0 0,-1 0 0,1 0 0,0 0 0,-1 0 0,1 0 0,0 0 0,0 0 0,-1 0 0,1 0 0,0 0 0,-1 0 0,1 0 0,0 0 0,0 0 0,-1 0 0,1 0 0,0-1 0,0 1 0,-1 0 0,1 0 0,0 0 0,0 0 0,-1 0 0,1-1 0,0 1 0,0 0 0,0 0 0,-1 0 0,1-1 0,0 1 0,0 0 0,0 0 0,0-1 1,0 1-1,0 0 0,-1 0 0,1-1 0,0 1 0,0 0 0,0-1 0,0 1 0,0 0 0,0 0 0,0-1 0,0 1 0,0 0 0,0-1 0,0 1 0,0 0 0,0 0 0,1-1 0,-1 1 0,0 0 0,0 0 0,0-1 0,0 1 0,0 0 0,1 0 0,-1-1 0,0 1 0,0 0 0,0 0 0,0 0 0,1-1 0,-1 1 0,13-21-2482,16-16-1836,5-9-1425</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8.158"/>
    </inkml:context>
    <inkml:brush xml:id="br0">
      <inkml:brushProperty name="width" value="0.025" units="cm"/>
      <inkml:brushProperty name="height" value="0.025" units="cm"/>
    </inkml:brush>
  </inkml:definitions>
  <inkml:trace contextRef="#ctx0" brushRef="#br0">40 1 12332,'0'0'10442,"3"8"-9716,2 20-11,5 54 0,-8-51-475,2-1 1,12 51-1,20 21-1132,-58-132-3375,2 5 4125,7 5 210,6 11 66,0-1 0,0-1 0,1 1 0,0-1 0,1 0 1,0 0-1,1-1 0,0 1 0,1-1 0,-3-18 0,6 30-106,1-1 0,-1 0 1,1 1-1,-1-1 0,1 1 1,0-1-1,-1 1 0,1-1 1,-1 1-1,1-1 0,0 1 1,-1-1-1,1 1 1,0 0-1,0-1 0,-1 1 1,1 0-1,0 0 0,0 0 1,0-1-1,-1 1 0,1 0 1,0 0-1,0 0 0,0 0 1,1 1-1,31-1-142,-24 0 114,94 8-7009,-68-5 475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8.535"/>
    </inkml:context>
    <inkml:brush xml:id="br0">
      <inkml:brushProperty name="width" value="0.025" units="cm"/>
      <inkml:brushProperty name="height" value="0.025" units="cm"/>
    </inkml:brush>
  </inkml:definitions>
  <inkml:trace contextRef="#ctx0" brushRef="#br0">74 61 14061,'0'0'2152,"-9"7"-76,1-2-1615,1 1-1,0 0 0,0 0 1,-10 13-1,15-17-363,0 1-1,0 0 0,0-1 0,1 1 1,-1 0-1,1 0 0,0 0 1,-1 0-1,1 0 0,1 0 0,-1 0 1,0 0-1,1 0 0,0 1 0,-1-1 1,1 0-1,1 0 0,-1 0 1,0 1-1,1-1 0,1 5 0,-1-6-83,0-1 0,0 0-1,0 0 1,0 0 0,0 1-1,0-1 1,0 0-1,0 0 1,0-1 0,1 1-1,-1 0 1,0 0-1,1-1 1,-1 1 0,0 0-1,1-1 1,-1 0 0,1 1-1,-1-1 1,1 0-1,-1 0 1,1 1 0,-1-1-1,1 0 1,-1-1-1,1 1 1,2-1 0,1 1 32,0-1 1,1 0 0,-1 0-1,0 0 1,0-1-1,9-4 1,-6 1-1,0 0-1,0 0 1,-1-1-1,1-1 1,-1 1-1,-1-1 1,1 0-1,-1-1 1,-1 1-1,1-1 0,-1 0 1,0-1-1,-1 1 1,0-1-1,-1 0 1,1 0-1,-2 0 1,1 0-1,-1 0 1,1-15-1,-3 24-56,0-1 1,0 1-1,0 0 0,0-1 0,0 1 0,0 0 0,0-1 0,0 1 1,0 0-1,0-1 0,0 1 0,0 0 0,0-1 0,0 1 0,0 0 1,0-1-1,-1 1 0,1 0 0,0-1 0,0 1 0,0 0 0,0-1 1,-1 1-1,1 0 0,0 0 0,0-1 0,-1 1 0,1 0 0,0 0 1,0-1-1,-1 1 0,1 0 0,0 0 0,-1 0 0,1 0 0,0-1 1,-1 1-1,1 0 0,0 0 0,-1 0 0,1 0 0,0 0 0,-1 0 1,1 0-1,-1 0 0,1 0 0,0 0 0,-1 0 0,1 0 0,0 0 1,-1 1-1,1-1 0,0 0 0,-1 0 0,1 0 0,0 0 0,0 0 1,-1 1-1,1-1 0,0 0 0,-1 1 0,-16 15-208,14-9 197,0 0 0,1 0 0,0 0 1,0 0-1,1 0 0,-2 9 0,3-14-27,0-1 0,-1 1 0,1-1 0,0 1 1,0 0-1,0-1 0,0 1 0,0-1 0,0 1 0,0 0 0,0-1 0,1 1 0,-1-1 1,1 1-1,-1 0 0,1-1 0,0 1 0,-1-1 0,1 0 0,0 1 0,0-1 0,0 0 0,0 1 1,0-1-1,1 0 0,-1 0 0,0 0 0,0 0 0,1 0 0,-1 0 0,3 1 0,3-1-512,1-1 0,-1 0-1,1 0 1,-1-1-1,1 0 1,-1 0 0,0-1-1,0 1 1,0-2-1,0 1 1,0-1-1,0 0 1,0 0 0,-1-1-1,0 0 1,8-6-1,26-19-4593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9.019"/>
    </inkml:context>
    <inkml:brush xml:id="br0">
      <inkml:brushProperty name="width" value="0.025" units="cm"/>
      <inkml:brushProperty name="height" value="0.025" units="cm"/>
    </inkml:brush>
  </inkml:definitions>
  <inkml:trace contextRef="#ctx0" brushRef="#br0">134 342 9737,'-8'5'3572,"-7"4"-2281,1 1 1,0 1-1,1 1 1,-16 16 0,25-24-1061,1-1 0,-1 1 1,1 1-1,-1-1 1,1 0-1,0 1 0,1 0 1,-1-1-1,1 1 1,0 0-1,0 0 0,1 0 1,-1 1-1,1-1 1,0 0-1,1 0 0,-1 1 1,1-1-1,0 0 1,1 8-1,0-12-221,-1 0 0,1 0 0,0 0 0,-1 0 0,1-1 0,0 1 0,0 0 1,0-1-1,-1 1 0,1-1 0,0 1 0,0-1 0,0 1 0,0-1 0,0 1 0,0-1 0,0 0 0,0 0 0,0 1 0,0-1 1,0 0-1,0 0 0,0 0 0,0 0 0,1 0 0,0-1 0,28-3 118,-21 0-102,0 0-1,-1-1 0,1 0 1,-1 0-1,0-1 0,0 0 1,-1 0-1,0-1 0,0 0 1,-1 0-1,1-1 0,9-16 1,-10 16-185,-1-1 1,1-1 0,-2 1 0,1-1-1,-2 0 1,1 0 0,-1 0 0,-1 0 0,1-1-1,-2 1 1,1-18 0,-1 27 122,-1 1 0,0-1 1,0 1-1,0-1 0,0 1 0,0-1 1,0 1-1,0-1 0,0 1 0,0-1 1,0 1-1,0-1 0,0 1 0,0 0 1,-1-1-1,1 1 0,0-1 0,0 1 1,0-1-1,-1 1 0,1-1 0,0 1 1,-1 0-1,1-1 0,0 1 0,-1 0 1,1-1-1,0 1 0,-1 0 1,1-1-1,-1 1 0,1 0 0,0 0 1,-1 0-1,1-1 0,-1 1 0,1 0 1,-1 0-1,1 0 0,-1 0 0,1 0 1,-1 0-1,1 0 0,-1 0 0,1 0 1,-1 0-1,1 0 0,-1 0 0,1 0 1,-1 0-1,1 0 0,0 0 0,-1 1 1,1-1-1,-1 0 0,1 0 0,-1 1 1,1-1-1,0 0 0,-1 1 0,1-1 1,0 0-1,-1 1 0,-22 26-276,3 42 273,19-65 70,1 0 0,-1 0 1,0 0-1,1 0 0,0 0 0,0 0 0,0 0 0,1 0 0,-1 0 0,1 0 1,0 0-1,0 0 0,0 0 0,1 0 0,2 5 0,-3-8-1,0 0 0,1 1 0,-1-1 0,1 0 0,-1 0 0,1 0 0,-1 0 0,1-1 0,0 1 0,0 0 0,-1-1 0,1 1-1,0-1 1,0 0 0,0 1 0,-1-1 0,1 0 0,0 0 0,0 0 0,0 0 0,-1-1 0,1 1 0,0 0 0,0-1 0,0 1 0,2-2 0,1 0 109,0 0 1,0-1 0,0 1 0,-1-1-1,1 0 1,-1 0 0,1 0-1,3-4 1,9-11-4,-1-1-1,-1 0 1,-1-1 0,-1 0-1,0-1 1,-2-1 0,0 0-1,-1 0 1,-2-1 0,0 0-1,-2-1 1,0 1 0,-1-1-1,-2 0 1,0-1 0,-2-43-1,-1 67-141,0 0 0,0 0 0,0 0 0,0 0 0,0 0 0,-1 0-1,1 0 1,0 0 0,-1 0 0,1 0 0,0 0 0,-1 0 0,1 0 0,-1 0 0,1 0-1,-1 0 1,0 1 0,1-1 0,-1 0 0,-1 0 0,2 0-2,-1 1 1,0 0 0,1 0-1,-1 0 1,1 0-1,-1 0 1,0 0 0,1 1-1,-1-1 1,1 0-1,-1 0 1,0 0 0,1 0-1,-1 1 1,1-1-1,-1 0 1,1 1 0,-1-1-1,1 0 1,-1 1-1,1-1 1,-1 1 0,1-1-1,-1 1 1,-2 3-3,0-1-1,0 1 1,0 0 0,0 0 0,1 0 0,0 0-1,-3 8 1,-2 11 72,2-1 0,0 2 0,1-1 0,2 1 0,0-1 0,2 29 0,0-43-34,1 0 1,0 1-1,0-1 0,0 0 1,1 0-1,1-1 0,0 1 1,0 0-1,0-1 0,1 0 0,1 0 1,-1 0-1,1 0 0,1-1 1,-1 0-1,1 0 0,0 0 1,14 11-1,-17-16-106,0 0 0,0 0-1,0 0 1,0 0 0,0-1 0,1 1 0,-1-1-1,0 0 1,1 0 0,-1 0 0,1-1 0,-1 1 0,7-1-1,-10 0 54,0 0-1,0-1 0,0 1 0,1 0 0,-1-1 0,0 1 0,0 0 0,0-1 0,0 1 1,0-1-1,0 1 0,0 0 0,0-1 0,0 1 0,0 0 0,0-1 0,0 1 0,0-1 1,0 1-1,0 0 0,0-1 0,0 1 0,0 0 0,-1-1 0,1 1 0,0-1 1,0 1-1,0 0 0,-1 0 0,1-1 0,0 1 0,0 0 0,-1-1 0,1 1 0,0 0 1,-1 0-1,1 0 0,0-1 0,-1 1 0,-12-14-33,-14-9 46,13 13 16,1 0 1,0-1 0,1-1 0,0 0 0,1 0 0,0-1 0,1-1 0,-15-25-1,25 38-4,0 1-1,0-1 0,-1 1 1,1-1-1,0 0 0,0 1 1,0-1-1,0 0 0,-1 1 1,1-1-1,0 0 0,0 1 1,0-1-1,1 1 1,-1-1-1,0 0 0,0 1 1,0-1-1,0 0 0,1 1 1,-1-1-1,0 1 0,0-1 1,1 1-1,-1-1 0,0 1 1,1-1-1,-1 1 0,1-1 1,-1 1-1,1-1 0,0 0 1,25-5-240,47 11-1251,-55-3 493,16-1-4516,4-1-3427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46.624"/>
    </inkml:context>
    <inkml:brush xml:id="br0">
      <inkml:brushProperty name="width" value="0.025" units="cm"/>
      <inkml:brushProperty name="height" value="0.025" units="cm"/>
    </inkml:brush>
  </inkml:definitions>
  <inkml:trace contextRef="#ctx0" brushRef="#br0">36 0 17008,'0'0'5189,"-14"68"-4548,5-36-385,2 0-224,3 0 32,2-4-64,2-4 64,0-8-897,6-5-416,6-11-128,4 0 416,2-10-641,0-14-2786,3-6-3331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29.393"/>
    </inkml:context>
    <inkml:brush xml:id="br0">
      <inkml:brushProperty name="width" value="0.025" units="cm"/>
      <inkml:brushProperty name="height" value="0.025" units="cm"/>
    </inkml:brush>
  </inkml:definitions>
  <inkml:trace contextRef="#ctx0" brushRef="#br0">174 1 15150,'-11'2'2536,"-10"3"-1087,0 0 1,1 2-1,-1 0 1,1 1-1,-28 16 0,48-24-1433,-1 0-1,0 1 0,1-1 1,-1 0-1,0 0 0,1 1 1,-1-1-1,1 0 1,-1 1-1,1-1 0,-1 1 1,1-1-1,-1 1 0,1-1 1,-1 1-1,1-1 0,0 1 1,-1 0-1,1-1 1,0 1-1,-1-1 0,1 1 1,0 0-1,0-1 0,0 1 1,-1 0-1,1-1 1,0 1-1,0 0 0,0 0 1,20 4-118,33-9-902,-53 4 998,33-5-890,61-7-965,-87 12 1773,0 0 1,-1 0-1,1 1 1,-1-1 0,1 2-1,0-1 1,-1 1-1,0-1 1,1 2 0,-1-1-1,8 5 1,-12-6 92,-1 0 1,1 0-1,-1-1 1,1 1-1,-1 0 1,0 1 0,0-1-1,1 0 1,-1 0-1,0 0 1,0 1-1,0-1 1,0 0-1,0 1 1,-1-1-1,1 1 1,0 0 0,-1-1-1,1 1 1,-1-1-1,1 1 1,-1 0-1,0-1 1,0 3-1,0-1 34,-1-1-1,0 0 0,1 0 0,-1 0 0,-1 1 1,1-1-1,0 0 0,0 0 0,-1 0 0,1-1 1,-1 1-1,1 0 0,-1-1 0,0 1 0,-2 1 1,-8 6 97,-1-1 0,-1 0 0,1-1 0,-16 5 0,16-7-174,-1 0 1,1-1-1,-19 2 0,-17-1-5021,17-5-6408</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30.132"/>
    </inkml:context>
    <inkml:brush xml:id="br0">
      <inkml:brushProperty name="width" value="0.025" units="cm"/>
      <inkml:brushProperty name="height" value="0.025" units="cm"/>
    </inkml:brush>
  </inkml:definitions>
  <inkml:trace contextRef="#ctx0" brushRef="#br0">182 62 12172,'0'0'9048,"-10"-7"-7964,4 2-860,4 3-166,1 0 0,-1 0 1,0 1-1,-1-1 0,1 0 1,0 1-1,0-1 0,-1 1 1,1 0-1,0 0 0,-1-1 1,0 2-1,1-1 0,-1 0 1,1 0-1,-1 1 0,0 0 1,0-1-1,1 1 0,-1 0 1,0 0-1,1 1 0,-1-1 1,0 1-1,1-1 0,-5 2 1,-1 3 13,1 0 0,1 0 0,-1 1 1,1 0-1,0 0 0,0 0 0,0 1 0,1-1 1,0 1-1,1 1 0,-1-1 0,1 1 0,1-1 1,-1 1-1,2 0 0,-1 1 0,1-1 0,0 0 1,0 1-1,0 16 0,2-24-72,0 0 0,0 0 0,0 0 0,0-1 0,0 1 1,0 0-1,0 0 0,0 0 0,0 0 0,1-1 0,-1 1 0,0 0 0,1 0 0,-1-1 1,0 1-1,1 0 0,-1 0 0,1-1 0,-1 1 0,1 0 0,-1-1 0,1 1 1,-1-1-1,1 1 0,0-1 0,-1 1 0,1-1 0,0 1 0,0-1 0,-1 0 0,1 1 1,1-1-1,1 1 8,-1-1 1,1 0-1,-1-1 0,1 1 1,-1 0-1,1-1 1,-1 1-1,1-1 1,-1 0-1,0 0 0,3-1 1,6-3 54,0-1 0,-1 0 0,18-14 1,-10 2 31,0 0 0,27-38 0,16-16 95,-61 72-193,0 0 0,0 0 1,1-1-1,-1 1 0,0 0 1,0 0-1,0 0 1,0 0-1,0 0 0,0 0 1,1 0-1,-1-1 0,0 1 1,0 0-1,0 0 0,0 0 1,0 0-1,1 0 0,-1 0 1,0 0-1,0 0 0,0 0 1,0 0-1,1 0 1,-1 0-1,0 0 0,0 0 1,0 0-1,0 0 0,1 0 1,-1 0-1,0 0 0,0 0 1,0 1-1,0-1 0,1 0 1,-1 0-1,0 0 0,0 0 1,0 0-1,0 0 1,0 0-1,0 0 0,1 1 1,-1-1-1,0 0 0,0 0 1,0 0-1,0 0 0,0 0 1,0 1-1,0-1 0,0 0 1,0 0-1,4 17-8,-4 28 123,0-38-105,0-3 24,0 0-1,0-1 1,0 1 0,1 0-1,-1-1 1,1 1-1,0 0 1,0-1 0,0 1-1,0-1 1,1 0-1,0 1 1,-1-1-1,5 5 1,-5-7 20,1 0 0,0 0 1,-1 1-1,1-1 0,0 0 0,0-1 0,0 1 1,0 0-1,0-1 0,-1 1 0,1-1 0,0 1 1,0-1-1,1 0 0,-1 0 0,0 0 0,0 0 0,0 0 1,0 0-1,0-1 0,0 1 0,0-1 0,0 1 1,-1-1-1,1 0 0,0 0 0,0 0 0,2-1 0,8-5 66,0 0 0,0-1 0,0-1 0,-1 0 0,0-1 0,15-17 0,34-29-49,-60 56-73,0 0 0,1 0 0,-1-1 0,0 1 0,0 0 0,1 0 0,-1-1 0,0 1 1,1 0-1,-1 0 0,0 0 0,1 0 0,-1-1 0,0 1 0,1 0 0,-1 0 0,0 0 0,1 0 0,-1 0 1,1 0-1,-1 0 0,0 0 0,1 0 0,-1 0 0,0 0 0,1 0 0,-1 0 0,1 0 0,-1 1 0,0-1 1,1 0-1,-1 0 0,0 0 0,1 0 0,-1 1 0,0-1 0,0 0 0,1 0 0,-1 1 0,5 20-32,-8 42 137,1-41-116,2-21 20,0-1 1,0 0-1,0 1 0,1-1 0,-1 0 0,0 0 1,0 1-1,0-1 0,0 0 0,1 0 0,-1 1 0,0-1 1,0 0-1,1 0 0,-1 0 0,0 1 0,0-1 1,1 0-1,-1 0 0,0 0 0,1 0 0,-1 0 1,0 1-1,0-1 0,1 0 0,-1 0 0,0 0 0,1 0 1,-1 0-1,0 0 0,1 0 0,-1 0 0,0 0 1,1 0-1,-1 0 0,0-1 0,1 1 0,-1 0 1,0 0-1,1 0 0,-1 0 0,0 0 0,0-1 1,1 1-1,-1 0 0,0 0 0,1-1 0,15-7 164,-8 0-103,-1 1 1,0-1 0,0 0 0,6-10-1,-9 12-240,1-1 0,0 1-1,0-1 1,0 2 0,1-1-1,0 1 1,0-1 0,10-5-1,-15 39-13757,-1-17 4458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30.461"/>
    </inkml:context>
    <inkml:brush xml:id="br0">
      <inkml:brushProperty name="width" value="0.025" units="cm"/>
      <inkml:brushProperty name="height" value="0.025" units="cm"/>
    </inkml:brush>
  </inkml:definitions>
  <inkml:trace contextRef="#ctx0" brushRef="#br0">1 115 11563,'2'-13'2872,"22"-89"2450,-25 110-4934,1 0-1,-1 0 0,1 0 1,2 15-1,0 7-284,-9 99 1916,3-76-771,2 64 1,2-114-1246,1 1 0,-1-1 0,1 0 0,0 0 0,0 0 0,0 0 0,0 0 0,0 0 0,1 0 0,-1 0 0,1 0 0,0 0-1,0-1 1,0 1 0,0-1 0,0 1 0,0-1 0,1 0 0,-1 0 0,5 3 0,-5-4-169,0 0 0,0 0-1,1 0 1,-1-1 0,0 1 0,0-1 0,1 1-1,-1-1 1,0 0 0,1 1 0,-1-1-1,1-1 1,-1 1 0,0 0 0,1 0-1,-1-1 1,0 0 0,5-1 0,-5 1-203,0 0 1,-1-1-1,1 1 1,0-1-1,-1 1 1,1-1 0,-1 0-1,1 0 1,-1 1-1,0-1 1,0 0-1,0 0 1,0 0-1,0 0 1,0 0 0,0-1-1,-1 1 1,1 0-1,-1 0 1,1-5-1,2-51-6176,-4 49 5971,1-24-2629,0 1-1313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30.888"/>
    </inkml:context>
    <inkml:brush xml:id="br0">
      <inkml:brushProperty name="width" value="0.025" units="cm"/>
      <inkml:brushProperty name="height" value="0.025" units="cm"/>
    </inkml:brush>
  </inkml:definitions>
  <inkml:trace contextRef="#ctx0" brushRef="#br0">1 156 4452,'0'0'10458,"3"10"-8974,-2-6-1359,0 0 0,-1-1 0,2 1 0,-1-1 0,0 1 0,1-1 0,0 0 0,0 1 0,0-1 0,0 0 0,0 0 0,0-1 0,1 1-1,0 0 1,-1-1 0,1 1 0,0-1 0,0 0 0,0 0 0,0 0 0,1-1 0,-1 1 0,1-1 0,-1 1 0,1-1 0,-1 0 0,1-1 0,-1 1 0,1 0 0,0-1 0,5 0 0,-2 0 63,0-1 0,-1 0 0,1 0 1,0-1-1,-1 1 0,1-1 0,-1-1 0,0 1 1,0-1-1,0 0 0,0-1 0,0 1 0,-1-1 1,0 0-1,0-1 0,0 1 0,0-1 1,4-5-1,-5 5-131,-1 1 0,1-1 1,-1 0-1,0 0 0,0 0 1,-1-1-1,1 1 0,-1 0 0,0-1 1,-1 0-1,0 1 0,1-1 1,-2 0-1,1 0 0,-1 0 0,0 1 1,0-1-1,0 0 0,-1 0 1,0 0-1,-2-7 0,2 12-56,1-1 0,-1 1 0,1 0 0,-1 0 0,1-1 0,-1 1 0,0 0 0,0 0 0,0 0 0,0 0 0,0 0 0,0 0 0,0 0 0,0 0 0,0 0 0,-1 0 0,1 0 0,0 1 0,0-1-1,-1 1 1,1-1 0,0 1 0,-1-1 0,1 1 0,-1 0 0,1-1 0,0 1 0,-1 0 0,1 0 0,-1 0 0,1 0 0,-1 1 0,1-1 0,0 0 0,-1 0 0,-2 2 0,1-1-4,-1 0-1,1 0 1,0 1 0,0 0-1,0-1 1,0 1 0,0 0-1,0 0 1,0 1 0,0-1-1,1 0 1,-1 1 0,-3 5 0,2 1 38,0-1 1,0 1 0,1 0-1,0 0 1,0 0 0,1 0-1,0 1 1,1-1 0,0 0-1,1 15 1,0-21-23,0 1 0,0-1 0,0 0 0,1 1 0,-1-1 0,1 0 0,0 1 0,0-1 0,0 0 0,0 0 0,1 0 0,-1 0 0,1 0 0,0 0 0,0-1 0,0 1 0,0 0 0,0-1 0,1 0 0,-1 1 0,1-1 0,-1 0 0,1 0 1,0 0-1,0-1 0,0 1 0,0-1 0,0 0 0,0 1 0,0-2 0,0 1 0,5 1 0,4-2 54,0 1 1,-1-2-1,1 0 1,0 0 0,-1-1-1,0 0 1,1-1 0,-1-1-1,0 0 1,0 0-1,-1-1 1,1 0 0,-1-1-1,0 0 1,14-12 0,-14 11-31,-1 0 0,-1-1 1,1 0-1,-1-1 1,-1 0-1,0 0 1,0 0-1,-1-1 1,0 0-1,0 0 1,-1-1-1,-1 1 1,0-1-1,0 0 1,3-20-1,-6 30-38,-1-1-1,0 1 1,1 0 0,-1 0-1,0-1 1,0 1-1,0 0 1,0 0 0,0-1-1,-1 1 1,1 0-1,0 0 1,-1-1-1,1 1 1,0 0 0,-1 0-1,0 0 1,0-2-1,0 2-2,0 1-1,1 0 0,-1 0 1,1 0-1,-1-1 0,0 1 1,1 0-1,-1 0 0,0 0 1,1 0-1,-1 0 0,0 0 0,1 0 1,-1 0-1,1 0 0,-1 1 1,0-1-1,1 0 0,-1 0 1,1 0-1,-1 1 0,0-1 1,1 0-1,-1 1 0,0 0 1,-3 2-17,-1 0 0,1 1 0,0-1 1,0 1-1,0 0 0,-6 9 1,3 0 87,-1 0 0,2 0 0,0 1 0,0-1-1,1 1 1,1 1 0,0-1 0,1 1 0,1-1 0,-1 27 0,3-39-63,0-1 0,0 1 0,0 0-1,0 0 1,1-1 0,-1 1 0,1 0 0,-1-1-1,1 1 1,0-1 0,0 1 0,-1-1 0,1 1-1,0-1 1,0 1 0,0-1 0,1 0 0,-1 1-1,0-1 1,0 0 0,1 0 0,-1 0 0,1 0-1,1 1 1,1 0 43,0-1 0,0 1 0,0-1 1,1 0-1,-1 0 0,0-1 0,0 1 0,1-1 0,-1 0 0,5 0 1,-4 0-246,0 0-1,1-1 1,-1 1 0,0-1 0,0 0 0,0-1 0,0 1 0,-1-1 0,1 0 0,0 0 0,-1-1 0,1 1 0,-1-1 0,0 0 0,0 0 0,0 0 0,0-1 0,5-6 0,-1-14-3598,-4-7-2466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31.298"/>
    </inkml:context>
    <inkml:brush xml:id="br0">
      <inkml:brushProperty name="width" value="0.025" units="cm"/>
      <inkml:brushProperty name="height" value="0.025" units="cm"/>
    </inkml:brush>
  </inkml:definitions>
  <inkml:trace contextRef="#ctx0" brushRef="#br0">0 1 15727,'0'0'6918,"64"38"-9480,-48-27-3235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31.644"/>
    </inkml:context>
    <inkml:brush xml:id="br0">
      <inkml:brushProperty name="width" value="0.025" units="cm"/>
      <inkml:brushProperty name="height" value="0.025" units="cm"/>
    </inkml:brush>
  </inkml:definitions>
  <inkml:trace contextRef="#ctx0" brushRef="#br0">42 0 17489,'-4'8'710,"-4"14"-30,1 0 0,1 0 1,1 0-1,0 1 1,2-1-1,1 1 0,1 0 1,1 0-1,0 0 1,8 42-1,-7-60-659,0-1 1,0 1-1,1-1 1,-1 0-1,1 1 1,0-1-1,0 0 0,0 0 1,1 0-1,-1 0 1,1-1-1,0 1 0,0-1 1,1 1-1,-1-1 1,7 4-1,-8-5-13,0-1 0,1 0 0,-1 0 0,0 0 0,1-1 0,-1 1 0,1-1 0,-1 1 0,1-1 0,-1 0 0,1 1 0,0-1 0,-1-1 0,1 1 0,-1 0 0,1-1 0,-1 1 0,1-1 0,-1 0 0,1 0 0,-1 0 0,0 0-1,0 0 1,1 0 0,-1-1 0,0 1 0,0-1 0,0 1 0,0-1 0,0 0 0,1-2 0,25-32-436,-24 29 342,0 0 0,1 1 0,-1 0 0,2 0 0,-1 0 0,1 1 0,7-7 1,-10 49 1013,-21 110 151,20-148-1920,0 0 1,0 0-1,0 0 0,0-1 1,-1 1-1,1 0 1,-1-1-1,1 1 0,-1-1 1,1 0-1,-1 1 1,1-3-1,10-18-7514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31.974"/>
    </inkml:context>
    <inkml:brush xml:id="br0">
      <inkml:brushProperty name="width" value="0.025" units="cm"/>
      <inkml:brushProperty name="height" value="0.025" units="cm"/>
    </inkml:brush>
  </inkml:definitions>
  <inkml:trace contextRef="#ctx0" brushRef="#br0">11 55 14670,'0'0'7714,"0"8"-6086,-1-3-1340,2 32 1050,-1-36-1311,0 0 0,1 0 0,-1 0 0,0 0 0,1 0 0,-1 0 0,0 0 0,1 0 0,-1 0 0,1 0 0,0 0 1,-1 0-1,1 0 0,0 0 0,-1-1 0,1 1 0,0 0 0,0 0 0,0-1 0,0 1 0,0-1 0,0 1 0,0-1 0,0 1 0,0-1 0,0 1 1,0-1-1,0 0 0,0 0 0,0 1 0,0-1 0,0 0 0,0 0 0,2 0 0,-2-2-21,0 1 1,0 0-1,0 0 0,-1-1 0,1 1 0,-1-1 0,1 1 1,-1 0-1,1-1 0,-1 1 0,0-1 0,1 1 1,-1-1-1,0 1 0,0-1 0,0 1 0,0-1 1,-1 1-1,1-1 0,-1-1 0,-5-36-1209,6 39 1160,0-1 0,0 1 0,0-1 0,0 0 0,-1 1 1,1-1-1,0 1 0,0-1 0,-1 1 0,1-1 0,0 1 0,-1-1 0,1 1 0,0-1 0,-1 1 0,1-1 0,-1 1 0,1 0 0,-1-1 0,1 1 0,-1 0 0,1-1 1,-1 1-1,1 0 0,-1-1 0,0 1 0,1 0 0,-1 0 0,1 0 0,-1 0 0,1 0 0,-2 0 0,-9 16-267,0 30 772,11-42-408,-1 3 30,0 0 1,0 0-1,1 0 0,0 1 1,1-1-1,-1 0 0,3 8 1,-2-13-72,0-1 1,0 1-1,0 0 1,0 0-1,0 0 1,0-1-1,1 1 1,-1 0-1,1-1 1,-1 1-1,1-1 1,0 0 0,-1 0-1,1 1 1,0-1-1,0 0 1,0 0-1,0-1 1,0 1-1,0 0 1,0-1-1,0 1 1,0-1-1,0 0 1,0 1-1,0-1 1,0 0-1,4-1 1,0 1 10,0 0-1,0-1 1,0 0 0,0 0 0,0-1-1,0 1 1,0-1 0,0-1-1,-1 1 1,1-1 0,-1 0 0,1 0-1,-1-1 1,0 1 0,-1-1 0,9-8-1,5-8 3,-1 0 0,26-38 0,-8 8-53,-40 100-192,-4-23 293,6-20-22,0 1 0,1-1 0,0 1 1,0-1-1,0 1 0,1 0 0,0-1 0,1 1 0,0 0 0,0 0 0,2 12 0,-1-19-43,-1 0 0,1 0 1,-1 0-1,1 0 0,0-1 0,0 1 0,-1 0 0,1-1 0,0 1 0,0 0 1,0-1-1,0 1 0,-1-1 0,1 1 0,0-1 0,0 0 0,0 1 0,0-1 1,0 0-1,0 0 0,0 0 0,0 0 0,0 0 0,0 0 0,0 0 1,0 0-1,1 0 0,-1 0 0,0 0 0,0-1 0,-1 1 0,3-1 0,31-12 267,-11-4-293,-2-1 0,0 0 1,-1-2-1,-1 0 0,-1-1 1,-1-1-1,19-32 0,-47 102-138,9-44 173,-2 5 47,1 0 0,0 0-1,0 0 1,1 0-1,0 0 1,0 12-1,2-20-108,0-1-1,0 0 1,0 1-1,0-1 1,0 1-1,1-1 1,-1 0-1,0 1 1,0-1-1,1 0 1,-1 1 0,0-1-1,0 0 1,1 1-1,-1-1 1,0 0-1,1 0 1,-1 0-1,0 1 1,1-1-1,-1 0 1,1 0-1,-1 0 1,0 0-1,1 0 1,-1 1-1,1-1 1,-1 0-1,0 0 1,1 0-1,-1 0 1,1 0-1,-1 0 1,0 0-1,1 0 1,-1-1-1,1 1 1,-1 0 0,0 0-1,1 0 1,-1 0-1,1-1 1,-1 1-1,0 0 1,1 0-1,-1 0 1,0-1-1,1 1 1,-1 0-1,0-1 1,0 1-1,1 0 1,-1-1-1,0 1 1,0-1-1,22-16-3304,-2-10-1290,-1-8-1660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32.380"/>
    </inkml:context>
    <inkml:brush xml:id="br0">
      <inkml:brushProperty name="width" value="0.025" units="cm"/>
      <inkml:brushProperty name="height" value="0.025" units="cm"/>
    </inkml:brush>
  </inkml:definitions>
  <inkml:trace contextRef="#ctx0" brushRef="#br0">22 1 18385,'0'0'3876,"-10"75"-2178,2-35-513,5 5-513,3 0-479,0-2-193,0 2-257,0-5-2209,3-6-2146,3-5-6535</inkml:trace>
  <inkml:trace contextRef="#ctx0" brushRef="#br0" timeOffset="1">72 628 10890,'0'0'11595,"0"48"-7591,0-38-1313,0-4-1186,7-5-1185,1-1-224,1 0-64,-2 0-1217,2-5-2466,-9-5-4677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32.927"/>
    </inkml:context>
    <inkml:brush xml:id="br0">
      <inkml:brushProperty name="width" value="0.025" units="cm"/>
      <inkml:brushProperty name="height" value="0.025" units="cm"/>
    </inkml:brush>
  </inkml:definitions>
  <inkml:trace contextRef="#ctx0" brushRef="#br0">67 1651 8968,'-55'10'7180,"43"-8"-5812,53-10-1497,400-119 573,-283 75-407,1057-350 3487,-26 9-50,583-67-1805,-1001 321-4320,-698 129 1783,137-29-2220,-207 38 2795,16-5-205,-19 5 420,1 1 0,-1 0 0,1 0-1,-1 0 1,0 0 0,1-1 0,-1 1-1,0 0 1,1 0 0,-1-1 0,0 1 0,0 0-1,1-1 1,-1 1 0,0 0 0,0-1-1,1 1 1,-1 0 0,0-1 0,0 1-1,0 0 1,0-1 0,0 1 0,1-1 0,-1 1-1,0 0 1,0-1 0,0 1 0,0-1-1,0 1 1,0 0 0,0-1 0,0 1 0,-1-1-1,1 1 1,0 0 0,0-1 0,-9-12-5485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2.228"/>
    </inkml:context>
    <inkml:brush xml:id="br0">
      <inkml:brushProperty name="width" value="0.025" units="cm"/>
      <inkml:brushProperty name="height" value="0.025" units="cm"/>
    </inkml:brush>
  </inkml:definitions>
  <inkml:trace contextRef="#ctx0" brushRef="#br0">16035 2778 9993,'0'0'86,"13"-1"-43,78-14 1052,0-3 1,131-47-1,-186 54-927,60-20 243,-2-5 1,-1-3-1,-1-4 1,-3-5 0,-2-3-1,-2-4 1,-3-4 0,84-77-1,-149 120-366,-1 0 0,0-2-1,-1 1 1,-1-2-1,-1 0 1,0-1-1,-2 0 1,0-1 0,-1 0-1,-1-1 1,-1 0-1,-1 0 1,-1-1 0,-2 0-1,0 0 1,2-44-1,-1-374 1163,-9 396-1183,-2-1 1,-1 1-1,-3 0 1,-1 1-1,-3 1 0,-1 0 1,-3 0-1,-27-49 1,6 26-5,-2 2 0,-3 1 0,-2 3 0,-63-63 0,64 81-18,-1 1 1,-2 2-1,-2 3 0,-1 2 0,-2 2 1,-1 2-1,-1 3 0,-81-28 0,16 15-215,-2 6 0,-1 5 0,-136-14-1,-202 9 147,-1 33 45,328 2 21,-766 36 115,3 41 17,118 24-72,3 31-67,-68 11 85,-491 75-210,-198 30 90,-274-39 486,1005-175-381,-3-35-17,-406-59 6,64 1-11,922 56-43,-594-21 37,608 6-20,-385-80-1,576 92-11,-87-23 18,95 24-5,1-1 0,-1 0 1,1 0-1,1-1 0,-1 0 0,-14-12 1,23 16-19,0 1 1,0 0-1,1-1 1,-1 0 0,1 1-1,-1-1 1,1 0-1,0 0 1,0 0-1,0 0 1,0 0 0,0 0-1,0 0 1,0 0-1,0 0 1,1 0-1,-1 0 1,1-1 0,0 1-1,0 0 1,0 0-1,0-1 1,0 1-1,0 0 1,0 0 0,1 0-1,-1-1 1,1 1-1,0 0 1,0 0 0,-1 0-1,1 0 1,1 0-1,-1 0 1,0 0-1,0 0 1,1 1 0,-1-1-1,1 0 1,2-1-1,6-7-27,0 1 0,1 0-1,0 1 1,24-14 0,13-3 20,2 1 0,0 3 0,97-28 0,167-18-118,-280 60 93,60-12-1638,0-3-3845,-41 9 575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46.972"/>
    </inkml:context>
    <inkml:brush xml:id="br0">
      <inkml:brushProperty name="width" value="0.025" units="cm"/>
      <inkml:brushProperty name="height" value="0.025" units="cm"/>
    </inkml:brush>
  </inkml:definitions>
  <inkml:trace contextRef="#ctx0" brushRef="#br0">146 1 18481,'-9'3'1420,"-2"1"-825,0 1-1,0 0 0,1 0 0,-1 2 1,-12 8-1,18-10-453,-1-1 0,1 1 0,0-1-1,0 1 1,1 1 0,-1-1 0,1 1 0,0-1 0,1 1 0,-1 0 0,1 1 0,-3 8 0,6-15-142,0 1 0,-1 0 0,1-1 1,0 1-1,0 0 0,0-1 1,0 1-1,0 0 0,0-1 0,0 1 1,0 0-1,0-1 0,1 1 1,-1 0-1,0-1 0,0 1 0,0 0 1,1-1-1,-1 1 0,0-1 0,1 1 1,-1-1-1,1 1 0,-1 0 1,0-1-1,1 0 0,-1 1 0,1-1 1,0 1-1,26 7 96,39-10 124,-53 1-223,16-1 14,-18 0-19,0 1 1,0 0-1,1 1 1,-1 0 0,0 0-1,1 2 1,-1-1-1,0 1 1,22 7-1,-31-8 1,-1 0 0,1 0-1,0 0 1,-1 0 0,1 1 0,-1-1 0,1 0-1,-1 1 1,1-1 0,-1 1 0,0-1 0,0 1-1,0-1 1,0 1 0,0 0 0,0 0-1,0-1 1,-1 1 0,1 0 0,0 0 0,-1 0-1,0 0 1,1 3 0,-2-2 20,1 1 1,-1-1-1,0 0 1,0 0-1,0 0 0,0 0 1,-1 0-1,1 0 1,-1 0-1,1 0 1,-1 0-1,-4 4 0,-6 5 96,0 1-1,-1-2 1,0 0-1,-17 10 1,29-20-113,-9 7-65,-1-1 1,1 0-1,-1 0 0,-1-1 0,1 0 0,-1-1 0,0-1 0,0 0 0,0 0 0,-14 1 0,25-5-139,0 1 0,0-1 0,0 0 0,1 0-1,-1 0 1,0 0 0,0 0 0,0-1 0,0 1 0,1 0 0,-1 0 0,0-1 0,0 1 0,0 0 0,1-1-1,-1 1 1,0 0 0,0-1 0,1 1 0,-1-1 0,0 0 0,1 1 0,-1-1 0,1 1 0,-1-1 0,1 0 0,-1 0-1,1 1 1,-1-1 0,1 0 0,0 0 0,-1 1 0,1-1 0,0 0 0,-1-1 0,-5-24-7991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2.557"/>
    </inkml:context>
    <inkml:brush xml:id="br0">
      <inkml:brushProperty name="width" value="0.025" units="cm"/>
      <inkml:brushProperty name="height" value="0.025" units="cm"/>
    </inkml:brush>
  </inkml:definitions>
  <inkml:trace contextRef="#ctx0" brushRef="#br0">26 162 17713,'-3'-3'13,"1"1"0,0 0 1,0 0-1,0-1 0,0 1 1,0-1-1,1 0 0,-1 1 0,1-1 1,0 0-1,0 0 0,0 0 1,0 0-1,0 0 0,0 0 1,1 0-1,0 0 0,0 0 0,-1-1 1,2 1-1,-1 0 0,0 0 1,1 0-1,-1 0 0,1 0 1,0 0-1,0 0 0,0 0 0,0 0 1,1 0-1,-1 1 0,1-1 1,0 0-1,0 1 0,0-1 1,0 1-1,0 0 0,0 0 0,1 0 1,3-3-1,3-1-66,0 0 1,0 1-1,0 0 1,0 1-1,1 0 1,0 0-1,0 1 1,0 0-1,0 1 0,0 0 1,14 0-1,-15 1 49,0 1 0,0 0-1,1 1 1,-1 0-1,0 0 1,0 1 0,0 1-1,-1-1 1,1 1 0,0 1-1,7 4 1,-11-6 10,-1 1 1,0 0-1,0 0 1,0 1-1,-1-1 1,1 1-1,-1 0 1,0 0-1,0 0 1,0 0-1,-1 0 1,1 1 0,-1-1-1,0 1 1,-1 0-1,1 0 1,-1-1-1,1 1 1,-2 0-1,1 0 1,0 9-1,-2 3-36,0 0 0,-2 0 1,0 0-1,0-1 0,-2 0 0,0 1 0,-1-1 0,0-1 1,-1 1-1,-1-1 0,-1-1 0,0 1 0,-1-2 0,0 1 1,-1-1-1,-25 23 0,11-18-4593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3.189"/>
    </inkml:context>
    <inkml:brush xml:id="br0">
      <inkml:brushProperty name="width" value="0.025" units="cm"/>
      <inkml:brushProperty name="height" value="0.025" units="cm"/>
    </inkml:brush>
  </inkml:definitions>
  <inkml:trace contextRef="#ctx0" brushRef="#br0">0 1 14478,'0'0'3683,"16"59"-3106,-12-22-33,5 5-320,-4 1-192,0-2 33,-3-1-65,7-4-97,-9-4-703,0-5-546,0-7-1216,-9-7-1794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3.527"/>
    </inkml:context>
    <inkml:brush xml:id="br0">
      <inkml:brushProperty name="width" value="0.025" units="cm"/>
      <inkml:brushProperty name="height" value="0.025" units="cm"/>
    </inkml:brush>
  </inkml:definitions>
  <inkml:trace contextRef="#ctx0" brushRef="#br0">1 184 12364,'9'-10'640,"5"-5"-171,0 0 1,2 1-1,-1 1 0,2 1 0,-1 0 0,2 1 0,20-9 0,-11 8-197,2 1 0,-1 2-1,1 1 1,0 1 0,1 1-1,0 2 1,0 1-1,47 2 1,-73 1-275,-1 0-1,1 0 1,0 1-1,-1 0 1,1-1 0,-1 1-1,1 1 1,-1-1-1,1 0 1,-1 1-1,0 0 1,0 0 0,0 0-1,0 0 1,0 0-1,0 0 1,0 1-1,-1-1 1,1 1 0,-1 0-1,0 0 1,0 0-1,2 4 1,-2-2 17,0 0 0,0 0 0,-1 1 0,1-1 0,-1 1 0,-1 0 0,1-1 0,-1 1 0,0 0 0,0-1 0,-1 1 0,1-1 0,-1 1 0,-3 10 0,-5 5 34,0-1 0,-2 0 0,0 0 0,-1-1 0,-1 0 0,-1-1 0,-19 20 0,6-5-5,17-17-383,9-12-5315,10-4 1406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3.858"/>
    </inkml:context>
    <inkml:brush xml:id="br0">
      <inkml:brushProperty name="width" value="0.025" units="cm"/>
      <inkml:brushProperty name="height" value="0.025" units="cm"/>
    </inkml:brush>
  </inkml:definitions>
  <inkml:trace contextRef="#ctx0" brushRef="#br0">95 45 9737,'-7'10'5344,"-9"15"-3939,5-10-911,1 0-1,0 1 0,1 0 0,1 0 0,1 1 1,-9 27-1,16-43-490,0-1 1,0 1-1,-1-1 1,1 1-1,0-1 1,0 1 0,0-1-1,0 1 1,0-1-1,0 1 1,1-1-1,-1 1 1,0-1-1,0 1 1,0-1-1,0 1 1,0-1-1,1 1 1,-1-1-1,0 1 1,1-1-1,-1 0 1,0 1-1,0-1 1,1 1-1,-1-1 1,1 0 0,-1 1-1,0-1 1,1 0-1,-1 0 1,1 1-1,-1-1 1,1 0-1,-1 0 1,1 0-1,-1 1 1,1-1-1,-1 0 1,1 0-1,-1 0 1,1 0-1,-1 0 1,1 0-1,-1 0 1,1 0-1,-1 0 1,1 0 0,-1-1-1,1 1 1,-1 0-1,1 0 1,-1 0-1,1-1 1,-1 1-1,0 0 1,1-1-1,30-15 316,-25 11-282,0-1 0,-1-1-1,0 1 1,0 0 0,0-1 0,-1 0-1,0 0 1,0-1 0,-1 1 0,0-1 0,4-14-1,-6 16-10,1-1-1,-1 1 1,0-1-1,-1 1 1,1-1-1,-1 1 1,-1-1-1,1 0 1,-1 1-1,0 0 0,0-1 1,-1 1-1,0-1 1,0 1-1,-5-8 1,7 14-22,0-1 0,0 1 0,0-1 0,-1 1 0,1-1 0,0 1 0,0 0 0,-1-1 0,1 1-1,0-1 1,-1 1 0,1 0 0,0-1 0,-1 1 0,1 0 0,-1-1 0,1 1 0,-1 0 0,1 0 0,-1-1 0,1 1 0,-1 0 0,1 0 0,-1 0 0,1 0 0,-1 0 0,1 0 0,-1 0 0,1 0 0,-1 0 0,1 0 0,-1 0 0,0 0-10,1 0 0,0 1-1,0-1 1,0 1 0,-1-1 0,1 0 0,0 1 0,0-1 0,0 1 0,0-1 0,0 0 0,0 1 0,0-1 0,0 1 0,0-1 0,0 0-1,0 1 1,0-1 0,0 1 0,0-1 0,0 0 0,0 1 0,1-1 0,-1 1 0,0-1 0,0 0 0,0 1 0,1-1 0,-1 0-1,0 1 1,0-1 0,1 0 0,-1 0 0,0 1 0,1-1 0,-1 0 0,0 0 0,1 1 0,0-1 0,3 3-341,0 0 0,0-1 0,0 1 0,0-1 0,1 0 0,-1 0 0,1-1 0,0 1 1,-1-1-1,1 0 0,0 0 0,9 0 0,62-3-7667,-42-3 4432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4.247"/>
    </inkml:context>
    <inkml:brush xml:id="br0">
      <inkml:brushProperty name="width" value="0.025" units="cm"/>
      <inkml:brushProperty name="height" value="0.025" units="cm"/>
    </inkml:brush>
  </inkml:definitions>
  <inkml:trace contextRef="#ctx0" brushRef="#br0">114 26 8712,'0'0'5904,"-11"5"-4195,2 0-1488,-1 0 1,1 1-1,0 0 1,1 0-1,-1 1 1,-9 10-1,15-14-142,0 0 0,0 1 0,1-1 0,-1 0-1,1 1 1,0-1 0,0 1 0,0 0 0,0-1 0,1 1 0,-1 0 0,1 0-1,0 0 1,0 1 0,1-1 0,-1 0 0,1 0 0,0 0 0,0 0 0,0 0-1,1 1 1,0-1 0,0 4 0,0-6-63,0-1-1,0 1 1,1-1-1,-1 1 1,0-1-1,0 0 1,1 0-1,-1 0 1,1 1-1,-1-1 1,1-1-1,-1 1 1,1 0-1,0 0 1,-1 0-1,1-1 1,0 1-1,0-1 1,-1 0-1,1 1 1,0-1-1,0 0 1,0 0-1,-1 0 1,5-1-1,47-6 281,-47 4-244,1 0 0,-1 0 0,0 0 0,0-1 0,0 0 0,0-1 0,-1 1 0,1-1 0,-1 0 0,0 0 0,-1-1 0,1 1 0,4-10 0,-6 12 61,-1-1 0,0 1-1,0-1 1,-1 1 0,1-1-1,-1 0 1,1 0-1,-1 1 1,0-1 0,-1 0-1,1 0 1,-1 0 0,0 0-1,0 0 1,0 0 0,0 0-1,-1 0 1,1 0 0,-1 0-1,0 0 1,0 0 0,-1 0-1,1 1 1,-1-1-1,-2-4 1,3 7-111,1 0 0,-1-1 0,0 1 1,0 0-1,0 0 0,1 0 0,-1 0 0,0 0 0,0 0 0,0 0 0,-1 0 0,1 1 0,0-1 0,0 0 0,0 1 1,0-1-1,-1 1 0,1-1 0,0 1 0,-1-1 0,1 1 0,0 0 0,-1 0 0,1 0 0,0-1 0,-1 1 1,1 1-1,-1-1 0,1 0 0,0 0 0,-1 0 0,1 1 0,0-1 0,-1 1 0,1-1 0,0 1 0,0-1 1,0 1-1,-1 0 0,1 0 0,0 0 0,0-1 0,0 1 0,0 0 0,0 0 0,0 0 0,1 0 0,-1 1 1,-1 1-1,1-2-83,0 0 0,1 1-1,-1-1 1,0 1 0,1-1 0,-1 0 0,1 1 0,0-1 0,-1 1 0,1-1 0,0 1 0,0-1 0,0 1 0,0 0 0,0-1 0,1 1 0,-1-1 0,1 2 0,-1-1-118,1-1 0,0 0 0,-1 0 0,1 1-1,0-1 1,0 0 0,0 0 0,0 0 0,0 0 0,0 0 0,0-1 0,0 1 0,0 0 0,1 0 0,-1-1 0,0 1 0,1 0 0,-1-1 0,0 0 0,1 1 0,-1-1 0,0 0 0,1 1 0,1-1 0,5 1-1120,-1-1 1,1 0-1,0 0 0,0 0 1,12-3-1,10-9-2108</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4.622"/>
    </inkml:context>
    <inkml:brush xml:id="br0">
      <inkml:brushProperty name="width" value="0.025" units="cm"/>
      <inkml:brushProperty name="height" value="0.025" units="cm"/>
    </inkml:brush>
  </inkml:definitions>
  <inkml:trace contextRef="#ctx0" brushRef="#br0">94 0 10314,'0'0'6368,"-10"9"-4536,2-1-1673,0 0 0,1 1 0,0-1 0,0 2 0,1-1 0,0 1 0,0 0 0,1 0 0,1 1 0,0-1 0,0 1 1,1 0-1,0 0 0,-1 15 0,3-22-105,1 1 1,-1-1 0,1 0-1,0 1 1,0-1-1,1 1 1,-1-1 0,1 0-1,0 1 1,0-1 0,0 0-1,1 0 1,0 0-1,0 0 1,0 0 0,4 7-1,-2-8-101,-1 0-1,1 0 0,0-1 0,0 1 1,0-1-1,0 0 0,0 0 1,0-1-1,0 1 0,0-1 0,1 0 1,-1 0-1,1 0 0,-1-1 1,1 1-1,7-1 0,10-1-970,-11 1 370,0 0 0,0 0 0,0 1-1,0 0 1,13 4 0,-23-5 689,0 0 0,1 1 0,-1-1 0,1 1 0,-1 0 1,0-1-1,0 1 0,1 0 0,-1 0 0,0 0 0,0 0 0,0 0 1,0 0-1,0 0 0,0 0 0,0 0 0,-1 1 0,2 1 0,-1-1 234,-1 0-1,0 0 0,0 0 1,0 0-1,0 0 0,0 0 0,0 0 1,0 0-1,-1 0 0,1 0 1,-1 0-1,1 0 0,-1 0 0,0 0 1,0 0-1,0-1 0,-1 4 1,-1-2-69,1 0 1,-1 0-1,1 0 0,-1 0 1,0-1-1,0 1 1,0-1-1,-1 1 1,1-1-1,-1 0 1,1-1-1,-1 1 0,1-1 1,-1 1-1,0-1 1,0 0-1,-7 1 1,-7 0 78,0 0 1,-26-1 0,42-1-295,0 0-150,0 0 0,-1 0 0,1 0 0,0-1 0,0 1 0,0-1 0,0 1 0,-1-1-1,1 0 1,0 0 0,0 0 0,0 0 0,1 0 0,-1 0 0,0-1 0,0 1 0,1 0 0,-1-1 0,0 0 0,1 1 0,0-1 0,-1 0 0,-1-4 0,2 4-453,0 0 0,1 0 0,-1 0 0,1 0 1,-1 0-1,1 0 0,0-1 0,0 1 0,0 0 0,0 0 1,0 0-1,0 0 0,1-1 0,-1 1 0,1 0 1,-1 0-1,2-2 0,11-16-9478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4.997"/>
    </inkml:context>
    <inkml:brush xml:id="br0">
      <inkml:brushProperty name="width" value="0.025" units="cm"/>
      <inkml:brushProperty name="height" value="0.025" units="cm"/>
    </inkml:brush>
  </inkml:definitions>
  <inkml:trace contextRef="#ctx0" brushRef="#br0">0 60 12524,'0'0'11013,"9"1"-10757,-2-1-201,2 1 1,0-1 0,1 0 0,-1-1 0,17-3 1,-24 4-47,0 0 1,0-1 0,0 1-1,0-1 1,0 0 0,0 0-1,-1 0 1,1 0 0,0 0 0,0 0-1,-1 0 1,1 0 0,0-1-1,-1 1 1,1 0 0,-1-1 0,0 0-1,0 1 1,1-1 0,-1 0-1,0 0 1,0 1 0,-1-1-1,1 0 1,0 0 0,-1 0 0,1 0-1,-1 0 1,1 0 0,-1 0-1,0-3 1,0 5-8,0-1 0,-1 1 0,1-1 0,0 1 0,0-1 0,-1 1 0,1-1 0,0 1 0,-1-1 0,1 1 0,-1-1 0,1 1 0,0 0 0,-1-1 0,1 1 0,-1 0-1,1-1 1,-1 1 0,1 0 0,-1 0 0,1-1 0,-1 1 0,0 0 0,1 0 0,-1 0 0,1 0 0,-1 0 0,1 0 0,-1 0 0,0 0 0,1 0 0,-1 0 0,1 0 0,-1 0 0,1 0 0,-1 0 0,0 1 0,1-1 0,-1 0 0,1 0 0,-1 1 0,-27 11-144,23-8 128,0-1 1,1 1-1,-1 1 0,1-1 0,0 1 1,1 0-1,-1 0 0,1 0 0,0 0 1,0 0-1,0 1 0,1 0 0,0-1 1,0 1-1,0 0 0,1 0 0,-1 7 1,2-12 8,0 1 0,1-1 0,-1 0 0,1 1 1,-1-1-1,1 0 0,0 0 0,0 1 1,-1-1-1,1 0 0,0 0 0,0 0 0,0 0 1,0 0-1,0 0 0,0-1 0,0 1 0,1 0 1,-1 0-1,0-1 0,0 1 0,1-1 1,-1 1-1,0-1 0,1 1 0,-1-1 0,0 0 1,1 0-1,-1 0 0,0 0 0,1 0 0,-1 0 1,1 0-1,-1 0 0,2-1 0,6 1 21,0-1-1,0 0 1,0 0 0,12-4-1,-6-1-40,0-1 0,0 0 0,0-1 0,-1-1 0,-1 0 0,0-1 0,0 0 0,0-1 0,17-20 0,-24 20 41,-14 11-113,-15 10-44,16-4-260,-22 17 493,9-18-7655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5.361"/>
    </inkml:context>
    <inkml:brush xml:id="br0">
      <inkml:brushProperty name="width" value="0.025" units="cm"/>
      <inkml:brushProperty name="height" value="0.025" units="cm"/>
    </inkml:brush>
  </inkml:definitions>
  <inkml:trace contextRef="#ctx0" brushRef="#br0">43 1 13325,'0'0'6726,"-3"10"-5648,-8 28-435,2 1-1,2 1 1,1 0-1,2 0 1,2 42-1,17 212 190,-15-294-834,0 0-1,0 1 0,0-1 0,0 1 0,-1-1 0,1 1 0,0-1 0,0 1 0,0-1 0,0 1 0,0 0 1,0-1-1,1 1 0,-1-1 0,0 1 0,0-1 0,0 0 0,0 1 0,1-1 0,-1 1 0,0-1 0,0 1 0,1-1 1,-1 1-1,0-1 0,1 0 0,-1 1 0,0-1 0,1 0 0,-1 1 0,1-1 0,-1 0 0,0 1 0,1-1 1,-1 0-1,1 0 0,-1 0 0,1 0 0,-1 1 0,1-1 0,-1 0 0,1 0 0,-1 0 0,1 0 0,-1 0 1,1 0-1,-1 0 0,1 0 0,-1 0 0,2-1 0,-1 0-139,0 0-1,1 0 1,-1 0-1,0 0 1,0 0-1,1 0 1,-1-1 0,0 1-1,0 0 1,0-1-1,-1 1 1,1-1-1,0 1 1,0-3 0,4-20-3435,0-4-2925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5.707"/>
    </inkml:context>
    <inkml:brush xml:id="br0">
      <inkml:brushProperty name="width" value="0.025" units="cm"/>
      <inkml:brushProperty name="height" value="0.025" units="cm"/>
    </inkml:brush>
  </inkml:definitions>
  <inkml:trace contextRef="#ctx0" brushRef="#br0">54 58 6854,'0'0'13357,"-27"-36"-13005,29 27-63,-2 2-193,0 3-128,-2 3-737,-5 1-1761,-2 0-3460,-2 5-1729</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6.208"/>
    </inkml:context>
    <inkml:brush xml:id="br0">
      <inkml:brushProperty name="width" value="0.025" units="cm"/>
      <inkml:brushProperty name="height" value="0.025" units="cm"/>
    </inkml:brush>
  </inkml:definitions>
  <inkml:trace contextRef="#ctx0" brushRef="#br0">14 196 8200,'0'0'15513,"9"-1"-14269,2-1-1004,0 0-1,0-1 1,0-1 0,0 0 0,-1 0-1,0-1 1,0 0 0,0-1-1,12-10 1,-17 13-206,1-1-1,-1-1 1,-1 1 0,1-1-1,0 1 1,-1-1-1,0-1 1,0 1 0,-1-1-1,1 1 1,-1-1 0,0 0-1,-1 0 1,0 0-1,0-1 1,0 1 0,0 0-1,-1-1 1,0-6 0,-1 12-31,0-1 1,0 1 0,0 0-1,0 0 1,0 0 0,-1 0-1,1 0 1,0-1 0,-1 1 0,1 0-1,-1 0 1,1 0 0,-1 0-1,1 0 1,-1 0 0,0 0 0,0 1-1,1-1 1,-1 0 0,0 0-1,0 0 1,0 1 0,0-1-1,0 0 1,0 1 0,0-1 0,0 1-1,0-1 1,0 1 0,0 0-1,-1-1 1,1 1 0,0 0 0,0 0-1,0 0 1,0 0 0,-1 0-1,1 0 1,0 0 0,0 0 0,0 0-1,0 1 1,-2-1 0,-3 1-26,1 1 0,-1-1 0,0 1 1,1 0-1,-1 0 0,1 1 1,-9 4-1,5 0 9,0 0 0,0 0 0,0 0 0,1 1 0,0 1 0,0-1-1,1 1 1,0 0 0,1 1 0,0 0 0,0 0 0,1 0 0,1 1 0,0 0 0,0-1 0,1 1 0,-2 12 0,5-21 11,-1-1 1,1 0-1,0 1 1,0-1-1,1 1 1,-1-1-1,0 1 0,0-1 1,1 1-1,-1-1 1,1 0-1,-1 1 1,1-1-1,-1 0 0,1 1 1,0-1-1,0 0 1,0 0-1,0 0 1,0 1-1,0-1 0,0 0 1,0 0-1,2 0 1,-1 1 5,1-1 0,0 1 0,1-1 0,-1 0 1,0 0-1,0-1 0,0 1 0,1-1 0,-1 1 1,6-1-1,2-1 14,1 0 1,-1-1-1,1 0 0,-1 0 1,19-8-1,11-8-5,0-2-1,61-41 1,-84 53-36,-11 13 14,-10 27 64,-1-8 82,8-24-96,0 1 0,1-1 0,-1 1 1,1-1-1,-1 0 0,8-2 0,-2 0-15,-1-1 0,1 0 0,-1 0 0,0-1 0,15-9 0,-17 8-40,0 1 0,1 0 0,-1 1 0,1 0 0,0 0 0,0 1 0,0-1 0,0 2 0,10-2 0,-18 4 5,1-1 0,0 1 0,0-1 0,-1 1-1,1 0 1,-1-1 0,1 1 0,0 0 0,-1-1 0,1 1-1,-1 0 1,1 0 0,-1-1 0,0 1 0,1 0-1,-1 0 1,0 0 0,0 0 0,1 0 0,-1 0 0,0-1-1,0 1 1,0 0 0,0 0 0,0 0 0,-1 2 0,2 39 127,-1-18 86,0-23-181,1 1 1,0-1-1,0 1 1,0-1-1,0 0 1,0 0-1,1 1 1,-1-1-1,0 0 1,0 0-1,1 0 1,-1 0-1,1-1 0,-1 1 1,1 0-1,-1-1 1,1 1-1,-1 0 1,1-1-1,0 0 1,-1 1-1,1-1 1,0 0-1,-1 0 1,1 0-1,0 0 1,-1 0-1,1-1 0,2 0 1,53-6 409,-42 1-417,0 0 1,0-1-1,-1 0 1,15-11-1,-20 11-114,0 1 1,1 1-1,0-1 0,0 1 0,0 1 0,1 0 0,-1 1 0,1 0 0,22-4 0,-27 24 114,0 3-10,-6-20-153,1 0-1,-1 0 1,0 1-1,0-1 1,0 0-1,1 0 1,-1 1-1,0-1 1,1 0-1,-1 0 1,0 0 0,0 0-1,1 1 1,-1-1-1,0 0 1,1 0-1,-1 0 1,0 0-1,1 0 1,-1 0-1,0 0 1,1 0 0,-1 0-1,0 0 1,1 0-1,-1 0 1,0 0-1,1 0 1,-1 0-1,0 0 1,1-1-1,-1 1 1,0 0 0,1 0-1,-1 0 1,0 0-1,0-1 1,1 1-1,-1 0 1,0 0-1,0-1 1,1 1-1,-1 0 1,0 0 0,0-1-1,0 1 1,1 0-1,-1-1 1,0 1-1,7-14-10294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47.366"/>
    </inkml:context>
    <inkml:brush xml:id="br0">
      <inkml:brushProperty name="width" value="0.025" units="cm"/>
      <inkml:brushProperty name="height" value="0.025" units="cm"/>
    </inkml:brush>
  </inkml:definitions>
  <inkml:trace contextRef="#ctx0" brushRef="#br0">0 4 17168,'0'0'6823,"63"-3"-6663,-29 4-160,8 4-737,5 2-2402,-1-2-1441,-1-3-2595</inkml:trace>
  <inkml:trace contextRef="#ctx0" brushRef="#br0" timeOffset="1">659 11 14862,'0'0'3427,"-38"58"-1761,14-26 31,-9 6-704,3 5-672,0-1-257,1 1-32,6-5 0,7-6-32,7-5 0,4-11-128,1-6-897,4-5-1281,5-11-6567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6.882"/>
    </inkml:context>
    <inkml:brush xml:id="br0">
      <inkml:brushProperty name="width" value="0.025" units="cm"/>
      <inkml:brushProperty name="height" value="0.025" units="cm"/>
    </inkml:brush>
  </inkml:definitions>
  <inkml:trace contextRef="#ctx0" brushRef="#br0">108 214 7079,'0'0'12139,"-9"-6"-10025,-29-18-913,37 23-1177,0 1-1,-1 0 0,1-1 1,0 1-1,0 0 1,0 0-1,-1 0 0,1 0 1,0 0-1,0 0 1,-1 0-1,1 0 0,0 0 1,0 1-1,0-1 0,-1 0 1,1 1-1,0-1 1,0 1-1,0-1 0,0 1 1,0 0-1,0-1 0,0 1 1,0 0-1,0 0 1,0 0-1,0 0 0,1 0 1,-2 2-1,-15 28 32,16-29-56,-1 0 1,1 1 0,0-1 0,0 1 0,1-1-1,-1 0 1,0 1 0,1 0 0,-1-1-1,1 1 1,0-1 0,0 1 0,0 0 0,0-1-1,1 1 1,-1-1 0,1 1 0,-1-1-1,1 1 1,2 3 0,-2-4 7,1-1 0,-1 0 0,1 0 0,-1 0 0,1 0 0,-1 0 0,1 0 0,0 0 0,0-1 0,-1 1 0,1-1 0,0 1 0,0-1 0,0 0 0,0 0 0,-1 0 0,1 0 0,0 0 0,0 0 0,0 0 0,2-1 0,9-1 58,-1-1 0,0-1-1,0 0 1,0 0 0,-1-1 0,22-13 0,-8 2-14,-1-1-1,0-2 1,-2 0 0,0-1 0,-1-1-1,-1-1 1,29-42 0,-47 60-2,0-1 0,0 1 0,0-1 0,0 1 0,-1-1 0,1 0 0,0-7 0,-2 11-37,0 1 0,0 0 0,0-1 0,0 1 0,0-1 0,0 1 0,0 0 0,0-1 0,0 1 0,0-1 0,0 1 1,0 0-1,0-1 0,0 1 0,0 0 0,-1-1 0,1 1 0,0 0 0,0-1 0,0 1 0,-1 0 0,1-1 0,0 1 0,0 0 0,-1-1 0,1 1 1,0 0-1,-1 0 0,1-1 0,0 1 0,-1 0 0,1 0 0,-1-1 0,0 2-8,-1-1 0,1 1-1,-1-1 1,1 1 0,0-1 0,-1 1 0,1 0-1,0-1 1,-1 1 0,1 0 0,0 0 0,0 0 0,0 0-1,-2 2 1,-7 8-3,0 0 0,0 0 0,2 1 0,-1 1 0,1-1 0,1 1-1,1 0 1,-1 1 0,2 0 0,0 0 0,1 0 0,0 0 0,1 1 0,1 0 0,0-1-1,1 1 1,1 16 0,0-29-21,0-1 0,0 1-1,1 0 1,-1-1 0,1 1-1,-1 0 1,1-1 0,-1 1-1,1-1 1,0 1 0,0-1 0,0 1-1,0-1 1,0 0 0,0 1-1,0-1 1,0 0 0,1 0-1,-1 0 1,0 0 0,1 0 0,-1 0-1,3 1 1,-1-1-112,0-1-1,0 1 1,0 0-1,0-1 1,0 0-1,0 0 1,0 0 0,0 0-1,0 0 1,0-1-1,0 1 1,3-2 0,40-16-3985,-12-6-3555,-9-2-2791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7.335"/>
    </inkml:context>
    <inkml:brush xml:id="br0">
      <inkml:brushProperty name="width" value="0.025" units="cm"/>
      <inkml:brushProperty name="height" value="0.025" units="cm"/>
    </inkml:brush>
  </inkml:definitions>
  <inkml:trace contextRef="#ctx0" brushRef="#br0">20 6 14157,'0'0'2819,"-3"8"-929,2-7-1752,-13 44 1617,12-18-387,2-27-1310,1 1 0,-1 0 1,0-1-1,0 1 1,0-1-1,0 1 0,1 0 1,-1-1-1,0 1 1,0-1-1,1 1 1,-1-1-1,0 1 0,1-1 1,-1 0-1,1 1 1,-1-1-1,1 1 1,-1-1-1,1 0 0,-1 1 1,1-1-1,-1 0 1,1 0-1,-1 1 1,1-1-1,-1 0 0,1 0 1,0 0-1,-1 0 1,2 1-1,2-1-6,0-1 0,0 1-1,0-1 1,0 1 0,0-1 0,0 0 0,0 0 0,0-1-1,-1 1 1,1-1 0,0 0 0,-1 0 0,1 0-1,-1-1 1,0 1 0,0-1 0,0 0 0,0 1-1,0-1 1,0-1 0,-1 1 0,1 0 0,-1-1 0,0 1-1,0-1 1,-1 0 0,1 1 0,-1-1 0,1 0-1,-1 0 1,0 0 0,-1 0 0,1-5 0,-1 9-51,0 0 1,0-1-1,0 1 1,0-1-1,0 1 0,0-1 1,0 1-1,0 0 1,0-1-1,0 1 1,0-1-1,-1 1 1,1 0-1,0-1 1,0 1-1,0 0 1,-1-1-1,1 1 1,0 0-1,-1-1 0,1 1 1,0 0-1,0-1 1,-1 1-1,1 0 1,-1 0-1,1-1 1,0 1-1,-1 0 1,1 0-1,0 0 1,-1 0-1,1 0 1,-1-1-1,1 1 0,-1 0 1,1 0-1,0 0 1,-1 0-1,1 0 1,-1 0-1,1 0 1,0 1-1,-1-1 1,1 0-1,-1 0 1,1 0-1,0 0 0,-1 0 1,1 1-1,-1-1 1,1 0-1,0 0 1,-1 1-1,1-1 1,0 0-1,-1 1 1,-20 15-119,14-7 99,0 0 1,1 1-1,0-1 0,1 1 1,0 1-1,-5 16 1,7-21 23,1 0 0,0 0 0,1 1 0,0-1 1,0 1-1,0-1 0,1 1 0,0-1 0,0 1 0,0 0 1,1-1-1,3 11 0,-3-15 3,0 0 0,1 0 1,0 0-1,-1-1 0,1 1 0,0 0 0,0-1 1,0 0-1,0 1 0,0-1 0,0 0 0,0 0 1,0 0-1,1 0 0,-1-1 0,0 1 0,1 0 1,-1-1-1,0 0 0,1 0 0,-1 1 1,1-1-1,-1-1 0,0 1 0,1 0 0,-1-1 1,0 1-1,3-1 0,5-1 17,0 0 0,0 0-1,0-1 1,0 0 0,11-7 0,2-3-12,-1-2 0,24-20 0,5-4 13,-50 39-26,-1 0 0,0-1 0,0 1 0,0 0 0,0 0 0,0 0-1,1 0 1,-1 0 0,0 0 0,0 0 0,0 0 0,0 0 0,1 0 0,-1 0 0,0-1 0,0 1-1,0 0 1,1 0 0,-1 0 0,0 0 0,0 0 0,0 1 0,1-1 0,-1 0 0,0 0 0,0 0-1,0 0 1,0 0 0,1 0 0,-1 0 0,0 0 0,0 0 0,0 0 0,0 0 0,1 1 0,-1-1-1,0 0 1,0 0 0,0 0 0,0 0 0,0 0 0,0 1 0,0-1 0,1 0 0,-1 0 0,0 0 0,0 0-1,0 1 1,3 15 54,-3-15-46,0 1-1,0 0 0,0-1 0,0 1 0,0-1 1,1 1-1,-1-1 0,0 1 0,1-1 0,-1 1 1,1-1-1,0 1 0,-1-1 0,1 1 0,0-1 1,0 0-1,0 1 0,0-1 0,0 0 0,0 0 1,0 0-1,1 0 0,-1 0 0,3 2 0,2-3 18,0 0-1,0 0 0,1 0 0,-1-1 1,0 0-1,0 0 0,0 0 0,0-1 0,0 0 1,0 0-1,0-1 0,-1 1 0,1-1 1,-1-1-1,0 1 0,5-5 0,-2 3-377,-1 1-1,1-1 1,-1 1-1,1 0 0,0 1 1,1 0-1,8-2 1,-17 5 267,0 0 1,0 0-1,1 0 0,-1 0 1,0 0-1,0 0 1,0 0-1,1 0 1,-1 0-1,0 0 0,0 0 1,0 1-1,1-1 1,-1 0-1,0 0 0,0 0 1,0 0-1,0 0 1,1 0-1,-1 0 0,0 1 1,0-1-1,0 0 1,0 0-1,0 0 1,1 0-1,-1 1 0,0-1 1,0 0-1,0 0 1,0 0-1,0 1 0,0-1 1,0 0-1,0 0 1,0 0-1,0 1 1,0-1-1,0 0 0,0 0 1,0 0-1,0 1 1,0-1-1,0 0 0,0 0 1,0 0-1,0 1 1,0-1-1,0 0 1,-1 0-1,-3 12-3571,-4-3-3685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7.929"/>
    </inkml:context>
    <inkml:brush xml:id="br0">
      <inkml:brushProperty name="width" value="0.025" units="cm"/>
      <inkml:brushProperty name="height" value="0.025" units="cm"/>
    </inkml:brush>
  </inkml:definitions>
  <inkml:trace contextRef="#ctx0" brushRef="#br0">14 65 5862,'0'0'18182,"-3"8"-17648,3-7-526,-2 4 77,0-1 1,0 1-1,1 0 0,0 0 1,0 0-1,0 0 0,1 0 1,-1 7-1,2-11-63,-1 1 0,1 0 0,-1 0 0,1-1 0,-1 1 0,1 0 0,0-1 0,0 1-1,0 0 1,0-1 0,0 0 0,0 1 0,1-1 0,-1 0 0,0 1 0,1-1 0,-1 0 0,1 0 0,-1 0 0,1 0-1,-1 0 1,1-1 0,0 1 0,-1 0 0,1-1 0,0 1 0,0-1 0,0 0 0,-1 1 0,1-1 0,0 0 0,0 0-1,2 0 1,10 0 79,0-1-1,1 1 0,-1-2 0,0 0 0,-1-1 0,1 0 1,0-1-1,20-9 0,-24 9-61,0-1 1,-1 0-1,0 0 1,1-1-1,-2 0 1,1 0-1,-1-1 1,0 0-1,0-1 1,-1 0-1,0 0 1,7-10-1,-14 17-24,1 1 1,-1-1-1,1 0 0,-1 1 0,0-1 1,1 0-1,-1 0 0,0 1 1,1-1-1,-1 0 0,0 0 0,0 1 1,0-1-1,0 0 0,0 0 1,0 0-1,0 0 0,0 1 0,0-1 1,0 0-1,0 0 0,-1 0 1,1 1-1,0-1 0,0 0 0,-1 0 1,1 1-1,-1-1 0,1 0 1,-1 1-1,1-1 0,-1 0 0,1 1 1,-1-1-1,0 0 0,-2-1 2,0 1-1,0 0 0,1-1 1,-1 1-1,0 0 0,0 1 1,0-1-1,0 0 0,0 1 1,-4 0-1,2-1-72,0 1-1,1-1 1,-1 2-1,0-1 1,1 0-1,-1 1 1,0 0-1,1 0 1,-1 0-1,1 0 1,-1 1-1,1 0 1,0 0-1,-5 3 1,8-4-100,0 0 0,0-1 1,1 1-1,-1 0 1,0 0-1,1 0 1,-1 0-1,1 0 1,-1 0-1,1 0 1,0 0-1,-1 0 0,1 0 1,0 0-1,0 0 1,-1 0-1,1 0 1,0 0-1,0 0 1,0 0-1,0 0 1,1 0-1,-1 1 0,0-1 1,0 0-1,1 0 1,-1 0-1,0 0 1,1 0-1,-1 0 1,1-1-1,-1 1 1,1 0-1,0 0 0,-1 0 1,1 0-1,0-1 1,0 1-1,-1 0 1,1 0-1,0-1 1,0 1-1,0-1 0,0 1 1,0-1-1,0 1 1,0-1-1,0 0 1,0 1-1,0-1 1,0 0-1,0 0 1,0 0-1,2 0 1,9 3-1923,-1-2 0,0 1 0,20-2 0,-30 0 1851,38 0-5816</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8.271"/>
    </inkml:context>
    <inkml:brush xml:id="br0">
      <inkml:brushProperty name="width" value="0.025" units="cm"/>
      <inkml:brushProperty name="height" value="0.025" units="cm"/>
    </inkml:brush>
  </inkml:definitions>
  <inkml:trace contextRef="#ctx0" brushRef="#br0">32 19 10954,'0'0'14313,"-6"7"-13358,-19 24-293,25-31-655,0 0 1,1-1-1,-1 1 0,0 0 1,0 0-1,0 0 0,1 0 1,-1 0-1,0 0 0,0 0 0,0 0 1,0 0-1,1 0 0,-1 0 1,0 0-1,0 0 0,0 0 1,1 1-1,-1-1 0,0 0 0,0 0 1,0 0-1,1 0 0,-1 0 1,0 0-1,0 0 0,0 0 1,0 1-1,0-1 0,1 0 1,-1 0-1,0 0 0,0 0 0,0 1 1,0-1-1,0 0 0,0 0 1,0 0-1,0 0 0,0 1 1,0-1-1,1 0 0,-1 0 0,0 0 1,0 1-1,0-1 0,0 0 1,0 0-1,0 0 0,0 1 1,-1-1-1,1 0 0,0 0 1,0 0-1,0 1 0,0-1 0,0 0 1,0 0-1,0 0 0,0 1 1,15-6 64,33-15 39,-37 14-134,1 1 1,0-1-1,0 2 0,0 0 0,0 0 1,1 1-1,0 1 0,-1 0 1,1 1-1,21 0 0,-33 1 19,0 0-1,0 0 1,0 1-1,0-1 1,0 0-1,0 1 1,0-1 0,-1 1-1,1-1 1,0 1-1,0-1 1,0 1-1,-1 0 1,1-1-1,0 1 1,-1 0-1,1 0 1,-1-1 0,1 1-1,-1 0 1,1 0-1,-1 0 1,1 0-1,-1 0 1,0 0-1,0 0 1,1 0 0,-1-1-1,0 3 1,0 37 71,1-2 277,-1-37-326,1 0 1,0-1-1,0 1 1,0 0-1,0-1 1,0 1 0,0-1-1,0 1 1,0-1-1,0 0 1,0 1-1,0-1 1,0 0-1,0 0 1,0 0-1,0 0 1,0 0 0,0 0-1,0 0 1,0 0-1,0 0 1,0 0-1,1 0 1,-1-1-1,1 0 1,29-9 289,-8-6-326,11-6-295,-11 16-6787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8.927"/>
    </inkml:context>
    <inkml:brush xml:id="br0">
      <inkml:brushProperty name="width" value="0.025" units="cm"/>
      <inkml:brushProperty name="height" value="0.025" units="cm"/>
    </inkml:brush>
  </inkml:definitions>
  <inkml:trace contextRef="#ctx0" brushRef="#br0">1 42 14414,'0'0'6422,"11"-5"-5856,5-2-401,0 1 1,0 1-1,0 0 1,1 1-1,0 1 1,-1 0-1,1 1 0,0 1 1,0 1-1,25 2 1,-41-2-167,0 0 0,-1 1 0,1-1 0,0 0 0,0 0 0,-1 1 0,1-1 0,0 1 0,-1-1 0,1 0 0,0 1 0,-1-1-1,1 1 1,-1 0 0,1-1 0,-1 1 0,1-1 0,-1 1 0,0 0 0,1-1 0,-1 1 0,0 0 0,1-1 0,-1 1 0,0 0 0,0 0 0,1-1 0,-1 1 0,0 0 0,0 0 0,0 0 0,0-1 0,0 1 0,0 0 0,0 0 0,-1-1 0,1 1 0,0 0 0,0 0-1,-1 0 1,-16 30 97,-1-12 31,-1 0-1,-26 19 1,31-28 3,-1 2 0,2 0 0,0 0 0,0 2 0,1-1 0,1 1 0,-14 22 0,25-35-121,-1-1-1,0 1 1,1 0 0,-1 0-1,1 1 1,-1-1-1,1 0 1,0 0-1,-1 0 1,1 0-1,0 0 1,0 0-1,0 1 1,0-1-1,0 0 1,0 0-1,0 0 1,0 0 0,0 0-1,0 1 1,1-1-1,-1 0 1,0 0-1,1 0 1,-1 0-1,1 0 1,-1 0-1,2 2 1,0-2-1,0 0 1,0 0-1,0 0 0,0 0 1,0 0-1,0 0 0,0-1 1,0 1-1,0-1 0,0 1 0,0-1 1,0 0-1,1 0 0,1 0 1,13-1-56,0 0 0,-1-1 0,18-5 0,-33 7 39,31-9-1518,43-15 0,30-20-5944,-32 10-730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9.290"/>
    </inkml:context>
    <inkml:brush xml:id="br0">
      <inkml:brushProperty name="width" value="0.025" units="cm"/>
      <inkml:brushProperty name="height" value="0.025" units="cm"/>
    </inkml:brush>
  </inkml:definitions>
  <inkml:trace contextRef="#ctx0" brushRef="#br0">189 24 16816,'-12'4'1879,"-7"4"-1263,1 0 0,0 1 0,-32 21 0,45-27-446,0 0 1,0 1 0,0 0-1,0 0 1,0 0 0,1 1 0,0-1-1,0 1 1,0 0 0,0 0-1,1 1 1,0-1 0,0 1-1,0-1 1,1 1 0,0 0-1,0 0 1,1 0 0,-2 7 0,4-11-153,-1-1 0,1 1 0,0-1 0,-1 0 0,1 1 0,0-1 0,0 0 0,0 1 0,0-1 0,0 0 0,0 0 0,1 0 0,-1 0 0,0 0 0,0 0 0,1 0 0,-1-1 0,1 1 0,-1 0 0,1-1 0,-1 1 0,1-1 0,-1 1 0,1-1 0,-1 0 0,1 0 0,0 1 0,-1-1 0,1 0 0,-1-1 0,1 1 0,1 0 0,57-4 199,-49 2-200,0 0 1,0-1-1,0-1 1,0 1-1,-1-2 0,0 0 1,0 0-1,0-1 1,16-12-1,-22 15 34,0 0 0,0 0 0,0-1 0,0 1 0,-1-1 0,0 0-1,0 0 1,0 0 0,0 0 0,0 0 0,-1-1 0,0 1 0,0-1 0,0 0 0,-1 1 0,1-1 0,-1 0-1,0 0 1,-1 0 0,1 0 0,-1 0 0,0 0 0,0 0 0,-1-6 0,-1 8-94,1 0 1,-1 1 0,0-1-1,0 0 1,0 1 0,0-1-1,0 1 1,-1 0-1,1 0 1,-1 0 0,1 0-1,-1 0 1,0 1 0,0-1-1,1 1 1,-1-1 0,0 1-1,-1 0 1,1 0-1,0 1 1,0-1 0,0 1-1,0-1 1,-1 1 0,1 0-1,0 0 1,0 0 0,-1 1-1,1-1 1,-6 3-1,8-3-154,1 1 0,-1 0 0,0 0 0,1-1 0,-1 1 0,0 0-1,1 0 1,0 0 0,-1 0 0,1 0 0,-1 0 0,1 0 0,0 0 0,0 0-1,-1 0 1,1 0 0,0 0 0,0 0 0,0 0 0,0 0 0,1 1-1,4 13-6366,4-7 1589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49.638"/>
    </inkml:context>
    <inkml:brush xml:id="br0">
      <inkml:brushProperty name="width" value="0.025" units="cm"/>
      <inkml:brushProperty name="height" value="0.025" units="cm"/>
    </inkml:brush>
  </inkml:definitions>
  <inkml:trace contextRef="#ctx0" brushRef="#br0">12 1 14286,'0'0'9320,"2"50"-8103,-7-22-288,1 0-256,-1 0-353,5-3-128,0-4-127,0-4-33,5-4-225,8-6-1280,3-5-737,4-2-417,6 0-800,1-11-1794,-2-6-2562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0.013"/>
    </inkml:context>
    <inkml:brush xml:id="br0">
      <inkml:brushProperty name="width" value="0.025" units="cm"/>
      <inkml:brushProperty name="height" value="0.025" units="cm"/>
    </inkml:brush>
  </inkml:definitions>
  <inkml:trace contextRef="#ctx0" brushRef="#br0">162 51 9033,'0'0'4398,"2"-8"-228,-1 5-3946,3-25 2556,-5 27-2726,1 1-1,-1-1 1,1 0-1,-1 0 0,1 1 1,-1-1-1,0 0 1,1 1-1,-1-1 0,0 0 1,0 1-1,1-1 1,-1 1-1,0-1 0,0 1 1,0 0-1,0-1 1,0 1-1,0 0 0,1 0 1,-1-1-1,0 1 1,0 0-1,0 0 0,0 0 1,0 0-1,0 0 1,0 0-1,0 1 1,0-1-1,0 0 0,0 0 1,0 1-1,1-1 1,-1 0-1,-1 2 0,-6 0 51,0 1 0,0 0 0,1 1 0,-1 0 0,1 0 0,0 1 0,0-1 0,0 2 0,1-1 0,0 1 0,0 0 0,0 0 0,1 0 0,0 1 0,0 0 0,1 0 0,0 0 0,0 1 0,0-1 0,1 1 0,0 0 0,1 0 0,0 0 0,0 0 0,1 0 0,-1 9 0,2-15-93,0-1-1,0 1 1,0-1-1,0 1 1,1-1-1,-1 1 1,0-1-1,1 1 1,-1-1-1,1 1 1,0-1-1,-1 1 1,1-1-1,0 0 1,0 1-1,0-1 1,0 0-1,0 0 0,0 0 1,0 0-1,0 0 1,1 0-1,-1 0 1,3 1-1,-1 0 41,1-1-1,-1 0 0,1 0 0,0 0 1,-1 0-1,1-1 0,0 1 0,0-1 1,0 0-1,4-1 0,1 0 26,-1 0 0,0 0 0,1-1 0,-1 0 0,0-1 0,0 0 0,0 0 0,0-1 0,7-4 0,-7 2-18,-1 0 0,-1-1 1,1 1-1,-1-1 0,0-1 0,-1 1 0,8-14 0,-11 18-77,0-1 1,0 1-1,-1-1 0,0 1 0,1-1 0,-1 0 0,0 1 1,-1-1-1,1 0 0,-1 0 0,0 1 0,1-1 0,-2 0 0,1 0 1,0 0-1,-1 1 0,0-1 0,0 0 0,0 0 0,-3-6 1,4 9-148,-1 0 0,0 0 0,0 0 0,1 0 0,-1 0 0,0 0 0,0 0 0,0 0 0,0 1 0,0-1 0,0 0 0,0 1 0,0-1 0,-1 0 0,1 1 0,0 0-1,0-1 1,0 1 0,-2-1 0,-8 0-8941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0.359"/>
    </inkml:context>
    <inkml:brush xml:id="br0">
      <inkml:brushProperty name="width" value="0.025" units="cm"/>
      <inkml:brushProperty name="height" value="0.025" units="cm"/>
    </inkml:brush>
  </inkml:definitions>
  <inkml:trace contextRef="#ctx0" brushRef="#br0">1 115 20115,'0'0'7944,"51"-21"-6823,-24 7-641,3-1-416,4 1-32,4 1-160,-8 0-2306,-5 0-3268,-7 2-7398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0.706"/>
    </inkml:context>
    <inkml:brush xml:id="br0">
      <inkml:brushProperty name="width" value="0.025" units="cm"/>
      <inkml:brushProperty name="height" value="0.025" units="cm"/>
    </inkml:brush>
  </inkml:definitions>
  <inkml:trace contextRef="#ctx0" brushRef="#br0">39 56 11275,'0'0'4100,"-1"-8"-2424,0 7-1551,1-1 0,0 1 0,-1-1 0,1 0 0,0 1 0,0-1 0,0 1 0,0-1 1,0 0-1,0 1 0,0-1 0,1 1 0,-1-1 0,0 1 0,1-1 0,0 1 0,-1-1 0,1 1 0,0-1 0,0 1 0,-1 0 1,1-1-1,0 1 0,0 0 0,3-2 0,-1 2 103,0-1 0,0 1-1,0 0 1,1 0 0,-1 1 0,1-1 0,-1 1-1,0 0 1,1-1 0,-1 2 0,1-1 0,-1 0 0,0 1-1,1-1 1,4 2 0,-6-1-189,1-1 0,-1 0 0,0 1 0,1-1-1,-1 1 1,0 0 0,1 0 0,-1 0 0,0 0 0,0 0 0,0 0 0,0 1 0,0-1-1,0 1 1,0-1 0,0 1 0,-1 0 0,1-1 0,0 1 0,-1 0 0,0 0 0,1 0-1,-1 1 1,0-1 0,0 0 0,0 0 0,-1 1 0,1-1 0,0 0 0,-1 1 0,0-1-1,1 0 1,-1 1 0,0-1 0,0 1 0,0-1 0,-1 4 0,-1 1-25,1-1 1,-1 1-1,-1-1 1,1 0-1,-1 0 0,0 0 1,-1 0-1,1 0 1,-1-1-1,0 1 1,-1-1-1,-6 7 1,-22 14 59,26-22-58,0 1-1,0 0 0,1 1 0,-1-1 0,1 1 0,0 1 0,1-1 0,-1 1 0,1 0 1,1 0-1,-8 14 0,12-20-16,0-1 1,0 1-1,0 0 0,0-1 1,0 1-1,0 0 0,0-1 1,0 1-1,0 0 0,0-1 1,0 1-1,1 0 0,-1-1 1,0 1-1,0 0 0,1-1 1,-1 1-1,0-1 1,1 1-1,-1-1 0,0 1 1,1-1-1,-1 1 0,1-1 1,-1 1-1,1-1 0,-1 1 1,1-1-1,0 0 0,-1 1 1,1-1-1,-1 0 0,1 0 1,0 1-1,-1-1 1,2 0-1,27 4-28,-26-4 28,117 0-3077,-71-4-2389,80-16-1,-64 5-5951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47.730"/>
    </inkml:context>
    <inkml:brush xml:id="br0">
      <inkml:brushProperty name="width" value="0.025" units="cm"/>
      <inkml:brushProperty name="height" value="0.025" units="cm"/>
    </inkml:brush>
  </inkml:definitions>
  <inkml:trace contextRef="#ctx0" brushRef="#br0">114 1 6951,'0'0'6480,"-9"0"-3981,3 0-2250,0-1 70,0 1 0,0 0-1,1 0 1,-1 1 0,0 0 0,-9 2-1,12-2-273,0 0 1,1 1-1,-1-1 0,1 1 0,0-1 0,-1 1 1,1 0-1,0 0 0,0 0 0,0 0 0,0 0 1,0 0-1,1 1 0,-1-1 0,1 0 0,-1 1 1,1 0-1,0-1 0,-1 4 0,1-3 7,-1-1-1,1 1 0,0 0 1,0 0-1,0 0 1,1 0-1,-1 0 0,1 0 1,-1 0-1,1 0 0,0 0 1,0 0-1,0 0 0,1 0 1,-1 0-1,1 0 1,0 0-1,0 0 0,0 0 1,0 0-1,0 0 0,0-1 1,1 1-1,0 0 1,-1-1-1,1 1 0,2 1 1,1 0 101,0-1-1,-1 0 1,1-1 0,0 1 0,0-1 0,1 0 0,-1-1 0,0 1 0,1-1-1,-1 0 1,1 0 0,0 0 0,-1-1 0,7 0 0,3 0 49,0 0 1,0-1-1,27-6 1,-36 6-137,-1-1 1,0 1 0,0-1-1,0 0 1,0-1 0,0 1-1,-1-1 1,1 0 0,-1-1-1,1 1 1,-1 0 0,0-1-1,-1 0 1,4-5 0,-5 8-14,-1 0 1,0-1 0,0 1-1,0-1 1,0 1 0,0-1-1,0 1 1,0-1 0,-1 0-1,1 1 1,0-1 0,-1 0 0,0 0-1,1 1 1,-1-1 0,0 0-1,0 0 1,0 0 0,0 0-1,0 1 1,0-1 0,-1-2-1,0 2-31,0 1 0,0 0 0,0-1 0,0 1 0,-1-1-1,1 1 1,0 0 0,-1 0 0,1 0 0,-1 0 0,1 0-1,-1 0 1,1 0 0,-1 0 0,0 1 0,1-1-1,-5 0 1,-1-1-34,0 1-1,-1-1 0,1 2 0,-1-1 0,1 1 1,-1 1-1,1-1 0,0 1 0,-12 3 1,14-3-94,1 1 0,-1 0 0,0 1-1,1-1 1,0 1 0,-1 0 0,1 0 0,0 0 0,1 0 0,-1 1 0,0-1 0,1 1 0,0 0 0,0 0 0,0 1 0,1-1 0,-1 0 0,1 1 0,0 0 0,-2 7 0,2-5-739,0 0 1,1 0-1,0 0 1,0 1-1,1-1 0,0 0 1,0 0-1,2 12 1,5 6-4986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1.070"/>
    </inkml:context>
    <inkml:brush xml:id="br0">
      <inkml:brushProperty name="width" value="0.025" units="cm"/>
      <inkml:brushProperty name="height" value="0.025" units="cm"/>
    </inkml:brush>
  </inkml:definitions>
  <inkml:trace contextRef="#ctx0" brushRef="#br0">197 61 8680,'0'0'6177,"-12"-2"-3423,-4 0-2205,1 0 0,-1 1-1,0 0 1,-21 3-1,33-2-437,1 1 0,-1-1-1,0 0 1,1 1 0,-1 0 0,1 0-1,-1 0 1,1 0 0,-1 1-1,1-1 1,0 1 0,0 0 0,0 0-1,0 0 1,0 0 0,0 1-1,0-1 1,1 1 0,-1-1 0,1 1-1,0 0 1,0 0 0,0 0-1,0 1 1,0-1 0,1 0 0,-1 1-1,1-1 1,-1 6 0,1-7-91,1 0 1,0 0 0,0-1-1,0 1 1,0 0-1,0 0 1,0 0-1,1 0 1,-1 0 0,0-1-1,1 1 1,0 0-1,-1 0 1,1-1 0,0 1-1,0 0 1,0-1-1,0 1 1,0-1-1,0 1 1,2 1 0,0-1 9,0 0 1,0 1-1,1-1 0,-1 0 1,0-1-1,1 1 1,0-1-1,-1 1 1,8 0-1,5 1 87,1 0 1,0-2-1,27 0 1,-41-1-96,1-1 53,1 1 0,-1-1 0,1 1 1,-1-1-1,1-1 0,-1 1 0,0-1 0,0 1 0,1-1 0,-1 0 1,0-1-1,-1 1 0,1-1 0,0 0 0,-1 0 0,1 0 0,-1 0 1,0 0-1,0-1 0,0 0 0,-1 1 0,4-8 0,-4 8-42,-1 0-1,0 0 0,1 0 0,-1 0 1,-1 0-1,1-1 0,0 1 0,-1 0 0,0-1 1,1 1-1,-1-1 0,-1 1 0,1 0 1,0-1-1,-1 1 0,0 0 0,0 0 1,0-1-1,0 1 0,0 0 0,-1 0 1,1 0-1,-1 0 0,0 0 0,0 0 1,0 1-1,0-1 0,0 1 0,-1-1 1,-4-3-1,-25-17-572,12 14-1723,5 12-4565,14 2-5,1 6-2690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1.446"/>
    </inkml:context>
    <inkml:brush xml:id="br0">
      <inkml:brushProperty name="width" value="0.025" units="cm"/>
      <inkml:brushProperty name="height" value="0.025" units="cm"/>
    </inkml:brush>
  </inkml:definitions>
  <inkml:trace contextRef="#ctx0" brushRef="#br0">2 0 12716,'0'0'7239,"-1"52"-5830,1-26-544,0 3-513,0-2-127,1-2-129,12-3-32,1-4-32,4-6-417,0-4-1825,3-5-736,-5-3-1250,4-7-3171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1.795"/>
    </inkml:context>
    <inkml:brush xml:id="br0">
      <inkml:brushProperty name="width" value="0.025" units="cm"/>
      <inkml:brushProperty name="height" value="0.025" units="cm"/>
    </inkml:brush>
  </inkml:definitions>
  <inkml:trace contextRef="#ctx0" brushRef="#br0">169 12 12107,'0'0'5611,"-9"-4"-3983,5 2-1496,-1 1-1,0 0 0,0 0 1,-1 0-1,1 0 0,0 1 1,0 0-1,0 0 0,0 0 1,-1 1-1,1-1 0,0 1 1,0 1-1,0-1 0,0 1 0,0-1 1,1 2-1,-1-1 0,0 0 1,1 1-1,0 0 0,-1 0 1,1 0-1,-7 8 0,8-8-66,0 0 0,0 1-1,0-1 1,0 1-1,0 0 1,1 0 0,0 0-1,0 0 1,-3 8-1,5-11-56,-1 0-1,1 0 0,0 0 0,-1 0 0,1 0 0,0 0 1,0 0-1,0 0 0,0 1 0,0-1 0,0 0 0,0 0 0,0 0 1,0 0-1,0 0 0,1 0 0,-1 0 0,0 0 0,1 0 1,-1 0-1,1 0 0,0 0 0,-1 0 0,1 0 0,-1 0 1,1 0-1,0 0 0,0 0 0,0-1 0,-1 1 0,1 0 0,0-1 1,0 1-1,0-1 0,0 1 0,0-1 0,0 1 0,0-1 1,0 1-1,0-1 0,1 0 0,-1 0 0,1 0 0,9 2 8,0-2 0,0 1-1,1-1 1,-1-1-1,0 0 1,0-1 0,0 0-1,-1-1 1,1 0 0,0 0-1,-1-1 1,0-1-1,0 0 1,0 0 0,0-1-1,-1 0 1,0 0 0,0-1-1,-1-1 1,0 1-1,0-1 1,11-16 0,-18 23-106,-2 27-299,-2-7 338,1-6 60,0 0 0,1-1 0,1 1 1,0 15-1,1-24 5,-1 0 1,1 0 0,0 0 0,0-1 0,1 1 0,-1 0-1,1-1 1,-1 1 0,1-1 0,0 1 0,1-1-1,-1 0 1,1 0 0,-1 0 0,1 0 0,0 0-1,0-1 1,3 3 0,27 14 64,-27-17-67,0 1-1,-1 1 0,1-1 0,0 1 1,-1 0-1,0 0 0,0 0 1,6 8-1,-10-12 16,-1 0 1,0 1-1,1-1 1,-1 1-1,0-1 0,0 1 1,1-1-1,-1 1 1,0-1-1,0 1 1,0 0-1,0-1 0,0 1 1,1-1-1,-1 1 1,0-1-1,0 1 1,0-1-1,-1 1 0,1 0 1,0-1-1,0 1 1,0-1-1,0 1 0,0-1 1,-1 1-1,1-1 1,0 1-1,0-1 1,-1 1-1,1-1 0,0 1 1,-1-1-1,1 1 1,-1-1-1,1 0 1,0 1-1,-1-1 0,1 0 1,-1 1-1,1-1 1,-1 0-1,1 0 1,-1 1-1,1-1 0,-1 0 1,0 0-1,1 0 1,-1 0-1,-34 7 937,28-6-818,-19 3 104,0-2-1,0 0 1,-1-2 0,-38-3 0,64 3-364,0-1 0,0 1 0,0 0 1,0 0-1,1 0 0,-1-1 0,0 1 1,0-1-1,0 1 0,0-1 0,0 1 1,1-1-1,-1 1 0,0-1 0,0 0 0,1 1 1,-1-1-1,0 0 0,1 0 0,-1 1 1,1-1-1,-1 0 0,1 0 0,-1 0 1,1 0-1,-1-1 0,0-17-7015,1 2-5858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3.021"/>
    </inkml:context>
    <inkml:brush xml:id="br0">
      <inkml:brushProperty name="width" value="0.025" units="cm"/>
      <inkml:brushProperty name="height" value="0.025" units="cm"/>
    </inkml:brush>
  </inkml:definitions>
  <inkml:trace contextRef="#ctx0" brushRef="#br0">177 78 13485,'0'0'2156,"-1"-10"-138,-4-33-235,5 41-1692,-1 1 0,1 0 0,-1-1 0,0 1 0,1 0 0,-1-1 0,0 1-1,0 0 1,0 0 0,0 0 0,0 0 0,-1 0 0,1 0 0,0 0-1,0 0 1,-1 0 0,1 0 0,0 1 0,-1-1 0,1 1 0,0-1 0,-1 1-1,1-1 1,-1 1 0,1 0 0,-1 0 0,1 0 0,-1-1 0,-2 2 0,-41 6 332,37-3-418,0 0 0,0 0 0,0 1 0,1 0 0,-13 11 0,17-14-10,1-1 0,0 1 0,0 0 1,0 0-1,0 0 0,0 0 0,0 0 1,1 0-1,-1 1 0,1-1 0,-1 1 0,1-1 1,0 1-1,0-1 0,0 1 0,0 0 1,1-1-1,-1 1 0,1 0 0,-1 0 1,1-1-1,0 6 0,37-7-118,-35-1 118,8-1-30,0 1 0,-1 1-1,1-1 1,0 2 0,-1-1 0,18 6-1,-24-6 27,-1 1 0,1-1 0,-1 1-1,1 0 1,-1 0 0,1 0 0,-1 0-1,0 0 1,0 0 0,0 1-1,0-1 1,-1 1 0,1-1 0,-1 1-1,1 0 1,-1-1 0,0 1 0,0 0-1,0 0 1,0 0 0,-1 0 0,1 0-1,-1 0 1,0 0 0,0 0 0,0 4-1,0-1 86,0-1 0,0 1 0,-1 0 1,0-1-1,0 1 0,0 0 0,0-1 0,-1 1 0,0-1 0,0 0 0,-1 0 0,0 0 0,1 0 0,-2 0 0,1 0 0,0-1 0,-1 1 0,0-1 0,0 0 0,0 0 0,-1-1 0,1 1 0,-1-1 0,0 0 0,0 0 0,0-1 0,0 1 0,0-1 0,-1 0 0,1-1 0,-1 1 0,-6 0 0,11-2-122,0-1-1,0 1 0,0 0 1,0-1-1,1 1 1,-1-1-1,0 1 0,0-1 1,0 0-1,1 1 0,-1-1 1,0 0-1,1 1 0,-1-1 1,1 0-1,-1 0 0,1 1 1,-1-1-1,1 0 0,-1 0 1,1 0-1,0 0 0,0 0 1,-1 0-1,1 0 0,0 0 1,0 0-1,0 0 1,0 0-1,0 0 0,0 0 1,0 1-1,0-1 0,1 0 1,-1 0-1,0 0 0,0 0 1,1-1-1,11-43-4710,10 6-2045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3.464"/>
    </inkml:context>
    <inkml:brush xml:id="br0">
      <inkml:brushProperty name="width" value="0.025" units="cm"/>
      <inkml:brushProperty name="height" value="0.025" units="cm"/>
    </inkml:brush>
  </inkml:definitions>
  <inkml:trace contextRef="#ctx0" brushRef="#br0">97 0 9961,'-2'12'2344,"-6"27"922,-21 59 1,15-58-1897,2 0 1,-11 74 0,14 119 321,10-251-860,1 0 0,0 0 0,5-19-1,37-105-1092,-23 79 462,-9 23-264,-5 14-85,1 1-1,1 0 0,1 1 1,14-24-1,-24 49 101,-1 1 1,0 0-1,1 0 0,0 0 1,-1 0-1,1 0 0,0 0 0,0 0 1,0-1-1,0 1 0,0 0 1,0 0-1,1 0 0,-1 0 1,1 0-1,-1 0 0,1 0 1,0-1-1,0 1 0,0 0 0,-1-1 1,2 1-1,-1 0 0,0-1 1,0 1-1,0-1 0,1 0 1,-1 1-1,1-1 0,-1 0 1,1 0-1,0 0 0,-1 0 1,1 0-1,0 0 0,0 0 0,-1-1 1,1 1-1,0-1 0,0 1 1,0-1-1,0 0 0,0 0 1,0 0-1,0 0 0,0 0 1,0 0-1,-1 0 0,1-1 0,0 1 1,0-1-1,0 1 0,0-1 1,0 0-1,-1 1 0,1-1 1,0 0-1,-1 0 0,2-2 1,-17 18 229,-1 0 1,-1-2 0,-1 0 0,0-1 0,0 0 0,-1-2-1,-33 15 1,91-58-3653,71-47-8963,-70 51 6315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4.041"/>
    </inkml:context>
    <inkml:brush xml:id="br0">
      <inkml:brushProperty name="width" value="0.025" units="cm"/>
      <inkml:brushProperty name="height" value="0.025" units="cm"/>
    </inkml:brush>
  </inkml:definitions>
  <inkml:trace contextRef="#ctx0" brushRef="#br0">11 193 7815,'0'0'5397,"1"9"-2711,1 5-1767,-1 0 0,-1 1 0,-1-1 0,0 1 0,0-1-1,-7 24 1,7-36-821,1 0-1,-1 0 0,1 0 1,-1 0-1,1 0 0,0 0 0,0 0 1,-1 0-1,2 0 0,-1 0 1,0 0-1,0 0 0,1 0 0,-1 0 1,1 0-1,-1 0 0,1-1 0,0 1 1,0 0-1,0 0 0,0 0 1,0-1-1,0 1 0,3 2 0,-3-4-65,1 1-1,0-1 1,-1 1-1,1-1 0,0 0 1,0 0-1,-1 0 0,1 0 1,0 0-1,0-1 1,-1 1-1,1 0 0,0-1 1,0 0-1,-1 1 0,1-1 1,-1 0-1,1 0 1,0 1-1,-1-1 0,0 0 1,1-1-1,-1 1 0,0 0 1,1 0-1,-1-1 1,0 1-1,1-3 0,4-2-9,-1-1 0,0 0 0,0 0 0,0 0 0,-1-1 0,-1 1 0,1-1 0,-1 0 0,0 0 0,-1-1 0,0 1 0,0 0 0,-1-1 0,0 1-1,-1-1 1,0 1 0,-1-16 0,1 24-23,0 1-1,0-1 0,-1 0 1,1 0-1,0 1 1,0-1-1,0 0 0,0 1 1,-1-1-1,1 0 0,0 0 1,0 0-1,-1 1 0,1-1 1,0 0-1,0 0 1,-1 0-1,1 0 0,0 0 1,0 1-1,-1-1 0,1 0 1,0 0-1,-1 0 0,1 0 1,0 0-1,-1 0 1,1 0-1,0 0 0,-1 0 1,1 0-1,0 0 0,0 0 1,-1 0-1,1 0 0,0 0 1,-1-1-1,1 1 1,0 0-1,0 0 0,-1 0 1,1 0-1,0 0 0,0-1 1,-1 1-1,1 0 0,0 0 1,0-1-1,0 1 0,-1 0 1,1 0-1,0-1 1,0 1-1,0 0 0,0 0 1,-1-1-1,1 1 0,0 0 1,0-1-1,0 1 0,0 0 1,0 0-1,0-1 1,0 1-1,0 0 0,0-1 1,0 1-1,0 0 0,0-1 1,-11 22-45,9-14 39,1 0 0,0 1 0,0-1 0,1 1 1,0-1-1,0 1 0,2 10 0,-2-16 9,1 0 0,-1 0 0,1 0 1,-1 0-1,1 0 0,0 0 0,0 0 1,0-1-1,0 1 0,0 0 0,0 0 1,0-1-1,1 1 0,-1-1 0,1 1 0,-1-1 1,1 0-1,-1 0 0,1 0 0,0 0 1,0 0-1,-1 0 0,1 0 0,0 0 1,0 0-1,0-1 0,0 1 0,0-1 0,0 0 1,0 1-1,4-1 0,0-1-1,1 0-1,-1 0 1,1 0-1,-1-1 1,1 1 0,-1-2-1,0 1 1,0-1-1,0 0 1,0 0-1,0 0 1,-1-1 0,1 0-1,-1 0 1,0-1-1,-1 1 1,1-1-1,-1 0 1,1 0 0,-2-1-1,1 1 1,0-1-1,-1 0 1,0 0-1,-1 0 1,1 0 0,2-12-1,-21 47-630,10-15 609,1 0 0,1 1-1,0 0 1,1 0 0,0 0-1,1 0 1,1 17-1,0-32-41,1 0 0,0 1 0,0-1 0,0 0-1,0 1 1,0-1 0,0 0 0,0 1-1,0-1 1,0 0 0,0 1 0,0-1 0,0 0-1,0 1 1,0-1 0,0 0 0,1 0-1,-1 1 1,0-1 0,0 0 0,0 1 0,0-1-1,1 0 1,-1 0 0,0 1 0,0-1-1,0 0 1,1 0 0,-1 0 0,0 1 0,0-1-1,1 0 1,-1 0 0,0 0 0,1 0 0,-1 1-1,11-8-2366,7-18-2121,0-30-4560,-10-6 4883,-7-64 7043,-3 66 2659,3 46-3735,-1 9-800,0 0 0,1 0 0,-2 0 0,1 1 0,0-1 0,-1 0 0,-2-7 0,3 10 219,5 28-1051,1-19-1007,1 0-1,0 0 1,0-1 0,0 0-1,1 0 1,0-1-1,0 0 1,1 0-1,-1-1 1,1 0 0,14 5-1,13 7-5574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4.696"/>
    </inkml:context>
    <inkml:brush xml:id="br0">
      <inkml:brushProperty name="width" value="0.025" units="cm"/>
      <inkml:brushProperty name="height" value="0.025" units="cm"/>
    </inkml:brush>
  </inkml:definitions>
  <inkml:trace contextRef="#ctx0" brushRef="#br0">85 243 8232,'0'0'13527,"-9"1"-13057,6-1-415,0 0-1,0 0 0,0 0 1,0 1-1,0 0 1,0 0-1,0-1 1,0 2-1,0-1 1,0 0-1,1 1 1,-1-1-1,1 1 1,-1 0-1,1 0 1,-1 0-1,1 0 1,0 0-1,0 0 1,0 1-1,0-1 1,0 1-1,1-1 1,-1 1-1,1 0 1,-1-1-1,1 1 1,0 0-1,0 0 1,1 0-1,-1 0 0,0 0 1,1 5-1,-1-3 40,0 0-1,0 0 1,0 1-1,1-1 0,0 0 1,0 0-1,0 1 0,1-1 1,2 9-1,-3-13-81,1 1 0,0 0 0,0-1 0,0 1 0,0 0 0,1-1 0,-1 0 0,0 1 0,1-1 0,-1 0 0,1 1 0,-1-1 0,1 0 0,-1 0 0,1 0 0,0 0 0,0-1 0,-1 1 0,1 0 0,0-1 0,0 1 0,0-1 0,0 0 0,0 0 0,0 1 0,0-1 0,-1-1 0,4 1 0,3-1-28,0 0 0,0-1 0,0 0 0,0 0 0,-1-1 0,1 0 0,-1 0 0,0-1 0,0 1 0,0-2 0,0 1 0,-1-1 0,1 0 0,-1 0 0,0-1 0,-1 0 0,0 0 0,0 0 0,0-1 0,5-9 0,-1 3-27,-2 0 0,0-1-1,0 0 1,-1 0 0,-1 0-1,0-1 1,-1 0 0,-1 0-1,4-30 1,-7 43 33,0 0 1,0 0 0,0 0-1,0 0 1,0 0-1,0 0 1,-1 0-1,1 0 1,-1 0-1,1 0 1,-1 0-1,0 0 1,0 0 0,0 0-1,0 1 1,0-1-1,0 0 1,0 1-1,-1-1 1,1 0-1,0 1 1,-3-2-1,3 2 1,-1 1-1,1 0 0,-1 0 0,1 0 1,-1 0-1,1 0 0,-1 0 0,1 0 1,0 0-1,-1 0 0,1 1 0,-1-1 1,1 0-1,-1 1 0,1 0 0,0-1 1,0 1-1,-1 0 0,1-1 0,0 1 1,0 0-1,0 0 0,0 0 0,-1 0 1,2 0-1,-1 0 0,0 0 0,0 1 1,0-1-1,0 0 0,1 1 1,-2 0-1,-4 9 4,0 0 0,0 1 1,1-1-1,0 1 0,1 0 0,1 0 1,0 0-1,-2 16 0,4-23 21,1 0 0,0 0 0,0 0 0,0-1 0,0 1 0,1 0 0,0 0 0,0 0-1,0-1 1,4 9 0,-4-11-7,0 1-1,1-1 0,-1 0 1,1 0-1,0 0 0,0 0 1,-1 0-1,1 0 0,0-1 1,1 1-1,-1 0 0,0-1 1,0 0-1,1 0 1,-1 1-1,1-2 0,-1 1 1,1 0-1,-1 0 0,6 0 1,0 0-4,-1 0 1,1-1 0,0 0 0,0 0 0,0-1-1,0 0 1,0 0 0,-1-1 0,1 0-1,0 0 1,-1-1 0,14-7 0,-9 3-16,1-1 0,-2 0 0,1-1 0,-1 0 0,0-1 1,13-16-1,3-8 32,-3-1-1,0-1 1,31-67 0,-46 85 157,-9 18-166,0 0 0,0 0 1,1 0-1,-1 0 0,0 0 1,0 0-1,0 0 0,0 0 1,0 0-1,0 0 0,0 0 1,0 0-1,0 0 1,0 0-1,0 0 0,0 0 1,0 0-1,0 0 0,0 0 1,0 0-1,0 0 0,0 0 1,1 0-1,-1 0 0,0 0 1,0 0-1,0 0 0,0 0 1,-11 32 345,9-26-440,-4 11 159,1 0 1,0 1 0,2-1 0,0 1-1,1 0 1,0-1 0,2 1 0,0 0-1,5 34 1,-4-45-81,0-1 1,1 1-1,0 0 1,0-1-1,1 1 1,0-1-1,0 0 1,0 1-1,1-2 1,0 1-1,0 0 1,1-1-1,-1 0 1,1 0-1,0 0 1,1 0-1,-1-1 1,1 0-1,0 0 1,0-1-1,0 1 1,0-1-1,1 0 1,-1-1-1,1 0 1,0 0-1,-1 0 1,9 0-1,-15-2-48,1 0 0,-1 1 0,1-1 0,-1 0 0,1 0 0,-1 0 0,0 1 0,1-1 0,-1 0 0,1 0 0,-1 0 0,1 0 0,-1 0 0,1 0 0,-1 0 0,1 0 0,-1 0 0,1 0 0,-1 0 0,1-1 0,-1 1 0,1 0 0,-1 0 0,0 0 0,1 0 0,-1-1 0,1 1 0,-1 0-1,0-1 1,1 1 0,-1 0 0,0-1 0,1 1 0,-1 0 0,0-1 0,1 1 0,-1-1 0,0 1 0,0 0 0,1-1 0,-1 1 0,0-1 0,0 0 0,-12-23-666,-32-22 583,-107-76 1202,150 121-993,0 0 0,-1 0 1,1 0-1,0 0 0,0 0 1,0 0-1,0 0 1,0-1-1,0 1 0,1 0 1,-1 0-1,0-1 0,1 1 1,-1-1-1,1 1 0,-1 0 1,1-1-1,-1 1 1,1-1-1,0 1 0,0-1 1,0 1-1,0-4 0,1 4-38,0 0-1,0-1 0,0 1 0,0 0 0,0 0 0,0 0 1,0 0-1,0 0 0,1 0 0,-1 0 0,0 0 0,1 0 1,-1 0-1,0 1 0,1-1 0,-1 1 0,1-1 0,2 0 1,11-2-190,1 0 1,0 1-1,23 1 1,-27 0-128,28-3-2314,0-1-1816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5.476"/>
    </inkml:context>
    <inkml:brush xml:id="br0">
      <inkml:brushProperty name="width" value="0.025" units="cm"/>
      <inkml:brushProperty name="height" value="0.025" units="cm"/>
    </inkml:brush>
  </inkml:definitions>
  <inkml:trace contextRef="#ctx0" brushRef="#br0">1 50 4420,'0'0'14878,"2"11"-13693,6 31-411,-4-16-252,2 0-1,8 27 1,-13-51-514,-1 0 1,1 0-1,0 0 1,0 0 0,0-1-1,0 1 1,0 0-1,0-1 1,0 1 0,1-1-1,-1 1 1,0-1-1,1 1 1,0-1 0,-1 0-1,1 0 1,0 0-1,-1 0 1,1 0 0,0 0-1,0 0 1,0-1-1,0 1 1,3 0-1,-1-1 20,0 0-1,1 0 1,-1-1-1,0 1 1,0-1-1,0 0 0,0 0 1,0-1-1,0 1 1,0-1-1,4-3 0,9-4 47,-2-2 0,0 0 0,0-1 0,15-15-1,61-87 264,-99 155-70,8-36-266,-1-1 0,0 0 0,1 0 0,0 0 1,0 0-1,0 0 0,1 0 0,1 8 0,-1-10 15,-1-1 0,1 0 0,0 0 0,0 0 0,-1 0 0,1 0 0,0 0 0,0-1 0,0 1 0,0 0 0,0 0 0,0-1 1,0 1-1,0 0 0,0-1 0,1 1 0,-1-1 0,0 0 0,0 1 0,0-1 0,1 0 0,-1 0 0,0 0 0,0 0 0,1 0 0,-1 0 0,0 0 0,0 0 0,1 0 0,-1 0 0,0-1 0,2 0 0,13-4 79,-1-1 0,0 0-1,0-1 1,-1-1 0,1-1 0,-2 0 0,1 0 0,18-19-1,8-3-45,-31 25-48,-7 4-5,1 0 0,-1 0 0,1 0 0,-1 0-1,1 0 1,0 1 0,0 0 0,0-1 0,-1 1 0,1 0 0,6-1 0,-8 7-33,0 1-1,-1-1 1,0 1 0,0-1-1,-1 11 1,-19 51 145,16-57-171,0 1 1,0 0-1,1-1 0,1 1 0,0 0 1,-1 13-1,4-24-387,1 0 0,-1 0 0,0 0 0,0 0 0,0-1 0,0 1 0,0 0 1,0-1-1,0 1 0,0-1 0,0 1 0,0-1 0,0 1 0,0-1 0,0 0 0,0 0 0,1-1 0,9-14-8075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6.138"/>
    </inkml:context>
    <inkml:brush xml:id="br0">
      <inkml:brushProperty name="width" value="0.025" units="cm"/>
      <inkml:brushProperty name="height" value="0.025" units="cm"/>
    </inkml:brush>
  </inkml:definitions>
  <inkml:trace contextRef="#ctx0" brushRef="#br0">147 88 9769,'0'0'3614,"4"-9"-309,2-2-2241,-4 8-691,0 0 0,0-1-1,0 1 1,0-1 0,-1 0-1,0 0 1,0 1 0,0-1 0,0 0-1,0 0 1,-1 0 0,0-5-1,1 9-268,-1-1 1,0 1-1,0-1 0,-1 0 0,1 1 0,0-1 0,0 1 0,0-1 0,0 1 0,0-1 0,-1 1 0,1-1 0,0 0 0,-1 1 0,1-1 1,0 1-1,-1 0 0,1-1 0,0 1 0,-1-1 0,1 1 0,-1-1 0,1 1 0,-1 0 0,1-1 0,-1 1 0,1 0 0,-1 0 0,1-1 1,-1 1-1,1 0 0,-1 0 0,0 0 0,-27 3 857,21-1-972,0 1-1,0-1 1,0 2-1,0-1 1,-8 6-1,8-3 8,-1 1 0,1 0-1,0 1 1,1-1 0,0 1 0,0 0-1,1 1 1,0 0 0,0-1 0,1 2-1,0-1 1,0 0 0,1 1-1,-3 17 1,6-26 2,0 1 0,0-1 0,-1 0-1,1 0 1,0 1 0,0-1 0,0 0 0,1 0-1,-1 1 1,0-1 0,0 0 0,1 0 0,-1 0 0,1 1-1,-1-1 1,1 0 0,-1 0 0,1 0 0,0 0-1,-1 0 1,1 0 0,0 0 0,0 0 0,0 0-1,0 0 1,1 0 0,1 0 8,-1 0 0,1 0 0,-1 0-1,0-1 1,1 1 0,0-1 0,-1 1 0,1-1 0,-1 0-1,1 0 1,-1 0 0,4-1 0,3-1 5,0 0-1,-1 0 1,0-1-1,0 0 1,0 0-1,0-1 1,8-4 0,-3-2-26,0-1 0,-1 0-1,-1 0 1,0-1 0,-1-1 0,0 1 0,0-2 0,-2 1 0,1-1 0,7-21 0,-20 44-24,-1 0 1,2 0-1,-1 0 0,1 1 1,1-1-1,0 1 0,0 0 0,1-1 1,0 1-1,0 0 0,2 15 1,0-24 46,0 0 0,0 1 0,0-1 1,1 0-1,-1 0 0,0 0 1,0 0-1,1 0 0,-1 0 0,1-1 1,-1 1-1,0 0 0,1-1 0,-1 1 1,1-1-1,0 0 0,-1 1 1,1-1-1,-1 0 0,1 0 0,-1 0 1,1 0-1,0 0 0,-1 0 0,4-1 1,42-6 149,-24-1-132,0-1-1,-1-1 1,35-22-1,-33 18-43,1 1 0,37-14 0,-61 27 16,0 0-1,-1-1 1,1 1-1,-1 0 0,1 0 1,0 0-1,-1-1 1,1 1-1,0 0 0,-1 0 1,1 0-1,0 0 1,-1 0-1,1 0 0,0 0 1,-1 0-1,1 0 1,-1 1-1,1-1 0,0 0 1,-1 0-1,1 1 1,-1-1-1,1 0 0,0 1 1,-1-1-1,1 0 1,-1 1-1,1-1 0,-1 1 1,1-1-1,-1 1 1,0-1-1,1 1 0,-1-1 1,0 1-1,1-1 1,-1 1-1,0 0 0,0-1 1,1 1-1,-1-1 1,0 1-1,0 0 0,0-1 1,0 1-1,0 0 1,0-1-1,0 1 0,0 0 1,0-1-1,0 1 1,0 0-1,0 1 10,-1-1 0,1 0 0,0 0 0,1 1 0,-1-1 0,0 0 0,0 0 0,0 0 0,1 0 0,-1 1 0,1-1 0,-1 0 0,1 0 0,-1 0-1,1 0 1,0 0 0,-1 0 0,1 0 0,0 0 0,0 0 0,0-1 0,0 1 0,0 0 0,0 0 0,0-1 0,0 1 0,0 0 0,0-1 0,0 1 0,0-1 0,0 0 0,0 1 0,1-1 0,-1 0 0,0 0 0,2 0 0,3 0 18,1 0 1,-1-1 0,0 1-1,0-2 1,0 1-1,1-1 1,-1 0 0,-1 0-1,1 0 1,0-1-1,-1 0 1,1 0 0,-1-1-1,0 1 1,6-6-1,24-14-205,-35 22 153,0 1 0,0 0 0,1 0 0,-1 0 0,0-1 0,0 1 0,1 0 0,-1 0 0,0 0 0,0 0 0,1-1 0,-1 1 0,0 0 0,1 0-1,-1 0 1,0 0 0,0 0 0,1 0 0,-1 0 0,0 0 0,1 0 0,-1 0 0,0 0 0,1 0 0,-1 0 0,0 0 0,0 0 0,1 0 0,-1 1-1,0-1 1,1 0 0,-1 0 0,0 0 0,0 0 0,1 1 0,-1-1 0,0 0 0,0 0 0,0 0 0,1 1 0,-1-1 0,0 0 0,0 0 0,0 1 0,0-1-1,1 1 1,-2 19-555,-5 4-1514,-2-7-3718,3-12-2081</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7.672"/>
    </inkml:context>
    <inkml:brush xml:id="br0">
      <inkml:brushProperty name="width" value="0.025" units="cm"/>
      <inkml:brushProperty name="height" value="0.025" units="cm"/>
    </inkml:brush>
  </inkml:definitions>
  <inkml:trace contextRef="#ctx0" brushRef="#br0">158 23 4644,'0'0'13528,"-11"-6"-12311,7 4-1170,2 0-25,-1 1-1,1-1 0,-1 0 0,0 1 0,0 0 1,0 0-1,0 0 0,0 0 0,0 0 1,0 0-1,0 1 0,0-1 0,0 1 0,0 0 1,0 0-1,0 0 0,0 1 0,-1-1 1,1 1-1,0 0 0,0-1 0,0 1 0,0 0 1,1 1-1,-1-1 0,0 1 0,0-1 1,1 1-1,-1 0 0,1 0 0,-1 0 0,1 0 1,0 0-1,-3 4 0,-1 1 31,1 0 0,-1 1 0,1 0 0,-5 12 0,8-17-29,1 0-1,0 0 1,0 0-1,0 0 0,0 0 1,0 0-1,1 1 0,-1-1 1,1 0-1,0 1 0,0-1 1,0 0-1,0 1 1,1-1-1,-1 0 0,2 4 1,-1-6-13,0 0 1,0 0-1,0 0 0,0 0 1,0 0-1,0 0 1,1 0-1,-1 0 0,0-1 1,0 1-1,1 0 1,-1-1-1,0 1 1,1-1-1,-1 0 0,0 1 1,1-1-1,-1 0 1,1 0-1,-1 0 0,0 0 1,1 0-1,-1 0 1,1 0-1,-1 0 0,0-1 1,1 1-1,-1-1 1,0 1-1,3-1 1,40-18 333,-34 13-273,-6 3-62,0 0 1,0 1-1,1-1 0,-1 1 1,1 0-1,-1 0 0,7-2 1,-9 4-16,-1 0 0,0 1-1,0-1 1,0 0 0,1 0 0,-1 0 0,0 1 0,0-1 0,0 0 0,0 1-1,0-1 1,0 1 0,1 0 0,-1-1 0,0 1 0,-1 0 0,1-1 0,0 1-1,0 0 1,0 0 0,0 0 0,-1 0 0,1 0 0,0 0 0,-1 0 0,1 0-1,-1 0 1,1 0 0,-1 0 0,1 1 0,-1-1 0,0 0 0,0 0 0,0 0-1,1 2 1,11 51 423,-3 1-1,-2 0 0,0 104 1,-7-148-91,-1-1 0,0 0 1,0 0-1,-2 1 0,1-1 0,-7 16 1,8-23-184,0 1 0,-1-1 0,0 1 1,1-1-1,-1 0 0,0 0 0,-1 0 1,1 0-1,0 0 0,-1-1 0,0 1 1,1-1-1,-1 1 0,0-1 0,0 0 1,0 0-1,-1 0 0,1-1 0,0 1 1,-1-1-1,1 0 0,-5 1 0,7-1-117,0-1-1,-1 0 0,1 0 0,0-1 1,0 1-1,0 0 0,0 0 0,-1 0 1,1-1-1,0 1 0,0-1 0,0 1 1,0-1-1,0 1 0,0-1 0,0 0 1,0 1-1,0-1 0,0 0 0,0 0 1,1 0-1,-1 0 0,0 1 0,0-1 1,1 0-1,-1 0 0,1-1 0,-1 1 1,1 0-1,-1 0 0,1 0 0,-1-2 1,-7-44 123,7 35-133,-5-40-394,3-1 1,5-75 0,-1 125 188,-1 0 0,1-1 0,-1 1 0,1 0 0,0 0 0,0-1-1,1 1 1,-1 0 0,1 0 0,-1 0 0,1 0 0,0 1 0,0-1 0,0 0 0,1 1 0,-1-1 0,0 1 0,4-3 0,3 0-1370,0-1 0,1 1 1,0 0-1,13-4 0,2-1-1944,12-7-3116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48.060"/>
    </inkml:context>
    <inkml:brush xml:id="br0">
      <inkml:brushProperty name="width" value="0.025" units="cm"/>
      <inkml:brushProperty name="height" value="0.025" units="cm"/>
    </inkml:brush>
  </inkml:definitions>
  <inkml:trace contextRef="#ctx0" brushRef="#br0">95 0 17296,'0'0'790,"-11"11"572,3-4-1145,-39 38 1951,44-41-1975,0 0 0,0-1-1,1 1 1,-1 1-1,1-1 1,0 0 0,0 1-1,0-1 1,0 1-1,1-1 1,0 1 0,0 0-1,-1 6 1,2-10-176,0 0 0,0 0 0,0 1 0,1-1 0,-1 0 0,0 0 0,1 0 1,-1 0-1,0 0 0,1 0 0,-1 0 0,1 0 0,0 0 0,-1 0 0,1 0 0,0 0 0,0 0 0,-1 0 1,1 0-1,0 0 0,0-1 0,0 1 0,0 0 0,2 0 0,0 0 47,0 1 1,0-1-1,1 0 0,-1-1 0,0 1 1,1 0-1,-1-1 0,7 0 0,-4 0 40,0 0-1,0-1 0,0 0 0,0 0 0,0 0 1,0-1-1,-1 1 0,1-2 0,0 1 0,6-4 1,-10 4-62,0 1 1,0 0-1,0-1 1,0 1 0,0-1-1,-1 1 1,1-1 0,-1 0-1,1 0 1,-1 0-1,1 0 1,-1 0 0,0 0-1,0 0 1,0 0 0,0-1-1,-1 1 1,1 0-1,-1 0 1,1-1 0,-1 1-1,0 0 1,0-1 0,0 1-1,0 0 1,0-1-1,0 1 1,-1 0 0,1-1-1,-1 1 1,0 0 0,-1-3-1,0 1-61,0 1 0,0 0-1,-1 0 1,0 0 0,1 0 0,-1 0 0,0 1-1,-1-1 1,1 1 0,0 0 0,-1 0-1,1 0 1,-1 0 0,0 1 0,1-1-1,-1 1 1,0 0 0,-7-1 0,-17 0-840,16 2-3731,6 0-601</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8.188"/>
    </inkml:context>
    <inkml:brush xml:id="br0">
      <inkml:brushProperty name="width" value="0.025" units="cm"/>
      <inkml:brushProperty name="height" value="0.025" units="cm"/>
    </inkml:brush>
  </inkml:definitions>
  <inkml:trace contextRef="#ctx0" brushRef="#br0">95 231 17040,'0'0'1804,"-9"4"-314,3-1-1381,0 0 1,1 0-1,0 0 0,0 1 0,0 0 1,0 0-1,1 0 0,-1 1 1,1 0-1,0-1 0,1 1 1,-1 1-1,1-1 0,0 0 1,0 1-1,1 0 0,-1 0 0,1 0 1,1 0-1,-3 11 0,3-14-58,0 1 0,1-1 0,-1 0 0,1 0 0,0 1 0,0-1 0,0 0 0,0 0 0,0 1 0,1-1 0,0 0 0,-1 0 0,1 0 0,0 0 0,1 0 0,-1 0 0,0 0 0,1 0 0,3 4 0,-3-5-26,1 0 1,0 0-1,-1-1 0,1 0 0,0 1 0,0-1 0,0 0 0,0 0 1,0-1-1,0 1 0,0 0 0,0-1 0,1 0 0,-1 0 1,0 0-1,0 0 0,0 0 0,0-1 0,0 0 0,5-1 1,-3 1-5,0-1 0,0 0 1,0 0-1,0 0 1,-1 0-1,1-1 0,-1 0 1,0 0-1,0 0 1,0 0-1,0-1 0,-1 0 1,1 1-1,-1-1 1,0 0-1,0-1 1,0 1-1,-1-1 0,1 1 1,-1-1-1,2-6 1,1-2 30,-1-1 1,-1 0-1,0 0 0,-1 0 1,0 0-1,-1-20 1,-6 45-406,5-10 343,0 0 0,0-1 0,0 1 0,-1 0 0,1 0 0,0-1 0,1 1 0,-1 0 0,0 0 0,0-1 0,0 1 0,0 0-1,0-1 1,1 1 0,-1 0 0,0-1 0,1 1 0,-1 0 0,1-1 0,-1 1 0,0-1 0,1 1 0,-1 0 0,1-1 0,-1 1 0,1-1 0,0 0-1,-1 1 1,1-1 0,0 1 0,-1-1 0,1 0 0,0 0 0,0 1 0,4 0 18,-1 0-1,0 0 1,1-1-1,-1 1 1,1-1 0,-1 0-1,1 0 1,-1-1-1,1 1 1,-1-1-1,0 0 1,1 0 0,-1-1-1,0 1 1,6-4-1,-1 0 27,-1 0 0,-1 0 0,1-1-1,-1 0 1,0 0 0,0-1-1,6-7 1,2-5 49,-1 0 0,-1-2 0,-1 1 0,20-45 0,-23 27 29,-13 24-124,3 14 1,0 0 0,1 0-1,-1 0 1,0 0 0,0 0 0,1 0-1,-1 0 1,0 0 0,0 0-1,1 0 1,-1 0 0,0 1-1,1-1 1,-1 0 0,0 1 0,1-1-1,-1 0 1,0 1 0,1-1-1,-1 1 1,1-1 0,-1 1 0,0 1-1,-7 5-9,0 2 0,0-1 0,1 1 0,1 1-1,0-1 1,0 1 0,-5 11 0,-30 76-61,38-86 92,-2-3 31,2 1 1,-1 1-1,1-1 1,1 0-1,0 1 1,0-1-1,1 1 1,0 0-1,0 0 1,1-1-1,2 15 1,-1-22-37,1 0 0,-1 0 1,1-1-1,-1 1 0,1 0 1,-1-1-1,1 0 1,0 1-1,0-1 0,0 0 1,0 0-1,0 0 1,0 0-1,0 0 0,0 0 1,0-1-1,1 1 1,-1-1-1,0 1 0,0-1 1,1 0-1,-1 0 0,4-1 1,57-3-1401,-50 1-328,1 0 0,-1-1 0,0-1-1,17-8 1,8-8-6872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8.546"/>
    </inkml:context>
    <inkml:brush xml:id="br0">
      <inkml:brushProperty name="width" value="0.025" units="cm"/>
      <inkml:brushProperty name="height" value="0.025" units="cm"/>
    </inkml:brush>
  </inkml:definitions>
  <inkml:trace contextRef="#ctx0" brushRef="#br0">147 146 8968,'0'0'5280,"-11"2"-2781,4 0-2229,-1 0 1,1 1 0,0-1 0,0 2 0,0-1-1,0 1 1,0 0 0,1 0 0,-1 1 0,1 0-1,0 0 1,1 0 0,-1 1 0,1 0 0,0 0-1,1 0 1,-1 0 0,1 1 0,1 0 0,-1 0-1,-4 12 1,8-17-211,-1 0 1,0 0-1,1 0 1,-1 0-1,1 0 0,-1 0 1,1 1-1,0-1 0,0 0 1,0 0-1,0 0 0,0 0 1,1 0-1,-1 1 0,1-1 1,-1 0-1,1 0 0,0 0 1,0 0-1,1 2 0,-1-3-33,0 0 0,1 1 0,-1-1 0,1 0 0,-1 0 0,1-1 0,-1 1-1,1 0 1,0 0 0,-1-1 0,1 1 0,0-1 0,-1 1 0,1-1 0,0 0-1,0 0 1,-1 0 0,1 0 0,2 0 0,3-1 7,0 0 0,0 0-1,0-1 1,0 0 0,0 0 0,-1 0-1,1-1 1,-1 0 0,0-1 0,0 1-1,7-6 1,-2-1-33,-1 0-1,-1 0 1,0-1 0,0-1-1,-1 1 1,-1-1-1,0-1 1,0 1 0,6-19-1,-6 12 28,-1 1 0,-1-1 1,-1 0-1,-1 0 0,0 0 0,0-26 0,-4 50-27,0 1 0,-1-1 1,1 0-1,-1 1 0,0-1 0,-1 0 0,1 0 1,-1 0-1,-3 5 0,-10 21-8,1 6 8,8-21-17,0 1 0,1 0 0,0 0 0,2 0 0,0 1-1,1-1 1,0 1 0,1 28 0,2-45-80,0 0-1,0 0 1,0 0-1,1 0 1,-1 0-1,0 0 1,1 0-1,-1-1 1,1 1-1,-1 0 1,1 0-1,-1 0 1,1 0-1,0 0 1,-1-1-1,1 1 1,0 0-1,0-1 1,-1 1-1,1 0 1,0-1-1,0 1 1,0-1-1,0 1 0,0-1 1,0 0-1,0 1 1,1-1-1,0 1-467,0-1 0,1 0 0,-1 0 0,0 0 0,0 0 0,0 0 0,1 0 0,-1-1-1,0 1 1,0-1 0,0 1 0,4-3 0,15-11-7107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9.188"/>
    </inkml:context>
    <inkml:brush xml:id="br0">
      <inkml:brushProperty name="width" value="0.025" units="cm"/>
      <inkml:brushProperty name="height" value="0.025" units="cm"/>
    </inkml:brush>
  </inkml:definitions>
  <inkml:trace contextRef="#ctx0" brushRef="#br0">152 56 14510,'0'0'9075,"11"-7"-6160,-9 4-2871,0 1 0,-1-1 0,1 0 0,-1 0 0,1 1 0,-1-1 0,0 0 0,0 0 0,0 0 0,0-5 0,-2 7-42,1 0 0,-1 1-1,0-1 1,0 0 0,1 0-1,-1 0 1,0 0-1,0 1 1,0-1 0,0 0-1,0 1 1,0-1 0,0 1-1,0-1 1,0 1 0,0 0-1,0-1 1,0 1 0,-1 0-1,1 0 1,0 0-1,0-1 1,0 1 0,0 0-1,0 1 1,-1-1 0,1 0-1,0 0 1,-2 1 0,-3 0-8,1-1 0,-1 2 1,1-1-1,-1 0 1,1 1-1,-1 0 1,1 1-1,0-1 1,0 1-1,0 0 1,0 0-1,0 0 0,1 1 1,-1 0-1,1 0 1,0 0-1,0 0 1,1 1-1,-1-1 1,-2 6-1,0-1 29,1 0 0,0 0 1,0 0-1,1 1 0,0 0 0,1 0 1,0 0-1,0 0 0,1 0 0,-1 13 0,3-22-16,0 1 0,0 0 0,0-1-1,0 1 1,1 0 0,-1-1-1,0 1 1,1-1 0,-1 1 0,1-1-1,-1 1 1,1-1 0,0 1-1,0-1 1,0 1 0,-1-1 0,1 0-1,1 1 1,-1-1 0,0 0-1,0 0 1,0 0 0,1 0 0,2 2-1,-1-2 10,1 1-1,-1-1 1,1 0-1,0 0 0,0 0 1,0 0-1,0-1 1,-1 0-1,1 0 0,6 0 1,-1-1 2,0 0 0,-1 0 0,1-1 0,0 0 0,-1 0 0,1-1 0,-1-1 0,0 1 0,10-7 0,-3-3-45,0-1 0,-1 0 0,-1-2-1,0 1 1,-1-2 0,-1 0 0,14-27 0,-21 38 36,2 0-265,-6 15 133,-8 18 59,3-17 71,0 0 1,1 0-1,0 0 0,0 0 1,1 1-1,1-1 0,-3 20 1,5-30-6,1 1 1,-1 0 0,1-1-1,-1 1 1,1-1-1,0 1 1,-1-1 0,1 0-1,-1 1 1,1-1 0,0 1-1,-1-1 1,1 0-1,0 0 1,-1 1 0,1-1-1,0 0 1,0 0 0,-1 0-1,1 0 1,0 0 0,0 0-1,-1 0 1,1 0-1,0 0 1,0 0 0,-1 0-1,1 0 1,0 0 0,-1-1-1,1 1 1,0 0-1,0-1 1,0 1 0,30-11-15,23-29-1125,-42 30 1048,0 0-1,1 1 0,0 1 0,19-10 0,-32 20 203,1 0 1,0 0-1,-1 0 0,1 0 0,-1 0 0,1 0 0,-1 0 1,0 0-1,0 0 0,0 1 0,0-1 0,0 0 0,-1 0 1,0 3-1,-10 23 346,9-23-372,0-1-1,1 0 1,-1 1 0,1-1-1,-1 1 1,1 0-1,1-1 1,-1 6-1,2-10-272,0 0 0,0 0-1,0 0 1,0 0 0,1 0 0,-1-1-1,0 1 1,0 0 0,0-1 0,0 1-1,0 0 1,0-1 0,0 1-1,0-1 1,0 0 0,0 1 0,0-1-1,1-1 1,14-14-6065,2-5-4928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1:59.632"/>
    </inkml:context>
    <inkml:brush xml:id="br0">
      <inkml:brushProperty name="width" value="0.025" units="cm"/>
      <inkml:brushProperty name="height" value="0.025" units="cm"/>
    </inkml:brush>
  </inkml:definitions>
  <inkml:trace contextRef="#ctx0" brushRef="#br0">68 82 15086,'0'0'11355,"10"-4"-11195,-4 2-156,33-17 34,-37 18-51,0-1 0,0 1 0,-1-1 0,1 0 0,0 1 0,-1-1 1,1 0-1,-1 0 0,0 0 0,0 0 0,1 0 0,-1-1 0,-1 1 0,1 0 0,0 0 0,0-1 0,-1 1 0,0 0 0,1-1 1,-1-2-1,0 4 3,0 1 0,-1-1 0,1 0 0,0 1 0,-1-1 0,1 1 0,0-1 0,-1 0 0,1 1 0,-1-1 0,1 1 0,-1-1 0,1 1 0,-1 0 0,1-1 0,-1 1 0,0-1 0,1 1 0,-1 0 0,1 0 0,-1-1 0,0 1 0,1 0 0,-1 0 0,0 0 0,0 0 0,1-1 0,-1 1 0,0 0 0,1 0 0,-1 1 0,0-1 0,1 0 0,-1 0 0,0 0 0,1 0 0,-2 1 0,-30 9-304,24-4 329,0 1 0,1 0 1,-1 1-1,1-1 0,1 2 1,0-1-1,0 1 0,0-1 1,1 2-1,0-1 0,1 0 1,0 1-1,1 0 0,0 0 1,-3 18-1,6-27-4,0 0-1,0 0 0,0 0 1,0 0-1,0-1 0,0 1 1,0 0-1,0 0 0,0 0 1,1 0-1,-1 0 0,0 0 1,1 0-1,-1 0 0,1-1 1,-1 1-1,1 0 0,-1 0 1,1-1-1,-1 1 1,1 0-1,0-1 0,0 1 1,-1 0-1,1-1 0,0 1 1,0-1-1,-1 1 0,1-1 1,2 1-1,0 0 15,0-1-1,0 1 1,0-1 0,0 0 0,1 0-1,-1 0 1,0 0 0,0-1-1,5-1 1,5-1-51,0-1 0,-1 0 0,20-11 1,15-14-1140,-36 21 930,0 1-1,0 0 1,0 0-1,1 2 0,0-1 1,18-5-1,-29 12 303,0-1 0,-1 0 0,1 1 1,0-1-1,-1 0 0,1 1 0,0-1 0,-1 1 0,1-1 0,0 1 0,-1-1 0,1 1 0,-1-1 0,1 1 0,-1-1 0,0 1 0,1 0 0,-1-1 0,1 1 0,-1 0 0,0 0 1,0-1-1,1 1 0,-1 0 0,0-1 0,0 1 0,0 0 0,0 0 0,0 0 0,0-1 0,0 1 0,0 0 0,0 0 0,0-1 0,-1 2 0,1-1-20,0 1 0,0-1-1,0 1 1,0-1 0,0 1-1,0-1 1,0 1 0,1-1-1,-1 1 1,1-1 0,-1 0-1,1 1 1,-1-1 0,1 0-1,0 1 1,-1-1 0,1 0-1,0 0 1,0 0 0,0 0-1,0 1 1,0-2 0,0 1-1,1 0 1,-1 0 0,0 0 0,2 1-1,2-2-34,-1 0 1,1 0-1,0 0 0,-1 0 1,1-1-1,0 1 0,-1-1 1,1 0-1,-1-1 0,8-2 1,5-12-7121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0.084"/>
    </inkml:context>
    <inkml:brush xml:id="br0">
      <inkml:brushProperty name="width" value="0.025" units="cm"/>
      <inkml:brushProperty name="height" value="0.025" units="cm"/>
    </inkml:brush>
  </inkml:definitions>
  <inkml:trace contextRef="#ctx0" brushRef="#br0">0 90 8456,'0'0'13650,"8"8"-13564,-7-7-88,2 2 3,0 0-1,-1 0 0,1 0 0,0-1 1,0 1-1,1-1 0,-1 0 0,0 0 1,1 0-1,-1 0 0,1-1 0,0 1 1,0-1-1,-1 0 0,1 0 0,0 0 1,0-1-1,0 1 0,0-1 0,0 0 1,0 0-1,0 0 0,0-1 0,0 1 1,0-1-1,4-1 0,6-5-76,1-1 1,-1 0-1,0-1 0,-1-1 0,0 0 1,0-1-1,-1 0 0,-1 0 1,0-2-1,10-14 0,-21 27 81,1 0-1,-1-1 0,0 1 1,0 0-1,0-1 0,0 1 1,0 0-1,1 0 0,-1-1 1,0 1-1,0 0 0,0 0 1,1 0-1,-1-1 0,0 1 1,0 0-1,1 0 0,-1 0 1,0 0-1,1 0 0,-1-1 1,0 1-1,0 0 0,1 0 1,-1 0-1,0 0 0,1 0 1,-1 0-1,0 0 0,1 0 1,-1 0-1,0 0 0,0 0 1,1 0-1,-1 0 0,1 1 1,5 11 182,-2 31 145,-3-28-248,10 29 198,-10-42-507,0 0-1,0 0 1,-1 0 0,1 0-1,1 0 1,-1 0-1,0-1 1,0 1 0,1 0-1,-1-1 1,1 1 0,-1-1-1,1 1 1,0-1-1,0 0 1,-1 0 0,5 2-1,3-2-7045</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0.756"/>
    </inkml:context>
    <inkml:brush xml:id="br0">
      <inkml:brushProperty name="width" value="0.025" units="cm"/>
      <inkml:brushProperty name="height" value="0.025" units="cm"/>
    </inkml:brush>
  </inkml:definitions>
  <inkml:trace contextRef="#ctx0" brushRef="#br0">1 1 3876,'0'0'-160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1.113"/>
    </inkml:context>
    <inkml:brush xml:id="br0">
      <inkml:brushProperty name="width" value="0.025" units="cm"/>
      <inkml:brushProperty name="height" value="0.025" units="cm"/>
    </inkml:brush>
  </inkml:definitions>
  <inkml:trace contextRef="#ctx0" brushRef="#br0">50 2 7303,'0'0'13116,"-8"7"-12539,8-7-562,-32 33 391,31-33-399,0 1 0,0 0 0,1 0 0,-1 0 0,0 0 0,0 0 1,1 0-1,-1 0 0,1 0 0,-1 0 0,1 0 0,-1 0 0,1 0 0,0 0 0,0 0 0,-1 0 0,1 0 1,0 0-1,0 1 0,0-1 0,0 0 0,0 0 0,0 0 0,1 0 0,-1 0 0,0 1 0,1-1 1,-1 0-1,0 0 0,1 0 0,-1 0 0,1 0 0,0 0 0,-1 0 0,1 0 0,0 0 0,-1-1 0,1 1 1,0 0-1,0 0 0,0-1 0,0 1 0,0 0 0,0-1 0,1 1 0,1 1 12,0-1-1,0 0 1,-1 0-1,1 0 0,0-1 1,0 1-1,0-1 1,0 0-1,0 1 1,0-1-1,0-1 1,0 1-1,0 0 0,0-1 1,0 1-1,0-1 1,0 0-1,0 0 1,0 0-1,-1 0 1,1-1-1,0 1 0,-1-1 1,4-2-1,3-4 59,-1 0-1,1 0 1,-1-1-1,11-17 1,-5 8-24,-11 66-331,-2-44-89,-1 1-1,1-1 1,0 1-1,0-1 1,0 1-1,0-1 1,1 0-1,0 1 1,0-1-1,0 0 1,0 0-1,6 6 1,2 1-4502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1.523"/>
    </inkml:context>
    <inkml:brush xml:id="br0">
      <inkml:brushProperty name="width" value="0.025" units="cm"/>
      <inkml:brushProperty name="height" value="0.025" units="cm"/>
    </inkml:brush>
  </inkml:definitions>
  <inkml:trace contextRef="#ctx0" brushRef="#br0">52 161 16239,'0'0'6721,"14"-8"-6411,6-3-189,94-55 104,-104 60-193,1-1 0,-1 0 0,0 0 0,-1-1 1,0 0-1,0-1 0,11-14 0,-33 50-20,1 1-1,2 1 1,1-1-1,1 2 1,2-1-1,0 1 1,0 31 0,1 222 561,6-171-128,-1-30 99,0-82-491,1 1-1,-1 0 1,0-1-1,0 1 1,0 0 0,0-1-1,0 1 1,-1 0-1,1-1 1,0 1-1,0 0 1,0-1-1,-1 1 1,1 0 0,0-1-1,-1 1 1,1-1-1,0 1 1,-1-1-1,1 1 1,-1-1 0,1 1-1,-1-1 1,1 1-1,-1-1 1,1 1-1,-1-1 1,1 0 0,-1 1-1,0-1 1,1 0-1,-1 1 1,1-1-1,-2 0 1,-28-7 923,-22-27-290,40 23-730,1-1 0,0 0 0,1-1 0,0 0 0,2-1 0,-1 0 0,1 0 0,1-1 0,1 0 0,0 0 0,1 0 0,0-1 0,2 0 0,-1 0 0,0-21-1,4 33-149,-1 0 0,1 1 0,0-1-1,0 0 1,1 1 0,-1-1 0,1 1-1,0-1 1,0 1 0,0-1-1,0 1 1,1-1 0,-1 1 0,1 0-1,0 0 1,0 0 0,0 0 0,0 0-1,1 0 1,-1 0 0,1 1-1,-1-1 1,1 1 0,0 0 0,0 0-1,0 0 1,0 0 0,5-1-1,6-3-1624,1 2-1,0 0 0,0 1 0,0 0 0,22-1 0,-18 2-519,31-3-6582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1.870"/>
    </inkml:context>
    <inkml:brush xml:id="br0">
      <inkml:brushProperty name="width" value="0.025" units="cm"/>
      <inkml:brushProperty name="height" value="0.025" units="cm"/>
    </inkml:brush>
  </inkml:definitions>
  <inkml:trace contextRef="#ctx0" brushRef="#br0">63 78 12844,'0'0'10912,"-9"3"-10747,6-3-159,1 1 0,-1 0 0,0-1 0,1 1 0,-1 0 0,1 0 0,-1 1 0,1-1 0,0 1 0,-1-1 0,1 1 0,0 0 0,0-1 0,0 1 0,0 0 0,0 0 0,1 1 0,-1-1 0,1 0 0,-1 1 0,1-1 0,0 1 0,0-1 0,0 1 0,0-1 0,0 1 0,1 0 0,-1-1 0,1 1 0,-1 0 0,1 0 0,1 5 0,-1-8-3,0 1 1,0 0-1,0-1 1,1 1 0,-1-1-1,0 1 1,0 0-1,1-1 1,-1 1-1,1-1 1,-1 1-1,0-1 1,1 1 0,-1-1-1,1 1 1,-1-1-1,1 1 1,0-1-1,-1 1 1,1-1-1,-1 0 1,1 0-1,0 1 1,-1-1 0,1 0-1,0 0 1,-1 0-1,1 1 1,0-1-1,-1 0 1,1 0-1,0 0 1,-1 0-1,1 0 1,0 0 0,-1-1-1,1 1 1,0 0-1,-1 0 1,1 0-1,0-1 1,-1 1-1,2-1 1,31-12 208,-22 6-193,-1-1 0,0 0 0,-1-1 0,0 0 0,0 0 0,-1-1-1,0 0 1,0 0 0,-1-1 0,-1 0 0,0 0 0,8-22 0,-20 57-51,1 0 0,0 0 0,2 0 0,0 43 0,3-66-15,0-1 1,0 1 0,0 0-1,0-1 1,0 1 0,0 0 0,1 0-1,-1-1 1,0 1 0,0 0 0,1-1-1,-1 1 1,0 0 0,1-1 0,-1 1-1,1-1 1,-1 1 0,1-1-1,-1 1 1,1-1 0,-1 1 0,1-1-1,-1 1 1,1-1 0,0 0 0,-1 1-1,1-1 1,0 0 0,-1 1-1,1-1 1,0 0 0,0 0 0,-1 0-1,1 0 1,0 0 0,-1 0 0,1 0-1,0 0 1,0 0 0,-1 0-1,1 0 1,0 0 0,-1 0 0,1-1-1,0 1 1,-1 0 0,2-1 0,32-18-2917,18-41-4938,-22 23 3492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2.247"/>
    </inkml:context>
    <inkml:brush xml:id="br0">
      <inkml:brushProperty name="width" value="0.025" units="cm"/>
      <inkml:brushProperty name="height" value="0.025" units="cm"/>
    </inkml:brush>
  </inkml:definitions>
  <inkml:trace contextRef="#ctx0" brushRef="#br0">112 1 5317,'0'0'9913,"-9"13"-8338,-53 97 628,55-96-1689,1 0-1,0 0 0,1 0 1,1 0-1,0 1 1,1 0-1,-2 24 0,5-38-507,0 0 0,0-1 0,0 1 0,0 0 0,0 0 0,0 0 0,0 0 0,0 0 0,0 0 0,1 0 0,-1 0 1,0-1-1,1 1 0,-1 0 0,1 0 0,-1 0 0,1-1 0,-1 1 0,1 0 0,-1 0 0,1-1 0,0 1 0,-1-1 0,1 1 0,0 0 0,-1-1 0,1 1 0,0-1 0,0 0 0,1 1 0,0 0 20,1-1 0,-1 0 1,1 0-1,-1 0 0,1 0 0,-1 0 0,1-1 1,-1 1-1,1-1 0,-1 0 0,3-1 0,7-3-146,0 0 0,-1-1 1,15-10-1,-21 12-93,32-19-647,-35 22 849,0 0-1,0 0 1,1 0-1,-1 1 1,0-1 0,0 0-1,0 1 1,1-1 0,-1 1-1,0 0 1,0 0 0,1 0-1,-1 0 1,0 0-1,4 1 1,-5 3 155,1 0 1,-1 0-1,0 0 1,0 1-1,0-1 0,-1 0 1,1 1-1,-1 8 0,0-3 100,0-7-164,1 0 0,-1 0 0,0 0 0,1 0 0,0 0 0,0 0 0,0-1 0,0 1 0,0 0 0,1-1 0,-1 1 0,1 0 0,-1-1 0,3 3 0,-3-5-44,-1 1 1,1-1-1,0 0 0,-1 1 0,1-1 1,-1 0-1,1 0 0,0 0 0,-1 0 1,1 1-1,0-1 0,-1 0 0,1 0 1,0 0-1,-1 0 0,1 0 0,0 0 1,-1-1-1,1 1 0,0 0 0,-1 0 0,1 0 1,0-1-1,21-18 739,-18 12-740,0 0 1,0 1-1,0-1 0,-1-1 0,-1 1 1,1 0-1,-1-1 0,0 1 0,-1-1 1,0 0-1,0 1 0,0-1 0,-1 0 0,-1-8 1,2 15-44,0 0 0,0 1-1,0-1 1,0 0 0,0 0 0,0 1 0,0-1 0,0 0 0,0 1 0,0-1 0,1 1 0,-1 0 0,0-1 0,0 1 0,0 0-1,1 0 1,-1 0 0,0 0 0,0 0 0,1 0 0,-1 0 0,1 0 0,53 0-629,-17 0-2950,-4-4-2306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48.405"/>
    </inkml:context>
    <inkml:brush xml:id="br0">
      <inkml:brushProperty name="width" value="0.025" units="cm"/>
      <inkml:brushProperty name="height" value="0.025" units="cm"/>
    </inkml:brush>
  </inkml:definitions>
  <inkml:trace contextRef="#ctx0" brushRef="#br0">0 33 13132,'0'0'5510,"54"20"-4069,-26-19-512,8-1-609,7 0-224,2-2-96,-8-11-1857,1-6-3204,-8-1-7207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3.030"/>
    </inkml:context>
    <inkml:brush xml:id="br0">
      <inkml:brushProperty name="width" value="0.025" units="cm"/>
      <inkml:brushProperty name="height" value="0.025" units="cm"/>
    </inkml:brush>
  </inkml:definitions>
  <inkml:trace contextRef="#ctx0" brushRef="#br0">1 141 9929,'0'0'7026,"10"-3"-4923,9-1-1473,0-2-1,0-1 1,-1 0 0,28-16 0,-34 17-532,0-1 1,-1-1-1,0 0 1,0 0 0,-1-1-1,0 0 1,0-1-1,11-15 1,-57 58 670,25-17-709,0 0 0,1 1 0,-10 25 0,16-33-41,1-1 0,1 0 0,-1 1 0,1-1-1,1 1 1,0-1 0,0 1 0,0 0 0,1 0 0,1 8 0,-1-16-17,1 0 1,-1 0-1,0 0 0,0 0 1,0 0-1,1 0 0,-1 0 1,1 0-1,-1 0 0,0-1 0,1 1 1,0 0-1,-1 0 0,1-1 1,-1 1-1,1 0 0,0-1 1,0 1-1,-1 0 0,1-1 1,0 1-1,0-1 0,0 1 0,-1-1 1,1 0-1,0 1 0,0-1 1,1 0-1,1 1 15,0-1 0,1 0 0,-1 0 0,0 0 0,0 0 0,0 0 0,1-1 0,4-1 0,3-2 52,0 1 0,-1-2 0,19-10 0,46-43 47,-32 24-50,-43 34-63,0-1 1,0 1-1,1 0 1,-1 0-1,0 0 1,1 0-1,-1 0 1,0 0-1,1 0 1,-1-1-1,0 1 1,0 0-1,1 0 1,-1 0-1,0 0 1,1 0-1,-1 0 0,0 1 1,1-1-1,-1 0 1,0 0-1,1 0 1,-1 0-1,0 0 1,0 0-1,1 0 1,-1 1-1,0-1 1,1 0-1,-1 0 1,0 0-1,0 1 1,0-1-1,1 0 0,-1 0 1,0 1-1,0-1 1,0 0-1,0 0 1,1 1-1,-1-1 1,0 0-1,0 1 1,0-1-1,0 0 1,0 1-1,0-1 1,0 0-1,0 1 1,0-1-1,0 0 0,0 0 1,0 1-1,0-1 1,0 0-1,0 1 1,0-1-1,0 0 1,0 1-1,-1-1 1,1 0-1,0 0 1,0 1-1,-3 37 647,2-11-348,2-27-276,-1 0 0,1 1 1,0-1-1,-1 0 0,1 0 0,0 1 0,-1-1 0,1 0 0,0 0 0,0 0 0,-1 0 0,1 0 0,0 0 0,-1 0 0,1 0 0,0 0 0,-1 0 0,1-1 0,0 1 0,0 0 0,-1 0 0,1-1 0,-1 1 0,1 0 0,0-1 0,-1 1 0,2-1 0,17-10 270,11-10-138,-21 13-175,1 0 0,0 1-1,1 0 1,0 0 0,0 2 0,0-1-1,1 1 1,0 1 0,0 0 0,16-3-1,-27 7 0,-1 0-1,1 0 0,0 0 0,0 1 1,-1-1-1,1 0 0,0 0 0,-1 1 0,1-1 1,0 0-1,-1 1 0,1-1 0,0 1 1,-1-1-1,1 1 0,-1-1 0,1 1 1,-1-1-1,1 1 0,-1 0 0,1-1 0,-1 1 1,0 0-1,1-1 0,-1 1 0,0 0 1,1-1-1,-1 1 0,0 0 0,0 0 1,0-1-1,0 1 0,0 0 0,0 1 1,0 34-3399,-1-24-3630</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4.776"/>
    </inkml:context>
    <inkml:brush xml:id="br0">
      <inkml:brushProperty name="width" value="0.025" units="cm"/>
      <inkml:brushProperty name="height" value="0.025" units="cm"/>
    </inkml:brush>
  </inkml:definitions>
  <inkml:trace contextRef="#ctx0" brushRef="#br0">13 14 4004,'0'0'15278,"-3"8"-14205,1-1-833,0 0-1,0 0 0,1 0 0,0 0 1,0 0-1,0 14 0,2-19-205,-1 0 1,0 1-1,0-1 1,1 0-1,0 0 1,-1 0-1,1 0 0,0 0 1,0 0-1,0 0 1,0 0-1,0 0 0,0 0 1,1-1-1,-1 1 1,1 0-1,-1-1 0,1 1 1,0-1-1,-1 0 1,1 1-1,0-1 1,0 0-1,0 0 0,0 0 1,0 0-1,0-1 1,0 1-1,0-1 0,0 1 1,4 0-1,1 0 38,1-1 0,0 0-1,-1 0 1,1 0 0,-1-1-1,1 0 1,-1-1 0,1 1 0,-1-2-1,0 1 1,1-1 0,-1 0-1,-1 0 1,12-8 0,-3 1 8,-1 0 1,-1-2-1,1 0 1,-2 0-1,14-18 1,-23 33 248,-3 13-162,-4 21-4,4-33-117,-2 7 14,1 28 0,2-38-59,-1 0 0,0 0 0,1-1 0,-1 1 0,1 0 0,0 0 0,-1 0 0,1 0 0,0-1 0,-1 1 0,1 0 0,0-1 0,0 1 0,0 0 0,-1-1 0,1 1 0,0-1 0,0 1 0,0-1 0,0 0 0,0 1 0,0-1 0,0 0 0,0 0 0,0 0 0,0 1 0,0-1 0,0 0 0,0-1 0,0 1 0,0 0 0,0 0 0,0 0 0,2-1 0,5-1 29,0-1 1,-1 0 0,1 0-1,0 0 1,-1-1 0,0-1-1,0 1 1,0-1 0,0 0-1,-1 0 1,0-1 0,0 0-1,9-12 1,-10 11-29,1 0 0,1 1 0,0-1 0,0 1 0,0 0 0,0 1 0,1 0 0,0 0 0,0 1 0,0 0 0,12-4 0,-19 8-10,0-1 0,0 1 0,0 0 0,0 0 0,1 0 0,-1 1-1,0-1 1,0 0 0,0 0 0,0 1 0,0-1 0,0 0 0,0 1 0,0-1-1,-1 1 1,1-1 0,0 1 0,0 0 0,0-1 0,0 1 0,-1 0 0,1 0-1,0-1 1,0 1 0,-1 0 0,1 0 0,-1 0 0,1 0 0,-1 0 0,1 0-1,-1 0 1,0 0 0,1 0 0,-1 0 0,0 0 0,0 0 0,0 0 0,0 0-1,0 0 1,0 2 0,0 53 44,-1-43-27,1-10-168,-3 30 60,3-32-168,0 0-1,0 1 0,0-1 0,0 0 0,0 0 0,-1 0 1,1 1-1,0-1 0,-1 0 0,1 0 0,-1 0 0,0 0 1,1 0-1,-1 0 0,0 0 0,0 0 0,1 0 1,-1 0-1,0-1 0,0 1 0,-2 1 0,-2-3-5679,0-7-3988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5.105"/>
    </inkml:context>
    <inkml:brush xml:id="br0">
      <inkml:brushProperty name="width" value="0.025" units="cm"/>
      <inkml:brushProperty name="height" value="0.025" units="cm"/>
    </inkml:brush>
  </inkml:definitions>
  <inkml:trace contextRef="#ctx0" brushRef="#br0">1 1 11243,'0'0'5989,"3"61"-6245,10-48-2851,3-1-3908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6.189"/>
    </inkml:context>
    <inkml:brush xml:id="br0">
      <inkml:brushProperty name="width" value="0.025" units="cm"/>
      <inkml:brushProperty name="height" value="0.025" units="cm"/>
    </inkml:brush>
  </inkml:definitions>
  <inkml:trace contextRef="#ctx0" brushRef="#br0">39 323 15439,'0'0'3026,"-5"11"-1830,3-7-1171,-4 6 371,1 1-1,1 0 1,-1 0-1,-4 21 1,9-30-368,-1 0 0,1 0 1,-1 0-1,1-1 0,0 1 0,0 0 1,0 0-1,0 0 0,0 0 0,0 0 1,1-1-1,-1 1 0,1 0 0,-1 0 1,1 0-1,0-1 0,-1 1 0,1 0 1,0-1-1,0 1 0,0-1 0,0 1 1,1-1-1,-1 1 0,0-1 0,0 0 1,1 0-1,-1 0 0,1 0 0,-1 0 1,1 0-1,0 0 0,-1 0 0,1 0 1,0-1-1,0 1 0,-1-1 1,1 1-1,0-1 0,0 0 0,0 1 1,0-1-1,2 0 0,7-1-3,-1 0 0,0-1 0,1 0 0,-1-1 0,0 0 0,0 0 0,0-1 1,0 0-1,-1-1 0,0 0 0,0 0 0,0-1 0,-1 0 0,1-1 0,-2 0 0,1 0 0,-1-1 0,0 0 0,0 0 0,-1-1 0,0 1 0,9-19 1,-10 1 80,-6 25-101,1 1 0,0 0 0,0-1 0,0 1 1,0-1-1,0 1 0,0 0 0,-1-1 0,1 1 0,0 0 0,0-1 1,0 1-1,-1 0 0,1 0 0,0-1 0,-1 1 0,1 0 0,0 0 1,0-1-1,-1 1 0,1 0 0,-1 0 0,1 0 0,0 0 0,-1-1 0,1 1 1,0 0-1,-1 0 0,1 0 0,0 0 0,-1 0 0,1 0 0,-1 0 1,-1 1 0,0-1 1,0 1 0,0 0-1,1 0 1,-1 0-1,0 0 1,1 0 0,-1 0-1,1 0 1,-1 1 0,1-1-1,-1 1 1,1-1 0,0 1-1,0-1 1,0 1-1,0 0 1,0-1 0,0 1-1,0 0 1,0 2 0,-1-1 10,1 1 0,-1 0 0,1 0 1,0 0-1,0 0 0,1 0 0,-1 0 1,1 0-1,0 1 0,0-1 0,0 0 1,1 0-1,-1 0 0,1 0 1,0 0-1,0 0 0,0 0 0,1 0 1,0 0-1,-1-1 0,4 5 0,-3-5 6,1-1-1,-1 1 0,1-1 0,-1 0 0,1 0 0,0 0 0,0 0 0,0-1 0,0 1 1,0-1-1,0 0 0,0 1 0,1-1 0,-1-1 0,0 1 0,1-1 0,-1 1 0,0-1 1,1 0-1,-1 0 0,1 0 0,-1-1 0,0 1 0,1-1 0,-1 0 0,5-1 1,1-1 16,-1-1 0,1 0 1,-1-1-1,0 0 1,0 0-1,-1 0 1,1-1-1,-1 0 1,9-10-1,-12 11-22,1 0 0,-1 1-1,0-2 1,0 1 0,0 0 0,-1-1-1,0 0 1,0 1 0,0-1 0,-1-1-1,0 1 1,0 0 0,0 0 0,0-8 0,-6 9 60,-6 11-77,-7 10-13,14-11 36,0-1 1,0 1-1,1 0 1,0 0-1,0 0 1,0 0 0,0 1-1,1-1 1,0 0-1,0 1 1,0-1-1,1 9 1,0-12-9,0-1 1,1 1-1,-1-1 0,0 0 0,1 1 1,-1-1-1,1 0 0,0 1 1,-1-1-1,1 0 0,0 1 1,0-1-1,-1 0 0,1 0 0,0 0 1,0 0-1,1 0 0,-1 0 1,1 1-1,1-1 7,-1 0 0,1 0 0,0 0-1,-1 0 1,1-1 0,0 1 0,-1-1 0,1 0 0,0 0-1,-1 1 1,1-2 0,0 1 0,4-1 0,0-1 3,0 0 1,0-1 0,-1 0-1,0 0 1,1 0-1,-1-1 1,-1 0 0,1 0-1,0-1 1,-1 1 0,0-1-1,0 0 1,7-10-1,-9 12-15,1-1-1,-1 0 0,0-1 1,-1 1-1,1-1 0,-1 1 0,1-1 1,-1 0-1,-1 1 0,1-1 1,-1 0-1,1 0 0,-2 0 1,1-1-1,0 1 0,-1 0 0,0 0 1,0 0-1,-2-7 0,2 12-11,0-1-1,0 1 1,0-1-1,-1 1 0,1-1 1,0 1-1,-1 0 1,1-1-1,0 1 1,-1-1-1,1 1 0,0 0 1,-1-1-1,1 1 1,-1 0-1,1 0 1,0-1-1,-1 1 0,1 0 1,-1 0-1,1 0 1,-1 0-1,1-1 1,-1 1-1,1 0 0,-1 0 1,1 0-1,-1 0 1,1 0-1,-1 0 1,1 0-1,-1 0 1,1 0-1,-1 1 0,1-1 1,-1 0-1,1 0 1,-1 0-1,1 0 1,-1 1-1,1-1 0,0 0 1,-1 1-1,1-1 1,-1 0-1,1 1 1,0-1-1,-1 0 0,1 1 1,0-1-1,-1 1 1,-18 20-84,-4 29 101,22-47 8,0 0 1,0 1-1,0-1 0,0 0 1,1 1-1,0-1 0,-1 0 1,1 1-1,0-1 1,1 1-1,-1-1 0,1 0 1,1 7-1,0-8-15,-1-1 0,0 1 0,1-1 0,0 0-1,-1 1 1,1-1 0,0 0 0,0 0 0,0 0 0,-1 0 0,1-1-1,0 1 1,0-1 0,0 1 0,0-1 0,1 1 0,-1-1 0,0 0 0,0 0-1,0 0 1,0 0 0,0 0 0,4-2 0,49-10 11,-22-5-575,-25 12 378,1 1 0,-1-1 0,1 1 0,0 1 0,0 0 0,1 0 0,16-3 0,-24 39 423,-2-31-237,-1-1 0,1 0 0,0 1-1,0-1 1,0 0 0,1 1 0,-1-1-1,0 0 1,0 1 0,1-1 0,-1 0 0,1 1-1,-1-1 1,1 0 0,-1 0 0,1 0-1,0 1 1,0-1 0,-1 0 0,2 1 0,0-2 0,-1 0 1,0 1-1,1-1 1,-1 0-1,0 0 1,1-1-1,-1 1 1,0 0-1,1 0 1,-1-1 0,0 1-1,0 0 1,1-1-1,-1 0 1,0 1-1,0-1 1,0 1-1,0-1 1,0 0-1,0 0 1,0 0 0,0 0-1,1-1 1,9-7-267,-1-2 0,0 1 0,0-1 0,-1 0 0,-1-1 0,12-21 0,-1-4-708,15-40 1,-26 59 566,-1-1 0,0 0 0,-2-1 0,0 1 0,-1-1 1,2-30-1,-24 82 1397,10-11-642,2 0 1,0 1-1,2 0 1,0 0-1,-1 28 0,4-40-263,1 0-1,0 1 1,1-1-1,0 1 1,1-1-1,0 0 0,0 0 1,1 0-1,0 0 1,1 0-1,0-1 1,1 1-1,7 11 1,-9-17-48,12 15-882,-14-15 434,-10-10 407,-33-29 968,3-1-1,-64-74 1,103 109-920,-1 1 0,1 0 0,-1-1 0,1 1 0,0-1 0,-1 1 1,1 0-1,0-1 0,-1 1 0,1-1 0,0 1 0,0-1 0,-1 1 0,1-1 0,0 0 0,0 1 1,0-1-1,0 1 0,0-1 0,0 1 0,0-1 0,0 1 0,0-1 0,0 1 0,0-1 0,0 0 0,0 1 1,0-1-1,1 1 0,-1-1 0,0 1 0,0-1 0,1 1 0,-1-1 0,0 1 0,1 0 0,-1-1 0,0 1 1,1-1-1,-1 1 0,0 0 0,1-1 0,-1 1 0,1 0 0,-1-1 0,1 1 0,-1 0 0,1 0 0,-1-1 1,1 1-1,-1 0 0,1 0 0,-1 0 0,1 0 0,0 0 0,-1 0 0,1 0 0,-1 0 0,1 0 0,0 0 1,46-1-660,-36 2 759,62-2-3368,-54-1-2068,-66-25-2334,34 19 10475,-1 1 1,0 1 0,-23-8-1,87 33-4609,-5 7-3749,-9-5-330,-3-4 34</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6.522"/>
    </inkml:context>
    <inkml:brush xml:id="br0">
      <inkml:brushProperty name="width" value="0.025" units="cm"/>
      <inkml:brushProperty name="height" value="0.025" units="cm"/>
    </inkml:brush>
  </inkml:definitions>
  <inkml:trace contextRef="#ctx0" brushRef="#br0">60 0 10314,'17'1'10520,"-38"2"-8124,-14 3-2537,34-6 139,0 0 1,0 0 0,0 0-1,0 1 1,0-1 0,0 0-1,0 1 1,0-1 0,0 0-1,0 1 1,0-1 0,0 1 0,1-1-1,-1 1 1,0 0 0,0-1-1,0 1 1,1 0 0,-1 0-1,0 0 1,1-1 0,-1 1-1,0 1 1,19 6-175,40-4-738,-55-4 832,3-1-38,0 1-1,0 1 1,-1-1 0,1 1 0,0 0 0,8 2 0,-14-3 144,1 0 1,-1 1-1,1-1 1,-1 0-1,1 1 1,-1-1-1,1 0 1,-1 1 0,1-1-1,-1 0 1,1 1-1,-1-1 1,0 1-1,1-1 1,-1 1-1,0-1 1,1 1 0,-1-1-1,0 1 1,0-1-1,0 1 1,1 0-1,-1-1 1,0 1-1,0-1 1,0 2 0,0 0 129,-1 0 1,1 0 0,-1 0 0,0-1-1,1 1 1,-1 0 0,0 0 0,0-1-1,0 1 1,0 0 0,-1-1 0,-1 3-1,-3 3-29,0-1-1,0 0 0,-1 0 1,0 0-1,0-1 0,0 0 1,-1 0-1,0 0 0,0-1 1,0-1-1,0 1 0,0-1 0,-18 3 1,26-6-312,0 0 1,-1-1-1,1 1 0,0 0 1,-1-1-1,1 1 0,0-1 1,0 1-1,-1 0 1,1-1-1,0 1 0,0-1 1,0 1-1,-1 0 1,1-1-1,0 1 0,0-1 1,0 1-1,0-1 1,0 1-1,0-1 0,0 1 1,0-1-1,0 1 0,0 0 1,0-1-1,1 1 1,-1-1-1,0 1 0,0-1 1,0 1-1,0 0 1,1-1-1,-1 1 0,0-1 1,0 1-1,1 0 1,-1-1-1,0 1 0,1 0 1,-1 0-1,0-1 0,1 1 1,-1 0-1,1-1 1,14-16-6696</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6.898"/>
    </inkml:context>
    <inkml:brush xml:id="br0">
      <inkml:brushProperty name="width" value="0.025" units="cm"/>
      <inkml:brushProperty name="height" value="0.025" units="cm"/>
    </inkml:brush>
  </inkml:definitions>
  <inkml:trace contextRef="#ctx0" brushRef="#br0">81 196 10922,'0'0'10784,"-10"12"-10213,3-4-452,-32 41 804,36-45-772,0 0 0,0 1-1,0 0 1,1 0 0,0 0 0,0 0 0,0 0 0,1 0 0,0 1-1,-2 9 1,4-14-142,-1 0 1,0 0-1,1 0 0,-1 0 0,0 0 0,1-1 0,-1 1 1,1 0-1,0 0 0,-1-1 0,1 1 0,-1 0 0,1-1 1,0 1-1,0 0 0,-1-1 0,1 1 0,0-1 0,0 1 1,0-1-1,-1 0 0,1 1 0,0-1 0,0 0 0,0 0 1,0 0-1,0 1 0,0-1 0,0 0 0,0 0 1,0 0-1,0 0 0,-1-1 0,1 1 0,0 0 0,0 0 1,2-1-1,39-10 214,-30 4-235,0 0 0,-1 0 0,0-1 1,0-1-1,0 0 0,-2 0 0,1-1 1,-1 0-1,0-1 0,-1 0 0,0 0 1,-1-1-1,-1 0 0,0 0 0,0-1 1,-1 0-1,0 0 0,-2 0 0,1 0 1,-1 0-1,-1-1 0,-1 1 0,0-1 1,-1-15-1,0 27 7,0 0 1,0 1-1,0-1 1,0 1-1,-1-1 1,1 0-1,-1 1 1,1-1-1,-1 1 1,1-1-1,-1 1 1,0-1-1,0 1 1,0-1-1,0 1 1,0 0-1,0-1 1,0 1-1,0 0 1,-1 0-1,1 0 1,0 0-1,-1 0 0,1 0 1,-1 1-1,1-1 1,-1 0-1,1 1 1,-1-1-1,0 1 1,1-1-1,-1 1 1,1 0-1,-1 0 1,0 0-1,1-1 1,-1 2-1,0-1 1,1 0-1,-1 0 1,0 1-1,-2 0 1,-3 0-22,0 2 1,0-1 0,0 1 0,0 0-1,1 0 1,-1 1 0,1 0-1,-7 5 1,7-5 57,0 1-1,1-1 0,0 1 1,0 0-1,1 0 1,-1 0-1,1 1 0,0 0 1,0 0-1,1 0 1,0 0-1,0 0 0,0 1 1,1-1-1,0 1 1,-2 13-1,4-19-41,0 0 1,0 0-1,1 0 1,-1 0-1,1 0 1,-1 1-1,1-1 1,-1 0-1,1 0 1,-1 0-1,1-1 1,0 1-1,0 0 1,-1 0-1,1 0 1,0 0-1,0-1 0,0 1 1,0 0-1,0-1 1,0 1-1,0-1 1,0 1-1,0-1 1,0 1-1,0-1 1,2 1-1,37 7-862,-31-7 500,14 2-663,15 3-5625,59 15 0,-62-8-728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8.092"/>
    </inkml:context>
    <inkml:brush xml:id="br0">
      <inkml:brushProperty name="width" value="0.025" units="cm"/>
      <inkml:brushProperty name="height" value="0.025" units="cm"/>
    </inkml:brush>
  </inkml:definitions>
  <inkml:trace contextRef="#ctx0" brushRef="#br0">55 270 3972,'0'0'9283,"8"-8"-9219,29-29-26,-36 35-23,1 0-1,-1 0 1,1 1 0,-1-1 0,0 0 0,0 0 0,0 0 0,0 0 0,0 0 0,0 0 0,-1-1-1,1 1 1,-1 0 0,0 0 0,1-1 0,-1-3 0,0 4 74,-1 1 0,1 0 0,-1-1 0,1 1 0,-1 0 0,1-1 0,-1 1 0,0 0 0,1 0 0,-1 0 0,0 0 0,0-1 0,0 1 0,0 0 0,0 1 0,0-1 0,0 0 0,0 0-1,-1 0 1,0 0 0,0 0 83,-1 0 0,1 0 0,-1 0 0,1 0-1,-1 1 1,1-1 0,-1 1 0,1-1 0,-1 1-1,1 0 1,-1 0 0,0 0 0,1 1 0,-1-1-1,1 1 1,-1-1 0,1 1 0,-1 0 0,1 0-1,0 0 1,-1 0 0,1 0 0,0 0 0,-4 4-1,2-1 87,1-1-1,0 1 0,0 1 0,0-1 1,1 0-1,0 1 0,0-1 0,0 1 1,0 0-1,0 0 0,1 0 0,0-1 1,0 1-1,1 0 0,-1 0 1,1 1-1,0-1 0,0 0 0,1 0 1,1 6-1,-1-10-212,0 0-1,0 1 1,0-1 0,0 0-1,0 0 1,1 0 0,-1 0 0,0 0-1,1 0 1,-1 0 0,1 0-1,-1-1 1,1 1 0,-1 0 0,1-1-1,0 1 1,-1-1 0,1 0-1,0 1 1,-1-1 0,1 0 0,0 0-1,2-1 1,42-3 227,-36 0-294,0 0-1,1-1 1,-2 0 0,1 0-1,0-1 1,-1 0 0,15-14 0,-18 15-45,0 0 1,-1-1 0,1 0 0,-1 0 0,0 0 0,-1-1 0,1 1 0,-1-1 0,-1 0 0,1 0 0,3-14 0,-7 9-305,-8 17 141,-8 16 88,12-13 199,1 0 0,-1 0 0,2 0 0,-1 0 0,1 1 0,0 0 0,1-1 0,0 1 0,0 0 0,1-1 0,1 15 0,-1-21-42,1-1-1,-1 0 1,1 0 0,0 1 0,0-1-1,-1 0 1,1 0 0,0 0 0,0 0-1,0 0 1,0 0 0,0 0 0,0 0-1,0 0 1,1-1 0,-1 1 0,0 0-1,0-1 1,1 1 0,-1-1 0,0 1-1,1-1 1,-1 0 0,0 1 0,1-1-1,-1 0 1,1 0 0,-1 0 0,0 0 0,1 0-1,-1 0 1,1-1 0,1 1 0,2-1 13,1 0 0,-1 0 0,1 0 0,-1-1 0,1 1 0,-1-1 0,7-4 0,3-4-53,0-1 1,-1-1 0,0 0-1,-1-1 1,-1 0-1,0-1 1,0-1 0,-2 1-1,0-2 1,0 0-1,-2 0 1,0 0 0,10-31-1,-17 45-13,0-1 0,-1 1-1,1 0 1,-1 0 0,1-1-1,-1 1 1,0 0 0,0-1-1,0 1 1,-1 0 0,1-1 0,0 1-1,-1 0 1,-1-5 0,2 7 29,0 0 1,-1-1-1,1 1 1,0 0 0,0 0-1,-1 0 1,1-1 0,0 1-1,-1 0 1,1 0 0,0 0-1,0 0 1,-1 0-1,1 0 1,0 0 0,-1 0-1,1-1 1,0 1 0,-1 0-1,1 0 1,0 0-1,0 0 1,-1 1 0,1-1-1,0 0 1,-1 0 0,1 0-1,0 0 1,-1 0-1,1 0 1,0 0 0,0 0-1,-1 1 1,1-1 0,-17 18-59,6-1 174,0 0 0,1 1 0,1 1 1,1-1-1,1 1 0,0 1 0,1-1 0,1 1 1,1 0-1,1 0 0,1 1 0,0 28 0,2-47-103,0-1 0,1 0 0,-1 1-1,0-1 1,0 0 0,1 0 0,-1 1-1,1-1 1,-1 0 0,1 0 0,0 1 0,-1-1-1,1 0 1,0 0 0,0 0 0,0 0-1,0 0 1,0 0 0,0 0 0,0 0 0,0-1-1,0 1 1,0 0 0,0-1 0,0 1 0,1 0-1,-1-1 1,0 0 0,1 1 0,-1-1-1,0 0 1,1 1 0,-1-1 0,0 0 0,1 0-1,-1 0 1,0 0 0,1 0 0,-1-1-1,0 1 1,1 0 0,-1-1 0,2 0 0,3 0 3,-1-1 0,1 1 1,-1-1-1,1-1 1,-1 1-1,0-1 0,0 0 1,0 0-1,5-4 0,11-15 16,-1-1 0,-1 0 0,-1-2-1,16-27 1,53-109 2,-98 184-43,1 1-1,1 1 1,-9 39-1,15-50 85,0 1-1,1 0 0,1 0 0,0 1 1,1-1-1,0 0 0,5 25 1,-5-38-46,1 1 1,-1-1 0,1 1 0,-1-1 0,1 0-1,0 1 1,0-1 0,0 0 0,0 1-1,1-1 1,-1 0 0,0 0 0,1 0-1,0 0 1,-1 0 0,1 0 0,0-1-1,0 1 1,0-1 0,0 1 0,0-1-1,0 0 1,1 1 0,-1-1 0,0 0-1,4 0 1,-13-25 22,2 17-59,-1 0 0,-1 0 0,1 1 0,-1 0 0,0 0 0,-10-6 0,10 7 4,0 1 0,0-1 0,1-1 0,0 1 0,0-1 1,1 0-1,-1-1 0,-6-9 0,12 15 15,0 0-1,0 1 1,-1-1 0,1 0-1,0 1 1,0-1 0,0 0-1,0 0 1,0 1 0,0-1 0,0 0-1,0 0 1,0 1 0,0-1-1,0 0 1,0 0 0,0 1-1,1-1 1,-1 0 0,0 1-1,1-1 1,-1 0 0,0 1-1,1-1 1,-1 0 0,1 1-1,-1-1 1,1 1 0,-1-1-1,1 1 1,-1-1 0,1 1-1,0-1 1,-1 1 0,1 0-1,0-1 1,-1 1 0,1 0 0,0 0-1,-1-1 1,1 1 0,0 0-1,0 0 1,-1 0 0,1 0-1,0 0 1,0 0 0,-1 0-1,1 0 1,1 0 0,54 0 222,-40 1-171,14-1 15,0-2 0,0 0 0,48-11 0,-69 11-57,-1 0 0,0-1 0,0 0 0,0 0 0,0-1 0,-1 0 0,1 0 0,-1-1 0,0 0 0,-1 0 0,1-1 0,-1 0 0,0 0 0,0 0 0,-1-1 0,0 0 0,8-13 0,-12 18-8,0 1 1,0-1 0,0 0-1,0 0 1,0 0 0,-1 0-1,1 1 1,0-1 0,-1 0-1,0 0 1,1 0 0,-1 0-1,0 0 1,0 0 0,0 0-1,0 0 1,-1-2 0,0 3-9,1 0 0,-1 1 1,1-1-1,-1 1 0,1-1 1,-1 1-1,1-1 0,-1 1 1,0-1-1,1 1 0,-1-1 1,0 1-1,0 0 1,1-1-1,-1 1 0,0 0 1,0 0-1,1 0 0,-1 0 1,0-1-1,0 1 0,1 0 1,-1 0-1,0 1 0,0-1 1,0 0-1,-1 0 1,-3 1-12,0 1 0,1-1 0,-1 1 0,0 0 0,1 0 0,-1 0 0,1 1 0,0-1 0,0 1 0,0 0 0,-7 7 0,4-1 90,0 0 0,0 1 0,1-1 0,0 1 0,1 0 0,0 0 1,1 1-1,0 0 0,1 0 0,0 0 0,0 0 0,2 0 0,-1 0 0,1 1 0,1 16 0,0-26-64,0 0-1,0-1 1,1 1 0,-1 0-1,0-1 1,1 1 0,0 0-1,-1-1 1,1 1 0,0-1-1,0 1 1,0-1-1,0 1 1,0-1 0,0 1-1,0-1 1,0 0 0,0 0-1,1 0 1,-1 0 0,0 0-1,1 0 1,2 2-1,0-2 10,0 0-1,0 0 0,0 0 1,0 0-1,0 0 0,1-1 0,-1 0 1,0 0-1,8-1 0,-1 0-57,1-1 0,0-1 0,-1 0 0,1 0 0,-1-1 0,15-8 0,-13 4-51,1 0 0,-1-1 0,-1 0 1,0-1-1,0-1 0,-1 0 0,18-23 1,-60 101 71,29-61 69,0-1 1,0 1-1,0 0 1,1 0 0,0 0-1,0-1 1,1 1 0,-1 0-1,1 0 1,1 0 0,-1 0-1,3 10 1,-3-15-59,0 0-1,1 0 1,0 0 0,-1 0-1,1 0 1,-1-1-1,1 1 1,0 0 0,-1 0-1,1-1 1,0 1 0,0-1-1,0 1 1,0-1 0,-1 1-1,1-1 1,0 1-1,0-1 1,0 0 0,0 1-1,0-1 1,0 0 0,0 0-1,0 0 1,0 0 0,0 0-1,0 0 1,0 0-1,0 0 1,0 0 0,0 0-1,0 0 1,0-1 0,0 1-1,0 0 1,0-1 0,1 0-1,1 0-320,0-1 0,1 1 0,-1-1 0,0 0 0,0 0 0,0 0 0,0 0 0,-1-1-1,4-2 1,10-20-4685,2-4-2638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8.452"/>
    </inkml:context>
    <inkml:brush xml:id="br0">
      <inkml:brushProperty name="width" value="0.025" units="cm"/>
      <inkml:brushProperty name="height" value="0.025" units="cm"/>
    </inkml:brush>
  </inkml:definitions>
  <inkml:trace contextRef="#ctx0" brushRef="#br0">28 0 10346,'-11'12'7399,"0"2"-5926,6 0-576,5 2-449,0 1-223,5-3-97,15-1 0,0-1-577,5-2-1953,0-5-2242,-2-1 1761,0-2-4740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08.827"/>
    </inkml:context>
    <inkml:brush xml:id="br0">
      <inkml:brushProperty name="width" value="0.025" units="cm"/>
      <inkml:brushProperty name="height" value="0.025" units="cm"/>
    </inkml:brush>
  </inkml:definitions>
  <inkml:trace contextRef="#ctx0" brushRef="#br0">27 118 6054,'0'0'17205,"-4"6"-16116,4-6-1080,-18 34 1451,17-33-1424,1-1 1,-1 1 0,1-1-1,-1 1 1,1 0 0,0 0-1,-1-1 1,1 1 0,0 0-1,0 0 1,-1-1-1,1 1 1,0 0 0,0 0-1,0 0 1,0-1 0,0 1-1,0 0 1,0 0 0,1-1-1,-1 1 1,0 0 0,0 0-1,0 0 1,1-1 0,-1 1-1,0 0 1,1-1-1,-1 1 1,1 0 0,-1-1-1,1 1 1,-1-1 0,1 1-1,-1 0 1,1-1 0,0 1-1,-1-1 1,1 0 0,0 1-1,-1-1 1,1 1-1,0-1 1,0 0 0,-1 0-1,1 1 1,0-1 0,0 0-1,-1 0 1,1 0 0,1 0-1,7 0 2,1-1-1,-1-1 0,0 1 0,0-1 1,0-1-1,0 0 0,0 0 1,0-1-1,-1 0 0,1 0 1,11-9-1,-8 5-404,0-1 0,0-1 1,-1 0-1,0-1 0,-1 0 1,14-17-1,-23 27 311,0-1 1,0 1-1,0 0 1,-1 0 0,1 0-1,0-1 1,0 1-1,-1-1 1,1 1-1,-1 0 1,1-1-1,-1 1 1,0-1-1,1 1 1,-1-1-1,0 1 1,0-1-1,0-2 1,-1 4 29,1-1 1,0 1-1,-1-1 1,1 1-1,-1-1 1,1 1-1,-1 0 1,0-1 0,1 1-1,-1-1 1,1 1-1,-1 0 1,0 0-1,1-1 1,-1 1-1,0 0 1,1 0-1,-1 0 1,0 0-1,1 0 1,-1 0-1,0 0 1,1 0-1,-1 0 1,0 0-1,-1 0 1,-3 1 11,0 0 0,0 1 1,0-1-1,0 1 0,0 0 1,0 0-1,1 0 0,-1 1 0,-4 3 1,0 1 225,0 2 0,1-1 1,0 1-1,-11 16 0,17-22-108,0-1 0,1 1 0,-1 0 0,0-1 0,1 1 0,0 0-1,-1 0 1,1 0 0,0 0 0,1 0 0,-1 1 0,0-1 0,1 0 0,0 0 0,0 0 0,0 1-1,0-1 1,0 0 0,1 0 0,-1 0 0,3 6 0,-1-7-84,0 0-1,-1-1 1,1 1 0,1-1-1,-1 0 1,0 1 0,0-1-1,0 0 1,1 0 0,-1-1 0,0 1-1,1 0 1,-1-1 0,1 0-1,-1 1 1,1-1 0,-1 0-1,5-1 1,49-2 28,-38-2-369,1 0 0,-1-1 0,0-1 1,0-1-1,-1 0 0,0-1 0,0-1 0,-1-1 1,0 0-1,14-15 0,-35 30 505,-1 1-1,1-1 1,0 1 0,0 0-1,1 0 1,-1 1-1,1 0 1,1-1 0,-1 1-1,1 0 1,0 1 0,0-1-1,0 1 1,1-1 0,0 1-1,1 0 1,-1-1 0,1 1-1,0 9 1,1-14-172,0-1 0,1 0 1,-1 1-1,0-1 0,0 0 1,1 1-1,-1-1 0,1 0 1,-1 1-1,1-1 0,0 0 0,-1 0 1,1 1-1,0-1 0,0 0 1,0 0-1,0 0 0,0 0 1,0 0-1,0 0 0,0-1 0,0 1 1,0 0-1,2 0 0,1 1-4,0 0 0,0-1 0,1 1-1,-1-1 1,0 0 0,1-1 0,8 1-1,-5 0-94,1-1 0,-1-1-1,1 1 1,-1-1 0,0-1-1,0 0 1,1 0 0,9-4-1,-14 4 95,0-1-1,0 1 0,0-1 0,0 1 1,0-1-1,-1 0 0,0 0 0,0-1 1,1 1-1,-2-1 0,1 1 1,0-1-1,-1 0 0,4-7 0,-3 2 180,-1 0 0,0-1-1,-1 1 1,0 0-1,0-14 1,3-20 277,-4 41-446,1-1-1,-1 0 0,1 1 0,0-1 0,0 0 0,0 1 1,0-1-1,1 1 0,-1 0 0,1-1 0,-1 1 1,1 0-1,0 0 0,0 0 0,0 0 0,0 0 1,0 0-1,0 1 0,0-1 0,1 1 0,-1-1 0,1 1 1,-1 0-1,1 0 0,-1 0 0,1 0 0,0 1 1,-1-1-1,7 0 0,7 0-154,1 0 0,-1 1 1,34 3-1,-20 0-832,-21-3 497,39 1-3643,-15-5-1897,21-13-10729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0.217"/>
    </inkml:context>
    <inkml:brush xml:id="br0">
      <inkml:brushProperty name="width" value="0.025" units="cm"/>
      <inkml:brushProperty name="height" value="0.025" units="cm"/>
    </inkml:brush>
  </inkml:definitions>
  <inkml:trace contextRef="#ctx0" brushRef="#br0">8 127 4837,'0'0'16751,"0"10"-16217,-2 1-372,0-1-26,1 0-1,0-1 1,0 1 0,1 0-1,0 0 1,1 0 0,0-1-1,4 19 1,-4-27-127,-1 0 0,1 0 1,-1 0-1,1 0 0,0 0 0,0 0 0,-1 0 1,1 0-1,0 0 0,0 0 0,0-1 0,0 1 1,0 0-1,0-1 0,0 1 0,0-1 0,0 1 1,0-1-1,0 1 0,1-1 0,-1 0 0,0 1 1,0-1-1,2 0 0,0 0 21,0-1-1,-1 1 0,1-1 1,0 1-1,0-1 0,-1 0 1,1 0-1,0 0 0,-1-1 1,3-1-1,5-3 40,-1 0 0,-1-1-1,1 0 1,9-11 0,-9 8-12,0-1 0,0 0 1,-1 0-1,0 0 0,0-1 1,-2 0-1,0-1 0,0 1 0,-1-1 1,0-1-1,-1 1 0,-1 0 1,0-1-1,1-19 0,-7 21 63,-3 17-114,-5 20-14,5 6 46,2 1 0,1 0 1,2 60-1,1-60-42,0-20 48,0 0 1,0 0-1,1 0 0,1-1 1,0 1-1,1 0 0,0-1 1,1 0-1,5 13 0,-9-23-34,0-1 0,0 1 0,1 0-1,-1 0 1,0 0 0,1-1 0,-1 1-1,1 0 1,-1-1 0,0 1 0,1 0-1,0-1 1,-1 1 0,1 0 0,-1-1-1,1 1 1,0-1 0,-1 1 0,1-1-1,0 1 1,-1-1 0,1 0 0,0 1-1,0-1 1,0 0 0,-1 0 0,1 0-1,0 1 1,0-1 0,0 0 0,0 0-1,-1 0 1,1 0 0,0 0 0,0 0-1,0-1 1,0 1 0,-1 0 0,1 0-1,0-1 1,0 1 0,-1 0 0,1-1-1,0 1 1,0-1 0,-1 1 0,1-1-1,0 1 1,-1-1 0,1 1 0,-1-1-1,1 0 1,-1 1 0,1-2 0,2-1 13,-1 0 1,0-1 0,0 1 0,-1-1 0,1 0-1,-1 1 1,0-1 0,0 0 0,1-7-1,-2 1-23,0 0-1,-1 0 1,0 0-1,0 0 0,-1 1 1,-1-1-1,-6-16 0,8 21-29,-1 1 0,0 0 0,0 0 0,0-1 0,-1 1 0,1 1 0,-1-1 0,0 0 0,0 1 0,0-1-1,0 1 1,-1 0 0,1 0 0,-1 1 0,0-1 0,0 1 0,0-1 0,-7-2 0,10 5 23,1 0 1,-1 0 0,1-1-1,-1 1 1,1 0-1,-1 0 1,1 0-1,-1 0 1,1 0 0,-1 0-1,1 0 1,-1 0-1,1 0 1,-1 0 0,1 0-1,-1 0 1,1 0-1,-1 0 1,1 0 0,-1 1-1,1-1 1,0 0-1,-1 0 1,1 0-1,-1 1 1,1-1 0,-1 0-1,1 1 1,0-1-1,-1 0 1,1 1 0,0-1-1,-1 1 1,1-1-1,0 0 1,0 1 0,-1-1-1,1 1 1,0-1-1,0 1 1,0-1-1,0 1 1,-1-1 0,1 1-1,0-1 1,0 1-1,0-1 1,0 1 0,0-1-1,0 1 1,0-1-1,1 1 1,-1-1 0,0 1-1,0-1 1,0 1-1,1 0 1,-1 1-7,1 1 0,0-1 1,0 1-1,0-1 0,0 1 0,0-1 0,1 0 1,-1 1-1,1-1 0,2 3 0,3 0 10,1 1 0,0-2 0,0 1 0,1-1 0,-1 0 0,1-1-1,0 0 1,0 0 0,0-1 0,0-1 0,0 1 0,0-1 0,1-1 0,12 0 0,-12 0 16,1 0 1,-1-1 0,1-1 0,-1 0 0,0 0 0,1-1 0,-1 0-1,-1-1 1,1 0 0,0 0 0,-1-1 0,14-10 0,-16 10 20,0-1 0,0 0 0,-1-1 0,0 1 0,0-1 0,-1 0 0,0-1 0,0 1-1,0-1 1,3-9 0,-21 52-44,7-22 121,1 1 0,0 1-1,1-1 1,0 1 0,1 0 0,1-1-1,-1 25 1,3-38-99,0 0 0,1 0-1,-1-1 1,1 1 0,-1 0 0,0-1 0,1 1-1,-1 0 1,1-1 0,0 1 0,-1 0 0,1-1-1,-1 1 1,1-1 0,0 0 0,-1 1 0,1-1 0,0 1-1,0-1 1,-1 0 0,1 1 0,0-1 0,0 0-1,-1 0 1,1 0 0,0 0 0,0 0 0,0 0-1,0 0 1,-1 0 0,1 0 0,0 0 0,0 0 0,0 0-1,-1 0 1,1-1 0,0 1 0,0 0 0,0-1-1,35-13 259,-14-2-213,36-35 0,-40 34-56,1 0 0,30-20 0,-48 36-6,0 1-1,-1-1 1,1 1 0,-1 0-1,1-1 1,0 1-1,0 0 1,-1-1-1,1 1 1,0 0-1,-1 0 1,1 0-1,0 0 1,0 0-1,-1 0 1,1 0 0,0 0-1,0 0 1,-1 0-1,1 0 1,0 0-1,0 1 1,-1-1-1,1 0 1,0 0-1,-1 1 1,1-1-1,0 0 1,-1 1 0,1-1-1,-1 1 1,1-1-1,-1 1 1,1-1-1,-1 1 1,1 0-1,-1-1 1,1 1-1,-1-1 1,1 1-1,-1 0 1,0-1 0,0 1-1,1 0 1,-1 0-1,0-1 1,0 1-1,0 1 1,9 50-15,-4-19 30,-5-32 0,0 0 1,1 0 0,-1 0-1,1 1 1,-1-1 0,1 0-1,-1 0 1,1 0 0,0 0 0,-1 0-1,1 0 1,0-1 0,0 1-1,0 0 1,0 0 0,0 0-1,0-1 1,0 1 0,0-1-1,0 1 1,0 0 0,0-1-1,0 0 1,0 1 0,0-1-1,1 0 1,-1 0 0,0 1-1,0-1 1,2 0 0,0-1-60,-1 0 0,1 0 0,0 0 0,0 0 0,-1 0 0,1 0 0,-1-1 0,1 0 0,-1 1 0,0-1 0,1 0 0,1-3 0,3-1-726,-1-1 0,0 0 0,0-1-1,-1 1 1,0-1 0,-1 0 0,7-15-1,-6-34-9110,-5 25 901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48.782"/>
    </inkml:context>
    <inkml:brush xml:id="br0">
      <inkml:brushProperty name="width" value="0.025" units="cm"/>
      <inkml:brushProperty name="height" value="0.025" units="cm"/>
    </inkml:brush>
  </inkml:definitions>
  <inkml:trace contextRef="#ctx0" brushRef="#br0">70 0 14253,'0'0'4869,"-18"48"-3492,17-16-544,-3 4-513,2 3-255,-1 3 31,3-3-128,0 1-1121,-2-5-673,-4-7-128,-4-4-1121,-1-11 673,-1-4-1986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0.579"/>
    </inkml:context>
    <inkml:brush xml:id="br0">
      <inkml:brushProperty name="width" value="0.025" units="cm"/>
      <inkml:brushProperty name="height" value="0.025" units="cm"/>
    </inkml:brush>
  </inkml:definitions>
  <inkml:trace contextRef="#ctx0" brushRef="#br0">0 9 11307,'0'0'11851,"58"-8"-11819,-33 13-32,5 3-897,4 0-1537,0-1-1154,0 0-768,0 0-1121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0.908"/>
    </inkml:context>
    <inkml:brush xml:id="br0">
      <inkml:brushProperty name="width" value="0.025" units="cm"/>
      <inkml:brushProperty name="height" value="0.025" units="cm"/>
    </inkml:brush>
  </inkml:definitions>
  <inkml:trace contextRef="#ctx0" brushRef="#br0">202 0 7335,'0'0'8440,"-12"1"-5659,-9 2-1652,-1 0-1,-24 7 1,38-8-799,0 0 1,-1 1-1,1 0 0,0 1 1,0 0-1,1 0 0,-1 0 1,1 1-1,-12 11 0,18-16-326,0 0-1,1 1 1,-1-1 0,1 0-1,-1 1 1,1-1-1,-1 1 1,0-1 0,1 1-1,0-1 1,-1 1 0,1-1-1,-1 1 1,1 0-1,0-1 1,-1 1 0,1 0-1,0-1 1,0 1-1,-1 0 1,1-1 0,0 1-1,0 0 1,0-1-1,0 1 1,0 0 0,0-1-1,0 1 1,0 0-1,0 0 1,0-1 0,1 1-1,-1 0 1,0-1 0,0 1-1,1 0 1,-1-1-1,0 1 1,1-1 0,-1 1-1,0-1 1,1 1-1,-1 0 1,1-1 0,-1 1-1,1-1 1,-1 0-1,1 1 1,0-1 0,-1 1-1,1-1 1,-1 0 0,1 0-1,0 1 1,-1-1-1,1 0 1,0 0 0,-1 0-1,1 1 1,0-1-1,0 0 1,-1 0 0,2-1-1,58 4-1112,-46-3 466,-7 0 421,99 9-1223,-97-7 1459,1-1 0,-1 2 1,1-1-1,-1 1 1,0 1-1,0-1 0,0 2 1,14 8-1,-22-12 52,0 0 0,0 0-1,0 0 1,0 0-1,0 0 1,0 1 0,-1-1-1,1 0 1,0 0-1,-1 1 1,1-1 0,-1 0-1,1 1 1,-1-1-1,0 0 1,1 1 0,-1-1-1,0 0 1,0 1 0,0-1-1,0 1 1,0-1-1,0 0 1,-1 1 0,1-1-1,0 0 1,-1 1-1,1-1 1,-1 0 0,1 1-1,-1-1 1,0 0-1,0 0 1,1 0 0,-1 1-1,0-1 1,0 0 0,0 0-1,-2 1 1,2 0-28,-1-1 0,1 1 1,-1-1-1,0 1 0,1-1 0,-1 0 1,0 1-1,0-1 0,0 0 0,0 0 1,0-1-1,0 1 0,0 0 1,0-1-1,0 1 0,0-1 0,0 1 1,-1-1-1,1 0 0,0 0 0,0 0 1,0 0-1,0-1 0,-1 1 0,-2-1 1,4-3-256,0 1 1,0 0 0,0 0-1,1-1 1,0 1-1,-1 0 1,1-1-1,0 1 1,1 0 0,-1-1-1,1 1 1,0-5-1,2 0-653,-1 0-1,2 0 0,-1 0 0,1 0 1,0 1-1,0 0 0,11-14 1,-5 9 346,1 1 1,-1 0 0,20-15-1,-30 25 685,1 1 0,0-1-1,0 0 1,0 0-1,0 1 1,0-1 0,0 1-1,0-1 1,0 1 0,0-1-1,0 1 1,0 0 0,0-1-1,0 1 1,0 0 0,0 0-1,0 0 1,0 0 0,1 0-1,-1 0 1,0 0 0,0 0-1,0 0 1,0 0 0,2 1-1,-2 0-39,0 0-1,1 0 0,-1 1 0,0-1 1,0 0-1,0 0 0,0 1 0,0-1 1,-1 1-1,1-1 0,0 1 0,0-1 0,-1 1 1,1-1-1,-1 3 0,3 12 85,-1-1 1,0 0-1,-2 19 0,1-14 256,0 0-200,0-10-106,-1 1 0,1-1 0,1 0 0,0 1 0,6 16 0,-8-27-147,0 1 1,0-1-1,0 1 1,0-1-1,0 1 0,0-1 1,0 1-1,0-1 1,0 0-1,0 1 1,1-1-1,-1 1 1,0-1-1,0 1 1,0-1-1,1 0 1,-1 1-1,0-1 1,1 0-1,-1 1 1,0-1-1,1 0 1,-1 1-1,1-1 0,-1 0 1,0 0-1,1 1 1,-1-1-1,1 0 1,-1 0-1,1 0 1,-1 0-1,1 0 1,-1 1-1,0-1 1,1 0-1,-1 0 1,1 0-1,-1 0 1,1 0-1,-1-1 1,1 1-1,-1 0 0,1 0 1,-1 0-1,1 0 1,-1 0-1,0-1 1,1 1-1,-1 0 1,1 0-1,-1-1 1,0 1-1,1 0 1,-1-1-1,0 1 1,1 0-1,-1-1 1,0 1-1,1 0 1,-1-1-1,0 1 1,0-1-1,1 1 0,-1 0 1,0-2-1,10-31-170,-9 18-525,0-3-1981,-1 0 0,-4-37 0,-9 7-5403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1.254"/>
    </inkml:context>
    <inkml:brush xml:id="br0">
      <inkml:brushProperty name="width" value="0.025" units="cm"/>
      <inkml:brushProperty name="height" value="0.025" units="cm"/>
    </inkml:brush>
  </inkml:definitions>
  <inkml:trace contextRef="#ctx0" brushRef="#br0">1 0 11211,'0'0'5189,"62"52"-10410,-33-49-2114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1.711"/>
    </inkml:context>
    <inkml:brush xml:id="br0">
      <inkml:brushProperty name="width" value="0.025" units="cm"/>
      <inkml:brushProperty name="height" value="0.025" units="cm"/>
    </inkml:brush>
  </inkml:definitions>
  <inkml:trace contextRef="#ctx0" brushRef="#br0">96 197 11627,'0'0'4666,"-9"10"-3017,0-1-1481,-42 50 2192,48-54-2161,0 0 0,0 0 0,0 0 0,1 0 0,-1 0 0,1 0 0,0 1 0,1-1 0,-1 1 0,1-1 0,0 1 0,0 11-1,2-16-185,0 1-1,-1-1 1,1 1-1,0-1 0,0 0 1,0 1-1,0-1 0,1 0 1,-1 0-1,0 0 0,0 0 1,1 0-1,-1 0 0,1 0 1,-1 0-1,1 0 0,-1-1 1,1 1-1,-1-1 0,1 1 1,0-1-1,-1 0 0,1 1 1,0-1-1,-1 0 0,1 0 1,0 0-1,-1 0 0,1-1 1,1 1-1,56-7 123,-50 4-160,0 0-1,-1-1 0,1 0 0,-1-1 1,0 0-1,0 0 0,-1-1 0,1 0 0,-1 0 1,-1-1-1,1 0 0,-1 0 0,0 0 1,-1-1-1,0 0 0,0 0 0,5-12 1,-3 4 80,0-1 0,-1 0 0,-1 0 0,-1 0 0,0-1 0,-2 0 0,0 1 0,0-21 0,-2 38-52,0 0-1,0-1 0,0 1 0,0 0 0,0 0 1,0-1-1,0 1 0,0 0 0,0 0 0,0-1 1,0 1-1,0 0 0,0 0 0,0 0 0,-1-1 1,1 1-1,0 0 0,0 0 0,0 0 0,0-1 1,0 1-1,0 0 0,-1 0 0,1 0 0,0 0 1,0 0-1,0-1 0,-1 1 0,1 0 0,0 0 1,0 0-1,0 0 0,-1 0 0,1 0 0,0 0 1,0 0-1,-1 0 0,1 0 0,0 0 0,0 0 1,0 0-1,-1 0 0,1 0 0,0 0 0,0 0 1,-1 0-1,1 0 0,0 0 0,0 0 0,0 0 1,-1 0-1,1 0 0,0 0 0,0 0 0,0 1 1,-1-1-1,1 0 0,0 0 0,0 0 0,0 0 1,0 1-1,-1-1 0,1 0 0,0 0 0,0 0 1,0 1-1,-13 12-102,7 0 258,0 1 0,1 0-1,0 0 1,1 1 0,0-1 0,2 1-1,0 0 1,0 0 0,1-1-1,1 1 1,0 0 0,5 27-1,-4-38-118,0 0 0,0-1 0,0 1-1,0 0 1,1-1 0,-1 1 0,1-1 0,0 0-1,0 0 1,0 1 0,0-1 0,1 0 0,-1-1-1,1 1 1,0 0 0,0-1 0,0 0-1,0 1 1,0-1 0,0 0 0,1-1 0,-1 1-1,1-1 1,-1 1 0,1-1 0,0 0-1,-1 0 1,1-1 0,0 1 0,0-1 0,0 0-1,-1 0 1,1 0 0,0 0 0,0 0 0,6-3-1,2 1 40,0-1-1,0 0 0,0-1 0,0-1 1,-1 1-1,0-2 0,0 0 0,0 0 1,-1-1-1,12-9 0,-9 4-69,0 0 0,-1-1 0,0 0 0,-1-1-1,-1 0 1,0-1 0,-1 0 0,0-1 0,-1 0 0,-1 0 0,-1 0-1,0-1 1,-1 0 0,-1 0 0,0-1 0,2-32 0,-11 33-97,-5 16-74,8 2 147,0 1 1,0-1-1,0 0 1,0 1-1,0 0 1,0-1-1,0 1 1,1 0-1,-1 0 1,1 0-1,-2 3 1,-3 6 16,1 0 1,0 0-1,1 0 1,1 1 0,-1-1-1,2 1 1,0 0-1,0 0 1,1 0-1,0 0 1,1 0-1,2 15 1,-1-18-95,0 1 0,1-1 0,1 0 0,-1 0 0,1 0 0,1 0 0,-1 0 0,2-1 0,-1 1 0,1-1 0,0 0 0,1-1 0,0 1 0,0-1 0,14 12 0,-49-43-10264,-35-23 10923,27 26 35,27 17-84,1-1 0,0 0 0,-1-1 0,2 0 0,-1 0-1,1-1 1,0 0 0,-12-14 0,20 21-458,0-1 0,-1 1 0,1 0 1,0-1-1,0 1 0,0-1 0,-1 1 0,1-1 0,0 1 0,0-1 0,0 1 0,0-1 1,0 1-1,0-1 0,0 1 0,0 0 0,0-1 0,0 1 0,0-1 0,0 1 0,0-1 1,0 1-1,1-1 0,-1 1 0,0-1 0,0 1 0,1-1 0,-1 1 0,0 0 0,0-1 1,1 1-1,0-1 0,19-8 653,36 2-756,-46 6 180,18-2-221,49-6-1367,-23-1-2654,7-4-4275</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2.838"/>
    </inkml:context>
    <inkml:brush xml:id="br0">
      <inkml:brushProperty name="width" value="0.025" units="cm"/>
      <inkml:brushProperty name="height" value="0.025" units="cm"/>
    </inkml:brush>
  </inkml:definitions>
  <inkml:trace contextRef="#ctx0" brushRef="#br0">1 593 4356,'3'-4'10440,"7"-8"-5234,59-73-2819,-24 20-1418,48-90-1,-80 129-798,0-1 0,-2-1 1,0 1-1,-2-2 0,-2 0 0,8-48 0,-15 75-169,0 1-1,1 0 0,-1 0 0,0-1 0,0 1 0,0 0 1,0 0-1,0 0 0,0-1 0,0 1 0,0 0 0,0 0 1,-1-1-1,1 1 0,-1 0 0,1 0 0,-1 0 0,1 0 1,-1 0-1,1-1 0,-2 0 0,1 2-2,0 0-1,0 0 1,0 0 0,1 0-1,-1 0 1,0 0 0,0 0-1,0 1 1,0-1 0,1 0-1,-1 0 1,0 1-1,0-1 1,1 1 0,-1-1-1,0 0 1,0 1 0,1 0-1,-1-1 1,1 1 0,-1-1-1,0 2 1,-35 44-97,22-21 166,2 1 1,1 1-1,1 0 1,1 1-1,-8 45 0,6-4 188,-4 82-1,13-119-152,0-4-47,1-1-1,0 1 1,8 53-1,-7-79-52,0-1 0,0 1 0,1-1 0,-1 1 0,0-1 0,1 1 1,-1-1-1,1 0 0,-1 1 0,1-1 0,0 0 0,-1 1 0,1-1 0,0 0 0,0 0 0,0 0 0,0 0 0,0 0 0,0 0 0,0 0 0,0 0 0,1 0 0,-1 0 0,0-1 0,0 1 0,1 0 0,-1-1 1,1 1-1,-1-1 0,0 1 0,1-1 0,-1 0 0,3 0 0,-2 0 8,0-1 0,1 0 0,-1 1 0,1-1 0,-1 0 0,0-1 1,0 1-1,1 0 0,-1-1 0,0 1 0,0-1 0,0 1 0,-1-1 0,1 0 0,0 0 0,-1 0 1,1 0-1,2-4 0,14-30-32,-2-1 1,-2 0 0,-1-1-1,-1 0 1,11-77 0,-20 97-248,-2 1 1,0-28 0,-1 38 202,-8 18-161,-3 13 156,10-15 76,-1-1 1,1 1 0,0 0 0,1-1 0,0 1 0,0 0 0,1 0 0,0-1 0,4 15 0,-4-20 3,0 0 0,1 0 0,-1 0 0,1 0 1,0 0-1,0-1 0,0 1 0,0-1 0,0 1 0,1-1 0,-1 0 0,1 1 1,-1-1-1,1 0 0,0-1 0,0 1 0,0-1 0,0 1 0,0-1 0,0 0 1,0 0-1,0 0 0,1 0 0,-1-1 0,0 1 0,1-1 0,4 0 0,-2 0 13,-1 0 0,1-1 0,-1 1 0,1-1 0,-1-1 0,1 1 0,-1-1 0,0 0 0,0 0 0,0 0 0,0-1 0,0 1 0,0-1 0,-1 0 0,1-1 0,-1 1 0,0-1 0,0 0 0,0 0 0,3-6 0,-2 3-7,0 0 0,0 0 0,-1-1 0,-1 1 0,1-1 0,-1 0 0,0 0 0,-1 0 0,0 0 0,0 0 0,-1-1 0,1-14 0,-11 27-298,5 6 280,1-1-1,0 1 0,0 0 1,1 0-1,0 0 1,1 0-1,0 0 1,1 0-1,0 0 1,0 0-1,1 1 0,1-1 1,-1 0-1,5 12 1,-4-19 13,-1 0 0,1-1-1,0 1 1,0 0 0,0-1 0,0 1 0,1-1 0,-1 0 0,1 0-1,-1 0 1,1 0 0,0 0 0,0 0 0,0-1 0,0 1 0,0-1-1,0 0 1,0 0 0,0 0 0,1 0 0,-1-1 0,0 1 0,1-1 0,-1 0-1,0 0 1,0 0 0,1 0 0,-1-1 0,0 1 0,1-1 0,-1 0-1,4-1 1,1-1 5,0 0 1,0 0-1,0 0 0,0-1 0,0 0 0,-1-1 0,0 1 0,0-2 1,0 1-1,-1-1 0,9-8 0,-11 8 36,0 0 0,0-1-1,0 1 1,-1-1 0,1 0 0,-2 0-1,1 0 1,-1 0 0,0-1 0,-1 1 0,1-1-1,-2 1 1,1-1 0,-1 1 0,0-1 0,0 1-1,-1-1 1,-2-7 0,2 9-25,0 0-1,-1-1 1,0 1 0,-1 1 0,1-1 0,-1 0-1,0 0 1,0 1 0,-1 0 0,0 0-1,0 0 1,0 0 0,0 0 0,-1 1 0,0 0-1,1 0 1,-2 0 0,1 0 0,0 1-1,-1 0 1,-9-4 0,0 3-161,21 8-22,24 9-37,-23-11-31,35 5-2359,-15-8-5049,-18-3-1479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3.193"/>
    </inkml:context>
    <inkml:brush xml:id="br0">
      <inkml:brushProperty name="width" value="0.025" units="cm"/>
      <inkml:brushProperty name="height" value="0.025" units="cm"/>
    </inkml:brush>
  </inkml:definitions>
  <inkml:trace contextRef="#ctx0" brushRef="#br0">1 5 384,'0'0'21973,"82"-5"-22005,-43 6-2178,0-1-4036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3.524"/>
    </inkml:context>
    <inkml:brush xml:id="br0">
      <inkml:brushProperty name="width" value="0.025" units="cm"/>
      <inkml:brushProperty name="height" value="0.025" units="cm"/>
    </inkml:brush>
  </inkml:definitions>
  <inkml:trace contextRef="#ctx0" brushRef="#br0">0 1 8104,'0'0'9609,"9"50"-8040,-5-28-640,7 8-352,-3 2 320,3 4-385,2 1-448,-6-2-32,7-5 0,-7-8-769,0-5-416,-1-8-608,-3-7-1282</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3.882"/>
    </inkml:context>
    <inkml:brush xml:id="br0">
      <inkml:brushProperty name="width" value="0.025" units="cm"/>
      <inkml:brushProperty name="height" value="0.025" units="cm"/>
    </inkml:brush>
  </inkml:definitions>
  <inkml:trace contextRef="#ctx0" brushRef="#br0">11 135 9961,'0'0'1527,"-2"-9"651,1 5-2080,-1-2 333,0 0-1,1 0 1,0 0-1,0 0 0,0 0 1,1-1-1,1-9 0,-1 13-286,1 0-1,0 1 0,0-1 0,0 1 1,0-1-1,0 1 0,0 0 0,1-1 1,-1 1-1,1 0 0,0 0 0,0 0 1,0 0-1,0 0 0,0 0 0,0 1 1,0-1-1,0 1 0,1-1 0,-1 1 1,0 0-1,1 0 0,-1 0 0,1 0 1,3 0-1,15-4-3,0 2 0,0 0 0,0 1 0,1 1 0,-1 2 1,0 0-1,1 1 0,-1 0 0,0 2 0,0 1 0,33 12 0,-48-15-97,1 1 0,-1 0 0,0 0 0,0 1 1,0 0-1,-1 0 0,1 0 0,-1 0 0,0 1 0,0 0 0,-1 0 0,1 0 0,-1 1 0,0-1 0,-1 1 0,5 8 0,-6-9 0,0 1 1,-1-1-1,1 0 0,-1 0 1,0 1-1,-1-1 1,1 1-1,-1-1 1,0 0-1,-1 1 1,1-1-1,-1 1 0,0-1 1,0 0-1,-1 1 1,1-1-1,-1 0 1,-1 0-1,1 0 0,0 0 1,-5 4-1,-3 6 60,-2-1-1,0-1 1,0 0-1,-1-1 1,-1 0-1,0-1 1,-1-1-1,0 0 1,0-1-1,-1 0 1,0-2-1,0 0 1,-1 0-1,0-2 1,0 0-1,-1-1 1,1-1-1,-1 0 1,-21 0-1,38-3-225,0 0 0,0 0 0,1 0 0,-1 0 0,0 0 0,1-1 0,-1 1 0,0 0 0,0 0 0,1-1 0,-1 1 0,0 0 0,1-1 0,-1 1 0,1 0 0,-1-1-1,1 1 1,-1-1 0,0 1 0,1-1 0,0 1 0,-1-1 0,1 1 0,-1-1 0,1 0 0,0 1 0,-1-1 0,1 0 0,0 1 0,-1-1 0,1 0 0,0 1 0,0-1 0,0 0 0,0 0 0,0 1 0,0-1 0,0 0 0,0 0-1,0 1 1,0-1 0,0 0 0,0 1 0,1-1 0,-1-1 0,1-1-752,0-1 1,1 1-1,-1 0 0,1 0 0,-1 0 0,1-1 0,0 2 1,0-1-1,3-4 0,21-16-7063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4.791"/>
    </inkml:context>
    <inkml:brush xml:id="br0">
      <inkml:brushProperty name="width" value="0.025" units="cm"/>
      <inkml:brushProperty name="height" value="0.025" units="cm"/>
    </inkml:brush>
  </inkml:definitions>
  <inkml:trace contextRef="#ctx0" brushRef="#br0">52 379 10602,'0'0'12246,"5"-6"-12134,-1 0-91,0 0-1,0-1 0,0 0 0,-1 0 0,4-11 0,-6 17-18,-1 0-1,1-1 0,0 1 1,-1 0-1,0 0 0,1 0 1,-1-1-1,0 1 0,1 0 1,-1 0-1,0-1 0,0 1 1,0 0-1,0-1 0,0 1 1,0 0-1,-1 0 0,1-1 1,0 1-1,-1 0 1,1 0-1,0 0 0,-1-1 1,0 1-1,1 0 0,-1 0 1,0 0-1,1 0 0,-1 0 1,0 0-1,0 0 0,0 0 1,0 0-1,0 1 0,0-1 1,0 0-1,0 1 0,0-1 1,-1 0-1,1 1 0,0 0 1,0-1-1,0 1 1,-1 0-1,1-1 0,0 1 1,-1 0-1,-1 0 0,1 0-11,0 1-1,0-1 0,-1 1 1,1-1-1,0 1 0,0 0 1,0 0-1,0 0 0,1 0 1,-1 0-1,0 1 0,0-1 1,1 0-1,-1 1 1,0-1-1,1 1 0,0 0 1,-1-1-1,1 1 0,0 0 1,0 0-1,0 0 0,0 0 1,0 0-1,0 0 0,1 0 1,-1 0-1,1 0 0,-1 3 1,-3 11 177,1 0-1,-1 29 1,3-34 47,0-8-162,1 0-1,0 0 1,0 0-1,0 0 1,1 0-1,-1 0 1,1 0 0,0 0-1,-1 0 1,1 0-1,0 0 1,1 0-1,-1 0 1,0 0-1,1-1 1,0 1-1,0-1 1,0 1-1,0-1 1,0 0-1,0 0 1,0 0 0,1 0-1,-1 0 1,1 0-1,-1-1 1,1 1-1,0-1 1,5 3-1,-4-3-29,1 0 0,0 0-1,-1 0 1,1 0 0,-1-1 0,1 0-1,0 0 1,-1 0 0,1 0 0,0-1-1,-1 0 1,1 0 0,-1 0-1,1 0 1,-1-1 0,1 0 0,-1 0-1,0 0 1,6-4 0,3-4-7,-1 0 1,0-1 0,0 0-1,-1-1 1,-1-1 0,10-14-1,-15 21-70,-1 0 0,0 0 0,-1-1 0,0 0-1,0 1 1,0-1 0,-1 0 0,0 0-1,0 0 1,0-1 0,-1 1 0,-1 0-1,1-1 1,-1 1 0,-1-12 0,1 18 38,0 1 1,0 0 0,0 0-1,-1-1 1,1 1-1,0 0 1,0 0 0,0-1-1,0 1 1,-1 0-1,1 0 1,0-1 0,0 1-1,0 0 1,-1 0 0,1 0-1,0-1 1,0 1-1,-1 0 1,1 0 0,0 0-1,0 0 1,-1 0-1,1 0 1,0 0 0,-1-1-1,1 1 1,0 0 0,-1 0-1,1 0 1,0 0-1,0 0 1,-1 0 0,1 1-1,0-1 1,-1 0-1,1 0 1,0 0 0,0 0-1,-1 0 1,1 0 0,0 0-1,0 0 1,-1 1-1,1-1 1,0 0 0,0 0-1,-1 0 1,1 1-1,0-1 1,0 0 0,0 0-1,-1 1 1,1-1 0,0 0-1,0 0 1,0 1-1,0-1 1,-13 16-128,7-3 238,0 1 0,1 0 0,1 1 0,0-1 0,1 1 0,0 0 0,1 0 0,1 0 0,1 16 0,0-30-58,-1 1 1,1 0-1,0-1 1,1 1-1,-1 0 1,0-1-1,0 1 1,1 0-1,-1-1 1,1 1-1,-1-1 1,1 1-1,0-1 0,-1 1 1,1-1-1,0 1 1,0-1-1,0 0 1,0 1-1,0-1 1,1 0-1,-1 0 1,0 0-1,0 0 1,1 0-1,-1 0 1,1 0-1,-1 0 1,1-1-1,-1 1 0,1-1 1,-1 1-1,1-1 1,0 1-1,-1-1 1,1 0-1,0 0 1,-1 0-1,3 0 1,1 0 24,-1-1 0,1 1 1,0-1-1,-1 0 0,1-1 0,-1 1 1,0-1-1,1 0 0,-1 0 1,0 0-1,0-1 0,0 1 0,5-6 1,5-5 4,0-1 1,-1-1-1,-1 0 1,-1 0-1,10-19 1,-15 24-402,0-1 0,-1 1 1,-1-1-1,1 0 1,-2-1-1,0 1 1,0-1-1,-1 1 1,1-21-1,-9 82-397,4-44 812,0 0-1,1 0 0,0 0 1,0 0-1,1 0 1,0 0-1,0 0 0,0 0 1,1 0-1,-1 0 1,2 0-1,-1 0 0,1 0 1,4 10-1,-5-14-41,0 0 0,0-1 0,1 1 0,-1-1 0,1 1 0,-1-1 0,1 1 0,0-1 0,0 0 0,-1 0 0,1 0 0,0 0 0,0 0 0,0 0 0,0-1-1,0 1 1,0-1 0,0 1 0,0-1 0,0 0 0,1 1 0,-1-1 0,0 0 0,0-1 0,0 1 0,0 0 0,0-1 0,0 1 0,0-1 0,0 1 0,0-1 0,0 0 0,0 0 0,0 0 0,0 0 0,-1 0 0,4-3 0,6-3 50,-1-1 0,0 0 1,-1 0-1,16-18 1,-11 10-59,0-1 0,-1-1 0,-1 0 1,19-39-1,-26 45-45,0 0 0,-1 0 0,0 0 0,-1-1-1,-1 0 1,0 1 0,-1-1 0,0 0 0,-2-23 0,1 34-17,0 0 1,0 0 0,-1 0 0,1 0 0,-1 0 0,1 0 0,-1 0 0,0 0 0,1 0-1,-1 1 1,0-1 0,0 0 0,-1 1 0,1-1 0,0 1 0,0-1 0,-1 1 0,1-1-1,-1 1 1,1 0 0,-3-1 0,3 1 19,0 1-1,0 0 1,0 0-1,0 0 0,0-1 1,0 1-1,0 1 1,0-1-1,0 0 1,0 0-1,0 0 1,0 0-1,0 1 1,0-1-1,0 0 1,0 1-1,0-1 1,0 1-1,0-1 1,0 1-1,0 0 1,1-1-1,-1 1 1,0 0-1,0-1 1,1 1-1,-1 0 1,0 0-1,1 0 1,-1 0-1,1 0 1,-1 0-1,1 0 0,0-1 1,-1 1-1,1 0 1,0 0-1,-1 1 1,1 0-1,-7 25 99,1 0-1,1 0 1,1 1-1,1-1 0,2 1 1,3 49-1,-1-71-58,0 1 0,0-1-1,1 0 1,-1 1-1,1-1 1,1 0 0,-1 0-1,1 0 1,0 0-1,0-1 1,1 1 0,5 6-1,-6-9-24,-1 0 0,1 0-1,0-1 1,0 1 0,0-1 0,0 1-1,1-1 1,-1 0 0,1 0 0,-1-1-1,1 1 1,-1-1 0,1 0 0,0 0-1,0 0 1,0 0 0,0 0 0,0-1-1,0 0 1,-1 0 0,6 0 0,-8-1-3,0 1 1,0 0 0,0 0-1,0 0 1,0-1 0,0 1-1,0-1 1,-1 1 0,1 0-1,0-1 1,0 0 0,0 1-1,-1-1 1,1 1 0,0-1-1,-1 0 1,1 1 0,-1-1-1,1 0 1,-1 0 0,1 0-1,-1 1 1,1-1 0,-1 0-1,0 0 1,1 0 0,-1 0-1,0 0 1,0 0 0,0 0-1,1 0 1,-1 0 0,0 1-1,0-1 1,-1 0 0,1 0-1,0 0 1,0 0 0,0 0-1,-1 0 1,1 0 0,0 0-1,-1 0 1,0-1 0,-1-3-4,0 1 1,0-1-1,0 0 1,-1 1-1,1 0 1,-1 0-1,-4-5 1,-13-10-376,0 0 1,-36-24-1,45 35 101,0 1-1,0 1 1,-1 0 0,0 0-1,0 1 1,0 1-1,-21-5 1,61 11 538,1 0 0,-1-3 0,38-3 0,40-11-4957,-54 6-172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5.124"/>
    </inkml:context>
    <inkml:brush xml:id="br0">
      <inkml:brushProperty name="width" value="0.025" units="cm"/>
      <inkml:brushProperty name="height" value="0.025" units="cm"/>
    </inkml:brush>
  </inkml:definitions>
  <inkml:trace contextRef="#ctx0" brushRef="#br0">171 1 15407,'0'0'3069,"-10"0"-699,5-1-2216,-72 2 2578,71 0-2564,1-1 0,0 1-1,-1 0 1,1 1 0,0-1 0,0 1 0,0 0-1,0 1 1,0-1 0,1 1 0,-1 0-1,1 0 1,-1 0 0,-3 4 0,48-3-1508,20-6 256,-36 1 406,0 0 0,1 1 0,-1 2 0,37 6 0,-58-8 761,-1 1 0,1 0 0,-1-1 0,1 1-1,-1 0 1,1 0 0,-1 0 0,0 1 0,0-1-1,0 1 1,1-1 0,-1 1 0,0-1 0,-1 1-1,1 0 1,0 0 0,0 0 0,-1 0 0,0 0-1,1 1 1,0 2 0,-2-4-9,1 1 1,-2 0-1,1 0 0,0 0 1,0 0-1,0 0 0,-1 0 1,1-1-1,-1 1 0,0 0 1,1 0-1,-1 0 0,0-1 1,0 1-1,0-1 0,0 1 1,0-1-1,-1 1 0,1-1 1,0 1-1,-1-1 0,1 0 1,-1 0-1,1 0 1,-1 0-1,0 0 0,1 0 1,-1 0-1,-2 0 0,-4 4 24,0 0-1,-1-1 1,1 0 0,-1-1-1,0 0 1,0 0-1,0-1 1,0 0 0,-1 0-1,1-1 1,0 0 0,-1-1-1,-10-1 1,20 1-313,-1-1 0,1 0 1,-1 1-1,1-1 0,0 0 1,-1 0-1,1 1 0,0-1 1,0 0-1,-1 0 0,1 1 1,0-1-1,0 0 0,0 0 1,0 0-1,0 1 0,0-1 1,0 0-1,0 0 0,0 0 1,1 1-1,-1-1 0,0 0 0,0 0 1,1 1-1,-1-1 0,1-1 1,12-18-7393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49.124"/>
    </inkml:context>
    <inkml:brush xml:id="br0">
      <inkml:brushProperty name="width" value="0.025" units="cm"/>
      <inkml:brushProperty name="height" value="0.025" units="cm"/>
    </inkml:brush>
  </inkml:definitions>
  <inkml:trace contextRef="#ctx0" brushRef="#br0">1 166 10378,'3'-12'2012,"-2"5"-1705,1 1-1,0-1 0,0 1 0,1 0 1,0 0-1,0 0 0,1 0 0,-1 0 1,1 1-1,1-1 0,-1 1 0,1 0 1,0 0-1,0 1 0,0 0 0,0-1 1,1 2-1,10-7 0,2 2 28,1 1-1,0 0 1,0 1-1,1 1 1,-1 1-1,1 0 1,0 2-1,0 0 0,0 2 1,1 0-1,-1 1 1,0 1-1,0 1 1,27 7-1,-43-9-328,-1 0 0,0 0 0,0 0 0,1 1 0,-1-1 0,0 1 0,0-1 0,0 1 0,-1 0 0,1 0 0,0 1 0,-1-1 0,1 1 0,-1-1 0,0 1 0,0 0 0,0-1 0,0 1 0,0 0-1,-1 0 1,1 1 0,-1-1 0,0 0 0,0 0 0,0 1 0,0-1 0,0 5 0,-2-3 99,1 0 0,-1 0 0,0 0 1,-1 0-1,1 0 0,-1 0 0,0-1 0,0 1 0,-1 0 0,1-1 0,-1 0 0,0 0 0,0 0 0,0 0 1,-1 0-1,0 0 0,-6 4 0,-81 57 2278,23-18-1342,67-47-1047,0 0 0,0 1 0,1-1-1,-1 1 1,0-1 0,1 1 0,-1-1 0,0 1 0,1-1 0,-1 1 0,1 0 0,-1-1 0,1 1 0,-1 0 0,1 0 0,-1-1-1,1 1 1,0 0 0,-1 0 0,1 0 0,0-1 0,0 1 0,0 0 0,-1 0 0,1 0 0,0 1 0,1-1-87,0 0 1,-1 0 0,1-1 0,0 1-1,0 0 1,0-1 0,0 1 0,-1 0-1,1-1 1,0 1 0,0-1 0,0 1-1,0-1 1,0 0 0,0 1 0,0-1-1,2 0 1,60 6-7480,-55-6 5111,13 1-3645</inkml:trace>
  <inkml:trace contextRef="#ctx0" brushRef="#br0" timeOffset="1">454 354 9961,'0'0'11478,"11"3"-9401,4 1-1643,0-2-1,1 0 1,-1-1 0,0 0 0,0-1 0,28-4 0,12-7-409,44-7 164,-32 14-3008,-63 14-58,-4-10 2758,0 1 0,0-1 1,0 1-1,0-1 0,0 1 0,0-1 1,0 1-1,0-1 0,0 1 1,0-1-1,0 1 0,0-1 1,0 1-1,0-1 0,0 1 1,1-1-1,-1 1 0,0-1 1,0 0-1,1 1 0,-1-1 0,0 1 1,1-1-1,-1 1 0,0-1 1,1 0-1,-1 1 0,0-1 1,1 0-1,-1 0 0,1 1 1,-1-1-1,1 0 0,-1 0 0,1 0 1,-1 1-1,1-1 0,-1 0 1,1 0-1,-1 0 0,1 0 1,-1 0-1,1 0 0,-1 0 1,1 0-1,-1 0 0,1 0 0,-1 0 1,1 0-1,-1-1 0,1 1 1,-1 0-1,1 0 0,-1 0 1,1-1-1,-1 1 0,0 0 1,1-1-1,0 0 0,16-10-2614,5-7-1212</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5.560"/>
    </inkml:context>
    <inkml:brush xml:id="br0">
      <inkml:brushProperty name="width" value="0.025" units="cm"/>
      <inkml:brushProperty name="height" value="0.025" units="cm"/>
    </inkml:brush>
  </inkml:definitions>
  <inkml:trace contextRef="#ctx0" brushRef="#br0">166 277 17489,'0'0'1751,"-9"3"-337,-8 3-907,-1 1 0,2 0 1,-23 15-1,34-20-365,1 1 0,-1 0 0,1 0 0,-1 0 1,1 1-1,0 0 0,0 0 0,0 0 0,1 0 0,0 0 1,-1 1-1,1-1 0,1 1 0,-1 0 0,1 0 0,0 0 1,0 0-1,-1 6 0,3-10-133,0 0 0,0 0 0,0 0 0,0 0 0,0 0 0,0 0 1,0 0-1,0 0 0,0-1 0,1 1 0,-1 0 0,0 0 0,1 0 0,-1 0 0,1 0 0,-1-1 0,1 1 0,-1 0 0,1 0 0,0-1 1,-1 1-1,1 0 0,0-1 0,-1 1 0,1 0 0,0-1 0,0 0 0,0 1 0,2 1 10,1-1 1,-1-1-1,0 1 0,0 0 0,0-1 0,0 1 0,1-1 1,4 0-1,4-1-1,1-1 0,-2 1-1,23-8 1,-20 4-130,1-1 0,-1-1 0,-1 0 0,1 0 0,-1-2 0,0 0 0,-1 0 0,0-1-1,-1 0 1,0-1 0,0-1 0,11-16 0,-14 18 144,-2-1 0,1 0 0,-2 0 0,1 0 0,-1 0 0,-1-1 0,0 0 0,-1 0 0,0 0 0,-1 0 0,0-1 0,-1 1 0,0 0 0,-1-1 0,-3-21 0,3 30-13,-1 0 0,1 0 0,-1 0 0,0 1 0,0-1 0,-1 0 0,1 1 0,-1-1 0,0 1 0,0 0 0,0 0-1,0-1 1,-1 1 0,1 0 0,-1 1 0,1-1 0,-1 0 0,0 1 0,0 0 0,-1-1 0,1 1 0,0 1 0,-1-1 0,1 0 0,-1 1 0,1 0 0,-1-1-1,0 2 1,0-1 0,1 0 0,-1 1 0,0-1 0,0 1 0,0 0 0,0 1 0,-4 0 0,0 0-32,1 0 0,0 0 1,0 1-1,0 0 0,0 1 1,0-1-1,0 1 0,1 1 0,-1-1 1,1 1-1,0 0 0,0 1 1,1-1-1,-1 1 0,1 0 0,0 1 1,0-1-1,-5 9 0,7-10 28,1 1-1,0-1 1,-1 1-1,1-1 0,1 1 1,-1 0-1,1 0 1,0 0-1,0-1 0,0 1 1,1 0-1,0 1 1,0-1-1,0 0 0,2 9 1,-1-12-3,0 1-1,0 0 1,0 0 0,1 0-1,0-1 1,-1 1 0,1-1-1,0 1 1,0-1 0,0 0-1,0 0 1,1 0 0,-1 0-1,1 0 1,-1 0 0,1-1-1,0 1 1,-1-1 0,1 1-1,0-1 1,0 0 0,0 0-1,0-1 1,0 1 0,5 0-1,17 1-313,0 0 0,39-3 0,-39 0-364,0 1 0,39 5 0,-63-5 667,1 0 1,0 0-1,-1 0 0,1 1 1,0-1-1,-1 1 0,1-1 0,0 1 1,-1 0-1,1 0 0,-1-1 1,1 1-1,-1 0 0,0 0 0,1 0 1,-1 1-1,0-1 0,0 0 1,0 0-1,0 1 0,0-1 0,0 1 1,0-1-1,0 1 0,0-1 1,-1 1-1,1-1 0,-1 1 1,1 2-1,0 0-47,-1 0 1,-1 0-1,1 0 1,0 0-1,-1 0 1,0 0-1,0 0 1,0 0-1,0 0 1,-1 0-1,-2 3 1,3-3-1084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5.947"/>
    </inkml:context>
    <inkml:brush xml:id="br0">
      <inkml:brushProperty name="width" value="0.025" units="cm"/>
      <inkml:brushProperty name="height" value="0.025" units="cm"/>
    </inkml:brush>
  </inkml:definitions>
  <inkml:trace contextRef="#ctx0" brushRef="#br0">13 0 16784,'0'0'4164,"-5"47"-3235,0-11 544,3 8-96,2 3-224,0-3-576,0 0-321,9-3-192,2-9 0,6-8-96,0-7-864,0-8-1315,5-9-1056,5 0-3139,1-9-7271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6.278"/>
    </inkml:context>
    <inkml:brush xml:id="br0">
      <inkml:brushProperty name="width" value="0.025" units="cm"/>
      <inkml:brushProperty name="height" value="0.025" units="cm"/>
    </inkml:brush>
  </inkml:definitions>
  <inkml:trace contextRef="#ctx0" brushRef="#br0">102 68 10762,'0'0'8168,"-10"5"-7624,1 0-242,-1 0 0,1 1-1,1 0 1,-9 7 0,13-10-114,1 0 0,-1 1 0,1-1 0,0 1 0,0 0 0,1 0 0,-1 0 0,1 0 0,0 0 0,0 0 1,0 1-1,0-1 0,1 1 0,-2 5 0,3-9-179,0 0-1,1-1 1,-1 1 0,0 0-1,0-1 1,0 1 0,0 0-1,1-1 1,-1 1 0,0 0-1,0-1 1,1 1 0,-1 0-1,1-1 1,-1 1 0,1-1-1,-1 1 1,0-1 0,1 1-1,0-1 1,-1 1 0,1-1-1,-1 0 1,1 1 0,0-1-1,-1 0 1,1 1 0,0-1-1,-1 0 1,1 0 0,0 0-1,-1 1 1,1-1 0,0 0-1,-1 0 1,1 0 0,1 0-1,34-1-3,-28 0-94,5-1-255,1 0-1,-1-1 1,-1-1-1,1 0 1,-1-1-1,1-1 1,-1 0 0,-1 0-1,1-1 1,12-10-1,35-18 536,-59 34-126,1 1 0,-1-1 0,1 1 0,-1 0-1,1-1 1,-1 1 0,1 0 0,-1 0-1,1 0 1,0-1 0,-1 1 0,1 0 0,-1 0-1,1 0 1,-1 0 0,1 0 0,0 0 0,-1 0-1,1 0 1,-1 0 0,1 0 0,0 0-1,-1 0 1,1 1 0,-1-1 0,1 0 0,-1 0-1,1 1 1,-1-1 0,1 0 0,-1 1 0,1-1-1,-1 0 1,1 1 0,-1-1 0,0 1 0,1-1-1,-1 1 1,1-1 0,-1 1 0,0-1-1,0 1 1,1-1 0,-1 1 0,0-1 0,0 2-1,5 39 1590,-5-36-1519,-1 0 0,1-1 0,1 1 0,-1-1 0,0 1 0,1-1 0,0 1 0,0-1 0,1 0 0,-1 1 0,1-1 0,4 7 0,-3-9-112,0 0-1,0 0 0,0 0 0,0 0 1,0-1-1,1 1 0,-1-1 0,0 0 1,1 0-1,-1 0 0,1-1 0,0 1 1,-1-1-1,1 0 0,-1 0 0,1 0 1,0 0-1,-1 0 0,1-1 0,-1 0 1,1 0-1,-1 0 0,1 0 0,4-3 1,4-1-407,1-1 0,-1 0 1,0-1-1,0-1 0,10-9 1,-2 0-1149,-1-2 0,0 0-1,26-36 1,-38 104 3385,-4-48-1991,0-1 0,0 0 0,0 0 0,0 0 0,0-1 0,0 1 0,0-1 0,0 0 0,0 1 0,0-1 0,-1-1 0,1 1 0,0 0 0,0-1 0,-1 1 0,1-1 0,3-3 0,41-40-6458,-41 38 5138,23-26-5685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6.626"/>
    </inkml:context>
    <inkml:brush xml:id="br0">
      <inkml:brushProperty name="width" value="0.025" units="cm"/>
      <inkml:brushProperty name="height" value="0.025" units="cm"/>
    </inkml:brush>
  </inkml:definitions>
  <inkml:trace contextRef="#ctx0" brushRef="#br0">36 0 6887,'0'0'736,"-25"52"513,17-24-864,6-1-417,2-5-5189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6.973"/>
    </inkml:context>
    <inkml:brush xml:id="br0">
      <inkml:brushProperty name="width" value="0.025" units="cm"/>
      <inkml:brushProperty name="height" value="0.025" units="cm"/>
    </inkml:brush>
  </inkml:definitions>
  <inkml:trace contextRef="#ctx0" brushRef="#br0">258 548 8488,'0'0'8568,"-9"-5"-7415,-5-1-462,-1 0 0,1 1-1,-1 1 1,0 0 0,0 1-1,-21-2 1,29 4-345,0 1 0,-1 0 1,1 0-1,0 1 0,0 0 0,0 0 1,0 1-1,-7 2 0,10-2-228,1-1-1,0 1 1,0-1 0,0 1-1,0 0 1,0 0 0,1 0-1,-1 1 1,0-1-1,1 1 1,0-1 0,-1 1-1,1 0 1,0 0 0,1 0-1,-1 0 1,-2 5-1,3-6-70,1 0 0,-1-1 0,0 1 0,1 0 0,-1 0 0,1 0 0,-1 0 1,1 0-1,0 0 0,0-1 0,0 1 0,0 0 0,0 0 0,0 0 0,1 0 0,-1 0 0,0 0 0,1 0 0,0 0 0,-1-1 0,1 1 0,0 0 0,0 0 0,2 2 0,-1-2-18,1 0 1,0 0-1,-1 0 1,1 0-1,0-1 1,0 1-1,0-1 1,0 0 0,0 0-1,0 0 1,0 0-1,0 0 1,5 0-1,3 0-11,1 0-1,-1-1 1,0 0 0,1-1-1,-1-1 1,0 1-1,18-6 1,-14 0-145,-1 0 0,1-1 0,-2-1-1,1 0 1,-1-1 0,-1 0 0,0-1 0,0 0 0,-1-1 0,0 0-1,-1-1 1,-1 0 0,0-1 0,-1 0 0,0 0 0,-1-1-1,-1 0 1,0 0 0,-1 0 0,-1-1 0,5-29 0,-9 44 132,0 1 1,1-1 0,-1 0-1,0 0 1,0 1 0,0-1-1,0 0 1,0 0 0,0 1-1,0-1 1,0 0 0,0 0-1,0 1 1,0-1 0,-1 0-1,1 0 1,0 1 0,0-1-1,-1 0 1,1 1 0,-1-1-1,1 0 1,0 1 0,-1-1-1,1 1 1,-2-1 0,-13 8 39,-13 28 24,23-23 4,0 0 1,1 0 0,1 1 0,0-1 0,0 1-1,1 0 1,1-1 0,0 1 0,0 0 0,2 0-1,1 14 1,-1-22-69,0 0-1,0 0 1,0-1-1,1 1 1,-1-1 0,1 1-1,0-1 1,1 0-1,-1 1 1,1-1-1,0 0 1,0-1-1,0 1 1,0 0-1,1-1 1,-1 0 0,1 0-1,0 0 1,0 0-1,0-1 1,0 1-1,1-1 1,-1 0-1,0 0 1,1-1-1,0 1 1,-1-1 0,1 0-1,0 0 1,0-1-1,0 1 1,6-1-1,-4 0-350,1 0 0,0-1-1,-1 0 1,1 0 0,-1-1-1,1 0 1,-1 0-1,1 0 1,10-6 0,-9 3-888,1-1 1,-1 0 0,0-1-1,-1 1 1,0-2 0,9-9 0,17-23-6215</inkml:trace>
  <inkml:trace contextRef="#ctx0" brushRef="#br0" timeOffset="1">751 1 14510,'0'0'6214,"-9"65"-4613,-2-26-544,2 2-288,4 4 64,5-2-417,0-1-320,3-1-32,8-6-96,0-4-1890,-2-7-1793,2-6-4101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2:17.364"/>
    </inkml:context>
    <inkml:brush xml:id="br0">
      <inkml:brushProperty name="width" value="0.025" units="cm"/>
      <inkml:brushProperty name="height" value="0.025" units="cm"/>
    </inkml:brush>
  </inkml:definitions>
  <inkml:trace contextRef="#ctx0" brushRef="#br0">16 0 9705,'0'0'10282,"-14"63"-8040,14-42-128,-2-1-384,2-2-801,5-6-577,3-3-288,-3-6-833,7-3-4099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4:41.817"/>
    </inkml:context>
    <inkml:brush xml:id="br0">
      <inkml:brushProperty name="width" value="0.025" units="cm"/>
      <inkml:brushProperty name="height" value="0.025" units="cm"/>
    </inkml:brush>
  </inkml:definitions>
  <inkml:trace contextRef="#ctx0" brushRef="#br0">1 112 5894,'0'0'2711,"9"3"-2214,14 2 92,-1-1 0,1-1 0,0-1 0,0-1 0,45-4 0,578-26-45,-468 21-40,0 8 0,309 39-1,499 40-188,7-65 182,-457-11-391,1533 2 177,-1063-34-94,-166 2-116,-715 26-91,223-8 441,-252 2-183,148-30 1,-236 36-334,11-3 97,-1-1 0,32-12 0,-46 16-345,0-1-1,0 0 1,0 0 0,-1 0-1,1 0 1,-1-1 0,1 1-1,-1-1 1,0 0 0,0 0-1,0 0 1,-1-1 0,1 1 0,-1 0-1,0-1 1,0 0 0,0 1-1,2-7 1,-1-24-7667</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4:42.698"/>
    </inkml:context>
    <inkml:brush xml:id="br0">
      <inkml:brushProperty name="width" value="0.025" units="cm"/>
      <inkml:brushProperty name="height" value="0.025" units="cm"/>
    </inkml:brush>
  </inkml:definitions>
  <inkml:trace contextRef="#ctx0" brushRef="#br0">2217 474 9033,'3'-18'421,"0"-1"1,-1 0 0,-1 1 0,-1-1-1,0 0 1,-1 0 0,-2 0 0,-7-33 0,5 38-296,0 1 0,-1 0 0,0 1 0,-1-1 0,0 1 0,-1 1 0,0-1 0,-1 1 0,0 1 0,-1-1 0,0 2 0,-17-14 0,7 10-60,-1 0-1,0 1 1,-1 1 0,-1 1-1,1 1 1,-1 0 0,-1 2 0,0 1-1,0 1 1,-45-3 0,3 4-63,-1 3-1,-120 14 1,98-1 4,0 4-1,0 4 1,2 4-1,0 3 0,2 4 1,2 4-1,1 4 1,1 3-1,-140 99 0,176-105 23,2 2 0,1 2 0,3 1 0,1 3 0,2 1 0,2 1 0,2 2 0,-27 54 0,39-62-38,1 1 0,2 2 0,2 0 0,2 0-1,2 1 1,2 1 0,1-1 0,3 2 0,2-1 0,3 75 0,3-89 18,2-1 1,1 1 0,1-1 0,1-1-1,2 0 1,1 0 0,1-1 0,21 34-1,-13-29 49,2 0 0,1-2-1,2-1 1,1-1 0,1-1-1,34 26 1,-21-23-3,1-1-1,1-3 1,2-1 0,0-2 0,2-3 0,0-1 0,2-2-1,0-2 1,1-3 0,78 12 0,-37-17 191,0-4 0,0-3-1,0-5 1,0-4 0,0-3 0,-1-5-1,100-30 1,10-17 362,373-173 0,-68-26-411,-390 193-176,-3-5 1,124-108-1,-194 147 6,-2-2 0,-2-2 0,50-65 0,-75 87 2,-2 0-1,1-1 0,-2 0 1,-1-1-1,8-24 0,-12 31 17,-1 0 0,-1-1 0,0 1-1,-1 0 1,0-1 0,-1 1 0,0-1 0,-1 1-1,-3-20 1,1 22-19,0 0 0,0 0-1,-1 0 1,0 1 0,0-1-1,-1 1 1,-1 0 0,1 1-1,-1-1 1,-13-12 0,7 9-73,0 1 1,-1 0 0,-1 1 0,0 1 0,0 0-1,-17-7 1,-4 0-297,0 2-1,-2 2 0,1 2 0,-2 1 1,-40-5-1,-10 4-1612,-128 2 0,-88 26-5391,161-3 535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4:43.406"/>
    </inkml:context>
    <inkml:brush xml:id="br0">
      <inkml:brushProperty name="width" value="0.025" units="cm"/>
      <inkml:brushProperty name="height" value="0.025" units="cm"/>
    </inkml:brush>
  </inkml:definitions>
  <inkml:trace contextRef="#ctx0" brushRef="#br0">1 12639 9385,'0'0'3881,"9"-1"-3016,6-1-871,-1-2 1,0 1 0,1-2 0,-1 0-1,-1-1 1,1 0 0,19-13 0,97-70 260,-98 66-223,697-551 11,-356 270-481,182-139-415,841-664 720,21 24 495,2310-1455-298,-3086 2129-626,1636-1022 1924,53 101 1420,1488-531-2713,-2814 1408-64,840-388 2563,-1803 822-3354,-6 3-4856,48-29 0,-49 24 181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4:43.754"/>
    </inkml:context>
    <inkml:brush xml:id="br0">
      <inkml:brushProperty name="width" value="0.025" units="cm"/>
      <inkml:brushProperty name="height" value="0.025" units="cm"/>
    </inkml:brush>
  </inkml:definitions>
  <inkml:trace contextRef="#ctx0" brushRef="#br0">361 390 7079,'0'0'2140,"-9"-10"-634,4 5-1407,-15-18 1781,-2 2 0,-38-31 0,60 52-1854,0 0 1,0 0-1,1 0 1,-1 0 0,0 0-1,0 0 1,0 0-1,1 0 1,-1 0 0,0 0-1,0 0 1,0 0-1,1 0 1,-1-1 0,0 1-1,0 0 1,0 0-1,0 0 1,0 0 0,1 0-1,-1-1 1,0 1-1,0 0 1,0 0 0,0 0-1,0 0 1,0-1-1,0 1 1,0 0 0,0 0-1,0 0 1,1-1-1,-1 1 1,0 0 0,0 0-1,0 0 1,0-1-1,0 1 1,0 0 0,-1 0-1,1 0 1,0-1-1,0 1 1,0 0 0,0 0-1,0 0 1,0-1 0,0 1-1,0 0 1,0 0-1,0 0 1,-1 0 0,1-1-1,0 1 1,0 0-1,0 0 1,0 0 0,-1 0-1,1-1 1,26 1-263,-18 0 370,125-8-266,0-5-1,149-35 1,256-88-330,-330 74 563,-191 59-109,-16 6-3,-16 8 35,14-10-7,-334 204 1257,-87 57-1123,-6 56-212,176-125-4661,113-93-1839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3:49.897"/>
    </inkml:context>
    <inkml:brush xml:id="br0">
      <inkml:brushProperty name="width" value="0.025" units="cm"/>
      <inkml:brushProperty name="height" value="0.025" units="cm"/>
    </inkml:brush>
  </inkml:definitions>
  <inkml:trace contextRef="#ctx0" brushRef="#br0">77 71 4676,'0'0'13731,"-7"13"-13075,-5 13-491,1 0 0,1 0 0,1 1 0,2 0-1,0 1 1,2 0 0,-3 51 0,7-76-203,1-1 0,0 1-1,0 0 1,1-1 0,-1 1 0,0-1-1,1 1 1,0 0 0,0-1 0,-1 1 0,1-1-1,1 0 1,-1 1 0,0-1 0,1 0-1,-1 1 1,1-1 0,-1 0 0,1 0 0,0-1-1,0 1 1,0 0 0,0 0 0,0-1 0,0 1-1,1-1 1,-1 0 0,0 0 0,1 0-1,-1 0 1,1 0 0,-1 0 0,1-1 0,0 1-1,4-1 1,-2 1-85,0-2 0,0 1 1,1 0-1,-1-1 0,0 0 0,0 0 0,0-1 0,0 1 0,0-1 1,0 0-1,0-1 0,-1 1 0,1-1 0,-1 0 0,1 0 0,-1 0 0,6-6 1,13-20-106,-1 0 1,-1-1-1,29-59 1,-7 13-1703,-31 56 1657,24-44-108,-23 23 2988,-17 37 628,-5 9-2350,-9 10-366,13-7-422,-1 0-1,2 0 0,-1 1 1,1-1-1,0 1 0,0 0 1,1 0-1,1 1 0,0-1 1,0 1-1,0-1 0,1 1 1,1-1-1,0 1 0,0 0 0,1-1 1,3 19-1,2-1-12,0-1 0,2 1 0,1-2 0,2 1-1,14 27 1,-24-52-66,-1 0 1,0 0-1,0 0 0,1-1 0,-1 1 1,1 0-1,-1 0 0,1 0 0,-1 0 1,1-1-1,0 1 0,-1 0 0,1-1 1,0 1-1,-1 0 0,1-1 0,0 1 1,0-1-1,0 1 0,0 0 0,3-15 909,-11-33-512,-6 24-569,-1 0 1,-1 1 0,-1 1 0,0 1 0,-31-29 0,58 59 300,1 0 0,1 0 0,0-1-1,0-1 1,1 0 0,-1-1-1,2 0 1,-1-1 0,1-1 0,0 0-1,0-1 1,21 2 0,-21-3-372,0-2 0,0 0 0,0-1-1,0 0 1,0-2 0,0 1 0,0-2 0,0 0 0,-1-1 0,1 0 0,-1-1 0,0-1 0,16-8-1,-12 4 7,50-33-372,-65 41 619,1-1 1,0 0-1,-1 0 1,0-1 0,0 1-1,0-1 1,0 1-1,0-1 1,-1 0-1,0 0 1,1 0-1,-2-1 1,4-8-1,-5 13-8,0-1 0,0 1 0,0-1-1,0 1 1,0-1 0,0 0-1,0 1 1,0-1 0,0 1 0,0-1-1,0 1 1,0-1 0,-1 1-1,1-1 1,0 0 0,0 1-1,-1-1 1,1 1 0,0 0 0,-1-1-1,1 1 1,0-1 0,-1 1-1,1-1 1,-1 1 0,1 0 0,-1-1-1,1 1 1,-1 0 0,1 0-1,-1-1 1,0 1 0,-26-4 354,20 4-131,-1 1 0,1 0 0,-1 0 0,1 0 0,-11 5 0,11-3-49,1 1 0,0-1 0,1 1 0,-1 1 1,1-1-1,-1 1 0,2 0 0,-1 0 0,0 0 1,1 1-1,0 0 0,0 0 0,1 0 0,-1 0 0,1 0 1,1 1-1,-3 7 0,4-10-138,-1 0 0,1 0 0,1 0 0,-1 1 0,1-1 1,0 0-1,0 1 0,0-1 0,0 0 0,1 0 0,-1 1 0,1-1 0,0 0 0,1 0 0,-1 0 1,1 0-1,0 0 0,-1 0 0,2 0 0,-1-1 0,0 1 0,1-1 0,0 1 0,0-1 0,0 0 1,0 0-1,0 0 0,1-1 0,3 4 0,6 1-37,0-1-1,1 0 1,0 0-1,0-1 1,0-1-1,0-1 1,29 4-1,33-3-2510,-3-9-4789,-6-12-7085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4:44.631"/>
    </inkml:context>
    <inkml:brush xml:id="br0">
      <inkml:brushProperty name="width" value="0.025" units="cm"/>
      <inkml:brushProperty name="height" value="0.025" units="cm"/>
    </inkml:brush>
  </inkml:definitions>
  <inkml:trace contextRef="#ctx0" brushRef="#br0">267 0 7431,'0'0'3870,"4"13"-4174,0 2 442,0-1 0,-2 2 0,1-1-1,-2 0 1,0 0 0,0 0 0,-2 1 0,0-1 0,-1 0-1,-4 19 1,-35 106 748,-113 256 0,105-280-821,44-104-62,-1 0 42,1 1 0,0 0 0,-3 17 0,7-29-30,1 0-1,-1 1 1,1-1-1,0 0 1,-1 1-1,1-1 1,0 1-1,0-1 1,0 0 0,0 1-1,0-1 1,0 1-1,0-1 1,1 0-1,-1 1 1,0-1-1,1 0 1,-1 1-1,1-1 1,0 0-1,-1 0 1,1 0-1,0 1 1,0-1 0,0 0-1,-1 0 1,1 0-1,0 0 1,1 0-1,-1 0 1,0-1-1,0 1 1,0 0-1,0 0 1,1-1-1,-1 1 1,0-1-1,0 1 1,1-1-1,1 1 1,14 0 243,1 0 1,-1-2-1,1 0 0,-1 0 1,1-2-1,-1 0 1,26-9-1,120-51 809,747-419-1799,-699 352-3581,2-4-2018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04.391"/>
    </inkml:context>
    <inkml:brush xml:id="br0">
      <inkml:brushProperty name="width" value="0.025" units="cm"/>
      <inkml:brushProperty name="height" value="0.025" units="cm"/>
    </inkml:brush>
  </inkml:definitions>
  <inkml:trace contextRef="#ctx0" brushRef="#br0">197 210 4612,'-195'-5'5494,"193"5"-5430,8 0-358,187 13 780,837-50 1739,-300 5-1023,569 9-512,-155 4-488,2452 4 294,-2522 16 716,-34-72 822,-1032 69-2613,-15 1-2462,-13-4-2137,-5-9-3967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29.790"/>
    </inkml:context>
    <inkml:brush xml:id="br0">
      <inkml:brushProperty name="width" value="0.025" units="cm"/>
      <inkml:brushProperty name="height" value="0.025" units="cm"/>
    </inkml:brush>
  </inkml:definitions>
  <inkml:trace contextRef="#ctx0" brushRef="#br0">7965 1505 6726,'-14'-5'2760,"-52"-20"-827,-123-68-1,37-2-1228,-104-60-644,-435-188 41,407 206-8,-6 12 0,-5 13 0,-5 13 0,-4 13 0,-3 14-1,-3 13 1,-3 13 0,-1 15 0,-373 9 0,544 28-103,1 7 0,-259 56 0,216-21-23,-289 115 0,347-108 17,3 4 1,2 6-1,4 6 1,2 4-1,4 6 0,-145 135 1,173-134-3,3 3 0,5 4 1,3 3-1,5 3 0,4 3 0,4 3 1,-89 206-1,103-187 1,6 2-1,5 1 1,5 2 0,6 1 0,5 1-1,6 1 1,6 0 0,5 0 0,6 0-1,5 0 1,6 0 0,5-2-1,6 0 1,5-1 0,6-3 0,99 223-1,-68-209-4,7-4 0,4-3 0,7-4 0,4-3 0,6-5 0,140 133 0,-136-157 4,4-5 0,4-4 0,4-5 0,3-5 0,3-5 0,3-5-1,147 55 1,-106-62 68,2-8 0,3-6 0,259 31-1,-214-53 15,1-10 0,309-22-1,-332-9-32,-1-9 1,-2-8-1,-2-8 0,353-137 0,660-401 149,-689 286 51,-29-42 7,-368 246-137,198-215 0,-237 222-70,-4-4 0,-3-2 1,63-123-1,-70 98 135,-5-3 0,-6-3 0,-5-1 0,51-245 0,-65 190 266,-7-1-1,-8 0 1,-10-183 0,-7 290-259,-2-1 1,-4 1-1,-3 0 0,-3 1 1,-3 1-1,-3 0 0,-38-84 1,42 119-142,-2 0 0,-1 1 0,-1 0 0,-2 2 0,-2 1 0,-1 1 1,-1 1-1,-2 1 0,0 2 0,-2 1 0,-1 1 0,-1 2 0,-1 1 0,-66-31 0,45 31-436,-1 3 0,0 3 0,-1 1 0,-1 4 0,0 2 0,-95-3 0,41 11-1942,-1 5 1,-171 29-1,28 14-4225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1.292"/>
    </inkml:context>
    <inkml:brush xml:id="br0">
      <inkml:brushProperty name="width" value="0.025" units="cm"/>
      <inkml:brushProperty name="height" value="0.025" units="cm"/>
    </inkml:brush>
  </inkml:definitions>
  <inkml:trace contextRef="#ctx0" brushRef="#br0">155 1 11115,'0'0'7612,"-4"13"-7382,-3 15-26,1 0 1,1 1-1,2 0 0,1-1 1,1 1-1,4 44 1,34 192 649,-6-53-283,-22-72 1836,-19-149-843,-6-21-1381,0-1-1,2-1 0,-13-40 0,0-1-190,-69-147-141,96 220 135,0-1 0,0 1-1,0 0 1,0 0 0,0-1 0,0 1 0,-1 0 0,1-1 0,0 1 0,0 0 0,0 0 0,0-1 0,0 1 0,0 0 0,0-1 0,0 1 0,0 0 0,0-1 0,0 1 0,1 0 0,-1 0 0,0-1 0,0 1 0,0 0 0,0 0 0,0-1 0,0 1 0,1 0 0,-1 0 0,0-1 0,0 1-1,0 0 1,1 0 0,-1 0 0,0-1 0,0 1 0,1 0 0,-1 0 0,0 0 0,1 0 0,-1 0 0,0-1 0,1 1 0,19-1-813,25 8-940,-43-6 1642,28 4-2975,0-1 0,54 0 1,-37-4-2549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2.343"/>
    </inkml:context>
    <inkml:brush xml:id="br0">
      <inkml:brushProperty name="width" value="0.025" units="cm"/>
      <inkml:brushProperty name="height" value="0.025" units="cm"/>
    </inkml:brush>
  </inkml:definitions>
  <inkml:trace contextRef="#ctx0" brushRef="#br0">50 496 8040,'0'0'15171,"-8"3"-15171,6-2 2,0 0-1,0 0 0,-1 0 0,1 0 1,0 0-1,0 1 0,0-1 0,0 1 1,1-1-1,-1 1 0,0 0 0,1 0 1,-1 0-1,1 0 0,-1 0 1,1 0-1,0 0 0,-1 3 0,0 2 1,0 1-1,1 0 0,0-1 1,0 1-1,1 14 0,0-21 3,0 0-1,0 0 1,0 0 0,-1 0-1,1 0 1,0 0-1,0 0 1,0 0-1,1 0 1,-1 0-1,0 0 1,0 0 0,0 0-1,1 0 1,-1 0-1,1 0 1,-1-1-1,0 1 1,1 0-1,0 0 1,-1 0 0,1 0-1,-1-1 1,1 1-1,0 0 1,0 0-1,-1-1 1,1 1 0,0-1-1,0 1 1,0-1-1,0 1 1,0-1-1,0 1 1,0-1-1,0 0 1,0 0 0,0 1-1,0-1 1,0 0-1,0 0 1,0 0-1,0 0 1,0 0-1,0 0 1,0 0 0,0 0-1,0-1 1,0 1-1,0 0 1,0-1-1,-1 1 1,1-1-1,0 1 1,0-1 0,0 1-1,1-2 1,4-1 97,0 0 0,0-1 0,0 0 0,-1 0 0,1-1 0,-1 0 0,5-5 0,5-13-65,-1 0 1,-1-1 0,-1 0-1,-1-1 1,-2 0 0,0-1 0,10-50-1,-20 82-41,1 1-1,1-1 0,-1 1 0,1-1 1,0 1-1,1-1 0,0 0 1,-1 1-1,2-1 0,4 9 0,-6-14 8,0 1 0,0-1-1,0 1 1,0-1 0,1 0 0,-1 1-1,1-1 1,-1 0 0,1 0-1,-1 0 1,1 0 0,0 0-1,-1-1 1,1 1 0,0 0-1,2 0 1,0-1 15,-1 1-1,1-1 1,-1 0 0,0-1-1,1 1 1,-1-1-1,0 1 1,1-1 0,-1 0-1,0 0 1,6-3 0,0-1 104,0 0 1,0-1 0,-1 0 0,0-1-1,-1 1 1,1-1 0,-1-1-1,-1 1 1,1-1 0,-1-1-1,8-15 1,-3 5 29,-2 0 0,0 0 0,-1-1 0,8-33 0,-13 44-103,-1 1-1,-1-1 1,1 1-1,-1-1 1,-1 1-1,0-1 1,0 1-1,0-1 1,-3-11-1,2 20-60,0 0 0,0 1-1,0-1 1,0 0 0,0 1-1,0 0 1,0-1-1,0 1 1,0-1 0,0 1-1,0 0 1,1 0 0,-1-1-1,0 1 1,1 0 0,-1 0-1,0 0 1,1 0 0,-1 0-1,1 0 1,-1 1 0,-8 21-30,1 0 0,1 0 1,1 1-1,1 0 0,1 0 0,-2 47 1,6-66 44,0 0 1,0 1-1,0-1 0,0 0 1,1 0-1,0 1 1,0-1-1,0 0 1,1 0-1,0 0 0,0 0 1,0 0-1,4 5 1,-4-8-17,0 0 1,0 0-1,0 0 1,0-1-1,0 1 1,0-1-1,0 1 1,1-1-1,-1 0 1,1 0-1,-1 0 1,1 0-1,-1 0 1,1-1-1,0 1 1,-1-1-1,1 0 1,0 0-1,-1 0 1,1 0-1,0 0 1,-1 0-1,1-1 1,-1 1-1,1-1 1,0 0-1,-1 0 1,4-1-1,0-1-55,0 0-1,0-1 1,0 1-1,0-1 1,-1 0 0,0-1-1,0 1 1,0-1-1,0 0 1,-1 0 0,0-1-1,0 1 1,6-11-1,-4 4 19,0 1-1,-1-1 0,0 1 0,-1-1 0,0-1 0,3-17 0,-18 59-610,6-17 645,0 1 0,0 0 0,2-1 0,-4 16 0,7-19-28,-1-1 0,2 1 0,-1-1-1,1 1 1,1-1 0,-1 1 0,1-1 0,1 0 0,0 0 0,0 0-1,0 0 1,1 0 0,0-1 0,1 0 0,8 12 0,7 13-493,-16-24 446,0 0-1,-1 0 1,-1 0-1,1 1 1,-1-1-1,-1 1 0,0-1 1,1 15-1,-2-20 68,1-1 0,-1 1-1,0 0 1,0 0-1,0 0 1,-1 0 0,1 0-1,-1-1 1,1 1-1,-1 0 1,0 0 0,0-1-1,0 1 1,0-1-1,-1 1 1,1-1 0,-1 1-1,1-1 1,-1 0-1,0 1 1,0-1 0,0 0-1,0 0 1,0-1-1,-1 1 1,1 0 0,0-1-1,-5 3 1,6-4 27,0 0 0,1 0-1,-1 0 1,0 0 0,0 0 0,1 0 0,-1 0 0,0 0 0,0 0 0,1 0 0,-1 0-1,0 0 1,0-1 0,1 1 0,-1 0 0,0 0 0,1-1 0,-1 1 0,1-1 0,-1 1 0,0-1-1,1 1 1,-1-1 0,1 1 0,-1-1 0,1 1 0,-1-1 0,1 1 0,-1-1 0,1 0-1,0 1 1,-1-1 0,1 0 0,0 1 0,0-1 0,-1 0 0,1 0 0,0 1 0,0-1-1,0-1 1,-2-36 123,2 30-103,2-28 17,1 0 0,1 1 0,2-1 0,11-34 0,52-138 172,-38 119-73,12-22 183,-48 169 100,2-31-427,0 0-1,2 0 0,1 0 0,7 51 1,-5-64 11,1-1 1,0 0-1,1 0 1,0 0-1,1-1 1,0 0-1,1 0 1,1 0-1,0 0 1,0-1-1,17 18 1,-28-33 237,-31-33 226,1-1-1,-47-69 1,80 105-442,0 1 0,-1 0 0,2-1 0,-1 1-1,0-1 1,0 1 0,0-1 0,1 1 0,-1-1 0,0 0 0,1 1 0,0-1-1,-1 0 1,1 1 0,0-1 0,0 0 0,0 1 0,0-1 0,0 0 0,0 1-1,1-1 1,-1 0 0,0 1 0,1-1 0,-1 0 0,1 1 0,0-1-1,0 1 1,0-1 0,-1 1 0,1-1 0,0 1 0,1 0 0,-1-1 0,0 1-1,0 0 1,0 0 0,1 0 0,-1 0 0,1 0 0,1-1 0,6-1-65,1-1 1,0 1 0,0 1 0,0 0-1,19-1 1,-10 1 34,72-15-4476,-47 3-3197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3.384"/>
    </inkml:context>
    <inkml:brush xml:id="br0">
      <inkml:brushProperty name="width" value="0.025" units="cm"/>
      <inkml:brushProperty name="height" value="0.025" units="cm"/>
    </inkml:brush>
  </inkml:definitions>
  <inkml:trace contextRef="#ctx0" brushRef="#br0">110 278 7687,'0'-6'1237,"1"0"-1,-1-1 1,0 1-1,-1 0 0,0 0 1,0 0-1,0 0 1,-1 0-1,-3-9 0,5 14-1118,0 0 0,-1 0-1,1 0 1,-1 0-1,0 0 1,1-1-1,-1 1 1,0 0-1,0 0 1,0 1-1,1-1 1,-1 0 0,0 0-1,0 0 1,0 0-1,0 1 1,0-1-1,-1 1 1,-1-2-1,2 2-107,-1 0 0,1 1 0,0-1 0,-1 0 0,1 1 0,0-1 0,0 1 0,-1-1 0,1 1-1,0 0 1,0-1 0,0 1 0,0 0 0,0 0 0,0 0 0,0 0 0,0 0 0,0 0 0,0 0-1,0 0 1,0 0 0,1 0 0,-2 2 0,-2 4-26,-35 56 61,37-60-27,1 0 0,-1 0-1,1 0 1,0 1 0,0-1-1,0 0 1,0 1 0,0-1-1,1 1 1,-1-1-1,1 1 1,0-1 0,0 1-1,1-1 1,-1 0 0,1 1-1,1 6 1,0-9 23,0 0 1,1 0-1,-1 0 1,0-1-1,0 1 0,1 0 1,-1-1-1,0 0 0,1 1 1,-1-1-1,0 0 1,1 0-1,-1 0 0,1-1 1,-1 1-1,0 0 0,1-1 1,-1 0-1,4-1 1,4-3 158,0 0 0,-1-1 0,0 0 0,0 0 0,0-1 0,-1 0 0,0-1 1,10-12-1,56-75 180,-65 82-341,41-63 60,-46 69-70,-1 0 0,1-1 0,-1 1 0,0-1 0,-1 0 1,0 0-1,0 1 0,-1-1 0,1-9 0,-2 17-27,0 0 0,0 0 0,0 0 1,0 0-1,0-1 0,0 1 0,0 0 0,0 0 0,0 0 0,0 0 1,0 0-1,0 0 0,0-1 0,0 1 0,0 0 0,0 0 0,0 0 1,0 0-1,0 0 0,0-1 0,0 1 0,0 0 0,0 0 0,0 0 1,0 0-1,0 0 0,-1 0 0,1 0 0,0-1 0,0 1 0,0 0 1,0 0-1,0 0 0,0 0 0,0 0 0,0 0 0,-1 0 1,1 0-1,0 0 0,0 0 0,0 0 0,0-1 0,0 1 0,0 0 1,-1 0-1,1 0 0,0 0 0,0 0 0,0 0 0,0 0 0,0 0 1,0 0-1,-1 0 0,1 0 0,0 0 0,0 1 0,0-1 0,0 0 1,0 0-1,0 0 0,-1 0 0,1 0 0,0 0 0,0 0 0,-11 12-62,-8 17-152,10-6 188,2 0 1,0 0-1,1 1 1,1 0 0,1 0-1,2 0 1,0 46 0,2-67 19,-1 0 1,2-1 0,-1 1 0,0-1-1,0 1 1,1-1 0,-1 0 0,1 1-1,0-1 1,-1 1 0,1-1 0,1 0-1,-1 1 1,0-1 0,0 0 0,1 0-1,-1 0 1,3 2 0,-2-3 5,0 0 1,-1 0 0,1 0-1,0 0 1,0 0 0,0 0-1,0 0 1,0-1-1,0 1 1,0-1 0,0 0-1,0 0 1,1 0-1,-1 0 1,0 0 0,0 0-1,3-1 1,2 0 19,1-1-1,0-1 1,-1 0 0,0 0 0,0 0-1,0-1 1,0 0 0,0 0-1,-1 0 1,9-8 0,3-7 54,-2-1 0,0 0 0,0-2 1,20-39-1,-17 29 157,-15 49-460,-2 11 118,-2 111 114,-1-138-3,1 1 0,0-1 0,0 1 0,0-1 0,0 1 0,0-1 0,0 1 0,0-1 0,0 0 0,0 1 0,1-1-1,-1 1 1,1-1 0,-1 0 0,1 1 0,-1-1 0,1 0 0,0 0 0,0 1 0,-1-1 0,1 0 0,0 0 0,0 0 0,0 0 0,0 0 0,1 0 0,-1 0 0,0 0 0,0-1 0,0 1 0,1 0 0,-1-1 0,0 1 0,1-1 0,-1 1 0,1-1 0,-1 0 0,0 0 0,3 1 0,-1-2 38,0 1-1,-1-1 1,1 0 0,-1 0 0,0 0 0,1 0 0,-1 0 0,0 0-1,0-1 1,1 1 0,-1-1 0,0 0 0,0 1 0,-1-1-1,1 0 1,0 0 0,-1 0 0,1-1 0,-1 1 0,0 0 0,3-5-1,0-7 107,0-1-1,-1 1 1,0-1-1,-1 0 0,-1 0 1,0 0-1,-1 0 0,-1 0 1,-1 0-1,0 0 0,0 0 1,-8-23-1,6 28-105,4 11-52,0-1 0,0 0 0,1 0 0,-1 0 0,0 0-1,1 0 1,-1 0 0,0 0 0,1 0 0,-1 0 0,0 0 0,0 0 0,1 0 0,-1 0 0,0 0 0,1 0 0,-1 0 0,0-1 0,1 1 0,-1 0 0,0 0 0,0 0 0,1 0 0,-1 0 0,0-1 0,0 1 0,1 0 0,-1 0 0,0-1 0,0 1 0,0 0 0,0 0 0,1-1 0,-1 1 0,0 0 0,0 0 0,0-1 0,0 1 0,0 0 0,0-1 0,0 1 0,0 0 0,0 0 0,0-1 0,0 1 0,0 0 0,0-1 0,0 1 0,0 0 0,0-1 0,0 1 0,0 0 0,0-1 0,0 1 0,0 0 0,0 0 0,-1-1-1,1 1 1,0 0 0,0 0 0,0-1 0,0 1 0,-1 0 0,1-1 0,11 1-79,14-3-1282,0-1-1,0 0 0,-1-2 0,1-1 1,23-11-1,12-8-5940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3.794"/>
    </inkml:context>
    <inkml:brush xml:id="br0">
      <inkml:brushProperty name="width" value="0.025" units="cm"/>
      <inkml:brushProperty name="height" value="0.025" units="cm"/>
    </inkml:brush>
  </inkml:definitions>
  <inkml:trace contextRef="#ctx0" brushRef="#br0">0 1 7271,'0'0'11371,"23"80"-9994,-10-40-672,-1 9-129,4 0-352,0 1-160,2-6-32,0-3 0,-4-8-320,3-5-1858,-14-9-769,-3-4-1953,0-8-33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4.126"/>
    </inkml:context>
    <inkml:brush xml:id="br0">
      <inkml:brushProperty name="width" value="0.025" units="cm"/>
      <inkml:brushProperty name="height" value="0.025" units="cm"/>
    </inkml:brush>
  </inkml:definitions>
  <inkml:trace contextRef="#ctx0" brushRef="#br0">1 181 8712,'0'0'8937,"48"-21"-7368,-11 6 289,8-4-705,1 1-640,1 1-417,-2 0-32,-6 1-128,-7 3-1057,-14-1-1090,-11-2-2113,-7 1-1473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4.473"/>
    </inkml:context>
    <inkml:brush xml:id="br0">
      <inkml:brushProperty name="width" value="0.025" units="cm"/>
      <inkml:brushProperty name="height" value="0.025" units="cm"/>
    </inkml:brush>
  </inkml:definitions>
  <inkml:trace contextRef="#ctx0" brushRef="#br0">1 133 7655,'0'0'11723,"37"-60"-10986,4 38-481,9 5-224,2 1-160,1 5-2498,-6 5-2884,-6 6-3106</inkml:trace>
  <inkml:trace contextRef="#ctx0" brushRef="#br0" timeOffset="1">452 171 7847,'0'9'3689,"-1"8"-2103,0-4-202,0-1-1,1 0 1,0 1-1,1-1 0,3 18 1,-3-28-1363,-1-1 0,1 0 0,0 0 0,0 0 0,0 0 0,0 0 0,0 0 0,0 0 0,0 0 0,0 0 0,0 0 0,1 0 0,-1-1 0,0 1 0,0-1 0,1 1 0,-1-1 0,0 1 0,1-1 0,-1 0 0,1 1 0,-1-1 0,0 0 0,1 0 0,-1 0 0,1 0 0,-1 0 0,1 0 0,-1-1 0,0 1 0,1-1 0,-1 1 0,3-2 0,2 0 21,0 0 0,1 0 0,-1-1 0,0 0 1,-1 0-1,7-4 0,45-51 158,-49 48-115,1 0-1,0 1 0,0 0 0,1 0 0,0 1 1,16-10-1,-26 18-85,1 0 0,-1 0 1,0 0-1,1 0 0,-1 0 0,1 0 0,-1 0 1,0 0-1,1 0 0,-1 0 0,0 0 0,1 0 0,-1 0 1,0 0-1,1 0 0,-1 0 0,1 1 0,-1-1 1,0 0-1,0 0 0,1 0 0,-1 0 0,0 1 1,1-1-1,-1 0 0,0 0 0,0 1 0,1-1 1,-1 0-1,0 1 0,0-1 0,1 0 0,-1 1 0,0-1 1,0 0-1,0 1 0,0-1 0,0 0 0,0 1 1,0-1-1,1 0 0,-1 1 0,0-1 0,0 0 1,0 1-1,0-1 0,0 1 0,-1-1 0,1 1 1,0 25 71,0-21-22,0 23 119,-1-12-151,1 0 1,0-1-1,2 1 0,0 0 1,4 17-1,-6-32-30,0 0-1,1 0 0,-1 0 1,0 0-1,0 0 0,1 0 0,-1 0 1,1 0-1,-1-1 0,1 1 1,-1 0-1,1 0 0,-1 0 1,1-1-1,0 1 0,0 0 1,-1-1-1,1 1 0,0 0 1,0-1-1,0 1 0,-1-1 0,1 1 1,0-1-1,0 0 0,0 1 1,0-1-1,0 0 0,0 0 1,0 0-1,0 0 0,0 1 1,0-1-1,0-1 0,0 1 0,0 0 1,0 0-1,0 0 0,0 0 1,0-1-1,0 1 0,0 0 1,0-1-1,0 1 0,-1-1 1,3 0-1,1-2-668,1 0-1,-1 0 1,0-1 0,0 1-1,-1-1 1,1 0 0,5-6 0,8-17-5709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5.307"/>
    </inkml:context>
    <inkml:brush xml:id="br0">
      <inkml:brushProperty name="width" value="0.025" units="cm"/>
      <inkml:brushProperty name="height" value="0.025" units="cm"/>
    </inkml:brush>
  </inkml:definitions>
  <inkml:trace contextRef="#ctx0" brushRef="#br0">0 1 13068,'0'0'7495,"3"11"-7180,16 79 883,5-1 0,53 129-1,-75-214-1172,-1 0-1,2 0 1,-1 0 0,0 0-1,1 0 1,0 0 0,5 5-1,-8-9-15,0 0 0,1 0 0,-1 1 0,0-1 0,0 0 0,1 0 0,-1 0 0,0 1 0,0-1 0,1 0 0,-1 0 0,0 0 0,1 0 0,-1 0 0,0 1 0,1-1 0,-1 0 0,0 0 0,1 0 0,-1 0 0,0 0 0,1 0 0,-1 0 0,0 0 0,1 0 0,-1-1 0,0 1 0,1 0 0,-1 0 0,0 0 0,1 0 0,-1 0 0,0 0 0,0-1 0,1 1 0,4-24 372,-5 4-293,-2 1 0,-5-33 0,6 45-162,-1 0 0,1 0 0,-2 0 0,1 1 0,-1-1 0,0 1 0,0 0 0,-1-1 0,1 2 0,-10-11 0,12 14-86,1 5 134,0-1-1,1 1 1,-1-1 0,1 1-1,-1-1 1,1 1-1,0-1 1,0 1-1,0-1 1,0 0-1,1 0 1,-1 0-1,1 1 1,-1-1-1,1 0 1,0-1 0,0 1-1,0 0 1,0 0-1,0-1 1,0 1-1,0-1 1,0 0-1,1 0 1,-1 0-1,0 0 1,1 0 0,-1 0-1,1-1 1,-1 1-1,1-1 1,0 1-1,-1-1 1,1 0-1,-1 0 1,5-1-1,0 1 52,-1 0 0,0 0 0,0-1-1,0 0 1,0 0 0,0-1-1,0 1 1,0-1 0,0 0-1,-1-1 1,1 0 0,-1 0-1,0 0 1,9-7 0,-11 8 15,0-1 0,-1 1 0,0-1 1,1 0-1,-1 0 0,0 0 0,0 0 0,-1 0 1,1 0-1,-1-1 0,1 1 0,-1 0 1,0-1-1,1-4 0,-20 23-88,14-6 27,-1 0 0,2 0 0,-1 1 0,1-1 0,1 1 0,0 0 0,0 0 0,1-1 0,0 1 0,0 0 0,1 0 0,1 1 0,2 14 0,-2-23 25,0 0-1,0-1 1,0 1-1,0-1 1,0 1-1,1-1 1,-1 0-1,0 1 1,1-1-1,-1 0 1,1 0-1,0 0 0,-1 0 1,1 0-1,0 0 1,-1 0-1,1-1 1,0 1-1,0-1 1,0 1-1,0-1 1,-1 0-1,1 1 1,0-1-1,0 0 1,0 0-1,0-1 1,3 1-1,3-1 59,0 0-1,0 0 1,0 0-1,0-1 1,11-4-1,-7 1 103,0-1 1,0 0-1,0-1 0,-1-1 0,17-13 1,-24 18-48,0-1 1,0 1-1,-1-1 1,1 0-1,-1 0 1,0 0-1,0 0 1,0-1 0,-1 0-1,1 1 1,-1-1-1,0 0 1,-1 0-1,1 0 1,-1 0 0,0 0-1,0-7 1,-1 10-69,0 0 0,0 0 1,-1 1-1,0-1 1,1 0-1,-1 0 0,0 0 1,0 0-1,0 1 0,0-1 1,0 0-1,0 1 0,0-1 1,-1 1-1,1-1 1,0 1-1,-1 0 0,1-1 1,-1 1-1,0 0 0,-2-1 1,-49-22-67,12 5 31,40 19-44,1 0 0,0-1 0,0 1 0,0-1 0,0 1 0,0 0 0,0-1 0,0 1 0,0 0 0,0-1 0,0 1 0,0-1 0,0 1 0,0 0 0,1-1 0,-1 1 0,0 0 0,0-1 0,0 1 0,0 0 0,1-1 0,-1 1 0,0 0 0,0-1 0,1 1 0,-1 0 0,0 0 0,0-1 0,1 1 0,-1 0 0,0 0 0,1 0 0,-1-1 0,0 1 0,1 0 0,-1 0 0,0 0 0,1 0 0,-1 0 0,0 0 0,1 0 0,-1 0 0,1 0 0,0 0 0,18-8-1593,44-18-5248,-29 5-725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5.606"/>
    </inkml:context>
    <inkml:brush xml:id="br0">
      <inkml:brushProperty name="width" value="0.025" units="cm"/>
      <inkml:brushProperty name="height" value="0.025" units="cm"/>
    </inkml:brush>
  </inkml:definitions>
  <inkml:trace contextRef="#ctx0" brushRef="#br0">40 95 7783,'1'-3'288,"-1"1"-1,0-1 0,0 1 0,1 0 0,0 0 0,-1-1 1,1 1-1,0 0 0,0 0 0,0 0 0,0 0 1,1 0-1,-1 0 0,0 0 0,1 0 0,-1 0 1,5-3-1,-1 1 132,0 1 0,0-1 0,1 1 0,0 0 0,0 0 0,9-3 0,4 0 308,1 1 1,-1 1 0,28-3-1,-42 7-459,10-2 150,1 0 1,-1 2 0,1 0 0,22 3 0,-36-3-393,0 0 1,0 1 0,-1-1 0,1 0-1,0 1 1,0-1 0,0 1 0,0-1 0,-1 1-1,1 0 1,0 0 0,-1 0 0,1 0-1,-1 0 1,1 0 0,-1 0 0,1 1-1,-1-1 1,0 1 0,1-1 0,-1 1 0,0-1-1,0 1 1,0-1 0,0 1 0,-1 0-1,1 0 1,0-1 0,-1 1 0,1 0-1,-1 0 1,0 0 0,1 0 0,-1 0 0,0-1-1,0 1 1,0 0 0,0 0 0,-1 0-1,1 0 1,0 0 0,-1 0 0,0-1-1,1 1 1,-1 0 0,0 0 0,-1 2 0,-7 11 188,-1-1 0,-1 0 0,0 0 0,0-1 0,-2 0 1,1-1-1,-2-1 0,-17 13 0,5-3-5,-7 6 7,11-11-48,1 1-1,0 1 1,1 1 0,2 1 0,0 1-1,-23 34 1,39-52-138,0 1 0,0 0 0,1 0 0,-1 0 0,1 0 0,0 0 0,0 0-1,1 0 1,-1 0 0,1 8 0,0-10-17,0-1 0,0 1-1,1 0 1,-1-1 0,1 1 0,-1 0 0,1-1-1,-1 1 1,1-1 0,0 1 0,0-1 0,0 1-1,0-1 1,0 0 0,0 1 0,0-1 0,1 0-1,-1 0 1,0 0 0,1 0 0,-1 0 0,0 0-1,1 0 1,-1-1 0,1 1 0,0 0 0,1 0-1,15 3 67,0 0-1,0-1 1,1-1-1,-1-1 1,1 0-1,-1-1 0,24-4 1,-2-2-34,0-1 0,47-16 0,-73 19-210,51-19 300,-63 22-297,0 0-1,0 0 0,0 0 0,0 0 0,0 0 0,0 0 1,0 0-1,-1-1 0,1 1 0,0-1 0,-1 1 1,1-1-1,-1 0 0,0 1 0,1-1 0,-1 0 1,0 0-1,0 0 0,0 0 0,-1 0 0,1 0 1,0 0-1,-1 0 0,1-4 0,-1 4-172,0 1 0,-1 0 0,1-1-1,-1 1 1,1 0 0,-1-1 0,1 1 0,-1 0 0,0-1-1,0 1 1,0 0 0,1 0 0,-1 0 0,0 0-1,0 0 1,-1 0 0,1 0 0,0 0 0,0 1 0,0-1-1,-1 0 1,1 1 0,0-1 0,-3 0 0,-1-2-889,-28-14-5760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13.560"/>
    </inkml:context>
    <inkml:brush xml:id="br0">
      <inkml:brushProperty name="width" value="0.025" units="cm"/>
      <inkml:brushProperty name="height" value="0.025" units="cm"/>
    </inkml:brush>
  </inkml:definitions>
  <inkml:trace contextRef="#ctx0" brushRef="#br0">27 1 17745,'0'0'3790,"-4"10"-2690,-1 0-1028,1 0-1,1 1 1,0 0 0,0 0 0,1 0 0,1 0 0,0 0 0,0 0 0,1 0-1,0 0 1,1 0 0,3 16 0,2-9-97,0 0 0,1-1 1,0 1-1,15 23 0,-11-21-1250,-1 0-1,10 29 1,-21-42-4509,-10-7 2942,7 0 1864,-18 0-2951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5.937"/>
    </inkml:context>
    <inkml:brush xml:id="br0">
      <inkml:brushProperty name="width" value="0.025" units="cm"/>
      <inkml:brushProperty name="height" value="0.025" units="cm"/>
    </inkml:brush>
  </inkml:definitions>
  <inkml:trace contextRef="#ctx0" brushRef="#br0">0 0 7495,'0'0'12599,"3"10"-12364,7 18 252,1 1 1,1-1-1,1-1 1,1 0-1,30 41 1,-42-66-459,-1 0 1,1 0-1,0 0 1,0 0-1,0-1 0,0 1 1,0-1-1,0 1 0,0-1 1,0 0-1,1 0 1,-1 0-1,0 0 0,1 0 1,-1-1-1,1 1 0,-1-1 1,1 1-1,-1-1 1,1 0-1,-1 0 0,5 0 1,2-2 136,0-1 0,0 1-1,0-2 1,0 1 0,8-6 0,-12 7-160,-1-1-1,1 0 0,-1 1 1,1 0-1,0 0 0,0 0 0,0 1 1,0 0-1,1 0 0,-1 0 1,0 0-1,0 1 0,1 0 1,-1 0-1,0 0 0,0 1 1,8 1-1,-11 0-1,0 0-1,1 0 1,-1 0 0,0 0-1,0 0 1,0 0 0,0 1-1,0-1 1,-1 1 0,1-1-1,-1 1 1,1 0 0,-1 0-1,0-1 1,0 1 0,0 0-1,-1 0 1,1 0 0,-1 0-1,1 0 1,-1 0 0,0 5-1,0-3 70,0 1 0,0 0 0,-1 0 1,1-1-1,-1 1 0,-1 0 0,1-1 0,-1 1 0,0-1 0,0 1 0,-4 6 0,0-5 143,0 0 0,0 0 1,-1-1-1,0 0 0,0 0 0,0-1 0,-1 0 1,0 0-1,0-1 0,0 0 0,0 0 0,-1-1 1,-11 4-1,17-6-229,0 0 0,0-1 0,0 1 0,0 0 0,-1-1 0,1 0 0,0 1 0,0-1 0,0-1 0,-1 1 0,1 0 0,0-1-1,0 1 1,0-1 0,0 0 0,0 0 0,0-1 0,0 1 0,0 0 0,0-1 0,1 0 0,-1 0 0,0 0 0,1 0 0,0 0 0,-1 0 0,1 0 0,0-1 0,0 1 0,0-1 0,1 0 0,-1 1 0,1-1 0,-1 0 0,1 0 0,0 0 0,0 0 0,0 0 0,0 0 0,0-5 0,0 5-299,1 0-1,-1 0 1,1 0 0,-1 0 0,1 0 0,0 0-1,0-1 1,1 1 0,-1 0 0,1 0-1,-1 0 1,1 0 0,0 0 0,0 0-1,0 0 1,1 0 0,-1 0 0,1 0-1,-1 1 1,1-1 0,0 1 0,0-1 0,0 1-1,0 0 1,1 0 0,-1-1 0,5-2-1,4 0-1547,0 0-1,0 0 0,1 1 1,-1 0-1,25-4 0,6 0-4913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6.331"/>
    </inkml:context>
    <inkml:brush xml:id="br0">
      <inkml:brushProperty name="width" value="0.025" units="cm"/>
      <inkml:brushProperty name="height" value="0.025" units="cm"/>
    </inkml:brush>
  </inkml:definitions>
  <inkml:trace contextRef="#ctx0" brushRef="#br0">27 200 6054,'0'0'17846,"-5"5"-17878,3-3 29,0-1 3,1 0-1,-1 0 1,1 1-1,0-1 1,-1 0 0,1 1-1,0-1 1,0 0 0,0 1-1,0-1 1,0 1-1,0 0 1,1-1 0,-1 1-1,0 0 1,1-1-1,-1 1 1,1 0 0,-1 2-1,2-3 4,-1 0 0,1-1 0,-1 1 0,1-1 1,-1 1-1,1-1 0,0 1 0,-1-1 0,1 1 0,0-1 0,-1 1 0,1-1 0,0 0 0,0 0 0,-1 1 0,1-1 0,0 0 0,0 0 0,-1 0 1,1 0-1,0 0 0,0 0 0,0 0 0,-1 0 0,1 0 0,0 0 0,0 0 0,-1 0 0,1 0 0,0-1 0,0 1 0,-1 0 0,1-1 0,0 0 1,28-11 502,8-18 51,23-18-260,-55 45-283,-1 0 1,1 0 0,0 1-1,0-1 1,0 1-1,1 0 1,-1 0 0,0 1-1,1 0 1,5-1-1,-9 2-17,-1 0-1,1 1 1,-1-1-1,1 0 1,-1 1-1,1 0 1,-1-1-1,0 1 1,1 0-1,-1 0 1,0 0-1,0 0 1,1 0-1,-1 0 1,0 0-1,0 0 1,0 0-1,0 0 1,-1 1-1,2 1 1,-1-2-25,-1 0-1,1 0 1,-1 0-1,1 0 1,-1 0-1,1 0 1,0 0 0,-1 0-1,1 0 1,0-1-1,0 1 1,-1 0 0,1 0-1,0-1 1,0 1-1,0-1 1,0 1-1,0-1 1,0 1 0,0-1-1,0 1 1,0-1-1,1 0 1,-1 0-1,0 1 1,0-1 0,0 0-1,0 0 1,0 0-1,0 0 1,1-1 0,-1 1-1,0 0 1,0 0-1,0-1 1,0 1-1,0 0 1,0-1 0,0 1-1,0-1 1,0 1-1,0-1 1,1-1 0,7-7-1292,0-1 0,-1 1 1,-1-2-1,0 1 0,0-1 1,-1 0-1,9-20 0,-7 13-726,10-22-1504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6.660"/>
    </inkml:context>
    <inkml:brush xml:id="br0">
      <inkml:brushProperty name="width" value="0.025" units="cm"/>
      <inkml:brushProperty name="height" value="0.025" units="cm"/>
    </inkml:brush>
  </inkml:definitions>
  <inkml:trace contextRef="#ctx0" brushRef="#br0">0 1 7271,'0'0'12086,"0"12"-11467,15 241 545,-15-251-1147,0 0-1,0 0 1,0 1 0,1-1-1,-1 0 1,1 0 0,-1 0-1,1 0 1,0 0 0,-1 0 0,1 0-1,0 0 1,1 0 0,-1 0-1,0 0 1,0 0 0,1-1-1,-1 1 1,1-1 0,-1 1-1,1-1 1,0 1 0,0-1-1,0 0 1,0 0 0,-1 0-1,4 1 1,-2-2 21,-1 0 1,1 0-1,0-1 0,0 1 0,-1-1 1,1 1-1,0-1 0,-1 0 0,1 0 1,-1 0-1,1 0 0,-1-1 0,0 1 1,1-1-1,-1 1 0,0-1 1,0 0-1,0 0 0,0 0 0,3-4 1,22-29 622,-2 0 0,-2-1 0,-1-2 1,28-63-1,-37 72-700,-11 25 270,-1 3-2141</inkml:trace>
  <inkml:trace contextRef="#ctx0" brushRef="#br0" timeOffset="1">164 248 13357,'0'0'9064,"63"45"-8103,-38-38-769,3-2-160,5-2 0,-7-3-2050,-6 0-3587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7.381"/>
    </inkml:context>
    <inkml:brush xml:id="br0">
      <inkml:brushProperty name="width" value="0.025" units="cm"/>
      <inkml:brushProperty name="height" value="0.025" units="cm"/>
    </inkml:brush>
  </inkml:definitions>
  <inkml:trace contextRef="#ctx0" brushRef="#br0">1 148 9353,'0'0'8600,"7"2"-7714,-4 0-786,0-1 0,1-1 1,-1 1-1,0 0 0,0-1 0,1 0 0,-1 0 0,0 0 1,0 0-1,1 0 0,-1-1 0,0 1 0,0-1 0,4-1 0,-2 0 55,-1-1 1,1 1-1,-1-1 0,0 0 0,0 0 0,0-1 0,0 1 0,-1-1 0,1 0 0,3-5 1,2-6 86,0 1 0,-1-1 1,-1-1-1,10-27 0,-17 58-233,-1-1-79,1 0 0,0 0 0,2-1 1,-1 1-1,7 24 0,-7-36 80,0 0 0,-1 0 0,1 0 0,0 0 0,0 0 0,1 0 0,-1 0 0,0-1 1,1 1-1,-1 0 0,1-1 0,-1 1 0,1-1 0,0 0 0,-1 1 0,1-1 0,0 0 0,3 1 0,-2-1 49,0-1 1,0 1-1,0-1 0,0 0 1,0 0-1,1 0 1,-1-1-1,0 1 0,0-1 1,0 1-1,0-1 0,0 0 1,0 0-1,0 0 1,0-1-1,4-2 0,5-3 199,-1-1 0,1-1 0,-2 0 0,1 0-1,-1-1 1,-1 0 0,11-14 0,32-33 44,-52 57-315,1-1 0,-1 0-1,1 1 1,-1-1 0,0 1-1,1-1 1,-1 1 0,1-1-1,-1 1 1,1-1 0,0 1-1,-1 0 1,1-1 0,-1 1-1,1 0 1,0-1 0,-1 1-1,1 0 1,0 0 0,0 0-1,-1-1 1,1 1 0,0 0-1,-1 0 1,1 0 0,0 0-1,-1 0 1,1 1 0,0-1-1,0 0 1,-1 0 0,1 0 0,0 0-1,-1 1 1,1-1 0,0 0-1,-1 1 1,1-1 0,-1 1-1,1-1 1,-1 0 0,1 1-1,-1-1 1,1 1 0,-1-1-1,1 2 1,10 35-3814,-7-18-774,2-6-2509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7.713"/>
    </inkml:context>
    <inkml:brush xml:id="br0">
      <inkml:brushProperty name="width" value="0.025" units="cm"/>
      <inkml:brushProperty name="height" value="0.025" units="cm"/>
    </inkml:brush>
  </inkml:definitions>
  <inkml:trace contextRef="#ctx0" brushRef="#br0">1 121 11243,'5'-11'3795,"0"1"-3105,0-2 215,1 0 1,0 1-1,0-1 1,10-10-1,-15 20-820,1 0-1,0-1 0,0 1 1,0 0-1,0 0 0,0 0 1,0 1-1,1-1 1,-1 0-1,0 1 0,1-1 1,0 1-1,-1 0 0,1 0 1,0 0-1,-1 0 1,1 0-1,0 1 0,0-1 1,0 1-1,0 0 0,0 0 1,0 0-1,-1 0 1,1 1-1,5 0 0,-6 0-77,0 1 0,0-1-1,0 1 1,0-1 0,0 1 0,0 0-1,0 0 1,-1 0 0,1 0 0,-1 0-1,0 0 1,1 0 0,-1 1-1,0-1 1,0 0 0,0 1 0,-1-1-1,1 1 1,-1-1 0,1 1-1,-1-1 1,0 1 0,0-1 0,0 3-1,-2 65 200,-1-56 62,0 0-1,-1 0 1,0 0-1,-1-1 1,-10 18 0,8-17 310,1 1 0,0 0 0,-7 28 0,14-43-560,-1 1-1,0-1 0,0 1 1,1-1-1,-1 1 0,0-1 1,0 1-1,1-1 0,-1 1 1,1-1-1,-1 0 0,0 1 1,1-1-1,-1 0 1,1 1-1,-1-1 0,1 0 1,-1 0-1,1 0 0,-1 1 1,1-1-1,-1 0 0,1 0 1,-1 0-1,1 0 0,0 0 1,-1 0-1,1 0 0,-1 0 1,1 0-1,-1 0 0,1 0 1,-1 0-1,1 0 0,-1 0 1,1-1-1,0 1 0,27-6 990,-3-4-614,0-1 1,38-24 0,4-12-2878,-65 46 1963,-1-1-1,1 0 0,0 0 0,0 0 1,-1 1-1,1-2 0,-1 1 0,0 0 1,1 0-1,-1 0 0,0-1 1,0 1-1,-1 0 0,2-4 0,-1-9-6636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8.043"/>
    </inkml:context>
    <inkml:brush xml:id="br0">
      <inkml:brushProperty name="width" value="0.025" units="cm"/>
      <inkml:brushProperty name="height" value="0.025" units="cm"/>
    </inkml:brush>
  </inkml:definitions>
  <inkml:trace contextRef="#ctx0" brushRef="#br0">1 100 10634,'0'0'10218,"75"-14"-9898,-29 1-288,2 1 64,-1-4-608,-1 1-2467,-7-1-2755,-5 2-3907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8.391"/>
    </inkml:context>
    <inkml:brush xml:id="br0">
      <inkml:brushProperty name="width" value="0.025" units="cm"/>
      <inkml:brushProperty name="height" value="0.025" units="cm"/>
    </inkml:brush>
  </inkml:definitions>
  <inkml:trace contextRef="#ctx0" brushRef="#br0">16 39 3011,'0'0'5093,"-10"14"6091,7-40-5341,0 0-4501,3 26-1390,3 0 1424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38.765"/>
    </inkml:context>
    <inkml:brush xml:id="br0">
      <inkml:brushProperty name="width" value="0.025" units="cm"/>
      <inkml:brushProperty name="height" value="0.025" units="cm"/>
    </inkml:brush>
  </inkml:definitions>
  <inkml:trace contextRef="#ctx0" brushRef="#br0">0 8 8136,'0'0'4932,"0"-7"-8487,0 11-1218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0.390"/>
    </inkml:context>
    <inkml:brush xml:id="br0">
      <inkml:brushProperty name="width" value="0.025" units="cm"/>
      <inkml:brushProperty name="height" value="0.025" units="cm"/>
    </inkml:brush>
  </inkml:definitions>
  <inkml:trace contextRef="#ctx0" brushRef="#br0">1 39 15887,'0'14'506,"1"-1"0,0 0 0,1 1 0,0-1 0,1 0 0,0 0 0,10 21 0,-12-32-501,0 1 1,1 0 0,-1-1-1,1 1 1,0-1 0,0 1-1,0-1 1,0 0 0,0 0 0,1 0-1,-1 0 1,0 0 0,1-1-1,0 1 1,-1-1 0,5 2-1,-4-2 85,1 0 0,-1-1-1,0 0 1,1 0-1,-1 0 1,0 0-1,0-1 1,1 1-1,-1-1 1,0 0-1,0 0 1,1 0-1,-1 0 1,0-1-1,0 1 1,0-1 0,-1 1-1,5-5 1,11-7 412,-1-2 0,-1 0 1,-1-1-1,0-1 0,-1 0 1,-1 0-1,-1-2 0,0 0 1,9-20-1,-18 47 58,11 31-392,-13-37-166,0 0 0,-1-1-1,1 1 1,0 0 0,0-1 0,0 1-1,1-1 1,-1 1 0,0-1 0,0 0-1,1 1 1,-1-1 0,1 0 0,-1 0 0,1 0-1,0 0 1,-1 0 0,1-1 0,3 2-1,19 0 168,47-3 0,-20-1-234,-50 2 42,-1 0 1,1 0-1,0 0 1,0 0-1,0 0 1,0 0-1,0 0 1,0 0-1,0 0 1,-1 0-1,1 1 1,0-1-1,0 0 0,0 1 1,0-1-1,-1 1 1,1-1-1,0 1 1,0-1-1,-1 1 1,1-1-1,0 1 1,0 1-1,2 14-5090,-12-12-8217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0.782"/>
    </inkml:context>
    <inkml:brush xml:id="br0">
      <inkml:brushProperty name="width" value="0.025" units="cm"/>
      <inkml:brushProperty name="height" value="0.025" units="cm"/>
    </inkml:brush>
  </inkml:definitions>
  <inkml:trace contextRef="#ctx0" brushRef="#br0">1 38 14510,'0'0'10057,"57"-38"-10121,-12 38 96,3 0-32,11 0-1793,-11 0-2884,-3 0-4163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13.892"/>
    </inkml:context>
    <inkml:brush xml:id="br0">
      <inkml:brushProperty name="width" value="0.025" units="cm"/>
      <inkml:brushProperty name="height" value="0.025" units="cm"/>
    </inkml:brush>
  </inkml:definitions>
  <inkml:trace contextRef="#ctx0" brushRef="#br0">1 113 5894,'0'0'17040,"14"-53"-16336,20 40-255,7 1-321,5 0-96,4 3-32,2 3-769,-4 3-1537,-3 0-1474,-9 1-2978</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1.127"/>
    </inkml:context>
    <inkml:brush xml:id="br0">
      <inkml:brushProperty name="width" value="0.025" units="cm"/>
      <inkml:brushProperty name="height" value="0.025" units="cm"/>
    </inkml:brush>
  </inkml:definitions>
  <inkml:trace contextRef="#ctx0" brushRef="#br0">170 1 17392,'0'0'4463,"-7"8"-3470,0-1-869,3-5-108,1 1 0,-1 1 1,1-1-1,0 0 0,0 1 1,0-1-1,1 1 0,-1 0 0,1 0 1,0 0-1,0 0 0,0 1 0,0-1 1,1 0-1,0 1 0,0-1 0,-1 10 1,3-13-87,0 1 0,-1 0 0,1-1 0,0 1 1,0-1-1,0 0 0,0 1 0,1-1 0,-1 0 1,0 1-1,1-1 0,-1 0 0,0 0 0,1 0 1,-1 0-1,1-1 0,0 1 0,-1 0 0,1 0 1,-1-1-1,1 1 0,3-1 0,49 12-902,-40-10 395,-10-2 545,-1 1 1,1 0-1,-1 0 0,1 0 1,-1 0-1,0 0 1,1 1-1,-1 0 1,0-1-1,0 1 1,0 0-1,0 1 0,-1-1 1,6 5-1,-7-5 204,0 0-1,-1 0 1,1 0-1,0 0 1,-1 0 0,1 0-1,-1 0 1,1 0-1,-1 1 1,0-1-1,0 0 1,0 0-1,0 0 1,-1 0 0,1 0-1,0 0 1,-1 0-1,0 0 1,1 0-1,-1 0 1,0 0-1,0 0 1,0 0 0,0 0-1,0-1 1,-3 4-1,-3 5 154,-1-1 0,1-1 1,-1 1-1,-1-1 0,0-1 0,0 0 0,0 0 0,-1 0 0,0-1 0,0-1 0,-21 8 0,19-8-959,0-1 0,0-1-1,-1 0 1,0-1 0,1 0-1,-18-1 1,1-1-5350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1.650"/>
    </inkml:context>
    <inkml:brush xml:id="br0">
      <inkml:brushProperty name="width" value="0.025" units="cm"/>
      <inkml:brushProperty name="height" value="0.025" units="cm"/>
    </inkml:brush>
  </inkml:definitions>
  <inkml:trace contextRef="#ctx0" brushRef="#br0">1 383 11979,'0'0'4084,"13"0"-4078,396-44 3788,-243 21-3590,-49 8-142,1516-162 340,-1526 170-16,553-61 2592,-655 68-2715,-1-1-73,-1 1 0,0 0 1,0 0-1,1-1 0,-1 0 0,0 0 0,0 0 0,0 0 0,0 0 0,0 0 1,0-1-1,0 0 0,2-2 0,-39-14-7098,18 3 1730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6.378"/>
    </inkml:context>
    <inkml:brush xml:id="br0">
      <inkml:brushProperty name="width" value="0.025" units="cm"/>
      <inkml:brushProperty name="height" value="0.025" units="cm"/>
    </inkml:brush>
  </inkml:definitions>
  <inkml:trace contextRef="#ctx0" brushRef="#br0">110 300 7431,'0'0'7714,"-3"-8"-5600,3 8-2108,-15-31 1844,14 30-1807,1 0 0,-1 0-1,0 1 1,0-1-1,1 0 1,-1 1 0,0-1-1,0 0 1,0 1 0,0-1-1,0 1 1,1 0-1,-1-1 1,0 1 0,0 0-1,0-1 1,0 1 0,0 0-1,0 0 1,0 0-1,-1 0 1,1 0 0,0 0-1,0 0 1,0 0-1,0 0 1,0 1 0,0-1-1,0 0 1,0 1 0,1-1-1,-1 1 1,0-1-1,0 1 1,0-1 0,0 1-1,0 0 1,1-1 0,-1 1-1,0 0 1,1-1-1,-1 1 1,0 0 0,0 1-1,-4 5-27,0-1-1,0 1 1,1 0 0,0 0-1,0 0 1,1 0-1,-1 1 1,2-1-1,-1 1 1,1 0 0,-2 11-1,1 7 198,1 1 0,1 28 1,1-52-194,0 1 0,0-1 1,0 0-1,1 0 1,0 0-1,-1 0 0,1 0 1,0 0-1,1 0 1,-1 0-1,0 0 0,3 3 1,-3-5-10,0-1 0,-1 1 0,1 0 0,0 0 0,0-1 1,0 1-1,0-1 0,0 1 0,0-1 0,0 1 0,0-1 0,0 0 0,0 1 1,0-1-1,0 0 0,0 0 0,1 0 0,-1 0 0,0 0 0,0 0 0,0 0 1,0 0-1,0 0 0,0-1 0,0 1 0,0 0 0,0-1 0,0 1 0,0-1 1,0 1-1,0-1 0,0 1 0,0-1 0,0 0 0,0 1 0,-1-1 0,1 0 1,0 0-1,0 1 0,0-3 0,9-7 149,-2 0 1,1-1-1,-1 0 0,-1-1 0,0 1 1,11-26-1,27-82 248,-44 116-402,9-30 409,0-1 1,-2-1 0,-1 1-1,-2-1 1,0-62-1,-4 97-395,-1-1 0,0 1 0,0 0-1,0-1 1,0 1 0,0-1-1,0 1 1,1-1 0,-1 1-1,0-1 1,0 1 0,0-1 0,-1 1-1,1-1 1,0 1 0,0-1-1,0 1 1,0-1 0,0 1-1,0 0 1,-1-1 0,1 1 0,0-1-1,0 1 1,-1 0 0,1-1-1,0 1 1,-1-1 0,1 1-1,0 0 1,-1 0 0,1-1 0,-1 1-1,1 0 1,0 0 0,-1-1-1,1 1 1,-1 0 0,0 0-15,0 1 1,0 0-1,0 0 1,1 0-1,-1 0 1,0 0-1,0-1 1,1 1-1,-1 0 1,1 1-1,-1-1 1,1 0-1,-1 0 1,1 0 0,0 0-1,-1 2 1,-6 38-60,2 0 1,2 0-1,2 0 1,8 80-1,6-39 136,-12-78-166,-1 0 0,1 0 0,1 0 0,-1 0 0,1-1 1,-1 1-1,1 0 0,0-1 0,0 0 0,1 1 0,-1-1 1,1 0-1,-1 0 0,1 0 0,0-1 0,0 1 0,6 3 1,-7-5-56,-1-1 0,1 1 0,-1-1 0,1 1 0,-1-1 0,1 0 0,0 0 0,-1 0 0,1 0 0,-1 0 0,1 0 0,-1-1 0,1 1 0,0 0 0,-1-1 0,1 1 0,-1-1 0,0 0 0,1 1 0,-1-1 0,1 0 0,-1 0 1,0 0-1,0 0 0,1 0 0,-1 0 0,0 0 0,0 0 0,0 0 0,1-2 0,1-2-759,0 0 1,0 0-1,0-1 1,-1 1-1,1-1 0,2-10 1,1-20-5535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6.898"/>
    </inkml:context>
    <inkml:brush xml:id="br0">
      <inkml:brushProperty name="width" value="0.025" units="cm"/>
      <inkml:brushProperty name="height" value="0.025" units="cm"/>
    </inkml:brush>
  </inkml:definitions>
  <inkml:trace contextRef="#ctx0" brushRef="#br0">0 195 9577,'1'9'4324,"-1"-5"-4051,1 2 172,0 1 0,0-1 0,0 1-1,0-1 1,1 0 0,3 8 0,-4-13-342,0 1 1,-1-1 0,1 0 0,0 0-1,0 1 1,0-1 0,0 0 0,0 0 0,0 0-1,1 0 1,-1 0 0,0 0 0,0 0-1,1 0 1,-1-1 0,0 1 0,1-1-1,-1 1 1,1-1 0,-1 1 0,1-1 0,-1 0-1,1 1 1,-1-1 0,1 0 0,-1 0-1,1 0 1,-1 0 0,1 0 0,-1-1-1,1 1 1,-1 0 0,1-1 0,-1 1-1,1-1 1,-1 0 0,2-1 0,2 0 57,-1-1 0,1 0 1,-1 0-1,0 0 0,0-1 1,0 1-1,-1-1 0,1 0 1,-1 0-1,0 0 0,0-1 1,0 1-1,-1-1 0,1 1 1,-1-1-1,2-7 0,0 0 137,-1 0-1,0 0 1,0 0-1,-1-1 0,0-22 1,-2 33-273,0 1 1,0-1-1,0 1 1,-1-1-1,1 1 1,0 0 0,-1-1-1,1 1 1,-1-1-1,1 1 1,-1 0-1,0 0 1,0-1-1,1 1 1,-1 0 0,0 0-1,0 0 1,0 0-1,0 0 1,-1 0-1,1 0 1,0 0-1,0 0 1,-2 0-1,2 0-28,0 1 0,0 0-1,0 0 1,0-1 0,0 1-1,0 0 1,0 0-1,1 0 1,-1 0 0,0 0-1,0 1 1,0-1 0,0 0-1,0 0 1,0 0-1,0 1 1,0-1 0,1 1-1,-1-1 1,0 1 0,0-1-1,0 1 1,1-1-1,-1 1 1,0-1 0,1 1-1,-1 0 1,0 0 0,1-1-1,-1 1 1,1 0-1,-1 0 1,1-1 0,0 1-1,-1 0 1,1 0 0,0 0-1,-1 2 1,-2 8-20,0 0 0,1 0 0,0 1 1,1-1-1,0 1 0,1 0 0,0-1 0,1 1 1,0-1-1,4 14 0,-5-23 24,1-1 0,-1 0 0,1 0 0,-1 0 0,1 0 0,0 0 0,0 0 0,0 0 0,0 0 0,0 0 0,0-1 0,0 1 0,0 0 0,0 0 0,0-1 0,0 1 0,0-1 0,0 1 0,0-1 0,1 1 0,-1-1 0,0 0 0,0 0 0,1 0 0,-1 1 0,0-1 0,0 0 0,1 0 0,-1-1 0,0 1 0,0 0 0,1 0 0,-1-1 0,2 0 0,1 0 15,0 0 0,1-1 0,-1 0 1,0 0-1,0 0 0,0-1 1,-1 1-1,6-5 0,123-136 203,-130 142-237,-1-1-1,1 1 0,0 0 0,-1-1 1,1 1-1,0 0 0,0 0 1,0 0-1,-1 1 0,1-1 0,0 0 1,4 0-1,-5 1 11,0 0 1,0 0-1,0 0 1,-1 0-1,1 0 1,0 1-1,0-1 1,0 0-1,-1 0 0,1 1 1,0-1-1,-1 1 1,1-1-1,0 0 1,-1 1-1,1-1 1,0 1-1,-1 0 1,1-1-1,-1 1 0,1 0 1,0 0-1,2 6-14,0 0-1,-1 0 1,1 0-1,-2 0 1,1 0-1,0 9 1,-1-10 29,0 0 1,0-1-1,0 1 1,0 0-1,1-1 1,0 0-1,0 1 1,4 4-1,-6-9 29,1 0-1,0-1 1,0 1-1,0-1 1,0 1-1,0-1 1,1 1-1,-1-1 1,0 0-1,0 1 1,0-1-1,0 0 1,0 0-1,0 0 1,1 0-1,-1 0 1,0 0-1,0 0 1,0 0-1,0 0 1,0-1-1,0 1 1,1 0-1,-1-1 1,0 1-1,0-1 1,0 1 0,0-1-1,0 0 1,0 1-1,-1-1 1,1 0-1,0 0 1,0 0-1,0 1 1,-1-1-1,1 0 1,1-2-1,32-41 1155,-30 37-1160,4-5 19,2-3-40,-1 1 1,2 0 0,0 0 0,1 1 0,0 1 0,21-17 0,-32 28-23,0 0 0,0 0 0,0 0 0,0 1-1,0-1 1,0 0 0,0 1 0,0-1 0,1 1 0,-1 0 0,0-1 0,0 1 0,0 0 0,0 0 0,1-1 0,-1 1 0,0 0 0,0 0 0,1 0 0,-1 1-1,0-1 1,0 0 0,0 0 0,1 1 0,-1-1 0,0 0 0,0 1 0,2 0 0,-1 2 3,0-1 1,0 1-1,0 0 1,0 0-1,0-1 0,-1 1 1,1 0-1,1 5 0,14 23 33,-16-30-24,0 0 0,0 0 0,0 0 0,0 0 0,0-1 0,0 1 0,0 0 0,0-1-1,0 1 1,1-1 0,-1 0 0,0 1 0,0-1 0,1 0 0,-1 1 0,0-1 0,1 0 0,-1 0 0,0 0-1,1 0 1,-1 0 0,0-1 0,0 1 0,3-1 0,-2 0-249,-1 1 1,0-1-1,1 0 0,-1 1 0,0-1 1,0 0-1,1 0 0,-1 0 0,0 0 1,0 0-1,0 0 0,0-1 1,0 1-1,1-3 0,6-11-6723,-2-6-8002</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7.588"/>
    </inkml:context>
    <inkml:brush xml:id="br0">
      <inkml:brushProperty name="width" value="0.025" units="cm"/>
      <inkml:brushProperty name="height" value="0.025" units="cm"/>
    </inkml:brush>
  </inkml:definitions>
  <inkml:trace contextRef="#ctx0" brushRef="#br0">0 63 13453,'9'-8'1617,"-4"2"-1145,-2 1-142,0 1 0,1 0-1,-1 0 1,1 0 0,0 1-1,0-1 1,0 1 0,1 0-1,-1 0 1,1 1 0,0-1-1,0 1 1,6-2 0,-10 4-307,-1 0 1,1 0 0,0 0-1,-1 0 1,1 1-1,-1-1 1,1 0 0,0 0-1,-1 1 1,1-1-1,-1 0 1,1 1 0,-1-1-1,1 0 1,-1 1 0,1-1-1,-1 1 1,1-1-1,-1 1 1,0-1 0,1 1-1,-1-1 1,0 1-1,1-1 1,-1 1 0,0 0-1,0-1 1,0 1-1,1-1 1,-1 1 0,0 0-1,0-1 1,0 1 0,0 0-1,1 28 471,-1-23-336,-2 34 628,-2 1 0,-12 52 0,8-55-228,2 0-1,-2 76 1,8-111-548,0-1-1,0 1 1,0 0 0,0 0 0,1 0-1,-1-1 1,1 1 0,0 0 0,0 0-1,0-1 1,0 1 0,0-1 0,1 1-1,-1-1 1,1 0 0,-1 1 0,1-1 0,0 0-1,0 0 1,0 0 0,3 2 0,-2-2 9,1-1 0,-1 1 0,1-1 0,0 0 1,0 0-1,0 0 0,-1 0 0,1-1 0,0 1 1,0-1-1,0 0 0,0 0 0,6-1 1,5-2 36,1-1 0,-1 0-1,1-1 1,-1 0 0,-1-1 0,20-11 0,-10 4-297,-1-1 0,-1-1 0,0-1-1,30-29 1,-51 44 59,0 0 0,0 0 0,0 0 0,0-1 0,0 1 0,0 0 0,-1-1 0,1 1 0,0-1 0,-1 1 0,1-1 0,-1 1 0,0-1 0,1-2 0,-1 4-6,0-1-1,0 1 0,-1-1 1,1 1-1,0-1 0,0 1 1,0-1-1,-1 1 0,1-1 1,0 1-1,0-1 0,-1 1 0,1-1 1,-1 1-1,1-1 0,0 1 1,-1 0-1,1-1 0,-1 1 1,1 0-1,-1-1 0,1 1 0,-1 0 1,1 0-1,-1-1 0,1 1 1,-2 0-1,-21-5-7109</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7.947"/>
    </inkml:context>
    <inkml:brush xml:id="br0">
      <inkml:brushProperty name="width" value="0.025" units="cm"/>
      <inkml:brushProperty name="height" value="0.025" units="cm"/>
    </inkml:brush>
  </inkml:definitions>
  <inkml:trace contextRef="#ctx0" brushRef="#br0">1 162 13164,'0'0'4997,"46"-22"-3427,-7 1-129,6-2-384,5-1-865,2 2-192,-8 2-2594,-8 5-4165,-7 0-3586</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8.277"/>
    </inkml:context>
    <inkml:brush xml:id="br0">
      <inkml:brushProperty name="width" value="0.025" units="cm"/>
      <inkml:brushProperty name="height" value="0.025" units="cm"/>
    </inkml:brush>
  </inkml:definitions>
  <inkml:trace contextRef="#ctx0" brushRef="#br0">1 307 9129,'0'0'8755,"8"6"-7981,-2-3-626,-5-1-113,1-1 1,-1 0 0,0 1 0,1-1-1,0 0 1,-1 0 0,1 0-1,0-1 1,-1 1 0,1 0-1,0 0 1,0-1 0,0 1-1,-1-1 1,1 0 0,0 0-1,0 0 1,0 1 0,0-2-1,0 1 1,0 0 0,0 0-1,-1 0 1,1-1 0,0 1 0,0-1-1,0 0 1,-1 0 0,1 1-1,0-1 1,-1 0 0,1 0-1,2-2 1,29-37 286,-27 31-321,-1 1 0,1 1 1,1-1-1,-1 1 0,1 0 0,0 1 0,1 0 0,0 0 1,0 0-1,0 1 0,12-6 0,-19 11-2,0 0 0,0-1-1,1 1 1,-1 0 0,0 0 0,0 0-1,0 0 1,0 0 0,1 0 0,-1 0-1,0 0 1,0 1 0,0-1 0,0 0-1,0 1 1,1-1 0,-1 1 0,0-1-1,0 1 1,0-1 0,0 1 0,0 0-1,0 0 1,-1-1 0,1 1 0,0 0-1,0 0 1,0 0 0,-1 0 0,1 0-1,-1 0 1,1 0 0,0 1 0,13 49 930,-14-48-866,0 1 1,0 0-1,1 0 0,0-1 1,0 1-1,0-1 0,0 1 1,0-1-1,1 1 1,-1-1-1,1 1 0,0-1 1,0 0-1,1 0 0,3 4 1,-6-7-75,1 1 0,-1-1 0,1 0 1,0 1-1,-1-1 0,1 0 0,-1 0 1,1 0-1,0 0 0,-1 0 0,1 0 0,0 1 1,-1-1-1,1-1 0,-1 1 0,1 0 1,0 0-1,-1 0 0,1 0 0,0 0 1,-1 0-1,1-1 0,-1 1 0,1 0 0,-1-1 1,1 1-1,0 0 0,-1-1 0,1 1 1,-1-1-1,0 1 0,1-1 0,-1 1 0,1-1 1,-1 1-1,0-1 0,1 1 0,-1-1 1,9-26-4526,-9 23 3337,4-19-6446</inkml:trace>
  <inkml:trace contextRef="#ctx0" brushRef="#br0" timeOffset="1">318 11 8104,'0'0'14413,"72"-6"-21780,-47 1-672</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8.609"/>
    </inkml:context>
    <inkml:brush xml:id="br0">
      <inkml:brushProperty name="width" value="0.025" units="cm"/>
      <inkml:brushProperty name="height" value="0.025" units="cm"/>
    </inkml:brush>
  </inkml:definitions>
  <inkml:trace contextRef="#ctx0" brushRef="#br0">61 1 11339,'0'0'3667,"-4"8"-1195,-8 14-1416,5-11-432,1 1 0,0 0 0,0 0 0,1 0 0,1 1 0,0-1 0,-3 19 0,7-30-619,0-1-1,1 1 0,-1-1 1,0 0-1,0 1 0,1-1 1,-1 0-1,0 1 0,1-1 1,-1 0-1,0 0 0,1 1 0,-1-1 1,1 0-1,-1 0 0,0 0 1,1 0-1,-1 1 0,1-1 1,-1 0-1,1 0 0,-1 0 1,0 0-1,1 0 0,-1 0 1,1 0-1,-1 0 0,1 0 1,-1 0-1,1 0 0,-1 0 1,0-1-1,1 1 0,-1 0 1,1 0-1,-1 0 0,0-1 1,1 1-1,-1 0 0,0 0 1,1-1-1,-1 1 0,0 0 1,1-1-1,-1 1 0,0 0 1,1-1-1,24-16-687,-23 16 443,5-4-187,-1 1 0,1 0 0,0 0 0,1 1 0,-1-1-1,1 2 1,-1-1 0,1 1 0,0 0 0,0 1 0,0 0 0,12-1 0,-20 2 458,1 1 0,0-1 1,-1 0-1,1 0 0,-1 0 1,1 1-1,0-1 0,-1 0 0,1 1 1,-1-1-1,1 1 0,-1-1 0,1 0 1,-1 1-1,1-1 0,-1 1 0,1 0 1,-1-1-1,1 1 0,-1-1 0,0 1 1,0-1-1,1 1 0,-1 0 0,0-1 1,0 1-1,0 0 0,1-1 0,-1 1 1,0 0-1,0-1 0,0 1 0,0 0 1,0-1-1,0 1 0,-1 0 0,1-1 1,0 1-1,0 0 0,0-1 0,-1 1 1,1 1-1,-15 30 2303,11-27-1981,-3 4 39,0-1-1,0 0 0,-1 0 0,0-1 0,-1 0 1,1 0-1,-1-1 0,-1 0 0,-15 8 1,24-14-438,1 0 0,0 0 0,0 0 1,0 0-1,0 0 0,-1 0 0,1 0 0,0 0 1,0 0-1,0 0 0,0 0 0,-1 0 1,1 0-1,0 0 0,0-1 0,0 1 1,0 0-1,-1 0 0,1 0 0,0 0 1,0 0-1,0 0 0,0 0 0,0 0 1,0-1-1,-1 1 0,1 0 0,0 0 1,0 0-1,0 0 0,0 0 0,0-1 1,0 1-1,0 0 0,0 0 0,0 0 1,0 0-1,0-1 0,0 1 0,0 0 1,0 0-1,0 0 0,0 0 0,0-1 1,0 1-1,0 0 0,0 0 0,3-15-1801,7-11-1727,8-1-1204,4 0-85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9"/>
    </inkml:context>
    <inkml:brush xml:id="br0">
      <inkml:brushProperty name="width" value="0.025" units="cm"/>
      <inkml:brushProperty name="height" value="0.025" units="cm"/>
    </inkml:brush>
  </inkml:definitions>
  <inkml:trace contextRef="#ctx0" brushRef="#br0">146 3 4901,'0'0'15689,"-10"-2"-14893,6 2-771,0-1 0,1 1 0,-1 0 0,0 0 0,0 1 0,0-1 0,1 1 0,-1-1 1,0 1-1,1 0 0,-1 1 0,0-1 0,-4 3 0,2 0 33,0 1-1,0 0 1,0 0-1,0 0 1,1 0-1,0 1 1,-7 11-1,-14 23 269,54-37-38,-8-4-243,-1-2 0,30-7 0,-30 6-88,-1 0 0,1 1 0,21 0 0,-39 3 41,-1 0 0,0 0 1,1 0-1,-1 0 0,0 0 1,1 0-1,-1 0 0,0 0 1,1 0-1,-1 0 1,0 0-1,1 1 0,-1-1 1,0 0-1,1 0 0,-1 0 1,0 0-1,1 1 0,-1-1 1,0 0-1,0 0 1,1 1-1,-1-1 0,0 0 1,0 0-1,0 1 0,1-1 1,-1 0-1,0 1 0,0-1 1,0 0-1,0 1 1,0-1-1,0 0 0,1 1 1,-1-1-1,0 0 0,0 1 1,0-1-1,-6 19 262,-15 15 934,15-27-1051,0 0 0,0 0 1,0-1-1,-1 0 1,0-1-1,0 0 1,-9 6-1,19-20-6335,1-3 2642,11-8-5355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49.581"/>
    </inkml:context>
    <inkml:brush xml:id="br0">
      <inkml:brushProperty name="width" value="0.025" units="cm"/>
      <inkml:brushProperty name="height" value="0.025" units="cm"/>
    </inkml:brush>
  </inkml:definitions>
  <inkml:trace contextRef="#ctx0" brushRef="#br0">99 305 6790,'0'0'12620,"-7"8"-10490,-6 7-1499,1 2 1,0-1-1,-9 20 0,15-27-329,2 1 1,-1-1 0,2 1-1,-1 0 1,1 0-1,1 1 1,-1-1-1,0 21 1,3-30-298,0-1 0,0 1 0,0 0-1,0-1 1,0 1 0,0 0 0,0-1 0,0 1 0,0-1 0,0 1-1,1 0 1,-1-1 0,0 1 0,0-1 0,1 1 0,-1-1 0,0 1-1,1-1 1,-1 1 0,1-1 0,-1 1 0,0-1 0,1 1-1,-1-1 1,1 0 0,-1 1 0,1-1 0,0 0 0,-1 1 0,1-1-1,-1 0 1,2 1 0,23-6 166,-20 3-142,1 0 0,-1-1 0,0 0 0,0-1 0,0 1 0,9-9 0,-6 1-147,-1-1 0,0 1 0,0-2 1,-1 1-1,-1-1 0,0 0 0,-1 0 0,0 0 1,-1 0-1,-1-1 0,0 1 0,0-1 0,-2 0 1,0-16-1,-7 174-437,7-144 551,-1 1 0,1 0 0,0-1 1,0 1-1,0-1 0,0 1 0,0 0 1,0-1-1,1 1 0,-1-1 0,0 1 0,0-1 1,0 1-1,0-1 0,1 1 0,-1-1 1,0 1-1,1-1 0,-1 1 0,0-1 1,1 1-1,-1-1 0,0 1 0,1-1 0,-1 0 1,1 1-1,-1-1 0,1 0 0,-1 1 1,1-1-1,-1 0 0,1 0 0,-1 1 1,1-1-1,0 0 0,-1 0 0,1 0 0,-1 0 1,1 0-1,-1 0 0,1 0 0,0 0 1,-1 0-1,1 0 0,-1 0 0,1 0 1,-1 0-1,1-1 0,0 1 0,2-1-39,0 0 0,-1 0 0,1 0 0,-1-1 0,0 1 0,1-1 0,-1 0 0,0 1 0,0-1 0,3-3 0,9-14-424,0 0 1,-1-1-1,-1-1 1,-1 0-1,-1-1 0,-1 0 1,8-29-1,-8 18 477,-1 0 0,-2 0 0,-1-1-1,0-51 1,-31 139 1522,20-32-1298,1 0 0,1 0 0,1 0 0,1 1 0,2 38 0,-1-59-223,1-1 0,0 0 0,0 0 0,0 1 0,0-1-1,1 0 1,-1 0 0,0 0 0,0 1 0,1-1 0,-1 0 0,1 0-1,-1 0 1,1 0 0,-1 0 0,1 0 0,0 0 0,0 0 0,-1 0-1,1 0 1,0 0 0,0 0 0,0 0 0,0 0 0,0-1 0,0 1 0,0 0-1,0-1 1,3 1 0,-1 0-35,1 0 0,-1-1 1,1 0-1,-1 0 0,1 0 0,0 0 0,-1-1 0,1 1 0,-1-1 1,6-2-1,10-3-954,0-2 0,31-17 0,-48 24 768,-1 0 248,-1 1 1,1-1-1,0 0 0,0 1 0,0-1 1,-1 0-1,1 1 0,0-1 0,0 1 1,0-1-1,0 1 0,0 0 0,0 0 1,0-1-1,0 1 0,0 0 0,0 0 1,0 0-1,0 0 0,0 0 0,0 0 1,0 0-1,0 0 0,0 0 0,0 1 1,0-1-1,0 0 0,0 1 0,0-1 1,0 0-1,1 2 0,-1 1 99,0-1 0,-1 1 0,0 0 0,1 0 0,-1 0 0,0 0-1,-1-1 1,1 1 0,0 0 0,-1 0 0,-1 4 0,-5 22 265,4-17-251,1-1-1,0 1 0,-1 18 0,3-30-114,0 1-1,0-1 0,1 0 1,-1 1-1,0-1 0,1 0 1,-1 1-1,1-1 0,-1 0 1,0 1-1,1-1 0,-1 0 1,1 0-1,-1 1 0,1-1 1,-1 0-1,1 0 0,-1 0 1,1 0-1,-1 0 0,1 0 1,-1 0-1,1 0 0,-1 0 1,1 0-1,-1 0 0,1 0 1,-1 0-1,1 0 0,-1 0 1,0 0-1,1-1 0,-1 1 1,1 0-1,-1 0 0,1 0 1,-1-1-1,1 1 0,0-1 1,22-9 585,-22 10-584,42-21 285,-22 13-290,-1-2 0,0 0-1,0-1 1,-1 0 0,-1-2 0,0 0-1,25-26 1,-42 38-119,0 0 0,0 0 0,0 0 0,0 0 0,0 0 0,0 0 0,0-1 0,-1 1 0,1 0 0,0-1 0,-1 1 0,1 0 0,-1-1 0,0 1 0,1-1 0,-1 1 0,0 0 0,0-1 0,0 1 0,0-1 0,0 1 0,0-1 0,0 1 0,-1-1 0,0-1 0,0 1-153,-1 0 1,1 0 0,0 1-1,-1-1 1,0 1-1,1 0 1,-1-1 0,0 1-1,0 0 1,0 0-1,0 0 1,0 0 0,0 0-1,0 1 1,-2-2-1,-11-1-1748,0 0 0,-1 1 0,-24-1-1,39 3 1878,-240 3-4088,72 0 10966,168-3-6707,1 0 1,0 0 0,0 0 0,0-1-1,0 1 1,-1 0 0,1 0 0,0 0-1,0-1 1,0 1 0,0 0 0,0 0-1,-1 0 1,1-1 0,0 1 0,0 0-1,0 0 1,0 0 0,0-1 0,0 1-1,0 0 1,0 0 0,0-1 0,0 1-1,0 0 1,0 0 0,0-1 0,0 1-1,0 0 1,0 0 0,0-1 0,0 1-1,0 0 1,0 0 0,1 0 0,-1-1-1,0 1 1,0 0 0,0 0 0,0 0-1,0-1 1,1 1 0,-1 0 0,0 0-1,0 0 1,0 0 0,1 0 0,-1-1-1,9-11 337,9-1-176,0 1-1,0 0 1,1 1-1,1 1 1,0 1-1,0 1 1,24-6-1,0-3-1866,-4 1-4536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14.393"/>
    </inkml:context>
    <inkml:brush xml:id="br0">
      <inkml:brushProperty name="width" value="0.025" units="cm"/>
      <inkml:brushProperty name="height" value="0.025" units="cm"/>
    </inkml:brush>
  </inkml:definitions>
  <inkml:trace contextRef="#ctx0" brushRef="#br0">212 47 12748,'0'0'1826,"-6"-7"298,4 4-2009,1 0-1,-1 1 0,1-1 1,-1 1-1,0-1 0,0 1 0,-1 0 1,1 0-1,0 0 0,-1 0 0,1 0 1,-1 0-1,1 1 0,-1-1 1,0 1-1,0 0 0,0 0 0,1 0 1,-1 0-1,0 0 0,0 1 0,-1 0 1,1-1-1,0 1 0,0 0 0,0 0 1,0 0-1,0 1 0,0-1 1,0 1-1,0 0 0,0 0 0,0 0 1,0 0-1,1 0 0,-5 3 0,-2 2-21,1 1-1,0 0 1,0 1-1,1 0 0,0 0 1,0 0-1,1 1 0,0 0 1,0 0-1,1 1 0,0-1 1,1 1-1,0 0 0,1 1 1,0-1-1,0 0 0,1 1 1,1 0-1,-1 13 1,2-22-57,0 0 0,0 0 0,0 0 0,0 0 0,1 0 0,-1 0 0,1 0 0,0 0 0,-1 0 0,1 0 0,0 0 0,0 0 0,0-1 0,0 1 0,0 0 0,1-1 0,-1 1 0,0-1 0,1 1 0,-1-1 0,1 1 0,0-1 0,-1 0 0,1 0 0,0 0 0,0 0 0,0 0 0,0 0 0,0-1 0,0 1 0,0-1 1,0 1-1,0-1 0,0 0 0,0 0 0,0 1 0,0-1 0,3-1 0,2 1 127,0-1 0,0 0 0,-1 0 0,1 0 0,0-1-1,-1 0 1,1 0 0,-1-1 0,0 1 0,10-7 0,-9 5-8,-1-1-1,0 1 0,0-1 0,0 0 1,-1 0-1,0-1 0,0 0 0,0 0 1,-1 0-1,1 0 0,-2-1 1,1 1-1,-1-1 0,0 0 0,0 0 1,-1 0-1,0-1 0,0 1 1,1-13-1,-5 9-470,-4 14-2393,-2 19-4585,8-5 792</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0.430"/>
    </inkml:context>
    <inkml:brush xml:id="br0">
      <inkml:brushProperty name="width" value="0.025" units="cm"/>
      <inkml:brushProperty name="height" value="0.025" units="cm"/>
    </inkml:brush>
  </inkml:definitions>
  <inkml:trace contextRef="#ctx0" brushRef="#br0">41 310 9833,'-1'0'394,"0"0"0,-1 0 0,1 0 0,-1 0-1,1 1 1,0-1 0,-1 1 0,1-1 0,0 1 0,-1-1-1,1 1 1,0 0 0,0 0 0,0-1 0,-2 3 0,1-1-213,0 0 1,1 0-1,-1 0 1,1 0-1,-1 1 1,1-1-1,0 0 1,0 1 0,0-1-1,0 1 1,1-1-1,-1 1 1,0 3-1,1-4-164,-1 0 0,1-1 0,0 1 0,0 0 0,0 0 0,0 0 0,0 0 0,0 0-1,0-1 1,1 1 0,-1 0 0,0 0 0,1 0 0,0-1 0,-1 1 0,1 0 0,0-1 0,0 1 0,0 0-1,0-1 1,0 1 0,1-1 0,-1 0 0,0 1 0,1-1 0,-1 0 0,0 0 0,1 0 0,0 0 0,-1 0-1,1 0 1,2 1 0,1-2 135,1 0-1,0 0 1,-1 0 0,1-1-1,-1 1 1,1-1-1,-1-1 1,0 1 0,1-1-1,-1 0 1,0 0-1,0 0 1,0-1 0,0 0-1,0 0 1,-1 0-1,0-1 1,1 1 0,-1-1-1,5-6 1,7-8 85,0-1 0,-1 0 0,15-27 0,-20 32-64,-1 0 0,0-1-1,-2 0 1,1-1 0,-2 1 0,0-1-1,-1-1 1,-1 1 0,0-1 0,2-31 0,-10 33-98,-7 17-236,-9 22-159,13-6 301,1 2 0,0-1 0,1 1 0,1 0 0,1 0 0,1 0 0,1 0 0,1 26 0,0-44 18,-1 0 0,1 0 0,0 0 1,0 0-1,1 0 0,-1 0 0,0 0 0,1 0 0,-1 0 0,1 0 0,-1 0 1,1 0-1,0 0 0,0 0 0,0 0 0,0-1 0,0 1 0,0 0 0,1-1 0,-1 1 1,0-1-1,1 1 0,0-1 0,-1 0 0,1 0 0,0 1 0,-1-1 0,1 0 1,0 0-1,0-1 0,0 1 0,0 0 0,0-1 0,0 1 0,0-1 0,0 0 1,0 1-1,0-1 0,0 0 0,0 0 0,0 0 0,0-1 0,0 1 0,0 0 1,0-1-1,0 0 0,4-1 0,4-1 24,1-1 1,-1 0-1,1-1 0,-1 0 0,-1-1 1,1 0-1,11-10 0,-10 8 5,0-1-1,-1 0 1,0-1 0,-1 0-1,0 0 1,0-1 0,-1-1-1,-1 1 1,0-1 0,9-21-1,-18 63-187,2 0 0,4 47 0,-3-75 161,-1-1 1,0 0-1,1 0 1,-1 1-1,1-1 1,-1 0-1,1 0 1,-1 0-1,1 0 0,0 0 1,0 0-1,-1 0 1,1 0-1,0 0 1,0 0-1,0 0 1,0 0-1,0-1 0,0 1 1,1 0-1,-1-1 1,0 1-1,0-1 1,0 1-1,0-1 1,1 0-1,-1 1 1,0-1-1,1 0 0,-1 0 1,0 0-1,0 0 1,1 0-1,-1 0 1,0 0-1,1 0 1,-1-1-1,0 1 0,0-1 1,2 0-1,2 0 19,-1 0-1,0-1 0,0 1 1,0-1-1,0 0 0,0 0 1,0-1-1,0 1 1,-1-1-1,6-5 0,-2 0 147,-2-1 0,1 0 0,-1 0 0,-1 0 0,0 0 0,0-1 0,0 0 0,-1 0 0,-1 0-1,0 0 1,0 0 0,-1 0 0,0-1 0,-1 1 0,0 0 0,-1-1 0,0 1 0,-1 0 0,0 0 0,0 0 0,-1 0-1,0 0 1,-1 0 0,-6-11 0,10 21-190,0-1 0,0 1 0,0-1-1,0 1 1,0-1 0,1 1 0,-1-1 0,0 1-1,0-1 1,0 1 0,1 0 0,-1-1 0,0 1-1,0-1 1,1 1 0,-1 0 0,0-1 0,1 1 0,-1 0-1,0-1 1,1 1 0,-1 0 0,1-1 0,-1 1-1,0 0 1,1 0 0,-1-1 0,1 1 0,-1 0-1,1 0 1,-1 0 0,1 0 0,-1 0 0,1 0-1,-1 0 1,1 0 0,-1 0 0,1 0 0,-1 0-1,1 0 1,-1 0 0,1 0 0,-1 0 0,1 1 0,36-1-2666,-27 1 1146,20-1-4296,1 0-4261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1.292"/>
    </inkml:context>
    <inkml:brush xml:id="br0">
      <inkml:brushProperty name="width" value="0.025" units="cm"/>
      <inkml:brushProperty name="height" value="0.025" units="cm"/>
    </inkml:brush>
  </inkml:definitions>
  <inkml:trace contextRef="#ctx0" brushRef="#br0">1 82 5221,'0'0'13874,"5"9"-13270,5 14-414,0 0 0,-2 1 0,7 28 0,-5-17 177,18 45 0,-26-75-342,0-1 0,1 0 0,-1 0 0,1 0 0,-1-1-1,1 1 1,1 0 0,-1-1 0,6 5 0,-8-7-7,0 0-1,1-1 1,-1 1 0,0 0 0,1 0-1,-1-1 1,1 1 0,-1-1 0,1 1-1,0-1 1,-1 0 0,1 0 0,-1 0-1,1 0 1,0 0 0,-1 0 0,1 0-1,-1 0 1,1 0 0,0-1 0,-1 1 0,1-1-1,-1 1 1,1-1 0,-1 0 0,1 1-1,-1-1 1,0 0 0,1 0 0,-1 0-1,1-1 1,5-5 55,-1 0 1,0-1-1,0 1 0,-1-1 1,0 0-1,-1 0 0,0 0 1,0-1-1,0 0 0,-1 0 0,2-11 1,1-6-28,-1 0 1,3-47 0,-8 72-46,0-69 165,0 66-154,-1 0 1,1 0-1,-1 0 0,0 0 1,0 0-1,0 0 0,0 0 1,-1 0-1,0 1 0,0-1 1,0 1-1,0-1 0,0 1 1,-4-4-1,6 7-16,0-1 0,0 1-1,0 0 1,0 0 0,-1 0 0,1-1-1,0 1 1,0 0 0,0 0 0,-1 0-1,1 0 1,0 0 0,0-1 0,-1 1-1,1 0 1,0 0 0,0 0 0,-1 0-1,1 0 1,0 0 0,0 0 0,-1 0 0,1 0-1,0 0 1,-1 0 0,1 0 0,0 0-1,0 0 1,-1 0 0,1 0 0,0 0-1,0 0 1,-1 0 0,1 1 0,0-1-1,0 0 1,-1 0 0,1 0 0,0 1-1,-5 12-149,5 24-19,0-33 174,1 16 119,1 0 0,1-1 0,0 1 0,2 0 0,0-1 0,1 0 0,1 0 1,1-1-1,1 0 0,0 0 0,18 24 0,-26-40-108,0-1-1,1 1 1,-1-1-1,0 1 1,1-1 0,-1 0-1,1 0 1,0 0 0,-1 0-1,1 0 1,0 0-1,3 1 1,-4-1 0,-1-1 0,1 0 0,-1 0-1,1 0 1,-1 0 0,1 0 0,-1-1 0,1 1 0,0 0 0,-1 0-1,1 0 1,-1 0 0,1 0 0,-1-1 0,1 1 0,-1 0 0,0-1-1,1 1 1,-1 0 0,1-1 0,-1 1 0,0 0 0,1-1 0,-1 1-1,0-1 1,1 1 0,-1 0 0,0-1 0,1 0 0,0-2 9,0 1 1,-1-1-1,1 0 0,-1 0 1,0 0-1,1 0 0,-1 1 1,0-1-1,-1 0 1,1 0-1,0 0 0,-1 0 1,0 1-1,1-1 0,-3-4 1,-2-2-21,1 1-1,-1 1 1,-1-1 0,0 1 0,0 0 0,0 0 0,-1 0-1,0 1 1,0 0 0,0 1 0,-10-7 0,-36-30-155,53 42-44,29 2-1067,-14-1 92,1 0 1,-1-1-1,0-1 1,20-4-1,-22 3-431,-1-2 0,1 1 0,-1-2 0,0 0 0,16-9 0,1-3-2634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1.843"/>
    </inkml:context>
    <inkml:brush xml:id="br0">
      <inkml:brushProperty name="width" value="0.025" units="cm"/>
      <inkml:brushProperty name="height" value="0.025" units="cm"/>
    </inkml:brush>
  </inkml:definitions>
  <inkml:trace contextRef="#ctx0" brushRef="#br0">74 283 2915,'1'-4'1270,"0"1"-1,0-1 1,-1 0 0,1 1 0,-1-1 0,0 0-1,0 1 1,-1-5 0,1 7-1142,0 1 1,0-1-1,0 0 0,-1 1 1,1-1-1,0 0 0,0 1 1,-1-1-1,1 1 0,0-1 1,-1 0-1,1 1 0,-1-1 1,1 1-1,-1-1 1,1 1-1,-1 0 0,1-1 1,-1 1-1,0-1 0,1 1 1,-1 0-1,1 0 0,-1-1 1,0 1-1,1 0 0,-1 0 1,0 0-1,1 0 0,-1-1 1,0 1-1,1 0 1,-1 0-1,0 1 0,1-1 1,-1 0-1,0 0 0,1 0 1,-1 0-1,0 0 0,1 1 1,-1-1-1,0 0 0,1 1 1,-1-1-1,1 0 0,-1 1 1,1-1-1,-1 1 0,1-1 1,-1 1-1,-3 2-72,1 0-1,0 0 1,0 0 0,0 1-1,0-1 1,0 1-1,1-1 1,0 1 0,0 0-1,0 0 1,0 0-1,0 0 1,1 0 0,-2 6-1,0 2 106,1-1 0,-1 1 0,2 0 0,-1 13 0,2-23-135,0 0 1,0 0-1,0 0 0,0 0 1,0 0-1,1 0 0,-1 0 1,0 0-1,1 0 0,0 0 1,-1-1-1,1 1 0,0 0 0,0-1 1,0 1-1,0 0 0,0-1 1,1 1-1,-1-1 0,0 1 1,1-1-1,2 2 0,-3-2-10,1-1 0,0 1 0,-1-1 0,1 0 0,0 0 0,0 1 0,-1-1 0,1 0 0,0-1 0,0 1 0,-1 0 0,1 0 0,0-1-1,0 1 1,-1-1 0,1 1 0,-1-1 0,1 0 0,0 0 0,-1 0 0,0 0 0,1 0 0,-1 0 0,1 0 0,-1 0 0,1-2 0,6-5 39,0 0 0,-1-1 0,-1 1 0,1-2 0,-1 1 1,-1-1-1,0 0 0,7-18 0,-4 7 1,-2-2 0,0 1 0,3-28 0,-5 35-436,-4 43 193,1 23 141,1-41 36,0-1 1,0 1 0,1 0 0,0-1-1,5 11 1,-7-19 18,-1 1 1,1 0-1,0-1 0,0 0 0,0 1 1,0-1-1,0 1 0,0-1 0,0 0 1,0 0-1,0 0 0,1 0 0,-1 0 1,0 0-1,1 0 0,-1 0 0,1 0 1,-1-1-1,1 1 0,-1 0 1,1-1-1,0 1 0,-1-1 0,1 0 1,0 0-1,-1 0 0,1 0 0,0 0 1,-1 0-1,1 0 0,0 0 0,-1 0 1,1-1-1,0 1 0,-1-1 0,1 1 1,-1-1-1,1 0 0,2-1 0,2-2 87,-1 0-1,0 0 0,0-1 1,0 0-1,-1 0 0,1 0 0,-1 0 1,0-1-1,4-7 0,27-56 143,-28 54-207,-2-1-1,1 0 1,-2 0 0,0-1-1,-1 1 1,-1-1 0,1-19 0,-5 31-252,-1 13 18,-3 15 66,5-15 97,-1 5 95,1 0-1,0 1 1,2 18 0,-1-30-33,0-1 0,0 0 0,0 0 0,0 0 0,0 0 1,0 1-1,0-1 0,0 0 0,0 0 0,1 0 0,-1 0 0,1 0 1,-1 0-1,1 0 0,-1 1 0,1-1 0,-1-1 0,1 1 0,0 0 1,0 0-1,-1 0 0,1 0 0,0 0 0,0-1 0,0 1 0,0 0 1,0-1-1,0 1 0,0-1 0,0 1 0,0-1 0,0 1 0,0-1 1,1 0-1,-1 1 0,0-1 0,0 0 0,0 0 0,0 0 0,1 0 1,-1 0-1,0 0 0,0 0 0,0-1 0,0 1 0,0 0 0,1-1 0,-1 1 1,0 0-1,1-2 0,2 0 80,0 0 0,0-1 0,-1 0 0,1 1 0,-1-1 0,1 0 0,-1-1 0,0 1 0,-1-1 0,1 1 0,0-1 0,-1 0 0,0 0 0,3-8 0,20-67-53,-15 42 32,-1 15-413,-9 22 318,0 0 1,0 0-1,0 0 0,0 0 1,0 0-1,0 0 1,0 0-1,0 0 0,0 0 1,0 0-1,0 0 0,0 1 1,0-1-1,1 0 1,-1 0-1,0 0 0,0 0 1,0 0-1,0 0 1,0 0-1,0 0 0,0 0 1,0 0-1,0 0 1,0 0-1,0 0 0,1 0 1,-1 0-1,0 0 1,0 0-1,0 0 0,0 0 1,0 0-1,0 0 0,0 0 1,0 0-1,0 0 1,0 0-1,0 0 0,1 0 1,-1 0-1,0 0 1,0 0-1,0 0 0,0 0 1,0 0-1,0 0 1,0-1-1,0 1 0,0 0 1,0 0-1,0 0 1,0 0-1,0 0 0,0 0 1,-1 38-1613,-1-2 1570,2-23-544,1 0 0,1 0 0,4 20 0,-5-28-36,1-1-1,-1 1 0,1-1 0,0 0 1,0 1-1,1-1 0,-1 0 1,4 4-1,7 2-5396</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2.283"/>
    </inkml:context>
    <inkml:brush xml:id="br0">
      <inkml:brushProperty name="width" value="0.025" units="cm"/>
      <inkml:brushProperty name="height" value="0.025" units="cm"/>
    </inkml:brush>
  </inkml:definitions>
  <inkml:trace contextRef="#ctx0" brushRef="#br0">14 81 3331,'0'0'11622,"-3"13"-10565,-1 18-392,0 1 0,2-1 0,2 1 0,3 33 0,-1-44-340,0 0 1,2 0 0,0-1 0,2 1 0,0-1-1,1-1 1,18 36 0,-25-56-310,0 1-1,0 0 1,0 0 0,0 0-1,0-1 1,0 1 0,0 0 0,0 0-1,0 0 1,0 0 0,0-1 0,0 1-1,1 0 1,-1 0 0,0 0-1,0 0 1,0-1 0,0 1 0,0 0-1,1 0 1,-1 0 0,0 0 0,0 0-1,0 0 1,0-1 0,1 1 0,-1 0-1,0 0 1,0 0 0,0 0-1,1 0 1,-1 0 0,0 0 0,0 0-1,0 0 1,1 0 0,-1 0 0,0 0-1,0 0 1,0 0 0,1 0 0,-1 0-1,0 0 1,0 0 0,0 0-1,0 1 1,1-1 0,-1 0 0,0 0-1,0 0 1,0 0 0,0 0 0,1 0-1,-1 0 1,0 1 0,0-1 0,1-23 1124,-1 21-1085,1-301 1440,-1 288-1510,2 1-1,0-1 1,5-20 0,-6 30 7,1 0 0,-1 1 0,1-1 0,0 1 0,0-1 0,0 1 0,0 0 0,1 0 0,0 0 0,0 0 0,0 1 0,0-1 0,1 1 0,5-5 0,-9 8-13,1-1 1,0 0-1,0 1 1,0-1 0,0 0-1,0 1 1,-1-1-1,1 1 1,0 0 0,0-1-1,0 1 1,0 0-1,0-1 1,1 1 0,-1 0-1,0 0 1,0 0-1,0 0 1,0 0 0,0 0-1,0 0 1,0 1-1,0-1 1,0 0 0,2 1-1,-2 0-13,-1 0-1,1 0 1,0 0-1,-1 0 1,1 0 0,-1 0-1,1 1 1,-1-1-1,0 0 1,1 0-1,-1 0 1,0 1 0,0-1-1,0 0 1,0 0-1,0 0 1,0 1-1,0 0 1,-1 5-55,0-1 0,0 1 1,-1-1-1,0 1 0,0-1 0,0 0 0,-4 7 1,-7 7 114,6-7 31,-2 0-1,1 0 1,-2-1-1,1 0 0,-2 0 1,-21 18-1,52-72-1748,-6 17-2239,-1-2 0,12-36 0,-9 13-1364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2.647"/>
    </inkml:context>
    <inkml:brush xml:id="br0">
      <inkml:brushProperty name="width" value="0.025" units="cm"/>
      <inkml:brushProperty name="height" value="0.025" units="cm"/>
    </inkml:brush>
  </inkml:definitions>
  <inkml:trace contextRef="#ctx0" brushRef="#br0">65 1 4388,'0'0'14163,"-1"12"-13560,-1 30 576,1 0 0,9 79 0,-6-102-992,2 0 1,0 0 0,1 0-1,1 0 1,1-1 0,0 0-1,1-1 1,1 1 0,14 18-1,0-18-112,-15-20-442,-9-13-537,-5 3 786,-1 0 0,0 0 0,-1 1 0,-1 0-1,1 1 1,-2-1 0,1 2 0,-2-1 0,-21-15-1,-16-17 1392,47 41-1169,-1 0-1,1 0 1,0 0-1,-1 0 0,1-1 1,0 1-1,0 0 1,0-1-1,0 1 1,0-1-1,0 1 0,0-1 1,0 0-1,1 1 1,-1-1-1,1 0 1,-1 0-1,1 1 1,0-1-1,-1 0 0,1 0 1,0 1-1,0-5 1,2 4-72,0 0 1,-1-1 0,1 1 0,0 0-1,0 0 1,0 0 0,1 0 0,-1 1-1,0-1 1,1 1 0,-1-1-1,1 1 1,-1 0 0,6-2 0,51-20-213,-11 5-1640,-2-4-3307,-8-3-3067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3.790"/>
    </inkml:context>
    <inkml:brush xml:id="br0">
      <inkml:brushProperty name="width" value="0.025" units="cm"/>
      <inkml:brushProperty name="height" value="0.025" units="cm"/>
    </inkml:brush>
  </inkml:definitions>
  <inkml:trace contextRef="#ctx0" brushRef="#br0">2 456 5477,'0'0'13143,"0"13"-12433,-1 1-380,0 0 0,2 0 1,0 0-1,0 0 0,1 0 0,1 0 0,0 0 0,1-1 0,0 1 0,1-1 0,9 17 0,-13-30-278,-1 1 0,0-1 0,0 1-1,0-1 1,1 1 0,-1-1 0,0 1-1,0-1 1,1 1 0,-1-1 0,1 1-1,-1-1 1,0 0 0,1 1 0,-1-1-1,1 0 1,-1 1 0,1-1 0,-1 0-1,1 1 1,-1-1 0,1 0 0,-1 0-1,1 0 1,-1 1 0,1-1 0,0 0-1,-1 0 1,1 0 0,-1 0 0,1 0-1,-1 0 1,1 0 0,0 0-1,-1 0 1,2-1 0,8-20 1384,-4-34-366,-6-89-868,24 178-992,-21-30 791,-1 0 1,1 0-1,-1-1 0,1 1 0,0-1 0,0 0 0,0 0 1,1 0-1,-1 0 0,1-1 0,0 1 0,-1-1 0,1 0 0,0 0 1,0-1-1,1 1 0,-1-1 0,0 0 0,0 0 0,1 0 0,5 0 1,-5-1 13,-1-1 1,1 1 0,0-1 0,-1 0 0,1-1 0,-1 1-1,0-1 1,1 0 0,-1 0 0,0 0 0,0-1 0,0 1-1,0-1 1,-1 0 0,1 0 0,-1-1 0,0 1 0,0-1-1,0 1 1,3-5 0,2-5 21,0 0 1,-1 0-1,0-1 1,-1 0-1,6-18 0,-10 25-30,0-1 0,0 0-1,0 0 1,-1 0 0,0-1-1,-1 1 1,1 0 0,-2 0-1,1 0 1,-1 0 0,-3-11-1,4 19-12,0 0 1,0-1-1,0 1 0,0 0 0,0 0 0,0-1 0,0 1 0,0 0 0,0 0 0,0 0 0,0-1 1,0 1-1,0 0 0,-1 0 0,1-1 0,0 1 0,0 0 0,0 0 0,0 0 0,-1 0 0,1-1 1,0 1-1,0 0 0,0 0 0,-1 0 0,1 0 0,0 0 0,0-1 0,0 1 0,-1 0 0,1 0 1,0 0-1,0 0 0,-1 0 0,1 0 0,0 0 0,0 0 0,-1 0 0,1 0 0,0 0 0,0 0 1,-1 0-1,1 0 0,0 0 0,0 0 0,-1 0 0,1 1 0,0-1 0,0 0 0,-1 0 0,1 0 1,0 0-1,0 0 0,0 1 0,-1-1 0,1 0 0,0 0 0,0 0 0,0 0 0,0 1 1,0-1-1,-1 0 0,1 0 0,0 1 0,0-1 0,0 1 0,-8 15-351,3 1 328,1 0 1,0 1-1,2-1 1,0 1-1,1 0 1,0-1-1,2 1 1,3 28-1,-4-45 31,1 0 0,-1 0 0,0 0 0,0 0 0,1 1 0,-1-1 0,1 0 0,-1 0 0,1 0 0,-1 0 0,1 0 0,0 0 0,0 0 0,-1 0 0,1 0 0,0-1 0,0 1 0,0 0 0,0 0 0,0-1 0,0 1 0,0 0 0,0-1 0,0 1 0,0-1 0,0 0 0,0 1 0,1-1 0,-1 0 0,0 0 0,0 1 0,0-1-1,1 0 1,-1 0 0,0 0 0,0 0 0,0-1 0,0 1 0,1 0 0,-1-1 0,0 1 0,0 0 0,0-1 0,0 1 0,0-1 0,0 0 0,0 1 0,0-1 0,1-1 0,4-1 19,0-2 0,0 1 0,-1-1 0,1 0 0,-1 0 0,7-10 0,2-5 6,-2-1 0,0 0 1,-2-1-1,0 0 0,-1-1 1,-2 1-1,6-26 0,-6 11 37,-1-1 1,-2 1-1,-2-68 0,-2 103-66,0 0 1,0-1-1,0 1 1,-1 0-1,1 0 1,-1 0-1,1-1 0,-1 1 1,0 0-1,0 0 1,0 0-1,-1-2 1,-5 4-151,0 18-44,0 44 120,2 1 0,5 90 0,1-72 53,-2-49 24,0-14 7,0 0-1,2 0 1,0 0 0,0 0 0,2 0 0,0 0 0,1 0 0,1-1 0,8 20 0,-12-36-7,-1-1 1,0 1-1,0 0 0,1 0 1,-1-1-1,1 1 1,-1 0-1,0 0 0,1-1 1,-1 1-1,1 0 1,0-1-1,-1 1 0,1-1 1,-1 1-1,1-1 1,0 1-1,0-1 0,-1 1 1,1-1-1,0 0 1,0 1-1,-1-1 0,1 0 1,0 0-1,0 0 1,0 0-1,-1 1 1,3-1-1,-2-1 5,1 0 0,-1 0 1,0 1-1,0-1 0,0 0 1,1 0-1,-1 0 0,0 0 0,0-1 1,0 1-1,0 0 0,-1 0 0,1-1 1,1-1-1,19-54 146,-13-16-390,-2-147 0,-6 212-71,-1 12 302,1 0-1,1-1 0,-1 1 1,1 0-1,-1-1 0,1 1 1,0-1-1,0 1 1,1-1-1,-1 1 0,1-1 1,0 0-1,-1 1 0,1-1 1,1 0-1,4 5 0,-6-7 3,1 0 0,0 0 0,-1 0 0,1 0 0,0 0 0,0-1-1,0 1 1,0-1 0,0 1 0,-1-1 0,1 0 0,0 1 0,0-1-1,0 0 1,0 0 0,0-1 0,0 1 0,0 0 0,0-1 0,0 1 0,0-1-1,-1 1 1,1-1 0,0 0 0,0 0 0,-1 0 0,1 0 0,0 0 0,-1 0-1,1 0 1,-1-1 0,0 1 0,1 0 0,0-2 0,36-38-650,21-17-355,-55 55 1064,0 0 0,0 0 1,1 0-1,-1 1 0,1-1 0,-1 1 0,1 1 0,0-1 0,0 0 0,0 1 0,0 0 0,0 0 0,7 0 0,-10 2-13,1-1 0,-1 0 0,1 1 0,-1 0 0,1 0-1,-1 0 1,1 0 0,-1 0 0,0 0 0,1 0 0,2 3 0,-4-2-27,1-1 1,-1 0 0,1 0 0,-1 0-1,1 0 1,-1 0 0,1 0 0,0-1-1,-1 1 1,1-1 0,0 1 0,0-1-1,-1 1 1,1-1 0,0 0 0,0 0-1,0 0 1,0 0 0,-1 0 0,1 0-1,0 0 1,0-1 0,0 1 0,-1-1-1,1 1 1,0-1 0,-1 0 0,4-1-1,11-10-142,-1-1-1,-1-1 0,0 0 1,18-22-1,7-9-5842,-30 35 1690,-5 2-1922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4.957"/>
    </inkml:context>
    <inkml:brush xml:id="br0">
      <inkml:brushProperty name="width" value="0.025" units="cm"/>
      <inkml:brushProperty name="height" value="0.025" units="cm"/>
    </inkml:brush>
  </inkml:definitions>
  <inkml:trace contextRef="#ctx0" brushRef="#br0">1 475 13453,'0'0'8557,"9"-5"-8696,-1 0-86,1 1 0,0 0 0,0 1-1,0 0 1,0 1 0,0-1 0,12 0-1,48 1-5600,-50 3 3502,15 1-5762,-27 0 10736,-16 1 9909,4-2-12326,1 0 0,0 1-1,0 0 1,0 0 0,0 1 0,1-1 0,-1 1-1,0-1 1,1 1 0,0 0 0,0 0 0,0 1-1,0-1 1,0 1 0,1 0 0,-1-1-1,1 1 1,0 0 0,0 0 0,0 0 0,1 1-1,0-1 1,-1 0 0,2 1 0,-1-1 0,0 0-1,1 7 1,0-10-217,0-1 0,0 1 0,0-1-1,0 1 1,0 0 0,0-1 0,0 1 0,0 0-1,0-1 1,1 1 0,-1-1 0,0 1-1,0-1 1,1 1 0,-1 0 0,0-1 0,1 1-1,-1-1 1,1 0 0,-1 1 0,1-1 0,-1 1-1,1-1 1,-1 0 0,1 1 0,-1-1 0,1 0-1,-1 1 1,1-1 0,-1 0 0,1 0-1,1 1 1,25-4 235,23-19-19,-35 11-230,-1 0 1,0-1-1,25-27 0,-35 34-26,1-1 0,-1 1 0,0-1 1,0 0-1,0 0 0,-1 0 0,0-1 0,0 1 0,0-1 0,-1 1 0,0-1 0,-1 0 0,2-10 0,-14 48-579,11-30 607,0 0-1,0 1 1,0-1-1,0 0 1,0 0 0,0 0-1,0 1 1,0-1 0,1 0-1,-1 0 1,0 0-1,1 0 1,-1 1 0,1-1-1,0 0 1,-1 0 0,1 0-1,0 0 1,0 1-1,1-2 8,-1 1-1,0-1 1,0 0-1,1 1 1,-1-1 0,0 0-1,1 0 1,-1 0-1,0 0 1,1 0-1,-1 0 1,0-1-1,1 1 1,-1 0-1,0-1 1,0 1-1,1-1 1,-1 1-1,2-2 1,9-4 31,0-1 1,0 0 0,-1-1-1,0 0 1,18-18 0,-20 16-46,1 1 1,1 1 0,0-1 0,0 2-1,0 0 1,18-8 0,-29 14 6,1 1 0,0 0 0,-1 0 0,1-1 0,-1 1 0,1 0 0,0 0 0,-1 0 1,1 0-1,0 0 0,-1 0 0,1-1 0,0 2 0,-1-1 0,1 0 0,0 0 0,-1 0 0,1 0 0,-1 0 0,1 1 0,0-1 0,-1 0 0,1 0 0,-1 1 0,1-1 0,0 0 0,-1 1 0,1-1 1,-1 1-1,1-1 0,-1 1 0,0-1 0,1 1 0,-1-1 0,1 1 0,-1-1 0,0 1 0,0-1 0,1 1 0,-1 0 0,0-1 0,0 1 0,0 0 0,1-1 0,-1 1 0,0 0 0,1 46 641,-2-44-552,0 1 0,1 0 0,0 0 0,0-1 0,0 1 1,0 0-1,0-1 0,1 1 0,0 0 0,0-1 0,0 1 0,2 4 0,-2-7-56,0-1 0,0 1-1,0-1 1,0 0 0,0 1 0,1-1 0,-1 0 0,0 0 0,0 0 0,0 0 0,0 0 0,1 0 0,-1 0-1,0 0 1,0 0 0,0 0 0,0-1 0,0 1 0,0 0 0,1-1 0,-1 1 0,0-1 0,0 0 0,0 1-1,0-1 1,0 0 0,-1 1 0,1-1 0,0 0 0,0 0 0,0 0 0,0-1 0,26-29 282,-19 20-483,0-1-1,0 0 1,-2 0 0,1 0-1,-1-1 1,-1 0 0,-1 0-1,0 0 1,0-1 0,-1 1-1,-1-1 1,0 0 0,-1-14-1,-5 12 55,-4 16-1,6 2 110,1-1 1,-1 0-1,1 0 0,0 1 1,0-1-1,-1 1 1,1-1-1,0 1 1,0-1-1,1 1 0,-1-1 1,0 1-1,0 2 1,-1 0 62,1 1 1,0 0 0,0 0 0,0 0 0,1 0-1,-1-1 1,1 1 0,0 0 0,1 0-1,-1 0 1,1 0 0,0 0 0,3 7-1,-3-10-40,0 0-1,0 0 0,1-1 0,-1 1 1,1 0-1,-1 0 0,1-1 0,0 1 1,-1-1-1,1 1 0,0-1 0,0 0 1,0 1-1,0-1 0,1 0 0,-1-1 1,0 1-1,0 0 0,1-1 0,-1 1 1,0-1-1,1 0 0,-1 1 0,0-1 1,1 0-1,-1 0 0,0-1 0,1 1 1,3-2-1,0 1 4,0-1-1,-1 0 1,1 0 0,0-1 0,-1 1 0,0-1 0,0 0-1,0-1 1,0 1 0,0-1 0,-1 0 0,1 0 0,4-7-1,52-70 60,-43 55-61,-10 13 57,3-2-298,-11 15 211,1 0 0,-1 0 0,0 0 0,1 0-1,-1 0 1,0 1 0,1-1 0,-1 0 0,0 0 0,1 0-1,-1 1 1,0-1 0,0 0 0,1 1 0,-1-1 0,0 0 0,0 0-1,0 1 1,0-1 0,1 0 0,-1 1 0,0-1 0,0 0 0,0 1-1,0-1 1,0 0 0,0 1 0,0-1 0,0 0 0,0 1 0,0-1-1,0 0 1,0 1 0,0-1 0,0 0 0,0 1 0,0-1 0,0 0-1,0 1 1,0-1 0,-1 0 0,1 1 0,0-1 0,-1 1 0,1 1 6,0 0 0,0 1 0,0-1 1,0 0-1,0 1 0,0-1 1,1 0-1,-1 0 0,1 1 0,0-1 1,-1 0-1,1 0 0,0 0 1,0 0-1,0 0 0,1 0 1,-1 0-1,3 3 0,-1-3 13,0-1-1,0 0 1,0 0-1,0 0 1,0 0 0,0-1-1,0 1 1,0-1-1,0 1 1,0-1-1,0 0 1,0-1 0,0 1-1,5-1 1,3-1-30,-1-1 0,0 0 1,0-1-1,0 0 0,0 0 1,-1-1-1,1 0 0,-1-1 1,-1 0-1,13-11 0,-2 1-966,-1-1-1,0-1 1,22-29 0,-36 46 247,-1 9 386,-1 26 319,0 0 15,4-19 16,0-1-1,2-1 1,-1 1 0,2-1 0,13 16 0,-11-14 1,0 1 1,-1 0-1,10 20 0,-16-28 102,-1 1 0,0 0 0,0 0-1,-1 0 1,0 0 0,-1 1 0,1 18-1,-2-26-77,0-1-1,0 1 0,-1 0 0,1 0 1,0 0-1,-1 0 0,0 0 0,1 0 1,-1 0-1,0-1 0,0 1 0,0 0 0,0 0 1,0-1-1,0 1 0,0-1 0,-1 1 1,1-1-1,-1 0 0,1 1 0,-1-1 1,1 0-1,-1 0 0,0 0 0,1 0 1,-1 0-1,0-1 0,0 1 0,0 0 0,0-1 1,1 1-1,-1-1 0,0 0 0,0 0 1,0 0-1,0 0 0,0 0 0,0 0 1,0 0-1,0-1 0,0 1 0,0 0 0,-3-2 1,0 0 46,0 0 1,0 1-1,0-2 1,0 1-1,0-1 1,1 1-1,-1-1 1,1-1 0,0 1-1,0-1 1,0 1-1,0-1 1,1 0-1,-4-5 1,-41-65 398,46 72-464,-4-9-95,1 0 0,0 0 0,0 0 0,1 0 0,0-1 0,1 0 1,0 0-1,-1-18 0,4 24-276,0 0 1,0-1-1,1 1 1,0 0-1,0 0 1,0-1-1,4-9 1,-3 11-303,1 0-1,-1 0 1,1 1 0,0-1 0,0 1 0,0-1-1,1 1 1,0 0 0,7-6 0,15-12-5867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5.335"/>
    </inkml:context>
    <inkml:brush xml:id="br0">
      <inkml:brushProperty name="width" value="0.025" units="cm"/>
      <inkml:brushProperty name="height" value="0.025" units="cm"/>
    </inkml:brush>
  </inkml:definitions>
  <inkml:trace contextRef="#ctx0" brushRef="#br0">76 26 6342,'0'-1'672,"0"0"-1,0 0 1,0 0-1,0 0 1,0 0-1,0 0 1,-1 0-1,1 0 1,0-1 0,-1 1-1,1 0 1,0 0-1,-1 0 1,1 0-1,-1 0 1,0 1-1,1-1 1,-1 0 0,0 0-1,1 0 1,-2-1-1,1 2-453,0-1 1,0 1-1,0 0 0,0-1 0,0 1 0,0 0 0,0 0 1,0 0-1,0 0 0,0 0 0,0 0 0,-1 0 0,1 0 1,0 0-1,0 0 0,0 1 0,0-1 0,-1 1 1,-1 0-196,0 1 0,0-1 0,0 1 0,0 0 1,1 0-1,-1 0 0,1 0 0,-1 0 1,1 0-1,0 1 0,0-1 0,0 1 1,-3 5-1,4-7-30,0 1 1,0-1 0,0 1-1,1-1 1,-1 1 0,0 0-1,1-1 1,0 1-1,-1 0 1,1-1 0,0 1-1,0 0 1,0 0 0,0-1-1,0 1 1,0 0-1,0-1 1,1 1 0,-1 0-1,0 0 1,1-1-1,0 1 1,-1-1 0,1 1-1,0-1 1,0 1 0,0-1-1,0 1 1,0-1-1,0 0 1,0 1 0,1-1-1,-1 0 1,0 0 0,1 0-1,1 1 1,6 2-220,0 0 0,1-1-1,-1 0 1,1 0 0,16 1 0,-18-3-75,1 1-1,-1 0 1,1 0 0,-1 1 0,10 4-1,-17-7 277,0 0 0,1 1 0,-1-1 0,0 1 1,0 0-1,0-1 0,1 1 0,-1 0 0,0 0 0,0 0 0,0 0 0,0 0 0,0 0 0,-1 0 0,1 0 0,0 0 0,0 0 0,-1 1 0,1-1 0,-1 0 0,1 0 0,-1 1 0,1-1 0,-1 0 0,0 1 0,0-1 0,0 0 0,1 1 0,-1-1 0,0 0 0,-1 1 0,1-1 1,0 1-1,0-1 0,-1 0 0,1 0 0,0 1 0,-1-1 0,0 0 0,1 0 0,-1 1 0,0-1 0,1 0 0,-1 0 0,0 0 0,0 0 0,0 0 0,0 0 0,0 0 0,0 0 0,0 0 0,-2 0 0,-3 4-573,-1 0 0,0-1 0,0 0 0,0 0 0,-1-1 0,1 0 0,-15 4 0,-11-1-4463</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6.059"/>
    </inkml:context>
    <inkml:brush xml:id="br0">
      <inkml:brushProperty name="width" value="0.025" units="cm"/>
      <inkml:brushProperty name="height" value="0.025" units="cm"/>
    </inkml:brush>
  </inkml:definitions>
  <inkml:trace contextRef="#ctx0" brushRef="#br0">65 180 14894,'0'0'6662,"-8"2"-6373,5-2-293,0 1 1,1-1-1,-1 1 1,1 0 0,-1 0-1,1 0 1,-1 0-1,1 0 1,0 0 0,-1 1-1,1-1 1,0 1-1,0 0 1,-3 2 0,3 0 2,0-1-1,0 1 1,0 0 0,1-1 0,-1 1 0,1 0 0,0 0 0,0 0 0,0 0 0,0 0 0,1 7 0,-1 1 2,1 0 1,0 1 0,4 21 0,-4-33-2,0 0 0,0 0 0,1 1 0,-1-1 0,0 0 0,1 0 0,-1 0 0,1 1 0,0-1 0,-1 0 0,1 0-1,0 0 1,-1 0 0,1 0 0,0 0 0,0 0 0,0 0 0,0 0 0,1 0 0,0-1 1,-1 0 1,0 0-1,0 0 0,1 0 0,-1 0 1,0-1-1,0 1 0,0-1 0,1 1 1,-1-1-1,0 1 0,0-1 0,0 1 0,0-1 1,0 0-1,0 0 0,0 1 0,0-1 1,0 0-1,0 0 0,-1 0 0,1 0 1,0 0-1,1-3 0,15-25-38,12-16-195,-28 43 218,0 0 1,0 1-1,1-1 1,-1 1-1,1-1 1,-1 1-1,1-1 1,0 1-1,-1 0 1,1 0-1,0 0 1,0 0-1,0 0 1,0 0-1,0 1 1,0-1-1,0 1 1,0-1-1,3 1 1,-4 0-2,1 1-1,-1-1 1,1 1 0,-1-1 0,1 1 0,-1 0 0,1 0-1,-1 0 1,0 0 0,1 0 0,-1 0 0,0 0 0,0 1-1,0-1 1,0 0 0,0 1 0,0-1 0,0 0 0,0 1-1,0-1 1,-1 1 0,1 0 0,-1-1 0,1 3 0,13 48-378,-12-41 364,6 31 396,-1 1 0,1 50 0,-7-77-185,-1 0 0,-1 1 0,0-1 0,-1 0 0,-1 0 0,-1 0 0,0 0 0,-11 28 0,14-43-99,1 1 0,-1-1 0,0 1 0,1-1 0,-1 0 0,0 1 1,0-1-1,0 0 0,0 1 0,0-1 0,0 0 0,0 0 0,-1 0 0,1 0 1,-2 1-1,2-2-50,1 0 0,0 0 0,-1-1 0,1 1 0,-1 0 0,1 0 0,-1 0 0,1-1 1,0 1-1,-1 0 0,1-1 0,-1 1 0,1 0 0,0-1 0,0 1 0,-1-1 0,1 1 1,0 0-1,0-1 0,-1 1 0,1-1 0,0 1 0,0-1 0,0 1 0,0-1 0,0 1 0,-1-1 1,1 1-1,0-1 0,0 0 0,-2-54 520,9 7-540,1 0 1,2 0-1,30-80 0,-1-1 9,-23 77-25,-10 36-34,0-1 0,-2 1 0,0-1 0,0 0 0,-2 0 0,0 0 0,-1 0 0,-1-18-1,0 34 31,-1 1-1,1-1 0,0 1 0,0 0 1,0-1-1,-1 1 0,1-1 0,0 1 1,0-1-1,-1 1 0,1 0 0,0-1 1,-1 1-1,1 0 0,-1-1 0,1 1 1,0 0-1,-1-1 0,1 1 0,-1 0 1,1 0-1,-1 0 0,1-1 0,-1 1 1,1 0-1,-1 0 0,1 0 0,-1 0 1,1 0-1,-1 0 0,1 0 0,-1 0 1,1 0-1,-1 0 0,1 0 0,-1 0 1,1 0-1,-1 1 0,1-1 0,-1 0 1,1 0-1,-1 1 0,1-1 0,0 0 1,-1 0-1,1 1 0,-1-1 0,1 0 1,0 1-1,-1-1 0,1 1 0,0-1 1,-1 0-1,1 1 0,0 0 0,-23 21-284,15-9 274,0 0-1,1 1 0,0 0 1,1 0-1,1 0 0,0 1 1,1 0-1,0 0 0,1 0 1,1 0-1,-1 26 0,4-40 15,-1 0-1,0 0 1,0 0-1,0 0 1,0 0-1,1 0 1,-1 0-1,0 0 1,1 0-1,-1 0 1,1 0-1,-1 0 1,1-1-1,-1 1 1,1 0-1,0 0 1,-1 0-1,1-1 1,0 1-1,0 0 1,0-1-1,0 1 1,-1-1-1,1 1 1,0-1-1,0 1 0,0-1 1,0 1-1,0-1 1,0 0-1,0 0 1,0 1-1,0-1 1,0 0-1,0 0 1,1 0-1,-1 0 1,0 0-1,0-1 1,0 1-1,0 0 1,1-1-1,4 0-124,0 0 0,0-1-1,0 0 1,0 0-1,0-1 1,6-3 0,2-3-836,0-1 0,-1 0-1,16-16 1,12-17-4698,-10 4-2286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6.377"/>
    </inkml:context>
    <inkml:brush xml:id="br0">
      <inkml:brushProperty name="width" value="0.025" units="cm"/>
      <inkml:brushProperty name="height" value="0.025" units="cm"/>
    </inkml:brush>
  </inkml:definitions>
  <inkml:trace contextRef="#ctx0" brushRef="#br0">101 1 10442,'0'0'3347,"-8"3"-1649,2 0-1553,0 0 0,0 0 1,1 0-1,-1 1 1,1 0-1,0 0 1,0 0-1,1 1 0,-1 0 1,1 0-1,0 0 1,0 0-1,1 1 0,-1-1 1,1 1-1,1 0 1,-1 0-1,1 0 0,0 0 1,-2 12-1,3-14-72,-2 27 319,3-30-384,0 0 0,1 0-1,-1 0 1,1-1 0,-1 1-1,1 0 1,-1-1 0,1 1-1,0 0 1,0-1-1,-1 1 1,1-1 0,0 1-1,0-1 1,-1 1 0,1-1-1,0 1 1,0-1 0,0 0-1,0 0 1,-1 1 0,1-1-1,0 0 1,0 0 0,0 0-1,0 0 1,0 0 0,0 0-1,0 0 1,0 0 0,1-1-1,12 0 6,0-2-1,-1 0 1,1 0-1,0-2 1,23-10-1,38-10-1106,-13 16 949,-62 9 187,1 1-1,-1-1 0,1 0 1,-1 0-1,0 0 1,1 1-1,-1-1 0,1 0 1,-1 1-1,0-1 0,1 0 1,-1 1-1,0-1 0,0 0 1,1 1-1,-1-1 0,0 1 1,0-1-1,0 0 0,1 1 1,-1-1-1,0 1 0,0-1 1,0 1-1,0-1 0,0 0 1,0 1-1,0-1 0,0 1 1,0-1-1,0 1 1,0-1-1,0 1 0,0-1 1,0 1-1,-1-1 0,1 0 1,0 1-1,0-1 0,0 1 1,-1-1-1,1 0 0,0 1 1,0-1-1,-1 0 0,1 1 1,0-1-1,-1 0 0,0 1 1,-14 22 1029,-41 37 159,50-54-1216,0-1 1,-1 0-1,1 0 1,-1-1-1,0 1 1,0-1-1,-15 5 1,22-12-758,-1 1 1,1-1-1,0 0 1,0 1-1,0-1 1,0 0 0,1 0-1,-1 1 1,0-1-1,1 0 1,0 1-1,1-4 1,13-24-6251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14.752"/>
    </inkml:context>
    <inkml:brush xml:id="br0">
      <inkml:brushProperty name="width" value="0.025" units="cm"/>
      <inkml:brushProperty name="height" value="0.025" units="cm"/>
    </inkml:brush>
  </inkml:definitions>
  <inkml:trace contextRef="#ctx0" brushRef="#br0">16 0 13164,'0'0'8264,"-14"61"-6983,12-44-672,2 0-545,0-4-64,11-6-769,5-7-1761,2 0-1506,5-11-1441</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6.800"/>
    </inkml:context>
    <inkml:brush xml:id="br0">
      <inkml:brushProperty name="width" value="0.025" units="cm"/>
      <inkml:brushProperty name="height" value="0.025" units="cm"/>
    </inkml:brush>
  </inkml:definitions>
  <inkml:trace contextRef="#ctx0" brushRef="#br0">99 258 10698,'0'0'5904,"-6"12"-4702,-12 21-263,-14 40 1,28-64-676,0 0 0,1 1-1,0-1 1,1 1 0,0 0 0,0-1-1,1 1 1,1 0 0,0 0 0,0 0 0,2 14-1,-1-23-250,-1 0 0,1 0 1,-1 0-1,1 0 0,0 0 0,-1-1 0,1 1 0,0 0 0,0 0 0,0 0 0,-1-1 0,1 1 0,0-1 0,0 1 1,0-1-1,0 1 0,0-1 0,0 1 0,0-1 0,0 0 0,0 0 0,1 1 0,-1-1 0,0 0 0,0 0 1,0 0-1,0 0 0,0 0 0,0 0 0,0-1 0,0 1 0,0 0 0,0 0 0,0-1 0,0 1 0,2-2 0,1 1 36,1 0-1,-1-1 0,0 0 0,0 0 1,0 0-1,0-1 0,5-3 0,1-5-11,-1 0-1,-1 0 1,0-1-1,0 0 0,-1 0 1,-1-1-1,0 0 0,0 0 1,-1 0-1,-1-1 0,4-22 1,-3 7 18,-2 1-1,-1-1 1,-1 0 0,-4-49-1,1 67-39,-1 0-1,1 0 1,-1 1-1,-1-1 0,0 1 1,-1 0-1,-8-15 0,11 22-15,0 0-1,0 1 0,0-1 0,0 0 1,0 1-1,-1 0 0,1 0 0,-1 0 1,0 0-1,1 0 0,-1 0 0,0 0 1,-4-1-1,5 3-7,0-1-1,0 1 1,0 0 0,0 0 0,-1 0-1,1 0 1,0 0 0,0 0-1,0 1 1,0-1 0,0 1 0,0-1-1,0 1 1,0 0 0,0 0 0,0 0-1,0 0 1,0 0 0,0 0-1,1 1 1,-1-1 0,-2 3 0,-3 3-15,1 1-1,0-1 1,1 1 0,0 0 0,0 0 0,0 1 0,1 0 0,0-1 0,1 1 0,-4 15 0,4-11 80,0 0-1,1 1 1,0-1 0,1 1 0,1-1 0,0 1-1,2 13 1,-2-25-53,0 0 1,1 0-1,-1 0 0,1-1 0,0 1 1,-1 0-1,1 0 0,0-1 1,0 1-1,0 0 0,0-1 0,1 1 1,-1-1-1,0 0 0,1 1 0,-1-1 1,0 0-1,1 0 0,0 0 0,2 2 1,0-1 20,0-1 0,1 1 0,-1-1 0,0 0 0,1 0 1,0 0-1,-1-1 0,7 1 0,8-2-182,-1-1 0,1 0 0,21-7 0,-40 9 152,8-1 96,5-3-1453,1 2-1,-1-1 0,27 0 1,-38 3 1137,1 0 0,-1 0 0,0 0 0,0 0 0,0 1 0,0-1 0,1 1 0,-1-1 0,0 1 0,0 0 1,0-1-1,0 1 0,0 0 0,0 0 0,0 1 0,-1-1 0,1 0 0,0 1 0,-1-1 0,1 1 1,-1-1-1,1 1 0,-1 0 0,1-1 0,-1 1 0,0 0 0,0 0 0,0 0 0,0 0 0,-1 0 1,2 4-1,-1 9 110,3 14 340,-4-28-350,0 0 0,0-1 0,1 1 0,-1 0 0,0-1 0,0 1 1,1 0-1,-1-1 0,0 1 0,1 0 0,-1-1 0,1 1 1,-1-1-1,0 1 0,1-1 0,0 1 0,-1-1 0,1 1 0,-1-1 1,1 1-1,-1-1 0,1 0 0,0 1 0,-1-1 0,1 0 1,0 0-1,-1 1 0,1-1 0,1 0 0,8 0-3776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7.868"/>
    </inkml:context>
    <inkml:brush xml:id="br0">
      <inkml:brushProperty name="width" value="0.025" units="cm"/>
      <inkml:brushProperty name="height" value="0.025" units="cm"/>
    </inkml:brush>
  </inkml:definitions>
  <inkml:trace contextRef="#ctx0" brushRef="#br0">81 556 2274,'0'0'5728,"-4"-10"-2119,-12-29-443,15 39-3067,1-1-1,0 0 1,0 0 0,-1 0 0,1 0 0,0 0 0,-1 1 0,1-1 0,-1 0-1,1 0 1,-1 1 0,1-1 0,-1 0 0,0 1 0,1-1 0,-1 0 0,0 1 0,0-1-1,1 1 1,-1-1 0,0 1 0,0 0 0,0-1 0,0 1 0,1 0 0,-1 0-1,0-1 1,0 1 0,0 0 0,0 0 0,0 0 0,0 0 0,0 0 0,0 0 0,1 0-1,-1 0 1,0 1 0,0-1 0,0 0 0,0 0 0,0 1 0,0-1 0,1 1-1,-1-1 1,0 1 0,0-1 0,1 1 0,-1-1 0,0 1 0,0 1 0,-2 1 22,1 0 0,-1 0 1,1 0-1,0 1 0,1-1 1,-1 1-1,0-1 1,1 1-1,-1 3 0,0 0-10,1 0 0,1 1 0,-1-1-1,1 0 1,0 0 0,1 0 0,1 12 0,-1-17-87,-1-1 1,1 1-1,-1-1 0,1 1 1,-1-1-1,1 0 1,0 1-1,-1-1 1,1 0-1,0 1 1,0-1-1,0 0 1,0 0-1,0 0 1,1 0-1,-1 0 1,0 0-1,0 0 1,1 0-1,-1 0 1,1-1-1,-1 1 0,0 0 1,1-1-1,-1 1 1,1-1-1,-1 0 1,1 1-1,0-1 1,-1 0-1,1 0 1,-1 0-1,1 0 1,-1 0-1,1-1 1,-1 1-1,1 0 1,-1-1-1,1 1 1,2-2-1,1 0 16,-1 0-1,1-1 0,0 0 1,-1 0-1,0 0 1,0 0-1,0-1 1,0 0-1,0 1 1,-1-1-1,1-1 1,-1 1-1,0 0 1,0-1-1,2-6 1,5-10 9,0 0 0,6-24 0,-6 7 17,-1 2-125,-9 36 50,0 0 0,0 0 1,1 0-1,-1 0 0,0 0 1,0 0-1,0 0 0,0 0 1,0 0-1,0 0 0,0 0 1,0 0-1,0 0 0,0 0 0,0 0 1,0 0-1,-3 23-255,-1-1 235,1-10 102,0 0 0,2 0-1,-1 0 1,2 0 0,-1 0-1,3 19 1,-2-30-60,1 0-1,-1-1 1,0 1 0,0-1-1,0 1 1,0-1 0,1 1-1,-1-1 1,0 1 0,1-1-1,-1 1 1,0-1 0,1 1-1,-1-1 1,0 1 0,1-1-1,-1 0 1,1 1 0,-1-1-1,1 0 1,-1 1 0,1-1-1,-1 0 1,1 0 0,-1 1-1,1-1 1,0 0 0,-1 0-1,1 0 1,-1 0-1,1 0 1,-1 0 0,1 0-1,0 0 1,-1 0 0,1 0-1,-1 0 1,1 0 0,-1 0-1,1-1 1,0 1 0,-1 0-1,1 0 1,-1-1 0,1 1-1,-1 0 1,1-1 0,-1 1-1,0 0 1,1-1 0,-1 1-1,1-1 1,24-22 661,-11-3-624,0 1 0,-2-2 0,-1 0 0,-1 0 0,-1-1-1,-1 0 1,-2 0 0,-1-1 0,-1 0 0,-1 0 0,-2-45-1,-5 51-323,-4 41-95,-7 41 148,6 20 192,2 0 1,6 100-1,1-166 33,1 1 0,1-1 0,0 1 1,5 15-1,-7-27-1,1 1 0,-1-1 0,1 0-1,-1 1 1,1-1 0,0 0 0,0 0 0,0 0 0,0 1 0,1-1 0,-1 0 0,0-1 0,1 1 0,0 0 0,-1 0 0,1-1 0,0 1 0,0 0-1,0-1 1,0 0 0,0 0 0,0 1 0,0-1 0,0 0 0,0-1 0,1 1 0,-1 0 0,0-1 0,1 1 0,-1-1 0,1 0 0,2 1 0,-3-2 9,0 0 0,0 1 0,-1-1 1,1 0-1,0 0 0,0 0 1,0 0-1,-1-1 0,1 1 1,0 0-1,-1-1 0,0 1 0,1-1 1,-1 1-1,0-1 0,1 0 1,-1 0-1,0 1 0,0-1 0,-1 0 1,2-4-1,13-49 99,-12 42-97,12-79 54,-4 0 0,-3 0 0,-11-186 0,3 276-72,0 0 1,0 0-1,0 0 1,-1 0-1,1 0 1,-1 0-1,0 0 1,1 0 0,-1 0-1,0 0 1,0 0-1,-2-2 1,-4 4-142,1 16-76,1 12 201,1 0 1,2 1 0,0-1 0,2 1-1,1-1 1,2 1 0,1-1-1,0 0 1,3 0 0,0 0-1,1-1 1,19 40 0,-25-64 28,-1 0-1,1 0 1,0 0-1,0 0 1,0 0 0,0-1-1,1 1 1,-1-1 0,1 1-1,-1-1 1,1 0-1,0 0 1,0 0 0,6 2-1,-8-3 2,-1-1-1,1 0 1,0 0-1,-1 0 1,1 0-1,0 0 1,0 0-1,-1 0 1,1 0-1,0 0 1,-1 0-1,1 0 1,0 0-1,0-1 1,-1 1-1,1 0 0,0 0 1,-1-1-1,1 1 1,-1-1-1,1 1 1,0 0-1,-1-1 1,1 1-1,0-2 1,0 0 7,0 0 1,0 0-1,0 0 1,0 0-1,0 0 1,0 0-1,-1-1 1,1 1-1,-1 0 1,0 0-1,1-1 1,-1-2-1,-1-8 16,0 1 1,0 0-1,-1 0 1,0 0-1,-1 0 0,0 0 1,-1 0-1,-1 1 0,0-1 1,0 1-1,-1 1 1,0-1-1,-1 1 0,-1 0 1,-9-11-1,16 20-183,17 9-245,-6-4 414,1-1-1,-1 1 0,1-2 0,0 1 0,1-2 0,-1 1 0,0-2 0,0 1 0,0-1 0,1-1 0,-1 0 0,0-1 0,0 0 0,18-6 1,-21 5 7,1 1 1,-1-2 0,0 1 0,0-1-1,0-1 1,0 1 0,-1-1 0,0-1-1,0 1 1,0-1 0,-1 0 0,0-1-1,0 1 1,0-1 0,-1-1 0,0 1-1,0-1 1,-1 1 0,4-11 0,-7 16 1,0 0 1,0 0 0,-1 0 0,1 0-1,-1-1 1,1 1 0,-1 0 0,0 0 0,1-1-1,-1 1 1,-1 0 0,1 0 0,0-1 0,0 1-1,-1 0 1,1 0 0,-1-1 0,-1-3 0,1 5-19,0 0 1,0 0-1,0 0 1,0 0 0,0 1-1,-1-1 1,1 0-1,0 0 1,0 1-1,-1-1 1,1 1 0,0-1-1,-1 1 1,1-1-1,0 1 1,-1 0 0,1 0-1,-1 0 1,1 0-1,0 0 1,-1 0 0,-1 0-1,-2 1-23,0 0-1,-1 0 0,1 0 1,0 1-1,0 0 1,1 0-1,-1 0 1,0 1-1,1-1 1,-1 1-1,1 0 0,0 0 1,0 1-1,-7 7 1,5-4 7,1 0 0,0 0 1,0 0-1,1 1 0,0 0 1,1 0-1,-1 0 1,1 0-1,1 0 0,0 1 1,0-1-1,0 1 0,1-1 1,1 1-1,-1 0 0,2 12 1,1-18 18,-1-1 0,0 1 0,1-1 0,0 0 0,-1 1-1,1-1 1,0 0 0,0 0 0,0 0 0,0-1 0,1 1 0,-1 0 0,0-1 0,1 0 0,-1 1 0,1-1 0,-1 0 0,1 0 0,0 0 0,-1-1 0,1 1 0,0-1 0,0 1 0,0-1 0,-1 0 0,1 0 0,5-1 0,4 1 40,-1 0 1,1-2-1,-1 1 0,0-1 1,18-6-1,-28 8-309,40-18 1109,-26 4-2656,-15 14 1585,0-1-1,0 1 1,0 0 0,0-1 0,0 1 0,0-1 0,0 1 0,0-1-1,0 1 1,0-1 0,0 1 0,0-1 0,0 1 0,0 0-1,0-1 1,0 1 0,-1-1 0,1 1 0,0-1 0,0 1-1,-1 0 1,1-1 0,0 1 0,0 0 0,-1-1 0,1 1 0,0 0-1,-1-1 1,1 1 0,0 0 0,-1 0 0,1-1 0,-1 1-1,1 0 1,-1 0 0,1 0 0,-21-8-12044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6:58.232"/>
    </inkml:context>
    <inkml:brush xml:id="br0">
      <inkml:brushProperty name="width" value="0.025" units="cm"/>
      <inkml:brushProperty name="height" value="0.025" units="cm"/>
    </inkml:brush>
  </inkml:definitions>
  <inkml:trace contextRef="#ctx0" brushRef="#br0">0 62 19410,'0'-21'2723,"0"3"160,0 6-1218,4 5-1088,17 5-577,3 2-64,4 0 0,6 0-1186,0-1-2978,0 1-6630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1.077"/>
    </inkml:context>
    <inkml:brush xml:id="br0">
      <inkml:brushProperty name="width" value="0.025" units="cm"/>
      <inkml:brushProperty name="height" value="0.025" units="cm"/>
    </inkml:brush>
  </inkml:definitions>
  <inkml:trace contextRef="#ctx0" brushRef="#br0">52 0 4132,'0'0'5381,"-23"64"-5093,8-12-192,7 7-64,2 9-32,6 5 0,2 4 32,2 2-64,13 2 32,8 3 0,6 9 0,3 10-32,5 12-320,-2 13-1057,3 12-737,-3 11-2851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1.423"/>
    </inkml:context>
    <inkml:brush xml:id="br0">
      <inkml:brushProperty name="width" value="0.025" units="cm"/>
      <inkml:brushProperty name="height" value="0.025" units="cm"/>
    </inkml:brush>
  </inkml:definitions>
  <inkml:trace contextRef="#ctx0" brushRef="#br0">0 1 6086,'16'156'1473,"-3"-12"65,-1-9-1090,2-5-224,1-10 97,-1-7 896,4-10 512,-2-10-287,2-12-385,0-14-225,-1-14-255,3-12-289,0-10-224,1-9-64,-3-7 0,3-3-64,-8-5-1890,1 0-2306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2.487"/>
    </inkml:context>
    <inkml:brush xml:id="br0">
      <inkml:brushProperty name="width" value="0.025" units="cm"/>
      <inkml:brushProperty name="height" value="0.025" units="cm"/>
    </inkml:brush>
  </inkml:definitions>
  <inkml:trace contextRef="#ctx0" brushRef="#br0">4 66 4901,'0'0'-1570,"-4"-66"-1729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3.242"/>
    </inkml:context>
    <inkml:brush xml:id="br0">
      <inkml:brushProperty name="width" value="0.025" units="cm"/>
      <inkml:brushProperty name="height" value="0.025" units="cm"/>
    </inkml:brush>
  </inkml:definitions>
  <inkml:trace contextRef="#ctx0" brushRef="#br0">1176 131 4164,'0'-11'1484,"0"-88"1292,0 98-2743,0 0 0,-1 0 0,1 0 0,0 1 0,0-1 0,-1 0 0,1 0 0,0 0 0,-1 0 0,1 1 0,0-1 0,-1 0 0,1 0 0,-1 0 1,0 1-1,1-1 0,-1 0 0,0 1 0,1-1 0,-1 1 0,0-1 0,0 1 0,1-1 0,-1 1 0,0-1 0,0 1 0,0 0 0,0 0 0,1-1 0,-1 1 0,0 0 0,0 0 0,0 0 0,0 0 0,0 0 0,0 0 0,0 0 0,0 0 0,1 0 0,-1 0 0,0 1 0,-1-1 1,-2 1 44,0 0 0,0 0 0,0 1 0,0-1 1,0 1-1,0 0 0,1 0 0,-6 4 1,-6 8-50,0 0 1,0 2-1,2 0 1,0 0-1,1 1 1,0 1 0,-13 30-1,-54 143-25,65-151 1,-162 536 532,39 12-302,73-303-233,-225 1419 1680,206-1118-2147,-47 426 1122,115-829-331,15 306-1,4-451-277,1-1 0,1 0-1,3-1 1,14 40 0,-17-58-50,1 0 0,1-1 0,0 0 1,1-1-1,1 0 0,1 0 0,0-1 1,1-1-1,1 0 0,14 13 0,-22-23-18,0 0-1,0 0 0,0-1 1,0 1-1,1-1 0,-1-1 1,1 1-1,0-1 1,0 0-1,0 0 0,0-1 1,0 0-1,0 0 0,0 0 1,0-1-1,0 0 1,1 0-1,-1 0 0,0-1 1,8-1-1,-5-1 19,-1 0 1,0 0-1,0-1 0,-1 0 0,1-1 1,-1 1-1,0-1 0,0-1 1,0 1-1,-1-1 0,0 0 0,0-1 1,-1 1-1,6-9 0,11-19 144,-1-2-1,-2 0 1,23-59 0,32-125 398,-45 125-398,644-2243 536,-489 1435-1026,-159 720 229,-9-1 0,-14-367 1,-8 499 163,-1 0 1,-3 1-1,-2 0 1,-2 0-1,-2 1 1,-3 1 0,-1 1-1,-3 1 1,-32-51-1,32 63-363,-1 2 0,-1 0-1,-2 1 1,-1 2-1,-1 1 1,-2 1 0,-1 1-1,-1 2 1,-1 2-1,-1 1 1,-1 1 0,-42-17-1,4 11-3770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4.482"/>
    </inkml:context>
    <inkml:brush xml:id="br0">
      <inkml:brushProperty name="width" value="0.025" units="cm"/>
      <inkml:brushProperty name="height" value="0.025" units="cm"/>
    </inkml:brush>
  </inkml:definitions>
  <inkml:trace contextRef="#ctx0" brushRef="#br0">12 3793 15471,'-5'31'24,"1"0"0,1 0 0,3 55 0,1-70-31,2 0-1,-1-1 1,2 1-1,0-1 1,1 0-1,1 0 1,0-1-1,0 0 1,13 19-1,4-2-35,1 0 0,2-2 0,0-1 1,3-1-1,0-1 0,1-2 0,1 0 0,2-3 0,0 0 1,52 22-1,39 11-1062,209 62 1,540 105-282,15-70 1571,238-32 219,4-64 324,-569-47-405,711-83 0,-882 27 554,400-102 1,-623 107-649,-2-7-1,-3-7 1,-2-8 0,292-164-1,-386 187-32,-3-3-1,-1-3 0,-2-2 0,-3-3 0,56-66 0,-53 45 42,-3-2 0,-3-2 1,78-156-1,121-369-133,-45-20 1,-83 236-79,-54 182 35,104-353 468,-156 481-452,-5-1 0,-2-1 0,-4 1 0,-4-2-1,-7-103 1,0 152-58,-1 0-1,-2 1 1,-1 0-1,-1 0 1,-2 1-1,-1 0 1,-28-52-1,19 48-334,-1 1-1,-2 1 1,-1 1-1,-1 1 1,-55-49-1,-46-29-2763,71 55-155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5.530"/>
    </inkml:context>
    <inkml:brush xml:id="br0">
      <inkml:brushProperty name="width" value="0.025" units="cm"/>
      <inkml:brushProperty name="height" value="0.025" units="cm"/>
    </inkml:brush>
  </inkml:definitions>
  <inkml:trace contextRef="#ctx0" brushRef="#br0">0 553 15214,'0'0'5414,"90"-52"-4293,-19 3 160,9-12-416,10-6-609,-8-1-192,-4 5-32,-17 10 32,-20 10-1025,-14 11-192,-20 8-673,-7 9-576,-20 2-737,-10 1-1922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5.876"/>
    </inkml:context>
    <inkml:brush xml:id="br0">
      <inkml:brushProperty name="width" value="0.025" units="cm"/>
      <inkml:brushProperty name="height" value="0.025" units="cm"/>
    </inkml:brush>
  </inkml:definitions>
  <inkml:trace contextRef="#ctx0" brushRef="#br0">531 1 3555,'0'0'13165,"-10"9"-11863,-34 40-195,-65 96 1,8-7-456,52-78-281,-136 181 1276,184-239-1632,-23 39 250,23-39-252,0 1 0,0-1 0,0 1 0,0-1 0,0 1 0,1-1 0,-1 1 0,1 0 0,0-1 0,-1 1 0,2 0 0,-1-1 0,0 1 0,1 4 0,0-6-8,0 0 0,0 0 0,0 0 0,0 0 1,0-1-1,0 1 0,1 0 0,-1 0 0,0-1 0,1 1 0,-1-1 0,0 1 0,1-1 0,-1 1 0,0-1 0,1 0 1,-1 0-1,1 0 0,-1 0 0,1 0 0,-1 0 0,0 0 0,1 0 0,-1 0 0,1-1 0,1 0 0,4 0 18,26-4 48,0-2-1,0-1 1,-1-2 0,43-18-1,-16 6-60,-20 8-172,70-25-816,-38 7-5105,-13 2-7940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15.129"/>
    </inkml:context>
    <inkml:brush xml:id="br0">
      <inkml:brushProperty name="width" value="0.025" units="cm"/>
      <inkml:brushProperty name="height" value="0.025" units="cm"/>
    </inkml:brush>
  </inkml:definitions>
  <inkml:trace contextRef="#ctx0" brushRef="#br0">63 90 12300,'0'0'6304,"-9"5"-5781,-28 18-224,36-22-277,-1 0 0,1 0 0,0 0 0,0 0 0,0 0-1,-1 0 1,1 0 0,0 1 0,0-1 0,0 0 0,1 1-1,-1-1 1,0 0 0,-1 3 0,2-3-13,0-1 1,0 1 0,1-1-1,-1 1 1,0-1-1,0 1 1,0-1 0,0 1-1,0-1 1,1 1 0,-1-1-1,0 0 1,0 1-1,1-1 1,-1 1 0,0-1-1,1 0 1,-1 1-1,0-1 1,1 0 0,-1 1-1,1-1 1,-1 0-1,0 0 1,1 1 0,-1-1-1,1 0 1,-1 0-1,1 0 1,44 6 341,-36-5-330,0 0-41,0 1-1,0 0 1,-1 0-1,1 1 1,0 0 0,-1 0-1,0 1 1,0 1 0,15 9-1,-21-12 29,0-1-1,0 1 1,0 0-1,-1 0 1,1 0 0,-1-1-1,1 1 1,-1 1-1,0-1 1,0 0 0,0 0-1,0 0 1,0 1-1,0-1 1,-1 0 0,2 5-1,-2-4 65,-1 0 1,1 0-1,-1 0 1,1 0-1,-1 0 0,0 0 1,0 0-1,0 0 0,-1 0 1,1-1-1,-1 1 1,1-1-1,-1 1 0,0-1 1,0 1-1,0-1 0,-3 2 1,1 1-21,-1-1 1,1 1 0,-1-1-1,0-1 1,0 1 0,0-1-1,0 0 1,-1 0-1,0 0 1,1-1 0,-1 1-1,0-2 1,0 1 0,0-1-1,0 1 1,0-2-1,-1 1 1,1-1 0,0 0-1,-10-1 1,15 1-294,0-1-1,-1 0 1,1 0-1,0 0 1,0 0 0,0 0-1,0 0 1,0 0 0,0 0-1,0 0 1,0 0 0,0 0-1,0-1 1,1 1 0,-1 0-1,0-1 1,1 1 0,-1 0-1,1-1 1,0 1 0,-1-1-1,1 1 1,0-2 0,-3-26-5760</inkml:trace>
  <inkml:trace contextRef="#ctx0" brushRef="#br0" timeOffset="1">41 53 7815,'0'0'9257,"65"-47"-7495,-35 43-513,-5 2-833,12 2-320,-3 0-96,0 0-224,-3 8-2082,-3-1-3139,1 1-3043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6.516"/>
    </inkml:context>
    <inkml:brush xml:id="br0">
      <inkml:brushProperty name="width" value="0.025" units="cm"/>
      <inkml:brushProperty name="height" value="0.025" units="cm"/>
    </inkml:brush>
  </inkml:definitions>
  <inkml:trace contextRef="#ctx0" brushRef="#br0">287 61 10666,'0'0'5178,"-11"-6"-3133,-1-2-1639,0-1 301,-1 1 0,0 1 0,-19-8 0,29 14-633,0 0 1,0-1-1,-1 1 0,1 1 1,0-1-1,0 0 0,-1 1 0,1 0 1,-1-1-1,1 1 0,0 1 1,-1-1-1,1 0 0,0 1 1,-1 0-1,1-1 0,0 2 1,0-1-1,0 0 0,0 0 1,0 1-1,-5 2 0,-4 9-55,0 0 0,1 0-1,1 1 1,0 1 0,0 0-1,2 0 1,0 0 0,0 1-1,2 0 1,0 1 0,-7 33-1,12-49-19,1 0 0,0 0-1,0 0 1,0-1-1,0 1 1,1 0-1,-1 0 1,0 0-1,0-1 1,0 1 0,1 0-1,-1 0 1,0-1-1,1 1 1,-1 0-1,0 0 1,1-1-1,-1 1 1,1-1-1,-1 1 1,1 0 0,0-1-1,-1 1 1,1-1-1,0 1 1,-1-1-1,1 1 1,0-1-1,-1 0 1,1 1 0,0-1-1,0 0 1,0 0-1,-1 1 1,1-1-1,0 0 1,1 0-1,38 1 35,-28-1-5,22-1 25,-11 0-51,-1 1 0,1 1 0,0 1 0,45 9 0,-64-10 3,0 0 1,0 0-1,1 1 1,-1 0 0,0 0-1,-1 0 1,1 0-1,0 0 1,0 1-1,-1 0 1,0 0-1,1 0 1,-1 0-1,0 0 1,0 0-1,-1 1 1,1 0-1,-1-1 1,0 1-1,0 0 1,0 0 0,0 0-1,-1 0 1,1 1-1,-1-1 1,0 0-1,-1 1 1,1-1-1,-1 0 1,0 1-1,0-1 1,0 5-1,-2-1 117,1 0-1,-1 0 0,-1 0 1,1 0-1,-1-1 1,-1 1-1,1-1 0,-1 0 1,0 0-1,-1 0 0,0-1 1,0 1-1,0-1 1,-1 0-1,-6 5 0,4-4-60,0 0-1,-1-1 0,1 0 0,-1 0 0,0 0 0,-1-1 0,1-1 1,-1 0-1,0 0 0,0-1 0,-12 2 0,21-4-111,-1-1 0,1 0 0,-1 0-1,1 0 1,-1 0 0,1 0 0,-1 0 0,1 0 0,-1-1-1,1 1 1,-1 0 0,1-1 0,-1 0 0,1 1-1,-1-1 1,1 0 0,0 1 0,0-1 0,-1 0-1,1 0 1,0 0 0,0 0 0,0 0 0,0 0-1,0-1 1,0 1 0,0 0 0,0 0 0,1-1 0,-1 1-1,0-1 1,1 1 0,-1 0 0,1-1 0,0 1-1,-1-1 1,1-1 0,-1-7-990,0-1-1,0 1 1,1 0 0,2-15 0,-1 21 628,6-51-6367</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7.327"/>
    </inkml:context>
    <inkml:brush xml:id="br0">
      <inkml:brushProperty name="width" value="0.025" units="cm"/>
      <inkml:brushProperty name="height" value="0.025" units="cm"/>
    </inkml:brush>
  </inkml:definitions>
  <inkml:trace contextRef="#ctx0" brushRef="#br0">0 722 9577,'0'0'7372,"1"11"-4115,0-4-2874,0 5 210,0 0 0,1-1 0,0 1 0,1-1 0,4 12 0,-7-22-527,1 1 1,0-1-1,-1 1 1,1-1-1,0 0 1,0 1-1,0-1 1,0 0-1,0 0 1,0 0-1,0 0 1,0 0-1,0 0 1,0 0-1,1 0 1,-1 0-1,0 0 1,1-1-1,-1 1 1,3 0-1,-2-1-59,0 0 1,1 0-1,-1-1 0,0 1 0,0-1 1,0 1-1,1-1 0,-1 0 0,0 0 1,0 0-1,0 0 0,0 0 1,0-1-1,-1 1 0,1 0 0,0-1 1,-1 1-1,1-1 0,1-2 0,10-10 47,0-1 0,-2-1 0,1 0-1,-2 0 1,0-1 0,-1 0-1,-1-1 1,-1 0 0,0 0 0,-1-1-1,-1 0 1,-1 0 0,-1 0 0,1-24-1,-3 42-20,-1 0 0,0 0 0,0 0-1,0 0 1,0 0 0,-1 0-1,1 0 1,0 0 0,0 0 0,-1 0-1,1 0 1,0 0 0,-1 0-1,1 0 1,-1 0 0,1 0-1,-2-1 1,1 1-20,1 1 0,-1 0 0,1 0 0,-1 0 0,1 0 0,-1-1 0,1 1 0,-1 0 0,1 0 0,-1 0 0,1 0 0,-1 0 0,1 0 0,0 0 0,-1 0 0,1 1 0,-1-1 0,1 0 0,-1 0 0,1 0 0,-1 0 0,1 1 0,-1-1 0,1 0 0,-1 1 0,-2 1-7,1 0-1,-1 0 1,1 0-1,0 1 1,0-1-1,0 1 1,0-1-1,0 1 1,1 0-1,-3 5 1,-4 16-22,2 0 0,1 0 0,1 0 0,1 1 0,1-1 0,1 1 0,5 49 0,-4-72 13,0 0-1,0 1 1,1-1 0,-1 0-1,0 1 1,1-1 0,0 0 0,-1 0-1,1 1 1,0-1 0,0 0-1,0 0 1,1 0 0,-1 0-1,0 0 1,1 0 0,-1-1 0,1 1-1,0 0 1,-1-1 0,1 1-1,0-1 1,0 0 0,0 0 0,0 1-1,0-1 1,0 0 0,1-1-1,-1 1 1,0 0 0,0-1 0,4 1-1,-1-1 7,-1 0-1,0 0 1,0-1-1,1 0 1,-1 0-1,0 0 1,0-1-1,0 1 1,0-1-1,-1 0 0,1 0 1,0 0-1,-1 0 1,1-1-1,-1 1 1,0-1-1,4-4 1,16-21 51,-1 0 1,-1-2-1,-1-1 1,-2 0-1,-1-1 1,-2-1-1,-1 0 0,-2-1 1,14-56-1,-40 146-123,3 1 0,3 0-1,-1 85 1,8-140 66,1-1 1,0 1 0,-1 0-1,1-1 1,0 1 0,0-1-1,0 1 1,1 0 0,-1-1-1,0 1 1,1-1 0,-1 1-1,1 0 1,-1-1-1,1 1 1,0-1 0,-1 0-1,1 1 1,0-1 0,0 0-1,0 1 1,0-1 0,0 0-1,0 0 1,1 0 0,-1 0-1,0 0 1,1 0 0,-1 0-1,0 0 1,1-1 0,-1 1-1,1 0 1,1 0 0,1-1 2,-1-1 1,0 1 0,0-1-1,0 0 1,0 0 0,-1 0-1,1 0 1,0 0 0,0-1-1,-1 1 1,1-1 0,0 0-1,-1 0 1,0 0 0,1 0-1,-1 0 1,0 0 0,2-4-1,21-26 99,-1 0-1,-2-2 1,-1-1-1,-2 0 0,19-51 1,-7 4 865,28-118 1,-49 158-885,-2-1 0,-2 0 0,1-71 0,-9 151-220,-1 0-1,-12 44 1,-3 33 150,16-88-18,0 0 0,1 1 0,6 47 0,-4-66 1,1-1-1,0 1 1,0 0 0,1-1-1,-1 0 1,2 0-1,-1 0 1,1 0 0,0 0-1,0-1 1,1 1-1,0-1 1,0 0-1,1-1 1,-1 1 0,1-1-1,8 5 1,14 12-1298,-28-21-112,-16-13 429,-16-14 675,1-2 1,2 0 0,0-2-1,2-2 1,-40-59 0,66 89 367,0 1 1,0-1 0,0 1-1,0-1 1,0 0-1,0 0 1,0 0-1,1 0 1,-1 1-1,1-1 1,-1 0 0,1 0-1,0 0 1,0 0-1,0 0 1,0 0-1,0 0 1,0 0-1,1 0 1,-1 0 0,0 0-1,1 0 1,0 0-1,-1 1 1,1-1-1,0 0 1,0 0 0,0 1-1,0-1 1,0 0-1,1 1 1,-1-1-1,0 1 1,1 0-1,-1-1 1,1 1 0,2-2-1,6-2 49,0 0 0,0 0 0,1 1 1,-1 1-1,18-4 0,-4 0-80,2 1-124,26-8-513,-50 13 141,1 0 0,0 0 1,-1 0-1,1 0 1,0 0-1,-1-1 1,1 1-1,-1-1 0,0 0 1,0 0-1,1 0 1,2-4-1,-2-8-6292,-3-3-5498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7.684"/>
    </inkml:context>
    <inkml:brush xml:id="br0">
      <inkml:brushProperty name="width" value="0.025" units="cm"/>
      <inkml:brushProperty name="height" value="0.025" units="cm"/>
    </inkml:brush>
  </inkml:definitions>
  <inkml:trace contextRef="#ctx0" brushRef="#br0">50 6 17521,'0'0'3267,"-50"-6"-801,65 8-2466,8 4-64,4-4-1666,-9-2-5477</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8.453"/>
    </inkml:context>
    <inkml:brush xml:id="br0">
      <inkml:brushProperty name="width" value="0.025" units="cm"/>
      <inkml:brushProperty name="height" value="0.025" units="cm"/>
    </inkml:brush>
  </inkml:definitions>
  <inkml:trace contextRef="#ctx0" brushRef="#br0">96 553 3587,'7'-14'6620,"-2"5"-5641,31-64 3160,-34 67-3378,0 0 0,-1 0 0,0 0 0,1 0 0,-2-1-1,1 1 1,-1-11 0,-1 17-694,1 0 0,0-1-1,-1 1 1,1 0 0,-1-1-1,1 1 1,-1 0 0,1 0-1,-1-1 1,1 1 0,-1 0-1,1 0 1,-1 0 0,1 0-1,-1 0 1,1 0 0,-1 0-1,0 0 1,1 0 0,-1 0-1,1 0 1,-1 0 0,1 0-1,-1 0 1,1 0 0,-1 1-1,1-1 1,-1 0 0,1 0-1,-1 1 1,1-1 0,-1 0-1,1 1 1,-1-1-1,1 0 1,0 1 0,-1-1-1,1 0 1,0 1 0,-1 0 0,-8 9-4,0 0 0,1 0 0,0 1 1,1 0-1,0 0 0,1 1 0,0 0 1,-5 15-1,-32 105-83,39-118 31,1-4-12,0 0-1,0 0 0,1 0 0,0 0 0,1 1 0,0-1 1,1 0-1,1 13 0,-1-23 1,0 1 0,1-1 0,-1 0 0,0 1 1,0-1-1,1 0 0,-1 0 0,0 1 0,1-1 0,-1 0 0,0 0 0,1 0 0,-1 0 0,1 1 1,-1-1-1,0 0 0,1 0 0,-1 0 0,1 0 0,-1 0 0,0 0 0,1 0 0,-1 0 0,1 0 1,-1 0-1,0 0 0,1 0 0,-1 0 0,1 0 0,-1-1 0,0 1 0,1 0 0,-1 0 0,0 0 1,1-1-1,-1 1 0,0 0 0,1 0 0,-1-1 0,0 1 0,1-1 0,16-11 28,-1-5 108,-2 0 0,0-1-1,-1 0 1,17-33 0,36-87 515,1-42 644,-59 152-1027,-1-1 1,-1 0 0,-2 0-1,2-42 1,-20 173-647,9-25 360,7 126 1,-1-197 16,0 1-1,0 0 1,0 0 0,1-1 0,0 1 0,0-1-1,1 0 1,0 0 0,0 1 0,0-2 0,1 1-1,6 9 1,-8-14 4,0 1 0,0 0 0,0-1 0,1 1 0,-1-1 0,0 1 0,0-1 0,1 0 0,-1 0 0,1 0 0,-1-1 0,1 1 0,-1 0 0,1-1 0,0 0 0,-1 1 0,1-1 0,-1 0 0,1-1 0,0 1 0,-1 0 0,1-1 0,-1 1 0,1-1 0,-1 0 0,1 0 0,-1 0 0,1 0 0,-1 0 0,0 0 0,0-1-1,1 1 1,-1-1 0,0 0 0,2-2 0,10-8 28,-1-1-1,0 0 1,-1-1-1,0 0 1,-1-1 0,-1 0-1,0-1 1,-1 0-1,-1-1 1,-1 1-1,0-2 1,-1 1-1,-1-1 1,0 0-1,-2 0 1,3-33-1,-5 50-25,-1 1 0,0-1 0,0 0 0,0 1-1,0-1 1,1 0 0,-1 1 0,0-1 0,0 0 0,0 0-1,-1 1 1,1-1 0,0 0 0,0 1 0,0-1-1,0 0 1,-1 1 0,1-1 0,0 0 0,-1 1 0,1-1-1,0 0 1,-1 1 0,1-1 0,-1 1 0,1-1 0,-1 1-1,1-1 1,-2 0 0,-12 16-105,-9 34-68,16-27 153,2 1 0,0 0 0,2 0 0,-1 46 0,3-68 15,1 0-1,0 1 1,0-1-1,0 0 0,0 0 1,0 1-1,1-1 1,-1 0-1,0 0 0,1 1 1,-1-1-1,0 0 1,1 0-1,0 0 1,-1 0-1,1 1 0,0-1 1,-1 0-1,1 0 1,0 0-1,0 0 0,0-1 1,0 1-1,0 0 1,2 1-1,-1-2 7,0 1 0,0-1 0,0 1 0,0-1 0,0 0 0,0 0-1,0 0 1,0 0 0,0 0 0,0-1 0,0 1 0,0-1 0,0 1 0,2-2 0,7-2 32,0-1 0,-1-1 1,1 1-1,13-12 0,36-29 1,82-79-1,-141 124-22,0 0 0,-1 0 0,1 0-1,0-1 1,0 1 0,-1 0 0,1 0 0,0 0 0,-1-1 0,1 1-1,-1 0 1,0 0 0,1-1 0,-1 1 0,0 0 0,0-1 0,0 1-1,0 0 1,0-1 0,0 1 0,0-1 0,0 1 0,-1 0 0,1-1 0,0 1-1,-1 0 1,1 0 0,-1-1 0,0 1 0,1 0 0,-2-1 0,-33-38 435,13 17-170,17 18-243,1-1 0,0 1 0,0-1 0,0 0 0,1 0 0,0-1 0,0 1 0,0 0 0,1-1 0,0 0 0,0 0 0,-1-13 0,4 19-53,-1-1 1,1 1-1,-1 0 1,1-1 0,0 1-1,-1 0 1,1-1-1,0 1 1,0 0-1,0 0 1,0 0-1,0 0 1,0 0-1,0 0 1,1 0-1,-1 0 1,0 0-1,0 1 1,1-1 0,-1 0-1,1 1 1,-1-1-1,0 1 1,1-1-1,1 1 1,53-13-1085,-32 9 34,54-21-3356,-27 4-1651,20-14-9932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8.830"/>
    </inkml:context>
    <inkml:brush xml:id="br0">
      <inkml:brushProperty name="width" value="0.025" units="cm"/>
      <inkml:brushProperty name="height" value="0.025" units="cm"/>
    </inkml:brush>
  </inkml:definitions>
  <inkml:trace contextRef="#ctx0" brushRef="#br0">0 1 10378,'0'0'11979,"38"63"-10794,-28-9 0,-1 8-160,2 4-640,3-1-225,-5-5-32,6-5-128,-1-8 0,-4-9 0,1-11-897,-2-10-736,-5-13-257,-8-12-6919</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9.175"/>
    </inkml:context>
    <inkml:brush xml:id="br0">
      <inkml:brushProperty name="width" value="0.025" units="cm"/>
      <inkml:brushProperty name="height" value="0.025" units="cm"/>
    </inkml:brush>
  </inkml:definitions>
  <inkml:trace contextRef="#ctx0" brushRef="#br0">18 324 13132,'0'0'5510,"-18"-53"-2820,20 36-1152,21-4-513,11-4 288,14-6-96,6-4-384,12-1-353,0 4-320,-2 3-128,-7 7-32,-3 6-736,-15 10-1827,-19 6-1633,-11 0-1761,-9 6-2788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9.565"/>
    </inkml:context>
    <inkml:brush xml:id="br0">
      <inkml:brushProperty name="width" value="0.025" units="cm"/>
      <inkml:brushProperty name="height" value="0.025" units="cm"/>
    </inkml:brush>
  </inkml:definitions>
  <inkml:trace contextRef="#ctx0" brushRef="#br0">0 136 11179,'0'0'8039,"48"1"-6053,-6-21-320,8-1-513,5-1-737,2-1-352,-3 6-224,-4 5-1666,-6 2-1281,-12 3-2818,-8 3-2243</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09.894"/>
    </inkml:context>
    <inkml:brush xml:id="br0">
      <inkml:brushProperty name="width" value="0.025" units="cm"/>
      <inkml:brushProperty name="height" value="0.025" units="cm"/>
    </inkml:brush>
  </inkml:definitions>
  <inkml:trace contextRef="#ctx0" brushRef="#br0">25 102 11979,'-3'8'2307,"-4"31"-657,1-1 1,2 1 0,0 47 0,4-83-1597,0 0 1,0-1-1,0 1 1,0-1-1,0 1 0,1-1 1,-1 1-1,1-1 0,-1 1 1,1-1-1,0 0 1,0 1-1,0-1 0,0 0 1,1 1-1,-1-1 0,1 0 1,-1 0-1,1 0 0,0 0 1,-1-1-1,1 1 1,0 0-1,0-1 0,0 1 1,1-1-1,-1 0 0,0 0 1,0 0-1,1 0 1,-1 0-1,4 1 0,-2-2 30,0 0-1,0 0 0,0 0 0,0 0 1,1-1-1,-1 1 0,0-1 0,0 0 1,0 0-1,-1 0 0,1-1 0,0 0 1,0 0-1,-1 1 0,1-2 0,-1 1 1,0 0-1,1-1 0,3-4 0,10-12 126,-1-1-1,-1-1 0,0-1 0,-2 0 0,-1-1 1,0 0-1,-2 0 0,-1-1 0,12-45 0,-23 91-265,1 1 0,0-1-1,6 40 1,-5-61 64,0 1 0,0-1 1,0 1-1,0-1 0,1 1 0,-1-1 1,0 1-1,1-1 0,-1 1 0,1-1 1,-1 0-1,1 1 0,0-1 0,-1 0 1,1 1-1,0-1 0,0 0 0,0 0 1,0 0-1,0 0 0,0 0 1,0 0-1,1 0 0,-1 0 0,0 0 1,2 0-1,-1-1 31,0 0 1,0 0-1,0 0 0,1 0 1,-1 0-1,0-1 0,0 1 1,0-1-1,0 1 0,0-1 1,0 0-1,0 0 0,0 0 1,0 0-1,3-3 0,10-7 191,0-1 0,-1-1 0,15-17 0,-21 21-299,20-21 94,-14 14-30,0 0-1,0 1 1,1 1 0,1 1-1,1 0 1,0 1-1,28-15 1,-44 26-5,0 1 0,0-1 1,0 1-1,0-1 0,1 1 0,-1 0 0,0 0 0,0-1 1,0 1-1,0 0 0,0 0 0,1 0 0,-1 0 0,0 1 1,0-1-1,0 0 0,0 0 0,0 1 0,0-1 0,1 0 1,-1 1-1,0-1 0,0 1 0,1 1 0,0-1 4,-1 1 0,0 0 1,1 0-1,-1 0 0,0 0 0,0 0 0,0 0 0,0 0 0,-1 0 0,1 0 0,0 0 0,0 4 0,0 9 16,0 1-1,0 0 0,-3 19 1,1-13-29,2-17-1757,0-11-85,3-24-2417,1-2-1635,4-8-4020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0.569"/>
    </inkml:context>
    <inkml:brush xml:id="br0">
      <inkml:brushProperty name="width" value="0.025" units="cm"/>
      <inkml:brushProperty name="height" value="0.025" units="cm"/>
    </inkml:brush>
  </inkml:definitions>
  <inkml:trace contextRef="#ctx0" brushRef="#br0">1 180 4644,'0'0'3716,"4"9"-2029,-1-1-1581,0 0 1,1-1-1,1 1 0,-1-1 1,1 0-1,0 0 1,1 0-1,0-1 1,0 1-1,0-1 0,1-1 1,0 1-1,0-1 1,15 8-1,-21-13-13,8 4 196,-1 0-1,1-1 1,1 0 0,12 2-1,0-8 3781,-21 3-4010,-1 0 0,0 0 0,0 0-1,1 0 1,-1 0 0,0 0 0,0 0 0,1 0-1,-1 0 1,0 0 0,0-1 0,0 1 0,1 0-1,-1 0 1,0 0 0,0 0 0,0 0 0,0-1-1,1 1 1,-1 0 0,0 0 0,0 0 0,0-1-1,0 1 1,0 0 0,0 0 0,0 0 0,0-1-1,1 1 1,-1 0 0,0 0 0,0-1-1,0 1 1,0 0 0,0 0 0,0-1 0,0 1-1,0 0 1,0 0 0,-1-1 0,1 1 0,0 0-1,0 0 1,0 0 0,0-1 0,0 1 0,0 0-1,0 0 1,0 0 0,-1-1 0,1 1 0,0 0-1,0 0 1,0 0 0,-1 0 0,1-1 0,0 1-1,0 0 1,0 0 0,-1 0 0,1 0 0,-1-1-37,0 1 0,0 0 0,1-1 0,-1 1 0,0 0 0,0 0 1,0 0-1,0 0 0,0 0 0,0 0 0,1 0 0,-1 0 1,0 0-1,0 0 0,0 0 0,0 0 0,0 1 0,1-1 1,-1 0-1,-1 1 0,-3 3 25,0 0 0,0 1 0,0-1 0,0 1 0,1 0 0,0 0 0,0 1 0,1-1 0,-1 1 0,1 0 0,0 0 0,-2 6 1,1-2 165,1 1 1,-1 0 0,2-1 0,-1 1 0,2 0 0,-2 15 0,3-25-193,0 0 0,0 0 1,0 1-1,0-1 1,0 0-1,0 0 1,0 0-1,1 0 1,-1 0-1,0 0 0,1 0 1,-1 0-1,1 0 1,-1 0-1,1 0 1,-1 0-1,1 0 1,0 0-1,-1 0 0,1 0 1,0-1-1,0 1 1,0 0-1,0 0 1,-1-1-1,1 1 1,0-1-1,1 1 0,1 0 3,-1-1 0,1 1-1,-1-1 1,1 0-1,0 0 1,-1 0-1,1 0 1,-1 0-1,1-1 1,-1 1-1,1-1 1,1 0 0,6-3 23,-1 1 0,0-1 0,0-1 1,0 0-1,13-9 0,-5 0 28,-1-1 0,0 0 0,-2-1-1,1-1 1,-2 0 0,0-1 0,-1 0-1,-1-1 1,-1 0 0,10-27-1,-18 38-3,-5 10-24,-11 24 0,-16 42 7,26-57 78,1 1-1,1 0 0,0-1 1,-1 24-1,3-35-115,0 1-1,0 0 1,0-1 0,0 1-1,1 0 1,-1-1 0,0 1-1,0-1 1,0 1 0,0 0-1,1-1 1,-1 1 0,0-1-1,1 1 1,-1-1 0,0 1-1,1-1 1,-1 1 0,1-1-1,-1 1 1,1-1 0,-1 1 0,1-1-1,-1 0 1,1 1 0,-1-1-1,1 0 1,0 1 0,-1-1-1,1 0 1,-1 0 0,1 0-1,0 0 1,-1 0 0,1 1-1,0-1 1,-1 0 0,1 0-1,0 0 1,-1-1 0,1 1-1,0 0 1,-1 0 0,1 0-1,-1 0 1,1-1 0,0 1-1,-1 0 1,1-1 0,-1 1-1,1-1 1,34-19 786,-18 3-930,0 0-1,0-1 0,-2-1 0,0-1 0,-2 0 0,0-1 0,-1 0 0,-1-1 0,-1 0 0,-1-1 0,-1 0 0,6-28 0,32 21-447,-36 23 579,0 0 1,0 0-1,1 1 1,0 1-1,0 0 1,1 0 0,-1 1-1,1 0 1,0 1-1,0 1 1,0 0-1,1 0 1,-1 2 0,16 0-1,-26 0 2,-1 0 0,1 1 0,-1 0 0,1-1-1,-1 1 1,0 0 0,0 0 0,1 0 0,-1 0 0,0 0 0,0 0 0,0 0-1,0 0 1,0 0 0,0 0 0,0 1 0,0-1 0,0 0 0,-1 1 0,1-1 0,0 1-1,-1-1 1,0 1 0,1-1 0,-1 1 0,0-1 0,1 1 0,-1-1 0,0 1-1,0-1 1,0 1 0,-1 0 0,1-1 0,0 1 0,-1-1 0,0 3 0,0 6 111,-1 0 1,-1-1-1,0 1 1,-5 12-1,-9 12 500,12-26-401,0 0 0,0 1 0,1 0 1,1 0-1,-1 0 0,1 1 0,1-1 0,-2 12 0,4-20-207,1-1-1,-1 1 0,1-1 0,-1 1 1,1-1-1,-1 1 0,1-1 1,-1 1-1,1-1 0,0 0 1,-1 1-1,1-1 0,-1 0 1,1 0-1,0 1 0,-1-1 0,1 0 1,0 0-1,0 0 0,-1 0 1,1 0-1,0 0 0,-1 0 1,1 0-1,0 0 0,-1 0 1,1 0-1,1 0 0,23-3 134,-1-5-24,-1-1 1,0-1 0,29-16 0,-26 11-1478,52-18 1,-77 32-242,-49 4-7662,-1 2 3401,-7 1 2880,0-4 3733,52-2-753,-43-2 8021,36-5-2875,29-6-2690,69-23 516,-58 26-2944,0-2 1,-1-1-1,29-18 0,-30 9-3378,-7-4-3941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1.675"/>
    </inkml:context>
    <inkml:brush xml:id="br0">
      <inkml:brushProperty name="width" value="0.025" units="cm"/>
      <inkml:brushProperty name="height" value="0.025" units="cm"/>
    </inkml:brush>
  </inkml:definitions>
  <inkml:trace contextRef="#ctx0" brushRef="#br0">1 0 2402,'3'3'16154,"0"8"-11868,-1 6-3540,2 20-2777,-2-17 3765,2 99-292,-3-63-1362,2 0 0,15 82 0,-17-133-75,1 1 0,-1 0 1,1 0-1,1-1 0,-1 1 0,1-1 1,4 6-1,-6-10 28,-1 0 0,1 1 1,0-1-1,0 0 0,0 0 1,1 0-1,-1 0 0,0 0 1,0 0-1,0-1 0,1 1 1,-1 0-1,0 0 0,1-1 0,-1 1 1,1-1-1,-1 0 0,0 1 1,1-1-1,-1 0 0,1 0 1,-1 0-1,1 0 0,-1 0 1,1 0-1,-1 0 0,1 0 1,-1-1-1,1 1 0,-1 0 0,1-1 1,-1 1-1,3-3 0,3-1 86,0-1 0,0-1-1,-1 1 1,1-1 0,-1 0-1,-1-1 1,1 1 0,-1-1-1,0 0 1,6-12 0,38-85 47,-41 85-111,0-1 52,-1 0 0,6-29-1,-21 92-366,0 0-472,-4 82 0,12-123 706,0-1 0,-1 0 0,1 0 0,0 0 0,0 1 0,0-1 0,0 0 0,1 0 0,-1 1 0,0-1 0,0 0 0,1 0 0,-1 0 0,1 0-1,-1 1 1,1-1 0,0 0 0,-1 0 0,1 0 0,0 0 0,-1 0 0,1-1 0,0 1 0,0 0 0,0 0 0,0 0 0,0-1 0,0 1 0,0 0 0,0-1 0,0 1 0,0-1 0,1 1 0,-1-1 0,0 0-1,0 0 1,0 1 0,1-1 0,-1 0 0,0 0 0,0 0 0,1 0 0,-1 0 0,0 0 0,0-1 0,0 1 0,1 0 0,-1-1 0,0 1 0,0-1 0,0 1 0,0-1 0,2 0 0,6-3-67,0-1 0,-1 0 0,1 0 0,-1 0 0,10-9 0,1-4-42,-14 12 128,1 1 0,-1-1 0,2 1 0,-1 0 0,0 1 0,1-1 0,0 1 0,9-4 0,-12 15 125,-1-2 151,5-16-69,57-151 2881,-51 218-3343,-14-55 264,1 1 0,0-1 0,-1 1-1,1-1 1,0 1 0,0-1 0,0 1 0,0-1 0,0 1 0,0-1-1,0 0 1,0 0 0,0 0 0,1 0 0,-1 1 0,0-2 0,1 1-1,-1 0 1,1 0 0,-1 0 0,1-1 0,0 1 0,-1-1 0,1 1-1,-1-1 1,3 1 0,-2-2 6,1 1 0,-1-1 1,1 0-1,-1 0 0,1 0 0,-1 0 0,0 0 1,0-1-1,1 1 0,-1-1 0,0 1 1,0-1-1,0 0 0,-1 1 0,3-4 0,5-6 46,0-1-1,-1 0 1,0 0-1,11-26 0,3-20 370,-21 52-443,-1 8-30,-12 32-100,8-23 152,0 2-4,0 0 0,0 1 1,-3 25-1,7-38 34,13-6-7,0 0 0,-1-1 1,0-1-1,0 0 0,0-1 0,13-11 0,-20 14-26,0 0-1,0-1 1,-1 0-1,0 0 1,0 0-1,0-1 1,-1 1-1,0-1 1,3-8-1,-5 11-252,1 0 0,-1 0-1,0 0 1,-1 0-1,1 0 1,-1 0 0,1 0-1,-1 0 1,0 0-1,-2-6 1,2 10 142,0 0 0,0-1 0,0 1 1,-1 0-1,1 0 0,0 0 0,0 0 0,-1-1 1,1 1-1,0 0 0,0 0 0,-1 0 0,1 0 1,0 0-1,-1 0 0,1 0 0,0 0 0,0 0 0,-1 0 1,1 0-1,0 0 0,-1 0 0,1 0 0,0 0 1,-1 0-1,1 0 0,0 0 0,0 0 0,-1 0 1,1 0-1,0 0 0,-1 1 0,1-1 0,0 0 1,0 0-1,-1 0 0,1 1 0,0-1 0,0 0 1,0 0-1,-1 0 0,1 1 0,0-1 0,0 1 1,-11 9-2748,-7 23-5587,11-17 2078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15.459"/>
    </inkml:context>
    <inkml:brush xml:id="br0">
      <inkml:brushProperty name="width" value="0.025" units="cm"/>
      <inkml:brushProperty name="height" value="0.025" units="cm"/>
    </inkml:brush>
  </inkml:definitions>
  <inkml:trace contextRef="#ctx0" brushRef="#br0">158 1 7335,'0'0'14926,"-24"62"-14093,3-33-96,-2 4-417,-2 1-288,0-2 0,7-3-128,5-4-929,4-8-673,9-8-95,9-21-7208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2.174"/>
    </inkml:context>
    <inkml:brush xml:id="br0">
      <inkml:brushProperty name="width" value="0.025" units="cm"/>
      <inkml:brushProperty name="height" value="0.025" units="cm"/>
    </inkml:brush>
  </inkml:definitions>
  <inkml:trace contextRef="#ctx0" brushRef="#br0">15 52 5381,'0'0'5920,"-2"-8"-2781,-8-35 1020,10 43-3465,-1 1-889,1 1 1,-1 0-1,1-1 0,0 1 1,0-1-1,0 1 0,0 0 1,0-1-1,0 1 0,0 0 1,0-1-1,1 1 1,-1-1-1,1 1 0,-1 0 1,1-1-1,0 1 0,-1-1 1,1 0-1,0 1 0,0-1 1,1 2-1,1-1-252,-1 0 0,1 0 0,0 0 0,-1 0 1,1-1-1,0 1 0,0-1 0,0 0 0,0 0 0,6 2 0,38 3-2978,-5-5 3422,-33-1 957,5 0 249,23 0 6221,-43 6-3571,-11 13-2831,13-14-442,-1 0-239,2-2-230,-1 1 0,1-1-1,0 1 1,0-1 0,0 1 0,1 0-1,-1 0 1,1 0 0,0 0 0,0 1-1,1-1 1,-1 0 0,1 1-1,-1 7 1,2-12-109,1 1 1,-1 0-1,1-1 0,0 1 0,-1-1 0,1 1 1,0-1-1,0 1 0,0-1 0,-1 0 0,1 1 1,0-1-1,0 0 0,0 0 0,0 1 0,-1-1 1,1 0-1,0 0 0,0 0 0,0 0 0,0 0 1,1-1-1,32 1-94,-26 0 16,0 0 49,4-1-7,0 2 0,0-1-1,1 1 1,-1 1 0,16 4-1,-26-5 36,0-1-1,0 1 0,0 0 1,0 0-1,0 0 0,-1 0 1,1 0-1,0 0 0,0 0 1,-1 1-1,1-1 0,-1 1 1,1-1-1,-1 1 0,0-1 1,0 1-1,0 0 0,1 0 1,-2-1-1,1 1 0,0 0 1,0 0-1,-1 0 0,1 0 1,-1 0-1,1 0 1,-1 0-1,0 0 0,0 0 1,0 1-1,0-1 0,0 0 1,0 0-1,0 0 0,-1 0 1,1 0-1,-1 0 0,0 0 1,-1 3-1,-1-1 48,1 0 0,-1-1 1,0 1-1,0-1 0,0 1 0,0-1 1,-1 0-1,1 0 0,-1-1 1,0 1-1,0-1 0,0 0 0,0 1 1,0-2-1,-1 1 0,1-1 0,0 1 1,-1-1-1,1 0 0,-1-1 0,1 1 1,-1-1-1,0 0 0,-6 0 0,10-1-155,0 1-1,0-1 0,0 1 1,0-1-1,0 1 1,0-1-1,0 0 0,0 0 1,1 1-1,-1-1 0,0 0 1,0 0-1,1 0 0,-1 0 1,0 0-1,1 0 0,-1 0 1,1 0-1,-1 0 0,1 0 1,-1 0-1,1 0 0,0 0 1,0 0-1,0 0 1,-1-1-1,1 1 0,0-2 1,4-34-8148,7 14-105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2.565"/>
    </inkml:context>
    <inkml:brush xml:id="br0">
      <inkml:brushProperty name="width" value="0.025" units="cm"/>
      <inkml:brushProperty name="height" value="0.025" units="cm"/>
    </inkml:brush>
  </inkml:definitions>
  <inkml:trace contextRef="#ctx0" brushRef="#br0">0 171 4004,'0'0'11226,"8"-6"-7147,6-7-2174,-1-1 1,21-25 0,-29 33-1812,-1 0 0,1 0 1,-1 0-1,0-1 0,-1 1 1,0-1-1,0 0 1,0 0-1,-1 0 0,0-1 1,2-10-1,-4 17-91,0 1 0,0 0 0,0 0 0,0-1 1,0 1-1,0 0 0,0 0 0,0 0 0,0-1 0,0 1 0,0 0 0,0 0 0,0-1 0,0 1 1,-1 0-1,1 0 0,0 0 0,0-1 0,0 1 0,0 0 0,0 0 0,0 0 0,-1-1 0,1 1 0,0 0 1,0 0-1,0 0 0,-1 0 0,1 0 0,0 0 0,0-1 0,0 1 0,-1 0 0,1 0 0,0 0 1,0 0-1,-1 0 0,1 0 0,0 0 0,0 0 0,-1 0 0,-11 5 23,-10 13 80,13-6 98,1-1 0,0 1 0,1 1 0,-9 17 1,14-25-157,0 0 1,0 0-1,1 0 1,0 0 0,-1 0-1,2 0 1,-1 0 0,0 1-1,1-1 1,0 0 0,0 0-1,1 0 1,0 1-1,-1-1 1,4 8 0,-2-10-30,0-1 0,0 1 0,0-1 0,0 0 1,0 0-1,1 0 0,-1 0 0,1 0 0,-1 0 0,1-1 1,0 1-1,0-1 0,0 0 0,-1 0 0,1 0 0,0 0 1,0-1-1,1 1 0,-1-1 0,0 1 0,0-1 0,0 0 1,0 0-1,6-2 0,3 2-170,-1-1 0,1-1 0,-1 0 0,1-1 0,14-5 0,18-17-3213,-1-10-3640</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3.350"/>
    </inkml:context>
    <inkml:brush xml:id="br0">
      <inkml:brushProperty name="width" value="0.025" units="cm"/>
      <inkml:brushProperty name="height" value="0.025" units="cm"/>
    </inkml:brush>
  </inkml:definitions>
  <inkml:trace contextRef="#ctx0" brushRef="#br0">20 196 3523,'6'-28'2954,"-2"-1"-1,-1 1 0,-1-1 0,-3-44 0,1 73-2899,0-1 0,0 1 0,0 0 0,0-1 0,0 1 0,0 0 0,0 0 0,0-1 0,0 1 0,0 0 0,0-1 0,0 1 0,0 0 0,-1 0 0,1-1 0,0 1 0,0 0 0,0 0 0,0-1 0,0 1 0,-1 0 0,1 0 0,0 0 0,0-1 0,0 1 0,-1 0 0,1 0 0,0 0 0,0-1 0,-1 1 0,1 0 0,0 0 0,-1 0 0,1 0 0,0 0 0,0 0 0,-1 0-1,1 0 1,-1 0 0,-7 9 798,4 1-769,1-1-1,0 1 1,0 0 0,1 0-1,1 0 1,-1 18 0,3 70 259,0-60-94,2 24 203,3-1 0,3 0 1,2-1-1,3 0 0,23 63 0,-22-93-384,-6-24 60,-1-21 223,-5-10-293,-1 0-1,-1 0 1,-1 0-1,-1 0 1,-2 0-1,0 0 0,-1 0 1,-2 1-1,-1 0 1,0 0-1,-2 0 1,-1 1-1,-15-27 0,15 37-137,6 16-105,8 25-144,-1-21 309,0-1 1,0 0-1,0 1 1,1-1 0,0-1-1,0 1 1,0-1-1,1 1 1,-1-1 0,1 0-1,1-1 1,-1 1 0,1-1-1,-1 0 1,1-1-1,0 1 1,1-1 0,-1-1-1,1 1 1,-1-1 0,1 0-1,13 2 1,-10-3 20,0 0 0,0-1 0,0 0 0,1 0-1,-1-1 1,0-1 0,0 0 0,-1 0 0,1-1 0,0 0 0,-1-1 0,1 0 0,-1 0 0,0-1 0,10-8 0,-7 5 73,0 0 1,-1-1-1,-1 0 1,1-1-1,-2 0 1,1-1-1,-1 0 0,-1 0 1,0-1-1,0 0 1,-2 0-1,1-1 1,-2 0-1,1 0 1,-2 0-1,0-1 1,0 0-1,-1 1 1,-1-1-1,1-27 1,-3 41-79,0-1 1,0 0-1,0 0 1,1 1-1,-1-1 1,0 0 0,0 0-1,0 1 1,-1-1-1,1 0 1,0 0-1,0 1 1,0-1 0,0 0-1,-1 1 1,1-1-1,0 0 1,-1 1-1,1-1 1,0 0 0,-1 1-1,1-1 1,-1 1-1,1-1 1,-1 0-1,1 1 1,-1 0 0,0-1-1,1 1 1,-1-1-1,0 1 1,1 0-1,-1-1 1,0 1 0,1 0-1,-1 0 1,0-1-1,1 1 1,-1 0-1,0 0 1,0 0 0,-1 0-17,1 1 1,-1-1 0,1 1 0,-1-1 0,1 1 0,-1 0 0,1 0 0,0 0 0,0-1 0,-1 1 0,1 0 0,0 1 0,0-1 0,0 0 0,0 0 0,0 0-1,0 1 1,0-1 0,0 2 0,-8 16 2,1-1 0,0 1-1,2 1 1,0-1-1,1 1 1,1 0 0,1 0-1,0 24 1,3-43 19,0 1 1,0-1-1,0 0 1,0 0-1,0 0 1,1 1-1,-1-1 1,0 0-1,1 0 0,-1 0 1,1 0-1,-1 0 1,1 0-1,0 1 1,-1-1-1,1-1 1,0 1-1,0 0 1,0 0-1,-1 0 1,1 0-1,0 0 1,0-1-1,0 1 0,0-1 1,0 1-1,1 0 1,-1-1-1,0 0 1,0 1-1,0-1 1,0 0-1,1 1 1,-1-1-1,0 0 1,0 0-1,0 0 1,1 0-1,-1 0 0,0 0 1,0-1-1,0 1 1,1 0-1,-1-1 1,1 0-1,6 0 29,-1-1 0,0 0 0,0-1 0,0 0 0,-1 0 0,10-6 0,3-5 15,1 0 0,33-34 0,-44 39-17,-1 0 0,-1-1 0,1 1 0,-1-2 0,-1 1-1,0-1 1,8-19 0,-60 83-3673,20-33-6547,21-19 4912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4.283"/>
    </inkml:context>
    <inkml:brush xml:id="br0">
      <inkml:brushProperty name="width" value="0.025" units="cm"/>
      <inkml:brushProperty name="height" value="0.025" units="cm"/>
    </inkml:brush>
  </inkml:definitions>
  <inkml:trace contextRef="#ctx0" brushRef="#br0">182 438 3203,'0'0'11349,"1"-9"-8498,-1 3-2529,1 5-231,-1 0 1,1-1-1,-1 1 0,0-1 1,1 1-1,-1-1 1,0 1-1,0 0 0,0-1 1,0 1-1,0-1 1,0 1-1,-1-1 0,1 1 1,0-1-1,-1 1 1,1 0-1,-1-1 1,0 1-1,1 0 0,-1 0 1,0-1-1,0 1 1,1 0-1,-1 0 0,0 0 1,0 0-1,0 0 1,-1 0-1,1 0 0,0 0 1,0 0-1,0 1 1,-1-1-1,1 0 0,0 1 1,-1-1-1,1 1 1,-1 0-1,1-1 0,0 1 1,-1 0-1,1 0 1,-1 0-1,1 0 0,-3 0 1,-2 1-37,-1 0 1,1 1-1,0 0 1,1 0-1,-1 0 1,0 1-1,1 0 1,-1 0-1,1 0 1,0 1-1,0 0 1,0 0-1,0 0 1,1 0-1,0 1 1,0-1-1,0 1 1,0 0-1,1 1 1,-4 7-1,1-3 74,0 1-1,1-1 1,1 1-1,0 0 0,0 0 1,1 1-1,1-1 1,0 1-1,0-1 1,0 15-1,2-25-110,0 0-1,0 0 0,1 0 1,-1 1-1,0-1 0,0 0 1,1 0-1,-1 0 1,1 0-1,-1 0 0,1 1 1,-1-1-1,1 0 0,0 0 1,-1 0-1,1-1 0,0 1 1,0 0-1,0 0 0,0 0 1,-1 0-1,1-1 1,0 1-1,1 0 0,0 0 1,1 0 32,0 0 0,0-1 0,0 1 0,0 0 0,0-1 0,0 0-1,0 0 1,1 0 0,4-1 0,1 0 71,0-1-1,0 0 1,-1 0-1,1-1 0,-1 0 1,12-7-1,-6 1-32,0-1 0,-1 0 0,0-2 0,0 1 0,-1-1-1,17-24 1,-23 28-29,0 0-1,0-1 0,-1 0 0,0 0 0,-1-1 1,0 1-1,-1-1 0,0 0 0,0 0 0,-1 0 1,0 0-1,0-13 0,-13 98-597,11-74 538,0 0 1,0-1-1,0 1 0,-1 0 1,1 0-1,0 0 0,0 0 1,1 0-1,-1 0 1,0 0-1,0 0 0,0 0 1,1 0-1,-1 0 0,0-1 1,1 1-1,-1 0 1,1 0-1,-1 0 0,1-1 1,-1 1-1,1 0 0,-1 0 1,1-1-1,0 1 1,-1 0-1,1-1 0,0 1 1,1 0-1,0-1 8,0 0-1,-1 0 1,1-1 0,-1 1 0,1 0-1,0-1 1,-1 1 0,1-1 0,-1 1-1,1-1 1,-1 0 0,0 0 0,1 0-1,-1 0 1,2-1 0,45-47 208,-3-8 99,41-68 0,-75 107-249,0-1 1,-1-1-1,-2 0 1,0 0-1,-1-1 1,-1 0-1,-1 0 1,4-27-1,-9 48-73,0-1 0,0 1-1,0 0 1,0-1 0,1 1-1,-1-1 1,0 1 0,0-1 0,0 1-1,0-1 1,0 1 0,0-1-1,-1 1 1,1-1 0,0 1 0,0-1-1,0 1 1,0-1 0,0 1-1,-1-1 1,1 1 0,0-1-1,0 1 1,-1 0 0,1-1 0,0 1-1,-1-1 1,1 1 0,0 0-1,-1 0 1,0-1 0,-12 8-320,-12 20 62,3 5 213,-25 49 0,41-70 42,0 1-1,1 0 1,0 0-1,1 1 1,1-1 0,0 1-1,0 0 1,0 14 0,4-25 7,-1-1 0,0 1 0,1-1 0,-1 1 1,1-1-1,0 1 0,-1-1 0,1 1 0,0-1 1,0 0-1,0 1 0,0-1 0,0 0 0,0 0 1,1 0-1,-1 0 0,0 0 0,0 0 0,1 0 1,-1 0-1,1 0 0,-1 0 0,1-1 0,-1 1 1,1-1-1,-1 1 0,1-1 0,0 0 0,-1 0 1,1 1-1,3-1 0,64 1-441,-51-1-13,4 1-270,-14-1 468,0 1 0,0-1 0,0 0 0,16-3 0,-23 3 270,1-1 0,-1 1 0,0-1 0,1 1 0,-1-1 0,0 0-1,1 1 1,-1-1 0,0 0 0,0 0 0,1 0 0,-1 0 0,0 0 0,0 0 0,0 0 0,0 0 0,-1 0 0,1 0 0,0-1 0,0 1 0,-1 0 0,1-1 0,0 1 0,-1-1 0,0 1 0,1 0 0,-1-1 0,0 1 0,0-1 0,0 1 0,0-3 0,0 50 6,-1 37-91,12 91 1,-11-171 74,3 15 27,-1 0 0,-1-1 0,-1 1 0,-2 18 0,2-34-22,0 1 0,0 0 0,0 0 0,-1-1 0,1 1 0,-1 0 0,0 0 0,0-1 0,0 1 0,0-1 0,0 1 0,0-1 0,-1 0 0,1 1 0,-1-1 0,0 0 0,0 0 0,0 0 0,0 0 0,0 0 0,0 0 0,0-1 0,0 1 0,-1-1 0,1 0 0,-1 1 0,1-1 0,-1 0 0,1 0 0,-1-1 0,0 1 0,1 0-1,-1-1 1,-4 0 0,6 0 6,0 0 0,0 0 0,-1 0 0,1 0 0,0-1 0,0 1 0,0 0 0,0-1 0,0 1 0,0-1 0,0 1 0,0-1 0,0 0 0,0 1 0,0-1-1,0 0 1,0 0 0,0 0 0,0 0 0,1 0 0,-1 0 0,0 0 0,1 0 0,-1 0 0,0-1 0,-1-3 4,1 1 1,-1-1-1,1 0 0,0 1 1,0-1-1,0-8 0,1-3-11,1 1-1,0 0 1,4-21-1,-1 23 18,0-1-1,1 1 1,0-1 0,1 2-1,1-1 1,0 1-1,0 0 1,11-13-1,10-9-1066,42-38 1,-33 35-2569,-19 18-1772,-3-1-3791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4.676"/>
    </inkml:context>
    <inkml:brush xml:id="br0">
      <inkml:brushProperty name="width" value="0.025" units="cm"/>
      <inkml:brushProperty name="height" value="0.025" units="cm"/>
    </inkml:brush>
  </inkml:definitions>
  <inkml:trace contextRef="#ctx0" brushRef="#br0">74 60 3876,'0'0'9171,"-1"-11"-5781,-1-7-3030,-1-13 4247,2 59-2495,-1 81-1564,3 105 1135,1-178-1459,2 0 0,1 1 1,18 61-1,-13-72-406,-8-25-386,-2-6-127,-12-44-476,-24-33 1149,26 63 245,0-1 0,1-1 0,2 0 0,0 0 0,1 0 0,1-1 0,-4-36 0,9 57-204,0-1 1,0 0-1,1 1 1,-1-1 0,0 0-1,1 1 1,0-1-1,-1 0 1,1 1-1,0-1 1,0 1 0,0-1-1,0 1 1,0 0-1,0-1 1,0 1-1,0 0 1,1 0-1,-1 0 1,0-1 0,1 2-1,-1-1 1,1 0-1,-1 0 1,1 0-1,-1 1 1,1-1 0,0 1-1,-1-1 1,4 0-1,6-1-365,1 0 1,0 1-1,19 0 0,-2 0-2230,10-7-4572,1-1-7757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5.475"/>
    </inkml:context>
    <inkml:brush xml:id="br0">
      <inkml:brushProperty name="width" value="0.025" units="cm"/>
      <inkml:brushProperty name="height" value="0.025" units="cm"/>
    </inkml:brush>
  </inkml:definitions>
  <inkml:trace contextRef="#ctx0" brushRef="#br0">137 192 3940,'3'-12'9369,"1"-2"-7550,-2 9-1437,-1 0-1,1 0 1,-1 0-1,0-1 1,-1 1-1,1 0 1,-1 0-1,0-1 1,0 1-1,-1-9 1,1 14-337,0 0 0,-1-1-1,1 1 1,0-1 0,0 1 0,0-1 0,0 1 0,0-1-1,0 1 1,-1-1 0,1 1 0,0 0 0,0-1-1,0 1 1,-1-1 0,1 1 0,0 0 0,-1-1 0,1 1-1,0 0 1,-1-1 0,1 1 0,-1 0 0,1 0-1,0-1 1,-1 1 0,1 0 0,-1 0 0,1 0 0,-1 0-1,1 0 1,0-1 0,-1 1 0,1 0 0,-1 0-1,1 0 1,-1 0 0,1 0 0,-1 0 0,1 0 0,-1 1-1,1-1 1,-1 0 0,1 0 0,0 0 0,-1 0-1,1 1 1,-1-1 0,1 0 0,-1 0 0,1 1 0,-1-1-1,-19 18 5,5 2-13,2 1 0,0 0 1,2 1-1,0 0 1,2 1-1,0 0 0,2 1 1,0-1-1,2 1 1,-4 35-1,8-53 35,0 1 1,1-1-1,0 0 0,0 1 1,1-1-1,2 13 0,-2-18-53,-1 0 0,1 0 1,0 0-1,-1 1 0,1-1 0,0 0 0,0 0 0,0 0 0,0 0 0,0-1 0,0 1 0,0 0 0,0 0 0,0 0 0,0-1 1,0 1-1,1-1 0,-1 1 0,0-1 0,0 1 0,1-1 0,-1 0 0,0 0 0,1 1 0,-1-1 0,0 0 0,1 0 1,-1 0-1,0-1 0,1 1 0,-1 0 0,0 0 0,0-1 0,1 1 0,-1-1 0,0 1 0,0-1 0,1 1 0,0-2 0,10-3 218,0-1-1,-1-1 0,0 0 0,0 0 1,0-1-1,-1-1 0,18-18 0,0-3 172,29-42 0,-39 47-91,-1-1-1,22-46 0,-33 58-250,-1 1 1,0-1-1,0 0 0,-2 0 0,1 0 1,-2-1-1,2-23 0,-4 37-67,0 0-1,0 0 0,1 0 0,-1 0 0,0 0 0,0 0 1,0 0-1,0 1 0,0-1 0,0 0 0,-1 0 0,1 0 0,0 0 1,0 0-1,-1 0 0,1 0 0,0 1 0,-1-1 0,1 0 1,-1 0-1,1 0 0,-1 1 0,1-1 0,-1 0 0,0 1 1,1-1-1,-2 0 0,1 1-3,-1 0 0,1 1 0,0-1 0,0 1 0,0-1 0,0 1 0,0 0 0,0 0 0,0-1 0,0 1 0,0 0 0,0 0 0,0 0 0,1 0 0,-1 0 0,-1 2-1,-29 51-126,21-34 126,0 1 0,2 0 0,1 1 0,0 0 0,2 0 0,1 1 0,0-1-1,0 35 1,4-56 7,0 0 0,0-1-1,0 1 1,0 0-1,1 0 1,-1 0 0,0 0-1,0 0 1,1 0-1,-1 0 1,1-1 0,-1 1-1,1 0 1,-1 0-1,1-1 1,-1 1 0,1 0-1,0-1 1,-1 1 0,1 0-1,0-1 1,0 1-1,-1-1 1,1 1 0,0-1-1,0 0 1,0 1-1,1 0 1,34-1 29,-21-3-18,-1-1 1,0 0 0,13-6-1,9-7-4,43-16-283,-72 30 242,0 0 0,1 1 0,-1 1-1,1-1 1,0 1 0,0 1 0,-1-1 0,10 1 0,-16 1 29,0-1-1,0 1 1,1 0 0,-1-1-1,0 1 1,0 0 0,0-1-1,0 1 1,0 0 0,0 0 0,0 0-1,0 0 1,0 0 0,-1 0-1,1 0 1,0 0 0,-1 1-1,1-1 1,-1 0 0,1 0 0,-1 0-1,1 1 1,-1-1 0,0 0-1,0 1 1,1-1 0,-1 3 0,1 43 39,-2-37 10,1-11-38,1 1 0,-1 0-1,0 0 1,0-1 0,1 1-1,-1 0 1,0 0-1,0 0 1,1-1 0,-1 1-1,0 0 1,1 0-1,-1 0 1,0 0 0,1 0-1,-1-1 1,0 1-1,1 0 1,-1 0 0,0 0-1,1 0 1,-1 0-1,0 0 1,1 0 0,-1 0-1,0 0 1,1 1-1,-1-1 1,0 0 0,1 0-1,-1 0 1,0 0 0,1 0-1,-1 0 1,0 1-1,0-1 1,1 0 0,-1 0-1,0 1 1,1-1-1,-1 0 1,0 0 0,0 1-1,0-1 1,1 0-1,-1 0 1,0 1 0,0-1-1,0 0 1,0 1-1,0-1 1,0 0 0,1 1-1,-1-1 1,0 0-1,0 1 1,0-1 0,0 0-1,0 1 1,17-27 480,-4-2 96,-1 0 0,8-34 0,-13 37-462,2-1 0,0 1 0,16-27 0,-24 50-193,1 0-1,0 0 1,0 1 0,0-1 0,0 0 0,0 1 0,0-1-1,0 1 1,1 0 0,-1 0 0,0 0 0,1 0 0,-1 0 0,1 0-1,-1 0 1,1 1 0,-1 0 0,1-1 0,0 1 0,3 0 0,65 5-4175,-38-2-373,1-2-3226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6.053"/>
    </inkml:context>
    <inkml:brush xml:id="br0">
      <inkml:brushProperty name="width" value="0.025" units="cm"/>
      <inkml:brushProperty name="height" value="0.025" units="cm"/>
    </inkml:brush>
  </inkml:definitions>
  <inkml:trace contextRef="#ctx0" brushRef="#br0">1 1 3940,'0'0'14125,"1"59"-13676,15-17 319,8 7-223,1 10-385,-2 1 32,2 3-32,2-2-128,-1-6 0,-6-8-224,-4-5-1057,-9-8-385,-7-8-896,-5-9-1954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6.413"/>
    </inkml:context>
    <inkml:brush xml:id="br0">
      <inkml:brushProperty name="width" value="0.025" units="cm"/>
      <inkml:brushProperty name="height" value="0.025" units="cm"/>
    </inkml:brush>
  </inkml:definitions>
  <inkml:trace contextRef="#ctx0" brushRef="#br0">1 289 3748,'0'0'12972,"55"-8"-11531,-23-4 737,8-8-544,6-4-673,4 0-289,4-3-415,1-2-225,-9-1-801,-1 0-801,-13 2-1184,-12 0-1218,-15-1-1601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6.744"/>
    </inkml:context>
    <inkml:brush xml:id="br0">
      <inkml:brushProperty name="width" value="0.025" units="cm"/>
      <inkml:brushProperty name="height" value="0.025" units="cm"/>
    </inkml:brush>
  </inkml:definitions>
  <inkml:trace contextRef="#ctx0" brushRef="#br0">69 232 8392,'0'0'5541,"-56"-40"-3939,44 25 640,12 1 0,12 2-1666,20 0-479,8-5-1,12-3 32,5-1-64,3-2-32,-2 2-160,-5 3-2178,-8 6-1922,-11 5-449,-6 7-3362</inkml:trace>
  <inkml:trace contextRef="#ctx0" brushRef="#br0" timeOffset="1">504 167 6470,'3'15'1564,"24"96"2765,-22-92-3171,1-1-1,1 1 1,1-1-1,17 29 1,-24-45-1102,0 0 0,0 0 0,0 0 0,1 0 0,-1-1 1,1 1-1,-1 0 0,1-1 0,-1 1 0,1-1 1,0 1-1,0-1 0,0 0 0,0 1 0,0-1 0,0 0 1,0 0-1,0-1 0,0 1 0,1 0 0,-1-1 1,0 1-1,0-1 0,1 0 0,-1 0 0,0 0 0,1 0 1,-1 0-1,0 0 0,0-1 0,1 1 0,-1-1 1,0 0-1,0 1 0,0-1 0,0 0 0,0 0 0,0 0 1,0-1-1,0 1 0,0 0 0,0-1 0,0 1 1,1-3-1,9-8 148,-1 0 0,0-1 1,-1-1-1,15-26 0,-19 30-246,5-11 82,-9 16-31,0 0 0,1 0 0,0 0 0,0 1 0,0-1 0,0 1 0,8-8 0,-11 12-11,0 0 0,1 0-1,-1 0 1,0-1 0,1 1 0,-1 0 0,0 0-1,1 0 1,-1 0 0,0 0 0,1 0 0,-1 0 0,1 0-1,-1 0 1,0 0 0,1 0 0,-1 0 0,1 0-1,-1 0 1,0 0 0,1 1 0,-1-1 0,0 0-1,1 0 1,-1 0 0,0 1 0,1-1 0,-1 0 0,0 0-1,0 0 1,1 1 0,-1-1 0,0 0 0,0 1-1,1-1 1,-1 0 0,0 1 0,0-1 0,0 0-1,1 1 1,-1-1 0,0 0 0,0 1 0,0-1 0,0 1-1,0-1 1,0 1 0,5 22-114,-4-21 118,4 28 34,-3-12-31,1 0 1,0 0-1,2-1 1,0 1 0,1-1-1,11 23 1,-16-39-5,-1 0 0,0 0-1,1 0 1,-1 0 0,1 0 0,0 0 0,-1 0 0,1-1-1,0 1 1,-1 0 0,1-1 0,0 1 0,0 0 0,0-1 0,-1 1-1,1-1 1,0 1 0,0-1 0,0 1 0,0-1 0,0 0 0,0 0-1,0 1 1,0-1 0,0 0 0,0 0 0,0 0 0,0 0 0,2 0-1,-1-1-4,0 0 0,0-1 1,0 1-1,0 0 0,0 0 0,0-1 0,-1 0 0,1 1 0,0-1 0,-1 0 0,1 1 0,1-5 0,6-9-230,-1-1 1,11-28-1,-16 37 27,14-37-2306,-2-1 0,16-77 1,-19 41-1385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7.325"/>
    </inkml:context>
    <inkml:brush xml:id="br0">
      <inkml:brushProperty name="width" value="0.025" units="cm"/>
      <inkml:brushProperty name="height" value="0.025" units="cm"/>
    </inkml:brush>
  </inkml:definitions>
  <inkml:trace contextRef="#ctx0" brushRef="#br0">0 1 5830,'0'12'7447,"0"52"-5090,3-1 1,12 79 0,-11-126-2015,0 7-197,0-1-1,2 1 1,0-1 0,2 0 0,0-1-1,2 0 1,0 0 0,14 19 0,-23-38-139,-1-1 0,1 0 1,0 0-1,0 0 0,-1 0 1,1 0-1,0 0 0,0-1 1,0 1-1,0 0 0,0 0 1,0-1-1,0 1 0,0 0 1,1-1-1,-1 1 0,0-1 1,0 1-1,0-1 0,2 0 1,-2 0 0,0 0 1,-1-1 0,1 1-1,-1-1 1,1 1 0,0-1-1,-1 1 1,1-1-1,-1 1 1,1-1 0,-1 0-1,1 1 1,-1-1 0,0 0-1,1 1 1,-1-1 0,0 0-1,1 1 1,-1-1-1,0 0 1,0 0 0,0 0-1,0-1 1,2-61 263,-2 52-297,0-2 30,-1 0-1,0 0 1,-1 1-1,0-1 1,-7-22-1,10 39-2,0 0-1,1 0 1,0-1 0,0 1 0,0 0-1,0-1 1,0 1 0,1-1-1,-1 0 1,1 0 0,0 0 0,0 0-1,0 0 1,1 0 0,-1-1-1,1 0 1,-1 0 0,1 0-1,0 0 1,0 0 0,0-1 0,-1 1-1,2-1 1,-1 0 0,0-1-1,0 1 1,0-1 0,0 0-1,0 1 1,1-2 0,-1 1 0,0 0-1,0-1 1,0 0 0,0 0-1,0 0 1,0-1 0,0 1 0,0-1-1,-1 0 1,1 0 0,0 0-1,-1-1 1,0 1 0,1-1-1,2-3 1,0 0 57,-1 0 1,0 0-1,0 0 0,-1-1 1,1 1-1,-1-1 0,-1 0 1,1-1-1,-1 1 0,-1-1 1,1 1-1,-1-1 0,-1 0 1,1 0-1,-1 0 0,-1 0 1,0-12-1,0 19-42,0 0-1,0 0 1,0 0 0,0 0-1,0 0 1,0 0 0,-1 0-1,1 1 1,0-1 0,0 0-1,-1 0 1,1 0 0,-1 0 0,1 1-1,-1-1 1,1 0 0,-1 0-1,1 1 1,-1-1 0,0 0-1,0 1 1,1-1 0,-1 1-1,0-1 1,0 1 0,1-1-1,-1 1 1,0 0 0,0-1 0,0 1-1,0 0 1,0 0 0,1-1-1,-1 1 1,0 0 0,0 0-1,0 0 1,0 0 0,0 0-1,0 0 1,0 0 0,0 1 0,0-1-1,1 0 1,-1 0 0,-1 1-1,-1 0-27,1 0-1,-1 0 0,1 0 0,-1 1 1,1-1-1,0 1 0,-1-1 1,1 1-1,0 0 0,0 0 0,0 0 1,0 0-1,1 0 0,-3 4 0,0 2 6,0 0 0,0 0 0,1 1 0,1 0 0,-1-1 0,2 1 0,-1 0 0,1 0-1,0 0 1,1 0 0,0 0 0,0 0 0,4 15 0,-3-22 9,0 0-1,0 0 1,0 0-1,1-1 1,-1 1-1,1 0 1,-1-1-1,1 1 1,0-1-1,-1 0 1,1 1-1,0-1 1,0 0 0,0 0-1,0 0 1,0 0-1,0-1 1,0 1-1,0-1 1,1 1-1,-1-1 1,0 0-1,0 1 1,0-1 0,1 0-1,-1-1 1,0 1-1,0 0 1,0-1-1,3 0 1,5-1 11,-1 0 1,0 0-1,0-1 1,0 0-1,15-8 0,-22 10 8,18-10-38,-1 0-1,18-15 1,-34 23 83,1 1 0,-1-1 1,1 0-1,-1 0 0,0 0 0,0-1 0,-1 1 0,1-1 0,-1 0 0,1 1 0,-1-1 0,0 0 0,-1 0 0,1-1 0,-1 1 0,1 0 0,0-8 0,-3 10 72,0-1 0,1 0 0,-1 0 0,-1 0 0,1 1 0,0-1 0,-1 1 0,1-1 0,-1 1 0,0-1 0,0 1 0,0 0 0,0 0 0,0 0 0,0 0-1,-5-3 1,4 3-128,0-1-1,0 1 1,1-1-1,-1 0 1,0 0-1,1 0 1,0 0-1,-1 0 1,1 0-1,1-1 1,-1 1-1,-2-6 1,4 8-22,0-1 1,0 1 0,0-1 0,0 0 0,0 1 0,1-1-1,-1 1 1,0-1 0,1 0 0,-1 1 0,1-1 0,-1 1-1,1-1 1,0 1 0,0 0 0,-1-1 0,1 1 0,0 0-1,0-1 1,1 1 0,-1 0 0,0 0 0,0 0 0,0 0-1,1 0 1,-1 0 0,0 0 0,3 0 0,53-20-1946,-30 12-224,10-10-2972,2-4-4580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15.806"/>
    </inkml:context>
    <inkml:brush xml:id="br0">
      <inkml:brushProperty name="width" value="0.025" units="cm"/>
      <inkml:brushProperty name="height" value="0.025" units="cm"/>
    </inkml:brush>
  </inkml:definitions>
  <inkml:trace contextRef="#ctx0" brushRef="#br0">117 1 14061,'0'0'2306,"-10"0"113,6 0-2269,0 0 1,0 0 0,0 0-1,0 0 1,0 1-1,0-1 1,0 1 0,1 0-1,-1 0 1,0 1 0,0-1-1,1 1 1,-1 0-1,1 0 1,0 0 0,-1 0-1,1 1 1,0-1 0,0 1-1,0 0 1,1 0-1,-1 0 1,1 0 0,-1 0-1,1 0 1,0 1-1,-1 3 1,1-3-126,0 0 1,0-1-1,0 1 0,1 0 1,0 0-1,0 0 0,0 0 1,0 0-1,1 0 0,0 0 1,-1 0-1,2 1 0,-1-1 1,1 4-1,0-6-16,0 0 1,0 0-1,0 0 0,0-1 1,0 1-1,1 0 1,-1-1-1,1 1 0,-1-1 1,1 0-1,-1 0 0,1 1 1,0-1-1,0 0 0,-1 0 1,1 0-1,0-1 0,0 1 1,0 0-1,0-1 1,0 1-1,0-1 0,0 0 1,0 0-1,0 0 0,1 0 1,-1 0-1,3-1 0,5 1 129,-1-1 0,1 0 0,-1-1 0,0 0 1,0 0-1,13-6 0,-21 8-78,1-1 0,0 1 0,0-1 0,0 0 0,0 0 0,0 0 0,-1 0 1,1 0-1,0 0 0,-1 0 0,1 0 0,-1-1 0,1 1 0,-1 0 0,0-1 1,0 0-1,1 1 0,-1-1 0,0 0 0,0 1 0,-1-1 0,1 0 1,0 0-1,-1 0 0,1 0 0,-1 0 0,1 0 0,-1 0 0,0 0 0,0 0 1,0 0-1,0 0 0,0 0 0,0 0 0,-1 0 0,1 0 0,-1-2 0,0 3-54,0 0 0,-1 0 0,1 1-1,0-1 1,0 0 0,0 0 0,0 1-1,-1-1 1,1 1 0,0-1 0,-1 1-1,1-1 1,0 1 0,-1 0 0,1 0-1,-1 0 1,1-1 0,0 1 0,-1 1-1,1-1 1,-1 0 0,1 0 0,-2 1-1,-35 8-351,32-5 53,0 0 0,0 0 0,1 0 0,-1 1 0,1-1 1,0 1-1,1 1 0,-1-1 0,1 1 0,0 0 0,0 0 0,1 0 0,-5 9 0,5-7-717,1-1 0,-1 1 0,1 0-1,1-1 1,0 1 0,0 0 0,0 9 0,1 6-3800</inkml:trace>
  <inkml:trace contextRef="#ctx0" brushRef="#br0" timeOffset="1">320 280 12268,'0'0'6582,"-9"3"-4810,-2 0-1398,0 2 0,0 0 0,1 0-1,-19 13 1,26-16-327,0 0-1,0 0 0,0 0 0,0 0 1,1 1-1,-1-1 0,1 1 1,0 0-1,0 0 0,0 0 1,0 0-1,0 0 0,0 0 1,1 0-1,0 0 0,0 1 1,0-1-1,0 1 0,0-1 0,0 1 1,1-1-1,0 1 0,0-1 1,0 6-1,1-8-16,0 1 0,0-1 0,1 1 0,-1-1 0,0 0 0,1 1 0,-1-1 0,0 0 0,1 0 0,0 0 0,-1 0 0,1 0 0,-1-1 0,1 1 0,0 0 0,0-1 0,0 1 0,-1-1 0,1 0 0,0 1 0,0-1 0,0 0 0,0 0 0,-1 0 0,3-1 0,5 1 170,-1 0 1,0 0 0,0-1-1,15-3 1,-19 2-69,-1 0 0,1-1 0,-1 1 0,1 0 0,-1-1 1,0 0-1,0 0 0,0 0 0,0 0 0,-1 0 0,1-1 0,-1 1 0,0-1 0,0 0 0,0 0 0,0 1 0,-1-1 0,0 0 1,1-1-1,-1 1 0,-1 0 0,1-5 0,0 6-179,-1 0 0,0 0-1,0 0 1,0 0 0,0 0 0,0-1 0,-1 1 0,0 0 0,1 0-1,-1 0 1,0 1 0,-1-1 0,-1-4 0,2 5-305,0 1 0,-1-1 0,1 1 0,0-1 0,-1 1 0,1-1 0,-1 1 0,0 0 0,1 0 0,-1 0 0,0 0 0,0 0 0,0 0 0,0 1 0,0-1 0,1 1 0,-1-1 0,0 1 1,0 0-1,0-1 0,0 1 0,-3 0 0,7 13-15744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7.904"/>
    </inkml:context>
    <inkml:brush xml:id="br0">
      <inkml:brushProperty name="width" value="0.025" units="cm"/>
      <inkml:brushProperty name="height" value="0.025" units="cm"/>
    </inkml:brush>
  </inkml:definitions>
  <inkml:trace contextRef="#ctx0" brushRef="#br0">0 0 6054,'0'0'13041,"3"10"-12267,118 410 2846,-119-415-3596,0 1 0,0-1 0,1 0-1,0 1 1,0-1 0,0 0 0,0-1 0,1 1 0,0-1 0,0 1 0,0-1 0,10 7 0,-12-10-20,0 0 1,1 0 0,-1 0-1,1 0 1,-1-1-1,1 1 1,-1 0 0,1-1-1,-1 0 1,1 0 0,0 0-1,-1 0 1,1 0 0,-1 0-1,1-1 1,-1 1-1,1-1 1,-1 1 0,1-1-1,-1 0 1,1 0 0,-1 0-1,0-1 1,0 1 0,1-1-1,-1 1 1,0-1-1,0 1 1,-1-1 0,1 0-1,2-2 1,12-15 89,0 0 0,22-37 0,-25 36-110,1 1 0,0 0 1,19-18-1,-32 36 5,-1 0 0,1 0 1,0 0-1,-1 0 0,1 0 0,0 0 1,0 0-1,0 0 0,0 1 1,0-1-1,0 1 0,0-1 0,0 0 1,0 1-1,0-1 0,0 1 0,1 0 1,-1-1-1,0 1 0,0 0 0,0 0 1,0 0-1,1 0 0,-1 0 1,0 0-1,0 0 0,3 1 0,-3 0 3,0 0 0,-1 0 1,1 1-1,0-1 0,0 0 0,0 1 0,-1-1 0,1 1 0,-1-1 0,1 1 0,-1-1 0,0 1 1,1 0-1,-1-1 0,0 1 0,0-1 0,0 3 0,-1 8 21,1 0 0,-2 0-1,1 0 1,-6 16 0,1-12 41,-1 0 0,-1 0 0,0-1 0,-1 0 0,-1 0 0,-17 20 0,21-27 27,-1-1 1,0 0-1,0 0 0,0-1 0,-1 0 1,0 0-1,0-1 0,-1 0 1,0 0-1,1-1 0,-1 0 0,-1 0 1,-9 2-1,17-6-109,1 1-1,-1-1 1,0 0 0,1 1-1,-1-1 1,0 0 0,0 0-1,1 0 1,-1 0-1,0-1 1,0 1 0,1 0-1,-1-1 1,0 1 0,1-1-1,-1 1 1,1-1 0,-1 0-1,0 0 1,1 0 0,0 0-1,-1 0 1,1 0 0,-2-1-1,2 0-98,0 0-1,0 0 0,0 0 1,1 0-1,-1-1 1,0 1-1,1 0 0,0 0 1,-1 0-1,1-1 1,0 1-1,0 0 0,0 0 1,1 0-1,-1-1 1,1-2-1,1-3-472,1-1 1,0 1-1,0-1 0,1 1 1,-1 0-1,2 0 1,-1 1-1,10-12 0,-2 6-687,2 1 0,0 0 0,1 0-1,0 2 1,0 0 0,26-13-1,6 2-1541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8.280"/>
    </inkml:context>
    <inkml:brush xml:id="br0">
      <inkml:brushProperty name="width" value="0.025" units="cm"/>
      <inkml:brushProperty name="height" value="0.025" units="cm"/>
    </inkml:brush>
  </inkml:definitions>
  <inkml:trace contextRef="#ctx0" brushRef="#br0">37 210 6342,'0'0'11889,"-5"8"-11035,1-3-670,1 1 0,-1-1 0,1 1 0,0-1 0,1 1 0,-1 0 0,1 0 0,0 0 0,0 0 0,1 1 0,0-1 0,0 0 0,1 1 0,0 11 0,0-17-155,0 0 1,1-1 0,-1 1 0,0 0 0,1 0-1,-1 0 1,1 0 0,-1-1 0,1 1-1,-1 0 1,1-1 0,0 1 0,-1 0 0,1-1-1,0 1 1,0-1 0,-1 1 0,1-1-1,0 1 1,0-1 0,0 1 0,-1-1 0,1 0-1,0 0 1,0 1 0,0-1 0,0 0-1,0 0 1,0 0 0,0 0 0,0 0 0,0 0-1,-1 0 1,1 0 0,0-1 0,0 1-1,0 0 1,0 0 0,1-1 0,3-1 96,-1 1 1,0-1 0,0 1 0,0-1-1,0 0 1,-1-1 0,7-3-1,5-10 70,-1 0-1,0-1 0,-1 0 0,-1-1 0,12-23 0,-12 20-56,0 1-1,1 0 0,29-30 1,-42 49-142,0 1 1,0 0-1,1-1 1,-1 1-1,0 0 1,1-1-1,-1 1 1,0 0-1,1 0 1,-1-1-1,0 1 1,1 0-1,-1 0 1,0 0-1,1 0 1,-1 0-1,1-1 1,-1 1-1,1 0 1,-1 0-1,0 0 1,1 0-1,-1 0 0,1 0 1,-1 0-1,1 0 1,-1 1-1,0-1 1,1 0-1,-1 0 1,1 0-1,-1 0 1,0 0-1,1 1 1,-1-1-1,0 0 1,1 0-1,-1 1 1,0-1-1,1 0 1,-1 1-1,0-1 1,0 0-1,1 1 1,-1-1-1,0 0 1,0 1-1,1-1 1,-1 0-1,0 1 1,0-1-1,0 1 1,0-1-1,0 1 1,0-1-1,0 0 1,0 1-1,0 0 1,6 34-69,-4-25 108,4 36 23,-6-36-55,1-1-1,0 1 1,0 0 0,1-1-1,0 0 1,1 1 0,0-1 0,1 0-1,7 15 1,-10-24 12,-1 1 0,1 0 0,-1-1 0,1 1 0,0 0 0,-1-1 0,1 1 0,0-1 0,-1 1-1,1-1 1,0 1 0,0-1 0,0 0 0,0 1 0,-1-1 0,1 0 0,0 0 0,0 1 0,0-1 0,0 0 0,0 0 0,0 0 0,0 0 0,-1 0 0,1 0 0,0-1 0,0 1-1,0 0 1,0 0 0,0-1 0,0 1 0,-1 0 0,1-1 0,0 1 0,0-1 0,-1 1 0,1-1 0,0 1 0,-1-1 0,1 1 0,0-1 0,-1 0 0,2 0 0,24-37 788,-24 35-771,72-129 21,-51 87-2489,-1 0-3466,-14 25-1830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8.611"/>
    </inkml:context>
    <inkml:brush xml:id="br0">
      <inkml:brushProperty name="width" value="0.025" units="cm"/>
      <inkml:brushProperty name="height" value="0.025" units="cm"/>
    </inkml:brush>
  </inkml:definitions>
  <inkml:trace contextRef="#ctx0" brushRef="#br0">23 133 13485,'-3'-12'3187,"-17"-73"422,27 153-1656,2-7-1017,-3 0-1,-2 63 1,1 4 870,-5-119-1646,1 0-1,0-1 1,1 1 0,0-1 0,3 11 0,-5-18-146,1 0 0,-1 0 0,1 0 1,-1 0-1,1 0 0,0 1 0,-1-1 1,1 0-1,0 0 0,0 0 0,0-1 1,-1 1-1,1 0 0,0 0 0,0 0 1,0-1-1,1 1 0,-1 0 0,0-1 1,0 1-1,0-1 0,0 1 0,1-1 0,-1 0 1,0 1-1,0-1 0,0 0 0,1 0 1,-1 0-1,0 0 0,1 0 0,-1 0 1,0 0-1,0-1 0,0 1 0,1 0 1,-1-1-1,0 1 0,0-1 0,0 1 1,0-1-1,1 0 0,-1 1 0,0-1 1,0 0-1,1-1 0,9-6 78,0-2 0,0 0 0,0 0 0,-1 0-1,-1-2 1,15-20 0,45-84-9,-62 104-72,28-53-387,-3 0 1,46-136-1,-112 255-4669,15-21 967,1-3-2136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8.942"/>
    </inkml:context>
    <inkml:brush xml:id="br0">
      <inkml:brushProperty name="width" value="0.025" units="cm"/>
      <inkml:brushProperty name="height" value="0.025" units="cm"/>
    </inkml:brush>
  </inkml:definitions>
  <inkml:trace contextRef="#ctx0" brushRef="#br0">1 118 7847,'0'0'10410,"55"65"-7335,-34-41-1121,4-2-1025,-3-1-737,1-6-96,0-4-32,-3-11-2434,-6-3-4677</inkml:trace>
  <inkml:trace contextRef="#ctx0" brushRef="#br0" timeOffset="1">447 0 3491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9.367"/>
    </inkml:context>
    <inkml:brush xml:id="br0">
      <inkml:brushProperty name="width" value="0.025" units="cm"/>
      <inkml:brushProperty name="height" value="0.025" units="cm"/>
    </inkml:brush>
  </inkml:definitions>
  <inkml:trace contextRef="#ctx0" brushRef="#br0">53 202 3331,'-2'-2'537,"0"0"0,0 0 0,0 0 0,0 0-1,0 1 1,0-1 0,-1 1 0,1-1 0,-1 1 0,1 0 0,-1 0-1,-5-2 1,-2 12 1648,4 20-170,5-27-1790,1-1 1,0 1 0,-1 0 0,1-1-1,0 1 1,0 0 0,0-1-1,0 1 1,0 0 0,1-1-1,-1 1 1,0-1 0,1 1 0,-1 0-1,1-1 1,0 1 0,-1-1-1,1 1 1,0-1 0,0 0-1,0 1 1,0-1 0,0 0 0,0 0-1,0 1 1,1-1 0,-1 0-1,0 0 1,1 0 0,1 0-1,-1 0-103,0-1-1,1 0 0,-1 0 0,0 0 1,0-1-1,1 1 0,-1 0 0,0-1 1,0 1-1,0-1 0,0 0 0,1 0 1,-1 0-1,0 0 0,0 0 0,-1 0 1,1 0-1,0-1 0,0 1 0,0-1 1,-1 1-1,3-4 0,5-4-2,0-1 1,-1-1-1,0 0 1,0 0-1,-1 0 1,-1-1-1,0 0 1,-1 0-1,0-1 0,0 1 1,-2-1-1,1 0 1,-2-1-1,0 1 1,1-25-1,-3 37-113,0 0 0,1 0-1,-1 0 1,0 0 0,0 0-1,0 0 1,-1 0 0,1 0 0,0 0-1,0 0 1,0 0 0,-1 0-1,1 0 1,-1 0 0,1 0 0,-1 1-1,1-1 1,-1 0 0,1 0 0,-1 0-1,0 0 1,1 1 0,-1-1-1,0 0 1,0 1 0,1-1 0,-1 1-1,0-1 1,0 1 0,0-1-1,0 1 1,-1-1 0,0 1-13,1 0 1,-1 0-1,1 1 1,-1-1-1,1 0 0,-1 1 1,1-1-1,0 1 1,-1 0-1,1-1 1,0 1-1,-1 0 0,1 0 1,0 0-1,0 0 1,-1 0-1,1 0 0,0 0 1,0 0-1,0 0 1,1 1-1,-2 1 1,-6 11-15,0 1 1,2 0 0,0 0 0,0 1 0,2 0 0,0 0 0,1 0 0,0 0 0,1 1 0,1-1 0,2 25 0,-2-38 17,1-1-1,0 1 0,0 0 1,1 0-1,-1 0 0,1 0 1,-1-1-1,1 1 0,0 0 1,0-1-1,0 1 1,0 0-1,0-1 0,1 1 1,-1-1-1,1 0 0,0 1 1,0-1-1,0 0 0,0 0 1,0 0-1,0 0 0,0-1 1,0 1-1,5 2 1,-4-3 4,1 0 0,-1-1 1,0 1-1,1 0 1,-1-1-1,1 0 0,-1 0 1,0 0-1,1-1 0,-1 1 1,0-1-1,1 1 1,-1-1-1,0 0 0,0 0 1,1-1-1,-1 1 1,0-1-1,0 1 0,0-1 1,3-3-1,17-14 25,-2-1-1,0-1 1,-1-1 0,-2-1-1,26-39 1,13-16 12,-56 77-42,0 0 0,0 0 0,0-1 0,0 1 0,0 0 0,0 0 0,0 0 0,0 0 0,0 0 0,1 0 0,-1 0 0,0 1 0,1-1 0,-1 0 0,0 1 0,3-1 0,-3 1 1,-1 0 0,1 0-1,-1 1 1,1-1 0,-1 0 0,1 0-1,-1 1 1,1-1 0,-1 0 0,1 1 0,-1-1-1,0 1 1,1-1 0,-1 1 0,1-1-1,-1 1 1,0-1 0,0 1 0,1-1-1,-1 1 1,0-1 0,0 1 0,0-1 0,0 1-1,1 0 1,-1-1 0,0 1 0,0 0-1,-1 62-103,0-44 152,1 75-39,0-94-6,0 1 0,0-1 1,0 1-1,0-1 0,0 1 1,0-1-1,0 1 0,0-1 1,0 1-1,0-1 0,0 1 1,0-1-1,0 1 0,1-1 1,-1 1-1,0-1 0,0 1 1,1-1-1,-1 0 0,0 1 1,0-1-1,1 1 0,-1-1 1,0 0-1,1 1 0,-1-1 1,1 0-1,-1 1 0,0-1 1,1 0-1,-1 0 0,1 1 1,-1-1-1,1 0 0,-1 0 1,1 0-1,-1 0 0,1 1 1,-1-1-1,1 0 0,-1 0 1,1 0-1,-1 0 0,1 0 1,-1-1-1,1 1 0,-1 0 1,1 0-1,-1 0 0,1 0 1,-1 0-1,1-1 0,-1 1 1,1 0-1,-1 0 0,0-1 1,1 1-1,-1 0 0,1-1 1,-1 1-1,0 0 0,1-1 1,-1 1-1,0-1 0,28-24 96,28-49-297,-28 36-1543,1 0-3368,-12 19-3067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19.854"/>
    </inkml:context>
    <inkml:brush xml:id="br0">
      <inkml:brushProperty name="width" value="0.025" units="cm"/>
      <inkml:brushProperty name="height" value="0.025" units="cm"/>
    </inkml:brush>
  </inkml:definitions>
  <inkml:trace contextRef="#ctx0" brushRef="#br0">1 50 9289,'0'0'5888,"12"-7"-3459,-1 0-1980,-4 3-165,-1-1-1,2 1 0,-1 1 1,0-1-1,1 1 1,-1 0-1,1 1 0,0 0 1,12-2-1,-11 3 19,1 1 0,0-1 0,-1 1 0,1 1 0,0 0 0,0 0 0,-1 1 0,1 1 0,14 4-1,-20-5-275,0 0 0,0 1 0,0-1 0,0 1 0,0 0 0,0 0-1,-1 0 1,0 0 0,0 1 0,0-1 0,0 1 0,0 0 0,0 0-1,-1 0 1,0 0 0,0 0 0,0 0 0,-1 1 0,1-1 0,-1 1-1,0-1 1,1 8 0,-1 1-3,-1 0 0,0 0 0,-1 1 0,-1-1 0,0 0-1,0 0 1,-2 0 0,1 0 0,-2-1 0,0 0 0,0 1 0,-9 13-1,-14 39 60,27-64-81,1 0-1,-1-1 1,1 1-1,0-1 1,0 1-1,-1 0 1,1-1 0,0 1-1,0 0 1,0-1-1,-1 1 1,1 0-1,0 0 1,0-1-1,0 1 1,0 0 0,1-1-1,-1 1 1,0 0-1,0 0 1,0-1-1,0 1 1,1 0-1,-1-1 1,0 1-1,1-1 1,-1 1 0,1 0-1,-1-1 1,0 1-1,1-1 1,-1 1-1,1-1 1,-1 1-1,1-1 1,0 0 0,-1 1-1,1-1 1,-1 1-1,1-1 1,0 0-1,-1 0 1,1 1-1,0-1 1,-1 0-1,1 0 1,0 0 0,0 0-1,-1 0 1,1 0-1,0 0 1,-1 0-1,1 0 1,0 0-1,-1 0 1,1 0-1,0-1 1,0 1 0,-1 0-1,2-1 1,46-15 216,63-49 111,-98 57-758,-2 0 1,1-2-1,-1 1 0,-1-1 1,1-1-1,13-19 0,-14 7-3426,-12 8-1726,-8 2-3814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0.197"/>
    </inkml:context>
    <inkml:brush xml:id="br0">
      <inkml:brushProperty name="width" value="0.025" units="cm"/>
      <inkml:brushProperty name="height" value="0.025" units="cm"/>
    </inkml:brush>
  </inkml:definitions>
  <inkml:trace contextRef="#ctx0" brushRef="#br0">1 146 6406,'0'0'9737,"73"0"-8968,-34-12-449,2-7-224,4-5-128,0-1-2018,-6-6-2274,-2-3-3267</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0.543"/>
    </inkml:context>
    <inkml:brush xml:id="br0">
      <inkml:brushProperty name="width" value="0.025" units="cm"/>
      <inkml:brushProperty name="height" value="0.025" units="cm"/>
    </inkml:brush>
  </inkml:definitions>
  <inkml:trace contextRef="#ctx0" brushRef="#br0">1 317 3812,'0'0'8824,"0"8"-5498,0-1-2985,2 67 1346,-1-66-1529,0-1 0,0 1-1,1-1 1,-1 0 0,2 0 0,-1 1 0,1-2 0,4 10-1,-6-14-112,0-1 0,0 0-1,0 1 1,0-1-1,1 0 1,-1 0 0,0 0-1,0 1 1,1-1-1,-1-1 1,1 1 0,-1 0-1,1 0 1,-1 0-1,1-1 1,-1 1 0,1-1-1,0 1 1,-1-1-1,1 0 1,0 0 0,-1 0-1,1 0 1,0 0 0,-1 0-1,1 0 1,0 0-1,-1 0 1,1-1 0,0 1-1,-1-1 1,1 0-1,-1 1 1,1-1 0,-1 0-1,1 0 1,-1 0-1,2-1 1,6-5 152,0 1-1,-1-1 1,-1-1-1,12-12 1,41-58 58,-45 56-236,1 1 0,1 0 1,0 2-1,2 0 0,0 0 0,27-18 1,-44 36-34,-1 0 1,0 0-1,1 0 1,-1 0-1,1 0 1,-1 0-1,1 1 1,0-1-1,-1 1 0,1-1 1,0 1-1,-1 0 1,1 0-1,0-1 1,-1 1-1,1 0 1,0 0-1,0 1 1,2 0-1,-2-1 6,-1 1-1,0 0 0,0 0 1,0 0-1,0 0 1,0 0-1,0 0 1,0 0-1,0 0 0,0 0 1,0 0-1,0 1 1,-1-1-1,1 0 0,-1 1 1,1-1-1,-1 0 1,1 3-1,1 8 14,0 0 1,-1 0-1,0 1 1,-2 17-1,1-13 92,-4 108 2471,4-125-2548,0 0-1,0 0 1,0 0 0,0 0 0,0 0-1,0 1 1,0-1 0,0 0 0,0 0 0,0 0-1,0 0 1,0 0 0,0 0 0,0 0 0,0 0-1,0 1 1,0-1 0,0 0 0,0 0-1,0 0 1,0 0 0,0 0 0,0 0 0,0 0-1,1 0 1,-1 0 0,0 1 0,0-1-1,0 0 1,0 0 0,0 0 0,0 0 0,0 0-1,0 0 1,0 0 0,1 0 0,-1 0 0,0 0-1,0 0 1,0 0 0,0 0 0,0 0-1,0 0 1,0 0 0,1 0 0,-1 0 0,0 0-1,0 0 1,0 0 0,0 0 0,0 0-1,0 0 1,0 0 0,0 0 0,1 0 0,-1 0-1,0 0 1,0 0 0,0 0 0,0-1 0,0 1-1,0 0 1,0 0 0,0 0 0,10-9 372,7-14-293,-6 5-683,-1-1 0,-1 0 0,-1-1 0,9-32 0,-13 34-1686,0-1 1,-2 1-1,0-1 0,-1 0 1,-3-27-1,-2 9-3458</inkml:trace>
  <inkml:trace contextRef="#ctx0" brushRef="#br0" timeOffset="1">463 0 2402,'0'0'5606,"-55"14"-5126,55-12-64,0-3-1665,5-8-3747</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0.875"/>
    </inkml:context>
    <inkml:brush xml:id="br0">
      <inkml:brushProperty name="width" value="0.025" units="cm"/>
      <inkml:brushProperty name="height" value="0.025" units="cm"/>
    </inkml:brush>
  </inkml:definitions>
  <inkml:trace contextRef="#ctx0" brushRef="#br0">114 1 5477,'0'0'20921,"-8"1"-20798,1 3-124,0 0 0,0 0 1,0 0-1,1 1 0,-1 0 0,1 0 0,0 0 1,0 1-1,1 0 0,0 0 0,0 1 0,0-1 1,1 1-1,0 0 0,0 0 0,1 1 0,0-1 1,0 1-1,-3 13 0,6-21-42,0 1 0,0 0 1,1 0-1,-1 0 0,0-1 0,0 1 0,1 0 1,-1 0-1,0-1 0,1 1 0,-1 0 0,1-1 0,-1 1 1,1-1-1,-1 1 0,1 0 0,-1-1 0,1 1 1,-1-1-1,1 1 0,0-1 0,-1 0 0,1 1 1,0-1-1,0 1 0,-1-1 0,1 0 0,0 0 0,0 0 1,-1 1-1,1-1 0,0 0 0,0 0 0,-1 0 1,1 0-1,0 0 0,1-1 0,41 1-658,-33 0 595,54-5-668,-50 3 703,1 0 1,-1 1 0,0 1 0,1 0-1,19 4 1,-32-4 75,0 0 1,-1 1-1,1-1 1,0 0-1,-1 1 1,1-1-1,0 1 1,-1 0-1,1-1 1,-1 1-1,1 0 1,-1 0-1,0 0 1,1 0-1,-1 0 0,0 0 1,0 1-1,0-1 1,1 0-1,-1 1 1,-1-1-1,1 1 1,0-1-1,0 1 1,0 1-1,-1-1 65,1 1 1,-1 0-1,-1-1 0,1 1 0,0-1 0,0 1 1,-1-1-1,0 1 0,1-1 0,-1 0 1,0 1-1,0-1 0,-1 0 0,-1 4 0,-5 5 191,0 0 0,-1 0-1,0-1 1,-20 17-1,16-16-421,-66 49 560,70-54-1115,0-1 0,-1 0 0,1-1 0,-12 4 1,-10-2-5622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1.220"/>
    </inkml:context>
    <inkml:brush xml:id="br0">
      <inkml:brushProperty name="width" value="0.025" units="cm"/>
      <inkml:brushProperty name="height" value="0.025" units="cm"/>
    </inkml:brush>
  </inkml:definitions>
  <inkml:trace contextRef="#ctx0" brushRef="#br0">1 1 3748,'0'0'4292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16.198"/>
    </inkml:context>
    <inkml:brush xml:id="br0">
      <inkml:brushProperty name="width" value="0.025" units="cm"/>
      <inkml:brushProperty name="height" value="0.025" units="cm"/>
    </inkml:brush>
  </inkml:definitions>
  <inkml:trace contextRef="#ctx0" brushRef="#br0">1 1 15022,'0'0'9545,"46"0"-9513,-12 4 0,0-1-640,5-3-1923,-5 0-2497,-5 0-5991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1.914"/>
    </inkml:context>
    <inkml:brush xml:id="br0">
      <inkml:brushProperty name="width" value="0.025" units="cm"/>
      <inkml:brushProperty name="height" value="0.025" units="cm"/>
    </inkml:brush>
  </inkml:definitions>
  <inkml:trace contextRef="#ctx0" brushRef="#br0">111 363 11851,'0'0'6614,"-9"-3"-4169,7 2-2380,0 0-1,-1 0 0,1 1 1,0-1-1,-1 1 0,1-1 1,-1 1-1,1 0 0,-1 0 1,1 0-1,-1 0 0,1 1 1,0-1-1,-1 1 0,1-1 1,-4 2-1,3 0-13,0 0-1,1 0 1,-1 1-1,0-1 1,1 1 0,0-1-1,0 1 1,-1 0-1,1 0 1,1 0 0,-1 0-1,0 0 1,1 0-1,-2 6 1,-2 3-25,1-1 0,0 1 0,1 0 0,1 0 0,0 1 0,0-1 1,1 0-1,1 21 0,0-32-28,0 0 0,0 0 1,0-1-1,1 1 0,-1 0 1,0-1-1,0 1 0,1-1 1,-1 1-1,0 0 0,1-1 0,-1 1 1,1-1-1,-1 1 0,0-1 1,1 1-1,-1-1 0,1 1 1,0-1-1,-1 1 0,1-1 1,-1 0-1,1 1 0,0-1 0,-1 0 1,1 0-1,0 1 0,-1-1 1,1 0-1,0 0 0,-1 0 1,1 0-1,0 0 0,-1 0 0,1 0 1,0 0-1,-1 0 0,1 0 1,0 0-1,0 0 0,-1-1 1,2 1-1,29-16 16,-9-6 64,-1 0 0,-1-2 0,-1 0 0,-2-1 0,0-1 0,15-31 1,-16 28-17,2 0 289,-2 0 0,-1-1 0,-2 0 0,-1-1 0,-1-1 0,-2 0 0,7-43 0,-16 62-234,-3 11-91,-7 22-207,2 8 141,1 0-1,1 1 0,-4 54 1,7 92-39,3-129 75,0-38-1,0 6-54,0 0-1,1 0 1,0 0-1,7 25 0,-8-37 55,0 0-1,1 0 0,-1 0 0,1-1 0,0 1 0,0 0 1,0-1-1,0 1 0,0-1 0,0 1 0,0-1 0,0 1 0,0-1 1,1 0-1,-1 1 0,0-1 0,1 0 0,-1 0 0,1 0 1,0 0-1,-1 0 0,1-1 0,0 1 0,-1 0 0,1-1 1,0 1-1,0-1 0,0 0 0,0 1 0,-1-1 0,1 0 1,0 0-1,0 0 0,0-1 0,0 1 0,-1 0 0,1-1 1,0 1-1,0-1 0,0 1 0,-1-1 0,1 0 0,0 0 1,-1 0-1,1 0 0,1-2 0,7-3 14,0-1 1,-1-1-1,0 0 0,0 0 1,0 0-1,-2-1 0,1-1 1,-1 1-1,0-1 0,6-14 1,9-16 9,20-56 0,-35 79 10,0-2 1,-1 1-1,-2-1 0,0 0 0,0 0 1,0-25-1,-7 38-103,-3 13-52,-4 15-56,0 17 157,1 0-1,1 1 0,3 0 1,-1 50-1,6-89 31,-1 0 0,1 0 1,0-1-1,0 1 0,0 0 0,0 0 0,0 0 1,0 0-1,0 0 0,0 0 0,1 0 0,-1 0 1,0 0-1,0-1 0,1 1 0,-1 0 0,1 0 1,-1 0-1,1-1 0,-1 1 0,1 0 1,-1 0-1,1-1 0,0 1 0,-1 0 0,1-1 1,0 1-1,0-1 0,-1 1 0,1-1 0,1 1 1,0-1 15,0 0 0,0 0 1,0-1-1,0 1 0,-1 0 1,1-1-1,0 1 0,0-1 1,0 0-1,-1 0 0,1 0 1,0 0-1,-1 0 0,2-1 1,52-47 507,-53 47-519,49-55 94,-29 32-123,0 0-1,2 2 1,31-25-1,-54 47 12,1 0-1,-1 0 0,1 0 1,-1 0-1,1 0 1,-1 0-1,1 0 1,0 0-1,-1 1 0,1-1 1,0 1-1,0-1 1,-1 1-1,1 0 1,0 0-1,3 0 0,-5 0 0,1 0 0,0 1 0,0-1 0,0 1 0,-1-1 0,1 1 0,0-1 0,0 1 0,-1-1-1,1 1 1,0 0 0,-1-1 0,1 1 0,-1 0 0,1 0 0,-1-1 0,1 1 0,-1 0 0,0 0 0,1 0-1,-1 0 1,0-1 0,1 3 0,0 6-78,0 1 1,0 0-1,-1 0 0,-2 19 0,1-6 30,1-18 102,0-1 0,0 1 0,0-1 0,1 0-1,0 0 1,0 1 0,2 6 0,-2-10-29,-1-1-1,0 1 1,1 0-1,-1-1 1,0 1-1,1-1 1,-1 1-1,1-1 1,-1 1-1,1-1 1,-1 0-1,1 1 1,-1-1-1,1 0 1,-1 1-1,1-1 1,0 0-1,-1 1 1,1-1-1,-1 0 1,1 0-1,1 0 1,0 0 9,-1 0 1,1 0 0,-1-1-1,1 1 1,0-1 0,-1 1 0,1-1-1,-1 0 1,0 1 0,1-1-1,-1 0 1,1 0 0,1-2-1,14-12 264,-1-1-1,19-24 0,30-29-267,-59 64-52,0 0 1,0 0-1,1 0 1,-1 1-1,1 0 0,0 1 1,0-1-1,1 1 1,9-2-1,-16 4 9,0 1-1,0 0 1,0 0-1,1 0 1,-1 0-1,0 0 1,0 0 0,0 0-1,1 1 1,-1-1-1,0 0 1,0 0-1,0 1 1,0-1-1,0 1 1,0-1-1,0 1 1,0 0 0,0-1-1,0 1 1,0 0-1,0 0 1,0-1-1,0 1 1,-1 0-1,1 0 1,0 0-1,-1 0 1,1 0 0,-1 0-1,1 0 1,-1 0-1,1 1 1,-1-1-1,0 0 1,1 0-1,-1 0 1,0 0-1,0 1 1,0-1 0,0 2-1,-1 59 154,0-52-166,-7 64 148,8-74-102,0 1 0,1-1 1,-1 0-1,0 0 0,1 1 1,-1-1-1,0 0 0,1 0 1,-1 1-1,0-1 0,1 0 1,-1 0-1,0 0 0,1 0 1,-1 0-1,1 0 0,-1 1 1,1-1-1,-1 0 0,0 0 1,1 0-1,-1 0 0,1-1 0,-1 1 1,0 0-1,1 0 0,-1 0 1,1 0-1,-1 0 0,0 0 1,1-1-1,-1 1 0,0 0 1,1 0-1,-1 0 0,0-1 1,1 1-1,-1 0 0,0-1 1,1 1-1,-1 0 0,0-1 1,0 1-1,1-1 0,26-22 312,0-2 0,35-43 0,14-14 79,-56 63-416,-10 8-41,1 0 1,0 1 0,0 0 0,1 0-1,1 2 1,0-1 0,0 2 0,16-8-1,-28 15 35,0-1 0,-1 1 0,1 0 0,0 0 0,-1 0 0,1 0 0,0-1 0,-1 1 0,1 0 0,0 0 0,-1 0 0,1 0 0,0 1-1,0-1 1,-1 0 0,1 0 0,0 0 0,-1 0 0,1 1 0,-1-1 0,1 0 0,0 1 0,-1-1 0,1 1 0,-1-1 0,1 0 0,-1 1-1,1-1 1,-1 1 0,1-1 0,-1 1 0,1 0 0,-1-1 0,1 2 0,1 28-137,-19 29-1653,0-26-1910,-1-5-2269</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2.558"/>
    </inkml:context>
    <inkml:brush xml:id="br0">
      <inkml:brushProperty name="width" value="0.025" units="cm"/>
      <inkml:brushProperty name="height" value="0.025" units="cm"/>
    </inkml:brush>
  </inkml:definitions>
  <inkml:trace contextRef="#ctx0" brushRef="#br0">1 51 13613,'3'-4'344,"0"0"-1,0 1 1,1-1 0,0 0 0,0 1-1,0 0 1,0 0 0,0 0 0,0 1-1,1-1 1,-1 1 0,1 0 0,6-2-1,-4 3-198,0-1 0,-1 1 0,2 0 0,-1 0 0,0 1 0,0 0 0,0 0 0,0 1 0,8 1 0,-9-1-138,0 0 0,0 1-1,-1-1 1,1 1 0,0 1-1,-1-1 1,1 1 0,-1 0-1,0 0 1,0 0-1,0 1 1,0 0 0,-1 0-1,0 0 1,1 0 0,-1 1-1,-1 0 1,1 0 0,-1 0-1,0 0 1,0 0 0,0 1-1,3 10 1,-2 2 41,-1 0 0,-1 0 0,-1 1 0,-1-1 0,0 1 0,-1-1 0,-7 36 0,-5 2 69,-25 65-1,19-69 1073,-14 76 0,32-125-1127,0 0 0,1 0 0,-1 1 0,1-1 0,0 0 0,0 1 0,0-1 0,0 0 0,1 0 0,-1 1 0,3 5 0,-2-8-56,-1 0 1,1 0 0,0 0 0,0-1 0,0 1 0,0 0 0,0 0 0,0 0 0,1-1 0,-1 1 0,0-1-1,0 1 1,0-1 0,1 1 0,-1-1 0,0 0 0,1 1 0,-1-1 0,0 0 0,0 0 0,1 0-1,-1 0 1,0 0 0,1-1 0,-1 1 0,0 0 0,1 0 0,-1-1 0,0 1 0,0-1 0,0 1-1,2-2 1,9-3 28,-1 0-1,0-1 0,0 0 0,0-1 0,-1 0 1,0-1-1,0 0 0,14-16 0,-7 6-160,-1-1 0,-1 0-1,20-34 1,-30 44-242,-1-1 0,1 1-1,4-20 1,-8 25 78,0 1 0,0-1 0,0 0 0,-1 1 0,0-1 0,1 1 0,-2-1-1,1 0 1,0 1 0,-1-1 0,1 0 0,-1 1 0,0-1 0,-3-6 0,-23-17-5198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2.902"/>
    </inkml:context>
    <inkml:brush xml:id="br0">
      <inkml:brushProperty name="width" value="0.025" units="cm"/>
      <inkml:brushProperty name="height" value="0.025" units="cm"/>
    </inkml:brush>
  </inkml:definitions>
  <inkml:trace contextRef="#ctx0" brushRef="#br0">0 110 11787,'0'0'5605,"74"19"-4483,-31-24-610,3-12-288,6-6-160,-6-5-544,-1 1-3844,-8-2-2883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3.281"/>
    </inkml:context>
    <inkml:brush xml:id="br0">
      <inkml:brushProperty name="width" value="0.025" units="cm"/>
      <inkml:brushProperty name="height" value="0.025" units="cm"/>
    </inkml:brush>
  </inkml:definitions>
  <inkml:trace contextRef="#ctx0" brushRef="#br0">1 194 4869,'0'11'8231,"0"-1"-7060,1 50 1452,-1-55-2437,1-1 0,-1 1-1,1-1 1,0 1 0,1 0-1,-1-1 1,1 0 0,0 1-1,0-1 1,0 0-1,5 6 1,-6-9-145,0 0 0,0 0 0,0 0 0,0 0 0,0-1 0,1 1 0,-1 0 0,0-1 0,0 1 0,1-1 0,-1 1 0,1-1 0,-1 0 0,0 1 0,1-1 0,-1 0 0,1 0 0,-1 0 0,0 0 0,1 0 0,-1 0 0,1-1 0,-1 1 0,0 0 0,1-1 0,-1 1 0,0-1 0,1 1 0,-1-1 0,0 0 0,0 0 0,1 1 0,-1-1 0,1-1 0,38-38 517,-37 37-538,58-75 191,-42 52-198,0 1-1,2 0 1,34-31-1,-53 55-41,-1 0 0,0 0 0,1 0 0,-1 0 0,1 0 0,-1 0 0,1 0 0,-1 0 0,1 0 1,0 1-1,-1-1 0,1 0 0,0 1 0,-1 0 0,1-1 0,0 1 0,0 0 0,2 0 0,-3 1 23,1-1 0,-1 1 0,0-1 0,0 1-1,0-1 1,0 1 0,0 0 0,0 0 0,0 0 0,-1-1 0,1 1 0,0 0 0,0 0 0,-1 0 0,1 0 0,0 0 0,-1 0 0,1 1 0,-1-1-1,1 2 1,2 9 91,-1 0 0,0 0-1,0 0 1,-1 19-1,0-3 161,0-22-195,0 0 0,0-1 0,1 1 0,0-1 0,0 1 0,3 5 0,-5-10-34,0 0 1,1-1 0,-1 1 0,1 0 0,-1-1 0,1 1 0,0 0 0,-1-1 0,1 1 0,0-1 0,-1 1 0,1-1-1,0 1 1,0-1 0,-1 1 0,1-1 0,0 0 0,0 1 0,0-1 0,0 0 0,-1 0 0,1 0 0,0 0 0,0 0-1,0 0 1,0 0 0,0 0 0,0 0 0,-1 0 0,1 0 0,0 0 0,0-1 0,0 1 0,0 0 0,-1-1 0,1 1-1,0 0 1,0-1 0,-1 1 0,1-1 0,0 1 0,-1-1 0,1 0 0,0 1 0,-1-1 0,1 0 0,-1 1 0,1-1-1,0-1 1,11-12 128,-1-1-1,-1-1 0,0 0 0,13-28 0,-1 3-181,-10 18-222,15-25-916,-4 24-2383,-23 24 3452,0 0 1,1 0-1,-1 0 0,0 1 0,1-1 0,-1 0 0,0 0 0,0 0 1,1 0-1,-1 0 0,0 1 0,1-1 0,-1 0 0,0 0 1,0 0-1,0 1 0,1-1 0,-1 0 0,0 0 0,0 1 0,0-1 1,1 0-1,-1 1 0,0-1 0,0 0 0,0 0 0,0 1 0,0-1 1,0 0-1,0 1 0,0-1 0,0 0 0,0 1 0,0-1 0,0 0 1,0 1-1,0-1 0,0 0 0,0 1 0,0-1 0,0 0 0,0 0 1,0 1-1,-1-1 0,1 0 0,0 1 0,-3 19-1698,-4-6-689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3.624"/>
    </inkml:context>
    <inkml:brush xml:id="br0">
      <inkml:brushProperty name="width" value="0.025" units="cm"/>
      <inkml:brushProperty name="height" value="0.025" units="cm"/>
    </inkml:brush>
  </inkml:definitions>
  <inkml:trace contextRef="#ctx0" brushRef="#br0">1 0 12139,'0'0'7239,"8"7"-7159,0 0-252,1 0 0,0 0 0,1-1 1,-1-1-1,1 0 0,1 0 0,-1-1 0,0 0 0,1-1 0,0 0 0,0 0 0,0-1 0,17 0 0,39-5-6398,-30-11 2693,-17-4 12079,-32 27-6534,6-3-1414,1 0-1,0 0 1,0 0-1,0 1 0,1 0 1,0 0-1,1 0 1,-1 1-1,1-1 1,1 1-1,-1 0 0,1 0 1,1 0-1,0 0 1,0 0-1,0 0 1,1 0-1,1 12 0,-1-19-245,1 0-1,0 0 1,0 0-1,-1-1 0,1 1 1,0 0-1,0 0 1,0 0-1,0-1 0,0 1 1,0 0-1,0-1 0,0 1 1,0-1-1,0 1 1,0-1-1,0 0 0,0 1 1,0-1-1,1 0 0,-1 0 1,0 0-1,0 0 1,0 0-1,0 0 0,1 0 1,-1 0-1,0 0 0,0 0 1,0-1-1,0 1 1,2-1-1,38-13 171,-29 7-145,43-20 10,-52 25-47,0 1-1,1 0 0,-1 0 1,1 0-1,-1 1 0,1-1 0,-1 1 1,1 0-1,-1 0 0,1 0 0,-1 0 1,1 1-1,-1-1 0,5 2 1,-7-1 32,1 0 1,-1 0 0,0 1 0,0-1 0,0 0 0,0 0 0,0 0 0,-1 1-1,1-1 1,0 0 0,-1 1 0,1-1 0,0 1 0,-1-1 0,0 0-1,1 1 1,-1-1 0,0 1 0,0 0 0,0-1 0,0 1 0,0-1 0,0 1-1,0-1 1,0 1 0,-1-1 0,1 1 0,-2 2 0,1 1 152,0 1 0,-1-1-1,0 1 1,0-1 0,0 0 0,-5 7 0,5-8-227,-1 0-1,0 0 1,-1 0 0,1 0 0,-1-1-1,0 1 1,1-1 0,-1 0-1,-1-1 1,1 1 0,0 0 0,-1-1-1,1 0 1,-7 2 0,10-4-67,1 0 0,0 0 1,-1 0-1,1 0 0,-1 0 0,1 0 1,0 0-1,-1 0 0,1 0 0,0 0 1,-1-1-1,1 1 0,0 0 0,-1 0 1,1 0-1,0 0 0,-1-1 0,1 1 1,0 0-1,0 0 0,-1 0 0,1-1 1,0 1-1,0 0 0,-1-1 0,1 1 1,0 0-1,0-1 0,0 1 0,-1 0 1,1-1-1,0 1 0,0 0 0,0-1 1,0 1-1,0 0 0,0-1 0,0 1 1,0 0-1,0-1 0,0 0 0,1-19-5242,-1 16 3835,5-26-9771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4.015"/>
    </inkml:context>
    <inkml:brush xml:id="br0">
      <inkml:brushProperty name="width" value="0.025" units="cm"/>
      <inkml:brushProperty name="height" value="0.025" units="cm"/>
    </inkml:brush>
  </inkml:definitions>
  <inkml:trace contextRef="#ctx0" brushRef="#br0">179 4 6086,'0'0'15641,"-8"-2"-14904,5 2-722,1-1 0,-1 1 1,0 0-1,0 0 0,0 0 0,0 0 0,0 0 1,1 1-1,-1 0 0,0-1 0,0 1 0,1 0 1,-1 0-1,1 0 0,-1 1 0,-3 1 0,-3 4-11,2 0 0,-1 0 0,1 0 0,-9 12 0,-31 43 33,43-57-34,1 0 1,0 1-1,0 0 0,0-1 1,1 1-1,0 0 1,0 0-1,1 1 0,-1-1 1,1 8-1,1-14 1,1 0 0,0 1 0,0-1 0,0 0 0,-1 1 0,1-1-1,0 0 1,0 0 0,0 0 0,0 0 0,-1 0 0,1 0 0,0 0 0,0 0-1,0 0 1,0 0 0,0 0 0,-1-1 0,1 1 0,0 0 0,1-1 0,14-6-39,1-1 0,-1 0 0,25-18 0,-22 14-274,0 0-1,24-9 1,-29 15 186,1 1 0,-1 1 1,1 0-1,0 1 0,0 1 0,0 1 1,31 0-1,-45 1 121,1 0-1,-1 0 1,1 0 0,-1 1 0,1-1-1,-1 1 1,1-1 0,-1 1 0,1 0 0,-1-1-1,0 1 1,1 0 0,-1 0 0,0 0-1,0 0 1,0 0 0,0 0 0,0 1 0,0-1-1,0 0 1,0 0 0,0 1 0,0-1-1,-1 0 1,1 1 0,0-1 0,-1 1 0,1-1-1,-1 1 1,0-1 0,0 1 0,1 0-1,-1-1 1,0 1 0,0-1 0,0 1 0,-1-1-1,1 1 1,0-1 0,-1 1 0,1-1-1,-1 3 1,-1 3 118,0 0 1,0-1-1,0 1 0,-1-1 0,0 1 0,0-1 1,-1 0-1,-5 7 0,7-9-94,-1 0 0,0-1 1,0 1-1,0-1 0,0 0 0,0 0 1,-1 0-1,0-1 0,1 1 0,-1-1 1,0 0-1,0 0 0,0 0 0,0-1 1,0 1-1,-1-1 0,-3 1 0,7-2-100,0-1-1,0 1 1,1-1-1,-1 1 1,0-1-1,1 1 1,-1-1-1,0 0 1,1 1-1,-1-1 1,1 0-1,-1 1 1,1-1-1,0 0 1,-1 0-1,1 1 1,0-1-1,-1 0 1,1 0-1,0 0 1,0 0-1,0 1 1,0-1-1,-1 0 1,1 0-1,1 0 1,-1 0-1,0 0 1,0 0-1,2-32-4978,-1 31 4526,6-35-8891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4.486"/>
    </inkml:context>
    <inkml:brush xml:id="br0">
      <inkml:brushProperty name="width" value="0.025" units="cm"/>
      <inkml:brushProperty name="height" value="0.025" units="cm"/>
    </inkml:brush>
  </inkml:definitions>
  <inkml:trace contextRef="#ctx0" brushRef="#br0">79 389 3844,'0'0'10767,"-7"10"-7340,-7 16-2121,-19 42-1,28-57-1035,1 1-1,0 0 1,1 0-1,0 0 1,1 0-1,0 0 1,0 21 0,2-33-268,0 1 0,0-1 0,0 1 0,0-1 0,0 1 0,0 0 1,0-1-1,0 1 0,0-1 0,1 1 0,-1-1 0,0 1 1,0-1-1,0 1 0,1-1 0,-1 1 0,0-1 0,1 1 0,-1-1 1,0 0-1,1 1 0,-1-1 0,0 1 0,1-1 0,-1 0 1,1 1-1,-1-1 0,1 0 0,-1 0 0,1 1 0,-1-1 0,1 0 1,-1 0-1,2 0 0,19-7 96,17-24 33,-20 9-147,-1 0 1,-1 0 0,-2-2-1,0 0 1,-1-1-1,-1 0 1,-2-1-1,14-51 1,-60 269-658,35-182 535,-1-2-41,0 1 0,0 0 0,2 0-1,-1-1 1,1 1 0,0 0 0,1 0 0,2 13-1,-3-21 84,0 0 0,1-1 0,-1 1 0,1 0 0,-1-1 0,0 1 0,1-1 0,-1 1 0,1-1 0,-1 1 0,1-1-1,-1 0 1,1 1 0,0-1 0,-1 1 0,1-1 0,0 0 0,-1 0 0,1 1 0,0-1 0,-1 0 0,1 0 0,0 0-1,-1 0 1,1 0 0,0 0 0,-1 0 0,1 0 0,0 0 0,0 0 0,-1 0 0,1 0 0,0 0 0,-1-1 0,1 1-1,0 0 1,-1-1 0,1 1 0,-1 0 0,1-1 0,0 1 0,-1-1 0,1 1 0,-1-1 0,1 1 0,0-2 0,25-23-3759,17-37-3081,-8-6 3688,-21 35 3745,-2 0 1,10-46-1,-10 23 2865,-3 0 0,-3-1 0,-1-76 0,-5 133-3304,1 0-1,-1-1 1,0 1-1,0 0 1,0-1-1,0 1 1,0 0-1,0-1 1,1 1-1,-1 0 1,0-1-1,0 1 1,0-1-1,0 1 1,0 0-1,0-1 1,-1 1-1,1 0 1,0-1-1,0 1 1,0 0-1,0-1 1,0 1-1,0 0 1,-1-1-1,1 1 0,0 0 1,0 0-1,0-1 1,-1 1-1,1 0 1,0-1-1,0 1 1,-1 0-1,1 0 1,0 0-1,-1-1 1,1 1-1,-1 0 1,-8 14 786,-7 29-448,1 6-307,8-31 96,1 1 0,0-1 0,2 1 0,0 1-1,1-1 1,1 0 0,1 1 0,0 0 0,4 26 0,-3-45-178,1 0 1,-1 0 0,0 1 0,1-1 0,-1 0-1,1 0 1,0 0 0,-1 0 0,1 0 0,0 0 0,0 0-1,-1 0 1,1 0 0,0 0 0,0 0 0,0-1 0,0 1-1,0 0 1,0 0 0,0-1 0,1 1 0,-1-1-1,2 1 1,1 0 14,1 0-1,-1 0 1,0-1 0,0 1-1,1-1 1,-1 0-1,6-1 1,6-2 32,-1 0 0,28-9 1,-16 2-11,51-14-199,-72 22 136,1 1 0,-1 0-1,1 0 1,0 0-1,-1 1 1,1 0 0,0 1-1,-1 0 1,12 2-1,-17-2 27,1 0-1,-1 0 0,0 0 0,1 1 0,-1-1 0,0 0 1,1 1-1,-1-1 0,0 1 0,0 0 0,0-1 1,-1 1-1,1 0 0,0-1 0,-1 1 0,1 0 0,-1 0 1,1 0-1,-1-1 0,0 1 0,0 0 0,0 0 1,0 0-1,0 0 0,0 0 0,0 0 0,-1-1 0,1 1 1,-2 3-1,-15 56 1276,14-54-1076,1-2 23,0 0 1,0-1-1,0 1 0,1 0 0,0 0 0,0 0 1,-1 6-1,3-11-182,-1 0-1,1 0 1,-1 0 0,0 1 0,1-1 0,-1 0 0,1 0 0,-1 0-1,1 0 1,-1 0 0,1 0 0,-1 0 0,1 0 0,-1 0 0,1 0-1,-1 0 1,1 0 0,-1 0 0,0-1 0,1 1 0,-1 0 0,1 0-1,-1 0 1,1-1 0,-1 1 0,1-1 0,28-19 243,0-1 1,-1-2-1,45-48 0,-52 50-373,-14 14-80,26-30-2070,-32 35 1851,0 0 1,1 1-1,-1-1 1,0 0 0,-1 0-1,1 0 1,0 0-1,-1 0 1,1 0-1,-1 0 1,1 0-1,-1 0 1,0 0-1,0 0 1,0 0-1,0 0 1,0 0-1,0 0 1,-1 0-1,1 0 1,-2-2-1,-11-15-6227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4.828"/>
    </inkml:context>
    <inkml:brush xml:id="br0">
      <inkml:brushProperty name="width" value="0.025" units="cm"/>
      <inkml:brushProperty name="height" value="0.025" units="cm"/>
    </inkml:brush>
  </inkml:definitions>
  <inkml:trace contextRef="#ctx0" brushRef="#br0">143 186 6598,'-57'0'10602,"13"0"-8007,15-4-1442,16-2 288,13-3-352,6-3-416,19-2-161,12-3-31,10-3-257,6 1-192,4 0 0,1-1-641,-8-3-3522,-6 0-8201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5.566"/>
    </inkml:context>
    <inkml:brush xml:id="br0">
      <inkml:brushProperty name="width" value="0.025" units="cm"/>
      <inkml:brushProperty name="height" value="0.025" units="cm"/>
    </inkml:brush>
  </inkml:definitions>
  <inkml:trace contextRef="#ctx0" brushRef="#br0">89 394 12524,'0'0'3448,"-10"11"-2791,1-2-551,2-1 1,-1 1-1,2 1 1,-1-1-1,1 1 0,0 1 1,1-1-1,0 1 1,1 0-1,0 0 0,1 0 1,0 0-1,-1 14 0,4-25-102,-1 1-1,1 0 1,0 0-1,0-1 1,0 1-1,-1 0 1,1 0-1,0-1 1,0 1-1,0 0 1,0 0-1,0-1 1,0 1-1,1 0 1,-1 0-1,0-1 1,0 1-1,0 0 1,1 0-1,-1-1 0,0 1 1,1 0-1,-1-1 1,1 1-1,-1 0 1,1-1-1,-1 1 1,1-1-1,-1 1 1,1-1-1,-1 1 1,1-1-1,0 1 1,1-1 16,0-1 0,-1 1 0,1-1 1,-1 0-1,1 1 0,-1-1 1,1 0-1,-1 0 0,0 0 0,0 0 1,1 0-1,-1 0 0,0 0 0,1-2 1,41-52 848,-10 1-254,-1-1 0,-3-1 0,-3-2 0,22-69 0,-42 94-484,-6 31-162,-3 20-85,-9 86 76,2 116 0,10-214 43,0 1-1,0 0 0,1-1 1,0 1-1,0 0 0,1-1 1,2 8-1,-4-13 4,1 0 0,0 1 0,0-1 0,-1 0 0,1 0 1,0 1-1,0-1 0,0 0 0,0 0 0,0 0 0,0 0 0,1 0 0,-1 0 0,0-1 1,1 1-1,-1 0 0,0-1 0,1 1 0,-1-1 0,0 1 0,1-1 0,-1 0 0,1 1 1,-1-1-1,1 0 0,-1 0 0,1 0 0,-1 0 0,1 0 0,-1 0 0,1-1 0,-1 1 1,1 0-1,-1-1 0,0 1 0,1-1 0,1-1 0,4-1 48,-1-1 1,1 0-1,-1 0 0,0-1 1,0 0-1,0 0 0,-1-1 0,1 1 1,-1-1-1,-1 0 0,6-9 1,42-76 94,-36 56-104,-1-1 1,-2-1-1,8-38 0,-23 84-52,-7 37-14,1 1 1,-1 60-1,9-105 22,0 0 1,0-1-1,0 1 0,0-1 1,0 1-1,0-1 0,0 1 0,1-1 1,-1 1-1,0-1 0,1 1 1,0-1-1,-1 1 0,1-1 1,0 0-1,-1 1 0,1-1 1,0 0-1,0 0 0,0 0 0,0 1 1,0-1-1,1 0 0,-1 0 1,0 0-1,0-1 0,3 3 1,0-3 4,-1 1 0,0-1 0,0 1 0,1-1 1,-1 0-1,0 0 0,0-1 0,1 1 1,-1-1-1,0 1 0,0-1 0,5-2 0,10-4 24,0-1-1,-1-1 0,23-15 1,-8 4-24,-18 13 27,-1-1-1,0-1 1,0 0 0,-1 0-1,0-1 1,13-15 0,-25 24 61,1-1 1,0 1-1,-1 0 1,1 0-1,0-1 1,-1 1-1,0-1 1,1 1-1,-1 0 1,0-1 0,0 1-1,0-1 1,0 1-1,0-1 1,0 1-1,0-1 1,0 1-1,-1 0 1,1-1-1,0 1 1,-1-1-1,1 1 1,-1 0-1,0 0 1,1-1-1,-3-1 1,-28-34 934,16 21-884,5 4-68,5 7-61,0-1 0,0 1 0,0-1 0,1-1 0,0 1-1,0 0 1,1-1 0,-1 0 0,1 0 0,1 0-1,0 0 1,0 0 0,-2-11 0,4 16-26,0 1 1,1 0-1,-1 0 1,0-1-1,1 1 1,-1 0-1,1 0 1,-1 0-1,1 0 1,0 0-1,-1-1 1,1 1-1,0 0 1,0 1-1,0-1 1,0 0-1,0 0 1,0 0-1,0 0 1,0 1-1,0-1 1,0 0-1,0 1 1,0-1-1,0 1 1,0 0-1,1-1 1,1 1 0,43-8-683,-32 6 223,29-3-2334,-1-3 1,55-17-1,-23-1-6144</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6.024"/>
    </inkml:context>
    <inkml:brush xml:id="br0">
      <inkml:brushProperty name="width" value="0.025" units="cm"/>
      <inkml:brushProperty name="height" value="0.025" units="cm"/>
    </inkml:brush>
  </inkml:definitions>
  <inkml:trace contextRef="#ctx0" brushRef="#br0">7 0 18001,'0'0'3043,"-7"52"-2947,7-2 160,6 11-96,11 6-128,5-2 0,5-7-32,-2-10 32,3-11-96,-1-14-800,-6-12-289,-6-11-129,-1-15-319,-9-15-1698,-5-11-2243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16.545"/>
    </inkml:context>
    <inkml:brush xml:id="br0">
      <inkml:brushProperty name="width" value="0.025" units="cm"/>
      <inkml:brushProperty name="height" value="0.025" units="cm"/>
    </inkml:brush>
  </inkml:definitions>
  <inkml:trace contextRef="#ctx0" brushRef="#br0">47 1 6726,'0'0'8456,"-39"68"-6342,32-36-480,7 2-897,0 1-545,0 3-128,5 1-416,2-1-1154,-3-3-1377,-4-5-960,0-5 31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6.357"/>
    </inkml:context>
    <inkml:brush xml:id="br0">
      <inkml:brushProperty name="width" value="0.025" units="cm"/>
      <inkml:brushProperty name="height" value="0.025" units="cm"/>
    </inkml:brush>
  </inkml:definitions>
  <inkml:trace contextRef="#ctx0" brushRef="#br0">34 111 4644,'0'0'7624,"-30"-58"-5735,26 44 514,4 6 63,6 4-1185,17 3-864,6 1 415,3 0 33,3-3-416,3-2-225,-4-1-128,0-1-32,-4 4-256,-5 2-1057,-7 1-1122,-6 0-1184,-12 4-1410,0 5-1217</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6.690"/>
    </inkml:context>
    <inkml:brush xml:id="br0">
      <inkml:brushProperty name="width" value="0.025" units="cm"/>
      <inkml:brushProperty name="height" value="0.025" units="cm"/>
    </inkml:brush>
  </inkml:definitions>
  <inkml:trace contextRef="#ctx0" brushRef="#br0">41 26 4068,'0'0'11467,"-39"59"-9417,37-43-449,2-7-544,8-8-384,18-1 288,5-9-129,11-10-383,3-3-225,-2-1-160,-4 5-256,-5 6-1666,-12 6-1729,-13 4-3492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7.067"/>
    </inkml:context>
    <inkml:brush xml:id="br0">
      <inkml:brushProperty name="width" value="0.025" units="cm"/>
      <inkml:brushProperty name="height" value="0.025" units="cm"/>
    </inkml:brush>
  </inkml:definitions>
  <inkml:trace contextRef="#ctx0" brushRef="#br0">21 310 3459,'-4'11'5253,"2"-3"-4403,-1-2-306,0 1 0,1 0 0,0 0 0,1 1 0,0-1-1,0 0 1,0 0 0,1 1 0,1 11 0,-1-18-485,1-1 0,-1 1 0,1 0 0,0-1 1,-1 1-1,1-1 0,0 1 0,-1-1 0,1 1 0,0-1 1,0 1-1,-1-1 0,1 0 0,0 1 0,0-1 0,0 0 0,0 0 1,0 0-1,-1 1 0,1-1 0,0 0 0,0 0 0,0 0 0,0 0 1,0-1-1,-1 1 0,1 0 0,0 0 0,1-1 0,27-7 308,-14 1-574,0-2 1,-1 0 0,0 0 0,24-22 0,-21 15-1411,-1 0-1,-1-1 1,0-1-1,-2 0 1,22-37-1,-30 45 1415,-1 1 0,0-1 0,-1 0 0,3-13 0,-2-20 6786,-12 79-1593,0-9-4252,5-11-337,1 0 0,1-1 1,0 1-1,1 0 0,0 0 0,4 18 0,-4-32-349,0-1 1,0 0-1,0 0 0,1 0 0,-1 0 1,0 1-1,1-1 0,-1 0 0,1 0 1,-1 0-1,1 0 0,-1 0 0,1 0 1,0 0-1,0 0 0,-1-1 0,1 1 1,0 0-1,0 0 0,0-1 0,0 1 0,0 0 1,0-1-1,0 1 0,0-1 0,0 1 1,0-1-1,0 0 0,0 1 0,1-1 1,-1 0-1,0 0 0,0 0 0,0 1 1,0-2-1,1 1 0,-1 0 0,0 0 1,0 0-1,0 0 0,0-1 0,0 1 1,0 0-1,1-1 0,-1 1 0,0-1 1,0 0-1,0 1 0,0-1 0,1-1 1,4-2 228,1 0 0,-1-1 1,0 0-1,0-1 0,-1 1 0,6-8 1,62-99 494,-15 22-709,-58 90-73,0-1 0,0 1 0,1-1 0,-1 1-1,0 0 1,0-1 0,1 1 0,-1-1 0,0 1 0,1 0-1,-1-1 1,0 1 0,1 0 0,-1-1 0,1 1 0,-1 0-1,1 0 1,-1-1 0,0 1 0,1 0 0,-1 0 0,1 0-1,-1-1 1,1 1 0,-1 0 0,1 0 0,-1 0 0,2 0 0,3 13-49,-5 35 107,-1-34-47,1-7-6,1 1 0,0 0 0,0-1 0,0 1 0,1-1 0,3 9 0,-4-15 2,-1 0 1,0 0 0,1 0 0,0 0 0,-1 0 0,1 0 0,0 0 0,-1-1 0,1 1 0,0 0 0,0 0-1,0 0 1,0-1 0,0 1 0,0 0 0,0-1 0,0 1 0,0-1 0,1 1 0,0-1 8,0 0 0,-1 0 0,1 0 1,-1 0-1,1 0 0,-1-1 0,1 1 0,-1-1 0,1 1 1,-1-1-1,1 0 0,-1 1 0,0-1 0,1 0 1,-1 0-1,0 0 0,0 0 0,3-2 0,8-10 49,0 0 1,-1-1-1,0 0 0,-2-1 0,12-20 0,-11 16-408,1 1 0,1 0 0,17-18 0,-29 36 303,0-1 0,0 1 0,0 0 0,0 0 0,0-1 0,1 1 0,-1 0-1,0 0 1,0 0 0,0-1 0,0 1 0,1 0 0,-1 0 0,0 0 0,0 0-1,1-1 1,-1 1 0,0 0 0,0 0 0,0 0 0,1 0 0,-1 0 0,0 0 0,0 0-1,1 0 1,-1 0 0,0 0 0,1 0 0,-1 0 0,0 0 0,0 0 0,1 0 0,-1 0-1,0 0 1,0 0 0,1 0 0,-1 0 0,0 0 0,0 0 0,0 0 0,1 1 0,-1-1-1,0 0 1,0 0 0,1 0 0,-1 0 0,0 1 0,0-1 0,0 0 0,0 0 0,1 0-1,-1 1 1,0-1 0,0 0 0,0 0 0,0 1 0,4 24-407,-9 32 662,-6-11-1202,-1-18-3651,6-20-1559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7.394"/>
    </inkml:context>
    <inkml:brush xml:id="br0">
      <inkml:brushProperty name="width" value="0.025" units="cm"/>
      <inkml:brushProperty name="height" value="0.025" units="cm"/>
    </inkml:brush>
  </inkml:definitions>
  <inkml:trace contextRef="#ctx0" brushRef="#br0">0 0 6246,'0'0'18161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7.725"/>
    </inkml:context>
    <inkml:brush xml:id="br0">
      <inkml:brushProperty name="width" value="0.025" units="cm"/>
      <inkml:brushProperty name="height" value="0.025" units="cm"/>
    </inkml:brush>
  </inkml:definitions>
  <inkml:trace contextRef="#ctx0" brushRef="#br0">32 0 13485,'0'0'2589,"-4"15"-902,-7 43-983,3 0 1,3 0 0,2 0-1,3 1 1,2-1 0,2 0-1,24 107 1,-26-155-674,0 0 1,1 0-1,1-1 0,0 1 1,7 13-1,-10-21-62,0-1 0,0 1 0,0-1 0,0 0 0,0 1 0,0-1 0,0 0-1,1 0 1,-1 0 0,0 0 0,1 0 0,-1 0 0,1 0 0,-1 0 0,1-1 0,-1 1 0,1-1 0,0 1 0,-1-1 0,1 1 0,-1-1 0,1 0 0,0 0 0,0 0-1,-1 0 1,1 0 0,0 0 0,-1 0 0,1-1 0,-1 1 0,1 0 0,0-1 0,-1 0 0,1 1 0,-1-1 0,1 0 0,-1 0 0,1 0 0,-1 0 0,0 0 0,1 0-1,0-1 1,11-10-1137,-1-1 0,0 1-1,-1-2 1,0 0 0,10-17 0,-2 3-1699,17-25-4062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8.478"/>
    </inkml:context>
    <inkml:brush xml:id="br0">
      <inkml:brushProperty name="width" value="0.025" units="cm"/>
      <inkml:brushProperty name="height" value="0.025" units="cm"/>
    </inkml:brush>
  </inkml:definitions>
  <inkml:trace contextRef="#ctx0" brushRef="#br0">152 363 3651,'0'0'10955,"-7"9"-9434,-5 5-1005,-64 79 2122,67-81-2361,1 1 0,0-1 0,1 1 0,1 0 0,-1 1 0,-4 17 0,11-30-272,0-1 0,1 0 0,-1 0 0,0 0 1,0 0-1,1 1 0,-1-1 0,0 0 0,1 0 0,-1 0 0,0 0 0,1 0 0,-1 0 1,0 0-1,1 0 0,-1 0 0,0 0 0,0 0 0,1 0 0,-1 0 0,0 0 0,1 0 0,-1 0 1,0 0-1,1 0 0,-1-1 0,0 1 0,0 0 0,1 0 0,-1 0 0,0 0 0,0-1 1,1 1-1,-1 0 0,0 0 0,0-1 0,1 1 0,-1 0 0,0 0 0,0-1 0,0 1 0,0 0 1,0 0-1,1-1 0,-1 0 0,23-26 52,-1-2 1,-1 0-1,-2-2 1,-1 0-1,-1-1 0,-2-1 1,17-52-1,-33 93-130,0-1 0,0 1 0,0-1 0,1 1 1,0 0-1,2 8 0,-1 13 60,-2-4-2,0-10 11,1 0-1,0 0 1,3 19 0,-3-33-9,0 0 0,1 0 0,-1 0 0,0 0 0,0 0 0,1 0-1,-1 0 1,0 0 0,1 0 0,-1 0 0,1 0 0,-1 0 0,1 0 0,0-1 0,-1 1 0,1 0 0,0 0 0,0-1 0,-1 1 0,1 0 0,0-1 0,0 1 0,0-1-1,0 1 1,0-1 0,0 1 0,0-1 0,0 0 0,0 1 0,0-1 0,0 0 0,0 0 0,0 0 0,0 0 0,0 0 0,0 0 0,0 0 0,0 0 0,0 0 0,1-1 0,1 0-22,0 0 0,0 0 0,0 0 0,0-1 1,-1 1-1,1-1 0,0 1 0,-1-1 0,0 0 1,1 0-1,-1 0 0,4-5 0,10-17 93,-1 0 0,-1-1 0,14-33 0,-22 42-152,0 1 0,-1-1 0,0 0 0,-1-1-1,-1 1 1,2-24 0,-9 109 84,-19 103 1,10-89 503,-2 56 523,4 185 0,-2-372-841,12 15-178,2-1-1,1 1 0,1 0 0,2 1 0,1-1 0,2 1 0,1 0 0,14-32 0,18-30 9,67-110 0,-77 147 30,-25 46 24,6-9-398,0 0 0,-2-1 0,-1 0 0,0 0 1,-1-1-1,-2 0 0,5-25 0,-11 47 339,0-1 0,1 1 0,-1-1 0,0 1 0,0-1 0,0 1-1,0-1 1,0 1 0,0-1 0,0 1 0,0 0 0,0-1 0,0 1 0,0-1 0,0 1-1,0-1 1,0 1 0,0-1 0,0 1 0,0-1 0,-1 1 0,1-1 0,0 1 0,0-1-1,-1 1 1,1 0 0,0-1 0,-1 1 0,1 0 0,0-1 0,-1 1 0,1 0 0,0-1-1,-1 1 1,1 0 0,-1-1 0,-15 13-13,-13 27 162,18-19 81,1 0 1,1 0-1,0 0 0,2 1 1,1 1-1,0-1 0,1 1 1,-3 44-1,8-64-220,0 0 0,0-1-1,0 1 1,0 0 0,0-1 0,0 1 0,1 0 0,-1 0-1,1-1 1,-1 1 0,1 0 0,0-1 0,-1 1-1,1-1 1,0 1 0,0-1 0,0 1 0,0-1-1,0 0 1,0 0 0,1 1 0,-1-1 0,2 1-1,0-1 8,-1 0 0,1 0-1,-1 0 1,1-1 0,-1 1-1,1-1 1,-1 0 0,1 0-1,-1 0 1,1 0-1,-1 0 1,1 0 0,-1-1-1,4 0 1,5-2 63,-1-1-1,0 0 1,0-1 0,0 1 0,-1-2-1,15-10 1,7-10 141,-1-2 1,-1-1-1,-1-2 0,-2 0 0,-2-2 0,0 0 1,31-63-1,-67 146-494,1-19 288,3-14 19,2-1 0,0 1 1,1 0-1,1 1 0,0-1 1,2 1-1,-2 33 0,5-51-13,0 1-1,0-1 0,-1 0 0,1 1 0,0-1 0,0 0 1,0 0-1,0 0 0,-1 0 0,1 0 0,0 0 0,0 0 0,0 0 1,0 0-1,0 0 0,0 0 0,-1 0 0,1-1 0,0 1 0,0 0 1,0-1-1,-1 1 0,1 0 0,0-1 0,0 0 0,13-11 75,0 0 0,-1 0 0,0-2 0,-1 0 0,-1 0-1,11-19 1,-1 4-46,71-101-34,-92 130-24,0 0 0,0 0 0,0 0-1,1 0 1,-1-1 0,0 1 0,0 0 0,0 0 0,0 0 0,0 0 0,0 0-1,0 0 1,0 0 0,0 0 0,0-1 0,0 1 0,0 0 0,1 0 0,-1 0-1,0 0 1,0 0 0,0 0 0,0 0 0,0 0 0,0 0 0,0 0-1,1 0 1,-1 0 0,0 0 0,0 0 0,0 0 0,0 0 0,0 0 0,0 0-1,1 0 1,-1 0 0,0 0 0,0 0 0,0 0 0,0 0 0,0 0 0,0 0-1,1 0 1,-1 0 0,0 0 0,0 0 0,0 0 0,0 0 0,0 0-1,0 0 1,0 0 0,0 0 0,1 1 0,-1-1 0,0 0 0,0 0 0,0 0-1,0 0 1,0 0 0,0 0 0,0 0 0,0 1 0,0-1 0,0 0 0,1 14-202,-6 19 40,-7 13-964,-4 23-2141,11-22-5016,5-38 807</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8.808"/>
    </inkml:context>
    <inkml:brush xml:id="br0">
      <inkml:brushProperty name="width" value="0.025" units="cm"/>
      <inkml:brushProperty name="height" value="0.025" units="cm"/>
    </inkml:brush>
  </inkml:definitions>
  <inkml:trace contextRef="#ctx0" brushRef="#br0">0 133 13389,'0'0'8968,"54"-25"-8007,-29 20 192,0-4-480,9-3-449,0-3-160,-6-4-737,-1-4-2530,-14-2-7751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9.623"/>
    </inkml:context>
    <inkml:brush xml:id="br0">
      <inkml:brushProperty name="width" value="0.025" units="cm"/>
      <inkml:brushProperty name="height" value="0.025" units="cm"/>
    </inkml:brush>
  </inkml:definitions>
  <inkml:trace contextRef="#ctx0" brushRef="#br0">51 107 3267,'-2'-33'5695,"2"25"-4775,0-1 0,0 1 0,-1-1 0,-1 1-1,1 0 1,-6-16 0,2 51 2123,8 51-2094,3 0 0,4-1 0,21 83 0,76 227 1283,-91-333-2169,-14-49-74,5 21 88,-7-20-86,-5-12-117,-72-97-1216,58 82 1267,2-1 1,0 0-1,1-2 1,2 0 0,0 0-1,-18-49 1,31 71 81,0 0-1,1 0 1,-1-1 0,1 1 0,-1 0-1,1 0 1,0-1 0,0 1 0,0 0 0,0-1-1,1 1 1,-1 0 0,1-1 0,-1 1-1,1 0 1,0 0 0,0 0 0,0-1 0,0 1-1,0 0 1,0 0 0,1 1 0,-1-1-1,1 0 1,-1 0 0,1 1 0,0-1 0,-1 1-1,1-1 1,0 1 0,0 0 0,0-1-1,3 0 1,7-3 17,1 0 0,0 1 1,0 0-1,24-3 0,1-1-119,31-15-1957,-3-8-4763,-23 6-2148</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29.969"/>
    </inkml:context>
    <inkml:brush xml:id="br0">
      <inkml:brushProperty name="width" value="0.025" units="cm"/>
      <inkml:brushProperty name="height" value="0.025" units="cm"/>
    </inkml:brush>
  </inkml:definitions>
  <inkml:trace contextRef="#ctx0" brushRef="#br0">106 27 3972,'0'0'10383,"-12"7"-7233,3-3-2856,4-2-173,0 0-1,1 0 0,-1 1 0,1-1 0,0 1 1,0 0-1,0 0 0,0 1 0,0-1 0,1 1 1,-1-1-1,1 1 0,0 0 0,0 1 0,1-1 1,-3 5-1,0 5 327,2 0 0,-1 0 1,-1 24-1,4-34-406,1 0 0,0 1-1,-1-1 1,1 0 0,1 0 0,-1 1-1,0-1 1,1 0 0,0 0 0,0 0-1,0 0 1,1 0 0,0 0 0,-1 0 0,1 0-1,4 5 1,-5-8-28,0 0 0,1 1 0,-1-1 1,1 0-1,-1 0 0,1 0 0,-1 0 0,1 0 0,-1-1 0,1 1 0,0 0 0,0-1 0,-1 0 1,1 1-1,0-1 0,0 0 0,-1 0 0,1 1 0,0-1 0,0-1 0,0 1 0,-1 0 0,4-1 1,-2 0 49,1-1 0,-1 0 0,0 1 0,0-1 0,0 0 1,0-1-1,0 1 0,0-1 0,0 1 0,4-6 0,2-5 209,0 0-1,-1 0 0,0-1 0,7-18 0,-7 15-217,-1-1 0,-1 0 0,-1-1 1,0 1-1,-2-1 0,2-24 0,-5 73-310,-1-8 11,1 1 0,0-1 0,2 1 0,1-1 0,0 1 0,2-1 1,11 32-1,-16-52 81,1-1 1,0 1-1,0 0 1,-1-1-1,1 1 1,0-1-1,1 1 1,-1-1-1,0 1 1,0-1-1,1 0 1,-1 0-1,3 2 1,-3-2 11,0-1 1,0 0 0,-1 0-1,1 1 1,0-1 0,0 0 0,0 0-1,-1 0 1,1 0 0,0 0-1,0 0 1,0 0 0,0 0-1,-1-1 1,1 1 0,0 0-1,0 0 1,0-1 0,-1 1-1,1 0 1,1-1 0,1-1-352,-1-1 1,1 1-1,-1 0 1,1-1-1,-1 0 1,0 1-1,0-1 1,0 0-1,-1 0 1,1 0-1,-1 0 1,2-5-1,11-27-4563</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0.328"/>
    </inkml:context>
    <inkml:brush xml:id="br0">
      <inkml:brushProperty name="width" value="0.025" units="cm"/>
      <inkml:brushProperty name="height" value="0.025" units="cm"/>
    </inkml:brush>
  </inkml:definitions>
  <inkml:trace contextRef="#ctx0" brushRef="#br0">0 138 2851,'2'-12'4537,"-2"5"-4190,1-3 776,0 0 1,1 1-1,0-1 1,0 0-1,6-14 1,-7 21-874,1 0 0,-1 0 0,1 1 1,0-1-1,0 1 0,-1-1 0,2 1 0,-1-1 0,0 1 1,0 0-1,1 0 0,-1 0 0,1 0 0,0 1 0,-1-1 0,1 1 1,0-1-1,0 1 0,0 0 0,0 0 0,0 1 0,0-1 0,0 0 1,0 1-1,4 0 0,-1-1-163,-1 1 1,0 0-1,1 0 1,-1 1-1,0 0 1,1 0-1,-1 0 1,0 0-1,0 1 1,7 3-1,-10-4-65,1 1-1,-1 0 0,0-1 0,0 1 1,0 0-1,0 1 0,0-1 1,0 0-1,0 0 0,-1 1 0,0-1 1,1 1-1,-1 0 0,0-1 1,0 1-1,0 0 0,0-1 0,-1 1 1,1 0-1,-1 0 0,1 4 1,0 23 453,-2 0 1,0-1 0,-8 39 0,4-30-179,-1 46 1,6-82-288,0-1-1,0 1 1,0 0-1,0 0 1,0 0 0,0-1-1,1 1 1,-1 0-1,1 0 1,-1-1 0,1 1-1,-1 0 1,1-1-1,0 1 1,0-1 0,0 1-1,0-1 1,0 1-1,0-1 1,1 1 0,-1-1-1,0 0 1,1 0-1,-1 0 1,1 0 0,-1 0-1,1 0 1,-1 0 0,1 0-1,0-1 1,-1 1-1,1-1 1,0 1 0,0-1-1,-1 0 1,1 1-1,0-1 1,0 0 0,0 0-1,-1 0 1,1 0-1,0-1 1,0 1 0,-1 0-1,3-2 1,4 1-58,-1-1 0,0 0 0,1-1 0,-1 0 0,0 0 0,-1-1 0,1 1 0,0-1 0,9-9 1,-12 10-495,0-1 0,0 0 0,-1 0 0,1 0 0,-1-1 0,0 1 1,0-1-1,0 0 0,2-6 0,-1-17-5458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17.583"/>
    </inkml:context>
    <inkml:brush xml:id="br0">
      <inkml:brushProperty name="width" value="0.025" units="cm"/>
      <inkml:brushProperty name="height" value="0.025" units="cm"/>
    </inkml:brush>
  </inkml:definitions>
  <inkml:trace contextRef="#ctx0" brushRef="#br0">1 65 13581,'0'0'1911,"6"-9"550,-3 5-2269,0-1 0,0 1 0,1 0 0,0 0 0,0 1 0,0-1 0,0 1 0,0 0 0,1 0-1,-1 0 1,1 1 0,0 0 0,0 0 0,0 0 0,0 0 0,0 1 0,0-1 0,1 1 0,-1 1 0,0-1 0,1 1 0,5 0 0,11-1 216,0 2 0,42 5-1,-57-5-391,-1 0-1,1 1 0,-1 0 0,1 0 1,-1 0-1,0 1 0,0 0 0,0 1 0,0-1 1,0 1-1,-1 0 0,0 0 0,0 1 1,5 5-1,-8-8 2,0 0 0,-1 0 0,0 0 0,1 0 0,-1 0 0,0 0 0,0 1 0,0-1 0,0 0 0,-1 1 0,1-1 0,-1 1 0,1-1 0,-1 1 0,0-1 0,0 1 0,0-1 0,0 1 0,0-1 0,-1 0 0,1 1 0,-1-1 0,1 1 0,-1-1 0,0 0 0,0 1 0,0-1 0,0 0 0,-1 0 0,1 0 0,-1 0 0,-1 2 0,-6 6 337,0 0 0,-1-1-1,0 0 1,-20 12-1,16-10-13,-10 4 261,19-12-526,0 0 0,0-1 0,1 1 0,-1 1 0,1-1-1,-1 1 1,1 0 0,0 0 0,0 0 0,1 0 0,-1 1 0,1-1-1,0 1 1,0 0 0,1 0 0,-4 9 0,6-13-75,0 1 1,1-1-1,-1 1 0,1-1 1,-1 0-1,1 1 0,-1-1 1,1 0-1,-1 0 0,1 1 1,0-1-1,0 0 0,0 0 1,0 0-1,0 0 0,0 0 1,0 0-1,0 0 1,0 0-1,0 0 0,1-1 1,-1 1-1,0 0 0,0-1 1,1 1-1,-1-1 0,1 0 1,-1 1-1,0-1 0,3 0 1,47 9-1703,-51-9 1685,53 4-7345,2-3 4608,108-8 5444,-113-2-2055,26-1 193,-76 10-818,1 0 1,-1 1-1,0-1 1,1 0 0,-1 0-1,1 1 1,-1-1 0,1 0-1,-1 1 1,0-1-1,1 1 1,-1-1 0,0 0-1,1 1 1,-1-1 0,0 1-1,0-1 1,1 1-1,-1-1 1,0 1 0,0-1-1,0 1 1,0-1 0,0 1-1,1-1 1,-1 1-1,0-1 1,0 1 0,0-1-1,0 1 1,-1-1-1,1 1 1,0-1 0,0 1-1,0-1 1,0 1 0,-1 0-1,-6 30 354,3-15-1211,24-29-1604,-7-1 1825,0-1 0,-1 0-1,-1-1 1,-1 0 0,11-21 0,36-94 1721,-24 51-253,-24 56 1541,-16 35 265,-17 42-1545,18-27-1102,0 0 1,-2 40 0,7-55-133,1 0 1,0 0-1,0 0 1,1 0-1,1 0 1,0 0-1,0 0 1,8 19-1,-9-28 72,0 1 0,0-1 0,0 0-1,0 0 1,0 0 0,0 0-1,1 0 1,0 0 0,-1 0 0,1 0-1,0-1 1,-1 1 0,1-1-1,0 1 1,0-1 0,1 0 0,-1 0-1,0 0 1,0 0 0,0 0-1,1 0 1,3 0 0,-2-1 74,0 0 0,-1 0 0,1-1 0,0 1 0,-1-1 1,1 0-1,0 0 0,-1-1 0,0 1 0,1-1 0,-1 1 0,0-1 0,4-3 1,8-7 415,-1 0 0,0 0 0,-1-1 0,18-24 0,-10 10 504,33-54-1,-49 71-836,0 0 0,0-1 1,-1 1-1,0-1 0,-1 0 0,0 0 0,-1 0 0,0-1 1,0-15-1,-2 27-112,-1 0 1,1 0-1,-1 0 1,1 0-1,-1 0 1,1 0-1,-1 0 1,1 0-1,-1 0 0,1 1 1,-1-1-1,1 0 1,-1 0-1,1 1 1,-1-1-1,1 0 1,-1 1-1,1-1 1,0 0-1,-1 1 1,1-1-1,0 1 0,-1-1 1,1 0-1,0 1 1,-1-1-1,1 2 1,-6 16-172,1 0 1,1 1-1,1 0 1,1 0-1,-1 32 1,2-27-108,-4 172-1368,5-206 3067,1-13-654,-2 0 1,0 0-1,-8-37 0,-4 7-764,13 53-63,26 21-215,-14-16 74,0 0 0,0-1 0,1 0 0,-1-1 0,1 0 0,0-1-1,23 0 1,-6-1 91,1-1 1,35-6-1,-24-5 356,-41 11-199,1 0 0,-1-1 0,0 1-1,0 0 1,0-1 0,0 0 0,0 1-1,0-1 1,0 0 0,0 1 0,0-1-1,0 0 1,0 0 0,0 0 0,0 0 0,-1 0-1,1 0 1,0 0 0,-1 0 0,1 0-1,-1 0 1,1 0 0,-1 0 0,1-1 0,-1 1-1,0 0 1,0 0 0,1 0 0,-1-1-1,0 1 1,0-1 0,-1 0-29,-1 0 1,1 1-1,0 0 0,0-1 1,-1 1-1,1 0 1,-1-1-1,1 1 0,-1 0 1,1 0-1,-1 0 1,0 0-1,0 1 0,1-1 1,-1 0-1,0 1 0,0-1 1,0 1-1,0 0 1,1-1-1,-1 1 0,0 0 1,0 0-1,-2 1 0,-48 0 26,47 1 0,1-1 1,-1 1-1,1 0 1,-1 0-1,1 0 1,0 0-1,0 1 1,0 0-1,1 0 1,-1 0-1,0 0 1,1 0-1,0 1 1,0 0-1,-5 7 1,7-9-10,-1 0 1,1 0 0,0 0-1,0 1 1,0-1 0,0 0-1,0 1 1,0-1-1,1 1 1,-1-1 0,1 1-1,0-1 1,0 1 0,-1-1-1,2 1 1,-1 0-1,0-1 1,0 1 0,1-1-1,0 1 1,-1-1 0,1 0-1,0 1 1,0-1-1,0 0 1,1 1 0,-1-1-1,0 0 1,1 0 0,3 4-1,2-1-169,0 1 1,0-1-1,1 0 0,0-1 0,-1 0 0,2 0 0,-1-1 1,13 4-1,42 7-4634,-18-8-2484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0.701"/>
    </inkml:context>
    <inkml:brush xml:id="br0">
      <inkml:brushProperty name="width" value="0.025" units="cm"/>
      <inkml:brushProperty name="height" value="0.025" units="cm"/>
    </inkml:brush>
  </inkml:definitions>
  <inkml:trace contextRef="#ctx0" brushRef="#br0">0 274 3683,'0'0'15247,"61"2"-15119,-29-19-96,4-6-737,1-4-2562,-3-5-2306</inkml:trace>
  <inkml:trace contextRef="#ctx0" brushRef="#br0" timeOffset="1">355 1 5445,'0'0'12012,"0"63"-10635,0-24-480,0 4 256,0 4-481,0-5 1,6-4-160,3-11-417,0-8-96,5-13-289,-2-6-1953,-1-17-1537,-4-12-3877</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1.064"/>
    </inkml:context>
    <inkml:brush xml:id="br0">
      <inkml:brushProperty name="width" value="0.025" units="cm"/>
      <inkml:brushProperty name="height" value="0.025" units="cm"/>
    </inkml:brush>
  </inkml:definitions>
  <inkml:trace contextRef="#ctx0" brushRef="#br0">26 1 6342,'0'0'17809,"-25"48"-17841,39-30 64,2-3-64,-2-2-961,6-6-1602,-7-3-2273,-3 0-2723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1.425"/>
    </inkml:context>
    <inkml:brush xml:id="br0">
      <inkml:brushProperty name="width" value="0.025" units="cm"/>
      <inkml:brushProperty name="height" value="0.025" units="cm"/>
    </inkml:brush>
  </inkml:definitions>
  <inkml:trace contextRef="#ctx0" brushRef="#br0">5 1 3395,'0'0'7170,"1"13"-5115,-2 201 5123,-3-140-5367,8 101-1,-4-171-1797,0-1 0,1 0 0,0 1-1,-1-1 1,1 0 0,0 0 0,1 0-1,-1 0 1,1 0 0,-1 0 0,1 0-1,0 0 1,0 0 0,0-1-1,0 1 1,1-1 0,-1 0 0,1 1-1,3 1 1,-5-3-2,1 0 1,0-1-1,0 1 0,0 0 0,0-1 1,1 1-1,-1-1 0,0 0 0,0 0 1,0 1-1,0-1 0,0-1 0,0 1 1,1 0-1,-1-1 0,0 1 0,0-1 1,0 1-1,0-1 0,0 0 0,0 0 1,0 0-1,-1 0 0,1 0 0,0 0 0,0-1 1,-1 1-1,1 0 0,-1-1 0,2-2 1,8-8 34,-2-1-1,0 0 1,-1 0 0,0-1 0,0 0 0,-2 0 0,0 0 0,-1-1-1,7-28 1,-5 9 412,-1 0 0,-2-1 0,0-47 0,-20 131-474,10 5 9,3 0 0,4 63 0,-1-114 8,0 1 0,1-1 0,-1 0 0,1 0 0,0 0 0,0 0 0,0 0 0,0 0 0,1 0 0,-1 0 0,1-1 0,0 1 0,0 0 0,0-1 0,2 3 0,-3-4-13,1 0 0,-1 0 0,0 0 1,0-1-1,1 1 0,-1 0 1,0-1-1,1 1 0,-1-1 1,0 0-1,1 1 0,-1-1 1,1 0-1,-1 0 0,0 0 1,1 0-1,-1 0 0,1 0 0,-1 0 1,1 0-1,-1-1 0,0 1 1,1-1-1,-1 1 0,1-1 1,-1 1-1,0-1 0,0 0 1,1 1-1,-1-1 0,0 0 1,0 0-1,0 0 0,0 0 0,0 0 1,1-2-1,5-4-871,-1 0 1,0-1-1,0 0 1,-1 0-1,9-18 0,15-48-8096,-12 24 2135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2.143"/>
    </inkml:context>
    <inkml:brush xml:id="br0">
      <inkml:brushProperty name="width" value="0.025" units="cm"/>
      <inkml:brushProperty name="height" value="0.025" units="cm"/>
    </inkml:brush>
  </inkml:definitions>
  <inkml:trace contextRef="#ctx0" brushRef="#br0">1 344 9225,'0'0'12347,"1"10"-11653,3 143 411,5 66-674,-6-182-390,2 0-1,2 0 1,21 64-1,-26-96-33,-2-3 0,1 0-1,-1 1 1,1-1 0,0 0 0,0 0-1,0 0 1,0 0 0,0 1 0,0-2-1,1 1 1,-1 0 0,1 0-1,-1 0 1,1-1 0,0 1 0,0 0-1,2 1 1,-2-7 30,-1 0 0,0-1 0,0 1 0,0 0 0,-1 0 0,1-1 0,-1 1 0,0 0 0,-1-6 0,1 9-33,1-22-4,-2 0 1,-1 0-1,0 1 1,-2-1-1,-1 1 0,0 0 1,-2 0-1,0 0 1,-2 1-1,0 0 1,-13-20-1,10 27-4,7 17-130,5-2 126,0 1 0,1-1 1,-1 1-1,1-1 0,-1 0 0,1 1 1,0-1-1,-1 0 0,1 1 0,0-1 0,0 0 1,0 0-1,0 0 0,0 0 0,0 0 1,0 0-1,0 0 0,1 0 0,1 1 1,2 1 1,-1-1 1,1 1-1,0-1 1,0 0-1,0-1 1,0 1-1,0-1 1,0 0-1,1 0 0,-1 0 1,8-1-1,-6-1-419,1 0-1,-1 0 0,0-1 0,0 0 0,0 0 1,0 0-1,0-1 0,0 0 0,-1-1 0,1 1 1,-1-1-1,7-6 0,-2 1-260,-1 0 0,0 0 0,0-1 0,-1-1 0,15-22 0,5-27 3143,-53 118 1375,-4 11-2870,19-39-133,1 0-1,2 1 1,1-1-1,-2 57 1,7-85-805,0 0 0,0 0 1,0 0-1,0 0 1,0 0-1,0-1 0,1 1 1,-1 0-1,1 0 0,-1 0 1,1 0-1,0 0 0,0-1 1,0 1-1,0 0 0,0-1 1,0 1-1,0-1 0,2 2 1,-2-2-14,0 0 0,0-1 0,1 1 0,-1-1 0,0 1 0,1-1 0,-1 0 1,0 1-1,1-1 0,-1 0 0,0 0 0,1 0 0,-1 0 0,1 0 0,-1 0 0,0-1 1,1 1-1,-1 0 0,0-1 0,2 0 0,4-2 14,0 0 0,0-1 0,-1 0 0,1 0 0,-1-1 0,0 0 0,0 0 0,6-7 0,5-8-24,-1 0 1,-1-2 0,0 0 0,-2 0 0,0-1-1,-2-1 1,-1 0 0,0-1 0,-2 0-1,-1 0 1,5-31 0,-13 47-355,-6 25 217,-8 29 97,12-33 39,0-1 1,0 1-1,1-1 1,1 1 0,0 0-1,1 0 1,0 0-1,3 21 1,-3-32 2,0-1 0,1 1 0,-1 0 0,0-1 0,1 1 0,-1 0 0,0-1 0,1 1 0,-1-1 0,1 1 0,-1-1 0,1 1 0,-1-1 0,1 1 0,-1-1 0,1 1 0,0-1 0,-1 0 0,1 1-1,0-1 1,-1 0 0,1 0 0,0 0 0,-1 1 0,1-1 0,0 0 0,-1 0 0,1 0 0,0 0 0,0 0 0,-1 0 0,1 0 0,0 0 0,-1 0 0,1-1 0,0 1 0,0 0 0,-1 0 0,1-1 0,0 1 0,0-1 0,27-18 117,-8-3-89,0 0-1,-2-1 0,0-1 1,-2-1-1,15-28 0,57-140 200,-69 147-31,-2-2 1,-2 0-1,-2-1 1,12-87 0,-39 161-358,-5 28-15,5-3 451,2 1 1,3 0 0,2 0-1,-2 75 1,9-119-249,0-1 1,1 1-1,-1-1 0,1 1 1,0-1-1,1 0 0,0 0 1,0 0-1,0 0 0,0 0 1,1 0-1,0 0 0,8 10 1,-8-12-14,1 0 0,0-1 0,0 0 0,0 1 0,0-2 0,1 1 0,-1 0 0,1-1 0,0 0 0,0 0 0,0 0 0,0 0 0,0-1 0,0 0 0,0 0 0,0-1 0,7 1 0,-9-1-40,-1 1 0,1-1 0,0 0 0,-1 0 0,1 0 0,0-1 0,-1 1 0,1-1 0,0 1 0,-1-1 0,1 0 0,-1 0 0,5-2 0,-6 2 3,-1 1-1,0 0 1,0-1 0,1 1 0,-1 0 0,0-1-1,0 1 1,0 0 0,0-1 0,1 1-1,-1-1 1,0 1 0,0 0 0,0-1 0,0 1-1,0-1 1,0 1 0,0 0 0,0-1-1,0 1 1,0-1 0,0 1 0,0 0-1,-1-1 1,1 1 0,0-1 0,0 1 0,0 0-1,0-1 1,-1 1 0,-18-19-381,-14-4 129,10 8-61,0-1 1,1-1-1,1 0 1,0-2-1,1-1 1,-29-38-1,48 57 396,0 0 1,0-1-1,0 1 1,0 0-1,1 0 1,-1 0-1,0-1 0,1 1 1,0 0-1,-1-1 1,1 1-1,-1 0 0,1-1 1,0 1-1,0-1 1,0 1-1,0 0 1,0-1-1,0 1 0,0-1 1,1 1-1,-1 0 1,0-1-1,1 1 0,-1 0 1,1-1-1,-1 1 1,1 0-1,0 0 1,-1 0-1,1-1 0,0 1 1,0 0-1,0 0 1,0 0-1,0 0 0,0 0 1,0 1-1,0-1 1,1 0-1,-1 0 1,0 1-1,0-1 0,1 1 1,-1-1-1,0 1 1,3-1-1,9-3 117,1 0 1,0 1-1,0 1 0,14-1 0,-9 1-110,19-3-36,54-10-1713,-90 11-4069,-10 0 2800,-13-2-2038,-17-4-5237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2.504"/>
    </inkml:context>
    <inkml:brush xml:id="br0">
      <inkml:brushProperty name="width" value="0.025" units="cm"/>
      <inkml:brushProperty name="height" value="0.025" units="cm"/>
    </inkml:brush>
  </inkml:definitions>
  <inkml:trace contextRef="#ctx0" brushRef="#br0">8 95 10954,'-7'-7'5606,"7"-2"-4261,0 1 64,12 3-320,10 0 96,3 3-416,2 2-545,1 0-192,-5 0 0,1 0-1217,-3-1-1633,-10 1-2467,-4 0-1474</inkml:trace>
  <inkml:trace contextRef="#ctx0" brushRef="#br0" timeOffset="1">204 48 2114,'0'0'23094,"-8"-15"-22806,18 15-288,6-5-32,-3-5-3203,-2-7-8296</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2.926"/>
    </inkml:context>
    <inkml:brush xml:id="br0">
      <inkml:brushProperty name="width" value="0.025" units="cm"/>
      <inkml:brushProperty name="height" value="0.025" units="cm"/>
    </inkml:brush>
  </inkml:definitions>
  <inkml:trace contextRef="#ctx0" brushRef="#br0">97 397 4324,'0'0'5958,"-63"4"-3748,42-1 480,8-2-255,13 1-546,4-2-767,24 0-226,21-10 1,24-14-320,16-9-193,16-12-192,12-4-128,-5-5 0,-5 1-320,-10 4-1153,-21 9-993,-26 10-898,-27 10-2753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3.257"/>
    </inkml:context>
    <inkml:brush xml:id="br0">
      <inkml:brushProperty name="width" value="0.025" units="cm"/>
      <inkml:brushProperty name="height" value="0.025" units="cm"/>
    </inkml:brush>
  </inkml:definitions>
  <inkml:trace contextRef="#ctx0" brushRef="#br0">0 413 7751,'0'0'10218,"93"-62"-9577,-14 11 191,15-7-607,5 1-161,8-4-609,-7-1-2786,-11 0-3171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3.589"/>
    </inkml:context>
    <inkml:brush xml:id="br0">
      <inkml:brushProperty name="width" value="0.025" units="cm"/>
      <inkml:brushProperty name="height" value="0.025" units="cm"/>
    </inkml:brush>
  </inkml:definitions>
  <inkml:trace contextRef="#ctx0" brushRef="#br0">0 18 17873,'0'0'4457,"9"0"-4243,168-8 1226,-29-1-1241,-143 9-202,1 0 0,0 0 0,0 0 0,0 1 0,-1 0 0,1 0 0,0 0 0,-1 1 0,11 4 0,-13-4-21,-1 0 0,0 0 0,1-1 0,-1 2 0,0-1-1,0 0 1,0 0 0,-1 1 0,1-1 0,-1 1 0,1-1 0,-1 1 0,0 0-1,0-1 1,0 1 0,0 0 0,0 0 0,-1 0 0,1 0 0,-1 0 0,0 4-1,0 3-15,0-1-1,0 1 0,-1 0 1,-1 0-1,0-1 0,0 1 0,-1-1 1,0 1-1,-7 13 0,-6 10-187,-27 38 0,26-43-40,-131 180-4329,71-114-4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5.166"/>
    </inkml:context>
    <inkml:brush xml:id="br0">
      <inkml:brushProperty name="width" value="0.025" units="cm"/>
      <inkml:brushProperty name="height" value="0.025" units="cm"/>
    </inkml:brush>
  </inkml:definitions>
  <inkml:trace contextRef="#ctx0" brushRef="#br0">62 368 13645,'-6'13'342,"-4"8"-242,1 2 0,1-1 0,1 1 1,0 1-1,2-1 0,1 1 0,1 0 1,0 36-1,3-58-45,0 0 1,0 0-1,1 0 1,-1 0-1,0 0 1,1 0-1,0 0 1,-1 0-1,1-1 1,0 1-1,0 0 1,0 0-1,0-1 1,0 1-1,2 2 1,-2-3-27,0-1 0,0 1 0,-1-1 0,1 1 1,0-1-1,0 0 0,0 1 0,0-1 0,0 0 0,0 0 0,0 0 0,0 0 1,0 0-1,0 1 0,0-2 0,0 1 0,0 0 0,-1 0 0,1 0 1,0 0-1,0-1 0,2 0 0,1-1 94,0 0 0,1-1 0,-1 0-1,0 0 1,0 0 0,0 0 0,-1 0 0,1-1 0,-1 0-1,5-8 1,23-36 329,-3-2 0,-3-1-1,-1-1 1,-3-1 0,-2 0 0,-3-2-1,12-68 1,-26 113-244,5-51 1009,-7 58-1079,1-1 0,-2 1 0,1-1 1,0 0-1,-1 1 0,1-1 0,-1 1 0,0-1 0,0 1 0,0 0 0,-1-1 0,1 1 0,-3-4 0,3 6-121,1 1 0,0-1 1,-1 1-1,1-1 0,-1 1 0,1-1 0,0 1 0,-1-1 1,1 1-1,-1 0 0,1-1 0,-1 1 0,0 0 0,1-1 0,-1 1 1,1 0-1,-1 0 0,0-1 0,1 1 0,-1 0 0,1 0 1,-1 0-1,0 0 0,1 0 0,-1 0 0,0 0 0,1 0 1,-1 0-1,0 0 0,1 0 0,-1 0 0,1 0 0,-1 1 1,0-1-1,1 0 0,-1 0 0,1 1 0,-1-1 0,1 0 0,-1 1 1,1-1-1,-1 1 0,1-1 0,-1 1 0,1-1 0,-1 1 1,1-1-1,0 1 0,-1-1 0,1 2 0,-14 28-139,10-4 93,1-1 0,2 0 0,0 1 0,1 0 0,2-1 0,0 1 0,2-1 0,1 0 0,1 0 0,1 0 0,1-1 0,1 0 0,21 37 0,-27-55-31,0-1-1,0 0 1,0 0-1,1 0 1,0-1-1,0 1 1,0-1-1,8 6 1,-10-9 5,-1 0-1,1 0 1,0 0-1,-1 0 1,1 0 0,0 0-1,0-1 1,0 1 0,0 0-1,0-1 1,0 0 0,0 0-1,0 1 1,0-1 0,0 0-1,0-1 1,0 1 0,0 0-1,0 0 1,0-1-1,-1 1 1,1-1 0,0 0-1,0 0 1,0 1 0,0-1-1,-1 0 1,1-1 0,2-1-1,3-3-519,-1 0 0,0-1 0,0 0 0,-1 0 0,0 0 0,0-1 0,5-9 0,12-35-6035,-8 3-1985</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5.495"/>
    </inkml:context>
    <inkml:brush xml:id="br0">
      <inkml:brushProperty name="width" value="0.025" units="cm"/>
      <inkml:brushProperty name="height" value="0.025" units="cm"/>
    </inkml:brush>
  </inkml:definitions>
  <inkml:trace contextRef="#ctx0" brushRef="#br0">1 303 4773,'0'0'13767,"10"2"-11621,-8-2-2035,1 1-1,0-1 1,0 0 0,0 0-1,0 0 1,0 0-1,0-1 1,-1 1-1,1-1 1,0 0-1,0 1 1,-1-1 0,1-1-1,0 1 1,-1 0-1,1 0 1,-1-1-1,1 0 1,2-2 0,1-3 54,0 0 0,-1 0 0,0 0 1,0-1-1,-1 0 0,7-14 1,0-2-98,0 0 1,-2-1-1,-1 0 1,-1-1-1,7-39 1,-14 64-67,0-1 0,0 1 1,1-1-1,-1 0 0,0 1 1,0-1-1,0 1 0,-1-1 0,1 1 1,0-1-1,0 1 0,-1-1 0,1 1 1,-1-1-1,0 1 0,1-1 1,-1 1-1,-2-3 0,3 4 0,-1-1 0,0 1-1,0 0 1,1 0 0,-1-1 0,0 1-1,0 0 1,0 0 0,0 0 0,1 0-1,-1 0 1,0 0 0,0 0-1,0 0 1,0 0 0,1 0 0,-1 0-1,0 1 1,0-1 0,1 0 0,-1 1-1,0-1 1,0 0 0,0 2 0,-4 1 3,0 0 0,0 0 0,1 1 0,-1 0 1,1 0-1,0 0 0,0 1 0,-4 6 0,-2 9-15,1 0-1,1 0 0,1 1 1,0 0-1,2 0 0,0 1 1,2 0-1,0-1 0,2 1 1,0 0-1,4 33 0,-3-52 15,0 0 1,0 0-1,0 0 0,0-1 0,1 1 1,0 0-1,-1 0 0,1-1 0,0 1 0,0 0 1,0-1-1,1 1 0,-1-1 0,1 0 1,-1 1-1,1-1 0,0 0 0,0 0 0,0 0 1,0 0-1,0 0 0,0 0 0,1-1 1,-1 1-1,1-1 0,-1 1 0,1-1 0,-1 0 1,1 0-1,4 1 0,-2-2-8,1 1 0,-1-1 0,0-1 0,0 1 0,0-1 0,0 0 1,0 0-1,0 0 0,0 0 0,0-1 0,0 0 0,0 0 0,0-1 0,-1 1 0,0-1 0,6-4 0,57-54-4528,-38 30-1442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5.939"/>
    </inkml:context>
    <inkml:brush xml:id="br0">
      <inkml:brushProperty name="width" value="0.025" units="cm"/>
      <inkml:brushProperty name="height" value="0.025" units="cm"/>
    </inkml:brush>
  </inkml:definitions>
  <inkml:trace contextRef="#ctx0" brushRef="#br0">1 35 12460,'0'0'7815,"46"-6"-6662,-7 1-864,6-1-257,1 1 0,8 2-193,-6 0-2241,2-1-1954,-11 3-705,-6 0-2690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24.112"/>
    </inkml:context>
    <inkml:brush xml:id="br0">
      <inkml:brushProperty name="width" value="0.025" units="cm"/>
      <inkml:brushProperty name="height" value="0.025" units="cm"/>
    </inkml:brush>
  </inkml:definitions>
  <inkml:trace contextRef="#ctx0" brushRef="#br0">2 308 192,'0'0'2563,"0"-8"-2270,0 1-421,-1 3 391,1-1-1,-1 1 1,1-1 0,0 1 0,1-1 0,-1 1 0,1 0-1,0-1 1,0 1 0,1-1 0,-1 1 0,3-5 0,-1 5-31,1 0 0,-1 0 0,1 1 0,-1-1 0,1 1-1,1 0 1,-1 0 0,0 0 0,1 0 0,-1 1 0,1-1 0,5 0 0,3-2-103,1 2-1,0 0 0,19-2 0,36 1 417,-1 2-1,110 13 0,13 0 55,736 18 172,108 1-725,1413-33 50,-605-81 891,-690-54-923,-1075 128-265,121-2 1,-80 12-4547,-109 0 4071,26 0-3141</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6.485"/>
    </inkml:context>
    <inkml:brush xml:id="br0">
      <inkml:brushProperty name="width" value="0.025" units="cm"/>
      <inkml:brushProperty name="height" value="0.025" units="cm"/>
    </inkml:brush>
  </inkml:definitions>
  <inkml:trace contextRef="#ctx0" brushRef="#br0">2 0 8104,'0'0'9470,"-1"10"-8936,1 4-259,0 0 0,1 0 1,1 0-1,0 0 0,1 0 1,1-1-1,6 18 0,48 106 1836,-25-60-1091,148 408 1014,-340-839-1439,104 238-683,52 109 82,0 2 0,1 0 0,0-1 0,0 1 0,0-1 0,0 1 0,0-8 0,2 12-35,1 1 0,-1-1 0,1 1 0,-1-1 0,1 1 0,0-1 0,-1 1 0,1-1 0,0 1 0,-1 0 0,1-1 0,0 1 0,-1 0 0,1 0 0,0-1 0,0 1 0,-1 0 0,1 0 0,0 0 0,0 0 0,-1 0 0,1 0 0,0 0 0,0 0 0,-1 0-1,2 1 1,30 1-702,-27-2 362,2 1 1,9 0-1066,0 0 0,0-1 0,0 0 1,0-1-1,0-1 0,0 0 0,24-8 0,0-8-3166</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6.843"/>
    </inkml:context>
    <inkml:brush xml:id="br0">
      <inkml:brushProperty name="width" value="0.025" units="cm"/>
      <inkml:brushProperty name="height" value="0.025" units="cm"/>
    </inkml:brush>
  </inkml:definitions>
  <inkml:trace contextRef="#ctx0" brushRef="#br0">22 83 8040,'0'0'8755,"-3"9"-7405,-2 13-604,0 1 0,2-1 0,-2 39-1,4-49-683,1-1 0,1 1 0,0 0 0,0-1 0,1 1 1,0-1-1,1 1 0,1-1 0,8 20 0,-12-30-58,1 0 1,0 1-1,-1-1 1,1 0-1,0 0 1,0 0-1,0 0 1,0 1-1,0-1 0,0 0 1,0-1-1,0 1 1,0 0-1,0 0 1,1 0-1,-1-1 1,0 1-1,1-1 1,-1 1-1,0-1 1,1 1-1,-1-1 1,1 0-1,2 1 1,-2-2 12,0 0 0,0 1 1,0-1-1,0 0 0,0 0 0,0 0 1,0 0-1,0 0 0,-1 0 0,1-1 0,0 1 1,-1 0-1,1-1 0,1-2 0,5-6 61,-1 0-1,-1 0 1,0 0-1,8-18 1,-7 7-49,0-1 1,-1 0 0,-1 1-1,-1-2 1,-1 1 0,-1 0-1,-1-1 1,-4-37 0,3 57-30,1 1 0,-1-1 0,-1 1 0,1 0 1,0-1-1,0 1 0,-1 0 0,0-1 1,1 1-1,-1 0 0,0 0 0,0 0 0,0-1 1,0 1-1,-1 0 0,1 0 0,0 0 1,-1 1-1,0-1 0,1 0 0,-1 1 0,0-1 1,-3-2-1,5 5-10,-1-1 1,0 0-1,1 1 0,-1-1 1,1 1-1,-1-1 0,1 1 1,-1-1-1,1 1 0,-1-1 1,1 1-1,-1 0 0,1-1 1,0 1-1,-1-1 0,1 1 1,0 0-1,-1-1 0,1 1 1,0 0-1,0 0 0,0-1 1,0 1-1,0 0 0,0-1 1,0 1-1,0 0 0,0 0 1,0-1-1,0 2 0,-1 29-23,1-28 14,0 16-254,-1 0 365,1 1 1,1 0-1,7 35 1,-7-51-225,0 0 0,0 0 0,0-1-1,1 1 1,0 0 0,0-1 0,0 1 0,0-1 0,0 0-1,5 6 1,-5-8-85,0 1-1,0-1 0,0 0 1,0 0-1,0 1 1,0-1-1,0-1 1,0 1-1,0 0 0,0 0 1,1-1-1,-1 1 1,0-1-1,0 0 0,1 0 1,-1 0-1,0 0 1,1 0-1,-1 0 1,2-1-1,26-10-4288,0-17-250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7.173"/>
    </inkml:context>
    <inkml:brush xml:id="br0">
      <inkml:brushProperty name="width" value="0.025" units="cm"/>
      <inkml:brushProperty name="height" value="0.025" units="cm"/>
    </inkml:brush>
  </inkml:definitions>
  <inkml:trace contextRef="#ctx0" brushRef="#br0">147 1 3459,'0'0'13021,"-9"4"-11537,3 0-1410,-1 1 0,1-1 1,0 2-1,0-1 1,0 1-1,1 0 0,0 0 1,0 0-1,0 1 1,1-1-1,0 1 1,0 0-1,1 1 0,0-1 1,-3 12-1,0-5-67,-31 94 832,34-95-653,0 0 1,0 0-1,1 0 1,1 1-1,0-1 1,1 17-1,0-29-178,0 1-1,1-1 1,-1 0-1,0 0 0,1 1 1,-1-1-1,1 0 0,-1 0 1,1 0-1,-1 0 0,1 1 1,0-1-1,-1 0 1,1 0-1,0 0 0,0-1 1,0 1-1,0 0 0,0 0 1,0 0-1,0-1 0,0 1 1,0 0-1,1-1 1,-1 1-1,0-1 0,0 1 1,0-1-1,1 0 0,-1 1 1,0-1-1,1 0 0,-1 0 1,0 0-1,0 0 0,1 0 1,-1 0-1,0-1 1,3 1-1,2-2 3,1 1 1,0-1 0,-1 0-1,0 0 1,1-1-1,8-5 1,11-8-1017,40-34 0,-8 1-4077,-29 23-79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7.566"/>
    </inkml:context>
    <inkml:brush xml:id="br0">
      <inkml:brushProperty name="width" value="0.025" units="cm"/>
      <inkml:brushProperty name="height" value="0.025" units="cm"/>
    </inkml:brush>
  </inkml:definitions>
  <inkml:trace contextRef="#ctx0" brushRef="#br0">12 1 16624,'-3'14'742,"-1"11"-350,1 1 1,2 0-1,0-1 0,2 1 1,0 0-1,2 0 0,9 39 1,1-26-150,1-1 0,3 0-1,0-2 1,3 0 0,1-1 0,1 0 0,37 41 0,-55-71-228,-2-3-6,-1 0 0,1 0 0,0 0 1,0 0-1,-1-1 0,1 1 0,0-1 0,0 1 0,1-1 0,-1 1 0,0-1 0,5 2 0,-16-38-1888,-7 6 1504,-1 2-1,-1 0 0,-1 1 1,-1 1-1,-2 1 0,0 1 0,-41-33 1,75 54 1019,23 4-544,-4 1-60,37-6-989,-58 1-53,1 0 1,0 0-1,-1-1 0,14-5 1,21-15-4636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7.911"/>
    </inkml:context>
    <inkml:brush xml:id="br0">
      <inkml:brushProperty name="width" value="0.025" units="cm"/>
      <inkml:brushProperty name="height" value="0.025" units="cm"/>
    </inkml:brush>
  </inkml:definitions>
  <inkml:trace contextRef="#ctx0" brushRef="#br0">104 1 9641,'0'0'6449,"-7"5"-4378,-1 1-1863,1 0 0,0 0 0,1 1 0,-1 0 0,2 0 0,-1 1 1,1 0-1,0 0 0,0 0 0,1 1 0,0-1 0,0 1 0,1 0 0,-3 15 0,2-6 133,0 0 0,1 1 1,1-1-1,1 0 0,0 1 1,2-1-1,2 23 0,-3-39-319,0 0 0,1 0 0,-1-1 0,0 1 0,0 0 0,1 0 0,-1-1 0,1 1 0,-1 0 0,1-1 0,0 1 0,0-1 0,0 1 0,0-1 0,0 1 0,0-1 0,0 0 0,0 1 0,0-1 0,1 0 0,-1 0 0,0 0 0,1 0 0,-1 0 0,1 0 0,-1 0 0,1-1 0,0 1 0,-1 0 0,1-1 0,0 0 0,-1 1 0,1-1 0,0 0 0,0 0 0,-1 0 0,1 0 0,0 0 0,0 0 0,-1 0 0,1 0 0,0-1 0,-1 1 0,1-1 0,0 1 0,1-2 0,3 0 84,-1-1 1,1 0-1,-1 0 1,0 0-1,0-1 1,0 0-1,0 0 1,0 0-1,-1 0 1,0-1-1,6-8 1,-4 2 93,-1 0 1,-1-1 0,0 0 0,0 1 0,-1-1 0,-1 0 0,0-1 0,0 1 0,-1 0-1,-1 0 1,0-1 0,-4-20 0,4 27-294,-2 1 1,1-1-1,0 1 0,-1 0 1,0-1-1,0 1 0,-1 0 0,0 0 1,1 0-1,-2 1 0,1-1 1,0 1-1,-5-4 0,5 5-461,0 0 1,-1 1-1,1 0 1,-1 0-1,0 0 0,0 0 1,1 1-1,-1 0 1,0-1-1,0 1 0,0 1 1,-1-1-1,1 0 1,0 1-1,0 0 0,0 0 1,0 0-1,0 1 1,-6 1-1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8.242"/>
    </inkml:context>
    <inkml:brush xml:id="br0">
      <inkml:brushProperty name="width" value="0.025" units="cm"/>
      <inkml:brushProperty name="height" value="0.025" units="cm"/>
    </inkml:brush>
  </inkml:definitions>
  <inkml:trace contextRef="#ctx0" brushRef="#br0">0 226 5733,'0'0'12268,"63"31"-9994,-37-5-192,3 2-1025,-6 2-576,0-3-65,-1-1-288,-1-8-64,-5-4-32,-1-8-256,-7-6-1474,-6-21-9288</inkml:trace>
  <inkml:trace contextRef="#ctx0" brushRef="#br0" timeOffset="1">34 1 10666,'0'0'7848,"48"19"-7816,-9-17 0,4-2-1474,2 0-2850,0-4-1345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8.574"/>
    </inkml:context>
    <inkml:brush xml:id="br0">
      <inkml:brushProperty name="width" value="0.025" units="cm"/>
      <inkml:brushProperty name="height" value="0.025" units="cm"/>
    </inkml:brush>
  </inkml:definitions>
  <inkml:trace contextRef="#ctx0" brushRef="#br0">152 1 11275,'0'0'3763,"-9"11"-1820,-5 6-1433,-59 81 2821,64-85-3028,0 0 0,2 1 1,-1-1-1,2 2 0,0-1 0,-4 17 0,10-31-305,0 0 0,0 1 0,0-1 0,1 1 0,-1-1-1,0 0 1,0 1 0,1-1 0,-1 0 0,0 1 0,0-1-1,1 0 1,-1 0 0,0 1 0,1-1 0,-1 0 0,0 0 0,1 0-1,-1 1 1,1-1 0,-1 0 0,0 0 0,1 0 0,-1 0-1,1 0 1,-1 0 0,0 0 0,1 0 0,-1 0 0,1 0-1,-1 0 1,1 0 0,-1 0 0,0 0 0,1 0 0,-1 0 0,1 0-1,-1-1 1,0 1 0,1 0 0,-1 0 0,0 0 0,1-1-1,-1 1 1,0 0 0,1-1 0,22-8-228,12-12-198,-23 12 331,0 1-1,1 0 0,1 1 0,-1 0 0,1 1 1,0 1-1,1 0 0,-1 1 0,1 1 0,0 0 1,22-2-1,-32 5 91,-1 0 0,0 0-1,0 1 1,1-1 0,-1 1 0,0 0 0,0 0 0,0 0 0,0 0 0,0 1-1,0-1 1,0 1 0,6 5 0,-8-5 10,0 0-1,0 0 1,-1 0-1,1 0 1,-1 1 0,0-1-1,0 0 1,0 1-1,0-1 1,0 1 0,0-1-1,-1 1 1,1 0-1,-1-1 1,1 1 0,-1 0-1,0-1 1,0 1 0,-1 0-1,1-1 1,0 1-1,-1 0 1,-1 3 0,0 2 6,-1-1 0,1 0 1,-2 0-1,1 0 1,-1 0-1,0-1 1,0 1-1,-1-1 1,0 0-1,0-1 1,0 1-1,-1-1 1,0 0-1,0 0 0,0-1 1,0 1-1,-1-1 1,0-1-1,1 1 1,-2-1-1,-9 3 1,16-6-129,0 0 0,0 0 1,0 0-1,-1 0 0,1 0 1,0 0-1,0 0 0,0 0 1,0 0-1,-1 0 0,1-1 1,0 1-1,0 0 0,0-1 1,0 1-1,0-1 0,0 0 1,0 1-1,0-1 0,0 0 1,0 1-1,0-1 0,0 0 1,0 0-1,1 0 0,-1 0 1,0 0-1,1 0 0,-1 0 1,1 0-1,-1 0 0,1 0 1,-1 0-1,0-2 0,-6-31-6532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8.936"/>
    </inkml:context>
    <inkml:brush xml:id="br0">
      <inkml:brushProperty name="width" value="0.025" units="cm"/>
      <inkml:brushProperty name="height" value="0.025" units="cm"/>
    </inkml:brush>
  </inkml:definitions>
  <inkml:trace contextRef="#ctx0" brushRef="#br0">28 0 4324,'0'0'9524,"2"10"-7005,10 46-409,8 110-1,-17-116-1534,2 0-1,3-1 0,1 0 0,18 51 0,-25-96-567,0 0-1,0 0 1,0-1 0,1 1 0,-1 0-1,1-1 1,0 1 0,0-1-1,1 0 1,-1 0 0,1 0 0,-1-1-1,1 1 1,0-1 0,0 0 0,0 0-1,7 3 1,-9-5-73,0 1-1,0-1 1,0 1-1,0-1 1,0 0-1,0 1 1,0-1-1,0 0 1,0 0-1,-1-1 1,1 1-1,0 0 1,0-1-1,0 1 1,0-1-1,0 1 1,0-1-1,-1 0 1,1 0-1,0 0 1,0 0-1,-1 0 1,1 0-1,-1 0 1,1-1-1,-1 1 1,0-1-1,1 1 1,-1-1-1,0 1 1,0-1-1,0 0 1,0 1-1,0-1 1,0 0-1,-1 0 1,1 0-1,-1 0 1,1 1-1,0-5 1,-1 3-72,0 1 1,0-1-1,0 0 1,0 1-1,0-1 1,0 1-1,-1-1 1,0 0-1,1 1 1,-1-1-1,0 1 1,0 0-1,0-1 1,0 1-1,0 0 1,-1-1-1,1 1 1,-1 0-1,0 0 0,-3-3 1,-46-36 281,33 29-310,-2-3 94,2 3 109,0-2 0,0-1-1,-20-22 1,34 33 117,0-1 0,1 0 0,-1 0 0,1 0 0,0 0 0,1 0 0,-1-1-1,1 1 1,0-1 0,0 0 0,1 1 0,-1-1 0,1 0 0,1 0 0,-1 0 0,1 0 0,1-10 0,0 12-62,0 1 0,0-1 1,1 1-1,-1 0 0,1-1 0,0 1 1,0 0-1,0 0 0,0 0 1,1 1-1,-1-1 0,1 0 1,0 1-1,-1 0 0,1-1 0,0 1 1,1 0-1,-1 1 0,5-3 1,12-5 3,0 0 0,23-5 0,-29 9-84,1 0-152,67-24-922,-29 1-4719,-5-4-8536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39.992"/>
    </inkml:context>
    <inkml:brush xml:id="br0">
      <inkml:brushProperty name="width" value="0.025" units="cm"/>
      <inkml:brushProperty name="height" value="0.025" units="cm"/>
    </inkml:brush>
  </inkml:definitions>
  <inkml:trace contextRef="#ctx0" brushRef="#br0">140 521 4292,'0'0'15102,"-9"-8"-13820,4 5-1092,-24-19 315,28 21-491,-1 1 0,1-1 0,0 1 0,0-1 0,-1 1 0,1 0 0,0-1 0,-1 1 0,1 0 0,0 0 0,-1 0-1,1 0 1,0 0 0,-1 0 0,1 0 0,0 0 0,-1 1 0,1-1 0,0 1 0,0-1 0,-1 1 0,1-1 0,0 1 0,0 0 0,0-1-1,0 1 1,0 0 0,-2 1 0,-3 6 3,0 0 0,0 0 0,1 1-1,0-1 1,0 1 0,1 0 0,1 0-1,-1 1 1,2-1 0,-1 1 0,-2 18-1,2 0 133,1 0-1,4 55 0,-2-80-117,0 0-1,0-1 1,1 1 0,-1 0-1,1-1 1,0 1-1,0 0 1,0-1-1,0 1 1,0-1 0,0 1-1,1-1 1,-1 0-1,1 1 1,0-1 0,0 0-1,3 3 1,-3-4-16,0 0 0,-1-1 0,1 1 0,-1-1 1,1 1-1,0-1 0,-1 0 0,1 1 0,0-1 0,0 0 0,-1 0 1,1 0-1,0-1 0,-1 1 0,1 0 0,0-1 0,-1 1 1,1-1-1,-1 1 0,1-1 0,0 0 0,-1 1 0,0-1 1,1 0-1,-1 0 0,1 0 0,-1 0 0,0-1 0,0 1 1,0 0-1,2-3 0,8-9 80,0 0-1,-1-1 1,-1 0 0,0-1-1,-1 0 1,8-21 0,32-101 128,-43 121-212,31-120 35,-33 121-22,0-1 1,-2 0 0,0 0 0,0 1-1,-1-1 1,-4-26 0,4 41-24,0 1 0,0 0 0,0-1 1,0 1-1,0-1 0,0 1 0,0 0 1,0-1-1,0 1 0,0-1 1,0 1-1,0 0 0,-1-1 0,1 1 1,0 0-1,0-1 0,0 1 0,0-1 1,-1 1-1,1 0 0,0 0 1,0-1-1,-1 1 0,1 0 0,0-1 1,0 1-1,-1 0 0,1 0 0,0-1 1,-1 1-1,1 0 0,0 0 1,-1 0-1,1 0 0,-1-1 0,1 1 1,0 0-1,-1 0 0,1 0 0,0 0 1,-1 0-1,1 0 0,-1 0 1,1 0-1,0 0 0,-1 0 0,1 0 1,-1 0-1,1 1 0,0-1 0,-1 0 1,1 0-1,0 0 0,-1 0 1,1 1-1,0-1 0,-1 0 0,1 0 1,0 1-1,-1-1 0,1 0 0,0 0 1,0 1-1,-1-1 0,1 0 0,0 1 1,-15 22-114,10-3 87,1-1 0,1 0 0,1 1 0,1-1 0,1 34-1,1-39 32,0 0-1,1 0 1,0 0-1,1-1 1,1 1-1,0-1 1,1 0-1,11 22 0,-15-32 5,1-1 0,-1 1 0,1 0 0,0-1 0,0 1 0,0-1 0,0 1 0,0-1 0,1 0 0,-1 0 0,0 0-1,1 0 1,0 0 0,-1-1 0,1 1 0,0-1 0,0 0 0,0 0 0,0 0 0,0 0 0,0 0 0,0-1-1,0 1 1,0-1 0,1 0 0,-1 0 0,0 0 0,0 0 0,0 0 0,0-1 0,0 0 0,0 1 0,0-1-1,0 0 1,0-1 0,0 1 0,5-3 0,3-3 21,-1 0 0,0-1 0,0 0 1,-1 0-1,0-1 0,-1 0 0,0-1 0,8-12 0,-5 7-7,-1 0 0,-1-2-1,0 1 1,-1-1 0,-1 0 0,-1-1 0,0 1-1,-1-1 1,-1 0 0,3-38 0,-17 82-131,7-6 188,2 0 0,0 0 0,1 1 0,3 28 0,-3-46-54,0 1 0,1-1 0,-1 0 0,1 1 1,0-1-1,0 0 0,0 1 0,0-1 0,1 0 0,-1 0 1,1 0-1,0 0 0,0 0 0,0 0 0,0-1 1,1 1-1,-1-1 0,0 1 0,1-1 0,0 0 0,0 0 1,0 0-1,0 0 0,0-1 0,0 1 0,0-1 0,0 1 1,0-1-1,1 0 0,-1-1 0,1 1 0,-1-1 0,0 1 1,7-1-1,-5-1-7,0 0 0,1 0 0,-1-1 0,0 0 0,0 0 0,0 0 0,-1 0 0,1-1 0,0 0 0,-1 0 0,0 0 0,1-1 0,-1 1 0,-1-1 0,1 0 0,5-7 0,8-12 22,28-46 0,-32 46-39,-6 13 2,-1 0 0,-1-1 0,1 0 0,3-14 0,-8 23 11,0 0-1,-1 0 1,1 0-1,-1-1 1,1 1-1,-1 0 1,0 0-1,0 0 1,0-1 0,0 1-1,0 0 1,0 0-1,0 0 1,-1-1-1,0 1 1,1 0-1,-1 0 1,0 0-1,0 0 1,0 0 0,0 0-1,0 0 1,0 0-1,-1 1 1,1-1-1,-1 0 1,1 1-1,-1-1 1,0 1 0,-1-2-1,-44-19 545,39 20-525,0-2-1,-1 1 1,2-1-1,-1 0 0,0-1 1,1 0-1,0 0 1,-9-8-1,16 12-33,-1 0 0,1 0 0,-1 0 0,1 0 0,-1 0 0,1 0 0,0 1 0,-1-1 0,1 0 0,0 0 0,0 0-1,0 0 1,0 0 0,-1-1 0,2 1 0,-1 0 0,0 0 0,0 0 0,0 0 0,0 0 0,1 0 0,-1 0 0,0 1 0,1-1 0,-1 0 0,1 0 0,-1 0-1,1 0 1,-1 0 0,1 0 0,0 1 0,-1-1 0,1 0 0,0 1 0,0-1 0,-1 0 0,1 1 0,0-1 0,0 1 0,0-1 0,1 0 0,47-23-619,-36 18 155,74-43-5361,-39 17 608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41.675"/>
    </inkml:context>
    <inkml:brush xml:id="br0">
      <inkml:brushProperty name="width" value="0.025" units="cm"/>
      <inkml:brushProperty name="height" value="0.025" units="cm"/>
    </inkml:brush>
  </inkml:definitions>
  <inkml:trace contextRef="#ctx0" brushRef="#br0">1 1 8616,'10'6'5534,"-3"11"-3382,4 27-2274,-7-23 1190,20 80 1405,19 160 1,-35-199-1730,-8-57-675,1 0 0,-1 0 1,1-1-1,0 1 0,1 0 0,-1-1 1,1 1-1,0-1 0,0 0 0,3 6 0,-4-9-45,0-1-1,0 1 1,0 0 0,-1-1-1,1 1 1,0 0-1,0-1 1,0 1-1,0-1 1,0 0-1,0 1 1,0-1-1,0 0 1,0 1-1,0-1 1,0 0-1,0 0 1,0 0-1,2 0 1,0 0 37,0-1 1,0 0-1,0 0 1,0 0-1,0 0 1,0 0-1,0 0 1,-1-1 0,4-2-1,22-15 240,-1-1-1,-1-1 1,40-42-1,-53 49-1483,-1 0 0,-1-1 0,-1 0 0,16-30-1,-16 18-4971,-7 0-4143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5:55.063"/>
    </inkml:context>
    <inkml:brush xml:id="br0">
      <inkml:brushProperty name="width" value="0.025" units="cm"/>
      <inkml:brushProperty name="height" value="0.025" units="cm"/>
    </inkml:brush>
  </inkml:definitions>
  <inkml:trace contextRef="#ctx0" brushRef="#br0">3267 243 3299,'-579'-59'2949,"-270"-47"-3191,826 101 227,-362-60 901,335 60-727,0 3 0,0 2 0,0 1 0,0 3 0,-86 19 0,67-4-150,0 3 0,2 3 0,1 3 0,2 3 0,-74 46 0,88-44 44,1 1 1,1 3-1,2 2 0,2 2 1,2 1-1,-58 76 0,74-81-2,3 1 0,1 1 0,2 1-1,1 0 1,2 2 0,3 0-1,1 1 1,1 0 0,3 1 0,2 0-1,2 1 1,1-1 0,3 1-1,1 0 1,9 63 0,-5-84 28,2-1 0,0 1-1,1-1 1,1 0 0,1 0 0,1-1 0,2 0-1,0-1 1,19 26 0,-10-21-9,1 0 0,2-2 0,0 0 0,1-2 0,2 0 0,30 18 1,6-3-31,1-3 0,2-3 1,1-3-1,2-2 1,114 26-1,311 42 160,8-29-191,-235-32-41,1023 60-1394,-75-146 1445,-713 22 0,2663-226-500,-2617 188 704,-424 47 48,-1-6 0,160-58 0,-232 66-137,-1-1 0,0-3 0,-3-2 0,52-37 0,-79 50-30,-1-2 0,-1-1 0,0 0 0,-1-1-1,-1-1 1,-1-1 0,0 0 0,-2-1 0,0 0 0,-1-1-1,16-39 1,-23 45-26,-1 0 0,0 0 0,-1 0 0,-1-1 0,-1 1 0,0-1 0,0 0 0,-2 1 0,0-1 0,-4-19-1,0 11-22,-2 1-1,0 0 1,-1 0-1,-2 1 1,0 0-1,-14-21 1,-9-6-155,-3 1 1,-1 1 0,-2 2 0,-71-61-1,62 65-180,-3 3 1,-1 1-1,-2 3 0,-1 2 0,-1 3 1,-2 2-1,-1 3 0,0 3 0,-100-23 0,-33 6 724,-350-22-1,1 27-14,-1 24-1,-1 24 0,-606 95 1,-51 127-4572,882-165 118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42.521"/>
    </inkml:context>
    <inkml:brush xml:id="br0">
      <inkml:brushProperty name="width" value="0.025" units="cm"/>
      <inkml:brushProperty name="height" value="0.025" units="cm"/>
    </inkml:brush>
  </inkml:definitions>
  <inkml:trace contextRef="#ctx0" brushRef="#br0">1 710 14510,'0'0'5130,"11"4"-4431,-7-2-662,1-1 0,-1 1-1,0-1 1,1 0 0,-1 0 0,1-1-1,-1 1 1,1-1 0,-1 0 0,1 0-1,-1-1 1,1 1 0,-1-1-1,1 0 1,-1 0 0,1 0 0,-1-1-1,0 0 1,0 1 0,0-2 0,0 1-1,0 0 1,0-1 0,5-4-1,-3 1-13,0-1-1,0 0 0,0 0 0,-1 0 0,0-1 0,0 1 0,-1-1 0,0-1 0,-1 1 1,1 0-1,-1-1 0,-1 0 0,0 1 0,0-1 0,-1 0 0,0 0 0,-1 0 1,1 0-1,-2 0 0,0-10 0,1 18 7,-1 1 0,1-1-1,0 0 1,0 0 0,0 0 0,0 1 0,-1-1 0,1 0-1,0 0 1,-1 0 0,1 1 0,-1-1 0,1 0 0,-1 1-1,1-1 1,-1 0 0,1 1 0,-1-1 0,0 1 0,1-1 0,-1 1-1,0-1 1,0 1 0,1 0 0,-1-1 0,0 1 0,0 0-1,1-1 1,-1 1 0,0 0 0,0 0 0,0 0 0,0 0-1,1 0 1,-1 0 0,0 0 0,0 0 0,0 0 0,0 0-1,1 0 1,-1 0 0,0 1 0,0-1 0,0 0 0,1 1-1,-1-1 1,0 1 0,1-1 0,-1 0 0,0 1 0,1 0 0,-1-1-1,0 1 1,0 0 0,-4 3 27,0 0 1,1 0-1,0 0 0,-1 1 1,1-1-1,-4 8 0,-1 5-18,1 0-1,0 1 1,2 0-1,0 0 0,1 1 1,1 0-1,0-1 0,2 1 1,0 1-1,1-1 0,1 0 1,1 0-1,5 34 1,-6-51-35,1 1 1,-1-1 0,1 0 0,0 1-1,0-1 1,0 0 0,0 1 0,0-1-1,0 0 1,0 0 0,1 0 0,-1 0-1,1 0 1,0 0 0,-1-1 0,1 1-1,0 0 1,0-1 0,0 1 0,0-1-1,0 0 1,1 0 0,-1 0 0,0 0-1,0 0 1,1 0 0,-1 0 0,1-1-1,-1 0 1,1 1 0,2-1 0,-1 0 10,1-1 1,-1 1-1,0-1 1,0 0 0,1-1-1,-1 1 1,0-1-1,0 0 1,0 0 0,0 0-1,-1 0 1,1 0 0,0-1-1,-1 0 1,0 0-1,5-5 1,4-7 11,-2 0 1,1 0-1,-2-1 0,0 0 1,-1-1-1,-1 0 1,0 0-1,-1-1 0,-1 0 1,-1 0-1,0 0 0,-1 0 1,-2-1-1,1 1 1,-2-1-1,-3-30 0,3 49-25,0 0-1,0 0 0,0-1 0,0 1 0,0 0 1,0 0-1,0-1 0,0 1 0,0 0 0,0-1 1,0 1-1,0 0 0,0 0 0,0-1 0,0 1 1,0 0-1,0-1 0,0 1 0,0 0 0,0 0 1,0-1-1,0 1 0,-1 0 0,1 0 0,0-1 0,0 1 1,0 0-1,0 0 0,-1-1 0,1 1 0,0 0 1,0 0-1,-1 0 0,1 0 0,0-1 0,0 1 1,-1 0-1,1 0 0,0 0 0,0 0 0,-1 0 1,1 0-1,0 0 0,-1 0 0,1 0 0,0 0 1,0 0-1,-1 0 0,1 0 0,0 0 0,-1 0 1,1 0-1,-7 16-149,4 10 90,2 0 0,2 38 1,-1-54 59,1 0 1,1 0-1,0 0 1,0 0-1,1-1 1,0 1 0,1-1-1,0 1 1,7 12-1,-10-20 14,0 0 0,0 0 0,1-1 0,-1 1 0,0 0 0,1-1-1,-1 1 1,1-1 0,-1 1 0,1-1 0,0 0 0,0 1 0,-1-1-1,1 0 1,0 0 0,0-1 0,0 1 0,0 0 0,0-1 0,0 1-1,0-1 1,1 1 0,2-1 0,-3-1 32,1 1 1,-1-1-1,1 0 1,-1 0-1,1 0 0,-1-1 1,1 1-1,-1-1 1,0 1-1,0-1 0,0 0 1,0 0-1,0 1 1,0-2-1,2-3 0,4-5 84,-1-2 0,0 1 0,-1-1 0,0 0 0,7-24 0,0-26-786,-3 0 0,-3 0 0,-2-1 0,-5-79 0,4-53-5060,-3 145 5246,-1 33 1412,0 28 2854,1 47-2948,3 0 1,2 0-1,3 0 1,2-1-1,3 0 1,2-1-1,41 93 1,-50-134-816,0 0 0,1-1 0,0 1 0,21 22 0,-63-44-989,-2-11-158,-52-36 1,73 45 955,0-1 0,1-1 1,1-1-1,0 0 0,-20-27 0,31 38 167,1 0 1,0 0-1,-1 0 0,1 0 1,0 0-1,0 0 0,0 0 0,1 0 1,-1 0-1,0 0 0,1-1 0,0 1 1,-1 0-1,1 0 0,0-1 1,0 1-1,0 0 0,0-1 0,1 1 1,-1 0-1,1 0 0,-1-1 1,1 1-1,0 0 0,0 0 0,0 0 1,0 0-1,0 0 0,0 0 0,0 0 1,1 0-1,-1 1 0,1-1 1,-1 0-1,5-2 0,4-4 171,2 1 0,-1 0 0,1 0 0,0 1 0,14-4-1,-2-1-156,-6 3-151,27-13 120,-24 3-3420,-19 10-1329,-2 3-2990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42.897"/>
    </inkml:context>
    <inkml:brush xml:id="br0">
      <inkml:brushProperty name="width" value="0.025" units="cm"/>
      <inkml:brushProperty name="height" value="0.025" units="cm"/>
    </inkml:brush>
  </inkml:definitions>
  <inkml:trace contextRef="#ctx0" brushRef="#br0">11 63 9065,'0'0'9128,"-10"-47"-9032,40 40-128,4 2-512,0 2-4485,2 3-3747</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43.226"/>
    </inkml:context>
    <inkml:brush xml:id="br0">
      <inkml:brushProperty name="width" value="0.025" units="cm"/>
      <inkml:brushProperty name="height" value="0.025" units="cm"/>
    </inkml:brush>
  </inkml:definitions>
  <inkml:trace contextRef="#ctx0" brushRef="#br0">52 8 4933,'0'0'16095,"9"-3"-14568,-9 3-1512,3-1 74,-1 0 0,0 0 1,1 1-1,-1-1 0,1 1 1,-1 0-1,1-1 0,-1 1 1,1 0-1,-1 1 1,5-1-1,-6 1-33,1 0 1,-1 0 0,1 0-1,-1 0 1,0 0-1,1 1 1,-1-1-1,0 0 1,0 1 0,0-1-1,0 1 1,0-1-1,0 1 1,0-1-1,-1 1 1,1 0 0,-1-1-1,1 1 1,-1 0-1,1-1 1,-1 1 0,0 0-1,0 3 1,2 7 132,-1 0-1,-1 0 1,0 0 0,-1 0 0,0 0 0,0 0 0,-1 0-1,-8 23 1,-2-5 629,-30 56-1,3-7-3,33-54-594,6-24-214,0-1-1,0 0 1,0 1 0,1-1-1,-1 0 1,0 1 0,0-1-1,1 0 1,-1 0 0,0 0-1,0 1 1,1-1 0,-1 0-1,0 0 1,1 0 0,-1 0-1,0 1 1,1-1 0,-1 0-1,1 0 1,-1 0 0,0 0-1,1 0 1,-1 0 0,0 0-1,1 0 1,-1 0 0,0 0-1,1 0 1,-1 0 0,0 0-1,1-1 1,-1 1 0,1 0-1,-1 0 1,44-27 232,9-15-502,-3-3 1,82-93-1,-109 104-2722,-23 33 2565,1 0 0,-1 0-1,1-1 1,-1 1 0,0 0-1,1-1 1,-1 1 0,0 0 0,0-1-1,0 1 1,0-1 0,0 1-1,-1 0 1,1-1 0,0 1 0,-1-3-1,-7-3-6438</inkml:trace>
  <inkml:trace contextRef="#ctx0" brushRef="#br0" timeOffset="1">0 187 4388,'0'0'14990,"77"-5"-14285,-39-15-545,-3-2-160,5-3 32,-6-2-1441,-6 2-2915,-6-2-1730</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43.598"/>
    </inkml:context>
    <inkml:brush xml:id="br0">
      <inkml:brushProperty name="width" value="0.025" units="cm"/>
      <inkml:brushProperty name="height" value="0.025" units="cm"/>
    </inkml:brush>
  </inkml:definitions>
  <inkml:trace contextRef="#ctx0" brushRef="#br0">1 190 7911,'0'0'10581,"0"10"-8963,0-10-1612,0 21 819,1 0 0,1-1 0,8 38 0,-10-55-714,1 1 0,0-1 0,1 1 0,-1-1 0,1 0 0,-1 1 0,1-1 0,0 0 0,0 0 0,0 0 0,1 0 0,-1-1 0,1 1 0,4 3 0,-5-5-91,0 0 0,0-1 0,1 1 0,-1-1 0,0 1 0,1-1 0,-1 0-1,0 0 1,1 0 0,-1 0 0,0 0 0,1 0 0,-1-1 0,0 1 0,1-1 0,-1 0 0,0 0 0,0 1 0,0-2-1,0 1 1,0 0 0,0 0 0,0 0 0,0-1 0,0 1 0,2-3 0,7-7-1,0 0 0,0 0-1,-1-1 1,0-1 0,-1 1 0,0-2 0,-1 1 0,7-18 0,28-43 14,-37 73-213,-3 13 152,-3 19 158,0-28-111,0-2-35,4 40 698,6-29-132,-9-12-535,0 0 1,1 0-1,-1 0 0,0 0 0,0 0 1,0-1-1,0 1 0,0 0 0,0-1 1,-1 1-1,1-1 0,0 1 1,0-1-1,0 1 0,0-1 0,0 0 1,-1 1-1,1-1 0,1-1 0,15-18 41,0 0-1,-1-1 1,20-36-1,-12 19-127,-10 15-127,-11 17 7,0 0 0,0 0 0,1 0 0,0 1 0,0-1 0,0 1 0,1 0 0,-1 0 0,1 1 0,10-7-1,-15 11 169,0 0 0,0 0 0,1 0 0,-1 0 0,0 0 0,1 0 0,-1 0 0,0 0 0,0 0 0,1 0 0,-1 0 0,0 0 0,0 0 0,1 1 0,-1-1 0,0 0 0,0 0 0,0 0 0,1 0 0,-1 1 0,0-1 0,0 0 0,0 0 0,1 0 0,-1 1 0,0-1 0,0 0 0,0 0-1,0 1 1,0-1 0,0 0 0,0 1 0,1-1 0,-1 0 0,0 0 0,0 1 0,0-1 0,0 0 0,0 0 0,0 1 0,0-1 0,-1 0 0,1 1 0,0-1 0,0 20 45,0-16-82,0 1 13,-3 69-817,-6-27-5055,7-44-246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43.925"/>
    </inkml:context>
    <inkml:brush xml:id="br0">
      <inkml:brushProperty name="width" value="0.025" units="cm"/>
      <inkml:brushProperty name="height" value="0.025" units="cm"/>
    </inkml:brush>
  </inkml:definitions>
  <inkml:trace contextRef="#ctx0" brushRef="#br0">0 1 4068,'0'0'11467,"8"2"-11350,17 3-521,1-1 0,-1-1 0,0-1 0,1-2 0,27-2 1,-52 2 514,0 0 0,0 1 1,0-1-1,0 0 0,0 0 1,-1 1-1,1-1 0,0 0 1,0 1-1,0-1 1,0 1-1,-1-1 0,1 1 1,0-1-1,0 1 0,-1-1 1,1 1-1,-1 0 1,1 0-1,0-1 0,-1 1 1,1 0-1,-1 0 0,0-1 1,1 1-1,-1 0 0,0 0 1,1 0-1,-1 1 1,11 38 628,-1-4-497,-7-32-214,1 0 1,0 0 0,0 0-1,1-1 1,-1 1 0,1-1 0,-1 0-1,1-1 1,0 1 0,0-1-1,1 0 1,-1 0 0,0 0 0,0-1-1,10 1 1,-7 0 121,0 0 1,-1 0-1,1 1 0,-1 0 0,1 0 1,8 6-1,-14-7 8,0-1-1,0 1 1,0 0 0,0 0-1,0 1 1,0-1 0,-1 0-1,1 0 1,-1 1 0,0-1-1,0 1 1,0 0 0,0-1-1,0 1 1,0-1 0,-1 1-1,1 0 1,-1 0 0,0-1-1,1 1 1,-2 0 0,1 5-1,-1-5-17,0 0-1,0 0 1,0 0-1,0 0 1,-1 0-1,1 0 0,-1 0 1,0-1-1,0 1 1,0-1-1,0 1 1,0-1-1,0 0 1,-1 0-1,1 0 1,-1 0-1,0 0 1,1 0-1,-1-1 1,0 1-1,0-1 1,0 0-1,-4 2 1,-4 1-192,0-1 1,1 0 0,-1 0-1,-1-1 1,-16 1 0,14-6-3543,1-10-3566</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44.762"/>
    </inkml:context>
    <inkml:brush xml:id="br0">
      <inkml:brushProperty name="width" value="0.025" units="cm"/>
      <inkml:brushProperty name="height" value="0.025" units="cm"/>
    </inkml:brush>
  </inkml:definitions>
  <inkml:trace contextRef="#ctx0" brushRef="#br0">1 607 3619,'0'0'7768,"5"-11"-4111,74-160 2810,-48 90-5163,30-122 0,-58 181-1264,0 3 38,-2 32-287,-1 38 182,2-1 1,2 1-1,3-1 0,24 95 1,-10-78 239,2-1 1,4-2-1,53 95 1,-70-141-198,0 1 0,-1 0 0,-1 1 0,-1-1-1,7 32 1,-13-44-6,0 0-1,0 0 0,0 0 0,-1 0 0,0 1 0,-1-1 0,0 0 0,-3 13 1,3-17-2,0 1 1,-1-1-1,1 1 1,-1-1-1,0 0 1,0 0-1,0 0 1,0 0-1,-1 0 1,1 0-1,-1 0 1,0-1-1,0 1 1,0-1-1,0 0 1,0 0-1,-6 3 1,6-4-5,1 1 1,-1-1 0,0 0-1,0 0 1,0 0 0,0 0-1,-1-1 1,1 1 0,0-1-1,0 0 1,0 0 0,0 0-1,-1 0 1,1 0 0,0-1-1,0 1 1,0-1 0,0 0 0,0 0-1,-3-1 1,2-1 8,0 0 1,0 1-1,0-1 0,1-1 1,-1 1-1,1 0 1,0-1-1,0 0 0,0 0 1,1 0-1,-1 0 1,-1-4-1,-4-10 27,2 1 0,0-1 0,0 0 0,2 0 0,-4-30 0,5 10-48,1 0-1,2-1 1,1 1-1,2 0 1,2 0-1,2 0 0,1 1 1,2 0-1,1 1 1,2 0-1,1 0 1,2 2-1,2 0 1,33-49-1,-11 26-5,-18 28 9,20-37 0,-37 57 10,-1 1 0,0-1 0,0 1 0,-1-1 0,-1 0 0,1 0 1,-1-1-1,-1 1 0,1-14 0,-1 23-5,-1-1 0,0 0 0,0 1 0,0-1 0,0 1 0,-1-1 0,1 0 0,0 1 0,0-1 0,0 1 0,0-1 0,-1 1 0,1-1 0,0 1 0,0-1 0,-1 0 0,1 1 0,0 0 0,-1-1 0,1 1 0,-1-1 0,1 1 0,-1-1 0,1 1 0,-1 0 0,1-1 0,-1 1 0,1 0 0,-1 0 0,1-1 0,-1 1 0,1 0 0,-1 0 0,0 0 0,1 0 0,-1-1 0,1 1 0,-1 0 0,0 0 0,1 0 0,-1 1 0,1-1 0,-1 0 0,0 0 0,1 0 0,-1 0 0,0 1 0,-2-1-11,1 1 0,-1 0 1,1 0-1,-1 0 0,1 1 1,0-1-1,0 1 0,-1-1 1,1 1-1,-3 3 0,-2 4 11,1 0 0,0 0 0,1 1 0,0-1 0,1 2 0,0-1 0,0 0 0,1 1 0,0-1 0,1 1 0,0 0 0,1 0 0,0 0 0,1 0 0,0 0 0,1 0 0,2 12 0,-3-21 9,0 0-1,1 0 0,-1 0 0,1-1 0,0 1 1,0 0-1,-1-1 0,1 1 0,0-1 1,0 1-1,1-1 0,-1 1 0,0-1 0,0 0 1,1 0-1,-1 1 0,1-1 0,-1 0 0,1 0 1,-1 0-1,1-1 0,0 1 0,-1 0 1,1-1-1,0 1 0,0-1 0,-1 1 0,1-1 1,0 0-1,0 0 0,0 0 0,0 0 1,-1 0-1,1 0 0,0 0 0,3-1 0,1-1 8,0 1 1,-1-1-1,1 0 0,-1 0 0,0-1 0,1 1 0,-1-1 0,0 0 0,-1-1 0,7-5 0,4-5-486,-2-2 1,0 0 0,0 0-1,-2-1 1,11-22-1,18-51-8506,-26 42-2138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45.568"/>
    </inkml:context>
    <inkml:brush xml:id="br0">
      <inkml:brushProperty name="width" value="0.025" units="cm"/>
      <inkml:brushProperty name="height" value="0.025" units="cm"/>
    </inkml:brush>
  </inkml:definitions>
  <inkml:trace contextRef="#ctx0" brushRef="#br0">36 191 8456,'0'0'8162,"-4"10"-5407,-3 10-2261,1 1 0,0 1 0,2-1 0,0 1 0,2-1 0,1 1 0,0 0 0,1 0 0,4 24-1,3 13 112,3 1 0,21 72-1,-27-118-557,-2-1-27,1-1-1,1 0 0,0 0 1,1 0-1,0-1 0,0 1 0,1-1 1,1 0-1,10 12 0,-17-22-13,1-1 0,-1 1 0,1-1 0,0 1 0,0-1-1,-1 1 1,1-1 0,0 1 0,0-1 0,0 0 0,-1 1-1,1-1 1,0 0 0,0 0 0,0 1 0,0-1 0,0 0 0,-1 0-1,1 0 1,0 0 0,0 0 0,0-1 0,0 1 0,0 0-1,-1 0 1,1 0 0,0-1 0,0 1 0,0 0 0,-1-1 0,1 1-1,0-1 1,0 1 0,-1-1 0,1 1 0,0-1 0,-1 0-1,1 1 1,-1-1 0,1 0 0,-1 1 0,1-1 0,-1 0 0,1-1-1,16-40 157,-16 38-160,31-139-333,1-5-341,-32 146 663,-1 1 1,0-1-1,1 0 1,-1 1-1,1-1 1,0 0-1,-1 1 1,1-1-1,0 1 1,0-1-1,0 1 1,0 0-1,1-1 1,-1 1-1,0 0 1,0 0-1,1 0 1,-1-1-1,1 2 1,-1-1-1,1 0 1,-1 0-1,3-1 1,-2 3-3,-1-1 0,0 0 0,0 1 0,1-1 1,-1 1-1,0-1 0,0 1 0,0 0 0,1-1 0,-1 1 1,0 0-1,0 0 0,0 0 0,0 0 0,-1 0 1,1 0-1,0 0 0,0 0 0,0 0 0,-1 0 1,1 0-1,-1 0 0,1 1 0,-1-1 0,1 0 1,-1 0-1,0 1 0,1-1 0,-1 0 0,0 2 1,4 20-43,-1 0 0,-1 0 0,-1 0 1,-1 1-1,0-1 0,-2 0 1,-8 37-1,10-60 53,0 0 1,0 0-1,-1 0 0,1 0 1,0 0-1,0 1 1,0-1-1,0 0 1,0 0-1,0 0 0,0 0 1,0 0-1,0 1 1,0-1-1,0 0 0,0 0 1,0 0-1,0 0 1,0 0-1,0 1 1,0-1-1,0 0 0,0 0 1,0 0-1,0 0 1,0 0-1,0 1 0,0-1 1,0 0-1,1 0 1,-1 0-1,0 0 1,0 0-1,0 0 0,0 1 1,0-1-1,0 0 1,0 0-1,0 0 0,1 0 1,-1 0-1,0 0 1,0 0-1,0 0 1,0 0-1,0 0 0,1 0 1,-1 0-1,0 0 1,0 0-1,0 0 0,0 0 1,0 0-1,1 0 1,-1 0-1,0 0 1,0 0-1,0 0 0,0 0 1,0 0-1,1 0 1,-1 0-1,0 0 0,0 0 1,14-11 51,20-25 40,-29 30-87,19-22-65,-2-1 1,-1-2-1,-1 0 1,-2-1-1,27-65 0,-19 27-151,32-140 1,-53 185 211,-2 1 0,0-2 1,-1-28-1,-2 55 5,0-1 1,0 1 0,-1-1-1,1 1 1,0-1-1,-1 0 1,1 1-1,0-1 1,-1 1-1,1-1 1,0 0-1,-1 1 1,1-1-1,-1 0 1,1 0-1,-1 1 1,1-1-1,-1 0 1,1 0-1,-1 0 1,1 0-1,-1 1 1,1-1 0,-1 0-1,1 0 1,-1 0-1,1 0 1,-1 0-1,1 0 1,-1 0-1,1 0 1,-1-1-1,1 1 1,-1 0-1,1 0 1,-1 0-1,1 0 1,-1-1-1,1 1 1,0 0-1,-1-1 1,1 1 0,-1 0-1,1-1 1,0 1-1,-1 0 1,1-1-1,0 1 1,-1-1-1,1 1 1,0 0-1,-1-1 1,1 1-1,0-1 1,0 1-1,0-1 1,0 1-1,0-1 1,-1 1-1,1-1 1,0 1-1,0-2 1,-5 13 6,0-1 1,1 1-1,0 0 1,0 0-1,1 0 1,1 0-1,-3 22 1,1 86 115,4-98-88,0-5 24,1 0 0,1 1 0,0-1 0,1 0 0,1-1 0,0 1 0,1-1 1,7 16-1,-9-25-50,-1-1 0,1 0 0,0 0 1,0 0-1,1 0 0,0 0 0,-1-1 1,2 1-1,-1-1 0,0 0 0,1 0 1,0-1-1,0 0 0,0 1 0,0-2 0,0 1 1,1 0-1,-1-1 0,1 0 0,-1-1 1,1 1-1,0-1 0,0 0 0,0 0 1,6-1-1,-11 0-17,0 1 0,1-1 0,-1 0 1,0 0-1,0 0 0,1-1 0,-1 1 0,0 0 1,1 0-1,-1-1 0,0 1 0,0 0 0,0-1 0,1 0 1,-1 1-1,0-1 0,0 0 0,0 1 0,0-1 1,0 0-1,0 0 0,0 0 0,0 0 0,0 0 1,-1 0-1,1 0 0,0 0 0,-1 0 0,1 0 0,0-1 1,-1 1-1,0 0 0,1 0 0,-1-1 0,0 1 1,1 0-1,-1 0 0,0-1 0,0 1 0,0 0 1,0-1-1,0 1 0,-1-2 0,0-1-62,1 0 0,-1 0 0,-1 1 0,1-1 0,0 0 0,-1 1 0,0-1-1,0 1 1,0-1 0,0 1 0,-1 0 0,1 0 0,-5-4 0,-19-12-300,-1 0-1,-1 2 1,0 2 0,-1 0 0,-1 2-1,-42-13 1,49 18 848,23 8-442,0 0-1,0 0 1,0 0 0,-1 0 0,1 0 0,0 0-1,0 0 1,0 0 0,0 0 0,-1 0-1,1 0 1,0 0 0,0-1 0,0 1-1,0 0 1,0 0 0,-1 0 0,1 0-1,0 0 1,0 0 0,0 0 0,0 0-1,0 0 1,0-1 0,0 1 0,-1 0-1,1 0 1,0 0 0,0 0 0,0 0 0,0-1-1,0 1 1,0 0 0,0 0 0,0 0-1,0 0 1,0 0 0,0-1 0,0 1-1,0 0 1,0 0 0,0 0 0,0 0-1,0 0 1,0-1 0,0 1 0,0 0-1,0 0 1,0 0 0,0 0 0,0-1 0,0 1-1,0 0 1,1 0 0,-1 0 0,0 0-1,0 0 1,13-7 511,20-2-618,-32 9 144,2-1-126,39-9 145,55-20-1,-43 3-4029,-24 4-4199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46.532"/>
    </inkml:context>
    <inkml:brush xml:id="br0">
      <inkml:brushProperty name="width" value="0.025" units="cm"/>
      <inkml:brushProperty name="height" value="0.025" units="cm"/>
    </inkml:brush>
  </inkml:definitions>
  <inkml:trace contextRef="#ctx0" brushRef="#br0">48 293 11691,'0'-1'83,"4"-26"3739,-5 16-1608,-9 17 1324,6 1-3437,0 0 0,0 1-1,1-1 1,-1 1 0,2 0-1,-1 0 1,1 0 0,-2 13-1,-5 70 62,9-89-153,-1 0 0,1 0 0,0 0 0,0 0 0,0 0 0,0 0 0,0 0 0,0 0 0,1 0 0,-1 0 0,1 0 0,-1-1 0,1 1 0,0 0 0,-1 0 0,1 0 0,0-1 0,0 1 0,0 0 0,1-1 0,-1 1 0,0-1 0,1 1 0,-1-1 0,2 1 0,-1-1 47,0-1 0,0 0 0,0 0 0,0 0 0,0 0 1,0-1-1,0 1 0,-1 0 0,1-1 0,0 0 1,0 1-1,0-1 0,-1 0 0,1 0 0,0 0 1,-1 0-1,1 0 0,-1 0 0,1 0 0,-1-1 1,1 1-1,-1 0 0,0-1 0,0 1 0,0-1 1,1-1-1,16-21 175,-1 0 1,-1 0-1,-1-2 1,-1 0-1,-2 0 1,0-1-1,-2-1 1,-1 0-1,-2 0 0,0-1 1,-2 0-1,-1 0 1,0-35-1,-15 139-599,10-47 367,-3 28-1,2 1 1,7 57 0,-5-112 2,0 0 1,0 0 0,0 0-1,1 0 1,-1 0-1,1 1 1,-1-1 0,1 0-1,-1 0 1,1 0 0,0 0-1,0 0 1,0 0 0,0-1-1,1 1 1,-1 0 0,0 0-1,1-1 1,-1 1-1,1-1 1,-1 1 0,1-1-1,0 0 1,0 0 0,0 0-1,-1 0 1,1 0 0,0 0-1,0 0 1,1 0 0,3 0-1,-3-1 11,0-1-1,0 1 0,0-1 1,0 0-1,0 0 1,0 0-1,-1 0 0,1 0 1,0-1-1,0 1 1,-1-1-1,1 0 0,-1 0 1,0 0-1,1 0 1,-1 0-1,0-1 1,0 1-1,0 0 0,-1-1 1,1 0-1,1-2 1,5-11 5,0 0 0,-1 0 0,-1-1-1,-1 0 1,0 0 0,-1 0 0,-1-1 0,0 1 0,-2-1 0,0-32 0,-19 211-358,17-157 339,1-1 1,0 0 0,0 0 0,1 1-1,-1-1 1,1 0 0,-1 0-1,1 0 1,0 0 0,0 0 0,0 0-1,1 0 1,-1 0 0,1 0-1,2 3 1,-2-5 4,-1 0 0,1 0 1,0 0-1,0 0 0,0 0 0,0-1 0,0 1 0,0-1 0,0 1 1,0-1-1,0 0 0,0 0 0,0 0 0,0 0 0,0 0 0,0 0 0,0 0 1,0-1-1,0 1 0,0-1 0,0 1 0,0-1 0,0 0 0,0 0 1,-1 0-1,3-1 0,4-3 23,0 1 1,-1-1-1,1 0 1,-1-1-1,0 1 1,-1-2-1,0 1 1,0-1-1,0 1 1,0-2-1,-1 1 1,-1-1-1,1 1 1,-1-1-1,0 0 1,-1-1-1,0 1 1,0-1-1,-1 1 1,0-1-1,-1 0 1,0 0-1,0 0 0,-1 0 1,-1-17-1,0 22 61,0 0 0,-1 0 0,1 0 0,-1 0 0,0 0 0,0 1 0,0-1-1,-1 1 1,1-1 0,-1 1 0,0 0 0,0 0 0,-4-4 0,-50-31 612,23 18-292,34 20-403,0-1 1,0 1 0,0 0 0,-1 0 0,1 0-1,0 0 1,0 0 0,0 0 0,0-1 0,0 1-1,-1 0 1,1 0 0,0 0 0,0 0 0,0-1-1,0 1 1,0 0 0,0 0 0,0 0 0,0-1-1,0 1 1,0 0 0,0 0 0,0 0 0,0-1-1,0 1 1,0 0 0,0 0 0,0-1 0,0 1-1,0 0 1,0 0 0,0 0 0,0-1 0,0 1-1,0 0 1,0 0 0,0 0 0,0 0 0,0-1-1,1 1 1,-1 0 0,0 0 0,0 0 0,0 0-1,1-1 1,12-7 50,24-4-102,-33 11 65,39-10-99,14-4-4979,-45 8-845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49.283"/>
    </inkml:context>
    <inkml:brush xml:id="br0">
      <inkml:brushProperty name="width" value="0.025" units="cm"/>
      <inkml:brushProperty name="height" value="0.025" units="cm"/>
    </inkml:brush>
  </inkml:definitions>
  <inkml:trace contextRef="#ctx0" brushRef="#br0">8674 1637 2755,'0'0'1169,"8"-1"2423,-2-1-3074,0 1-1,-1-1 0,1 1 0,0-2 0,-1 1 1,0-1-1,1 1 0,8-8 0,-11 8-324,-1 0-1,1 0 0,-1-1 1,1 1-1,-1-1 1,0 0-1,0 0 1,0 1-1,0-1 1,-1-1-1,1 1 1,-1 0-1,1 0 1,-1-1-1,0 1 1,-1 0-1,1-1 1,-1 1-1,1-7 0,-4-28 881,-1-1-1,-3 1 0,0 0 0,-16-43 1,7 23-1123,6 27 77,-1 0-1,-2 1 0,-1 0 1,-1 1-1,-2 0 1,0 1-1,-2 1 1,-1 1-1,-33-32 0,12 17 24,-1 2 0,-3 2-1,-1 2 1,-78-45 0,73 53-43,-2 2 0,-110-36 0,-120-15 22,195 55-26,35 9-6,1 2 1,-1 3-1,0 2 0,-1 2 1,1 3-1,0 2 0,-99 16 1,-161 28 40,165-28-25,-218 56 0,19 41-15,-54 15 30,-272 90-14,246-72 15,-533 196 619,783-277-666,-1043 479 24,1012-445-7,-185 75 13,-186 95 8,403-169-313,90-49-58,-1-5 1,-166 67-1,209-103 414,6-1 194,69-14-224,0-5-11,-1-1 0,0-2 1,0 0-1,-1-2 1,40-25-1,2 1-23,72-33 53,822-385 45,101-3-93,408-174 227,3-17 7,-1419 622-230,1415-586-366,-1446 601 335,-18 8 8,0 0 0,0 0 0,0 1 0,1 0 0,-1 0-1,1 1 1,12 0 0,-40 16-284,-48 27 320,-2-2 0,-85 34 0,-154 46 16,270-105-35,-342 123 35,-284 107-37,399-141 24,-1091 458-149,13 85 114,384-182-16,-284 153-96,1181-585-181,7-1-209,-2-3 1,-1-3 0,-69 21-1,86-39 341,39-7 121,1 0-1,-1 0 1,1 0-1,-1 0 1,1 0 0,-1 0-1,0-1 1,1 1-1,-1 0 1,1 0-1,-1 0 1,1-1 0,-1 1-1,1 0 1,-1-1-1,1 1 1,-1 0-1,1-1 1,-1 1 0,1-1-1,0 1 1,-1 0-1,1-1 1,0 1-1,-1-1 1,1 1 0,0-1-1,0 1 1,-1-1-1,1 0 1,0 1-1,0-1 1,0 1 0,0-1-1,0 1 1,0-1-1,-1 0 1,2 1-1,-1-1 1,0 1 0,0-1-1,0 1 1,0-1-1,0 0 1,0 1-1,1-1 1,-1 1-1,0-1 1,0 1 0,1-1-1,-1 1 1,0-1-1,1 1 1,-1-1-1,0 1 1,1 0 0,0-2-1,20-26-5041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7:50.792"/>
    </inkml:context>
    <inkml:brush xml:id="br0">
      <inkml:brushProperty name="width" value="0.025" units="cm"/>
      <inkml:brushProperty name="height" value="0.025" units="cm"/>
    </inkml:brush>
  </inkml:definitions>
  <inkml:trace contextRef="#ctx0" brushRef="#br0">8817 520 2915,'7'-56'9472,"-9"2"-6371,1 49-3085,0 1 0,0 0 0,0-1 0,0 1-1,-1 0 1,1 0 0,-1 0 0,-1 0 0,1 0 0,0 1 0,-1-1 0,1 1 0,-1-1 0,0 1 0,-1 0 0,1 0 0,0 1 0,-1-1 0,1 0 0,-1 1 0,0 0 0,-6-3 0,-12-3-69,0 1 0,0 1 0,-1 1 0,0 1-1,-35-2 1,-124 5-88,99 3 147,-268 8 528,0 15 0,-364 76 0,-672 228-209,823-155-149,9 25-1,9 24 0,10 23 1,11 23-1,-549 380 0,789-455-150,9 13 0,-363 353 0,373-264 326,228-245-327,1 1 0,3 2-1,2 1 1,-28 69 0,49-97-17,1 1 1,2 0-1,1 1 1,1-1-1,-4 59 1,9-71-11,1 0 0,1 0 0,0 0 0,2 0 0,-1-1-1,2 1 1,0-1 0,1 1 0,0-1 0,2-1 0,-1 1 0,13 19 0,-3-12 3,1 0 1,1-2 0,0 0-1,1-1 1,2 0-1,0-2 1,0-1-1,28 16 1,-15-13-5,1-1 0,1-2 0,0-2 0,1-1 0,43 8 0,-6-7 5,0-3 1,1-4-1,0-2 1,1-5-1,108-12 0,-60-5 180,-1-5-1,157-51 1,234-105 147,3017-1347-130,-2848 1158 250,-16-29 1,1095-860-1,-1443 978-510,-257 217 61,-3-3 1,92-129-1,-137 172 20,0-1 0,-2 0 0,-1-1 0,-1-1 0,11-38 0,-18 53-10,-1 0 0,-1 0 0,0-1 0,0 1 0,-1 0 0,0 0 0,-1-1 0,-1-10-1,0 15-8,1 0-1,-1-1 1,0 1-1,0 0 1,0 0-1,-1 0 1,0 0-1,0 0 1,0 1-1,-1-1 1,1 1-1,-1 0 1,0 0-1,-7-6 1,-5 0-28,0 0-1,-1 0 1,0 2 0,0 0-1,-1 1 1,0 0 0,-1 2-1,-36-7 1,-10 3-47,-86 0-1,15 9 11,1 6-1,-153 26 1,-266 77-4015,249-37-2379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6:04.088"/>
    </inkml:context>
    <inkml:brush xml:id="br0">
      <inkml:brushProperty name="width" value="0.025" units="cm"/>
      <inkml:brushProperty name="height" value="0.025" units="cm"/>
    </inkml:brush>
  </inkml:definitions>
  <inkml:trace contextRef="#ctx0" brushRef="#br0">4525 539 6822,'0'0'630,"-4"-8"-395,-4-10-89,-1 0-1,-1 1 0,-1 1 1,0 0-1,-1 0 1,-1 1-1,-1 0 0,0 1 1,0 1-1,-1 0 1,-1 1-1,0 1 0,-1 0 1,0 2-1,-1-1 1,-31-10-1,-19-2-137,-140-27-1,-79 10 301,142 21 100,-899-101 784,-4 80-1231,952 42 49,-1 5 0,1 4 0,0 4-1,-169 52 1,199-45-17,1 2-1,1 3 1,2 3-1,1 3 1,1 2 0,2 3-1,-76 65 1,111-82-20,0 0 1,2 1 0,0 2 0,1 0 0,2 1-1,1 1 1,1 0 0,1 1 0,1 1-1,-10 35 1,18-44 15,0 0 1,2 0-1,1 0 0,0 1 1,1-1-1,2 1 1,0 0-1,1-1 0,1 1 1,1-1-1,0 1 0,2-1 1,1 0-1,0-1 0,1 1 1,16 28-1,-2-13 20,1-2-1,2 0 1,1-2-1,2 0 1,1-2-1,1-1 1,1-2 0,2 0-1,0-3 1,59 34-1,5-7 25,1-3 0,184 59-1,-94-50-29,2-8 1,345 41-1,-247-65 11,359-15-1,-382-24 14,417-78-1,243-143 103,-595 122-124,-231 75 14,119-65 0,-200 94-60,0 0 0,0-1 0,-1-1 0,0 0 0,-1-1 0,-1-1 1,24-27-1,-34 35 29,-1 1 0,1 0 0,-1-1 0,0 0 0,0 0 0,-1 0 0,0 0 0,0 0 0,0 0 0,-1-1 0,0 1 0,0-1 0,-1 1 0,0-1 0,0 1 0,0 0 0,-1-1 0,0 1 0,0-1 0,0 1 0,-1 0 1,0 0-1,0 0 0,-1 0 0,0 0 0,0 0 0,-6-8 0,-2-1 0,0 1 1,-1 0-1,-1 1 1,0 1-1,-1 0 0,0 0 1,-1 2-1,-1-1 1,1 2-1,-34-15 1,-3 3-9,0 3 0,-78-18 0,3 10-311,-148-11-1,-133 9-2131,310 23 1532,-166-9-2497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03.031"/>
    </inkml:context>
    <inkml:brush xml:id="br0">
      <inkml:brushProperty name="width" value="0.025" units="cm"/>
      <inkml:brushProperty name="height" value="0.025" units="cm"/>
    </inkml:brush>
  </inkml:definitions>
  <inkml:trace contextRef="#ctx0" brushRef="#br0">14770 535 2210,'-11'-6'3742,"-293"-148"-2151,267 138-1520,0 2 0,-1 1 0,0 2 0,-1 2 0,0 1 0,-49-3 0,-243 5-424,197 8 455,-1349 22 373,-122-6 352,635-74-330,3-43 331,146 13-482,-694 11-508,1014 61 137,-1044 14 137,2 74 59,1319-59 151,1 11-1,-319 78 0,421-71-293,2 5-1,1 5 0,3 5 0,1 6 0,-208 133 0,215-111-128,4 4 1,-114 114 0,162-138 21,3 3 0,2 1 0,3 3 0,3 2 1,-37 73-1,69-115 64,1 2 0,2-1 1,0 1-1,1 1 0,2-1 1,1 1-1,1 0 1,1 1-1,1-1 0,1 1 1,2-1-1,0 0 1,2 1-1,1-1 0,1 0 1,1 0-1,1-1 0,2 0 1,0 0-1,2-1 1,0 0-1,29 42 0,-11-28 0,1-2-1,2-1 0,1-1 1,2-2-1,1-1 0,2-2 1,0-2-1,54 29 0,11-2 17,2-5 0,135 45-1,-21-25-3,373 69 0,237-30 4,418-44-15,3-67-3,-977 0 16,2454-82 19,-4-79-132,-2341 138 2,1334-105-38,-12-104-560,-959 79 636,-562 108 59,-3-8 1,176-80 0,-301 111-18,-1-1-1,0-3 1,89-66 0,-127 83 23,0-2 1,-1 0 0,-1 0 0,0-1 0,-1-1 0,-1-1 0,0 1 0,-1-2 0,-1 0 0,-1 0-1,0-1 1,-1 0 0,-2 0 0,10-40 0,-13 41 17,-1-1 1,-1 1-1,0 0 0,-2 0 0,0 0 1,-1 0-1,0 0 0,-2 0 1,0 0-1,-9-22 0,4 17-3,-2 1 0,0 0 0,-2 1 0,0 0 0,-2 1 0,0 0 0,-19-19 0,-13-7 29,-2 2 1,-2 2-1,-2 3 1,-1 2-1,-2 2 1,-89-41-1,4 15 417,-245-72 1,136 67 90,-2 11 1,-288-24-1,-523 21-2504,760 54-1290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28.329"/>
    </inkml:context>
    <inkml:brush xml:id="br0">
      <inkml:brushProperty name="width" value="0.025" units="cm"/>
      <inkml:brushProperty name="height" value="0.025" units="cm"/>
    </inkml:brush>
  </inkml:definitions>
  <inkml:trace contextRef="#ctx0" brushRef="#br0">298 254 2787,'0'0'3496,"5"-3"-3875,35-9-775,-30 10 1127,-1 0 0,1 0-1,-1-1 1,0 0 0,0-1 0,0 0 0,16-10-1,-24 13 124,0 1 0,0-1-1,-1 0 1,1 1-1,0-1 1,0 0 0,0 0-1,-1 0 1,1 0 0,0 0-1,-1 0 1,1 0 0,-1 0-1,1 0 1,-1 0 0,1 0-1,-1-1 1,0 1-1,0 0 1,0 0 0,1 0-1,-1 0 1,0-1 0,-1 1-1,1 0 1,0 0 0,0-1-1,-1 0 7,0 1-1,0 0 0,-1 0 0,1 0 0,0-1 1,0 1-1,-1 1 0,1-1 0,-1 0 1,1 0-1,-1 0 0,1 1 0,-1-1 1,1 1-1,-1-1 0,-2 1 0,-10-3 216,0 1-1,0 1 0,-17 0 0,29 1-310,-25 0 240,0 1 0,0 1 0,0 1 0,0 2 0,0 0 0,1 2 0,0 1 0,1 1 1,-41 21-1,63-30-238,1 1 0,0 1 0,-1-1 0,1 0 0,0 1 1,0-1-1,0 1 0,0-1 0,0 1 0,0 0 0,1 0 0,-1 0 1,1 0-1,-1 0 0,1 0 0,-1 0 0,1 1 0,0-1 1,0 0-1,0 1 0,0 4 0,1-5-7,0 0 0,1 1-1,0-1 1,-1 0 0,1 0 0,0 0 0,0 0 0,0 0-1,0 0 1,1 0 0,-1 0 0,1 0 0,-1-1 0,1 1 0,-1-1-1,1 1 1,0-1 0,0 1 0,2 0 0,8 6 114,1-1 0,1 0 0,-1-1 0,1-1 0,28 8 0,-20-8 0,1-1 0,39 2 0,-54-6-19,0 0 1,0 0-1,-1-1 0,1 0 0,0-1 1,-1 0-1,1 0 0,-1 0 0,0-1 0,1 0 1,11-8-1,-1-1 290,0-1 0,-1-1 0,0 0 0,-1-2 0,25-30 0,-35 37-285,0 0 0,0 0-1,-1 0 1,0-1 0,-1 1-1,0-1 1,0-1 0,-1 1 0,0 0-1,-1-1 1,0 1 0,-1-1-1,0-19 1,-1 28-95,0 0 0,0 1-1,0-1 1,0 0 0,-1 0 0,1 0-1,-1 1 1,1-1 0,-1 0 0,0 0 0,0 1-1,1-1 1,-1 1 0,0-1 0,0 1-1,-1-1 1,1 1 0,0-1 0,0 1 0,-1 0-1,1 0 1,-1 0 0,1 0 0,-1 0-1,0 0 1,1 0 0,-1 0 0,0 1-1,1-1 1,-1 1 0,0-1 0,0 1 0,0-1-1,1 1 1,-1 0 0,0 0 0,0 0-1,0 0 1,0 1 0,1-1 0,-1 0-1,0 1 1,0-1 0,-2 2 0,-5 0-69,-1 1 1,1 0-1,0 0 1,0 1-1,1 0 1,-1 1-1,-9 7 1,-8 8-35,2 0 0,-35 38 0,53-52 91,1 0 1,-1 0-1,1 1 1,1 0-1,-1 0 1,1 1-1,0-1 1,1 1-1,0 0 1,0 0-1,1 0 1,-1 0-1,2 0 1,-2 17-1,3-24 2,0 1 0,0-1-1,0 1 1,1-1 0,-1 1-1,1-1 1,-1 0 0,1 1 0,-1-1-1,1 0 1,0 1 0,0-1 0,-1 0-1,1 0 1,0 1 0,0-1-1,0 0 1,0 0 0,1 0 0,-1 0-1,0-1 1,2 2 0,1 0-3,-1 0 1,1-1-1,0 0 0,0 0 1,0 0-1,0 0 1,0 0-1,5 0 1,3-1 27,0 0 1,0-1 0,-1 0 0,1-1 0,14-4-1,-11 1 40,0-1 0,0 0-1,-1-2 1,1 1-1,-2-2 1,24-17 0,-31 21-22,0 0 0,0 0 0,0-1 0,-1 0 1,0 0-1,0 0 0,0 0 0,-1-1 1,0 0-1,0 0 0,-1 0 0,0-1 0,0 1 1,0-1-1,2-12 0,-5 18-32,0 0 0,0 0 0,0 0 0,0 0 0,0 0 0,0 0 0,-1 1 0,1-1 0,0 0 0,-1 0 0,0 0 0,1 0 0,-1 1 0,0-1 1,0 0-1,0 1 0,0-1 0,0 1 0,0-1 0,-1 1 0,-2-3 0,1 2-30,0 0 0,0 0 0,-1 0 0,1 1-1,-1 0 1,1-1 0,-1 1 0,1 0 0,-1 1 0,-6-1 0,-5 0-255,1 1 0,-1 1 0,1 0 0,-1 1 0,-14 4 0,7-1 97,0 2 0,1 0 0,0 2 0,0 0 0,1 2 0,0 0 0,1 1 0,1 0 0,0 2 0,0 0-1,-27 31 1,42-42 131,0 1 0,0 0-1,1 0 1,-1 0 0,1 0-1,0 1 1,0-1 0,1 1-1,0-1 1,-2 10-1,3-13-26,-1 0 0,1 1 0,0-1 0,0 1 0,0-1 0,1 1 0,-1-1 0,0 0 0,1 1 0,-1-1 0,0 1 0,1-1 0,0 0 0,-1 1 0,1-1 0,0 0 0,0 0 0,-1 0 0,1 0 0,0 1 0,0-1 0,0 0 0,0 0 0,1-1 0,-1 1 0,0 0 0,0 0 0,0-1 0,1 1 0,-1 0 0,0-1 0,1 1 0,-1-1 0,1 0 0,-1 1 0,0-1 0,3 0 0,12 1 0,-1-1 1,1 0-1,0-1 1,0 0-1,-1-2 1,1 0-1,-1 0 1,0-2-1,0 0 1,0 0-1,25-15 1,-16 7 509,0-2 0,-1 0 1,0-1-1,-2-2 0,38-37 0,-54 49-199,0 1 0,0-2 0,-1 1 0,0 0 0,0-1 0,-1 0-1,4-9 1,-6 14-179,-1 1-1,1-1 1,-1 1-1,1-1 0,-1 0 1,0 1-1,1-1 1,-1 0-1,0 1 1,0-1-1,0 0 1,0 1-1,-1-1 0,1 0 1,0 1-1,-1-1 1,1 0-1,-1 1 1,1-1-1,-1 1 1,0-1-1,0 1 0,0-1 1,0 1-1,0 0 1,0-1-1,0 1 1,0 0-1,0 0 1,-1 0-1,1 0 0,0 0 1,-1 0-1,1 0 1,-1 0-1,1 1 1,-3-2-1,-6-1-45,0 1-1,0 0 1,-1 0-1,1 1 1,-1 0-1,1 1 0,-1 0 1,1 1-1,-1 0 1,1 0-1,-1 1 1,1 1-1,-18 6 1,11-2-16,0 0 0,1 1 0,0 0 1,1 1-1,0 1 0,0 1 0,-18 16 0,32-26-9,0 0 0,0-1 0,-1 1 0,1 0 0,0 0 0,0 0 0,0 0 0,0 0-1,0 0 1,1 0 0,-1 1 0,0-1 0,0 0 0,1 0 0,-1 1 0,1-1 0,-1 0 0,1 1 0,0-1 0,-1 0-1,1 1 1,0-1 0,0 1 0,0-1 0,0 3 0,1-3-27,1 0 0,-1 0 0,0 0 0,0 0 0,1 0-1,-1 0 1,0 0 0,1-1 0,-1 1 0,1-1 0,-1 1 0,1-1 0,-1 1 0,1-1-1,-1 0 1,1 0 0,-1 0 0,4 0 0,9 0-29,0 0 0,1-1 1,-1-1-1,14-4 0,-3-1 127,-1-1 1,45-22-1,-58 25-12,-1-1-1,0 0 1,0-1 0,-1 1-1,0-2 1,0 0 0,0 0-1,12-15 1,-20 22 0,0-1 1,0 1 0,0 0-1,-1 0 1,1-1 0,0 1-1,0-1 1,-1 1 0,1-1-1,-1 1 1,1 0 0,-1-1-1,0 0 1,0 1-1,1-1 1,-1 1 0,0-1-1,0 1 1,-1-1 0,1 1-1,-1-3 1,1 3-13,-1-1 0,0 1 0,0 0 0,0 0 0,0 0 0,0 0 1,0 0-1,0 1 0,0-1 0,0 0 0,-1 0 0,1 1 0,0-1 0,-1 1 0,1-1 0,0 1 1,-1-1-1,-1 1 0,-6-1-16,0 0-1,0 1 1,1 0 0,-1 0 0,0 1 0,-10 2 0,-1 3-24,0 2 0,0 0 0,1 1 0,0 1 0,0 0 0,1 2 0,0 0 1,-30 29-1,46-40-20,1 0 0,-1 1 1,1-1-1,-1 0 0,1 1 1,0 0-1,-1-1 0,1 1 1,0 0-1,0-1 0,0 1 1,0 0-1,0 0 0,1 0 1,-1 0-1,0 3 0,1-4-22,1 0 0,-1 0 0,0 0 0,1-1 0,-1 1-1,1 0 1,-1 0 0,1 0 0,0-1 0,-1 1 0,1 0 0,0-1-1,-1 1 1,1 0 0,0-1 0,0 1 0,0-1 0,-1 1 0,1-1 0,0 0-1,0 1 1,0-1 0,0 0 0,0 0 0,0 1 0,0-1 0,0 0-1,0 0 1,0 0 0,-1 0 0,1 0 0,0 0 0,1-1 0,13 2-1711,0-1-1660</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49.376"/>
    </inkml:context>
    <inkml:brush xml:id="br0">
      <inkml:brushProperty name="width" value="0.025" units="cm"/>
      <inkml:brushProperty name="height" value="0.025" units="cm"/>
    </inkml:brush>
  </inkml:definitions>
  <inkml:trace contextRef="#ctx0" brushRef="#br0">0 280 8008,'0'0'6107,"16"-8"-5349,8-3-724,-1 1 0,1 1 0,1 1 0,46-9 1,520-41 80,3 38 38,-493 17-144,-51 3 30,-29 1-12,-1-1 0,0-1 1,1 0-1,-1-2 1,24-6-1,-50 10 67,0 0-1,-1 0 1,1-1 0,-1 0 0,1 0-1,0-1 1,-10-2 0,-11 0-65,-1203-105 1733,1179 101-1595,37 3-94,36 4-201,246 33 269,-102-10-100,307 14-196,-117-13 48,-328-19 16,-20-2 29,-19-1 34,-415 5 304,240-8-269,-460 2 660,629-1-793,30 0-942,32 0-2116,29-5-2464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7.466"/>
    </inkml:context>
    <inkml:brush xml:id="br0">
      <inkml:brushProperty name="width" value="0.025" units="cm"/>
      <inkml:brushProperty name="height" value="0.025" units="cm"/>
    </inkml:brush>
  </inkml:definitions>
  <inkml:trace contextRef="#ctx0" brushRef="#br0">144 307 13773,'1'-9'2247,"0"-29"305,-1 37-2405,0 0 0,0-1 0,0 1 0,0 0 0,0 0 0,0-1-1,-1 1 1,1 0 0,0 0 0,-1 0 0,1 0 0,-1-1 0,1 1 0,-1 0-1,0 0 1,0-1 0,0 2-91,1-1 0,-1 1 0,1 0 0,-1-1 1,1 1-1,-1 0 0,1 0 0,-1 0 0,0 0 0,1 0 0,-1-1 0,1 1 0,-1 0 0,1 0 0,-1 0 0,1 0 0,-1 1 0,0-1 0,1 0 0,-1 0 0,1 0 1,-1 0-1,1 1 0,-1-1 0,-2 1-8,1 1 1,-1 0-1,1-1 0,-1 1 1,1 0-1,0 0 1,0 0-1,0 0 1,-3 5-1,-10 17-5,2 1 1,0 0-1,2 1 0,1 0 0,1 1 1,1 0-1,1 0 0,2 1 0,-3 31 0,8-58-13,0 1 0,0-1-1,0 1 1,0-1 0,0 1-1,0-1 1,0 0 0,1 1-1,-1-1 1,0 1 0,1-1-1,-1 1 1,1-1 0,0 0-1,-1 1 1,1-1 0,0 0-1,0 1 1,0-1 0,0 0-1,0 0 1,0 0 0,0 0-1,0 0 1,0 0 0,1 0-1,1 1 1,0-2 28,0 1 0,0 0 0,0-1 0,0 0 0,0 1 0,1-1 0,-1 0 0,0-1 0,0 1 0,0-1 0,0 1 0,5-2 0,6-3 155,0 0 1,-1-1 0,1 0 0,21-15 0,-1-4-125,-1 0 0,-1-3 0,-2 0 0,33-41 0,-48 52-35,-2 0 0,0-1-1,-1-1 1,-1 0 0,0-1-1,-2 0 1,0-1 0,-1 0-1,8-35 1,-15 50 79,-1 0 0,1 0 0,-1 0 0,0 0 0,-1-11 0,1 16-116,0 0-1,0 1 1,0-1 0,-1 0-1,1 0 1,0 1 0,-1-1-1,1 0 1,0 1-1,-1-1 1,1 0 0,-1 1-1,1-1 1,0 1 0,-1-1-1,0 1 1,1-1-1,-1 1 1,1-1 0,-1 1-1,-1-1 1,1 1-16,0 0 0,0 0 0,0 0 0,-1 0 0,1 0 1,0 0-1,0 0 0,0 0 0,0 1 0,-1-1 0,1 1 0,0-1 0,0 0 0,0 1 1,0 0-1,0-1 0,0 1 0,-1 1 0,-5 5-28,1 0 1,0 1-1,0-1 1,0 1-1,1 0 0,1 1 1,-1-1-1,2 1 1,-1 0-1,-2 10 1,-3 5 35,1-5-5,1 0 0,0 0 1,2 1-1,1 0 0,0 0 0,1 0 0,1 0 0,1 31 0,2-49 2,-1 1 0,1-1 0,0 0 0,0 1 0,0-1-1,0 0 1,0 1 0,0-1 0,1 0 0,-1 0 0,1 0 0,-1 0-1,1 0 1,0 0 0,-1-1 0,1 1 0,0 0 0,1-1-1,-1 0 1,0 1 0,0-1 0,0 0 0,1 0 0,-1 0-1,0-1 1,1 1 0,-1 0 0,1-1 0,-1 0 0,1 1-1,-1-1 1,1 0 0,3-1 0,4 1 24,1 0-1,-1-1 1,0 0-1,0-1 1,0 0 0,20-8-1,-17 4-11,0 0 0,0-1-1,-1-1 1,0 0 0,0 0 0,-1-1-1,15-16 1,-19 18-2,0-1 0,-1 0-1,0 0 1,0 0 0,0-1 0,-1 0-1,-1 0 1,0-1 0,0 1 0,-1-1-1,3-11 1,-6 29-105,-1-1 0,1 1 0,0-1 0,1 1 0,0 0 0,0-1 0,5 14 1,-5-17 90,0-1 1,0 1 0,0-1 0,1 1 0,0-1 0,-1 0 0,1 0 0,0 0 0,1 0 0,-1 0 0,0 0 0,1 0 0,0-1 0,-1 0 0,1 1 0,0-1 0,0 0 0,1 0 0,-1-1 0,0 1 0,0 0 0,1-1 0,6 2 0,-3-2 15,-1-1 0,1 1 0,0-1 0,-1-1 0,1 1 0,-1-1 0,1 0 0,-1 0 0,1-1 0,-1 0 0,0 0 0,1-1 0,-1 0 0,-1 0 0,1 0 0,8-6 0,-11 7 3,-1 0 1,0-1 0,0 1 0,1 0 0,-1-1 0,-1 1 0,1-1 0,0 0 0,-1 0-1,1 1 1,-1-1 0,0 0 0,0 0 0,0 0 0,0 0 0,-1 0 0,1-1-1,-1 1 1,0 0 0,0 0 0,0 0 0,0 0 0,-1 0 0,1-1 0,-1 1 0,0 0-1,1 0 1,-1 0 0,-1 0 0,1 0 0,0 1 0,-1-1 0,0 0 0,1 1-1,-1-1 1,-2-2 0,-41-47 323,35 41-146,0 0 0,0 0-1,1-1 1,1 0 0,-11-19 0,19 29-181,-1 1 0,1 0 0,-1-1 0,1 1 1,-1-1-1,1 1 0,0 0 0,0-1 0,0 1 1,0-1-1,0 1 0,0-1 0,0 1 0,0 0 0,1-1 1,-1 1-1,0-1 0,1 1 0,-1 0 0,1-1 1,0 1-1,-1 0 0,1 0 0,0 0 0,0-1 0,0 1 1,0 0-1,0 0 0,0 0 0,0 0 0,0 0 1,0 1-1,0-1 0,1 0 0,-1 0 0,3 0 0,5-3-36,0 0-1,1 1 1,-1 0-1,14-2 0,-12 3 48,113-18-403,2 0-4515,-67 4-1533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16.169"/>
    </inkml:context>
    <inkml:brush xml:id="br0">
      <inkml:brushProperty name="width" value="0.025" units="cm"/>
      <inkml:brushProperty name="height" value="0.025" units="cm"/>
    </inkml:brush>
  </inkml:definitions>
  <inkml:trace contextRef="#ctx0" brushRef="#br0">32 54 2242,'0'0'7506,"2"-8"-6075,1-3-482,3-11 162,-4 9 6790,-5 69-7161,-10 61 0,-2 11-683,14-63 84,-1 15-4638,-1-75 969,-5-4-1175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16.750"/>
    </inkml:context>
    <inkml:brush xml:id="br0">
      <inkml:brushProperty name="width" value="0.025" units="cm"/>
      <inkml:brushProperty name="height" value="0.025" units="cm"/>
    </inkml:brush>
  </inkml:definitions>
  <inkml:trace contextRef="#ctx0" brushRef="#br0">0 216 12716,'0'-10'1986,"1"2"-1626,-1 0 0,1 0 0,0 0 0,0 0 0,1 0-1,0 1 1,1-1 0,0 1 0,0-1 0,0 1 0,1 0 0,0 0 0,1 0 0,-1 1 0,1 0 0,0 0 0,1 0-1,10-9 1,-7 8-279,0 0 0,1 1 0,-1 0 0,1 1 0,1 0-1,-1 0 1,1 1 0,0 0 0,0 1 0,0 0 0,0 1-1,0 1 1,17-2 0,-27 3-83,-1 0 0,1 0 0,0 0 0,0 1 0,0-1 0,-1 0 0,1 0 0,0 0 0,0 0 0,-1 1 0,1-1 0,0 0 0,-1 1 0,1-1-1,0 1 1,-1-1 0,1 1 0,0-1 0,-1 1 0,1-1 0,-1 1 0,1-1 0,-1 1 0,1 0 0,-1-1 0,0 1 0,1 0 0,-1 0 0,0-1 0,1 2 0,-2 31-18,-2-23 55,0 1 1,-1-1-1,-9 20 1,-28 34 104,-20 36-35,56-91-75,1 1-1,0 0 1,0 0 0,1 0 0,0 0-1,1 0 1,1 1 0,-2 15-1,3-24-28,0 0 0,0-1-1,0 1 1,0 0 0,1 0-1,-1-1 1,0 1 0,1 0-1,0-1 1,-1 1 0,1 0-1,0-1 1,0 1 0,0-1-1,0 1 1,0-1 0,0 1-1,0-1 1,0 0 0,1 0-1,-1 1 1,0-1 0,1 0-1,2 1 1,0 0 5,0-1 0,0 1 0,0-1 0,0 0 0,1-1 0,-1 1 0,0-1 0,0 0 0,1 0 0,4 0 0,6-2 5,-1 0 0,1-1 1,-1-1-1,0 0 0,17-8 0,-15 5-88,-1 0 0,0-2 0,0 1 0,23-20 0,-46 77 125,7-47-44,1-1 0,0 1 0,-1 0-1,1-1 1,0 1 0,0 0-1,-1-1 1,1 1 0,1 0-1,-1 0 1,0-1 0,0 1-1,1 0 1,-1-1 0,1 1-1,-1-1 1,1 1 0,0 0-1,-1-1 1,1 1 0,0-1-1,0 0 1,0 1 0,0-1-1,1 0 1,-1 1 0,0-1-1,0 0 1,1 0 0,-1 0-1,3 1 1,-1-1 27,1-1 1,-1 0-1,0 1 1,1-1-1,-1 0 0,1-1 1,-1 1-1,0-1 1,1 1-1,-1-1 0,0 0 1,0 0-1,1 0 1,-1-1-1,0 1 0,3-3 1,44-28 424,-37 23-410,0 0 0,0 1 0,18-8 0,-30 16-49,0 0-1,-1-1 0,1 1 1,0 0-1,-1 0 1,1 0-1,-1 0 0,1 0 1,0 0-1,-1 0 0,1 0 1,0 0-1,-1 0 1,1 0-1,-1 1 0,1-1 1,0 0-1,-1 0 0,1 0 1,-1 1-1,1-1 1,-1 0-1,1 1 0,-1-1 1,1 1-1,-1-1 0,1 0 1,-1 1-1,1-1 0,-1 1 1,0-1-1,1 1 1,-1 0-1,0-1 0,1 1 1,-1-1-1,0 1 0,0-1 1,0 1-1,1 0 1,-1-1-1,0 1 0,0 0 1,0 0-1,3 43 59,-1-12-53,-2-31-29,0 0 0,1 0 1,-1 0-1,0 0 1,1 0-1,-1 1 0,1-2 1,-1 1-1,1 0 1,-1 0-1,1 0 0,0 0 1,-1 0-1,1 0 1,0-1-1,0 1 1,0 0-1,0 0 0,-1-1 1,1 1-1,0-1 1,0 1-1,0-1 0,0 1 1,0-1-1,0 0 1,0 0-1,1 1 0,-1-1 1,2 0-1,-1 0-48,1-1-1,0 0 0,0 0 1,0 0-1,-1 0 0,1 0 0,0 0 1,-1-1-1,1 1 0,-1-1 1,4-3-1,5-5-1079,1-1 0,-1-1 0,11-15 0,2-5-4466,2-1-4149</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17.109"/>
    </inkml:context>
    <inkml:brush xml:id="br0">
      <inkml:brushProperty name="width" value="0.025" units="cm"/>
      <inkml:brushProperty name="height" value="0.025" units="cm"/>
    </inkml:brush>
  </inkml:definitions>
  <inkml:trace contextRef="#ctx0" brushRef="#br0">71 248 11211,'0'0'3977,"-8"9"-2184,2-3-1687,-34 44 1458,38-46-1460,0-1 0,0 1 0,0-1 0,1 1 0,-1 0 0,1 0 0,0 0 0,0 0 0,0 0 0,1 0 0,-1 0 0,1 0 0,0 0 0,0 0 0,0 0 0,2 6 0,-2-9-98,1 0-1,-1 0 1,1-1-1,0 1 1,-1 0-1,1 0 1,0-1-1,-1 1 1,1 0-1,0-1 1,0 1 0,0-1-1,0 1 1,0-1-1,-1 1 1,1-1-1,0 0 1,0 1-1,0-1 1,0 0-1,0 0 1,0 0-1,0 0 1,0 0-1,0 0 1,0 0-1,0 0 1,0 0-1,2 0 1,30-7 223,-21 1-137,0 1 0,-1-2 0,0 1-1,0-2 1,0 1 0,-1-2 0,0 1-1,-1-1 1,15-19 0,-5 5 476,-1-2 1,-2 0 0,16-31 0,-23 37-84,-2-1 1,0 0 0,-1-1 0,4-21-1,1-4 7,-16 65-488,-22 96 5,25-100-9,0 0-1,1 0 1,0-1-1,1 1 1,5 29-1,-5-41-86,1 0-1,0 0 0,0 0 1,0 0-1,1-1 0,-1 1 1,1 0-1,-1-1 0,1 1 0,0-1 1,0 0-1,0 1 0,0-1 1,1 0-1,-1 0 0,0 0 0,1-1 1,0 1-1,-1 0 0,1-1 1,0 0-1,0 0 0,-1 0 0,5 1 1,-1 0-489,1-1 0,-1 0 1,1 0-1,0-1 0,-1 1 1,1-1-1,0-1 0,0 0 0,-1 0 1,9-2-1,25-13-10085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17.763"/>
    </inkml:context>
    <inkml:brush xml:id="br0">
      <inkml:brushProperty name="width" value="0.025" units="cm"/>
      <inkml:brushProperty name="height" value="0.025" units="cm"/>
    </inkml:brush>
  </inkml:definitions>
  <inkml:trace contextRef="#ctx0" brushRef="#br0">0 69 13901,'0'0'3507,"12"-7"-1350,5-5-1149,2 1 0,28-12 0,-41 20-828,0 1-1,-1 0 1,1 0 0,0 0 0,0 1 0,0 0 0,0 0-1,0 0 1,1 1 0,-1-1 0,0 2 0,0-1-1,0 1 1,0 0 0,0 0 0,7 3 0,-11-3-172,-1 0 0,1 0 1,-1 0-1,1 1 0,-1-1 0,0 0 1,0 1-1,1 0 0,-1-1 1,0 1-1,-1-1 0,1 1 1,0 0-1,0 0 0,-1-1 1,1 1-1,-1 0 0,0 0 0,1 0 1,-1 0-1,0 0 0,0 0 1,0-1-1,0 1 0,0 0 1,-1 0-1,1 0 0,-1 0 1,1 0-1,-1-1 0,0 1 0,1 0 1,-3 2-1,-1 6 57,0 0 1,-1 0-1,0 0 0,-12 14 0,-13 12 105,-52 48 0,27-28 93,54-56-263,0 0 0,1 1-1,-1-1 1,1 0 0,-1 1-1,1-1 1,-1 1-1,1-1 1,-1 1 0,1-1-1,-1 1 1,1-1 0,0 1-1,-1-1 1,1 1 0,0-1-1,-1 1 1,1 0-1,0-1 1,0 1 0,0 0-1,0-1 1,-1 1 0,1 0-1,0-1 1,0 1-1,0 0 1,0-1 0,1 1-1,-1 0 1,0-1 0,0 1-1,0 0 1,24 1 9,46-19 53,-62 15-46,16-5-19,1 1 0,0 1 0,0 1 0,1 1 0,-1 1 0,49 3 0,-72-1 2,0 1-1,-1-1 1,1 0 0,0 0 0,-1 1-1,1-1 1,0 1 0,-1-1 0,1 1-1,-1 0 1,1-1 0,-1 1-1,0 0 1,1 0 0,-1 0 0,0 0-1,1 0 1,-1 0 0,0 1 0,0-1-1,0 0 1,0 1 0,0-1 0,0 1-1,-1-1 1,1 1 0,0-1 0,-1 1-1,1-1 1,-1 1 0,1 0 0,-1-1-1,0 1 1,0 0 0,0-1 0,0 1-1,0 0 1,0-1 0,0 1 0,-1 2-1,0 1 22,-1 1-1,0-1 1,0 0-1,0 0 0,0 0 1,-1-1-1,1 1 1,-1-1-1,-1 1 0,1-1 1,-5 5-1,-15 9 455,0-1-1,-1-2 0,-1 0 0,0-1 1,-1-2-1,-45 15 0,47-17-583,31-15-1431,1 0 0,-1 0 0,0 0 0,0-1 0,8-9 0,6-5-3231,12-8-5259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18.124"/>
    </inkml:context>
    <inkml:brush xml:id="br0">
      <inkml:brushProperty name="width" value="0.025" units="cm"/>
      <inkml:brushProperty name="height" value="0.025" units="cm"/>
    </inkml:brush>
  </inkml:definitions>
  <inkml:trace contextRef="#ctx0" brushRef="#br0">158 0 6278,'0'0'16613,"-7"9"-15673,-137 191 2556,138-175-3195,6-13-2262,7-8-5652,-1-6 1763</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19.147"/>
    </inkml:context>
    <inkml:brush xml:id="br0">
      <inkml:brushProperty name="width" value="0.025" units="cm"/>
      <inkml:brushProperty name="height" value="0.025" units="cm"/>
    </inkml:brush>
  </inkml:definitions>
  <inkml:trace contextRef="#ctx0" brushRef="#br0">146 75 13132,'0'0'10853,"-7"10"-10410,1 0-384,1 1 0,0 0 0,1 0-1,0 0 1,0 1 0,1 0 0,1-1-1,0 1 1,-1 17 0,1 51 51,3-51-94,-2 0 1,-1 0-1,-1 0 0,-2-1 1,-8 30-1,6-51-1349,0-18 619,-3-24-216,9 31 645,-39-179-1824,35 155 2200,2 1-1,1-1 1,1 0 0,5-48 0,-3 72 12,1-1 0,-1 1 0,1 0 0,-1-1 0,1 1 0,1 0 0,-1 0 0,0 1 0,1-1 0,0 0 0,0 1 0,0-1 0,0 1 0,0 0 1,1 0-1,0 1 0,-1-1 0,1 1 0,0-1 0,0 1 0,0 0 0,1 1 0,-1-1 0,0 1 0,1 0 0,-1 0 0,1 0 0,-1 0 0,1 1 0,7 0 0,-4-1-71,0 1 0,0 0 1,0 1-1,0-1 0,0 1 0,0 1 1,0 0-1,-1 0 0,1 0 1,0 1-1,-1 0 0,0 1 0,1 0 1,-1 0-1,-1 0 0,10 8 0,-13-9-28,-1-1-1,0 1 0,0 0 1,0 0-1,0 0 0,0 0 1,0 0-1,-1 1 0,0-1 1,0 0-1,1 1 0,-2-1 1,1 1-1,0-1 0,-1 1 1,0-1-1,0 1 0,0-1 0,0 1 1,0 0-1,-1-1 0,1 1 1,-1-1-1,0 1 0,0-1 1,-1 0-1,-1 4 0,-4 7 341,-1 0-1,-1-1 0,0 0 0,-19 20 1,9-11 462,26-24-1102,0 0 1,0 0-1,0 1 0,0 0 1,1 0-1,-1 1 0,0 0 0,0 0 1,14 3-1,-18-2 284,0 0 0,0 1 0,0 0 0,0-1 1,0 1-1,-1 0 0,1 0 0,-1 1 0,1-1 0,-1 0 0,0 1 1,1 0-1,-1-1 0,-1 1 0,1 0 0,0 0 0,-1 0 1,1 0-1,-1 0 0,0 1 0,0-1 0,-1 0 0,1 1 1,0-1-1,-1 0 0,0 1 0,0 5 0,0-2 88,0 1 0,-1 0 1,0-1-1,0 1 0,-1-1 0,0 0 0,0 1 0,-1-1 0,0 0 0,0 0 1,-6 8-1,-10 12 755,-31 34-1,44-55-699,0 1 0,-1-1-1,0 0 1,0 0 0,-1 0-1,0-1 1,1-1 0,-2 1-1,-14 5 1,23-10-155,-1 0 0,1 0 0,0 0 0,-1 0 0,1 0 0,0 1 0,0-1 1,-1 0-1,1 0 0,0 0 0,-1 0 0,1 0 0,0-1 0,-1 1 0,1 0 0,0 0 1,0 0-1,-1 0 0,1 0 0,0 0 0,-1 0 0,1 0 0,0-1 0,0 1 0,0 0 0,-1 0 1,1 0-1,0-1 0,0 1 0,-1 0 0,1 0 0,0-1 0,0 1 0,0 0 0,0 0 0,0-1 1,-1 1-1,1 0 0,0-1 0,0 1 0,0 0 0,0 0 0,0-1 0,0 1 0,0 0 0,0-1 1,0 1-1,0 0 0,0 0 0,0-1 0,0 1 0,0 0 0,1-1 0,4-18-2075,43-53-6918,-12 23 60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7:58.886"/>
    </inkml:context>
    <inkml:brush xml:id="br0">
      <inkml:brushProperty name="width" value="0.025" units="cm"/>
      <inkml:brushProperty name="height" value="0.025" units="cm"/>
    </inkml:brush>
  </inkml:definitions>
  <inkml:trace contextRef="#ctx0" brushRef="#br0">72 401 5061,'-8'0'4415,"-42"2"-2013,122-33-1132,4 5-1123,151-28 0,85 9-16,-197 30-118,1711-134-13,-1206 111 68,588-7 147,-1098 56 191,-804 35-1672,411-19 888,-112 6 29,-890 59 1226,-41-27-466,729-54-945,656 6-427,128 21 921,0-8 0,295 10-1,386-55 200,-358-15-25,1210-51-12,-1487 75-165,626-20-2012,-502 8-2034</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19.478"/>
    </inkml:context>
    <inkml:brush xml:id="br0">
      <inkml:brushProperty name="width" value="0.025" units="cm"/>
      <inkml:brushProperty name="height" value="0.025" units="cm"/>
    </inkml:brush>
  </inkml:definitions>
  <inkml:trace contextRef="#ctx0" brushRef="#br0">51 138 16400,'0'0'4324,"-34"74"-2787,23-40-256,6 0-416,5-2-833,0-6-128,3-8-2338,10-10-1314,3-8-960,2-3-641</inkml:trace>
  <inkml:trace contextRef="#ctx0" brushRef="#br0" timeOffset="1">95 0 10954,'0'0'3332,"16"61"-3300,2-39-1666,14 0-2754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19.823"/>
    </inkml:context>
    <inkml:brush xml:id="br0">
      <inkml:brushProperty name="width" value="0.025" units="cm"/>
      <inkml:brushProperty name="height" value="0.025" units="cm"/>
    </inkml:brush>
  </inkml:definitions>
  <inkml:trace contextRef="#ctx0" brushRef="#br0">86 38 7271,'0'0'2546,"-4"8"198,-19 26 89,16-25-2256,0 0 0,1 1-1,0 0 1,0 0 0,1 0-1,0 0 1,1 1 0,0 0 0,1-1-1,-2 14 1,5-23-539,0 0 1,1-1-1,-1 1 0,1 0 1,-1 0-1,0-1 0,1 1 1,-1 0-1,1-1 0,0 1 1,-1 0-1,1-1 0,-1 1 1,1-1-1,0 1 0,0-1 0,-1 0 1,1 1-1,0-1 0,0 1 1,-1-1-1,1 0 0,0 0 1,0 0-1,0 1 0,0-1 1,-1 0-1,1 0 0,0 0 1,0 0-1,0 0 0,0-1 1,-1 1-1,1 0 0,0 0 1,0 0-1,1-1 0,34-10 1346,-29 6-1167,-1-1 1,0 1-1,0-1 0,-1 0 0,1-1 1,-1 1-1,-1-1 0,1 0 1,-1 0-1,-1-1 0,1 1 1,-1-1-1,3-11 0,-5 15-138,0 0 0,0 0 0,0 0 0,-1-1 0,0 1 0,0 0 0,0 0-1,0 0 1,-1 0 0,1 0 0,-1 0 0,-2-7 0,2 8-89,-1 1 0,1-1 0,-1 1 0,1 0 0,-1 0 0,0-1 1,0 1-1,0 0 0,0 1 0,0-1 0,0 0 0,-1 1 0,1-1 0,-1 1 0,1-1 0,-1 1 0,1 0 0,-1 0 0,0 1 1,-4-2-1,-19-1-1194,8 4-3171,7 1-1444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0.231"/>
    </inkml:context>
    <inkml:brush xml:id="br0">
      <inkml:brushProperty name="width" value="0.025" units="cm"/>
      <inkml:brushProperty name="height" value="0.025" units="cm"/>
    </inkml:brush>
  </inkml:definitions>
  <inkml:trace contextRef="#ctx0" brushRef="#br0">155 1 17489,'0'0'3752,"-11"9"-2865,-4 7-645,0 0 1,0 1 0,2 1 0,0 0-1,-14 26 1,20-31-221,1-1 0,0 1 0,1 0 0,0 0 0,1 1 0,0 0 0,1 0-1,1 0 1,0 0 0,1 26 0,1-37 7,1 0 0,0-1 0,-1 1-1,1 0 1,1 0 0,-1-1 0,0 1 0,1-1-1,-1 1 1,1-1 0,0 0 0,0 1 0,0-1-1,0 0 1,0 0 0,0 0 0,0-1 0,1 1-1,-1 0 1,1-1 0,-1 0 0,1 1 0,0-1-1,0 0 1,-1-1 0,1 1 0,0 0 0,0-1-1,0 1 1,5-1 0,9 1 204,-1 0 1,1-1 0,0-1-1,19-3 1,-13 1-354,1-2 0,-1-1-1,-1-1 1,1 0 0,-1-2 0,0-1 0,-1 0 0,0-2 0,32-23 0,-51 34-187,-1 0 0,1-1 1,-1 1-1,0 0 1,0-1-1,1 1 0,-1-1 1,0 1-1,0-1 0,-1 1 1,1-1-1,0 0 0,0 1 1,-1-1-1,1 0 0,-1 0 1,1 1-1,-1-1 1,0 0-1,0 0 0,0 0 1,0 0-1,0 1 0,-1-4 1,-7-14-7809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0.561"/>
    </inkml:context>
    <inkml:brush xml:id="br0">
      <inkml:brushProperty name="width" value="0.025" units="cm"/>
      <inkml:brushProperty name="height" value="0.025" units="cm"/>
    </inkml:brush>
  </inkml:definitions>
  <inkml:trace contextRef="#ctx0" brushRef="#br0">4 103 12940,'0'0'11243,"58"-11"-9866,-8-2-256,17-3-320,-3 0-545,7 0-192,-6 4-32,-12 2-384,-5 4-1570,-19 4-1505,-10 1-1986</inkml:trace>
  <inkml:trace contextRef="#ctx0" brushRef="#br0" timeOffset="1">0 146 13485,'0'0'4612,"57"-12"-2498,-3-5-192,10-4-609,4 4-192,0-2-800,0 3-353,-11 3-1474,-7-2-2786,-6-1-5958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1.496"/>
    </inkml:context>
    <inkml:brush xml:id="br0">
      <inkml:brushProperty name="width" value="0.025" units="cm"/>
      <inkml:brushProperty name="height" value="0.025" units="cm"/>
    </inkml:brush>
  </inkml:definitions>
  <inkml:trace contextRef="#ctx0" brushRef="#br0">1 278 14574,'0'0'2210,"51"-25"-1185,8-1 544,14-8-384,13-5-352,7 0-416,5 1-321,-16 5-64,-9 11-449,-23 7-1472,-23 9-2019</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1.854"/>
    </inkml:context>
    <inkml:brush xml:id="br0">
      <inkml:brushProperty name="width" value="0.025" units="cm"/>
      <inkml:brushProperty name="height" value="0.025" units="cm"/>
    </inkml:brush>
  </inkml:definitions>
  <inkml:trace contextRef="#ctx0" brushRef="#br0">0 325 14125,'0'0'1570,"59"-19"-769,6-9 1281,17-11-513,23-4-480,9-3-224,2 2-513,-10 6-256,-17 8-128,-16 10-961,-21 9-1441,-23 7-2114,-19 2-5221</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2.465"/>
    </inkml:context>
    <inkml:brush xml:id="br0">
      <inkml:brushProperty name="width" value="0.025" units="cm"/>
      <inkml:brushProperty name="height" value="0.025" units="cm"/>
    </inkml:brush>
  </inkml:definitions>
  <inkml:trace contextRef="#ctx0" brushRef="#br0">0 613 13261,'0'0'6624,"3"-9"-5086,9-14-1224,0 0 0,1 1 0,1 0 0,1 2 0,1-1 0,30-29 0,-4 3-243,43-58 113,103-166 0,-188 300-205,-2-13-139,-2 19 283,1 0 0,1 0 0,2 0 1,10 69-1,-9-96-185,1-1-1,1 1 1,-1 0 0,1-1 0,0 1 0,1-1-1,0 0 1,0 0 0,1-1 0,-1 1-1,11 10 1,-9-12-170,-1-1-1,0-1 1,1 1-1,0-1 0,0 0 1,0 0-1,0-1 1,1 1-1,-1-1 1,0-1-1,1 1 1,0-1-1,-1 0 0,1-1 1,0 0-1,9 0 1,37-5-6238</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3.360"/>
    </inkml:context>
    <inkml:brush xml:id="br0">
      <inkml:brushProperty name="width" value="0.025" units="cm"/>
      <inkml:brushProperty name="height" value="0.025" units="cm"/>
    </inkml:brush>
  </inkml:definitions>
  <inkml:trace contextRef="#ctx0" brushRef="#br0">1 277 15695,'0'0'4671,"8"8"-4436,-3-4-187,0 1 0,1-1 1,-1 0-1,1 0 0,0 0 0,0-1 1,0 0-1,0 0 0,1 0 1,-1-1-1,1 0 0,-1 0 0,1-1 1,0 0-1,0 0 0,-1 0 1,1-1-1,0 0 0,0-1 0,0 1 1,0-1-1,12-4 0,-7 0 90,-1-2 0,0 1 0,0-1 0,-1-1 0,0 0 0,0 0 0,-1-1 0,0 0 0,0-1 0,-1 0 0,0 0 0,-1-1-1,0 0 1,-1 0 0,0-1 0,-1 0 0,0 1 0,-1-2 0,-1 1 0,1 0 0,-2-1 0,0 0 0,0 0 0,-1-17 0,-1 28-115,0-1 1,-1 1 0,1-1-1,-1 1 1,1 0-1,-1-1 1,0 1 0,0 0-1,0-1 1,0 1 0,0 0-1,-1 0 1,1 0-1,-1 0 1,1 0 0,-1 0-1,0 0 1,1 1-1,-1-1 1,0 1 0,0-1-1,0 1 1,-1 0 0,-3-3-1,4 4-25,0 0 0,0-1 0,0 1 0,0 0 0,0 0 0,0 0 0,0 0 0,0 0 0,0 0 0,0 1 0,0-1 0,0 1 0,1-1 0,-1 1 0,0 0 0,0 0 0,0-1 0,1 1 0,-1 1 0,0-1 0,1 0 0,-1 0 0,1 1 0,-1-1 0,1 0 0,0 1 0,-1 0 0,1-1 0,0 1 0,-1 3 0,-5 9-112,1 0 0,0 1-1,1 0 1,1 0-1,0 0 1,1 0 0,1 1-1,0-1 1,1 1-1,1-1 1,0 1 0,2 0-1,4 28 1,-5-42 20,0 1 1,-1-1-1,1 1 0,0-1 1,0 1-1,1-1 1,-1 0-1,0 0 0,1 0 1,-1 0-1,1 0 1,0 0-1,-1 0 0,1 0 1,0 0-1,0-1 1,0 1-1,1-1 0,-1 0 1,0 1-1,1-1 0,-1 0 1,0 0-1,1-1 1,-1 1-1,1 0 0,-1-1 1,1 0-1,0 1 1,-1-1-1,1 0 0,-1 0 1,1 0-1,-1-1 1,1 1-1,0-1 0,-1 1 1,0-1-1,1 0 1,2-1-1,5-2-287,-1 0 0,0-1-1,0 0 1,-1 0 0,0 0 0,1-1 0,-2-1-1,1 1 1,7-9 0,1-6-1477,0 1 0,-1-2 1,20-38-1,0-17-3817</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3.691"/>
    </inkml:context>
    <inkml:brush xml:id="br0">
      <inkml:brushProperty name="width" value="0.025" units="cm"/>
      <inkml:brushProperty name="height" value="0.025" units="cm"/>
    </inkml:brush>
  </inkml:definitions>
  <inkml:trace contextRef="#ctx0" brushRef="#br0">62 287 1089,'11'-201'6095,"-11"116"-413,-7 123-1235,1-7-3994,-2 18 15,-14 123 864,20-149-1059,2 1 0,0-1 0,2 0 0,0 1 0,7 26 0,-7-42-232,1 1 0,0-2 0,1 1 1,0 0-1,0-1 0,0 1 0,1-1 0,10 11 0,-12-14-29,1 0 0,-1-1 0,1 1-1,0-1 1,0 0 0,0 0 0,0-1 0,1 1 0,-1-1-1,1 0 1,-1 0 0,1 0 0,0-1 0,0 0 0,0 0-1,5 1 1,-9-2-28,-1 0 0,1 0-1,-1 0 1,1 0-1,0 0 1,-1 0 0,1 0-1,-1 0 1,1 0 0,-1 0-1,1 0 1,-1 0-1,1-1 1,-1 1 0,1 0-1,-1 0 1,1 0 0,-1-1-1,1 1 1,-1 0 0,0-1-1,1 1 1,-1 0-1,1-1 1,-1 1 0,0-1-1,1 1 1,-1-1 0,0 1-1,0-1 1,1 1 0,-1-1-1,0 1 1,0-1-1,-4-22-221,-22-18 163,8 16 233,-2-2-104,-32-34 1,45 54 485,0 0 0,0 1 0,-1 0 0,0 0 0,-12-6 0,24 15-317,-1-1-1,1 0 1,0 0-1,0 0 1,1 0-1,-1-1 0,0 1 1,8 0-1,49-2-2210,-54 0 972,1-2 0,0 1 1,-1-1-1,1 0 1,10-4-1,7-8-4232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4.242"/>
    </inkml:context>
    <inkml:brush xml:id="br0">
      <inkml:brushProperty name="width" value="0.025" units="cm"/>
      <inkml:brushProperty name="height" value="0.025" units="cm"/>
    </inkml:brush>
  </inkml:definitions>
  <inkml:trace contextRef="#ctx0" brushRef="#br0">0 127 12716,'0'0'5782,"8"-2"-4523,-4 1-1064,49-10 2057,-51 11-2220,-1 0 0,1 0 0,-1-1 0,1 1-1,-1 0 1,1 0 0,-1 0 0,1 1 0,-1-1-1,1 0 1,-1 0 0,1 1 0,-1-1 0,1 1 0,-1-1-1,1 1 1,-1 0 0,0 0 0,0-1 0,1 1-1,-1 0 1,0 0 0,0 0 0,0 0 0,0 1 0,0-1-1,0 0 1,0 0 0,0 1 0,-1-1 0,1 0-1,0 1 1,0 1 0,0 6 65,0-1 0,-1 1 0,0-1 0,0 1 0,-1-1 1,0 0-1,-1 1 0,0-1 0,-4 11 0,-33 67 1199,30-69-1155,-4 17 293,13-33-428,0-1-1,-1 1 0,1-1 1,0 1-1,0-1 1,0 1-1,0-1 1,0 1-1,0 0 1,0-1-1,0 1 1,0-1-1,0 1 1,0-1-1,0 1 1,0-1-1,0 1 1,1-1-1,-1 1 1,0 0-1,0-1 1,1 0-1,-1 1 1,0-1-1,1 1 1,-1-1-1,0 1 1,1-1-1,-1 0 1,1 1-1,-1-1 1,0 0-1,1 1 1,-1-1-1,1 0 1,-1 1-1,1-1 1,-1 0-1,1 0 1,-1 0-1,1 0 1,0 0-1,-1 1 1,1-1-1,-1 0 1,1 0-1,-1 0 1,1 0-1,-1-1 1,1 1-1,0 0 1,-1 0-1,1 0 0,-1 0 1,1 0-1,0-1 1,9-2 28,0-1 0,0-1-1,0 0 1,0 0 0,-1-1 0,1 0-1,-1 0 1,-1-1 0,10-10 0,11-12 0,27-34 0,-41 45-21,0 0 0,-2 0 1,0-1-1,-1-1 0,15-33 1,-38 80-49,2-1 1,0 1 0,2 0 0,2 1-1,0 0 1,-2 44 0,7-70 54,0 1 0,0-1 1,1 1-1,-1-1 0,0 0 0,1 1 1,-1-1-1,1 1 0,0-1 1,0 0-1,0 1 0,0-1 1,0 0-1,0 0 0,1 0 1,-1 0-1,1 0 0,0 0 1,-1 0-1,1-1 0,0 1 1,0-1-1,0 1 0,0-1 1,0 0-1,0 1 0,1-1 0,-1 0 1,0 0-1,1-1 0,-1 1 1,0 0-1,1-1 0,-1 0 1,1 1-1,-1-1 0,1 0 1,-1 0-1,1-1 0,3 1 1,3-2 104,0 0 0,1 0 1,-1-1-1,0 0 1,0 0-1,0-1 1,-1 0-1,1 0 0,10-9 1,-10 7-97,-1-2 0,1 1 0,-1-1 1,0-1-1,13-17 0,-18 21 13,0 1-1,0-1 1,-1 0-1,1-1 1,-1 1 0,0 0-1,0 0 1,-1-1 0,0 1-1,0-1 1,0 0 0,-1 1-1,0-12 1,0 16-17,0-1-1,0 1 1,-1-1 0,1 1 0,-1-1 0,1 1-1,-1-1 1,0 1 0,1-1 0,-1 1-1,0 0 1,0-1 0,0 1 0,0 0-1,0 0 1,0 0 0,-1-1 0,1 1-1,0 1 1,-1-1 0,1 0 0,-2-1-1,-37-10 77,34 11-96,1 0-1,-1 0 0,1-1 0,-1 0 0,1 0 0,-5-3 0,9 5-1,1-1 0,-1 1 0,1-1 0,0 1 0,-1-1 0,1 1 0,0-1 0,-1 1 0,1-1 0,0 1 0,0-1 0,0 1 0,-1-1 1,1 1-1,0-1 0,0 1 0,0-1 0,0 1 0,0-1 0,0 1 0,0-1 0,0 0 0,0 1 0,0-1 0,0 1 0,1-1 0,-1 1 0,0-1 0,0 1 0,0-1 0,1 1 0,-1-1 0,0 1 0,1-1 0,-1 1 0,0-1 0,1 1 0,-1 0 0,1-1 0,-1 1 0,0 0 0,1-1 0,-1 1 0,1 0 0,-1-1 0,2 1 0,26-19 55,-25 17-71,62-28-138,-21 12-1201,-4-5-3279,-17 3-2805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8:45"/>
    </inkml:context>
    <inkml:brush xml:id="br0">
      <inkml:brushProperty name="width" value="0.025" units="cm"/>
      <inkml:brushProperty name="height" value="0.025" units="cm"/>
    </inkml:brush>
  </inkml:definitions>
  <inkml:trace contextRef="#ctx0" brushRef="#br0">167 102 2691,'-8'0'1094,"5"0"-1019,-9-1 139,0 1-1,0-1 1,0-1-1,0 0 1,1-1-1,-1 0 1,1-1-1,0 0 1,-12-6-1,22 9-143,1 1 0,-1-1 0,1 1 0,-1-1 0,0 1 0,1 0 0,-1-1 0,0 1 0,1 0 0,-1-1 0,0 1 0,1 0 0,-1 0 0,0 0 0,0 0 0,1-1 0,-1 1 0,0 0 0,0 0 0,1 0 0,-1 1 0,0-1 0,0 0 0,1 0 0,-1 0 0,0 0 0,0 1 0,1-1 0,-1 0 0,0 1 0,1-1 0,-1 1 0,1-1 0,-2 1 0,2 0-69,-1 0-1,1 0 1,0 0-1,-1 0 1,1-1-1,0 1 1,0 0-1,0 0 1,0 0-1,0 0 1,0 0 0,0 0-1,0 0 1,0 0-1,0 0 1,0 0-1,1 0 1,-1-1-1,0 1 1,1 0-1,-1 0 1,1 0 0,-1 0-1,1-1 1,-1 1-1,1 0 1,-1 0-1,1-1 1,1 2-1,5 5 16,1 0 0,0-1-1,0 0 1,1 0 0,0-1-1,0 0 1,0 0 0,1-1 0,-1-1-1,1 1 1,15 2 0,6 1 263,1-2-1,43 2 1,818-25 4056,-406-4-4015,-157 15-262,1745-57 189,-1683 51-115,429-32 189,-801 40-173,-34 0 609,8 4-1232,0 1-1,0-1 1,1 1-1,-1 0 1,0 1-1,-10 1 1,7 1-2413,1-3-838</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4.824"/>
    </inkml:context>
    <inkml:brush xml:id="br0">
      <inkml:brushProperty name="width" value="0.025" units="cm"/>
      <inkml:brushProperty name="height" value="0.025" units="cm"/>
    </inkml:brush>
  </inkml:definitions>
  <inkml:trace contextRef="#ctx0" brushRef="#br0">86 50 9321,'0'0'13191,"-10"6"-12139,5-3-1000,0 0 1,1 0-1,-1 0 1,1 1-1,0-1 1,0 1-1,0 0 1,1 0 0,-1 0-1,1 1 1,0-1-1,1 1 1,-1 0-1,1-1 1,-1 1-1,1 0 1,1 1-1,-2 5 1,3-11-52,-4 22 122,0-1-1,1 45 0,3-60-107,0 0-1,1 0 1,0-1 0,0 1-1,0 0 1,1 0 0,3 7-1,-4-11-6,0 0-1,1 0 0,-1 0 0,0 0 0,1 0 1,-1 0-1,1-1 0,-1 1 0,1 0 1,0-1-1,0 1 0,0-1 0,0 0 0,0 0 1,0 0-1,0 0 0,0 0 0,0 0 1,3 0-1,4 0 65,0 0-1,1-1 1,-1 0 0,0 0-1,0-1 1,1 0 0,-1-1-1,0 0 1,0-1 0,0 1 0,-1-2-1,1 1 1,-1-1 0,0-1-1,0 1 1,0-1 0,0-1-1,-1 1 1,9-10 0,2-1 71,-1-1 0,-1-1 0,0 0-1,-1-1 1,-1-1 0,16-28 0,-25 37-35,0 1 0,0-1 0,0 0 0,-2 0 0,1-1 0,-2 1 0,1-1 0,0-17 0,-12 37-407,2 14 261,1 0 0,0 0 0,2 0 0,0 0 0,2 1 0,0-1 0,3 34-1,-1-52-109,0 0-1,0 0 0,0 0 1,1 0-1,-1-1 0,1 1 0,0 0 1,1 0-1,-1 0 0,0 0 0,1-1 1,0 1-1,0-1 0,0 1 1,0-1-1,4 3 0,-4-4-305,1 1 1,0-1-1,-1-1 1,1 1-1,0 0 0,0-1 1,0 0-1,1 1 1,-1-1-1,0 0 1,0-1-1,1 1 0,-1-1 1,0 1-1,1-1 1,-1 0-1,1 0 0,-1 0 1,6-2-1,37-7-10303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5.359"/>
    </inkml:context>
    <inkml:brush xml:id="br0">
      <inkml:brushProperty name="width" value="0.025" units="cm"/>
      <inkml:brushProperty name="height" value="0.025" units="cm"/>
    </inkml:brush>
  </inkml:definitions>
  <inkml:trace contextRef="#ctx0" brushRef="#br0">0 120 13100,'8'-12'2472,"2"-1"-1400,0 0 0,1 1 1,0-1-1,24-18 0,-31 28-813,0 0 0,0 0 1,1 1-1,-1-1 0,1 1 0,-1 0 0,1 0 1,-1 1-1,1-1 0,9 0 0,-11 2-219,-1 0-1,1 0 1,-1 0-1,1 1 1,-1-1-1,0 1 1,1-1-1,-1 1 1,0 0 0,1 0-1,-1 0 1,0 0-1,0 1 1,0-1-1,0 0 1,0 1-1,0 0 1,0-1-1,-1 1 1,1 0-1,0 0 1,-1 0-1,3 4 1,0 1-23,-1 2 0,0-1 0,0 0 0,0 0 0,-1 1 0,0 0 0,-1-1 0,0 1 0,0 0 0,-1 0 0,0 0 0,-1 11 0,-2 2 21,0-1 0,-1 1 0,-13 38 0,0-14-1,8-27-25,2 1 0,0 0 0,1 1 0,-4 31 0,10-51-16,0 1 0,0 0 0,0 0 0,0 0 1,0 0-1,0-1 0,0 1 0,1 0 0,-1 0 1,1-1-1,-1 1 0,1 0 0,-1 0 1,1-1-1,0 1 0,0-1 0,0 1 0,0-1 1,0 1-1,1-1 0,-1 1 0,0-1 1,1 0-1,-1 0 0,0 0 0,1 0 0,0 0 1,-1 0-1,1 0 0,-1 0 0,1-1 1,0 1-1,0-1 0,-1 1 0,1-1 0,0 0 1,0 1-1,0-1 0,-1 0 0,1 0 0,0 0 1,0-1-1,2 1 0,7-1-229,1-1 0,-1 0 0,0 0 0,0-1 0,20-8 0,-5-1-1173,-1-1-1,0-1 0,26-20 1,12-17-4306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5.706"/>
    </inkml:context>
    <inkml:brush xml:id="br0">
      <inkml:brushProperty name="width" value="0.025" units="cm"/>
      <inkml:brushProperty name="height" value="0.025" units="cm"/>
    </inkml:brush>
  </inkml:definitions>
  <inkml:trace contextRef="#ctx0" brushRef="#br0">175 99 12620,'-9'-1'3379,"4"1"-3152,0 0 1,0 1-1,-1-1 0,1 1 0,0 0 1,0 0-1,1 1 0,-1-1 0,0 1 0,0 0 1,1 1-1,-1-1 0,1 1 0,0 0 1,-1 0-1,2 0 0,-1 0 0,0 1 0,0 0 1,1 0-1,0 0 0,-4 6 0,0-1-99,0 1-1,0 1 1,1-1-1,1 1 0,0 0 1,0 0-1,1 0 1,0 1-1,1-1 1,1 1-1,-1 0 0,2 0 1,0 0-1,0 15 1,2-25-121,-1 1 1,0-1 0,0 1 0,1-1 0,-1 0 0,1 1-1,0-1 1,0 0 0,-1 1 0,2-1 0,-1 0 0,0 0-1,0 0 1,1 0 0,-1 0 0,1 0 0,0 0 0,-1 0 0,1-1-1,0 1 1,4 2 0,-3-3 33,1 1 0,0-1 0,0 1 0,0-1 0,0-1 0,0 1 0,0 0 0,0-1 0,0 0 0,0 0 0,0 0 0,5-1-1,3-1 127,-1-1-1,0 1 0,0-2 0,0 0 0,0 0 0,-1-1 0,0 0 0,18-11 0,-15 4-7,1 1 1,-2-2-1,1 0 1,-2 0-1,0-1 0,0 0 1,11-23-1,-17 29-54,-1 0-1,0-1 1,0 1-1,-1-1 0,0 0 1,-1 0-1,0 0 1,0-1-1,-1 1 1,0 0-1,-1-1 1,0 1-1,0 0 1,-1-1-1,-3-15 1,2 21-101,1 1-1,-1-1 1,0 0 0,0 1-1,-1-1 1,1 1 0,-1 0 0,0 0-1,0 0 1,0 0 0,0 0 0,0 0-1,0 1 1,-1 0 0,1 0 0,-1 0-1,0 0 1,0 0 0,0 1 0,0-1-1,0 1 1,0 0 0,0 1 0,0-1-1,0 1 1,0-1 0,-8 2 0,8-1-73,1 0 0,-1 0 1,0 0-1,1 1 0,-1-1 1,0 1-1,1 0 0,-1 0 1,1 0-1,0 1 0,-1-1 1,1 1-1,0 0 0,0 0 0,0 0 1,0 0-1,0 0 0,0 1 1,1-1-1,-1 1 0,1 0 1,-1 0-1,1 0 0,0 0 1,1 0-1,-1 0 0,0 1 1,1-1-1,0 1 0,0-1 1,-2 6-1,3-5-198,-1 0-1,1 0 0,0-1 1,0 1-1,0 0 1,0 0-1,1 0 1,0 0-1,0-1 0,0 1 1,0 0-1,2 4 1,-2-6-106,1 0 0,-1 0 0,1 0 0,0 0 0,-1 0 0,1-1 0,0 1 0,0 0 0,0-1 0,1 0 0,-1 1 0,0-1 0,0 0 0,1 0 0,-1 0 0,1 0 0,-1-1 0,1 1 0,4 0 0,32 1-6039</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6.067"/>
    </inkml:context>
    <inkml:brush xml:id="br0">
      <inkml:brushProperty name="width" value="0.025" units="cm"/>
      <inkml:brushProperty name="height" value="0.025" units="cm"/>
    </inkml:brush>
  </inkml:definitions>
  <inkml:trace contextRef="#ctx0" brushRef="#br0">254 0 14862,'0'0'7079,"-56"86"-5221,26-39-545,-4 8-416,-3 1-385,6-2-256,6-6-160,11-5-96,3-9-64,8-10-320,3-7-1057,0-8-866,0-7-735,-6-2-578,-1-9-1921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6.412"/>
    </inkml:context>
    <inkml:brush xml:id="br0">
      <inkml:brushProperty name="width" value="0.025" units="cm"/>
      <inkml:brushProperty name="height" value="0.025" units="cm"/>
    </inkml:brush>
  </inkml:definitions>
  <inkml:trace contextRef="#ctx0" brushRef="#br0">116 13 15054,'0'0'2493,"-11"-3"-106,-33-6-455,42 9-1862,0 0 0,0 0 0,0 1 0,0-1 0,0 1 0,0-1 0,0 1 0,0 0 0,0 0 0,0-1 0,0 1 0,1 1 0,-1-1 0,0 0 0,1 0 0,-1 1 0,1-1 0,-1 1 0,1-1 0,0 1 0,0-1 0,-1 1 0,1 0 0,0 0 0,1 0 0,-1-1 0,0 1 0,0 3-1,-2 4-38,0 0 0,0 0 0,2 0 0,-2 12-1,2-14-29,0 0 0,0 1 1,1-1-1,1 0 0,-1 0 0,1 0 0,3 13 0,-3-18 3,0 0 0,0 1-1,0-1 1,0 0 0,1 0 0,-1 0 0,0-1 0,1 1 0,0 0 0,-1 0 0,1-1-1,0 1 1,0-1 0,0 0 0,0 1 0,0-1 0,0 0 0,1 0 0,-1-1 0,0 1 0,0 0-1,1-1 1,-1 1 0,1-1 0,-1 0 0,0 1 0,3-1 0,13 0 63,-1 0 0,0-1-1,1 0 1,-1-2 0,20-5 0,-29 7-51,-1-1 1,1-1-1,-1 1 0,0-2 1,1 1-1,-1-1 0,-1 0 1,1 0-1,0 0 0,-1-1 1,0 0-1,0-1 0,9-10 1,-14 15-8,0 0 1,-1 0-1,1 0 1,0 0 0,0 0-1,-1 0 1,1-1-1,0 1 1,-1 0-1,1 0 1,-1-1-1,0 1 1,1 0-1,-1-1 1,0 1 0,0 0-1,0-1 1,0 1-1,0 0 1,0-1-1,0 1 1,0 0-1,-1-1 1,1 1-1,0 0 1,-1 0 0,1-1-1,-2-1 1,0 1 30,0 1-1,0-1 1,0 1 0,0-1 0,0 1 0,0 0-1,-1 0 1,1 0 0,0 0 0,-1 0 0,1 0-1,-1 1 1,-4-1 0,-6-1 119,0 1 0,0 1-1,0 0 1,-24 4 0,26-2-166,1 1 0,-1 0 0,0 1 0,-17 10 0,24-13-7,0 1 0,1 0-1,-1 1 1,1-1 0,0 0 0,0 1-1,0 0 1,0 0 0,0 0-1,0 0 1,1 0 0,0 1 0,-1-1-1,1 1 1,1-1 0,-4 7-1,5-9-111,0 1 0,0-1 0,0 1 0,0-1 0,0 0-1,1 1 1,-1-1 0,0 0 0,1 1 0,-1-1 0,1 0-1,-1 0 1,1 1 0,0-1 0,-1 0 0,1 0 0,0 0-1,0 0 1,0 0 0,0 0 0,0 0 0,0 0 0,0 0-1,0 0 1,0 0 0,0-1 0,1 1 0,1 1 0,43 15-4158,-37-14 3231,34 10-4728</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6.740"/>
    </inkml:context>
    <inkml:brush xml:id="br0">
      <inkml:brushProperty name="width" value="0.025" units="cm"/>
      <inkml:brushProperty name="height" value="0.025" units="cm"/>
    </inkml:brush>
  </inkml:definitions>
  <inkml:trace contextRef="#ctx0" brushRef="#br0">61 53 17905,'0'0'1730,"-8"12"560,3-5-1941,-28 41 1713,31-44-1937,0-1-1,0 1 0,0-1 0,1 1 1,0 0-1,0-1 0,0 1 1,0 0-1,0 0 0,1 0 1,0 0-1,0 0 0,0 0 1,1 7-1,0-10-116,-1 0 1,1 0 0,0 0-1,-1 0 1,1 0-1,0-1 1,0 1-1,0 0 1,0-1-1,0 1 1,0 0 0,0-1-1,0 1 1,0-1-1,0 1 1,0-1-1,0 0 1,0 1 0,0-1-1,1 0 1,-1 0-1,0 0 1,0 0-1,0 0 1,0 0 0,0 0-1,1 0 1,-1-1-1,0 1 1,0 0-1,0-1 1,1 1 0,37-15 242,-33 11-60,0-1 0,-1 0 1,1 0-1,-1-1 1,0 0-1,0 1 1,-1-2-1,0 1 0,0 0 1,0-1-1,-1 0 1,0 0-1,0 0 0,-1 0 1,0 0-1,0-1 1,0 1-1,-1-1 1,0 1-1,-1-15 0,0 21-176,0-1-1,-1 1 0,1-1 0,0 1 0,-1 0 0,1-1 0,-1 1 0,0 0 0,1-1 1,-1 1-1,0 0 0,0 0 0,0 0 0,0 0 0,0-1 0,0 1 0,0 0 0,0 1 0,0-1 1,0 0-1,-1 0 0,1 0 0,0 1 0,0-1 0,-1 1 0,1-1 0,-1 1 0,1-1 1,0 1-1,-1 0 0,1 0 0,-1 0 0,1 0 0,-1 0 0,1 0 0,-1 0 0,1 0 1,0 0-1,-3 1 0,2 0-116,-1-1 0,0 1 0,0 0 0,1 0 0,-1 0 0,1 0 1,-1 1-1,1-1 0,-1 0 0,1 1 0,0 0 0,0 0 0,0 0 0,0 0 0,0 0 1,0 0-1,0 0 0,1 0 0,-3 5 0,0 7-2787,2-6-2715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8.303"/>
    </inkml:context>
    <inkml:brush xml:id="br0">
      <inkml:brushProperty name="width" value="0.025" units="cm"/>
      <inkml:brushProperty name="height" value="0.025" units="cm"/>
    </inkml:brush>
  </inkml:definitions>
  <inkml:trace contextRef="#ctx0" brushRef="#br0">321 32 4676,'-11'-5'8328,"-4"0"-7662,-1 0-1,1 0 1,-1 1-1,0 1 1,-1 1-1,1 1 0,0 0 1,-18 1-1,25 1-446,-1 0 1,1 0-1,0 1 0,1 0 0,-1 0 0,0 1 0,-15 7 0,20-7-135,0 0 1,-1-1-1,1 1 0,0 0 1,0 1-1,1-1 0,-1 1 1,1 0-1,0 0 0,0 0 1,0 0-1,0 0 1,1 1-1,0-1 0,-3 7 1,5-10-82,-1 1 0,0-1 1,0 1-1,1-1 1,-1 1-1,1-1 1,-1 1-1,1-1 1,0 1-1,0 0 0,0-1 1,-1 1-1,2-1 1,-1 1-1,0 0 1,0-1-1,0 1 1,1-1-1,-1 1 0,1 0 1,-1-1-1,1 1 1,0-1-1,-1 0 1,1 1-1,0-1 1,0 1-1,0-1 0,0 0 1,0 0-1,0 0 1,1 0-1,-1 0 1,0 0-1,1 0 1,-1 0-1,0 0 0,1 0 1,-1-1-1,1 1 1,-1-1-1,1 1 1,-1-1-1,1 1 1,0-1-1,-1 0 0,1 0 1,0 0-1,-1 0 1,3 0-1,11 0 33,0-1 0,-1 0 0,1-1 0,19-5 0,-27 6-18,14-4-11,93-15-9,-101 19-10,-1 0 1,0 0 0,1 2-1,-1-1 1,0 1 0,25 6 0,-33-5 5,0 0 0,-1 0 0,1 0 1,0 0-1,-1 1 0,1 0 1,-1-1-1,0 1 0,1 1 1,-1-1-1,-1 0 0,1 1 1,-1-1-1,1 1 0,-1 0 1,0 0-1,0 0 0,-1 0 1,1 0-1,-1 0 0,0 0 1,0 1-1,0-1 0,0 0 0,-1 1 1,0 4-1,1 4 87,-1 0-1,-1 0 1,0 1-1,0-1 1,-1-1 0,-1 1-1,-7 21 1,1-11 83,-1-1 1,0 0-1,-2-1 0,0 0 1,-2-1-1,0 0 1,-1-1-1,-1-1 0,-30 28 1,45-45-164,0 0 0,-1 0-1,1 0 1,-1 0 0,1 0 0,-1 0 0,1 0-1,-1-1 1,0 1 0,1-1 0,-1 1 0,0-1 0,1 1-1,-1-1 1,-3 0 0,4 0-48,1 0 1,-1-1-1,0 1 0,1 0 1,-1-1-1,0 1 1,1 0-1,-1-1 0,0 1 1,1-1-1,-1 1 1,1-1-1,-1 1 0,1-1 1,-1 0-1,1 1 0,-1-1 1,1 0-1,0 1 1,-1-1-1,1 0 0,0 1 1,0-1-1,-1-1 1,0-5-543,0 0 1,1-1 0,-1 1 0,1 0 0,1 0 0,1-10 0,10-49-4649,6-16-2125</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8.664"/>
    </inkml:context>
    <inkml:brush xml:id="br0">
      <inkml:brushProperty name="width" value="0.025" units="cm"/>
      <inkml:brushProperty name="height" value="0.025" units="cm"/>
    </inkml:brush>
  </inkml:definitions>
  <inkml:trace contextRef="#ctx0" brushRef="#br0">1 1 13997,'0'0'1479,"1"14"74,10 101 1836,-5-38-1361,20 102 1,-21-159-1906,0 1 1,1-1-1,1 0 1,1-1-1,0 0 1,2 0-1,0 0 1,1-2-1,27 33 1,-35-46-120,0 0 1,0-1-1,0 1 1,1-1-1,-1 0 1,1 0-1,0 0 1,0-1-1,0 1 1,1-1-1,-1 0 1,0 0-1,1-1 1,-1 1-1,1-1 1,0 0-1,-1 0 1,7 0-1,-11-2-28,1 1 1,0 0-1,-1-1 1,1 1-1,0-1 0,-1 1 1,1-1-1,-1 0 0,1 1 1,-1-1-1,1 1 0,-1-1 1,1 0-1,-1 1 1,0-1-1,1 0 0,-1 0 1,0 1-1,0-1 0,0 0 1,1 0-1,-1 0 1,0 1-1,0-1 0,0 0 1,0 0-1,-1-1 0,0-26-742,0 25 646,0-6-41,-2 0 1,1 0 0,-1 1-1,0-1 1,-1 1-1,0 0 1,0 0-1,-10-14 1,-53-61 27,25 34 124,41 48 4,0 0-1,0 0 0,1 1 0,-1-1 0,0 0 0,1 0 0,-1 0 0,1 0 1,-1 0-1,1 0 0,-1 0 0,1 0 0,0 0 0,-1 0 0,1-1 1,0 1-1,0 0 0,0 0 0,0 0 0,0 0 0,0 0 0,0 0 0,0-1 1,1 1-1,-1-2 0,2 2-15,-1 0 1,0 0 0,0 0-1,0-1 1,1 1 0,-1 1-1,0-1 1,1 0 0,-1 0-1,1 1 1,-1-1 0,1 0-1,-1 1 1,1 0 0,-1-1-1,3 1 1,12-2-685,-1 1 0,1 0 0,18 2-1,-18 0-1110,62-2-7334,-39-1 1415</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9.008"/>
    </inkml:context>
    <inkml:brush xml:id="br0">
      <inkml:brushProperty name="width" value="0.025" units="cm"/>
      <inkml:brushProperty name="height" value="0.025" units="cm"/>
    </inkml:brush>
  </inkml:definitions>
  <inkml:trace contextRef="#ctx0" brushRef="#br0">75 131 6726,'0'0'12994,"-8"-4"-11622,6 3-1333,1 1 0,-1-1 0,1 0 0,-1 1 1,0-1-1,1 0 0,-1 1 0,0 0 0,0-1 0,1 1 0,-1 0 0,0 0 0,0 0 1,1 0-1,-1 0 0,0 1 0,0-1 0,1 0 0,-1 1 0,0-1 0,1 1 1,-3 1-1,2 1 21,-1 0 1,1 0 0,0 0 0,1 1 0,-1-1-1,0 0 1,1 1 0,0 0 0,0-1 0,0 1 0,0 0-1,1-1 1,-1 7 0,-1 3 117,0 1 1,1 0-1,0-1 1,1 1-1,4 25 0,-4-36-149,0-1-1,1 1 0,-1-1 1,1 0-1,0 1 0,0-1 1,0 0-1,0 0 0,0 1 1,1-1-1,-1 0 0,0 0 1,1-1-1,0 1 0,-1 0 1,1 0-1,0-1 0,0 1 0,0-1 1,0 1-1,0-1 0,0 0 1,0 0-1,1 0 0,-1 0 1,0 0-1,1-1 0,-1 1 1,1-1-1,-1 1 0,0-1 1,1 0-1,-1 0 0,1 0 1,-1 0-1,1 0 0,-1-1 0,0 1 1,1-1-1,3-1 0,3-1 65,0-1 0,0 0 0,-1 0 0,0-1-1,0 0 1,0 0 0,0-1 0,-1 0 0,0 0-1,0-1 1,10-13 0,-1 0 8,0-1-1,-2-1 1,14-26-1,-23 36-53,1 0-1,-1 0 1,-1 0-1,0 0 1,-1-1-1,0 0 1,-1 0-1,0 0 0,-1-13 1,-4 16-81,-5 19-50,-4 16-6,-1 58 8,12-76 73,0 1 1,1-1 0,0 0-1,1 1 1,0-1 0,0 0-1,0 0 1,1 0 0,3 9-1,-4-14-44,1 0-1,-1 0 1,0 0-1,1 0 1,-1 0-1,1-1 1,0 1 0,-1-1-1,1 1 1,0-1-1,0 1 1,0-1-1,0 0 1,0 0-1,0 0 1,0 0-1,1 0 1,-1-1-1,0 1 1,0-1-1,1 1 1,-1-1 0,0 0-1,1 0 1,-1 0-1,0 0 1,1 0-1,-1-1 1,0 1-1,1-1 1,-1 0-1,2 0 1,5-2-394,-1 0 0,0 0 1,1-1-1,-1 0 0,-1 0 0,1-1 1,7-6-1,23-23-3504,-3-5-3127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9.543"/>
    </inkml:context>
    <inkml:brush xml:id="br0">
      <inkml:brushProperty name="width" value="0.025" units="cm"/>
      <inkml:brushProperty name="height" value="0.025" units="cm"/>
    </inkml:brush>
  </inkml:definitions>
  <inkml:trace contextRef="#ctx0" brushRef="#br0">135 433 14061,'-8'5'2472,"-1"2"-1930,0 1 1,0 0-1,1 0 0,0 1 1,1 0-1,-1 0 0,2 0 1,-1 1-1,-8 18 0,8-13-127,1 0 0,0 0 1,1 0-1,1 0 0,0 1 0,1 0 0,-1 19 0,4-33-403,-1-1 1,1 1-1,0 0 0,0-1 0,0 1 0,0 0 1,0-1-1,0 1 0,0-1 0,1 1 0,-1 0 0,0-1 1,1 1-1,0-1 0,-1 1 0,1-1 0,0 1 1,0-1-1,-1 1 0,1-1 0,0 0 0,1 0 1,-1 1-1,0-1 0,0 0 0,0 0 0,1 0 0,-1 0 1,0-1-1,1 1 0,-1 0 0,1 0 0,-1-1 1,1 1-1,0-1 0,-1 1 0,1-1 0,-1 0 1,1 0-1,0 0 0,-1 1 0,1-2 0,1 1 0,3-1 15,-1 1-1,1-2 0,-1 1 0,0-1 0,1 1 0,-1-2 0,0 1 0,0 0 0,0-1 0,-1 0 0,9-7 0,-2 0-7,-1 0-1,0-1 1,-1 0 0,0-1-1,0 0 1,-2 0 0,1-1-1,-2 0 1,0-1-1,5-13 1,-4 5-58,-2-1-1,0 1 1,-1-1-1,-1 0 1,-1-36-1,-3 47-268,-3 20 3,-2 20 107,4-10 168,0-3 32,1 1 0,0 0 0,3 24 0,-2-38 11,0 0-1,0 1 1,0-1 0,1 0-1,-1 0 1,1 1 0,-1-1-1,1 0 1,0 0 0,0 0-1,0 0 1,0 0 0,0 0 0,1 0-1,-1 0 1,0 0 0,1 0-1,0-1 1,-1 1 0,1-1-1,0 1 1,0-1 0,0 0-1,0 1 1,0-1 0,0 0-1,0 0 1,0-1 0,0 1 0,0 0-1,3 0 1,-1-2 23,1 1 1,-1-1-1,0 1 1,0-1-1,0-1 1,-1 1-1,1 0 1,0-1-1,0 0 1,-1 0-1,1 0 0,-1 0 1,1-1-1,-1 1 1,0-1-1,0 0 1,0 0-1,3-4 1,8-10 101,0 0 0,11-20 1,-23 35-131,13-23 15,0-1 1,-1 0 0,-2-1-1,-1 0 1,-1-1 0,-1 0-1,-1-1 1,-2 1-1,-1-1 1,-1-1 0,-2 1-1,0-1 1,-4-29 0,-5 30-120,7 29 89,-1-1-1,1 1 0,0 0 0,0-1 0,-1 1 1,1-1-1,-1 1 0,1-1 0,0 1 0,-1 0 1,1-1-1,-1 1 0,1 0 0,-1 0 0,1-1 0,-1 1 1,1 0-1,-1 0 0,1 0 0,-1 0 0,1-1 1,-1 1-1,1 0 0,-1 0 0,1 0 0,-1 0 1,0 0-1,-1 1-4,0 1 0,0-1 0,0 0-1,0 0 1,0 1 0,1-1 0,-1 1 0,1 0 0,-1-1 0,1 1 0,-1 0 0,1 0 0,0 0 0,0 0 0,0 0 0,0 0 0,0 0 0,0 0 0,0 3-1,-8 24 10,1 1-1,1 0 0,-5 60 0,10-69 40,2 0-1,0 0 1,1 0 0,1 0 0,1 0 0,10 35-1,-10-48-30,1 1-1,-1-1 0,2 0 0,-1 0 1,1-1-1,0 1 0,0-1 0,1 0 1,10 9-1,-14-14 6,1 1-1,0 0 1,1-1-1,-1 0 1,0 0-1,1 0 1,-1 0-1,1 0 1,-1-1 0,1 0-1,0 0 1,0 0-1,0 0 1,0 0-1,-1-1 1,1 1 0,0-1-1,0 0 1,0-1-1,0 1 1,0-1-1,0 1 1,7-3 0,-10 2-8,1 0 0,-1 1 0,0-1 0,1 0 1,-1 0-1,0 0 0,0 0 0,0 0 0,1 0 1,-1 0-1,0 0 0,0 0 0,-1 0 0,1-1 1,0 1-1,0 0 0,-1-1 0,1 1 0,-1-1 1,1 1-1,-1-1 0,1 1 0,-1-1 1,0 1-1,0-1 0,0 1 0,0-1 0,0 1 1,0-1-1,0 1 0,0-1 0,-1-1 0,0-1-35,0 1 0,0-1 0,0 1 0,0-1 0,-1 1 0,1 0 0,-1-1-1,0 1 1,0 0 0,0 0 0,-1 0 0,-2-3 0,-15-8-237,-1 0 0,0 1 0,-1 1 0,0 1 0,-1 1 1,-25-7-1,29 10 339,122-8-2231,-4-10-5243,-49 6 3199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25.812"/>
    </inkml:context>
    <inkml:brush xml:id="br0">
      <inkml:brushProperty name="width" value="0.025" units="cm"/>
      <inkml:brushProperty name="height" value="0.025" units="cm"/>
    </inkml:brush>
  </inkml:definitions>
  <inkml:trace contextRef="#ctx0" brushRef="#br0">102 72 4740,'0'0'4485,"-57"0"-3396,34 0 608,7 0-255,11 0-161,5 1-288,10 2-481,24-1-31,9-2-1,14 0-256,11 0-159,7-8-1,11 0-32,-2-1-833,-2 0-961,-9-4-1088,-3-2 415,-13 0-864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29.888"/>
    </inkml:context>
    <inkml:brush xml:id="br0">
      <inkml:brushProperty name="width" value="0.025" units="cm"/>
      <inkml:brushProperty name="height" value="0.025" units="cm"/>
    </inkml:brush>
  </inkml:definitions>
  <inkml:trace contextRef="#ctx0" brushRef="#br0">187 2 12139,'0'0'4656,"-9"-1"-1630,1 0-2758,1 1-1,0 1 1,-1 0-1,1 0 1,-1 0-1,1 1 1,0 0 0,0 0-1,0 1 1,0 0-1,0 0 1,1 1-1,-1-1 1,1 2-1,0-1 1,0 0-1,-8 10 1,14-14-255,-30 31 1546,28-29-1512,0-1 0,1 1 0,0 0 1,-1 0-1,1 0 0,0 0 0,0 0 0,0 0 1,0 0-1,1 0 0,-1 0 0,0 0 1,1 0-1,0 1 0,-1 3 0,5-5-38,0 0 1,-1-1-1,1 1 0,0-1 0,-1 0 1,1 0-1,0 0 0,0 0 0,-1-1 0,8-1 1,59-17-787,-51 13 323,1 0 0,1 2 0,-1 0 0,0 1-1,1 1 1,26 1 0,-45 1 449,-1 0 0,1 0 0,-1 0 0,1 0-1,-1 0 1,0 1 0,1-1 0,-1 1 0,0-1 0,1 1 0,-1-1 0,0 1 0,1 0 0,-1-1-1,0 1 1,0 0 0,0 0 0,0 0 0,0 0 0,0 0 0,0 0 0,0 0 0,0 0 0,1 3 0,-2-2 45,1 0 1,-1 0-1,1 1 1,-1-1-1,0 0 1,0 1-1,0-1 1,0 1-1,0-1 1,-1 0-1,1 1 1,-1-1-1,-1 3 1,-1 5 174,-2 0 0,1-1 0,-1 1 0,-1-1 0,-9 13 0,6-11 79,0 0 0,-1-1 1,-12 10-1,-10-2-1594,30-18 759,0 1 0,0 0 0,-1-1 0,1 0 0,0 1 0,0-1-1,0 0 1,0 0 0,0-1 0,0 1 0,-1 0 0,1-1 0,-4 0 0,-13-12-15544</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0.390"/>
    </inkml:context>
    <inkml:brush xml:id="br0">
      <inkml:brushProperty name="width" value="0.025" units="cm"/>
      <inkml:brushProperty name="height" value="0.025" units="cm"/>
    </inkml:brush>
  </inkml:definitions>
  <inkml:trace contextRef="#ctx0" brushRef="#br0">165 84 9641,'1'-9'3555,"-1"6"-3569,1-5 1231,-1 0-1,0 0 1,0 1 0,-1-1 0,-1-9 0,2 16-1050,-1 0 0,1 0 0,0 1 0,0-1 0,0 0 0,-1 0 1,1 1-1,-1-1 0,1 0 0,0 1 0,-1-1 0,1 0 0,-1 1 0,1-1 0,-1 1 0,0-1 0,1 1 1,-1-1-1,0 1 0,1-1 0,-1 1 0,0-1 0,1 1 0,-1 0 0,-1-1 0,0 1-99,0 1 0,0-1 0,0 1 0,0-1 0,0 1 0,0 0 0,0-1 0,1 1 0,-1 0-1,0 0 1,1 1 0,-1-1 0,0 0 0,1 0 0,0 1 0,-3 1 0,-15 16 29,1 1 0,-19 27 0,31-40-137,1 0-1,1 0 0,-1 0 0,1 1 1,1 0-1,-1-1 0,2 1 0,-1 1 1,1-1-1,0 0 0,-1 11 0,3-19 17,0 1-1,0-1 1,0 1-1,0-1 0,0 1 1,0-1-1,0 0 0,0 1 1,1-1-1,-1 1 1,0-1-1,0 0 0,0 1 1,1-1-1,-1 0 0,0 1 1,0-1-1,1 0 0,-1 1 1,0-1-1,1 0 1,-1 0-1,0 1 0,1-1 1,-1 0-1,0 0 0,1 0 1,-1 1-1,1-1 1,-1 0-1,0 0 0,1 0 1,-1 0-1,1 0 0,-1 0 1,1 0-1,22-3-535,22-16-102,-45 19 655,13-7-81,1 1 1,0 0-1,0 1 1,1 1-1,-1 0 0,1 1 1,0 0-1,0 1 1,23 1-1,-37 1 75,1 0 0,0 0-1,-1 0 1,1 0 0,0 0 0,-1 1-1,1-1 1,-1 1 0,1-1-1,-1 1 1,1 0 0,-1 0 0,1-1-1,-1 1 1,0 0 0,0 0 0,1 0-1,-1 1 1,0-1 0,0 0 0,0 0-1,0 1 1,0-1 0,0 0-1,1 3 1,-1-1 51,-1 1 0,1-1 0,-1 0 0,1 1 0,-1-1 0,0 1 0,0-1 0,0 0 0,-1 1 0,1-1 0,-2 6 0,-2 4 330,-1 1 1,0-1 0,-1 0-1,-12 20 1,15-27-275,-4 5 15,1-1 1,-1 1 0,-1-1 0,0 0-1,0-1 1,-1 0 0,-14 12 0,23-21-115,0 0 1,0 0 0,0 0-1,-1 0 1,1 1 0,0-1-1,0 0 1,0 0 0,0 0 0,-1 0-1,1 0 1,0 0 0,0 0-1,0 1 1,-1-1 0,1 0-1,0 0 1,0 0 0,-1 0-1,1 0 1,0 0 0,0 0 0,0 0-1,-1 0 1,1 0 0,0 0-1,0 0 1,0 0 0,-1-1-1,1 1 1,0 0 0,0 0-1,0 0 1,-1 0 0,1 0-1,0 0 1,0 0 0,0-1 0,0 1-1,-1 0 1,1 0 0,0 0-1,0 0 1,0 0 0,0-1-1,0 1 1,0 0 0,-1 0-1,1-1 1,1-14-746,9-19-1509,12-4-1360,8-6-2163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1.299"/>
    </inkml:context>
    <inkml:brush xml:id="br0">
      <inkml:brushProperty name="width" value="0.025" units="cm"/>
      <inkml:brushProperty name="height" value="0.025" units="cm"/>
    </inkml:brush>
  </inkml:definitions>
  <inkml:trace contextRef="#ctx0" brushRef="#br0">64 595 12908,'-5'9'1757,"-35"80"2058,36-79-3380,1-1-1,0 1 0,0 0 1,1 0-1,1 0 0,-1 0 1,2 1-1,0 16 0,0-26-405,0 0 1,0 1-1,1-1 0,-1 0 0,0 0 0,1 0 1,-1 0-1,1 0 0,-1 0 0,1 0 0,0 0 1,-1 0-1,1 0 0,0 0 0,0 0 0,-1 0 1,1 0-1,0-1 0,0 1 0,0 0 1,0-1-1,0 1 0,0-1 0,2 2 0,0-2 7,0 1 0,-1-1 0,1 1 0,0-1 0,0 0 0,0 0 0,0 0 0,-1-1 0,1 1 0,3-1 0,3-2 63,0 0 0,0 0-1,0-1 1,-1 0 0,13-7 0,2-5 1,0-1 1,-2-1-1,0-1 0,-1-1 0,-1-1 0,-1 0 1,-1-1-1,21-36 0,-28 41-57,-1-1 0,-1 0 0,-1-1 1,0 1-1,-2-1 0,0 0 0,-1-1 0,-1 1 0,0-1 0,-2 0 1,0 1-1,-4-36 0,2 47-27,-1 1-1,0-1 1,0 1 0,0 0-1,-1-1 1,-6-10 0,8 16-15,1 1 1,-1 0 0,0-1-1,0 1 1,0-1 0,1 1-1,-1 0 1,0 0 0,-1 0-1,1 0 1,0 0 0,0 0-1,0 0 1,-1 0 0,1 0-1,0 0 1,-1 0-1,1 1 1,-1-1 0,1 1-1,-1-1 1,1 1 0,-1 0-1,1-1 1,-1 1 0,1 0-1,-1 0 1,0 0 0,1 0-1,-1 0 1,1 1 0,-1-1-1,1 0 1,-1 1 0,1-1-1,-1 1 1,1-1 0,-1 1-1,-1 1 1,-2 3-1,0-1 0,0 1 0,0 1 1,1-1-1,0 0 0,0 1 0,0 0 0,1 0 0,0 0 0,0 1 0,1-1 0,-3 8 1,-22 88-15,25-93 16,-3 11 26,1 1 0,1 0 1,0 0-1,2 0 0,0 1 0,2-1 0,0 0 0,6 29 0,-6-47-16,0 0 0,0-1 0,0 1 0,0-1-1,1 1 1,0-1 0,-1 1 0,1-1 0,0 0 0,0 0 0,0 0 0,0 0 0,0 0-1,1-1 1,-1 1 0,1-1 0,-1 1 0,1-1 0,-1 0 0,1 0 0,0 0 0,-1 0 0,1-1-1,0 1 1,0-1 0,0 1 0,0-1 0,-1 0 0,1 0 0,0 0 0,0-1 0,0 1 0,3-2-1,4 1 33,-1-2-1,1 1 1,-1-1-1,1-1 0,-1 0 1,0 0-1,-1-1 1,13-8-1,-10 5-37,0-1 0,0 0 1,0-1-1,-1 0 0,-1 0 0,1-1 1,-2-1-1,0 1 0,0-1 0,-1-1 0,-1 1 1,0-1-1,0-1 0,-1 1 0,-1-1 0,-1 1 1,0-1-1,0 0 0,0-16 0,-13 36-188,3 14 196,1 1-1,0-1 1,2 1 0,0 0 0,2 0 0,0 1 0,1-1-1,4 41 1,-3-60 10,1-1 1,-1 1-1,0-1 0,0 1 0,1 0 0,-1-1 1,1 1-1,-1-1 0,1 1 0,0-1 0,0 0 1,-1 1-1,1-1 0,0 0 0,0 1 0,0-1 1,1 0-1,-1 0 0,0 0 0,0 0 0,1 0 1,-1 0-1,0 0 0,1 0 0,-1-1 0,1 1 1,-1 0-1,1-1 0,-1 0 0,1 1 0,-1-1 1,1 0-1,0 0 0,-1 1 0,1-1 0,0 0 1,-1-1-1,1 1 0,-1 0 0,1 0 0,-1-1 1,1 1-1,0-1 0,-1 1 0,3-2 0,4-1 149,1 0 0,-1-1 0,0 0-1,0 0 1,0-1 0,13-10 0,-5 0-102,0 0 0,-1-2 1,-1 0-1,0-1 0,16-28 1,-22 33-60,-1 0 1,-1-1-1,0 0 1,-1 0-1,0 0 1,-1-1-1,-1 0 0,3-28 1,-9 26-39,-5 18-88,-11 25-32,12-7 138,0 0 1,1 1-1,1 0 1,1 0-1,1 0 1,0 0-1,2 0 1,1 29-1,0-47 19,0 0 0,0 0-1,0 0 1,1 0-1,-1 0 1,1 0 0,-1 0-1,1 0 1,0 0-1,0 0 1,0-1 0,0 1-1,0 0 1,0 0 0,0-1-1,0 1 1,1-1-1,-1 1 1,1-1 0,-1 0-1,1 1 1,0-1-1,-1 0 1,1 0 0,0 0-1,0 0 1,0-1-1,0 1 1,0 0 0,0-1-1,0 1 1,0-1 0,0 0-1,0 0 1,3 0-1,1 0 52,0 0 0,-1-1 1,1 0-1,-1 0 0,1-1 0,-1 1 0,0-1 0,1 0 0,-1-1 0,0 1 0,8-7 0,9-7-39,-2-2 1,0 0 0,-2-1 0,0-1-1,-1-1 1,0 0 0,-2-1 0,-1-1-1,-1 0 1,-1-1 0,0-1 0,-2 1-1,-1-2 1,-2 1 0,0-1 0,-1 0-1,-2-1 1,-1 0 0,0 1 0,-3-1 0,-3-48-1,3 74-27,0 1-1,0-1 1,-1 1-1,1-1 0,0 1 1,0-1-1,-1 1 1,1-1-1,0 1 1,0-1-1,-1 1 1,1 0-1,0-1 1,-1 1-1,1-1 0,-1 1 1,1 0-1,-1-1 1,1 1-1,0 0 1,-1 0-1,1-1 1,-1 1-1,1 0 0,-1 0 1,0 0-1,1 0 1,-1 0-1,1-1 1,-1 1-1,1 0 1,-1 0-1,1 0 1,-1 1-1,1-1 0,-1 0 1,1 0-1,-1 0 1,0 0-1,1 0 1,-1 1-1,0-1 1,-21 13-90,10 2 87,1 0 0,0 1 0,1 1 0,1 0 0,1 0 0,0 1 0,2 0 0,0 0 0,0 0 0,2 1 0,1 0 0,0 0 0,1 0 0,1 0 0,2 36 0,0-50 24,-1 0 0,1 0 1,0 0-1,1 0 0,-1 0 1,1 0-1,0-1 1,0 1-1,0-1 0,1 1 1,0-1-1,0 0 0,0 0 1,0 0-1,0 0 0,1-1 1,0 1-1,0-1 1,0 0-1,0 0 0,0 0 1,0-1-1,1 1 0,0-1 1,-1 0-1,1-1 1,0 1-1,6 1 0,-4-2-124,0 0-1,0 0 1,0 0-1,0-1 1,1 0-1,-1 0 1,0-1-1,12-3 1,-13 3-372,0-1 0,0 0 1,0 0-1,0-1 0,-1 0 1,1 0-1,-1 0 0,1-1 1,-1 1-1,5-7 1,28-35-7899,-22 23 1799</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1.677"/>
    </inkml:context>
    <inkml:brush xml:id="br0">
      <inkml:brushProperty name="width" value="0.025" units="cm"/>
      <inkml:brushProperty name="height" value="0.025" units="cm"/>
    </inkml:brush>
  </inkml:definitions>
  <inkml:trace contextRef="#ctx0" brushRef="#br0">138 297 12043,'0'0'6492,"-9"-3"-4437,7 2-1952,0 0 0,-1 0-1,0 1 1,1-1 0,-1 1 0,1-1-1,-1 1 1,0 0 0,1 0 0,-1 0-1,1 0 1,-1 1 0,0-1 0,1 1-1,-4 1 1,2 0 18,1 0 0,0 0 0,-1 1 0,1-1 0,1 1-1,-1 0 1,0 0 0,1 0 0,-1 0 0,1 0 0,0 1 0,0-1 0,-2 4 0,-2 5 132,0-1 0,0 1 0,1 1 0,0-1 1,1 1-1,0 0 0,2 0 0,-1 0 0,1 0 1,1 0-1,0 1 0,1-1 0,2 14 0,-1-25-212,-1 0 0,1 0-1,0-1 1,0 1 0,0-1 0,0 1-1,0 0 1,0-1 0,0 0-1,0 1 1,1-1 0,-1 0-1,0 1 1,1-1 0,-1 0 0,1 0-1,-1 0 1,1-1 0,0 1-1,0 0 1,-1 0 0,1-1-1,0 1 1,0-1 0,-1 0 0,1 1-1,0-1 1,0 0 0,0 0-1,3-1 1,2 1 83,0 0 0,0-1 0,0 0 0,0-1-1,0 1 1,0-1 0,7-4 0,5-3-69,0-2-1,-1 0 0,0-1 1,-1-1-1,0-1 0,-1 0 1,-1-1-1,0 0 1,-1-2-1,-1 1 0,18-31 1,-17 24-59,-2 0 0,0 0 0,-2-1 0,0 0 0,-2-1 1,-1 0-1,-1-1 0,-1 1 0,2-32 0,-6 55-6,-4-51-38,3 52 46,0 0-1,0 0 0,0 0 0,-1 0 1,1 0-1,0 0 0,0 0 0,-1 0 1,1 1-1,-1-1 0,1 0 0,-1 0 1,1 0-1,-1 1 0,0-1 0,1 0 1,-1 1-1,0-1 0,1 1 1,-1-1-1,0 0 0,0 1 0,0 0 1,0-1-1,1 1 0,-1 0 0,0-1 1,0 1-1,0 0 0,0 0 0,0-1 1,0 1-1,0 0 0,0 0 0,0 0 1,0 0-1,1 1 0,-1-1 0,0 0 1,0 0-1,0 0 0,0 1 0,0-1 1,0 1-1,0-1 0,1 0 0,-1 1 1,0 0-1,0-1 0,0 2 1,-5 2-17,1 0 0,-1 1 0,1-1 0,1 1 0,-1 1 1,1-1-1,-1 1 0,2-1 0,-7 14 0,-25 60 58,29-65-5,1 0-1,1 1 1,1 0-1,0-1 1,1 1-1,-1 19 1,3-30-32,0 0 1,0-1 0,0 1 0,1 0 0,0-1 0,-1 1 0,1 0-1,1-1 1,-1 1 0,0-1 0,1 1 0,0-1 0,-1 0 0,1 0-1,1 0 1,-1 0 0,0 0 0,1 0 0,-1 0 0,1-1 0,0 1-1,0-1 1,0 0 0,0 0 0,1 0 0,-1 0 0,0-1 0,1 1 0,5 1-1,43 5-1659,-18-7-2910,-13-1-2672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3.319"/>
    </inkml:context>
    <inkml:brush xml:id="br0">
      <inkml:brushProperty name="width" value="0.025" units="cm"/>
      <inkml:brushProperty name="height" value="0.025" units="cm"/>
    </inkml:brush>
  </inkml:definitions>
  <inkml:trace contextRef="#ctx0" brushRef="#br0">8 120 9449,'-4'19'10585,"1"40"-8120,2-47-2481,1 0-1,0 0 0,1 0 0,1 0 0,-1 0 0,2-1 0,0 1 0,0-1 0,6 13 0,-8-22 30,1 0 0,-1 0 0,1-1 0,-1 1 0,1 0 0,0-1 0,0 1 0,-1-1 0,1 0 0,0 0 0,0 0 0,0 0 0,1 0 0,-1 0 0,0 0 0,0-1 0,0 1-1,1-1 1,-1 1 0,0-1 0,1 0 0,-1 0 0,0 0 0,0 0 0,1-1 0,-1 1 0,0 0 0,0-1 0,1 0 0,-1 1 0,0-1 0,0 0 0,0 0 0,0 0-1,3-3 1,5-1 60,-1-1 0,-1-1 0,1 1 0,-1-1 0,0 0 0,9-11 0,-2-2 237,-1 0 0,-1-1-1,-1 0 1,18-40 0,-27 58 346,-1 11-253,0 25-115,4 20-194,-5-52-78,0 0 1,0 0-1,0 0 0,0-1 1,-1 1-1,1 0 0,0 0 1,0-1-1,1 1 0,-1 0 1,0-1-1,0 1 0,0-1 1,0 1-1,0-1 0,1 0 1,-1 0-1,0 1 0,0-1 1,1 0-1,-1 0 0,0 0 1,0 0-1,1 0 0,-1-1 1,0 1-1,0 0 0,0 0 1,1-1-1,-1 1 0,0-1 1,0 1-1,2-2 0,37-22 710,144-153-156,-162 154-521,-21 22-51,0 0 0,0 0-1,0-1 1,0 1 0,1 0-1,-1 0 1,0 0-1,1 0 1,-1 0 0,0 1-1,1-1 1,-1 0 0,1 1-1,0-1 1,2 0 0,-3 1 0,-1 0 0,1 0 0,0 1 0,-1-1 0,1 0 1,-1 0-1,1 1 0,-1-1 0,1 1 0,-1-1 0,1 0 0,-1 1 1,1-1-1,-1 1 0,0-1 0,1 1 0,-1-1 0,0 1 1,1-1-1,-1 1 0,0-1 0,0 1 0,0-1 0,1 1 0,-1 0 1,0-1-1,0 2 0,1 8 29,0-1 1,-1 1-1,0-1 1,-2 12-1,1-12 80,-1 12-74,0 0 0,-1 0 0,-2-1 1,-11 36-1,16-56-97,0 0 1,0 0-1,0 1 1,0-1 0,0 0-1,0 0 1,0 1-1,0-1 1,0 0 0,0 1-1,0-1 1,-1 0-1,1 0 1,0 1 0,0-1-1,0 0 1,0 0-1,0 0 1,-1 1 0,1-1-1,0 0 1,0 0-1,0 0 1,-1 1 0,1-1-1,0 0 1,0 0-1,-1 0 1,1 0 0,0 0-1,0 0 1,-1 1 0,1-1-1,0 0 1,-1 0-1,1 0 1,0 0 0,0 0-1,-1 0 1,1 0-1,0 0 1,-1 0 0,1 0-1,0 0 1,0-1-1,-1 1 1,1 0 0,-1 0-1,-7-13-4303,-2-10-2456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3.716"/>
    </inkml:context>
    <inkml:brush xml:id="br0">
      <inkml:brushProperty name="width" value="0.025" units="cm"/>
      <inkml:brushProperty name="height" value="0.025" units="cm"/>
    </inkml:brush>
  </inkml:definitions>
  <inkml:trace contextRef="#ctx0" brushRef="#br0">1 1 12396,'0'0'10442,"59"51"-11019,-40-32-4580,5-5-8071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4.158"/>
    </inkml:context>
    <inkml:brush xml:id="br0">
      <inkml:brushProperty name="width" value="0.025" units="cm"/>
      <inkml:brushProperty name="height" value="0.025" units="cm"/>
    </inkml:brush>
  </inkml:definitions>
  <inkml:trace contextRef="#ctx0" brushRef="#br0">109 380 18289,'0'0'902,"-11"4"59,5-3-765,1 1 0,0 0 1,0 0-1,0 0 0,0 0 0,0 1 0,1 0 0,-1 0 0,1 0 0,0 0 0,0 1 0,0 0 0,0 0 0,0 0 0,1 0 0,0 1 0,0-1 0,0 1 0,0 0 0,1-1 0,0 1 0,0 1 0,0-1 1,1 0-1,-1 0 0,1 1 0,0-1 0,0 10 0,1-14-173,0 0 1,0 0 0,1 0-1,-1 0 1,0 0 0,0 0-1,0 1 1,1-1-1,-1-1 1,1 1 0,-1 0-1,1 0 1,-1 0 0,1 0-1,-1 0 1,1 0-1,0 0 1,-1-1 0,1 1-1,0 0 1,0-1 0,0 1-1,-1 0 1,1-1-1,0 1 1,0-1 0,0 1-1,2 0 1,0-1 48,0 1-1,0-1 1,0 0 0,1 0 0,-1 0-1,0 0 1,0 0 0,1-1-1,4 0 1,1-2 77,1 0 0,-1 0 0,0-1 0,0 0-1,14-9 1,-6-2-108,0 0-1,-1 0 0,-1-2 0,-1 0 0,0 0 1,-1-2-1,-1 1 0,15-32 0,-15 24-28,-1 0-1,-2-1 1,0 0 0,-2 0-1,0-1 1,2-35-1,-9 63-12,1-1 0,-1 0 0,0 0 0,1 0 0,-1 0 0,0 0 0,0 0 0,0-1 0,0 1 0,0 0 0,0 0 0,0 0 0,0 0 0,-1 0 0,1 0 0,0 0-1,0 0 1,-1 0 0,1 1 0,-1-1 0,1 0 0,-1 0 0,0-1 0,-13 18-156,-12 40-13,17-37 160,2 0 0,0 1 0,1-1-1,2 1 1,-1 0 0,2 1 0,1-1 0,1 1 0,1 35 0,1-53 14,0 0 0,0 0 1,1 0-1,-1 0 1,0 0-1,1 0 0,0-1 1,0 1-1,0 0 1,0-1-1,0 0 0,0 1 1,0-1-1,1 0 0,-1 0 1,1 0-1,0-1 1,-1 1-1,1 0 0,0-1 1,0 0-1,0 0 1,0 0-1,0 0 0,0 0 1,1-1-1,-1 1 1,0-1-1,0 0 0,6 0 1,1 0 10,-1 0 0,1-1 0,-1 0 1,0 0-1,1-1 0,-1 0 0,0-1 0,0 0 1,12-6-1,-11 3-2,0 0 0,0-1 0,0 0 0,-1 0-1,0-1 1,12-16 0,-17 20-1,0-2 0,0 1 0,0 0 0,-1-1 0,0 0-1,0 1 1,-1-1 0,0 0 0,0-1 0,0 1 0,0 0-1,-1 0 1,0-11 0,-1 16-13,0 0 0,0 0 0,0 1 0,-1-1 0,1 0-1,0 0 1,-1 1 0,1-1 0,0 0 0,-1 1 0,1-1 0,-1 0 0,1 1-1,-1-1 1,0 1 0,1-1 0,-1 1 0,1-1 0,-1 1 0,0-1 0,1 1-1,-1 0 1,0-1 0,0 1 0,1 0 0,-1 0 0,0 0 0,0-1 0,0 1-1,1 0 1,-1 0 0,0 0 0,0 0 0,0 0 0,1 0 0,-1 1 0,0-1-1,0 0 1,1 0 0,-1 0 0,0 1 0,0-1 0,1 0 0,-1 1 0,-1 0-1,-37 17-154,-21 32 96,57-46 63,-1-1 1,1 1 0,0 0-1,0 0 1,0 0-1,0 1 1,1-1-1,0 1 1,0-1-1,0 1 1,0 0-1,1 0 1,-2 6-1,4-10-1,-1-1 1,0 1-1,0 0 0,0-1 0,0 1 1,0 0-1,1-1 0,-1 1 0,0 0 1,0-1-1,1 1 0,-1-1 0,0 1 1,1-1-1,-1 1 0,1-1 0,-1 1 1,1-1-1,-1 1 0,1-1 0,-1 0 1,1 1-1,-1-1 0,1 0 0,0 1 1,-1-1-1,1 0 0,-1 0 0,1 1 1,0-1-1,-1 0 0,1 0 0,0 0 1,0 0-1,29 1 60,-23-1-43,24-1-14,-1 0-1,1-2 0,35-9 0,-54 9-11,0 0-1,0 0 1,0-2 0,0 1-1,-1-1 1,0-1 0,0 0-1,0-1 1,-1 0 0,15-14-1,-22 19 36,-1 0 0,0-1 0,0 1 0,-1-1 0,1 1 0,0-1-1,-1 0 1,0 1 0,1-1 0,-1 0 0,0 0 0,-1 0 0,1 0 0,0 0-1,-1 0 1,0 0 0,0 0 0,0 0 0,0 0 0,0-1 0,0 1 0,-2-3-1,-1-5 135,-1-1 0,0 1 0,-1 1 0,-10-18 0,10 21-38,1 0-1,0 0 1,1-1-1,-1 1 1,1-1-1,1 0 1,0 0-1,-3-15 1,6 21-119,-1 1 1,1-1-1,-1 0 1,1 0-1,-1 1 0,1-1 1,0 1-1,0-1 1,0 0-1,0 1 1,0-1-1,0 1 0,1 0 1,-1-1-1,0 1 1,1 0-1,-1 0 1,1 0-1,-1 0 1,1 0-1,0 0 0,-1 1 1,1-1-1,0 0 1,-1 1-1,1-1 1,3 0-1,60-9-147,-51 8 100,31-3-489,68-11-5670,-65 3-1454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4.777"/>
    </inkml:context>
    <inkml:brush xml:id="br0">
      <inkml:brushProperty name="width" value="0.025" units="cm"/>
      <inkml:brushProperty name="height" value="0.025" units="cm"/>
    </inkml:brush>
  </inkml:definitions>
  <inkml:trace contextRef="#ctx0" brushRef="#br0">1 10 18129,'0'-10'4613,"0"24"-4261,0 15-192,7 6 352,4 8-223,1 0-33,4-1-256,2 0 0,4-2 32,-5-4-64,3-6-384,-2-7-962,-6-9-1120,-1-8-1314</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5.114"/>
    </inkml:context>
    <inkml:brush xml:id="br0">
      <inkml:brushProperty name="width" value="0.025" units="cm"/>
      <inkml:brushProperty name="height" value="0.025" units="cm"/>
    </inkml:brush>
  </inkml:definitions>
  <inkml:trace contextRef="#ctx0" brushRef="#br0">29 329 12556,'0'0'3171,"-29"-65"0,29 37-417,0 1-1056,16 3-673,9-1-480,18 3-321,4-3-96,10 2-32,9-2-96,-2 4-160,-7 2-1538,-8 4-800,-14 7-1442,-17 7-2562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5.444"/>
    </inkml:context>
    <inkml:brush xml:id="br0">
      <inkml:brushProperty name="width" value="0.025" units="cm"/>
      <inkml:brushProperty name="height" value="0.025" units="cm"/>
    </inkml:brush>
  </inkml:definitions>
  <inkml:trace contextRef="#ctx0" brushRef="#br0">0 210 10282,'0'0'4516,"56"37"-3459,-15-55 224,14-10-32,2-10-320,11 0-416,-5-1-193,-8 7-160,-14 4-128,-7 11-672,-20 8-1538,-23 9-6086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26.159"/>
    </inkml:context>
    <inkml:brush xml:id="br0">
      <inkml:brushProperty name="width" value="0.025" units="cm"/>
      <inkml:brushProperty name="height" value="0.025" units="cm"/>
    </inkml:brush>
  </inkml:definitions>
  <inkml:trace contextRef="#ctx0" brushRef="#br0">80 83 9385,'-11'-4'854,"-1"1"-652,8 2-133,-1 0-1,1 0 0,0-1 0,0 1 0,0-1 0,0 0 0,0 0 0,0 0 0,0-1 0,1 1 1,-6-5-1,8 6-33,1 1 1,0 0-1,0-1 1,-1 1-1,1 0 1,0-1 0,0 1-1,-1 0 1,1-1-1,0 1 1,0 0-1,0-1 1,0 1 0,0-1-1,-1 1 1,1 0-1,0-1 1,0 1-1,0-1 1,0 1 0,0-1-1,0 1 1,0 0-1,0-1 1,1 1-1,-1-1 1,0 1-1,0 0 1,0-1 0,0 1-1,0-1 1,1 1-1,-1 0 1,0-1-1,0 1 1,1 0 0,-1 0-1,0-1 1,1 1-1,-1 0 1,0-1-1,1 1 1,-1 0-1,0 0 1,1 0 0,-1-1-1,0 1 1,1 0-1,-1 0 1,1 0-1,0 0 1,22-8 500,-23 8-519,77-11 334,0 3 1,0 3-1,90 6 1,-135-1-311,-20 0-81,0 1 0,0 0 0,-1 0 0,1 2 0,0-1 0,-1 1 0,18 7 1,-27-9 26,1 0 1,-1 1 0,0-1-1,0 0 1,0 1 0,0-1-1,-1 1 1,1 0-1,0-1 1,-1 1 0,1 0-1,-1 0 1,0 0 0,1 0-1,-1 0 1,0 1 0,1 3-1,-1-3 19,-1 1 0,0-1 0,0 0 0,0 1-1,-1-1 1,1 0 0,-1 1 0,1-1-1,-1 0 1,0 0 0,0 1 0,-1-1-1,1 0 1,-1 0 0,0 0 0,-3 4 0,-19 26 511,-2-1 1,-1-1-1,-61 53 1,57-57-154,1 2 1,1 1 0,-48 66-1,62-69-1001,11-10-3365,4-12-3658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5.914"/>
    </inkml:context>
    <inkml:brush xml:id="br0">
      <inkml:brushProperty name="width" value="0.025" units="cm"/>
      <inkml:brushProperty name="height" value="0.025" units="cm"/>
    </inkml:brush>
  </inkml:definitions>
  <inkml:trace contextRef="#ctx0" brushRef="#br0">2 709 11147,'-1'8'2402,"0"26"-432,1-34-1914,0 1 0,1-1 0,-1 1 0,0 0 0,0-1-1,0 1 1,0-1 0,1 1 0,-1-1 0,0 1 0,1-1 0,-1 1 0,0-1 0,1 1 0,-1-1 0,0 1 0,1-1 0,-1 0 0,1 1 0,-1-1 0,1 0 0,-1 1 0,1-1 0,-1 0 0,1 0 0,-1 1 0,1-1 0,0 0 0,-1 0 0,1 0 0,-1 0 0,1 0 0,-1 0 0,1 0 0,0 0-1,20-3 461,-19 2-377,12-4 117,0-1 0,-1-1 0,1 0 0,-1 0 0,-1-2 0,15-11 0,67-63-100,-77 67-698,0-1 0,-1-1-1,-2 0 1,1-1 0,-2-1-1,-1 0 1,0 0 0,-1-2-1,-2 1 1,0-1-1,-1-1 1,-1 1 0,5-34-1,-5-39 1106,-11 79 818,-4 18 126,-7 24-28,8 5-685,1 0 0,1 0 1,2 1-1,1 44 0,2-74-754,-1 0 0,1 1 0,0-1 0,0 0 0,0 0 0,1 1 0,-1-1 0,1 0 0,-1 0 0,1 1 1,0-1-1,-1 0 0,1 0 0,0 0 0,1 0 0,-1 0 0,0 0 0,0 0 0,1 0 0,-1-1 0,1 1 0,0-1 0,-1 1 0,1-1 0,0 1 0,0-1 0,0 0 0,0 0 0,0 0 0,0 0 0,4 1 0,-2-2-12,0 1 0,0-1 0,0-1 0,0 1 1,-1 0-1,1-1 0,0 0 0,0 0 0,-1 0 0,1 0 0,0-1 0,-1 1 1,1-1-1,-1 0 0,0 0 0,1 0 0,-1-1 0,4-3 0,7-7-5,-1-1 0,-1 0-1,0-1 1,-1 0 0,0-1-1,-1 0 1,-1-1 0,-1 0 0,0 0-1,-1-1 1,-1 0 0,-1 0-1,0-1 1,-1 0 0,2-35-1,-20 83-315,9-10 335,1 1-1,1 0 1,1 0 0,1 0 0,1 32 0,1-51-33,-1 1 0,0-1 0,1 0 0,-1 1 1,1-1-1,-1 0 0,1 1 0,0-1 0,-1 0 1,1 1-1,0-1 0,0 0 0,0 0 0,0 0 0,0 0 1,0 0-1,0 0 0,1 0 0,-1-1 0,0 1 1,0 0-1,1 0 0,-1-1 0,0 1 0,1-1 1,-1 1-1,1-1 0,-1 0 0,0 0 0,1 1 1,-1-1-1,1 0 0,-1 0 0,1-1 0,-1 1 0,1 0 1,-1 0-1,3-1 0,3 0 12,1 0-1,0-1 0,-1 0 1,1 0-1,-1-1 1,9-3-1,2-5-13,-1 0 0,0-2-1,20-19 1,28-19-7,-65 51 1,0 0 0,0 0 0,0-1 0,0 1 0,1 0 0,-1 0 0,0 0 0,0-1 0,1 1 0,-1 0 0,0 0 0,0 0 0,1 0 0,-1 0 0,0 0 0,1 0 0,-1 0 0,0 0 0,0 0-1,1 0 1,-1 0 0,0 0 0,1 0 0,-1 0 0,0 0 0,0 0 0,1 0 0,-1 0 0,0 0 0,1 0 0,-1 0 0,0 0 0,0 0 0,1 1 0,-1-1 0,0 0 0,0 0 0,0 0 0,1 1 0,-1-1 0,0 0 0,0 0 0,0 0 0,1 1 0,-1-1 0,0 0 0,0 0 0,0 1 0,0-1-1,0 0 1,0 1 0,0-1 0,0 0 0,0 0 0,0 1 0,0-1 0,0 1 0,0 10 135,1 65 126,-1-76-250,0 0 0,0 0 0,0 0 0,0 0 1,0 0-1,0 0 0,0 0 0,0 0 0,0 0 0,0 0 0,0 0 0,1 0 1,-1 0-1,0-1 0,0 1 0,0 0 0,0 0 0,0 0 0,0 0 0,0 0 1,0 0-1,0 0 0,0 0 0,1 0 0,-1 0 0,0 0 0,0 0 1,0 0-1,0 0 0,0 0 0,0 0 0,0 1 0,0-1 0,0 0 0,0 0 1,0 0-1,1 0 0,-1 0 0,0 0 0,0 0 0,0 0 0,0 0 0,0 0 1,0 0-1,0 0 0,0 0 0,0 0 0,0 0 0,0 0 0,0 1 0,0-1 1,0 0-1,0 0 0,0 0 0,0 0 0,0 0 0,0 0 0,0 0 0,0 0 1,0 0-1,0 1 0,0-1 0,0 0 0,0 0 0,0 0 0,6-11 718,4-15 142,-5 1-637,-2 0 0,-1 0 0,0-1 0,-2 1 0,-1 0 0,-1 0-1,-2 0 1,-6-27 0,11 51-259,-1 0 0,1 1 0,0-1 0,0 0 0,-1 0-1,1 1 1,0-1 0,0 1 0,0-1 0,-1 1 0,1-1 0,0 1 0,0-1-1,0 1 1,0 0 0,0 0 0,0-1 0,0 1 0,0 0 0,0 0 0,0 0-1,0 0 1,0 0 0,0 0 0,0 0 0,2 1 0,40-1-833,-34 0 523,15 1-616,20-1-2659,-14-8-4857,-6-4-3086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6.574"/>
    </inkml:context>
    <inkml:brush xml:id="br0">
      <inkml:brushProperty name="width" value="0.025" units="cm"/>
      <inkml:brushProperty name="height" value="0.025" units="cm"/>
    </inkml:brush>
  </inkml:definitions>
  <inkml:trace contextRef="#ctx0" brushRef="#br0">195 302 14157,'0'0'2702,"-1"-10"207,1 1-2527,0 1 290,0 1-1,-1-1 0,0 1 0,0 0 0,-3-11 0,3 16-580,1 1 0,-1 0 0,1-1 0,-1 1 0,0-1 0,1 1 0,-1 0 0,0 0 0,0-1-1,0 1 1,0 0 0,0 0 0,0 0 0,0 0 0,-1 0 0,1 0 0,0 1 0,0-1 0,-1 0-1,1 0 1,0 1 0,-1-1 0,1 1 0,-1 0 0,1-1 0,-1 1 0,1 0 0,-1 0 0,1 0-1,-1 0 1,1 0 0,-1 0 0,1 0 0,-1 0 0,1 1 0,-3 0 0,-3 2-89,1-1 0,0 2 0,0-1 0,0 1 0,1 0 0,-1 0 0,1 0 0,0 1 0,0 0 0,1 0 0,-1 0 0,1 0 0,0 1 0,-4 8 0,-2 3-9,0 1-1,2 0 0,-11 32 1,16-42 8,0 1 1,1 0 0,1 0 0,0 0 0,0 1-1,0 8 1,1-16-2,0 1 1,0-1-1,0 0 0,1 0 1,-1 0-1,1 0 0,-1 0 0,1 0 1,0 0-1,0 0 0,-1 0 1,1 0-1,1 0 0,-1 0 1,0 0-1,0 0 0,1-1 0,-1 1 1,1-1-1,-1 1 0,1-1 1,0 0-1,0 1 0,0-1 1,-1 0-1,1 0 0,0 0 0,0 0 1,4 0-1,4 1 6,0-1 0,-1 0 0,1-1 0,0 0 0,0 0 0,0-1 0,-1-1 0,1 0-1,0 0 1,-1 0 0,1-1 0,-1-1 0,0 0 0,0 0 0,-1-1 0,1 0 0,-1 0 0,0-1 0,0 0 0,12-12 0,-14 11-11,1 1 0,-1-1 0,0-1 0,0 1 0,-1-1 0,0 0 0,-1 0 0,1 0 0,-1-1 0,-1 0 0,0 0 0,0 0 0,-1 0 0,0 0 0,-1 0 0,1-1 0,-2 1 0,0 0 1,0-1-1,0 1 0,-1 0 0,-2-10 0,0 12-348,0 0 0,0 0 0,-1 0 1,0 0-1,0 1 0,0 0 0,-1 0 1,-9-9-1,12 12 173,-1 0 0,1 0 1,-1 1-1,0-1 0,0 1 1,0-1-1,0 1 0,0 0 0,0 1 1,-1-1-1,1 0 0,-1 1 1,1 0-1,-1 0 0,1 0 1,-5-1-1,46-7 286,0-1-1,0-3 1,43-19 0,-45 16 98,2 2 0,0 1-1,42-8 1,-79 20-118,0 1-1,0 0 1,0 0 0,0-1-1,0 1 1,1 0-1,-1 0 1,0 0-1,0 0 1,0 0-1,0 0 1,0 0 0,0 0-1,0 0 1,0 1-1,0-1 1,0 0-1,0 1 1,0-1-1,0 1 1,0-1 0,-1 1-1,1-1 1,0 1-1,0 0 1,0-1-1,0 1 1,-1 0 0,1 0-1,0-1 1,-1 1-1,1 1 1,0 1 8,-1-1 1,0 1-1,0-1 0,0 1 1,0-1-1,0 1 0,0-1 1,-1 1-1,1-1 1,-1 1-1,0-1 0,0 1 1,-1 1-1,-7 17 99,-2 0-1,-17 24 0,22-35-77,-2 4-66,-31 53 204,37-63-226,0 1-1,0 0 1,0-1 0,0 1 0,1 0 0,0 0 0,0 0 0,1 0 0,-1 0 0,1 0-1,0 0 1,1 6 0,-1-10-14,1 0-1,-1 0 0,1-1 0,-1 1 1,1 0-1,0 0 0,-1-1 1,1 1-1,0-1 0,0 1 0,-1-1 1,1 1-1,0-1 0,0 1 1,0-1-1,-1 0 0,1 1 0,0-1 1,0 0-1,0 0 0,0 0 1,0 0-1,0 1 0,0-1 0,0 0 1,1-1-1,27 0 206,-26 0-191,20-4-88,0-1 1,-1-1-1,0-2 1,0 0-1,-1-1 1,0-1-1,-1-1 1,21-16-1,-15 5-2440,-26 22 2280,1 1 0,-1-1 0,0 1 0,1-1 0,-1 1 0,1-1 0,-1 0 0,0 1 0,0-1 0,1 0 0,-1 1 1,0-1-1,0 0 0,0 1 0,0-1 0,0 0 0,0 0 0,0 1 0,0-1 0,0 0 0,0 1 0,0-1 0,0 0 0,-1 1 0,1-1 0,0 0 0,0 1 0,-1-1 0,1 0 0,0 1 0,-1-1 0,1 1 0,-1-1 0,1 0 0,-1 1 0,1 0 0,-1-1 0,1 1 0,-1-1 0,1 1 0,-1-1 0,0 1 0,1 0 0,-1 0 0,0-1 0,-1 1 0,-24-9-8651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6.982"/>
    </inkml:context>
    <inkml:brush xml:id="br0">
      <inkml:brushProperty name="width" value="0.025" units="cm"/>
      <inkml:brushProperty name="height" value="0.025" units="cm"/>
    </inkml:brush>
  </inkml:definitions>
  <inkml:trace contextRef="#ctx0" brushRef="#br0">0 158 13613,'0'0'9993,"86"-51"-9640,-34 31-289,3 2-64,0 1-192,-8-7-2851,-6-3-5990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7.578"/>
    </inkml:context>
    <inkml:brush xml:id="br0">
      <inkml:brushProperty name="width" value="0.025" units="cm"/>
      <inkml:brushProperty name="height" value="0.025" units="cm"/>
    </inkml:brush>
  </inkml:definitions>
  <inkml:trace contextRef="#ctx0" brushRef="#br0">179 98 7847,'0'0'10159,"-9"-2"-8739,7 1-1356,-1 1 1,1-1-1,-1 1 0,1-1 0,-1 1 0,0 0 0,1 0 0,-1 0 0,1 0 0,-1 1 1,0-1-1,1 1 0,-5 1 0,2 1-14,1-1 1,0 1-1,0 0 0,0 1 1,0-1-1,0 1 0,1-1 1,-6 8-1,-3 4 71,1 0 0,0 0-1,0 1 1,2 0 0,0 0 0,1 1-1,-7 21 1,15-38-111,0 1 0,0-1-1,-1 0 1,1 0 0,0 0-1,0 1 1,0-1 0,0 0-1,0 0 1,-1 0 0,1 1-1,0-1 1,0 0 0,0 0-1,0 1 1,0-1-1,0 0 1,0 1 0,0-1-1,0 0 1,0 0 0,0 1-1,0-1 1,0 0 0,0 0-1,0 1 1,0-1 0,0 0-1,0 0 1,0 1 0,0-1-1,1 0 1,-1 0 0,0 1-1,0-1 1,0 0 0,0 0-1,1 0 1,-1 1 0,0-1-1,0 0 1,0 0 0,1 0-1,-1 1 1,11-11 270,12-19-13,9-26-115,-19 30-101,1 1 0,29-35 0,-42 57-26,0 1 1,0-1 0,1 1-1,-1-1 1,1 1 0,-1 0 0,1 0-1,-1 0 1,1 0 0,0 0-1,-1 0 1,1 0 0,0 0-1,3 0 1,-5 1-20,1 0 1,0 0-1,0 0 1,0 0-1,0 0 0,-1 0 1,1 1-1,0-1 1,0 0-1,0 1 1,-1-1-1,1 0 0,0 1 1,0-1-1,-1 1 1,1-1-1,0 1 0,-1-1 1,1 1-1,-1 0 1,1-1-1,-1 1 1,1 0-1,3 7-5,0-1 1,-1 1-1,0 0 0,-1 0 1,3 13-1,8 17 140,-13-38-133,1 1-1,-1-1 0,1 1 0,0-1 1,-1 0-1,1 1 0,-1-1 0,1 0 0,0 0 1,0 0-1,-1 1 0,1-1 0,0 0 1,-1 0-1,1 0 0,0 0 0,0 0 0,-1 0 1,1 0-1,0 0 0,-1 0 0,1-1 1,0 1-1,-1 0 0,1 0 0,0-1 0,-1 1 1,1 0-1,0-1 0,-1 1 0,1-1 1,-1 1-1,1-1 0,-1 1 0,1-1 0,24-21 214,-21 18-189,32-33 76,-21 20-107,1 1-1,0 1 1,1 0 0,1 1-1,30-18 1,-48 31 1,1 1 0,0-1 0,0 1 0,0-1 0,0 1 0,0 0 0,-1-1 0,1 1 0,0 0 0,0 0 0,0 0 0,0-1 0,0 1 0,0 0 0,0 0 1,0 0-1,0 0 0,0 1 0,0-1 0,0 0 0,0 0 0,0 1 0,-1-1 0,1 0 0,0 1 0,0-1 0,0 1 0,0-1 0,-1 1 0,1-1 0,0 1 0,0 0 0,-1-1 0,1 1 0,-1 0 0,1 0 0,0-1 0,-1 1 0,1 0 0,-1 0 0,0 0 0,1 0 0,-1-1 0,0 1 0,1 0 0,-1 0 0,0 0 1,0 0-1,0 0 0,0 1 0,1 9 157,0 0 0,-1 0-1,-1 19 1,0-13-49,11-19-931,3-5-3539,-13 7 3904,11-6-5326</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7.940"/>
    </inkml:context>
    <inkml:brush xml:id="br0">
      <inkml:brushProperty name="width" value="0.025" units="cm"/>
      <inkml:brushProperty name="height" value="0.025" units="cm"/>
    </inkml:brush>
  </inkml:definitions>
  <inkml:trace contextRef="#ctx0" brushRef="#br0">1 227 13261,'0'0'9101,"9"0"-8358,3-1-650,0 0 0,0-1 1,-1 0-1,1-1 1,-1-1-1,0 0 0,0 0 1,0-1-1,-1 0 1,1-1-1,-1 0 1,-1-1-1,13-10 0,-15 10-64,0 0 0,0 0 0,0-1-1,-1 0 1,7-13 0,-10 17 35,-1 0 0,0 0 0,0-1 0,-1 1 0,1 0-1,-1-1 1,0 1 0,0-1 0,-1 0 0,1 1 0,-1-1 0,0 0 0,-1-8 0,0 11-50,0 0-1,1 0 0,-1 1 1,0-1-1,0 0 1,-1 1-1,1-1 0,0 1 1,0-1-1,-1 1 1,1-1-1,-1 1 0,1 0 1,-1 0-1,0 0 1,1 0-1,-1 0 0,0 0 1,0 0-1,0 0 1,0 1-1,1-1 0,-1 1 1,0 0-1,0-1 1,0 1-1,0 0 1,0 0-1,0 0 0,-2 1 1,-2-1-16,1 0 1,0 0 0,0 1-1,0 0 1,-1 0-1,1 0 1,0 0 0,0 1-1,1 0 1,-10 5-1,7-1-7,-1 0-1,1 1 0,0 0 1,1 0-1,0 0 0,0 1 0,0 0 1,1 0-1,0 1 0,1 0 1,0-1-1,-4 12 0,4-6 24,0 0 0,1 0 0,1 1-1,0-1 1,0 1 0,2-1 0,1 23-1,-1-34-2,0 0 0,1 0-1,0 0 1,-1 0 0,1 0-1,0-1 1,0 1 0,1 0-1,-1 0 1,0-1 0,1 1-1,0-1 1,-1 1-1,1-1 1,0 0 0,0 0-1,1 0 1,-1 0 0,0 0-1,4 2 1,-1-1 6,1-1-1,0 1 1,0-1 0,0 0-1,0 0 1,0-1-1,0 0 1,0 0 0,9 0-1,3 0-18,1-2-1,0 0 0,-1-2 1,1 0-1,32-10 0,30-18-1943,-66 24 560,-1-1 0,0 0 0,17-13 0,5-12-4774</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8.314"/>
    </inkml:context>
    <inkml:brush xml:id="br0">
      <inkml:brushProperty name="width" value="0.025" units="cm"/>
      <inkml:brushProperty name="height" value="0.025" units="cm"/>
    </inkml:brush>
  </inkml:definitions>
  <inkml:trace contextRef="#ctx0" brushRef="#br0">0 0 13901,'0'0'11115,"15"65"-9770,4-22-192,3 5-801,1 1-288,6 1 0,-6-3-576,7-3-1794,-10-3-2499,-6-7-4900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8.660"/>
    </inkml:context>
    <inkml:brush xml:id="br0">
      <inkml:brushProperty name="width" value="0.025" units="cm"/>
      <inkml:brushProperty name="height" value="0.025" units="cm"/>
    </inkml:brush>
  </inkml:definitions>
  <inkml:trace contextRef="#ctx0" brushRef="#br0">1 0 17360,'0'0'7175</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39.937"/>
    </inkml:context>
    <inkml:brush xml:id="br0">
      <inkml:brushProperty name="width" value="0.025" units="cm"/>
      <inkml:brushProperty name="height" value="0.025" units="cm"/>
    </inkml:brush>
  </inkml:definitions>
  <inkml:trace contextRef="#ctx0" brushRef="#br0">24 1319 14478,'-23'5'3244,"48"-14"-1674,12-4-1265,825-281 3179,11 32-3263,236-75-296,-784 228 164,521-152 132,-832 258-162,41-11 704,69-8 0,-275 35-4996,81-12-801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19:40.676"/>
    </inkml:context>
    <inkml:brush xml:id="br0">
      <inkml:brushProperty name="width" value="0.025" units="cm"/>
      <inkml:brushProperty name="height" value="0.025" units="cm"/>
    </inkml:brush>
  </inkml:definitions>
  <inkml:trace contextRef="#ctx0" brushRef="#br0">0 2219 10922,'0'0'6246,"14"3"-5376,-6-2-737,1 1-1,-1-2 1,0 1-1,1-1 1,-1-1-1,1 1 1,-1-1-1,1-1 1,-1 0-1,0 0 0,0-1 1,0 1-1,0-2 1,0 1-1,9-7 1,901-534 2649,-202 110-2692,478-188 3,48 111-731,-1209 499 628,19-7-27,0 2-1,105-18 0,-140 33-740,-37 6-2688,-38 5-3986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39.579"/>
    </inkml:context>
    <inkml:brush xml:id="br0">
      <inkml:brushProperty name="width" value="0.025" units="cm"/>
      <inkml:brushProperty name="height" value="0.025" units="cm"/>
    </inkml:brush>
  </inkml:definitions>
  <inkml:trace contextRef="#ctx0" brushRef="#br0">77 82 13645,'-8'2'1665,"2"-1"-1072,1-1-148,-1 0 0,1 1 0,0 0 0,0 0 0,0 0 0,0 1 0,0 0 0,0 0 0,0 0 0,-5 4 0,10-6-420,0 0 0,0 0 0,-1 1 0,1-1 0,0 0 0,0 0 0,0 0 0,0 1 0,0-1-1,0 0 1,0 0 0,0 0 0,0 1 0,0-1 0,0 0 0,0 0 0,0 0 0,0 1 0,0-1 0,0 0 0,0 0-1,0 0 1,0 1 0,0-1 0,0 0 0,1 0 0,-1 0 0,0 0 0,0 1 0,0-1 0,0 0 0,0 0-1,0 0 1,1 0 0,-1 0 0,0 1 0,0-1 0,0 0 0,0 0 0,1 0 0,-1 0 0,0 0 0,0 0 0,0 0-1,1 0 1,-1 0 0,0 0 0,0 0 0,0 0 0,1 0 0,-1 0 0,0 0 0,0 0 0,0 0 0,1 0-1,-1 0 1,0 0 0,0 0 0,0 0 0,1 0 0,-1 0 0,0 0 0,37 2 523,1 0 0,-1-3 0,61-8 0,116-30-338,-97 16-722,-85 17-407,43-8-2582,-25 1-2858,-22 5-1387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27.055"/>
    </inkml:context>
    <inkml:brush xml:id="br0">
      <inkml:brushProperty name="width" value="0.025" units="cm"/>
      <inkml:brushProperty name="height" value="0.025" units="cm"/>
    </inkml:brush>
  </inkml:definitions>
  <inkml:trace contextRef="#ctx0" brushRef="#br0">3 26 10666,'0'0'7639,"0"9"-6854,-1 44-453,0 67 266,1-108-563,1 0-1,1 0 1,0-1-1,1 1 1,0-1-1,0 1 1,9 17 0,-11-28-24,-1 1 0,1-1 1,0 0-1,-1 0 1,1 0-1,0 1 0,-1-1 1,1 0-1,0 0 1,0 0-1,0 0 1,0 0-1,0-1 0,0 1 1,1 0-1,-1 0 1,0-1-1,0 1 0,0-1 1,1 1-1,-1-1 1,0 1-1,1-1 1,-1 0-1,0 1 0,1-1 1,1 0-1,-1-1 39,0 0-1,1 0 1,-1 1 0,0-2-1,0 1 1,0 0-1,0 0 1,0-1 0,0 1-1,-1-1 1,1 1-1,0-1 1,-1 0 0,3-2-1,2-6 197,0 1-1,0-1 0,0 0 1,-1 0-1,5-16 0,-1-16 1031,7-55-1,-14 83-1205,0 0-1,-1 0 1,-1-1-1,0 1 1,-2-16-1,3 32-110,1 0 0,0 0-1,0 0 1,0-1 0,0 1 0,0 0-1,1-1 1,-1 0 0,0 1-1,1-1 1,-1 0 0,1 0-1,-1 0 1,1-1 0,-1 1-1,1-1 1,3 1 0,51 2-1988,-50-3 1588,8 0-1057,0 0 0,1-1 0,-1-1 1,-1 0-1,1-1 0,16-5 0,0-5-3013</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39.912"/>
    </inkml:context>
    <inkml:brush xml:id="br0">
      <inkml:brushProperty name="width" value="0.025" units="cm"/>
      <inkml:brushProperty name="height" value="0.025" units="cm"/>
    </inkml:brush>
  </inkml:definitions>
  <inkml:trace contextRef="#ctx0" brushRef="#br0">0 31 5541,'0'0'12102,"8"-5"-10543,-1 1-1378,0 0-1,0 1 1,1 0-1,-1 0 1,1 1-1,-1 0 1,1 0-1,0 1 1,0 0 0,-1 0-1,1 1 1,0 0-1,0 0 1,0 1-1,0 0 1,-1 1-1,1-1 1,0 1-1,-1 1 1,1 0-1,12 6 1,-14-5-159,0 1 0,0-1 0,-1 1 0,1 0 0,-1 1 0,-1 0 0,1-1 0,-1 1 0,0 1 0,0-1 0,0 0 1,-1 1-1,0 0 0,-1 0 0,1 0 0,-1 0 0,0 0 0,-1 1 0,0-1 0,0 0 0,-1 1 0,0-1 0,0 1 0,-1-1 0,1 0 0,-2 1 0,1-1 0,-4 10 0,-6 14 5,0-1 0,-2-1 0,-2 0 0,0 0 0,-21 26 0,29-44-1098,0 0 1,-1-1 0,-13 13-1,6-11-4561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0.992"/>
    </inkml:context>
    <inkml:brush xml:id="br0">
      <inkml:brushProperty name="width" value="0.025" units="cm"/>
      <inkml:brushProperty name="height" value="0.025" units="cm"/>
    </inkml:brush>
  </inkml:definitions>
  <inkml:trace contextRef="#ctx0" brushRef="#br0">1 218 12139,'0'0'8136,"13"7"-6876,-6-4-1083,-2 1-87,0-1 1,0 0 0,1-1 0,-1 1-1,1-1 1,0 0 0,-1 0-1,1-1 1,0 0 0,0 0 0,0 0-1,0-1 1,0 0 0,0 0 0,0-1-1,8-1 1,2-3 7,-1-1 0,0 0 0,-1-1-1,0-1 1,0 0 0,0-1 0,-1-1 0,0 0 0,-1 0 0,0-2 0,-1 1-1,0-1 1,-1-1 0,11-17 0,-19 26-40,0 1 0,-1-1 0,1 0 0,-1 1 0,0-1-1,-1 0 1,1 0 0,0 0 0,-1 0 0,0 0 0,0 1 0,-1-7 0,1 8-29,-1 0 0,1 1 0,-1-1 0,1 0 1,-1 1-1,0-1 0,0 0 0,0 1 0,0-1 0,0 1 1,0 0-1,0-1 0,0 1 0,0 0 0,-1-1 0,1 1 1,-1 0-1,1 0 0,-1 0 0,1 0 0,-1 1 0,1-1 1,-1 0-1,0 1 0,1-1 0,-1 1 0,-2-1 1,-5-1-13,0 1 0,0 1 0,0-1 1,0 2-1,-1-1 0,1 1 1,0 0-1,0 1 0,0 0 1,1 1-1,-1-1 0,0 2 0,1-1 1,0 1-1,0 1 0,0-1 1,0 1-1,1 1 0,-1-1 1,2 1-1,-1 1 0,1-1 1,-8 10-1,6-6-18,1 0-1,0 0 1,1 1 0,0 0 0,1 0 0,0 1 0,0-1-1,1 1 1,1 0 0,0 0 0,1 0 0,0 1-1,1-1 1,0 0 0,1 1 0,2 22 0,-1-32-2,-1-1 0,1 1 0,-1-1 0,1 1 1,0 0-1,0-1 0,0 1 0,0-1 0,1 0 0,-1 1 1,1-1-1,-1 0 0,1 0 0,0 0 0,0 0 1,0 0-1,0 0 0,0-1 0,0 1 0,4 1 1,-1 0-35,0-2 1,0 1-1,0-1 0,0 1 1,0-1-1,1-1 1,-1 1-1,0-1 1,0 0-1,7-1 1,4 0-802,-1-2 0,1 0 0,0-1 0,-1-1 0,1 0 0,15-8 1,27-17-5559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1.339"/>
    </inkml:context>
    <inkml:brush xml:id="br0">
      <inkml:brushProperty name="width" value="0.025" units="cm"/>
      <inkml:brushProperty name="height" value="0.025" units="cm"/>
    </inkml:brush>
  </inkml:definitions>
  <inkml:trace contextRef="#ctx0" brushRef="#br0">215 0 13229,'0'0'9929,"-30"70"-8135,10-28-801,0 10-481,-6-2-160,4 0-288,4-6 0,-1-7-31,3-7-1,5-11 0,4-8-641,-2-11-1473,3 0-993,1-22-2434,0-10-5958</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1.702"/>
    </inkml:context>
    <inkml:brush xml:id="br0">
      <inkml:brushProperty name="width" value="0.025" units="cm"/>
      <inkml:brushProperty name="height" value="0.025" units="cm"/>
    </inkml:brush>
  </inkml:definitions>
  <inkml:trace contextRef="#ctx0" brushRef="#br0">1 0 12844,'0'0'9962,"46"10"-8649,-16 11-64,4 4-416,0 4-673,5 2-64,-5-2-96,0-4 0,0-6-1826,4-6-1056,-4-10-1,0-3 160,-4-8-3170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2.348"/>
    </inkml:context>
    <inkml:brush xml:id="br0">
      <inkml:brushProperty name="width" value="0.025" units="cm"/>
      <inkml:brushProperty name="height" value="0.025" units="cm"/>
    </inkml:brush>
  </inkml:definitions>
  <inkml:trace contextRef="#ctx0" brushRef="#br0">38 0 13004,'0'0'5280,"-6"10"-3999,2-1-947,0 1 0,0 0 0,1-1 0,0 2 0,0-1 0,-1 18 0,-2 77 1546,6-87-1672,4 80 734,-4-91-887,1 0 0,1 0 0,-1-1 0,1 1 0,0 0 0,1-1 0,0 1-1,0-1 1,0 0 0,0 0 0,7 7 0,-9-11-39,1-1 0,0 0 0,-1 1 0,1-1 0,0 0 0,0 0-1,-1 0 1,1 0 0,0-1 0,0 1 0,0 0 0,0-1 0,0 0 0,0 1 0,1-1 0,-1 0-1,0 0 1,0 0 0,0 0 0,0 0 0,0-1 0,0 1 0,0 0 0,0-1 0,0 0 0,0 1-1,0-1 1,0 0 0,2-2 0,6-2 53,0-1-1,0-1 1,16-13-1,-21 16-55,16-14 33,-15 12-39,0 0 0,1 0 0,0 1 0,0 0 0,1 0-1,-1 1 1,14-6 0,-21 10 0,0 0-1,1 0 1,-1 0 0,1 0 0,-1 0-1,1 1 1,-1-1 0,1 0-1,-1 0 1,0 0 0,1 0 0,-1 1-1,1-1 1,-1 0 0,0 1-1,1-1 1,-1 0 0,0 1 0,1-1-1,-1 0 1,0 1 0,1-1-1,-1 0 1,0 1 0,0-1 0,0 1-1,1-1 1,-1 1 0,0-1-1,0 1 1,0-1 0,0 0 0,0 1-1,0-1 1,0 1 0,0-1-1,0 1 1,0 0 0,1 24 410,-1-21-311,-1 31 199,-1 0 1,-1 1 0,-8 35-1,14-86 305,10-41-181,-2 0-1,5-104 0,-15 162-461,0-1-1,0 1 1,-1 0-1,1-1 1,0 1-1,0-1 1,1 1-1,-1-1 1,0 0-1,0 0 1,1 1-1,-1-1 1,1 0-1,-1 0 1,1 0-1,-1 0 1,4 1-1,30 12 39,-27-13-1,0-1 0,0 0-1,0 0 1,0-1-1,0 1 1,-1-2 0,1 1-1,0-1 1,-1-1-1,1 1 1,-1-1 0,14-7-1,-16 7 0,-1 0 0,1 0 0,0 0 0,-1-1 0,1 0-1,-1 1 1,0-2 0,0 1 0,-1 0 0,1-1 0,-1 1 0,0-1 0,0 0 0,-1 0-1,1 0 1,-1-1 0,0 1 0,1-8 0,-3 12-7,1 0 0,-1 0 1,0 0-1,0 0 0,0 0 0,0 1 0,0-1 1,0 0-1,0 0 0,0 0 0,0 0 0,-1 0 1,1 0-1,0 0 0,-1 1 0,1-1 0,0 0 1,-1 0-1,1 0 0,-1 1 0,1-1 1,-1 0-1,0 1 0,1-1 0,-1 0 0,0 1 1,1-1-1,-1 1 0,0-1 0,0 1 0,1-1 1,-1 1-1,0 0 0,0-1 0,0 1 0,0 0 1,1-1-1,-1 1 0,0 0 0,0 0 1,0 0-1,0 0 0,-2 0 0,1 0-12,-1 0 0,0 1 0,0-1 0,0 1 0,1-1 1,-1 1-1,0 0 0,1 0 0,-1 0 0,1 0 0,-1 1 0,1-1 0,-4 4 0,-1 2 26,1 0 0,0 0 0,0 1 1,1 0-1,0 1 0,0-1 0,1 1 0,0 0 0,1 0 0,0 0 0,0 0 0,1 0 0,0 1 0,1 0 0,0-1 1,0 1-1,1 15 0,1-24-6,-1 0 1,0 0-1,1 0 1,-1 0-1,1 0 1,-1 0-1,1 0 1,0 0-1,-1 0 1,1 0 0,0 0-1,0-1 1,-1 1-1,1 0 1,0 0-1,0-1 1,0 1-1,0-1 1,0 1-1,0-1 1,0 1-1,0-1 1,0 1-1,0-1 1,0 0-1,0 0 1,1 1 0,-1-1-1,0 0 1,0 0-1,0 0 1,0 0-1,0 0 1,0-1-1,1 1 1,-1 0-1,1-1 1,43-14 143,-23 2-111,0 0 0,24-22 0,-30 22-106,0 1 0,2 0 0,-1 1-1,29-13 1,-45 24 62,-1-1 0,1 1 0,0-1 0,0 1 0,0-1 0,0 1 1,0 0-1,-1-1 0,1 1 0,0 0 0,0 0 0,0 0 0,0 0 0,0 0 0,0 0 0,0 0 0,0 0 0,0 0 0,0 0 0,0 0 0,0 1 0,0-1 0,0 0 1,-1 1-1,1-1 0,0 0 0,0 1 0,0-1 0,0 1 0,-1 0 0,1-1 0,0 1 0,-1-1 0,1 1 0,0 0 0,-1 0 0,1-1 0,-1 1 0,1 0 0,-1 0 1,1 0-1,-1 0 0,0 0 0,1 1 0,0 6 7,0 0-1,-1 0 1,0 0 0,0 0 0,-2 8 0,2 31 41,1-47-38,-1 1-1,1-1 1,-1 1 0,1-1-1,-1 1 1,1-1 0,-1 0 0,1 1-1,0-1 1,-1 0 0,1 1-1,0-1 1,-1 0 0,1 0 0,0 1-1,-1-1 1,1 0 0,0 0-1,-1 0 1,1 0 0,0 0 0,-1 0-1,1 0 1,0 0 0,0 0-1,-1-1 1,1 1 0,0 0 0,0-1-1,21-6 104,-9-2-81,-1 0 0,1-1 0,11-12 1,-18 15-121,1 0 1,0 1 0,1 0 0,-1 0-1,1 0 1,0 1 0,1 0-1,-1 1 1,1 0 0,0 0 0,14-4-1,-22 8 87,0 0 0,0 1 0,0-1 0,0 0 1,0 0-1,0 0 0,0 1 0,-1-1 0,1 0 0,0 1 0,0-1 0,0 1 0,0-1 0,0 1 0,-1-1 0,1 1 0,0 0 0,-1-1 0,1 1 0,0 0 0,-1 0 0,1-1 0,-1 1 0,1 0 0,-1 0 0,1 0 0,-1 0 0,0 0 0,1-1 0,-1 1 0,0 0 0,0 0 0,0 0 0,0 0 0,0 0 0,0 0 0,0 1 0,1 47 508,-2-36-302,1-12-190,0-1-1,0 0 0,0 0 0,0 1 0,0-1 1,0 0-1,0 0 0,0 0 0,0 1 0,0-1 0,0 0 1,0 0-1,0 1 0,0-1 0,0 0 0,1 0 0,-1 1 1,0-1-1,0 0 0,0 0 0,0 0 0,0 1 1,1-1-1,-1 0 0,0 0 0,0 0 0,0 0 0,1 0 1,-1 1-1,0-1 0,0 0 0,0 0 0,1 0 0,-1 0 1,0 0-1,0 0 0,1 0 0,-1 0 0,0 0 0,0 0 1,1 0-1,-1 0 0,0 0 0,0 0 0,1 0 1,-1 0-1,0 0 0,17-8 185,11-15-83,-4-1-20,44-38-384,-63 59 241,0-1 0,0 1-1,0 0 1,0 0-1,1 1 1,-1-1 0,1 1-1,0 1 1,0-1 0,-1 1-1,1 0 1,9-1 0,-14 3 51,0-1 0,0 1 1,0 0-1,0-1 0,0 1 0,0 0 1,0 0-1,0 0 0,0 0 1,0 0-1,0 0 0,0 0 1,-1 0-1,1 0 0,0 0 1,-1 0-1,1 1 0,-1-1 1,1 0-1,-1 0 0,0 1 1,0-1-1,1 0 0,-1 0 1,0 1-1,0-1 0,0 0 1,0 1-1,0-1 0,-1 2 1,-2 51 436,2-48-353,0 1 174,-3 11-897,5-14-1085,4-11-1508,5-13-4041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2.692"/>
    </inkml:context>
    <inkml:brush xml:id="br0">
      <inkml:brushProperty name="width" value="0.025" units="cm"/>
      <inkml:brushProperty name="height" value="0.025" units="cm"/>
    </inkml:brush>
  </inkml:definitions>
  <inkml:trace contextRef="#ctx0" brushRef="#br0">0 172 20339,'0'0'6577,"8"-1"-6491,6-1-83,-1-1 1,1 0 0,-1-1 0,0-1 0,0 0-1,0-1 1,22-13 0,-29 16 4,-1 0 1,0 0-1,1-1 1,-1 0-1,-1 0 1,1 0-1,0-1 1,-1 1-1,0-1 1,0 0-1,0 0 1,-1-1-1,0 1 1,0-1-1,0 1 0,-1-1 1,0 0-1,0 0 1,0 0-1,1-11 1,-3 17 16,0-1-1,0 1 1,0-1 0,0 1 0,0-1 0,0 1 0,0-1-1,0 1 1,0-1 0,-1 1 0,1 0 0,0-1 0,0 1 0,-1-1-1,1 1 1,0-1 0,0 1 0,-1 0 0,1-1 0,0 1-1,-1 0 1,1-1 0,-1 1 0,1 0 0,0 0 0,-1-1-1,1 1 1,-1 0 0,1 0 0,-1 0 0,1 0 0,-1-1-1,1 1 1,-1 0 0,0 0 0,-23 4 282,-21 17-136,38-16-120,0 1 0,0 0 0,1 1 0,0 0 0,0 0 0,0 0 0,1 1 0,0-1 1,0 1-1,1 1 0,0-1 0,1 0 0,0 1 0,0 0 0,1 0 0,0 0 0,0 0 0,1 0 1,0 0-1,1 15 0,1-22-54,-1 1-1,1-1 1,-1 0 0,1 0 0,0 0 0,0 0 0,0 1 0,0-1 0,0 0-1,0-1 1,1 1 0,-1 0 0,1 0 0,-1 0 0,1-1 0,0 1-1,-1-1 1,1 0 0,3 3 0,0-2-25,0 0-1,0 0 1,-1 0 0,1-1 0,0 0-1,0 0 1,1 0 0,7 0 0,47-5-2972,-13-10-5300,-1-12-9129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3.489"/>
    </inkml:context>
    <inkml:brush xml:id="br0">
      <inkml:brushProperty name="width" value="0.025" units="cm"/>
      <inkml:brushProperty name="height" value="0.025" units="cm"/>
    </inkml:brush>
  </inkml:definitions>
  <inkml:trace contextRef="#ctx0" brushRef="#br0">15 233 14286,'0'0'7217,"-1"9"-6032,-8 74-400,4 1 0,10 136-1,5-190-755,-2-25 355,2-21 703,1-27-786,-2 0-1,-2 0 0,-2-1 0,-1 0 0,-3 0 0,-2 0 0,-1 0 1,-11-57-1,11 90-295,0-8-1,-2 0 0,-1 0 0,-10-29 0,9 82-645,6-19 630,0 0 0,1 0 0,1 0 0,0 0 0,7 22 0,-9-34 14,1-1 0,0 1 0,0 0 0,1 0 0,-1-1 0,0 1 0,1-1 0,0 0 0,-1 1 0,1-1 0,0 0 0,0 0 0,0 0 0,1 0 0,-1 0 0,0-1 0,1 1 0,-1-1 0,1 1 0,-1-1 0,1 0 0,0 0 0,0 0 0,-1 0 0,1-1 0,0 1 0,0-1 0,0 1 0,0-1 0,0 0 0,-1 0 0,1-1 0,0 1 0,0-1 0,0 1 0,0-1 0,3-1 0,3-1 23,-1-1-1,1-1 1,-1 1-1,0-1 1,0 0-1,0-1 1,0 0-1,-1 0 0,0-1 1,-1 0-1,1 0 1,-2 0-1,1-1 1,-1 0-1,9-16 1,-5 6 31,0 0 1,-1-1 0,-1 0 0,-1-1-1,0 1 1,3-29 0,-18 256-667,6-175 615,-3 31-1,4 105 0,2-167-64,0 1-1,0 0 1,0 0-1,1 0 1,-1-1-1,1 1 1,-1 0-1,1-1 1,0 1-1,0 0 1,0-1-1,0 1 1,1-1-1,-1 1 1,1-1-1,-1 0 1,1 0-1,0 1 1,0-1-1,0 0 1,0-1-1,0 1 1,1 0-1,-1-1 1,0 1-1,1-1 1,-1 0-1,1 0 1,0 0-1,-1 0 1,1 0-1,0 0 1,-1-1-1,1 1 1,0-1-1,0 0 1,3 0-1,2-1-566,-1 0 1,0 0-1,0 0 0,0-1 0,0-1 0,0 1 0,0-1 0,-1 0 0,1 0 0,-1-1 0,0 0 0,0 0 0,7-7 1,20-23-6342,-4-5-3518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3.882"/>
    </inkml:context>
    <inkml:brush xml:id="br0">
      <inkml:brushProperty name="width" value="0.025" units="cm"/>
      <inkml:brushProperty name="height" value="0.025" units="cm"/>
    </inkml:brush>
  </inkml:definitions>
  <inkml:trace contextRef="#ctx0" brushRef="#br0">159 64 8840,'0'0'9012,"-9"3"-6226,0 1-2426,0 0 1,1 1-1,-1 1 0,1 0 0,0 0 0,0 0 0,1 1 0,0 0 1,0 0-1,1 1 0,0 0 0,0 0 0,1 0 0,-7 14 1,6-12-88,1 0 0,-1 0 0,2 1 0,0-1 0,-5 19 1,9-29-271,0 0 1,-1 1-1,1-1 1,0 1 0,0-1-1,0 0 1,0 1-1,0-1 1,0 1 0,0-1-1,0 1 1,0-1-1,1 0 1,-1 1 0,0-1-1,0 1 1,0-1-1,0 0 1,1 1 0,-1-1-1,0 1 1,0-1-1,1 0 1,-1 1 0,0-1-1,0 0 1,1 0-1,-1 1 1,0-1 0,1 0-1,-1 0 1,1 1-1,0-1 1,17 0 145,21-13 76,1-6-142,-12 5-60,42-15 0,-62 26-41,1 1 0,-1 0 1,1 0-1,0 0 0,0 2 1,0-1-1,0 1 0,0 0 1,15 3-1,-23-3 11,0 0 0,1 1 0,-1-1-1,1 1 1,-1 0 0,0-1 0,0 1 0,1 0 0,-1 0 0,0 0 0,0 0-1,0 0 1,0 0 0,0 0 0,0 0 0,0 0 0,-1 1 0,1-1 0,0 0-1,-1 1 1,1-1 0,-1 0 0,1 1 0,0 1 0,2 25 791,-3-26-114,-17-59 70,12 42-970,1 1 0,0-1 0,1 0 0,0 0 0,1 0 0,0-27 0,2 41 63,1-1 1,-1 1-1,1 0 1,-1 0-1,1 0 1,0 0-1,-1-1 1,1 1-1,0 0 1,0 0-1,0 0 1,0 0 0,-1 1-1,1-1 1,1 0-1,-1 0 1,0 1-1,0-1 1,0 0-1,0 1 1,0-1-1,3 0 1,37-11-4348,-15 4-553,-1-5-2274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4.431"/>
    </inkml:context>
    <inkml:brush xml:id="br0">
      <inkml:brushProperty name="width" value="0.025" units="cm"/>
      <inkml:brushProperty name="height" value="0.025" units="cm"/>
    </inkml:brush>
  </inkml:definitions>
  <inkml:trace contextRef="#ctx0" brushRef="#br0">53 78 11915,'0'0'9214,"-5"13"-8867,-6 25-224,1 0 0,2 1 0,2-1-1,-1 44 1,6-69-128,-4 196-454,5-208 425,0 1 1,0 0-1,0-1 0,0 1 1,0 0-1,0-1 0,1 1 1,-1 0-1,1-1 1,-1 1-1,1-1 0,-1 1 1,1-1-1,0 1 0,0-1 1,-1 1-1,1-1 0,0 0 1,0 1-1,1-1 1,-1 0-1,0 0 0,0 0 1,1 0-1,-1 0 0,0 0 1,1 0-1,-1 0 1,1-1-1,-1 1 0,1-1 1,-1 1-1,1-1 0,0 1 1,-1-1-1,1 0 1,0 0-1,-1 1 0,4-2 1,-1 1 39,0-1 0,0 0 0,0-1 0,0 1 0,0-1 0,0 0 0,0 0 0,-1 0 0,1 0 0,-1 0 0,1-1 0,-1 0 0,0 0 0,5-5 0,3-7 333,-1-1-1,0 0 0,-1 0 0,-1 0 1,12-33-1,20-95 138,-18 57-542,-10 42-48,-9 27 35,2 1 0,0 0 0,0 0-1,2 0 1,0 1 0,1-1 0,12-17 0,-19 81 682,-6 88 1116,1-74-1054,7 107-1,-2-161-628,0 0 1,0-1-1,1 1 0,0 0 1,1 0-1,-1-1 0,1 1 0,0-1 1,1 0-1,5 7 0,-7-10-16,0 0-1,1 0 0,0 0 0,0 0 1,-1-1-1,2 1 0,-1-1 1,0 0-1,0 0 0,1 0 0,-1 0 1,1-1-1,0 1 0,-1-1 0,1 0 1,0 0-1,0 0 0,0-1 0,6 1 1,-10-1-69,1 0 0,0-1 0,-1 1 0,1 0 0,-1-1 0,1 1 0,-1 0 0,1-1 0,0 1 0,-1-1 0,1 1 0,-1-1 0,0 1 0,1-1 0,-1 1 0,1-1 0,-1 1 0,0-1 0,1 0 0,-1 1 0,0-1 0,0 0 0,0 1 0,1-1 0,-1 0 0,0 1 1,0-1-1,0 0 0,0 1 0,0-1 0,0 0 0,0 1 0,0-1 0,-1 0 0,1 1 0,0-1 0,0 0 0,-1 1 0,1-2 0,-13-31-1777,-6 9 1284,-1 2 0,-1 0 0,-1 1 0,-1 2 0,-26-18 0,-29-26 4194,77 62-3455,0 1 0,0-1 0,0 0 0,0 0 0,0 0 0,0 1 0,1-1 0,-1 0-1,0 0 1,1 0 0,-1 0 0,1 0 0,-1 0 0,1-1 0,-1 1 0,1 0 0,0 0 0,-1 0 0,1-2 0,0 2-128,1 1 1,-1-1 0,0 0-1,1 1 1,-1-1 0,0 0 0,1 1-1,-1-1 1,1 1 0,-1-1 0,1 0-1,-1 1 1,1-1 0,0 1-1,-1 0 1,1-1 0,0 1 0,-1-1-1,1 1 1,0 0 0,-1 0-1,2-1 1,54-7 61,-40 6 138,52-5-186,13-2-1216,-28-2-3161,-4-3-3724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5.484"/>
    </inkml:context>
    <inkml:brush xml:id="br0">
      <inkml:brushProperty name="width" value="0.025" units="cm"/>
      <inkml:brushProperty name="height" value="0.025" units="cm"/>
    </inkml:brush>
  </inkml:definitions>
  <inkml:trace contextRef="#ctx0" brushRef="#br0">0 215 6951,'0'0'14990,"10"-7"-13255,-5 4-1610,1-1 1,0 1-1,-1 0 1,1 0-1,1 1 1,-1-1-1,0 1 1,1 1-1,-1-1 1,8 0-1,-11 2-112,1 0-1,-1 0 1,0 1-1,1-1 1,-1 1 0,0-1-1,0 1 1,0 0-1,0 0 1,0 1-1,0-1 1,0 1-1,0-1 1,0 1-1,0 0 1,-1 0-1,1 0 1,-1 0-1,1 1 1,-1-1 0,0 1-1,0-1 1,0 1-1,0 0 1,-1 0-1,3 5 1,-1 0-5,0 0 1,-1 0-1,0 1 1,-1-1-1,0 0 1,0 1-1,-1-1 1,0 0-1,0 1 1,-2 8-1,1-5-7,0 0-1,1 1 1,3 18 0,-2-30-2,-1 0 0,1 0 0,0 0 0,0 0 0,-1 0 0,1 0 0,0-1 0,0 1 0,0 0 0,0 0 0,0-1 0,0 1 0,1 0 0,-1-1 0,0 1 0,0-1 0,0 0 0,1 1 0,-1-1 0,0 0 0,0 0 0,1 1 0,-1-1 0,0 0 0,0 0 0,1-1 0,-1 1 0,0 0 0,1 0 0,-1-1 0,2 0 0,44-12 172,-32 5-116,1-1 1,-1-1-1,-1 0 1,0-1-1,0 0 1,20-23-1,-27 26 9,0 0-1,0 0 0,-1-1 1,0 0-1,-1 0 0,0-1 1,0 1-1,-1-1 0,0 0 0,-1 0 1,0 0-1,2-16 0,-4 25-52,-1 0-1,0 0 0,1 0 0,-1 0 0,0 0 1,0 0-1,0 0 0,0 0 0,0 0 0,0 0 0,0 0 1,0-1-1,0 1 0,-1 0 0,1 0 0,0 0 1,-1 0-1,1 0 0,-1 1 0,1-1 0,-1 0 1,1 0-1,-1 0 0,1 0 0,-1 0 0,0 1 0,0-1 1,1 0-1,-1 1 0,0-1 0,0 0 0,0 1 1,0-1-1,0 1 0,0-1 0,0 1 0,0 0 1,0-1-1,0 1 0,0 0 0,0 0 0,0 0 1,0 0-1,0 0 0,0 0 0,0 0 0,0 0 0,0 0 1,0 0-1,0 0 0,0 1 0,0-1 0,-2 1 1,-1 1-17,0-1 0,0 1 0,0 0 0,0 0 1,0 1-1,1-1 0,-1 1 0,1-1 0,-1 1 0,1 1 1,-5 5-1,7-7-2,-1 1 1,1-1-1,-1 1 0,1-1 1,0 1-1,0-1 0,0 1 1,1 0-1,-1 0 0,1 0 1,-1-1-1,1 1 0,0 0 1,0 4-1,0-6 5,1 0 0,-1 1 0,1-1 0,-1 0 1,1 0-1,-1 0 0,1 1 0,0-1 0,-1 0 0,1 0 0,0 0 0,0 0 0,0-1 0,0 1 0,0 0 1,0 0-1,0 0 0,0-1 0,0 1 0,0 0 0,0-1 0,0 1 0,1-1 0,-1 1 0,0-1 1,0 0-1,1 0 0,-1 1 0,0-1 0,0 0 0,1 0 0,-1 0 0,2-1 0,6 0 17,0 0 0,0-1 1,-1 0-1,1-1 0,0 0 0,-1-1 0,0 1 0,0-1 0,0-1 0,0 0 0,-1 0 0,1 0 1,-1-1-1,-1 0 0,9-9 0,-7 7 7,0-1-1,-1 0 1,0 0 0,0 0 0,-1-1 0,0 0-1,-1 0 1,0-1 0,0 0 0,-1 1 0,4-22-1,-8 32-20,0 0 0,1 0 0,-1 0-1,0-1 1,0 1 0,0 0-1,0 0 1,0-1 0,0 1-1,0 0 1,0 0 0,0-1 0,0 1-1,0 0 1,0 0 0,0-1-1,0 1 1,0 0 0,0 0 0,0-1-1,0 1 1,0 0 0,0 0-1,0-1 1,0 1 0,0 0 0,0 0-1,-1-1 1,1 1 0,0 0-1,0 0 1,0 0 0,0-1-1,-1 1 1,1 0 0,0 0 0,0 0-1,0 0 1,-1 0 0,1-1-1,0 1 1,0 0 0,-1 0 0,1 0-1,0 0 1,0 0 0,-1 0-1,1 0 1,-14 9-59,-13 21-28,-2 13 68,15-26 69,2 0 1,0 1-1,2 1 0,0-1 1,-15 39-1,25-56-46,0-1-1,0 1 1,0 0-1,-1-1 0,1 1 1,0-1-1,0 1 1,0 0-1,0-1 1,0 1-1,0-1 1,0 1-1,1 0 0,-1-1 1,0 1-1,0-1 1,0 1-1,1-1 1,-1 1-1,0 0 1,0-1-1,1 1 0,-1-1 1,1 1-1,-1-1 1,0 0-1,1 1 1,-1-1-1,1 1 1,-1-1-1,1 0 0,0 1 1,26 3 85,36-15 14,-54 9-94,3-1-8,51-7-38,-59 10 35,-1 0 0,1 0 0,-1 0 0,1 0 0,-1 1 0,1-1-1,-1 1 1,0 0 0,1 0 0,-1 1 0,0-1 0,0 1 0,0-1 0,0 1 0,4 3 0,-6-4 10,0 0 1,1-1-1,-1 1 1,0 0 0,0 0-1,1-1 1,-1 1-1,1-1 1,-1 1-1,0-1 1,1 1 0,-1-1-1,1 0 1,-1 0-1,1 0 1,-1 0-1,1 0 1,-1 0 0,1 0-1,-1 0 1,1-1-1,-1 1 1,1 0-1,-1-1 1,0 1 0,1-1-1,-1 0 1,0 1-1,1-1 1,-1 0-1,0 0 1,0 0 0,0 0-1,0 0 1,0 0-1,0 0 1,0 0-1,0-1 1,0 1 0,0 0-1,1-3 1,4-6 149,0 0 0,-1 0 1,8-21-1,-12 30-148,7-19 190,-1-1 0,-1 0 0,0-1 0,-2 1-1,-1-1 1,2-36 0,-5 57-237,0 2 31,0-1 0,-1 1 0,1-1 0,0 0 0,0 1 0,0-1 0,0 1 0,0-1 0,-1 1 0,1-1 0,0 0 0,0 1 0,0-1 0,0 1 0,0-1 0,0 1 0,1-1 0,-1 0 0,0 1 0,0-1 0,0 1 0,0-1 0,0 0 0,1 1 0,-1-1 0,0 1 0,0-1 0,1 0 0,-1 1 0,0-1 0,0 0 0,1 1 0,-1-1 0,0 0 0,1 0 0,-1 1 0,1-1 0,-1 0 0,1 0 0,15 15-37,-5-12-262,-1 0 0,1-1 0,0 0 0,0 0 1,0-1-1,0-1 0,20-1 0,39-10-6305,-36 0-1018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27.558"/>
    </inkml:context>
    <inkml:brush xml:id="br0">
      <inkml:brushProperty name="width" value="0.025" units="cm"/>
      <inkml:brushProperty name="height" value="0.025" units="cm"/>
    </inkml:brush>
  </inkml:definitions>
  <inkml:trace contextRef="#ctx0" brushRef="#br0">89 54 8840,'0'0'1842,"-7"10"21,5-7-1828,-8 10 785,1 0 0,1 0 1,0 1-1,-7 17 0,14-28-748,-1-1 1,1 1-1,0 0 0,0-1 1,0 1-1,1 0 0,-1 0 1,0-1-1,1 1 0,0 0 1,0 0-1,0 0 0,0 0 1,0 0-1,1-1 0,-1 1 1,1 0-1,-1 0 0,1-1 1,0 1-1,0 0 0,1-1 1,-1 1-1,0-1 0,1 1 1,0-1-1,-1 0 0,1 0 1,0 1-1,0-1 0,0-1 1,0 1-1,1 0 0,3 2 1,-2-2-53,11 5 4,-1 1 1,0 0-1,-1 0 1,20 18 0,-28-21-29,-1 0 1,0 0 0,0 0 0,0 1 0,-1-1 0,0 1 0,0 0 0,0 0 0,-1 0-1,0 1 1,0-1 0,0 0 0,-1 1 0,1 7 0,0-1 10,-1 0 0,0-1 0,-1 1 1,0 0-1,-1-1 0,-1 1 0,-4 18 0,5-27 50,0 0 0,0-1 0,-1 1 0,0 0 0,0-1 0,0 1-1,0-1 1,0 0 0,-1 0 0,0 1 0,1-2 0,-1 1 0,0 0-1,-1-1 1,1 1 0,0-1 0,-1 0 0,1 0 0,-1 0 0,1 0-1,-1-1 1,0 0 0,0 1 0,0-2 0,0 1 0,0 0 0,-4 0-1,3-1 22,0 1 0,1-1 0,-1 1-1,1-1 1,-1-1 0,0 1 0,1-1-1,-1 1 1,1-1 0,-1-1-1,1 1 1,-1-1 0,1 1 0,0-1-1,-4-3 1,5 3-75,1-1 0,0 1 0,0-1 1,0 1-1,0-1 0,1 0 0,-1 0 0,1 0 0,-1 0 1,1 0-1,0 0 0,0-1 0,0 1 0,1 0 1,-1 0-1,1-1 0,0 1 0,0 0 0,0-1 0,0 1 1,2-5-1,-1 0-8,1 1 0,-1 0-1,2 0 1,-1 0 0,1 0 0,0 0 0,0 0 0,1 1 0,0 0 0,0 0 0,1 0-1,9-10 1,8-6 35,43-34 0,-47 42 3,46-36 109,-38 32-26,0-1 0,-2-2 1,0 0-1,-2-2 0,0 0 1,21-31-1,-40 50 8,-1-1 1,1 0-1,-1 0 0,0 0 0,0 0 1,0 0-1,-1-1 0,1-7 0,-1 12-106,-1 0 0,0 0-1,0 0 1,0 0 0,-1-1-1,1 1 1,0 0-1,0 0 1,0 0 0,-1 0-1,1 0 1,-1 0 0,1 0-1,-1 0 1,1 0-1,-1 0 1,1 0 0,-1 1-1,0-1 1,0 0 0,1 0-1,-1 0 1,0 1-1,0-1 1,0 0 0,0 1-1,0-1 1,0 1 0,0-1-1,0 1 1,0 0 0,0-1-1,0 1 1,0 0-1,0 0 1,0 0 0,0-1-1,0 1 1,0 0 0,0 1-1,0-1 1,-1 0-1,1 0 1,0 0 0,0 1-1,0-1 1,-2 1 0,-4 1-21,-1 1 1,1 0 0,-1 0-1,1 0 1,0 1 0,0 0-1,0 0 1,1 1 0,0 0-1,0 0 1,0 1 0,0-1-1,1 1 1,0 1 0,0-1-1,1 1 1,-1-1 0,-4 12-1,4-10-1,1 1-1,0 0 1,0 1-1,1-1 1,0 1-1,1-1 1,0 1-1,0 0 1,1 0-1,1 0 1,-1 0-1,2 0 0,-1 0 1,4 16-1,-2-22-13,0 1-1,0-1 1,0 0 0,0 0-1,1-1 1,0 1-1,0-1 1,0 1-1,0-1 1,0 0-1,1 0 1,-1 0-1,1 0 1,0-1-1,0 1 1,0-1-1,0 0 1,0-1 0,0 1-1,1-1 1,-1 1-1,0-1 1,6 0-1,13 3-979,0-1 0,0-1-1,27-1 1,-44-1 486,34 0-3738,-5 0-2337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6.127"/>
    </inkml:context>
    <inkml:brush xml:id="br0">
      <inkml:brushProperty name="width" value="0.025" units="cm"/>
      <inkml:brushProperty name="height" value="0.025" units="cm"/>
    </inkml:brush>
  </inkml:definitions>
  <inkml:trace contextRef="#ctx0" brushRef="#br0">37 93 3491,'-4'-3'-1119,"-10"-9"2015,-2-7 7928,16 19-8485,-1-1 1,1 1 0,0-1-1,0 0 1,-1 1-1,1-1 1,0 0 0,0 1-1,0-1 1,0 0 0,0 1-1,0-1 1,0 0-1,0 1 1,0-1 0,0 0-1,0 1 1,0-1-1,0 0 1,1 1 0,-1-1-1,0 0 1,1 1-1,-1-1 1,1-1 0,15-8 567,-4 4-410,1 1 1,0 1 0,1 0 0,-1 0 0,1 2-1,0 0 1,-1 0 0,1 1 0,0 1 0,0 0 0,16 3-1,-28-2-491,0 0 0,0 0 0,1 0-1,-1 1 1,0-1 0,0 0 0,-1 1 0,1 0-1,0 0 1,0-1 0,-1 1 0,1 0 0,-1 0-1,0 0 1,0 1 0,1-1 0,-1 0 0,0 0-1,-1 1 1,1-1 0,0 0 0,-1 1-1,1-1 1,-1 1 0,0-1 0,0 1 0,0-1-1,0 1 1,-1 3 0,0 3 15,1 0 0,-2 0 0,1 0 0,-2 0 0,1-1 0,-7 16 0,-7 5 27,-2 0 0,0-2 0,-2 0 0,-2-1 0,-26 26 0,47-52-47,0 1-1,1 0 1,-1-1 0,0 1-1,0 0 1,0 0 0,1 0-1,-1 0 1,1-1 0,-1 1-1,0 0 1,1 0 0,0 0-1,-1 0 1,1 1 0,0-1-1,-1 0 1,1 0-1,0 0 1,0 0 0,0 0-1,0 0 1,0 2 0,1-2 1,-1-1 1,1 1-1,0 0 1,-1-1 0,1 1-1,0-1 1,0 1-1,0-1 1,-1 1-1,1-1 1,0 1-1,0-1 1,0 0 0,0 1-1,0-1 1,0 0-1,0 0 1,0 0-1,0 0 1,1 0-1,58-4 185,-13-7-615,-1-1-1,-1-3 1,77-35 0,-109 41-1445,-12 9 1718,-1 0-1,0 0 0,0 0 1,0-1-1,1 1 0,-1 0 0,0 0 1,0-1-1,0 1 0,0 0 0,0 0 1,1-1-1,-1 1 0,0 0 0,0 0 1,0-1-1,0 1 0,0 0 1,0 0-1,0-1 0,0 1 0,0 0 1,0-1-1,0 1 0,0 0 0,0 0 1,0-1-1,0 1 0,0 0 0,0 0 1,-1-1-1,1 1 0,0 0 0,0 0 1,0-1-1,0 1 0,-1 0 1,1 0-1,0-1 0,0 1 0,0 0 1,-1 0-1,1 0 0,0 0 0,0-1 1,0 1-1,-1 0 0,1 0 0,0 0 1,-1 0-1,1 0 0,0 0 1,-1 0-1,-17-5-7868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6.486"/>
    </inkml:context>
    <inkml:brush xml:id="br0">
      <inkml:brushProperty name="width" value="0.025" units="cm"/>
      <inkml:brushProperty name="height" value="0.025" units="cm"/>
    </inkml:brush>
  </inkml:definitions>
  <inkml:trace contextRef="#ctx0" brushRef="#br0">0 74 13581,'0'0'12075,"45"-54"-11050,-22 45-576,6 2-417,5 5-32,-4 0 0,4 2-737,-9 0-2850,4 0-3652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8.023"/>
    </inkml:context>
    <inkml:brush xml:id="br0">
      <inkml:brushProperty name="width" value="0.025" units="cm"/>
      <inkml:brushProperty name="height" value="0.025" units="cm"/>
    </inkml:brush>
  </inkml:definitions>
  <inkml:trace contextRef="#ctx0" brushRef="#br0">1 246 3908,'0'0'18839,"10"-3"-18054,1 0-545,0-1 0,0 0 0,0-1 0,-1-1 0,0 1 0,0-2 0,0 1 0,17-16 0,-23 18-111,1 0 0,-1 0-1,0 0 1,0 0 0,-1-1-1,1 0 1,-1 0-1,0 0 1,0 0 0,0 0-1,-1 0 1,0-1 0,0 1-1,-1-1 1,1 0 0,-1 1-1,0-1 1,0 0 0,-1 0-1,0 0 1,0 0-1,-1-7 1,1 12-124,-1 0 0,1 0 1,0 1-1,0-1 0,-1 0 0,1 0 0,0 0 1,-1 0-1,1 1 0,0-1 0,-1 0 0,0 0 0,1 1 1,-1-1-1,1 0 0,-1 1 0,0-1 0,1 1 1,-1-1-1,0 0 0,0 1 0,1 0 0,-1-1 1,0 1-1,0-1 0,0 1 0,1 0 0,-1 0 0,0 0 1,0-1-1,0 1 0,0 0 0,0 0 0,0 0 1,0 0-1,1 0 0,-1 0 0,0 1 0,0-1 0,0 0 1,0 0-1,0 1 0,0-1 0,1 0 0,-1 1 1,0-1-1,0 1 0,1-1 0,-1 1 0,0-1 0,1 1 1,-1 0-1,0 0 0,-5 3-33,2 0 0,-1 0 1,0 1-1,1-1 0,0 1 0,-5 7 1,0 2 19,2 0 0,0 1-1,1-1 1,0 1 0,2 1 0,-1-1 0,2 1 0,0 0 0,-1 20 0,4-35 9,0 0-1,0 0 0,0 1 0,0-1 0,0 0 0,0 0 1,1 0-1,-1 0 0,0 0 0,1 0 0,-1 0 1,1 0-1,-1 0 0,1 0 0,-1 0 0,1 0 0,0 0 1,-1 0-1,1 0 0,0 0 0,0-1 0,-1 1 0,1 0 1,0-1-1,0 1 0,2 0 0,-1 0 1,1 0 0,-1-1 0,1 1 0,-1-1 0,1 0 0,-1 1 0,1-1 1,-1-1-1,1 1 0,-1 0 0,4-1 0,6-2 7,-1-1 0,0 0 1,0 0-1,12-7 0,57-40 39,8-4 13,-87 54-64,-1 1-1,0 0 1,1 0-1,-1-1 1,1 1 0,-1 0-1,1 0 1,-1 0-1,1 0 1,-1 0 0,1 0-1,-1 0 1,1 0-1,-1 0 1,1 0 0,-1 0-1,1 0 1,-1 0-1,1 0 1,-1 0 0,1 1-1,-1-1 1,1 0-1,-1 0 1,1 1 0,-1-1-1,1 0 1,-1 0-1,0 1 1,1-1 0,-1 1-1,0-1 1,1 0-1,-1 1 1,0-1 0,1 1-1,-1-1 1,0 0-1,0 1 1,0-1 0,1 2-1,4 31-26,-10 37 65,5-44 46,0-25-72,0-1 1,0 0 0,0 1-1,1-1 1,-1 0 0,0 0 0,0 1-1,1-1 1,-1 0 0,0 0-1,1 1 1,-1-1 0,0 0-1,1 0 1,-1 0 0,0 0-1,1 0 1,-1 1 0,0-1 0,1 0-1,-1 0 1,0 0 0,1 0-1,-1 0 1,0 0 0,1 0-1,-1 0 1,1 0 0,-1 0 0,0 0-1,1-1 1,-1 1 0,0 0-1,1 0 1,38-28 490,-25 17-613,17-15 145,-25 20-19,0 0 0,0 0 0,0 1 0,1 0 0,-1 0 0,1 1 0,1-1-1,-1 1 1,1 1 0,-1 0 0,1 0 0,0 0 0,15-2 0,-22 5-15,0 1 0,0-1 0,-1 0 1,1 0-1,0 1 0,0-1 1,0 1-1,-1-1 0,1 1 0,0-1 1,-1 1-1,1-1 0,0 1 0,-1-1 1,1 1-1,-1 0 0,1-1 0,-1 1 1,1 0-1,-1 0 0,1-1 1,-1 1-1,0 0 0,1 0 0,-1 0 1,0 0-1,0-1 0,0 1 0,1 0 1,-1 0-1,0 0 0,0 0 0,0 0 1,-1 0-1,1-1 0,0 1 1,0 0-1,0 0 0,-1 0 0,1 0 1,0-1-1,-1 1 0,1 0 0,-1 1 1,-17 39 55,-8 4 146,24-36 57,20-30-38,-8 7-114,-1 1-1,-1-1 1,0-1 0,-1 0-1,-1 0 1,0 0 0,-1 0-1,-1-1 1,0 0-1,-1 0 1,2-27 0,-1 48-138,0 0 0,0 1 1,1-2-1,-1 1 0,1 0 1,1-1-1,-1 0 0,0 0 1,1 0-1,0-1 0,0 0 1,8 3-1,-1-4 8,0-1 0,-1 0 1,1-1-1,0-1 0,0 0 0,-1 0 0,1-1 1,0-1-1,-1 0 0,0-1 0,0 0 0,0-1 1,0-1-1,-1 0 0,0 0 0,0-1 0,16-13 1,-36 58-317,7-35 340,1 0 0,0 0 0,0 0 0,0 1 0,0-1 0,0 0 0,1 0 0,-1 1 0,1-1 0,0 0 0,0 1-1,0-1 1,0 0 0,0 0 0,2 6 0,-1-8 7,1 1-1,-1-1 0,1 1 1,-1-1-1,1 0 0,0 0 1,-1 0-1,1 0 0,0 0 1,0 0-1,0 0 0,0 0 1,0-1-1,0 1 0,0-1 1,0 1-1,0-1 0,0 0 1,0 0-1,0 0 0,0 0 1,0 0-1,0 0 0,0-1 1,3 0-1,9-1 13,0-1 1,0-1-1,0 0 0,0-1 1,-1 0-1,1-1 0,-2-1 1,1 0-1,11-9 0,6-5-290,-2-1 0,39-37 0,-66 58 193,-13 41-262,5-22 448,0 1 1,2 0-1,0 0 0,1 1 0,-3 30 0,6-39-55,1-1 0,1 0-1,0 1 1,0-1 0,1 0 0,0 0 0,0 0-1,1 0 1,1 0 0,0-1 0,0 1 0,10 14 0,26 30 40,-26-36-95,0-1 0,-2 2 0,0 0 0,12 26 0,-21-40 7,-1 0-1,-1 1 1,1-1-1,-1 0 0,0 1 1,0-1-1,0 0 1,-1 1-1,0-1 1,0 1-1,0-1 1,-1 1-1,0-1 1,0 0-1,0 1 0,-1-1 1,1 0-1,-1 0 1,-1 0-1,1 0 1,-1 0-1,-4 6 1,-4 5 183,-1-1 0,-26 24 0,35-35-106,0-1-1,0 0 1,0 0-1,-1-1 1,0 1 0,1-1-1,-1 0 1,0 0 0,0 0-1,0 0 1,0-1 0,-1 0-1,1 1 1,0-2-1,-1 1 1,1 0 0,0-1-1,-9 0 1,11-1-78,0 0 1,0 0-1,0 0 1,1 0-1,-1 0 0,0-1 1,1 1-1,-1-1 1,0 1-1,1-1 0,0 0 1,-1 1-1,1-1 1,0 0-1,0 0 0,0 0 1,0 0-1,0 0 1,1 0-1,-1 0 0,0 0 1,1-1-1,0 1 1,-1-3-1,-3-59-14,4 63 12,1-20-6,0 0-1,2 0 1,0 0-1,2 1 1,0-1-1,1 1 1,1 0 0,1 1-1,1-1 1,20-32-1,-14 29-74,1 1-1,1 1 0,1 0 0,1 2 1,1 0-1,0 1 0,1 1 1,25-15-1,13-5-2819,-18 12-2019,6-6-6088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0:49.481"/>
    </inkml:context>
    <inkml:brush xml:id="br0">
      <inkml:brushProperty name="width" value="0.025" units="cm"/>
      <inkml:brushProperty name="height" value="0.025" units="cm"/>
    </inkml:brush>
  </inkml:definitions>
  <inkml:trace contextRef="#ctx0" brushRef="#br0">4090 342 13004,'-10'-11'2328,"-18"-18"-2330,-1 2 1,-1 0-1,-2 2 0,0 1 1,-1 2-1,-2 1 1,0 2-1,-1 1 0,-41-14 1,2 11 64,-1 3-1,0 3 1,-121-8 0,-238 14 267,335 9-345,-44 2 649,-210 29-1,276-18-381,0 3-1,1 4 1,1 3-1,-94 42 1,55-9-240,-195 129 0,-88 103-1883,288-205 1529,-240 196 739,273-209 95,3 3 0,-83 106 1,132-147-412,1 2 1,2 0 0,1 2-1,2 0 1,2 1-1,-17 54 1,28-73-80,1 1-1,1 0 1,0 1 0,2-1-1,0 1 1,1 0 0,1-1-1,1 1 1,1-1 0,1 1-1,0-1 1,2 0 0,0 0-1,1 0 1,11 24 0,-2-15-2,0 0 0,3-1 0,0-1 1,1 0-1,2-2 0,0 0 1,2-2-1,0 0 0,2-1 0,0-2 1,1 0-1,1-2 0,35 17 0,-17-14 25,1-1-1,1-3 0,0-2 0,1-2 1,0-1-1,1-3 0,95 3 0,-24-12 86,1-6-1,-1-4 1,0-6-1,188-52 0,454-185 326,237-174-362,-764 305-44,-6-10 0,232-177 1,-371 239 46,-2-3 1,134-147-1,-202 197 100,-1 0 0,-1-1 1,-1-1-1,-1 0 0,-1-1 0,12-34 0,-22 51-88,-2-1 0,1 0 1,-1 1-1,-1-1 0,0 0 0,0-1 1,-1 1-1,-1 0 0,1 0 0,-2 0 0,0-1 1,0 1-1,-1 0 0,0 0 0,-1 0 1,-1 1-1,1-1 0,-2 1 0,1-1 1,-8-9-1,1 5-54,0 1 0,-2 1 1,1 0-1,-2 1 0,0 0 0,0 1 1,-1 0-1,0 1 0,-1 1 1,-27-11-1,0 2-55,-1 2 0,-1 2 0,-46-8 0,7 7-379,-148-7-1,-89 19-2550,197 4 1034,-106-1-3720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03.979"/>
    </inkml:context>
    <inkml:brush xml:id="br0">
      <inkml:brushProperty name="width" value="0.025" units="cm"/>
      <inkml:brushProperty name="height" value="0.025" units="cm"/>
    </inkml:brush>
  </inkml:definitions>
  <inkml:trace contextRef="#ctx0" brushRef="#br0">29 1 4036,'0'0'6539,"-5"8"-6080,-16 24 54,21-32-396,0 1-1,-1-1 1,1 1 0,0 0 0,0-1 0,-1 1-1,1-1 1,0 1 0,0 0 0,0-1-1,0 1 1,0 0 0,0-1 0,0 1 0,0 0-1,0-1 1,0 1 0,0 0 0,0-1-1,0 1 1,0 0 0,1-1 0,-1 1 0,0-1-1,0 1 1,1 0 0,-1-1 0,1 1-1,-1-1 1,0 1 0,1-1 0,-1 1-1,1-1 1,-1 1 0,1-1 0,-1 0 0,1 1-1,0-1 1,-1 0 0,1 1 0,-1-1-1,1 0 1,0 0 0,-1 0 0,2 1 0,32 6-91,-29-6 550,22 2 105,0 0 0,0-2 0,35-2 0,41 2-555,-39 4-336,181 23 1432,-207-21-987,-1 2-1,-1 1 0,1 2 0,52 25 1,228 144 125,-287-163-341,392 226 141,-387-227-139,0-2 1,2-2 0,60 15-1,10 3 10,-71-19 1,-1 1 0,-1 2 0,63 36 0,-34-14-32,82 35 0,-95-48 0,-28-12 32,0 1-1,29 23 0,7 5 4,-58-41-100,0 0 0,0 0 1,0 0-1,0 0 0,0 0 1,0 0-1,-1 0 0,1 0 1,0 0-1,0 0 0,0 0 1,0 0-1,0 0 0,0 0 1,-1 0-1,1 0 0,0 0 1,0 0-1,0 0 1,0 0-1,0 0 0,0 1 1,0-1-1,-1 0 0,1 0 1,0 0-1,0 0 0,0 0 1,0 0-1,0 0 0,0 0 1,0 0-1,0 0 0,0 1 1,-1-1-1,1 0 0,0 0 1,0 0-1,0 0 1,0 0-1,0 0 0,0 1 1,0-1-1,0 0 0,0 0 1,0 0-1,0 0 0,0 0 1,0 0-1,0 1 0,0-1 1,0 0-1,0 0 0,0 0 1,0 0-1,0 0 0,0 0 1,1 0-1,-1 1 1,0-1-1,0 0 0,-13 1-3438,-2-3-2171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04.482"/>
    </inkml:context>
    <inkml:brush xml:id="br0">
      <inkml:brushProperty name="width" value="0.025" units="cm"/>
      <inkml:brushProperty name="height" value="0.025" units="cm"/>
    </inkml:brush>
  </inkml:definitions>
  <inkml:trace contextRef="#ctx0" brushRef="#br0">2 299 4484,'0'0'410,"0"1"-1,0-1 0,-1 1 1,1-1-1,0 1 1,0-1-1,0 1 0,0-1 1,0 1-1,-1-1 0,1 1 1,0-1-1,0 1 1,0-1-1,1 1 0,-1-1 1,0 1-1,0-1 0,0 1 1,0-1-1,0 1 1,1-1-1,-1 1 0,0-1 1,0 1-1,1 0 1,13 7 3020,27-1-4437,-32-6 2168,18 3-658,114 16 777,214 60 1,-354-80-1257,0 1 1,0-1-1,0 0 0,0 1 0,0-1 0,0 0 0,0 0 0,0 1 0,0-1 1,0 0-1,0 0 0,0 0 0,0 0 0,0 0 0,0-1 0,0 1 0,0 0 1,0 0-1,0-1 0,2 0 0,-3 1-4,0-1 1,0 1 0,1-1-1,-1 0 1,0 1 0,0-1-1,0 0 1,0 1-1,0-1 1,0 0 0,0 1-1,0-1 1,0 0 0,0 1-1,-1-1 1,1 0-1,0 1 1,0-1 0,0 1-1,-1-1 1,1 0-1,0 1 1,-2-1 0,-31-43 908,28 37-714,-46-53 1155,17 21-1264,0-2 0,3-1 0,-46-82 0,68 94-2593,7 8-3397,2 13-564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0.392"/>
    </inkml:context>
    <inkml:brush xml:id="br0">
      <inkml:brushProperty name="width" value="0.025" units="cm"/>
      <inkml:brushProperty name="height" value="0.025" units="cm"/>
    </inkml:brush>
  </inkml:definitions>
  <inkml:trace contextRef="#ctx0" brushRef="#br0">0 1181 6406,'0'0'5653,"8"-8"-4126,334-269 799,-143 122-1486,544-501-296,-726 640-533,-10 11-8,-2-1 0,1 1 0,0-1 0,-1 0 0,0 0 0,-1-1 0,1 0 0,3-7 0,-9 13-29,1 1 0,-1-1 0,1 1 0,0 0 0,-1-1 0,1 1 0,-1-1 0,0 1 0,1 0 0,-1-1 0,1 1 0,-1 0 0,1-1 0,-1 1 0,0 0 0,1 0 0,-1 0 0,0 0 0,1 0 0,-1-1 0,1 1 0,-1 0 0,0 0 0,1 1 0,-1-1 0,0 0 0,1 0 0,-1 0 0,0 0 0,1 0 0,-1 1 0,1-1 0,-1 0 0,0 1 0,-28 5-917,-64 31-4117,33-12-172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0.768"/>
    </inkml:context>
    <inkml:brush xml:id="br0">
      <inkml:brushProperty name="width" value="0.025" units="cm"/>
      <inkml:brushProperty name="height" value="0.025" units="cm"/>
    </inkml:brush>
  </inkml:definitions>
  <inkml:trace contextRef="#ctx0" brushRef="#br0">412 0 11339,'-11'10'432,"-11"14"69,1 0 0,1 1-1,1 1 1,-22 40 0,-69 111 794,76-129-1121,3 1 0,2 2 0,-32 74 0,60-122-158,-9 37 120,9-39-138,1-1-1,0 1 0,0 0 1,0 0-1,0 0 0,0-1 1,0 1-1,0 0 0,0 0 1,0-1-1,0 1 0,1 0 1,-1 0-1,0 0 0,1-1 1,-1 1-1,0 0 0,1-1 1,-1 1-1,1 0 0,-1-1 1,1 1-1,-1 0 0,1-1 1,-1 1-1,1-1 0,0 1 1,-1-1-1,1 0 0,0 1 1,-1-1-1,1 1 0,0-1 1,-1 0-1,1 0 0,0 1 0,0-1 1,0 0-1,-1 0 0,1 0 1,0 0-1,0 0 0,0 0 1,1 0-1,11-3 132,1 1 1,-1-2-1,0 0 1,0-1-1,0 0 0,-1-1 1,1 0-1,17-12 1,9-5 178,152-71 664,334-115 0,-403 166-2771,-17 2-3978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1.612"/>
    </inkml:context>
    <inkml:brush xml:id="br0">
      <inkml:brushProperty name="width" value="0.025" units="cm"/>
      <inkml:brushProperty name="height" value="0.025" units="cm"/>
    </inkml:brush>
  </inkml:definitions>
  <inkml:trace contextRef="#ctx0" brushRef="#br0">57 1 12043,'0'0'6609,"-4"13"-6139,-11 40-46,3 1 0,2 1 0,2 0 0,0 94-1,8-142-418,0 0 0,0 0 0,1 0 0,0 0 0,0 0 0,4 13 0,-4-18-4,0-1 0,0 1 1,0-1-1,0 0 1,0 1-1,0-1 0,0 0 1,0 1-1,0-1 1,1 0-1,-1 0 0,1 0 1,-1 0-1,1 0 1,-1 0-1,1-1 0,-1 1 1,1 0-1,-1-1 0,1 1 1,0-1-1,0 0 1,-1 0-1,1 1 0,0-1 1,-1 0-1,1 0 1,0 0-1,0-1 0,-1 1 1,1 0-1,3-2 1,6-2 40,-1 0 0,1 0 0,-1-1 1,0 0-1,-1-1 0,1-1 0,-1 1 1,0-1-1,13-14 0,-13 12-32,-1 1-1,1 1 1,0 0-1,1 0 1,0 1-1,0 0 1,0 0-1,1 1 1,17-5-1,-26 9-11,0 1 0,-1-1 0,1 1 0,0 0 0,-1 0 0,1 0 0,0 0 0,-1 0 0,1 0-1,0 0 1,-1 1 0,1-1 0,0 0 0,-1 1 0,1 0 0,-1-1 0,1 1 0,-1 0 0,1 0 0,-1-1-1,0 1 1,1 1 0,-1-1 0,0 0 0,0 0 0,2 2 0,-1 0 32,0 1 1,-1-1-1,1 1 1,-1 0-1,0-1 1,0 1-1,0 0 0,0 0 1,-1 0-1,1-1 1,-1 6-1,-1 3 122,1 0 1,-1 0-1,-1 0 0,-1 0 0,1-1 1,-2 1-1,-4 11 0,2-11 164,-1-1 0,0 0 0,0 0 0,-1-1 0,-1 0 0,1 0 0,-18 14 0,21-20-243,1 0 0,-1-1 0,0 0 0,0 1 0,0-1 0,-1-1 0,1 1-1,-1-1 1,1 0 0,-1 0 0,0-1 0,0 0 0,0 0 0,0 0 0,0-1 0,0 0-1,0 0 1,-11-2 0,15 2-109,0-1-1,-1 1 0,1-1 1,1 0-1,-1 0 1,0 0-1,0 0 1,0-1-1,0 1 0,1 0 1,-1-1-1,1 1 1,-1-1-1,1 0 1,-1 1-1,1-1 0,0 0 1,0 0-1,0 0 1,0 0-1,0 0 0,0 0 1,1 0-1,-1 0 1,1 0-1,-1 0 1,1 0-1,0 0 0,0-1 1,0 1-1,0 0 1,0-4-1,1 2-238,-1 1 0,1-1 0,0 0 0,-1 1 0,1-1 0,1 1 0,-1-1 0,1 1 0,-1-1 0,1 1 0,0 0 0,0 0 0,0 0 0,1 0 0,-1 0 0,1 1-1,-1-1 1,5-2 0,45-21-7401,-24 14 976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1.944"/>
    </inkml:context>
    <inkml:brush xml:id="br0">
      <inkml:brushProperty name="width" value="0.025" units="cm"/>
      <inkml:brushProperty name="height" value="0.025" units="cm"/>
    </inkml:brush>
  </inkml:definitions>
  <inkml:trace contextRef="#ctx0" brushRef="#br0">107 249 18033,'0'0'2883,"-34"63"-1858,26-26-96,-7 3-385,13-2-384,2-4-96,0-7-64,2-7 0,13-8-192,-3-10-1217,-1-2-545,-4-9-480,-7-13-2467,0-8-3363</inkml:trace>
  <inkml:trace contextRef="#ctx0" brushRef="#br0" timeOffset="1">0 1 11883,'0'0'8232,"59"26"-8232,-23-5-1377,5-8-3140,4-8-2529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27.888"/>
    </inkml:context>
    <inkml:brush xml:id="br0">
      <inkml:brushProperty name="width" value="0.025" units="cm"/>
      <inkml:brushProperty name="height" value="0.025" units="cm"/>
    </inkml:brush>
  </inkml:definitions>
  <inkml:trace contextRef="#ctx0" brushRef="#br0">18 1 9673,'0'0'8680,"-17"47"-6790,20-39-833,10-3-640,3 0-225,3-4-577,-3-1-2497,2-8-6695</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2.318"/>
    </inkml:context>
    <inkml:brush xml:id="br0">
      <inkml:brushProperty name="width" value="0.025" units="cm"/>
      <inkml:brushProperty name="height" value="0.025" units="cm"/>
    </inkml:brush>
  </inkml:definitions>
  <inkml:trace contextRef="#ctx0" brushRef="#br0">121 0 12556,'0'0'3112,"-9"11"-624,-8 7-1712,3-4-187,-1 2 0,2 0-1,0 0 1,1 1-1,-14 28 1,25-45-603,1 1 0,0-1 0,0 1-1,0-1 1,-1 0 0,1 1 0,0-1 0,0 1 0,0-1 0,0 1 0,0-1-1,0 1 1,0-1 0,0 1 0,0-1 0,0 0 0,0 1 0,0-1 0,1 1-1,-1-1 1,0 1 0,0-1 0,0 0 0,1 1 0,-1-1 0,0 0 0,0 1-1,1-1 1,-1 1 0,0-1 0,1 0 0,-1 0 0,0 1 0,1-1-1,-1 0 1,0 0 0,1 1 0,-1-1 0,1 0 0,-1 0 0,1 0 0,-1 0-1,0 1 1,1-1 0,-1 0 0,1 0 0,-1 0 0,1 0 0,-1 0 0,1 0-1,-1 0 1,0 0 0,1-1 0,-1 1 0,1 0 0,-1 0 0,1 0 0,-1 0-1,1-1 1,39-10-483,-23 6 507,-14 4-15,0 0 0,0 1 0,1 0-1,-1-1 1,0 1 0,0 0 0,0 0 0,0 1-1,0-1 1,1 1 0,-1-1 0,0 1-1,0 0 1,0 0 0,0 0 0,-1 1-1,1-1 1,0 1 0,0-1 0,-1 1 0,1 0-1,-1 0 1,0 0 0,3 3 0,-3-2 16,-1 0 0,1 1 0,-1-1 1,0 0-1,0 0 0,-1 1 0,1-1 1,-1 0-1,1 1 0,-1-1 0,0 0 0,0 1 1,0-1-1,-1 0 0,1 1 0,-1-1 1,0 0-1,0 1 0,0-1 0,0 0 0,-1 0 1,1 0-1,-4 4 0,-2 5 49,-1 0 0,0-1 0,0 1 0,-16 14 0,20-22-48,0 0 0,0 0 0,-1-1 0,1 1 1,-1-1-1,0 0 0,1 0 0,-2 0 0,1-1 0,0 0 0,0 0 1,-1 0-1,-8 1 0,14-4-112,-1 1 1,0-1-1,1 0 1,-1 0 0,1 0-1,0 0 1,-1 0-1,1 0 1,0 0-1,0 0 1,-1 0-1,1 0 1,0 0-1,0 0 1,0 0-1,0 0 1,0 0-1,1 0 1,-1 0 0,0 0-1,0 0 1,1 0-1,0-1 1,-1 1 9,5-16-1840,0 0 1,2 0-1,8-15 1,-14 30 1773,28-56-3960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2.862"/>
    </inkml:context>
    <inkml:brush xml:id="br0">
      <inkml:brushProperty name="width" value="0.025" units="cm"/>
      <inkml:brushProperty name="height" value="0.025" units="cm"/>
    </inkml:brush>
  </inkml:definitions>
  <inkml:trace contextRef="#ctx0" brushRef="#br0">65 0 12236,'0'0'7698,"-3"11"-7020,-5 17-274,-33 131 672,36-135-1059,2 0 1,0 0-1,2 0 1,1 0-1,2 25 1,-2-47-41,0-1-1,0 0 1,0 0 0,0 0-1,1 0 1,-1 0 0,0 1 0,0-1-1,1 0 1,-1 0 0,1 0-1,-1 0 1,1 0 0,-1 0-1,1 0 1,0 0 0,-1 0-1,1 0 1,0-1 0,0 1 0,0 0-1,0 0 1,-1-1 0,1 1-1,0 0 1,0-1 0,0 1-1,1-1 1,-1 1 0,0-1-1,0 0 1,0 1 0,0-1 0,0 0-1,0 0 1,1 0 0,-1 0-1,0 0 1,0 0 0,0 0-1,0 0 1,0 0 0,1-1-1,-1 1 1,0 0 0,0-1 0,0 1-1,2-2 1,7-2-289,0-1 1,-1-1 0,1 0-1,10-8 1,-5 3 15,-14 10 286,0 0-1,0 1 1,0-1-1,0 1 1,1-1 0,-1 1-1,0 0 1,0-1-1,0 1 1,1 0-1,-1 0 1,0 0 0,0 0-1,1 0 1,-1 0-1,0 0 1,0 0 0,0 0-1,1 0 1,-1 1-1,0-1 1,0 1-1,0-1 1,0 1 0,1-1-1,-1 1 1,0 0-1,0-1 1,0 1-1,0 0 1,0 0 0,-1 0-1,1 0 1,0-1-1,0 1 1,1 2-1,-2-2 21,1 0-1,-1 0 0,1 0 1,-1 0-1,1-1 0,-1 1 1,1 0-1,0 0 1,-1-1-1,1 1 0,0-1 1,0 1-1,0-1 0,0 1 1,-1-1-1,1 1 0,0-1 1,0 0-1,0 1 0,0-1 1,0 0-1,0 0 0,0 0 1,0 0-1,0 0 0,0 0 1,0 0-1,0 0 0,0 0 1,0 0-1,0 0 0,0-1 1,-1 1-1,1 0 0,0-1 1,0 1-1,0 0 0,0-1 1,0 0-1,-1 1 1,1-1-1,1-1 0,3-2 140,0-1 0,-1-1 0,0 1 0,0-1 0,0 1 1,3-9-1,-5 9-96,0 1 0,1-1 0,0 1 0,0-1 0,0 1 1,0 0-1,1 0 0,0 0 0,-1 1 0,9-7 0,-9 37-159,-15 17 294,10-40-184,0 0 0,0 0 0,1 0 0,0 1 0,0-1 0,0 1 0,0-1 0,1 1 0,-1-1 0,1 1 0,0-1 0,2 8 0,-1-11 0,0 0 0,0 0 0,0 0 0,0 0 0,1 0 1,-1 0-1,0 0 0,1-1 0,-1 1 0,1 0 0,-1-1 0,0 1 0,1-1 1,0 0-1,-1 1 0,1-1 0,-1 0 0,1 0 0,-1 0 0,1 0 0,0 0 0,1 0 1,41-3 119,-41 2-124,18-2 24,0-2 1,0 0-1,-1-2 0,1 0 1,-1-1-1,32-18 1,-50 25 40,-1 0 0,1 0 0,-1 0 0,0 0 0,1 1 1,-1-2-1,0 1 0,0 0 0,1 0 0,-1 0 0,0-1 1,0 1-1,0 0 0,-1-1 0,1 1 0,0-1 0,0-1 1,-1 2 8,0 0 0,0 0 0,0 0 0,0 0 0,0 0 0,0 0 1,0 0-1,-1 0 0,1 0 0,0 0 0,-1 0 0,1 0 0,-1 0 0,1 0 1,-1 0-1,1 0 0,-1 0 0,0 0 0,1 1 0,-2-2 0,-5-4 342,0 0-1,-1 1 0,0 0 0,0 1 0,-9-5 1,-5-3-336,-23-22 897,43 32-940,-1-1 0,1 1 0,0-1 0,0 1 0,0-1 0,0 0 0,0 0 0,1 0 0,-1 0 0,1 0 0,0 0-1,-1-1 1,0-5 0,2 8-40,0 0-1,0 1 0,1-1 0,-1 0 0,0 0 0,0 1 1,0-1-1,1 0 0,-1 1 0,0-1 0,1 1 1,-1-1-1,1 0 0,-1 1 0,1-1 0,-1 1 1,1-1-1,-1 1 0,1-1 0,-1 1 0,1-1 0,0 1 1,-1 0-1,1-1 0,-1 1 0,1 0 0,0 0 1,0-1-1,-1 1 0,2 0 0,27-5-160,-22 5 115,38-4-875,36-6-6074,-39-1-1543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3.875"/>
    </inkml:context>
    <inkml:brush xml:id="br0">
      <inkml:brushProperty name="width" value="0.025" units="cm"/>
      <inkml:brushProperty name="height" value="0.025" units="cm"/>
    </inkml:brush>
  </inkml:definitions>
  <inkml:trace contextRef="#ctx0" brushRef="#br0">28 248 10250,'0'0'8925,"-3"8"-8684,-2 6-140,0 1-1,1 0 1,0-1 0,2 1 0,-1 1 0,2-1 0,0 0-1,2 17 1,-1-30-84,0-1 0,0 1 0,0-1 0,1 0 0,-1 1 0,0-1 0,1 1 0,0-1 0,-1 0 0,1 0 0,0 1 0,-1-1-1,1 0 1,0 0 0,0 0 0,0 0 0,0 0 0,0 0 0,0 0 0,0 0 0,0 0 0,1 0 0,-1-1 0,0 1 0,1 0 0,-1-1 0,0 1 0,1-1 0,-1 0-1,0 1 1,1-1 0,-1 0 0,1 0 0,-1 0 0,1 0 0,-1 0 0,0 0 0,3-1 0,1 1 99,-1-1 0,1 0 0,-1-1 0,1 1 0,-1-1 1,0 0-1,1 0 0,-1 0 0,0-1 0,6-4 0,4-6 24,0-1-1,-1-1 1,0 0 0,-1-1-1,-1 0 1,-1-1-1,0 0 1,-1 0 0,-1-1-1,-1-1 1,0 1-1,5-27 1,-17 77 143,-1-3-280,2 1-1,1-1 1,1 54 0,2-81-3,0-1-1,0 1 1,0-1 0,0 1 0,0-1 0,1 1 0,-1-1 0,1 1 0,-1-1 0,1 1-1,-1-1 1,1 0 0,0 1 0,0-1 0,0 0 0,0 0 0,0 1 0,0-1-1,0 0 1,0 0 0,0 0 0,0 0 0,0 0 0,1 0 0,-1-1 0,1 1 0,-1 0-1,0-1 1,1 1 0,-1-1 0,1 1 0,-1-1 0,1 0 0,-1 1 0,1-1-1,-1 0 1,1 0 0,-1 0 0,1 0 0,0-1 0,1 1 0,3-2 56,0 1 1,0-1-1,-1 0 1,1 0-1,-1-1 1,1 0 0,-1 0-1,0 0 1,7-6-1,4-5 56,-1-1 0,0-1 0,-1 0 0,16-25 0,-24 32-80,0 0 0,-1 0 0,0 0 0,-1-1 0,0 1 0,0-1 1,-1 0-1,0-1 0,-1 1 0,2-18 0,-4 28-33,0 0 0,-1 0 0,1 1-1,0-1 1,0 0 0,0 0 0,-1 0 0,1 0 0,0 1 0,0-1-1,0 0 1,-1 0 0,1 0 0,0 0 0,0 0 0,-1 0-1,1 0 1,0 0 0,0 0 0,-1 0 0,1 0 0,0 0 0,0 0-1,-1 0 1,1 0 0,0 0 0,0 0 0,-1 0 0,1 0-1,0 0 1,0 0 0,0 0 0,-1 0 0,1-1 0,0 1-1,0 0 1,0 0 0,-1 0 0,1 0 0,0 0 0,0-1 0,0 1-1,-1 0 1,1 0 0,0 0 0,0-1 0,0 1 0,0 0-1,0 0 1,0-1 0,0 1 0,0 0 0,0 0 0,-1-1 0,1 1-1,0 0 1,0-1 0,0 1-1,-5 11-23,0-1 0,0 1 1,1 0-1,0 0 1,1 1-1,0-1 0,1 1 1,0-1-1,1 1 0,0 0 1,1-1-1,2 19 0,-2-29 24,1 0-1,-1-1 1,0 1-1,1 0 0,-1-1 1,1 1-1,-1 0 1,1-1-1,0 1 0,-1 0 1,1-1-1,-1 1 0,1-1 1,0 1-1,0-1 1,-1 1-1,1-1 0,0 0 1,0 1-1,-1-1 1,1 0-1,0 0 0,0 1 1,0-1-1,0 0 0,-1 0 1,1 0-1,0 0 1,0 0-1,0 0 0,1-1 1,29-5 100,-14-2-67,0-1 0,0-1-1,-1 0 1,-1-1-1,0-1 1,17-17-1,47-34-1,-56 54-27,-23 9-3,1 0 0,-1 0 0,1 0 1,-1 0-1,1 0 0,-1 0 0,1 1 0,-1-1 1,1 0-1,-1 0 0,1 0 0,-1 1 0,1-1 1,-1 0-1,1 1 0,-1-1 0,0 0 1,1 1-1,-1-1 0,0 1 0,1-1 0,-1 0 1,0 1-1,0-1 0,1 1 0,-1 0 0,1 4 2,0-1 0,0 1 0,-1 0 0,1 0 0,-1 0 0,-1 0 0,1 5 0,-1-6-1,1 1 0,-1-1 0,1 1 0,0-1 0,1 0-1,-1 1 1,1-1 0,2 6 0,-3-10 16,0 1-1,1 0 1,-1-1-1,1 1 1,-1-1-1,1 1 1,0-1-1,-1 1 0,1-1 1,-1 0-1,1 1 1,0-1-1,-1 0 1,1 1-1,0-1 1,0 0-1,-1 0 1,1 0-1,0 0 0,0 0 1,-1 1-1,1-1 1,0 0-1,0-1 1,-1 1-1,1 0 1,0 0-1,-1 0 0,1 0 1,0-1-1,0 1 1,-1 0-1,1 0 1,0-1-1,-1 1 1,1-1-1,-1 1 1,1-1-1,0 1 0,-1-1 1,1 1-1,0-2 1,24-24 1058,-15 13-1073,0 0 0,-1-1 0,-1 0 0,0 0 0,-1-1 0,0 0 0,-1 0 0,-1-1 0,0 1-1,-2-1 1,1 0 0,-2-1 0,1-25 0,-2 43-547,-1 0 1,1 0-1,0 0 0,0 0 0,-1 0 1,1 0-1,0-1 0,0 1 0,0 0 1,0-1-1,0 1 0,0 0 0,0-1 0,0 1 1,1-1-1,-1 1 0,0-1 0,0 0 1,0 0-1,0 1 0,3-1 0,15 1-11797</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4.344"/>
    </inkml:context>
    <inkml:brush xml:id="br0">
      <inkml:brushProperty name="width" value="0.025" units="cm"/>
      <inkml:brushProperty name="height" value="0.025" units="cm"/>
    </inkml:brush>
  </inkml:definitions>
  <inkml:trace contextRef="#ctx0" brushRef="#br0">1 1 8104,'0'0'11493,"6"8"-11039,0 2-282,0 1 0,-1-1 0,0 1 0,0 0 0,-1 0 0,-1 0 0,0 1 0,1 12 0,12 114 500,-6-37-388,-6-71-204,-4-22-71,0 0 0,1 0 0,0 0 0,0 0 0,1-1-1,0 1 1,0 0 0,1-1 0,0 1 0,0-1 0,7 10 0,-9-16-53,0 0 1,-1 0 0,1-1-1,0 1 1,0 0 0,0-1 0,0 1-1,-1-1 1,1 1 0,0-1-1,0 1 1,0-1 0,0 0 0,0 1-1,0-1 1,0 0 0,0 0-1,0 0 1,0 0 0,0 0 0,1 0-1,-1 0 1,0 0 0,0 0-1,0 0 1,0-1 0,0 1 0,0 0-1,0-1 1,-1 1 0,3-2-1,-1 1-558,1-1-1,-1 0 1,0 0-1,0 0 1,0 0-1,-1 0 1,1 0-1,0 0 1,-1-1-1,3-3 1,9-20-8522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4.810"/>
    </inkml:context>
    <inkml:brush xml:id="br0">
      <inkml:brushProperty name="width" value="0.025" units="cm"/>
      <inkml:brushProperty name="height" value="0.025" units="cm"/>
    </inkml:brush>
  </inkml:definitions>
  <inkml:trace contextRef="#ctx0" brushRef="#br0">0 193 13325,'0'0'4324,"9"2"-3155,0 0-939,0 0 1,0-1 0,0 0-1,0 0 1,0-1 0,0 0-1,15-3 1,-20 3-206,-1-1 1,0 0-1,0 0 1,0 0-1,0 0 1,0 0-1,0 0 1,0-1-1,0 0 1,0 1-1,-1-1 1,1 0-1,-1 0 1,1-1-1,-1 1 0,0 0 1,0-1-1,0 1 1,0-1-1,0 0 1,-1 0-1,1 0 1,-1 0-1,0 0 1,0 0-1,0 0 1,0 0-1,1-6 1,-2 5 12,0 0 0,0 0 0,0 0 0,-1 1 0,1-1 0,-1 0 0,0 1 0,0-1 0,-1 0 1,1 1-1,0-1 0,-3-3 0,3 6-37,1 0-1,-1 1 1,1-1 0,-1 0 0,0 0-1,1 1 1,-1-1 0,0 0 0,0 1-1,1-1 1,-1 0 0,0 1 0,0-1-1,0 1 1,0 0 0,0-1 0,0 1-1,0 0 1,0-1 0,0 1 0,0 0-1,0 0 1,0 0 0,0 0 0,0 0 0,0 0-1,0 0 1,0 0 0,0 0 0,0 1-1,0-1 1,1 0 0,-1 1 0,0-1-1,0 0 1,0 1 0,0-1 0,0 1-1,0 0 1,1-1 0,-1 1 0,0 0-1,0-1 1,1 1 0,-1 0 0,1 0-1,-1-1 1,1 1 0,-1 0 0,0 2-1,-3 3-16,0 1 0,0-1 0,1 1 0,0 0-1,0 0 1,1 0 0,0 0 0,0 1 0,-1 11-1,0-2 25,2 0-1,0 0 0,2 20 0,-1-35-4,0 1-1,1-1 1,-1 0-1,0 1 1,1-1-1,-1 0 1,1 1-1,0-1 1,0 0-1,0 0 1,0 0-1,0 0 1,0 0 0,1 0-1,-1 0 1,1 0-1,-1-1 1,1 1-1,0 0 1,0-1-1,-1 1 1,1-1-1,0 0 1,0 0-1,0 0 1,1 0 0,-1 0-1,0 0 1,0 0-1,1-1 1,-1 1-1,0-1 1,0 1-1,1-1 1,-1 0-1,1 0 1,-1 0-1,0 0 1,3-1 0,3 0 62,0-1 0,0 0 0,0 0 0,-1 0 0,1-1 0,-1 0 0,0 0 0,0-1 0,0 0 0,9-7 0,-4 1 52,0-1 1,-1 0-1,0 0 0,-1-1 1,0-1-1,-1 1 1,-1-2-1,0 1 1,-1-1-1,0 0 1,-1-1-1,0 1 1,-2-1-1,1 0 0,-2-1 1,0 1-1,1-29 1,-17 91-262,7-16 194,-7 45 278,13-70-299,-1-1 0,1 1-1,0-1 1,1 1 0,-1 0-1,1-1 1,0 1 0,1-1-1,-1 1 1,5 8 0,-5-12 7,1 0 0,0 0 0,0 0 0,0 0 0,0 0-1,0-1 1,0 1 0,1-1 0,-1 1 0,1-1 0,-1 0 0,1 0 0,-1 0 0,1 0 0,-1 0 0,1-1 0,0 1 0,-1-1 0,1 0 0,0 1 0,0-1 0,-1-1 0,1 1 0,0 0 0,0-1 0,-1 1 0,1-1 0,3-1 0,2 0 21,0 0 1,0-1-1,-1 0 0,1 0 0,-1-1 1,0 0-1,0 0 0,10-8 0,-14 9-165,-1 1-1,1-1 1,-1 0-1,1 0 1,-1 0-1,0 0 1,0 0-1,-1-1 1,1 1-1,-1-1 1,1 1-1,-1-1 1,0 1-1,-1-1 1,1 0-1,0 0 0,-1 1 1,0-6-1,0 4-726,-1 1-1,0-1 0,0 1 0,0-1 0,0 1 0,0-1 0,-1 1 1,0 0-1,-3-6 0,-16-22-9948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5.155"/>
    </inkml:context>
    <inkml:brush xml:id="br0">
      <inkml:brushProperty name="width" value="0.025" units="cm"/>
      <inkml:brushProperty name="height" value="0.025" units="cm"/>
    </inkml:brush>
  </inkml:definitions>
  <inkml:trace contextRef="#ctx0" brushRef="#br0">1 1 16848,'0'0'2690,"68"8"-2657,-41 2-1,5 2-2050,-2 1-4933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5.828"/>
    </inkml:context>
    <inkml:brush xml:id="br0">
      <inkml:brushProperty name="width" value="0.025" units="cm"/>
      <inkml:brushProperty name="height" value="0.025" units="cm"/>
    </inkml:brush>
  </inkml:definitions>
  <inkml:trace contextRef="#ctx0" brushRef="#br0">60 336 8648,'-5'10'3508,"-33"76"620,34-76-3609,1 1 1,0-1 0,1 1-1,0 0 1,1 0-1,0 0 1,1 18 0,0-27-506,0 0 0,0-1 1,0 1-1,1 0 0,-1-1 1,1 1-1,-1-1 0,1 1 1,0-1-1,-1 1 0,1-1 1,0 1-1,0-1 0,0 0 1,0 1-1,0-1 0,0 0 1,1 0-1,-1 0 0,0 0 1,1 0-1,-1 0 0,1 0 1,-1 0-1,1-1 0,-1 1 1,1 0-1,-1-1 0,1 0 1,-1 1-1,1-1 0,0 0 1,-1 0-1,1 0 0,0 0 1,-1 0-1,1 0 0,0 0 1,-1 0-1,4-1 0,1-1 23,1 1 0,0-1-1,-1-1 1,0 1 0,1-1 0,-1 0-1,0 0 1,10-8 0,-2-2 9,0 0 0,-2-1 0,0 0 0,0-1 0,-1-1 0,-1 1 0,-1-2 0,0 1 0,-1-1 0,-1-1 0,0 1 0,-2-1 0,0 0 0,-1 0 0,0-1 0,-2 1 0,0-1 0,-1 0 0,-1 0 0,-3-24 0,3 42-47,0 0 0,0 0-1,0 0 1,0 0 0,0-1-1,0 1 1,0 0 0,0 0-1,0 0 1,-1 0 0,1 0-1,0 0 1,-1 0 0,1 0-1,-1 0 1,1 0 0,-1 0 0,0 0-1,1 0 1,-1 0 0,0 0-1,0 1 1,1-1 0,-1 0-1,0 0 1,0 1 0,0-1-1,0 1 1,0-1 0,0 1-1,0-1 1,0 1 0,0 0 0,0-1-1,0 1 1,-3 0 0,2 0-12,1 1 1,-1 0-1,0 0 1,0-1-1,0 1 0,0 1 1,1-1-1,-1 0 1,0 0-1,1 1 1,-1-1-1,1 1 1,0-1-1,-1 1 1,1-1-1,0 1 1,0 0-1,0 0 1,-1 2-1,-6 15 8,0 1-1,1 0 1,1 1 0,1 0-1,1-1 1,1 2 0,0-1-1,2 0 1,2 38 0,-1-55 8,0-1 0,0 1-1,1-1 1,0 1 0,0-1 0,0 0 0,0 1 0,0-1 0,0 0 0,1 0-1,0 0 1,-1 0 0,1 0 0,1 0 0,-1 0 0,0-1 0,0 1 0,1-1-1,0 1 1,-1-1 0,1 0 0,0 0 0,0 0 0,0-1 0,0 1 0,1-1-1,-1 0 1,0 1 0,1-1 0,-1-1 0,0 1 0,1 0 0,-1-1 0,1 0-1,-1 0 1,5 0 0,3-1 16,0 0 0,-1-1 0,1 0 0,-1-1 0,0 0 0,0 0 0,0-1 0,0-1 0,0 1 0,16-13 0,-11 6 109,0-2 0,-1 0-1,-1 0 1,0-1 0,0-1 0,-2 0 0,0-1 0,0 0 0,-2 0 0,11-25 0,-11 18 59,0-1 0,-2 0 0,-1 0 0,0-1 0,-2 0 1,-1 0-1,0-34 0,-3 57-157,0 1-1,0-1 1,0 0 0,0 0 0,0 1-1,0-1 1,0 0 0,-1 0 0,1 1-1,-1-1 1,1 0 0,-1 1 0,0-1-1,1 0 1,-3-2 0,3 4-21,-1 0 0,1 0 1,-1 0-1,1 0 0,-1 0 0,0-1 1,1 1-1,-1 0 0,1 0 0,-1 0 1,1 1-1,-1-1 0,1 0 0,-1 0 1,1 0-1,-1 0 0,1 0 0,-1 1 1,1-1-1,-1 0 0,1 0 0,-1 1 1,1-1-1,-1 0 0,1 1 1,-1-1-1,1 1 0,0-1 0,-1 0 1,1 2-1,-5 4-5,0 0 1,0 0-1,1 0 1,0 1-1,-4 10 1,1-1-9,2 0 0,0-1 0,1 1 0,1 1 1,0-1-1,1 0 0,1 1 0,0 0 0,2-1 0,2 19 0,-3-32 2,1 0 1,-1 0-1,1 0 0,0 0 0,0 0 1,0-1-1,1 1 0,-1 0 1,1-1-1,-1 1 0,1-1 0,0 1 1,0-1-1,0 0 0,0 0 0,0 0 1,1 0-1,-1 0 0,1 0 0,-1-1 1,1 1-1,3 1 0,1-1 47,1 0 0,-1 0 0,1 0 0,0-1 0,0 0 0,-1 0 0,11-1 1,-30 30-436,8-23-560,-3-20 856,-1 0 1,-1 0-1,-12-14 1,19 26-43,1 0-1,0 0 1,0 0 0,0 0 0,-1 1-1,1-1 1,-1 0 0,1 1 0,0-1-1,-1 1 1,1-1 0,-1 1 0,1 0-1,-1 0 1,1-1 0,-1 1 0,1 0-1,-1 1 1,1-1 0,-1 0 0,1 0-1,-1 0 1,1 1 0,-1-1 0,1 1-1,-1-1 1,1 1 0,0 0 0,-3 1-1,2-1 14,1 0-1,-1 0 1,0 0-1,0 0 0,0-1 1,0 1-1,0-1 1,0 1-1,0-1 0,0 0 1,0 0-1,0 0 0,0 0 1,-3-1-1,3 1 239,1-1 1,0 0-1,0 0 0,0 0 0,0 0 0,0 0 0,0 0 1,0 0-1,0 0 0,0-1 0,0 1 0,0 0 0,1-1 1,-1 1-1,1 0 0,-1-1 0,1 1 0,-1-1 0,1 1 1,0 0-1,0-1 0,0 1 0,0-1 0,0 1 0,0-3 0,0 0 150,0 0-1,0 0 0,0-1 0,1 1 0,0 0 0,0 0 0,0 0 0,1-4 0,0 5-175,0 0 1,0 1-1,0-1 1,1 1 0,-1 0-1,1-1 1,-1 1-1,1 0 1,0 1 0,-1-1-1,1 0 1,0 1-1,0-1 1,0 1-1,0 0 1,1 0 0,-1 0-1,0 1 1,0-1-1,4 0 1,11 0-749,-1 1 0,30 2 0,-10 0-6815,-28-2-1948</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6.188"/>
    </inkml:context>
    <inkml:brush xml:id="br0">
      <inkml:brushProperty name="width" value="0.025" units="cm"/>
      <inkml:brushProperty name="height" value="0.025" units="cm"/>
    </inkml:brush>
  </inkml:definitions>
  <inkml:trace contextRef="#ctx0" brushRef="#br0">0 167 12332,'0'0'5397,"11"0"-4431,-7 0-866,36-2 1147,69-13 0,-99 13-1180,0 0 1,-1 0-1,1-1 1,0-1-1,-1 1 1,0-2 0,0 1-1,0-1 1,0 0-1,-1-1 1,0 0-1,0-1 1,11-11-1,-17 16-1,-1 0 0,1 0 0,-1 0-1,1 0 1,-1 0 0,0-1-1,0 1 1,0 0 0,-1-1 0,1 1-1,0 0 1,-1-1 0,1 1-1,-1-1 1,0 1 0,0-4 0,0 4-1,-1 1 0,1-1 0,-1 1 1,1-1-1,-1 1 0,0-1 1,0 1-1,1 0 0,-1-1 0,0 1 1,0 0-1,0 0 0,-1 0 1,1 0-1,0 0 0,0 0 0,0 0 1,-1 0-1,-1-1 0,-2 0-31,1 1-1,0-1 1,-1 1 0,1 0-1,-1 0 1,1 1 0,-1-1-1,1 1 1,-1 0 0,1 0-1,-1 0 1,0 1 0,1 0-1,-1 0 1,1 0 0,-6 2-1,4 0-32,-1 1 1,1 0-1,0 0 0,0 0 0,0 1 1,1 0-1,-1 0 0,1 0 0,1 1 1,-1-1-1,1 1 0,0 0 0,0 1 0,0-1 1,1 1-1,0-1 0,0 1 0,1 0 1,0 0-1,0 1 0,1-1 0,0 0 1,0 0-1,0 1 0,2 13 0,0-18 6,0 0 0,0 0 0,0 0 0,1 0 0,-1-1 0,1 1 0,0-1 0,0 1 0,0-1 0,0 1 0,0-1 0,1 0 0,-1 0 0,0 0 0,1 0 0,0-1 0,-1 1 0,1-1 0,0 0 0,0 1 0,0-1 0,0 0-1,0-1 1,0 1 0,6 0 0,8 2 20,0-2-1,1 0 1,22-2-1,-33 1-41,49-9-1369,-20-5-2954,3-8-6825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7.297"/>
    </inkml:context>
    <inkml:brush xml:id="br0">
      <inkml:brushProperty name="width" value="0.025" units="cm"/>
      <inkml:brushProperty name="height" value="0.025" units="cm"/>
    </inkml:brush>
  </inkml:definitions>
  <inkml:trace contextRef="#ctx0" brushRef="#br0">179 50 14253,'0'0'6353,"-2"8"-5931,-9 22-38,0-1 0,-2 0 0,-1-1-1,-23 35 1,20-35-146,1 1-1,1 0 1,1 1-1,-13 44 1,26-74-238,1 1-1,0-1 1,0 0 0,0 1-1,0-1 1,0 0 0,0 0-1,0 1 1,-1-1 0,1 0 0,0 1-1,0-1 1,0 0 0,0 1-1,0-1 1,0 0 0,0 0-1,1 1 1,-1-1 0,0 0-1,0 1 1,0-1 0,0 0 0,0 1-1,0-1 1,0 0 0,1 0-1,-1 1 1,0-1 0,0 0-1,0 0 1,1 0 0,-1 1 0,0-1-1,1 0 1,11-3 33,12-14 142,3-9-119,-2-2 0,0 0 1,-2-1-1,-1-1 0,-2-1 0,-1-1 0,-1-1 0,-2-1 0,18-55 0,-28 59 8,-35 122-322,-12 45 228,34-103-4,1 0 1,2 0 0,1 60-1,-14-166-350,11 52 339,0 0 0,2 0 0,1 0 0,-1-25 1,4 44 25,1 0 1,-1 0 0,0 1 0,1-1 0,0 0 0,-1 0-1,1 0 1,-1 0 0,1 1 0,0-1 0,0 0 0,-1 1-1,1-1 1,0 0 0,0 1 0,0-1 0,0 1 0,0 0-1,0-1 1,0 1 0,0 0 0,0-1 0,0 1-1,0 0 1,0 0 0,0 0 0,0 0 0,0 0 0,0 0-1,1 0 1,44 1-72,-33-1-89,-4-1-440,0 0 1,-1-1-1,1 0 0,-1 0 1,0-1-1,0 0 1,0 0-1,0-1 0,0 0 1,-1-1-1,0 1 1,0-1-1,0-1 0,0 1 1,-1-1-1,0-1 0,0 1 1,6-9-1,-1 0 197,-1 1 0,0-2 0,8-17 0,-10 18 1944,-2-1-1,9-31 0,-33 100 4677,9-30-6157,0 1 0,-6 31 0,14-50 29,0-1 0,0 1 1,1 0-1,-1 0 0,1 0 0,0-1 1,0 1-1,0 0 0,3 9 0,-2-13-51,0 1-1,1-1 0,-1 1 0,1-1 0,-1 0 0,1 0 0,0 0 1,-1 0-1,1 0 0,0 0 0,0 0 0,0 0 0,0-1 0,0 1 1,-1-1-1,1 1 0,0-1 0,0 0 0,0 0 0,1 0 0,-1 0 1,0 0-1,0 0 0,0-1 0,2 0 0,42-5 135,-37 4-269,-1 1-1,1-1 1,0 2-1,0-1 0,-1 1 1,1 0-1,13 3 1,-21-3 114,0 0 0,0 0 0,0 0 0,0 1-1,0-1 1,0 0 0,0 1 0,0-1 0,0 1 0,0-1 0,0 1 0,0 0 0,0-1 0,-1 1 0,1 0 0,0 0 0,0-1 0,-1 1 0,1 0 0,0 0-1,-1 0 1,1 0 0,-1 0 0,1 0 0,-1 0 0,0 0 0,1 0 0,-1 0 0,0 0 0,0 0 0,1 0 0,-1 0 0,0 0 0,0 1 0,0-1-1,-1 0 1,1 0 0,0 0 0,0 0 0,0 0 0,-1 0 0,1 0 0,-1 0 0,1 0 0,-1 1 0,-1 2 136,0 0 1,0-1-1,-1 1 0,1 0 1,-1-1-1,0 0 0,0 0 0,0 1 1,0-2-1,-5 4 0,-2 1 195,-1-1 1,-1-1-1,1 0 0,-1 0 0,0-1 0,0 0 0,0-1 0,0-1 0,-1 0 0,-18 0 0,30-2-378,1 0 0,-1 0-1,0 0 1,0 0 0,1 0 0,-1 0 0,0 0 0,1 0 0,-1 0-1,0-1 1,1 1 0,-1 0 0,0 0 0,1-1 0,-1 1 0,0-1-1,1 1 1,-1 0 0,1-1 0,-1 1 0,1-1 0,-1 0 0,1 1-1,-1-1 1,1 1 0,-1-1 0,1 0 0,0 1 0,-1-1 0,1 0-1,0 1 1,0-1 0,0 0 0,-1 1 0,1-1 0,0 0 0,0 0 0,0 1-1,0-2 1,0 0-420,1-1-1,-1 1 0,1-1 0,-1 1 1,1 0-1,0-1 0,0 1 1,0 0-1,0 0 0,0 0 1,3-4-1,18-18-5819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7.642"/>
    </inkml:context>
    <inkml:brush xml:id="br0">
      <inkml:brushProperty name="width" value="0.025" units="cm"/>
      <inkml:brushProperty name="height" value="0.025" units="cm"/>
    </inkml:brush>
  </inkml:definitions>
  <inkml:trace contextRef="#ctx0" brushRef="#br0">164 1 6534,'0'0'9679,"-8"-1"-5894,1 2-3480,0-1 1,0 1 0,0 0-1,-1 0 1,1 1 0,0 0-1,0 0 1,1 1 0,-1 0-1,0 0 1,-7 5 0,9-5-273,1 0 1,-1 1 0,0-1 0,1 1 0,-1 0 0,1 0 0,0 0 0,1 0 0,-1 1-1,1 0 1,-1 0 0,2 0 0,-1 0 0,0 0 0,1 0 0,-2 8 0,4-12-56,0-1 1,1 1-1,-1 0 1,0 0 0,1-1-1,-1 1 1,0 0 0,1-1-1,-1 1 1,1 0-1,-1-1 1,1 1 0,-1-1-1,1 1 1,0-1-1,-1 1 1,1-1 0,0 1-1,-1-1 1,1 0 0,0 1-1,0-1 1,-1 0-1,1 1 1,0-1 0,0 0-1,0 0 1,-1 0-1,1 0 1,0 0 0,0 0-1,0 0 1,-1 0 0,1 0-1,1-1 1,40 1-786,-35-1 542,40-2-931,-28 1 481,1 1-1,32 3 1,-51-2 698,1 0-1,-1 0 1,0 0-1,0 0 1,0 0-1,0 1 1,0-1-1,1 0 1,-1 1-1,0-1 1,0 1-1,0-1 1,0 1-1,0 0 1,0-1-1,0 1 1,0 0-1,-1-1 1,1 1 0,0 0-1,0 0 1,-1 0-1,1 0 1,0 0-1,-1 0 1,1 0-1,0 1 1,-1 0 40,0 0 0,0 0 0,0 1 1,0-1-1,0 0 0,-1 0 0,1 0 1,0 0-1,-1 0 0,0 0 0,1 0 0,-1 0 1,-2 3-1,-2 3 317,0-1 1,0 1 0,0-1-1,-1 0 1,-12 10-1,16-15-222,-3 3 107,0-1-1,0 1 1,0-1-1,-1-1 1,1 1 0,-1-1-1,0 0 1,0 0-1,0 0 1,0-1-1,-1 0 1,-12 2 0,18-7-753,1 0 0,-1 0 1,0 0-1,1 0 1,-1 0-1,1 0 0,0 0 1,0 0-1,0 0 1,0 0-1,2-5 0,4-19-6353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6.288"/>
    </inkml:context>
    <inkml:brush xml:id="br0">
      <inkml:brushProperty name="width" value="0.025" units="cm"/>
      <inkml:brushProperty name="height" value="0.025" units="cm"/>
    </inkml:brush>
  </inkml:definitions>
  <inkml:trace contextRef="#ctx0" brushRef="#br0">1 82 5317,'0'0'7340,"1"7"-4243,1 11-2059,-1-10-309,-1-1 1,2 1 0,-1-1-1,1 1 1,2 7 0,-3-14-659,0 1-1,-1 0 1,1-1 0,0 1 0,0-1 0,0 1-1,0-1 1,1 1 0,-1-1 0,0 0 0,1 1 0,-1-1-1,0 0 1,1 0 0,0 0 0,-1 0 0,1 0-1,-1-1 1,1 1 0,0 0 0,0-1 0,-1 1-1,1-1 1,0 1 0,0-1 0,0 0 0,2 0 0,14-2-15,1 0 0,-1-1 1,0-1-1,0-1 1,0-1-1,25-11 0,-25 9-132,0 1 0,0 1 0,0 1 0,1 1-1,0 0 1,19-1 0,-37 5 66,0 0 1,0 0 0,0 0 0,0 0-1,0 0 1,0 0 0,0 1-1,0-1 1,0 0 0,0 0-1,0 1 1,0-1 0,0 1 0,0-1-1,-1 1 1,1-1 0,0 1-1,0 0 1,0-1 0,-1 1-1,1 0 1,0 0 0,-1-1-1,1 1 1,0 2 0,0-1 39,0 1 0,0-1 0,-1 1 0,1 0 0,-1-1 1,1 1-1,-1 0 0,0-1 0,-1 6 0,-1 7 506,-1 0 0,-8 27 0,8-33-111,2-6-375,-6 32 1140,7-34-1183,0 0 0,0-1 1,0 1-1,0 0 0,0-1 0,1 1 1,-1-1-1,0 1 0,0-1 1,0 1-1,1 0 0,-1-1 0,0 1 1,1-1-1,-1 1 0,0-1 0,1 1 1,-1-1-1,1 0 0,-1 1 1,1-1-1,-1 1 0,1-1 0,-1 0 1,1 1-1,-1-1 0,1 0 0,-1 0 1,1 1-1,0-1 0,-1 0 1,1 0-1,-1 0 0,1 0 0,0 0 1,-1 0-1,1 0 0,-1 0 0,1 0 1,0 0-1,-1 0 0,1 0 1,-1-1-1,1 1 0,0 0 0,-1 0 1,1 0-1,-1-1 0,1 1 0,-1 0 1,1-1-1,2 0-311,-1-1 0,1 1 0,-1-1 0,0 1 0,1-1 0,-1 0 0,0 0 0,0 0-1,0 0 1,0 0 0,2-4 0,14-29-8683,-11 11 1337</inkml:trace>
  <inkml:trace contextRef="#ctx0" brushRef="#br0" timeOffset="1">461 5 4004,'0'0'18994,"72"-4"-21429,-38 10-2081,1-2-1506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28.277"/>
    </inkml:context>
    <inkml:brush xml:id="br0">
      <inkml:brushProperty name="width" value="0.025" units="cm"/>
      <inkml:brushProperty name="height" value="0.025" units="cm"/>
    </inkml:brush>
  </inkml:definitions>
  <inkml:trace contextRef="#ctx0" brushRef="#br0">9 34 6726,'0'0'11873,"-2"12"-11270,-1 19 26,-1 59 0,4-81-515,1 0 1,-1 0 0,1 0-1,1 0 1,0 0-1,0 0 1,1 0-1,0-1 1,0 1-1,1-1 1,0 0-1,1 0 1,5 7 0,-9-13-48,1 0 0,0-1 1,0 0-1,0 1 0,0-1 1,0 0-1,1 0 1,-1 0-1,0 0 0,0 0 1,1 0-1,-1-1 1,0 1-1,1-1 0,-1 0 1,1 1-1,-1-1 1,0 0-1,1-1 0,-1 1 1,1 0-1,-1-1 0,0 1 1,1-1-1,-1 0 1,0 1-1,1-1 0,-1-1 1,2 0-1,5-3 249,1 0 0,-1-1 1,-1 0-1,1-1 0,8-8 0,6-8-125,-1-1 1,-1-1-1,-1-1 1,-1-1-1,-1-1 1,-2-1 0,21-47-1,-31 75-9010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8.030"/>
    </inkml:context>
    <inkml:brush xml:id="br0">
      <inkml:brushProperty name="width" value="0.025" units="cm"/>
      <inkml:brushProperty name="height" value="0.025" units="cm"/>
    </inkml:brush>
  </inkml:definitions>
  <inkml:trace contextRef="#ctx0" brushRef="#br0">0 88 12172,'0'0'10121,"3"-4"-10068,-2 3-55,-1 0-1,0 1 0,0-1 0,1 0 0,-1 1 0,0-1 0,1 1 0,-1-1 0,1 1 0,-1-1 0,1 1 0,-1-1 0,1 1 0,-1-1 0,1 1 0,-1-1 0,1 1 0,0 0 0,-1-1 0,1 1 0,0 0 0,-1 0 0,1-1 0,0 1 0,-1 0 0,2 0 0,-1 18-252,-1-13 244,0-1 1,-1 0-1,2 0 0,-1 1 0,0-1 0,1 0 1,0 0-1,2 7 0,-1-8 12,1 0 0,-1-1 0,1 1-1,-1-1 1,1 1 0,0-1 0,0 0 0,0 0-1,0-1 1,1 1 0,-1 0 0,0-1 0,1 0-1,-1 0 1,1 0 0,-1 0 0,1-1 0,0 1-1,-1-1 1,6 0 0,11 1 49,-1-1-1,29-4 1,-30 0 26,0 0 1,-1-1-1,1-1 1,-1-1-1,31-17 1,-39 20 13,-13 6-111,1-1-1,-1 1 0,1 0 0,0 0 0,0 1 0,0-1 1,0 1-1,0-1 0,0 1 0,-4 6 0,46-32-2028,-15 0-2757,31-39 0,-27 28 616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8.375"/>
    </inkml:context>
    <inkml:brush xml:id="br0">
      <inkml:brushProperty name="width" value="0.025" units="cm"/>
      <inkml:brushProperty name="height" value="0.025" units="cm"/>
    </inkml:brush>
  </inkml:definitions>
  <inkml:trace contextRef="#ctx0" brushRef="#br0">51 29 3940,'0'0'14670,"-6"10"-14382,2-5-295,-26 49 779,28-51-699,1 1 0,-1-1 0,1 0 0,0 0 1,0 1-1,0-1 0,1 0 0,-1 1 0,1-1 0,0 1 1,0-1-1,0 1 0,0-1 0,1 1 0,-1-1 0,1 0 1,2 7-1,-2-9-54,1 1 1,-1-1 0,0 0-1,1 0 1,-1 0 0,1-1-1,0 1 1,-1 0 0,1 0-1,-1-1 1,1 1 0,0-1-1,0 0 1,-1 1-1,1-1 1,0 0 0,0 0-1,-1 0 1,1 0 0,0 0-1,0 0 1,-1-1 0,1 1-1,0-1 1,-1 1-1,4-2 1,1 0 14,1 0-1,0-1 1,-1 1-1,0-1 1,9-6-1,3-6 153,-1-1-1,-1 0 1,0-1-1,20-31 1,-5 8-19,-52 95-4225,10-37-944,-1-2-2146</inkml:trace>
  <inkml:trace contextRef="#ctx0" brushRef="#br0" timeOffset="1">115 186 12460,'0'0'7527,"2"48"-5701,10-37-609,4-5-833,2-1-288,4-6-1665,-6 0-6695</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19.253"/>
    </inkml:context>
    <inkml:brush xml:id="br0">
      <inkml:brushProperty name="width" value="0.025" units="cm"/>
      <inkml:brushProperty name="height" value="0.025" units="cm"/>
    </inkml:brush>
  </inkml:definitions>
  <inkml:trace contextRef="#ctx0" brushRef="#br0">0 58 6566,'0'0'12353,"10"7"-11862,-3-3-388,0 1-1,0-1 0,1 0 1,0-1-1,0 0 0,0 0 1,0-1-1,0 0 0,0 0 1,1-1-1,-1 0 0,0 0 1,1-1-1,-1 0 0,1-1 0,-1 0 1,9-2-1,9-5 11,-1 0 0,-1-2 0,1-1 0,26-17 0,3 0 37,-54 27-156,0 1-1,0 0 1,1 0-1,-1 0 1,0 0-1,0 0 1,0 0-1,1 0 1,-1 0-1,0 0 0,0 0 1,1 0-1,-1 0 1,0 0-1,0 0 1,1 0-1,-1 0 1,0 0-1,0 0 1,0 0-1,1 0 1,-1 0-1,0 0 0,0 0 1,1 0-1,-1 0 1,0 0-1,0 1 1,0-1-1,1 0 1,-1 0-1,0 0 1,0 0-1,0 1 0,0-1 1,0 0-1,1 0 1,-1 0-1,0 1 1,3 14-79,-7 24 132,3-27-63,1-12 17,-1 8-7,1 0 1,-1 0 0,2-1 0,-1 1 0,1 0 0,2 8 0,-3-14 5,1 0-1,0 0 0,0 0 1,0 0-1,0 0 1,0 0-1,0-1 0,0 1 1,1 0-1,-1-1 0,1 1 1,-1-1-1,1 0 1,-1 1-1,1-1 0,0 0 1,0 0-1,0 0 0,-1 0 1,1-1-1,0 1 1,0 0-1,0-1 0,0 1 1,0-1-1,1 0 0,-1 1 1,2-1-1,175 0-293,-177 1 246,0-1-1,0 0 1,0 0-1,0 1 1,0-1-1,-1 1 0,1 0 1,0-1-1,0 1 1,0 0-1,-1 0 0,1 0 1,0 0-1,-1 0 1,1 1-1,-1-1 1,1 0-1,-1 1 0,0-1 1,0 1-1,2 1 1,-1 2 17,1 0 0,-1-1 0,0 1 0,-1 0 0,1 0 0,-1 0 0,0 0 1,0 6-1,1 8 36,-2 0 1,0 1 0,-4 27 0,1-28 56,-1 0 1,-1 0-1,0-1 1,-1 0 0,-10 20-1,12-30 233,0 0-1,0-1 1,0 1 0,-1-1-1,0 0 1,-1 0 0,1-1-1,-2 1 1,1-1-1,0-1 1,-1 1 0,0-1-1,-12 7 1,17-11-202,0 0 0,0 0 0,0 0 0,0-1 0,-1 1 0,1 0-1,0-1 1,0 1 0,-1-1 0,1 0 0,0 0 0,0 0 0,-1 0 0,1 0 0,0 0 0,-1-1 0,1 1 0,0-1 0,0 1 0,-1-1 0,1 0 0,0 0 0,0 0 0,-3-3 0,2 1-39,0 0 1,0 0 0,0 0-1,1-1 1,0 0 0,0 1-1,0-1 1,0 0 0,0 0-1,1 0 1,0 0 0,-2-7-1,-1-12-86,2-1 1,0 0-1,2-40 0,0 61 56,0-8-60,0 1 0,1 0 0,1 0 0,-1-1 0,1 1 0,1 1 0,0-1 0,0 0 0,1 0 0,1 1 0,-1 0 0,1 0 0,1 0 0,0 1 0,0 0 0,0 0 1,1 0-1,0 1 0,1 0 0,0 0 0,0 1 0,0 0 0,1 0 0,0 1 0,0 0 0,0 1 0,0 0 0,1 0 0,12-2 0,96-17-4896,-56 11-70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58.411"/>
    </inkml:context>
    <inkml:brush xml:id="br0">
      <inkml:brushProperty name="width" value="0.025" units="cm"/>
      <inkml:brushProperty name="height" value="0.025" units="cm"/>
    </inkml:brush>
  </inkml:definitions>
  <inkml:trace contextRef="#ctx0" brushRef="#br0">12 6 2915,'-6'-1'256,"3"0"96,3 0-352,-2 0-96,2-1-1217</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1:59.653"/>
    </inkml:context>
    <inkml:brush xml:id="br0">
      <inkml:brushProperty name="width" value="0.025" units="cm"/>
      <inkml:brushProperty name="height" value="0.025" units="cm"/>
    </inkml:brush>
  </inkml:definitions>
  <inkml:trace contextRef="#ctx0" brushRef="#br0">1 8 4036,'0'0'3133,"6"-3"-2641,0 2-350,0 0 1,0 0 0,0 0 0,0 1-1,0 0 1,0 0 0,0 0 0,0 1-1,0 0 1,0 0 0,-1 0 0,12 5-1,6 0 245,5-1-140,53 3-1,-61-7-207,-1 0 0,1 1 0,0 2-1,0 0 1,29 10 0,160 78 1317,-117-35-69,-29-16-1234,-60-39-45,7 5-3,0-1 0,1 0 0,-1-1 0,1 0 0,0 0 0,0-2 0,1 1 0,-1-1 0,1-1 1,19 2-1,-12-1 80,-1 1 0,1 1 0,-1 0 0,0 1 0,0 1 0,0 1 0,-1 1 0,30 19 0,-18-11-67,49 21-1,-7-10 350,-2 3 0,-2 3 0,66 44 0,-99-59-342,0-2 0,1-1 0,1-1 0,0-3 0,40 10 0,-17-5-30,54 26 48,10 2-12,-100-30-3666,-23-15 3469,1 0 0,-1 0 1,1 0-1,-1 1 0,1-1 0,-1 0 0,0 0 1,1 0-1,-1 1 0,1-1 0,-1 0 1,0 0-1,1 1 0,-1-1 0,0 0 0,1 1 1,-1-1-1,0 0 0,1 1 0,-1-1 1,0 0-1,0 1 0,0-1 0,1 1 0,-1-1 1,0 1-1,0-1 0,0 0 0,0 1 1,0-1-1,0 1 0,0-1 0,0 1 0,0-1 1,0 1-1,0 0 0,-9-1-5941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00.198"/>
    </inkml:context>
    <inkml:brush xml:id="br0">
      <inkml:brushProperty name="width" value="0.025" units="cm"/>
      <inkml:brushProperty name="height" value="0.025" units="cm"/>
    </inkml:brush>
  </inkml:definitions>
  <inkml:trace contextRef="#ctx0" brushRef="#br0">5 162 9449,'0'1'40,"-1"-1"1,1 0-1,0 1 1,-1-1-1,1 0 0,0 1 1,0-1-1,-1 1 1,1-1-1,0 1 0,0-1 1,-1 0-1,1 1 1,0-1-1,0 1 0,0-1 1,0 1-1,0-1 1,0 1-1,0-1 0,0 1 1,0-1-1,0 1 1,0-1-1,0 1 0,0-1 1,0 1-1,1-1 1,-1 1-1,0-1 0,0 1 1,0-1-1,1 0 1,-1 1-1,0-1 0,1 1 1,-1-1-1,0 0 1,1 1-1,-1-1 0,0 0 1,1 1-1,12 19 326,2-9-99,0 0-1,0-1 1,1-1-1,0 0 1,0-1-1,1-1 1,30 9-1,133 22 902,-65-17-1185,-96-16 140,1-1 0,0-1 0,0-1 0,0-1-1,29-2 1,-48 1-102,0-1-1,1 0 1,-1 0 0,0 0-1,0 0 1,0 0-1,0 0 1,0 0 0,0 0-1,0 0 1,0 0-1,0-1 1,0 1 0,-1 0-1,1-1 1,0 1 0,-1 0-1,1-1 1,-1 1-1,0-1 1,1 1 0,-1-1-1,0 1 1,0-1-1,0 1 1,0-1 0,0 1-1,0-1 1,-1-1 0,-4-48 524,-45-119 523,27 126-2091,-8 5-4521,17 28 3147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11.562"/>
    </inkml:context>
    <inkml:brush xml:id="br0">
      <inkml:brushProperty name="width" value="0.025" units="cm"/>
      <inkml:brushProperty name="height" value="0.025" units="cm"/>
    </inkml:brush>
  </inkml:definitions>
  <inkml:trace contextRef="#ctx0" brushRef="#br0">0 1 7751,'0'0'8782,"14"14"-8515,148 170 283,167 247 0,-293-373-154,-2 2 1,-3 1 0,-2 1 0,35 118 0,-26-38 327,22 168 0,-52-268-1075,-7-39-546,-1-5-438,-3-22-2872,-3 2-438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54.666"/>
    </inkml:context>
    <inkml:brush xml:id="br0">
      <inkml:brushProperty name="width" value="0.025" units="cm"/>
      <inkml:brushProperty name="height" value="0.025" units="cm"/>
      <inkml:brushProperty name="color" value="#E71224"/>
    </inkml:brush>
  </inkml:definitions>
  <inkml:trace contextRef="#ctx0" brushRef="#br0">422 167 7111,'0'0'6251,"13"3"-5578,21 3-193,1-2 0,0-2 0,0-1 0,0-1 0,-1-2 0,1-2 0,43-9 1,247-78-192,-191 49-149,-275 97 69,20-7-172,-329 92-4,367-120 159,-2-4 0,1-3 0,-130 2 0,212-15-147,0 0 1,1 0-1,-1 1 1,0-1 0,0 0-1,0-1 1,0 1 0,0 0-1,0 0 1,0-1-1,1 1 1,-1-1 0,0 0-1,0 1 1,0-1-1,1 0 1,-1 0 0,-2-2-1,4 2-41,0 0 0,1 0 0,-1 0 0,0 0 0,0 0-1,1 1 1,-1-1 0,0 0 0,1 0 0,-1 0 0,1 0 0,-1 0 0,1 1-1,-1-1 1,1 0 0,0 1 0,-1-1 0,1 0 0,0 1 0,0-1-1,-1 1 1,1-1 0,0 1 0,1-1 0,14-9-51,0 1 0,24-10 0,705-230-103,-725 242 22,-14 4 40,0 1-1,0 0 1,0 0-1,0 0 1,0 1-1,0-1 1,0 2-1,1-1 0,-1 1 1,0 0-1,13 1 1,-19-1 81,0 0 0,0 1 0,1-1 0,-1 0 1,0 0-1,0 1 0,0-1 0,0 0 0,0 0 0,0 1 1,1-1-1,-1 0 0,0 1 0,0-1 0,0 0 0,0 1 0,0-1 1,0 0-1,0 0 0,0 1 0,0-1 0,0 0 0,0 1 1,-1-1-1,1 0 0,0 0 0,0 1 0,0-1 0,0 0 1,0 1-1,-1-1 0,1 0 0,0 0 0,0 0 0,0 1 0,-1-1 1,1 0-1,0 1 0,-10 10-8,0 0 0,-1 0 0,0-1 0,0-1 0,-1 1 0,0-2 0,-27 15 1,11-7 10,-57 36 250,-137 60-1,179-94-13,-1-2-1,-1-1 0,0-3 1,0-1-1,-70 6 0,109-16-241,0-1-1,0 0 0,1 0 0,-1-1 1,0 0-1,0 0 0,0 0 1,0 0-1,-7-4 0,12 4-117,0 1 0,0-1 0,-1 0 0,1 0 0,0 0 0,0 0 0,0 0-1,0 0 1,0 0 0,0 0 0,0 0 0,0 0 0,1-1 0,-1 1 0,0 0-1,1-1 1,-1 1 0,1 0 0,-1-1 0,1 1 0,0-1 0,-1 1 0,1-1 0,0 1-1,0-1 1,0 1 0,0 0 0,0-1 0,1 1 0,-1-1 0,0 1 0,1-1-1,-1 1 1,1 0 0,-1-1 0,1 1 0,0 0 0,0-1 0,-1 1 0,1 0-1,2-2 1,23-27-6091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3:05.964"/>
    </inkml:context>
    <inkml:brush xml:id="br0">
      <inkml:brushProperty name="width" value="0.025" units="cm"/>
      <inkml:brushProperty name="height" value="0.025" units="cm"/>
      <inkml:brushProperty name="color" value="#E71224"/>
    </inkml:brush>
  </inkml:definitions>
  <inkml:trace contextRef="#ctx0" brushRef="#br0">1947 393 4228,'3'-12'587,"21"-56"660,35-70-1,-57 134-1137,7-11 354,-2 0 0,0 0 0,-1-1-1,0 0 1,-1 0 0,-1-1 0,3-25 0,-7 41-430,0 0 0,0 1 1,0-1-1,0 0 0,0 0 0,0 1 1,0-1-1,0 0 0,-1 1 1,1-1-1,0 0 0,0 1 0,-1-1 1,1 0-1,0 1 0,-1-1 0,1 0 1,-1 1-1,1-1 0,0 1 0,-1-1 1,0 1-1,1-1 0,-1 1 1,1-1-1,-1 1 0,1 0 0,-1-1 1,0 1-1,1 0 0,-2-1 0,-26 4 94,-31 26-533,54-27 464,-174 92-573,95-53 388,2 4 0,-105 76-1,96-47 115,4 5 0,-142 165 0,-115 212 10,250-318 7,6 5 0,7 3 0,5 3 0,8 4 0,6 2 0,7 3 0,-63 300 0,69-118 52,42-254-95,7 169 0,3-228 29,0 0-1,2-1 0,0 0 0,2 0 0,1-1 0,1 1 0,1-2 1,1 1-1,18 27 0,-21-40 7,1 1-1,0-2 1,0 1 0,2-1-1,-1-1 1,1 0-1,1 0 1,0-1 0,0 0-1,0-1 1,1-1 0,1 0-1,-1-1 1,1 0 0,0-1-1,0-1 1,28 6 0,-23-8-4,0 0 1,-1-1 0,1-1-1,0-1 1,-1-1 0,1 0-1,0-2 1,-1 0 0,0 0-1,24-11 1,-12 1 11,0-1-1,-1-1 1,-1-1 0,-1-2-1,28-24 1,49-49 12,-4-4 0,163-205 0,127-255 32,237-559 0,-620 1101-38,214-443 150,-163 322 291,59-201 1,-106 296-226,-1 1-1,-2-1 1,-1-1 0,-2 1-1,-2-63 1,-3 91-158,-2 1 0,0-1 0,0 1 0,-1-1 0,0 1 0,-1 0 0,0 1 0,0-1 0,-2 1 0,-7-13 0,7 15-55,0 1 0,0 0 0,-1 1 0,1-1 0,-2 1-1,1 1 1,-1-1 0,1 1 0,-1 1 0,-1-1 0,1 1 0,-1 1 0,0 0 0,-13-4 0,-6 1-38,-1 2 0,1 1 0,-1 1 0,0 1 0,0 1 0,0 2 0,0 1 0,1 1 0,-51 15 0,-5 7-27,-152 69 1,-285 197-3406,469-260 2393,-53 31-3079</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3:13.793"/>
    </inkml:context>
    <inkml:brush xml:id="br0">
      <inkml:brushProperty name="width" value="0.025" units="cm"/>
      <inkml:brushProperty name="height" value="0.025" units="cm"/>
      <inkml:brushProperty name="color" value="#E71224"/>
    </inkml:brush>
  </inkml:definitions>
  <inkml:trace contextRef="#ctx0" brushRef="#br0">172 307 8104,'0'0'2610,"-5"-7"-2247,-10-30 288,10 1 3108,5 36-3562,25-7-26,0-8 47,1-1 0,37-31 0,-39 28 0,2 0 0,36-20 0,-40 28-145,0 1 0,1 1-1,0 1 1,0 1 0,1 1 0,-1 1-1,1 1 1,1 1 0,-1 2 0,44 1 0,-66 0-76,15 1 38,0 0 0,0 1 0,26 7-1,-36-7-10,-1 1 0,1 0 0,-1 0 0,0 0 0,0 1 0,-1 0 0,1 0 0,-1 0 0,0 1 0,0-1 0,0 1 0,4 6 0,7 8 15,-1 1-1,-1 0 0,-1 1 1,-1 0-1,0 1 1,-2 0-1,0 1 1,-2 0-1,11 47 0,-9-22 256,2-1 0,2-1-1,2 0 1,33 67 0,71 166 800,-111-264 164,-7-11 95,-10-6-692,7 11-760,0-1-1,0 1 0,1 0 1,1 0-1,1 11 0,9 0-35,-10-20 135,-1 0 0,0 0 0,0 0 1,0 0-1,0 0 0,0 0 0,0 0 1,0 1-1,1-1 0,-1 0 1,0 0-1,0 0 0,0 0 0,0 0 1,0 0-1,0 0 0,1 0 0,-1 0 1,0 0-1,0 0 0,0 0 0,0 0 1,0 0-1,1 0 0,-1 0 0,0 0 1,0 0-1,0 0 0,0 0 1,0-1-1,0 1 0,1 0 0,-1 0 1,0 0-1,0 0 0,0 0 0,0 0 1,0 0-1,0 0 0,0 0 0,0-1 1,1 1-1,-1 0 0,0 0 0,0 0 1,0 0-1,0 0 0,0 0 0,0-1 1,0 1-1,0 0 0,0 0 1,0 0-1,0 0 0,0 0 0,0 0 1,0-1-1,0 1 0,0-3 29,0-1 0,0 1 0,-1-1 1,1 1-1,-1-1 0,1 1 0,-1 0 0,0-1 0,-3-5 0,-21-47 37,-3 0 1,-2 2-1,-2 1 0,-48-57 0,66 95-93,-1 1 0,-1 0 0,-24-15 0,25 19-9,0-1 0,1-1 0,0 0 0,-23-26 0,-37-68-49,-41-50 10,93 127 53,18 24 14,1 0 0,-1 0-1,0 0 1,0 0 0,0 1-1,-1-1 1,1 1 0,-1 0-1,0 1 1,0-1 0,-1 1-1,1 0 1,-1 0 0,0 1-1,-9-3 1,-5 0-14,-1 2-1,0 0 1,0 1 0,0 2 0,0 0-1,1 1 1,-1 1 0,-33 7 0,26-2 5,0 1 1,1 1-1,0 1 1,1 2-1,-44 25 1,60-30-6,1 0 0,1 0 0,-1 1 0,1 0 0,1 0 0,0 1 0,-9 13 0,-38 72-76,44-76 94,12-16-725,7-3 302,25-13 198,37-20 291,79-54-206,-100 56 69,2 2 0,0 2 0,84-31 0,-117 53-5,0 1 0,0 1 0,0 1 0,1 1 0,-1 0 0,0 2 0,36 3 0,-48-2 75,1 1 0,-1 0 0,0 1 0,0 0 0,-1 0 0,1 0 0,-1 1 0,1 0 0,-1 0 0,0 0 0,7 8 0,62 66 28,-41-39-29,-5-9-26,-2 1 0,-1 0 0,-1 2 0,-2 2 0,-2 0 0,0 1 0,-3 0 0,22 63 0,-15-23 48,3-1 0,3-2 0,57 97 0,-82-160-5,1-1 0,-2 1 0,1 1 0,-1-1 0,-1 1 0,0 0 1,0 0-1,-1 0 0,-1 0 0,0 1 0,0-1 0,0 20 0,-6 8 121,4-38-146,0 0 0,0 0-1,0 0 1,0 1 0,0-1-1,-1 0 1,1 0-1,-1 0 1,1 1 0,-1-1-1,1 0 1,-1 0 0,1 0-1,-1 0 1,0 0-1,0 0 1,0 0 0,1-1-1,-1 1 1,0 0-1,0 0 1,0 0 0,0-1-1,0 1 1,0-1 0,0 1-1,-1-1 1,1 1-1,-1-1 1,-5-30-5725,-1 6-47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28.626"/>
    </inkml:context>
    <inkml:brush xml:id="br0">
      <inkml:brushProperty name="width" value="0.025" units="cm"/>
      <inkml:brushProperty name="height" value="0.025" units="cm"/>
    </inkml:brush>
  </inkml:definitions>
  <inkml:trace contextRef="#ctx0" brushRef="#br0">0 302 15535,'0'0'1954,"0"47"-161,0-35-287,6-4-962,4-4-384,3-2-160,1-2-993,0 0-768,-3-13-1731,-2-4-1889</inkml:trace>
  <inkml:trace contextRef="#ctx0" brushRef="#br0" timeOffset="1">50 1 14221,'0'0'5510,"7"52"-5414,13-42-1089,0 0-2563,-1-1-2561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3:44.486"/>
    </inkml:context>
    <inkml:brush xml:id="br0">
      <inkml:brushProperty name="width" value="0.025" units="cm"/>
      <inkml:brushProperty name="height" value="0.025" units="cm"/>
      <inkml:brushProperty name="color" value="#E71224"/>
    </inkml:brush>
  </inkml:definitions>
  <inkml:trace contextRef="#ctx0" brushRef="#br0">1629 177 10314,'-9'-10'3299,"-10"-7"-2899,-1 0 1,-1 1-1,-1 1 0,0 1 1,0 1-1,-42-17 1,30 19-306,0 2 0,-1 1 1,0 2-1,0 1 0,-1 2 1,0 1-1,1 2 0,-1 1 1,1 2-1,-1 2 0,1 1 1,-39 12-1,30-5-107,1 2-1,0 3 0,1 1 1,1 2-1,1 1 1,1 3-1,1 1 1,-69 61-1,54-35 0,1 3-1,3 2 1,3 2 0,2 2-1,3 2 1,2 2 0,4 1-1,2 2 1,-39 118-1,64-160-21,1 1-1,1 0 0,1 0 0,2 0 0,0 1 1,2-1-1,3 35 0,-1-52 15,1 1 0,0-1-1,0 0 1,1 0 0,1 0 0,0 0 0,0 0-1,1-1 1,0 0 0,0 0 0,1 0 0,0 0-1,1-1 1,0 0 0,0-1 0,1 1 0,0-2 0,0 1-1,1-1 1,0 0 0,16 8 0,-2-4 45,1 0 1,0-2 0,0-1-1,1-1 1,0-1 0,0-1-1,1-1 1,-1-2 0,0 0-1,37-4 1,-17-2 10,0-2 1,0-2-1,-1-2 1,85-33-1,-37 3 183,-3-4 0,-1-4-1,-2-4 1,-3-3 0,-3-4-1,-2-4 1,-3-3 0,102-116-1,-140 138 84,-1-1 0,-2-1 0,41-79 0,-63 104-41,-2-1 1,0 0-1,-1 0 0,-2-1 1,0 0-1,-2-1 1,-1 1-1,0-1 0,-2 0 1,-1-42-1,-2 59-233,-1-1 1,1 1-1,-1 0 0,0 0 0,-1 0 0,0 0 1,0 1-1,-1-1 0,0 1 0,0-1 0,-1 1 1,0 1-1,0-1 0,-1 1 0,1 0 0,-1 0 0,-1 0 1,1 1-1,-1 0 0,0 0 0,0 1 0,0 0 1,-1 0-1,1 1 0,-17-5 0,-12-3-57,0 3-1,-1 1 1,1 2-1,-55-2 1,79 6 52,-273-9-3973,260 7 876,17-2-2108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16.736"/>
    </inkml:context>
    <inkml:brush xml:id="br0">
      <inkml:brushProperty name="width" value="0.025" units="cm"/>
      <inkml:brushProperty name="height" value="0.025" units="cm"/>
      <inkml:brushProperty name="color" value="#E71224"/>
    </inkml:brush>
  </inkml:definitions>
  <inkml:trace contextRef="#ctx0" brushRef="#br0">1 0 4740,'0'0'11905,"6"11"-11360,51 70 997,3-3 1,107 107 0,-86-100-470,112 154 0,-122-134-548,-4 3-1,-5 3 0,76 191 1,-125-262-487,-2 0-1,-1 0 1,-3 1-1,3 47 1,-4 166 739,-7-180-477,-9 34-17,2-160-14120,1 31 6726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17.109"/>
    </inkml:context>
    <inkml:brush xml:id="br0">
      <inkml:brushProperty name="width" value="0.025" units="cm"/>
      <inkml:brushProperty name="height" value="0.025" units="cm"/>
      <inkml:brushProperty name="color" value="#E71224"/>
    </inkml:brush>
  </inkml:definitions>
  <inkml:trace contextRef="#ctx0" brushRef="#br0">0 167 13229,'0'0'5482,"3"9"-5226,8 21-6,1 0-1,2-1 1,22 34-1,20 42 488,-35-53 516,24 97 0,-19-58 560,-26-91-1813,0 1 0,0-1 0,0 1 0,0 0 0,0-1 0,0 1 0,0-1 0,0 1 0,0-1 0,1 1 0,-1 0 0,0-1 0,0 1 0,1-1 0,-1 1 0,0-1 0,0 0 0,1 1 0,-1-1 0,1 1 0,-1-1 0,0 1 0,1-1 0,-1 0 0,1 1 0,-1-1 0,1 0 0,-1 0 0,1 1 0,-1-1 0,1 0 1,0 0-1,-1 0 0,1 0 0,-1 0 0,1 0 0,-1 0 0,1 1 0,0-2 0,-1 1 0,1 0 0,-1 0 0,1 0 0,-1 0 0,1 0 0,-1 0 0,1-1 0,0 1 0,-1 0 0,1 0 0,-1-1 0,0 1 0,1 0 0,-1-1 0,1 1 0,-1 0 0,1-1 0,-1 1 0,0-1 0,1 1 0,-1-1 0,0 1 0,1-1 0,-1 1 0,0-1 0,0 1 0,1-2 0,20-37 63,35-120 400,13-30-120,-16 74-513,14-31-4843,-36 66-1377</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19.558"/>
    </inkml:context>
    <inkml:brush xml:id="br0">
      <inkml:brushProperty name="width" value="0.025" units="cm"/>
      <inkml:brushProperty name="height" value="0.025" units="cm"/>
      <inkml:brushProperty name="color" value="#E71224"/>
    </inkml:brush>
  </inkml:definitions>
  <inkml:trace contextRef="#ctx0" brushRef="#br0">36 306 14478,'0'0'3651,"-7"4"-2033,-22 14-353,67-25 481,30-20-778,15-7-639,2 2 0,1 5 0,115-21 0,-107 37-281,107 3 0,-42 4 177,-161 4-38,-12 1-78,1 0-1,0 1 1,-1 0-1,1 1 0,-15 5 1,-153 65-67,-121 41-133,256-100 331,0-3 1,0-1-1,-1-3 0,-87 3 1,134-10-233,0 0 0,0 1 0,0-1 1,0 0-1,-1 0 0,1 0 0,0 0 0,0 0 0,0 0 1,-1 0-1,1 0 0,0 0 0,0 0 0,0 0 0,-1 0 1,1 0-1,0 0 0,0 0 0,0-1 0,0 1 0,-1 0 1,1 0-1,0 0 0,0 0 0,0 0 0,0 0 0,0 0 1,-1-1-1,1 1 0,0 0 0,0 0 0,0 0 0,0 0 1,0 0-1,0-1 0,0 1 0,-1 0 0,1 0 0,0 0 1,0 0-1,0-1 0,0 1 0,0 0 0,0 0 0,0 0 0,0-1 1,0 1-1,8-10-13,14-7-217,44-24 113,2 3-1,2 2 1,1 4-1,2 4 1,1 2 0,134-28-1,-142 43-1329,0 2 1,91 0-1,-169 11 1540,0 0 1,1 0-1,-1 1 0,1 0 0,0 1 1,-12 6-1,-13 3 103,-116 43 148,-66 20-263,174-63-143,0-2-1,-89 10 1,124-20-47,-1-1 0,0 0 1,0 0-1,1-1 0,-1 0 1,1-1-1,-15-3 1,21 3-81,-1 1 0,0-1 0,0 0-1,1 0 1,-1 0 0,1-1 0,0 1 0,-1-1 0,1 0 0,0 0 0,1 0 0,-1 0 0,0 0 0,1 0 0,0-1 0,0 0 0,0 1 0,0-1 0,-2-6 0,1-2-719,0-1-1,1 1 1,0-1 0,1 0-1,0 1 1,1-1-1,0 0 1,4-21 0,17-47-3665</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0.187"/>
    </inkml:context>
    <inkml:brush xml:id="br0">
      <inkml:brushProperty name="width" value="0.025" units="cm"/>
      <inkml:brushProperty name="height" value="0.025" units="cm"/>
      <inkml:brushProperty name="color" value="#E71224"/>
    </inkml:brush>
  </inkml:definitions>
  <inkml:trace contextRef="#ctx0" brushRef="#br0">118 350 11147,'-10'-4'597,"3"2"-423,-49-18 2237,53 18-2074,0 1 0,0 0 0,0-1 0,0 1 0,0-1 0,0 0 0,1 0-1,-1 0 1,1-1 0,0 1 0,-1 0 0,1-1 0,0 0 0,0 1 0,1-1-1,-3-5 1,3 7-287,1 0 0,0 0-1,0 0 1,0 0-1,0 0 1,1 0 0,-1 0-1,0 0 1,0 0-1,1 0 1,-1 0 0,0 0-1,1 0 1,-1 0-1,1 0 1,-1 0 0,1 1-1,-1-1 1,1 0 0,0 0-1,0 1 1,-1-1-1,1 0 1,0 1 0,0-1-1,1 0 1,28-15-49,-20 12 116,151-67 46,225-66-1,-377 134-174,8-3-93,0 0-1,1 1 1,0 1 0,34-2-1,-51 6 99,-1 0-1,0 0 0,0 0 1,1 0-1,-1 0 1,0 0-1,0 0 0,0 0 1,1 0-1,-1 0 0,0 0 1,0 0-1,1 0 1,-1 0-1,0 0 0,0 1 1,0-1-1,1 0 1,-1 0-1,0 0 0,0 0 1,0 1-1,0-1 1,0 0-1,1 0 0,-1 0 1,0 1-1,0-1 1,0 0-1,0 0 0,0 0 1,0 1-1,0-1 1,0 0-1,0 0 0,0 1 1,0-1-1,0 0 1,0 0-1,0 1 0,0-1 1,0 0-1,0 0 1,0 1-1,0-1 0,0 0 1,0 0-1,0 0 0,0 1 1,0-1-1,-1 0 1,1 0-1,0 0 0,0 1 1,0-1-1,0 0 1,0 0-1,-1 0 0,1 0 1,0 1-1,0-1 1,0 0-1,-1 0 0,1 0 1,0 0-1,-14 14 99,-31 11 30,-1-2-1,-1-2 1,-1-2-1,-53 13 1,47-14 98,23-7-51,0-1 1,-1-2-1,0-1 0,0-1 0,-1-2 0,0-2 0,-36 0 0,67-2-161,0 0 0,0-1 0,0 1 0,0 0 0,0 0 0,0-1 0,0 0 0,1 1 0,-1-1 0,0 0 0,0 0-1,1 1 1,-1-2 0,0 1 0,1 0 0,-1 0 0,-2-3 0,4 3-13,-1 0 0,0 0 1,1 0-1,0 0 0,-1-1 0,1 1 0,0 0 0,-1 0 1,1-1-1,0 1 0,0 0 0,0 0 0,0-1 0,0 1 1,0 0-1,1 0 0,-1-1 0,0 1 0,1 0 1,0-2-1,1-2-22,0 1 0,1 0 1,-1 0-1,1-1 0,0 2 1,1-1-1,-1 0 0,1 1 1,-1-1-1,1 1 0,0 0 1,7-4-1,24-10-19,1 2-1,1 1 1,0 2 0,1 1 0,0 2 0,46-4 0,18 2-885,116 4 0,-278 18 1492,20-1-287,-228 15 201,129-16-3025,85-4-2168</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0.861"/>
    </inkml:context>
    <inkml:brush xml:id="br0">
      <inkml:brushProperty name="width" value="0.025" units="cm"/>
      <inkml:brushProperty name="height" value="0.025" units="cm"/>
      <inkml:brushProperty name="color" value="#E71224"/>
    </inkml:brush>
  </inkml:definitions>
  <inkml:trace contextRef="#ctx0" brushRef="#br0">0 477 11627,'0'0'3513,"8"-7"-2328,95-111 2746,48-79-2399,-50 63-776,-100 132-744,0 1 0,0-1 0,0 0 0,1 1 0,-1-1 0,0 1 0,1 0 0,-1 0 0,1-1 0,-1 1 0,1 0 0,0 0 0,-1 0 0,5-1 0,-6 2-10,1 0-1,-1 1 0,1-1 0,-1 0 0,1 0 1,-1 1-1,1-1 0,-1 0 0,1 1 0,-1-1 1,0 0-1,1 1 0,-1-1 0,1 1 0,-1-1 0,0 1 1,0-1-1,1 0 0,-1 1 0,0-1 0,0 1 1,1 0-1,-1-1 0,0 1 0,0-1 0,0 1 1,0-1-1,0 1 0,0-1 0,0 1 0,0 0 0,-4 65 486,-10 3 46,-34 99 1,13-49-235,29-81-413,6-38 79,0 1 1,1-1-1,-1 0 0,0 0 1,0 0-1,0 1 0,0-1 0,0 0 1,0 0-1,1 1 0,-1-1 1,0 0-1,0 0 0,0 0 0,0 0 1,1 1-1,-1-1 0,0 0 1,0 0-1,0 0 0,1 0 0,-1 0 1,0 0-1,0 1 0,1-1 1,-1 0-1,0 0 0,0 0 0,1 0 1,-1 0-1,0 0 0,0 0 1,1 0-1,-1 0 0,0 0 0,0 0 1,1 0-1,-1 0 0,0-1 1,0 1-1,1 0 0,-1 0 1,0 0-1,0 0 0,1 0 0,-1 0 1,0-1-1,0 1 0,0 0 1,1 0-1,-1 0 0,0 0 0,0-1 1,0 1-1,7-7-1011,-1 1-1,0-1 1,-1 0 0,0 0-1,7-12 1,16-33-5979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1.300"/>
    </inkml:context>
    <inkml:brush xml:id="br0">
      <inkml:brushProperty name="width" value="0.025" units="cm"/>
      <inkml:brushProperty name="height" value="0.025" units="cm"/>
      <inkml:brushProperty name="color" value="#E71224"/>
    </inkml:brush>
  </inkml:definitions>
  <inkml:trace contextRef="#ctx0" brushRef="#br0">93 39 14446,'0'0'3747,"-2"8"-2951,-28 121 601,-24 91 1028,48-200-1423,8-27-110,10-26-469,10-27-267,-4-2 0,19-102 0,-19 74-106,-14 208-584,6-85 646,-10-32-109,0-1 0,0 1 0,0-1 0,0 1 0,1-1 0,-1 1 0,0-1 0,0 1 0,1-1 0,-1 1 0,0-1 0,1 1 0,-1-1 0,0 1 0,1-1 0,-1 1 1,1-1-1,-1 0 0,1 1 0,-1-1 0,1 0 0,-1 0 0,1 1 0,-1-1 0,1 0 0,-1 0 0,1 0 0,-1 0 0,1 1 0,0-1 0,-1 0 0,1 0 0,-1 0 0,1 0 0,-1 0 0,1-1 0,0 1 0,-1 0 0,1 0 0,-1 0 0,1 0 0,-1-1 0,1 1 1,-1 0-1,1 0 0,-1-1 0,1 1 0,-1 0 0,1-1 0,-1 1 0,0-1 0,1 1 0,-1 0 0,1-1 0,-1 1 0,0-1 0,1 0 0,1-4 20,0 1 1,-1-1-1,1 0 0,-1 1 0,0-1 1,0 0-1,-1 0 0,1 0 1,-1 0-1,-1-7 0,1 10-17,1 2-30,-1 0 1,0 0-1,0-1 1,0 1-1,0 0 1,0 0-1,0-1 1,0 1-1,0 0 1,0 0-1,0-1 1,0 1 0,0 0-1,0 0 1,0 0-1,0-1 1,0 1-1,-1 0 1,1 0-1,0-1 1,0 1-1,0 0 1,0 0-1,0 0 1,-1-1-1,1 1 1,0 0-1,0 0 1,0 0 0,0 0-1,-1 0 1,1-1-1,0 1 1,0 0-1,0 0 1,-1 0-1,1 0 1,0 0-1,0 0 1,-1 0-1,-9 6-2092,-7 15-3293,11-6-42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2.242"/>
    </inkml:context>
    <inkml:brush xml:id="br0">
      <inkml:brushProperty name="width" value="0.025" units="cm"/>
      <inkml:brushProperty name="height" value="0.025" units="cm"/>
      <inkml:brushProperty name="color" value="#E71224"/>
    </inkml:brush>
  </inkml:definitions>
  <inkml:trace contextRef="#ctx0" brushRef="#br0">141 18 5061,'10'-17'12665,"-13"36"-7321,1-2-6148,-81 427 2945,82-437-2278,-1-1-1,0 1 1,-1 0-1,0-1 1,-5 10-1,8-15 26,0 0-1,-1-1 1,1 1-1,0-1 0,-1 1 1,1-1-1,0 0 1,-1 1-1,1-1 1,-1 1-1,1-1 0,-1 0 1,1 1-1,-1-1 1,1 0-1,-1 1 0,1-1 1,-1 0-1,1 0 1,-1 0-1,0 1 1,1-1-1,-1 0 0,1 0 1,-1 0-1,0 0 1,0 0-1,0-1-158,0 0-1,-1 0 1,1 0 0,0 0-1,0 0 1,0 0 0,0 0-1,1-1 1,-1 1-1,0 0 1,0-1 0,1 1-1,-1 0 1,1-1-1,-1 1 1,1-1 0,-1-1-1,-6-31-5141,-1-10-267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2.631"/>
    </inkml:context>
    <inkml:brush xml:id="br0">
      <inkml:brushProperty name="width" value="0.025" units="cm"/>
      <inkml:brushProperty name="height" value="0.025" units="cm"/>
      <inkml:brushProperty name="color" value="#E71224"/>
    </inkml:brush>
  </inkml:definitions>
  <inkml:trace contextRef="#ctx0" brushRef="#br0">1 209 7591,'2'-11'460,"1"0"-1,1 0 1,0 1 0,0-1-1,1 1 1,0 0 0,1 0-1,0 0 1,0 1-1,1 0 1,1 0 0,-1 1-1,1 0 1,1 0-1,-1 1 1,1 0 0,1 1-1,-1 0 1,1 0 0,0 1-1,0 0 1,1 1-1,0 0 1,-1 0 0,1 1-1,1 1 1,-1 0-1,0 1 1,0 0 0,22 1-1,-30 0-397,-1 0 0,1 0 0,-1 0 0,1 1 0,-1-1 0,1 1 0,-1 0 0,0 0 0,1 0 0,-1 0-1,0 0 1,1 0 0,-1 1 0,0-1 0,0 1 0,0 0 0,0-1 0,-1 1 0,1 0 0,0 0 0,-1 0 0,2 2 0,-1 0 20,-1 0 0,1 0 0,-1 1 0,0-1 0,-1 0 1,1 0-1,0 0 0,-1 1 0,0-1 0,0 0 0,-1 0 0,0 5 1,-2 5 66,0 0 1,-1-1-1,0 0 1,-1 0-1,0 0 1,-1-1 0,-8 13-1,1-6-60,0 0-1,-2-1 0,0 0 1,-1-1-1,0-1 0,-2 0 1,0-2-1,-24 16 1,41-29-36,21-1-324,2-1 133,-1 1 1,0 2-1,0 0 0,33 7 0,-49-8 123,0 1 1,-1-1-1,1 1 0,-1 0 1,0 0-1,0 0 0,0 0 1,0 1-1,0 0 0,0 0 1,0 0-1,-1 0 0,0 1 1,0-1-1,0 1 0,0 0 1,0 0-1,-1 0 0,1 0 1,-1 0-1,0 0 0,-1 1 1,1-1-1,-1 1 0,1-1 1,-1 8-1,0-2 106,-1 0 1,0 0-1,-1 0 0,0 0 1,-1 0-1,0 0 0,0 0 1,-1 0-1,0-1 0,-1 0 1,0 1-1,-1-1 0,0 0 1,0-1-1,-1 1 0,-12 14 1,10-15 64,1 0 1,-1 0 0,0-1 0,0 0 0,-1 0 0,0-1 0,0 0 0,0 0-1,-1-1 1,0-1 0,0 1 0,0-2 0,-1 1 0,1-1 0,-18 2 0,26-5-208,1 0 1,0 0 0,0 0-1,0 0 1,-1 0 0,1 0 0,0 0-1,0 0 1,0-1 0,-1 1-1,1 0 1,0-1 0,0 1 0,0-1-1,0 1 1,0-1 0,0 0 0,0 1-1,0-1 1,0 0 0,0 0-1,0 0 1,1 1 0,-1-1 0,-1-2-1,1 1-184,0-1 0,0 0 0,0 1 0,1-1 0,-1 1 0,1-1 0,-1 0 0,1 1 0,0-1 0,0 0 0,1-3 0,0-5-1339,1 1 1,1-1-1,-1 0 1,9-18-1,12-21-6417</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2.960"/>
    </inkml:context>
    <inkml:brush xml:id="br0">
      <inkml:brushProperty name="width" value="0.025" units="cm"/>
      <inkml:brushProperty name="height" value="0.025" units="cm"/>
      <inkml:brushProperty name="color" value="#E71224"/>
    </inkml:brush>
  </inkml:definitions>
  <inkml:trace contextRef="#ctx0" brushRef="#br0">52 308 14606,'0'0'2146,"-8"67"320,-7-28-672,5 2-577,2-5-448,1-5-609,4-10-128,3-9-801,0-10-1633,3-4-609,3-22-704,1-14-2499</inkml:trace>
  <inkml:trace contextRef="#ctx0" brushRef="#br0" timeOffset="1">86 0 15278,'0'0'6727,"-25"34"-14094,25-24-2434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28.989"/>
    </inkml:context>
    <inkml:brush xml:id="br0">
      <inkml:brushProperty name="width" value="0.025" units="cm"/>
      <inkml:brushProperty name="height" value="0.025" units="cm"/>
    </inkml:brush>
  </inkml:definitions>
  <inkml:trace contextRef="#ctx0" brushRef="#br0">151 173 4260,'0'0'6876,"-12"3"-4773,1 0-1538,0 1-1,-1 0 1,2 1 0,-1 0-1,0 1 1,-16 11-1,24-15-404,-1 1-1,1-1 0,0 1 0,0 0 1,0 0-1,0 0 0,0 1 0,1-1 1,-1 1-1,1-1 0,0 1 1,0 0-1,0 0 0,0 0 0,1 0 1,0 0-1,0 0 0,0 0 0,0 0 1,1 1-1,-1-1 0,1 0 0,0 1 1,1-1-1,0 8 0,0-11-135,0 1 0,0 0-1,0 0 1,0-1 0,0 1 0,1 0-1,-1-1 1,1 1 0,-1-1 0,1 0-1,-1 1 1,1-1 0,0 0 0,-1 0-1,1 0 1,0 0 0,0 0 0,0-1-1,0 1 1,0 0 0,0-1 0,0 0-1,0 1 1,0-1 0,0 0 0,0 0-1,0 0 1,0 0 0,0 0 0,0-1-1,0 1 1,2-1 0,4-1 33,0 1 0,0-1-1,0 0 1,0 0 0,-1-1 0,1 0 0,7-4 0,-1-3-30,-1-1 1,0-1 0,0 1 0,-1-2-1,-1 0 1,0 0 0,-1-1 0,0 0 0,-1-1-1,-1 0 1,0-1 0,-1 1 0,-1-1-1,-1-1 1,0 1 0,-1-1 0,0 0-1,-1 0 1,0-23 0,-3 40-29,0-1 0,0 1 0,0-1 1,0 1-1,0-1 0,0 1 0,0-1 0,0 1 1,0-1-1,0 1 0,0-1 0,0 1 0,0 0 1,0-1-1,0 1 0,0-1 0,-1 1 1,1-1-1,0 1 0,0 0 0,-1-1 0,1 1 1,0-1-1,-1 1 0,1 0 0,0-1 0,-1 1 1,1 0-1,0 0 0,-1-1 0,1 1 0,-1 0 1,1 0-1,0-1 0,-1 1 0,1 0 0,-1 0 1,1 0-1,-1 0 0,1 0 0,-1 0 0,1 0 1,-1 0-1,1 0 0,-1 0 0,1 0 0,-1 0 1,1 0-1,-1 0 0,1 0 0,0 0 0,-1 1 1,1-1-1,-1 0 0,0 1 0,-1 0 5,0 0 0,0 0 1,1 0-1,-1 0 0,0 1 0,0-1 0,0 1 1,1-1-1,-1 1 0,1 0 0,-2 2 0,-1 4 42,0 1 0,1-1 1,0 1-1,0 0 0,1 0 0,0 0 0,1 0 0,0 0 0,0 0 1,1 10-1,0-13-37,1 0 1,-1-1 0,1 1 0,0-1 0,0 1-1,0-1 1,1 0 0,0 1 0,0-1-1,0 0 1,1 0 0,0 0 0,0-1-1,0 1 1,0-1 0,1 1 0,7 5 0,-5-5-182,1 0 0,0 0 1,1-1-1,-1 0 1,1-1-1,0 0 1,0 0-1,10 2 0,40 1-7161,-39-6 1044</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3.305"/>
    </inkml:context>
    <inkml:brush xml:id="br0">
      <inkml:brushProperty name="width" value="0.025" units="cm"/>
      <inkml:brushProperty name="height" value="0.025" units="cm"/>
      <inkml:brushProperty name="color" value="#E71224"/>
    </inkml:brush>
  </inkml:definitions>
  <inkml:trace contextRef="#ctx0" brushRef="#br0">227 0 18898,'0'0'3096,"-7"8"-1719,-28 29-1167,3 2-1,0 1 0,3 1 0,1 1 0,-26 57 0,52-96-182,1 0 0,-1 0 0,1 1 1,0-1-1,0 0 0,1 0 0,-1 1 0,1-1 0,-1 1 1,1-1-1,0 0 0,0 1 0,1-1 0,0 4 0,0-6-19,-1 1 0,1-1 0,0 0 0,0 0 0,1 0 0,-1 1 0,0-1 0,0-1 0,0 1 0,1 0 0,-1 0 0,0 0 0,1-1 0,-1 1 0,1 0 0,-1-1 0,1 0 0,-1 1-1,1-1 1,-1 0 0,1 0 0,-1 0 0,1 1 0,-1-2 0,1 1 0,-1 0 0,1 0 0,-1 0 0,1-1 0,-1 1 0,3-2 0,13-2 62,-1-1 1,0 0-1,0-1 0,-1-1 1,0-1-1,0 0 1,21-16-1,94-80-1385,-103 81 145,-10 4-2795,-18 19 3560,1-1 1,-1 1-1,0-1 1,0 1-1,0-1 1,0 1-1,0 0 1,0 0-1,0-1 1,0 1-1,0 0 1,0 0-1,0 0 1,0 0-1,0 0 1,0 0-1,0 0 1,0 1-1,0-1 1,-1 1-1,-26 2-7106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3.680"/>
    </inkml:context>
    <inkml:brush xml:id="br0">
      <inkml:brushProperty name="width" value="0.025" units="cm"/>
      <inkml:brushProperty name="height" value="0.025" units="cm"/>
      <inkml:brushProperty name="color" value="#E71224"/>
    </inkml:brush>
  </inkml:definitions>
  <inkml:trace contextRef="#ctx0" brushRef="#br0">26 172 11691,'0'0'8744,"76"-46"-7655,-29 29-384,8-2-353,-7 2-191,6 2-97,-15 4-32,-10 2-1185,-11 6-1122,-36 13-11466</inkml:trace>
  <inkml:trace contextRef="#ctx0" brushRef="#br0" timeOffset="1">58 180 4773,'0'0'5220,"-50"20"-1408,43-15-449,7-3-1281,1-2-865,26-5-384,12-13 416,10-5-224,13-4-384,2-2-417,4 2-160,-5 0-96,-10 2-2210,-13-1-4933</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4.368"/>
    </inkml:context>
    <inkml:brush xml:id="br0">
      <inkml:brushProperty name="width" value="0.025" units="cm"/>
      <inkml:brushProperty name="height" value="0.025" units="cm"/>
      <inkml:brushProperty name="color" value="#E71224"/>
    </inkml:brush>
  </inkml:definitions>
  <inkml:trace contextRef="#ctx0" brushRef="#br0">11 285 11979,'0'0'1463,"-3"-9"576,1 6-1925,1 0-1,0 0 0,0 0 0,0 0 0,1 0 1,-1-1-1,1 1 0,0 0 0,0 0 1,0-1-1,0 1 0,0 0 0,1 0 0,-1-1 1,2-2-1,1 0 40,0 0 0,0 0-1,0 0 1,1 0 0,0 1 0,0 0 0,1 0 0,7-7-1,7-7 157,1 1-1,0 1 1,1 1 0,1 1-1,1 0 1,0 2-1,1 1 1,0 1-1,47-15 1,-68 25-306,1 1 0,-1-1 1,0 1-1,1-1 0,-1 1 0,1 0 1,-1 1-1,1-1 0,5 2 0,-8-2 2,0 1-1,1-1 0,-1 1 1,0-1-1,0 1 1,0 0-1,0-1 0,0 1 1,0 0-1,0 0 0,0 0 1,-1 0-1,1 0 1,0 0-1,0 0 0,-1 0 1,1 0-1,-1 0 1,2 2-1,-1 2 52,-1 1 1,1 0 0,-1 0-1,0-1 1,0 1-1,-1 0 1,1 0-1,-1-1 1,-1 1-1,-2 8 1,-9 26 146,-2-1 1,-1-1 0,-23 38-1,18-36 253,1 1 1,-20 61-1,38-96-364,1-1 0,-1 1 0,1 0 0,0-1 0,0 1-1,1 0 1,-1 0 0,1-1 0,1 1 0,1 9-1,-1-13-85,-1 0-1,1 0 0,1-1 0,-1 1 0,0 0 0,0-1 0,1 1 1,-1-1-1,0 1 0,1-1 0,0 0 0,-1 1 0,1-1 0,0 0 0,0 0 1,-1 0-1,1 0 0,0-1 0,0 1 0,0 0 0,0-1 0,0 1 1,0-1-1,0 0 0,0 0 0,1 0 0,-1 0 0,0 0 0,0 0 1,0 0-1,2-1 0,10-2-94,0 1 0,0-1 0,0-1 1,0-1-1,-1 0 0,0 0 0,0-2 1,-1 1-1,15-11 0,106-83-4762,-123 91 4157,52-46-5482,-10 0-2200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4.726"/>
    </inkml:context>
    <inkml:brush xml:id="br0">
      <inkml:brushProperty name="width" value="0.025" units="cm"/>
      <inkml:brushProperty name="height" value="0.025" units="cm"/>
      <inkml:brushProperty name="color" value="#E71224"/>
    </inkml:brush>
  </inkml:definitions>
  <inkml:trace contextRef="#ctx0" brushRef="#br0">315 0 18417,'-7'8'1228,"-17"26"-559,2 0 0,0 2 0,3 0 0,-17 43 0,10-11-347,-29 111-1,46-127 123,5-30-1312,3-18-1171,-1-22-3667,0 1 3628,-1 1 1,-6-21-1,-21-50-1313,18 53 5639,-16-64-1,28 96-1897,-1 0 0,0 1 0,1-1 1,0 0-1,-1 1 0,1-1 0,0 0 0,0 0 0,0 1 0,0-1 0,0 0 0,0 0 0,0 1 1,1-1-1,-1 0 0,1 0 0,-1 1 0,1-1 0,0 1 0,-1-1 0,1 0 0,2-1 1,0 2-141,0 0 1,0 0-1,0 0 1,1 1-1,-1-1 1,0 1-1,1 0 1,-1 0 0,0 0-1,1 1 1,2 0-1,1-1-593,40 4 375,-7 0 62,40-2-1,-68-2-896,0-1 0,0 0 0,0-1 0,0-1 0,-1 0-1,1 0 1,20-10 0,12-11-5451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5.088"/>
    </inkml:context>
    <inkml:brush xml:id="br0">
      <inkml:brushProperty name="width" value="0.025" units="cm"/>
      <inkml:brushProperty name="height" value="0.025" units="cm"/>
      <inkml:brushProperty name="color" value="#E71224"/>
    </inkml:brush>
  </inkml:definitions>
  <inkml:trace contextRef="#ctx0" brushRef="#br0">90 0 11627,'0'0'9839,"-7"10"-9220,-7 9-526,1 1 0,2 0 1,-12 26-1,20-39-75,-1 0-1,1 1 1,1-1 0,-1 1 0,2 0 0,-1 0 0,1 0 0,0 0-1,0 0 1,1 0 0,0 0 0,1 0 0,-1 0 0,5 16-1,-4-23-30,0 1 0,0 0 0,0-1 0,1 1 0,-1-1 0,0 1 0,1-1 0,0 0 0,-1 0 0,1 1 0,-1-1 0,1 0 0,0 0 0,0-1-1,0 1 1,-1 0 0,1-1 0,0 1 0,0-1 0,0 1 0,0-1 0,0 0 0,0 0 0,0 0 0,0 0 0,0 0 0,0 0 0,0-1 0,2 0-1,7-1-69,0 0-1,-1-1 0,0 0 0,11-5 0,-3 1-163,3-4-91,1 2-1,0 1 1,0 0-1,1 2 0,0 0 1,0 2-1,1 0 1,25 0-1,-47 4 302,1 0 0,-1 0 1,0 0-1,1 0 0,-1 1 0,0-1 0,1 1 0,-1-1 0,0 1 0,0 0 0,0 0 0,0 0 0,1 0 0,-1 0 0,0 0 0,-1 0 1,1 1-1,0-1 0,0 1 0,-1 0 0,1-1 0,-1 1 0,1 0 0,-1 0 0,0 0 0,1 0 0,-1 0 0,0 0 0,0 0 0,-1 1 1,1-1-1,0 0 0,-1 0 0,1 1 0,-1-1 0,0 0 0,0 1 0,0-1 0,0 3 0,-1 3 186,0-1-1,0 0 1,-1 1-1,0-1 0,0 0 1,-1 0-1,0 0 1,0 0-1,-1 0 1,0-1-1,-5 8 1,-17 18 721,-1-1 1,-33 30-1,44-47-663,0 0 1,-2-2-1,1 1 0,-1-2 0,-35 16 0,50-25-340,-1-1 0,1 1-1,-1-1 1,1 0 0,-1 0 0,1-1 0,-1 1 0,0-1 0,1 1 0,-1-1-1,0 0 1,0-1 0,1 1 0,-1-1 0,-3 0 0,4-1-276,1 1 0,0 0 0,-1-1 1,1 0-1,0 1 0,0-1 0,0 0 1,0 0-1,0 0 0,1 0 0,-1-1 1,0 1-1,1 0 0,0-1 0,0 1 1,0-1-1,0 1 0,0-1 0,0 1 1,0-6-1,-8-40-7973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5.447"/>
    </inkml:context>
    <inkml:brush xml:id="br0">
      <inkml:brushProperty name="width" value="0.025" units="cm"/>
      <inkml:brushProperty name="height" value="0.025" units="cm"/>
      <inkml:brushProperty name="color" value="#E71224"/>
    </inkml:brush>
  </inkml:definitions>
  <inkml:trace contextRef="#ctx0" brushRef="#br0">0 64 1569,'0'0'20308,"72"-25"-20533,-28 25-223,12-7-1954,3-7-2467,3-4-3042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5.794"/>
    </inkml:context>
    <inkml:brush xml:id="br0">
      <inkml:brushProperty name="width" value="0.025" units="cm"/>
      <inkml:brushProperty name="height" value="0.025" units="cm"/>
      <inkml:brushProperty name="color" value="#E71224"/>
    </inkml:brush>
  </inkml:definitions>
  <inkml:trace contextRef="#ctx0" brushRef="#br0">201 1 14606,'0'0'256,"-12"13"342,-18 24 417,2 2 0,-30 53 0,47-72-517,0 0-1,2 1 1,0 1-1,1-1 1,2 1-1,0 0 1,-5 44-1,10-63-486,1 0 0,0 0 0,0 0-1,0 0 1,0 0 0,0 0 0,1 0-1,-1 0 1,1 0 0,0 0 0,0 0-1,0 0 1,0 0 0,1-1 0,-1 1 0,1 0-1,0-1 1,-1 1 0,1-1 0,3 3-1,-1-3 3,-1 0 0,0 0 0,1 0-1,-1-1 1,1 0 0,-1 0 0,1 0-1,0 0 1,-1 0 0,1-1 0,0 1 0,0-1-1,-1 0 1,1 0 0,0-1 0,5 0-1,2-1 9,0-1 1,0-1-1,-1 1 0,0-2 0,1 1 0,-2-1 0,1-1 0,0 0 0,-1 0 0,0-1 0,-1 0 1,0-1-1,0 0 0,0 0 0,-1 0 0,0-1 0,-1 0 0,8-13 0,-7 9 198,0 0-1,0 0 1,-1-1-1,-1 0 1,0 0-1,-1 0 0,0-1 1,-2 1-1,1-1 1,-2 0-1,0 0 1,0 0-1,-3-20 1,1 32-183,0 0 0,0-1 0,0 1 0,-1 0 0,1 0 0,-1 0 0,0 0 0,0 1 0,0-1 0,0 0 0,0 1 0,0-1 0,-1 1 0,1 0-1,-1 0 1,0 0 0,0 0 0,1 0 0,-1 0 0,0 1 0,-1 0 0,1-1 0,0 1 0,0 0 0,0 1 0,-7-2 0,6 1-99,0 0-1,-1 1 1,1 0-1,0-1 1,-1 2-1,1-1 0,0 0 1,-1 1-1,1 0 1,0 0-1,0 0 1,0 0-1,0 1 1,0-1-1,0 1 0,0 0 1,0 0-1,1 1 1,-1-1-1,-4 5 1,-2 12-2263,10-18 2110,0-1-1,0 1 1,0-1 0,0 0 0,0 1-1,-1-1 1,1 1 0,0-1 0,0 0-1,0 1 1,0-1 0,0 1-1,0-1 1,1 0 0,-1 1 0,0-1-1,0 1 1,0-1 0,0 0 0,0 1-1,1-1 1,-1 0 0,0 1 0,0-1-1,0 0 1,1 1 0,-1-1-1,0 0 1,1 1 0,9 0-5816</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6.139"/>
    </inkml:context>
    <inkml:brush xml:id="br0">
      <inkml:brushProperty name="width" value="0.025" units="cm"/>
      <inkml:brushProperty name="height" value="0.025" units="cm"/>
      <inkml:brushProperty name="color" value="#E71224"/>
    </inkml:brush>
  </inkml:definitions>
  <inkml:trace contextRef="#ctx0" brushRef="#br0">209 0 17232,'-8'8'967,"-17"18"-337,2 2 1,0 0-1,-35 59 1,47-68-298,1 1 1,1 0 0,0 0-1,1 1 1,2 0 0,0 0-1,1 1 1,-2 24 0,6-44-318,1 0-1,0 0 1,0 1 0,0-1 0,1 0 0,-1 0 0,0 1 0,1-1-1,-1 0 1,1 0 0,0 0 0,0 0 0,0 0 0,0 0-1,0 0 1,0 0 0,1 0 0,-1 0 0,0 0 0,1-1 0,2 3-1,-1-2 11,1 0-1,-1 0 0,1 0 0,-1-1 1,1 1-1,-1-1 0,1 0 0,0 0 1,0-1-1,-1 1 0,8 0 0,3-2 21,-1 1 0,1-2-1,-1 0 1,0 0 0,1-1 0,17-7-1,-7 1-23,0-2-1,-1-1 1,0-1-1,-1 0 1,0-2-1,-1-1 1,25-24-1,-36 31 56,-1-1 0,0 1 0,0-2 0,-1 1 0,-1-1-1,0 0 1,0-1 0,-1 0 0,-1 0 0,0 0 0,0-1 0,-1 1 0,-1-1-1,0 0 1,-1 0 0,1-17 0,-3 27-55,0 0 0,0 1 0,0-1 0,-1 1 0,1-1 0,-1 1 0,1-1 0,-1 1-1,0-1 1,0 1 0,0-1 0,0 1 0,0 0 0,-1 0 0,1 0 0,-1-1 0,1 1 0,-1 1 0,0-1 0,0 0 0,0 0 0,-3-2-1,0 2 10,0 0 0,0 0-1,0 0 1,0 0-1,0 1 1,0 0 0,-1 0-1,1 0 1,0 1-1,-9 0 1,-11 2-543,1 1 0,-1 0 0,-38 13 0,63-16 507,-38 7-4287,8-5-5039</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7.534"/>
    </inkml:context>
    <inkml:brush xml:id="br0">
      <inkml:brushProperty name="width" value="0.025" units="cm"/>
      <inkml:brushProperty name="height" value="0.025" units="cm"/>
      <inkml:brushProperty name="color" value="#E71224"/>
    </inkml:brush>
  </inkml:definitions>
  <inkml:trace contextRef="#ctx0" brushRef="#br0">357 10 5317,'-13'0'2258,"-17"-2"-1684,2 1 336,1 0 0,-48 5 1,73-3-826,0-1 0,1 1 0,-1 0 0,0-1 0,1 1 0,-1 0 0,0 0 0,1 0 0,-1 0 0,1 0 0,-1 1 0,1-1 0,0 0 0,0 1 0,-1-1 0,1 1 0,0-1 0,0 1 0,0-1 0,1 1 0,-1 0 0,0 0 1,1-1-1,-1 1 0,1 0 0,-1 0 0,1 0 0,0-1 0,0 1 0,0 0 0,0 0 0,0 0 0,0 0 0,0 0 0,1-1 0,-1 1 0,1 0 0,-1 0 0,1-1 0,0 1 0,0 0 0,-1-1 0,1 1 0,0 0 0,1-1 0,-1 1 0,0-1 1,0 0-1,1 1 0,-1-1 0,0 0 0,1 0 0,0 0 0,-1 0 0,1 0 0,3 1 0,20 5 127,0 0 0,1-2 1,-1-1-1,1-1 0,0-1 1,0-2-1,31-2 0,-7 1-52,1246 0 625,-848 1-3028,-416 0 1644,27 1-71,1-2 1,-1-3-1,94-18 0,-152 22 683,-1 0 0,1 0 0,0 0 0,-1 0 0,1 0 0,-1 0 0,1 0 0,0 0-1,-1 0 1,1-1 0,-1 1 0,1 0 0,0 0 0,-1-1 0,1 1 0,-1 0-1,1-1 1,-1 1 0,1-1 0,-1 1 0,1 0 0,-1-1 0,0 1 0,1-1-1,-1 1 1,0-1 0,1 0 0,-1 1 0,0-1 0,1 1 0,-1-1 0,0 1-1,0-2 1,-1 1 36,1 0 0,-1 0 0,0 0 0,0 0 0,0 0 0,0 1 0,-1-1 0,1 0 0,0 0 0,0 1 0,0-1 0,0 1 0,-1-1 0,1 1 0,0 0 0,-3-1 0,-71-15 172,-124-9 0,-84 10-270,197 12 78,-236-3 99,-484 50 0,557-14-126,-282 28 2895,515-56-2530,17-2-165,27-3-152,167-31 170,169-21-66,-5 30-114,413 26 0,-459 19-89,120 3-3372,-420-24 3444,-14-3 173,-22-4 129,-40-4 13,-1 3-1,-72-2 0,-137 9 88,175 3-282,-169 8 167,-455 74 0,585-62-2211,16-7-2679</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29.888"/>
    </inkml:context>
    <inkml:brush xml:id="br0">
      <inkml:brushProperty name="width" value="0.025" units="cm"/>
      <inkml:brushProperty name="height" value="0.025" units="cm"/>
      <inkml:brushProperty name="color" value="#E71224"/>
    </inkml:brush>
  </inkml:definitions>
  <inkml:trace contextRef="#ctx0" brushRef="#br0">54 1 5029,'0'0'9395,"-8"14"-8487,1-2-813,1 1 1,0 0 0,1 1-1,1-1 1,0 1-1,0 0 1,2 0-1,0 0 1,-1 16-1,1 238 637,45 386-1,-42-641-778,22 141 198,-19-134-327,1 0 1,1 0-1,1 0 0,0-1 1,12 20-1,-3-20-3150,-5-16-2525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29.366"/>
    </inkml:context>
    <inkml:brush xml:id="br0">
      <inkml:brushProperty name="width" value="0.025" units="cm"/>
      <inkml:brushProperty name="height" value="0.025" units="cm"/>
    </inkml:brush>
  </inkml:definitions>
  <inkml:trace contextRef="#ctx0" brushRef="#br0">1 71 11659,'0'0'6999,"10"5"-5889,2 1-968,0-1 0,1-1 0,-1 0 1,1 0-1,0-1 0,0-1 0,21 1 0,-25-3-95,6 1-30,0-1 1,-1-1 0,1 0-1,15-4 1,-28 5 6,0-1 0,0 1 0,1-1 0,-1 1 0,0-1 0,0 0 0,0 0 0,0 1 0,0-1 0,0-1 0,-1 1 0,1 0 0,0 0 0,0-1 0,-1 1 0,1-1 0,-1 0 0,1 1 0,-1-1 0,0 0 0,0 0 0,0 0 0,0 1 0,0-1 0,0 0-1,0-1 1,0 1 0,-1 0 0,1 0 0,-1 0 0,0 0 0,0 0 0,0-1 0,0 1 0,0-4 0,-1 3-11,0 1 0,0 0 0,-1-1-1,1 1 1,0 0 0,-1 0 0,0-1 0,1 1-1,-1 1 1,0-1 0,0 0 0,0 0-1,0 1 1,0-1 0,-1 1 0,1-1 0,0 1-1,-1 0 1,1 0 0,-1 0 0,1 0-1,-1 1 1,0-1 0,1 1 0,-1-1 0,-5 1-1,0-1-31,-1 0-1,0 1 0,1 0 0,-1 1 0,0 0 1,1 0-1,-13 3 0,16-1 27,0-1-1,-1 1 1,1 0-1,0 0 1,1 1 0,-1-1-1,1 1 1,-1 0-1,1 0 1,0 1-1,1-1 1,-7 10 0,9-12-18,0 0 1,0 0 0,0-1 0,0 1 0,0 0 0,0 0-1,0 0 1,1 0 0,-1 0 0,1 0 0,0 0 0,-1 0 0,1 0-1,0 0 1,0 0 0,0 1 0,1-1 0,-1 0 0,0 0-1,1 0 1,-1 0 0,1 0 0,0 0 0,0 0 0,-1-1 0,1 1-1,0 0 1,1 0 0,-1-1 0,0 1 0,1 0 0,-1-1-1,0 1 1,1-1 0,0 0 0,-1 0 0,1 1 0,0-1 0,0 0-1,1 1 1,8 1-794,-1 1-1,0-1 1,1-1-1,-1 1 1,1-2-1,0 0 0,0 0 1,19-2-1,-25 1 316,43 0-5340</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30.455"/>
    </inkml:context>
    <inkml:brush xml:id="br0">
      <inkml:brushProperty name="width" value="0.025" units="cm"/>
      <inkml:brushProperty name="height" value="0.025" units="cm"/>
      <inkml:brushProperty name="color" value="#E71224"/>
    </inkml:brush>
  </inkml:definitions>
  <inkml:trace contextRef="#ctx0" brushRef="#br0">0 1 9321,'0'0'2957,"4"11"-2124,2 9-504,-2 1-1,0 0 1,-1 0 0,0 22-1,-1 102 581,-3-87-733,0 72 547,-1 22 501,23 198 0,0-248-999,-19-93-263,1 0 0,0 1 0,1-1 0,0-1-1,1 1 1,0 0 0,11 14 0,-1-13-2316,-6-10-3332</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31.394"/>
    </inkml:context>
    <inkml:brush xml:id="br0">
      <inkml:brushProperty name="width" value="0.025" units="cm"/>
      <inkml:brushProperty name="height" value="0.025" units="cm"/>
      <inkml:brushProperty name="color" value="#E71224"/>
    </inkml:brush>
  </inkml:definitions>
  <inkml:trace contextRef="#ctx0" brushRef="#br0">1 119 16560,'0'0'2279,"3"-9"-256,-1 3-1863,1 0-1,0 1 0,0 0 1,0 0-1,1 0 0,0 0 1,0 0-1,0 1 0,0 0 0,1 0 1,0 0-1,-1 0 0,2 1 1,-1 0-1,0 0 0,0 0 1,1 0-1,11-3 0,1 0 26,0 1-1,0 0 1,1 1-1,-1 2 1,1-1-1,0 2 1,0 1-1,24 2 1,-40-2-183,-1 0 0,0 1 1,1-1-1,-1 1 1,1 0-1,-1-1 1,0 1-1,0 0 0,1 1 1,-1-1-1,0 0 1,0 1-1,0-1 1,0 1-1,-1 0 0,1-1 1,0 1-1,-1 0 1,1 0-1,-1 0 1,1 0-1,-1 0 1,0 1-1,0-1 0,0 0 1,0 0-1,-1 1 1,1-1-1,0 1 1,-1-1-1,0 1 0,0-1 1,0 0-1,0 1 1,0-1-1,0 1 1,-1 2-1,0 6 29,-1-1 0,0 0 0,-1 0 1,0 0-1,-1 0 0,0 0 0,-7 12 0,-5 4 101,-39 47 1,-7 9 83,63-81-247,1 0 0,0 0 1,-1-1-1,1 1 1,0-1-1,-1 1 1,1-1-1,0 0 1,0 0-1,-1 0 0,1 0 1,3 0-1,0 0 7,4 1 14,0 0 0,0 0 1,0 1-1,0 1 0,0-1 0,0 1 1,-1 1-1,1-1 0,-1 2 0,0-1 1,0 1-1,-1 0 0,1 1 0,7 7 1,-11-9 6,0 1 1,0 1-1,0-1 1,-1 1-1,1-1 1,-2 1 0,1 0-1,0 0 1,-1 0-1,0 0 1,-1 1-1,1-1 1,-1 1-1,-1-1 1,1 1 0,-1-1-1,0 1 1,0-1-1,-1 1 1,-2 10-1,1-9 64,-1 0-1,0-1 1,0 1-1,-1-1 0,0 0 1,0 0-1,-1-1 1,0 1-1,0-1 1,0 0-1,-1 0 0,0-1 1,0 1-1,0-1 1,-12 6-1,14-7 46,-1-1-1,0 0 0,-1 0 1,1 0-1,0-1 0,-1 0 1,0 0-1,1-1 0,-1 1 1,0-1-1,0 0 0,0-1 1,0 1-1,1-1 0,-1 0 1,0-1-1,0 0 0,0 0 1,0 0-1,0 0 1,1-1-1,-6-2 0,8 2-150,0 0 1,0 0-1,0 0 0,0 0 0,1 0 0,-1 0 0,1-1 1,0 1-1,0-1 0,0 0 0,0 0 0,0 0 0,0 0 1,1 0-1,0 0 0,-1 0 0,1 0 0,0-1 0,0 1 1,1 0-1,-1-1 0,1 1 0,0 0 0,0-1 0,0 1 1,0-1-1,0 1 0,2-7 0,0 1-761,1 0 1,0 0-1,0 0 0,1 0 0,0 0 0,0 0 1,1 1-1,11-15 0,18-15-5023,3 0-1853</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31.815"/>
    </inkml:context>
    <inkml:brush xml:id="br0">
      <inkml:brushProperty name="width" value="0.025" units="cm"/>
      <inkml:brushProperty name="height" value="0.025" units="cm"/>
      <inkml:brushProperty name="color" value="#E71224"/>
    </inkml:brush>
  </inkml:definitions>
  <inkml:trace contextRef="#ctx0" brushRef="#br0">30 126 15503,'0'0'2322,"0"-8"310,0 4-2472,-1 0 0,1 0 0,1 0 0,-1 0 0,0 0 1,1 0-1,0 0 0,0 0 0,0 0 0,0 0 0,1 1 1,0-1-1,-1 0 0,1 1 0,1-1 0,-1 1 0,0 0 0,1 0 1,-1 0-1,1 0 0,0 0 0,0 0 0,6-3 0,43-22-331,-51 27 225,-8 97-95,4-78 18,1 0 0,0 1 1,1-1-1,2 1 1,-1-1-1,2 1 1,1-1-1,0 0 1,10 32-1,6-9 98,-3 0-1,-1 0 1,-2 2 0,-2-1 0,-2 2-1,-2-1 1,3 74 0,-10-115 15,0 0 0,0 0-1,0 0 1,0-1 0,0 1 0,0 0 0,0 0 0,-1 0-1,1-1 1,-1 1 0,1 0 0,-1-1 0,0 1 0,0 0-1,0-1 1,1 1 0,-2-1 0,1 1 0,0-1 0,0 0 0,0 1-1,-1-1 1,-1 2 0,1-3-27,0 1-1,0-1 1,0 0 0,0 1-1,0-1 1,0 0-1,0 0 1,0-1 0,0 1-1,0 0 1,0-1 0,0 1-1,0-1 1,0 1-1,0-1 1,0 0 0,0 0-1,1 0 1,-1 0 0,0 0-1,-2-3 1,-13-9-121,0-1-1,1 0 1,1-1 0,0-1 0,1 0-1,1-1 1,1-1 0,0 0 0,1-1-1,-14-33 1,24 51-138,1 0 0,-1 0 0,1 0 0,0 0 0,0 0 0,-1-1 0,1 1 0,0 0 0,0 0 0,0 0 0,0 0 0,0 0 0,0-1 0,1 1 0,-1 0 0,0 0 0,1 0 0,-1 0 0,0 0 0,1 0 0,-1 0 0,1 0 0,0 0 0,-1 0 0,1 0 0,0 0 0,0 0 0,-1 0 0,1 1 0,0-1 0,0 0 0,0 1 0,0-1 0,0 0 0,0 1 0,0-1 0,0 1 0,2-1 0,21-12-6403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32.142"/>
    </inkml:context>
    <inkml:brush xml:id="br0">
      <inkml:brushProperty name="width" value="0.025" units="cm"/>
      <inkml:brushProperty name="height" value="0.025" units="cm"/>
      <inkml:brushProperty name="color" value="#E71224"/>
    </inkml:brush>
  </inkml:definitions>
  <inkml:trace contextRef="#ctx0" brushRef="#br0">100 1 16560,'0'0'6849,"-11"6"-4815,2 0-1801,-1 0 0,2 0 1,-1 0-1,1 1 1,-10 10-1,15-14-236,1 0 0,-1 1 1,1-1-1,-1 1 0,1 0 0,0-1 1,1 1-1,-1 0 0,1 0 0,-1 0 1,1 0-1,0 0 0,1 0 0,-1 1 1,1-1-1,0 0 0,0 0 1,0 1-1,2 7 0,-2-11-2,0 0-1,1-1 1,-1 1-1,1 0 1,-1 0 0,1 0-1,0 0 1,-1 0-1,1-1 1,0 1 0,0 0-1,-1 0 1,1-1-1,0 1 1,0-1 0,0 1-1,0-1 1,0 1-1,0-1 1,0 1 0,0-1-1,0 0 1,0 0-1,0 0 1,0 1-1,0-1 1,0 0 0,0 0-1,0 0 1,0 0-1,0-1 1,0 1 0,0 0-1,0 0 1,0-1-1,0 1 1,0 0 0,0-1-1,0 1 1,1-1-1,3-1-18,1 0-1,-1 0 0,0-1 0,-1 0 1,1 1-1,7-6 0,17-32-6,-8 12-39,-22 29 68,2-1 0,-1 0 0,0 0 1,0 0-1,0 1 0,0-1 0,0 0 0,0 0 0,0 0 0,0 0 0,0 1 0,0-1 0,0 0 0,0 0 1,0 0-1,1 1 0,-1-1 0,0 0 0,0 0 0,0 0 0,0 0 0,0 0 0,1 0 0,-1 1 0,0-1 1,0 0-1,0 0 0,1 0 0,-1 0 0,0 0 0,0 0 0,0 0 0,1 0 0,-1 0 0,0 0 0,0 0 0,0 0 1,1 0-1,-1 0 0,0 0 0,0 0 0,0 0 0,1 0 0,-1 0 0,0 0 0,0 0 0,0 0 0,0 0 1,1-1-1,-1 1 0,0 0 0,0 0 0,0 0 0,0 0 0,1 0 0,-1 0 0,0-1 0,0 1 0,-3 55-278,1-38-306,1 1 1,1 0-1,0-1 1,4 19-1,-4-35 505,0-1 1,0 1-1,0-1 1,0 1-1,1 0 0,-1-1 1,0 1-1,0-1 0,1 1 1,-1-1-1,0 1 0,1-1 1,-1 1-1,1-1 1,-1 1-1,1-1 0,-1 1 1,1-1-1,-1 0 0,1 1 1,-1-1-1,1 0 0,-1 1 1,1-1-1,-1 0 0,1 0 1,0 0-1,-1 1 1,1-1-1,-1 0 0,1 0 1,0 0-1,-1 0 0,1 0 1,0 0-1,-1 0 0,1 0 1,-1-1-1,1 1 1,0 0-1,-1 0 0,1 0 1,-1-1-1,1 1 0,0 0 1,0-1-1,25-19-1820,-16 7 744,0-1 0,-1-1 0,11-23 0,4-14-2911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32.710"/>
    </inkml:context>
    <inkml:brush xml:id="br0">
      <inkml:brushProperty name="width" value="0.025" units="cm"/>
      <inkml:brushProperty name="height" value="0.025" units="cm"/>
      <inkml:brushProperty name="color" value="#E71224"/>
    </inkml:brush>
  </inkml:definitions>
  <inkml:trace contextRef="#ctx0" brushRef="#br0">95 0 11403,'-7'16'1505,"-6"14"-697,-35 85 2310,42-99-2630,1 0 0,1 0 0,0 1 1,1 0-1,-1 24 0,3-39-476,1 0-1,0 0 1,0 0 0,0 0 0,1 0 0,-1 0-1,0 0 1,1-1 0,-1 1 0,1 0 0,0 0-1,0 0 1,0 0 0,0-1 0,0 1 0,0 0 0,2 2-1,-2-4 7,0 1 0,0 0 0,1-1 0,-1 1 0,0-1-1,0 1 1,1-1 0,-1 1 0,0-1 0,1 0 0,-1 0 0,0 0-1,1 1 1,-1-2 0,1 1 0,-1 0 0,0 0 0,1 0-1,1-1 1,8-3 110,1-1 0,-1 0 0,-1 0 0,20-14 0,3 0-125,-30 18-19,-1 0 1,1 0-1,-1 1 1,1-1-1,0 0 1,-1 1-1,1 0 1,0-1-1,0 1 1,-1 0-1,6 1 1,-7-1 16,0 1 1,0-1 0,0 0 0,0 1 0,0 0-1,0-1 1,0 1 0,0-1 0,0 1 0,0 0-1,0 0 1,0 0 0,0-1 0,-1 1 0,1 0-1,0 0 1,0 0 0,-1 0 0,1 2-1,1 3 49,0 1 0,0 0 0,-1 0 0,0 0 0,-1 0 0,1 0 0,-2 9 0,1-9-5,0 1 0,0-1-1,1 1 1,0-1 0,2 9-1,-3-16-41,0 0-1,1 1 0,-1-1 0,0 0 0,0 0 0,1 0 1,-1 1-1,0-1 0,0 0 0,0 0 0,1 0 0,-1 1 1,0-1-1,1 0 0,-1 0 0,0 0 0,0 0 0,1 0 1,-1 0-1,0 0 0,1 0 0,-1 0 0,0 0 0,1 0 1,-1 0-1,0 0 0,1 0 0,-1 0 0,0 0 0,1 0 1,-1 0-1,0 0 0,0 0 0,1 0 0,-1-1 1,0 1-1,0 0 0,1 0 0,-1 0 0,0 0 0,0-1 1,1 1-1,-1 0 0,0 0 0,0-1 0,0 1 0,1 0 1,-1 0-1,0-1 0,0 1 0,0 0 0,0-1 0,0 1 1,0 0-1,0 0 0,1-1 0,-1 1 0,0 0 0,0-1 1,0 0-1,9-18 346,24-115 719,-32 135-1070,1-1-1,-1 0 0,1 1 1,-1-1-1,0 1 0,1-1 0,-1 1 1,0 0-1,0 0 0,0-1 1,0 1-1,1 0 0,-1 0 0,0 0 1,0 0-1,-1 0 0,1 0 0,0 0 1,0 1-1,0 1 0,22 17-8,-17-18 63,0 0 0,1-1 0,0 1 0,-1-1 0,1-1 0,0 1 0,-1-1 0,1 0 0,0-1 0,0 1 1,-1-1-1,1-1 0,0 1 0,-1-1 0,0 0 0,1-1 0,-1 0 0,0 0 0,7-4 0,2-2 88,0 0-1,-1-1 1,-1-1-1,1 0 1,-2 0-1,17-20 1,-26 28-88,0-1 0,-1 1 0,0-1 0,0 0 0,0 0 0,0 0 0,0 1 0,-1-2-1,1 1 1,0-4 0,-2 7-35,0 0 1,0 1-1,0-1 0,0 1 0,0-1 0,0 0 0,0 1 0,0-1 0,0 1 0,-1-1 0,1 0 0,0 1 0,0-1 0,0 1 1,-1-1-1,1 1 0,0-1 0,-1 1 0,1-1 0,0 1 0,-1-1 0,1 1 0,-1-1 0,1 1 0,-1 0 0,1-1 0,-1 0 1,-1 1-11,0 0 0,0-1 0,0 1 1,1 0-1,-1 0 0,0 0 1,0 0-1,0 0 0,0 1 1,1-1-1,-1 0 0,0 1 0,0-1 1,-2 2-1,-3 1-14,0 1-1,0-1 1,1 2-1,-1-1 1,1 1-1,0 0 1,0 0-1,0 0 1,1 1 0,0 0-1,-7 10 1,3-4 43,1 1 0,0 0 0,1 1 1,-11 28-1,17-39-14,0 1 0,0-1 1,0 0-1,1 1 0,-1-1 1,1 1-1,0-1 1,0 1-1,0-1 0,0 1 1,1 4-1,0-6-11,0-1 1,-1 1-1,1 0 1,0-1-1,0 1 1,0-1-1,0 1 1,0-1-1,0 1 0,0-1 1,0 0-1,1 0 1,-1 1-1,0-1 1,1 0-1,2 1 1,3 1-18,1-1 0,-1 1 1,1-2-1,0 1 0,-1-1 0,1 0 1,0-1-1,13 0 0,-19 0-25,9 0-820,0 0 0,0 0-1,0-2 1,0 1 0,19-6-1,10-11-7299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37.535"/>
    </inkml:context>
    <inkml:brush xml:id="br0">
      <inkml:brushProperty name="width" value="0.025" units="cm"/>
      <inkml:brushProperty name="height" value="0.025" units="cm"/>
      <inkml:brushProperty name="color" value="#E71224"/>
    </inkml:brush>
  </inkml:definitions>
  <inkml:trace contextRef="#ctx0" brushRef="#br0">52 2596 3555,'0'0'5552,"-8"1"-4863,-36 7 875,45-11-1551,-1 1 1,1-1-1,0 1 0,-1-1 1,1 1-1,0-1 1,0 1-1,1 0 0,-1-1 1,0 1-1,3-3 0,168-291 234,-62 99-93,-17 39-95,163-261-1,-23 18 88,-36 58-62,-125 223 6,98-224 1,-154 305 135,-2-1 0,15-65 0,-26 93-171,0 1 0,1 0-1,10-19 1,-8 15 232,2-5-3985,-2 9-632</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38.754"/>
    </inkml:context>
    <inkml:brush xml:id="br0">
      <inkml:brushProperty name="width" value="0.025" units="cm"/>
      <inkml:brushProperty name="height" value="0.025" units="cm"/>
      <inkml:brushProperty name="color" value="#E71224"/>
    </inkml:brush>
  </inkml:definitions>
  <inkml:trace contextRef="#ctx0" brushRef="#br0">0 2787 6022,'0'0'3982,"1"-12"-3496,3-9-271,1 0 1,1 0 0,1 0-1,1 1 1,1 0-1,1 0 1,18-27-1,331-594 314,-141 234-278,33-66 42,-205 380-303,322-621 810,-367 713-779,6-13 275,0 1 0,2 0 0,-1 0 0,15-15-1,-13 18-279,-6 8-63,-1-2 1,1 1-1,-1 0 1,0-1-1,0 1 0,0-1 1,-1 0-1,1 0 1,-1 0-1,0 0 0,0 0 1,-1 0-1,1-1 1,1-6-1,-1 6-363,0 1 0,0-1 0,1 1 0,0 0 0,0 0 0,0 0 0,0 1 0,0-1 0,1 1 0,-1-1 0,1 1 0,0 0 0,0 1 0,1-1 0,5-3 0,23-17-4657,-17 7 2088</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39.666"/>
    </inkml:context>
    <inkml:brush xml:id="br0">
      <inkml:brushProperty name="width" value="0.025" units="cm"/>
      <inkml:brushProperty name="height" value="0.025" units="cm"/>
      <inkml:brushProperty name="color" value="#E71224"/>
    </inkml:brush>
  </inkml:definitions>
  <inkml:trace contextRef="#ctx0" brushRef="#br0">361 163 2146,'0'0'8008,"-9"4"-7549,3-1-414,-1 0 0,1 1 1,0-1-1,1 2 1,-1-1-1,1 0 0,-1 1 1,1 0-1,1 1 0,-1-1 1,1 1-1,0 0 1,0 0-1,0 0 0,-3 9 1,-45 91 314,5 2 0,5 3 1,-48 198-1,54-148-376,56-188-432,69-126 642,-7-5 0,86-233 0,-144 328-11,-3 0 0,20-107 0,-69 322-151,21-120-24,0-1 0,-2-1 0,-1 0 0,-22 45 0,-69 107 41,62-116-66,-39 87-1,74-136-217,11-20-236,16-23 216,96-222-292,-2 5 347,-98 210 220,-9 17-9,0-1 0,-1 0 0,8-23 0,-42 65-91,-194 259 1676,205-261-1519,14-22-80,0-1 0,0 0 0,0 0 0,0 0 0,0 1 0,0-1 0,1 0 0,-1 0-1,0 0 1,0 1 0,0-1 0,0 0 0,0 0 0,0 0 0,0 0 0,0 1 0,0-1 0,0 0 0,1 0 0,-1 0-1,0 0 1,0 1 0,0-1 0,0 0 0,0 0 0,1 0 0,-1 0 0,0 0 0,0 0 0,0 0 0,1 1-1,-1-1 1,0 0 0,0 0 0,0 0 0,1 0 0,-1 0 0,0 0 0,0 0 0,0 0 0,1 0 0,-1 0 0,0 0-1,0 0 1,0 0 0,1 0 0,-1-1 0,0 1 0,0 0 0,0 0 0,1 0 0,3-2-6,1 0 1,-1 0 0,0 0-1,0 0 1,0-1 0,0 0 0,7-6-1,22-25-1087,0-1 0,-3-2 0,48-74 0,59-131-3791,-137 241 4891,-92 169 1170,55-106-1243</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0.707"/>
    </inkml:context>
    <inkml:brush xml:id="br0">
      <inkml:brushProperty name="width" value="0.025" units="cm"/>
      <inkml:brushProperty name="height" value="0.025" units="cm"/>
      <inkml:brushProperty name="color" value="#E71224"/>
    </inkml:brush>
  </inkml:definitions>
  <inkml:trace contextRef="#ctx0" brushRef="#br0">2 0 12684,'0'0'1548,"0"15"-886,-2 21-489,2 1 0,2-1 0,2 0 0,7 37 0,58 182 349,-31-126-174,-5 2-1,15 144 0,-45-253-385,-1-10-40,0 1-1,-1-1 0,0 1 0,-1-1 1,-1 1-1,0 0 0,-3 12 1,4-24-50,-1 0 1,0-1-1,1 1 1,-1-1 0,1 1-1,-1-1 1,0 1-1,0-1 1,1 1-1,-1-1 1,0 0 0,0 1-1,1-1 1,-1 0-1,0 0 1,0 1-1,0-1 1,1 0 0,-1 0-1,0 0 1,0 0-1,0 0 1,0 0-1,0 0 1,1 0 0,-1-1-1,0 1 1,0 0-1,0 0 1,-1-1-1,-20-9-3929</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1.063"/>
    </inkml:context>
    <inkml:brush xml:id="br0">
      <inkml:brushProperty name="width" value="0.025" units="cm"/>
      <inkml:brushProperty name="height" value="0.025" units="cm"/>
      <inkml:brushProperty name="color" value="#E71224"/>
    </inkml:brush>
  </inkml:definitions>
  <inkml:trace contextRef="#ctx0" brushRef="#br0">9 473 8712,'0'0'1415,"-2"10"-230,0 0-957,0-1 0,1 1-1,0 0 1,0 0 0,1-1 0,0 1-1,1 0 1,0 0 0,1-1 0,0 1 0,0 0-1,1-1 1,1 0 0,4 10 0,-2-10 11,0 0 0,1 0 0,1-1 1,-1 0-1,1 0 0,1-1 1,-1 0-1,1 0 0,11 5 1,-16-10-115,-1 0-1,1 0 1,0 0 0,-1 0 0,1-1 0,0 0 0,0 0 0,0 0 0,0 0 0,0-1 0,0 1 0,0-1 0,0 0 0,0 0 0,0-1 0,0 1 0,0-1 0,0 0 0,0 0-1,0 0 1,0 0 0,-1-1 0,1 0 0,0 1 0,-1-2 0,0 1 0,1 0 0,3-4 0,3-4 188,-2 0-1,1-1 1,-1 0-1,-1 0 1,0 0-1,10-25 1,27-83 141,-37 95-411,16-51-405,13-78 0,-14-3-6783,-18 70-3900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29.745"/>
    </inkml:context>
    <inkml:brush xml:id="br0">
      <inkml:brushProperty name="width" value="0.025" units="cm"/>
      <inkml:brushProperty name="height" value="0.025" units="cm"/>
    </inkml:brush>
  </inkml:definitions>
  <inkml:trace contextRef="#ctx0" brushRef="#br0">114 0 12844,'-9'5'1991,"-1"1"-1275,0 1-1,0 0 0,1 1 0,-1 0 0,2 1 0,-1 0 1,-10 15-1,16-20-516,1 0 0,0-1 0,0 1 0,0 0 0,0 0 0,1 0 0,-1 0 0,1 0 0,0 1 1,0-1-1,1 0 0,-1 5 0,1-6-185,1 0 0,-1 0 0,1-1 0,0 1 0,-1 0-1,1-1 1,0 1 0,1-1 0,-1 1 0,0-1 0,1 1 0,-1-1 0,1 0 0,0 0 0,0 0 0,0 0 0,0 0 0,0 0 0,0 0 0,1-1 0,1 2 0,0-1 3,0 1 0,0-2 0,0 1 1,0 0-1,0-1 0,1 0 0,-1 0 1,0 0-1,1 0 0,-1-1 0,0 1 1,1-1-1,7-1 0,-10 1-2,0-1-1,0 1 1,0 0 0,0-1-1,0 0 1,0 1 0,0-1-1,0 0 1,0 0 0,-1 0-1,1 0 1,0 0-1,-1-1 1,1 1 0,-1 0-1,1-1 1,-1 1 0,1-1-1,-1 0 1,0 1 0,0-1-1,0 0 1,0 0-1,0 0 1,0 0 0,-1 0-1,1 1 1,-1-1 0,1 0-1,-1-1 1,1-1 0,-1-3 105,0 0 1,-1 0 0,0 0-1,0 0 1,0 0 0,-1 0-1,0 0 1,0 0 0,0 1 0,-1-1-1,0 1 1,-4-6 0,4 7-171,0 0 0,0 1 0,0 0 0,-1 0 0,1 0 0,-1 0 0,0 0 0,0 1 1,0 0-1,-1 0 0,1 0 0,-1 0 0,0 1 0,0-1 0,0 1 0,-9-2 0,9 3-651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1.516"/>
    </inkml:context>
    <inkml:brush xml:id="br0">
      <inkml:brushProperty name="width" value="0.025" units="cm"/>
      <inkml:brushProperty name="height" value="0.025" units="cm"/>
      <inkml:brushProperty name="color" value="#E71224"/>
    </inkml:brush>
  </inkml:definitions>
  <inkml:trace contextRef="#ctx0" brushRef="#br0">1 0 6598,'0'0'12908,"9"76"-12299,5-36-353,0 0-192,1-3-32,-3-5 32,1-8-96,-3-6 64,5-11-32,-10-7 64,-1 0-96,-4-15-800,0-9-1795,-2-1-3459</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1.877"/>
    </inkml:context>
    <inkml:brush xml:id="br0">
      <inkml:brushProperty name="width" value="0.025" units="cm"/>
      <inkml:brushProperty name="height" value="0.025" units="cm"/>
      <inkml:brushProperty name="color" value="#E71224"/>
    </inkml:brush>
  </inkml:definitions>
  <inkml:trace contextRef="#ctx0" brushRef="#br0">0 284 11307,'0'0'6107,"1"-10"-4324,0 2-1598,1 1 0,-1-1-1,1 1 1,1 0 0,-1 0 0,1 0 0,0 0 0,1 1-1,0-1 1,0 1 0,0 0 0,1 0 0,0 0 0,0 1-1,8-7 1,16-16 129,1 1 0,1 1 0,1 2 0,48-26 0,-80 49-366,1 0 1,0 1 0,0-1-1,0 1 1,0-1-1,0 1 1,0-1-1,0 1 1,0-1 0,0 1-1,0 0 1,0 0-1,0 0 1,0 0-1,0-1 1,0 1 0,0 0-1,1 1 1,-1-1-1,0 0 1,0 0 0,0 0-1,0 1 1,0-1-1,1 1 1,-1 0-118,0 0-1,-1 0 1,1 0 0,-1 0-1,0 1 1,1-1 0,-1 0-1,0 0 1,0 0 0,0 0 0,1 1-1,-1-1 1,0 0 0,-1 0-1,1 0 1,0 0 0,0 1-1,-1 1 1,-1 5-1293,-1 1 1,0 0-1,0-1 1,-9 15-1,-11 12-4410</inkml:trace>
  <inkml:trace contextRef="#ctx0" brushRef="#br0" timeOffset="1">107 361 10314,'0'0'7110,"49"-21"-5060,-24-5-480,3-7-705,1-1-449,-1 4-352,-3 8 0,-10 10-96,-10 12-1409,-5 11-1570,0 16-2178</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2.327"/>
    </inkml:context>
    <inkml:brush xml:id="br0">
      <inkml:brushProperty name="width" value="0.025" units="cm"/>
      <inkml:brushProperty name="height" value="0.025" units="cm"/>
      <inkml:brushProperty name="color" value="#E71224"/>
    </inkml:brush>
  </inkml:definitions>
  <inkml:trace contextRef="#ctx0" brushRef="#br0">1 539 12940,'0'0'1522,"7"2"-118,-4-1-1275,-1-1 1,1 1-1,-1-1 1,1 1-1,0-1 1,-1 0-1,1 0 1,0 0-1,-1-1 1,1 1-1,-1-1 1,1 1-1,-1-1 1,1 0-1,-1 0 1,1 0-1,3-2 1,0-1 151,0-1 1,-1 1 0,1-1-1,-1-1 1,0 1 0,7-12-1,3-3-220,-1-1-1,-2-1 0,0 0 1,-1-1-1,-1 0 0,-1 0 1,5-25-1,-8 22-1476,-1 0-1,-1 0 0,0-47 1,-5 74 1445,-5 44 1014,6-43-989,0-1 0,0 1 0,0 0-1,0-1 1,0 1 0,0-1-1,1 1 1,-1 0 0,0-1-1,1 1 1,-1-1 0,1 1 0,-1-1-1,1 1 1,0-1 0,0 0-1,0 1 1,0-1 0,0 0-1,0 0 1,0 0 0,0 1 0,0-1-1,0 0 1,1 0 0,-1-1-1,0 1 1,1 0 0,-1 0-1,1-1 1,-1 1 0,1-1 0,-1 1-1,2 0 1,-1-2-4,0 1-1,0 0 1,-1-1-1,1 1 1,-1-1-1,1 1 1,0-1-1,-1 0 1,1 0 0,-1 0-1,1 1 1,-1-1-1,0-1 1,1 1-1,-1 0 1,0 0 0,0 0-1,0-1 1,0 1-1,0-1 1,0 1-1,1-3 1,19-38 946,-19 36-879,40-84 1127,-31 76-328,-4 21-333,1 29-14,-7-27-449,1 7 78,7 35-8,-9-49-189,0 0-1,0-1 0,1 1 1,-1-1-1,1 1 0,-1-1 0,1 1 1,-1-1-1,1 1 0,0-1 1,0 0-1,0 1 0,0-1 0,0 0 1,0 0-1,0 0 0,0 0 1,1 0-1,-1 0 0,0 0 1,1 0-1,-1 0 0,3 1 0,-3-3 11,1 1-1,-1 0 0,1-1 0,-1 1 1,1-1-1,-1 1 0,1-1 0,-1 1 1,0-1-1,1 0 0,-1 0 0,0 0 1,0 0-1,1 0 0,-1 0 0,0 0 1,0 0-1,0 0 0,0-1 0,-1 1 1,1 0-1,1-3 0,20-39 344,-15 27-292,11-29 20,-15 35-554,1-1 0,0 1 0,0 1 0,1-1 0,9-12 0,-12 20-560,-2 16-9733</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2.984"/>
    </inkml:context>
    <inkml:brush xml:id="br0">
      <inkml:brushProperty name="width" value="0.025" units="cm"/>
      <inkml:brushProperty name="height" value="0.025" units="cm"/>
      <inkml:brushProperty name="color" value="#E71224"/>
    </inkml:brush>
  </inkml:definitions>
  <inkml:trace contextRef="#ctx0" brushRef="#br0">43 308 10474,'0'0'10095,"-7"9"-10042,3-4-47,1-2-3,0 0 0,0 1 0,0-1 0,0 1 0,1 0 0,0 0 0,0 0 0,0 0 0,0 0 0,1 0-1,-1 1 1,1-1 0,0 0 0,1 1 0,-1-1 0,1 1 0,0 7 0,0-12-2,0 0 0,0 1 0,0-1 1,0 1-1,0-1 0,0 0 0,0 1 0,0-1 1,0 0-1,0 1 0,1-1 0,-1 1 0,0-1 1,0 0-1,0 1 0,1-1 0,-1 0 0,0 0 0,0 1 1,1-1-1,-1 0 0,0 0 0,0 1 0,1-1 1,-1 0-1,0 0 0,1 1 0,-1-1 0,0 0 0,1 0 1,-1 0-1,1 0 0,-1 0 0,0 0 0,1 0 1,-1 0-1,0 0 0,1 0 0,14-10 281,8-20 474,-6-1-579,-1-1 0,-2 0 1,-1 0-1,-2-2 0,-1 1 1,-2-1-1,-1-1 0,4-63 1,-25 130 115,7-4-308,1-1 0,1 1-1,1-1 1,2 1 0,1 1-1,1-1 1,6 42 0,-6-69-6,0 1 0,0-1 0,1 1 1,-1-1-1,0 1 0,1-1 1,-1 1-1,1-1 0,-1 1 1,1-1-1,0 0 0,0 1 0,-1-1 1,1 0-1,0 0 0,0 0 1,0 1-1,1-1 0,-1 0 1,0-1-1,0 1 0,0 0 0,3 1 1,-2-2-24,0 1-1,-1-2 1,1 1 0,0 0 0,-1 0 0,1 0-1,0-1 1,-1 1 0,1-1 0,-1 1 0,1-1-1,-1 0 1,1 0 0,-1 1 0,1-1 0,-1 0 0,2-2-1,6-5-387,-1 0 0,0 0-1,-1-1 1,11-16 0,-5 6-1055,-1 0 0,-1 0 0,-1-1 1,-1-1-1,9-28 4142,-26 105 1584,9-56-4211,-1 1-1,0-1 0,1 0 0,-1 0 0,1 0 0,-1 0 0,0 1 1,1-1-1,-1 0 0,0 0 0,1 0 0,-1 0 0,1 0 0,-1 0 1,0 0-1,1 0 0,-1 0 0,1 0 0,-1-1 0,0 1 0,1 0 1,-1 0-1,0 0 0,1 0 0,-1-1 0,1 1 0,-1 0 0,0 0 1,0 0-1,1-1 0,-1 1 0,0 0 0,1-1 0,-1 1 0,0-1 1,15-9 623,6-10-246,-1-2-1,-2 0 1,0-1 0,-1 0 0,17-32 0,-38 63 204,-28 67-54,29-67-494,0 0 0,1 1 0,0-1-1,0 1 1,1-1 0,0 1 0,1 0-1,0 0 1,1 9 0,-1-17-57,0 0-1,1 0 1,-1 0 0,1 0-1,-1 0 1,1-1 0,-1 1 0,1 0-1,-1-1 1,1 1 0,0 0-1,0-1 1,-1 1 0,1 0-1,0-1 1,0 1 0,0-1 0,-1 0-1,1 1 1,0-1 0,0 0-1,0 1 1,0-1 0,0 0-1,0 0 1,0 0 0,0 0 0,0 0-1,0 0 1,0 0 0,-1 0-1,1 0 1,0 0 0,0 0-1,0-1 1,0 1 0,0 0 0,0-1-1,0 1 1,-1-1 0,2 0-1,37-19 82,20-33-1374,-7-9-4415,-13 9-2245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3.487"/>
    </inkml:context>
    <inkml:brush xml:id="br0">
      <inkml:brushProperty name="width" value="0.025" units="cm"/>
      <inkml:brushProperty name="height" value="0.025" units="cm"/>
      <inkml:brushProperty name="color" value="#E71224"/>
    </inkml:brush>
  </inkml:definitions>
  <inkml:trace contextRef="#ctx0" brushRef="#br0">1 113 11435,'8'-11'2146,"-1"1"-1910,31-41 1208,-35 47-1248,1 0 0,-1 0 0,1 0 1,0 1-1,0 0 0,0 0 0,0 0 0,1 0 1,-1 0-1,10-3 0,-13 6-174,-1 0 0,1 0 0,-1 0 0,1 0 0,-1 0-1,0 0 1,1 0 0,-1 0 0,1 0 0,-1 0 0,1 0 0,-1 1-1,0-1 1,1 0 0,-1 0 0,1 0 0,-1 1 0,0-1 0,1 0 0,-1 0-1,0 1 1,1-1 0,-1 0 0,0 1 0,1-1 0,-1 0 0,0 1 0,0-1-1,0 1 1,1-1 0,-1 0 0,0 1 0,0-1 0,0 1 0,0-1-1,0 1 1,0-1 0,1 0 0,-1 1 0,0-1 0,0 1 0,-1-1 0,1 1-1,-1 26 661,0-22-537,-4 30 199,-2-1 1,-2 1-1,-20 50 1,17-54-344,2 0 0,1 1 0,1 1-1,-4 42 1,12-73-6,-1 0 0,1 0 0,0 0 0,0 0 0,0 0 0,0 1 0,0-1 0,1 0 0,-1 0 0,1 0 1,-1 0-1,1 0 0,0 0 0,-1 0 0,1 0 0,0 0 0,1-1 0,-1 1 0,0 0 0,0-1 0,1 1 0,-1 0 0,1-1 0,2 2 0,-2-2-1,1 0 0,-1 0 1,1-1-1,0 1 0,0-1 0,-1 0 0,1 0 1,0 0-1,0 0 0,-1 0 0,1 0 0,0-1 1,-1 1-1,1-1 0,0 0 0,-1 0 0,1 0 1,-1 0-1,5-3 0,12-9-642,1 0-1,-2-2 1,0 0 0,-1-1-1,0-1 1,20-26 0,-36 42 611,52-62-4944</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3.846"/>
    </inkml:context>
    <inkml:brush xml:id="br0">
      <inkml:brushProperty name="width" value="0.025" units="cm"/>
      <inkml:brushProperty name="height" value="0.025" units="cm"/>
      <inkml:brushProperty name="color" value="#E71224"/>
    </inkml:brush>
  </inkml:definitions>
  <inkml:trace contextRef="#ctx0" brushRef="#br0">148 113 8904,'-12'12'4447,"-7"12"-3528,0 0-1,1 1 0,-16 30 0,27-43-701,1 1-1,0-1 1,0 1-1,2 1 0,0-1 1,0 1-1,1-1 1,1 1-1,0 0 1,0 23-1,2-36-203,0 0 1,0 0-1,0 0 0,0 0 1,0 0-1,1 0 1,-1 0-1,0-1 0,0 1 1,1 0-1,-1 0 0,1 0 1,-1 0-1,0-1 0,1 1 1,0 0-1,-1 0 0,1-1 1,-1 1-1,1-1 1,0 1-1,-1 0 0,1-1 1,0 1-1,0-1 0,-1 1 1,1-1-1,0 0 0,0 1 1,1-1-1,1 1 14,0-1 0,-1 0 0,1 0 0,0-1 0,-1 1 0,1 0 1,0-1-1,-1 0 0,1 0 0,3-1 0,5-3 157,0-1-1,0 0 1,19-14 0,-1-4 111,-1-1 1,-1-1-1,36-46 1,-55 63-248,0-1 1,-1-1-1,-1 1 1,1-1 0,-2-1-1,1 1 1,-2-1 0,1 0-1,-2 0 1,0 0-1,0 0 1,-1-1 0,0 1-1,-1-19 1,-1 28-10,-1 0 0,1 0 0,-1 0 0,1 0 0,-1 0 0,0 0 0,0 1 0,-1-1 0,1 0 1,-1 1-1,1-1 0,-1 1 0,0-1 0,0 1 0,0 0 0,0 0 0,0 0 0,0 0 0,-1 0 0,1 0 0,0 0 0,-1 1 0,0 0 1,1-1-1,-1 1 0,0 0 0,0 0 0,0 0 0,0 1 0,0-1 0,0 1 0,1-1 0,-1 1 0,0 0 0,-6 1 0,2-1-45,0 1 0,1 0 0,-1 0 0,1 0 0,-1 1-1,1 0 1,-1 0 0,1 0 0,0 1 0,0 0 0,1 0-1,-1 1 1,0 0 0,1 0 0,-8 7 0,9-6-160,0 0 1,0 0-1,0 1 1,1-1-1,0 1 1,0-1-1,1 1 1,0 0-1,0 0 1,0 0-1,0 0 1,1 0-1,0 1 1,1-1-1,-1 0 1,1 1-1,1 11 1,0-17-26,-1 0-1,0 0 1,1 0-1,-1 0 1,1 0-1,0 0 1,-1 0 0,1 0-1,0 0 1,-1 0-1,1-1 1,0 1-1,0 0 1,0 0 0,0-1-1,0 1 1,0 0-1,0-1 1,0 1 0,0-1-1,0 0 1,0 1-1,0-1 1,0 0-1,0 1 1,0-1 0,1 0-1,-1 0 1,0 0-1,0 0 1,0 0 0,0 0-1,0-1 1,2 1-1,25-1-4527</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4.205"/>
    </inkml:context>
    <inkml:brush xml:id="br0">
      <inkml:brushProperty name="width" value="0.025" units="cm"/>
      <inkml:brushProperty name="height" value="0.025" units="cm"/>
      <inkml:brushProperty name="color" value="#E71224"/>
    </inkml:brush>
  </inkml:definitions>
  <inkml:trace contextRef="#ctx0" brushRef="#br0">13 0 14061,'0'0'3972,"-11"62"-2595,10-19-416,1 7 96,0 2-32,3-2-416,13-6-417,2-10-128,7-14-64,-5-10 0,3-10-384,-7-4-1186,-2-15-992,-12-7-3300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4.598"/>
    </inkml:context>
    <inkml:brush xml:id="br0">
      <inkml:brushProperty name="width" value="0.025" units="cm"/>
      <inkml:brushProperty name="height" value="0.025" units="cm"/>
      <inkml:brushProperty name="color" value="#E71224"/>
    </inkml:brush>
  </inkml:definitions>
  <inkml:trace contextRef="#ctx0" brushRef="#br0">75 146 3171,'0'0'16170,"-8"9"-16101,-1 3-29,0-1-1,1 1 0,1 0 0,-10 21 0,15-28 70,-1 2 0,1-1-1,-1 0 1,2 0 0,-1 1-1,1-1 1,0 1 0,0-1-1,1 1 1,0 0-1,0-1 1,0 1 0,1-1-1,2 11 1,-2-17-98,-1 1-1,1 0 1,-1 0-1,1 0 1,0-1-1,-1 1 1,1 0-1,0-1 0,0 1 1,0-1-1,0 1 1,-1-1-1,1 1 1,0-1-1,0 0 1,0 1-1,0-1 1,0 0-1,0 0 1,0 1-1,0-1 1,0 0-1,0 0 1,0 0-1,0 0 1,0 0-1,0-1 1,1 1-1,30-9 508,-19 2-347,-1-1 0,0 0 0,0-1 0,0-1-1,-1 0 1,-1 0 0,10-13 0,7-11-94,26-42 1,-46 66-31,0 0 1,-1 0-1,0 0 1,-1-1-1,0 0 1,-1 0 0,0 0-1,-1-1 1,0 1-1,2-20 1,-5 31-40,0-1 1,0 1-1,0 0 0,0-1 1,0 1-1,0 0 1,0-1-1,0 1 1,0 0-1,0-1 0,0 1 1,-1 0-1,1 0 1,0-1-1,0 1 1,0 0-1,0 0 0,0-1 1,-1 1-1,1 0 1,0 0-1,0-1 1,-1 1-1,1 0 0,0 0 1,0 0-1,-1-1 1,1 1-1,0 0 0,0 0 1,-1 0-1,1 0 1,0 0-1,-1 0 1,1 0-1,0 0 0,0 0 1,-1 0-1,1 0 1,0 0-1,-1 0 1,1 0-1,0 0 0,-1 0 1,1 0-1,0 0 1,-1 0-1,1 0 0,0 0 1,0 0-1,-1 0 1,1 1-1,0-1 1,0 0-1,-1 0 0,1 0 1,0 1-1,0-1 1,-1 0-1,1 0 1,0 1-1,0-1 0,0 0 1,-1 1-1,-16 15 27,7-1-42,1 0 0,1 0 0,0 1 0,1 0 0,1 1 0,0 0 0,1 0 0,1 0 0,0 0 0,2 1 0,0-1 0,1 33 0,1-49 9,0-1-1,1 1 1,-1 0-1,1 0 1,0 0-1,-1-1 1,1 1 0,-1 0-1,1 0 1,0-1-1,0 1 1,-1-1 0,1 1-1,0-1 1,0 1-1,0-1 1,0 1-1,0-1 1,0 0 0,-1 1-1,1-1 1,0 0-1,0 0 1,0 0-1,0 0 1,0 0 0,0 0-1,0 0 1,0 0-1,0 0 1,0 0 0,0 0-1,0-1 1,0 1-1,0 0 1,0-1-1,1 0 1,39-13 194,-30 8-173,39-16-27,-47 21-1,0 0 0,0 0 0,0 0 0,0 1-1,0-1 1,1 1 0,-1-1 0,0 1 0,0 0 0,1 1-1,-1-1 1,0 1 0,5 0 0,-6 1 8,-1-1 0,0 0 0,0 0 1,0 0-1,0 1 0,0-1 0,0 1 0,0-1 0,0 1 1,0-1-1,-1 1 0,1-1 0,0 1 0,-1 0 1,0-1-1,1 1 0,-1 0 0,0-1 0,0 1 0,0 3 1,-3 35 260,-2-30-105,0-1-1,0-1 1,-1 1 0,1-1 0,-2 0 0,1 0 0,-1 0 0,-14 10-1,2-2 51,-2 0 0,-28 17-1,1-12 48,25-20-1929,22-2 1416,0 1 1,0-1-1,0 1 0,1 0 1,-1-1-1,0 0 1,1 1-1,-1-1 1,1 1-1,-1-1 0,0 0 1,1 0-1,-1 1 1,1-1-1,0 0 1,-1 0-1,1 1 1,0-1-1,-1 0 0,1 0 1,0 0-1,0 0 1,0 0-1,0-1 1,-1-28-8622</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7.419"/>
    </inkml:context>
    <inkml:brush xml:id="br0">
      <inkml:brushProperty name="width" value="0.025" units="cm"/>
      <inkml:brushProperty name="height" value="0.025" units="cm"/>
      <inkml:brushProperty name="color" value="#E71224"/>
    </inkml:brush>
  </inkml:definitions>
  <inkml:trace contextRef="#ctx0" brushRef="#br0">163 0 13869,'-9'19'4694,"-5"12"-4701,-8 40 642,3 1 0,3 1 0,-12 146 0,19 227-470,10-308-441,-5-130-2454,-4-17 389,-9-18-2655,17 27 4979,-17-35-7329</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7.767"/>
    </inkml:context>
    <inkml:brush xml:id="br0">
      <inkml:brushProperty name="width" value="0.025" units="cm"/>
      <inkml:brushProperty name="height" value="0.025" units="cm"/>
      <inkml:brushProperty name="color" value="#E71224"/>
    </inkml:brush>
  </inkml:definitions>
  <inkml:trace contextRef="#ctx0" brushRef="#br0">13 155 11787,'-2'13'966,"-2"7"-604,1 0 0,1 0 1,1 0-1,1 0 0,0 0 0,2-1 0,0 1 0,1 0 0,1 0 0,10 28 0,-2-20-77,2 0 0,0-1-1,2 0 1,22 28 0,-33-48-243,1 0 1,-1 0-1,1-1 0,1 0 0,-1 0 0,1 0 1,0-1-1,0 0 0,1 0 0,-1 0 1,1-1-1,0-1 0,1 1 0,-1-1 1,0-1-1,1 1 0,-1-2 0,1 1 0,11 0 1,-15-3 114,0 0 0,0 0 0,0 0 0,-1-1 0,1 0 0,0 0 0,-1 0 0,1-1 0,-1 1 0,0-1 0,1 0 0,-2 0 0,1-1 0,0 1 0,-1-1 0,1 0 0,-1 0 0,0 0 0,0 0 0,3-6 0,8-15 379,-1-1-1,14-38 1,-16 39-406,92-231 126,-37 85-6240,-50 133-59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30.345"/>
    </inkml:context>
    <inkml:brush xml:id="br0">
      <inkml:brushProperty name="width" value="0.025" units="cm"/>
      <inkml:brushProperty name="height" value="0.025" units="cm"/>
    </inkml:brush>
  </inkml:definitions>
  <inkml:trace contextRef="#ctx0" brushRef="#br0">65 0 11915,'0'0'1506,"0"11"-754,-4 50 1492,1-29-1238,1 1 0,2-1 0,3 37 0,-3-68-997,0 1 1,0-1-1,1 1 1,-1 0 0,0-1-1,1 1 1,-1-1-1,0 1 1,1-1 0,0 1-1,-1-1 1,1 1-1,0-1 1,0 0 0,0 1-1,0-1 1,0 0-1,0 0 1,0 0 0,1 0-1,-1 0 1,0 0-1,0 0 1,1 0 0,-1 0-1,1 0 1,-1-1 0,1 1-1,-1-1 1,1 1-1,-1-1 1,1 0 0,0 1-1,-1-1 1,1 0-1,-1 0 1,1 0 0,0 0-1,-1 0 1,1-1-1,-1 1 1,1 0 0,-1-1-1,3 0 1,7-4 45,1 0 1,-1 0-1,0-2 1,19-13 0,-2 2-126,-26 17 60,1 0 0,-1 0 0,0 0 0,1 0 1,-1 0-1,1 0 0,-1 1 0,1-1 0,-1 1 0,1 0 0,-1-1 0,1 1 0,0 1 0,-1-1 0,1 0 0,-1 0 0,1 1 0,-1 0 0,1-1 0,-1 1 0,1 0 0,-1 0 0,0 0 1,0 1-1,1-1 0,-1 0 0,0 1 0,3 3 0,-2-2 6,-1 0 1,0 1-1,0-1 1,0 1-1,0-1 1,0 1-1,-1 0 0,0 0 1,1 0-1,-2 0 1,1 0-1,0 0 1,-1 0-1,0 0 1,0 0-1,0 0 0,-1 7 1,0-8 31,0 1 1,0-1 0,-1 0-1,0 0 1,1 0-1,-1 0 1,0 0-1,0 0 1,0 0-1,-1-1 1,1 1-1,-1-1 1,0 1-1,1-1 1,-1 0-1,0 0 1,0 0-1,0-1 1,-1 1-1,1-1 1,-4 2-1,-8 3 511,-1-1-1,-32 6 0,36-8-383,-1-1 0,1-1 0,0 0 0,0 0 0,-1-2 0,1 1 0,-15-4 0,24 4-240,0-1-1,0 0 1,0 0-1,0 0 1,0 0-1,0 0 1,1-1 0,-1 1-1,1-1 1,-1 0-1,1 0 1,-1 0-1,1 0 1,0 0-1,0 0 1,0-1-1,0 1 1,0-1-1,1 1 1,-1-1 0,1 0-1,-1 1 1,1-1-1,0 0 1,0 0-1,1 0 1,-1 0-1,0 0 1,1 0-1,0 0 1,0 0-1,0 0 1,0-5-1,1 7-118,-1-1-1,1 0 1,-1 0-1,1 0 1,0 1-1,-1-1 1,1 0-1,0 1 0,0-1 1,1 0-1,-1 1 1,0-1-1,0 1 1,1 0-1,-1-1 0,1 1 1,-1 0-1,1 0 1,-1 0-1,1 0 1,0 0-1,0 0 0,-1 1 1,1-1-1,0 1 1,0-1-1,0 1 1,0 0-1,0-1 1,0 1-1,2 0 0,12-1-1125,0 0-1,30 2 0,-25 0 349,29 0-1244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8.443"/>
    </inkml:context>
    <inkml:brush xml:id="br0">
      <inkml:brushProperty name="width" value="0.025" units="cm"/>
      <inkml:brushProperty name="height" value="0.025" units="cm"/>
      <inkml:brushProperty name="color" value="#E71224"/>
    </inkml:brush>
  </inkml:definitions>
  <inkml:trace contextRef="#ctx0" brushRef="#br0">176 114 5958,'2'-12'6448,"-2"12"-6368,3-63 3381,-3 61-3271,-1 0 1,1-1-1,0 1 0,-1 0 0,1-1 0,-1 1 1,0 0-1,0 0 0,0-1 0,0 1 0,0 0 1,-3-4-1,3 6-106,0-1 0,0 0 0,0 1-1,0-1 1,0 1 0,0-1 0,0 1 0,0 0 0,-1-1 0,1 1 0,0 0 0,0 0 0,0 0 0,0 0-1,0 0 1,-1 0 0,1 0 0,0 0 0,0 0 0,0 1 0,0-1 0,0 0 0,-1 1 0,1-1 0,0 1-1,0-1 1,0 1 0,0-1 0,-1 2 0,-3 1-15,0 1-1,1 0 1,-1 1-1,1-1 1,0 1-1,0 0 1,0-1-1,1 2 1,-1-1 0,1 0-1,-3 10 1,-26 69 86,30-78-124,-10 30 107,2 0 0,1 0 0,3 1 0,0 0 0,0 64 0,6-99-153,0 0 1,0 0 0,0 1-1,0-1 1,0 0 0,1 0-1,-1 1 1,1-1 0,-1 0-1,1 0 1,0 0 0,0 0-1,0 0 1,0 0 0,0 0-1,0 0 1,1 0 0,-1-1-1,1 1 1,-1 0 0,1-1-1,0 1 1,-1-1 0,1 1-1,0-1 1,0 0 0,0 0-1,0 0 1,0 0 0,0 0 0,1-1-1,-1 1 1,0-1 0,0 1-1,0-1 1,1 0 0,-1 1-1,0-1 1,0-1 0,1 1-1,3-1 1,1 0-403,1 0 0,-1-1 0,1 1 1,-1-2-1,8-3 0,30-19-5588,-6-4-2760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49.894"/>
    </inkml:context>
    <inkml:brush xml:id="br0">
      <inkml:brushProperty name="width" value="0.025" units="cm"/>
      <inkml:brushProperty name="height" value="0.025" units="cm"/>
      <inkml:brushProperty name="color" value="#E71224"/>
    </inkml:brush>
  </inkml:definitions>
  <inkml:trace contextRef="#ctx0" brushRef="#br0">99 315 11499,'0'0'8867,"-7"4"-8947,-22 13 16,28-17 84,1 1 0,-1-1-1,1 1 1,-1-1 0,1 1 0,-1-1 0,1 1 0,-1-1 0,1 1 0,0 0-1,-1-1 1,1 1 0,0 0 0,-1-1 0,1 1 0,0 0 0,0-1 0,0 1 0,-1 0-1,1-1 1,0 1 0,0 0 0,0 0 0,0-1 0,0 1 0,1 0 0,-1-1-1,0 1 1,0 1 0,5-2 1305,-3-16-855,-2 15-454,1 0 0,-1 1-1,0-1 1,0 0 0,0 0-1,0 1 1,0-1 0,0 0 0,0 0-1,0 0 1,0 1 0,0-1-1,0 0 1,0 0 0,0 1-1,-1-1 1,1 0 0,0 0-1,-1 1 1,1-1 0,0 0-1,-1 1 1,1-1 0,-1 0-1,1 1 1,-1-1 0,0 1-1,1-1 1,-2 0 0,-13 17 84,-10 40-153,21-44 78,1 1 0,0 0 0,1 0 0,0 0 0,1 17 0,0-29-26,1-1 0,0 1 0,0-1 0,0 1 0,0-1 1,0 1-1,0-1 0,0 1 0,1-1 0,-1 1 0,0-1 0,0 0 1,0 1-1,0-1 0,1 1 0,-1-1 0,0 1 0,0-1 0,1 0 1,-1 1-1,0-1 0,1 1 0,-1-1 0,0 0 0,1 1 0,-1-1 1,0 0-1,1 0 0,-1 1 0,1-1 0,-1 0 0,1 0 0,17-4 43,15-20 169,-13-1-129,-2-1 1,-2 0 0,20-41-1,16-27 1392,-52 95-1472,0-1-1,0 0 1,0 0-1,0 0 0,0 0 1,0 0-1,0 0 1,0 0-1,0 1 1,0-1-1,0 0 1,0 0-1,0 0 0,0 0 1,0 0-1,0 0 1,0 1-1,0-1 1,0 0-1,0 0 1,0 0-1,0 0 0,0 0 1,0 0-1,0 1 1,0-1-1,0 0 1,0 0-1,0 0 0,0 0 1,1 0-1,-1 0 1,0 0-1,0 1 1,0-1-1,0 0 1,0 0-1,0 0 0,0 0 1,0 0-1,1 0 1,-1 0-1,0 0 1,0 0-1,0 0 0,0 0 1,0 0-1,0 0 1,1 0-1,-1 0 1,0 0-1,0 0 1,0 0-1,0 0 0,0 0 1,1 0-1,-1 0 1,0 0-1,0 0 1,0 0-1,0 0 1,0 0-1,0 0 0,0 0 1,1 0-1,-1-1 1,0 1-1,0 0 1,0 0-1,2 22-11,-1 26 37,-3-18 16,-10 48 0,4-32-33,49-139 315,-17 9-208,-15 51-110,-7 28-69,-3 10-64,-3 41 68,4-46 59,0 0 0,0 0 0,1 1 1,-1-1-1,0 0 0,0 0 0,1 0 1,-1 0-1,0 0 0,0 0 0,1 0 0,-1 0 1,0 0-1,0 0 0,1 0 0,-1 0 1,0 0-1,0 0 0,1 0 0,-1 0 1,0 0-1,0 0 0,1 0 0,-1 0 0,0 0 1,0-1-1,1 1 0,-1 0 0,0 0 1,0 0-1,1 0 0,-1-1 0,0 1 1,0 0-1,0 0 0,0 0 0,1-1 1,-1 1-1,0 0 0,0 0 0,0-1 0,0 1 1,0 0-1,0-1 0,11-10 66,-7 6-59,22-32 79,42-47 0,-68 84-88,1 0 1,-1-1 0,0 1-1,0 0 1,0 0-1,1-1 1,-1 1-1,0 0 1,0 0-1,0 0 1,1 0-1,-1-1 1,0 1-1,0 0 1,1 0-1,-1 0 1,0 0-1,1 0 1,-1 0-1,0 0 1,0 0 0,1 0-1,-1 0 1,0 0-1,1 0 1,-1 0-1,0 0 1,0 0-1,1 0 1,-1 0-1,0 0 1,1 0-1,-1 0 1,0 0-1,0 0 1,1 0-1,-1 1 1,0-1-1,0 0 1,1 0 0,-1 0-1,0 1 1,0-1-1,0 0 1,0 0-1,1 0 1,-1 1-1,0-1 1,0 0-1,0 0 1,0 1-1,0-1 1,1 0-1,-1 1 1,7 24-60,-6-21 51,0 0-1,-1-1 1,1 1-1,1-1 1,-1 1-1,0-1 0,1 0 1,2 4-1,-4-7 10,0 1-1,1-1 0,-1 0 1,0 0-1,1 0 0,-1 1 0,0-1 1,1 0-1,-1 0 0,0 0 0,1 0 1,-1 0-1,0 1 0,1-1 1,-1 0-1,0 0 0,1 0 0,-1 0 1,0 0-1,1 0 0,-1 0 0,1 0 1,-1 0-1,0 0 0,1-1 1,-1 1-1,0 0 0,1 0 0,-1 0 1,0 0-1,1-1 0,16-18 4,-4-4-85,-1 1 0,12-33 0,-46 128-879,-7 6 1068,28-78 21,36-34-261,-31 29-1,0 1 1,1-1-1,0 1 1,0 0-1,0 1 1,0-1 0,0 1-1,0 0 1,0 0-1,1 1 1,-1-1-1,1 1 1,6 0-1,-12 2 129,1-1 0,-1 1 0,1-1 0,-1 1 0,1-1 0,-1 1 0,1 0 0,-1-1-1,1 1 1,-1 0 0,0 0 0,0-1 0,1 1 0,-1 0 0,0 0 0,0-1 0,0 1 0,0 0-1,0 0 1,0-1 0,0 1 0,0 0 0,0 1 0,0-1 20,0 0-1,0 1 1,0-1 0,0 0-1,0 1 1,0-1 0,0 0 0,1 1-1,-1-1 1,0 0 0,1 0 0,-1 1-1,1-1 1,-1 0 0,1 0-1,0 0 1,0 0 0,-1 0 0,1 0-1,0 0 1,0 0 0,0 0-1,0 0 1,2 1 0,-1-2 37,0 1-1,1-1 1,-1 0-1,0 0 1,0 0 0,0-1-1,0 1 1,0-1 0,0 1-1,0-1 1,0 1-1,0-1 1,0 0 0,0 0-1,0 0 1,0 0 0,-1-1-1,1 1 1,0 0 0,2-3-1,29-40 679,-30 39-699,1-1-1,-1 1 1,1 0-1,0 0 1,0 0-1,1 0 1,-1 1-1,1 0 1,6-4-1,-11 8-27,0 0-1,0 0 1,1-1 0,-1 1-1,0 0 1,0 0-1,1 0 1,-1 0 0,0 0-1,0 0 1,0 0-1,1 0 1,-1 1 0,0-1-1,0 0 1,1 0-1,-1 0 1,0 0 0,0 0-1,0 0 1,1 0-1,-1 0 1,0 1 0,0-1-1,0 0 1,0 0-1,1 0 1,-1 0 0,0 1-1,0-1 1,0 0-1,0 0 1,0 0 0,1 1-1,-1-1 1,0 0-1,0 0 1,0 1-1,0-1 1,0 0 0,0 1-1,3 17 266,-2 27 196,-2-38-472,1-6 10,0-1 1,0 1-1,0 0 0,0-1 0,0 1 1,0 0-1,0-1 0,0 1 0,0 0 1,1-1-1,-1 1 0,0 0 1,0-1-1,1 1 0,-1 0 0,0-1 1,0 1-1,1-1 0,-1 1 0,1-1 1,-1 1-1,1-1 0,-1 1 1,1-1-1,-1 1 0,1-1 0,-1 0 1,1 1-1,-1-1 0,1 0 0,0 1 1,-1-1-1,1 0 0,-1 0 1,1 0-1,0 0 0,-1 1 0,1-1 1,0 0-1,-1 0 0,1 0 0,0 0 1,-1 0-1,1-1 0,0 1 1,-1 0-1,1 0 0,0 0 0,-1 0 1,1-1-1,0 1 0,-1 0 0,1-1 1,-1 1-1,1-1 0,-1 1 1,1 0-1,0-2 0,35-25 318,-14 6-169,1-1 7,-1-1 0,37-50-1,-72 114-237,28-104 455,-13 42-437,-15 50-112,8-17 152,1 1-1,0-1 1,1 1-1,0 0 1,1 0 0,0 0-1,1 0 1,0 1-1,3 23 1,-1-35-121,-1-1 0,0 0 1,1 0-1,-1 0 0,1 0 1,0 0-1,-1 0 0,1 0 1,0 0-1,0 0 0,-1 0 1,1 0-1,0-1 0,0 1 1,0 0-1,0 0 0,0-1 1,0 1-1,0-1 0,0 1 1,1-1-1,-1 1 0,0-1 1,0 0-1,0 0 0,0 1 0,1-1 1,-1 0-1,0 0 0,0 0 1,1 0-1,1-1 0,22 2-6460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51.798"/>
    </inkml:context>
    <inkml:brush xml:id="br0">
      <inkml:brushProperty name="width" value="0.025" units="cm"/>
      <inkml:brushProperty name="height" value="0.025" units="cm"/>
      <inkml:brushProperty name="color" value="#E71224"/>
    </inkml:brush>
  </inkml:definitions>
  <inkml:trace contextRef="#ctx0" brushRef="#br0">158 674 6566,'-11'3'2419,"8"-2"-2264,-12 3 459,0 0 1,-1-1 0,1-1-1,-1 0 1,0-1-1,-26-2 1,41 1-574,1 0 1,-1-1-1,0 1 0,1-1 1,-1 1-1,1 0 0,0-1 1,-1 1-1,1-1 0,-1 1 1,1-1-1,0 1 0,-1-1 1,1 0-1,0 1 0,-1-1 1,1 1-1,0-1 0,0 0 1,0 1-1,0-1 0,-1 1 0,1-1 1,0 0-1,0 1 0,0-1 1,0 0-1,0 1 0,1-1 1,-1 0-1,0 1 0,0-1 1,0 1-1,1-1 0,-1 0 1,0 1-1,0-1 0,1 0 1,14-26-154,7 6 333,1 1 0,1 1 0,0 0 0,2 2 0,32-16 0,146-62 417,-179 84-621,186-78 77,4 10 0,255-59 1,-384 122 13,121-5 1,-32 5 560,-141 10-563,-1-2-1,36-12 1,-18 5 196,-51 15-283,0 1 1,0 0-1,0-1 1,0 1-1,0 0 1,0-1-1,0 1 0,0 0 1,-1-1-1,1 1 1,0 0-1,0-1 0,-1 1 1,1-1-1,0 1 1,-1 0-1,1-1 0,-1 1 1,1-1-1,-1 1 1,1-1-1,-1 0 1,1 1-1,-1-1 0,1 1 1,-1-1-1,0 0 1,1 0-1,-1 1 0,1-1 1,-1 0-1,0 0 1,1 0-1,-1 1 0,0-1 1,1 0-1,-1 0 1,0 0-1,1 0 1,-1 0-1,0-1 0,1 1 1,-2 0-1,-154 4-128,1 6 0,0 7 0,1 7 0,1 7 0,2 6 0,-223 87 0,370-123 104,-40 18-186,36-12 73,30-9 53,34-10-185,92-33 1,-38 10 48,63-14-1103,2 8 0,304-31-1,-448 70 134,-51 4-373,-11 1 1884,-10 2-19,-118 12 989,1 8-1,-170 48 0,271-58-1321,34-10-146,0 1 1,1 1-1,0 1 0,0 1 1,1 1-1,-24 14 0,55-23-8068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2:53.791"/>
    </inkml:context>
    <inkml:brush xml:id="br0">
      <inkml:brushProperty name="width" value="0.025" units="cm"/>
      <inkml:brushProperty name="height" value="0.025" units="cm"/>
      <inkml:brushProperty name="color" value="#E71224"/>
    </inkml:brush>
  </inkml:definitions>
  <inkml:trace contextRef="#ctx0" brushRef="#br0">84 323 13453,'-15'5'258,"-27"13"980,40-17-1124,0 0 1,0 0 0,1 0-1,-1 1 1,0-1 0,0 0 0,1 1-1,-1-1 1,1 1 0,-1 0-1,1-1 1,0 1 0,0 0-1,-1 0 1,0 3 0,2-4-108,0-1 0,0 1 1,0-1-1,0 1 0,0-1 0,0 0 0,0 1 1,0-1-1,0 1 0,0-1 0,1 1 1,-1-1-1,0 0 0,0 1 0,1-1 1,-1 0-1,0 1 0,0-1 0,1 0 0,-1 1 1,0-1-1,1 0 0,-1 1 0,0-1 1,1 0-1,-1 0 0,1 1 0,-1-1 1,0 0-1,1 0 0,-1 0 0,1 0 0,-1 0 1,1 0-1,-1 0 0,0 0 0,1 0 1,-1 0-1,1 0 0,0 0 0,25 1-16,-20-1 58,9-1-6,1-1 0,-1-1 0,0 0 0,0 0 0,0-2 0,-1 0 0,1-1 0,22-12 0,106-71 164,-138 85-203,98-71 125,-56 39-88,1 1-1,81-42 1,-120 73-47,0 0 1,0 1-1,0 0 1,1 1-1,17-3 1,-26 4 5,1 1 1,0 0-1,0-1 0,0 1 1,0 0-1,0 0 0,0 0 1,0 1-1,0-1 0,-1 0 1,1 1-1,0-1 0,0 1 1,0 0-1,-1-1 0,1 1 0,0 0 1,-1 0-1,1 0 0,0 0 1,-1 1-1,0-1 0,1 0 1,-1 1-1,0-1 0,1 1 1,-1-1-1,0 1 0,0-1 1,0 1-1,-1 0 0,1-1 1,0 1-1,0 0 0,0 2 1,-1 1 24,1-1 0,-1 1 0,0 0 0,0-1 0,0 1 0,-1-1 0,1 1 0,-1-1 0,0 1 0,-1-1 0,1 1 0,-1-1 0,0 0 0,-2 5 0,-1-1 82,-1 0 0,1 0-1,-2 0 1,1-1 0,-1 0 0,-9 8-1,-12 6 257,0-1 0,-56 28-1,75-42-368,-28 13 60,0-1 0,-1-1 0,-1-2 0,-1-2 0,0-2 0,0-1 0,-1-3 0,0-1 0,-79 2 0,93-13 75,27 5-131,0 0-1,0-1 0,-1 1 0,1 0 0,0 0 0,0-1 0,0 1 0,0 0 1,0-1-1,0 1 0,0 0 0,-1 0 0,1-1 0,0 1 0,0 0 0,0-1 1,0 1-1,0 0 0,0-1 0,1 1 0,-1 0 0,0 0 0,0-1 0,0 1 0,0 0 1,0-1-1,0 1 0,0 0 0,1 0 0,-1-1 0,0 1 0,0 0 0,0 0 1,0-1-1,1 1 0,-1 0 0,0 0 0,0 0 0,1-1 0,-1 1 0,47-28-270,146-71 221,-65 32-189,177-68 0,-284 129 194,-17 7 65,-29 19 184,20-17-161,-129 87 1312,-253 127 0,376-212-1325,2 0-74,0 0 1,-1-1-1,0 0 0,0 0 0,0-1 0,-1 0 0,1-1 0,-1 0 0,1-1 0,-1 0 0,-12-1 0,21 0-43,1 0-1,0-1 0,0 1 1,0-1-1,0 1 0,-1-1 1,1 0-1,0 1 1,0-1-1,0 0 0,0 0 1,1 0-1,-1 0 1,0 0-1,0 0 0,0 0 1,1 0-1,-1 0 1,0 0-1,1 0 0,-1 0 1,1 0-1,0-1 1,-1 1-1,1 0 0,0 0 1,0 0-1,0-1 1,0 1-1,0 0 0,0-1 1,0 1-1,0 0 1,0 0-1,0-1 0,1 1 1,0-2-1,17-54-3330,-16 53 3033,30-70-3846,6-13-1586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3:48.925"/>
    </inkml:context>
    <inkml:brush xml:id="br0">
      <inkml:brushProperty name="width" value="0.025" units="cm"/>
      <inkml:brushProperty name="height" value="0.025" units="cm"/>
      <inkml:brushProperty name="color" value="#E71224"/>
    </inkml:brush>
  </inkml:definitions>
  <inkml:trace contextRef="#ctx0" brushRef="#br0">285 155 4100,'12'0'4463,"57"1"-3701,147-4 1639,-167 0-1443,1-2 0,66-15 0,-107 15 889,-21 3-1024,-24 1-498,-331 15-231,-2 0 1755,359-17-1373,23-4-260,26-5-48,87-9-269,160-5 0,-41 5-300,-222 16 435,-23 6-33,0-1-1,0 0 1,1 0 0,-1 0 0,0 0-1,0 0 1,0 0 0,0 0-1,0 0 1,0 0 0,1 0 0,-1-1-1,0 1 1,0 0 0,0 0-1,0 0 1,0 0 0,0 0 0,0 0-1,1 0 1,-1 0 0,0 0-1,0 0 1,0 0 0,0 0 0,0 0-1,0-1 1,0 1 0,0 0-1,0 0 1,0 0 0,0 0 0,0 0-1,0 0 1,0 0 0,1-1-1,-1 1 1,0 0 0,0 0 0,0 0-1,0 0 1,0 0 0,0 0-1,0 0 1,0-1 0,0 1 0,0 0-1,-1 0 1,1 0 0,0 0-1,0 0 1,0 0 0,0 0 0,0-1-1,0 1 1,0 0 0,0 0-1,0 0 1,0 0 0,0 0 0,0 0-1,-1 0 1,-35-8 10,-502-2 1124,366 11-631,389 1-959,352-8-2640,-549 5 3095,0-1 0,36-7 0,-44 3 134,-24 2 119,-28 1 188,-86 5-169,1 5 0,0 6 1,-125 30-1,169-28-1356,32-10-4019,21-4-6327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00.494"/>
    </inkml:context>
    <inkml:brush xml:id="br0">
      <inkml:brushProperty name="width" value="0.025" units="cm"/>
      <inkml:brushProperty name="height" value="0.025" units="cm"/>
      <inkml:brushProperty name="color" value="#E71224"/>
    </inkml:brush>
  </inkml:definitions>
  <inkml:trace contextRef="#ctx0" brushRef="#br0">0 328 4965,'10'-1'699,"47"-11"437,90-29-1,-15 2-876,273-41 346,-318 67 769,172-3 0,-289 14-1084,-788-11 1550,687 26-2011,236-18 245,133-24-1,-111 11-118,-33 6-69,216-35-466,-288 39 594,-28 5 118,-43 2 124,38 1-258,-437 35 272,200-9 277,182-22-331,30-2-132,0 1 1,-39 8-1,61-4-656,22 0-739,25 1-580,100-1-3207,-46-7 459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06.183"/>
    </inkml:context>
    <inkml:brush xml:id="br0">
      <inkml:brushProperty name="width" value="0.025" units="cm"/>
      <inkml:brushProperty name="height" value="0.025" units="cm"/>
      <inkml:brushProperty name="color" value="#E71224"/>
    </inkml:brush>
  </inkml:definitions>
  <inkml:trace contextRef="#ctx0" brushRef="#br0">1 863 7207,'0'0'1174,"1"-8"43,0 4-1166,0 1 105,-1-1 1,1 1-1,0-1 0,0 1 1,0 0-1,1 0 1,-1-1-1,1 1 0,-1 0 1,1 0-1,0 1 1,1-1-1,-1 0 1,0 0-1,1 1 0,-1 0 1,1-1-1,0 1 1,0 0-1,0 0 0,4-2 1,20-5 188,-1 0 1,1 2 0,45-7-1,-14 3-51,816-182 411,916-171-1084,-508 254 213,-1234 109 166,-4 1 32,0-2 0,80-15 0,-123 17-33,0 0 0,0 0 0,0 0-1,-1 0 1,1 0 0,0-1 0,0 1 0,0 0-1,0-1 1,0 1 0,-1-1 0,1 1 0,0-1-1,0 1 1,-1-1 0,1 1 0,0-1 0,-1 0-1,1 1 1,0-2 0,-9-9-548,-32-4-1279,-16 0-1439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06.594"/>
    </inkml:context>
    <inkml:brush xml:id="br0">
      <inkml:brushProperty name="width" value="0.025" units="cm"/>
      <inkml:brushProperty name="height" value="0.025" units="cm"/>
      <inkml:brushProperty name="color" value="#E71224"/>
    </inkml:brush>
  </inkml:definitions>
  <inkml:trace contextRef="#ctx0" brushRef="#br0">414 73 4612,'0'0'5099,"9"-9"-3888,-3 3-983,1 0 0,-1 0-1,1 0 1,1 1 0,-1 0-1,1 0 1,0 1-1,0 0 1,0 0 0,0 1-1,1 0 1,0 1 0,13-3-1,-22 5-216,0 0-1,1 0 1,-1 1-1,1-1 1,-1 0-1,1 0 1,-1 0-1,0 1 1,1-1-1,-1 0 1,1 1-1,-1-1 1,0 0-1,1 1 1,-1-1-1,0 0 1,0 1-1,1-1 1,-1 1-1,0-1 0,0 0 1,0 1-1,1-1 1,-1 1-1,0-1 1,0 1-1,0-1 1,0 1-1,0-1 1,0 0-1,0 1 1,0-1-1,0 1 1,0-1-1,0 1 1,0-1-1,0 1 1,-1-1-1,1 1 1,0-1-1,0 0 1,0 1-1,-1-1 1,1 1-1,0-1 1,0 0-1,-1 1 1,1-1-1,0 0 1,-1 1-1,1-1 0,0 0 1,-1 1-1,0-1 1,-9 13 77,-1 0 1,-1-1-1,0 0 1,0-1-1,-1 0 1,-1-1-1,-19 11 1,-9 8 57,-52 38 59,-140 113 1336,230-176-1509,-1-1-14,0 1 0,1 0 1,-1 0-1,1 1 0,0-1 1,0 1-1,1 0 0,-1 0 0,1 0 1,0 0-1,0 0 0,1 1 1,-4 10-1,6-15-23,0 1 0,0-1 0,0 0 1,0 0-1,1 0 0,-1 0 0,0 0 0,0 0 0,1 0 1,-1 0-1,1 0 0,-1-1 0,1 1 0,-1 0 1,1 0-1,-1 0 0,1 0 0,0-1 0,0 1 0,-1 0 1,1 0-1,0-1 0,0 1 0,0-1 0,0 1 0,0-1 1,0 1-1,-1-1 0,1 1 0,0-1 0,2 0 0,37 6 50,-36-6-31,109-1 320,0-4 0,139-26 0,-49 5-215,262-3-186,-245 19-3432,-70-1-3526</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07.424"/>
    </inkml:context>
    <inkml:brush xml:id="br0">
      <inkml:brushProperty name="width" value="0.025" units="cm"/>
      <inkml:brushProperty name="height" value="0.025" units="cm"/>
      <inkml:brushProperty name="color" value="#E71224"/>
    </inkml:brush>
  </inkml:definitions>
  <inkml:trace contextRef="#ctx0" brushRef="#br0">389 85 15310,'-4'-10'673,"4"8"-630,-1-2 92,0 0 1,-1 0-1,1 1 1,-1-1-1,1 0 1,-1 1-1,0-1 0,-1 1 1,1 0-1,0-1 1,-1 1-1,0 0 1,0 1-1,0-1 0,0 0 1,0 1-1,0 0 1,-1 0-1,1 0 1,-1 0-1,0 0 0,1 1 1,-1-1-1,0 1 1,0 0-1,-7-1 1,1 3-31,0-1 0,-1 2 0,1-1 0,0 1 0,0 1 0,0 0 0,0 0 0,0 1 0,1 0 0,-1 1 0,1 0 0,0 1 0,-12 9 0,1 0-88,1 1-1,0 1 1,1 1 0,-21 28-1,36-42-19,-28 44 6,30-47-7,0 0 0,1 0 0,-1 0 0,1 0 0,-1 0-1,1 1 1,-1-1 0,1 0 0,0 0 0,0 0 0,-1 1 0,1-1-1,0 0 1,0 0 0,0 0 0,0 1 0,1-1 0,-1 0 0,0 0-1,0 0 1,1 1 0,-1-1 0,1 0 0,-1 0 0,1 0 0,-1 0-1,1 0 1,0 0 0,-1 0 0,1 0 0,0 0 0,0 0 0,0 0-1,0-1 1,0 1 0,0 0 0,0-1 0,0 1 0,2 0 0,16 4 28,0 0 0,1-2 0,0 0 1,0-2-1,0 0 0,0-1 0,22-3 1,26 1-22,-62 2 1,14 0-8,-1 1 0,1 1 0,36 8 0,-52-10 4,-1 1-1,0 1 1,0-1 0,1 0 0,-1 1-1,0-1 1,0 1 0,0 0-1,-1 0 1,1 0 0,0 1 0,-1-1-1,3 4 1,-4-4 2,0 0 0,0 0-1,0 0 1,0 0 0,-1 0 0,1 0-1,-1 0 1,1 0 0,-1 0 0,0 0 0,0 0-1,0 0 1,0 1 0,0-1 0,-1 0 0,1 0-1,-1 0 1,1 0 0,-1 0 0,0 0-1,1 0 1,-1 0 0,-2 3 0,-3 3 150,1 0 0,-1-1 0,0 1 0,-1-1 1,0 0-1,0-1 0,0 0 0,-1 0 0,-15 9 0,-1-1 610,-1-1 0,-31 11-1,46-19-601,-1-2 0,0 1 1,0-1-1,-1-1 0,1 0 0,-23 0 0,33-2-181,0 0-1,0 0 1,0 0 0,0 0-1,0 0 1,0-1 0,0 1-1,0 0 1,0-1 0,0 1-1,1-1 1,-1 1 0,0-1-1,0 1 1,0-1-1,0 0 1,1 1 0,-1-1-1,0 0 1,1 0 0,-1 1-1,0-1 1,1 0 0,-1 0-1,1 0 1,0 0 0,-1 0-1,1 0 1,0 0-1,-1 0 1,1 0 0,0 0-1,0 0 1,0 0 0,0 0-1,0 0 1,0 0 0,0 0-1,0 0 1,0 0 0,1-1-1,0-3-417,0 0-1,0 1 1,0-1-1,1 1 1,-1-1-1,1 1 1,0 0-1,4-6 1,2 1-1323,0-1 0,1 2 1,0-1-1,0 1 0,18-11 1,19-12-9039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07.929"/>
    </inkml:context>
    <inkml:brush xml:id="br0">
      <inkml:brushProperty name="width" value="0.025" units="cm"/>
      <inkml:brushProperty name="height" value="0.025" units="cm"/>
      <inkml:brushProperty name="color" value="#E71224"/>
    </inkml:brush>
  </inkml:definitions>
  <inkml:trace contextRef="#ctx0" brushRef="#br0">90 476 14670,'0'0'3123,"-9"9"-2899,2-2-259,-43 51 531,47-54-453,1 1 0,-1-1 0,1 0 0,-1 1 0,1 0 0,1-1 0,-1 1 0,1 0 0,-1 0-1,2 0 1,-1 0 0,0 0 0,1 0 0,0 8 0,1-12-36,-1 0 0,1 0 0,-1 0 0,1 0 0,-1 0 0,1 0 0,0 0 0,-1-1 1,1 1-1,0 0 0,0-1 0,0 1 0,-1 0 0,1-1 0,0 1 0,0-1 0,0 1 0,0-1 0,0 1 0,0-1 0,0 0 0,0 0 0,0 1 0,0-1 0,0 0 0,1 0 0,-1 0 0,0 0 0,0 0 0,0 0 0,0-1 1,0 1-1,0 0 0,0 0 0,0-1 0,1 0 0,41-15 207,-27 5-187,-1-1-1,0-1 0,-1 0 1,-1-1-1,0-1 1,-1 0-1,0 0 1,-1-2-1,-1 1 0,9-20 1,-3 3-7,-2-1-1,-1 0 1,-2-1 0,10-51 0,-14 43 24,-1 0 1,0-53-1,-6 94-1,0 0 0,1 0 0,-1 0-1,-1 0 1,1 0 0,0 0 0,0 0-1,-1 0 1,1 0 0,-1 0 0,1 0-1,-1 0 1,0 1 0,0-1 0,0 0-1,0 0 1,0 1 0,0-1 0,-1 0-1,1 1 1,0 0 0,-3-3 0,2 4-22,1 0 0,-1 0 0,1-1 0,-1 1 0,0 0 0,1 1 1,-1-1-1,1 0 0,-1 0 0,1 1 0,-1-1 0,1 1 0,-1-1 1,1 1-1,0 0 0,-1-1 0,1 1 0,0 0 0,0 0 0,-1 0 0,1 0 1,0 0-1,0 0 0,0 0 0,0 1 0,0-1 0,0 0 0,-1 3 1,-8 11 1,1 1 1,0 0 0,1 1-1,0-1 1,2 1 0,0 1-1,1-1 1,1 1 0,0 0-1,1 0 1,2 0 0,-1 1 0,2-1-1,1 0 1,2 22 0,-2-35-19,0 0 1,0 1-1,0-1 1,1 0-1,0-1 1,0 1-1,0 0 1,0 0-1,1-1 1,-1 0-1,1 1 1,1-1 0,-1 0-1,0 0 1,1-1-1,0 1 1,0-1-1,0 0 1,0 0-1,1 0 1,-1 0-1,1-1 1,-1 1-1,1-1 1,0-1-1,8 3 1,-4-2 22,1-1 0,0 0 1,-1-1-1,1 0 0,0 0 0,-1-1 1,1-1-1,-1 1 0,1-1 0,-1-1 0,0 0 1,0 0-1,13-7 0,-22 10-21,1-1 0,-1 1 0,1 0 0,-1-1 0,0 1 0,1 0-1,-1 0 1,1 0 0,-1-1 0,1 1 0,-1 0 0,1 0 0,-1 0 0,0 0 0,1 0 0,-1 0 0,1 0-1,-1 0 1,1 0 0,-1 0 0,1 0 0,-1 0 0,1 0 0,-1 1 0,1-1 0,-1 0 0,1 0 0,-1 0-1,0 1 1,1-1 0,-1 0 0,1 0 0,-1 1 0,2 17 384,-15 26 510,12-41-821,-5 13 115,0-1-155,0 0 1,1 1-1,1 0 1,1 0-1,-3 29 1,6-45-86,0 1 1,0-1-1,0 0 1,0 1-1,0-1 1,1 0-1,-1 1 1,0-1-1,0 0 1,0 1-1,0-1 1,1 0-1,-1 1 1,0-1-1,0 0 1,1 0-1,-1 0 1,0 1-1,1-1 1,-1 0-1,0 0 1,1 0-1,-1 1 1,0-1-1,1 0 1,-1 0-1,0 0 1,1 0-1,-1 0 1,0 0-1,1 0 1,-1 0-1,1 0 1,-1 0-1,0 0 1,1 0-1,-1 0 1,0 0-1,1 0 1,-1 0-1,0-1 1,1 1-1,-1 0 1,18-9-3363,-1-12-2257,4-9-2931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30.675"/>
    </inkml:context>
    <inkml:brush xml:id="br0">
      <inkml:brushProperty name="width" value="0.025" units="cm"/>
      <inkml:brushProperty name="height" value="0.025" units="cm"/>
    </inkml:brush>
  </inkml:definitions>
  <inkml:trace contextRef="#ctx0" brushRef="#br0">25 8 9673,'0'0'10047,"-6"-2"-10058,-12-4 80,19 7 85,45 4 109,-13-5-223,46 1-48,-73-1-21,0 1 0,0 0 1,1 1-1,-1 0 1,0 0-1,0 0 1,-1 0-1,1 1 0,0 0 1,5 4-1,-10-6-281,0-1 0,0 1 0,0-1-1,1 1 1,-1-1 0,0 0 0,0 1 0,1-1-1,-1 0 1,0 0 0,1 0 0,-1 0 0,0 0 0,1 0-1,-1 0 1,0 0 0,0-1 0,2 1 0,9-6-5349</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08.925"/>
    </inkml:context>
    <inkml:brush xml:id="br0">
      <inkml:brushProperty name="width" value="0.025" units="cm"/>
      <inkml:brushProperty name="height" value="0.025" units="cm"/>
      <inkml:brushProperty name="color" value="#E71224"/>
    </inkml:brush>
  </inkml:definitions>
  <inkml:trace contextRef="#ctx0" brushRef="#br0">114 11 13453,'0'0'3443,"-3"9"-1927,-11 25-530,-13 30 1052,-21 74-1,42-116-1905,1 1 0,1 0 0,1-1 1,1 1-1,1 0 0,0 1 0,6 36 0,-5-55-151,1-1 0,0 1 0,0 0 0,1-1 1,-1 1-1,1-1 0,0 0 0,0 1 0,0-1 0,1 0 0,-1 0 1,1 0-1,0-1 0,0 1 0,1-1 0,-1 1 0,1-1 0,-1 0 1,1-1-1,0 1 0,9 4 0,-9-6-290,0 0 0,0 0-1,0 0 1,0-1 0,0 1-1,1-1 1,-1 0 0,0 0 0,0 0-1,1-1 1,-1 0 0,0 1 0,0-1-1,0-1 1,0 1 0,0-1 0,0 1-1,0-1 1,-1 0 0,1-1 0,-1 1-1,1-1 1,-1 1 0,5-6-1,9-9-1477,-1 0-1,20-26 1,-29 34 1941,-1 0 0,-1 0-1,1-1 1,-1 0 0,-1 0 0,0 0 0,4-14 0,-8 24-4,0-1 0,0 1 1,1 0-1,-1-1 1,0 1-1,0 0 0,0-1 1,0 1-1,0-1 1,1 1-1,-1 0 0,0-1 1,0 1-1,0-1 1,0 1-1,0 0 0,0-1 1,0 1-1,0-1 1,-1 1-1,1 0 0,0-1 1,0 1-1,0-1 1,0 1-1,0 0 0,-1-1 1,1 1-1,0 0 1,0-1-1,-1 1 0,1 0 1,0-1-1,0 1 1,-1 0-1,1 0 0,0-1 1,-1 1-1,-15 8 1765,-15 24-962,23-21-677,0 1 0,0 0 0,-7 17 1,13-25-246,0 0 0,0 0 0,1 0 0,0 0 0,0 0 0,0 1 0,0-1 0,1 0 0,-1 1 0,1-1 0,0 0 0,1 1 1,-1-1-1,1 0 0,1 6 0,-1-9-23,0 1 0,0-1 1,0 0-1,0 0 1,0 0-1,1 1 0,-1-1 1,0 0-1,1-1 0,-1 1 1,1 0-1,-1 0 1,1-1-1,0 1 0,-1 0 1,1-1-1,0 0 0,-1 1 1,1-1-1,0 0 1,-1 0-1,1 0 0,0 0 1,-1 0-1,1 0 0,0-1 1,-1 1-1,4-1 0,3-1 42,-1 1 0,1-1-1,-1-1 1,15-5 0,-10 0-23,-1 1 1,1-2 0,-1 0-1,-1 0 1,0 0-1,16-21 1,-21 24-19,0 0 0,0-1 0,0 0 0,-1 0 0,0 0 0,-1-1 0,0 1 0,0-1 0,0 0 0,-1 0 0,0 0-1,1-13 1,-3 20-11,0 1-1,0 0 0,0 0 0,0 0 0,0-1 0,0 1 0,0 0 0,0 0 0,0-1 0,0 1 1,0 0-1,0 0 0,0-1 0,0 1 0,0 0 0,0 0 0,0 0 0,0-1 0,0 1 0,0 0 1,-1 0-1,1 0 0,0-1 0,0 1 0,0 0 0,0 0 0,0 0 0,-1 0 0,1 0 0,0-1 1,0 1-1,0 0 0,-1 0 0,1 0 0,0 0 0,0 0 0,0 0 0,-1 0 0,1 0 0,0 0 1,0 0-1,-1 0 0,1 0 0,0 0 0,0 0 0,-1 0 0,1 0 0,-14 8-92,-8 14 9,16-14 80,1-1-1,0 2 1,0-1 0,1 0-1,0 1 1,1 0 0,0 0-1,0 0 1,1 0 0,0 0-1,1 1 1,-1-1 0,2 0-1,0 1 1,1 10 0,-1-18 7,1-1-1,-1 1 1,1-1 0,0 1 0,0-1 0,0 1 0,0-1 0,0 0-1,0 1 1,0-1 0,1 0 0,-1 0 0,0 0 0,1 0-1,-1 0 1,1 0 0,-1 0 0,1 0 0,-1 0 0,1-1 0,0 1-1,1 0 1,46 10 52,-27-7-40,-17-3-28,0 0-1,0 0 1,0 1 0,0 0-1,0 0 1,-1 0 0,1 1-1,-1-1 1,0 1 0,0 0-1,0 0 1,0 0 0,0 1 0,-1 0-1,1-1 1,-1 1 0,0 0-1,0 1 1,0-1 0,-1 0-1,0 1 1,0 0 0,0-1-1,0 1 1,-1 0 0,1 0-1,-1 0 1,-1 0 0,1 0-1,-1 0 1,1 0 0,-2 0-1,1 1 1,0-1 0,-1 0-1,0 0 1,0 0 0,-3 6-1,1-2 23,0 0 1,-1 0-1,-1 0 0,1 0 0,-1 0 1,-1-1-1,0 0 0,0 0 0,0-1 1,-1 1-1,0-1 0,0-1 0,-17 12 1,24-18-1,-1 0 0,0 1 0,1-1 0,-1 0 0,0 0 0,1 1 0,-1-1 0,0 0 0,1 0 0,-1 0 0,0 0 0,0 0 0,1 0 0,-1 0 0,0 0 0,1 0 1,-1-1-1,0 1 0,1 0 0,-1 0 0,0 0 0,1-1 0,-1 1 0,1 0 0,-1-1 0,0 1 0,1-1 0,-1 1 0,1-1 0,-1 1 0,1-1 0,-1 1 0,1-1 0,0 1 0,-1-1 0,1 1 1,0-1-1,-1 0 0,1 1 0,0-1 0,0 0 0,-1 1 0,1-1 0,0 0 0,0 1 0,0-2 0,-1-38 85,2 36-83,6-43-27,2 2-1,2-1 0,2 1 1,35-79-1,-20 53-144,90-210-179,-76 184 374,-30 71 72,-12 26-98,0 0 1,0 0-1,0 0 1,0 0-1,0 0 1,0 0-1,0 1 1,0-1-1,0 0 1,0 0-1,0 0 1,0 0-1,0 0 1,0 0-1,0 0 1,0 0-1,0 0 1,1 0 0,-1 0-1,0 0 1,0 1-1,0-1 1,0 0-1,0 0 1,0 0-1,0 0 1,0 0-1,0 0 1,0 0-1,0 0 1,0 0-1,1 0 1,-1 0-1,0 0 1,0 0-1,0 0 1,0 0-1,-12 46 461,5-18-553,2-5 139,2 0 0,0 0 1,1 0-1,1 0 0,2 0 1,0 0-1,1 0 1,2 0-1,0 0 0,1-1 1,1 0-1,2 0 1,0 0-1,1-1 0,1 0 1,1-1-1,16 24 0,-7-17-24,-8-12 418,-28-32-154,11 11-266,-46-50-493,2-3 0,-69-109-1,118 167 463,-1 0 1,0 0-1,0 0 0,0 0 0,1 0 0,-1 0 0,0 0 1,1 0-1,-1 0 0,1 0 0,0 0 0,-1 0 1,1 0-1,0-1 0,-1 1 0,1 0 0,0 0 0,0 0 1,0-1-1,0 1 0,0 0 0,0 0 0,1 0 1,-1-1-1,0 1 0,1 0 0,-1 0 0,1-1 0,1 1 1,1 0 0,-1 0 0,1 0 0,-1 1-1,1-1 1,0 1 0,-1 0 0,1 0-1,-1 0 1,1 0 0,2 0 0,6 0-56,93 10-115,-31-3-4558,-42-6-1492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09.298"/>
    </inkml:context>
    <inkml:brush xml:id="br0">
      <inkml:brushProperty name="width" value="0.025" units="cm"/>
      <inkml:brushProperty name="height" value="0.025" units="cm"/>
      <inkml:brushProperty name="color" value="#E71224"/>
    </inkml:brush>
  </inkml:definitions>
  <inkml:trace contextRef="#ctx0" brushRef="#br0">0 0 14478,'0'0'320,"54"4"-160,-15-2-96,9-2-4644</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0.004"/>
    </inkml:context>
    <inkml:brush xml:id="br0">
      <inkml:brushProperty name="width" value="0.025" units="cm"/>
      <inkml:brushProperty name="height" value="0.025" units="cm"/>
      <inkml:brushProperty name="color" value="#E71224"/>
    </inkml:brush>
  </inkml:definitions>
  <inkml:trace contextRef="#ctx0" brushRef="#br0">85 334 11979,'0'0'4575,"-10"-4"-3160,-30-16-390,39 20-997,0 0 1,0 0-1,-1 0 1,1 0-1,0 0 1,0 0-1,0 0 1,0 1-1,-1-1 1,1 0-1,0 1 1,0-1-1,0 1 1,0-1-1,0 1 1,0-1-1,0 1 1,0 0-1,0-1 1,0 1-1,0 0 1,1 0-1,-1 0 1,0 0-1,1 0 0,-1 0 1,0 0-1,1 0 1,-1 0-1,1 0 1,-1 0-1,1 0 1,0 0-1,-1 0 1,1 0-1,0 1 1,0-1-1,0 0 1,0 2-1,-1-2-27,1 1 0,-1 0 0,1 0 0,-1 0-1,1 0 1,0 0 0,0 0 0,0-1 0,0 1 0,0 0-1,0 0 1,0 0 0,1 0 0,-1 0 0,1 0 0,-1-1-1,1 1 1,0 0 0,0 0 0,0-1 0,0 1 0,1 1-1,1-2 21,1 0-1,-1 0 1,0-1-1,1 0 1,-1 0-1,0 0 1,1 0-1,-1 0 1,0-1-1,1 1 1,-1-1 0,0 0-1,0 0 1,1 0-1,-1 0 1,0-1-1,0 1 1,4-4-1,53-38 725,-58 40-700,17-13 182,-1-2 0,0 0 0,-2-1 0,0 0 0,19-33 0,-26 37-24,0 0 1,-1-1-1,-1-1 0,-1 1 1,0-1-1,-1 0 1,-1-1-1,3-25 1,-6 43-204,-1 0 1,0 0 0,0-1 0,0 1 0,0 0-1,0 0 1,1 0 0,-1 0 0,0 0 0,0-1 0,0 1-1,0 0 1,0 0 0,0 0 0,0-1 0,0 1-1,0 0 1,0 0 0,0 0 0,1 0 0,-1-1-1,0 1 1,0 0 0,0 0 0,0 0 0,-1-1 0,1 1-1,0 0 1,0 0 0,0 0 0,0-1 0,0 1-1,0 0 1,0 0 0,0 0 0,0 0 0,0-1 0,0 1-1,-1 0 1,1 0 0,0 0 0,0 0 0,0 0-1,0-1 1,0 1 0,-1 0 0,1 0 0,0 0 0,0 0-1,0 0 1,0 0 0,-1 0 0,1 0 0,0 0-1,0 0 1,0 0 0,-1 0 0,1 0 0,0 0 0,0 0-1,0 0 1,-1 0 0,1 0 0,-11 15-151,-9 27-41,6-6 188,2 0-1,0 1 1,3 1-1,1-1 0,-3 48 1,10-82 10,1 0 0,0-1 0,0 1 1,0 0-1,1-1 0,-1 1 0,0-1 0,1 1 0,0-1 0,0 1 1,-1-1-1,2 1 0,-1-1 0,0 1 0,0-1 0,1 0 0,-1 0 1,1 0-1,0 0 0,-1 0 0,1 0 0,0 0 0,0-1 0,0 1 1,0 0-1,1-1 0,-1 0 0,0 0 0,1 0 0,-1 0 1,1 0-1,-1 0 0,1 0 0,-1-1 0,1 1 0,0-1 0,-1 0 1,1 0-1,-1 0 0,1 0 0,0 0 0,3-1 0,6 0 103,1-1 0,-1 0-1,0-1 1,0-1 0,-1 0 0,1 0-1,21-12 1,-19 7-56,0 0 1,0-1-1,-1-1 0,0 0 0,-1-1 0,11-14 1,-16 18 20,0-1 1,0-1 0,-1 1 0,-1-1-1,0 0 1,0-1 0,-1 1 0,0-1-1,5-21 1,-9 32-77,-1 1 1,1-1-1,0 0 1,0 0-1,-1 0 0,1 0 1,0 0-1,0 0 0,-1 0 1,1 0-1,0 1 0,0-1 1,-1 0-1,1 0 1,0 0-1,0 0 0,-1 0 1,1 0-1,0 0 0,-1-1 1,1 1-1,0 0 1,0 0-1,-1 0 0,1 0 1,0 0-1,0 0 0,-1 0 1,1-1-1,0 1 0,0 0 1,0 0-1,-1 0 1,1 0-1,0-1 0,0 1 1,0 0-1,0 0 0,-1-1 1,1 1-1,0 0 0,0 0 1,0-1-1,0 1 1,0 0-1,0 0 0,0-1 1,0 1-1,0 0 0,0 0 1,0-1-1,0 1 0,0 0 1,0 0-1,0-1 1,0 1-1,0 0 0,0-1 1,0 1-1,0 0 0,0 0 1,0-1-1,0 1 0,1 0 1,-1-1-1,-16 17-160,8-5 158,1 1 0,1 0-1,0 0 1,0 0 0,1 1 0,1 0-1,0-1 1,1 2 0,0-1-1,1 0 1,0 1 0,1 19 0,1-31 1,1-1 0,-1 1 0,0-1 1,1 1-1,-1-1 0,1 1 0,0-1 1,0 1-1,-1-1 0,1 1 0,0-1 1,0 0-1,0 1 0,1-1 0,-1 0 1,0 0-1,0 0 0,1 0 0,-1 0 1,0 0-1,3 1 0,0-1 13,0 1 0,0-1-1,1 0 1,-1 0 0,0 0-1,1-1 1,-1 1 0,6-1-1,2-1 29,0 0-1,1 0 1,-1-1-1,0-1 0,13-4 1,-12 2-11,0-1 1,-1 0-1,0-1 0,0 0 1,-1 0-1,0-1 1,16-16-1,-23 21-14,0-1 0,-1 0-1,1 0 1,-1 0 0,0 0 0,0 0 0,0-1-1,-1 0 1,1 1 0,-1-1 0,0 0 0,-1 0-1,1 0 1,-1 0 0,0-1 0,0 1 0,-1 0-1,1 0 1,-1-1 0,0 1 0,-1 0 0,-1-8-1,2 12-17,0 1 0,0-1-1,-1 1 1,1-1 0,0 1-1,-1 0 1,1-1 0,0 1-1,-1-1 1,1 1 0,0 0-1,-1-1 1,1 1 0,-1 0-1,1 0 1,0-1 0,-1 1-1,1 0 1,-1 0 0,1 0-1,-1 0 1,1-1 0,-1 1-1,1 0 1,-1 0 0,1 0 0,-1 0-1,1 0 1,-1 0 0,1 0-1,-1 0 1,1 1 0,-1-1-1,1 0 1,-1 0 0,1 0-1,0 0 1,-1 1 0,1-1-1,-1 0 1,1 0 0,-1 1-1,0 0 1,-18 12-190,13-6 166,0 1 1,0 0-1,0 0 1,1 0 0,1 1-1,-6 10 1,8-14 31,0 0 1,1 0-1,-1 0 1,1 0-1,0 0 1,0 1 0,0-1-1,1 0 1,0 1-1,0-1 1,0 0 0,1 0-1,0 6 1,0-9 6,0 0-1,0-1 1,0 1 0,0 0 0,0-1-1,0 1 1,0-1 0,1 0 0,-1 1-1,1-1 1,-1 0 0,1 0-1,-1 0 1,1 0 0,-1 0 0,1 0-1,0 0 1,0 0 0,-1-1 0,1 1-1,0-1 1,0 0 0,0 1 0,3-1-1,53 1 289,-38-2-231,-8 1-33,1 0-1,-1-2 0,21-3 1,-29 4-294,0 0 1,0 0-1,-1-1 1,1 1-1,0-1 1,-1 1-1,1-1 1,-1-1-1,0 1 1,0 0-1,0-1 1,0 1-1,0-1 1,0 0-1,4-6 1,2-19-5342</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0.380"/>
    </inkml:context>
    <inkml:brush xml:id="br0">
      <inkml:brushProperty name="width" value="0.025" units="cm"/>
      <inkml:brushProperty name="height" value="0.025" units="cm"/>
      <inkml:brushProperty name="color" value="#E71224"/>
    </inkml:brush>
  </inkml:definitions>
  <inkml:trace contextRef="#ctx0" brushRef="#br0">0 1 17745,'0'0'8392</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0.837"/>
    </inkml:context>
    <inkml:brush xml:id="br0">
      <inkml:brushProperty name="width" value="0.025" units="cm"/>
      <inkml:brushProperty name="height" value="0.025" units="cm"/>
      <inkml:brushProperty name="color" value="#E71224"/>
    </inkml:brush>
  </inkml:definitions>
  <inkml:trace contextRef="#ctx0" brushRef="#br0">381 170 6150,'-2'-8'7095,"2"4"-6806,-1 1 0,0 0 0,0-1 1,0 1-1,-1 0 0,1-1 1,-1 1-1,0 0 0,1 0 0,-1 0 1,-1 1-1,1-1 0,0 0 1,-6-3-1,4 3-101,0 1-1,0-1 1,0 1 0,-1 1-1,1-1 1,-1 0 0,1 1-1,-1 0 1,0 0-1,1 1 1,-1-1 0,0 1-1,-5 0 1,1 1-102,0 1 0,-1 0-1,1 0 1,0 1 0,0 0-1,0 1 1,1 0 0,-1 0-1,1 1 1,0 0 0,0 0-1,1 1 1,-1 0 0,1 0 0,1 1-1,-1 0 1,1 0 0,-6 9-1,-7 10 196,1 0 0,1 1 0,1 1 0,-12 32-1,23-48-180,0 0-1,1 0 1,1 0-1,-3 17 1,5-27-91,1 0 0,-1 0 1,1-1-1,0 1 0,0 0 0,-1 0 1,1 0-1,0 0 0,1 0 1,-1 0-1,0 0 0,1 0 1,-1 0-1,1 0 0,-1 0 1,1-1-1,0 1 0,0 0 1,0 0-1,0-1 0,0 1 1,0 0-1,0-1 0,1 1 1,-1-1-1,0 0 0,1 1 1,-1-1-1,1 0 0,0 0 0,-1 0 1,1 0-1,0 0 0,0 0 1,3 0-1,5 0 58,-1-1-1,1 0 1,0 0-1,-1-1 1,1 0-1,-1-1 1,1 0-1,-1-1 1,0 1-1,0-2 1,0 1 0,0-2-1,-1 1 1,13-9-1,6-5 55,0-2 0,45-43 0,-50 41-60,0-1-1,-1-1 1,30-45-1,-45 61-36,-1 0-1,-1 0 0,1 0 1,-1-1-1,-1 0 0,0 1 1,0-1-1,-1 0 0,0-1 1,0 1-1,-1 0 0,0-1 1,-1 1-1,0 0 0,0-1 1,-1 1-1,-2-11 0,2 18-25,1 0 0,-1 0-1,1 0 1,-1 0 0,0 0-1,0 0 1,1 0 0,-1 0-1,-1 1 1,1-1 0,0 0-1,0 1 1,-1-1 0,1 1-1,-1-1 1,1 1 0,-1 0-1,0-1 1,1 1 0,-1 0-1,0 0 1,0 0 0,0 1-1,0-1 1,0 0 0,0 1-1,0-1 1,0 1 0,0 0-1,0-1 1,0 1 0,0 0-1,0 0 1,0 1 0,0-1-1,0 0 1,-1 1 0,1-1-1,0 1 1,1-1 0,-3 2-1,-2 0-46,0 1-1,1 0 1,0 0-1,-1 0 1,1 1-1,0-1 1,1 1-1,-1 1 0,1-1 1,0 0-1,0 1 1,-6 9-1,-11 37-1856,16-14-2241,5-16-1672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1.308"/>
    </inkml:context>
    <inkml:brush xml:id="br0">
      <inkml:brushProperty name="width" value="0.025" units="cm"/>
      <inkml:brushProperty name="height" value="0.025" units="cm"/>
      <inkml:brushProperty name="color" value="#E71224"/>
    </inkml:brush>
  </inkml:definitions>
  <inkml:trace contextRef="#ctx0" brushRef="#br0">54 38 18417,'0'0'1111,"-8"9"538,2-2-1380,1 0-1,-1 0 0,1 1 0,1 0 0,-1 0 1,1 0-1,-3 11 0,6-17-251,0 0-1,1 0 1,-1 0-1,1 0 1,-1 0-1,1 0 1,0 1-1,0-1 1,0 0-1,0 0 1,0 0-1,1 1 1,-1-1-1,1 0 1,-1 0-1,1 0 1,0 0-1,0 0 1,0 0-1,0 0 1,0 0-1,0 0 1,0-1-1,1 1 1,-1 0-1,1-1 1,-1 1-1,1-1 1,0 1-1,-1-1 1,1 0-1,0 0 1,0 0-1,0 0 1,0 0-1,0 0 1,0 0-1,0-1 1,0 1-1,1-1 1,-1 1-1,0-1 1,3 0-1,7 2-11,1-1-1,-1-1 1,0 0-1,1 0 0,-1-1 1,0-1-1,1 0 1,-1-1-1,0 0 1,0-1-1,-1 0 0,1-1 1,11-6-1,-10 4-32,0-1 0,0 0 0,-1-1 0,0 0 0,-1-1 1,0 0-1,0-1 0,-1 0 0,0 0 0,12-21 0,-22 32 25,0 0 1,0 0-1,0 0 0,1 0 1,-1 0-1,0 0 0,0 0 1,0 0-1,0 0 1,0 0-1,0 0 0,0 0 1,0 1-1,1-1 0,-1 0 1,0 0-1,0 0 1,0 0-1,0 0 0,0 0 1,0 0-1,1 0 0,-1 0 1,0 0-1,0 0 1,0 0-1,0-1 0,0 1 1,0 0-1,0 0 0,1 0 1,-1 0-1,0 0 0,0 0 1,0 0-1,0 0 1,0 0-1,0 0 0,0 0 1,0 0-1,0 0 0,0-1 1,1 1-1,-1 0 1,0 0-1,0 0 0,0 0 1,0 0-1,0 0 0,-2 19-84,-8 27 82,7-36 19,1-3-2,0 0 1,0 0 0,0 1 0,1-1 0,0 1-1,1-1 1,-1 1 0,1-1 0,1 1 0,1 11-1,-1-19-6,0 1 0,-1 0 0,1-1-1,0 1 1,-1 0 0,1-1-1,0 1 1,0-1 0,0 1 0,0-1-1,0 1 1,-1-1 0,1 0-1,0 1 1,0-1 0,0 0-1,0 0 1,0 0 0,0 0 0,0 0-1,0 0 1,0 0 0,0 0-1,0 0 1,0 0 0,0 0 0,0-1-1,2 0 1,28-11 256,-16 4-226,0-2 0,-1 0 0,0-1 0,-1 0 0,-1-1 0,1-1 0,-2 0 1,0-1-1,0 0 0,-2 0 0,1-1 0,9-21 0,-18 27-4,-1 15-15,-1 0 0,-1 1 0,1-1 0,-1 0 1,0 0-1,-1 0 0,-2 5 0,2-4 12,0 0-1,0 0 1,1 0 0,0 0 0,-2 8 0,4-14-22,-1 5 33,1-1 0,-1 0 1,1 1-1,0-1 1,1 0-1,-1 0 0,2 6 1,-1-9-36,-1-1 1,1 0-1,0 0 1,0 0-1,-1 1 1,1-1-1,0 0 1,0 0 0,0 0-1,0 0 1,0-1-1,1 1 1,-1 0-1,0 0 1,0-1 0,1 1-1,-1 0 1,0-1-1,1 1 1,-1-1-1,0 0 1,1 1-1,-1-1 1,1 0 0,-1 0-1,0 0 1,1 0-1,-1 0 1,2-1-1,42-4-1345,-3-10-3523,-13-2-2648</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3.162"/>
    </inkml:context>
    <inkml:brush xml:id="br0">
      <inkml:brushProperty name="width" value="0.025" units="cm"/>
      <inkml:brushProperty name="height" value="0.025" units="cm"/>
      <inkml:brushProperty name="color" value="#E71224"/>
    </inkml:brush>
  </inkml:definitions>
  <inkml:trace contextRef="#ctx0" brushRef="#br0">163 474 16496,'-9'-1'2284,"0"-1"-1771,0 1 0,0 1-1,0 0 1,-1 0 0,1 0-1,0 1 1,-13 4 0,18-4-462,1 0 0,-1 0 0,1 0 0,-1 1 1,1 0-1,0 0 0,0 0 0,0 0 0,0 0 1,0 0-1,0 1 0,1 0 0,-1-1 0,1 1 1,-1 0-1,1 0 0,0 0 0,0 0 0,1 1 1,-1-1-1,1 1 0,-1-1 0,1 1 0,-1 5 1,1-6-49,0 0 0,1-1 1,-1 1-1,1 0 0,0 0 1,0 0-1,0 0 0,0-1 1,0 1-1,0 0 0,1 0 1,-1 0-1,1-1 1,0 1-1,0 0 0,0-1 1,0 1-1,0 0 0,1-1 1,-1 0-1,1 1 0,0-1 1,0 0-1,-1 0 1,1 0-1,1 0 0,-1 0 1,0 0-1,4 2 0,0-2 15,0 1 0,0-1-1,1 0 1,-1-1 0,1 1 0,-1-2-1,1 1 1,-1 0 0,1-1-1,-1 0 1,1-1 0,6-1 0,-7 1-8,0-1 1,1 1 0,-1-2 0,0 1 0,-1-1-1,1 1 1,0-2 0,-1 1 0,0-1 0,0 1 0,0-1-1,6-6 1,2-3 44,-1-1-1,20-29 1,-38 54-56,1 0 0,1 0 1,0 1-1,0-1 0,1 1 1,1 0-1,-2 13 0,4-24 7,0 0 0,0 0 0,0 0-1,0 0 1,0 0 0,1-1 0,-1 1 0,0 0-1,0 0 1,1 0 0,-1-1 0,0 1-1,1 0 1,-1 0 0,1-1 0,-1 1-1,1 0 1,-1-1 0,1 1 0,0 0-1,-1-1 1,1 1 0,0-1 0,-1 1-1,1-1 1,0 1 0,1 0 0,28 0 133,29-19 41,1-14-69,-46 24-618,0 0 0,0 0 0,1 2 0,0 0 0,26-7 0,-41 47-112,0-34 617,-1 0 1,1 1-1,0-1 1,0 1-1,0-1 0,0 1 1,0-1-1,0 1 1,-1-1-1,1 1 0,0-1 1,0 1-1,1-1 1,-1 1-1,0-1 1,0 1-1,0-1 0,0 1 1,0-1-1,0 1 1,1-1-1,-1 1 0,0-1 1,0 1-1,1-1 1,-1 0-1,0 1 1,1-1-1,-1 1 0,0-1 1,1 1-1,16-3-69,21-20-10,-12 1-988,-2-1 1,0 0-1,-2-2 1,0-1-1,-2 0 0,27-44 1,-33 45 1149,-2-1 1,0 0-1,-1-1 0,11-45 1,-18 42 2283,-5 29-2312,1 0-1,-1 0 1,1 0-1,-1 0 0,1 0 1,-1 0-1,1 0 0,0 1 1,-1-1-1,1 0 0,-1 0 1,1 0-1,0 1 0,-1-1 1,1 0-1,-1 0 1,1 1-1,0-1 0,-1 0 1,1 1-1,0-1 0,0 0 1,-1 1-1,1-1 0,0 0 1,0 1-1,-1-1 0,1 1 1,0-1-1,0 1 1,-34 55 1275,29-46-1355,-18 30 511,2 0 0,-18 50 0,33-74-351,1 0 0,1 0 0,0 1 0,1-1 0,0 1 0,2 0 0,0 0 0,1-1-1,2 22 1,-2-37-129,0-1 0,-1 1 0,1-1 0,0 1 0,0 0 0,0-1 0,0 1 0,0-1 0,0 1 0,0 0-1,0-1 1,1 1 0,-1-1 0,0 1 0,0 0 0,0-1 0,1 1 0,-1-1 0,0 1 0,1-1 0,-1 1 0,0-1 0,1 1-1,-1-1 1,0 1 0,1-1 0,-1 0 0,1 1 0,-1-1 0,1 0 0,-1 1 0,1-1 0,-1 0 0,1 0 0,0 1-1,-1-1 1,1 0 0,-1 0 0,1 0 0,0 0 0,-1 0 0,1 0 0,-1 0 0,1 0 0,0 0 0,-1 0 0,1 0 0,-1 0-1,1 0 1,0 0 0,-1-1 0,1 1 0,-1 0 0,1 0 0,-1-1 0,1 1 0,-1 0 0,1-1 0,-1 1 0,1 0 0,0-2-1,2-1 26,0 0-1,0 0 0,0-1 1,0 1-1,-1-1 0,1 1 1,1-6-1,9-25 65,-2 0 1,-1-1-1,6-49 1,-16 87-35,-1 0-1,1 0 1,0 0 0,0 0 0,0 0 0,0 0 0,1-1-1,-1 1 1,1 0 0,-1 0 0,1 0 0,0-1 0,0 1 0,0 0-1,1-1 1,-1 1 0,1-1 0,-1 1 0,1-1 0,0 0-1,0 0 1,0 0 0,3 3 0,0-1-25,1 0-1,0-1 1,0 0 0,0 0-1,1 0 1,-1-1 0,0 0-1,1 0 1,13 2 0,-7-2-19,1-1 0,-1 0 0,1-1 1,-1 0-1,1-1 0,-1-1 0,1 0 1,-1-1-1,0 0 0,20-8 0,-30 9 8,1 1 1,0-1-1,-1 0 0,1-1 0,-1 1 0,0-1 0,0 1 0,0-1 0,0 0 1,0 0-1,-1 0 0,1-1 0,-1 1 0,2-4 0,-26 25 196,19-15-200,1 1 1,0 0-1,1-1 0,-1 1 1,1 0-1,-1 0 0,1 0 0,0 0 1,0 8-1,1-11-17,0 0 1,0 0-1,0-1 1,0 1-1,0 0 1,1 0-1,-1 0 1,0 0-1,1 0 1,-1 0-1,1-1 1,-1 1-1,1 0 1,-1 0-1,1-1 1,-1 1-1,1 0 1,0-1-1,-1 1 1,1 0-1,0-1 1,-1 1-1,1-1 1,0 1-1,0-1 1,0 0-1,0 1 1,-1-1-1,1 0 1,0 1-1,0-1 1,0 0-1,0 0 1,0 0-1,0 0 1,0 0-1,0 0 1,0 0-1,-1 0 1,1 0-1,0-1 1,0 1-1,0 0 1,0 0-1,0-1 1,0 1-1,-1-1 1,2 0-1,4-1-315,-1 0 0,1-1-1,-1 0 1,0 0 0,0 0 0,0-1-1,0 1 1,0-1 0,-1-1 0,0 1-1,7-9 1,0-1-1413,-1-1 0,16-27 1,-12 12-383,-1-2 1,-1 0-1,-2 0 1,8-45-1,-6 6 2648,-6 3 4690,-13 79 3744,-26 76-7596,20-39-1127,2 1 1,3 0 0,1 1 0,3-1 0,3 75-1,2-102-125,1-34-134,1-37-441,-2 11 241,0 22 205,-1 0 0,0-1-1,-1 1 1,0 0 0,-1 0-1,-1 1 1,-6-21-1,13 43-76,0-1 0,1 0 0,0 0 0,0 0-1,0 0 1,1-1 0,0 0 0,0 0 0,0-1-1,1 0 1,0 0 0,-1 0 0,1-1 0,1 0-1,-1 0 1,13 2 0,-3 0-1374,0 0 0,0-2 1,0 0-1,0-1 0,1-1 0,-1 0 1,21-3-1,-32 1 1325,-1 0 0,0 0 0,1-1 0,-1 0 0,0 0 0,0 0 0,6-4 0,8-12 1414,-18 17-959,-1 0 0,1-1 0,0 1 0,-1 0 0,1 0 1,-1-1-1,0 1 0,1 0 0,-1 0 0,0-1 0,0 1 1,0 0-1,0-1 0,0 1 0,0 0 0,-1-2 0,1 2-161,0 0-1,-1 1 0,1-1 0,-1 0 0,0 1 1,1-1-1,-1 1 0,1-1 0,-1 1 0,0 0 0,1-1 1,-1 1-1,0 0 0,0-1 0,1 1 0,-1 0 1,0 0-1,0-1 0,1 1 0,-1 0 0,0 0 1,0 0-1,1 0 0,-1 0 0,0 0 0,0 0 1,0 1-1,-25 2 513,17 1-475,1 0 0,-1 0 1,1 1-1,0 0 1,0 0-1,0 1 1,1 0-1,-9 9 0,11-11-46,1 0-1,0 1 1,0 0-1,0 0 1,0 0-1,1 0 1,0 0-1,0 1 1,0-1-1,0 1 1,1 0-1,0 0 1,-2 11-1,4-16-147,0 0 1,0 0-1,0 0 0,0 0 0,1-1 0,-1 1 1,0 0-1,0 0 0,1 0 0,-1 0 0,0 0 1,1 0-1,-1 0 0,1-1 0,-1 1 0,1 0 1,-1 0-1,1-1 0,0 1 0,-1 0 1,1-1-1,0 1 0,-1 0 0,1-1 0,0 1 1,1 0-1,31 4 260,-24-5-203,1-1 0,-1 0 1,0-1-1,0 0 0,12-5 0,-5-1-10,0-1 1,0-1-1,-1 0 0,0-1 0,-1-1 1,15-16-1,-9 7-608,0-1 1,20-29-1,-77 117 383,35-62 162,0-1 0,0 1 0,1 0-1,0 0 1,-1 0 0,1 0 0,1 0 0,-1 0-1,0 0 1,1 0 0,0 0 0,0 1 0,0-1-1,1 0 1,-1 0 0,3 6 0,-2-9 6,0 0 0,0 0 0,0 0-1,1 0 1,-1 0 0,0 0 0,0-1 0,1 1 0,-1 0 0,1-1 0,-1 1 0,0-1 0,1 0 0,-1 1 0,1-1-1,-1 0 1,1 0 0,-1 0 0,1 0 0,-1 0 0,1 0 0,-1 0 0,1-1 0,-1 1 0,1 0 0,-1-1 0,3-1-1,40-17 201,-28 6-225,0-2 0,0 0 0,-1 0 0,-1-2 0,-1 0 0,0 0 0,-1-1 1,-1-1-1,8-19 0,-6 10-559,-1-1 0,-2 0 0,0 0 0,-2-1 0,6-50 0,-14 79 595,1 1 0,-1 0 0,0 0 0,0-1 0,0 1 0,0 0 0,0 0 0,1-1 0,-1 1 0,0 0 0,0-1 0,0 1 0,0 0 0,0-1 0,0 1 0,0 0 0,0 0 0,0-1 1,0 1-1,0 0 0,0-1 0,0 1 0,0 0 0,-1-1 0,1 1 0,0 0 0,0 0 0,0-1 0,0 1 0,0 0 0,-1 0 0,1-1 0,0 1 0,0 0 0,0 0 0,-1-1 0,1 1 0,0 0 0,0 0 0,-1 0 0,1 0 1,0-1-1,-1 1 0,-10 12 125,-11 26-36,10-14 65,2 0 1,0 1-1,2 0 1,1 0-1,1 0 1,1 1-1,1 0 1,1 0 0,2 0-1,1 30 1,0-52-152,1 0 1,0 1-1,0-1 1,0 0 0,0 0-1,1 0 1,2 6-1,-3-8 3,0-1 0,-1 0-1,1 1 1,0-1 0,0 0 0,0 1-1,0-1 1,0 0 0,0 0-1,0 0 1,1 0 0,-1 0 0,0 0-1,1-1 1,-1 1 0,0 0-1,1 0 1,-1-1 0,1 1 0,-1-1-1,1 0 1,-1 1 0,3-1-1,-3-1 10,-1 1 0,1-1-1,-1 0 1,1 1 0,-1-1 0,1 0-1,-1 0 1,1 1 0,-1-1-1,0 0 1,1 0 0,-1 0-1,0 0 1,0 1 0,0-1-1,0 0 1,0 0 0,0 0 0,0 0-1,0 0 1,0 0 0,0 1-1,0-1 1,0 0 0,-1 0-1,1 0 1,0 0 0,-1 1-1,1-1 1,-1-1 0,-9-30 144,-13-9-51,11 22-22,2-1 0,0 1-1,-12-38 1,21 56-85,1 1 1,0 0-1,0-1 1,0 1-1,0 0 1,0 0-1,0-1 0,0 1 1,0 0-1,0-1 1,0 1-1,1 0 1,-1 0-1,0-1 0,0 1 1,0 0-1,0 0 1,0-1-1,0 1 1,1 0-1,-1 0 0,0-1 1,0 1-1,0 0 1,0 0-1,1 0 1,-1-1-1,0 1 0,0 0 1,1 0-1,-1 0 1,0 0-1,0 0 1,1 0-1,-1-1 0,0 1 1,1 0-1,-1 0 1,0 0-1,0 0 1,1 0-1,-1 0 0,22 1 60,23 10-369,-42-10 272,73 15-4131,2-11-4234,-38-5 528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3.491"/>
    </inkml:context>
    <inkml:brush xml:id="br0">
      <inkml:brushProperty name="width" value="0.025" units="cm"/>
      <inkml:brushProperty name="height" value="0.025" units="cm"/>
      <inkml:brushProperty name="color" value="#E71224"/>
    </inkml:brush>
  </inkml:definitions>
  <inkml:trace contextRef="#ctx0" brushRef="#br0">170 19 10698,'0'-1'302,"0"0"-1,0 1 1,0-1 0,0 0-1,-1 1 1,1-1 0,0 1 0,0-1-1,-1 0 1,1 1 0,0-1-1,-1 1 1,1-1 0,0 1-1,-1-1 1,1 1 0,-1-1-1,1 1 1,-1-1 0,1 1-1,-1-1 1,1 1 0,-1 0-1,1-1 1,-1 1 0,0 0-1,0-1 1,-24-2 2190,-24 10-1681,42-5-595,0 1 0,1 1 1,-1-1-1,1 1 0,0 0 0,0 1 0,-9 8 1,13-12-200,1 1 1,-1 0-1,1-1 1,0 1-1,0 0 1,-1 0 0,1 0-1,0 0 1,0 0-1,1 0 1,-1 0 0,0 0-1,0 2 1,1-2-26,0-1 0,0 0 1,1 0-1,-1 0 1,0 1-1,0-1 0,1 0 1,-1 0-1,1 0 0,-1 0 1,1 0-1,-1 0 1,1 0-1,0 0 0,-1 0 1,1 0-1,0 0 1,0 0-1,0 0 0,0-1 1,0 1-1,0 0 0,0 0 1,0-1-1,2 1 1,10 6-401,0-2 1,1 0 0,0 0-1,0-1 1,16 2 0,-16-4 243,0 1 0,0 1 0,0 0 0,-1 1 0,14 7 0,-26-12 194,-1 0-1,1 1 1,-1-1-1,0 0 1,1 0-1,-1 0 1,1 0-1,-1 1 1,0-1-1,1 0 1,-1 0-1,0 1 1,1-1-1,-1 0 0,0 1 1,0-1-1,1 0 1,-1 1-1,0-1 1,0 0-1,1 1 1,-1-1-1,0 0 1,0 1-1,0-1 1,0 1-1,0-1 1,0 1-1,0-1 1,0 0-1,0 1 1,0-1-1,0 1 1,0-1-1,0 0 0,0 1 1,0-1-1,0 1 1,0-1-1,0 0 1,0 1-1,-1-1 1,1 1-1,0-1 1,0 0-1,-1 1 1,1-1-1,0 0 1,0 1-1,-1-1 1,1 0-1,0 0 1,-1 1-1,1-1 0,-21 11 1148,10-7-1445,-92 29 1696,67-27-3463,1-5-3576,16-4-7527</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4.308"/>
    </inkml:context>
    <inkml:brush xml:id="br0">
      <inkml:brushProperty name="width" value="0.025" units="cm"/>
      <inkml:brushProperty name="height" value="0.025" units="cm"/>
      <inkml:brushProperty name="color" value="#E71224"/>
    </inkml:brush>
  </inkml:definitions>
  <inkml:trace contextRef="#ctx0" brushRef="#br0">114 33 12236,'0'0'7238,"-8"11"-6608,-5 10-431,0 0-1,1 0 0,2 1 0,0 1 1,1 0-1,-9 39 0,9-8 400,3-1 0,1 1 0,4 63 0,2-110-538,-1 0 1,1 1-1,0-1 0,1 0 1,-1 0-1,2 0 1,-1 0-1,1-1 0,0 1 1,7 11-1,-9-17-14,0 1 1,0 0-1,1-1 0,-1 1 0,0-1 1,1 1-1,0-1 0,-1 0 0,1 0 1,0 0-1,0 0 0,-1 0 0,1 0 1,0 0-1,0-1 0,0 1 1,0-1-1,0 1 0,0-1 0,0 0 1,0 1-1,0-1 0,0 0 0,0-1 1,0 1-1,1 0 0,-1 0 0,0-1 1,0 0-1,-1 1 0,1-1 0,0 0 1,0 0-1,0 0 0,0 0 0,-1 0 1,1 0-1,0 0 0,-1-1 0,1 1 1,-1-1-1,2-1 0,4-4 15,0 0 0,0-1 0,-1 0 0,0 0 1,0-1-1,-1 1 0,0-1 0,-1 0 0,0-1 0,0 1 0,-1-1 0,0 0 0,-1 1 0,1-11 1,2-19-39,-1-1 1,-3-48-1,-1 62-22,-1 24-828,1 14 276,0-10 521,0 1-1,0 0 0,0-1 0,1 1 0,0 0 1,-1-1-1,1 1 0,0-1 0,0 1 0,0-1 1,1 1-1,1 2 0,1-1 25,-1-1 0,1 0-1,0 0 1,0 0 0,0 0 0,0 0-1,1-1 1,-1 0 0,1 0 0,0 0-1,-1-1 1,1 1 0,0-1 0,0 0-1,0 0 1,0-1 0,0 0 0,0 0 0,0 0-1,0 0 1,0-1 0,0 1 0,-1-1-1,9-3 1,-1 0 36,-1 0-1,-1 0 1,1-1-1,0 0 0,-1-1 1,0 0-1,-1-1 1,1 0-1,11-12 1,-13 10 36,0 0 1,-1 0-1,0-1 1,0 0-1,-1 0 1,0-1-1,-1 1 1,0-1-1,-1 0 0,0-1 1,-1 1-1,0-1 1,-1 0-1,0 1 1,-1-1-1,0 0 1,-1 0-1,0 0 1,-3-12-1,4 22-71,-1 0 0,0 0 0,-1 0 0,1 0 1,0 0-1,-1-1 0,1 1 0,-1 1 0,1-1 0,-1 0 0,0 0 0,0 0 0,0 0 0,0 0 0,0 1 1,-1-1-1,1 0 0,0 1 0,-1-1 0,1 1 0,-1 0 0,1-1 0,-1 1 0,0 0 0,0 0 0,1 0 1,-1 0-1,0 0 0,0 1 0,0-1 0,-2 0 0,1 1-15,0 0 0,0 1 0,0-1 0,0 1 0,0-1 0,0 1 0,0 0 0,0 0 0,1 1 0,-1-1 0,0 1 0,1-1 0,-1 1 0,1 0 0,0 0 0,-1 0 0,1 0 0,0 0 0,0 0 1,-3 6-1,-10 12 1,2 2 0,0 0 0,1 0 0,-9 25 0,15-32 6,1-1-1,1 1 1,0 0 0,1 0 0,1 0 0,0 0-1,1 0 1,1 17 0,1-29 12,-1 0 1,1 0-1,0 0 0,0-1 0,0 1 1,0 0-1,0 0 0,1-1 1,-1 1-1,1-1 0,0 1 1,0-1-1,0 0 0,0 0 0,0 0 1,0 0-1,0 0 0,1 0 1,-1 0-1,1-1 0,-1 1 1,1-1-1,0 0 0,-1 0 0,1 0 1,0 0-1,0 0 0,0-1 1,4 1-1,12 2 40,0-1-1,0-1 1,30-2-1,-23 1-54,-7-1 7,-13 0-16,1 1 0,-1 0 1,0 0-1,0 1 0,0 0 0,10 2 0,-15-2 17,1 0 0,-1-1 0,1 1 0,-1 0 0,1 0 0,-1 0 0,1 0 0,-1 1 0,0-1 0,0 0 1,0 1-1,1-1 0,-1 0 0,-1 1 0,1-1 0,0 1 0,0 0 0,0-1 0,-1 1 0,1 0 0,-1-1 0,0 1 0,1 0 0,-1 0 1,0-1-1,0 1 0,0 3 0,0 4 20,-1 0 1,0 0-1,-1 0 1,0 0-1,0-1 1,-1 1-1,0 0 1,-1-1-1,-8 15 1,-7 19 33,25-55-2436,4-11-5123,2-9-2518</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4.640"/>
    </inkml:context>
    <inkml:brush xml:id="br0">
      <inkml:brushProperty name="width" value="0.025" units="cm"/>
      <inkml:brushProperty name="height" value="0.025" units="cm"/>
      <inkml:brushProperty name="color" value="#E71224"/>
    </inkml:brush>
  </inkml:definitions>
  <inkml:trace contextRef="#ctx0" brushRef="#br0">5 110 12908,'0'0'6177,"10"6"-4298,33 19-432,-40-25-1369,0 1 1,0 0 0,0-1 0,0 1 0,0-1 0,0 0 0,0 0 0,0 0 0,0-1 0,0 1 0,0-1 0,0 1 0,0-1 0,0 0 0,0 0 0,0-1 0,0 1 0,-1 0-1,1-1 1,0 0 0,-1 1 0,5-5 0,-1 1-28,0-1 0,0 1 0,-1-1 0,0 0 0,0 0 0,7-13 0,-11 17-19,0-1-1,1 1 1,-1-1 0,0 1-1,-1-1 1,1 0-1,0 1 1,-1-1-1,1 0 1,-1 1 0,0-1-1,0 0 1,0 0-1,-1-3 1,1 5-20,-1-1 0,1 1 0,-1 0 0,1-1 1,-1 1-1,0 0 0,0-1 0,0 1 0,1 0 0,-1 0 0,0 0 0,-1 0 1,1 0-1,0 0 0,0 0 0,0 0 0,0 0 0,-1 0 0,-1 0 1,0 0-23,0 0 0,0 0 0,-1 1 1,1-1-1,0 1 0,0 0 0,-1 0 1,1 0-1,0 0 0,0 0 0,-1 1 1,1 0-1,0-1 0,0 1 0,0 1 1,0-1-1,0 0 0,0 1 0,0-1 1,0 1-1,-4 4 0,-2 2-9,0 0 1,0 1-1,1 1 1,0-1-1,1 1 0,-11 21 1,15-26 1,0 0 0,1 0 0,-1 0 0,1 0-1,1 1 1,-1-1 0,1 0 0,0 1 0,0-1 0,0 1 0,1 0 0,0-1 0,0 1 0,0-1 0,1 1-1,0-1 1,2 10 0,-1-13-96,-1 0-1,1 0 0,0 0 0,0 0 0,0 0 1,0 0-1,0-1 0,0 1 0,0 0 0,0-1 1,1 0-1,-1 0 0,1 0 0,-1 0 0,1 0 1,-1 0-1,1 0 0,-1-1 0,1 1 0,0-1 1,-1 0-1,4 0 0,63-3-4321,-23-8-22,1-8 159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31.008"/>
    </inkml:context>
    <inkml:brush xml:id="br0">
      <inkml:brushProperty name="width" value="0.025" units="cm"/>
      <inkml:brushProperty name="height" value="0.025" units="cm"/>
    </inkml:brush>
  </inkml:definitions>
  <inkml:trace contextRef="#ctx0" brushRef="#br0">81 1 13837,'0'0'3203,"-7"9"-1585,-3 6-1228,1 0 1,0 1 0,1 0 0,1 0-1,1 1 1,0 0 0,1 0 0,1 1 0,-3 22-1,7-34-355,-2 11-12,2 0-1,0 0 1,3 25-1,-3-40-15,0 0 0,1 1 0,-1-1-1,1 0 1,0 0 0,-1 0 0,1 1-1,0-1 1,1 0 0,-1 0 0,0 0-1,0-1 1,1 1 0,2 3 0,-2-4 4,-1-1 0,0 1 1,1-1-1,-1 1 1,0-1-1,1 0 0,-1 0 1,1 1-1,-1-1 1,0 0-1,1 0 0,-1 0 1,1-1-1,-1 1 1,1 0-1,-1 0 0,0-1 1,1 1-1,-1-1 0,0 1 1,1-1-1,-1 0 1,0 1-1,0-1 0,1 0 1,0-1-1,16-12 110,0-1 0,-1 0 0,-1-2 0,-1 0 0,19-26 1,17-18 149,-48 58-562,2-4 110,-4 2-4012</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5.313"/>
    </inkml:context>
    <inkml:brush xml:id="br0">
      <inkml:brushProperty name="width" value="0.025" units="cm"/>
      <inkml:brushProperty name="height" value="0.025" units="cm"/>
      <inkml:brushProperty name="color" value="#E71224"/>
    </inkml:brush>
  </inkml:definitions>
  <inkml:trace contextRef="#ctx0" brushRef="#br0">151 189 5637,'2'-9'4538,"5"-29"-492,-6 37-3844,-1 0 0,0-1 0,0 1 0,0 0 0,0 0 0,1 0 0,-1 0 0,-1 0 0,1 0 0,0 0 0,0 0 0,0-1 0,-1 1 0,1 0 0,0 0-1,-1 0 1,1 0 0,-1 0 0,1 0 0,-1 0 0,1 0 0,-1 1 0,0-1 0,0 0 0,0-1 0,-1 2-92,1-1 1,-1 0-1,1 1 0,-1-1 1,0 1-1,1 0 0,-1 0 1,1-1-1,-1 1 0,0 0 1,1 0-1,-1 1 0,0-1 1,1 0-1,-2 1 1,-4 1-68,0 0 0,0 0 0,0 1 1,1 0-1,-1 0 0,-6 5 0,6-3 131,1 0-1,-1 0 0,1 1 1,1-1-1,-1 1 0,1 1 0,0-1 1,1 1-1,-1 0 0,1 0 1,1 0-1,-5 11 0,8-17-164,0 0-1,0 0 1,0 0-1,0 0 1,0 0-1,0 0 1,0 0-1,0 1 1,1-1-1,-1 0 1,0 0-1,1 0 1,-1 0-1,1 0 1,-1 0-1,1 0 1,-1-1-1,1 1 1,0 0-1,0 0 1,-1 0-1,1-1 1,0 1-1,0 0 1,0-1-1,0 1 1,0 0-1,0-1 1,-1 1-1,2-1 1,-1 0-1,0 1 1,0-1-1,0 0 1,0 0-1,0 1 1,0-1-1,0 0 1,0 0-1,2 0 1,54 2 275,-46-3-255,181 3 334,-186-41 1554,32-119-1779,-38 157-141,0 1 0,0-1 0,0 0-1,0 1 1,0-1 0,0 0 0,1 1 0,-1-1-1,0 0 1,0 1 0,0-1 0,1 1-1,-1-1 1,0 0 0,0 1 0,1-1-1,-1 1 1,1-1 0,-1 1 0,1-1 0,-1 1-1,0-1 1,1 1 0,-1 0 0,1-1-1,0 1 1,-1-1 0,1 1 0,-1 0-1,1 0 1,0-1 0,-1 1 0,1 0 0,0 0-1,-1 0 1,1 0 0,-1 0 0,1 0-1,0 0 1,-1 0 0,1 0 0,0 0-1,-1 0 1,1 0 0,0 0 0,-1 0 0,1 1-1,0-1 1,-1 0 0,1 1 0,-1-1-1,1 0 1,-1 1 0,1-1 0,-1 0-1,1 1 1,0 0 0,32 41-313,-16-19 216,-15-20 108,1 0 1,-1-1-1,1 1 0,0-1 0,0 0 0,0 0 1,0 0-1,0 0 0,1-1 0,-1 1 0,0-1 1,1 0-1,-1 0 0,1 0 0,-1 0 0,1-1 1,0 1-1,-1-1 0,1 0 0,0 0 0,-1 0 1,1-1-1,-1 1 0,1-1 0,-1 0 1,1 0-1,5-3 0,3-2 23,0-1-1,-1-1 1,1 0-1,-2 0 1,19-18-1,-28 24-32,-5 9-19,0 0 0,0 0-1,0 0 1,1 0-1,0 1 1,1-1 0,0 1-1,0 0 1,0-1 0,1 1-1,0 0 1,1 0 0,-1 0-1,2 0 1,0 8 0,1-14 39,-1 0 1,1 0 0,0 0 0,0 0 0,0 0 0,0 0 0,0-1-1,0 1 1,0-1 0,1 1 0,-1-1 0,0 0 0,1 0-1,-1 0 1,1 0 0,-1-1 0,1 1 0,0-1 0,-1 1-1,1-1 1,0 0 0,-1 0 0,1 0 0,3-1 0,6 1 86,0-1 1,0 0-1,-1-1 0,15-4 1,-9 0-76,-1 0 0,0-2 0,0 0 0,0 0 0,-1-2 0,16-12 0,-22 15-15,-1 0 1,0 0-1,0-1 1,-1 0-1,0 0 0,0-1 1,-1 1-1,0-2 1,0 1-1,-1-1 0,5-12 1,-10 20-16,1 1 1,-1-1-1,1 1 1,-1-1-1,0 1 1,1-1-1,-1 1 1,0-1-1,0 1 1,0-1-1,0 1 1,-1-1-1,1 1 1,0-1-1,-1-1 1,0 2-7,1 0 0,-1 1 0,1-1 0,-1 1 0,1-1 0,-1 1 0,1-1 0,-1 1 0,1-1 0,-1 1 0,0-1 0,1 1 1,-1 0-1,0-1 0,1 1 0,-1 0 0,0 0 0,1 0 0,-1-1 0,0 1 0,0 0 0,-1 0 0,-1 0-14,0 1 0,0-1 0,-1 1 0,1 0 0,0 0 0,0 0 0,0 0 0,0 0-1,0 1 1,0-1 0,0 1 0,-4 3 0,-2 2 33,1 1 1,0 0-1,0 1 0,0 0 0,1 0 1,-8 14-1,13-20 18,0 1-1,0 0 1,0 0 0,0-1-1,0 1 1,1 0 0,-1 1-1,1-1 1,1 0 0,-1 0-1,0 0 1,1 1 0,0-1-1,0 0 1,0 0 0,0 1-1,1-1 1,0 0 0,0 0-1,2 7 1,-1-8 4,1-1-1,-1 1 1,1 0-1,-1-1 1,1 1 0,0-1-1,0 0 1,0 0-1,1 0 1,-1 0 0,0-1-1,1 1 1,-1-1 0,1 0-1,-1 0 1,1 0-1,0 0 1,7 0 0,6 0-141,0 0 1,29-2 0,-43 1-118,0 0 0,-1-1 0,1 1 0,0-1 0,-1 0 0,1 0 1,-1 0-1,1 0 0,-1 0 0,0 0 0,1-1 0,-1 1 1,0-1-1,0 0 0,0 1 0,3-5 0,13-24-6697,-11-7-4771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5.690"/>
    </inkml:context>
    <inkml:brush xml:id="br0">
      <inkml:brushProperty name="width" value="0.025" units="cm"/>
      <inkml:brushProperty name="height" value="0.025" units="cm"/>
      <inkml:brushProperty name="color" value="#E71224"/>
    </inkml:brush>
  </inkml:definitions>
  <inkml:trace contextRef="#ctx0" brushRef="#br0">0 0 20628,'0'0'5605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6.254"/>
    </inkml:context>
    <inkml:brush xml:id="br0">
      <inkml:brushProperty name="width" value="0.025" units="cm"/>
      <inkml:brushProperty name="height" value="0.025" units="cm"/>
      <inkml:brushProperty name="color" value="#E71224"/>
    </inkml:brush>
  </inkml:definitions>
  <inkml:trace contextRef="#ctx0" brushRef="#br0">1 80 16528,'10'-7'1596,"7"-6"-604,0 0 0,28-13 0,-40 23-834,0 1 0,0-1 0,1 1 0,-1 0 0,0 0-1,1 0 1,-1 1 0,1 0 0,0 0 0,-1 1 0,1-1 0,0 1 0,0 0 0,-1 1 0,1-1 0,0 1 0,5 2 0,-9-2-146,0 1 0,-1-1 0,1 1 0,-1 0 1,1-1-1,-1 1 0,0 0 0,1 0 0,-1 0 0,0 0 1,0 0-1,-1 0 0,1 0 0,0 0 0,-1 1 0,1-1 1,-1 0-1,0 0 0,0 0 0,0 1 0,0-1 1,0 0-1,0 0 0,0 0 0,-1 1 0,0 1 0,-1 7 22,0-1 0,0 1-1,-1-1 1,-6 14-1,-32 46 100,32-58-125,0 1-1,1 1 1,1-1 0,0 1 0,1 1-1,-5 17 1,11-31-8,0-1 0,-1 1-1,1-1 1,0 1 0,0-1 0,1 1 0,-1-1-1,0 1 1,0-1 0,0 1 0,0-1-1,0 1 1,1-1 0,-1 1 0,0-1 0,0 1-1,1-1 1,-1 0 0,0 1 0,0-1 0,1 1-1,-1-1 1,1 0 0,-1 1 0,0-1 0,1 0-1,-1 0 1,1 1 0,-1-1 0,1 0 0,-1 0-1,0 0 1,1 1 0,-1-1 0,1 0 0,-1 0-1,1 0 1,-1 0 0,1 0 0,-1 0 0,1 0-1,-1 0 1,1 0 0,-1 0 0,1 0 0,0-1-1,28-4 160,-6-2-68,0-2-1,-1 0 1,-1-2 0,39-24-1,-15 4-49,44-39-1,-22 5 44,-61 58-68,0 0 1,0 0-1,-1 0 0,-1-1 0,1 1 0,-1-1 1,6-17-1,-10 25-17,0 0 0,0 0 0,0 0 1,0 0-1,1-1 0,-1 1 0,0 0 0,0 0 0,0 0 1,0 0-1,0 0 0,0 0 0,0-1 0,0 1 1,0 0-1,0 0 0,0 0 0,0 0 0,0 0 0,0 0 1,0-1-1,0 1 0,0 0 0,0 0 0,0 0 1,0 0-1,0 0 0,0 0 0,0-1 0,0 1 1,-1 0-1,1 0 0,0 0 0,0 0 0,0 0 0,0 0 1,0 0-1,0 0 0,0 0 0,0-1 0,0 1 1,-1 0-1,1 0 0,0 0 0,0 0 0,0 0 0,0 0 1,0 0-1,0 0 0,-1 0 0,1 0 0,0 0 1,0 0-1,0 0 0,0 0 0,0 0 0,-1 0 0,-9 5-29,-10 12 22,4 2 27,0 1-1,-12 23 0,23-35 16,0 0 0,1 1-1,0 0 1,0 0 0,1 0-1,0 0 1,1 1-1,-2 13 1,4-22-17,0 0 0,1 1 0,-1-1 0,0 0 0,0 1 0,1-1 0,-1 0-1,1 0 1,-1 1 0,1-1 0,0 0 0,-1 0 0,1 0 0,0 0 0,0 0 0,0 0 0,0 0 0,0 0 0,0 0 0,0 0-1,0 0 1,0 0 0,0-1 0,0 1 0,1-1 0,-1 1 0,0-1 0,1 1 0,-1-1 0,0 1 0,0-1 0,1 0-1,-1 0 1,1 0 0,-1 0 0,0 0 0,1 0 0,0 0 0,8 0 147,-1-1 0,0 1-1,0-2 1,15-3 0,-8 0-79,0-1 0,-1-1 0,0 0 0,0-1 0,-1 0 1,0-1-1,21-19 0,-26 20-58,0 0 0,0 0-1,-1-1 1,-1 0 0,1 0 0,-1-1 0,-1 1 0,0-2 0,0 1 0,-1-1 0,6-18-1,-17 50-104,2-5 89,-1 0-1,2 0 1,0 1 0,1-1-1,0 18 1,2-30-8,1 0 0,-1 0-1,0 0 1,1 0 0,0 0-1,0 0 1,0 0 0,0 0-1,1-1 1,0 1 0,-1 0 0,1-1-1,0 1 1,1-1 0,-1 0-1,1 0 1,-1 0 0,1 0-1,0 0 1,0 0 0,0-1 0,1 0-1,-1 1 1,0-1 0,1 0-1,0-1 1,-1 1 0,5 1-1,3 0-552,-1-1-1,1 0 1,-1-1-1,1 0 0,0 0 1,12-2-1,25-2-5615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7.757"/>
    </inkml:context>
    <inkml:brush xml:id="br0">
      <inkml:brushProperty name="width" value="0.025" units="cm"/>
      <inkml:brushProperty name="height" value="0.025" units="cm"/>
      <inkml:brushProperty name="color" value="#E71224"/>
    </inkml:brush>
  </inkml:definitions>
  <inkml:trace contextRef="#ctx0" brushRef="#br0">1 0 13677,'0'0'7527,"34"78"-7175,-11-22-288,-4 8 33,-10 9-33,-3 7 0,-6 5-449,0-3-1601,-11-7-2242,-7-9-3427</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4:18.131"/>
    </inkml:context>
    <inkml:brush xml:id="br0">
      <inkml:brushProperty name="width" value="0.025" units="cm"/>
      <inkml:brushProperty name="height" value="0.025" units="cm"/>
      <inkml:brushProperty name="color" value="#E71224"/>
    </inkml:brush>
  </inkml:definitions>
  <inkml:trace contextRef="#ctx0" brushRef="#br0">0 0 17200,'0'0'2306</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02.943"/>
    </inkml:context>
    <inkml:brush xml:id="br0">
      <inkml:brushProperty name="width" value="0.025" units="cm"/>
      <inkml:brushProperty name="height" value="0.025" units="cm"/>
      <inkml:brushProperty name="color" value="#E71224"/>
    </inkml:brush>
  </inkml:definitions>
  <inkml:trace contextRef="#ctx0" brushRef="#br0">183 157 1345,'-8'-1'459,"-23"-4"273,-10 0 3477,-62-17 0,111 22-1554,54 11-2742,10-1 220,120 3 0,77-17-31,-214 3-48,762-72 544,-821 73-119,-172 4 61,-1055 94-3550,1187-97 3448,35-1-66,28 0-243,302-30 12,-176 13-90,653-57 771,-1160 101-437,-5 2-653,-88 10 450,423-34-181,32-5-5,0 0 0,0 0-1,0 0 1,0 0 0,0 0-1,0 0 1,0 0 0,0 0-1,0 0 1,0 0 0,0 1-1,0-1 1,0 0 0,0 0 0,0 0-1,0 0 1,0 0 0,0 0-1,0 0 1,0 0 0,0 0-1,0 1 1,0-1 0,0 0-1,0 0 1,0 0 0,-1 0 0,1 0-1,0 0 1,0 0 0,0 0-1,0 0 1,0 0 0,55 2-80,309-26 262,-182 8-127,69 0-2,404-44 57,-636 57-71,-7 2 38,0-1-1,-1-1 1,1 1 0,-1-2 0,0 1 0,17-9 0,-29 12-53,1 0 1,0 0 0,0 0-1,-1 0 1,1-1 0,0 1-1,0 0 1,-1 0 0,1 0 0,0 0-1,0-1 1,0 1 0,-1 0-1,1 0 1,0 0 0,0-1-1,0 1 1,0 0 0,-1 0-1,1-1 1,0 1 0,0 0 0,0 0-1,0-1 1,0 1 0,0 0-1,0 0 1,0-1 0,0 1-1,0 0 1,0 0 0,0-1-1,0 1 1,0 0 0,0-1 0,0 1-1,0 0 1,0 0 0,0-1-1,0 1 1,0 0 0,0 0-1,1-1 1,-1 1 0,0 0-1,0 0 1,0-1 0,0 1-1,1 0 1,-1 0 0,0 0 0,0 0-1,1-1 1,-1 1 0,0 0-1,0 0 1,1 0 0,-1 0-1,0 0 1,0 0 0,1 0-1,-1-1 1,0 1 0,0 0-1,1 0 1,-1 0 0,-23-3 235,23 3-254,-127-4 115,-209 21 0,-126 45-244,142-2-1995,277-52 1243,6-2-1662,19-5-2028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08.684"/>
    </inkml:context>
    <inkml:brush xml:id="br0">
      <inkml:brushProperty name="width" value="0.025" units="cm"/>
      <inkml:brushProperty name="height" value="0.025" units="cm"/>
      <inkml:brushProperty name="color" value="#E71224"/>
    </inkml:brush>
  </inkml:definitions>
  <inkml:trace contextRef="#ctx0" brushRef="#br0">98 16 3844,'0'0'3699,"-6"2"-3453,-22 10-166,27-11-78,1-1-1,0 0 1,0 0 0,-1 1-1,1-1 1,0 0-1,0 1 1,-1-1 0,1 0-1,0 1 1,0-1 0,0 0-1,-1 1 1,1-1 0,0 1-1,0-1 1,0 0-1,0 1 1,0-1 0,0 0-1,0 1 1,0-1 0,0 1-1,0-1 1,0 0 0,0 1-1,0-1 1,0 1-1,1 0 1,18 12 88,-15-12-111,-3-1 30,0 1 0,0-1-1,1 0 1,-1 1 0,0-1-1,0 0 1,0 1-1,0 0 1,0-1 0,1 1-1,-1 0 1,0-1 0,0 1-1,-1 0 1,1 0-1,0 0 1,0 0 0,0 0-1,-1 0 1,1 0 0,0 0-1,-1 0 1,1 0-1,-1 0 1,1 1 0,-1-1-1,1 0 1,-1 0 0,0 0-1,0 1 1,0-1-1,0 0 1,0 0 0,0 1-1,0-1 1,0 2 0,6 2 138,-1-3 66,-12 6-226,7-8 9,1 0 1,-1 0 0,0 0 0,0 0 0,0 0-1,0 0 1,0 0 0,0 0 0,0 0 0,0 0 0,0 0-1,0 0 1,0 0 0,0 0 0,0 0 0,0 0-1,1 1 1,-1-1 0,0 0 0,0 0 0,0 0-1,0 0 1,0 0 0,0 0 0,0 0 0,0 0 0,0 0-1,0 0 1,0 0 0,0 0 0,0 0 0,0 1-1,0-1 1,0 0 0,0 0 0,0 0 0,0 0 0,0 0-1,0 0 1,0 0 0,0 0 0,0 0 0,0 0-1,15-3 77,20-10 139,-19 3 48,-23 13 296,-29 19-331,27-15-238,5-4-1,0 0 1,0 0-1,0 0 0,0 1 1,1-1-1,-1 1 0,1 0 0,0 0 1,0 0-1,0 0 0,1 0 1,-1 1-1,1-1 0,0 1 0,1 0 1,-3 6-1,5-11 21,0 1-1,0-1 1,0 1-1,0 0 1,0-1 0,0 0-1,0 1 1,0-1-1,0 1 1,0-1-1,0 0 1,0 0 0,0 0-1,0 0 1,0 1-1,0-1 1,0-1-1,0 1 1,0 0 0,2 0-1,27-4 176,-27 4-157,-1-1 0,1 0 0,-1 0 0,0 0 0,1 0 0,-1 0 0,0 0 0,0-1 0,0 1 0,1-1 0,-2 1 0,1-1 0,0 0 0,0 0 0,0 0 0,-1 0 0,1 0 0,-1 0 0,0 0 0,0-1 0,2-2 0,-4 4-15,0 0-1,0 0 0,-1 0 1,1 1-1,0-1 1,0 0-1,0 1 0,-1-1 1,1 1-1,0-1 1,-1 1-1,1 0 1,0 0-1,-1 0 0,1-1 1,-1 1-1,1 1 1,0-1-1,-1 0 0,-1 0 1,-32 2 91,-23 22-37,57-23-26,4-1-102,4-1 78,0 0 1,0 0 0,0-1 0,0 1 0,0-1 0,-1-1 0,1 0 0,8-4 0,54-35 135,-43 25-125,-17 9 93,-20 8-99,-20 9-49,13-1 54,0 0 0,0 2 0,1 0 0,0 0 0,-20 18 0,60-26-104,-3-7 115,0-1 1,0-1-1,-1 0 0,0-2 1,0 0-1,-1-1 1,32-24-1,-36 20 7,-28 13-29,-31 13-68,10 7 73,0 0 0,-63 48-1,86-52-39,26-13-6,29-14 126,-7-3-355,0-1 0,0-3-1,-2 0 1,41-31 0,-73 49 249,-1 0 0,1 0 0,-1 0-1,0 0 1,1 0 0,-1 0 0,0-1 0,0 1 0,0 0 0,0-1 0,0 1 0,0-1 0,0 1-1,1-3 1,-3 3 9,1 1-1,0-1 1,-1 1 0,1 0-1,-1-1 1,1 1-1,-1 0 1,1 0-1,0-1 1,-1 1-1,1 0 1,-1 0 0,1 0-1,-1 0 1,1-1-1,-1 1 1,0 0-1,1 0 1,-1 0-1,1 0 1,-1 0 0,1 0-1,-1 0 1,1 0-1,-1 1 1,1-1-1,-1 0 1,0 0-1,-53 16 84,8 5 221,2 2-1,0 2 0,2 1 1,-41 34-1,83-60-310,0 0 1,-1 0-1,1 0 1,0 0-1,-1 0 1,1 0-1,0 0 1,-1 1-1,1-1 1,0 0-1,0 0 1,-1 0-1,1 0 1,0 1-1,-1-1 1,1 0-1,0 0 0,0 1 1,0-1-1,-1 0 1,1 0-1,0 1 1,0-1-1,0 0 1,0 1-1,-1-1 1,1 0-1,0 1 1,0-1-1,0 0 1,0 1-1,0-1 1,0 0-1,0 1 1,0-1-1,0 0 1,0 1-1,0-1 0,0 0 1,0 1-1,0-1 1,0 0-1,1 1 1,17-2 56,29-14 178,-11-2-497,0-1-1,-1-3 0,-2 0 0,0-2 1,36-33-1,-68 55 270,1-1 0,0 1 0,0-1 1,-1 0-1,1 1 0,-1-1 0,0 0 0,1 0 0,-1 0 0,0 0 0,0 0 1,1-4-1,-2 5 7,0 1 1,0-1-1,0 1 1,0-1-1,-1 1 0,1 0 1,0-1-1,0 1 1,0-1-1,0 1 1,-1-1-1,1 1 1,0 0-1,0-1 1,-1 1-1,1 0 0,0-1 1,-1 1-1,1 0 1,-1-1-1,1 1 1,0 0-1,-1 0 1,1-1-1,-1 1 1,1 0-1,0 0 1,-1 0-1,1 0 0,-1-1 1,1 1-1,-1 0 1,1 0-1,-1 0 1,0 0-1,-5 0 24,1 0-1,-1 1 1,0-1-1,0 1 1,0 0 0,1 0-1,-1 1 1,-7 3-1,-18 7 170,0 1 0,1 2-1,0 1 1,-53 39 0,82-55-203,0 1 0,0 0 0,0-1 0,1 1 0,-1 0 0,0-1 0,0 1 0,1 0 0,-1 0 0,0 0 0,1-1 0,-1 1 0,1 0 0,0 0 0,-1 0 0,1 0 0,-1 0 0,1 0 0,0 0 0,0 1 0,0-1 0,0-1 0,1 1 0,-1-1 0,0 1 1,1-1-1,-1 1 0,1-1 0,-1 0 0,1 1 0,-1-1 0,1 0 0,-1 1 0,1-1 0,-1 0 0,1 0 0,-1 1 0,1-1 0,0 0 0,-1 0 0,1 0 0,-1 0 0,1 0 0,0 0 0,0 0 0,45-4 93,-30-1-216,1 0 0,-1-2 0,-1 0 0,1-1 0,-1 0 0,-1-1 0,0-1 0,0 0 0,-1-1 0,0 0 0,15-18 0,-27 28 128,0 0 0,0 0 0,0 0 0,0 0 1,-1 0-1,1 0 0,0-1 0,-1 1 0,1 0 0,0 0 0,-1 0 0,0-1 1,1 1-1,-1 0 0,0-1 0,0 1 0,1 0 0,-1-1 0,0 1 0,0 0 1,-1-2-1,1 2 7,-1 0 0,0 0 1,1 1-1,-1-1 0,0 0 0,1 1 1,-1-1-1,0 1 0,0-1 1,0 1-1,0-1 0,1 1 0,-1 0 1,0-1-1,0 1 0,0 0 1,0 0-1,0 0 0,0 0 0,0 0 1,-2 0-1,-6 0 42,-1 0 0,1 1 0,0 1 0,-16 3 0,0 3 106,0 1-1,0 1 0,1 1 1,0 2-1,-28 19 1,51-32-161,1 0-1,0 0 1,-1 0 0,1 0-1,0 0 1,0 0 0,-1 0-1,1 0 1,0 0 0,0 1-1,-1-1 1,1 0 0,0 0-1,0 0 1,0 0 0,-1 0-1,1 1 1,0-1 0,0 0-1,0 0 1,-1 0 0,1 1 0,0-1-1,0 0 1,0 0 0,0 1-1,0-1 1,0 0 0,0 0-1,-1 1 1,1-1 0,0 0-1,0 0 1,0 1 0,0-1-1,0 0 1,0 1 0,0-1-1,0 0 1,0 0 0,0 1-1,1-1 1,-1 0 0,0 0-1,0 1 1,0-1 0,0 0-1,0 0 1,0 1 0,1-1-1,18 2 16,29-8 199,-15-5-376,-1-1-1,-1-2 1,54-30-1,-95 43 224,-13 6 7,0 6-1,0 0 0,0 2 0,1 0 0,-34 28 0,55-41-69,1 1-1,-1-1 1,0 1-1,0-1 1,0 1-1,1 0 1,-1-1-1,0 1 1,1 0-1,-1-1 1,1 1-1,-1 0 1,1 0-1,-1-1 1,1 1-1,-1 0 0,1 0 1,0 0-1,-1 0 1,1 0-1,0 0 1,0-1-1,0 1 1,0 0-1,0 0 1,0 2-1,1-3 8,0 1 0,0-1 0,0 1 0,0-1 0,0 1 0,0-1 1,0 0-1,0 0 0,0 1 0,1-1 0,-1 0 0,0 0 0,0 0 0,0 0 0,0 0 0,0-1 0,2 1 0,54-15 207,-41 8-155,59-30-28,-68 33-43,0 0 1,-1 0-1,1-1 0,-1 0 0,0 0 1,0-1-1,9-11 0,-15 17 20,0 0 0,0 0 0,0 0-1,0 0 1,1 0 0,-1 0 0,0 0 0,0-1 0,0 1-1,0 0 1,0 0 0,0 0 0,0 0 0,0 0-1,0-1 1,0 1 0,0 0 0,0 0 0,0 0 0,0 0-1,0-1 1,0 1 0,0 0 0,0 0 0,0 0-1,0 0 1,0 0 0,0-1 0,0 1 0,0 0 0,0 0-1,0 0 1,0 0 0,0 0 0,0-1 0,0 1-1,0 0 1,-1 0 0,1 0 0,0 0 0,0 0 0,0 0-1,0 0 1,0-1 0,0 1 0,-1 0 0,1 0-1,0 0 1,0 0 0,0 0 0,0 0 0,0 0 0,-1 0-1,-13 0 56,-16 8-49,-40 26-11,67-33-5,0 1 1,0 0-1,0 0 1,0 0-1,0 0 0,0 0 1,1 0-1,-1 1 1,1-1-1,-1 1 1,1 0-1,0 0 0,0 0 1,0 0-1,1 0 1,-1 0-1,1 0 1,0 1-1,-2 3 1,4-6 4,-1-1 0,0 1 0,0 0 0,1-1 0,-1 1-1,0 0 1,1-1 0,-1 1 0,0-1 0,1 1 0,-1-1 0,1 1 0,-1-1 0,1 1 0,0-1 0,-1 1 0,1-1 0,-1 1 0,1-1 0,0 0 0,-1 0 0,1 1 0,0-1 0,-1 0 0,1 0 0,0 0 0,-1 0 0,1 1 0,0-1 0,0 0 0,0-1 0,30 2-120,-24-1-6,3 0-441,0-1 1,-1 1 0,1-2 0,-1 1 0,0-1 0,13-5 0,18-11-3810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22.976"/>
    </inkml:context>
    <inkml:brush xml:id="br0">
      <inkml:brushProperty name="width" value="0.025" units="cm"/>
      <inkml:brushProperty name="height" value="0.025" units="cm"/>
      <inkml:brushProperty name="color" value="#E71224"/>
    </inkml:brush>
  </inkml:definitions>
  <inkml:trace contextRef="#ctx0" brushRef="#br0">553 392 9993,'-5'10'513,"-7"16"-488,1 1 1,2 1-1,-11 47 1,-12 100-251,17-77-42,-235 1510-3991,89 8 3610,124 13 4695,50-1361-3155,66 365 0,-37-423-562,8-2 1,95 243 0,-20-162-169,-110-261-158,1-1-1,1 0 1,1-1 0,1-1 0,1-1-1,2-1 1,44 37 0,-56-52-12,1 0-1,0-2 1,0 1 0,1-1 0,0-1 0,0 0-1,0-1 1,0 0 0,1-1 0,0 0 0,-1-1-1,1-1 1,14 1 0,-11-3 25,1 0-1,-1-1 1,0-1 0,0-1-1,0 0 1,0-1 0,-1-1-1,0 0 1,17-10 0,6-7 23,-2-2-1,-1-1 1,-2-2 0,0-1 0,-2-1 0,50-64 0,-27 23 11,-3-2 0,-3-3-1,-3-2 1,38-91 0,-37 55 185,-5-2 0,38-175 0,5-256 644,-55 1-112,-49-948-187,-75 1-601,8 565-36,-78 17 16,140 811 54,-4 3 0,-4 0-1,-5 2 1,-61-113 0,86 185 3,-1 0-1,-1 2 1,-1-1-1,-1 2 1,0 0-1,-2 1 1,-33-27-1,45 41-30,-1-1 0,0 1-1,0 1 1,0 0 0,0 0-1,-1 0 1,0 1 0,1 1-1,-1-1 1,0 1 0,0 1-1,-1 0 1,1 0 0,0 1-1,0 0 1,0 0 0,-1 1 0,1 1-1,0-1 1,0 1 0,0 1-1,1 0 1,-1 0 0,1 0-1,-11 7 1,2 0-60,1 1 0,0 0 0,1 2 0,0 0 0,1 0 1,-18 23-1,-1 5-327,-37 64 0,-113 245-1721,28 19-170,53-110-36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36.026"/>
    </inkml:context>
    <inkml:brush xml:id="br0">
      <inkml:brushProperty name="width" value="0.025" units="cm"/>
      <inkml:brushProperty name="height" value="0.025" units="cm"/>
      <inkml:brushProperty name="color" value="#E71224"/>
    </inkml:brush>
  </inkml:definitions>
  <inkml:trace contextRef="#ctx0" brushRef="#br0">4079 560 3075,'0'0'3150,"-7"-6"-1154,-8-3-1782,0 1-1,0 0 1,-1 1-1,0 1 1,-1 0-1,1 1 1,-20-3-1,-30-9 2538,-74-29-1,110 33-2077,0-1 1,1-1-1,0-1 0,-43-34 0,32 21-666,-1 3-1,-1 1 1,-1 2-1,-2 1 1,0 3-1,-1 2 1,-88-21-1,-25 7-18,-164-12 0,268 37 16,-468-40 9,-2 46-58,460 5 14,1 3 0,-107 27 0,137-25 8,1 1-1,1 2 1,0 1 0,1 1 0,1 2-1,-50 35 1,-83 76 0,7 6 0,-206 227 0,321-314-8,3 2 0,-54 87 0,79-112 6,1 0 0,1 0-1,1 1 1,1 0 0,1 1-1,1 0 1,2 0 0,-4 46 0,9-39 25,1 0 0,2-1 1,1 1-1,2-1 1,1 0-1,2 0 1,0 0-1,3-2 1,0 1-1,29 49 1,-9-26 13,3-2 0,1-2-1,3-1 1,79 77 0,-79-91-20,1-1 0,2-2 0,2-2 0,1-1-1,51 23 1,-26-20 29,1-3 0,140 36 0,-7-25 120,338 24 1,-524-63-137,434 23 193,-314-25-189,178-25 0,-229 13 34,-1-4 0,0-4 0,91-35 0,-115 32 89,0-4 0,-2-2 0,-1-3 1,95-70-1,-101 61-21,-2-2 1,-3-2-1,-1-3 1,-3-1-1,-2-2 1,-2-2-1,-2-2 0,-3-1 1,-3-2-1,-2-1 1,32-92-1,-50 111-63,-2-1 0,-2 0 0,-2 0 0,1-55 0,-12-176 950,-2 79-376,11 110-585,-1 56-28,-2-1 1,-1 1-1,-1-1 1,-6-32-1,4 51-61,0 1-1,-1 0 1,0 0-1,-1 0 1,0 1-1,0-1 1,0 1-1,-1 1 1,-1-1-1,1 1 1,-1 0-1,0 0 1,-1 1-1,0 0 1,0 0-1,0 1 0,0 0 1,-15-6-1,-16-6-1870,-1 1-1,-77-19 0,98 30 928,-79-21-4505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8.853"/>
    </inkml:context>
    <inkml:brush xml:id="br0">
      <inkml:brushProperty name="width" value="0.025" units="cm"/>
      <inkml:brushProperty name="height" value="0.025" units="cm"/>
      <inkml:brushProperty name="color" value="#E71224"/>
    </inkml:brush>
  </inkml:definitions>
  <inkml:trace contextRef="#ctx0" brushRef="#br0">57 160 3427,'13'0'160,"194"-5"3025,-162 2-2295,0-2 1,82-21 0,-131 25 3235,-20 0-2536,-26 4-1109,15 3 456,-345 68 3513,444-87-4358,0 2 1,67-3-1,133 7-149,-116 4 109,-138 1 247,-17-1 403,-20-3-112,-472 1-478,458 8-90,19-2-2,44-4-19,673-79-1587,-664 75 1828,-29 5 119,-8 0 49,-53-1 56,-445 16-194,542-13-508,463-18-2854,-466 8 3267,-35 9-167,0 1 0,0 0 0,0 0 0,1 0-1,-1 0 1,0 0 0,0 0 0,0 0 0,1 0 0,-1 0 0,0-1 0,0 1-1,0 0 1,0 0 0,0 0 0,1 0 0,-1 0 0,0-1 0,0 1 0,0 0-1,0 0 1,0 0 0,0-1 0,0 1 0,0 0 0,0 0 0,0 0 0,0-1-1,1 1 1,-1 0 0,0 0 0,0 0 0,0-1 0,-1 1 0,1 0 0,0 0-1,0 0 1,0-1 0,0 1 0,0 0 0,0 0 0,0-1 0,-19-5 526,-60-2-512,-1 3 0,-112 8 0,80 0-630,23-2-2806,9-1-4024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31.340"/>
    </inkml:context>
    <inkml:brush xml:id="br0">
      <inkml:brushProperty name="width" value="0.025" units="cm"/>
      <inkml:brushProperty name="height" value="0.025" units="cm"/>
    </inkml:brush>
  </inkml:definitions>
  <inkml:trace contextRef="#ctx0" brushRef="#br0">1 1 4869,'0'0'8327,"11"55"-6052,12-45-482,3-2-992,8-2-641,6-6-768,-1 0-2435,-3 0-2627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19.785"/>
    </inkml:context>
    <inkml:brush xml:id="br0">
      <inkml:brushProperty name="width" value="0.025" units="cm"/>
      <inkml:brushProperty name="height" value="0.025" units="cm"/>
      <inkml:brushProperty name="color" value="#E71224"/>
    </inkml:brush>
  </inkml:definitions>
  <inkml:trace contextRef="#ctx0" brushRef="#br0">60 202 8840,'0'0'11617,"0"-7"-10363,0 2-1223,1-24 1960,-1 28-1926,0 0-1,-1 0 0,1 0 0,0 0 0,0 0 0,-1 0 0,1 1 0,-1-1 0,1 0 0,-1 0 0,1 0 1,-1 1-1,1-1 0,-1 0 0,0 1 0,1-1 0,-1 0 0,0 1 0,1-1 0,-1 1 0,0-1 0,0 1 1,0-1-1,0 1 0,1 0 0,-1-1 0,0 1 0,0 0 0,0 0 0,0 0 0,0 0 0,0 0 0,-1 0 1,1 0-75,0 1 1,0 0 0,0 0-1,0 0 1,1 0 0,-1 0-1,0 0 1,0 0 0,1 0-1,-1 0 1,1 0 0,-1 0-1,1 0 1,-1 0 0,1 0-1,-1 1 1,1-1 0,0 0-1,0 0 1,0 1 0,0-1-1,0 0 1,0 0 0,0 2-1,0-2 7,0 0 0,0 0 0,0 0 0,0 0-1,0 0 1,0 0 0,0 0 0,0 0-1,0 0 1,0 0 0,1 0 0,-1 0-1,0 0 1,1 0 0,-1 0 0,1 0 0,-1 0-1,1 0 1,-1-1 0,1 1 0,0 0-1,-1 0 1,1-1 0,0 1 0,0 0 0,0-1-1,-1 1 1,1-1 0,0 1 0,0-1-1,0 1 1,0-1 0,0 0 0,0 1 0,0-1-1,1 0 1,1 0 11,0-1 0,0 1 0,0-1 0,-1 0-1,1 0 1,0-1 0,-1 1 0,1 0 0,-1-1 0,1 0 0,-1 1-1,0-1 1,0 0 0,0 0 0,0 0 0,0 0 0,0-1 0,0 1-1,-1-1 1,1 1 0,-1-1 0,0 1 0,1-1 0,-1 0 0,0-3-1,2 1 64,-1-1 0,-1 0-1,1 0 1,-1 0 0,0 0-1,0 0 1,-1 0-1,0 0 1,0 0 0,0-1-1,-2-8 1,2 14-48,-1 0 0,1 0 0,0 0 1,-1 1-1,1-1 0,-1 0 0,0 0 0,1 0 0,-1 0 1,1 0-1,-1 1 0,0-1 0,0 0 0,1 0 0,-1 1 1,0-1-1,0 1 0,0-1 0,0 1 0,0-1 0,0 1 1,0-1-1,0 1 0,0 0 0,0 0 0,0-1 0,0 1 1,0 0-1,0 0 0,0 0 0,0 0 0,0 0 0,0 0 1,0 1-1,0-1 0,0 0 0,0 0 0,0 1 0,0-1 1,0 1-1,0-1 0,0 1 0,0-1 0,0 1 0,0 0 1,-1 1-1,-2 0-17,-1 1 0,1 0 0,0 0 0,0 1 0,0-1-1,1 1 1,-1 0 0,-3 6 0,2-2-18,1 0 0,0 0 0,1 0-1,0 1 1,0-1 0,1 1 0,0 0 0,0-1-1,1 1 1,1 0 0,-1 0 0,1 0 0,2 15-1,-2-23 12,0-1 0,1 1-1,-1 0 1,0 0-1,0 0 1,1 0 0,-1-1-1,0 1 1,1 0-1,-1 0 1,1 0-1,-1-1 1,1 1 0,-1 0-1,1-1 1,0 1-1,-1-1 1,1 1-1,0-1 1,-1 1 0,1-1-1,0 1 1,0-1-1,-1 1 1,1-1 0,0 0-1,0 0 1,0 1-1,1-1 1,0 0 6,0-1 0,-1 1 1,1-1-1,0 1 0,0-1 1,-1 0-1,1 1 0,0-1 0,-1 0 1,1 0-1,-1 0 0,1 0 1,1-2-1,3-3 38,0-1 0,0 1-1,-1-1 1,9-13 0,-11 14 9,-1 0 1,0 0-1,0 0 0,0 0 1,-1 0-1,1-1 0,-2 1 1,1 0-1,-1-10 0,-18 69-212,13-25 114,7-19 39,6-17 39,-3 0-5,0 0 0,-1-1 0,0 1 0,-1-1 0,0 1 0,0-1 0,-1 0 0,0 0 0,-1-1 0,0 1 0,0 0 1,-1 0-1,0-11 0,0 19-18,0 0 0,-1 1 0,1-1 0,0 0 0,0 1 1,0-1-1,0 0 0,0 1 0,-1-1 0,1 1 0,0-1 0,-1 1 1,1-1-1,0 1 0,-1-1 0,1 1 0,-1-1 0,1 1 0,-1-1 0,1 1 1,-1-1-1,1 1 0,-1 0 0,1-1 0,-1 1 0,1 0 0,-1 0 1,0-1-1,1 1 0,-1 0 0,1 0 0,-1 0 0,0 0 0,-22 10 26,-14 27-279,7 26 82,28-59 154,0 1 1,1 0 0,-1 0-1,1 0 1,1 1-1,-1-1 1,1 0 0,0 0-1,0 0 1,0 0 0,2 7-1,-2-12 6,1 1-1,-1-1 0,0 1 0,1 0 1,-1-1-1,1 0 0,-1 1 1,1-1-1,-1 1 0,1-1 1,0 0-1,-1 1 0,1-1 1,-1 0-1,1 1 0,0-1 0,-1 0 1,1 0-1,0 0 0,-1 0 1,1 0-1,0 0 0,-1 0 1,1 0-1,0 0 0,-1 0 0,1 0 1,0 0-1,-1 0 0,1 0 1,-1 0-1,1-1 0,0 1 1,-1 0-1,1-1 0,-1 1 1,2-1-1,22-12 30,-14 6 2,-1-1 0,0-1 0,0 1 0,-1-2 0,0 1 0,-1-1 0,0 0 0,0 0-1,-1-1 1,0 0 0,-1 0 0,0 0 0,-1-1 0,-1 0 0,1 0 0,2-22 0,-6 34-25,0 0 0,0-1 1,0 1-1,0 0 0,0 0 1,0-1-1,0 1 0,0 0 1,0 0-1,0 0 0,0-1 1,0 1-1,0 0 0,0 0 1,0 0-1,0-1 1,0 1-1,-1 0 0,1 0 1,0 0-1,0-1 0,0 1 1,0 0-1,0 0 0,0 0 1,-1 0-1,1-1 0,0 1 1,0 0-1,0 0 0,0 0 1,-1 0-1,1 0 0,0 0 1,0 0-1,0 0 1,-1-1-1,1 1 0,0 0 1,0 0-1,-1 0 0,1 0 1,0 0-1,0 0 0,0 0 1,-1 0-1,-12 8-63,-8 13-209,13-7 237,0 0-1,0 0 1,1 1 0,1 0-1,1 0 1,-6 21 0,40-62-6,-13 5 64,28-37 14,-41 54-29,0-1 1,0 1 0,-1-1 0,1 0-1,-1 0 1,-1 0 0,1 0 0,-1 0-1,1 0 1,-1-8 0,-5 11 82,-7 10-159,-8 11-143,6-3 121,2 1-1,0 0 1,1 1 0,1 0 0,0 1 0,1 0 0,-9 37 0,19-48-2097,7-13 1023,9-13-910,-3-8-2623,-1-3-3085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1.013"/>
    </inkml:context>
    <inkml:brush xml:id="br0">
      <inkml:brushProperty name="width" value="0.025" units="cm"/>
      <inkml:brushProperty name="height" value="0.025" units="cm"/>
      <inkml:brushProperty name="color" value="#E71224"/>
    </inkml:brush>
  </inkml:definitions>
  <inkml:trace contextRef="#ctx0" brushRef="#br0">84 97 5093,'-25'29'9544,"17"-18"-8862,0 0 1,1 1-1,1 0 1,-7 16-1,36-75 2094,-16 37-2319,-1-1 0,-1 1 0,0-2 0,0 1 0,-1 0 0,-1-1 0,0 0 0,0 0 0,0-13 0,-3 25-448,0 0 0,0 0 0,0-1 0,-1 1 0,1 0-1,0 0 1,0 0 0,0 0 0,-1 0 0,1-1 0,0 1 0,0 0 0,0 0 0,-1 0 0,1 0 0,0 0 0,0 0 0,0 0 0,-1 0 0,1 0 0,0 0 0,0 0 0,-1 0 0,1 0 0,0 0 0,0 0 0,0 0 0,-1 0 0,1 0 0,0 0 0,0 0 0,-1 0 0,1 0-1,0 1 1,0-1 0,0 0 0,0 0 0,-1 0 0,1 0 0,0 0 0,0 1 0,0-1 0,0 0 0,-1 0 0,1 0 0,0 1 0,0-1 0,0 0 0,0 0 0,0 0 0,0 1 0,0-1 0,0 0 0,0 0 0,0 0 0,0 1 0,0-1 0,0 0 0,0 1 0,-11 12-158,7-5 120,0 1-1,1-1 0,0 1 0,0-1 0,1 1 1,0 0-1,0 0 0,1 0 0,1 0 0,-1 0 1,2 14-1,-1-23 28,1 1 1,-1-1 0,0 1-1,0-1 1,1 1 0,-1-1-1,0 1 1,1-1-1,-1 1 1,1-1 0,-1 0-1,0 1 1,1-1 0,-1 1-1,1-1 1,-1 0 0,1 0-1,0 1 1,-1-1-1,1 0 1,-1 0 0,1 0-1,-1 1 1,1-1 0,0 0-1,-1 0 1,1 0 0,-1 0-1,1 0 1,-1 0 0,1 0-1,0 0 1,-1 0-1,1-1 1,-1 1 0,1 0-1,0 0 1,-1-1 0,1 1-1,-1 0 1,1 0 0,-1-1-1,1 1 1,-1 0-1,0-1 1,1 0 0,24-16 11,-15 6 5,1 0-1,-2-1 0,9-13 1,-15 20 6,1-1 0,-2 1 0,1 0 0,0-1 0,-1 0 0,0 1 0,-1-1 0,1 0 0,-1 0 0,1-8 0,-2 13-12,0 0 1,0 0 0,0 0 0,0 1-1,0-1 1,0 0 0,-1 0-1,1 1 1,0-1 0,0 0 0,-1 0-1,1 1 1,0-1 0,-1 0-1,1 1 1,-1-1 0,1 0 0,-1 1-1,1-1 1,-1 1 0,1-1 0,-1 1-1,0-1 1,1 1 0,-1-1-1,0 1 1,1 0 0,-1-1 0,0 1-1,0 0 1,1 0 0,-1-1-1,0 1 1,0 0 0,0 0 0,1 0-1,-1 0 1,0 0 0,0 0 0,1 0-1,-1 0 1,0 0 0,0 1-1,0-1 1,1 0 0,-2 1 0,-2 0-23,0 0 0,0 1 0,0-1 0,1 1 1,-1 0-1,1 0 0,-1 0 0,-3 4 0,-5 5-44,0 2 1,2-1-1,-1 1 0,-12 23 0,19-30 42,0 1 1,1 0-1,0 0 0,0 0 1,0 0-1,1 0 0,0 0 1,0 1-1,1-1 0,0 1 1,0 0-1,1 9 0,0-16 12,1 0-1,-1-1 0,0 1 1,1 0-1,-1 0 0,1-1 1,0 1-1,-1 0 0,1-1 1,0 1-1,-1 0 1,1-1-1,0 1 0,0-1 1,-1 1-1,1-1 0,0 0 1,0 1-1,0-1 0,0 0 1,0 1-1,-1-1 1,1 0-1,0 0 0,0 0 1,0 0-1,0 0 0,0 0 1,0 0-1,0 0 0,0 0 1,0 0-1,-1-1 1,2 1-1,35-11 30,-27 6-10,0 0 1,0-1-1,0 0 1,-1 0-1,0-1 1,0-1 0,-1 1-1,0-1 1,13-18-1,-20 25-3,-1 1-1,1-1 0,-1 0 1,1 0-1,-1 0 1,1 0-1,-1 0 0,0 0 1,1 0-1,-1 0 1,0 0-1,0 0 0,0 0 1,0 0-1,0 0 1,0 0-1,0 0 0,0 0 1,0 0-1,-1 0 0,1 0 1,0 0-1,-1 0 1,1 0-1,-1 0 0,1 0 1,-1 0-1,1 1 1,-1-2-1,-1 0-4,0 1 1,0 0-1,0 0 1,0 0-1,0 0 0,0 0 1,0 0-1,0 0 1,-1 1-1,1-1 0,0 1 1,-4-1-1,-2 1-28,1-1 0,-1 1 0,1 1 0,-1-1 0,1 2 0,-1-1 0,-8 3 0,12-2 4,-1 1 0,1 0-1,0 0 1,0 0 0,0 0 0,0 1 0,0-1 0,1 1 0,0 0 0,0 0 0,0 0 0,0 1 0,0-1 0,1 1 0,0-1 0,0 1 0,0 0 0,1 0 0,0 0 0,-1 0 0,2 0 0,-1 0 0,1 0 0,-1 0 0,2 9 0,0-13 13,0 1 0,0-1 1,0 0-1,0 1 0,0-1 0,0 0 0,0 0 0,0 0 0,1 0 1,-1 0-1,1 0 0,-1 0 0,0-1 0,1 1 0,-1 0 0,1-1 1,0 1-1,-1-1 0,1 1 0,-1-1 0,1 0 0,0 0 0,-1 0 0,1 0 1,-1 0-1,1 0 0,3-1 0,46-8-45,-44 6 73,0 0 0,0-1 0,0 0 0,0-1 0,-1 1 0,0-1 0,0 0 0,0-1 0,0 1 0,-1-1 0,8-12 0,-11 15-9,0 0-1,0 0 1,0 0 0,0 0-1,-1-1 1,1 1-1,-1-1 1,0 1-1,0-1 1,0 1 0,0-1-1,-1 0 1,0 0-1,0 1 1,0-1-1,0 0 1,0 1 0,-1-1-1,1 0 1,-1 1-1,0-1 1,0 0-1,-1 1 1,1 0 0,-1-1-1,-3-5 1,4 7-5,-1-1 0,0 1 0,0-1 0,0 1 0,-1 0 1,1 0-1,0 0 0,-1 0 0,0 0 0,1 0 0,-1 0 0,0 1 1,0 0-1,0-1 0,0 1 0,0 0 0,0 1 0,0-1 0,0 0 1,0 1-1,0 0 0,0 0 0,0 0 0,-1 0 0,1 0 0,0 0 1,0 1-1,0 0 0,0 0 0,0 0 0,-4 1 0,4 0-62,-1 0 1,1 0-1,0 0 0,-1 0 0,1 0 1,0 1-1,0-1 0,1 1 0,-1 0 0,0 0 1,1 0-1,0 0 0,0 1 0,0-1 1,0 1-1,0-1 0,1 1 0,-1 0 0,1-1 1,0 1-1,0 0 0,1 0 0,-1 0 1,1 5-1,-1-8-80,1 0 0,1 0 0,-1 0 0,0-1 0,0 1 0,0 0 1,0 0-1,1 0 0,-1 0 0,0 0 0,1 0 0,-1-1 0,1 1 0,-1 0 0,1 0 0,-1 0 1,1-1-1,0 1 0,-1 0 0,1-1 0,0 1 0,0-1 0,-1 1 0,1-1 0,0 1 1,0-1-1,0 1 0,-1-1 0,1 0 0,0 1 0,0-1 0,0 0 0,2 0 0,22-5-5614,3-17-4462</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1.657"/>
    </inkml:context>
    <inkml:brush xml:id="br0">
      <inkml:brushProperty name="width" value="0.025" units="cm"/>
      <inkml:brushProperty name="height" value="0.025" units="cm"/>
      <inkml:brushProperty name="color" value="#E71224"/>
    </inkml:brush>
  </inkml:definitions>
  <inkml:trace contextRef="#ctx0" brushRef="#br0">0 3477 3876,'0'25'4889,"10"-34"-850,16-42-225,-25 49-3824,183-381 1865,261-401 1,-257 500-468,421-486-1,-281 428-1378,158-185 25,-468 504-31,79-107 64,-88 117-74,-1-1-1,-1 1 1,0-2-1,-1 1 1,0-1-1,-1 1 1,5-29-1,-10 41-7,1 0 0,-1 0 0,0 0-1,0 1 1,0-1 0,0 0 0,0 0-1,0 0 1,0 0 0,0 1 0,-1-1-1,1 0 1,-1 0 0,1 0 0,-1 1-1,0-1 1,0 0 0,0 1 0,0-1-1,0 1 1,0-1 0,0 1 0,0-1-1,-1 1 1,1 0 0,-1 0 0,1 0-1,-1 0 1,1 0 0,-1 0 0,1 0-1,-1 0 1,0 0 0,1 1 0,-1-1 0,0 1-1,0-1 1,-3 1 0,-2-1-143,-1 1 1,1 0-1,-1 0 1,1 1-1,0 0 0,-1 0 1,1 1-1,-14 5 1,-8 7-1240,0 1 1,1 2-1,1 1 0,0 1 1,-35 34-1,56-49 1112,-68 60-3152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2.147"/>
    </inkml:context>
    <inkml:brush xml:id="br0">
      <inkml:brushProperty name="width" value="0.025" units="cm"/>
      <inkml:brushProperty name="height" value="0.025" units="cm"/>
      <inkml:brushProperty name="color" value="#E71224"/>
    </inkml:brush>
  </inkml:definitions>
  <inkml:trace contextRef="#ctx0" brushRef="#br0">180 49 10474,'0'-9'2199,"2"-17"-642,-2 13 1055,-3 40-1688,-11 55-449,-49 159-1,20-89-211,24-82 36,4 1 0,-9 91 0,24-159-301,-1-1 1,1 1 0,0 0 0,0 0-1,0 0 1,1 0 0,-1-1-1,1 1 1,-1 0 0,1 0-1,0-1 1,0 1 0,3 5-1,-3-7 2,1 0 0,-1 0-1,0 0 1,1 0 0,-1 0-1,1-1 1,-1 1 0,1 0-1,-1-1 1,1 1 0,0-1-1,-1 1 1,1-1 0,0 0-1,-1 0 1,1 0 0,0 0-1,-1 0 1,1 0 0,0 0-1,-1 0 1,1-1 0,0 1-1,2-2 1,10-2 168,0-1 0,0-1 0,-1 0 0,0-1 0,0 0-1,-1-1 1,19-15 0,83-81 991,-74 66-986,161-147 288,-11 10-1148,-66 56-3363,-45 38-3883</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3.214"/>
    </inkml:context>
    <inkml:brush xml:id="br0">
      <inkml:brushProperty name="width" value="0.025" units="cm"/>
      <inkml:brushProperty name="height" value="0.025" units="cm"/>
      <inkml:brushProperty name="color" value="#E71224"/>
    </inkml:brush>
  </inkml:definitions>
  <inkml:trace contextRef="#ctx0" brushRef="#br0">1 177 10410,'10'-12'4233,"-10"11"-4227,25-29 1475,34-31 0,-51 53-1288,1 0 1,0 0-1,0 1 0,0 1 0,1-1 0,0 2 0,0-1 1,1 1-1,0 1 0,14-4 0,-25 8-188,1 0 0,-1 0 0,1 0 0,-1 0 0,1 1 1,-1-1-1,1 0 0,-1 0 0,0 1 0,1-1 0,-1 0 0,1 1 0,-1-1 0,0 0 0,1 1 0,-1-1 0,0 0 1,0 1-1,1-1 0,-1 1 0,0-1 0,0 1 0,1-1 0,-1 0 0,0 1 0,0-1 0,0 1 0,0-1 0,0 1 1,0-1-1,0 1 0,0-1 0,0 1 0,0-1 0,0 1 0,0-1 0,0 1 0,-1 0 0,-1 23 256,-5-2-144,0-1-1,-2 0 1,0 0 0,-1-1 0,-15 23-1,-7 16 401,-31 76 1177,57-118-1452,0 0-1,2 1 1,0-1-1,0 1 1,2 0-1,-1 21 1,3-36-231,0 1 1,0-1 0,0 0-1,1 1 1,-1-1 0,1 0-1,0 0 1,0 0 0,0 0-1,0 1 1,1-1-1,-1-1 1,1 1 0,0 0-1,-1 0 1,2-1 0,-1 1-1,0-1 1,5 5 0,-3-4 5,1-1 1,-1 1 0,1-1-1,-1 0 1,1 0 0,0-1-1,0 1 1,-1-1 0,1 0-1,0-1 1,0 1 0,6-1-1,0 0-16,0 0-1,0-1 0,0-1 0,-1 0 0,1 0 0,0-1 0,-1 0 1,1-1-1,-1 0 0,0-1 0,14-8 0,-17 7-267,1 0 0,-1 0 0,0-1 0,-1 0 0,1 0 0,-1-1 0,8-13 0,-12 18-102,-1 0 0,1 0 0,0-1 1,-1 1-1,0-1 0,1 0 0,-1 1 1,-1-1-1,1 0 0,-1 1 0,1-1 1,-1 0-1,0 0 0,0 1 0,-1-1 0,1 0 1,-1 0-1,0 1 0,0-1 0,0 0 1,0 1-1,-3-5 0,-16-15-5145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3.671"/>
    </inkml:context>
    <inkml:brush xml:id="br0">
      <inkml:brushProperty name="width" value="0.025" units="cm"/>
      <inkml:brushProperty name="height" value="0.025" units="cm"/>
      <inkml:brushProperty name="color" value="#E71224"/>
    </inkml:brush>
  </inkml:definitions>
  <inkml:trace contextRef="#ctx0" brushRef="#br0">63 119 8264,'-9'-2'2733,"-44"-8"2082,63 11-4329,0-1-1,0 0 0,0-1 0,0 0 1,16-3-1,2-1-258,100-18-1155,-3-10-9901,-104 27 7665,-20 6 3404,-1 0 0,1 0 0,0 0 0,0 0 0,0 1 0,-1-1 0,1 0 0,0 0-1,0 1 1,0-1 0,-1 0 0,1 1 0,0-1 0,-1 1 0,1-1 0,0 1 0,-1-1-1,1 1 1,0 0 0,-1-1 0,1 1 0,-1 0 0,0-1 0,1 1 0,-1 0 0,1 0-1,-1-1 1,0 1 0,0 0 0,1 0 0,-1 0 0,0-1 0,0 1 0,0 0 0,0 0-1,0 0 1,0 0 0,0-1 0,0 1 0,0 1 0,-1 50 3993,1-37-3178,-1-4-580,1-4-203,0 1 0,0-1 0,1 1 0,-1-1-1,2 1 1,-1-1 0,3 8 0,-3-13-244,0-1 1,0 1-1,0-1 1,0 1 0,0-1-1,1 1 1,-1-1-1,0 0 1,1 0-1,-1 0 1,1 1 0,-1-1-1,1-1 1,-1 1-1,1 0 1,0 0-1,0-1 1,-1 1 0,1 0-1,0-1 1,0 0-1,0 1 1,-1-1-1,1 0 1,0 0 0,0 0-1,0 0 1,0-1-1,0 1 1,-1 0-1,1-1 1,0 1 0,0-1-1,-1 0 1,3-1-1,6-1 74,-1-1 0,1 0-1,-1-1 1,0 0 0,-1 0 0,1-1-1,-1 0 1,0-1 0,11-12 0,9-11 0,25-37 0,-10 12-37,-43 54-68,1 1-1,-1 0 1,0 0 0,0-1 0,0 1-1,0 0 1,0 0 0,1-1 0,-1 1-1,0 0 1,0 0 0,0 0-1,1-1 1,-1 1 0,0 0 0,0 0-1,1 0 1,-1-1 0,0 1 0,0 0-1,1 0 1,-1 0 0,0 0 0,1 0-1,-1 0 1,0 0 0,0 0 0,1 0-1,-1 0 1,0 0 0,1 0 0,-1 0-1,0 0 1,0 0 0,1 0 0,-1 0-1,0 0 1,1 0 0,-1 0 0,0 1-1,0-1 1,1 0 0,-1 0 0,0 0-1,0 0 1,1 1 0,-1-1 0,5 20 27,-4 40 231,-1-48-202,0-3 6,-1 4-54,1-1 0,1 0 0,0 0 0,3 14-1,-4-25 2,1 0 0,-1 0-1,0 0 1,1 0 0,-1 0-1,1 0 1,-1 0-1,1 0 1,-1 0 0,1 0-1,0 0 1,-1 0 0,1 0-1,0 0 1,0 0 0,0-1-1,0 1 1,0 0-1,0-1 1,0 1 0,1 0-1,0-1 17,-1 0-1,1 0 1,0 0-1,-1 0 0,1-1 1,0 1-1,-1-1 0,1 1 1,-1-1-1,1 0 1,-1 1-1,1-1 0,-1 0 1,1 0-1,-1 0 1,0 0-1,0 0 0,0 0 1,1-1-1,0 0 1,11-13 148,-1 1 1,0-2 0,14-24-1,16-23-2475,-44 68-3402,-1 1 3828,-9 5-3006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4.143"/>
    </inkml:context>
    <inkml:brush xml:id="br0">
      <inkml:brushProperty name="width" value="0.025" units="cm"/>
      <inkml:brushProperty name="height" value="0.025" units="cm"/>
      <inkml:brushProperty name="color" value="#E71224"/>
    </inkml:brush>
  </inkml:definitions>
  <inkml:trace contextRef="#ctx0" brushRef="#br0">1 1 416,'0'0'21648,"8"2"-21734,57 12-1765,-38-9-1858,1-1 0,33 1 1,-35-6 2995,1 1 4623,-26 5 964,-7 17-2578,6-22-2291,-5 9 236,1 1-1,0 0 1,0 0 0,1 0 0,1 0-1,0 0 1,0 1 0,1-1 0,0 14 0,1-23-245,1-1 1,-1 1-1,0 0 1,1 0-1,-1-1 1,1 1-1,-1 0 1,1-1-1,-1 1 1,1-1-1,0 1 1,-1 0-1,1-1 1,0 0-1,-1 1 1,1-1-1,0 1 1,0-1-1,-1 0 1,1 1-1,0-1 1,0 0-1,0 0 1,-1 0-1,1 0 1,0 0-1,0 0 1,0 0-1,1 0 0,31-1-437,-28 1 294,54-9-1103,-47 6 1200,-1 1 1,1 0 0,0 1-1,0 0 1,0 1 0,-1 0 0,22 3-1,-32-3 76,0 0 0,0 1 0,0-1-1,0 0 1,0 1 0,0-1 0,0 0-1,0 1 1,0-1 0,0 1 0,-1 0-1,1-1 1,0 1 0,0 0 0,0-1 0,-1 1-1,1 0 1,0 0 0,-1 0 0,1-1-1,-1 1 1,1 0 0,-1 0 0,1 0-1,-1 0 1,0 0 0,0 0 0,1 0-1,-1 0 1,0 0 0,0 0 0,0 0-1,0 0 1,0 0 0,0 0 0,0 0-1,0 0 1,-1 0 0,1 0 0,0 0-1,0 0 1,-1 0 0,1 0 0,-1 0-1,1 0 1,-1 0 0,1 0 0,-2 0-1,-1 4 305,0 0-1,0 0 1,-1 0-1,0-1 0,0 1 1,0-1-1,-6 4 0,-18 12 1399,-41 23 0,60-38-1647,-1-1-1,1 1 1,-1-1-1,0-1 1,-1 0-1,1 0 1,0-1-1,-18 1 0,27-4-272,1 1 0,-1-1 0,1 0 0,0 0-1,0 0 1,-1 1 0,1-1 0,0 0 0,0 0 0,0 0-1,0 0 1,0 1 0,0-1 0,0 0 0,0 0-1,0 0 1,0 0 0,0 1 0,1-1 0,-1 0 0,0 0-1,1 0 1,-1 1 0,0-1 0,1 0 0,-1 0-1,1 1 1,-1-1 0,2 0 0,41-34-8120,-13 19 3358</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4.584"/>
    </inkml:context>
    <inkml:brush xml:id="br0">
      <inkml:brushProperty name="width" value="0.025" units="cm"/>
      <inkml:brushProperty name="height" value="0.025" units="cm"/>
      <inkml:brushProperty name="color" value="#E71224"/>
    </inkml:brush>
  </inkml:definitions>
  <inkml:trace contextRef="#ctx0" brushRef="#br0">126 150 9001,'0'0'3213,"0"-9"-42,0-28-454,0 35-2597,0 1 0,0 0 1,0 0-1,0 0 0,-1 0 0,1-1 0,0 1 0,-1 0 0,1 0 0,0 0 0,-1 0 0,0 0 0,1 0 0,-1 0 0,0 0 0,1 0 0,-1 0 0,0 1 0,0-1 0,0 0 0,0 0 0,0 1 0,0-1 0,0 0 0,0 1 0,0-1 0,0 1 0,0-1 0,0 1 0,0 0 0,0-1 0,0 1 0,-1 0 0,1 0 0,0 0 0,0 0 0,0 0 0,0 0 0,-1 0 0,1 0 0,0 1 0,-2 0 0,-1-1 25,1 1 0,-1 0 0,0 1-1,0-1 1,1 1 0,-1 0 0,1 0 0,-1 0 0,-5 5-1,4-2-37,0 0-1,1 1 1,0 0-1,0 0 1,0 0-1,1 0 1,0 1-1,0 0 0,0-1 1,1 1-1,0 0 1,0 0-1,1 0 1,0 0-1,0 0 1,1 9-1,0-15-101,0 0 1,0-1-1,0 1 0,0 0 0,0 0 1,0 0-1,1-1 0,-1 1 1,0 0-1,0 0 0,1-1 0,-1 1 1,1 0-1,-1 0 0,0-1 0,1 1 1,-1 0-1,1-1 0,0 1 1,-1-1-1,1 1 0,-1-1 0,1 1 1,0-1-1,-1 1 0,1-1 0,0 0 1,0 1-1,0-1 0,31 1 114,-24-3-86,0 0-1,0 0 0,0-1 0,0 0 0,11-6 0,14-15 14,-1-1 0,-1-1 0,29-33 0,-45 43-33,-14 16-17,-1 0 0,0 0 0,0-1 0,0 1 0,0 0-1,0 0 1,0 0 0,1-1 0,-1 1 0,0 0 0,0 0-1,0 0 1,1 0 0,-1-1 0,0 1 0,0 0 0,0 0-1,1 0 1,-1 0 0,0 0 0,0 0 0,1 0 0,-1 0 0,0 0-1,0 0 1,0 0 0,1 0 0,-1 0 0,0 0 0,0 0-1,1 0 1,-1 0 0,0 0 0,0 0 0,1 0 0,-1 0-1,0 0 1,0 0 0,0 0 0,1 1 0,-1-1 0,0 0-1,0 0 1,0 0 0,1 0 0,-1 1 0,0-1 0,0 0-1,0 0 1,4 19-72,-8 40 109,3-36-33,1-22 7,0-1-1,-1 1 1,1 0-1,0 0 1,0 0-1,0 0 1,1-1-1,-1 1 1,0 0-1,0 0 1,0 0-1,0-1 1,1 1-1,-1 0 1,0 0-1,1-1 1,-1 1-1,1 0 1,-1-1-1,1 1 1,-1-1-1,1 1 1,-1 0-1,1-1 1,0 1-1,-1-1 1,1 1-1,0-1 1,-1 0-1,1 1 1,0-1-1,0 0 0,-1 1 1,1-1-1,2 0 1,0 0 7,0 0 0,0 0 0,0-1 1,0 1-1,0-1 0,0 0 0,0 0 0,0 0 0,6-4 1,6-3 18,-1-1 0,24-18 1,37-42-1100,-51 44-3385,-3-1-5471,-12 14 4514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4.930"/>
    </inkml:context>
    <inkml:brush xml:id="br0">
      <inkml:brushProperty name="width" value="0.025" units="cm"/>
      <inkml:brushProperty name="height" value="0.025" units="cm"/>
      <inkml:brushProperty name="color" value="#E71224"/>
    </inkml:brush>
  </inkml:definitions>
  <inkml:trace contextRef="#ctx0" brushRef="#br0">79 23 3716,'0'0'14007,"-8"3"-12229,4-1-1641,-1 0 0,1 1-1,-1-1 1,1 1 0,0 0 0,0 0-1,0 0 1,1 1 0,-1 0 0,1-1-1,0 1 1,0 0 0,0 0 0,0 1-1,1-1 1,0 1 0,0-1 0,0 1-1,0 0 1,1 0 0,0 0-1,0-1 1,0 1 0,0 0 0,1 9-1,3-13-138,0 0-1,0 0 0,-1-1 0,1 0 0,0 1 0,0-1 0,0 0 0,0 0 0,0-1 0,3 0 0,60-13-1985,-47 9 1432,-1 1 0,1 1 0,33-2 0,-43 5 546,-1 0-1,1 1 0,0 0 0,-1 0 0,12 4 0,-19-5 41,0 1 0,1-1 1,-1 1-1,0-1 0,0 1 0,0 0 1,0-1-1,0 1 0,0 0 0,0 0 1,0-1-1,0 1 0,0 0 0,-1 0 1,1 0-1,0 0 0,-1 0 0,1 0 1,0 2-1,-1-1 58,1-1 0,-1 1-1,0 0 1,-1-1 0,1 1 0,0 0 0,0-1-1,-1 1 1,1-1 0,-1 1 0,1-1 0,-1 1-1,0-1 1,0 1 0,1-1 0,-1 1 0,0-1-1,0 0 1,-2 2 0,-6 6 202,0 0 1,0-1-1,-1 0 0,0-1 1,0 0-1,-1 0 0,0-1 1,0-1-1,0 0 0,-1 0 1,0-1-1,-24 5 0,36-9-309,-1 0 1,1 0-1,-1 0 0,0 0 0,1 0 0,-1 0 1,1 0-1,-1-1 0,1 1 0,-1 0 0,1 0 1,-1 0-1,1-1 0,0 1 0,-1 0 0,1-1 0,-1 1 1,1 0-1,0-1 0,-1 1 0,1-1 0,0 1 1,-1 0-1,1-1 0,0 1 0,-1-1 0,1 1 1,0-1-1,0 1 0,0-1 0,0 1 0,-1-1 1,1 1-1,0-1 0,0 1 0,0-1 0,0 1 1,0-1-1,0 1 0,0-1 0,0 0 0,1 1 0,-1-1 1,0 1-1,0-1 0,8-29-1844,58-112-10388,-38 79 5231</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5.520"/>
    </inkml:context>
    <inkml:brush xml:id="br0">
      <inkml:brushProperty name="width" value="0.025" units="cm"/>
      <inkml:brushProperty name="height" value="0.025" units="cm"/>
      <inkml:brushProperty name="color" value="#E71224"/>
    </inkml:brush>
  </inkml:definitions>
  <inkml:trace contextRef="#ctx0" brushRef="#br0">50 0 11979,'0'0'8643,"-4"13"-7821,-2 4-459,-4 13 33,1 1 0,1-1 0,-3 35-1,10-55-341,0-1-1,1 1 1,0 0 0,1 0-1,0 0 1,4 14-1,-4-19-53,1-1 0,-1 0 1,1 1-1,0-1 0,0 0 0,1 0 0,-1 0 0,1 0 0,0-1 0,0 1 0,0-1 0,0 0 0,1 1 0,6 3 0,-7-5-2,-1 0-1,1 0 1,0-1-1,0 1 1,0-1-1,0 0 1,0 0-1,0 0 1,1 0-1,-1-1 1,0 1-1,0-1 1,0 0-1,1 0 1,-1 0-1,0 0 1,1-1-1,-1 1 1,0-1-1,4-1 1,-2 0-59,0-1 0,0 1 1,-1-1-1,1 0 0,-1 0 1,0-1-1,0 1 1,0-1-1,0 0 0,-1 0 1,5-7-1,0 0-11,-1-1 0,-1 0-1,0-1 1,-1 1 0,0-1 0,0 0-1,-2-1 1,5-24 0,-8 37 70,0 0 0,0 0 0,1 0 0,-1 1 0,0-1 1,0 0-1,0 0 0,0 0 0,0 0 0,0 0 0,0 0 0,-1 1 0,1-1 1,0 0-1,0 0 0,-1 0 0,1 0 0,0 1 0,-1-1 0,1 0 0,-1 0 1,0 0-1,-12 7-140,-11 28 225,22-29-21,0 1 0,0-1 0,0 1 0,1-1 0,0 1 0,0 0 0,1-1 0,-1 1-1,1 0 1,0 0 0,1-1 0,-1 1 0,1 0 0,3 10 0,-2-13-39,0 0 0,-1 0 0,1 0 0,0-1 0,1 1 0,-1-1 0,0 1 0,1-1 0,-1 0 0,1 0 0,0 0 0,0 0 0,0 0 0,0 0 0,0-1 0,0 0 0,0 0 0,0 0 0,0 0 0,1 0 0,-1 0 0,0-1 0,1 1 0,-1-1 0,7-1 0,-1 1 7,1-1 0,-1 0 0,0-1 0,1 0 0,-1 0 0,0-1 0,0 0 0,0-1 0,-1 0 0,1 0 0,13-10 0,-12 7-5,0 0 0,-1-1 1,1-1-1,-1 1 0,-1-1 1,0-1-1,0 0 0,9-15 0,-9 5 386,-18 22 474,-19 25-211,25-22-629,0 1 0,1 0 0,-1 0 0,1 0 0,0 0 0,1 0 0,-4 11 0,6-16-36,0 1 0,-1-1 0,1 0-1,0 0 1,0 1 0,0-1 0,0 0 0,0 1 0,0-1-1,0 0 1,1 0 0,-1 1 0,0-1 0,1 0 0,-1 0 0,1 1-1,-1-1 1,1 0 0,-1 0 0,1 0 0,0 0 0,0 0 0,-1 0-1,1 0 1,0 0 0,0 0 0,0 0 0,0-1 0,0 1-1,0 0 1,1 0 0,-1-1 0,0 1 0,0-1 0,0 1 0,1-1-1,-1 0 1,0 1 0,0-1 0,1 0 0,-1 0 0,0 0 0,1 0-1,1 0 1,9 0 13,-1-1 0,1 0 0,-1 0-1,1-1 1,-1 0 0,0-1 0,0-1 0,0 0-1,0 0 1,-1-1 0,1 0 0,18-13 0,-23 14-7,0 0 0,-1-1 0,0 1 0,1-1 0,-1 0 0,-1-1 0,1 1 0,-1-1 0,0 0 0,0 0 0,-1 0 0,0 0 1,0-1-1,0 1 0,-1-1 0,0 0 0,0 0 0,-1 0 0,0 0 0,0 0 0,0 0 0,-1-9 0,0 15-18,0 1-1,-1-1 1,1 1-1,0-1 1,0 0-1,0 1 1,0-1 0,0 1-1,-1-1 1,1 1-1,0-1 1,-1 1-1,1-1 1,0 1-1,-1 0 1,1-1 0,0 1-1,-1-1 1,1 1-1,-1 0 1,1-1-1,-1 1 1,1 0-1,-1-1 1,1 1-1,-1 0 1,1 0 0,-1 0-1,1-1 1,-1 1-1,1 0 1,-1 0-1,1 0 1,-1 0-1,0 0 1,1 0-1,-1 0 1,1 0 0,-1 0-1,1 0 1,-1 1-1,0-1 1,1 0-1,-1 0 1,-1 1-12,1-1 1,-1 1-1,1-1 1,0 1-1,-1 0 1,1 0-1,0-1 1,0 1-1,0 0 1,0 0-1,-1 0 1,1 0-1,0 0 1,1 1-1,-1-1 1,0 0-1,-1 2 1,-2 19-721,4-22 562,0 0 0,0 1 1,0-1-1,0 1 0,0-1 1,0 1-1,0-1 1,1 0-1,-1 1 0,0-1 1,0 1-1,0-1 0,0 0 1,1 1-1,-1-1 0,0 0 1,0 1-1,0-1 0,1 0 1,-1 1-1,0-1 1,1 0-1,-1 1 0,0-1 1,1 0-1,-1 0 0,0 0 1,1 1-1,-1-1 0,1 0 1,-1 0-1,0 0 0,1 0 1,-1 0-1,1 0 1,-1 0-1,1 1 0,-1-1 1,0-1-1,1 1 0,-1 0 1,1 0-1,-1 0 0,1 0 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31.722"/>
    </inkml:context>
    <inkml:brush xml:id="br0">
      <inkml:brushProperty name="width" value="0.025" units="cm"/>
      <inkml:brushProperty name="height" value="0.025" units="cm"/>
    </inkml:brush>
  </inkml:definitions>
  <inkml:trace contextRef="#ctx0" brushRef="#br0">3 1 14830,'0'0'5931,"0"10"-5349,-1 4-432,0 47 283,0-57-419,2 0 1,-1-1-1,0 1 1,1 0-1,0-1 0,0 1 1,0 0-1,0-1 1,0 1-1,1-1 0,-1 0 1,1 0-1,5 7 1,-7-10-14,0 0 0,0 1 0,1-1 0,-1 1 0,1-1 0,-1 0 1,0 1-1,1-1 0,-1 0 0,1 0 0,-1 1 0,1-1 0,-1 0 1,1 0-1,-1 0 0,1 0 0,-1 0 0,1 1 0,-1-1 0,1 0 1,-1 0-1,1 0 0,-1 0 0,1 0 0,-1-1 0,1 1 0,-1 0 1,1 0-1,-1 0 0,1 0 0,-1 0 0,0-1 0,1 1 0,-1 0 1,1-1-1,10-19 11,-2-33-148,-8 49 85,0-13-489,-3 25 248,2-5 299,-1 0-1,1 1 1,0-1 0,0 0 0,0 0-1,0 0 1,1 0 0,-1 0 0,1 0-1,1 4 1,2-3 4,-1-1 0,1 0 1,0 1-1,0-1 0,0-1 0,0 1 0,1-1 1,-1 1-1,1-1 0,0 0 0,-1-1 0,1 1 1,0-1-1,0 0 0,0 0 0,0-1 0,8 1 1,-2-1-19,0 1 1,0-1-1,0-1 1,0 0-1,0-1 1,0 0-1,11-4 1,-14 3 1,1-1 1,-1 0-1,0 0 1,0-1-1,-1 0 0,1-1 1,-1 0-1,0 0 1,-1 0-1,0-1 1,0 0-1,6-8 1,-14 18 50,1 0 0,0 0 1,0-1-1,0 1 0,0 0 0,1 0 1,-1 0-1,1 0 0,-1 0 1,1 0-1,0 1 0,0-1 0,1 0 1,-1 0-1,1 0 0,-1 0 0,1 0 1,0 0-1,0-1 0,0 1 0,1 0 1,-1 0-1,1-1 0,-1 1 0,1 0 1,0-1-1,0 0 0,0 1 1,0-1-1,1 0 0,-1 0 0,0 0 1,1-1-1,0 1 0,-1-1 0,1 1 1,0-1-1,5 2 0,2-1-44,-1 0 0,1-1 1,-1-1-1,1 1 0,-1-1 0,1-1 0,-1 0 0,17-4 0,-2-2-25,46-19 0,-24 7 13,-45 18 0,0 1 0,0 0-1,0 0 1,-1-1 0,1 1 0,0 0 0,0 0 0,0 0 0,0 0 0,0 0-1,0 0 1,0 0 0,0 1 0,-1-1 0,1 0 0,0 0 0,0 1 0,0-1-1,0 0 1,-1 1 0,1-1 0,0 1 0,0-1 0,-1 1 0,1-1 0,0 1-1,-1 0 1,1-1 0,0 1 0,-1 0 0,1 0 0,0 1 0,0-1-52,0 0 0,0 0 0,0 1 0,0-1 1,0 0-1,0 0 0,1 0 0,-1 0 0,0 0 1,1 0-1,-1-1 0,1 1 0,-1 0 0,1-1 1,-1 1-1,1-1 0,2 1 0,11-1-3320,-3-3-2044,3-10-5940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5.881"/>
    </inkml:context>
    <inkml:brush xml:id="br0">
      <inkml:brushProperty name="width" value="0.025" units="cm"/>
      <inkml:brushProperty name="height" value="0.025" units="cm"/>
      <inkml:brushProperty name="color" value="#E71224"/>
    </inkml:brush>
  </inkml:definitions>
  <inkml:trace contextRef="#ctx0" brushRef="#br0">1 1 18449,'0'0'6086</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6.382"/>
    </inkml:context>
    <inkml:brush xml:id="br0">
      <inkml:brushProperty name="width" value="0.025" units="cm"/>
      <inkml:brushProperty name="height" value="0.025" units="cm"/>
      <inkml:brushProperty name="color" value="#E71224"/>
    </inkml:brush>
  </inkml:definitions>
  <inkml:trace contextRef="#ctx0" brushRef="#br0">93 1 10346,'0'0'8114,"-11"4"-6790,6-2-1244,0-1 0,1 2 0,-1-1 0,1 0-1,-1 1 1,1 0 0,0 0 0,0 0 0,0 0 0,1 1 0,-1-1 0,1 1-1,0 0 1,0 0 0,0 0 0,0 1 0,1-1 0,-1 1 0,1-1-1,0 1 1,1 0 0,-1 0 0,1 0 0,0 0 0,0 7 0,2 27-50,-1-39-27,1 1 0,-1-1 0,0 1 0,0-1-1,0 1 1,1-1 0,-1 1 0,0-1 0,1 1-1,-1-1 1,0 0 0,1 1 0,-1-1 0,1 1 0,-1-1-1,0 0 1,1 1 0,-1-1 0,1 0 0,-1 0 0,1 1-1,-1-1 1,1 0 0,0 0 0,1 0 11,-1 0 0,0 0 0,1 0 0,-1-1 0,0 1 0,0 0 0,1-1 0,-1 0 0,0 1 0,0-1 0,0 1 0,0-1 0,1 0 0,-1 0 0,1-1 0,4-4 18,0 0 1,-1-1-1,1 0 0,-1 0 0,0 0 0,-1-1 0,6-13 1,-6 13-15,0-1 0,1 1 0,0 0 0,0 1 0,0-1 1,9-8-1,-12 21-65,-1-1 1,0 1 0,0 0 0,0 0-1,0 0 1,-1 0 0,0-1 0,-1 7-1,1 560 272,0-563 70,0 0 1,0 0 0,-1 0 0,0 0 0,0 0 0,-1 0-1,0 0 1,-1 0 0,0-1 0,0 1 0,-7 12 0,9-19-261,1-1 1,-1 1 0,1-1 0,0 1 0,-1-1 0,1 0 0,-1 1 0,1-1 0,-1 1 0,1-1 0,-1 0 0,0 0 0,1 1 0,-1-1 0,1 0 0,-1 0 0,0 0 0,1 1 0,-1-1 0,1 0 0,-1 0-1,0 0 1,1 0 0,-1 0 0,0 0 0,1 0 0,-1-1 0,1 1 0,-1 0 0,0 0 0,1 0 0,-1-1 0,1 1 0,-1 0 0,1 0 0,-1-1 0,1 1 0,-1-1 0,1 1 0,-1 0 0,1-1 0,-1 1-1,1-1 1,0 1 0,-1-1 0,1 1 0,0-1 0,-1 0 0,1 1 0,0-1 0,0 1 0,-1-1 0,1 0 0,0 0 0,-12-38 408,11 37-415,-7-34 5,2 0 0,1-1 0,2 0 1,2 0-1,4-60 0,-2 82-65,1 1 1,1-1 0,0 1-1,1 0 1,0 0 0,1 0-1,0 0 1,1 1 0,1 0-1,0 0 1,1 1-1,0 0 1,1 0 0,1 1-1,-1 0 1,2 1 0,12-11-1,74-38-4568,-46 30-1356,-2-3-4641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6.872"/>
    </inkml:context>
    <inkml:brush xml:id="br0">
      <inkml:brushProperty name="width" value="0.025" units="cm"/>
      <inkml:brushProperty name="height" value="0.025" units="cm"/>
      <inkml:brushProperty name="color" value="#E71224"/>
    </inkml:brush>
  </inkml:definitions>
  <inkml:trace contextRef="#ctx0" brushRef="#br0">0 0 6822,'0'0'15119,"52"72"-13934,-41-20-545,1 7-479,1 3-97,3-3-32,2-6 0,-2-10-32,2-9-673,-4-12-1473,-7-9-448,-3-9-1570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7.266"/>
    </inkml:context>
    <inkml:brush xml:id="br0">
      <inkml:brushProperty name="width" value="0.025" units="cm"/>
      <inkml:brushProperty name="height" value="0.025" units="cm"/>
      <inkml:brushProperty name="color" value="#E71224"/>
    </inkml:brush>
  </inkml:definitions>
  <inkml:trace contextRef="#ctx0" brushRef="#br0">121 607 12684,'0'0'3555,"73"-7"-1985,-27-12 352,8-7-321,-2-8-736,3 1-449,-12 0-287,-4 1-65,-10 6-32,-13 4-481,-13 1-1312,-3 6-1410,-23 0-3364</inkml:trace>
  <inkml:trace contextRef="#ctx0" brushRef="#br0" timeOffset="1">1 156 12139,'0'0'7239,"41"-49"-5989,2 31-226,3 0-767,4-1-193,0 2-32,-7 4-801,-9 0-2466,-7 5-3459</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7.594"/>
    </inkml:context>
    <inkml:brush xml:id="br0">
      <inkml:brushProperty name="width" value="0.025" units="cm"/>
      <inkml:brushProperty name="height" value="0.025" units="cm"/>
      <inkml:brushProperty name="color" value="#E71224"/>
    </inkml:brush>
  </inkml:definitions>
  <inkml:trace contextRef="#ctx0" brushRef="#br0">1 0 11659,'0'9'2135,"0"-4"-1655,0 11 564,0 0 0,1 1-1,1-1 1,5 17-1,-7-30-915,1 1-1,0-1 1,1 0-1,-1 1 0,1-1 1,-1 0-1,1 0 0,0 0 1,0 0-1,0 0 1,1-1-1,2 4 0,-3-5-125,0 0 0,-1 0-1,1 0 1,0 0 0,0-1-1,0 1 1,0 0 0,0-1-1,0 0 1,0 1 0,0-1-1,0 0 1,-1 0-1,1 0 1,0 0 0,0 0-1,0-1 1,0 1 0,0 0-1,0-1 1,0 0 0,0 1-1,3-3 1,-2 1 28,0 0 1,-1-1-1,1 1 1,-1-1-1,0 1 1,0-1-1,0 0 0,0 0 1,0 0-1,0 0 1,-1 0-1,0 0 1,1-1-1,-1 1 0,0 0 1,-1-1-1,1 1 1,-1 0-1,1-8 1,-14 27-5920,6-3-570</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7.923"/>
    </inkml:context>
    <inkml:brush xml:id="br0">
      <inkml:brushProperty name="width" value="0.025" units="cm"/>
      <inkml:brushProperty name="height" value="0.025" units="cm"/>
      <inkml:brushProperty name="color" value="#E71224"/>
    </inkml:brush>
  </inkml:definitions>
  <inkml:trace contextRef="#ctx0" brushRef="#br0">6 1 5701,'0'0'13266,"-1"9"-12604,-1 13-238,1-1 0,1 1-1,1 0 1,1-1 0,1 1-1,1-1 1,1 0 0,1 0-1,13 32 1,3-2-9,3-2 1,53 80-1,-74-122-428,-1-3 1,0 0 1,0 0-1,0 0 1,-1 0-1,0 1 1,0 0-1,0-1 1,-1 1-1,2 7 1,-15-19-1399,-20-25 594,1-2-1,1-2 0,-44-69 0,72 102 848,0 0-1,0 0 1,1 0 0,-1-1-1,1 1 1,0 0-1,0 0 1,0-1 0,0 1-1,1-1 1,-1-4-1,1 6-21,0 1 0,0 0-1,1 0 1,-1 0 0,0 0-1,1 0 1,-1 0-1,1 0 1,0 0 0,-1 0-1,1 0 1,0 0 0,-1 0-1,1 0 1,0 0 0,0 1-1,0-1 1,0 0-1,0 1 1,0-1 0,0 0-1,0 1 1,0-1 0,0 1-1,0 0 1,0-1-1,0 1 1,0 0 0,1 0-1,-1-1 1,0 1 0,0 0-1,0 0 1,0 0 0,2 1-1,105-1-860,33-3-9346,-102-4 3882</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8.659"/>
    </inkml:context>
    <inkml:brush xml:id="br0">
      <inkml:brushProperty name="width" value="0.025" units="cm"/>
      <inkml:brushProperty name="height" value="0.025" units="cm"/>
      <inkml:brushProperty name="color" value="#E71224"/>
    </inkml:brush>
  </inkml:definitions>
  <inkml:trace contextRef="#ctx0" brushRef="#br0">96 438 2210,'0'0'16042,"-10"4"-14873,5-3-1079,1 0-1,0 1 1,-1 0 0,1 0-1,0 0 1,0 0 0,0 1 0,1-1-1,-1 1 1,1 0 0,-1 0-1,1 0 1,0 1 0,0-1-1,0 1 1,1 0 0,-1 0-1,1-1 1,0 2 0,0-1-1,0 0 1,1 0 0,0 1-1,-2 4 1,1-3 67,1 1 0,-1 0 1,1-1-1,0 1 0,1 0 0,0 0 0,0 0 0,1 10 1,-1-16-141,1 0 1,-1 1-1,0-1 1,1 0-1,0 1 1,-1-1-1,1 0 1,0 0-1,-1 0 1,1 0-1,0 0 1,0 1-1,0-1 0,0-1 1,0 1-1,0 0 1,0 0-1,2 1 1,0-1-6,-1-1 0,0 1 0,0 0 0,1-1 0,-1 0 0,0 0 0,1 0 0,-1 0 0,1 0 0,-1 0 0,0 0 0,1-1 0,-1 1 0,4-2 0,0-1 21,-1 0 0,1 0 0,-1 0 0,0 0 0,0-1 0,0 0 0,0 0 0,-1-1 0,1 1 0,-1-1 0,0 0 0,-1 0 0,1 0 0,2-6 0,7-11 0,-2-1-1,10-25 1,-15 32-35,-1 0 1,-1 0-1,0-1 1,-1 0-1,0 0 1,-1-17-1,-6 95-506,2-47 509,0 1 0,1 0 0,1-1-1,0 1 1,1 0 0,6 27 0,-7-41 20,0 1-1,1-1 0,-1 1 0,1 0 1,-1-1-1,1 1 0,0-1 0,0 0 1,0 1-1,-1-1 0,1 0 0,0 1 1,1-1-1,-1 0 0,0 0 1,0 0-1,0 0 0,1 0 0,-1 0 1,1 0-1,-1 0 0,0-1 0,1 1 1,-1-1-1,1 1 0,0-1 0,-1 1 1,1-1-1,-1 0 0,1 0 0,0 0 1,-1 0-1,1 0 0,-1 0 0,1 0 1,0 0-1,-1-1 0,1 1 0,-1 0 1,1-1-1,1 0 0,3-2 101,0 0 0,0 0 0,0-1-1,-1 0 1,0 0 0,1 0 0,-1 0-1,7-10 1,7-11-43,-2 0 1,0-2-1,-2 0 0,-1-1 0,-2 0 0,0-1 0,-2 0 1,-1-1-1,-2 0 0,0 0 0,-2-1 0,-2 0 0,0-49 1,-3 76-77,0 0 0,-1 1 0,1-1 0,-1 1 0,0-1 0,0 1 0,0-1 0,0 1 0,0-1 0,-3-3 0,4 7-5,-1-1 0,1 1 1,0-1-1,-1 1 0,1-1 0,-1 1 1,1 0-1,-1-1 0,1 1 0,-1-1 0,1 1 1,-1 0-1,1 0 0,-1-1 0,1 1 1,-1 0-1,1 0 0,-1-1 0,0 1 0,1 0 1,-1 0-1,0 0 0,1 0 0,-2 0 1,1 1-11,0-1 0,0 1 0,-1-1 0,1 1 0,0 0 0,0-1 0,0 1 0,0 0 0,0 0 0,0 0 0,0 0 0,0 0 0,0 0 0,0 0 1,0 0-1,0 2 0,-6 10-9,0 0 1,1 0 0,1 1 0,0 0-1,0 0 1,2 0 0,-4 28-1,2 4 257,2 55 0,3-96-225,-1 0 1,2-1-1,-1 1 1,1-1-1,-1 1 1,1 0-1,0-1 1,1 1-1,-1-1 1,1 0-1,0 0 1,0 1-1,0-1 1,1-1-1,-1 1 1,6 6-1,-5-8 3,0 0 0,0 0 0,0 0 0,0-1-1,0 1 1,0-1 0,1 0 0,-1 0 0,0 0-1,1 0 1,-1 0 0,1-1 0,-1 0-1,1 1 1,-1-1 0,1-1 0,-1 1 0,1 0-1,-1-1 1,0 0 0,1 0 0,-1 0 0,4-1-1,-2 0 0,0-1 0,1 0 0,-1 1 0,0-2 0,-1 1 0,1 0-1,-1-1 1,1 0 0,-1 0 0,0 0 0,-1-1 0,1 1 0,-1-1-1,0 0 1,5-9 0,-4 5 15,0 0 0,0-1 0,-1 1 0,0-1 0,-1 1 0,0-1 0,0 0 0,0-15 0,-13 64-168,2-9 212,8-23-55,-2 4 37,1 0-1,1 0 1,0 0 0,1 1-1,0-1 1,2 19 0,-2-29-47,1 0-1,-1-1 1,0 1 0,1 0 0,-1 0 0,1-1 0,-1 1 0,0 0-1,1-1 1,0 1 0,-1-1 0,1 1 0,-1-1 0,1 1-1,0-1 1,-1 1 0,1-1 0,0 0 0,0 1 0,-1-1-1,1 0 1,0 1 0,0-1 0,-1 0 0,1 0 0,0 0 0,0 0-1,0 0 1,-1 0 0,1 0 0,0 0 0,0 0 0,0 0-1,-1 0 1,1-1 0,0 1 0,0 0 0,-1-1 0,1 1-1,0 0 1,0-1 0,0 0 0,29-19 239,-14 3-185,0-1 0,16-26 0,-27 37-44,-1 0 0,0 0 0,-1 0 1,0 0-1,0 0 0,0-1 0,-1 0 0,0 1 1,-1-1-1,2-13 0,-7 16-201,-4 11 43,-5 12-1,6-7-268,0 2 1,2-1-1,-7 19 0,8-15-3967,3 0-3908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8.991"/>
    </inkml:context>
    <inkml:brush xml:id="br0">
      <inkml:brushProperty name="width" value="0.025" units="cm"/>
      <inkml:brushProperty name="height" value="0.025" units="cm"/>
      <inkml:brushProperty name="color" value="#E71224"/>
    </inkml:brush>
  </inkml:definitions>
  <inkml:trace contextRef="#ctx0" brushRef="#br0">0 1 15214,'0'0'8905,"59"35"-26362</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29.339"/>
    </inkml:context>
    <inkml:brush xml:id="br0">
      <inkml:brushProperty name="width" value="0.025" units="cm"/>
      <inkml:brushProperty name="height" value="0.025" units="cm"/>
      <inkml:brushProperty name="color" value="#E71224"/>
    </inkml:brush>
  </inkml:definitions>
  <inkml:trace contextRef="#ctx0" brushRef="#br0">2 75 11339,'0'0'5968,"4"7"-4740,11 25-118,-15-32-1064,1 1-1,-1-1 1,0 0-1,1 1 1,-1-1-1,0 0 1,1 1 0,-1-1-1,1 0 1,-1 0-1,0 1 1,1-1-1,-1 0 1,1 0-1,-1 0 1,1 1-1,-1-1 1,1 0 0,-1 0-1,1 0 1,-1 0-1,1 0 1,-1 0-1,1 0 1,-1 0-1,1 0 1,-1 0-1,1 0 1,-1 0-1,0-1 1,1 1 0,-1 0-1,1 0 1,-1 0-1,1-1 1,-1 1-1,0 0 1,1 0-1,-1-1 1,1 1-1,-1 0 1,0-1-1,1 1 1,-1-1 0,0 1-1,16-20 785,-15 19-658,5-7 88,-2 3-187,0 0 0,0 0 0,0 0-1,-1 0 1,0-1 0,0 1 0,-1-1-1,1 0 1,-1 0 0,-1 0 0,1 0-1,0-6 1,-2 11-62,0 1-1,0 0 1,0 0 0,0-1-1,0 1 1,0 0 0,0 0 0,0-1-1,0 1 1,0 0 0,0 0-1,0 0 1,0-1 0,0 1-1,0 0 1,-1 0 0,1 0-1,0-1 1,0 1 0,0 0 0,0 0-1,0 0 1,-1 0 0,1-1-1,0 1 1,0 0 0,0 0-1,-1 0 1,1 0 0,0 0-1,0 0 1,0 0 0,-1 0-1,1-1 1,0 1 0,0 0 0,-1 0-1,1 0 1,0 0 0,0 0-1,-1 0 1,1 0 0,0 1-1,-15 4 181,-10 13-67,17-9-26,1 1 1,0 0-1,1 0 1,-6 13-1,10-19-22,0-1-1,0 1 1,1 0 0,0 0-1,-1 0 1,1 0 0,0 0-1,1 0 1,-1 0 0,1 0-1,0 1 1,0-1 0,0 0-1,0 0 1,2 6 0,-1-9-64,-1-1-1,1 1 1,0 0 0,-1-1 0,1 1 0,0-1 0,-1 0 0,1 1 0,0-1 0,0 1 0,-1-1-1,1 0 1,0 0 0,0 1 0,0-1 0,-1 0 0,1 0 0,0 0 0,0 0 0,0 0-1,-1 0 1,1 0 0,0 0 0,0 0 0,0-1 0,0 1 0,-1 0 0,1 0 0,1-2 0,24-8 207,38-35-8,8-5-184,-67 47-36,1 0 0,0 0 0,0 1 0,0-1 0,0 1 0,0 1 0,0-1 0,0 1 0,1 0 0,8 0 0,-14 1 3,0 1 1,0-1-1,0 0 0,0 1 1,-1-1-1,1 1 0,0-1 1,0 1-1,-1-1 0,1 1 0,0-1 1,-1 1-1,1 0 0,0-1 1,-1 1-1,1 0 0,-1 0 1,1 0-1,-1-1 0,0 1 1,1 0-1,-1 0 0,0 0 1,1 0-1,-1 0 0,0 0 1,0-1-1,0 1 0,0 0 0,0 1 1,1 35 45,-1-28-5,-1 2 46,3 22 181,-2-32-254,1 0 0,-1-1 0,0 1-1,1 0 1,-1-1 0,1 1 0,-1-1 0,1 1 0,-1 0-1,1-1 1,-1 1 0,1-1 0,-1 0 0,1 1 0,-1-1-1,1 1 1,0-1 0,-1 0 0,1 0 0,0 1 0,0-1-1,-1 0 1,1 0 0,0 0 0,-1 0 0,1 0 0,0 0 0,0 0-1,-1 0 1,1 0 0,0 0 0,-1 0 0,1 0 0,0 0-1,0-1 1,-1 1 0,1 0 0,0-1 0,-1 1 0,1 0-1,0-1 1,9-5 58,0 0-1,-1-1 1,1 0-1,-2-1 1,1 1 0,9-13-1,15-12-65,-27 26-12,-1 2-7,0-1 0,0 1-1,0 0 1,0 0 0,1 0-1,-1 1 1,1 0 0,0 0-1,0 0 1,0 1-1,1 0 1,-1 0 0,8-1-1,-13 3 11,-1 1 0,1-1 0,0 1-1,-1-1 1,1 1 0,0 0-1,-1-1 1,1 1 0,-1 0 0,1-1-1,-1 1 1,1 0 0,-1-1-1,1 1 1,-1 0 0,0 0 0,0 0-1,1-1 1,-1 1 0,0 0-1,0 0 1,0 0 0,0 0 0,0 0-1,0-1 1,0 1 0,0 0-1,0 0 1,0 0 0,0 0 0,-1 0-1,-4 32-429,5-31 35,-1 0 0,1 0 0,-1 0 0,0 0 0,1 0 0,-1 0 0,0 0 0,0 0 0,0-1 0,-1 1 0,1 0 0,0-1 1,-1 1-1,-2 2 0,-7-1-7695</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0.284"/>
    </inkml:context>
    <inkml:brush xml:id="br0">
      <inkml:brushProperty name="width" value="0.025" units="cm"/>
      <inkml:brushProperty name="height" value="0.025" units="cm"/>
      <inkml:brushProperty name="color" value="#E71224"/>
    </inkml:brush>
  </inkml:definitions>
  <inkml:trace contextRef="#ctx0" brushRef="#br0">0 356 12780,'0'0'6892,"6"-8"-4751,-2 3-1918,0 0 0,1 0 0,-1 1 0,1 0 0,0 0 0,0 0 0,0 0 0,8-3 0,-11 6-188,-1 1 0,1-1 1,0 0-1,-1 1 1,1-1-1,0 1 1,0 0-1,-1 0 1,1-1-1,0 1 1,0 0-1,0 1 1,-1-1-1,1 0 1,0 0-1,0 1 1,-1-1-1,1 1 0,0-1 1,-1 1-1,1 0 1,0 0-1,-1 0 1,1 0-1,-1 0 1,1 0-1,-1 0 1,0 0-1,0 1 1,1-1-1,-1 0 1,0 1-1,0-1 1,0 1-1,0-1 0,-1 1 1,1 0-1,0-1 1,-1 1-1,1 0 1,0 1-1,10 38 195,-10-36-218,0 1 0,0-1 0,1 0 0,0 0 0,0 0 0,0 0 0,0 0-1,5 6 1,-6-9-2,1-1 0,0 1 0,0-1 0,0 0 0,0 1 0,0-1 0,0 0 0,0 0 0,0 0 0,1 0 0,-1-1 0,0 1 0,1-1 0,-1 1 0,0-1 0,1 0 0,-1 0 0,0 0 0,1 0 0,-1 0 0,1 0 0,-1-1 0,5-1 0,1 0 82,0-1-1,0 0 1,0-1 0,0 0 0,-1 0-1,0 0 1,0-1 0,0 0 0,0-1-1,-1 0 1,0 0 0,10-12 0,-6 7-11,-1-2 0,0 1 0,-1-2 1,0 1-1,-1-1 0,7-17 0,-13 28-65,0 0 0,0 1 0,-1-1 0,1 0 0,-1 0 0,1 0 0,-1 0 0,0 0 0,0 1 0,0-1 0,-1 0-1,0-5 1,1 7-11,-1 0 0,1-1 0,-1 1 0,0 0 0,1 0 0,-1 0 0,0 0 0,1 0-1,-1 0 1,0 0 0,0 1 0,0-1 0,0 0 0,0 0 0,0 1 0,0-1 0,0 0 0,0 1-1,0-1 1,0 1 0,-2-1 0,0 1-22,-1 0 0,1 0 0,0 0 0,0 0 0,-1 0 0,1 1 0,0-1 0,0 1 0,0 0 0,0 0 0,0 0 0,0 1 0,0-1 0,0 1 0,0-1 0,0 1 0,1 0 0,-1 0 0,1 0 0,-5 5 0,2-1-83,0 0 0,1-1 1,0 2-1,0-1 0,0 0 1,0 1-1,-3 12 0,6-18 17,0 0 0,1 1 0,0-1 0,-1 0 0,1 0 0,0 1 0,-1-1 0,1 0 0,0 1 0,0-1 0,0 0 0,0 1 0,0-1 0,1 0 0,-1 1 0,0-1 0,1 0 0,-1 0 0,1 1 0,-1-1 0,1 0 0,-1 0 0,1 0 0,0 0 0,0 0 0,-1 0 0,1 0 0,0 0 0,0 0 0,0 0 0,0 0-1,0 0 1,0 0 0,1-1 0,-1 1 0,0-1 0,0 1 0,0-1 0,1 1 0,-1-1 0,0 1 0,0-1 0,1 0 0,-1 0 0,0 0 0,1 0 0,-1 0 0,0 0 0,3 0 0,7-1-725,0 0 0,0 0 0,0-1 0,0 0 0,0-1 0,-1 0 1,1-1-1,-1 0 0,0-1 0,0 0 0,0 0 0,-1-1 0,0 0 0,13-12 0,6-11 1633,-8-3 3561,-24 46 2418,-2 32-4863,37-43-1327,-27-3-524,239-2 113,-242 2-108,0 0 0,0 0-1,0 0 1,0 0 0,-1 0 0,1-1 0,0 1-1,0 0 1,0-1 0,0 1 0,-1 0 0,1-1-1,0 1 1,0-1 0,-1 1 0,1-1-1,0 1 1,-1-1 0,1 1 0,-1-1 0,1 0-1,0 1 1,-1-1 0,0 0 0,1 0 0,-1 1-1,1-1 1,-1 0 0,1-1 0,-1 0 46,0-1-1,1 0 1,-1 0 0,0 1 0,0-1 0,-1 0-1,1 0 1,0 1 0,-2-5 0,-25-57 496,25 61-615,-8-17 9,-2 0 0,0 1-1,-21-24 1,34 37-133,10 3 9,21 3-91,-25 0 120,18-1-1053,-1 0 0,30-6 0,13-12-6865,-30 3-1900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6.681"/>
    </inkml:context>
    <inkml:brush xml:id="br0">
      <inkml:brushProperty name="width" value="0.025" units="cm"/>
      <inkml:brushProperty name="height" value="0.025" units="cm"/>
    </inkml:brush>
  </inkml:definitions>
  <inkml:trace contextRef="#ctx0" brushRef="#br0">152 1 10858,'-10'2'3951,"-1"1"-2940,-7 1 141,0 1 0,1 1 0,0 0-1,0 1 1,-20 12 0,37-18-1143,-1-1 1,1 0-1,0 0 1,-1 0-1,1 0 1,-1 1-1,1-1 1,0 0-1,-1 0 1,1 1-1,0-1 1,0 0-1,-1 1 1,1-1-1,0 0 1,0 1-1,-1-1 1,1 1-1,0-1 1,0 0-1,0 1 1,0-1-1,0 0 1,-1 1-1,1-1 1,0 1-1,0-1 1,0 1-1,0-1 0,0 0 1,0 1-1,1 0 1,11 5 79,29-2-316,-35-4 132,43 1-982,38 2-1506,-81-2 2498,1 0 1,-1 0-1,1 1 0,-1 0 1,1 0-1,-1 0 1,0 1-1,0 0 1,11 6-1,-17-8 161,1-1 0,0 1-1,0 0 1,-1-1-1,1 1 1,0 0 0,-1-1-1,1 1 1,-1 0 0,1 0-1,-1-1 1,1 1-1,-1 0 1,0 0 0,1 0-1,-1 0 1,0 0 0,0 0-1,1 0 1,-1 0-1,0 0 1,0-1 0,0 1-1,0 0 1,0 0 0,0 0-1,-1 0 1,1 0-1,0 0 1,0 0 0,-1 0-1,1 0 1,0 0-1,-1-1 1,1 1 0,-1 0-1,1 0 1,-1 0 0,0-1-1,1 1 1,-1 0-1,0-1 1,1 1 0,-1-1-1,0 1 1,0-1 0,1 1-1,-1-1 1,0 1-1,-1 0 1,-52 25 2632,45-22-2504,-84 34-705,91-38-1779,8-6-7553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32.068"/>
    </inkml:context>
    <inkml:brush xml:id="br0">
      <inkml:brushProperty name="width" value="0.025" units="cm"/>
      <inkml:brushProperty name="height" value="0.025" units="cm"/>
    </inkml:brush>
  </inkml:definitions>
  <inkml:trace contextRef="#ctx0" brushRef="#br0">25 1 10602,'0'0'9737,"-25"55"-10954,38-47-2402,3-4-3332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1.464"/>
    </inkml:context>
    <inkml:brush xml:id="br0">
      <inkml:brushProperty name="width" value="0.025" units="cm"/>
      <inkml:brushProperty name="height" value="0.025" units="cm"/>
      <inkml:brushProperty name="color" value="#E71224"/>
    </inkml:brush>
  </inkml:definitions>
  <inkml:trace contextRef="#ctx0" brushRef="#br0">134 244 8296,'0'0'11429,"-10"2"-10895,5-1-501,1 0-1,-1 1 1,0-1-1,1 1 1,0 0-1,-1 0 1,1 0-1,0 1 1,0 0 0,0 0-1,0 0 1,0 0-1,1 0 1,0 1-1,-1-1 1,1 1-1,1 0 1,-1 0-1,0 0 1,-2 7-1,-27 72 690,30-76-612,0 0 0,0 0 0,1 1 0,0-1-1,0 0 1,0 1 0,1-1 0,1 0 0,1 14 0,-2-20-106,1-1 1,-1 1-1,0 0 1,1-1 0,-1 0-1,1 1 1,-1-1-1,0 1 1,1-1-1,-1 1 1,1-1-1,-1 0 1,1 1-1,0-1 1,-1 0 0,1 0-1,-1 1 1,1-1-1,0 0 1,-1 0-1,1 0 1,-1 0-1,1 0 1,0 0-1,-1 0 1,1 0-1,0 0 1,-1 0 0,1 0-1,-1 0 1,1 0-1,0 0 1,-1-1-1,1 1 1,-1 0-1,1 0 1,-1-1-1,1 1 1,-1 0-1,1-1 1,-1 1 0,1-1-1,-1 1 1,1-1-1,0 0 1,24-20 240,0-9-83,-3-2 1,0 0 0,-2-2 0,-1 0 0,-2-1 0,-2 0-1,-1-1 1,-1-1 0,9-50 0,-15 34 648,-6 38-199,-6 35-562,-10 67-92,3 2-1,1 127 0,11-215 12,0-1 0,0 1 1,0-1-1,0 1 0,0-1 0,0 1 0,0 0 0,0-1 1,0 1-1,0-1 0,0 1 0,0-1 0,0 1 0,1-1 1,-1 1-1,0 0 0,0-1 0,1 1 0,-1-1 0,0 1 0,0-1 1,1 0-1,-1 1 0,1-1 0,-1 1 0,0-1 0,1 0 1,-1 1-1,1-1 0,-1 0 0,1 1 0,-1-1 0,1 0 1,-1 0-1,1 1 0,-1-1 0,1 0 0,0 0 0,-1 0 1,1 0-1,-1 0 0,1 0 0,-1 0 0,1 0 0,0 0 1,-1 0-1,1 0 0,-1 0 0,1 0 0,-1-1 0,1 1 0,-1 0 1,1 0-1,-1 0 0,2-1 0,0-1-358,1 1 0,0-1 0,-1 1 1,1-1-1,-1 0 0,0 0 0,1 0 0,-1 0 0,3-5 0,10-21-5216,-3-3-3182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1.949"/>
    </inkml:context>
    <inkml:brush xml:id="br0">
      <inkml:brushProperty name="width" value="0.025" units="cm"/>
      <inkml:brushProperty name="height" value="0.025" units="cm"/>
      <inkml:brushProperty name="color" value="#E71224"/>
    </inkml:brush>
  </inkml:definitions>
  <inkml:trace contextRef="#ctx0" brushRef="#br0">37 209 8392,'0'0'11830,"10"3"-10624,-8-2-1115,0 0-1,1-1 1,-1 1-1,1-1 0,-1 1 1,1-1-1,0 0 1,-1 0-1,1 0 1,-1 0-1,1 0 0,-1-1 1,1 1-1,-1-1 1,1 1-1,2-2 0,-2-1 2,1 1-1,-1-1 0,0 0 0,0 1 0,0-1 1,-1-1-1,1 1 0,-1 0 0,1-1 0,-1 1 0,0-1 1,2-6-1,0 1-22,-1 0 0,0-1 1,0 1-1,-1-1 0,0 1 1,-1-1-1,0-13 0,-1 22-49,0-1-1,0 0 1,0 0 0,0 0-1,0 0 1,-1 0-1,1 0 1,-1 1 0,1-1-1,-1 0 1,0 0-1,0 1 1,0-1 0,0 0-1,0 1 1,0-1 0,0 1-1,-2-2 1,1 2-9,1 0 1,-1 1-1,0-1 1,0 1-1,1-1 1,-1 1-1,0 0 0,0-1 1,0 1-1,0 0 1,0 0-1,1 1 1,-1-1-1,0 0 1,0 0-1,0 1 1,0-1-1,1 1 0,-1 0 1,0 0-1,1-1 1,-4 3-1,0 1-31,0 0-1,0 0 1,0 0-1,0 1 1,1-1-1,0 1 1,0 0-1,0 1 0,1-1 1,-1 1-1,1-1 1,1 1-1,-4 10 1,-1 1 4,1 1-1,1 0 1,-4 28 0,7-38 16,1-1 0,0 1 0,1 0-1,0-1 1,0 1 0,3 12 0,-3-18 3,1-1-1,-1 1 1,1-1-1,0 0 1,-1 1-1,1-1 1,0 0-1,0 1 1,0-1-1,0 0 0,0 0 1,1 0-1,-1 0 1,0 0-1,0 0 1,1 0-1,-1-1 1,0 1-1,1 0 1,-1-1-1,1 1 1,-1-1-1,1 1 1,-1-1-1,1 0 1,0 0-1,-1 0 1,1 0-1,-1 0 1,1 0-1,-1 0 1,1 0-1,-1 0 1,1-1-1,-1 1 1,1-1-1,-1 1 1,2-2-1,11-2 41,0-1 0,0-1 1,-1 0-1,0-1 0,0-1 0,14-10 0,-17 10-44,1 1-1,0 0 1,1 0-1,0 1 1,0 1-1,0 0 0,1 0 1,22-4-1,-31 8 5,-1 1-1,1-1 1,-1 1-1,1 0 0,-1 0 1,1 0-1,0 1 1,-1-1-1,1 1 1,-1 0-1,0 0 0,1 0 1,-1 0-1,0 1 1,0-1-1,1 1 1,-1 0-1,5 4 0,-6-3 114,1 0 0,-1 1 0,0-1 0,0 1 0,0 0 0,0-1 0,-1 1 0,1 0 0,-1 0 0,0 0 0,0 0 0,-1 0 0,1 0 0,-1 0 0,0 0 0,0 5 0,-2-58 422,-1-1 0,-3 0 0,-21-83 0,98 182-14023,-45-33 6972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2.295"/>
    </inkml:context>
    <inkml:brush xml:id="br0">
      <inkml:brushProperty name="width" value="0.025" units="cm"/>
      <inkml:brushProperty name="height" value="0.025" units="cm"/>
      <inkml:brushProperty name="color" value="#E71224"/>
    </inkml:brush>
  </inkml:definitions>
  <inkml:trace contextRef="#ctx0" brushRef="#br0">9 1 16303,'0'0'2819,"-8"69"-2082,8-22-65,3 9-223,-3 3 63,5 1-287,4-9-161,2-7-32,9-9-32,-8-9-769,4-11-1601,-9-7-1282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3.130"/>
    </inkml:context>
    <inkml:brush xml:id="br0">
      <inkml:brushProperty name="width" value="0.025" units="cm"/>
      <inkml:brushProperty name="height" value="0.025" units="cm"/>
      <inkml:brushProperty name="color" value="#E71224"/>
    </inkml:brush>
  </inkml:definitions>
  <inkml:trace contextRef="#ctx0" brushRef="#br0">88 370 5381,'-18'-25'1496,"2"-1"1,-13-27-1,25 44-916,0 0 0,1 0 0,-1-1 0,2 1 0,0-1 0,0 0 0,0 1 0,1-1 0,1 0 0,0-12 0,1 17-424,0 1 0,1-1 0,-1 1 0,1 0 0,0 0 0,0 0-1,0 0 1,1 0 0,-1 0 0,1 1 0,0-1 0,0 1 0,0 0 0,1 0 0,-1 0 0,1 0 0,-1 0 0,1 1-1,0 0 1,0-1 0,0 1 0,0 1 0,1-1 0,-1 1 0,6-2 0,12-3-101,1 1 1,0 1 0,33-1-1,-50 4-19,19-2-49,0 2 0,1 1 0,-1 0 0,39 7 0,-59-6 79,1 0 0,-1 0-1,0 1 1,1 0 0,-1 0-1,0 0 1,0 0 0,0 1 0,0 0-1,0 0 1,-1 1 0,0-1 0,1 1-1,-1 0 1,0 0 0,-1 0-1,1 0 1,-1 1 0,0 0 0,0-1-1,0 1 1,-1 0 0,0 0 0,0 1-1,0-1 1,2 9 0,-2-1 210,-1 0 1,0 0-1,-1 0 1,0 0-1,-1 1 1,0-1-1,-2 0 0,1 0 1,-1-1-1,-1 1 1,-9 21-1,5-16-87,-1-1-1,-1 0 1,0 0-1,-2-1 1,1 0 0,-2 0-1,-17 15 1,26-27-166,0-1 1,-1 1-1,1-1 1,-1 0 0,0 0-1,0-1 1,0 1-1,0-1 1,-1 0-1,1-1 1,-7 2 0,10-2-121,1-1 0,-1 0 0,0 0 0,0 0 0,1 0 0,-1 0 0,0 0 0,1 0 0,-1-1 0,0 1 1,0-1-1,1 1 0,-1-1 0,1 1 0,-1-1 0,0 0 0,1 0 0,0 0 0,-1 0 0,1 0 0,-1 0 1,1 0-1,0 0 0,0-1 0,0 1 0,0-1 0,0 1 0,0 0 0,0-1 0,0 0 0,0 1 0,1-1 0,-1 1 1,1-1-1,-1 0 0,1 1 0,0-1 0,-1-3 0,0-9-821,1 1-1,0-1 1,1 1-1,1-1 1,0 1 0,0 0-1,1-1 1,1 2-1,0-1 1,1 0 0,1 1-1,0 0 1,10-17-1,-2 7 49,0 1 0,23-25 0,-19 27 1208,37-32-1,-51 48-74,1-1 0,-1 1 0,0 0 0,1 0 0,0 0 0,-1 1-1,1 0 1,0 0 0,0 0 0,1 1 0,-1-1 0,10 0 0,-12 2-95,-1 0 1,1 1-1,-1-1 1,1 1 0,-1 0-1,1 0 1,-1 0-1,0 0 1,1 0 0,-1 0-1,0 0 1,0 1-1,0-1 1,0 1 0,0 0-1,0 0 1,-1-1-1,1 1 1,-1 0 0,1 0-1,-1 1 1,1-1-1,-1 0 1,0 0 0,0 1-1,0-1 1,-1 0-1,2 4 1,5 20 1511,0 0 1,4 44-1,-8-43-440,2 0-1,11 37 1,-16-64-1224,0 1 0,0-1 1,0 0-1,0 0 0,0 1 0,0-1 0,0 0 0,0 0 1,0 1-1,0-1 0,0 0 0,0 0 0,0 1 0,0-1 0,0 0 1,0 0-1,0 0 0,1 1 0,-1-1 0,0 0 0,0 0 0,0 1 1,0-1-1,0 0 0,1 0 0,-1 0 0,0 0 0,0 1 1,0-1-1,1 0 0,-1 0 0,0 0 0,0 0 0,1 0 0,-1 0 1,0 0-1,0 0 0,1 0 0,-1 0 0,0 1 0,0-1 1,1 0-1,-1 0 0,0 0 0,0-1 0,1 1 0,-1 0 0,0 0 1,0 0-1,1 0 0,-1 0 0,7-16 689,0-24 136,-6 24-672,1-82 332,-3 92-495,1 0 0,-1 0 0,0-1 0,0 1 0,-1 0 0,1 0 0,-2 0 0,1 0 0,0 1 0,-1-1 0,0 0 0,-6-7 0,10 16-342,0-1 0,-1 0 0,2 1 0,-1-1 0,0 0 1,0 0-1,1 0 0,-1 0 0,1 0 0,0 0 0,2 2 0,0-1-85,0-1-1,0-1 1,0 1-1,0 0 0,0-1 1,0 0-1,0 0 1,0 0-1,0 0 1,1-1-1,-1 1 0,0-1 1,0 0-1,1-1 1,-1 1-1,0-1 1,0 1-1,1-1 0,-1-1 1,0 1-1,0-1 1,0 1-1,0-1 0,-1 0 1,1 0-1,0-1 1,-1 1-1,1-1 1,-1 0-1,6-6 0,-3 2 179,1 1 0,-1-2 0,0 1 0,-1 0 0,0-1 0,5-9 0,-7 11 800,-1 0 1,1 0-1,-1 0 1,0 0-1,-1-1 1,1 1-1,-1 0 1,0-9-1,-1 15-480,0 0-1,0 0 1,-1 0-1,1 1 1,0-1-1,0 0 1,0 0-1,0 0 1,-1 0 0,1 0-1,0 1 1,0-1-1,-1 0 1,1 0-1,0 0 1,0 0-1,-1 0 1,1 0 0,0 0-1,0 0 1,0 0-1,-1 0 1,1 0-1,0 0 1,0 0-1,-1 0 1,1 0 0,0 0-1,0 0 1,-1 0-1,1 0 1,0 0-1,0 0 1,-1 0-1,1-1 1,0 1 0,0 0-1,0 0 1,-1 0-1,1 0 1,0 0-1,0-1 1,0 1-1,0 0 1,-1 0-1,1 0 1,0-1 0,0 1-1,0 0 1,0 0-1,0-1 1,0 1-1,0 0 1,0 0-1,0-1 1,-1 1 0,1 0-1,0 0 1,0-1-1,0 1 1,1 0-1,-1-1 1,-13 20 358,7 0-56,1 1 0,1 0 0,1 0 0,0 0 1,2 0-1,0 0 0,3 29 0,-2-47-342,0 0 1,0 0-1,0 1 1,0-1-1,1 0 1,-1 0-1,0 0 1,1 0-1,0 0 1,0 0 0,-1 0-1,1 0 1,0 0-1,0 0 1,1-1-1,-1 1 1,0 0-1,1-1 1,-1 1-1,1-1 1,-1 1 0,1-1-1,0 0 1,-1 1-1,4 0 1,-3-2-15,0 1 0,0-1 0,1 0 0,-1 0-1,0 0 1,0 0 0,1 0 0,-1-1 0,0 1 0,0-1 0,1 1 0,-1-1 0,0 0 0,0 0 0,0 0 0,0 0 0,0 0 0,0 0 0,0-1 0,0 1 0,-1-1-1,1 1 1,2-4 0,7-7 30,0 0-1,-1-1 1,-1 0 0,0 0-1,-1-1 1,0 0-1,-1-1 1,-1 0-1,0 0 1,-1 0 0,0-1-1,4-31 1,-18 84-739,6-28 197,0 1 0,0 0-1,1 1 1,1-1 0,0 0-1,0 0 1,1 1 0,0-1-1,3 21 1,-3-31 308,1 1 1,-1-1-1,1 1 0,-1-1 0,1 1 0,-1-1 1,1 0-1,-1 1 0,1-1 0,-1 0 1,1 1-1,-1-1 0,1 0 0,0 0 1,-1 1-1,1-1 0,-1 0 0,1 0 1,0 0-1,-1 0 0,1 0 0,0 0 0,-1 0 1,1 0-1,-1 0 0,1 0 0,0 0 1,-1 0-1,1-1 0,0 1 0,-1 0 1,1 0-1,-1-1 0,1 1 0,0-1 1,18-13-4459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3.996"/>
    </inkml:context>
    <inkml:brush xml:id="br0">
      <inkml:brushProperty name="width" value="0.025" units="cm"/>
      <inkml:brushProperty name="height" value="0.025" units="cm"/>
      <inkml:brushProperty name="color" value="#E71224"/>
    </inkml:brush>
  </inkml:definitions>
  <inkml:trace contextRef="#ctx0" brushRef="#br0">58 312 12524,'-5'8'2653,"-3"8"-2058,0 1 0,1 0 1,0 0-1,2 1 0,0 0 0,1 0 1,1 0-1,0 0 0,1 24 0,2-41-585,1-1 0,-1 1 0,1 0 0,-1 0 0,1 0 0,-1-1 0,1 1 0,0 0 0,-1 0 0,1-1 0,0 1 0,0-1 0,0 1 0,-1-1 0,1 1 0,0-1 0,0 1 0,0-1 0,0 0 0,0 1 0,0-1 0,0 0 0,0 0 0,1 0 0,38 6 151,-13-3-150,-15 2-71,-1-1 1,1 2-1,-2-1 0,1 2 0,0-1 1,-1 1-1,0 1 0,-1 0 0,0 0 1,0 1-1,-1 0 0,0 1 0,0 0 1,-1 0-1,-1 0 0,1 1 0,-2 0 1,0 0-1,0 1 0,-1 0 0,0-1 1,4 24-1,-6-23 195,0 0 0,-1 1 0,0-1 1,-1 0-1,0 1 0,-1-1 0,0 0 0,-1 0 1,0 0-1,-1 0 0,-1 0 0,0 0 0,0-1 0,-1 0 1,-1 0-1,0 0 0,0 0 0,-1-1 0,0 0 0,-1 0 1,0-1-1,-18 16 0,23-23-22,0 1 0,0-1 0,0 0 0,0 0 0,0 0-1,-1-1 1,1 1 0,0-1 0,-1 1 0,1-1 0,-1 0 0,0-1 0,1 1 0,-1-1 0,1 1 0,-1-1-1,-4-1 1,6 1-87,0-1-1,0 0 1,0 0-1,0 0 1,0 0-1,0 0 1,0 0-1,0-1 0,1 1 1,-1-1-1,1 1 1,-1-1-1,1 0 1,-1 1-1,1-1 1,0 0-1,0 0 1,0 0-1,0 0 1,0 0-1,0 0 0,1 0 1,-1 0-1,1 0 1,-1 0-1,1-1 1,0 1-1,0-4 1,-3-32-67,2-1 0,1 0-1,9-59 1,31-117-324,-3 24-760,-22 72 732,1-155 1,-30 308 600,6 9-19,2-1-1,2 1 1,2 71-1,2-105-136,0 1 4,1 1 0,0-1 0,0 1 0,1-1-1,0 0 1,5 12 0,-6-19-46,0 0-1,0 0 1,1 0 0,-1 0 0,1 0-1,0 0 1,0 0 0,0-1 0,0 1-1,0-1 1,0 1 0,1-1 0,-1 0-1,1 0 1,-1 0 0,1 0 0,0-1-1,0 1 1,0-1 0,0 0 0,0 1-1,0-1 1,6 1 0,-3-2 12,0 0 1,-1 0 0,1 0-1,0-1 1,0 1-1,-1-2 1,1 1-1,0 0 1,-1-1-1,0 0 1,1 0-1,-1-1 1,0 0-1,0 0 1,0 0 0,0 0-1,-1-1 1,1 1-1,-1-1 1,0 0-1,0-1 1,-1 1-1,1-1 1,-1 0-1,0 1 1,0-1-1,0-1 1,-1 1 0,0 0-1,0-1 1,0 1-1,-1-1 1,0 1-1,0-1 1,1-10-1,-14 80-390,11-61 383,1 0 0,0 0 0,0 0-1,0 0 1,0 0 0,1 0 0,-1 0 0,1 0 0,0 0 0,0 0-1,0 0 1,0-1 0,3 6 0,-3-7-5,1 0 0,-1 0-1,0 0 1,1 0 0,-1-1 0,1 1 0,-1 0-1,1-1 1,-1 1 0,1-1 0,-1 0 0,1 1-1,-1-1 1,1 0 0,-1 0 0,1 0 0,0 0-1,-1 0 1,1 0 0,-1-1 0,1 1-1,0 0 1,-1-1 0,1 1 0,-1-1 0,0 0-1,1 1 1,-1-1 0,2-1 0,4-2 13,-1 0 0,0 0 0,0-1 0,0 1 0,-1-1 0,1-1 0,-1 1 0,0-1 0,-1 0 1,1 0-1,-1 0 0,4-10 0,1-1-1,-1-1 1,0 0-1,7-30 1,-10 27 199,-1 0 1,0 0 0,0-24 0,-18 254 311,13-200-566,1 31 168,0-39-160,0 0 0,-1 0-1,1 0 1,0 0 0,0 0-1,0 0 1,1 0 0,-1 0-1,0 0 1,0 0 0,0-1-1,1 1 1,-1 0-1,0 0 1,1 0 0,-1 0-1,1 0 1,-1 0 0,1-1-1,0 1 1,-1 0 0,1 0-1,0-1 1,-1 1 0,2 0-1,0-40-10374,-2 9-27</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4.324"/>
    </inkml:context>
    <inkml:brush xml:id="br0">
      <inkml:brushProperty name="width" value="0.025" units="cm"/>
      <inkml:brushProperty name="height" value="0.025" units="cm"/>
      <inkml:brushProperty name="color" value="#E71224"/>
    </inkml:brush>
  </inkml:definitions>
  <inkml:trace contextRef="#ctx0" brushRef="#br0">13 62 17809,'0'0'8616,"-12"-51"-8071,12 44-449,0 5-160,0 0-1570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4.950"/>
    </inkml:context>
    <inkml:brush xml:id="br0">
      <inkml:brushProperty name="width" value="0.025" units="cm"/>
      <inkml:brushProperty name="height" value="0.025" units="cm"/>
      <inkml:brushProperty name="color" value="#E71224"/>
    </inkml:brush>
  </inkml:definitions>
  <inkml:trace contextRef="#ctx0" brushRef="#br0">0 53 5093,'0'0'13880,"0"12"-12087,1 39-743,2 0 0,19 98 0,-17-125-1017,-3-12-9,1 0 0,0-1 0,1 1 0,0 0 0,0-1-1,1 0 1,10 16 0,-12-66 1540,-3 9-1408,1-2-102,-2 1-1,0 0 0,-2 0 0,-11-45 0,14 74-154,0 6 28,1 0 0,-1-1 0,1 1 1,0 0-1,0-1 0,0 1 0,4 5 1,-4-6 73,1 1 0,0-1 0,0 0 0,0 0 1,0 0-1,1 0 0,-1 0 0,1 0 0,0-1 0,0 1 0,0-1 1,0 0-1,0 0 0,0 0 0,1 0 0,-1-1 0,1 1 1,-1-1-1,1 0 0,0 0 0,-1 0 0,1-1 0,0 1 1,0-1-1,-1 0 0,1 0 0,0 0 0,0 0 0,-1-1 1,1 1-1,0-1 0,-1 0 0,1 0 0,0-1 0,-1 1 1,1-1-1,-1 1 0,0-1 0,0 0 0,0-1 0,0 1 0,0 0 1,0-1-1,0 0 0,4-5 0,3-4 119,0 0 0,-1 0-1,-1-1 1,0 0 0,0 0 0,-1-1-1,-1 1 1,-1-2 0,0 1-1,0-1 1,-2 1 0,1-1 0,1-26-1,-5 41-107,0-1 0,0 1-1,0 0 1,0-1 0,0 1-1,0 0 1,0-1 0,0 1-1,0 0 1,0-1 0,0 1-1,0 0 1,0-1 0,0 1-1,0 0 1,0-1 0,-1 1-1,1 0 1,0-1 0,0 1-1,0 0 1,0 0 0,0-1-1,-1 1 1,1 0 0,0 0-1,0-1 1,-1 1 0,1 0-1,0 0 1,0 0 0,-1-1-1,1 1 1,0 0 0,-1 0-1,1 0 1,-11 7 13,-7 18-215,8 2 184,1 1-1,2 0 1,1 0-1,1 1 1,1-1-1,1 1 1,2 0-1,4 48 1,-3-75 6,0-1 1,0 0 0,0 0-1,0 0 1,0 1 0,0-1-1,1 0 1,-1 0 0,0 0-1,1 0 1,-1 0 0,1 1-1,-1-1 1,1 0 0,0 0-1,-1 0 1,1 0 0,0-1-1,0 1 1,0 0 0,0 0-1,0 0 1,-1-1 0,1 1-1,1 0 1,-1-1 0,0 1-1,1 0 1,0-1-32,1 0 0,-1 0 0,1 0 0,-1 0 0,1 0 0,-1-1 0,0 1 0,1-1 0,-1 1 0,0-1 0,1 0 0,-1 0-1,2-1 1,9-5-763,-1-1 0,-1 0-1,19-16 1,14-17-3402,1-5-2200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5.296"/>
    </inkml:context>
    <inkml:brush xml:id="br0">
      <inkml:brushProperty name="width" value="0.025" units="cm"/>
      <inkml:brushProperty name="height" value="0.025" units="cm"/>
      <inkml:brushProperty name="color" value="#E71224"/>
    </inkml:brush>
  </inkml:definitions>
  <inkml:trace contextRef="#ctx0" brushRef="#br0">146 278 3075,'0'0'11536,"-9"7"-7623,-3 4-3464,-1 1-1,2 0 0,0 1 1,1 0-1,0 1 1,0 0-1,2 1 1,0 0-1,-10 25 0,14-29-77,-1 1 0,1-1-1,1 1 1,0 0 0,1 0-1,-2 21 1,4-33-367,0 1 0,0 0 0,0-1-1,0 1 1,0 0 0,0-1 0,0 1 0,0-1 0,0 1 0,0 0 0,0-1 0,1 1 0,-1 0 0,0-1-1,0 1 1,1-1 0,-1 1 0,1-1 0,-1 1 0,0-1 0,1 1 0,-1-1 0,1 1 0,-1-1-1,1 1 1,-1-1 0,1 0 0,-1 1 0,1-1 0,-1 0 0,2 1 0,19-6 116,22-26 126,-25 10-207,-1 0 0,0-2 0,-2 0 0,-1-1 0,-1 0 0,-1-1 0,-1 0 0,11-36 0,-10 17 15,-1 0-1,-3 0 1,-1-1 0,1-58-1,-12 191 199,2 284-93,7-337-87,-5-34-132,0 0 0,0 1-1,1-1 1,-1 0-1,1 1 1,-1-1-1,1 0 1,0 0-1,-1 0 1,1 0-1,0 1 1,0-1-1,0 0 1,-1 0-1,1-1 1,0 1 0,0 0-1,1 0 1,-1 0-1,0-1 1,0 1-1,2 1 1,-2-3-146,0 1 0,0 0-1,0 0 1,0 0 0,-1 0 0,1 0 0,0-1 0,0 1 0,0 0 0,0-1 0,-1 1 0,1-1 0,0 1-1,0-1 1,-1 1 0,1-1 0,0 0 0,-1 1 0,1-1 0,-1 0 0,1 1 0,-1-1 0,1 0 0,-1 0-1,1 1 1,-1-1 0,0 0 0,1 0 0,-1 0 0,0 0 0,0-1 0,2 0-427,10-27-6606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5.626"/>
    </inkml:context>
    <inkml:brush xml:id="br0">
      <inkml:brushProperty name="width" value="0.025" units="cm"/>
      <inkml:brushProperty name="height" value="0.025" units="cm"/>
      <inkml:brushProperty name="color" value="#E71224"/>
    </inkml:brush>
  </inkml:definitions>
  <inkml:trace contextRef="#ctx0" brushRef="#br0">0 185 18001,'0'0'3929,"7"9"-2637,-6-7-1288,2 3 176,0 0 1,1-1-1,0 1 1,0-1 0,0 0-1,0 0 1,5 3-1,-7-5-84,0-1 0,1 0-1,-1 0 1,0 0-1,1 0 1,-1 0 0,0-1-1,1 1 1,-1-1 0,1 1-1,-1-1 1,1 0-1,-1 0 1,1 0 0,-1 0-1,1-1 1,-1 1-1,0-1 1,1 1 0,-1-1-1,1 0 1,-1 0 0,0 0-1,0 0 1,4-2-1,6-6 25,-1 0 0,1 0-1,-1-1 1,-1-1 0,0 0-1,-1 0 1,0-1 0,0 0-1,-1-1 1,-1 1-1,0-2 1,-1 1 0,0-1-1,-1 1 1,-1-2 0,4-16-1,-8 31-114,0-1 0,0 1 1,0-1-1,0 1 0,0-1 0,0 1 0,0-1 0,0 1 0,0 0 0,0-1 0,0 1 0,0-1 0,0 1 1,0-1-1,0 1 0,0-1 0,-1 1 0,1-1 0,0 1 0,0 0 0,-1-1 0,1 1 0,0-1 1,0 1-1,-1 0 0,1-1 0,0 1 0,-1 0 0,1-1 0,-1 1 0,1 0 0,0 0 0,-1-1 0,1 1 1,-2 0-1,-18 4-58,-18 24-200,26-12 240,1 2 1,0-1 0,1 1 0,1 1-1,0 0 1,2 0 0,0 1 0,1 0 0,1 0-1,1 0 1,1 1 0,1 0 0,0 30 0,2-48 17,0 0 1,0 0-1,0 0 1,0 0 0,0 0-1,1 0 1,0 0-1,0 0 1,0 0-1,0 0 1,0 0 0,0 0-1,1-1 1,-1 1-1,1 0 1,0-1-1,0 0 1,0 1 0,2 2-1,-1-4 4,0 1 0,1 0 0,-1-1 0,0 1-1,0-1 1,1 0 0,-1 0 0,1-1 0,-1 1-1,1-1 1,-1 1 0,1-1 0,-1 0 0,1-1 0,-1 1-1,8-2 1,-2 0-185,0 0 0,0-1 0,-1 0 0,1-1 0,-1 0-1,1 0 1,-1-1 0,-1 0 0,1 0 0,9-10 0,-4 4-1399,0-2 0,-1 0 0,-1 0 0,16-25 0,5-22-6432</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5.984"/>
    </inkml:context>
    <inkml:brush xml:id="br0">
      <inkml:brushProperty name="width" value="0.025" units="cm"/>
      <inkml:brushProperty name="height" value="0.025" units="cm"/>
      <inkml:brushProperty name="color" value="#E71224"/>
    </inkml:brush>
  </inkml:definitions>
  <inkml:trace contextRef="#ctx0" brushRef="#br0">27 1 13549,'0'0'11883,"-26"87"-11050,26-39-96,0-1-385,16-1-224,2-2-64,3-2-32,-3-6-737,0 0-2273,-4-4-2307,-3-3-8040</inkml:trace>
  <inkml:trace contextRef="#ctx0" brushRef="#br0" timeOffset="1">210 803 9641,'0'0'11179,"0"51"-8489,0-39-287,0-5-1250,3-5-1025,4-2-64,-1-2-577,-5-12-2978,-1-4-5830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9:32.464"/>
    </inkml:context>
    <inkml:brush xml:id="br0">
      <inkml:brushProperty name="width" value="0.025" units="cm"/>
      <inkml:brushProperty name="height" value="0.025" units="cm"/>
    </inkml:brush>
  </inkml:definitions>
  <inkml:trace contextRef="#ctx0" brushRef="#br0">18 1 13773,'0'0'5840,"-2"9"-4148,-3 11-1014,1 0 0,1 0 0,1 0 0,1 0 0,2 31 0,17 111-501,-9-103-1354,2 78-1,-17 10 751,6-146 322,1-1 0,-1 1 0,0-1 0,0 1 0,1-1 0,-1 0 0,0 1 0,1-1 0,-1 1 0,0-1-1,1 0 1,-1 1 0,0-1 0,1 0 0,-1 1 0,1-1 0,-1 0 0,1 0 0,-1 1 0,0-1 0,1 0 0,-1 0 0,1 0 0,-1 0-1,1 0 1,-1 0 0,1 1 0,-1-1 0,1 0 0,-1-1 0,1 1 0,-1 0 0,1 0 0,-1 0 0,1 0 0,-1 0 0,1 0 0,-1-1 0,1 1-1,-1 0 1,1 0 0,-1-1 0,1 1 0,14-6-5740</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39.212"/>
    </inkml:context>
    <inkml:brush xml:id="br0">
      <inkml:brushProperty name="width" value="0.025" units="cm"/>
      <inkml:brushProperty name="height" value="0.025" units="cm"/>
      <inkml:brushProperty name="color" value="#E71224"/>
    </inkml:brush>
  </inkml:definitions>
  <inkml:trace contextRef="#ctx0" brushRef="#br0">1 1 3555,'0'0'-2402</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0.074"/>
    </inkml:context>
    <inkml:brush xml:id="br0">
      <inkml:brushProperty name="width" value="0.025" units="cm"/>
      <inkml:brushProperty name="height" value="0.025" units="cm"/>
      <inkml:brushProperty name="color" value="#E71224"/>
    </inkml:brush>
  </inkml:definitions>
  <inkml:trace contextRef="#ctx0" brushRef="#br0">82 84 6887,'-7'0'1105,"-19"-3"-177,-15-1 2985,39 4-2992,6-1-187,27 1-157,362 4 3459,-496-5-3959,-201 23 1,278-17-51,30-3-61,46-4-27,-28 1 129,52-2 38,-1-4 1,133-29 0,-167 17 1063,-30 6 68,-9 12-1214,0 1-1,-1-1 1,1 0 0,0 1-1,-1-1 1,1 0 0,-1 1-1,1-1 1,-1 1 0,0-1-1,1 1 1,-1-1 0,1 1-1,-1-1 1,0 1 0,0 0 0,1-1-1,-1 1 1,0 0 0,1 0-1,-1-1 1,0 1 0,0 0-1,-1 0 1,-22-4-51,0 2 1,0 1-1,0 1 0,0 0 1,0 2-1,1 1 0,-32 8 0,-100 29 22,143-33-34,17-3-50,21-2-71,47-7 182,0-2 0,84-22 0,71-7-61,-432 54 49,125-5-10,19-3-10,-94 5-1,243-19-1933,95-17 0,66-4-1722,-246 24 3143,0 1-1049,-6 1 2,-9 2-632,-29 10-1946</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2.417"/>
    </inkml:context>
    <inkml:brush xml:id="br0">
      <inkml:brushProperty name="width" value="0.025" units="cm"/>
      <inkml:brushProperty name="height" value="0.025" units="cm"/>
      <inkml:brushProperty name="color" value="#E71224"/>
    </inkml:brush>
  </inkml:definitions>
  <inkml:trace contextRef="#ctx0" brushRef="#br0">88 145 12011,'0'0'5024,"0"10"-3738,19 579 2585,-9-412-3120,15 162-104,-23-328-671,1-13 29,0-22 190,-14-273 110,-60-363-1,68 640-303,0 0 8,0-1-1,-8-25 1,2 31-37,1 18-151,-3 23-201,4 31 269,2 0 0,5 103 0,1-70 81,-6 502 83,5-588-68,1 28-14,-1-32 21,0 0 0,0 1 0,0-1 0,0 0 0,0 1 0,0-1 0,0 0-1,0 1 1,0-1 0,0 0 0,0 1 0,0-1 0,0 0 0,0 1 0,0-1 0,0 0-1,1 1 1,-1-1 0,0 0 0,0 1 0,0-1 0,1 0 0,-1 0 0,0 1-1,0-1 1,0 0 0,1 0 0,-1 1 0,0-1 0,1 0 0,-1 0 0,0 0 0,1 0-1,-1 1 1,0-1 0,1 0 0,-1 0 0,0 0 0,1 0 0,-1 0 0,0 0-1,1 0 1,-1 0 0,0 0 0,1 0 0,-1 0 0,0 0 0,1 0 0,-1 0-1,0 0 1,1-1 0,-1 1 0,0 0 0,1 0 0,-1 0 0,0 0 0,0-1 0,1 1-1,-1 0 1,0 0 0,0-1 0,1 1 0,-1 0 0,0-1 0,3-3-79,0 0 0,0 0-1,0 0 1,-1 0 0,0 0 0,0-1 0,0 0 0,-1 1 0,1-1 0,1-8 0,6-57-37,-7 51 85,6-111 134,-5 0 0,-6 0 0,-5 1 0,-29-142 0,30 247-119,1 42-326,1 40-259,4 493 210,5-249 660,-5-290-247,3 40 56,-1-50-69,-1 0 0,0 0 0,0-1 0,1 1 1,-1 0-1,1 0 0,0 0 0,-1 0 0,1-1 0,0 1 0,0 0 0,0-1 0,0 1 0,0 0 0,1-1 0,-1 0 0,0 1 0,1-1 0,-1 0 0,4 2 0,-4-2 0,-1-1 0,1 0-1,-1 0 1,1 0-1,0 0 1,-1 0-1,1 0 1,0 0-1,-1 0 1,1 0-1,0-1 1,-1 1-1,1 0 1,-1 0-1,1-1 1,0 1-1,-1 0 1,1 0-1,-1-1 1,1 1-1,-1-1 1,1 1-1,-1-1 1,1 1 0,-1-1-1,1 1 1,-1-1-1,0 1 1,1-1-1,-1 1 1,0-1-1,1-1 1,10-23 54,-10 21-37,11-36 91,-2 0-1,-1-1 1,4-58 0,-1-131-21,-10 177-66,-26-634 127,20 653-154,-6 116-518,9 141 561,-1 29-670,-5-87-7038,3-127-791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3.792"/>
    </inkml:context>
    <inkml:brush xml:id="br0">
      <inkml:brushProperty name="width" value="0.025" units="cm"/>
      <inkml:brushProperty name="height" value="0.025" units="cm"/>
      <inkml:brushProperty name="color" value="#E71224"/>
    </inkml:brush>
  </inkml:definitions>
  <inkml:trace contextRef="#ctx0" brushRef="#br0">1 2 4420,'0'0'6988,"8"7"-5520,-6-5-1376,3 3 218,0 0 0,1-1 0,-1 0 0,1 0 0,0-1 0,0 0 0,0 0 0,0 0 0,0 0 0,1-1 0,8 2 0,80 5 233,0-4-1,118-8 1,-160-1-492,-1-2-1,0-3 1,90-27 0,-139 33 409,-9 1-172,-25-1-77,-44 2-209,-28 7 68,-164 32 0,64-6 206,381-73-431,189 7 299,-637 44 927,226-5-1854,-73 19-1,91-16-2107,-47 19 1,67-24-7099</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4.655"/>
    </inkml:context>
    <inkml:brush xml:id="br0">
      <inkml:brushProperty name="width" value="0.025" units="cm"/>
      <inkml:brushProperty name="height" value="0.025" units="cm"/>
      <inkml:brushProperty name="color" value="#E71224"/>
    </inkml:brush>
  </inkml:definitions>
  <inkml:trace contextRef="#ctx0" brushRef="#br0">2043 101 5573,'28'-15'419,"1"0"2764,0 0-1,49-40 4035,-91 55-5979,-11 3-1700,-396 142 569,-289 123-105,26 56 17,325-139 312,454-235-5450,-38 11 250,6-7-3133</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5.380"/>
    </inkml:context>
    <inkml:brush xml:id="br0">
      <inkml:brushProperty name="width" value="0.025" units="cm"/>
      <inkml:brushProperty name="height" value="0.025" units="cm"/>
      <inkml:brushProperty name="color" value="#E71224"/>
    </inkml:brush>
  </inkml:definitions>
  <inkml:trace contextRef="#ctx0" brushRef="#br0">0 17 11211,'0'0'6662,"9"-1"-5803,468-14 131,-463 15-960,-12 0-29,6 0 67,-1 0 0,1 0 0,0 1 1,0 0-1,14 4 0,-20-4-43,-1-1-1,1 1 1,-1 0 0,0 0-1,1-1 1,-1 1 0,0 0-1,1 0 1,-1 0 0,0 1-1,0-1 1,0 0-1,0 0 1,0 1 0,0-1-1,0 0 1,-1 1 0,1-1-1,0 1 1,-1-1 0,1 1-1,-1-1 1,1 1 0,-1-1-1,0 1 1,0 0-1,0-1 1,0 1 0,0-1-1,0 1 1,0 0 0,0-1-1,-1 1 1,1-1 0,-1 3-1,-2 5 56,0 0 0,-1-1-1,0 0 1,0 1 0,0-1-1,-1-1 1,-10 13 0,-48 49 207,47-52-197,-33 34 91,-95 77 0,119-111-1390,-43 25 0,7-13-4129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6.377"/>
    </inkml:context>
    <inkml:brush xml:id="br0">
      <inkml:brushProperty name="width" value="0.025" units="cm"/>
      <inkml:brushProperty name="height" value="0.025" units="cm"/>
      <inkml:brushProperty name="color" value="#E71224"/>
    </inkml:brush>
  </inkml:definitions>
  <inkml:trace contextRef="#ctx0" brushRef="#br0">395 68 4676,'0'0'7629,"3"-8"-5099,8-28-255,-11 36-2193,0-1 0,0 0 0,0 0 0,0 1 0,0-1 0,0 0 1,0 0-1,0 1 0,0-1 0,-1 0 0,1 0 0,0 1 1,0-1-1,-1 0 0,1 1 0,-1-1 0,1 1 0,0-1 0,-1 0 1,1 1-1,-1-1 0,1 1 0,-1-1 0,1 1 0,-1-1 1,0 1-1,1 0 0,-1-1 0,0 1 0,1 0 0,-1-1 1,0 1-1,1 0 0,-2-1 0,-25-2 758,23 3-680,-11 0-112,0 0 0,0 2 0,0-1 0,0 2 0,0 0-1,1 1 1,-1 1 0,1 0 0,0 0 0,1 2 0,-1 0 0,1 0 0,0 1 0,-14 12-1,15-11 1,0 1-1,1 1 1,0 0-1,0 0 1,1 1-1,1 1 1,0 0-1,0 0 1,2 0-1,-1 1 0,2 0 1,0 1-1,-7 25 1,12-39-45,1 1 1,0 0-1,-1 0 1,1-1-1,0 1 1,0 0-1,0 0 1,0-1 0,0 1-1,0 0 1,1 0-1,-1-1 1,0 1-1,1 0 1,0 0-1,-1-1 1,1 1-1,0-1 1,0 1-1,0-1 1,0 1-1,0-1 1,2 3-1,-1-3 13,1 1-1,0 0 0,-1-1 1,1 1-1,0-1 0,0 0 1,0 0-1,0 0 0,0 0 1,0-1-1,0 1 0,5-1 1,7 0 52,0 0 0,0-1 0,0-1 0,21-5 0,4-4-97,-1-1 0,0-2-1,-2-2 1,1-1 0,-2-2-1,-1-2 1,35-26 0,-67 45 22,1 0 0,-1 0 0,1 0 1,-1-1-1,0 0 0,0 0 0,0 0 1,0 0-1,-1 0 0,1 0 0,-1-1 1,0 1-1,0-1 0,0 1 0,0-1 1,-1 0-1,0 0 0,2-8 0,-3 12 4,0 0-1,0-1 1,1 1-1,-2-1 1,1 1-1,0 0 0,0-1 1,0 1-1,0 0 1,0-1-1,0 1 1,0 0-1,0-1 0,0 1 1,-1 0-1,1-1 1,0 1-1,0 0 0,-1-1 1,1 1-1,0 0 1,0-1-1,-1 1 1,1 0-1,0 0 0,-1 0 1,1-1-1,0 1 1,-1 0-1,1 0 1,0 0-1,-1 0 0,1 0 1,0-1-1,-1 1 1,1 0-1,-1 0 1,-18 5-132,-14 18-32,24-12 197,0 1 1,1 1 0,1-1 0,-11 26-1,15-31-4,0 1-1,1 0 0,0 0 1,0 0-1,0 0 0,1 0 1,0 0-1,1 1 0,0-1 1,1 10-1,0-17-11,0 0 0,-1 1 1,1-1-1,0 0 0,0 0 0,0 0 1,0 0-1,0 0 0,0 0 0,0 0 0,0 0 1,0-1-1,1 1 0,-1 0 0,0-1 0,0 1 1,1-1-1,-1 1 0,0-1 0,1 1 0,-1-1 1,1 0-1,-1 0 0,0 0 0,1 0 1,-1 0-1,1 0 0,1 0 0,0 0-251,-1 0-1,1 0 1,0-1-1,-1 1 1,1 0-1,0-1 1,-1 0 0,1 1-1,-1-1 1,1 0-1,-1 0 1,1-1-1,-1 1 1,4-3-1,4-15-5207,-4-8-4997</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7.143"/>
    </inkml:context>
    <inkml:brush xml:id="br0">
      <inkml:brushProperty name="width" value="0.025" units="cm"/>
      <inkml:brushProperty name="height" value="0.025" units="cm"/>
      <inkml:brushProperty name="color" value="#E71224"/>
    </inkml:brush>
  </inkml:definitions>
  <inkml:trace contextRef="#ctx0" brushRef="#br0">212 71 8104,'0'0'6502,"2"-8"-4249,1 1-1624,-2 4-416,0 1 0,0-1 0,0 1-1,0-1 1,0 1 0,-1-1 0,1 0-1,-1 0 1,1 1 0,-1-1-1,0 0 1,-1-5 0,-1 7-138,1 1 0,-1-1 0,0 0 0,0 1 0,0-1 0,0 1 0,0-1 0,1 1 0,-1 0 0,0 0 0,0 0 0,0 0 0,0 0 0,0 1 0,0-1 0,0 0 0,-2 2 0,-5 0-84,1 2-1,-1-1 1,1 1-1,0 0 1,0 1-1,1 0 0,-1 0 1,1 0-1,0 1 1,0 0-1,-9 12 1,3-3 41,1 0 1,1 1-1,0 0 1,-11 25-1,19-35-9,0 0-1,1 0 0,0 0 0,0 1 1,0-1-1,0 9 0,2-14-18,0 1 1,-1-1-1,1 0 0,0 0 1,0 0-1,1 1 1,-1-1-1,0 0 0,0 0 1,1 0-1,-1 0 0,0 1 1,1-1-1,-1 0 0,1 0 1,0 0-1,-1 0 1,1 0-1,0 0 0,-1 0 1,1 0-1,0-1 0,0 1 1,0 0-1,0 0 0,0-1 1,0 1-1,0 0 1,0-1-1,0 1 0,0-1 1,0 1-1,1-1 0,-1 0 1,0 0-1,0 1 0,0-1 1,2 0-1,10 0 38,-1-1-1,0 0 1,0 0 0,0-1-1,0-1 1,0 0-1,0-1 1,-1 0 0,1 0-1,-1-2 1,0 1-1,0-1 1,10-9 0,8-5-5,-1-2 0,-1 0 0,31-36 0,-48 48-11,-1-1 0,0 0 0,-1 0 0,0-1-1,11-24 1,-42 52 113,12-2-156,1 0 0,0 1 0,1 0 0,0 1 0,1 0 0,1 0 0,1 0 0,0 1 0,1 0 0,-5 35 0,9-50-66,1 1 0,0-1-1,0 1 1,0-1 0,0 1-1,1-1 1,-1 1 0,1-1-1,-1 0 1,1 1 0,0-1 0,0 0-1,1 3 1,-1-4-123,0 0-1,0 0 1,0 0 0,0 0 0,0 0-1,0 0 1,1 0 0,-1-1-1,0 1 1,0 0 0,1-1 0,-1 1-1,0-1 1,0 0 0,1 1 0,-1-1-1,2 0 1,21 1-4535</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7.488"/>
    </inkml:context>
    <inkml:brush xml:id="br0">
      <inkml:brushProperty name="width" value="0.025" units="cm"/>
      <inkml:brushProperty name="height" value="0.025" units="cm"/>
      <inkml:brushProperty name="color" value="#E71224"/>
    </inkml:brush>
  </inkml:definitions>
  <inkml:trace contextRef="#ctx0" brushRef="#br0">57 0 13837,'0'0'7111,"-43"35"-5606,33-27-320,6 1-672,4-3-481,0-2-192,14-3-1250,4-1-1248,4-7-2051,-3-11-4451</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7.912"/>
    </inkml:context>
    <inkml:brush xml:id="br0">
      <inkml:brushProperty name="width" value="0.025" units="cm"/>
      <inkml:brushProperty name="height" value="0.025" units="cm"/>
      <inkml:brushProperty name="color" value="#E71224"/>
    </inkml:brush>
  </inkml:definitions>
  <inkml:trace contextRef="#ctx0" brushRef="#br0">181 0 11691,'0'0'6636,"-7"2"-6070,-1 0-262,1 0 1,0 0 0,0 1 0,1 0 0,-1 0-1,0 1 1,1 0 0,0 0 0,-9 7 0,19-16 1463,6-5-1425,-10 11-349,1-1 0,-1 0 0,0 0-1,1 0 1,-1 1 0,1-1 0,-1 0-1,0 0 1,0 1 0,1-1 0,-1 0-1,0 1 1,1-1 0,-1 0-1,0 1 1,0-1 0,0 1 0,1-1-1,-1 0 1,0 1 0,0-1 0,0 1-1,0-1 1,0 0 0,0 1 0,0-1-1,0 1 1,0-1 0,0 1 0,0-1-1,0 0 1,0 1 0,0-1 0,0 1-1,0-1 1,-1 1 0,1 0 0,-3 34 140,-2 0 0,-1 0 0,-1-1 1,-17 46-1,6-17-31,15-50-153,-1 1-43,1-1 0,-2 0 0,-9 22 0,13-35-60,1 0 0,0 0 0,0 0 0,0 1 0,0-1 0,-1 0 0,1 0 0,0 0 0,0 0 0,0 1 0,-1-1 0,1 0 0,0 0 0,0 0 0,-1 0 0,1 0 0,0 0 0,0 0 0,-1 0 0,1 0 0,0 0 0,0 0 0,-1 0 0,1 0 0,0 0 0,0 0 0,-1 0 0,1 0 0,0 0 0,0 0 0,-1 0 0,1 0 0,0-1 0,0 1 0,-1 0 0,1 0 0,0 0 0,0 0 0,0-1 0,-1 1 0,1 0 0,0 0 0,0 0 1,0-1-1,0 1 0,0 0 0,-1 0 0,1 0 0,0-1 0,0 1 0,0 0 0,0 0 0,0-1 0,0 1 0,0 0 0,0 0 0,0-1 0,0 1 0,0 0 0,0-1 0,0 1 0,-7-21-3387,6 18 2632,-4-14-2439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1:05.068"/>
    </inkml:context>
    <inkml:brush xml:id="br0">
      <inkml:brushProperty name="width" value="0.025" units="cm"/>
      <inkml:brushProperty name="height" value="0.025" units="cm"/>
    </inkml:brush>
  </inkml:definitions>
  <inkml:trace contextRef="#ctx0" brushRef="#br0">27 149 6246,'-2'0'125,"1"0"-1,0 0 1,0 0-1,0 0 1,0-1 0,0 1-1,-1 0 1,1-1-1,0 1 1,0-1 0,0 1-1,0-1 1,0 1 0,0-1-1,0 0 1,1 1-1,-1-1 1,0 0 0,0 0-1,0 0 1,1 0-1,-1 0 1,0 0 0,1 0-1,-1 0 1,1 0 0,-1-2-1,1 3-48,0-1-1,0 0 1,0 0-1,0 0 1,0 0-1,0 0 1,0 0-1,1 0 1,-1 1 0,0-1-1,1 0 1,-1 0-1,1 0 1,-1 1-1,1-1 1,-1 0-1,1 0 1,0 1-1,-1-1 1,1 0-1,0 1 1,-1-1-1,1 1 1,0-1 0,0 1-1,-1-1 1,1 1-1,0 0 1,0-1-1,0 1 1,0 0-1,0 0 1,-1 0-1,1-1 1,2 1-1,43-6 286,0 2-1,1 2 0,60 5 1,-11-1-297,945-46 2920,-230 11-2317,-394 23-469,181 6-111,-68 2-14,415 5-52,-837 0-34,485 14 229,-218-12-180,154 12-34,-487-12-2,368 28 26,-259-23-37,69 1 81,203-27 8,-93 1-113,1070-19 61,-1027 18-13,181-2 1,21 17-89,658-10 97,-498 11 68,-707 0-431,0 0 703,49 5-1,-72-4-664,1 0 0,0 0 0,-1 0 0,1 1 0,-1 0 0,0 0 0,1 0 0,-1 0 0,0 1 0,0 0 0,-1 0 0,1 1 0,-1-1 0,8 8-1,-11-10 59,0 1 0,-1-1 0,1 0 0,0 1 0,-1-1 0,1 1 0,-1-1 0,1 1 0,-1-1 0,0 1 0,0 0 0,0-1 0,0 1 0,0-1 0,0 1 0,0-1 0,0 1-1,-1 0 1,1-1 0,-1 3 0,-8 2-2712</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8.257"/>
    </inkml:context>
    <inkml:brush xml:id="br0">
      <inkml:brushProperty name="width" value="0.025" units="cm"/>
      <inkml:brushProperty name="height" value="0.025" units="cm"/>
      <inkml:brushProperty name="color" value="#E71224"/>
    </inkml:brush>
  </inkml:definitions>
  <inkml:trace contextRef="#ctx0" brushRef="#br0">1 20 5125,'0'0'14253,"80"-12"-14125,-37 13-63,-2-1-98,0 0-2048,-7-8-3717</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8.648"/>
    </inkml:context>
    <inkml:brush xml:id="br0">
      <inkml:brushProperty name="width" value="0.025" units="cm"/>
      <inkml:brushProperty name="height" value="0.025" units="cm"/>
      <inkml:brushProperty name="color" value="#E71224"/>
    </inkml:brush>
  </inkml:definitions>
  <inkml:trace contextRef="#ctx0" brushRef="#br0">187 1 10346,'0'0'7628,"-10"6"-6346,-4 4-433,0 1 0,-20 21 1,30-28-707,0 0 0,0 0 1,1 1-1,-1-1 0,1 1 0,0 0 1,1 0-1,-1 0 0,1 0 1,0 1-1,0-1 0,1 0 1,-1 1-1,0 9 0,2-13-149,1 0 0,-1 0 0,0-1 0,1 1 1,-1 0-1,1-1 0,0 1 0,0 0 0,0-1 0,0 1 0,0-1 0,0 1 0,0-1 0,0 0 0,0 1 0,0-1 0,1 0 0,-1 0 0,1 0 0,-1 0 0,1 0 0,-1 0 0,1-1 0,-1 1 0,1 0 0,0-1 0,0 1 0,-1-1 0,4 1 0,62 7-829,-46-7 349,-6 0 266,0 1-1,-1 1 1,1 1-1,23 8 1,-36-12 223,0 1 0,0 0 1,0-1-1,0 1 0,0 0 0,0 0 0,0 0 1,0 0-1,-1 1 0,1-1 0,0 0 1,-1 1-1,1-1 0,-1 1 0,1-1 0,-1 1 1,0 0-1,0 0 0,0-1 0,0 1 0,0 0 1,0 0-1,0 0 0,-1 0 0,1 0 1,-1 0-1,1 1 0,-1-1 0,0 0 0,0 0 1,0 0-1,0 0 0,0 0 0,-1 0 0,1 0 1,0 1-1,-1-1 0,0 0 0,1 0 1,-1 0-1,0-1 0,0 1 0,-3 4 0,-1 2 124,-2 0-1,1-1 0,-1 0 1,-1 0-1,1 0 0,-1-1 1,0 0-1,-1 0 0,1-1 1,-15 7-1,9-6 48,-1 1 0,1-2 0,-1 0 0,-1-1 1,-30 5-1,41-8-258,-1-1-1,0 1 1,0-1 0,1-1 0,-1 1 0,0-1 0,-10-2 0,14 2-362,-1-1 0,0 1 0,1 0 1,-1-1-1,1 0 0,0 1 0,0-1 1,-1 0-1,1 0 0,0 0 1,1 0-1,-1-1 0,0 1 0,1 0 1,-1-1-1,1 0 0,-2-2 0,-11-30-9403</inkml:trace>
  <inkml:trace contextRef="#ctx0" brushRef="#br0" timeOffset="1">38 73 10602,'0'0'5830,"65"-18"-3588,-31 13-833,5 3-320,11 1-320,5 0-417,-1 1-288,10 0 0,-5-2-768,3-2-2692,1-3-1056,-2-1-2530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8.979"/>
    </inkml:context>
    <inkml:brush xml:id="br0">
      <inkml:brushProperty name="width" value="0.025" units="cm"/>
      <inkml:brushProperty name="height" value="0.025" units="cm"/>
      <inkml:brushProperty name="color" value="#E71224"/>
    </inkml:brush>
  </inkml:definitions>
  <inkml:trace contextRef="#ctx0" brushRef="#br0">289 1 8136,'0'0'5989,"-23"50"-4067,2-21-384,-8 2-1,-1 8-192,-8 2-512,3 2-545,1-1-127,5-3-65,4-8-64,11-6 32,3-7-64,11-8-128,0-8-1602,6-2-2242,2-10-1217</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9.323"/>
    </inkml:context>
    <inkml:brush xml:id="br0">
      <inkml:brushProperty name="width" value="0.025" units="cm"/>
      <inkml:brushProperty name="height" value="0.025" units="cm"/>
      <inkml:brushProperty name="color" value="#E71224"/>
    </inkml:brush>
  </inkml:definitions>
  <inkml:trace contextRef="#ctx0" brushRef="#br0">147 3 9737,'-8'-1'3716,"3"0"-3522,1 1 0,0 0 1,0 0-1,-1 0 1,1 0-1,0 1 0,0 0 1,-1-1-1,1 2 0,0-1 1,0 0-1,0 1 0,0 0 1,1 0-1,-1 0 1,0 0-1,1 0 0,-1 1 1,1 0-1,0 0 0,-4 4 1,1 0-9,1 0 1,0 1 0,0 0 0,1 0-1,0 0 1,0 0 0,1 1-1,0 0 1,0-1 0,-2 18-1,5-23-137,-1 0 0,1 0 0,0 0 0,0 0 0,0 0 0,0 0 0,1 0 0,-1 0 0,1 0 0,0 0 0,0 0 0,0 0 0,0 0 0,0 0 0,0-1 0,1 1 0,0 0 0,-1-1 0,1 1 0,0-1 0,0 0 0,0 0 0,1 0 0,-1 0 0,0 0 0,1 0 0,-1 0 0,1-1 0,0 1 0,0-1 0,-1 0 0,1 0 0,0 0 0,0 0 0,4 0 0,12 3 157,0-2 0,0 0 1,0-1-1,1-1 0,-1-1 1,26-4-1,-38 4-172,1 0 0,0-1 0,0 0 0,-1 0 0,1-1 0,-1 0 0,1 0 0,-1 0-1,0-1 1,-1 0 0,1-1 0,-1 0 0,1 0 0,-2 0 0,1 0 0,0-1 0,8-12 0,-12 16 26,-1 0-1,0 0 1,0 0 0,0 0-1,0 0 1,0 0 0,0 0 0,-1 0-1,1 0 1,-1 0 0,1 0-1,-1 0 1,0 0 0,0-1-1,0 1 1,0 0 0,0 0 0,0 0-1,0 0 1,-1 0 0,1-1-1,-1 1 1,-2-4 0,2 4-42,-1 0 0,0 0 0,0 1 1,-1-1-1,1 0 0,0 1 0,-1-1 1,1 1-1,0 0 0,-1 0 0,0 0 0,1 0 1,-1 0-1,0 0 0,1 1 0,-4-1 1,-8 0-54,0 0 0,0 0 1,0 2-1,0 0 0,0 0 1,-17 5-1,20-3 45,-1 1 0,1 0 1,0 1-1,0 0 0,1 1 0,-14 9 0,20-13-143,1 1 0,-1-1 0,1 1 0,-1 0 0,1 1 0,0-1 0,0 0 0,0 1 0,0 0 0,1 0 0,0 0 0,-1 0 0,1 0 0,1 0 0,-1 0 0,1 1 0,-1-1 0,1 0 0,0 8 0,1-9-152,1-1 0,0 1 0,0 0-1,0-1 1,0 1 0,0 0 0,0-1 0,1 1 0,-1-1 0,1 0-1,0 1 1,0-1 0,0 0 0,0 0 0,0 0 0,0 0 0,0-1-1,1 1 1,-1-1 0,1 1 0,-1-1 0,1 0 0,0 0 0,-1 0-1,1 0 1,0 0 0,0-1 0,4 1 0,33 7-4445</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49.682"/>
    </inkml:context>
    <inkml:brush xml:id="br0">
      <inkml:brushProperty name="width" value="0.025" units="cm"/>
      <inkml:brushProperty name="height" value="0.025" units="cm"/>
      <inkml:brushProperty name="color" value="#E71224"/>
    </inkml:brush>
  </inkml:definitions>
  <inkml:trace contextRef="#ctx0" brushRef="#br0">109 112 12492,'0'0'769,"-4"12"528,-6 12-557,0-5 121,2 1 0,1 0 1,0 1-1,1 0 0,2 0 1,-4 30-1,8-50-799,0 0 1,0 0 0,0 0-1,1 0 1,-1 0-1,0 0 1,1 0-1,-1 0 1,1 0-1,-1 0 1,1-1-1,-1 1 1,1 0 0,-1 0-1,1 0 1,0-1-1,-1 1 1,1 0-1,0-1 1,0 1-1,0 0 1,-1-1 0,1 1-1,0-1 1,0 0-1,0 1 1,0-1-1,0 0 1,0 1-1,0-1 1,0 0 0,0 0-1,0 0 1,0 0-1,0 0 1,0 0-1,0 0 1,0 0-1,0 0 1,0-1 0,0 1-1,0 0 1,0 0-1,0-1 1,0 1-1,0-1 1,4-1 190,0 1 1,0-1-1,0 0 1,0 0-1,-1-1 0,1 1 1,-1-1-1,5-3 1,-4 1-162,-1 1 1,0-1-1,0 1 1,0-1 0,-1 0-1,1-1 1,-1 1-1,0 0 1,-1-1-1,0 0 1,1 0-1,-2 0 1,1 0 0,-1 0-1,0 0 1,0 0-1,0 0 1,-1 0-1,-1-12 1,0 14-77,0 0 0,0 0 0,-1 0-1,0 0 1,1 0 0,-1 0 0,-1 0 0,1 1 0,0-1 0,-1 1 0,0-1-1,0 1 1,0 0 0,0 0 0,0 1 0,-1-1 0,1 1 0,-1-1 0,0 1 0,0 0-1,1 1 1,-1-1 0,-1 1 0,1-1 0,0 1 0,0 0 0,0 1 0,0-1-1,-5 1 1,0-2-173,-36 0-672,44 2 650,0 0 0,0 0-1,0 0 1,0 0 0,0 0-1,0 1 1,0-1 0,0 0-1,0 0 1,0 1 0,0-1-1,1 1 1,-1-1 0,0 1-1,0-1 1,0 1 0,0 0-1,1-1 1,-1 1 0,0 0 0,1 0-1,-1-1 1,0 1 0,1 0-1,-1 0 1,1 0 0,-1 0-1,1 0 1,0 0 0,-1 0-1,1 0 1,0 0 0,0 0-1,-1 0 1,1 1 0,0-2-70,0 1 1,0-1 0,0 1-1,0-1 1,0 1-1,0-1 1,0 1 0,0-1-1,1 1 1,-1-1 0,0 1-1,0-1 1,0 1 0,0-1-1,1 1 1,-1-1-1,0 0 1,0 1 0,1-1-1,-1 0 1,0 1 0,1-1-1,-1 1 1,1-1 0,-1 0-1,0 0 1,1 1-1,-1-1 1,1 0 0,-1 0-1,1 0 1,-1 1 0,0-1-1,1 0 1,-1 0 0,1 0-1,-1 0 1,1 0-1,-1 0 1,1 0 0,0 0-1,20 1-7838</inkml:trace>
  <inkml:trace contextRef="#ctx0" brushRef="#br0" timeOffset="1">397 23 16111,'0'0'7591,"46"11"-7302,-14-11-193,8 0-160,-1 0-2082,2-5-673,0-2-1633,2-2 1409,-7-3-1409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0.010"/>
    </inkml:context>
    <inkml:brush xml:id="br0">
      <inkml:brushProperty name="width" value="0.025" units="cm"/>
      <inkml:brushProperty name="height" value="0.025" units="cm"/>
      <inkml:brushProperty name="color" value="#E71224"/>
    </inkml:brush>
  </inkml:definitions>
  <inkml:trace contextRef="#ctx0" brushRef="#br0">110 0 14286,'0'0'5957,"-57"35"-5476,42-6 480,-1 4-129,6 5-479,2 0-193,5 1-96,3-1 0,0 0-32,3-3-32,1-1-897,5-4-480,-7-7-1506,-2-11-1185</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0.385"/>
    </inkml:context>
    <inkml:brush xml:id="br0">
      <inkml:brushProperty name="width" value="0.025" units="cm"/>
      <inkml:brushProperty name="height" value="0.025" units="cm"/>
      <inkml:brushProperty name="color" value="#E71224"/>
    </inkml:brush>
  </inkml:definitions>
  <inkml:trace contextRef="#ctx0" brushRef="#br0">13 119 11435,'-2'-10'2589,"1"5"-2097,-8-43 2808,9 46-3187,0 0 1,-1 0-1,1 1 1,1-1-1,-1 0 1,0 0-1,0 1 1,1-1-1,-1 0 1,1 0-1,-1 1 1,1-1-1,0 0 1,0 1 0,-1-1-1,1 1 1,0-1-1,1 1 1,-1 0-1,0-1 1,0 1-1,0 0 1,1 0-1,-1 0 1,1 0-1,-1 0 1,1 0-1,2-1 1,16-2 50,1 1-1,0 1 1,0 0 0,0 2 0,0 0-1,0 2 1,0 0 0,30 8-1,-16-4-129,-11-3-23,-1 1 0,1 2 1,-1 0-1,-1 1 0,44 20 1,-65-27 7,0 1 1,0 0-1,0-1 0,0 1 1,0 0-1,0 0 1,0-1-1,0 1 0,0 0 1,0 0-1,0 0 0,0 0 1,0 0-1,-1 1 1,1-1-1,-1 0 0,1 0 1,-1 0-1,1 1 1,-1-1-1,1 0 0,-1 0 1,0 1-1,0-1 1,0 0-1,0 1 0,0-1 1,0 0-1,0 1 1,0-1-1,0 0 0,-1 0 1,1 1-1,0-1 1,-1 0-1,1 0 0,-1 1 1,0-1-1,1 0 0,-1 0 1,0 0-1,0 0 1,1 0-1,-1 0 0,0 0 1,0 0-1,0 0 1,0-1-1,0 1 0,-2 1 1,-8 6 356,0 0 0,-1 0 0,-21 10 0,24-14-382,-35 18 444,29-16-345,1 1 0,0 1 0,0 0 0,0 1 0,1 0 1,-19 17-1,32-26-127,-1 1 0,1-1 0,-1 0 0,1 0 0,0 0 0,-1 1 0,1-1 0,-1 0 0,1 1 0,0-1 0,-1 0 0,1 1 0,0-1 1,0 0-1,-1 1 0,1-1 0,0 1 0,0-1 0,0 0 0,-1 1 0,1-1 0,0 1 0,0-1 0,0 1 0,0-1 0,0 1 1,0-1-1,0 1 0,0-1 0,0 0 0,0 1 0,0-1 0,0 1 0,0-1 0,0 1 0,1-1 0,-1 1 0,0-1 0,0 0 1,0 1-1,1-1 0,-1 1 0,0-1 0,1 0 0,-1 1 0,0-1 0,1 0 0,-1 1 0,0-1 0,1 0 0,-1 0 0,0 1 1,1-1-1,-1 0 0,1 0 0,-1 0 0,1 1 0,-1-1 0,0 0 0,1 0 0,-1 0 0,1 0 0,0 0 0,39 0-4590,-27-1 2584,23 1-4334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0.730"/>
    </inkml:context>
    <inkml:brush xml:id="br0">
      <inkml:brushProperty name="width" value="0.025" units="cm"/>
      <inkml:brushProperty name="height" value="0.025" units="cm"/>
      <inkml:brushProperty name="color" value="#E71224"/>
    </inkml:brush>
  </inkml:definitions>
  <inkml:trace contextRef="#ctx0" brushRef="#br0">33 1 8488,'0'0'7645,"-3"9"-5798,-3 5-1176,2-6 107,0 1 0,0 0 0,1 0 0,0 0 0,1 0 0,-1 11 0,3-19-734,0-1 0,0 1 1,1 0-1,-1-1 0,1 1 0,-1-1 0,1 1 0,-1 0 0,1-1 0,-1 1 0,1-1 0,-1 0 0,1 1 0,0-1 0,-1 1 0,1-1 0,0 0 0,-1 1 0,1-1 0,0 0 0,-1 0 0,1 0 0,0 0 0,0 0 0,-1 1 0,1-1 0,0 0 0,0 0 0,-1-1 0,1 1 0,1 0 0,30-2 502,-28 2-435,20-4-24,0-1 1,37-13-1,-43 12-170,1 0 1,0 1 0,1 1 0,36-3 0,-55 7 72,0 1 0,0-1-1,0 0 1,0 0 0,0 1 0,0-1 0,0 1 0,0-1 0,0 1-1,-1-1 1,1 1 0,0-1 0,0 1 0,-1 0 0,1-1-1,0 1 1,-1 0 0,1-1 0,-1 1 0,1 0 0,-1 0 0,1 0-1,-1 0 1,1 0 0,-1-1 0,0 1 0,0 0 0,1 0-1,-1 0 1,0 0 0,0 0 0,0 0 0,0 0 0,0 0 0,0 0-1,0 0 1,0 0 0,-1 1 0,-7 52 119,3-28-132,5-25 28,1-1 1,-1 1-1,0-1 0,1 0 0,-1 1 0,0-1 0,1 1 0,-1-1 0,0 0 0,1 1 0,-1-1 1,1 0-1,-1 0 0,1 1 0,-1-1 0,1 0 0,-1 0 0,1 0 0,-1 1 0,1-1 0,-1 0 1,1 0-1,0 0 0,-1 0 0,1 0 0,-1 0 0,1 0 0,-1 0 0,2-1 0,18 0 27,-19 1-35,9-2-504,0-1 1,-1 1-1,1-2 1,-1 1-1,0-1 1,0-1-1,15-9 1,56-47-8041,-41 28 2947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1.061"/>
    </inkml:context>
    <inkml:brush xml:id="br0">
      <inkml:brushProperty name="width" value="0.025" units="cm"/>
      <inkml:brushProperty name="height" value="0.025" units="cm"/>
      <inkml:brushProperty name="color" value="#E71224"/>
    </inkml:brush>
  </inkml:definitions>
  <inkml:trace contextRef="#ctx0" brushRef="#br0">23 0 9321,'0'0'8675,"-1"12"-7816,-8 90 257,-3 59 731,12-159-1827,0-1 0,-1 1 0,1-1 0,0 1 1,0-1-1,1 1 0,-1-1 0,0 1 0,0-1 0,1 1 0,-1-1 0,1 1 1,-1-1-1,1 0 0,-1 1 0,1-1 0,0 0 0,0 0 0,0 1 0,0-1 1,0 0-1,0 0 0,0 0 0,0 0 0,0 0 0,2 1 0,-1-2 30,0 0 0,0 1-1,0-1 1,0 0-1,0 0 1,0 0 0,0-1-1,0 1 1,1 0 0,-1-1-1,0 1 1,0-1-1,0 0 1,-1 1 0,1-1-1,2-2 1,7-3 86,0-1 0,0-1-1,0 0 1,15-15 0,-3-3-134,-1-1 1,31-51-1,-27 38-127,-26 39-83,-1 32-1500,-23 43 258,15-52 1366,2 0 0,-8 42-1,13-53 125,1 1 1,1-1-1,0 0 1,0 0-1,1 0 1,3 17-1,-3-26-53,-1-1 1,0 1-1,1 0 1,-1 0-1,1-1 1,-1 1-1,1 0 1,0-1-1,0 1 1,0 0-1,0-1 1,0 1-1,0-1 1,0 0-1,1 1 1,-1-1-1,0 0 0,1 0 1,-1 0-1,1 0 1,-1 0-1,1 0 1,0 0-1,-1 0 1,1-1-1,0 1 1,-1-1-1,1 1 1,0-1-1,0 0 1,0 0-1,-1 1 1,1-1-1,0 0 0,0-1 1,0 1-1,0 0 1,-1 0-1,1-1 1,0 1-1,0-1 1,-1 0-1,1 1 1,0-1-1,-1 0 1,1 0-1,-1 0 1,3-2-1,15-14-3083,0-8-2574</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1.408"/>
    </inkml:context>
    <inkml:brush xml:id="br0">
      <inkml:brushProperty name="width" value="0.025" units="cm"/>
      <inkml:brushProperty name="height" value="0.025" units="cm"/>
      <inkml:brushProperty name="color" value="#E71224"/>
    </inkml:brush>
  </inkml:definitions>
  <inkml:trace contextRef="#ctx0" brushRef="#br0">28 1 4837,'0'0'9796,"-3"8"-7928,-2 5-1122,0 1 1,1 0-1,1 0 1,0 1-1,1-1 1,0 1-1,1 25 0,2-31-781,0-1-1,0 1 1,1 0-1,0 0 1,0-1-1,6 13 1,-6-16-409,1 0 0,-1 0 0,1 0 0,1 0 0,-1-1 0,1 1 0,0-1 0,0 0 0,0 0 0,0 0 0,6 3 0,-12-16-9370,-11-27 12357,5 15 345,8 21-2743,-1-1 0,1 0 0,-1 1 0,1-1 0,0 0 0,-1 0 0,1 1 0,0-1 0,0 0 0,-1 0 0,1 1 1,0-1-1,0 0 0,0 0 0,0 0 0,0 1 0,0-1 0,0 0 0,0 0 0,1 0 0,-1 1 0,0-1 0,0 0 0,1 0 0,-1 1 0,0-1 0,1 0 0,-1 1 0,1-1 0,-1 0 0,1 1 0,-1-1 0,1 0 0,-1 1 0,1-1 0,0 1 0,-1-1 0,1 1 0,0 0 0,0-1 0,36 2 1368,-18 2-1717,5-2 293,0 0 0,0-1 0,29-5 0,-46 4 19,0 0 0,0 0 0,0-1 0,0 0 0,0 0 0,-1-1-1,1 0 1,-1 0 0,0 0 0,0-1 0,0 0 0,0 0-1,-1-1 1,1 1 0,6-9 0,-12 13-86,0 0 0,1-1 0,-1 1 1,0 0-1,0 0 0,1-1 0,-1 1 0,0 0 0,0-1 1,0 1-1,1 0 0,-1-1 0,0 1 0,0 0 0,0-1 1,0 1-1,0 0 0,0-1 0,0 1 0,0-1 0,0 1 1,0 0-1,0-1 0,0 1 0,0 0 0,0-1 0,0 1 1,0 0-1,0-1 0,0 1 0,-1 0 0,1-1 0,0 1 1,0 0-1,0-1 0,-1 1 0,1 0 0,0-1 0,-1 1 1,-17-5 1229,-21 7 351,30 0-1581,0 1 0,0 0 0,0 0-1,0 1 1,1 0 0,-1 0 0,1 1-1,0 0 1,0 1 0,1 0 0,0 0-1,-13 14 1,17-17-8,0 1 1,0 0-1,1 0 0,-1 0 0,1 0 1,0 0-1,0 0 0,0 1 1,1-1-1,-1 1 0,1-1 0,-1 6 1,2-7-12,0 0 0,0 0 0,1 0 0,-1 0 0,0 0 0,1 0 0,0 0 1,0 0-1,0 0 0,0-1 0,0 1 0,1 0 0,-1-1 0,1 1 0,0-1 0,0 1 1,-1-1-1,2 0 0,-1 0 0,3 3 0,5 3-226,-1-1 0,1-1 0,1 1 0,-1-2 0,12 6 0,31 5-6842,-27-12-2426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1:06.537"/>
    </inkml:context>
    <inkml:brush xml:id="br0">
      <inkml:brushProperty name="width" value="0.025" units="cm"/>
      <inkml:brushProperty name="height" value="0.025" units="cm"/>
    </inkml:brush>
  </inkml:definitions>
  <inkml:trace contextRef="#ctx0" brushRef="#br0">1 303 8360,'0'0'528,"8"2"-293,100 11 515,1-5 0,179-9 0,-106-2 828,1150-30-179,0 0-1394,-619 45 37,-3-1 530,332-44 864,-523-21-603,210-18-118,-548 63-760,100-9-415,-225 11-957,-2-2 1,1-3-1,56-20 1,-25 0-3672</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1.879"/>
    </inkml:context>
    <inkml:brush xml:id="br0">
      <inkml:brushProperty name="width" value="0.025" units="cm"/>
      <inkml:brushProperty name="height" value="0.025" units="cm"/>
      <inkml:brushProperty name="color" value="#E71224"/>
    </inkml:brush>
  </inkml:definitions>
  <inkml:trace contextRef="#ctx0" brushRef="#br0">95 29 4548,'0'0'6177,"8"-4"-5681,-5 3-755,47-19 3316,-48 19-2928,-1 1 1,1-1-1,-1 1 0,0-1 0,1 1 0,-1 0 0,1 0 0,-1 0 1,1 0-1,0 0 0,-1 0 0,1 0 0,-1 0 0,0 0 0,1 1 1,-1-1-1,1 1 0,-1-1 0,1 1 0,-1-1 0,0 1 0,1 0 1,-1 0-1,0 0 0,0 0 0,0 0 0,1 0 0,-1 0 0,0 0 0,0 0 1,-1 0-1,1 1 0,0-1 0,0 0 0,0 3 0,4 23 347,-1 0 0,-1 0 0,-2 1 0,0-1 0,-8 55 0,-6 10 697,-45 161 0,-6 30 165,54-183-1038,4 1 0,10 117 0,-1-44-1248,-2-168 668,-1 0 0,-1 0 1,1 0-1,-1 0 0,0 0 1,-2 6-1,3-11 107,-1 0 0,1 0 0,0-1 0,-1 1-1,1 0 1,-1-1 0,1 1 0,-1 0 0,1-1 0,-1 1 0,1-1-1,-1 1 1,1-1 0,-1 1 0,0-1 0,1 1 0,-1-1 0,0 0 0,0 1-1,1-1 1,-2 0 0,0 0-262,1 0 1,-1 0-1,1 0 0,-1 0 1,1 0-1,-1-1 0,1 1 1,-1 0-1,1-1 0,-1 0 1,1 1-1,-1-1 0,1 0 1,0 0-1,-2-1 0,-20-17-10946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2.205"/>
    </inkml:context>
    <inkml:brush xml:id="br0">
      <inkml:brushProperty name="width" value="0.025" units="cm"/>
      <inkml:brushProperty name="height" value="0.025" units="cm"/>
      <inkml:brushProperty name="color" value="#E71224"/>
    </inkml:brush>
  </inkml:definitions>
  <inkml:trace contextRef="#ctx0" brushRef="#br0">55 0 17040,'0'0'246,"-6"9"245,-1 3-399,0 1 0,1 0 0,1 0-1,0 1 1,1 0 0,1 0 0,0 0 0,0 0 0,0 15 0,0 146 1383,4-110-1269,-1-18 21,3 0 1,11 70 0,-11-102-143,1 1 1,0-1-1,0 0 0,2 0 1,0 0-1,1-1 1,0 0-1,1 0 1,0-1-1,1 0 0,14 16 1,-19-25-42,1 0 0,-1 0 0,1 0 0,0 0 0,0-1-1,0 0 1,0 0 0,1 0 0,-1-1 0,1 1 0,0-1 0,0-1 0,0 1 0,0-1 0,0 0 0,0 0 0,0-1 0,0 0-1,0 0 1,0 0 0,0-1 0,0 0 0,0 0 0,0 0 0,0-1 0,7-3 0,3-3 81,0 0-1,-1-1 1,0 0 0,-1-1-1,0-1 1,0-1 0,22-25-1,182-202-13,-101 110-7258,-72 81-2109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2.737"/>
    </inkml:context>
    <inkml:brush xml:id="br0">
      <inkml:brushProperty name="width" value="0.025" units="cm"/>
      <inkml:brushProperty name="height" value="0.025" units="cm"/>
      <inkml:brushProperty name="color" value="#E71224"/>
    </inkml:brush>
  </inkml:definitions>
  <inkml:trace contextRef="#ctx0" brushRef="#br0">201 54 7303,'0'0'2888,"9"-7"-112,2-4-1915,-8 7-510,1 0-1,-1 1 1,1-1 0,0 1-1,0 0 1,0 0-1,1 0 1,-1 0-1,8-2 1,-11 5-284,-1 0 1,1 0-1,-1 0 1,1 0-1,-1 0 1,1 0 0,-1 0-1,1 1 1,-1-1-1,1 0 1,-1 0-1,0 1 1,1-1-1,-1 0 1,1 0 0,-1 1-1,0-1 1,1 0-1,-1 1 1,0-1-1,1 1 1,-1-1-1,0 0 1,0 1 0,1-1-1,-1 1 1,0-1-1,0 1 1,0-1-1,0 1 1,0-1-1,0 1 1,0-1 0,1 1-1,-1-1 1,-1 1-1,1-1 1,0 1-1,0-1 1,0 1-1,0-1 1,0 1-1,0-1 1,0 0 0,-1 2-1,-3 28 296,-20 41-38,-2-1 0,-47 86 0,59-128-291,-7 15-18,-1-2 0,-52 71 0,58-98-903,13-23-2277,12-34-4017,12-11-3448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3.336"/>
    </inkml:context>
    <inkml:brush xml:id="br0">
      <inkml:brushProperty name="width" value="0.025" units="cm"/>
      <inkml:brushProperty name="height" value="0.025" units="cm"/>
      <inkml:brushProperty name="color" value="#E71224"/>
    </inkml:brush>
  </inkml:definitions>
  <inkml:trace contextRef="#ctx0" brushRef="#br0">176 1 9097,'0'0'2605,"5"13"-1265,-2-7-1191,-1 1 1,1 0 0,-1 0 0,-1 0 0,1 0-1,-1 0 1,0 0 0,-1 0 0,0 0 0,0 0-1,0 1 1,-1-1 0,0 0 0,-1 0-1,0 0 1,-2 8 0,-51 117 1445,38-96-1068,1 1 0,1 1 0,3 0 0,1 1 0,-8 50 0,19-83-488,-1 0 1,1-1 0,0 1-1,1 0 1,-1 0 0,1-1-1,0 1 1,1 0 0,-1-1-1,1 1 1,4 8 0,-4-11-114,-1-1 0,1 0 1,-1 0-1,1 0 0,0-1 1,-1 1-1,1 0 0,0-1 1,0 1-1,0-1 0,1 1 1,-1-1-1,0 0 0,0 0 1,1 0-1,-1 0 0,1-1 1,-1 1-1,1-1 0,-1 1 1,1-1-1,-1 0 0,1 0 1,-1 0-1,1 0 0,-1 0 1,1-1-1,3 0 0,-4 0-142,0 0-1,0 0 0,0 0 0,0 0 0,0-1 1,0 1-1,0-1 0,0 1 0,-1-1 0,1 1 1,-1-1-1,1 0 0,-1 0 0,0 0 1,1 0-1,-1 0 0,0 0 0,0 0 0,-1 0 1,1 0-1,0-1 0,-1 1 0,1 0 0,-1 0 1,0-1-1,0 1 0,0 0 0,0-1 1,0 1-1,-1-5 0,0-4-29,0 0 1,0 0-1,-1 0 0,-1 0 1,-4-12-1,-1 4 710,0 1 0,-18-28 0,22 40-85,0 0 0,0 0 1,-1 0-1,0 0 0,0 1 0,0-1 0,-1 1 0,0 1 0,0-1 0,-8-4 1,13 8-341,0 1 1,0-1 0,1 1-1,-1 0 1,0-1 0,0 1-1,0 0 1,0-1 0,0 1-1,0 0 1,1 0 0,-1 0-1,0 0 1,0 0 0,0 0-1,0 0 1,0 0 0,0 0-1,0 0 1,0 0 0,0 1-1,1-1 1,-1 0 0,0 1-1,0-1 1,0 1 0,0-1-1,1 1 1,-2 0-1,1 1-23,0-1 0,0 1-1,1 0 1,-1-1-1,1 1 1,-1 0-1,1-1 1,0 1-1,-1 0 1,1 0 0,0-1-1,0 1 1,0 0-1,1 2 1,0 2-14,0 0-1,0 0 1,0-1 0,1 1 0,0-1 0,0 1-1,1-1 1,-1 0 0,5 7 0,-1-7 40,0 0 1,0 0-1,0-1 1,0 0-1,1 0 0,0-1 1,-1 0-1,1 0 1,0-1-1,1 1 1,-1-1-1,0-1 0,1 0 1,-1 0-1,1 0 1,-1-1-1,1 0 0,14-2 1,-9 1-6,1-2 1,-1 1-1,0-1 0,-1-1 1,1-1-1,-1 0 1,1 0-1,-2-1 0,22-14 1,-19 8 170,0-1-1,0 0 1,-1-1 0,-1-1 0,17-26 0,-15 22 280,-26 60-101,7-14-374,1-15-6,-3 6-3,2 0 1,0 0-1,1 0 0,1 0 1,0 1-1,1 26 0,2-45-2,0 1-1,0-1 1,0 1-1,0-1 1,0 1-1,0-1 1,0 1-1,0-1 0,0 0 1,0 1-1,1-1 1,-1 1-1,0-1 1,0 0-1,0 1 1,1-1-1,-1 1 1,0-1-1,0 0 0,1 1 1,-1-1-1,0 0 1,1 0-1,-1 1 1,0-1-1,1 0 1,-1 0-1,1 1 1,-1-1-1,0 0 1,1 0-1,-1 0 0,1 0 1,-1 0-1,1 1 1,19-7 197,16-19 137,63-81-179,-23 21-69,-76 84-88,1 1 0,-1-1 0,0 1 0,0 0 0,0-1 0,1 1 0,-1-1 0,0 1-1,1 0 1,-1-1 0,0 1 0,1 0 0,-1-1 0,1 1 0,-1 0 0,0-1 0,1 1 0,-1 0 0,1 0 0,-1 0 0,1-1 0,-1 1-1,1 0 1,-1 0 0,1 0 0,-1 0 0,1 0 0,-1 0 0,1 0 0,-1 0 0,1 0 0,-1 0 0,1 0 0,-1 0 0,1 0-1,-1 1 1,1-1 0,-1 0 0,0 0 0,1 0 0,-1 1 0,1-1 0,-1 0 0,0 0 0,1 1 0,-1-1 0,1 1 0,-1-1-1,0 0 1,1 1 0,-1-1 0,0 1 0,0-1 0,1 0 0,-1 1 0,0-1 0,0 1 0,0-1 0,0 1 0,0-1 0,1 1-1,-1-1 1,0 1 0,0-1 0,0 1 0,0-1 0,-1 2 0,2 45 358,-2-34-236,0 24-18,3 49-10,-2-85-167,0 0 1,0 0-1,0 0 0,1 0 1,-1 0-1,0-1 1,1 1-1,-1 0 0,0 0 1,1 0-1,-1 0 1,1 0-1,-1 0 0,1-1 1,0 1-1,-1 0 1,1-1-1,0 1 0,0 0 1,-1-1-1,1 1 1,0-1-1,0 1 0,0-1 1,0 1-1,0-1 1,0 0-1,0 1 0,0-1 1,0 0-1,-1 0 1,1 0-1,0 1 0,0-1 1,0 0-1,0-1 1,0 1-1,0 0 0,0 0 1,0 0-1,0 0 1,0-1-1,0 1 0,2-1 1,17-11-5176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4.341"/>
    </inkml:context>
    <inkml:brush xml:id="br0">
      <inkml:brushProperty name="width" value="0.025" units="cm"/>
      <inkml:brushProperty name="height" value="0.025" units="cm"/>
      <inkml:brushProperty name="color" value="#E71224"/>
    </inkml:brush>
  </inkml:definitions>
  <inkml:trace contextRef="#ctx0" brushRef="#br0">319 0 14862,'0'1'5278,"-1"9"-5074,0 0 1,0 1 0,-1-1-1,0 0 1,-1 0 0,-6 15-1,3-15-224,1 0 174,0 0 0,-1-1 0,0 0-1,-1-1 1,0 1 0,0-1-1,-1 0 1,0-1 0,0 0 0,-16 11-1,21-17-157,1 1 0,-1 0-1,0 0 1,1 0-1,0 0 1,0 0 0,-1 1-1,1-1 1,1 0 0,-1 1-1,0 0 1,0-1-1,1 1 1,0 0 0,-1 0-1,1 0 1,0 0 0,1 0-1,-1 0 1,0 5-1,-2 11 54,1 0 0,1 25-1,1-12 293,-11 113 1221,-5 122 373,16-266-1834,-12-42-2765,-3 1-1,-36-73 0,-3-7-3567,53 120 6337,1-1 0,0 0 0,0 0 0,0 1 0,0-1 0,0 0 0,0 0 0,1 1 0,-1-1 0,0 0 0,0 1 0,1-1 0,-1 0 0,0 0 0,0 1 1,1-1-1,-1 0 0,1 1 0,-1-1 0,1 1 0,-1-1 0,1 1 0,-1-1 0,1 1 0,-1-1 0,1 1 0,0-1 0,-1 1 0,1 0 0,0-1 0,-1 1 0,1 0 0,0 0 1,0-1-1,-1 1 0,1 0 0,0 0 0,0 0 0,-1 0 0,1 0 0,0 0 0,0 0 0,-1 0 0,1 0 0,1 1 0,51-1 1385,-35 1-1203,31-1-210,76-2 71,-109 0-909,0 0 0,0-1 0,16-6 0,14-9-4796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4.657"/>
    </inkml:context>
    <inkml:brush xml:id="br0">
      <inkml:brushProperty name="width" value="0.025" units="cm"/>
      <inkml:brushProperty name="height" value="0.025" units="cm"/>
      <inkml:brushProperty name="color" value="#E71224"/>
    </inkml:brush>
  </inkml:definitions>
  <inkml:trace contextRef="#ctx0" brushRef="#br0">1 1 8520,'0'0'6598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5.033"/>
    </inkml:context>
    <inkml:brush xml:id="br0">
      <inkml:brushProperty name="width" value="0.025" units="cm"/>
      <inkml:brushProperty name="height" value="0.025" units="cm"/>
      <inkml:brushProperty name="color" value="#E71224"/>
    </inkml:brush>
  </inkml:definitions>
  <inkml:trace contextRef="#ctx0" brushRef="#br0">250 1 5445,'0'0'18241,"-8"3"-16698,5-2-1443,0 1-23,-1 0 1,0-1-1,1 0 0,-1 0 0,0 0 0,0 0 0,0 0 0,0-1 0,0 0 0,0 0 1,0 0-1,0 0 0,-7-2 0,1 0-68,-1 0 1,1 1-1,-1 0 0,1 1 0,-1 0 1,1 1-1,-16 2 0,22-2-23,-1 0 0,1 0 0,0 0 0,0 0 0,0 1 1,0 0-1,0-1 0,0 2 0,1-1 0,-1 0 0,0 1 0,1-1 0,0 1 0,0 0 0,0 0 0,0 1 0,0-1 0,1 0 0,-1 1 0,-2 6 0,4-9-18,1-1 0,0 1 0,0-1 0,-1 1 0,1 0 0,0-1 1,0 1-1,0-1 0,0 1 0,0 0 0,0-1 0,0 1 0,0 0 0,0-1 0,0 1 0,0-1 0,1 1 0,-1 0 0,0-1 0,0 1 0,1-1 0,-1 1 0,0-1 0,1 1 1,-1-1-1,0 1 0,1-1 0,-1 1 0,1-1 0,-1 1 0,1-1 0,-1 1 0,1-1 0,-1 0 0,1 0 0,-1 1 0,1-1 0,0 0 0,-1 0 0,1 1 0,-1-1 0,1 0 1,0 0-1,-1 0 0,1 0 0,0 0 0,-1 0 0,2 0 0,40 0-1041,-28-1 743,4 1-180,70 4-841,-81-3 1326,0 0 0,0 0 0,-1 1 0,1 0 0,0 1 0,-1-1 0,1 1 0,-1 1 0,0-1 1,7 6-1,-12-8 69,0-1 1,0 1-1,0-1 1,0 1 0,0 0-1,0 0 1,-1-1-1,1 1 1,0 0 0,0 0-1,-1 0 1,1 0-1,-1 0 1,1 0 0,-1 0-1,1 0 1,-1 0-1,0 0 1,1 0 0,-1 0-1,0 0 1,0 0 0,0 1-1,0-1 1,0 0-1,0 0 1,0 2 0,-1-2 89,0 1 1,0-1-1,0 1 1,0-1-1,0 1 1,-1-1 0,1 0-1,0 1 1,-1-1-1,1 0 1,-1 0 0,0 0-1,1 0 1,-4 1-1,-6 2 380,0 0 0,0-1-1,-22 4 1,25-6-462,-54 6 424,57-7-564,1 1-1,-1-1 1,1-1 0,-1 1-1,1-1 1,-1 1 0,1-1 0,0-1-1,0 1 1,-8-4 0,11 5-230,1-1 0,-1 0 0,0 0 0,0 0 0,1 1 0,-1-1 0,0 0 0,1 0 0,-1 0 0,1 0 0,-1 0-1,1 0 1,0 0 0,-1 0 0,1-1 0,0 1 0,0 0 0,0 0 0,0 0 0,0 0 0,0 0 0,0 0 0,0 0 0,0 0 0,1-1 0,-1 1 0,0 0 0,1 0 0,-1 0 0,0 0 0,1 0 0,0 0 0,-1 0 0,1 0 0,-1 1 0,1-1 0,0 0 0,0 0 0,1-1 0,16-15-7962</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5.424"/>
    </inkml:context>
    <inkml:brush xml:id="br0">
      <inkml:brushProperty name="width" value="0.025" units="cm"/>
      <inkml:brushProperty name="height" value="0.025" units="cm"/>
      <inkml:brushProperty name="color" value="#E71224"/>
    </inkml:brush>
  </inkml:definitions>
  <inkml:trace contextRef="#ctx0" brushRef="#br0">1 384 5317,'0'0'8419,"1"8"-5029,0 12-2296,-1-10-462,0 0 0,1 0 0,4 20 0,-5-28-581,1 0 1,-1 0-1,1 0 1,0-1 0,-1 1-1,1 0 1,0 0-1,0 0 1,0-1-1,0 1 1,1-1 0,-1 1-1,0-1 1,1 1-1,-1-1 1,1 0-1,-1 1 1,1-1 0,0 0-1,-1 0 1,1 0-1,0-1 1,0 1-1,0 0 1,0-1 0,-1 1-1,4 0 1,2-1-27,0-1 0,0 1 1,0-1-1,0-1 0,0 1 0,0-1 1,0-1-1,0 1 0,0-1 1,-1 0-1,0 0 0,1-1 0,-1 0 1,0 0-1,-1-1 0,1 1 1,-1-1-1,0 0 0,0-1 1,-1 1-1,8-12 0,1-2-27,-1 0 0,0-1 0,-2 0 0,0-1 0,11-36 0,-15 35-2,-1 1-1,-1-1 1,3-41 0,-7 55 11,1 0-1,-1 1 1,-1-1 0,1 0 0,-2 0 0,1 0 0,-1 1 0,0-1-1,0 0 1,-1 1 0,0 0 0,0 0 0,-1 0 0,-5-8 0,7 13-14,1 0 1,-1 0-1,0 0 1,0 0 0,0 1-1,0-1 1,-1 0-1,1 1 1,0 0 0,-1-1-1,1 1 1,0 0-1,-1 0 1,0 1 0,1-1-1,-1 0 1,1 1-1,-1 0 1,0-1 0,-4 1-1,3 1-10,-1 0-1,1 0 1,-1 0-1,1 1 0,0-1 1,0 1-1,-1 0 1,1 0-1,0 1 1,1-1-1,-5 4 0,-4 5 1,0 0 0,0 0 0,2 2 0,-1-1-1,-13 24 1,15-20 171,0 0 0,2 0 0,-9 25 1,14-35-102,0 0 0,0 0 0,1 0 0,-1 0 1,2 1-1,-1-1 0,1 0 0,0 1 0,0-1 1,0 0-1,1 1 0,0-1 0,3 8 0,-3-12-49,1 1 1,0-1-1,-1 0 0,1 0 0,0 0 0,0-1 0,1 1 0,-1 0 0,0-1 0,0 1 0,1-1 0,-1 0 0,1 0 0,-1 0 0,1 0 0,0 0 0,-1 0 0,1-1 0,0 0 0,2 1 0,64 3-698,-57-4 353,-2 0 7,7-1-189,0 2 0,0 0 0,0 1 0,25 6 0,-39-7 497,1 0 0,-1 0 0,0 0 0,1 1 0,-1-1 0,0 1 0,0 0 0,0 0 0,0 0-1,0 0 1,0 0 0,-1 1 0,1 0 0,-1-1 0,0 1 0,1 0 0,-1 0 0,-1 0 0,1 0 0,0 0 0,-1 1 0,1-1 0,-1 0 0,0 1 0,0-1 0,-1 1 0,1 5 0,0-2-31,-1-1 1,0 1-1,0 0 0,-1 0 1,0 0-1,-2 7 0,2-11-362,0 0-1,0 0 0,0 0 0,-1 0 1,1 0-1,-1 0 0,0 0 0,-3 4 0,-13 7-6151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6.082"/>
    </inkml:context>
    <inkml:brush xml:id="br0">
      <inkml:brushProperty name="width" value="0.025" units="cm"/>
      <inkml:brushProperty name="height" value="0.025" units="cm"/>
      <inkml:brushProperty name="color" value="#E71224"/>
    </inkml:brush>
  </inkml:definitions>
  <inkml:trace contextRef="#ctx0" brushRef="#br0">65 1 7079,'0'0'13992,"-2"12"-13688,-19 109 600,6-49-110,4 0-1,3 1 1,1 122-1,7-194-809,0 0-1,0 0 0,0 0 1,0 0-1,1 0 1,-1 1-1,0-1 0,1 0 1,-1 0-1,0 0 0,1 0 1,-1 0-1,1 0 0,0-1 1,-1 1-1,1 0 0,0 0 1,-1 0-1,1 0 1,0-1-1,0 1 0,0 0 1,0-1-1,0 1 0,0-1 1,0 1-1,0-1 0,0 1 1,0-1-1,0 0 0,0 1 1,0-1-1,0 0 1,0 0-1,0 0 0,0 0 1,0 0-1,0 0 0,1 0 1,-1 0-1,0 0 0,0-1 1,0 1-1,0 0 0,0-1 1,0 1-1,2-1 0,2-1-568,0 0 0,0-1 0,0 1 0,-1-1 0,1 0 0,0 0 0,-1 0 0,6-6 0,13-20-6216</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6.693"/>
    </inkml:context>
    <inkml:brush xml:id="br0">
      <inkml:brushProperty name="width" value="0.025" units="cm"/>
      <inkml:brushProperty name="height" value="0.025" units="cm"/>
      <inkml:brushProperty name="color" value="#E71224"/>
    </inkml:brush>
  </inkml:definitions>
  <inkml:trace contextRef="#ctx0" brushRef="#br0">89 48 11275,'0'0'2546,"-9"5"150,8-4-2564,-9 6 657,-1-1 1,1 0-1,-1-1 1,0-1-1,-14 5 1,38-7-763,1 0 0,0-1 1,0-1-1,-1 0 1,1-1-1,24-5 1,-33 5-50,-1 0 1,1 0-1,0-1 0,-1 0 1,0 0-1,1 0 1,-1 0-1,0-1 1,0 0-1,0 0 0,-1 0 1,1 0-1,-1 0 1,1-1-1,-1 0 1,0 1-1,-1-1 0,1 0 1,-1-1-1,1 1 1,-1 0-1,0-1 1,1-4-1,-3-3 88,-9 20 48,-11 19 42,19-24-157,-1 0 1,1 0-1,-1 0 0,1 0 0,0 0 1,0 0-1,0 1 0,1-1 0,-1 0 0,1 1 1,0 5-1,0-8 2,1 0 1,0 0-1,-1 0 0,1 0 1,0 0-1,0 0 0,-1 0 1,1 0-1,0-1 0,0 1 1,0 0-1,0-1 0,0 1 1,0 0-1,0-1 0,1 1 1,-1-1-1,0 0 0,0 1 1,0-1-1,0 0 0,1 0 1,-1 1-1,0-1 0,0 0 1,1 0-1,-1 0 0,0-1 1,0 1-1,0 0 0,1 0 1,-1-1-1,0 1 0,1-1 1,34-6 210,-30 5-310,1 1 0,-1 0 1,1 0-1,-1 0 0,1 1 0,11 0 0,-14 1 64,-1 0 0,0 0 0,0 0 0,0 1 0,0-1 0,0 1 1,0 0-1,0-1 0,0 1 0,-1 1 0,1-1 0,-1 0 0,1 1 0,-1-1 0,0 1 0,0-1 0,3 6 0,5 11 99,0 1 0,-2 0-1,0 0 1,-1 1 0,-1 0 0,-1 0 0,0 0 0,-2 1-1,-1-1 1,-1 1 0,0 0 0,-2 0 0,-3 28-1,2-42 110,0 0 0,0 0 0,-1 0 0,0 0 0,0-1 0,-1 1 0,0-1 0,0 0 0,-1 0 0,0 0 0,0-1 0,-9 10 0,12-14-110,-1 1 0,1-1 1,0 0-1,-1 0 0,1 0 0,-1-1 0,1 1 0,-1 0 0,0-1 0,0 0 0,0 0 1,0 0-1,0 0 0,0 0 0,0 0 0,0-1 0,0 0 0,0 1 0,0-1 0,0 0 0,0 0 1,-1-1-1,1 1 0,0-1 0,0 0 0,0 0 0,0 0 0,0 0 0,0 0 0,1 0 1,-1-1-1,0 1 0,1-1 0,-1 0 0,-3-3 0,-1-3-80,0-1 0,0 1-1,1-1 1,0 0 0,1 0 0,0-1-1,0 0 1,1 0 0,1 0 0,-1 0-1,2-1 1,-1 1 0,1-1-1,1 1 1,0-1 0,1 0 0,0 0-1,0 1 1,1-1 0,1 0 0,3-14-1,-3 19 21,1 0-1,0 0 1,0 1-1,1-1 1,-1 1-1,1-1 1,0 1-1,1 1 1,-1-1-1,1 0 0,0 1 1,8-5-1,9-6-717,44-20-1,2-2-3020,-10-4-2009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1:12.710"/>
    </inkml:context>
    <inkml:brush xml:id="br0">
      <inkml:brushProperty name="width" value="0.025" units="cm"/>
      <inkml:brushProperty name="height" value="0.025" units="cm"/>
    </inkml:brush>
  </inkml:definitions>
  <inkml:trace contextRef="#ctx0" brushRef="#br0">0 178 5381,'0'0'5280,"10"-5"-5168,13-3 81,1 0-1,-1 2 1,1 0 0,38-3 0,115-3 663,-81 7-712,902-36 2075,-293 19-1784,-594 16-415,727-27 130,-1 43-139,-811-9-26,750 15 660,-656-25-679,52-2 2017,-145 7-1133,-10-5-3724,-4-2-1914</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7.728"/>
    </inkml:context>
    <inkml:brush xml:id="br0">
      <inkml:brushProperty name="width" value="0.025" units="cm"/>
      <inkml:brushProperty name="height" value="0.025" units="cm"/>
      <inkml:brushProperty name="color" value="#E71224"/>
    </inkml:brush>
  </inkml:definitions>
  <inkml:trace contextRef="#ctx0" brushRef="#br0">0 55 7143,'2'-8'4906,"3"-24"-2149,-1 18-255,-2 26 972,6 687 1155,13-736-3604,-15 11-987,0-1 0,-1 1 1,-2-1-1,-1 1 0,-1-1 1,-1 0-1,-1 0 0,-2 1 1,0-1-1,-9-28 0,5 42-183,3 22-107,1 23 3,3-27 236,0 1 0,1-1 0,0 1 0,0-1 0,0 1 0,0-1 0,1 0 0,0 0 0,0 1 0,0-1 0,1 0 0,0-1 0,0 1 0,0 0 0,0-1 0,1 0 0,0 0 0,0 0 1,4 4-2,-4-6 18,0 1-1,-1-1 0,1 0 0,0 0 1,0-1-1,0 1 0,0-1 0,1 0 0,-1 0 1,0 0-1,0-1 0,1 1 0,-1-1 1,0 0-1,1 0 0,-1-1 0,0 1 0,1-1 1,-1 0-1,0 0 0,0-1 0,0 1 1,0-1-1,0 0 0,6-3 0,-3 0-6,1-1 1,-1 0-1,0-1 0,0 0 0,-1 0 0,0 0 1,0 0-1,0-1 0,-1 0 0,-1 0 0,1-1 1,-1 0-1,-1 1 0,1-1 0,-1 0 0,-1-1 1,0 1-1,2-18 0,-15 82-392,7-42 378,1-1-1,1 1 1,0 0 0,1 0 0,0 0 0,1 0-1,0-1 1,3 17 0,-3-28 15,0 1 1,1-1-1,-1 1 1,1-1-1,-1 0 1,1 1-1,-1-1 0,1 0 1,0 1-1,0-1 1,-1 0-1,1 0 1,0 0-1,0 0 0,0 0 1,0 0-1,1 0 1,-1 0-1,0 0 1,0 0-1,1-1 1,-1 1-1,0 0 0,3 0 1,-2-1 14,1 0 0,0 1 0,0-1 0,-1-1 0,1 1 0,0 0 0,-1-1 0,1 1 0,0-1 0,-1 0 0,1 0 0,2-1 0,5-3 37,0-1 1,-1 1-1,0-1 1,0-1-1,10-9 0,25-36-26,-35 40-119,1 0-1,0 1 1,1 0-1,16-13 1,-26 23 48,-1 1 1,0-1 0,1 1-1,-1 0 1,1-1 0,-1 1 0,1 0-1,-1 0 1,1-1 0,-1 1-1,1 0 1,0 0 0,-1 0-1,1 0 1,-1 0 0,1 0 0,-1 0-1,1 0 1,0 0 0,-1 0-1,1 0 1,-1 0 0,1 0-1,-1 0 1,1 0 0,-1 1-1,1-1 1,-1 0 0,1 0 0,-1 1-1,1-1 1,-1 0 0,2 1-1,8 23-521,-4 42 651,-5-52-180,0-3 112,1 0 0,0 0 0,0 0 0,6 14 0,-8-23 10,1-1 0,-1 1 1,1-1-1,0 1 0,0-1 0,0 1 0,0-1 0,0 0 1,0 1-1,0-1 0,0 0 0,0 0 0,1 0 0,-1 0 1,0 0-1,3 1 0,-3-2 11,0 0-1,0 0 1,1 0 0,-1 0-1,0 0 1,0 0 0,1 0-1,-1 0 1,0-1 0,0 1-1,0-1 1,1 1 0,-1-1-1,0 1 1,0-1 0,0 1 0,0-1-1,0 0 1,0 0 0,0 0-1,0 0 1,0 1 0,-1-1-1,1 0 1,1-2 0,4-4 4,0 0 1,0 0-1,-1-1 1,0 0 0,0 1-1,-1-2 1,0 1-1,0 0 1,-1-1-1,0 0 1,-1 0 0,0 0-1,0 0 1,0-17-1,-1 24-199,0 1 0,-1 0 0,1 0 0,0-1 0,0 1 0,0 0-1,0 0 1,0 0 0,0 0 0,0 0 0,0 0 0,0 0 0,1 0 0,2 0 0,12-13-2291,-13 9 1600,0 0 1,-1-1-1,1 1 0,-1-1 1,0 0-1,2-8 1,0-20-4757</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8.088"/>
    </inkml:context>
    <inkml:brush xml:id="br0">
      <inkml:brushProperty name="width" value="0.025" units="cm"/>
      <inkml:brushProperty name="height" value="0.025" units="cm"/>
      <inkml:brushProperty name="color" value="#E71224"/>
    </inkml:brush>
  </inkml:definitions>
  <inkml:trace contextRef="#ctx0" brushRef="#br0">1 0 14286,'0'0'5060,"50"29"-4996,-4-29-1473,10-3-6695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8.446"/>
    </inkml:context>
    <inkml:brush xml:id="br0">
      <inkml:brushProperty name="width" value="0.025" units="cm"/>
      <inkml:brushProperty name="height" value="0.025" units="cm"/>
      <inkml:brushProperty name="color" value="#E71224"/>
    </inkml:brush>
  </inkml:definitions>
  <inkml:trace contextRef="#ctx0" brushRef="#br0">1 0 9865,'0'0'9161,"14"59"-8873,-3-20 481,3 8-96,-5 3-545,5-2-64,1-3-32,-5-6 0,6-6-224,-9-5-1186,-7-7-864,0-5-2402,-19-6-3460</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8.776"/>
    </inkml:context>
    <inkml:brush xml:id="br0">
      <inkml:brushProperty name="width" value="0.025" units="cm"/>
      <inkml:brushProperty name="height" value="0.025" units="cm"/>
      <inkml:brushProperty name="color" value="#E71224"/>
    </inkml:brush>
  </inkml:definitions>
  <inkml:trace contextRef="#ctx0" brushRef="#br0">1 561 4869,'0'0'7847,"60"6"-6053,-24-5 480,16-1-641,10 0 33,6-5-353,9-8-736,1-2-353,-8 0-32,-7-2-128,-12 1-64,-13-4-128,-17 2-801,-21-3-864,-9-4-1507,-19-2-3458</inkml:trace>
  <inkml:trace contextRef="#ctx0" brushRef="#br0" timeOffset="1">79 23 13100,'0'0'3235,"-50"-22"-448,56 22-2210,22 0 63,11 0 257,11 6-288,9 0-385,9 0-96,4 1-128,1 0-128,-5 0-1634,-6 1-1121,-12-3-2754,-11-2-1890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9.167"/>
    </inkml:context>
    <inkml:brush xml:id="br0">
      <inkml:brushProperty name="width" value="0.025" units="cm"/>
      <inkml:brushProperty name="height" value="0.025" units="cm"/>
      <inkml:brushProperty name="color" value="#E71224"/>
    </inkml:brush>
  </inkml:definitions>
  <inkml:trace contextRef="#ctx0" brushRef="#br0">140 0 15663,'0'0'3096,"-2"10"-2381,-4 17-241,1 0-1,1 0 1,2 0-1,0 0 1,2 1-1,6 46 0,-3-51-487,1 0 0,2 1 0,0-2 0,2 1 0,0-1 0,2 0 0,0-1 0,19 29-1,-35-52-7826,-26-15 2507,7-1 621</inkml:trace>
  <inkml:trace contextRef="#ctx0" brushRef="#br0" timeOffset="1">1 333 5573,'0'0'12396,"43"-33"-11595,1 33-321,8 0-352,4 0-64,1 0-384,2 0-2114,-13 0-1858,-5-2 544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5:59.778"/>
    </inkml:context>
    <inkml:brush xml:id="br0">
      <inkml:brushProperty name="width" value="0.025" units="cm"/>
      <inkml:brushProperty name="height" value="0.025" units="cm"/>
      <inkml:brushProperty name="color" value="#E71224"/>
    </inkml:brush>
  </inkml:definitions>
  <inkml:trace contextRef="#ctx0" brushRef="#br0">148 257 7303,'0'0'3219,"-9"1"-486,2 0-2373,0 0 0,-1 1 0,2 1 0,-1-1-1,0 1 1,0 0 0,1 1 0,-1-1 0,1 1 0,0 0 0,1 1-1,-1 0 1,1 0 0,-1 0 0,2 0 0,-1 1 0,0 0 0,1 0-1,0 0 1,1 0 0,-6 14 0,7-17-242,1 1-1,0-1 1,0 0-1,0 1 1,0-1 0,0 0-1,1 1 1,0-1-1,0 1 1,0-1 0,0 1-1,0-1 1,1 4-1,0-5-91,0-1 0,-1 1-1,1-1 1,0 0 0,0 1 0,0-1-1,0 0 1,0 0 0,1 0-1,-1 0 1,0 0 0,0 0-1,1 0 1,-1 0 0,1 0 0,-1-1-1,1 1 1,-1-1 0,1 1-1,-1-1 1,1 1 0,-1-1-1,1 0 1,-1 0 0,1 0 0,0 0-1,-1 0 1,3 0 0,5-1 29,0-1 0,0 1 0,0-1 0,0-1 0,-1 0 0,1 0 1,-1-1-1,0 0 0,0 0 0,0-1 0,-1 0 0,1 0 0,-1-1 1,12-13-1,-5 6-112,-2-1 1,0 0 0,-1-1-1,0 0 1,-1-1-1,12-24 1,-26 52-185,1-1 1,1 1-1,0 0 0,0 15 0,-1-5 158,2-10 65,-1-1-1,2 0 0,-1 1 1,2-1-1,-1 0 0,4 16 1,-4-25 28,1 0 0,0 0 0,-1 0-1,1 0 1,0 0 0,0-1 0,0 1 0,0 0 0,1 0 0,-1-1 0,0 1 0,1-1 0,-1 1 0,1-1 0,-1 0 0,5 3 0,-4-3 42,1 0 0,0 0 0,0-1 0,-1 1 0,1-1 0,0 1 0,0-1 0,0 0 0,0 0 0,0 0 0,-1-1 0,1 1 0,0-1 0,0 1 0,5-3 0,1-1 30,-1 0 1,0-1 0,0 0-1,0 0 1,0 0 0,-1-1 0,0-1-1,0 1 1,0-1 0,-1 0-1,6-9 1,12-18-35,22-38-1,-46 72-45,13-21 0,-1-1 0,-1 0 0,-1 0 0,0-1 0,-2 0 0,-1 0 1,-1-1-1,-1 0 0,2-26 0,-6 49-25,-1 0 0,0 0 1,0 0-1,0 0 0,1 0 0,-1 0 0,0 0 1,0 0-1,-1 0 0,1 0 0,0 0 0,0 0 0,0 0 1,-1 0-1,1 1 0,0-1 0,-1 0 0,1 0 1,-1 0-1,1 0 0,-1 0 0,1 1 0,-1-1 1,0 0-1,1 0 0,-1 1 0,0-1 0,-1-1 0,0 3 2,1-1 0,0 0-1,-1 0 1,1 0 0,-1 1-1,1-1 1,0 1-1,-1-1 1,1 1 0,0 0-1,-1-1 1,1 1-1,0 0 1,0 0 0,0 0-1,-2 1 1,-6 6-33,1 1 1,0-1 0,-12 19 0,5-1 82,0 1 1,2 0 0,-17 48 0,26-62 32,0 1-1,0-1 1,2 1-1,0 0 0,0 0 1,1 0-1,1 1 1,0-1-1,1 0 1,3 16-1,-3-27-54,-1 0 0,1-1 0,0 1 0,0-1 0,0 1 0,0-1 0,0 0 0,0 1 0,1-1 0,-1 0 0,1 0 0,0 0 0,0 0 0,-1 0 0,1-1 0,0 1 0,1 0 0,-1-1 0,0 1 0,4 1 0,-2-2 9,0 0 0,0 0-1,0 0 1,0-1 0,0 1-1,0-1 1,0 0 0,0 0-1,0 0 1,0-1 0,0 0-1,4-1 1,3-1 17,0 0 1,0-1-1,-1-1 0,1 0 1,-1 0-1,0-1 1,-1 0-1,14-12 0,-11 7 6,-1-1 0,-1 0-1,0-1 1,0 0 0,-2 0-1,1-1 1,8-22 0,-16 34-39,-3 6-123,-3 5 125,-1 0 0,2 0 0,-1 1 1,1 0-1,1 0 0,0 0 0,0 0 0,1 1 0,0-1 0,1 1 1,0-1-1,1 1 0,0 0 0,2 17 0,-1-26 8,0 0 0,0 0-1,0 0 1,0 0 0,1 0 0,-1 0-1,0 0 1,1 0 0,0-1 0,-1 1-1,1-1 1,0 1 0,0-1 0,0 1-1,0-1 1,0 0 0,0 0 0,0 0-1,0 0 1,0-1 0,0 1 0,1 0-1,-1-1 1,0 1 0,0-1 0,1 0-1,-1 0 1,0 0 0,1 0 0,-1 0-1,0-1 1,1 1 0,-1-1 0,4-1-1,3 0 31,-1 0-1,0 0 1,1-1-1,-1-1 0,0 1 1,-1-1-1,15-10 1,-8 0-26,0 0 0,-2 0 1,0-1-1,19-32 0,-22 33-171,-77 143-2095,68-129 2035,-1 0 0,1 0 0,0 0 1,0 0-1,-1 0 0,1 0 1,0-1-1,0 1 0,-1 0 1,1 0-1,0 0 0,0 0 1,0-1-1,-1 1 0,1 0 0,0 0 1,0-1-1,0 1 0,0 0 1,0 0-1,0-1 0,-1 1 1,1 0-1,0 0 0,0-1 1,0 1-1,0 0 0,0-1 0,0 1 1,0 0-1,0 0 0,0-1 1,0 1-1,0 0 0,0-1 1,1 1-1,-1 0 0,0 0 1,0-1-1,0 1 0,0 0 1,0 0-1,1-1 0,-1-22-11058</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0.183"/>
    </inkml:context>
    <inkml:brush xml:id="br0">
      <inkml:brushProperty name="width" value="0.025" units="cm"/>
      <inkml:brushProperty name="height" value="0.025" units="cm"/>
      <inkml:brushProperty name="color" value="#E71224"/>
    </inkml:brush>
  </inkml:definitions>
  <inkml:trace contextRef="#ctx0" brushRef="#br0">1 0 16111,'0'0'2146,"55"42"-14029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0.511"/>
    </inkml:context>
    <inkml:brush xml:id="br0">
      <inkml:brushProperty name="width" value="0.025" units="cm"/>
      <inkml:brushProperty name="height" value="0.025" units="cm"/>
      <inkml:brushProperty name="color" value="#E71224"/>
    </inkml:brush>
  </inkml:definitions>
  <inkml:trace contextRef="#ctx0" brushRef="#br0">1 267 4901,'0'0'15529,"9"-6"-14520,23-14-594,-2-2-1,0-1 1,-2-1-1,0-1 1,46-56 0,-72 77-395,1 1 1,-1 0 0,0-1-1,-1 1 1,1-1-1,-1 1 1,0-1 0,1 0-1,-2 0 1,1 0 0,0-5-1,-1 8-16,0 0-1,0 1 1,0-1-1,0 0 1,0 1-1,0-1 0,0 0 1,-1 1-1,1-1 1,0 0-1,0 1 1,-1-1-1,1 0 0,0 1 1,-1-1-1,1 1 1,-1-1-1,1 1 1,-1-1-1,1 1 0,-1-1 1,1 1-1,-1-1 1,0 1-1,-1-1-11,1 1 1,-1 0-1,0-1 0,1 1 0,-1 0 0,1 0 0,-1 0 1,0 0-1,1 1 0,-1-1 0,1 0 0,-1 1 0,1-1 1,-1 1-1,-1 0 0,-5 3-11,1 0 0,-1 1 1,1 0-1,0 0 0,0 0 0,1 1 1,0 0-1,0 0 0,0 1 0,-6 9 1,0 1-3,1 0 1,1 0-1,-11 27 1,19-41 42,0 1-1,0 0 1,1 0 0,-1 0 0,1 0 0,0 0 0,0 1 0,1-1 0,-1 0 0,1 0 0,0 0 0,0 1 0,1-1 0,-1 0 0,1 0 0,0 1 0,1 3 0,0-6 1,0 0 1,-1 0-1,1 0 1,0 0 0,1 0-1,-1-1 1,0 1-1,0 0 1,1-1-1,-1 0 1,1 0-1,-1 0 1,1 0-1,0 0 1,-1 0-1,1 0 1,0-1-1,-1 0 1,1 1-1,0-1 1,0 0-1,0 0 1,-1-1-1,1 1 1,0-1-1,3 0 1,16-4-118,-2 0 1,1-1-1,-1-2 0,0 0 1,0-1-1,-1-1 1,25-16-1,-17 10-156,0 1-1,44-16 1,-71 31 242,1-1 1,-1 1 0,1-1-1,-1 1 1,1 0 0,0 0-1,-1-1 1,1 1 0,-1 0-1,1 0 1,0 0 0,-1-1-1,1 1 1,-1 0-1,1 0 1,0 0 0,-1 0-1,1 0 1,0 0 0,-1 1-1,1-1 1,-1 0 0,1 0-1,0 0 1,-1 0 0,1 1-1,-1-1 1,1 0-1,-1 1 1,1-1 0,0 0-1,-1 1 1,0-1 0,1 1-1,-1-1 1,1 1 0,-1-1-1,1 1 1,-1-1 0,0 1-1,0-1 1,1 1 0,-1-1-1,0 1 1,0 0-1,1-1 1,-1 1 0,0 0-1,0-1 1,0 1 0,0-1-1,0 1 1,0 0 0,0-1-1,0 1 1,0 0 0,0-1-1,-1 1 1,1-1-1,0 1 1,0 0 0,0-1-1,-1 1 1,0 0 0,-19 48 155,17-42-48,-4 7-9,2-6-4,1 1-1,0-1 1,0 1 0,1 0-1,0 0 1,1 0-1,0 0 1,-1 11-1,3-19-75,1 0 0,-1 0 0,1-1 0,0 1-1,-1 0 1,1-1 0,0 1 0,-1 0 0,1-1-1,0 1 1,0-1 0,-1 1 0,1-1-1,0 1 1,0-1 0,0 0 0,0 1 0,0-1-1,0 0 1,0 0 0,0 1 0,-1-1 0,1 0-1,0 0 1,0 0 0,0 0 0,0 0 0,0-1-1,0 1 1,0 0 0,0 0 0,0-1 0,0 1-1,0 0 1,0-1 0,40-10-26,-16-2-1675,42-27-1,-52 29 780,1 1 0,0 0 0,1 1 0,0 1 0,0 1 0,27-8 0,-36 14-1556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1.235"/>
    </inkml:context>
    <inkml:brush xml:id="br0">
      <inkml:brushProperty name="width" value="0.025" units="cm"/>
      <inkml:brushProperty name="height" value="0.025" units="cm"/>
      <inkml:brushProperty name="color" value="#E71224"/>
    </inkml:brush>
  </inkml:definitions>
  <inkml:trace contextRef="#ctx0" brushRef="#br0">125 115 18610,'-1'-9'1046,"1"9"-1034,-1-11 326,-1 0 1,0 0 0,0 1 0,-8-20 0,10 28-334,-1 1 1,1-1-1,-1 0 0,1 1 1,-1-1-1,0 0 1,0 1-1,0-1 0,0 1 1,0 0-1,0-1 1,-1 1-1,1 0 0,0 0 1,-1-1-1,1 1 1,-1 0-1,1 0 0,-1 1 1,1-1-1,-1 0 0,0 0 1,1 1-1,-1-1 1,0 1-1,0-1 0,0 1 1,1 0-1,-1 0 1,0 0-1,0 0 0,0 0 1,1 0-1,-1 0 0,0 1 1,0-1-1,1 1 1,-1-1-1,0 1 0,1 0 1,-1 0-1,0-1 1,1 1-1,-1 0 0,1 0 1,-2 2-1,0 0-17,-1 0-1,1 0 1,0 0 0,1 1-1,-1-1 1,0 1 0,1 0-1,0-1 1,0 1-1,0 0 1,1 0 0,-1 1-1,1-1 1,0 0 0,-1 7-1,1-7-6,0-1-1,1 1 0,0 0 1,-1 0-1,1-1 0,1 1 1,-1 0-1,0 0 0,1-1 1,0 1-1,0 0 0,0-1 1,0 1-1,1-1 0,-1 1 1,1-1-1,0 0 1,4 6-1,14 9-233,1-1 0,1-2 0,0 0 0,41 20 0,-43-25 245,1 1 0,-2 1 0,0 1 0,-1 0 0,0 1 0,-1 1 0,20 22 0,-33-33 39,-1 0 1,0 1 0,0-1-1,0 0 1,-1 1 0,1 0-1,-1-1 1,0 1 0,-1 0 0,1 0-1,-1 0 1,0 0 0,0 0-1,-1 1 1,1-1 0,-1 0-1,0 0 1,0 0 0,-1 1-1,0-1 1,0 0 0,0 0 0,-1 0-1,1 0 1,-1 0 0,0 0-1,0-1 1,-1 1 0,0-1-1,0 1 1,0-1 0,0 0-1,0 0 1,-1 0 0,0-1 0,0 1-1,-4 2 1,-3 3 222,1-1-1,-1-1 1,-1 0 0,0-1 0,0 0-1,0 0 1,0-2 0,-1 1-1,0-2 1,0 1 0,0-2 0,0 0-1,-21 1 1,31-3-208,0 0 0,0-1-1,0 1 1,0-1 0,0 1-1,0-1 1,0 0 0,0 0 0,1 0-1,-1-1 1,0 1 0,1-1-1,-1 1 1,0-1 0,1 0-1,0 0 1,0 0 0,-1 0 0,-1-4-1,1 2-29,0-1-1,0 0 0,1 0 0,0 0 1,0 0-1,0 0 0,0-1 0,1 1 1,0-1-1,-1-5 0,1-2-174,1-1-1,0 1 1,1 0 0,0 0-1,1-1 1,0 1 0,1 0-1,7-17 1,-2 13 8,0 0 1,1 1 0,1 0-1,1 1 1,0 0 0,0 0-1,2 1 1,21-18 0,10-4 108,69-43 0,8-6 102,-107 72 270,-24 15 70,-27 19-41,30-16-311,0 1 0,0-1 1,1 2-1,0-1 1,0 1-1,0 0 0,1 0 1,0 0-1,0 1 1,1 0-1,0 0 0,0 0 1,1 0-1,-4 13 1,7-20-58,0 1 1,0-1 0,0 0 0,0 0 0,0 0 0,0 0 0,1 0 0,-1 0 0,0 0 0,0 0 0,1 0 0,-1 0-1,1 0 1,-1 0 0,1 0 0,-1 0 0,1 0 0,0 0 0,-1 0 0,1 0 0,0-1 0,0 1 0,0 0 0,0-1-1,-1 1 1,1 0 0,0-1 0,0 1 0,0-1 0,0 0 0,0 1 0,0-1 0,1 0 0,-1 1 0,0-1 0,0 0-1,1 0 1,49 1-1097,-43-1 761,3-1-504,-1-1 0,0 1 0,1-2 0,-1 1 0,0-1-1,-1-1 1,15-6 0,25-17-5526</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1.761"/>
    </inkml:context>
    <inkml:brush xml:id="br0">
      <inkml:brushProperty name="width" value="0.025" units="cm"/>
      <inkml:brushProperty name="height" value="0.025" units="cm"/>
      <inkml:brushProperty name="color" value="#E71224"/>
    </inkml:brush>
  </inkml:definitions>
  <inkml:trace contextRef="#ctx0" brushRef="#br0">134 1 3427,'0'0'14296,"-10"8"-13730,2-1-405,0-1 0,1 1 0,0 0-1,0 1 1,0-1 0,1 1 0,1 1-1,-1-1 1,1 1 0,1 0-1,-1 0 1,1 0 0,1 1 0,0 0-1,0-1 1,1 1 0,-1 18 0,3-19-147,1 0 1,0 0 0,0 0-1,1 0 1,0-1 0,1 1-1,0 0 1,0-1-1,1 0 1,0 1 0,7 9-1,5 5 24,1-2 0,28 28 0,-31-35-50,-1 0 1,0 0-1,-1 2 0,-1-1 1,0 2-1,14 28 1,-24-42-31,0-1 0,0 1 0,0 0 0,0-1 0,-1 1 0,1 0 0,-1 0-1,0-1 1,1 1 0,-1 0 0,-1 0 0,1 0 0,0-1 0,-1 1 0,1 0 0,-1 0 0,0-1 0,0 1 0,0 0 0,0-1 0,-1 1 0,-2 3 0,1-2 39,-1-1 0,1 1-1,-1-1 1,1 0 0,-1 0 0,0-1 0,-1 1 0,1-1 0,0 0 0,0 0 0,-1 0-1,-7 1 1,5-1 86,1 0 0,-1-1-1,0 0 1,1 0 0,-1 0-1,0-1 1,1 0 0,-1 0-1,0-1 1,0 0 0,1 0-1,-1-1 1,1 0 0,-1 0-1,1 0 1,0-1 0,0 0 0,0 0-1,-9-6 1,11 5-45,1 0-1,-1 0 1,1-1 0,0 1-1,0-1 1,0 0 0,0 0-1,1 0 1,0 0 0,0 0-1,0-1 1,1 1 0,0 0 0,0-1-1,0-8 1,1 6-112,0-1 0,1 1 0,1 0 0,-1 0 0,1-1 0,1 1 0,-1 1 0,1-1 0,6-11 0,3-1-246,1 1 0,0 0 1,2 1-1,0 0 0,1 1 0,27-22 0,-35 32 240,22-20 104,0 2-1,2 2 1,0 0-1,66-32 1,-130 123 2431,30-65-2387,1 1-1,0-1 1,0 1-1,0-1 1,1 1-1,-1-1 0,1 1 1,0 0-1,0-1 1,1 7-1,-1-9-42,1 0 0,-1 0 0,1 1 0,-1-1 0,1 0 0,0 0 0,-1 0 0,1 0 0,0 0 0,0 0 0,0 0 0,0 0 0,0-1 0,0 1 0,0 0 0,0 0 0,0-1 0,0 1 0,0-1 0,0 1 0,1-1 0,-1 1 0,0-1 0,0 0 0,1 0 0,-1 1 0,0-1-1,1 0 1,-1 0 0,3-1 0,13 0 155,0 0-1,0-2 1,0 0 0,0-1-1,27-11 1,-28 10-196,-1 0 0,1 1 0,0 0 0,0 1 1,32-2-1,-47 5 14,-1 1 1,1-1 0,-1 0 0,1 0-1,-1 0 1,1 0 0,-1 0 0,1 0-1,-1 1 1,1-1 0,-1 0 0,0 0-1,1 1 1,-1-1 0,1 0 0,-1 1-1,0-1 1,1 0 0,-1 1 0,0-1-1,0 1 1,1-1 0,-1 0 0,0 1-1,0-1 1,1 1 0,-1-1 0,0 1-1,0-1 1,0 1 0,0-1-1,0 1 1,0 0 0,0 23 161,0-23-152,-1 1 0,1-1 0,-1 0 0,1 1 0,0-1 0,0 0 0,-1 1 0,1-1 0,0 0 0,0 1 0,1-1 0,-1 0 0,0 1 0,0-1 0,1 0 0,-1 1 0,0-1 0,1 0 0,0 1 0,-1-1 0,1 0 0,0 0 0,-1 0 0,1 0 0,0 0 0,0 0 0,0 0 0,0 0 0,1 1 0,1-2-181,-1 1 0,1-1 0,-1 0 0,0 0 0,1-1 0,-1 1 0,1 0-1,-1-1 1,0 1 0,1-1 0,-1 0 0,0 0 0,3-1 0,22-17-4669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1:23.354"/>
    </inkml:context>
    <inkml:brush xml:id="br0">
      <inkml:brushProperty name="width" value="0.025" units="cm"/>
      <inkml:brushProperty name="height" value="0.025" units="cm"/>
    </inkml:brush>
  </inkml:definitions>
  <inkml:trace contextRef="#ctx0" brushRef="#br0">36 93 6406,'0'0'2360,"-5"-9"-1303,-18-28-353,22 36-695,1 0-1,-1 0 1,0 0-1,1 0 1,-1 0-1,0 0 1,1 0 0,0 0-1,-1 0 1,1 0-1,-1 0 1,1 0-1,0 0 1,0 0-1,0 0 1,0 0-1,0 0 1,0 0-1,0 0 1,0 0-1,0-1 1,0 1 0,0 0-1,1 0 1,-1 0-1,1 0 1,-1 0-1,0 0 1,1 0-1,0 0 1,-1 0-1,1 0 1,-1 1-1,1-1 1,0 0-1,0 0 1,0 1 0,-1-1-1,1 0 1,0 1-1,0-1 1,0 0-1,0 1 1,0 0-1,0-1 1,0 1-1,0-1 1,2 1-1,6-2-12,0 1-1,-1 0 1,1 1 0,16 1-1,-13 0 31,140 1 53,142-4-99,625 21 37,-687-5-13,81 4-27,473 14 190,461-16 415,270-1 192,-719-61-10,-572 27 100,-40-1-395,99-6 151,-277 26-700,33 2-306,-19 8-2671,-19-4-274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2.339"/>
    </inkml:context>
    <inkml:brush xml:id="br0">
      <inkml:brushProperty name="width" value="0.025" units="cm"/>
      <inkml:brushProperty name="height" value="0.025" units="cm"/>
      <inkml:brushProperty name="color" value="#E71224"/>
    </inkml:brush>
  </inkml:definitions>
  <inkml:trace contextRef="#ctx0" brushRef="#br0">1 89 4228,'0'0'17734,"1"10"-17424,2 37-97,-3-45-198,0 0 0,0 0-1,1 0 1,-1 0 0,0 1-1,1-1 1,-1 0 0,1 0-1,0 0 1,0 0 0,0 0-1,0-1 1,0 1 0,0 0-1,0 0 1,0 0 0,1-1-1,-1 1 1,1-1 0,-1 1-1,1-1 1,2 2 0,-1-2 7,0 0 1,0 0-1,0 0 1,0 0 0,0-1-1,0 0 1,1 1 0,-1-1-1,0 0 1,0 0-1,0-1 1,0 1 0,5-2-1,3-1 29,1 0 0,-1-1-1,0-1 1,-1 0 0,1 0-1,16-12 1,-4-3-196,-1 0 0,-1-1 0,0-1-1,32-45 1,-54 82-869,-30 84 742,21-73 242,2 1 1,0 0 0,-6 44-1,14-71 29,0 1-1,0-1 0,0 1 1,0-1-1,-1 1 0,1-1 1,0 1-1,0-1 0,1 1 1,-1-1-1,0 1 0,0-1 1,0 1-1,0-1 0,0 0 1,0 1-1,1-1 0,-1 1 1,0-1-1,0 1 0,1-1 1,-1 0-1,0 1 0,0-1 1,1 0-1,-1 1 0,0-1 1,1 0-1,-1 1 0,1-1 1,-1 0-1,1 0 0,0 1 1,18-5-222,18-19-1041,-3-11-1992,8-10-2643</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2.731"/>
    </inkml:context>
    <inkml:brush xml:id="br0">
      <inkml:brushProperty name="width" value="0.025" units="cm"/>
      <inkml:brushProperty name="height" value="0.025" units="cm"/>
      <inkml:brushProperty name="color" value="#E71224"/>
    </inkml:brush>
  </inkml:definitions>
  <inkml:trace contextRef="#ctx0" brushRef="#br0">167 1 11531,'0'0'2263,"-8"10"-736,-17 20-349,2 2 0,-37 64 0,52-83-847,1 1-1,0 0 1,2 1-1,-1-1 1,2 1-1,0 0 1,1 0-1,0 1 1,1-1-1,1 1 1,0 17 0,2-31-325,-1-1 0,1 0 1,-1 1-1,1-1 1,-1 1-1,1-1 1,0 0-1,0 0 1,0 1-1,0-1 1,0 0-1,0 0 0,0 0 1,0 0-1,0 0 1,0 0-1,1 0 1,-1 0-1,0-1 1,1 1-1,-1 0 0,0-1 1,1 1-1,-1-1 1,1 1-1,-1-1 1,1 0-1,-1 0 1,1 0-1,1 0 0,53-2 130,-49 2-151,67-14-1160,-57 10 934,-1 0 0,1 1 0,0 1 0,0 1 0,31 1 0,-46 0 261,-1 1-1,1-1 1,0 0 0,-1 1 0,1-1 0,0 1 0,-1 0-1,1-1 1,-1 1 0,1 0 0,-1 0 0,0 0-1,1 0 1,-1 0 0,0 0 0,0 0 0,0 1 0,0-1-1,0 0 1,0 1 0,0-1 0,0 1 0,0-1-1,0 1 1,-1-1 0,1 1 0,-1-1 0,1 1 0,-1 0-1,0-1 1,0 1 0,0 0 0,1-1 0,-1 1 0,-1 0-1,1-1 1,0 1 0,0 0 0,-1-1 0,1 1-1,-2 2 1,0 3 154,1-1-1,-2 1 1,1-1-1,-1 0 1,0 0-1,0 0 1,-1 0-1,0-1 1,-6 7-1,2-4-75,-1-1 0,0 0 0,-1-1 0,1 0 0,-1 0 0,-1-1 0,1 0-1,-1-1 1,1-1 0,-1 1 0,0-2 0,-1 1 0,1-2 0,0 1 0,-1-1-1,1-1 1,-1 0 0,1-1 0,0 0 0,-16-4 0,24 4-318,0 0 1,1 0-1,-1-1 1,0 1-1,0-1 1,1 1-1,-1-1 1,1 0-1,-1 0 1,1 0-1,0-1 0,0 1 1,-3-4-1,-6-23-5680,11 4-1750</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3.091"/>
    </inkml:context>
    <inkml:brush xml:id="br0">
      <inkml:brushProperty name="width" value="0.025" units="cm"/>
      <inkml:brushProperty name="height" value="0.025" units="cm"/>
      <inkml:brushProperty name="color" value="#E71224"/>
    </inkml:brush>
  </inkml:definitions>
  <inkml:trace contextRef="#ctx0" brushRef="#br0">0 129 6470,'13'0'3091,"0"1"-2334,45 3 1823,-19-9 2342,-37 4-4633,1-1 1,-1 1-1,0 0 1,0-1-1,0 1 1,0-1-1,0 0 1,0 1-1,0-1 1,0 0-1,-1 0 1,1 0-1,-1 0 1,1-1-1,-1 1 1,0 0-1,0-1 1,0 1-1,1-5 1,-1 2-10,1-1 0,-1 0-1,0 0 1,-1 1 0,0-1 0,0 0 0,-1-10-1,1 16-276,0-1-1,0 1 1,0-1-1,0 0 0,0 1 1,0-1-1,0 1 1,0-1-1,0 1 0,-1-1 1,1 1-1,0-1 1,0 1-1,-1-1 0,1 1 1,0-1-1,0 1 1,-1 0-1,1-1 0,-1 1 1,1-1-1,0 1 0,-1 0 1,1-1-1,-1 1 1,1 0-1,-1 0 0,1-1 1,-1 1-1,1 0 1,-1 0-1,0-1 0,-17 10-306,-12 22-319,25-21 565,1 0 1,0 0-1,0 0 1,1 1 0,-3 17-1,5-26 57,1 0-1,-1 0 1,1 0-1,0 0 1,0 0-1,-1 0 1,1 0-1,1 0 1,-1 0-1,0 0 1,0 0 0,1 0-1,-1 0 1,1 0-1,0 0 1,-1-1-1,1 1 1,0 0-1,0 0 1,0-1-1,1 1 1,-1 0-1,0-1 1,0 1-1,1-1 1,-1 0-1,1 1 1,-1-1 0,1 0-1,0 0 1,0 0-1,-1 0 1,1 0-1,0 0 1,0-1-1,0 1 1,3 0-1,7 0 19,1 0 0,-1-1 1,1 0-1,-1-1 0,0-1 0,1 0 0,-1 0 0,0-1 0,0-1 0,-1 0 0,1-1 0,-1 0 0,14-9 0,-10 6 159,-1-1 0,0-1 0,-1-1-1,0 0 1,0-1 0,-1 0 0,-1 0-1,0-1 1,10-18 0,-20 30-155,0-1 0,0 0 0,0 0 0,0 0 0,1 0 0,-1 1 0,1-1 0,-1 1 0,1-1 0,-1 1-1,1-1 1,0 1 0,0 0 0,-1 0 0,5-2 0,-3 3-43,1 0 0,-1 0-1,1 0 1,-1 1 0,1-1-1,-1 1 1,1 0 0,-1-1-1,5 3 1,-2-1-113,43 11 249,-17-12-3216,-26-6-864,-5-10-1816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3.485"/>
    </inkml:context>
    <inkml:brush xml:id="br0">
      <inkml:brushProperty name="width" value="0.025" units="cm"/>
      <inkml:brushProperty name="height" value="0.025" units="cm"/>
      <inkml:brushProperty name="color" value="#E71224"/>
    </inkml:brush>
  </inkml:definitions>
  <inkml:trace contextRef="#ctx0" brushRef="#br0">48 32 14542,'0'0'993,"-48"-10"512,48 6-128,7 2-608,27 0-833,18 1 32,19 0 96,10-3-1665,5-4-4549</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3.878"/>
    </inkml:context>
    <inkml:brush xml:id="br0">
      <inkml:brushProperty name="width" value="0.025" units="cm"/>
      <inkml:brushProperty name="height" value="0.025" units="cm"/>
      <inkml:brushProperty name="color" value="#E71224"/>
    </inkml:brush>
  </inkml:definitions>
  <inkml:trace contextRef="#ctx0" brushRef="#br0">70 1 12396,'0'0'6694,"20"57"-6438,-34-7 129,-2 11-193,-2 8-128,5-3-64,6-5 32,2-5 32,-1-9-288,3-10-1570,3-14-1537,-7-12-1217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4.240"/>
    </inkml:context>
    <inkml:brush xml:id="br0">
      <inkml:brushProperty name="width" value="0.025" units="cm"/>
      <inkml:brushProperty name="height" value="0.025" units="cm"/>
      <inkml:brushProperty name="color" value="#E71224"/>
    </inkml:brush>
  </inkml:definitions>
  <inkml:trace contextRef="#ctx0" brushRef="#br0">13 205 7303,'-2'-12'5242,"0"3"-4644,-7-42 863,9 47-1367,0 1 0,0 0 0,0 0 0,1-1 0,-1 1 0,1 0 0,0 0 0,0 0 0,0 0 0,0 0 0,0 0 0,1 0 0,-1 0 0,1 0 0,0 1 0,4-6 0,4 1 126,0-1 0,0 1 1,1 1-1,-1 0 0,1 0 0,1 1 1,-1 1-1,1 0 0,0 0 0,0 1 0,21-2 1,16-1 441,72 1-1,-75 5-473,-1 2-1,74 12 1,-101-10-193,0 0 0,0 1 0,0 1 0,-1 0 0,0 1 0,-1 1 0,1 1 0,-2 0 0,21 16 0,-31-21 20,0 0-1,-1 0 1,0 1 0,0 0 0,0 0-1,0 0 1,-1 0 0,1 0 0,-1 1-1,-1 0 1,1-1 0,-1 1-1,0 0 1,0 0 0,-1 0 0,0 0-1,0 1 1,0-1 0,-1 0 0,0 0-1,0 1 1,-1-1 0,1 0 0,-1 0-1,-1 0 1,1 1 0,-1-1-1,0-1 1,0 1 0,-5 7 0,0 2 157,-2 0 1,0-1-1,0 0 1,-2 0-1,0-1 1,0 0-1,-1-1 1,0-1-1,-1 0 1,-16 11-1,3-6-31,-2 0 1,1-1-1,-2-2 0,0-1 0,0-2 0,-1 0 1,0-2-1,-1-1 0,1-2 0,-46 3 1,71-8-296,2 0-186,-1 1-1,1-1 1,0 0-1,-1 0 0,1 0 1,0 0-1,-1-1 1,1 1-1,0-1 1,0 0-1,0 0 1,0 0-1,-1 0 1,1-1-1,1 1 0,-1-1 1,-5-3-1,-5-20-5472</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4.632"/>
    </inkml:context>
    <inkml:brush xml:id="br0">
      <inkml:brushProperty name="width" value="0.025" units="cm"/>
      <inkml:brushProperty name="height" value="0.025" units="cm"/>
      <inkml:brushProperty name="color" value="#E71224"/>
    </inkml:brush>
  </inkml:definitions>
  <inkml:trace contextRef="#ctx0" brushRef="#br0">0 115 10122,'0'0'9342,"9"1"-8723,-4 1-581,-1-1 18,0 0 0,1 0 1,-1 0-1,0 0 0,0-1 0,1 1 1,-1-1-1,1 0 0,-1-1 0,0 1 1,0-1-1,1 0 0,-1 0 1,0 0-1,0 0 0,0-1 0,0 1 1,0-1-1,0 0 0,0-1 1,5-3-1,-5 2-45,0 1 0,-1-1 1,1 1-1,-1-1 0,0 0 0,0-1 0,0 1 1,0 0-1,-1-1 0,0 0 0,0 1 0,0-1 1,-1 0-1,1 0 0,-1 0 0,0 0 0,-1 0 1,1 0-1,-1-6 0,0 11-11,0-1 1,0 1-1,-1-1 0,1 1 0,0 0 1,-1-1-1,1 1 0,0 0 0,0-1 1,-1 1-1,1 0 0,-1-1 0,1 1 1,0 0-1,-1 0 0,1-1 1,-1 1-1,1 0 0,0 0 0,-1 0 1,1 0-1,-1 0 0,1-1 0,-1 1 1,1 0-1,-1 0 0,1 0 0,-1 0 1,1 0-1,-1 1 0,1-1 0,0 0 1,-1 0-1,1 0 0,-1 0 1,1 0-1,-1 1 0,1-1 0,0 0 1,-1 0-1,1 1 0,-1-1 0,1 0 1,0 0-1,-1 1 0,-20 13-28,15-7 50,0 1-1,0-1 0,1 1 1,0 0-1,1 1 1,0-1-1,0 1 1,0 0-1,1 0 1,1 0-1,-1 0 0,2 0 1,-2 13-1,2-18-10,1 0 1,0 1-1,0-1 0,0 0 0,1 0 0,-1 1 0,1-1 0,0 0 1,0 0-1,1 0 0,-1 0 0,1 0 0,0 0 0,0 0 0,0 0 1,0-1-1,1 1 0,0-1 0,-1 0 0,1 0 0,0 0 0,1 0 0,-1 0 1,0 0-1,1-1 0,0 0 0,-1 0 0,1 0 0,0 0 0,0 0 1,5 0-1,0 1 16,1-1-1,0-1 1,0 0 0,0 0 0,1-1 0,-1-1 0,0 1 0,0-1 0,0-1-1,0 0 1,-1-1 0,1 0 0,0 0 0,16-8 0,-20 8-24,-1 0 0,1 0 0,-1-1 1,1 0-1,-1 0 0,0 0 0,0 0 1,-1-1-1,1 0 0,-1 0 0,0 0 0,0 0 1,-1-1-1,0 1 0,0-1 0,0 0 1,0 0-1,-1 0 0,0 0 0,0-1 0,-1 1 1,0 0-1,1-12 0,-2 18-24,0-1 0,0 1 1,0 0-1,0-1 0,0 1 0,0 0 0,0-1 0,0 1 1,0 0-1,0-1 0,0 1 0,0 0 0,0-1 0,0 1 0,0 0 1,0-1-1,0 1 0,-1 0 0,1 0 0,0-1 0,0 1 1,0 0-1,0-1 0,-1 1 0,1 0 0,0 0 0,0 0 1,-1-1-1,1 1 0,0 0 0,0 0 0,-1 0 0,1-1 0,0 1 1,-1 0-1,1 0 0,0 0 0,-1 0 0,-12 7-351,-10 20 191,20-20 174,0 0 0,0 1 1,0-1-1,1 1 1,0-1-1,0 1 1,-1 14-1,3-20 21,0 0-1,0 0 0,-1 1 0,1-1 0,1 0 0,-1 0 0,0 0 0,1 1 0,-1-1 0,1 0 0,-1 0 0,1 0 0,0 0 0,0 0 0,0 0 0,0 0 1,0 0-1,1 0 0,-1-1 0,0 1 0,1 0 0,-1-1 0,1 1 0,0-1 0,0 0 0,-1 1 0,1-1 0,0 0 0,0 0 0,0 0 0,0 0 0,4 0 1,5 1 49,0-1 1,0-1-1,0 0 1,0 0 0,0-1-1,0-1 1,-1 0 0,1 0-1,0-1 1,-1 0-1,0-1 1,1 0 0,-2-1-1,1 0 1,0-1 0,13-10-1,-5 3-39,-1 0 1,0-2-1,-1 0 0,-1-1 1,0 0-1,-1-1 0,15-25 0,-66 119-274,33-68 333,1 0-1,0 0 1,1 0 0,0 0-1,0 0 1,1 1 0,0-1 0,1 0-1,1 16 1,0-24-73,-1 0 0,1 0-1,-1 0 1,1 0 0,0 0 0,-1 0 0,1 0-1,0 0 1,0 0 0,-1-1 0,1 1 0,0 0 0,0-1-1,0 1 1,0 0 0,0-1 0,0 1 0,0-1-1,0 0 1,0 1 0,0-1 0,0 0 0,1 0-1,-1 1 1,0-1 0,0 0 0,0 0 0,0 0 0,0 0-1,1-1 1,-1 1 0,1-1 0,3 1-130,1-1-1,-1 0 1,0 0 0,0-1 0,0 1-1,7-5 1,-2 0-1015,0-1 0,-1 0-1,1 0 1,-2-1 0,10-11-1,16-20-6647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5.275"/>
    </inkml:context>
    <inkml:brush xml:id="br0">
      <inkml:brushProperty name="width" value="0.025" units="cm"/>
      <inkml:brushProperty name="height" value="0.025" units="cm"/>
      <inkml:brushProperty name="color" value="#E71224"/>
    </inkml:brush>
  </inkml:definitions>
  <inkml:trace contextRef="#ctx0" brushRef="#br0">200 0 14798,'0'0'1938,"-3"11"-1399,-3 15-39,2-1-1,0 1 1,2 0-1,1 0 1,0 0 0,8 52-1,0-33-292,3 0 0,1 0-1,23 57 1,-14-43-2262,-21-59 1934,1 0 0,0 1 0,0-1-1,0 0 1,-1 0 0,1 1 0,0-1 0,0 0 0,-1 0 0,1 0 0,0 1 0,0-1 0,-1 0-1,1 0 1,0 0 0,-1 0 0,1 0 0,0 0 0,-1 1 0,1-1 0,0 0 0,-1 0 0,1 0-1,0 0 1,0 0 0,-1 0 0,1 0 0,0-1 0,-1 1 0,1 0 0,0 0 0,-1 0 0,1 0-1,0 0 1,-1 0 0,1 0 0,0-1 0,0 1 0,-1 0 0,1 0 0,0 0 0,0-1 0,-1 1-1,-15-8-1222,-1-5 332,0-1 0,-21-22 0,-58-76 2081,76 87-506,10 12 4,6 10-129,0-1-1,0 0 1,1 0 0,0 0-1,0 0 1,0-1 0,0 1-1,1-1 1,0 0 0,-1 0-1,2 0 1,-1 0 0,1 0-1,-2-7 1,7 11-353,-1-1 0,0 1 0,0 0 0,1 0 1,-1 1-1,1-1 0,-1 1 0,1-1 0,-1 1 0,1 0 0,-1 1 1,1-1-1,3 1 0,2 0-49,152 12-3693,-120-7 2164,0-2-1,-1-1 1,63-5-1,-97 1 1708,-1 0-1,0 0 0,0 0 0,0-1 0,0 0 1,0 0-1,7-4 0,-11 6 81,0-1 0,1 0 0,-1 0 0,1 0 1,-1 0-1,0-1 0,0 1 0,0 0 0,0-1 0,0 1 0,0 0 0,0-1 0,0 1 0,0-1 0,-1 0 0,2-1 0,-3 2-198,0 0 0,0 1 0,0-1 0,1 0 0,-1 1-1,0-1 1,0 1 0,0-1 0,0 1 0,0-1 0,0 1 0,0 0 0,0-1-1,0 1 1,-1 0 0,1 0 0,0 0 0,0 0 0,0 0 0,0 0-1,0 0 1,0 0 0,0 0 0,0 0 0,-2 1 0,-36 3-165,-36 23 692,68-24-470,1 0-1,0 0 0,0 0 0,0 1 1,0 0-1,1 0 0,0 0 0,-1 1 1,-6 8-1,12-12-155,0-1 0,-1 1-1,1-1 1,0 1 0,0-1 0,0 1-1,0-1 1,0 1 0,-1-1 0,1 1 0,0 0-1,0-1 1,0 1 0,1-1 0,-1 1-1,0-1 1,0 1 0,0-1 0,0 1-1,0-1 1,1 1 0,-1 0 0,0-1 0,0 0-1,1 1 1,-1-1 0,0 1 0,1-1-1,-1 1 1,1-1 0,-1 0 0,0 1 0,1-1-1,-1 0 1,1 1 0,-1-1 0,1 0-1,-1 0 1,1 1 0,-1-1 0,1 0 0,-1 0-1,1 0 1,0 0 0,32 8-578,-26-6 277,98 16-4323,29 6-1432,-50 2 5475,-82-25 722,0 0 0,0-1-1,0 1 1,0 0 0,0 0 0,0 0-1,0 0 1,-1 1 0,1-1-1,0 0 1,-1 1 0,1-1-1,-1 1 1,1 0 0,-1-1 0,0 1-1,0 0 1,1 0 0,-1 0-1,-1 0 1,1 0 0,0 0 0,0 0-1,0 4 1,-1-4 100,-1 0 0,1 0 0,-1 0 0,1 0 0,-1 0 0,0 0 0,0 0 0,0 0 0,0 0 0,0 0 0,0-1 0,0 1 0,-1 0 0,1-1 0,-1 1 0,1-1 0,-1 1 0,1-1 1,-1 0-1,0 0 0,0 0 0,0 0 0,-3 2 0,-13 6 401,-1-1 1,1-1-1,-2 0 0,1-2 1,-1 0-1,0-1 1,0-1-1,-37 1 0,57-4-666,-1 0 0,1 0 0,-1 0-1,1 1 1,-1-1 0,1 0 0,-1 0 0,1 0-1,-1 0 1,1-1 0,0 1 0,-1 0-1,1 0 1,-1 0 0,1 0 0,-1 0-1,1-1 1,-1 1 0,1 0 0,0 0-1,-1-1 1,1 1 0,-1 0 0,1 0-1,0-1 1,-1 1 0,1 0 0,0-1 0,0 1-1,-1-1 1,1 1 0,0 0 0,0-1-1,0 1 1,-1-1 0,1 1 0,0-1-1,0 1 1,0-1 0,0 1 0,0-1-1,0 1 1,0 0 0,0-1 0,0 0-1,12-23-4270,12-3-2028</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5.701"/>
    </inkml:context>
    <inkml:brush xml:id="br0">
      <inkml:brushProperty name="width" value="0.025" units="cm"/>
      <inkml:brushProperty name="height" value="0.025" units="cm"/>
      <inkml:brushProperty name="color" value="#E71224"/>
    </inkml:brush>
  </inkml:definitions>
  <inkml:trace contextRef="#ctx0" brushRef="#br0">111 338 11275,'0'0'1217,"-11"12"-854,5-5-529,-11 10 806,2 0 0,-16 23-1,27-35-271,0 1-1,1-1 0,0 1 0,0 0 0,0 0 0,1 0 0,0 0 0,0 0 0,1 0 1,-1 1-1,1-1 0,1 0 0,-1 1 0,1 9 0,1-14-328,-1 0 0,1 0 0,0 0-1,0 0 1,0 0 0,0 0 0,0-1 0,1 1 0,-1 0-1,0-1 1,1 1 0,-1-1 0,1 0 0,0 1 0,-1-1-1,1 0 1,0 0 0,0 0 0,0 0 0,0 0 0,0 0-1,0-1 1,0 1 0,0-1 0,0 1 0,0-1 0,0 0-1,0 0 1,3 0 0,7 1 34,0-1 0,0 0 0,22-4 0,-18 0-183,0 0-1,-1-1 0,0-1 0,0 0 0,0-1 0,-1-1 0,0 0 0,0-1 0,-1-1 0,0 0 1,-1 0-1,0-1 0,-1-1 0,0 0 0,-1-1 0,15-21 0,-18 23 67,0-1-1,0 1 1,-1-1-1,0 0 1,-1-1 0,-1 1-1,0-1 1,-1 0-1,0 0 1,-1 0-1,0 0 1,-1 0-1,0-1 1,-1 1-1,-1 0 1,0-1 0,-1 1-1,-1 0 1,1 0-1,-9-21 1,7 26 33,0 1 1,0 0 0,-1 1-1,0-1 1,0 1 0,0 0-1,-1 0 1,0 1 0,0-1-1,0 1 1,-1 1-1,1-1 1,-1 1 0,-1 0-1,1 1 1,0 0 0,-1 0-1,0 0 1,1 1 0,-1 0-1,0 1 1,0-1-1,0 2 1,0-1 0,0 1-1,-13 1 1,14 0 74,0 0 1,0 0-1,0 0 0,0 1 1,0 0-1,0 0 0,0 1 0,1 0 1,-1 0-1,1 0 0,0 1 1,0 0-1,0 0 0,0 1 1,1 0-1,0-1 0,0 2 1,0-1-1,0 1 0,1 0 1,0 0-1,0 0 0,1 0 0,-1 1 1,2-1-1,-1 1 0,1 0 1,0 0-1,-3 14 0,5-18-42,0 1 1,0-1-1,0 1 0,1-1 0,-1 1 0,1-1 1,0 1-1,0-1 0,0 1 0,0-1 0,1 0 0,0 0 1,-1 0-1,1 0 0,0 0 0,0 0 0,1 0 0,-1 0 1,0-1-1,1 1 0,0-1 0,-1 0 0,1 0 0,0 0 1,0 0-1,7 3 0,7 3 41,0-1-1,1 0 1,31 8-1,-47-15-57,76 19-418,-44-12-31,-1 1 0,0 1 1,63 29-1,-94-37 415,-1 0 1,1 0 0,0 0 0,0 0-1,0 1 1,-1-1 0,1 1 0,-1-1-1,1 1 1,-1 0 0,0 0 0,0-1-1,1 1 1,-1 0 0,0 0-1,-1 0 1,1 0 0,0 0 0,-1 1-1,1-1 1,-1 0 0,1 0 0,-1 0-1,0 0 1,0 1 0,0-1 0,0 0-1,0 0 1,-1 0 0,1 0 0,-1 1-1,1-1 1,-3 3 0,2-1-129,0-1 0,-1 0 0,0 0 0,0 0 0,0 0 0,0 0 0,0 0 0,0-1 0,-1 1 0,1-1 0,-1 1 0,0-1 0,0 0 1,0 0-1,0 0 0,0-1 0,0 1 0,0-1 0,-6 2 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6.341"/>
    </inkml:context>
    <inkml:brush xml:id="br0">
      <inkml:brushProperty name="width" value="0.025" units="cm"/>
      <inkml:brushProperty name="height" value="0.025" units="cm"/>
      <inkml:brushProperty name="color" value="#E71224"/>
    </inkml:brush>
  </inkml:definitions>
  <inkml:trace contextRef="#ctx0" brushRef="#br0">78 0 7815,'0'0'7410,"-2"8"-4901,-28 109-440,18-79-1493,1 1-1,-9 75 1,18-97-615,2 0 0,0 0 0,0 0 0,2 0 0,0-1 0,1 1 0,1-1 0,10 30 0,-12-41-150,0 0 0,1 0-1,-1-1 1,1 1 0,0-1 0,1 0-1,-1 0 1,1 0 0,0 0 0,-1 0 0,2-1-1,-1 0 1,0 0 0,1 0 0,-1 0-1,1-1 1,0 0 0,0 0 0,0 0-1,0 0 1,0-1 0,0 0 0,0 0-1,1 0 1,-1-1 0,0 0 0,1 0 0,-1 0-1,0 0 1,1-1 0,7-2 0,-6 1-157,0 0 1,0-1-1,0 0 0,0 0 1,0 0-1,-1-1 1,0 0-1,1 0 1,-1-1-1,-1 1 0,1-1 1,-1-1-1,0 1 1,0-1-1,4-7 1,-3 5 182,0-1 1,-1 0-1,0 0 1,5-14 0,-8 16 708,0 0 0,0-1 0,0 1 0,-1-1 0,1-15 0,-2 23-402,0 0-1,-1-1 1,1 1-1,0 0 0,-1 0 1,1-1-1,0 1 1,-1 0-1,1 0 1,0-1-1,-1 1 0,1 0 1,-1 0-1,1 0 1,0 0-1,-1-1 0,1 1 1,-1 0-1,1 0 1,-1 0-1,1 0 0,0 0 1,-1 0-1,1 0 1,-1 0-1,1 0 1,-1 1-1,1-1 0,0 0 1,-1 0-1,1 0 1,-1 0-1,0 1 0,-16 5 411,10-2-399,0 0 0,0 1 0,1 0 0,-1 0 0,1 1 1,0 0-1,1 0 0,0 0 0,0 1 0,0 0 0,0 0 1,1 0-1,0 0 0,-5 16 0,9-23-122,1 1-1,-1 0 1,0 0-1,1-1 1,-1 1-1,1 0 1,-1 0-1,1-1 1,-1 1-1,1-1 1,-1 1 0,1 0-1,0-1 1,-1 1-1,1-1 1,0 1-1,0-1 1,-1 0-1,1 1 1,0-1-1,0 0 1,0 1-1,-1-1 1,1 0-1,0 0 1,0 0 0,0 0-1,0 0 1,-1 0-1,1 0 1,0 0-1,0 0 1,0 0-1,0 0 1,1-1-1,33-2 196,-16-3-576,1-1 1,-1-1-1,0-1 0,-1-1 1,0 0-1,0-1 1,-2-1-1,25-21 0,-45 37 692,1 0 0,0 0-1,0 1 1,0-1 0,0 1-1,1 0 1,0 0 0,0 0-1,0 0 1,1 0 0,-1 0-1,1 0 1,1 1 0,-1 5-1,0-8-318,1 0 0,0 1 0,-1-1 0,2 0 0,-1 0 0,0 0 0,1 0 0,-1 0 0,1 0 0,0 0 0,0-1-1,0 1 1,0 0 0,0 0 0,1-1 0,-1 1 0,1 0 0,0-1 0,0 0 0,0 1 0,0-1 0,0 0 0,0 0-1,1 0 1,-1 0 0,1-1 0,-1 1 0,4 1 0,5 0 10,0 0 0,0-1 1,0 0-1,1 0 0,-1-2 0,0 1 0,0-2 1,1 1-1,-1-1 0,11-3 0,15-4-370,58-20 0,-48 10-129,-31 11 48,0 1 1,0 0-1,0 1 0,1 1 1,0 0-1,21-1 0,-37 5 414,0 0 0,0 1 0,-1-1 0,1 0 0,0 0 0,-1 1 0,1-1 0,0 0 0,-1 1 0,1-1 1,0 0-1,-1 1 0,1-1 0,-1 1 0,1-1 0,-1 1 0,1-1 0,-1 1 0,1 0 0,-1-1 0,1 1 0,-1 0 0,0-1 0,0 1 0,1 0 0,-1-1 0,0 1 0,0 0 0,0 0 0,1-1 0,-1 1 0,0 1 0,0-1-120,0 0 0,0 0 0,0 0 0,1 0-1,-1 0 1,0 0 0,1 0 0,-1-1 0,0 1 0,1 0 0,0 0 0,-1 0-1,1 0 1,-1 0 0,1-1 0,0 1 0,0 0 0,-1-1 0,1 1 0,0 0-1,0-1 1,0 1 0,0-1 0,0 1 0,1 0 0,35-1-5069,-29-3 4697,1 1-1,0-1 1,-1 0 0,0-1 0,1 0 0,-1-1-1,11-8 1,9-8-2912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3:42.988"/>
    </inkml:context>
    <inkml:brush xml:id="br0">
      <inkml:brushProperty name="width" value="0.025" units="cm"/>
      <inkml:brushProperty name="height" value="0.025" units="cm"/>
    </inkml:brush>
  </inkml:definitions>
  <inkml:trace contextRef="#ctx0" brushRef="#br0">1 96 7751,'0'0'1132,"10"-5"-1030,20-2-37,-1 0 1,1 2 0,1 1 0,-1 2 0,33 1 0,-32 3-50,1 2 0,-2 1 0,1 2 0,0 0 1,-1 3-1,28 12 0,-10-5 10,57 13 0,-42-19 4,2-2 0,68 0 0,133-11 112,-142 0-112,1324-54 354,-584 8-347,-51 36-17,306-1 19,406 6 116,-513 56-87,-398-9-104,890-16 132,-1144-40 430,563-95 0,-897 106-510,225-30 250,-220 32-354,-1 3 1,1 0-1,-1 2 0,0 1 1,0 2-1,36 10 1,27 11-3912,-51-20-2781</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6.767"/>
    </inkml:context>
    <inkml:brush xml:id="br0">
      <inkml:brushProperty name="width" value="0.025" units="cm"/>
      <inkml:brushProperty name="height" value="0.025" units="cm"/>
      <inkml:brushProperty name="color" value="#E71224"/>
    </inkml:brush>
  </inkml:definitions>
  <inkml:trace contextRef="#ctx0" brushRef="#br0">149 122 3427,'0'0'6166,"-12"-1"-3219,7 0-2684,1 0 0,-1 0 0,0 1 0,1 0 0,-1 0 0,0 0 0,0 1 1,1 0-1,-1 0 0,0 0 0,1 0 0,-1 1 0,1-1 0,0 1 0,-1 0 0,1 1 0,0-1 0,0 1 0,0-1 1,1 1-1,-1 1 0,1-1 0,-1 0 0,1 1 0,0-1 0,0 1 0,1 0 0,-1 0 0,1 0 0,0 1 0,-2 5 0,2-6-124,0-1 0,1 1 0,0-1 0,-1 1 0,2-1 0,-1 1 0,0 0-1,1 0 1,-1-1 0,1 1 0,0 0 0,0 0 0,1-1 0,-1 1 0,1 0-1,0 0 1,0-1 0,0 1 0,0-1 0,2 5 0,0-5-80,0 0 0,0 0-1,0 1 1,0-2 0,0 1 0,0 0 0,1-1 0,-1 1 0,1-1 0,0 0 0,0 0 0,-1-1 0,1 1-1,0-1 1,5 1 0,9 2-32,0-1 0,0-1 0,0-1-1,0-1 1,0 0 0,1-1 0,20-5 0,-14 1-114,-1-2 1,1 0-1,-1-2 0,-1-1 1,0 0-1,31-21 1,-39 22-126,0 0 0,-1-1 0,-1-1 0,0-1 1,0 0-1,-1 0 0,0-1 0,-1-1 0,-1 0 0,11-19 1,-19 29 229,0-1 1,0 1 0,-1 0 0,1-1 0,-1 1 0,0-1-1,0 1 1,-1-1 0,1 0 0,-1 1 0,0-1 0,-1-8-1,0 12 4,1 0-1,0 0 0,-1 0 1,1 0-1,0 0 0,-1 1 1,1-1-1,-1 0 0,1 0 0,-1 0 1,0 0-1,1 1 0,-1-1 1,0 0-1,1 1 0,-1-1 1,0 1-1,0-1 0,0 1 0,1-1 1,-1 1-1,0-1 0,-2 0 1,1 1 2,-1 0 1,1 0 0,0 0-1,-1 0 1,1 1 0,-1-1 0,1 1-1,0-1 1,-1 1 0,1 0-1,0 0 1,0 0 0,-1 0-1,-1 1 1,-2 3 29,0-1 1,0 1-1,1 0 1,0 0-1,0 0 0,0 1 1,0-1-1,1 1 0,0 1 1,0-1-1,1 0 1,0 1-1,0 0 0,0 0 1,1 0-1,0 0 1,0 0-1,1 0 0,0 0 1,0 1-1,1-1 0,0 0 1,0 1-1,0-1 1,1 0-1,0 1 0,1-1 1,0 0-1,0 0 1,0 0-1,6 11 0,4-2-346,1 0 0,1-1 0,0-1-1,0 0 1,33 24 0,42 21-8098,-45-33-1144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07.128"/>
    </inkml:context>
    <inkml:brush xml:id="br0">
      <inkml:brushProperty name="width" value="0.025" units="cm"/>
      <inkml:brushProperty name="height" value="0.025" units="cm"/>
      <inkml:brushProperty name="color" value="#E71224"/>
    </inkml:brush>
  </inkml:definitions>
  <inkml:trace contextRef="#ctx0" brushRef="#br0">236 209 9801,'-57'19'3489,"9"-3"-1699,-61 30-1,89-33-1633,20-12-157,-1-1 1,1 0-1,0 0 1,0 0-1,0 0 1,0 1-1,0-1 1,0 0-1,0 0 0,0 0 1,-1 1-1,1-1 1,0 0-1,0 0 1,0 0-1,0 1 1,0-1-1,0 0 1,0 0-1,0 0 1,0 1-1,0-1 1,0 0-1,0 0 1,0 0-1,1 1 0,-1-1 1,0 0-1,0 0 1,0 0-1,0 1 1,0-1-1,0 0 1,0 0-1,0 0 1,1 0-1,-1 0 1,0 1-1,0-1 1,0 0-1,0 0 0,1 0 1,-1 0-1,0 0 1,0 0-1,1 1 1,40 3-61,66-10 522,196-36 1,-132 14 3,991-80 842,6 77-1691,481-48 1153,-1391 60-532,-152 16-5925,-129 3 2875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28.067"/>
    </inkml:context>
    <inkml:brush xml:id="br0">
      <inkml:brushProperty name="width" value="0.025" units="cm"/>
      <inkml:brushProperty name="height" value="0.025" units="cm"/>
      <inkml:brushProperty name="color" value="#E71224"/>
    </inkml:brush>
  </inkml:definitions>
  <inkml:trace contextRef="#ctx0" brushRef="#br0">31 1 4356,'0'0'2488,"-5"8"-1671,2-3-637,0 0 1,0 1-1,0 0 1,0-1-1,1 1 1,0 0-1,0 0 1,1 0-1,-1 1 1,1-1-1,1 0 1,-1 0 0,1 1-1,0-1 1,1 0-1,-1 1 1,1-1-1,1 0 1,-1 0-1,1 0 1,3 8-1,92 157 33,-63-115 276,38 79 0,-17-15-183,6-3 0,143 206 0,7-10 391,98 128 506,-106-144-462,-75-100-184,-96-152-528,216 287 326,297 345 3,-259-344-356,25-22 27,-204-206-23,65 78 44,-101-102 83,160 137-1,28-29-113,345 193-1,-437-293-82,4-7 0,288 95 0,389 57 87,-497-145 45,-197-53-44,1-6 0,1-7 0,198 3 0,41-12 44,389 6 451,-782-20-851,7 1 154,-7 0-3694</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0.230"/>
    </inkml:context>
    <inkml:brush xml:id="br0">
      <inkml:brushProperty name="width" value="0.025" units="cm"/>
      <inkml:brushProperty name="height" value="0.025" units="cm"/>
      <inkml:brushProperty name="color" value="#E71224"/>
    </inkml:brush>
  </inkml:definitions>
  <inkml:trace contextRef="#ctx0" brushRef="#br0">55 93 4132,'1'-11'4201,"2"-60"-507,-5 61-1192,-3 15-1030,-4 22-396,-3 67-460,5 0-1,6 147 0,3-104 139,57 1167 997,-56-1279-1768,17 113-361,-19-136-160,0-6 234,1-20 177,0-36 279,-1-385 71,-5-635-131,4 1061-87,0-18 18,-2 0 1,-11-67-1,4 81 115,9 23-139,0-1 0,-1 1-1,1 0 1,0 0 0,0 0 0,0-1 0,-1 1 0,1 0 0,0 0-1,0 0 1,-1 0 0,1-1 0,0 1 0,0 0 0,-1 0 0,1 0-1,0 0 1,0 0 0,-1 0 0,1 0 0,0 0 0,-1 0 0,1 0-1,0 0 1,0 0 0,-1 0 0,1 0 0,0 0 0,-1 0-1,1 0 1,0 0 0,0 0 0,-1 0 0,1 1 0,0-1 0,0 0-1,-1 0 1,-1 3-21,0-1 0,1 0 0,-1 1 0,1-1 0,0 1 0,0 0 0,-1-1 0,2 1 0,-1 0-1,0 0 1,0 5 0,-14 105-88,0 157 1,11-148 109,-22 1120 534,25-1222-532,1 0 0,1-1-1,1 1 1,1 0-1,1-1 1,0 1 0,1-1-1,2 0 1,10 24-1,-1-26-651,-16-16 527,0-1 0,1 0 0,-1 0 0,0 1 0,1-1 0,-1 0 1,1 0-1,-1 1 0,1-1 0,-1 0 0,0 0 0,1 0 0,-1 0 0,1 0 0,-1 0 0,1 0 0,-1 0 0,1 0 0,-1 0 0,0 0 0,1 0 1,-1 0-1,1 0 0,-1 0 0,1 0 0,-1 0 0,1-1 0,-1 1 0,0 0 0,1 0 0,-1 0 0,1-1 0,-1 1 0,0 0 0,1-1 0,-1 1 1,0 0-1,0-1 0,1 1 0,-1 0 0,1-1 0,7-31-10442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1.518"/>
    </inkml:context>
    <inkml:brush xml:id="br0">
      <inkml:brushProperty name="width" value="0.025" units="cm"/>
      <inkml:brushProperty name="height" value="0.025" units="cm"/>
      <inkml:brushProperty name="color" value="#E71224"/>
    </inkml:brush>
  </inkml:definitions>
  <inkml:trace contextRef="#ctx0" brushRef="#br0">128 73 6022,'0'-8'603,"0"6"-427,-2-31 649,2 31-684,0 1 1,-1-1 0,1 1-1,0 0 1,-1-1 0,1 1 0,-1-1-1,1 1 1,-1 0 0,1 0-1,-1-1 1,0 1 0,0 0-1,0 0 1,0 0 0,0 0-1,0 0 1,0 0 0,0 0-1,0 0 1,0 0 0,0 0 0,-1 1-1,-1-2 1,2 2-83,1 0 1,-1 0-1,0 0 1,1 1-1,-1-1 1,1 0-1,-1 0 1,1 1-1,-1-1 1,1 0-1,-1 0 1,1 1-1,-1-1 1,1 1-1,-1-1 1,1 0-1,0 1 1,-1-1-1,1 1 1,0-1-1,-1 1 1,1-1-1,0 1 1,0-1-1,-1 1 0,1-1 1,0 1-1,0 0 1,0-1-1,0 1 1,0-1-1,0 1 1,0 0-1,-4 25-13,4-24 21,-3 411 1505,5-216-1067,0 152-170,-14 704 163,12-1035-478,-1 7-17,1-22 78,-1-12 103,-21-1179 571,22 910-693,2 208-60,-1 31 17,-1 0 0,-8-57-1,8 93 3,-1 1 1,1-1-1,-1 1 0,1-1 0,-1 1 0,0-1 0,0 1 0,0 0 0,0-1 0,-3-2 0,4 5-18,0-1 1,-1 1-1,1 0 1,0 0-1,0 0 1,-1-1-1,1 1 1,0 0-1,-1 0 1,1 0-1,0 0 1,-1 0-1,1 0 1,0 0-1,-1 0 1,1 0-1,0 0 1,-1 0-1,1 0 1,-1 0-1,1 0 1,0 0-1,-1 0 1,1 0-1,0 0 1,-1 0-1,1 0 0,0 0 1,0 1-1,-1-1 1,1 0-1,0 0 1,-1 0-1,1 1 1,0-1-1,0 0 1,-1 0-1,1 1 1,0-1-1,0 1 1,-3 3-13,0 0-1,1 0 1,0 1 0,0-1 0,1 1 0,-1 0 0,1-1 0,0 1 0,-1 7-1,-4 86-30,12 192 0,-4-255 51,56 751 289,-37-525-221,-19-241-82,-2-4 0,1 0-1,0-1 0,2 0 1,0 1-1,0-1 0,1 0 1,11 25-1,-15-40-20,0 0 1,0 1-1,0-1 0,0 0 0,0 1 1,0-1-1,0 0 0,0 1 1,0-1-1,1 0 0,-1 1 0,0-1 1,0 0-1,0 1 0,0-1 1,1 0-1,-1 0 0,0 1 0,0-1 1,0 0-1,1 0 0,-1 1 1,0-1-1,0 0 0,1 0 1,-1 1-1,0-1 0,1 0 0,-1 0 1,0 0-1,1 0 0,-1 0 1,0 0-1,1 0 0,-1 1 0,0-1 1,1 0-1,-1 0 0,0 0 1,1 0-1,-1-1 0,0 1 0,1 0 1,-1 0-1,0 0 0,1 0 1,-1 0-1,0 0 0,1 0 0,-1 0 1,0-1-1,1 1 0,-1 0 1,0 0-1,0-1 0,1 1 0,-1 0 1,0 0-1,0-1 0,1 1 1,-1 0-1,0 0 0,0-1 1,0 1-1,0 0 0,1-1 0,4-25-2695,-4-17-2230</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2.367"/>
    </inkml:context>
    <inkml:brush xml:id="br0">
      <inkml:brushProperty name="width" value="0.025" units="cm"/>
      <inkml:brushProperty name="height" value="0.025" units="cm"/>
      <inkml:brushProperty name="color" value="#E71224"/>
    </inkml:brush>
  </inkml:definitions>
  <inkml:trace contextRef="#ctx0" brushRef="#br0">99 685 7335,'-11'4'235,"-3"2"6,5-2 73,0 0 0,0-1-1,-1 0 1,-17 3 0,26-7-274,1 1 1,-1 0 0,1 0 0,-1 0 0,1 0-1,0-1 1,-1 1 0,1 0 0,-1 0 0,1-1-1,0 1 1,-1 0 0,1-1 0,-1 1 0,1-1 0,0 1-1,0 0 1,-1-1 0,1 1 0,0-1 0,0 1-1,-1-1 1,1 1 0,0-1 0,0 1 0,0 0-1,0-1 1,0 1 0,0-1 0,0 1 0,0-1 0,0 1-1,0-1 1,0 1 0,0-1 0,0 1 0,0-1-1,0 1 1,0-1 0,1 1 0,-1-1 0,0 1-1,0-1 1,1 1 0,-1 0 0,0-1 0,1 0-1,10-27-29,14-12 151,2 2-1,1 0 1,2 2-1,1 1 1,2 2-1,2 1 1,56-41-1,-53 45-81,2 2-1,0 1 0,2 2 1,0 3-1,2 1 0,45-14 1,-64 25-86,1 2 1,-1 0 0,1 2-1,0 1 1,1 1 0,-1 1-1,0 1 1,1 1-1,-1 2 1,0 0 0,0 2-1,34 11 1,-16 2-315,0 2-1,57 36 0,41 21-527,-122-69 847,0 0 0,0-2 0,0 0 1,1-1-1,35 4 0,-18-9 58,0-1 0,0-2 0,-1-2 0,1-1 0,-1-2 1,51-17-1,-50 12-7,0 3 0,1 1-1,0 2 1,1 2 0,57-1 0,-91 6-1,1 1 0,-1-1 0,0 1 0,1 1 0,-1-1-1,0 1 1,0 0 0,0 0 0,0 1 0,0 0 0,-1 0 0,1 0-1,-1 1 1,0 0 0,0 0 0,0 0 0,0 0 0,-1 1 0,1 0-1,4 7 1,1 6 568,0 0-1,-1 1 1,-1 0-1,10 40 1,-14-42-404,1-1 0,0-1 0,1 1 1,0-1-1,2 0 0,0 0 0,0-1 0,16 21 0,-20-32-188,1 0 0,-1 1 1,0-1-1,1-1 0,0 1 0,0-1 0,0 1 0,0-2 0,0 1 0,0 0 0,0-1 0,0 0 0,1 0 0,-1-1 0,1 1 0,-1-1 0,0 0 0,1-1 0,-1 1 0,0-1 0,1 0 0,-1 0 0,0-1 0,0 0 0,10-4 0,9-5 296,0-1-1,0-1 1,40-31-1,45-43 191,-4-6 0,100-114 0,-48 47-427,-155 157-88,0 1-1,0 0 1,0 0-1,0 0 1,0 0-1,1 0 0,-1 0 1,1 1-1,-1-1 1,1 1-1,-1-1 0,1 1 1,0 0-1,0 0 1,0 0-1,2 0 1,-2 2 14,0 0 1,0 0 0,0 1 0,0-1 0,0 1 0,-1 0-1,1 0 1,-1 0 0,1 0 0,-1 0 0,0 0 0,3 5-1,-3-6-3,-1 0-193,1 1 0,0-1 0,0 1 0,0-1-1,0 0 1,0 0 0,0 0 0,1 0 0,-1 0 0,0-1 0,1 1 0,-1-1 0,0 1 0,1-1 0,-1 0 0,0 0-1,1 0 1,-1 0 0,1 0 0,2-1 0,32-4-6321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3.138"/>
    </inkml:context>
    <inkml:brush xml:id="br0">
      <inkml:brushProperty name="width" value="0.025" units="cm"/>
      <inkml:brushProperty name="height" value="0.025" units="cm"/>
      <inkml:brushProperty name="color" value="#E71224"/>
    </inkml:brush>
  </inkml:definitions>
  <inkml:trace contextRef="#ctx0" brushRef="#br0">1 403 9929,'26'-126'1604,"33"-147"5633,-56 270-6479,-1 13-614,2 144 286,-20 196 0,7-215-308,-18 419 844,32 3-645,-2-501-437,3-1 0,24 100 1,-47-184-8640,-9-2 3507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3.514"/>
    </inkml:context>
    <inkml:brush xml:id="br0">
      <inkml:brushProperty name="width" value="0.025" units="cm"/>
      <inkml:brushProperty name="height" value="0.025" units="cm"/>
      <inkml:brushProperty name="color" value="#E71224"/>
    </inkml:brush>
  </inkml:definitions>
  <inkml:trace contextRef="#ctx0" brushRef="#br0">1 419 12588,'0'0'608,"3"53"1,17-25-32,9 6 159,10-2 65,9-5 384,4-5-256,9-9 64,1-13 256,8-6-32,7-31-256,8-25-608,6-17-65,0-18-128,4-14-160,-9-6-1922,-15-1-4836</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4.108"/>
    </inkml:context>
    <inkml:brush xml:id="br0">
      <inkml:brushProperty name="width" value="0.025" units="cm"/>
      <inkml:brushProperty name="height" value="0.025" units="cm"/>
      <inkml:brushProperty name="color" value="#E71224"/>
    </inkml:brush>
  </inkml:definitions>
  <inkml:trace contextRef="#ctx0" brushRef="#br0">263 101 9257,'7'-11'1201,"-2"1"-664,22-41 1269,-2 23 2316,-24 28-4071,-1 0 0,0 0 0,1 0 0,-1 0 0,0 0 0,1 0 0,-1 0 0,1 0 0,-1 0 1,0 0-1,1 0 0,-1 0 0,0 0 0,1 0 0,-1 0 0,0 1 0,1-1 0,-1 0 0,0 0 0,1 0 1,-1 0-1,0 1 0,0-1 0,1 0 0,-1 0 0,0 1 0,0-1 0,1 0 0,-1 0 0,0 1 0,0-1 1,1 0-1,-1 1 0,0-1 0,0 0 0,0 1 0,0-1 0,0 0 0,0 1 0,0-1 0,0 0 0,0 1 1,0-1-1,0 1 0,0-1 0,0 0 0,0 1 0,0-1 0,0 0 0,0 1 0,0-1 0,0 0 0,0 1 1,0-1-1,-1 0 0,1 1 0,-3 26 597,-6 9-5,-2-1 1,-1 1-1,-24 46 0,-61 99-550,63-122 76,-66 107 287,65-109-4435,58-102 391,5-19-2401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4.485"/>
    </inkml:context>
    <inkml:brush xml:id="br0">
      <inkml:brushProperty name="width" value="0.025" units="cm"/>
      <inkml:brushProperty name="height" value="0.025" units="cm"/>
      <inkml:brushProperty name="color" value="#E71224"/>
    </inkml:brush>
  </inkml:definitions>
  <inkml:trace contextRef="#ctx0" brushRef="#br0">240 0 14189,'-36'68'429,"3"2"0,4 1 0,2 1 0,4 1 0,-15 80 0,35-138-371,1 1 1,1 0 0,1 23-1,0-36-58,0 0 0,0-1 0,1 1 0,-1 0 0,1 0 0,0 0 0,0-1 0,0 1 0,0 0-1,0-1 1,1 1 0,1 2 0,-2-5-24,0 1 1,0 0-1,0 0 0,0-1 1,0 1-1,0 0 0,0-1 1,0 1-1,0-1 0,1 1 0,-1-1 1,0 0-1,0 0 0,0 1 1,1-1-1,-1 0 0,0 0 0,0 0 1,1 0-1,-1 0 0,0-1 1,0 1-1,1 0 0,-1-1 1,0 1-1,0 0 0,0-1 0,2 0 1,-2-1-253,1 1 1,-1 0 0,0-1-1,0 1 1,0-1 0,0 1-1,0-1 1,-1 1 0,1-1-1,0 0 1,-1 1-1,1-1 1,-1 0 0,1 1-1,-1-1 1,0 0 0,0 0-1,0 1 1,0-1 0,0 0-1,0 0 1,-1-2 0,-6-41-3535,-38-52 2956,30 69 4166,-20-54 1,35 80-3170,-1 1-1,0 0 1,1-1 0,-1 1 0,1-1 0,0 0 0,-1 1 0,1-1 0,0 1 0,0-1 0,0 1 0,0-1 0,0 0-1,0 1 1,1-1 0,-1 1 0,0-1 0,1 1 0,0-1 0,-1 1 0,1-1 0,0 1 0,-1 0 0,1-1 0,0 1 0,0 0-1,0 0 1,0-1 0,2 0 0,2-1-145,-1 1-1,1 0 1,0 0-1,0 0 0,1 1 1,-1-1-1,7 0 1,12-3-11,1-1-1517,-1-2 0,31-14-1,1-6-3375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3:52.576"/>
    </inkml:context>
    <inkml:brush xml:id="br0">
      <inkml:brushProperty name="width" value="0.025" units="cm"/>
      <inkml:brushProperty name="height" value="0.025" units="cm"/>
    </inkml:brush>
  </inkml:definitions>
  <inkml:trace contextRef="#ctx0" brushRef="#br0">3174 180 5990,'-11'-3'1468,"-28"-10"-638,2-1 0,-64-35 0,-38-16-259,119 58-576,0 0 0,-1 1 0,1 1 1,-1 1-1,-27-2 0,-120 5 123,-223 27 1,174-8 146,-80 12-322,2 12 0,-520 146 0,744-167 44,-119 53 1,164-62 7,1 1 1,1 1 0,0 2 0,1 0 0,0 1 0,2 1-1,-34 38 1,51-51 3,0 0 0,1 0 0,0 1 0,0-1 0,0 1 0,1 0 0,0 0 0,0 0 0,1 0 0,-1 0 0,1 0 0,0 0 0,1 0 0,0 1 0,0-1 0,0 0 0,1 0 0,-1 0 0,2 1 0,-1-1 0,1 0 0,0 0 0,0-1 0,5 11 0,0-3-3,0 1 1,1-2 0,0 1-1,1-1 1,0 0 0,1-1-1,1 0 1,0-1 0,14 11-1,12 6-18,0-3 0,2-1 0,0-1-1,1-3 1,2-1 0,-1-2 0,2-1 0,0-3-1,1-2 1,0-1 0,76 4 0,455-20 104,-184-6-111,256 54 13,91-7 61,4-56 35,-100 0-45,-134 16-2,621-13 89,-378-21 261,23-2-222,1308-52 133,-1520 52 263,-109 6-153,-168 14-436,347-73 0,-605 90 8,-6 1-16,1 0-1,-1-1 1,-1-2-1,1 0 0,37-19 1,-56 25 37,0-1 0,-1 0 1,1 1-1,0-1 0,-1 0 0,0 0 1,1 0-1,-1 0 0,0 0 0,0 0 1,0 0-1,0-1 0,0 1 0,0 0 1,-1-1-1,1 1 0,-1 0 0,0-1 0,0 1 1,0-1-1,0 1 0,0 0 0,0-1 1,0 1-1,-1-1 0,1 1 0,-1 0 1,-1-4-1,-1-3-4,0 1 0,-1-1 0,0 1 0,0 0 1,0 0-1,-8-9 0,2 6-1,0 0 1,-1 1-1,0 0 0,-1 1 1,0 0-1,0 1 0,-1 1 1,0 0-1,-1 0 0,-22-7 1,-20-4-55,-76-15 1,98 25 49,-182-35-72,-225-15 0,-225 25 177,-123 5 117,90 3-174,-227-10 10,-534-7-247,508 72-450,500-11 485,-1818 11 75,1602-65 438,499 24-923,96 8-1437</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4.847"/>
    </inkml:context>
    <inkml:brush xml:id="br0">
      <inkml:brushProperty name="width" value="0.025" units="cm"/>
      <inkml:brushProperty name="height" value="0.025" units="cm"/>
      <inkml:brushProperty name="color" value="#E71224"/>
    </inkml:brush>
  </inkml:definitions>
  <inkml:trace contextRef="#ctx0" brushRef="#br0">105 0 11115,'0'0'3421,"-7"8"-810,-3 4-2242,1-1 0,1 1 0,0 1 0,0 0 0,1 0 0,1 0 0,1 1 1,-6 19-1,5-12-15,1 0-1,1 1 1,0 0 0,2 0 0,1 34 0,1-53-345,0 0 0,0 0 0,1 1 0,-1-1 1,1 0-1,-1 0 0,1 1 0,0-1 0,0 0 0,1 0 0,-1 0 0,1 0 0,-1 0 0,1-1 1,0 1-1,0 0 0,0-1 0,0 0 0,1 1 0,-1-1 0,1 0 0,-1 0 0,1 0 0,0 0 1,3 1-1,1-1 10,-1 0 0,0 0 1,1-1-1,0 0 1,-1 0-1,1-1 1,0 0-1,-1 0 1,1 0-1,0-1 0,10-2 1,-8 0-22,1 0-1,-1 0 1,0-1 0,0 0 0,-1-1 0,16-10-1,-15 8-78,1 2 0,-1-1 0,1 1-1,16-5 1,-26 9 76,0 1-1,1 0 1,-1 0 0,0 0-1,0 0 1,0 0-1,0 0 1,1 0 0,-1 0-1,0 0 1,0 0-1,0 0 1,1 0 0,-1 0-1,0 0 1,0 0-1,0 0 1,0 0 0,1 0-1,-1 0 1,0 1-1,0-1 1,0 0 0,0 0-1,1 0 1,-1 0-1,0 0 1,0 0 0,0 0-1,0 1 1,0-1-1,0 0 1,1 0 0,-1 0-1,0 0 1,0 0 0,0 1-1,0-1 1,0 0-1,0 0 1,0 0 0,0 1-1,0-1 1,0 0-1,0 0 1,0 0 0,0 0-1,0 1 1,0-1-1,0 0 1,-3 16 48,-9 11 445,2-10-150,0-1 0,-1 0 0,-1 0-1,0-2 1,-1 1 0,-17 13 0,23-21-201,-1-1 1,0 0 0,0-1 0,0 0-1,0 0 1,-1-1 0,0 0 0,0-1 0,0 0-1,0 0 1,0-1 0,-1 0 0,1 0-1,-12 0 1,20-2-192,0 0 0,-1-1 0,1 1 0,0 0-1,0 0 1,-1 0 0,1-1 0,0 1 0,0-1 0,-1 1 0,1-1-1,0 1 1,0-1 0,0 0 0,0 0 0,0 1 0,0-1 0,0 0 0,0 0-1,0 0 1,1 0 0,-1 0 0,0 0 0,0 0 0,1 0 0,-1-1-1,1 1 1,-1 0 0,1 0 0,0 0 0,-1-1 0,1 1 0,0 0-1,0 0 1,0-3 0,-1 0-648,2 0-1,-1 0 1,0 0 0,1 0-1,-1 1 1,1-1-1,0 0 1,0 0 0,1 1-1,-1-1 1,4-5-1,18-19-6509</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5.850"/>
    </inkml:context>
    <inkml:brush xml:id="br0">
      <inkml:brushProperty name="width" value="0.025" units="cm"/>
      <inkml:brushProperty name="height" value="0.025" units="cm"/>
      <inkml:brushProperty name="color" value="#E71224"/>
    </inkml:brush>
  </inkml:definitions>
  <inkml:trace contextRef="#ctx0" brushRef="#br0">167 188 12620,'0'0'2226,"-10"-3"-459,6 2-1699,1 0 0,0 0-1,-1 0 1,1 0 0,0 1 0,-1-1 0,1 1-1,-1 0 1,1 0 0,-1 0 0,1 1-1,-1-1 1,-3 2 0,3 0-40,0 0 0,0 1 0,0-1 0,1 1 0,-1 0 0,1 0 0,0 0-1,0 0 1,0 0 0,0 1 0,0 0 0,1-1 0,-4 7 0,-4 9 108,0 0-1,-14 37 1,22-50-93,0 1 1,0 0-1,0 0 1,1 0-1,0 0 1,0 0-1,0 0 0,1 0 1,0 0-1,1 0 1,0 0-1,2 9 1,-3-15-32,1 0 0,0 0 0,-1 0 0,1 0 0,0 0 0,0 0 1,0 0-1,0-1 0,0 1 0,-1 0 0,1 0 0,1-1 1,-1 1-1,0-1 0,0 1 0,0-1 0,0 1 0,0-1 0,0 0 1,1 0-1,-1 1 0,0-1 0,0 0 0,0 0 0,1 0 0,-1 0 1,0-1-1,0 1 0,0 0 0,1 0 0,-1-1 0,0 1 1,0 0-1,0-1 0,0 1 0,0-1 0,0 0 0,2-1 0,42-25 796,-10-2-495,-2-2 1,0-1-1,-2-2 1,-2-1-1,-1-1 0,36-60 1,-57 84-127,0-1 1,-1 0 0,0 1-1,-1-2 1,0 1-1,4-20 1,-12 54-281,-1 1 0,-12 42 0,9-44 98,2 1-1,0 0 0,-3 39 1,8-56-5,-1 0 0,1-1 0,0 1 0,0-1 0,1 1 0,-1-1 0,1 1 0,0-1 0,0 1 0,0-1 0,0 0 0,0 1 0,4 4 0,-4-7 6,1 1-1,0-1 1,0 0 0,0 0 0,0 0 0,0 0-1,0 0 1,0-1 0,0 1 0,0-1-1,1 1 1,-1-1 0,0 0 0,0 1-1,1-1 1,-1-1 0,0 1 0,0 0-1,0 0 1,1-1 0,-1 1 0,0-1 0,4-1-1,3-2 7,-1 0 0,1-1 0,-1 1-1,0-2 1,0 1 0,-1-1 0,1 0-1,-1-1 1,-1 1 0,1-1 0,-1-1-1,0 1 1,-1-1 0,8-14-1,2 90-651,-13-61 651,0 0 1,0-1 0,1 1-1,0-1 1,0 1 0,0-1-1,1 0 1,0-1-1,6 9 1,-7-11-2,0-1 0,0 1 0,0 0 0,0-1 0,0 0-1,0 0 1,1 0 0,-1 0 0,1 0 0,0-1 0,-1 1 0,1-1 0,0 0 0,0 0 0,0 0-1,0-1 1,-1 0 0,6 1 0,-8-2 42,1 1 0,-1-1 1,1 1-1,-1-1 0,1 0 0,-1 0 0,1 0 0,-1 1 0,0-1 1,0-1-1,1 1 0,-1 0 0,0 0 0,0 0 0,0-1 0,0 1 1,0 0-1,0-1 0,-1 1 0,1-1 0,0 1 0,-1-1 1,1 1-1,-1-1 0,1 1 0,-1-1 0,0 0 0,0 1 0,0-3 1,4-56 1389,-4 52-1278,-9-75 877,2 38-955,7 44-117,0 0 1,0 0 0,0 0 0,0 0 0,1 0 0,-1 0-1,0 0 1,0-1 0,1 1 0,-1 0 0,1 0 0,-1 0-1,1 0 1,-1 1 0,1-1 0,0 0 0,-1 0 0,1 0-1,0 0 1,0 1 0,-1-1 0,1 0 0,0 0 0,0 1-1,0-1 1,0 1 0,0-1 0,0 1 0,0-1-1,0 1 1,0 0 0,2-1 0,44-5-2961,-25 4 273,15-6-3891</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6.260"/>
    </inkml:context>
    <inkml:brush xml:id="br0">
      <inkml:brushProperty name="width" value="0.025" units="cm"/>
      <inkml:brushProperty name="height" value="0.025" units="cm"/>
      <inkml:brushProperty name="color" value="#E71224"/>
    </inkml:brush>
  </inkml:definitions>
  <inkml:trace contextRef="#ctx0" brushRef="#br0">1 1 11851,'0'0'7976,"32"90"-7047,-25-39-257,-2 5-319,2-5-33,-1-4 0,3-7-160,1-10-96,3-11 0,-1-8-96,-1-10-256,-2-1-1377,-7-17-898,-2-8-3875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6.650"/>
    </inkml:context>
    <inkml:brush xml:id="br0">
      <inkml:brushProperty name="width" value="0.025" units="cm"/>
      <inkml:brushProperty name="height" value="0.025" units="cm"/>
      <inkml:brushProperty name="color" value="#E71224"/>
    </inkml:brush>
  </inkml:definitions>
  <inkml:trace contextRef="#ctx0" brushRef="#br0">0 116 8456,'0'0'9129,"36"-50"-7528,-2 40-384,5 1 161,8-1-321,3 1-321,1 1-255,-1 1-385,-1 1-32,-10 2-64,-11 2-641,-13 2-1857,-12 0-897</inkml:trace>
  <inkml:trace contextRef="#ctx0" brushRef="#br0" timeOffset="1">97 233 10122,'0'0'8392,"62"5"-6311,-15-22-479,3-6-833,1 1-449,-1 6-192,-9 4-96,-8 8-64,-16 4-1249,-8 10-1442,-9 7-2113,-19 4-3973</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7.031"/>
    </inkml:context>
    <inkml:brush xml:id="br0">
      <inkml:brushProperty name="width" value="0.025" units="cm"/>
      <inkml:brushProperty name="height" value="0.025" units="cm"/>
      <inkml:brushProperty name="color" value="#E71224"/>
    </inkml:brush>
  </inkml:definitions>
  <inkml:trace contextRef="#ctx0" brushRef="#br0">1 154 7335,'0'0'7911,"61"6"-6341,-20-22-929,5-6-417,8-5-192,-6-3-2467,-4-1-2946,1-2-4132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7.378"/>
    </inkml:context>
    <inkml:brush xml:id="br0">
      <inkml:brushProperty name="width" value="0.025" units="cm"/>
      <inkml:brushProperty name="height" value="0.025" units="cm"/>
      <inkml:brushProperty name="color" value="#E71224"/>
    </inkml:brush>
  </inkml:definitions>
  <inkml:trace contextRef="#ctx0" brushRef="#br0">0 368 10442,'0'0'3384,"1"9"-1318,1 129 3422,-2-136-5447,0 0-1,0 0 1,0 0 0,1 0-1,-1-1 1,0 1 0,1 0-1,0 0 1,-1-1 0,1 1-1,0 0 1,0-1-1,0 1 1,0-1 0,0 1-1,0-1 1,0 1 0,1-1-1,-1 0 1,0 0-1,1 0 1,-1 0 0,1 0-1,0 0 1,-1 0 0,1 0-1,0 0 1,-1-1-1,1 1 1,0-1 0,0 1-1,-1-1 1,1 0 0,0 1-1,0-1 1,0 0-1,0 0 1,-1-1 0,1 1-1,0 0 1,0-1 0,0 1-1,3-2 1,4 0 20,1-1 0,-1-1 0,0 1 0,0-1 0,0-1 1,15-10-1,-3-2-3,-1-1 0,0-1 1,21-27-1,-2 2 61,-39 45-133,1-1 0,-1 0 0,1 1 1,-1-1-1,1 1 0,-1-1 0,1 1 0,-1-1 0,1 1 1,-1-1-1,0 1 0,1 0 0,-1-1 0,0 1 0,0 0 0,1-1 1,-1 1-1,0 0 0,0-1 0,0 1 0,0 0 0,0-1 1,0 1-1,0 0 0,0-1 0,0 1 0,0 0 0,0-1 0,0 1 1,-1 1-1,3 38 145,-2-31-148,0-8 15,0 1 0,0 0 1,0-1-1,1 1 0,-1 0 0,0 0 1,1-1-1,-1 1 0,1 0 0,0-1 0,-1 1 1,1-1-1,0 1 0,0-1 0,0 1 1,0-1-1,0 0 0,1 0 0,-1 1 0,0-1 1,1 0-1,-1 0 0,0 0 0,1 0 1,-1 0-1,1-1 0,0 1 0,-1 0 0,1-1 1,0 1-1,-1-1 0,1 1 0,0-1 0,-1 0 1,5 0-1,-5 0-149,1-1 0,-1 1 0,1 0-1,0-1 1,-1 0 0,1 1 0,-1-1 0,1 0 0,-1 0 0,1 0 0,-1 0 0,0 0-1,0 0 1,1 0 0,-1-1 0,0 1 0,0 0 0,0-1 0,0 1 0,0 0-1,-1-1 1,1 1 0,0-1 0,-1 0 0,1-2 0,4-20-4963,-3-6-2942</inkml:trace>
  <inkml:trace contextRef="#ctx0" brushRef="#br0" timeOffset="1">283 0 16496,'0'0'8872,"25"14"-11947,-8-3-1505,8-2-4677</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7.705"/>
    </inkml:context>
    <inkml:brush xml:id="br0">
      <inkml:brushProperty name="width" value="0.025" units="cm"/>
      <inkml:brushProperty name="height" value="0.025" units="cm"/>
      <inkml:brushProperty name="color" value="#E71224"/>
    </inkml:brush>
  </inkml:definitions>
  <inkml:trace contextRef="#ctx0" brushRef="#br0">69 0 13613,'0'0'4356,"-9"12"-3075,2-3-1075,0 1 0,1 0 0,0 1 0,0 0 0,1 0 0,1 0 0,0 1 0,0-1 0,1 1 0,1 0 0,-2 19 0,2 16 61,3 0 1,2 0 0,2 0-1,1-1 1,3 1-1,2-2 1,31 84 0,-30-98-683,15 39 2446,-24-64-1284,-3-8-29,-12-39 381,-6-18-1203,2-1 1,2-1 0,3 0 0,3 0-1,0-124 1,9 179 87,-1 1 0,2 0 1,-1-1-1,1 1 0,-1 0 0,1 0 0,1 0 0,-1 1 0,1-1 0,0 0 0,0 1 0,0 0 0,0 0 0,1 0 0,0 0 1,0 0-1,0 1 0,0-1 0,7-3 0,-4 1 14,-5 3 26,0-1-1,-1 1 1,1-1 0,-1 0 0,0 1-1,0-1 1,0 0 0,-1 0-1,1 0 1,-1 0 0,0 0 0,0 0-1,0 0 1,-1 0 0,0-4-1,0-8-76,-3 39-8409,4-6 2211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8.097"/>
    </inkml:context>
    <inkml:brush xml:id="br0">
      <inkml:brushProperty name="width" value="0.025" units="cm"/>
      <inkml:brushProperty name="height" value="0.025" units="cm"/>
      <inkml:brushProperty name="color" value="#E71224"/>
    </inkml:brush>
  </inkml:definitions>
  <inkml:trace contextRef="#ctx0" brushRef="#br0">0 61 12524,'0'0'15535,"45"-41"-20564,-45 22-5765</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8.844"/>
    </inkml:context>
    <inkml:brush xml:id="br0">
      <inkml:brushProperty name="width" value="0.025" units="cm"/>
      <inkml:brushProperty name="height" value="0.025" units="cm"/>
      <inkml:brushProperty name="color" value="#E71224"/>
    </inkml:brush>
  </inkml:definitions>
  <inkml:trace contextRef="#ctx0" brushRef="#br0">22 339 8136,'4'-10'2076,"0"1"-1394,11-26 1216,-10 7 2980,-15 46-1905,2-6-2759,2 1-86,1-1 0,0 1 0,1 0 1,1 0-1,0 0 0,1 0 0,0 1 0,1-1 0,1 1 0,1 15 0,-1-28-123,0 0 0,0-1 0,0 1 0,0 0 0,0-1 0,0 1 0,1 0 0,-1-1 0,0 1 0,1 0 0,-1-1 0,0 1 0,1-1 0,-1 1 0,1-1 0,-1 1 0,1-1 0,-1 1 0,1-1 0,-1 1 0,1-1-1,0 1 1,-1-1 0,1 0 0,-1 0 0,1 1 0,0-1 0,-1 0 0,1 0 0,1 1 0,23-9 396,19-24 747,-23 10-950,-2-1 0,0 0 0,-1-2 0,-2 0 0,0-1 0,-2-1 0,-1 0 0,-1-1 0,-1 0 0,-2 0 0,7-32 0,-14 34-8,-7 38-385,-11 39-67,9-21 251,2-1 1,1 1-1,1 0 0,1 0 1,5 54-1,-3-82 12,0-1 0,0 1 1,0 0-1,0 0 0,0 0 1,0-1-1,1 1 0,-1 0 0,1 0 1,-1-1-1,1 1 0,0 0 0,-1-1 1,1 1-1,0-1 0,0 1 0,0-1 1,1 1-1,-1-1 0,0 0 0,0 1 1,1-1-1,-1 0 0,1 0 1,-1 0-1,1 0 0,-1 0 0,1-1 1,-1 1-1,1 0 0,0-1 0,0 1 1,-1-1-1,1 1 0,0-1 0,0 0 1,0 0-1,-1 0 0,1 0 0,0 0 1,0 0-1,3-1 0,0-1 19,1 0 0,-1 0 0,1 0 0,-1-1 1,0 0-1,0 0 0,0 0 0,-1 0 0,1-1 0,-1 0 0,0 0 0,5-5 0,-1-1-9,-1 0 0,0 0 0,-1 0 1,0-1-1,-1 0 0,0 0 0,-1 0 0,0-1 0,0 0 1,2-20-1,-11 64-299,2-22 272,1 0 1,1 1 0,0-1-1,0 1 1,1-1-1,0 1 1,2 12 0,-1-21 16,0-1 0,0 0 1,-1 1-1,1-1 0,0 0 1,0 0-1,1 0 0,-1 0 0,0 0 1,0 0-1,0 0 0,1-1 1,-1 1-1,0 0 0,1 0 1,-1-1-1,0 1 0,1-1 1,-1 0-1,1 1 0,-1-1 1,1 0-1,-1 0 0,1 0 1,-1 0-1,1 0 0,-1 0 0,1 0 1,2-1-1,45-10 82,-21 0-77,-11 6 29,-1-2-1,1 0 1,25-16 0,-41 22 78,0 0 1,1-1 0,-1 1-1,0 0 1,0-1 0,0 1-1,-1-1 1,1 0 0,0 1-1,-1-1 1,1 0 0,-1 1-1,1-1 1,-1 0 0,0 0-1,1 0 1,-1-2 0,-1-40 994,0 16-857,3 11-168,0 0 0,1 0 0,0 0 0,9-24-1,-10 36-218,-1 1 0,1 0 0,0 0 0,0 0 0,1 0-1,-1 0 1,1 0 0,0 1 0,0-1 0,0 1 0,0 0 0,1 0 0,-1 0-1,1 0 1,0 1 0,-1-1 0,1 1 0,1 0 0,-1 0 0,0 1-1,0-1 1,5 0 0,24-3-3275,0 0-1981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9.365"/>
    </inkml:context>
    <inkml:brush xml:id="br0">
      <inkml:brushProperty name="width" value="0.025" units="cm"/>
      <inkml:brushProperty name="height" value="0.025" units="cm"/>
      <inkml:brushProperty name="color" value="#E71224"/>
    </inkml:brush>
  </inkml:definitions>
  <inkml:trace contextRef="#ctx0" brushRef="#br0">75 0 5189,'0'0'16784,"-36"79"-16752,22-32 0,2 8 0,4 6 256,3-3 161,5-2-129,2-9-192,3-5-64,11-12 0,2-8-32,0-10-64,-4-11-448,-5-1-1026,-9-8-1697,0-10-4068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5:00.592"/>
    </inkml:context>
    <inkml:brush xml:id="br0">
      <inkml:brushProperty name="width" value="0.025" units="cm"/>
      <inkml:brushProperty name="height" value="0.025" units="cm"/>
    </inkml:brush>
  </inkml:definitions>
  <inkml:trace contextRef="#ctx0" brushRef="#br0">1 107 6566,'0'0'3411,"7"-4"-2706,43-16 191,0 2 1,2 1-1,0 4 0,0 1 1,1 3-1,107-5 0,338 27-396,-464-11-419,562 44 1140,186 11-820,1163 5 352,-934-91-262,-996 27-404,0-1-1,0-1 1,0 0-1,0-1 1,0-1-1,-1 0 1,0-1-1,-1-1 1,15-9-1,3-1-145,-29 17 63,-1 0-1,1 0 1,0 0-1,-1-1 1,1 1-1,-1 0 1,1 0-1,-1-1 1,0 1-1,1-1 1,-1 0-1,0 1 0,1-4 1,1-8-7537,-3 9 1463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39.712"/>
    </inkml:context>
    <inkml:brush xml:id="br0">
      <inkml:brushProperty name="width" value="0.025" units="cm"/>
      <inkml:brushProperty name="height" value="0.025" units="cm"/>
      <inkml:brushProperty name="color" value="#E71224"/>
    </inkml:brush>
  </inkml:definitions>
  <inkml:trace contextRef="#ctx0" brushRef="#br0">1 127 13837,'0'0'4132,"71"-45"-2595,-30 32-704,7 4 32,6-2-128,-1 2-353,1 0-288,-6 0-32,-9 0-64,-10 2-1217,-15 3-929,-8 3-2114</inkml:trace>
  <inkml:trace contextRef="#ctx0" brushRef="#br0" timeOffset="1">127 312 14318,'0'0'4420,"68"-12"-3011,-23-10-256,3-2-544,6 1-481,-12 6-64,1 3-416,-18 7-3172,-10 7-3651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0.292"/>
    </inkml:context>
    <inkml:brush xml:id="br0">
      <inkml:brushProperty name="width" value="0.025" units="cm"/>
      <inkml:brushProperty name="height" value="0.025" units="cm"/>
      <inkml:brushProperty name="color" value="#E71224"/>
    </inkml:brush>
  </inkml:definitions>
  <inkml:trace contextRef="#ctx0" brushRef="#br0">1 388 10890,'0'0'2141,"11"0"-1282,0-1-724,0 0 0,0 0 0,0-2 0,0 1 0,0-1 0,-1-1 0,1 0 0,-1 0 0,0-1 0,0 0 0,0-1 0,-1 0 0,9-8 0,10-7-200,0-1 0,-2-1 0,-1-1-1,-1-1 1,-1-1 0,-2-2 0,0 0-1,21-39 1,-38 57 1791,-14 29-1049,-16 35 139,26-52-784,-21 72 992,20-69-929,0 0 0,0 0 0,1 0 0,0 1 0,0-1 0,0 0-1,0 0 1,1 0 0,-1 1 0,1-1 0,1 0 0,2 6 0,-3-9-79,0-1 0,0 1-1,1-1 1,-1 0 0,0 1-1,1-1 1,-1 0 0,1 0-1,0 0 1,-1 0 0,1 0-1,0-1 1,0 1 0,-1-1-1,1 1 1,0-1 0,0 1-1,0-1 1,0 0 0,0 0-1,-1 0 1,1 0 0,0 0-1,0 0 1,0 0 0,0-1-1,0 1 1,-1-1 0,1 0-1,0 1 1,0-1 0,-1 0-1,3-1 1,6-2 47,-1-1 1,0 0-1,0-1 0,13-10 0,16-16 38,43-51 1,-81 83-107,0-1 0,1 0-1,-1 1 1,1-1 0,-1 0 0,0 1 0,1-1 0,-1 1-1,1-1 1,0 1 0,-1-1 0,1 1 0,-1-1 0,1 1-1,0 0 1,-1-1 0,1 1 0,0 0 0,-1 0 0,1-1-1,0 1 1,0 0 0,-1 0 0,1 0 0,0 0 0,0 0-1,-1 0 1,1 0 0,0 0 0,0 0 0,-1 0 0,1 0 0,0 1-1,-1-1 1,1 0 0,0 0 0,-1 1 0,1-1 0,0 0-1,-1 1 1,1-1 0,0 1 0,-1-1 0,1 1 0,-1-1-1,1 1 1,16 38-188,-9-18 266,-7-17-59,1 0 0,0 0-1,1-1 1,-1 1 0,0-1 0,1 1 0,0-1 0,0 0-1,0 0 1,0 0 0,1-1 0,-1 1 0,1-1 0,-1 1 0,1-1-1,0-1 1,4 3 0,-5-3 22,0-1-1,0 1 1,1-1 0,-1 0-1,0 1 1,0-1 0,0-1-1,1 1 1,-1 0 0,0-1-1,0 0 1,0 0 0,0 0-1,0 0 1,0 0 0,0 0-1,0-1 1,-1 1 0,1-1-1,0 0 1,-1 0 0,1 0-1,3-4 1,-2 2 156,0 0 0,0-1 1,0 1-1,-1-1 0,1 0 0,-1 0 1,0 0-1,-1 0 0,1 0 0,-1 0 1,0-1-1,-1 1 0,3-10 0,-4 12-105,0-1 1,0 1-1,-1-1 0,1 1 0,-1-1 0,1 1 0,-1-1 0,0 1 1,-1 0-1,1-1 0,0 1 0,-1 0 0,0 0 0,0 0 1,0 0-1,0 0 0,0 1 0,0-1 0,-1 1 0,1-1 1,-1 1-1,0 0 0,-3-3 0,-35-24-1010,243-2-9914,-155 19 5440</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0.651"/>
    </inkml:context>
    <inkml:brush xml:id="br0">
      <inkml:brushProperty name="width" value="0.025" units="cm"/>
      <inkml:brushProperty name="height" value="0.025" units="cm"/>
      <inkml:brushProperty name="color" value="#E71224"/>
    </inkml:brush>
  </inkml:definitions>
  <inkml:trace contextRef="#ctx0" brushRef="#br0">205 14 14029,'0'0'2696,"-13"3"-422,3-2-2130,0 2-1,0-1 0,0 2 1,1-1-1,0 1 0,-1 1 1,1 0-1,1 0 0,-1 0 0,1 1 1,0 1-1,-8 6 0,7-2 475,-1 0-1,2 0 0,-15 24 1,21-32-508,0 0 0,0 1 0,1 0 0,-1-1 0,1 1 0,0 0 0,-1 0 0,2-1 1,-1 1-1,0 0 0,1 0 0,0 0 0,0 0 0,0 0 0,0 0 0,1 0 0,0 0 0,-1 0 0,3 3 0,-2-4-88,1-1-1,0 0 1,0 0-1,0-1 1,1 1-1,-1 0 0,0-1 1,0 1-1,1-1 1,-1 0-1,1 0 0,0 0 1,-1 0-1,1 0 1,0 0-1,-1-1 0,1 0 1,0 1-1,0-1 1,-1 0-1,1 0 0,0 0 1,0-1-1,3 0 1,3 0 28,0 0 0,0 0 0,0-1 0,0-1 0,0 1 1,10-6-1,-13 5-12,0-1 0,0 0 0,-1 0 0,1-1 0,-1 0 1,0 0-1,0 0 0,-1 0 0,1-1 0,-1 0 0,0 0 1,-1 0-1,1 0 0,-1-1 0,3-11 0,-4 14-109,-1 0 1,0 0-1,0 0 0,-1 0 0,1 0 0,-1 0 1,0 0-1,0 0 0,0 0 0,0-1 0,-1 1 1,0 0-1,0 0 0,0 0 0,0 0 0,-1 0 1,1 1-1,-1-1 0,0 0 0,0 1 0,-1-1 1,1 1-1,-1 0 0,1 0 0,-1-1 0,0 2 1,-6-5-1,-14-9-3159,-5 5-2028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1.593"/>
    </inkml:context>
    <inkml:brush xml:id="br0">
      <inkml:brushProperty name="width" value="0.025" units="cm"/>
      <inkml:brushProperty name="height" value="0.025" units="cm"/>
      <inkml:brushProperty name="color" value="#E71224"/>
    </inkml:brush>
  </inkml:definitions>
  <inkml:trace contextRef="#ctx0" brushRef="#br0">130 130 13965,'0'0'2488,"1"-9"-502,-1 8-1825,1-28 1284,0 29-1414,-1-1 0,0 0 0,0 1 0,-1-1 0,1 1 0,0-1 0,0 1 0,0-1 0,0 0 0,0 1 0,-1-1 1,1 1-1,0-1 0,0 1 0,-1-1 0,1 1 0,0-1 0,-1 1 0,1 0 0,0-1 0,-1 1 0,1-1 0,-1 1 0,1 0 0,-1-1 0,1 1 0,-1 0 0,1 0 0,-1-1 1,1 1-1,-1 0 0,1 0 0,-1 0 0,0 0 0,1-1 0,-1 1 0,1 0 0,-1 0 0,0 0 0,1 0 0,-1 1 0,1-1 0,-1 0 0,1 0 0,-1 0 0,1 0 0,-1 0 1,0 1-1,1-1 0,-1 0 0,1 1 0,-1-1 0,0 1 0,-3 2-31,1 0 0,-1 0 0,0 0 0,1 0 0,0 1 1,0 0-1,0 0 0,0 0 0,1 0 0,-1 0 0,-1 6 0,-23 55-51,23-52 58,-1-1-26,-1 3 51,0 0-1,1 1 0,0-1 0,1 1 0,1 0 0,1 0 0,0 0 1,1 24-1,1-39-30,1 0 1,-1-1 0,1 1-1,-1-1 1,1 0 0,-1 1 0,1-1-1,0 1 1,-1-1 0,1 0-1,-1 1 1,1-1 0,0 0-1,0 0 1,-1 0 0,1 1-1,0-1 1,-1 0 0,1 0-1,0 0 1,-1 0 0,1 0 0,0 0-1,0 0 1,-1-1 0,1 1-1,0 0 1,-1 0 0,1 0-1,0-1 1,-1 1 0,1 0-1,0-1 1,-1 1 0,1 0-1,-1-1 1,1 0 0,8-5 39,0 0 1,0 0 0,-1-1-1,0 0 1,-1 0-1,1-1 1,8-12 0,47-72 40,-35 48-43,22-32 67,-49 98-421,-21 61 315,-4 0-1,-60 139 0,1-5 468,75-193-369,4-16-71,1 1 0,0 1 1,0-1-1,1 0 0,-1 16 0,10-33-592,94-229 432,-32 67 217,110-187 456,-209 431-599,18-49 64,1 0 1,1 1-1,1 0 0,2 1 1,-7 38-1,14-64 1,-1-1 0,1 1 0,0-1 0,0 1 1,0-1-1,0 1 0,0-1 0,0 1 0,0-1 0,0 1 0,0-1 0,0 1 1,1-1-1,-1 1 0,0-1 0,0 1 0,0-1 0,0 1 0,1-1 0,-1 1 1,0-1-1,1 0 0,-1 1 0,0-1 0,1 1 0,-1-1 0,0 0 0,1 1 1,-1-1-1,1 0 0,-1 0 0,0 1 0,1-1 0,0 0 0,20-4 267,20-22 142,-8-6-318,-2-3 0,0 0 0,-3-2-1,46-77 1,-39 59 1,-51 116-610,-4-14 484,11-28-399,1 1 0,1-1 0,0 1 0,1 1 0,-5 38 0,11-59 317,0 1 0,0-1 0,0 1-1,0-1 1,0 1 0,0-1-1,0 1 1,0-1 0,0 1-1,0-1 1,0 1 0,0-1-1,0 1 1,0 0 0,0-1 0,1 1-1,-1-1 1,0 0 0,0 1-1,1-1 1,-1 1 0,0-1-1,1 1 1,-1-1 0,0 0-1,1 1 1,-1-1 0,1 1 0,-1-1-1,0 0 1,1 0 0,-1 1-1,1-1 1,-1 0 0,1 0-1,-1 0 1,2 1 0,20-8-3594,10-14-786</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1.938"/>
    </inkml:context>
    <inkml:brush xml:id="br0">
      <inkml:brushProperty name="width" value="0.025" units="cm"/>
      <inkml:brushProperty name="height" value="0.025" units="cm"/>
      <inkml:brushProperty name="color" value="#E71224"/>
    </inkml:brush>
  </inkml:definitions>
  <inkml:trace contextRef="#ctx0" brushRef="#br0">165 1 12043,'0'0'7949,"-12"12"-7329,-13 16-74,-39 54 0,55-70-389,1 0 0,1 1 0,0 0 0,1 0 0,0 0 1,1 1-1,0 0 0,2 0 0,-4 17 0,7-31-151,0 1-1,0-1 0,0 1 0,0-1 0,0 1 1,0 0-1,0-1 0,0 1 0,0-1 0,0 1 1,0-1-1,0 1 0,0-1 0,0 1 1,1 0-1,-1-1 0,0 1 0,0-1 0,1 1 1,-1-1-1,0 0 0,1 1 0,-1-1 0,0 1 1,1-1-1,-1 1 0,1-1 0,-1 0 1,1 1-1,-1-1 0,1 0 0,-1 0 0,1 1 1,21-5 214,20-22 71,-17 4-294,-1-1 1,-1-1-1,-1-1 0,-2 0 1,0-2-1,-2-1 0,27-51 1,-54 97-373,-2 4 111,1 0 1,1 0-1,0 1 0,2 0 0,1 1 1,-3 24-1,8-47 107,1 0-1,0-1 1,-1 1 0,1 0 0,0 0 0,0 0-1,0 0 1,0-1 0,0 1 0,0 0 0,0 0 0,0 0-1,0 0 1,0-1 0,0 1 0,0 0 0,1 0-1,-1 0 1,0-1 0,1 1 0,-1 0 0,0 0-1,1-1 1,-1 1 0,1 0 0,-1-1 0,1 1-1,-1-1 1,1 1 0,0 0 0,-1-1 0,1 1-1,0-1 1,-1 0 0,1 1 0,0-1 0,0 0-1,0 1 1,-1-1 0,1 0 0,0 0 0,0 1-1,0-1 1,-1 0 0,1 0 0,0 0 0,0 0-1,0 0 1,0 0 0,-1-1 0,1 1 0,0 0-1,0 0 1,0-1 0,1 0 0,19-7-3986</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2.300"/>
    </inkml:context>
    <inkml:brush xml:id="br0">
      <inkml:brushProperty name="width" value="0.025" units="cm"/>
      <inkml:brushProperty name="height" value="0.025" units="cm"/>
      <inkml:brushProperty name="color" value="#E71224"/>
    </inkml:brush>
  </inkml:definitions>
  <inkml:trace contextRef="#ctx0" brushRef="#br0">188 1 4869,'0'0'10543,"-12"7"-8675,-15 11-1152,-42 35 0,61-46-376,0 0 0,0 0 0,1 1 1,0 0-1,0 0 0,1 1 0,0 0 0,0 0 0,1 0 0,-7 18 0,12-26-337,0 0 0,0 0 0,0-1-1,0 1 1,0 0 0,0 0 0,0 0 0,1 0-1,-1 0 1,0 0 0,0 0 0,1-1 0,-1 1-1,1 0 1,-1 0 0,0 0 0,1-1 0,-1 1-1,1 0 1,0 0 0,-1-1 0,1 1 0,0-1-1,-1 1 1,1 0 0,0-1 0,0 0 0,-1 1-1,1-1 1,0 1 0,0-1 0,0 0 0,0 1-1,0-1 1,-1 0 0,1 0 0,0 0 0,0 0-1,0 0 1,0 0 0,1 0 0,51 0-159,-37-1-3,207-10-1571,-223 10 1755,1 1-1,0 0 0,-1 0 1,1 0-1,0 0 1,-1 0-1,1 0 1,0 0-1,-1 0 1,1 0-1,0 0 1,-1 0-1,1 1 1,0-1-1,-1 0 0,1 0 1,0 1-1,-1-1 1,1 0-1,-1 1 1,1-1-1,-1 0 1,1 1-1,-1-1 1,1 1-1,-1-1 0,1 1 1,-1-1-1,0 1 1,1 0-1,-1-1 1,0 1-1,1-1 1,-1 1-1,0 0 1,0-1-1,0 1 0,1 0 1,-1-1-1,0 1 1,0-1-1,0 1 1,0 0-1,0 0 1,0-1-1,0 1 1,-1-1-1,1 1 1,0 0-1,0-1 0,0 1 1,-1 0-1,1-1 1,-1 2-1,-1 2 227,0 0-1,-1 0 0,1 0 0,-1 0 1,0-1-1,0 1 0,-5 4 0,-12 11 29,-2-1 0,0-1 1,-1 0-1,-1-2 0,-1-1 0,-38 17 0,63-31-345,-1 1-1,0-1 0,1 0 1,-1 1-1,0-1 0,1 0 1,-1 1-1,0-1 1,0 0-1,1 0 0,-1 0 1,0 0-1,1 1 1,-1-1-1,0 0 0,0 0 1,1 0-1,-1-1 1,0 1-1,0 0 0,1 0 1,-1 0-1,0 0 1,0-1-1,1 1 0,-1 0 1,0-1-1,1 1 1,-1-1-1,1 1 0,-1-1 1,0 1-1,1-1 1,-1 1-1,1-1 0,0 1 1,-1-1-1,1 0 1,-1 1-1,1-1 0,0 0 1,-1 0-1,1-3-619,0 1 1,0 0-1,0-1 0,1 1 1,-1 0-1,1 0 0,0-1 0,0 1 1,2-4-1,15-29-5971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2.656"/>
    </inkml:context>
    <inkml:brush xml:id="br0">
      <inkml:brushProperty name="width" value="0.025" units="cm"/>
      <inkml:brushProperty name="height" value="0.025" units="cm"/>
      <inkml:brushProperty name="color" value="#E71224"/>
    </inkml:brush>
  </inkml:definitions>
  <inkml:trace contextRef="#ctx0" brushRef="#br0">47 280 8904,'0'0'12332,"-14"58"-11787,3-24-321,1 1 160,1 2-31,7-2-97,2-2-160,0-7-32,7-6-32,7-9-833,-3-11-1665,-4 0-1442,0-15-3267</inkml:trace>
  <inkml:trace contextRef="#ctx0" brushRef="#br0" timeOffset="1">104 1 17489,'0'0'7463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4.187"/>
    </inkml:context>
    <inkml:brush xml:id="br0">
      <inkml:brushProperty name="width" value="0.025" units="cm"/>
      <inkml:brushProperty name="height" value="0.025" units="cm"/>
      <inkml:brushProperty name="color" value="#E71224"/>
    </inkml:brush>
  </inkml:definitions>
  <inkml:trace contextRef="#ctx0" brushRef="#br0">0 252 8808,'0'0'8467,"10"6"-6476,35 22-389,-43-27-1471,0-1 0,1 1 0,0 0 1,-1-1-1,1 1 0,-1-1 0,1 0 1,0 0-1,-1 0 0,1 0 0,-1 0 1,1-1-1,0 1 0,-1-1 0,1 0 1,-1 0-1,1 0 0,-1 0 0,0 0 1,1 0-1,-1 0 0,0-1 0,3-2 1,4-3 195,0-1 0,0 0 0,11-15 1,-15 17-218,3-3-51,0 0 1,-1-1-1,0 0 0,-1 0 0,0-1 0,-1 0 0,0 0 0,0 0 0,-1 0 0,0-1 0,-1 0 0,-1 1 0,0-1 0,-1 0 0,1-13 0,-2 24-50,0-1-1,0 1 0,0-1 0,-1 1 0,1-1 1,0 1-1,0 0 0,-1-1 0,1 1 1,-1-1-1,0 1 0,1 0 0,-1 0 0,0-1 1,0 1-1,0 0 0,1 0 0,-1 0 1,0 0-1,-1 0 0,1 0 0,0 0 0,0 0 1,0 0-1,-1 0 0,1 1 0,0-1 1,-1 1-1,1-1 0,0 1 0,-1-1 1,1 1-1,-1 0 0,1-1 0,-1 1 0,1 0 1,0 0-1,-1 0 0,1 0 0,-1 1 1,1-1-1,-1 0 0,1 1 0,-1-1 0,-1 2 1,-4 0-38,1 0 0,0 1 0,0 0 0,0 0 0,0 0 0,0 1 0,1 0 0,-10 9 0,3 0 3,1 1 0,0 0 0,1 1 0,0 0 1,2 1-1,-13 28 0,16-33 18,1 0 0,1 0 0,0 1 0,0-1 0,1 1 0,0 0-1,1 0 1,1 0 0,0-1 0,0 1 0,3 15 0,-2-25 10,-1-1-1,1 1 1,0-1-1,-1 1 0,1-1 1,0 1-1,0-1 1,0 0-1,0 0 1,0 1-1,0-1 1,0 0-1,1 0 0,-1 0 1,0 0-1,1 0 1,-1 0-1,0-1 1,1 1-1,-1 0 1,1-1-1,-1 1 1,1-1-1,0 1 0,-1-1 1,1 0-1,-1 0 1,1 0-1,0 0 1,-1 0-1,1 0 1,-1 0-1,4-1 1,2 0 27,0 0 1,0 0-1,0-1 1,-1 0-1,1-1 1,10-4-1,12-12-10,-1 0 0,-1-2 0,-1-1 0,-1-1 0,-1-1 0,-1-1 0,-1-1 0,20-32 0,-32 47-42,-4 12-39,-5 25-127,-12 42-102,11-67 290,0 1 1,-3 9 17,1 0 0,0 0 0,1 0-1,0 0 1,1 0 0,1 17 0,-1-27 2,1 0 1,0 1-1,-1-1 1,1 0-1,0 0 1,0 0-1,0 0 1,-1 0-1,1 0 1,0 0-1,0-1 1,0 1-1,0 0 1,1 0-1,-1-1 1,0 1-1,0-1 1,0 1-1,1-1 1,-1 1 0,0-1-1,0 0 1,1 1-1,-1-1 1,0 0-1,1 0 1,-1 0-1,0 0 1,1 0-1,-1-1 1,0 1-1,0 0 1,1 0-1,-1-1 1,0 1-1,0-1 1,3-1-1,47-19 430,-9-6-326,56-49-1,-70 54-89,-27 21-40,1-1 1,-1 1-1,0 0 0,1 1 1,-1-1-1,0 0 0,1 0 1,-1 0-1,1 1 0,-1-1 1,1 1-1,0-1 1,2 1-1,-4 0 8,1 0 0,-1 0 0,1 0 0,-1 0-1,1 1 1,-1-1 0,1 0 0,-1 0 0,1 0 0,-1 1 0,0-1 0,1 0 0,-1 1 0,1-1-1,-1 0 1,0 1 0,1-1 0,-1 1 0,0-1 0,0 0 0,1 1 0,-1-1 0,0 1 0,0-1-1,0 1 1,1-1 0,-1 2 0,0 46 329,-1-28-85,1-19-235,0-1 0,1 1 0,-1-1 0,0 1 0,0-1 0,1 1 0,-1-1 0,0 1-1,1-1 1,-1 1 0,1-1 0,-1 1 0,0-1 0,1 1 0,-1-1 0,1 0 0,-1 1 0,1-1 0,-1 0 0,1 0 0,0 1 0,-1-1 0,1 0 0,-1 0 0,1 0-1,-1 1 1,1-1 0,0 0 0,-1 0 0,1 0 0,-1 0 0,1 0 0,0 0 0,-1-1 0,1 1 0,-1 0 0,1 0 0,0 0 0,-1 0 0,1-1 0,-1 1 0,1 0-1,-1-1 1,2 0 0,28-12 429,41-41-144,-58 43-307,0-1 0,1 2 0,1 0 0,29-16 0,-43 26 10,0-1 0,0 0-1,0 1 1,0-1 0,0 1 0,0-1 0,0 1-1,0 0 1,0-1 0,1 1 0,-1 0-1,0 0 1,0 0 0,0 0 0,1 0 0,-1 0-1,0 0 1,0 0 0,0 0 0,0 0-1,1 1 1,-1-1 0,0 1 0,0-1 0,0 1-1,0-1 1,0 1 0,0-1 0,0 1-1,0 0 1,0 0 0,0-1 0,-1 1 0,1 0-1,0 0 1,0 0 0,-1 0 0,1 0-1,0 0 1,-1 0 0,1 0 0,-1 0 0,0 0-1,1 2 1,0 4-326,0-1-1,0 1 1,0-1 0,-1 1 0,-1 11-1,0-10-3201,-7-28-2855,-4-6-5033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4.561"/>
    </inkml:context>
    <inkml:brush xml:id="br0">
      <inkml:brushProperty name="width" value="0.025" units="cm"/>
      <inkml:brushProperty name="height" value="0.025" units="cm"/>
      <inkml:brushProperty name="color" value="#E71224"/>
    </inkml:brush>
  </inkml:definitions>
  <inkml:trace contextRef="#ctx0" brushRef="#br0">29 1 18289,'0'0'4164,"-19"55"-6150,17-31-1345,-5 4-4068</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4.905"/>
    </inkml:context>
    <inkml:brush xml:id="br0">
      <inkml:brushProperty name="width" value="0.025" units="cm"/>
      <inkml:brushProperty name="height" value="0.025" units="cm"/>
      <inkml:brushProperty name="color" value="#E71224"/>
    </inkml:brush>
  </inkml:definitions>
  <inkml:trace contextRef="#ctx0" brushRef="#br0">1 504 18514,'0'0'1201,"10"0"-465,8-1-344,1-2 0,-1 0 0,0-1-1,0 0 1,21-9 0,100-46 1708,-76 32-1362,83-36 123,265-108-100,-289 127-763,180-41 0,-293 83-63,10-2-223,-1 1 0,1 0 0,23 0 0,-46-1-6247,-10-4-832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5:07.238"/>
    </inkml:context>
    <inkml:brush xml:id="br0">
      <inkml:brushProperty name="width" value="0.025" units="cm"/>
      <inkml:brushProperty name="height" value="0.025" units="cm"/>
    </inkml:brush>
  </inkml:definitions>
  <inkml:trace contextRef="#ctx0" brushRef="#br0">21 167 3876,'-20'-13'2423,"20"13"-2401,0 0 1,0-1-1,-1 1 1,1 0 0,1 0-1,-1 0 1,0-1 0,0 1-1,0 0 1,0 0-1,0 0 1,0 0 0,0-1-1,0 1 1,0 0-1,0 0 1,0 0 0,0 0-1,0-1 1,1 1 0,-1 0-1,0 0 1,0 0-1,0 0 1,0 0 0,0 0-1,1-1 1,-1 1-1,0 0 1,0 0 0,0 0-1,0 0 1,1 0 0,-1 0-1,0 0 1,0 0-1,0 0 1,1 0 0,-1 0-1,0 0 1,0 0-1,0 0 1,1 0 0,-1 0-1,0 0 1,0 0 0,0 0-1,0 0 1,1 0-1,-1 0 1,47 4 280,-32-2-280,502-1 977,-270-8 34,800 5-680,159-1 322,-870-1-365,477-11-139,-2-43 71,-391-6 99,-411 63-582,0 0 0,1 0 1,-1 1-1,1 1 0,-1 0 0,0 0 1,0 0-1,1 1 0,-1 1 1,14 5-1,-3-2-3011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5.347"/>
    </inkml:context>
    <inkml:brush xml:id="br0">
      <inkml:brushProperty name="width" value="0.025" units="cm"/>
      <inkml:brushProperty name="height" value="0.025" units="cm"/>
      <inkml:brushProperty name="color" value="#E71224"/>
    </inkml:brush>
  </inkml:definitions>
  <inkml:trace contextRef="#ctx0" brushRef="#br0">19 237 10442,'0'0'1639,"-4"-10"-822,1 2-563,1 4-156,1 0-1,-1 0 0,1 0 1,-1 0-1,1 0 1,0 0-1,1 0 1,-1 0-1,1 0 1,0-1-1,0 1 0,0 0 1,0 0-1,1-1 1,-1 1-1,3-5 1,2 1 140,0 0 1,1 0 0,0 1 0,0 0-1,0 0 1,1 0 0,0 1 0,1 0-1,-1 0 1,1 1 0,10-5 0,0 0 300,0 1 1,1 0-1,0 2 1,24-7-1,-32 11-322,0 1-1,0 0 1,0 1-1,18-1 1,-27 2-189,0 0 1,0 0 0,1 0-1,-1 1 1,0-1 0,0 0 0,1 1-1,-1 0 1,0-1 0,0 1-1,0 0 1,0 0 0,0 0-1,0 0 1,0 1 0,-1-1-1,1 0 1,0 1 0,0-1 0,-1 1-1,1 0 1,-1-1 0,0 1-1,0 0 1,1 0 0,-1 0-1,0 0 1,0 0 0,0 3-1,1 6 140,-1-1 0,0 1 0,0 0 0,-1-1 0,-1 1 0,0 0 0,0 0 0,-1-1 0,-1 1 0,1-1-1,-2 0 1,-8 20 0,-8 11 123,-45 67 0,34-59-45,24-38-149,5-8-39,-1 0 0,1 0-1,0 1 1,1-1 0,-1 1-1,0-1 1,1 1 0,0 0-1,0 0 1,-1 5 0,2-8-52,1 0 0,0-1 0,-1 1 1,1-1-1,0 1 0,-1-1 0,1 1 0,0-1 1,-1 0-1,1 1 0,0-1 0,0 0 1,0 1-1,-1-1 0,1 0 0,0 0 0,0 0 1,0 0-1,-1 0 0,1 0 0,0 0 1,0 0-1,0 0 0,0 0 0,0-1 1,27-1 98,15-11-60,0-2 0,-1-1 1,57-32-1,-95 47-148,18-14-1084,-21 15 1024,-1-1 0,0 1 0,1-1 0,-1 1 0,0-1 0,1 0 0,-1 1 0,0-1 0,0 1 0,0-1 0,1 0 0,-1 1 0,0-1 0,0 0 0,0 1 0,0-1 0,0 0 0,0 1 0,0-1 0,0 1 0,0-1 0,-1 0 0,1 1 0,0-2 0,-8-10-4994</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5.789"/>
    </inkml:context>
    <inkml:brush xml:id="br0">
      <inkml:brushProperty name="width" value="0.025" units="cm"/>
      <inkml:brushProperty name="height" value="0.025" units="cm"/>
      <inkml:brushProperty name="color" value="#E71224"/>
    </inkml:brush>
  </inkml:definitions>
  <inkml:trace contextRef="#ctx0" brushRef="#br0">0 127 15983,'0'0'1703,"10"8"-1484,-6-4-197,0-1 10,0 1 1,0-1 0,0 0 0,1 0 0,-1 0 0,1 0 0,0-1 0,0 0 0,0 0 0,0 0 0,0-1 0,0 1 0,0-1 0,0 0 0,1-1 0,6 1 0,10-3-27,0 0 1,-1-1-1,0-2 1,0 0-1,31-12 1,99-51-3186,-44 18 2358,-107 49 895,1 0 0,0 1 0,0-1 0,0 1 0,0-1 0,0 1 0,0-1 0,0 1 0,0-1 0,0 1 0,0 0 0,0 0 1,0-1-1,0 1 0,1 0 0,-1 0 0,0 0 0,0 0 0,0 0 0,0 1 0,0-1 0,0 0 0,0 0 0,0 1 0,0-1 0,0 1 0,0-1 0,0 1 0,0-1 1,0 1-1,0-1 0,0 1 0,0 0 0,-1 0 0,1-1 0,0 1 0,0 0 0,0 1 0,0 2 461,0 1 0,0 0 0,-1-1 0,1 1 0,-1 0 0,0-1 1,-1 8-1,0 7 10,1-14-386,0-1 66,0 0 0,0 1 0,0-1 0,0 0 0,1 0 0,0 0 1,0 0-1,2 6 0,-3-9-191,0 0 1,1-1-1,-1 1 0,1-1 1,-1 0-1,0 1 0,1-1 1,-1 1-1,1-1 0,-1 0 1,1 1-1,-1-1 0,1 0 1,0 1-1,-1-1 1,1 0-1,-1 0 0,1 0 1,0 0-1,-1 1 0,1-1 1,-1 0-1,2 0 0,25-10 320,39-41-47,7-4-349,-66 50-35,0 1 1,0 1 0,0-1 0,0 1-1,1 1 1,-1-1 0,1 1-1,15-2 1,-22 4 60,1 0 1,-1 0-1,1 0 0,-1 0 1,1 0-1,-1 0 0,1 1 1,-1-1-1,1 0 0,-1 1 0,1 0 1,-1-1-1,0 1 0,1 0 1,-1-1-1,0 1 0,1 0 0,-1 0 1,0 0-1,0 0 0,0 0 1,0 1-1,0-1 0,0 0 1,0 0-1,0 1 0,-1-1 0,1 0 1,0 1-1,-1-1 0,1 1 1,0 2-1,1 7 113,0-1-1,-1 1 1,0 0 0,-1 11 0,3 21 231,-3-43-322,0 0-1,0 1 1,0-1 0,0 0 0,0 1-1,0-1 1,0 0 0,0 1 0,0-1-1,0 0 1,1 1 0,-1-1 0,0 0-1,0 1 1,0-1 0,0 0 0,1 0 0,-1 1-1,0-1 1,0 0 0,1 0 0,-1 1-1,0-1 1,0 0 0,1 0 0,-1 0-1,0 0 1,0 1 0,1-1 0,-1 0-1,0 0 1,1 0 0,-1 0 0,0 0-1,1 0 1,0 0 0,8-10 337,4-21-776,-4-31-7329,-8 23-1490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6.148"/>
    </inkml:context>
    <inkml:brush xml:id="br0">
      <inkml:brushProperty name="width" value="0.025" units="cm"/>
      <inkml:brushProperty name="height" value="0.025" units="cm"/>
      <inkml:brushProperty name="color" value="#E71224"/>
    </inkml:brush>
  </inkml:definitions>
  <inkml:trace contextRef="#ctx0" brushRef="#br0">0 1 18738,'0'0'1441,"73"24"-1473,-31-22-801,2-2-288,6 0-2082,-3 0-1505,-5 0-3940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6.475"/>
    </inkml:context>
    <inkml:brush xml:id="br0">
      <inkml:brushProperty name="width" value="0.025" units="cm"/>
      <inkml:brushProperty name="height" value="0.025" units="cm"/>
      <inkml:brushProperty name="color" value="#E71224"/>
    </inkml:brush>
  </inkml:definitions>
  <inkml:trace contextRef="#ctx0" brushRef="#br0">146 0 6182,'0'0'8781,"-7"11"-5626,-89 100 1085,81-95-3707,11-13-420,1 1 1,0-1-1,0 1 0,0 0 0,1 0 1,-1 0-1,1 0 0,-2 6 1,5-9-119,0-1 1,0 1 0,1 0-1,-1-1 1,0 1 0,1-1-1,-1 1 1,1-1 0,-1 0-1,0 0 1,1 0 0,-1 0-1,1 0 1,-1 0 0,1 0-1,-1 0 1,3-1 0,-1 1-63,50-2-587,-40 0 382,0 1-1,0 0 1,0 1-1,-1 0 1,1 1-1,0 1 1,0 0-1,-1 0 1,1 1-1,22 9 1,-34-11 321,1 0 0,-1-1-1,1 1 1,-1 0 0,0 0 0,0 0-1,1 0 1,-1 0 0,0 0 0,0 0-1,0 0 1,0 0 0,0 1 0,0-1-1,-1 0 1,1 1 0,0-1 0,-1 0-1,1 1 1,-1-1 0,1 1 0,-1-1-1,1 1 1,-1-1 0,0 1 0,0-1-1,0 1 1,0 0 0,0-1 0,0 1-1,-1-1 1,1 1 0,0-1 0,-1 1-1,1-1 1,-1 1 0,1-1 0,-1 0-1,0 1 1,0-1 0,0 0 0,1 1-1,-1-1 1,0 0 0,-1 0 0,1 0-1,0 0 1,0 0 0,0 0 0,-2 1-1,-5 4 332,1 0-1,-1 0 0,0-1 0,0 0 0,-1-1 1,-14 7-1,13-8-353,0-1 0,-1 0 0,1 0 0,0 0 1,-11-1-1,-8-4-2489,18-4-1909,8-8-3124</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7.178"/>
    </inkml:context>
    <inkml:brush xml:id="br0">
      <inkml:brushProperty name="width" value="0.025" units="cm"/>
      <inkml:brushProperty name="height" value="0.025" units="cm"/>
      <inkml:brushProperty name="color" value="#E71224"/>
    </inkml:brush>
  </inkml:definitions>
  <inkml:trace contextRef="#ctx0" brushRef="#br0">0 65 12075,'0'0'8344,"0"11"-8045,0-9-278,0 29 222,1 1 0,2-1 0,6 32 0,-9-62-233,0 1-1,1-1 0,-1 1 1,1-1-1,-1 1 1,1-1-1,0 1 0,-1-1 1,1 0-1,0 1 1,0-1-1,0 0 0,0 0 1,0 0-1,0 1 1,0-1-1,1 0 0,-1-1 1,0 1-1,1 0 0,-1 0 1,0 0-1,1-1 1,-1 1-1,1-1 0,1 1 1,1-1 40,-1 0 1,0 0-1,0 0 0,0-1 1,1 1-1,-1-1 1,0 0-1,0 0 0,0 0 1,0 0-1,0-1 1,3-1-1,5-4 89,1-1 1,-2 0-1,1 0 1,-1-1-1,10-12 1,-1-3-36,32-52 0,-5 5 88,-44 75-427,-4 15 139,-6 23 86,3-27 91,2 0 0,0 1-1,1-1 1,0 1 0,1 22 0,1-37-56,0 0-1,1 0 1,-1-1-1,0 1 1,1 0-1,-1 0 0,1-1 1,-1 1-1,1 0 1,-1 0-1,1-1 1,-1 1-1,1-1 0,-1 1 1,1 0-1,0-1 1,0 1-1,-1-1 1,1 0-1,0 1 1,0-1-1,-1 0 0,1 1 1,0-1-1,0 0 1,0 0-1,0 1 1,-1-1-1,1 0 0,0 0 1,0 0-1,0 0 1,0 0-1,0-1 1,-1 1-1,1 0 1,0 0-1,0 0 0,0-1 1,-1 1-1,1-1 1,0 1-1,0 0 1,0-2-1,37-18 953,-21 4-883,-1 0-1,-1-1 1,-1-1 0,0 0 0,-2-1-1,0 0 1,-1-1 0,12-29-1,-40 157-653,11-38-631,6-68-981,0-5-1710,0-4 2299,0 4 92,0-16-5518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7.511"/>
    </inkml:context>
    <inkml:brush xml:id="br0">
      <inkml:brushProperty name="width" value="0.025" units="cm"/>
      <inkml:brushProperty name="height" value="0.025" units="cm"/>
      <inkml:brushProperty name="color" value="#E71224"/>
    </inkml:brush>
  </inkml:definitions>
  <inkml:trace contextRef="#ctx0" brushRef="#br0">0 0 15535,'0'0'5189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7.888"/>
    </inkml:context>
    <inkml:brush xml:id="br0">
      <inkml:brushProperty name="width" value="0.025" units="cm"/>
      <inkml:brushProperty name="height" value="0.025" units="cm"/>
      <inkml:brushProperty name="color" value="#E71224"/>
    </inkml:brush>
  </inkml:definitions>
  <inkml:trace contextRef="#ctx0" brushRef="#br0">1 73 9513,'0'0'6257,"8"3"-4805,-4-1-1370,-1-2 15,-1 1 1,0 0-1,0 0 1,1 0-1,-1 0 0,0 0 1,0 0-1,0 1 1,0-1-1,0 1 1,0-1-1,-1 1 1,1 0-1,0 0 0,-1 0 1,1 0-1,-1 0 1,0 0-1,0 0 1,0 0-1,0 0 1,0 1-1,0-1 0,0 0 1,-1 1-1,1-1 1,-1 1-1,0-1 1,0 4-1,-14 197 4846,14-202-4923,-1 0 0,1 0 0,0 1 0,0-1 0,0 0-1,0 1 1,0-1 0,1 0 0,-1 0 0,0 1 0,0-1-1,1 0 1,-1 0 0,1 1 0,-1-1 0,1 0-1,0 0 1,-1 0 0,1 0 0,0 0 0,0 0 0,0 0-1,0 0 1,-1 0 0,1 0 0,1 0 0,1 1-1,-1-2 44,0 0 1,0 0-1,0 0 0,0 0 0,0 0 0,0-1 0,0 1 0,0 0 0,0-1 0,-1 0 0,1 1 0,0-1 0,0 0 0,0 0 0,3-2 0,4-4 93,1 1-1,-1-2 1,-1 1 0,1-1 0,9-13 0,-9 10-125,-1-1 1,0-1 0,0 1-1,-2-1 1,0-1 0,0 1-1,-1-1 1,-1 0-1,0 0 1,-1 0 0,0-1-1,1-25 1,-4 40-38,0 0 0,0 0 0,0-1 0,0 1 0,0 0 0,1 0 0,-1-1 1,0 1-1,0 0 0,0-1 0,0 1 0,0 0 0,0-1 0,0 1 0,0 0 0,0-1 0,0 1 0,0 0 1,0 0-1,-1-1 0,1 1 0,0 0 0,0-1 0,0 1 0,0 0 0,0 0 0,-1-1 0,1 1 0,0 0 0,0 0 1,0-1-1,-1 1 0,1 0 0,0 0 0,0 0 0,-1-1 0,1 1 0,0 0 0,0 0 0,-1 0 0,1 0 0,0 0 1,-1 0-1,1 0 0,0 0 0,0 0 0,-1-1 0,1 1 0,0 0 0,-1 0 0,1 1 0,0-1 0,-1 0 0,1 0 1,0 0-1,-1 0 0,1 0 0,0 0 0,-1 0 0,-10 16-397,11-15 398,-1 0 0,1 1 1,0-1-1,-1 0 0,1 1 1,0-1-1,0 1 0,0-1 1,0 0-1,0 1 0,1-1 0,-1 1 1,0-1-1,1 0 0,-1 1 1,1-1-1,-1 0 0,1 0 0,0 1 1,-1-1-1,1 0 0,0 0 1,0 0-1,0 0 0,1 2 1,0-2 17,0 0 1,1 0 0,-1 0 0,0 0 0,1 0 0,-1 0 0,1-1 0,-1 1-1,1-1 1,-1 1 0,1-1 0,4 0 0,3-1 51,-1 0 0,1 0 0,-1-1 0,0 0 0,0-1-1,16-7 1,-6 0-17,0 0 0,-1-2 0,0 0 1,-1-1-1,0-1 0,-1-1 0,18-21 0,-27 23-8,-15 15-167,-16 14-112,1 6 156,-36 45 1,53-60 96,1 0 1,1 0 0,-1 0 0,1 1 0,0-1-1,1 1 1,0 0 0,0 0 0,0 0-1,1 1 1,1-1 0,-2 9 0,4-16-45,0 1 1,0-1-1,0 0 1,0 0-1,0 0 1,0 0-1,1 0 1,-1 0 0,0-1-1,0 1 1,1 0-1,-1 0 1,0-1-1,1 1 1,-1-1-1,1 0 1,-1 1-1,1-1 1,-1 0-1,1 0 1,-1 0-1,1 0 1,-1 0-1,1 0 1,-1 0 0,3-1-1,46-2-4160,-16-8-279,0-5-2369</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8.455"/>
    </inkml:context>
    <inkml:brush xml:id="br0">
      <inkml:brushProperty name="width" value="0.025" units="cm"/>
      <inkml:brushProperty name="height" value="0.025" units="cm"/>
      <inkml:brushProperty name="color" value="#E71224"/>
    </inkml:brush>
  </inkml:definitions>
  <inkml:trace contextRef="#ctx0" brushRef="#br0">150 17 16944,'0'0'1692,"-11"0"-165,5 0-1425,1 0 0,-1 1 0,0 0-1,1 0 1,-1 0 0,1 1 0,-1 0 0,1 0 0,0 0-1,0 0 1,0 1 0,0 0 0,0 0 0,0 1 0,1-1 0,0 1-1,-1 0 1,1 0 0,1 0 0,-1 1 0,1-1 0,-1 1-1,2 0 1,-1 0 0,-2 6 0,2-5 72,0 0-1,1 0 1,0 0 0,0 1 0,0-1 0,1 0-1,0 1 1,0 0 0,1 12 0,0-17-140,1 0 0,-1 0 1,1 0-1,-1 0 0,1 0 1,0 0-1,-1 0 0,1-1 0,0 1 1,1 0-1,-1 0 0,0-1 1,0 1-1,1 0 0,-1-1 1,1 0-1,-1 1 0,1-1 0,0 0 1,-1 0-1,1 0 0,0 0 1,0 0-1,0 0 0,0 0 1,0 0-1,0-1 0,0 1 0,0-1 1,0 0-1,0 0 0,0 1 1,4-2-1,3 1-22,0 0 1,0-1-1,0-1 1,0 1-1,-1-2 1,1 1-1,0-1 0,-1 0 1,0-1-1,0 0 1,0 0-1,0-1 1,-1 0-1,1 0 0,6-7 1,-5 4-5,0 0 0,-1-1 0,0 1-1,-1-2 1,1 1 0,-2-1 0,0 0 0,0 0 0,-1-1 0,0 0 0,4-12 0,-9 22-11,1 1 0,-1 0 0,0-1 0,0 1 0,0 0 1,1-1-1,-1 1 0,0 0 0,0-1 0,0 1 0,0 0 1,1-1-1,-1 1 0,0 0 0,0-1 0,0 1 0,0-1 1,0 1-1,0 0 0,0-1 0,0 1 0,0 0 0,-1-1 1,1 1-1,0-1 0,0 1 0,0 0 0,0-1 0,0 1 1,-1 0-1,1-1 0,0 1 0,0 0 0,0 0 0,-1-1 1,1 1-1,-12 9-230,-13 25-129,18-23 487,1 1 0,0 1 0,1-1 0,1 1 0,0 0 0,0 0 0,2 0 0,-1 1 0,0 14-1,3-28-112,0 1 0,0 0 0,0-1 0,0 1 0,0-1 0,0 1 1,1 0-1,-1-1 0,0 1 0,0-1 0,0 1 0,0-1 0,1 1 0,-1-1 0,0 1 0,1-1 0,-1 1 0,0-1 0,1 1 0,-1-1 0,0 1 0,1-1 0,-1 0 0,1 1 0,-1-1 0,1 0 0,-1 1 0,1-1 0,-1 0 0,1 0 0,-1 1 0,1-1 0,-1 0 0,2 0 0,24-5 334,23-23 14,-21 0-484,-1-2 1,-1-1 0,39-62-1,-60 86 4,-12 44-361,3-27 586,1 0-1,0 0 0,1 1 0,0-1 0,0 17 0,2-26-90,0 0 1,1 0-1,-1-1 0,1 1 1,-1-1-1,1 1 0,0 0 1,-1-1-1,1 1 0,-1-1 1,1 1-1,0-1 0,-1 1 1,1-1-1,0 0 0,0 1 1,-1-1-1,1 0 0,0 0 1,0 0-1,0 1 0,-1-1 1,1 0-1,0 0 0,0 0 1,0 0-1,-1 0 0,1 0 1,0-1-1,0 1 0,0 0 1,-1 0-1,1 0 0,0-1 1,0 1-1,-1-1 0,2 0 1,34-12 353,-15 0-296,33-31 0,0 1-664,-63 78-1880,-17 9-3646,15-28-1089</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49.707"/>
    </inkml:context>
    <inkml:brush xml:id="br0">
      <inkml:brushProperty name="width" value="0.025" units="cm"/>
      <inkml:brushProperty name="height" value="0.025" units="cm"/>
      <inkml:brushProperty name="color" value="#E71224"/>
    </inkml:brush>
  </inkml:definitions>
  <inkml:trace contextRef="#ctx0" brushRef="#br0">25 96 7111,'1'-12'1393,"2"-37"225,-5 22 429,1 27-1939,1-1-1,0 1 0,0-1 0,0 1 0,0 0 1,-1-1-1,1 1 0,0 0 0,0-1 0,-1 1 1,1 0-1,0-1 0,0 1 0,-1 0 0,1 0 1,0-1-1,-1 1 0,1 0 0,0 0 0,-1 0 1,1-1-1,-1 1 0,1 0 0,0 0 0,-1 0 1,1 0-1,-1 0 0,1 0 0,-1 0 0,0 0 16,0 1 0,0 0 0,0-1 0,0 1 0,0 0 0,0 0 0,0 0 0,0 0 0,0 0 0,0 0 0,1 0 0,-1 0 0,0 0 0,1 0 0,-1 0 0,1 0 0,-1 0 0,1 1 0,-1-1 0,1 0 0,0 0 0,0 1 0,0-1 0,-1 0 0,2 2 0,-1 33 515,3-1-1,1 1 1,1-1 0,2 0-1,20 58 1,-5-12 319,2 22-394,-8-32 2,24 69-1,-41-146-423,0 0 1,1 0-1,-1 1 0,1-1 0,0 0 0,2-10 0,-1-12-45,-3-13-88,-2 0 1,-2 0-1,-1 0 1,-3 1-1,-1 1 0,-18-44 1,32 99-433,13 19 346,-14-31 77,1 0-1,0-1 1,0 1-1,0-1 1,1 0-1,-1 0 1,1 0-1,0 0 1,0 0-1,0-1 1,0 0-1,0 0 1,0 0-1,1 0 1,-1-1 0,1 0-1,-1 1 1,1-2-1,-1 1 1,1 0-1,0-1 1,-1 0-1,7-1 1,-5 0 14,-1 0-1,1-1 1,-1 0 0,0 0 0,1 0 0,-1-1-1,0 0 1,0 0 0,0 0 0,-1 0 0,1-1 0,-1 0-1,0 0 1,0 0 0,0 0 0,0-1 0,-1 1-1,4-8 1,2-7-29,-1 0 0,-2 0 0,9-32 0,-19 82-127,0-6 128,2-1 0,1 1 0,2 42 0,-1-66 15,0-1 0,0 1 0,0 0 0,0 0 0,0 0-1,0 0 1,1-1 0,-1 1 0,0 0 0,0 0 0,1 0 0,-1-1 0,0 1-1,1 0 1,-1 0 0,1-1 0,-1 1 0,0 0 0,1-1 0,0 1 0,-1-1-1,1 1 1,-1 0 0,1-1 0,0 1 0,0-1 0,-1 0 0,1 1 0,0-1-1,0 0 1,-1 1 0,1-1 0,1 0 0,0 0 10,0 0 1,0-1-1,0 0 1,0 1-1,-1-1 0,1 0 1,0 0-1,0 0 1,-1 0-1,1 0 0,0-1 1,-1 1-1,2-2 1,40-49 178,4-26-151,-47 78-45,0 0 1,0-1 0,0 1 0,0 0 0,1 0 0,-1-1 0,0 1 0,0 0-1,0 0 1,0-1 0,1 1 0,-1 0 0,0 0 0,0 0 0,0 0 0,1-1-1,-1 1 1,0 0 0,0 0 0,1 0 0,-1 0 0,0 0 0,0-1 0,1 1-1,-1 0 1,0 0 0,1 0 0,-1 0 0,0 0 0,0 0 0,1 0-1,-1 0 1,0 0 0,1 0 0,-1 0 0,0 0 0,0 1 0,1-1 0,9 11-146,1 17 62,8 18 32,-19-46 62,1 1-1,-1 0 1,1 0 0,-1 0 0,1 0 0,-1 0 0,1-1 0,0 1 0,0 0 0,-1-1-1,1 1 1,0 0 0,0-1 0,0 1 0,0-1 0,-1 1 0,1-1 0,0 0 0,0 1-1,0-1 1,0 0 0,0 0 0,0 1 0,0-1 0,0 0 0,0 0 0,0 0 0,0 0-1,0 0 1,0-1 0,0 1 0,0 0 0,0 0 0,0-1 0,0 1 0,0 0 0,0-1-1,0 1 1,0-1 0,0 0 0,-1 1 0,1-1 0,0 1 0,0-1 0,-1 0 0,1 0-1,1-1 1,4-5 77,0 0 0,0-1 1,0 0-1,-1-1 0,0 1 0,0-1 0,-1 0 0,-1 0 0,1 0 0,-1-1 0,-1 1 0,0-1 0,0 1 0,-1-1 0,0-19 1,-1 28-99,-1 1 1,1-1-1,0 0 1,-1 0 0,1 0-1,-1 1 1,1-1-1,-1 0 1,0 0 0,1 1-1,-1-1 1,0 1-1,0-1 1,1 0 0,-1 1-1,0 0 1,0-1-1,0 1 1,1-1 0,-1 1-1,0 0 1,0 0 0,0-1-1,0 1 1,0 0-1,0 0 1,0 0 0,0 0-1,0 0 1,1 0-1,-1 0 1,0 0 0,0 1-1,0-1 1,0 0-1,0 0 1,0 1 0,0-1-1,1 1 1,-1-1 0,0 1-1,0-1 1,0 2-1,-9 4-825,31-12 638,-13 2 96,-1 1-1,0-1 0,0-1 1,0 0-1,8-6 0,-13 9-369,1 0-1,-1-1 1,1 1 0,-1-1-1,0 1 1,0-1-1,0 0 1,0 0 0,-1 0-1,1 0 1,-1 0-1,0 0 1,0-1 0,0 1-1,1-4 1,-1-20-6569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50.063"/>
    </inkml:context>
    <inkml:brush xml:id="br0">
      <inkml:brushProperty name="width" value="0.025" units="cm"/>
      <inkml:brushProperty name="height" value="0.025" units="cm"/>
      <inkml:brushProperty name="color" value="#E71224"/>
    </inkml:brush>
  </inkml:definitions>
  <inkml:trace contextRef="#ctx0" brushRef="#br0">1 1 13485,'0'0'4292,"66"12"-4324,-22-4-128,8 1-2243,5-3-1632,4-3-2948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7.013"/>
    </inkml:context>
    <inkml:brush xml:id="br0">
      <inkml:brushProperty name="width" value="0.025" units="cm"/>
      <inkml:brushProperty name="height" value="0.025" units="cm"/>
    </inkml:brush>
  </inkml:definitions>
  <inkml:trace contextRef="#ctx0" brushRef="#br0">162 6 13164,'0'0'4730,"-10"-2"-3438,-4 0-870,1 1-1,-1 0 0,-22 2 1,33-1-355,-1 0 1,1 1 0,-1-1-1,0 1 1,1 0-1,-1 0 1,1 0 0,0 0-1,-1 1 1,1 0-1,0-1 1,0 1 0,0 0-1,0 0 1,0 1-1,1-1 1,-1 0 0,0 1-1,1 0 1,0 0-1,0-1 1,-4 7 0,6-8-54,0-1 1,0 1 0,-1 0 0,1 0 0,0-1-1,0 1 1,0 0 0,0 0 0,0 0 0,0-1-1,0 1 1,0 0 0,0 0 0,0-1 0,0 1 0,0 0-1,1 0 1,-1-1 0,0 1 0,1 0 0,-1-1-1,0 1 1,1 0 0,-1-1 0,1 1 0,-1 0-1,1 0 1,24 13 189,40 0-208,-53-12-50,7 1-185,-13-3 105,0 0 0,0 1 0,0 0 0,0 0 0,0 0 0,0 1 0,-1 0 0,1 0 0,-1 0 0,1 1 0,7 5 0,-12-7 146,-1 0 0,0 0-1,1 1 1,-1-1 0,0 0 0,1 0 0,-1 1-1,0-1 1,0 0 0,0 0 0,0 1 0,-1-1 0,1 0-1,0 0 1,0 1 0,-1-1 0,1 0 0,-1 0-1,1 0 1,-1 0 0,1 1 0,-1-1 0,0 0-1,1 0 1,-1 0 0,0 0 0,0 0 0,0-1-1,0 1 1,0 0 0,0 0 0,0-1 0,0 1-1,-2 0 1,-44 29 937,38-25-800,-68 36-448,83-42-5461,10-8 539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11.340"/>
    </inkml:context>
    <inkml:brush xml:id="br0">
      <inkml:brushProperty name="width" value="0.025" units="cm"/>
      <inkml:brushProperty name="height" value="0.025" units="cm"/>
    </inkml:brush>
  </inkml:definitions>
  <inkml:trace contextRef="#ctx0" brushRef="#br0">47 180 2594,'0'0'7250,"-9"0"-6770,-22 0 309,24 0 736,29 0 64,134-2 99,-21 0-1080,150 16 0,-93-1-475,202-10 0,-189-5 113,1389-36 854,-194-12-1035,2 40 10,-445 5 4,599-57 246,-1236 45-271,459-4-182,-695 33-4821,-54-9 871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50.392"/>
    </inkml:context>
    <inkml:brush xml:id="br0">
      <inkml:brushProperty name="width" value="0.025" units="cm"/>
      <inkml:brushProperty name="height" value="0.025" units="cm"/>
      <inkml:brushProperty name="color" value="#E71224"/>
    </inkml:brush>
  </inkml:definitions>
  <inkml:trace contextRef="#ctx0" brushRef="#br0">175 104 10314,'0'0'5749,"-10"6"-4121,8-5-1554,-23 12 647,1 1-1,-24 19 1,43-30-492,0 1-1,0 0 1,0 0-1,1 0 0,-1 1 1,1-1-1,0 1 1,0 0-1,1 0 0,0 0 1,0 1-1,0-1 1,0 1-1,1 0 1,0 0-1,0 0 0,-2 10 1,4-15-221,0-1 1,0 1-1,0-1 1,0 1-1,0-1 0,1 1 1,-1-1-1,0 0 1,0 1-1,0-1 1,0 1-1,0-1 1,1 1-1,-1-1 1,0 0-1,0 1 0,1-1 1,-1 0-1,0 1 1,1-1-1,-1 0 1,0 1-1,1-1 1,-1 0-1,1 0 1,-1 1-1,0-1 0,1 0 1,-1 0-1,1 0 1,-1 0-1,1 1 1,21-3 182,17-15 91,-24 6-229,0 0-1,-2-1 0,1-1 1,-1 0-1,-1-1 0,17-26 1,-22 30-24,0 0 1,-1-1-1,-1 0 1,1 0-1,-2 0 1,0-1-1,0 0 1,-1 0 0,0 0-1,-1 0 1,0-13-1,-21 122-451,18-83 442,0 2 19,0 0-1,0 0 1,2 0-1,2 18 1,-3-32-30,0 0 0,1 1 0,-1-1 1,0 0-1,1 0 0,0 0 0,-1 0 0,1 0 0,0 0 1,0 0-1,0 0 0,1 0 0,-1 0 0,0 0 0,1 0 0,-1-1 1,1 1-1,-1-1 0,1 1 0,0-1 0,0 1 0,0-1 1,-1 0-1,1 0 0,0 0 0,1 0 0,-1-1 0,0 1 1,0 0-1,0-1 0,0 1 0,1-1 0,-1 0 0,0 0 0,0 0 1,0 0-1,3 0 0,-1-1-109,0 0 1,-1 0-1,1-1 1,0 1-1,-1-1 1,1 0-1,-1 0 1,0 0-1,1 0 1,-1-1 0,0 1-1,0-1 1,-1 0-1,1 0 1,4-6-1,30-55-5921,-16 17-742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50.780"/>
    </inkml:context>
    <inkml:brush xml:id="br0">
      <inkml:brushProperty name="width" value="0.025" units="cm"/>
      <inkml:brushProperty name="height" value="0.025" units="cm"/>
      <inkml:brushProperty name="color" value="#E71224"/>
    </inkml:brush>
  </inkml:definitions>
  <inkml:trace contextRef="#ctx0" brushRef="#br0">55 20 17809,'-4'11'907,"-34"126"1845,34-117-2439,0 1 1,2-1 0,0 0 0,2 1-1,2 31 1,-2-49-301,0 0 0,1 0 0,-1 0 0,1 0 0,0 0 0,0-1 0,0 1 0,0 0 0,0 0 0,0-1 0,1 1 0,-1-1 0,1 1 0,0-1 0,0 0 0,0 0 0,0 0 0,0 0 0,0 0 0,1 0 0,-1 0 0,0-1 0,1 1 0,0-1 0,-1 0 0,1 0 0,0 0 0,-1 0 0,1 0 0,0-1 0,3 1 0,-2-1-44,1 0-1,-1 0 1,0-1-1,1 1 1,-1-1-1,0 0 1,0 0-1,1-1 1,-1 1-1,0-1 1,-1 0-1,1 0 1,0-1-1,0 1 1,-1-1-1,1 1 1,-1-1-1,0 0 1,0 0-1,3-5 1,4-6-206,-1 0 0,-1-1 0,0 0 0,-1 0 0,-1 0 0,0-1 1,-1 0-1,5-30 0,-4 3 679,-2 1 0,0-54-1,-15 159 1978,10-50-2362,-3 34 558,4 57 0,0-91-548,2-1 0,-1 1 0,1-1 0,1 0 1,0 1-1,1-2 0,1 1 0,-1 0 1,13 20-1,-15-30-191,-1 0 0,1 1 1,0-1-1,0 0 0,0 0 0,1 0 1,-1 0-1,0-1 0,1 1 1,-1 0-1,5 1 0,-6-3-270,0 1-1,0-1 1,1 0-1,-1 1 1,0-1-1,0 0 1,1 0 0,-1 0-1,0 0 1,1 0-1,-1 0 1,0 0-1,0-1 1,1 1 0,-1 0-1,0-1 1,0 1-1,2-1 1,8-10-7181</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51.128"/>
    </inkml:context>
    <inkml:brush xml:id="br0">
      <inkml:brushProperty name="width" value="0.025" units="cm"/>
      <inkml:brushProperty name="height" value="0.025" units="cm"/>
      <inkml:brushProperty name="color" value="#E71224"/>
    </inkml:brush>
  </inkml:definitions>
  <inkml:trace contextRef="#ctx0" brushRef="#br0">0 168 14670,'0'0'8088,"12"4"-6829,-3-1-982,-5-1-167,1 0 0,0 0 0,0 0 0,-1-1 0,1 0 1,0 0-1,0 0 0,0 0 0,1-1 0,-1 0 1,0 0-1,0-1 0,0 1 0,0-1 0,10-3 1,3-4 112,1-1 1,-1-1 0,30-21-1,-39 25-185,-1 0-1,0-1 1,0 0 0,-1-1-1,0 1 1,0-1-1,-1-1 1,0 1 0,7-14-1,-13 22-15,1-1-1,0-1 1,-1 1-1,1 0 1,-1 0-1,1 0 1,-1 0-1,0 0 1,1 0-1,-1 0 1,0-1-1,0 1 1,0 0-1,0 0 1,0 0-1,0-1 1,0 1-1,0 0 1,0 0-1,-1 0 1,1 0-1,0-1 1,-1 1-1,1 0 1,-2-2-1,1 3-10,0-1-1,-1 0 0,1 1 1,0-1-1,0 1 0,-1 0 1,1-1-1,0 1 0,-1 0 0,1 0 1,0 0-1,-1 0 0,1 0 1,-1 0-1,1 0 0,0 0 1,-1 1-1,-1 0 0,-5 1-27,0 0 0,0 1 0,1 0 0,-1 1 0,0 0 0,-8 6-1,5 0-7,-1 0 1,2 0-1,-1 1 0,2 1 0,-1 0 0,-11 20 0,17-26 25,1 1 1,-1-1-1,1 1 1,0 0 0,1 0-1,0 1 1,0-1-1,0 0 1,1 1-1,0-1 1,0 1 0,1 0-1,0-1 1,1 1-1,0 7 1,1-12 6,-1 1 1,1-1-1,-1 1 0,1-1 1,0 0-1,0 0 0,1 0 1,-1 0-1,0 0 0,1 0 1,0 0-1,0-1 0,0 0 1,0 1-1,0-1 0,0 0 1,1 0-1,-1-1 0,0 1 1,1-1-1,0 0 0,-1 0 1,1 0-1,0 0 0,-1 0 1,7-1-1,-1 1-401,0 0-1,0-1 0,0 0 1,14-3-1,-16 2-764,0 0 1,-1-1-1,1 0 0,0-1 0,8-3 0,23-19-11760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51.460"/>
    </inkml:context>
    <inkml:brush xml:id="br0">
      <inkml:brushProperty name="width" value="0.025" units="cm"/>
      <inkml:brushProperty name="height" value="0.025" units="cm"/>
      <inkml:brushProperty name="color" value="#E71224"/>
    </inkml:brush>
  </inkml:definitions>
  <inkml:trace contextRef="#ctx0" brushRef="#br0">0 0 13805,'0'0'3171,"3"10"-1420,6 29 173,5 60 1,-11-65-1519,2-1-1,1 1 1,2-1 0,12 34 0,-20-66-373,1 1 1,-1-1 0,1 1 0,0-1-1,-1 1 1,1-1 0,0 0 0,0 1-1,0-1 1,0 0 0,0 0 0,0 0 0,1 0-1,-1 0 1,0 0 0,0 0 0,1 0-1,-1 0 1,0 0 0,1-1 0,-1 1-1,1-1 1,-1 1 0,1-1 0,0 1-1,-1-1 1,1 0 0,-1 0 0,1 0-1,-1 0 1,1 0 0,0 0 0,-1 0 0,1 0-1,-1-1 1,1 1 0,-1-1 0,3 0-1,6-4 56,0 0 0,-1-1 0,0 0 0,16-13-1,-2 2-97,-9 8-5,1 1 0,-1 0 0,2 2 0,19-7 0,32-7-4182,-42 12-213,-9-5-1773</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51.850"/>
    </inkml:context>
    <inkml:brush xml:id="br0">
      <inkml:brushProperty name="width" value="0.025" units="cm"/>
      <inkml:brushProperty name="height" value="0.025" units="cm"/>
      <inkml:brushProperty name="color" value="#E71224"/>
    </inkml:brush>
  </inkml:definitions>
  <inkml:trace contextRef="#ctx0" brushRef="#br0">106 1 4612,'0'0'9577,"-11"10"-6678,2-2-2437,-44 43 1684,50-47-1991,-1 0 1,1 0-1,0 1 0,0-1 1,1 0-1,-1 1 1,1 0-1,0 0 0,0-1 1,1 1-1,-1 0 1,1 0-1,-1 7 0,2-11-147,0 0 0,0-1 0,0 1 0,0 0 0,0 0 0,0-1 0,0 1 0,1 0 0,-1 0 0,0-1 0,0 1 1,0 0-1,1-1 0,-1 1 0,1 0 0,-1-1 0,0 1 0,1-1 0,-1 1 0,1-1 0,-1 1 0,1-1 0,-1 1 0,1-1 0,0 1 0,-1-1 0,1 1 0,-1-1 0,1 0 0,0 0 0,-1 1 0,2-1 0,27-4 201,-19 1-151,-1-1 0,0-1 0,-1 1 0,10-8 0,25-30 111,-40 39-140,-1 0 1,1 0-1,-1 0 1,0-1-1,1 1 1,-1-1-1,-1 0 1,1 1-1,-1-1 1,1 0-1,1-8 1,-3 11 39,-1 0-96,1 1 0,-1 0-1,1 0 1,-1 0-1,1 0 1,-1 0 0,1 0-1,0 0 1,-1 0 0,1 0-1,-1 1 1,1-1-1,-1 0 1,1 0 0,-1 0-1,1 0 1,0 1 0,-1-1-1,1 0 1,0 0-1,-1 1 1,1-1 0,0 0-1,-1 0 1,1 1 0,0-1-1,-1 1 1,1-1-1,0 0 1,0 1 0,-1-1-1,1 1 1,0-1 0,0 1-1,-13 13-1581,12-12 1218,-7 10-3599,-1-9-1895,4-3 2217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52.333"/>
    </inkml:context>
    <inkml:brush xml:id="br0">
      <inkml:brushProperty name="width" value="0.025" units="cm"/>
      <inkml:brushProperty name="height" value="0.025" units="cm"/>
      <inkml:brushProperty name="color" value="#E71224"/>
    </inkml:brush>
  </inkml:definitions>
  <inkml:trace contextRef="#ctx0" brushRef="#br0">18 85 11179,'0'0'11317,"-12"12"-11296,11-6 10,-1 0-1,1 0 1,1 0-1,-1 0 1,1 0-1,0 1 1,0-1-1,2 7 1,-1 9 436,19-35 676,3-8-939,-18 16-270,0-1 0,0 1 1,0 0-1,1 1 0,0 0 0,-1-1 0,2 2 0,-1-1 1,0 1-1,1 0 0,0 0 0,-1 1 0,1 0 1,0 0-1,13-1 0,19 12-32,-36-8-9,-1 0 0,1 0 0,0 0 0,-1 0 0,1 0-1,0 0 1,0-1 0,-1 1 0,1-1 0,0 0 0,0 1-1,0-2 1,-1 1 0,1 0 0,0 0 0,0-1 0,0 0-1,-1 1 1,1-1 0,0 0 0,-1 0 0,4-3 0,62-64-8120,-41 41 1549</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52.986"/>
    </inkml:context>
    <inkml:brush xml:id="br0">
      <inkml:brushProperty name="width" value="0.025" units="cm"/>
      <inkml:brushProperty name="height" value="0.025" units="cm"/>
      <inkml:brushProperty name="color" value="#E71224"/>
    </inkml:brush>
  </inkml:definitions>
  <inkml:trace contextRef="#ctx0" brushRef="#br0">117 270 10634,'0'0'8141,"-8"4"-7725,-1 0-239,1 1 0,0 0-1,0 1 1,0 0-1,1 0 1,0 0-1,-8 10 1,11-12 18,0 1 1,0 0-1,1 0 1,0 0-1,0 0 1,0 1 0,0-1-1,1 1 1,0-1-1,0 1 1,0 0-1,1 0 1,0 0-1,0 8 1,1-13-185,0-1 1,0 0 0,0 1-1,0-1 1,1 1-1,-1-1 1,0 1-1,0-1 1,0 1-1,1-1 1,-1 0-1,0 1 1,1-1 0,-1 0-1,0 1 1,1-1-1,-1 0 1,0 1-1,1-1 1,-1 0-1,1 0 1,-1 1-1,1-1 1,-1 0 0,1 0-1,-1 0 1,0 0-1,1 0 1,-1 1-1,1-1 1,-1 0-1,1 0 1,-1 0-1,1 0 1,-1-1 0,1 1-1,-1 0 1,1 0-1,-1 0 1,1 0-1,-1 0 1,1-1-1,-1 1 1,0 0-1,1 0 1,0-1 0,25-11 320,-8-1-173,-2-1-1,1 0 0,-2-1 1,0 0-1,20-28 0,-5 2-72,30-56-1,-51 82 23,-2 0 0,1 0-1,-2 0 1,0-1 0,7-31-1,-37 88-203,22-35 93,-7 13-2,2 0 0,0 0 0,1 1 0,1 0 0,0 0 0,2 0 0,0 0 0,1 40 0,2-58 8,0-1 0,0 0 0,0 1 0,1-1 0,-1 0 0,0 0 0,1 0 0,-1 1 0,0-1 0,1 0 0,0 0 0,-1 0 0,1 0 0,0 0 0,-1 0 0,1 0 0,0 0 0,0 0 0,0 0 0,0 0 0,0 0 0,0-1 0,0 1 0,0 0 0,0-1 0,0 1 0,2 0 0,-1-1 10,1 1 0,-1-1 0,1 0 0,0 0-1,-1-1 1,1 1 0,-1 0 0,1-1 0,-1 0 0,1 1 0,-1-1 0,4-2 0,5-2 26,0-1 0,0-1 1,0 0-1,12-11 1,-6 2-96,-1-2 0,16-20 1,-25 30 30,-8 13-65,0 0 0,0 0-1,1 0 1,0 0 0,0 1 0,2 8 0,-1 2 59,-1-10 32,0-1 0,0 0 0,1 1 0,-1-1 0,1 0 0,1 1 0,-1-1 0,1 0 0,-1 0-1,2 0 1,1 5 0,-2-8 10,0 0-1,0 1 0,0-1 0,0 0 0,1 0 0,-1 0 1,0-1-1,1 1 0,-1 0 0,1-1 0,0 0 0,-1 0 1,1 1-1,0-2 0,0 1 0,0 0 0,0 0 0,0-1 1,0 0-1,0 0 0,-1 1 0,4-2 0,-2 1 7,0 0 0,0 0-1,-1-1 1,1 1 0,0-1 0,-1 0-1,1 0 1,-1 0 0,1 0 0,-1-1-1,0 0 1,1 1 0,-1-1 0,0 0-1,0-1 1,0 1 0,-1 0 0,1-1-1,0 0 1,-1 1 0,0-1 0,0 0 0,0 0-1,0-1 1,0 1 0,2-4 0,-3 2 96,0 1 0,1 0 0,-2-1 0,1 1 0,0-1 0,-1 1 1,0-1-1,0 1 0,0-1 0,0 0 0,-1 1 0,0 0 0,0-1 0,0 1 1,0-1-1,-1 1 0,0 0 0,0 0 0,0 0 0,0 0 0,-5-5 1,-23-24 176,26 30-288,-1-1 0,1 0 0,-1 0-1,1-1 1,1 1 0,-1-1 0,1 0 0,-1 0 0,1 0 0,1 0 0,-1-1-1,1 1 1,0-1 0,0 0 0,-1-7 0,3 11-23,1 0 0,-1 1-1,1-1 1,0 0 0,-1 0 0,1 1 0,0-1 0,0 1-1,0-1 1,0 1 0,0-1 0,1 1 0,-1 0 0,0-1-1,1 1 1,-1 0 0,1 0 0,-1 0 0,1 0 0,-1 0-1,1 0 1,0 1 0,2-2 0,48-15-1284,-43 15 806,11-3-551,16-4-2076,-16-2-2344,-12 3-2356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53.343"/>
    </inkml:context>
    <inkml:brush xml:id="br0">
      <inkml:brushProperty name="width" value="0.025" units="cm"/>
      <inkml:brushProperty name="height" value="0.025" units="cm"/>
      <inkml:brushProperty name="color" value="#E71224"/>
    </inkml:brush>
  </inkml:definitions>
  <inkml:trace contextRef="#ctx0" brushRef="#br0">0 215 18193,'0'0'897,"73"-39"961,-16 11-833,13 0-769,10-1 128,4-2-352,-1 1-704,-9 0-5991</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59.140"/>
    </inkml:context>
    <inkml:brush xml:id="br0">
      <inkml:brushProperty name="width" value="0.025" units="cm"/>
      <inkml:brushProperty name="height" value="0.025" units="cm"/>
      <inkml:brushProperty name="color" value="#E71224"/>
    </inkml:brush>
  </inkml:definitions>
  <inkml:trace contextRef="#ctx0" brushRef="#br0">1 3101 18385,'0'0'1404,"15"-9"-1356,11-5-172,1 2-1,0 0 0,1 2 0,29-7 0,227-46-4916,379-102 574,37-86 6228,-365 126-20,862-272 2956,636-71-3335,874-107-6935,-1044 241 6416,6 32 2544,-1139 207-2369,-523 94-1014,896-176-56,-880 172-177,-1 0-685,1 0 0,-2-1-1,1-1 1,27-14 0,-18-4-4723</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6:59.929"/>
    </inkml:context>
    <inkml:brush xml:id="br0">
      <inkml:brushProperty name="width" value="0.025" units="cm"/>
      <inkml:brushProperty name="height" value="0.025" units="cm"/>
      <inkml:brushProperty name="color" value="#E71224"/>
    </inkml:brush>
  </inkml:definitions>
  <inkml:trace contextRef="#ctx0" brushRef="#br0">422 0 6983,'-80'75'1734,"-222"230"2457,300-302-4043,-30 41 1460,27-22-772,5-21-811,0-1-1,0 1 1,1 0-1,-1-1 0,0 1 1,1-1-1,-1 1 0,0-1 1,1 1-1,-1-1 0,1 1 1,-1-1-1,1 1 0,-1-1 1,1 0-1,-1 1 0,1-1 1,-1 0-1,1 1 1,0-1-1,-1 0 0,1 0 1,-1 1-1,1-1 0,0 0 1,-1 0-1,1 0 0,0 0 1,-1 0-1,2 0 0,15 1 166,0-1-1,0-1 1,0 0-1,0-2 1,27-6-1,84-32 281,-46 12-342,3 7-156,0 4-1,2 3 0,0 4 0,116 1 0,-88 3-1946,1-8-3871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14.682"/>
    </inkml:context>
    <inkml:brush xml:id="br0">
      <inkml:brushProperty name="width" value="0.025" units="cm"/>
      <inkml:brushProperty name="height" value="0.025" units="cm"/>
    </inkml:brush>
  </inkml:definitions>
  <inkml:trace contextRef="#ctx0" brushRef="#br0">186 18 11018,'1'-1'228,"-1"0"0,0 1 0,0-1-1,0 0 1,0 0 0,0 0-1,0 0 1,-1 0 0,1 1-1,0-1 1,0 0 0,0 0 0,-1 0-1,1 1 1,-1-1 0,1 0-1,0 0 1,-1 1 0,1-1-1,-2-1 1,-10 6 1775,-12 29-1474,-69 186 649,80-182-963,2 1 0,2 0 0,2 1 0,-3 41 0,9-73-209,1-1 1,-1 1 0,2 0-1,-1-1 1,1 1 0,0-1-1,0 1 1,1-1-1,0 1 1,0-1 0,1 0-1,-1 0 1,5 6 0,-5-8-91,1-1 1,0 0 0,0 0 0,1 0-1,-1 0 1,0-1 0,1 1 0,0-1 0,0 0-1,-1 0 1,1 0 0,0 0 0,1-1-1,-1 0 1,0 0 0,0 0 0,1 0 0,-1-1-1,0 1 1,9-1 0,-6 0-425,0 0-1,0-1 1,0 0 0,0 0 0,0 0 0,0-1-1,0 0 1,0 0 0,10-6 0,23-17-4115</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3.403"/>
    </inkml:context>
    <inkml:brush xml:id="br0">
      <inkml:brushProperty name="width" value="0.025" units="cm"/>
      <inkml:brushProperty name="height" value="0.025" units="cm"/>
      <inkml:brushProperty name="color" value="#E71224"/>
    </inkml:brush>
  </inkml:definitions>
  <inkml:trace contextRef="#ctx0" brushRef="#br0">336 104 7783,'1'-10'5846,"0"7"-5665,0 0-1,-1 0 1,0 0 0,1-1 0,-1 1-1,0 0 1,0 0 0,-1 0 0,1 0 0,-1 0-1,0 0 1,1 0 0,-1 0 0,-1 0-1,1 1 1,0-1 0,-1 0 0,1 0-1,-1 1 1,0-1 0,0 1 0,0 0-1,0-1 1,0 1 0,0 0 0,-1 0 0,1 0-1,-1 1 1,1-1 0,-1 1 0,0-1-1,0 1 1,1 0 0,-1 0 0,-6-1-1,2 0-54,0 1-1,0 0 0,0 0 0,0 1 0,0-1 1,0 2-1,0-1 0,0 1 0,0 0 1,0 0-1,0 1 0,0 0 0,1 0 1,-1 1-1,1 0 0,-9 5 0,6-2-70,0 1-1,0 0 1,1 0-1,0 1 0,0 0 1,1 1-1,0 0 1,0 0-1,-8 16 1,4-3-59,0 1 1,2 0-1,0 1 1,2 0 0,0 0-1,2 1 1,1 0-1,-2 40 1,6-58 1,0 0 0,0 0 1,0 0-1,1 0 0,0 0 1,1 0-1,-1-1 0,6 13 0,-6-17 16,1 1-1,0 0 1,-1-1 0,1 1-1,1-1 1,-1 1-1,0-1 1,1 0-1,-1 0 1,1 0 0,-1 0-1,1-1 1,0 1-1,0-1 1,0 0-1,0 1 1,0-1 0,0-1-1,0 1 1,0 0-1,4 0 1,5 0 37,-1 0 0,1-1 0,0 0 0,0 0 0,-1-1 0,1-1 0,0 0 0,17-6-1,-24 7-11,0-1 0,0 0 0,0 0 0,0 0 0,-1-1 0,1 1-1,-1-1 1,1 0 0,-1-1 0,0 1 0,0-1 0,0 0-1,-1 1 1,1-2 0,-1 1 0,0 0 0,0-1 0,0 0 0,-1 1-1,0-1 1,2-6 0,-3 10-4,-1 0-1,0 0 1,0 0-1,1 0 1,-1 0-1,0 0 1,0 0 0,0 0-1,0 0 1,0 0-1,0 0 1,0 0-1,-1 0 1,1 0-1,0 0 1,-1 0 0,1 0-1,0 0 1,-1 1-1,1-1 1,-1 0-1,1 0 1,-1 0-1,0 0 1,1 1 0,-1-1-1,0 0 1,1 1-1,-1-1 1,0 1-1,-1-2 1,-2 1-16,1 0 0,0 0 0,-1 0 0,1 0 0,-1 0 0,1 1 0,-1-1 0,1 1 0,-6 1 0,-3-1-42,0 2-1,0 0 0,1 0 0,-1 1 0,-11 4 0,19-5 19,0-1 0,1 1 1,-1 0-1,1-1 0,-1 2 0,1-1 0,0 0 0,0 1 0,0-1 1,-3 5-1,6-7 6,0 0 1,0 0-1,0 1 1,0-1-1,0 0 0,0 0 1,0 1-1,1-1 1,-1 0-1,0 0 1,0 0-1,0 0 1,0 1-1,0-1 1,1 0-1,-1 0 1,0 0-1,0 0 0,0 0 1,1 1-1,-1-1 1,0 0-1,0 0 1,0 0-1,1 0 1,-1 0-1,0 0 1,0 0-1,0 0 0,1 0 1,-1 0-1,0 0 1,0 0-1,1 0 1,-1 0-1,0 0 1,0 0-1,1 0 1,-1 0-1,0 0 0,0 0 1,0 0-1,1-1 1,-1 1-1,0 0 1,0 0-1,0 0 1,1 0-1,-1 0 1,0-1-1,0 1 0,0 0 1,0 0-1,1-1 1,25-8 61,0-2 0,0 0 0,-1-2 0,38-26 0,-4 3-165,-37 24-11,-8 3-88,-1 2 0,2 0 0,-1 0 0,0 1 1,18-4-1,-31 9 176,0 1 0,0 0 0,0 0 0,0 0 0,0 0 0,0 0 0,0 0 0,0 0 0,0 0 0,0 0 0,0 0 0,0 1 0,0-1 0,0 0 0,-1 1 0,1-1 0,0 1 0,0-1-1,0 1 1,0-1 0,-1 1 0,1-1 0,0 1 0,0 0 0,-1 0 0,1-1 0,0 1 0,-1 0 0,1 0 0,-1 0 0,1-1 0,-1 1 0,0 0 0,1 0 0,-1 0 0,0 0 0,1 0 0,-1 0 0,0 0 0,0 0 0,0 0 0,0 2 0,-3 47-254,2-46 289,-3 16-46,-1-1 0,-12 32 0,10-34-530,1 0 1,1 1-1,-5 30 0,10-47 502,-1-1-1,1 0 1,0 1-1,0-1 1,0 0-1,0 1 1,0-1-1,0 0 1,0 1-1,0-1 1,0 0 0,0 1-1,0-1 1,0 0-1,0 0 1,0 1-1,0-1 1,0 0-1,0 1 1,0-1-1,0 0 1,0 1-1,1-1 1,-1 0-1,0 1 1,0-1-1,0 0 1,1 0-1,-1 1 1,0-1-1,0 0 1,0 0-1,1 0 1,-1 1 0,0-1-1,1 0 1,-1 0-1,0 0 1,0 0-1,1 0 1,-1 1-1,1-1 1,14-9-1562,12-20-1108,-2-8-1579</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3.762"/>
    </inkml:context>
    <inkml:brush xml:id="br0">
      <inkml:brushProperty name="width" value="0.025" units="cm"/>
      <inkml:brushProperty name="height" value="0.025" units="cm"/>
      <inkml:brushProperty name="color" value="#E71224"/>
    </inkml:brush>
  </inkml:definitions>
  <inkml:trace contextRef="#ctx0" brushRef="#br0">133 0 12556,'0'0'2071,"-5"8"-704,-72 126 937,68-115-1949,0 0-1,2 1 0,0 0 1,1 0-1,-6 36 1,12-55-336,0 0 0,0 0 1,-1 0-1,1 0 1,0 0-1,0 0 0,0 0 1,0 0-1,0 0 1,0 0-1,0 0 0,1-1 1,-1 1-1,0 0 0,0 0 1,1 0-1,-1 0 1,0 0-1,1 0 0,-1-1 1,1 1-1,-1 0 1,1 0-1,0 0 0,-1-1 1,1 1-1,0 0 1,-1-1-1,1 1 0,0-1 1,0 1-1,0-1 0,1 1 1,1 0 23,-1-1 0,1 0 0,0-1 0,-1 1 0,1 0 0,-1-1 0,1 1 0,0-1 0,-1 0 0,1 0 0,-1 0 1,3-1-1,9-5 124,-1-1 1,0 0 0,15-14-1,45-51-13,-53 51-150,1 1 0,34-28 0,-54 48-7,0 1 0,-1-1 0,1 0 0,-1 1 0,1-1 0,0 0 0,0 1 0,-1-1-1,1 1 1,0-1 0,0 1 0,0 0 0,-1-1 0,1 1 0,0 0 0,0-1 0,0 1 0,0 0 0,0 0 0,0 0 0,0 0 0,0 0 0,0 0 0,-1 0 0,1 0 0,0 0 0,0 0 0,0 1 0,0-1-1,0 0 1,0 1 0,0-1 0,-1 0 0,1 1 0,0-1 0,0 1 0,-1 0 0,1-1 0,0 1 0,-1-1 0,1 1 0,0 0 0,0 0 0,1 5-29,0-1 0,0 1 0,-1 0 0,1-1 0,-1 1 0,0 7 0,7 23-53,-8-34 69,1 0 1,0 0-1,1 0 0,-1 0 1,0 0-1,0 0 0,1-1 1,-1 1-1,1-1 1,-1 1-1,1-1 0,0 1 1,0-1-1,0 0 0,0 0 1,0 0-1,0 0 0,0 0 1,0 0-1,2 0 1,1 0-73,0 0 0,0-1 1,-1 0-1,1 0 1,0 0-1,-1 0 0,1-1 1,0 0-1,5-1 1,9-4-598,-1-1-1,1-1 1,25-15 0,-40 20 482,37-20-3763,-1-1-1437</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4.467"/>
    </inkml:context>
    <inkml:brush xml:id="br0">
      <inkml:brushProperty name="width" value="0.025" units="cm"/>
      <inkml:brushProperty name="height" value="0.025" units="cm"/>
      <inkml:brushProperty name="color" value="#E71224"/>
    </inkml:brush>
  </inkml:definitions>
  <inkml:trace contextRef="#ctx0" brushRef="#br0">43 239 5990,'0'0'4564,"8"-4"-2610,-3 2-1674,-1 0-28,1 0 0,-1 0 1,1 0-1,-1 0 0,0-1 0,0 0 1,0 0-1,0 0 0,0 0 0,-1 0 1,0-1-1,1 0 0,2-5 0,-44 40 2007,-12 33-745,47-58-1334,-1 0 0,1 0 0,1-1 1,-1 2-1,1-1 0,0 0 0,0 0 1,0 1-1,1-1 0,0 9 0,0-14-150,1 0 1,1-1-1,-1 1 0,0 0 1,0-1-1,0 1 0,0-1 0,0 1 1,0 0-1,1-1 0,-1 1 0,0-1 1,1 1-1,-1-1 0,0 1 1,1-1-1,-1 1 0,0-1 0,1 1 1,-1-1-1,1 1 0,-1-1 0,1 0 1,-1 1-1,1-1 0,-1 0 1,1 1-1,0-1 0,-1 0 0,1 0 1,-1 1-1,2-1 0,27-2 738,24-18 145,-22 0-750,-1 0-1,0-2 1,-2-1-1,28-29 1,-43 39-135,-1-1-1,0 0 1,0-1-1,-2 0 1,0 0 0,0-1-1,-2-1 1,0 1-1,10-33 1,-17 47-26,-1 0 0,1 0-1,-1 1 1,1-1 0,-1 0 0,0 0-1,0 1 1,0-1 0,0 0-1,0 0 1,0 1 0,-1-1 0,1 0-1,-1-2 1,1 4-7,-1 0-1,1-1 1,0 1-1,-1 0 1,1 0-1,-1-1 1,1 1 0,0 0-1,-1 0 1,1 0-1,-1 0 1,1-1-1,0 1 1,-1 0-1,1 0 1,-1 0 0,1 0-1,-1 0 1,1 0-1,-1 0 1,1 0-1,0 0 1,-1 0-1,1 1 1,-1-1 0,1 0-1,-1 0 1,1 0-1,0 0 1,-1 1-1,1-1 1,-1 1-1,-4 2-28,0 0-1,1 1 1,-1-1-1,1 1 1,0 0 0,-6 8-1,-2 3 17,1 1-1,1 0 1,-11 25 0,18-36 15,1 0 0,0 0 0,0 1 0,0-1 0,1 1 0,0-1 0,0 1 0,0-1 1,1 1-1,-1 0 0,1-1 0,1 1 0,-1 0 0,1-1 0,0 1 0,2 6 0,-1-10 7,-1 0 0,1 0 0,0-1 1,0 1-1,0 0 0,0-1 0,0 1 0,0-1 0,0 1 0,0-1 0,0 0 0,1 0 0,-1 0 0,1 0 0,-1 0 0,0-1 0,1 1 0,0-1 0,-1 0 1,1 1-1,-1-1 0,4-1 0,62-3 41,-46 0-582,1-2 0,-1-1 0,0-1 0,39-20 0,39-14-429,-99 43 972,0 1 0,-1-1 0,1 0 0,-1 1 0,1-1 0,-1 0 0,0 1 0,1-1 0,-1 1 0,0-1 0,0 1 0,0-1 0,0 1 0,-1-1 0,1 3 0,0-3 20,-3 30 131,2-25-143,0 1 0,1-1-1,-1 1 1,1-1 0,1 1-1,-1-1 1,1 0 0,2 8 0,-2-12-7,0 1 1,1-1 0,-1 0-1,1 0 1,-1 0 0,1 0 0,0 0-1,0-1 1,-1 1 0,1 0-1,1-1 1,-1 1 0,0-1-1,0 0 1,0 0 0,1 0 0,-1 0-1,1 0 1,-1 0 0,1-1-1,-1 1 1,1-1 0,-1 0-1,1 0 1,4 0 0,93-2-285,-75 0-549,0 1 0,50 5 0,-73-4 821,0 1 1,0-1-1,1 1 0,-1 0 0,0 0 0,0 0 0,0 0 1,0 0-1,0 0 0,0 0 0,0 1 0,0-1 0,-1 1 1,1-1-1,0 1 0,-1 0 0,1 0 0,-1-1 0,2 5 1,-1-1 38,1-1 0,-2 1 0,1 0 0,-1 1 1,1-1-1,-1 0 0,-1 0 0,1 8 1,-1 5 87,-1-1 0,0 1 0,-2-1 0,-5 23 0,4-22 115,0-1-1,-1 1 0,-1-1 1,-1 0-1,-1-1 0,0 0 1,-1 0-1,0 0 0,-1-1 1,-18 19-1,27-32-193,0-1 0,-1 1 0,1-1 0,0 0 0,-1 0 0,1 0 0,-1 0 0,1 0 0,-1 0 0,1 0 0,-1 0 0,0 0 0,0-1 0,1 1 0,-1-1 0,0 1 0,0-1 0,1 0 0,-1 0-1,0 0 1,0 0 0,0 0 0,0 0 0,1 0 0,-1 0 0,0-1 0,0 1 0,0-1 0,1 1 0,-1-1 0,-1-1 0,0 0 20,1 0 0,-1 0 0,1-1 0,0 1 0,0-1 0,0 1 0,0-1 0,0 0 0,1 0 0,-1 0-1,1 0 1,0 0 0,0 0 0,0 0 0,0 0 0,0-5 0,-1-4-30,1-1-1,0 0 1,1 0-1,0 0 1,1 0-1,0 1 1,1-1-1,1 0 1,0 1-1,1-1 1,0 1-1,0 0 1,2 0-1,-1 1 1,2 0-1,-1 0 1,1 0-1,1 1 1,0 0-1,1 0 1,0 1 0,0 0-1,1 0 1,0 1-1,0 1 1,1 0-1,0 0 1,0 1-1,1 0 1,-1 1-1,2 1 1,17-6-1,74-15-2664,-55 11-2471</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5.242"/>
    </inkml:context>
    <inkml:brush xml:id="br0">
      <inkml:brushProperty name="width" value="0.025" units="cm"/>
      <inkml:brushProperty name="height" value="0.025" units="cm"/>
      <inkml:brushProperty name="color" value="#E71224"/>
    </inkml:brush>
  </inkml:definitions>
  <inkml:trace contextRef="#ctx0" brushRef="#br0">188 157 1858,'1'-30'10283,"-9"10"-5121,6 19-4977,0-1-1,0 1 1,0 0-1,0-1 0,0 1 1,0 0-1,0 0 0,-1 1 1,1-1-1,0 0 0,0 1 1,-1-1-1,1 1 0,0 0 1,-1 0-1,1 0 0,-1 0 1,1 0-1,-4 1 1,0 0-127,1 0-1,-1 0 1,0 1 0,1 0 0,-1 0 0,1 0 0,0 1 0,-1 0 0,1 0 0,1 0 0,-1 1 0,0-1 0,1 1 0,0 0 0,0 1 0,0-1 0,-4 6 0,4-4-61,-1 1 0,1 0 0,0 0 1,0 0-1,1 0 0,0 1 0,0-1 0,0 1 0,1 0 0,1 0 0,-2 13 0,3-19 5,0 0 0,0-1 0,0 1 0,1-1-1,-1 1 1,1 0 0,-1-1 0,1 1-1,-1-1 1,1 1 0,0-1 0,0 1 0,-1-1-1,1 0 1,0 1 0,0-1 0,1 0-1,-1 0 1,0 0 0,0 0 0,1 0 0,-1 0-1,0 0 1,1 0 0,-1 0 0,1-1-1,-1 1 1,1 0 0,-1-1 0,1 0 0,-1 1-1,1-1 1,0 0 0,-1 0 0,1 0-1,0 0 1,-1 0 0,4 0 0,5-1 57,0 1 1,-1-1 0,1-1-1,0 0 1,14-5 0,5-4 2,-1-1 0,0-2 0,-1 0 0,-1-2 0,0-1 0,-1-1 0,-1-1 1,-1-1-1,-1-1 0,35-43 0,-53 60 78,0-2 1,-1 1-1,0 0 0,0 0 0,-1-1 1,4-9-1,-6 15-139,0 0 0,0 0 0,0 0 0,0-1 0,0 1 0,0 0 0,0 0 1,0 0-1,0 0 0,0 0 0,0 0 0,0-1 0,0 1 0,0 0 0,0 0 0,0 0 0,0 0 0,0 0 0,0-1 0,0 1 0,0 0 0,0 0 0,0 0 0,0 0 0,0 0 0,0-1 1,0 1-1,0 0 0,0 0 0,0 0 0,0 0 0,0 0 0,0 0 0,0 0 0,-1 0 0,1-1 0,0 1 0,0 0 0,0 0 0,0 0 0,0 0 0,0 0 0,0 0 0,-1 0 0,1 0 1,0 0-1,0 0 0,0 0 0,0 0 0,0 0 0,-1 0 0,1 0 0,0 0 0,0 0 0,0 0 0,-11 5-106,-10 13-100,5 2 177,0 1 0,1 0 1,1 2-1,-17 37 0,25-47 31,0 2 0,1-1 1,0 0-1,1 1 0,1 0 0,0 0 1,1 0-1,1 0 0,0 20 0,1-33 8,0 0 0,1-1 0,-1 1-1,0-1 1,1 1 0,-1-1 0,1 1-1,-1-1 1,1 1 0,0-1 0,-1 0-1,1 1 1,0-1 0,0 0 0,0 0-1,0 1 1,0-1 0,0 0 0,1 0-1,-1 0 1,0 0 0,1-1 0,-1 1-1,3 1 1,-1-1 44,1 0 0,0 0 1,0 0-1,0-1 0,0 1 0,0-1 0,0 0 0,0 0 1,7-2-1,1 0 67,1-1 0,-1 0 0,0-1 1,0-1-1,16-8 0,-6 0-64,0-1 0,-1 0-1,23-22 1,-37 30-28,-1 0 0,-1 0 0,1 0 0,-1 0 0,0-1 0,0 0 0,-1 0 0,0 0 0,-1-1 0,1 1 0,-1-1 0,-1 0 0,4-16 0,-5 24-23,-1-1 1,0 0-1,0 0 0,0 0 0,0 0 0,1 0 0,-1 0 0,0 0 1,-1 0-1,1 1 0,0-1 0,0 0 0,0 0 0,0 0 1,-1 0-1,1 0 0,0 0 0,-1 1 0,1-1 0,-1 0 0,1 0 1,-1 0-1,1 1 0,-1-1 0,1 0 0,-1 1 0,0-1 1,-1 0-1,1 0-15,-1 1 0,1 0 0,-1 0 0,1 0 0,-1 0 0,0 0 0,1 0 0,-1 0 0,1 0 0,-1 1 0,1-1 0,-1 1 0,1-1 0,-1 1 0,-1 0 0,-5 4-43,-1-1-1,1 1 1,0 1 0,-11 9 0,4-3 53,1 1 0,0 0-1,1 2 1,1-1 0,0 2 0,1-1-1,0 2 1,-12 26 0,23-43-6,-1 1 0,1 0 0,0 0 1,0 0-1,-1 0 0,1 0 0,0 0 0,0 0 0,0 0 0,0 0 0,0 0 1,0 0-1,0 0 0,0 0 0,1 0 0,-1 0 0,0 0 0,1 0 1,-1 0-1,0 0 0,1 0 0,-1 0 0,1 0 0,0 0 0,-1 0 0,2 1 1,0-1-75,0 0 1,0 0-1,0 0 1,0 0 0,0 0-1,0 0 1,0-1-1,0 1 1,0-1 0,0 1-1,5-1 1,4 1-1319,0-1 1,1-1 0,21-4 0,10-7-5086</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5.917"/>
    </inkml:context>
    <inkml:brush xml:id="br0">
      <inkml:brushProperty name="width" value="0.025" units="cm"/>
      <inkml:brushProperty name="height" value="0.025" units="cm"/>
      <inkml:brushProperty name="color" value="#E71224"/>
    </inkml:brush>
  </inkml:definitions>
  <inkml:trace contextRef="#ctx0" brushRef="#br0">1 212 3331,'0'0'15594,"13"-8"-14452,122-73 1054,-114 69-2007,1 1 0,0 2 0,0 0 1,1 1-1,33-6 0,-55 14-201,1-1-1,-1 1 1,0 0-1,0 0 1,0 0-1,0 0 1,1 0-1,-1 0 1,0 0-1,0 1 1,0-1-1,0 0 1,1 0-1,-1 1 1,0-1-1,0 1 1,0-1-1,0 1 1,0 0-1,0-1 1,0 1 0,0 0-1,0 0 1,-1 0-1,1 0 1,0-1-1,0 1 1,-1 0-1,2 2 1,-1 0 17,0 0 0,-1 0-1,1 0 1,0 1 0,-1-1 0,0 0 0,0 1 0,0-1 0,0 0 0,-1 6 0,-2 6 190,-1 1 0,0-1-1,-9 23 1,-1-10 286,9-19-333,1 0-1,0 0 1,0 0-1,1 0 0,0 1 1,1-1-1,-2 15 0,6-25 35,0 1 0,0-1 0,0 1 0,0-1 0,0 0 0,0 0 0,0 0 0,0 0-1,0 0 1,0 0 0,0 0 0,-1-1 0,3-1 0,6-7 6,0-1 0,-1-1-1,0 1 1,-1-1 0,0 0 0,-1-1 0,0 0-1,9-26 1,-8 13-130,0-1 0,-2 0 0,5-48 0,-11 74-81,1 1-1,-1-1 1,0 0 0,1 0 0,-1 1 0,1-1 0,-1 1 0,1-1 0,-1 1 0,1-1 0,0 1-1,-1-1 1,1 1 0,0-1 0,-1 1 0,1-1 0,0 1 0,-1 0 0,1 0 0,0-1-1,0 1 1,-1 0 0,1 0 0,0 0 0,0 0 0,0 0 0,-1 0 0,1 0 0,0 0-1,0 0 1,0 0 0,-1 0 0,1 1 0,0-1 0,1 1 0,36 9-1731,-32-8 1153,55 9-7071,-32-10-2487</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0.747"/>
    </inkml:context>
    <inkml:brush xml:id="br0">
      <inkml:brushProperty name="width" value="0.025" units="cm"/>
      <inkml:brushProperty name="height" value="0.025" units="cm"/>
      <inkml:brushProperty name="color" value="#E71224"/>
    </inkml:brush>
  </inkml:definitions>
  <inkml:trace contextRef="#ctx0" brushRef="#br0">1 1 9769,'0'0'9449,"0"60"-9385,0-13-128,0 12 160,0 10-64,5 2-32,6-1 0,5-7 0,-3-9-1601,4-14-994,-4-15 129,-2-16-32,-6-9-2499</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1.245"/>
    </inkml:context>
    <inkml:brush xml:id="br0">
      <inkml:brushProperty name="width" value="0.025" units="cm"/>
      <inkml:brushProperty name="height" value="0.025" units="cm"/>
      <inkml:brushProperty name="color" value="#E71224"/>
    </inkml:brush>
  </inkml:definitions>
  <inkml:trace contextRef="#ctx0" brushRef="#br0">11 164 13549,'-2'-11'1100,"0"4"-674,1 4-272,0-1 0,0 1 0,0-1 1,0 0-1,0 1 0,1-1 1,-1 0-1,1 0 0,0 1 1,1-1-1,-1 0 0,1 0 1,-1 1-1,1-1 0,0 1 0,0-1 1,1 0-1,1-3 0,2 2 11,1 0 0,0 0 0,0 0 0,0 1 0,0 0 0,1 0 0,-1 0 0,1 1 0,0 0 0,0 1 0,0-1 0,13-1 1,11-3 493,53-3 1,-34 6-233,69 3 0,-105 2-418,0 0-1,0 1 1,-1 0-1,1 1 1,-1 1-1,1 0 1,-1 1-1,0 0 1,23 14 0,-33-17-19,-1-1 1,1 1 0,-1 0 0,1 0-1,-1 0 1,0 0 0,0 0 0,0 1 0,0-1-1,0 0 1,0 1 0,-1 0 0,1-1-1,-1 1 1,0 0 0,0 0 0,0 0 0,0 0-1,0 0 1,0 5 0,-1-4 39,-1 0-1,0 0 1,1 0 0,-1 0 0,-1 0-1,1 0 1,0 0 0,-1-1 0,0 1-1,0-1 1,0 1 0,0-1-1,-5 6 1,-9 7 216,0-1-1,0-1 1,-1 0-1,-29 17 0,39-26-189,-18 10 134,-36 25 263,58-38-473,1 0 0,-1 0 0,1 0 0,0 0 0,0 0 0,0 1 0,0-1 0,0 1 0,0 0 0,1-1 0,-1 1 0,1 0 0,0 0 0,-1 0 0,1 0 0,1 0 0,-2 5 0,3-5-138,-1-1 1,1 0-1,0 1 1,0-1 0,0 0-1,0 1 1,1-1-1,-1 0 1,1 0-1,-1 0 1,1 0-1,0 0 1,0-1-1,-1 1 1,1 0-1,0-1 1,1 1-1,-1-1 1,0 0-1,0 0 1,1 0-1,-1 0 1,0 0 0,6 1-1,66 16-1191,-71-17 1313,16 2 75,-4-1-112,1 0-1,-1 2 1,0 0 0,0 0 0,19 10 0,-31-13 91,-1 0 1,1 1 0,-1-1 0,0 1 0,0-1 0,1 1 0,-1 0 0,0 0 0,0 0 0,-1 0 0,1 0 0,0 0 0,-1 1 0,1-1 0,-1 0 0,0 1 0,0-1 0,0 1 0,0 0 0,0-1 0,-1 1 0,1 0 0,-1-1-1,0 1 1,1 0 0,-1 0 0,0-1 0,-1 1 0,1 0 0,0 0 0,-1-1 0,0 1 0,1 0 0,-1-1 0,0 1 0,-1-1 0,-1 5 0,-1 0 233,-1 0 1,0 0-1,0 0 1,-1-1-1,1 1 1,-1-1-1,-1-1 1,1 1-1,-1-1 1,0 0-1,-11 5 1,-7 4 449,-1-1 0,-28 9-1,43-18-413,-1 0 0,0-1 0,0 0 0,0-1 0,-1 0 0,1-1 0,0-1 0,-1 1 0,-15-3 0,24 1-387,0 1 1,1-1-1,-1 0 1,1 0-1,-1 0 1,0-1-1,1 1 1,0-1-1,-1 1 1,1-1-1,0 0 1,0-1-1,0 1 1,0 0-1,0-1 1,1 0-1,-1 0 1,1 0-1,0 0 1,0 0-1,0 0 1,0 0-1,0 0 1,1-1-1,-1 1 1,1-1-1,0 0 1,0 1-1,0-1 1,1 0-1,-1 1 1,1-1-1,0-7 1,0 9-269,0 0 0,0 0 0,0 0 0,1 0-1,-1 0 1,0 0 0,1 0 0,-1 0 0,1 0 0,0 1 0,-1-1 0,1 0 0,0 0 0,0 1 0,0-1 0,1 0 0,-1 1 0,0-1 0,3-2 0,18-13-6738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1.696"/>
    </inkml:context>
    <inkml:brush xml:id="br0">
      <inkml:brushProperty name="width" value="0.025" units="cm"/>
      <inkml:brushProperty name="height" value="0.025" units="cm"/>
      <inkml:brushProperty name="color" value="#E71224"/>
    </inkml:brush>
  </inkml:definitions>
  <inkml:trace contextRef="#ctx0" brushRef="#br0">0 206 18866,'0'0'2450,"9"-6"-2130,-2 0-287,0 0 0,0 0-1,0 0 1,-1 0-1,0-1 1,0 0 0,-1-1-1,0 1 1,0-1-1,-1 0 1,0 0 0,0-1-1,-1 1 1,0-1-1,-1 1 1,0-1 0,0 0-1,1-18 1,-3 25-11,0 1 1,0-1-1,0 1 1,0-1-1,0 1 1,0-1-1,-1 0 1,1 1-1,0-1 0,-1 1 1,1-1-1,-1 1 1,0 0-1,0-1 1,1 1-1,-1-1 1,0 1-1,0 0 1,0 0-1,0 0 1,0-1-1,-1 1 1,1 0-1,0 0 1,0 1-1,-2-2 1,1 2-20,1 0 0,0 0 1,-1 0-1,1 0 0,0 0 1,0 0-1,-1 0 0,1 1 1,0-1-1,0 1 0,0-1 1,0 1-1,-1-1 0,1 1 1,0-1-1,0 1 1,0 0-1,0 0 0,0 0 1,0-1-1,0 1 0,1 0 1,-1 0-1,0 0 0,0 0 1,1 0-1,-1 1 0,1-1 1,-1 0-1,1 0 0,-1 0 1,1 1-1,-1 0 0,-2 7-3,0-1-1,1 0 0,0 1 0,0 0 0,1-1 1,0 1-1,0 0 0,1 0 0,0 0 0,1 0 0,0-1 1,0 1-1,1 0 0,0 0 0,0-1 0,8 16 1,-8-19 2,1 0 1,-1-1-1,2 1 1,-1-1 0,0 0-1,1 0 1,0 0-1,-1 0 1,2-1 0,-1 0-1,0 0 1,1 0-1,-1 0 1,1 0 0,0-1-1,0 0 1,0 0-1,0 0 1,0-1 0,0 0-1,1 0 1,-1 0-1,0 0 1,1-1 0,-1 0-1,1 0 1,-1-1-1,0 1 1,7-3-1,-3 1 23,1-1-1,-1-1 1,0 1-1,0-2 1,0 1-1,-1-1 0,1 0 1,-1-1-1,0 0 1,-1-1-1,13-12 1,-12 11-4,-1 0 0,0-1 1,0 1-1,-1-1 1,0-1-1,-1 1 0,0-1 1,0 0-1,-1 0 1,4-17-1,-7 9 50,-8 25-239,-8 28-50,12-23 237,1 1 1,1 0-1,0 0 0,1 0 1,1 0-1,2 15 0,-3-26-122,0 0 0,0 1 0,0-1-1,1 0 1,0 0 0,-1 1-1,1-1 1,0 0 0,0 0 0,0 0-1,0 0 1,0 0 0,1 0-1,-1 0 1,0-1 0,1 1-1,0 0 1,-1-1 0,1 1 0,0-1-1,0 0 1,0 1 0,0-1-1,0 0 1,0 0 0,0 0-1,0-1 1,0 1 0,0 0 0,0-1-1,1 1 1,-1-1 0,0 0-1,1 0 1,-1 0 0,0 0 0,0 0-1,1 0 1,-1-1 0,0 1-1,0-1 1,1 1 0,2-3-1,23-13-5378,-3-12-3556</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2.054"/>
    </inkml:context>
    <inkml:brush xml:id="br0">
      <inkml:brushProperty name="width" value="0.025" units="cm"/>
      <inkml:brushProperty name="height" value="0.025" units="cm"/>
      <inkml:brushProperty name="color" value="#E71224"/>
    </inkml:brush>
  </inkml:definitions>
  <inkml:trace contextRef="#ctx0" brushRef="#br0">69 1 18225,'0'0'2499,"-52"32"-2884,45-8-896,-2-3-7079</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2.710"/>
    </inkml:context>
    <inkml:brush xml:id="br0">
      <inkml:brushProperty name="width" value="0.025" units="cm"/>
      <inkml:brushProperty name="height" value="0.025" units="cm"/>
      <inkml:brushProperty name="color" value="#E71224"/>
    </inkml:brush>
  </inkml:definitions>
  <inkml:trace contextRef="#ctx0" brushRef="#br0">127 307 2594,'0'0'1143,"0"-10"272,1-15-1233,-7-19 3500,5 42-3303,1-1-1,-1 1 1,0 0-1,0-1 1,0 1 0,0-1-1,0 1 1,0 0-1,-1 0 1,1 0-1,-1 0 1,1 0-1,-3-2 1,2 3-193,1 0 1,0 1-1,-1-1 1,1 1-1,0-1 1,-1 1-1,1 0 1,-1-1-1,1 1 1,-1 0-1,1 0 1,-1 0-1,1 0 1,0 0 0,-1 0-1,1 1 1,-1-1-1,1 0 1,-1 1-1,1-1 1,0 1-1,-1-1 1,1 1-1,0 0 1,0 0-1,-2 1 1,-1 1-63,0 1 0,0 0 0,0 0 1,1 0-1,-1 0 0,1 0 1,0 1-1,1 0 0,-1-1 0,1 1 1,-4 10-1,1-1-20,1 0-1,0 1 1,-2 17-1,5-28-82,0 2-4,0 0 1,1 0 0,0 0-1,0 0 1,1 11 0,-1-16-18,1 1 1,-1-1-1,1 1 1,-1-1 0,1 0-1,0 1 1,-1-1 0,1 0-1,0 1 1,0-1-1,0 0 1,0 0 0,0 0-1,0 0 1,0 0 0,1 0-1,-1 0 1,0 0-1,0-1 1,1 1 0,-1 0-1,1-1 1,-1 1-1,0-1 1,1 1 0,-1-1-1,1 0 1,1 1 0,8-1 41,-1 0 0,1-1 1,-1 0-1,1 0 1,-1-1-1,1-1 0,-1 0 1,0 0-1,0-1 1,0 0-1,-1 0 0,1-1 1,-1-1-1,0 0 1,8-7-1,15-11 31,-2-1 0,46-49-1,-63 61-32,-1 0-1,0-1 0,-1-1 0,0 0 0,-1 0 0,-1-1 0,0 0 1,-1 0-1,-1-1 0,0 0 0,5-25 0,-12 41-16,1 0 0,-1 0 1,0 0-1,0-1 0,0 1 0,1 0 0,-1 0 0,0 0 0,0 0 0,-1 0 1,1 0-1,0 0 0,0 0 0,0 0 0,-1 0 0,1 0 0,0 0 0,-1 0 1,1 0-1,-1 0 0,0-1 0,0 2-17,1 0 0,-1 0 0,0 0 0,1 0-1,-1 0 1,0 0 0,0 0 0,1 0 0,-1 0 0,0 0 0,1 0 0,-1 0-1,0 0 1,1 1 0,-1-1 0,1 0 0,-1 0 0,0 1 0,1-1 0,-1 0 0,1 1-1,-1-1 1,0 1 0,-4 3-28,1 0 0,-1 1 0,1-1 0,0 1 0,-7 9 0,1 5 17,0 0 0,1 1 0,1 0 0,1 1 1,1-1-1,1 1 0,1 1 0,0-1 0,2 1 0,0-1 0,3 31 0,-2-49 4,2 0-1,-1 0 1,0 1-1,1-1 0,-1 0 1,1 0-1,0 0 1,0 0-1,0 0 0,0 0 1,1 0-1,-1 0 1,1 0-1,0-1 0,-1 1 1,1-1-1,1 1 1,-1-1-1,0 0 1,0 1-1,1-1 0,-1-1 1,1 1-1,0 0 1,0-1-1,0 1 0,-1-1 1,1 0-1,0 0 1,1 0-1,-1 0 0,0 0 1,0-1-1,0 1 1,4-1-1,1 0 26,-1-1-1,0 0 0,0-1 1,0 1-1,0-1 0,0 0 1,0-1-1,0 0 1,-1 0-1,1-1 0,-1 1 1,0-1-1,0 0 1,9-9-1,-3 0 15,1 0 1,-2 0-1,0-1 1,11-19-1,-19 27-13,1 1-1,-1-1 1,0 0-1,-1-1 0,1 1 1,-1 0-1,0-1 0,-1 0 1,0 1-1,0-1 1,0 0-1,-1 1 0,0-14 1,0 19-23,0 1 1,-1 0-1,1 0 0,0-1 1,0 1-1,0 0 1,0 0-1,-1-1 1,1 1-1,0 0 0,0 0 1,-1 0-1,1-1 1,0 1-1,0 0 0,-1 0 1,1 0-1,0 0 1,0 0-1,-1-1 1,1 1-1,0 0 0,-1 0 1,1 0-1,0 0 1,0 0-1,-1 0 0,1 0 1,0 0-1,-1 0 1,1 0-1,0 0 1,-1 0-1,1 0 0,0 1 1,0-1-1,-1 0 1,1 0-1,0 0 0,-1 0 1,1 0-1,0 1 1,0-1-1,0 0 1,-1 0-1,1 0 0,0 1 1,0-1-1,0 0 1,-1 0-1,1 1 0,0-1 1,0 0-1,0 0 1,0 1-1,0-1 1,-1 0-1,1 1 0,0-1 1,0 0-1,0 1 1,-12 16-137,7-7 110,0 0 0,1 1 0,1 0 0,-1-1 0,2 1 0,-1 1 0,2-1 0,-1 12 0,1-20 26,1 0 0,0 0 0,0 0 0,0 0 0,1-1 0,-1 1 0,1 0-1,0 0 1,-1-1 0,1 1 0,0 0 0,0-1 0,1 1 0,-1-1 0,1 1 0,-1-1 0,1 0 0,0 1 0,0-1 0,0 0 0,0 0 0,0-1 0,0 1-1,0 0 1,1-1 0,-1 1 0,1-1 0,-1 0 0,1 1 0,-1-1 0,1-1 0,0 1 0,0 0 0,-1-1 0,1 1 0,5-1 0,8 0 31,1-1 0,-1 0 0,1-1 0,-1-1 0,0-1 0,0 0 0,-1-1 0,1-1 1,-1 0-1,0-1 0,-1-1 0,1 0 0,-2-1 0,26-20 0,-38 28-20,0 0-1,0 1 1,0-1 0,0 0-1,-1 0 1,1 0-1,0 0 1,0 0 0,-1 0-1,1 0 1,-1 0-1,1-1 1,-1 1-1,1 0 1,-1 0 0,0 0-1,1 0 1,-1-1-1,0 1 1,0 0 0,0 0-1,0-1 1,0 1-1,0 0 1,0 0 0,0-1-1,-1 1 1,1 0-1,0 0 1,-1 0 0,1 0-1,-1-1 1,0 1-1,1 0 1,-1 0 0,0 0-1,1 0 1,-1 0-1,0 0 1,0 1 0,0-1-1,0 0 1,0 0-1,-1-1 1,-8-5 43,0 0 0,0 0 0,-20-9-1,15 9-65,4 0 10,7 6 10,0-1 0,1 1 0,-1-1 0,1 0-1,-1 0 1,1-1 0,0 1 0,0-1 0,0 0 0,0 1 0,1-1 0,-1-1-1,-3-4 1,51 4-5188,-8 1 261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15.062"/>
    </inkml:context>
    <inkml:brush xml:id="br0">
      <inkml:brushProperty name="width" value="0.025" units="cm"/>
      <inkml:brushProperty name="height" value="0.025" units="cm"/>
    </inkml:brush>
  </inkml:definitions>
  <inkml:trace contextRef="#ctx0" brushRef="#br0">102 27 15118,'0'0'3577,"-5"11"-3086,-19 55-180,3 2 0,3 1 0,-13 102 0,30-167-306,0 34 428,1-37-424,0 0 0,0 0 0,0-1 0,1 1 0,-1 0 0,0-1 0,0 1 0,1 0 0,-1-1 0,0 1 1,1-1-1,-1 1 0,1 0 0,-1-1 0,1 1 0,-1-1 0,1 1 0,-1-1 0,1 0 0,-1 1 0,1-1 0,0 1 0,-1-1 0,1 0 0,0 0 0,-1 1 0,1-1 0,0 0 0,0 0 0,-1 0 0,1 0 0,0 0 1,-1 0-1,1 0 0,0 0 0,0 0 0,-1 0 0,1 0 0,0 0 0,-1-1 0,1 1 0,0 0 0,-1 0 0,1-1 0,1 0 0,6-2 150,0-1 0,0-1 0,-1 1 0,1-1 1,-1-1-1,0 1 0,-1-1 0,8-9 0,51-61 765,-47 53-862,25-32 169,-3-2 0,-1-1 0,33-71 0,-67 114-401,-10 16-2385,-15 21-4551,16-17 5812,-19 20-6634</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6.607"/>
    </inkml:context>
    <inkml:brush xml:id="br0">
      <inkml:brushProperty name="width" value="0.025" units="cm"/>
      <inkml:brushProperty name="height" value="0.025" units="cm"/>
      <inkml:brushProperty name="color" value="#E71224"/>
    </inkml:brush>
  </inkml:definitions>
  <inkml:trace contextRef="#ctx0" brushRef="#br0">277 32 5093,'0'0'1447,"9"-5"2759,28-16-1371,-30 15 3678,-14 7-4835,-14 5-1483,-2 7 88,1 0-1,1 1 0,-1 1 1,2 1-1,0 1 0,2 0 0,-1 2 1,2 0-1,1 1 0,0 1 0,2 0 1,0 1-1,1 1 0,1 0 0,-15 44 1,25-61-268,1-1 0,-1 1 0,1-1 0,0 1 0,1 0 1,-1-1-1,1 1 0,0 0 0,1-1 0,-1 1 0,1-1 0,0 1 0,4 9 1,-3-12-6,0 0 0,0 0 0,0 0 1,1 0-1,-1-1 0,1 1 1,-1-1-1,1 1 0,0-1 0,0 0 1,0 0-1,0-1 0,1 1 1,-1-1-1,0 1 0,1-1 0,-1 0 1,1 0-1,-1-1 0,1 1 1,-1-1-1,6 1 0,22 1 69,1-1 0,-1-2 1,0-1-1,0-1 0,41-10 0,-21 0-748,0-2 0,64-29 0,-109 42 320,43-24-1496,-47 25 1445,-1-1 0,1 1 0,0-1 0,-1 0 0,1 0 0,-1 0 0,1 0 0,-1 0 0,0 0 0,0 0 0,0 0 0,1-3 0,0-11-6427</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6.940"/>
    </inkml:context>
    <inkml:brush xml:id="br0">
      <inkml:brushProperty name="width" value="0.025" units="cm"/>
      <inkml:brushProperty name="height" value="0.025" units="cm"/>
      <inkml:brushProperty name="color" value="#E71224"/>
    </inkml:brush>
  </inkml:definitions>
  <inkml:trace contextRef="#ctx0" brushRef="#br0">1 80 9065,'0'0'5765,"76"-7"-4804,-19-7 192,9 1-224,9-3-224,0 4-161,-7 2-384,-9 5-96,-16 3-1761,-23 2-5158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7.314"/>
    </inkml:context>
    <inkml:brush xml:id="br0">
      <inkml:brushProperty name="width" value="0.025" units="cm"/>
      <inkml:brushProperty name="height" value="0.025" units="cm"/>
      <inkml:brushProperty name="color" value="#E71224"/>
    </inkml:brush>
  </inkml:definitions>
  <inkml:trace contextRef="#ctx0" brushRef="#br0">0 151 7207,'0'0'11499,"86"-27"-10506,-30 5-97,15-1-351,4-2-513,0 7 0,-2 6 0,-5 3-1153,-4 3-3908,-12-3-4772</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7.660"/>
    </inkml:context>
    <inkml:brush xml:id="br0">
      <inkml:brushProperty name="width" value="0.025" units="cm"/>
      <inkml:brushProperty name="height" value="0.025" units="cm"/>
      <inkml:brushProperty name="color" value="#E71224"/>
    </inkml:brush>
  </inkml:definitions>
  <inkml:trace contextRef="#ctx0" brushRef="#br0">0 111 12556,'0'0'6534,"50"-14"-5445,-7 2 417,5-1-546,11-3-575,0 3-321,9 0-96,-6 4-1217,-3-1-1538,-5 0-3651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8.005"/>
    </inkml:context>
    <inkml:brush xml:id="br0">
      <inkml:brushProperty name="width" value="0.025" units="cm"/>
      <inkml:brushProperty name="height" value="0.025" units="cm"/>
      <inkml:brushProperty name="color" value="#E71224"/>
    </inkml:brush>
  </inkml:definitions>
  <inkml:trace contextRef="#ctx0" brushRef="#br0">95 28 4708,'0'0'12391,"9"-5"-11110,-5 2-1158,1 0 0,-1 0 0,1 1 0,0-1 0,0 1 0,0 0 0,0 1 0,7-2 0,-9 3-80,-1 0-1,1 0 1,-1 0-1,0 0 0,1 1 1,-1-1-1,0 1 1,1 0-1,-1-1 1,0 1-1,0 0 0,1 0 1,-1 1-1,0-1 1,0 0-1,0 1 1,-1-1-1,1 1 0,0-1 1,0 1-1,-1 0 1,1 0-1,-1 0 1,0 0-1,1 0 0,0 3 1,2 3-6,-1 0-1,1-1 1,-2 1 0,1 0 0,-1 1 0,-1-1 0,1 0-1,-1 1 1,-1-1 0,1 1 0,-2-1 0,1 0 0,-1 1-1,0-1 1,-1 1 0,0-1 0,0 0 0,-5 11-1,-7 15 336,-2 0 0,-39 60-1,26-46 415,26-43-671,0 0 0,1 1 0,-1-1 1,1 1-1,0 0 0,1-1 1,-2 8-1,3-12-100,0 0 0,0 0 0,0 1 1,0-1-1,0 0 0,0 0 0,0 0 1,0 1-1,0-1 0,1 0 0,-1 0 1,1 0-1,-1 0 0,0 1 0,1-1 0,0 0 1,-1 0-1,1 0 0,0 0 0,0 0 1,-1-1-1,1 1 0,0 0 0,0 0 1,0 0-1,0-1 0,0 1 0,0 0 0,0-1 1,0 1-1,0-1 0,1 1 0,-1-1 1,0 0-1,0 1 0,0-1 0,0 0 1,2 0-1,18 2-33,-1-1 0,1-1 0,-1 0-1,1-2 1,-1 0 0,1-2 0,-1 0 0,0-1 0,-1-1 0,1-1 0,-1-1 0,33-18 0,-21 1-2244,-30 24 2029,0 0 0,0 0 0,0 0 0,-1 0 0,1-1 0,0 1 0,-1 0 0,1 0 0,0-1 0,-1 1 0,0-1 0,1 1 0,-1 0 0,0-1 0,1 1 0,-1-1 0,0 1-1,0-1 1,0 1 0,-1-1 0,1 1 0,0 0 0,0-1 0,-2-1 0,-11-16-6168</inkml:trace>
  <inkml:trace contextRef="#ctx0" brushRef="#br0" timeOffset="1">1 254 10634,'0'0'7976,"89"-23"-7656,-34 17-96,4 2-192,0-1-704,-2 1-5126</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8.535"/>
    </inkml:context>
    <inkml:brush xml:id="br0">
      <inkml:brushProperty name="width" value="0.025" units="cm"/>
      <inkml:brushProperty name="height" value="0.025" units="cm"/>
      <inkml:brushProperty name="color" value="#E71224"/>
    </inkml:brush>
  </inkml:definitions>
  <inkml:trace contextRef="#ctx0" brushRef="#br0">68 99 14157,'0'0'1319,"-9"7"256,6-4-1413,-35 33 1563,36-34-1594,0 0 1,1 0 0,-1 0-1,1 0 1,0 0 0,-1 0-1,1 0 1,0 1 0,0-1-1,0 0 1,1 1-1,-1-1 1,1 1 0,-1-1-1,1 1 1,0-1 0,0 0-1,0 1 1,0-1 0,0 1-1,1 4 1,0-6-112,-1-1 1,1 1-1,0 0 1,0 0-1,0 0 0,0 0 1,0-1-1,0 1 0,0 0 1,0-1-1,0 1 1,0 0-1,0-1 0,0 0 1,0 1-1,0-1 0,1 0 1,-1 1-1,0-1 1,0 0-1,0 0 0,2 0 1,32-1 115,-28 0-58,5 0-20,0-2 0,0 0 0,0 0-1,0-1 1,-1 0 0,15-8 0,-16 7-91,0 0-1,0 1 1,1 0 0,0 0 0,-1 2 0,1-1-1,19-1 1,-29 4 24,0 1 0,0-1-1,-1 1 1,1-1 0,0 1 0,-1-1 0,1 1-1,0-1 1,-1 1 0,1-1 0,-1 1 0,1 0-1,0 0 1,-1-1 0,0 1 0,1 0-1,-1 0 1,0-1 0,1 1 0,-1 0 0,0 0-1,0 0 1,1-1 0,-1 1 0,0 0 0,0 0-1,0 0 1,0 0 0,-1 1 0,1 36 102,0-28-86,0-9-4,-1 1 0,1-1 1,0 0-1,0 1 0,0-1 0,0 1 1,0-1-1,1 0 0,-1 1 0,0-1 0,1 0 1,-1 1-1,1-1 0,-1 0 0,1 0 1,0 1-1,-1-1 0,1 0 0,0 0 1,0 0-1,0 0 0,0 0 0,0 0 0,0 0 1,0 0-1,0 0 0,0-1 0,0 1 1,0 0-1,1-1 0,-1 1 0,0-1 1,3 1-1,0-1 35,1 0 0,-1 0 0,1 0 0,-1-1 0,0 0 0,1 0 0,-1 0 0,0 0 0,0-1 0,6-2 0,85-46-293,-61 30-1125,54-21-1,-83 39 1502,0 1-1,1 0 1,0 0-1,-1 0 1,1 1-1,0 0 1,9 1-1,-10-1 37,0 1-1,0-1 1,0 0-1,0-1 1,0 1-1,0-1 1,0 0-1,0 0 1,-1-1-1,7-1 0,3-5 177,0 0 0,-1-1 0,16-13-1,-26 20-252,1-1 0,-1 0-1,1 0 1,-1 0 0,0-1-1,0 1 1,-1-1 0,1 1-1,-1-1 1,1 0 0,-1 0-1,0 0 1,-1 0 0,1-1-1,-1 1 1,1-5 0,-2 8-78,0 1 0,0-1-1,0 1 1,-1-1 0,1 1 0,0 0 0,0-1 0,-1 1 0,1 0 0,0-1 0,-1 1 0,1 0 0,0-1 0,-1 1 0,1 0 0,-1 0-1,1-1 1,0 1 0,-1 0 0,1 0 0,-1 0 0,1 0 0,-1-1 0,1 1 0,0 0 0,-1 0 0,1 0 0,-1 0 0,1 0 0,-1 0-1,1 0 1,-1 0 0,1 1 0,-1-1 0,1 0 0,0 0 0,-1 0 0,1 0 0,-1 0 0,1 1 0,0-1 0,-1 0 0,1 0 0,-1 1-1,1 0 1,-23 10-149,16-4 124,0-1 0,0 1 0,0 0 0,1 1 0,0 0 0,1 0 0,-8 14 0,10-17 18,1 0 1,0 1 0,0-1-1,0 0 1,0 1-1,1-1 1,0 1-1,0 0 1,0-1-1,1 1 1,0 0-1,0-1 1,1 1-1,1 9 1,-1-13-15,0 1-1,1-1 1,-1 0-1,0 0 1,1 0 0,-1 0-1,1 0 1,0 0 0,0 0-1,0-1 1,0 1-1,0-1 1,0 1 0,0-1-1,0 0 1,1 0-1,-1 0 1,0 0 0,1 0-1,-1 0 1,1-1-1,-1 1 1,1-1 0,-1 0-1,4 1 1,4-1-968,1 1 0,0-1 0,-1-1-1,19-2 1,18-12-6935</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09.678"/>
    </inkml:context>
    <inkml:brush xml:id="br0">
      <inkml:brushProperty name="width" value="0.025" units="cm"/>
      <inkml:brushProperty name="height" value="0.025" units="cm"/>
      <inkml:brushProperty name="color" value="#E71224"/>
    </inkml:brush>
  </inkml:definitions>
  <inkml:trace contextRef="#ctx0" brushRef="#br0">70 123 2819,'0'0'8456,"0"-9"-4762,-5-25-945,5 33-2686,0 1 0,0-1 0,0 1 0,0-1 0,0 1 0,0-1 0,0 1-1,0-1 1,-1 1 0,1-1 0,0 1 0,0 0 0,0-1 0,-1 1 0,1-1 0,0 1 0,0-1 0,-1 1 0,1 0-1,0-1 1,-1 1 0,1 0 0,0-1 0,-1 1 0,1 0 0,-1-1 0,1 1 0,0 0 0,-1 0 0,1 0 0,-1-1-1,1 1 1,-1 0 0,1 0 0,-1 0 0,1 0 0,-1 0 0,1 0 0,-1 0 0,1 0 0,-1 0 0,1 0 0,-1 0-1,1 0 1,-1 0 0,1 0 0,-1 1 0,1-1 0,-1 0 0,1 0 0,0 0 0,-1 1 0,1-1 0,-1 0 0,1 1 0,0-1-1,-1 0 1,1 1 0,0-1 0,-1 0 0,1 1 0,0-1 0,-1 2 0,-16 20-1,12-11-38,1 1-1,0-1 0,1 1 0,0 0 1,1 0-1,0 0 0,0 0 1,2 0-1,-1 0 0,3 21 1,-1-31-13,0-1 0,-1 1 0,1-1 0,0 1 1,0-1-1,0 1 0,0-1 0,0 0 0,1 0 1,-1 0-1,0 1 0,1-1 0,-1 0 1,0-1-1,1 1 0,-1 0 0,1 0 0,-1-1 1,1 1-1,0 0 0,-1-1 0,1 0 1,0 1-1,-1-1 0,1 0 0,0 0 0,-1 0 1,1 0-1,0 0 0,-1 0 0,4-1 0,3 0 132,0 0 1,0 0-1,-1-1 0,1 0 0,13-5 0,-1-4 71,0 0 0,0-1 1,-1-1-1,0 0 0,-1-2 1,-1 0-1,0-1 1,-1-1-1,-1-1 0,-1 0 1,0 0-1,21-41 0,-87 158-406,46-87 190,1 0-1,0 1 1,1 0-1,1 0 1,0 0 0,1 0-1,0 0 1,1 0-1,0 1 1,2 17-1,0-29 18,-1 0 1,1 0-1,0 0 0,-1 0 0,1 0 0,0 0 0,0-1 0,1 1 0,-1 0 0,0-1 0,0 1 0,1-1 0,-1 1 0,1-1 0,-1 0 0,1 0 0,0 0 0,0 0 0,-1 0 0,1 0 0,0 0 0,0 0 0,0-1 0,0 1 0,0-1 0,0 1 0,0-1 0,0 0 0,0 0 0,0 0 0,0 0 0,0 0 0,0 0 0,0 0 0,0-1 0,4 0 0,2-1 91,1 0 0,-1 0 0,0-1 0,0 1 0,0-2 0,0 1 0,10-8 0,1-2-38,-1-1 0,-1-1-1,-1 0 1,26-31-1,-37 39-45,1 0 0,-1 0-1,-1 0 1,1-1-1,-1 1 1,-1-1-1,1 0 1,-1-1 0,-1 1-1,1 0 1,-2-1-1,1 1 1,-1-1 0,0 0-1,-1-10 1,0 18-29,0 1 0,0 0 0,0-1 0,0 1 0,0 0 1,0 0-1,0-1 0,-1 1 0,1 0 0,0-1 0,0 1 0,0 0 0,-1 0 1,1-1-1,0 1 0,0 0 0,0 0 0,-1 0 0,1-1 0,0 1 1,-1 0-1,1 0 0,0 0 0,0 0 0,-1-1 0,1 1 0,0 0 0,-1 0 1,1 0-1,0 0 0,-1 0 0,1 0 0,0 0 0,-1 0 0,1 0 0,0 0 1,-1 0-1,1 0 0,0 0 0,-1 0 0,1 1 0,0-1 0,0 0 1,-1 0-1,1 0 0,0 0 0,-1 0 0,1 1 0,0-1 0,0 0 0,-1 0 1,1 1-1,-15 11-222,11-7 220,0 1-1,1-1 1,0 0 0,0 1-1,1 0 1,-1 0-1,1 0 1,1 0-1,-1 0 1,1 0 0,0 0-1,0 0 1,1 0-1,-1 1 1,2-1-1,0 8 1,-1-13 16,1 0-1,0 0 1,0 0-1,-1 0 1,1 0-1,0 0 1,0 0-1,0 0 1,0 0-1,0 0 1,0-1-1,1 1 1,-1 0 0,0-1-1,0 1 1,0-1-1,1 1 1,-1-1-1,0 0 1,0 1-1,1-1 1,-1 0-1,0 0 1,1 0-1,-1 0 1,0 0-1,1 0 1,1-1 0,40-9 262,-30 4-226,-1-1 0,0 0 0,0-1 0,-1-1 0,0 0 0,10-10 0,-15 14-39,0-1 1,-1-1-1,1 1 0,-1-1 0,-1 0 1,1 0-1,-1 0 0,0 0 1,-1-1-1,0 0 0,4-11 0,-8 19-12,1 0 0,0 0 0,0 0-1,0 0 1,0 0 0,0 0 0,0 0-1,-1 0 1,1 0 0,0 0-1,0 0 1,0 0 0,0 0 0,0 0-1,0 0 1,-1 0 0,1 0 0,0 0-1,0 0 1,0 0 0,0 0-1,0 0 1,0 0 0,-1 0 0,1 0-1,0 0 1,0-1 0,0 1 0,0 0-1,0 0 1,0 0 0,0 0-1,0 0 1,0 0 0,-1 0 0,1 0-1,0-1 1,0 1 0,0 0 0,0 0-1,0 0 1,0 0 0,0 0-1,0 0 1,0-1 0,0 1 0,0 0-1,0 0 1,0 0 0,0 0 0,0 0-1,0 0 1,0-1 0,0 1-1,0 0 1,0 0 0,0 0 0,0 0-1,0 0 1,0 0 0,1-1 0,-1 1-1,0 0 1,0 0 0,0 0-1,-12 13-165,-10 20 131,18-26 45,1-1 0,0 1 1,0 0-1,0-1 0,1 1 0,0 0 0,1 1 0,-1-1 0,1 10 0,1-16 3,0 0 0,1 0 0,-1 0-1,0-1 1,1 1 0,-1 0 0,1 0-1,-1-1 1,1 1 0,0 0 0,-1 0-1,1-1 1,0 1 0,-1-1 0,1 1-1,0-1 1,0 1 0,-1-1 0,1 1-1,0-1 1,0 0 0,0 1 0,0-1-1,0 0 1,0 0 0,-1 0 0,1 1-1,0-1 1,0 0 0,0 0 0,0-1-1,0 1 1,1 0 0,37-3 180,-29 0-171,0 0-1,1-1 1,-1 0-1,-1-1 0,1 0 1,11-8-1,31-14-315,-49 26 206,-8 50-528,4-39 593,-1 1 1,1 0-1,1 0 1,0-1-1,0 1 1,4 15-1,-3-23 39,-1-1 0,1 1 1,0-1-1,1 1 0,-1-1 0,0 0 0,1 0 0,-1 0 1,1 0-1,0 0 0,0 0 0,0 0 0,0 0 0,0-1 1,0 1-1,0-1 0,1 1 0,-1-1 0,0 0 1,1 0-1,-1 0 0,1 0 0,-1 0 0,1-1 0,-1 1 1,1-1-1,0 0 0,-1 0 0,1 0 0,0 0 0,3 0 1,0-1 31,0 0 1,0 0-1,0 0 1,-1-1-1,1 0 1,0 0 0,0 0-1,-1-1 1,0 1-1,1-1 1,-1-1-1,0 1 1,7-7-1,-9 7-13,0 0 0,0 0-1,0 0 1,0 0-1,0 0 1,0-1 0,-1 1-1,0-1 1,0 0-1,0 0 1,0 0 0,0 0-1,-1 0 1,0 0-1,0 0 1,0 0 0,0-1-1,-1 1 1,1-9-1,-2 11-78,0 0 0,0 0 0,0 0-1,0 0 1,0 0 0,0 0 0,0 0-1,0 0 1,-1 0 0,1 1 0,-1-1-1,1 0 1,-1 1 0,0-1 0,0 1-1,0 0 1,0 0 0,0-1 0,0 1-1,0 1 1,-2-2 0,-19-8-3502,3 2-5420,30 7-4078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0.209"/>
    </inkml:context>
    <inkml:brush xml:id="br0">
      <inkml:brushProperty name="width" value="0.025" units="cm"/>
      <inkml:brushProperty name="height" value="0.025" units="cm"/>
      <inkml:brushProperty name="color" value="#E71224"/>
    </inkml:brush>
  </inkml:definitions>
  <inkml:trace contextRef="#ctx0" brushRef="#br0">204 151 6182,'0'0'10629,"-11"-3"-9871,5 2-702,0 0 0,0 0 0,0 1 0,-1 0 0,1 0 0,0 0 0,0 1 0,-1 0 0,1 0 0,0 1 0,0-1 0,0 1 0,1 1 0,-1-1 0,0 1 0,1 0 1,-1 0-1,1 1 0,-5 4 0,1-2 233,2 1 0,-1 0 0,1 0 0,-11 14 0,16-18-134,-1 0 0,1 0 0,0 1 0,0-1 0,1 1 0,-1 0 0,1-1-1,-1 1 1,1 0 0,1 0 0,-1 0 0,0 0 0,1 0 0,0 6 0,0-9-114,1 1 0,0-1 0,0 1 0,0-1 0,0 1 0,0-1 1,0 0-1,0 0 0,0 1 0,0-1 0,1 0 0,-1 0 0,0 0 1,1 0-1,-1-1 0,1 1 0,-1 0 0,1 0 0,-1-1 0,1 1 1,0-1-1,-1 0 0,1 1 0,0-1 0,-1 0 0,1 0 0,0 0 0,-1 0 1,1 0-1,0-1 0,1 1 0,58-8 746,-40 1-666,0-1 0,-1-1 0,0-1 0,-1-1 0,0 0 1,0-2-1,-2 0 0,1-1 0,-2-1 0,0 0 0,-1-1 0,0-1 0,-1-1 1,-1 0-1,19-35 0,-30 49-92,-1 0-1,0 1 1,1-1 0,-1 0 0,-1 0 0,1 0 0,0 0 0,-1 0 0,0-5-1,0 8-28,0 1-1,0-1 0,0 1 0,0-1 0,0 1 0,0-1 0,0 1 1,-1 0-1,1-1 0,0 1 0,0-1 0,0 1 0,-1 0 0,1-1 1,0 1-1,0 0 0,-1-1 0,1 1 0,0 0 0,-1-1 0,1 1 1,0 0-1,-1 0 0,1-1 0,0 1 0,-1 0 0,1 0 0,0 0 0,-1-1 1,0 1-1,-1 0-16,1 1 0,0-1 0,-1 0 1,1 1-1,-1-1 0,1 1 0,0 0 1,-1-1-1,1 1 0,0 0 0,-1 0 1,1 0-1,0 0 0,-2 2 0,-6 6 4,0 1 0,1 0-1,0 0 1,0 1 0,1 0-1,0 0 1,1 1 0,1-1-1,-1 2 1,2-1 0,0 0-1,0 1 1,1 0 0,1 0-1,-1 19 1,3-29 20,0 1 1,1-1-1,-1 0 0,1 0 1,0 0-1,0 1 0,0-1 1,1 0-1,-1-1 0,1 1 1,0 0-1,-1 0 0,1-1 0,0 1 1,1-1-1,-1 1 0,0-1 1,1 0-1,-1 0 0,1 0 1,0 0-1,0 0 0,-1-1 1,1 1-1,0-1 0,0 0 1,1 0-1,-1 0 0,0 0 1,0-1-1,6 1 0,11 2 62,0 0 0,0-2 0,37-2 0,-55 1-67,15-2 17,0 0 0,0-1 0,0 0 0,-1-2-1,1 0 1,27-12 0,-34 12-16,0 0 0,0-1 0,0 0-1,-1 0 1,0-1 0,0-1 0,0 1 0,-1-1-1,0-1 1,-1 1 0,7-11 0,-13 18-2,-1 1 1,1-1-1,0 0 1,-1 0 0,1 0-1,-1 1 1,1-1-1,-1 0 1,0 0-1,1 0 1,-1 0-1,0 0 1,0 0-1,0 0 1,1 0-1,-1 0 1,0 0-1,0 0 1,0 0-1,-1 0 1,1 0 0,0 1-1,0-1 1,0 0-1,-1 0 1,1 0-1,-1-2 1,0 2-10,-1 1-1,1-1 1,0 0 0,0 0 0,-1 1 0,1-1 0,-1 1-1,1-1 1,0 1 0,-1 0 0,1 0 0,-1-1-1,1 1 1,-1 0 0,1 0 0,-2 0 0,-5 1-34,0 0 0,-1 0 0,1 1 1,0 0-1,-11 4 0,13-3 36,1 0-1,0 0 1,0 0 0,0 1 0,0 0-1,1 0 1,-1 0 0,1 1 0,0-1 0,1 1-1,-1 0 1,-3 7 0,6-11 10,0 1 0,0-1 0,1 1 0,-1-1 0,1 1 0,-1 0 0,1-1 0,0 1 0,0 0 0,0-1 0,0 1 0,0 0 0,0-1 0,0 1 0,0 0 0,0-1 0,1 1 0,-1-1 0,2 3 0,-1-2 5,0 0-1,1-1 0,-1 1 0,1 0 0,-1-1 0,1 1 1,0-1-1,0 0 0,0 1 0,0-1 0,0 0 0,0 0 1,0 0-1,0-1 0,0 1 0,0 0 0,1-1 0,2 1 1,12 2-227,1 0-1,0-2 1,0 0 0,31-2 0,-33-1-2248,0 0 0,29-9 1,9-9-12082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1.329"/>
    </inkml:context>
    <inkml:brush xml:id="br0">
      <inkml:brushProperty name="width" value="0.025" units="cm"/>
      <inkml:brushProperty name="height" value="0.025" units="cm"/>
      <inkml:brushProperty name="color" value="#E71224"/>
    </inkml:brush>
  </inkml:definitions>
  <inkml:trace contextRef="#ctx0" brushRef="#br0">129 66 3075,'0'0'13485,"-8"-7"-11462,-27-18-678,34 25-1333,0 0 1,0-1-1,0 1 0,0 0 0,1-1 1,-1 1-1,0 0 0,0 0 0,0 0 1,0 0-1,0 0 0,0 0 0,0 0 1,1 0-1,-1 1 0,0-1 0,0 0 1,0 0-1,0 1 0,1-1 0,-1 0 1,0 1-1,0-1 0,0 1 0,1-1 1,-1 1-1,0 0 0,1-1 0,-1 1 1,1 0-1,-1-1 0,1 1 0,-1 0 1,1-1-1,-1 1 0,1 0 0,-1 0 1,1 0-1,0 0 0,0-1 0,-1 1 1,1 0-1,0 1 0,-3 4-6,-5 7 37,1 0 1,1 1 0,0 0-1,0 0 1,2 0 0,0 0-1,0 1 1,1 0 0,1-1-1,0 17 1,2-29-16,0-1 0,0 0 0,0 0-1,0 0 1,1 0 0,-1 0 0,0 1 0,1-1-1,-1 0 1,1 0 0,-1 0 0,1 0 0,-1 0-1,1 0 1,0 0 0,0 0 0,-1 0 0,1-1 0,0 1-1,0 0 1,0 0 0,0-1 0,0 1 0,0 0-1,0-1 1,0 1 0,0-1 0,0 0 0,0 1-1,1-1 1,-1 0 0,0 1 0,0-1 0,0 0-1,0 0 1,1 0 0,-1 0 0,0 0 0,0-1-1,0 1 1,2-1 0,4 0 185,0 0 0,0-1 0,0 1 0,0-2 0,0 1 0,8-5 0,5-5-33,-1 0 0,0-1 0,-1-1 0,30-29-1,-37 32 36,0-1-1,-1 0 1,-1 0-1,0-1 0,-1 0 1,0-1-1,-1 0 1,6-15-1,-11 16-1,-8 15-283,-10 17-196,5 2-38,1 2 0,1-1-1,1 1 1,1 1 0,1-1 0,-4 38-1,9-59 92,1 0 0,0-1 0,-1 1 0,1 0 0,0 0 0,0 0-1,0 0 1,1 0 0,-1 0 0,0 0 0,1-1 0,-1 1 0,1 0 0,0 0 0,-1 0 0,1-1-1,0 1 1,0 0 0,0-1 0,0 1 0,0-1 0,1 1 0,1 1 0,-2-3-193,1 1 1,0 0 0,0 0 0,0 0 0,1-1 0,-1 0-1,0 1 1,0-1 0,0 0 0,0 0 0,0 0-1,0 0 1,1 0 0,-1 0 0,0-1 0,0 1-1,0-1 1,0 1 0,0-1 0,4-2 0,29-19-5227</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1.678"/>
    </inkml:context>
    <inkml:brush xml:id="br0">
      <inkml:brushProperty name="width" value="0.025" units="cm"/>
      <inkml:brushProperty name="height" value="0.025" units="cm"/>
      <inkml:brushProperty name="color" value="#E71224"/>
    </inkml:brush>
  </inkml:definitions>
  <inkml:trace contextRef="#ctx0" brushRef="#br0">148 78 5509,'1'-12'6326,"5"-39"-2536,-5 50-3649,-1 1-1,0 0 1,0 0-1,0-1 1,1 1-1,-1 0 1,0-1-1,0 1 1,0-1-1,0 1 0,0 0 1,0-1-1,0 1 1,0 0-1,0-1 1,0 1-1,0 0 1,0-1-1,0 1 1,0-1-1,0 1 0,0 0 1,0-1-1,0 1 1,0 0-1,0-1 1,-1 1-1,1 0 1,0-1-1,0 1 1,0 0-1,-1-1 1,1 1-1,0 0 0,0 0 1,-1-1-1,1 1 1,0 0-1,-1 0 1,1 0-1,0-1 1,-1 1-1,-12 15 1148,-11 29-1435,17-29 228,-39 102 231,43-107-289,0 0-1,0 0 1,1 0-1,1 1 1,0-1 0,0 1-1,1 0 1,0-1-1,3 17 1,-2-25-9,0 0 1,0-1 0,0 1-1,0 0 1,1-1-1,-1 1 1,0-1-1,1 1 1,-1-1 0,1 0-1,0 0 1,-1 0-1,1 0 1,0 0 0,0 0-1,0 0 1,-1 0-1,1-1 1,0 1-1,0 0 1,0-1 0,0 0-1,0 0 1,0 1-1,0-1 1,0 0 0,0-1-1,0 1 1,0 0-1,0-1 1,3 0-1,7-1 15,-1 0-1,0 0 1,0-1-1,13-6 0,-22 8-42,-1 0 0,0 1 0,0-1 0,0 0-1,1 0 1,-1 1 0,0-1 0,1 1-1,-1-1 1,1 1 0,-1 0 0,0 0 0,1-1-1,-1 1 1,1 0 0,-1 0 0,1 0 0,-1 0-1,1 1 1,-1-1 0,0 0 0,1 1-1,-1-1 1,1 1 0,-1-1 0,0 1 0,0 0-1,1-1 1,0 2 0,-1 0 12,-1 0 1,0 0-1,0 0 1,0 0-1,0 0 1,0 0-1,0 0 0,-1 0 1,1 0-1,-1 0 1,1 0-1,-1 0 1,0 0-1,0 0 1,1 0-1,-1-1 1,-1 1-1,1 0 0,0-1 1,-2 3-1,-2 3 35,0 0 0,0 0-1,0-1 1,0 0 0,-1 0 0,0 0-1,0-1 1,-1 0 0,0 0 0,0 0-1,0-1 1,0 0 0,-1-1-1,1 0 1,-1 0 0,0 0 0,0-1-1,0 0 1,0-1 0,0 1 0,0-2-1,-12 1 1,18-1-45,1-1-1,-1 1 1,0-1 0,0 1-1,1-1 1,-1 0 0,1 0-1,-1 0 1,1 0-1,-1 0 1,1 0 0,-1 0-1,1 0 1,0 0 0,0-1-1,-1 1 1,1 0 0,0-1-1,0 1 1,0-1-1,1 0 1,-1 1 0,0-1-1,1 0 1,-2-3 0,1 3-458,1-2 1,-1 1 0,0 0-1,1 0 1,0 0 0,0 0-1,0 0 1,0 0 0,0 0-1,1 0 1,-1 0-1,1 0 1,0 0 0,2-5-1,15-11-6341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15.601"/>
    </inkml:context>
    <inkml:brush xml:id="br0">
      <inkml:brushProperty name="width" value="0.025" units="cm"/>
      <inkml:brushProperty name="height" value="0.025" units="cm"/>
    </inkml:brush>
  </inkml:definitions>
  <inkml:trace contextRef="#ctx0" brushRef="#br0">1 223 12107,'0'0'5894,"12"0"-5088,-4 0-720,0 0-1,0 0 0,-1-1 1,1 0-1,-1-1 1,1 0-1,-1 0 0,1 0 1,-1-1-1,0 0 1,13-7-1,22-21 19,-31 22-96,0 0 1,0 1-1,1 0 0,0 1 1,0 1-1,1 0 1,23-8-1,-35 14-6,0 0 0,0 1 0,0-1 1,0 1-1,0-1 0,0 1 0,-1-1 0,1 1 0,0 0 1,0-1-1,-1 1 0,1 0 0,0-1 0,-1 1 1,1 0-1,-1 0 0,1 0 0,-1 0 0,1 0 0,-1 0 1,0-1-1,1 1 0,-1 0 0,0 0 0,0 0 0,0 0 1,1 0-1,-1 0 0,0 0 0,0 0 0,-1 0 0,1 0 1,0 0-1,-1 2 0,-2 42 477,-15 19 120,13-49-443,0 0 0,1 0 0,-3 26 0,11-34 21,5-13 54,9-13 348,-3-4-38,20-43-1,8-13-409,-43 85-160,0 0 0,0 0 1,0 0-1,1 0 0,0 0 0,0 0 0,0 0 0,1-1 1,4 10-1,-5-13 24,-1-1 0,1 0 0,-1 1 0,1-1 0,0 0 0,0 1 0,0-1 0,0 0 0,0 0 1,0 0-1,0 0 0,0 0 0,0 0 0,0 0 0,1-1 0,-1 1 0,0 0 0,1-1 0,-1 1 0,0 0 0,1-1 1,2 1-1,-1-1 13,1 0-1,-1 0 1,0 0 0,0 0 0,1-1 0,-1 1 0,0-1 0,0 0 0,6-3 0,3-1 20,-1-1 0,0 0 0,-1 0 0,13-12 1,-9 7-13,6-5-2,-1 0 1,19-22-1,-34 34 1,0 0-1,-1 0 1,0 0 0,0-1 0,0 1-1,0-1 1,-1 0 0,0 1-1,0-1 1,0 0 0,0-1 0,-1 1-1,0 0 1,0 0 0,0 0-1,-1-8 1,0 13-15,0-1 0,-1 0 0,1 1 0,0-1 0,-1 1 0,1-1 0,0 1 0,-1-1 1,1 1-1,-1-1 0,1 1 0,-1-1 0,1 1 0,-1-1 0,1 1 0,-1 0 0,1 0 0,-1-1 0,0 1 0,1 0 0,-1 0 0,1-1 0,-1 1 0,0 0 0,1 0 0,-1 0 0,0 0 0,1 0 0,-1 0 0,0 0 0,1 0 0,-1 0 0,1 0 1,-1 0-1,0 1 0,1-1 0,-1 0 0,0 0 0,1 1 0,-1-1 0,1 0 0,-1 1 0,1-1 0,-1 1 0,1-1 0,-1 0 0,0 2 0,-28 17-109,18-6 103,0 0-1,0 1 0,-12 22 1,20-30-34,-1-1 0,2 1 0,-1 0 0,1 0 1,0 0-1,0 1 0,1-1 0,0 0 0,0 1 0,0-1 1,1 0-1,0 10 0,0-15-91,1 0 0,-1 0 0,1 0 0,-1 0 0,1 0 0,-1 0 0,1 0 0,-1 0 0,1 0 0,0-1 0,-1 1 0,1 0 0,0 0 0,0-1 0,0 1 1,0-1-1,0 1 0,-1-1 0,1 1 0,0-1 0,0 1 0,0-1 0,0 0 0,0 1 0,0-1 0,1 0 0,-1 0 0,1 0 0,33 0-7741,-34 0 7055,22-3-9096</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2.084"/>
    </inkml:context>
    <inkml:brush xml:id="br0">
      <inkml:brushProperty name="width" value="0.025" units="cm"/>
      <inkml:brushProperty name="height" value="0.025" units="cm"/>
      <inkml:brushProperty name="color" value="#E71224"/>
    </inkml:brush>
  </inkml:definitions>
  <inkml:trace contextRef="#ctx0" brushRef="#br0">67 146 6951,'0'0'7399,"10"-3"-3203,-5 1-3939,42-17 3999,-45 18-4109,0 0 1,0 0-1,0-1 1,0 1-1,0-1 1,0 1-1,0-1 1,-1 0-1,1 0 1,0 0-1,-1 0 1,0 0-1,0 0 1,1 0-1,-1 0 1,0-1 0,-1 1-1,1 0 1,0-1-1,-1 1 1,1 0-1,-1-4 1,0 5-146,-1 0 1,1 1-1,0-1 1,-1 0-1,0 1 1,1-1-1,-1 0 1,1 1-1,-1-1 1,0 1-1,1-1 1,-1 1-1,0-1 1,0 1-1,1-1 1,-1 1-1,0 0 0,0-1 1,0 1-1,0 0 1,1 0-1,-1 0 1,0 0-1,0 0 1,0 0-1,0 0 1,0 0-1,0 0 1,1 0-1,-1 0 1,0 0-1,0 1 1,0-1-1,0 0 1,1 1-1,-1-1 1,-1 1-1,-35 12-112,29-8 129,1 0 1,0 1 0,0 0-1,0 0 1,0 1 0,1-1-1,0 1 1,0 1 0,1-1 0,0 1-1,1 0 1,-1 0 0,1 1-1,1-1 1,-3 11 0,5-18-15,1 0 1,0 0 0,1 1-1,-1-1 1,0 0 0,0 0 0,0 1-1,1-1 1,-1 0 0,1 0-1,-1 0 1,1 0 0,-1 0 0,1 0-1,0 0 1,-1 0 0,1 0-1,0 0 1,0 0 0,0 0-1,0 0 1,0-1 0,0 1 0,0 0-1,0-1 1,0 1 0,0 0-1,0-1 1,0 0 0,0 1 0,0-1-1,1 0 1,-1 1 0,0-1-1,0 0 1,0 0 0,2 0-1,54 0 265,-46 0-201,17-3 131,-1-2 1,0 0 0,0-2-1,-1-1 1,0 0-1,43-23 1,-98-12 834,25 38-971,1-1 0,0 0-1,0 0 1,1 0-1,0 0 1,0-1-1,1 1 1,-1-1 0,0-9-1,2 14-64,0 0 0,0 0 0,0 1 0,1-1 0,-1 0 0,0 0 0,1 1 0,-1-1 0,1 0 0,0 0 1,0 1-1,-1-1 0,1 1 0,0-1 0,0 1 0,0-1 0,1 1 0,-1 0 0,0-1 0,0 1 0,1 0 0,-1 0 0,1 0 0,-1 0 0,1 0 0,-1 0 0,1 1 0,0-1 0,-1 0 0,1 1 0,0-1 0,-1 1 0,1 0 0,0 0 0,0-1 0,0 1 0,-1 0 0,3 1 0,66-2-1191,-24 1-1526,0-2-3563,-6-4-6568</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3.276"/>
    </inkml:context>
    <inkml:brush xml:id="br0">
      <inkml:brushProperty name="width" value="0.025" units="cm"/>
      <inkml:brushProperty name="height" value="0.025" units="cm"/>
      <inkml:brushProperty name="color" value="#E71224"/>
    </inkml:brush>
  </inkml:definitions>
  <inkml:trace contextRef="#ctx0" brushRef="#br0">200 257 11115,'-10'-1'2541,"-3"0"-1935,-1 1 1,0 0-1,0 1 1,-15 2 0,23-2-491,1 1 0,0-1 0,-1 1 0,1 0 0,0 0 0,0 1 0,0-1 0,0 1 0,1 0 0,-1 1 0,1-1 0,0 1 0,0 0 0,0 0 0,-5 6 1,6-6-93,1 0 1,-1 0 0,1 0 0,-1 1 0,1-1 0,0 1 0,1-1 0,-1 1 0,1 0 0,0-1 0,0 1 0,0 0 0,1 0 0,0 0 0,0 9 0,0-13-21,1 1 1,-1-1 0,1 1 0,-1-1-1,1 1 1,0-1 0,-1 1 0,1-1-1,0 1 1,0-1 0,0 0 0,0 1-1,0-1 1,1 0 0,-1 0 0,0 0-1,0 0 1,1 0 0,1 1-1,0-1 3,0 0 0,0 0-1,0 0 1,0-1 0,0 1-1,1-1 1,-1 0 0,0 0-1,0 0 1,0 0 0,1 0-1,-1-1 1,4 0 0,5-3 26,1 0 1,-1 0-1,0-2 1,0 1-1,-1-1 1,1-1-1,-1 0 1,14-12-1,77-76 157,-77 69-167,0-1 1,20-30-1,-38 47 15,-1 1 0,-1-1 1,1 0-1,-1 0 0,-1 0 1,0-1-1,-1 0 0,0 1 0,0-1 1,2-22-1,-5 33-29,0-1-1,0 0 1,0 1 0,0-1-1,0 0 1,0 0 0,0 1-1,0-1 1,0 0-1,0 1 1,0-1 0,0 0-1,0 1 1,-1-1 0,1 1-1,0-1 1,0 0 0,-1 1-1,1-1 1,-1 1-1,1-1 1,0 0 0,-1 1-1,1-1 1,-1 1 0,1 0-1,-1-1 1,1 1 0,-1-1-1,0 1 1,0-1-1,-22 8 29,18-4-49,-1 1-1,1 1 0,0-1 0,0 1 1,0-1-1,-5 8 0,-3 13-4,0 0 0,2 1 0,1 0 0,1 1 0,1 0 0,1 1 0,2 0 0,0-1 0,2 2 0,1 53 0,2-79 19,0 0-1,0 1 1,1-1 0,-1 0-1,1 0 1,-1 0-1,1 0 1,0 0-1,0 0 1,0 0-1,1-1 1,-1 1-1,1 0 1,-1-1 0,1 1-1,0-1 1,0 1-1,0-1 1,0 0-1,1 0 1,2 3-1,-1-3 37,-1-1 1,1 1-1,0-1 0,0 0 0,0 0 0,-1 0 1,1 0-1,0-1 0,0 1 0,0-1 0,0 0 1,0 0-1,0-1 0,0 1 0,0-1 0,7-2 1,2-1 81,0-1 0,0-1 0,0 0-1,-1-1 1,1 0 0,-2-1 0,1 0 0,-1-1 0,0 0 0,14-16 0,-12 10 3,0 0-1,-1 0 1,-1-1 0,0-1-1,-2 0 1,1 0 0,6-21 0,-9 17 421,-15 35-569,-12 35-153,16-29 162,0-1 0,1 1 0,0-1 0,1 25 0,2-38 14,1 0 0,0 0 1,-1 0-1,2 0 0,-1 0 0,1-1 0,0 1 0,3 6 0,-4-10 3,0 1 0,1-1 0,-1 0 0,1 0 0,0 0 0,-1 0-1,1 0 1,0 0 0,0-1 0,0 1 0,0 0 0,1-1 0,-1 0 0,0 0 0,1 1-1,-1-1 1,1-1 0,4 2 0,3 0 37,1-2 1,-1 0-1,0 0 0,0-1 1,1 0-1,-1 0 0,0-2 1,0 1-1,-1-1 0,1 0 1,0-1-1,-1 0 0,0-1 0,0 0 1,0 0-1,-1-1 0,10-8 1,-6 5 44,0-1 1,-1 0-1,0-1 1,-1 0-1,0-1 1,-1 0 0,0-1-1,-1 0 1,0 0-1,-1-1 1,5-15-1,-9 6 292,-3 23-367,0-1 0,0 1 0,0 0 0,0-1 1,0 1-1,0 0 0,-1 0 0,1-1 0,0 1 0,0 0 1,0 0-1,-1-1 0,1 1 0,0 0 0,0 0 1,-1 0-1,1-1 0,0 1 0,-1 0 0,1 0 0,0 0 1,0 0-1,-1 0 0,1 0 0,0-1 0,-1 1 1,1 0-1,0 0 0,-1 0 0,1 0 0,0 0 0,-1 0 1,1 0-1,-1 1 0,-1-1-12,-1 1 0,1 1 0,-1-1 0,1 0 0,0 1-1,0-1 1,0 1 0,0-1 0,0 1 0,0 0 0,0 0 0,0 0 0,-1 3 0,-4 4-4,0 0 0,1 1 0,0 0 0,1 0 1,0 0-1,1 1 0,0-1 0,1 1 0,0 0 1,0 0-1,1 0 0,-1 20 0,3-30 12,0 0-1,0 0 0,1 0 0,-1 0 1,0 0-1,0 0 0,1 1 0,-1-1 1,0 0-1,1 0 0,-1 0 1,1 0-1,-1 0 0,1 0 0,0 0 1,-1-1-1,1 1 0,0 0 1,0 0-1,0 0 0,-1-1 0,1 1 1,0 0-1,0-1 0,2 1 1,0 1 6,0-1 0,0 0 0,0-1 0,0 1 0,0-1 0,1 1 1,-1-1-1,0 0 0,4 0 0,0-1-78,-1 1 0,1-1 1,-1-1-1,1 1 0,-1-1 0,0 0 0,0-1 1,0 1-1,7-5 0,-9 4-609,-1 0-1,0 0 1,1 0-1,-1-1 1,0 1-1,-1-1 1,1 1-1,-1-1 1,1 0-1,2-8 1,4-21-6818</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3.648"/>
    </inkml:context>
    <inkml:brush xml:id="br0">
      <inkml:brushProperty name="width" value="0.025" units="cm"/>
      <inkml:brushProperty name="height" value="0.025" units="cm"/>
      <inkml:brushProperty name="color" value="#E71224"/>
    </inkml:brush>
  </inkml:definitions>
  <inkml:trace contextRef="#ctx0" brushRef="#br0">13 0 13581,'0'0'6502,"-12"68"-6470,35-34-32,11-4 32,9 0-1505,3-8-4581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3.977"/>
    </inkml:context>
    <inkml:brush xml:id="br0">
      <inkml:brushProperty name="width" value="0.025" units="cm"/>
      <inkml:brushProperty name="height" value="0.025" units="cm"/>
      <inkml:brushProperty name="color" value="#E71224"/>
    </inkml:brush>
  </inkml:definitions>
  <inkml:trace contextRef="#ctx0" brushRef="#br0">215 6 9673,'-8'-1'5894,"-1"-1"-5688,0 1-1,0 0 1,1 1 0,-1 0 0,0 0 0,0 1-1,0 0 1,0 0 0,1 1 0,-1 1 0,1-1 0,-1 1-1,1 0 1,0 1 0,0 0 0,0 1 0,-7 5 0,8-5-204,4-3 3,0 0-1,0 0 1,0 0-1,1 0 1,-1 0-1,1 1 1,-1-1-1,1 1 1,0-1-1,0 1 1,0 0-1,0 0 1,1 0-1,-1 0 1,-1 6-1,5-9 8,0 1 0,0 0 1,0-1-1,0 1 0,0-1 0,0 1 0,0-1 0,0 0 0,0 0 0,0 0 0,0 0 0,0 0 0,2-1 1,0 1 9,24 0 54,-2-1-394,47 6-1,-66-5 293,0 2 0,-1-1 0,1 1 0,0 0-1,0 0 1,-1 1 0,0 0 0,1 0 0,-1 1-1,0 0 1,8 6 0,-12-8 79,0 0-1,0 0 1,0 1-1,-1-1 1,1 0-1,-1 1 1,1-1 0,-1 1-1,0 0 1,0-1-1,0 1 1,0 0-1,0 0 1,-1-1 0,1 1-1,-1 0 1,0 0-1,0 0 1,0 0-1,0 0 1,0 0 0,-1-1-1,1 1 1,-1 0-1,0 0 1,0 0-1,0-1 1,0 1 0,0-1-1,0 1 1,-1 0-1,1-1 1,-1 0-1,-3 4 1,2-2-29,0 0 0,0 0 1,-1-1-1,0 1 0,1-1 0,-1 0 1,-1 0-1,1 0 0,0 0 1,-1-1-1,1 1 0,-1-1 0,0-1 1,0 1-1,1 0 0,-1-1 0,0 0 1,-10 0-1,9-4-2693,5-11-3070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4.698"/>
    </inkml:context>
    <inkml:brush xml:id="br0">
      <inkml:brushProperty name="width" value="0.025" units="cm"/>
      <inkml:brushProperty name="height" value="0.025" units="cm"/>
      <inkml:brushProperty name="color" value="#E71224"/>
    </inkml:brush>
  </inkml:definitions>
  <inkml:trace contextRef="#ctx0" brushRef="#br0">164 102 8232,'0'0'6833,"-11"7"-4356,-8 5-1886,0 1 0,1 1-1,-23 22 1,36-32-442,0 1 1,1 0-1,-1 0 0,1 0 1,0 1-1,0 0 0,1-1 0,-1 1 1,1 1-1,1-1 0,-1 0 1,1 1-1,0-1 0,0 1 0,1 0 1,0-1-1,0 1 0,1 8 1,0-13-138,1 0 0,0-1 0,0 1 0,-1-1 1,1 1-1,0-1 0,0 0 0,1 1 1,-1-1-1,0 0 0,0 0 0,1 1 1,-1-1-1,0 0 0,1 0 0,-1-1 0,1 1 1,-1 0-1,1 0 0,0-1 0,-1 1 1,1-1-1,0 1 0,-1-1 0,1 0 1,0 0-1,-1 0 0,1 0 0,0 0 0,3 0 1,4 0 33,0-1-1,-1 1 1,1-2 0,17-3 0,-18 2-128,0 0 0,1-1-1,-1 0 1,-1-1 0,1 1 0,-1-1-1,0-1 1,0 1 0,0-1 0,-1 0-1,0-1 1,0 0 0,0 0 0,-1 0-1,0 0 1,-1-1 0,1 0 0,-1 0-1,-1 0 1,0 0 0,0-1 0,-1 1-1,0-1 1,0 0 0,-1 0 0,1-12-1,-2 21 79,0-1 0,0 1 0,0-1-1,0 0 1,0 1 0,0-1 0,0 1 0,0-1-1,0 1 1,0-1 0,0 0 0,-1 1 0,1-1-1,0 1 1,0-1 0,-1 1 0,1-1 0,0 1-1,-1-1 1,1 1 0,0-1 0,-1 1 0,1 0-1,-1-1 1,1 1 0,0-1 0,-1 1 0,1 0-1,-1-1 1,0 1 0,1 0 0,-1 0-1,1 0 1,-1-1 0,1 1 0,-1 0 0,1 0-1,-1 0 1,0 0 0,1 0 0,-1 0 0,1 0-1,-1 0 1,0 0 0,1 0 0,-2 1 0,1-1-14,-1 1 0,1-1 1,0 1-1,-1 0 1,1 0-1,0-1 1,0 1-1,-1 0 0,1 0 1,0 0-1,0 1 1,0-1-1,0 0 1,0 0-1,1 0 0,-3 3 1,1 3 22,-1-1 1,1 1-1,0-1 0,1 1 1,0 0-1,0 0 0,0 0 1,1-1-1,0 1 0,0 0 1,2 9-1,-1-12-3,0 1 0,1 0 0,0-1 0,0 1 0,0-1-1,0 0 1,1 0 0,-1 0 0,1 0 0,0 0 0,1 0 0,-1-1-1,1 1 1,-1-1 0,1 0 0,5 3 0,7 4-159,-1 0-1,-1 2 1,0-1-1,-1 2 1,0 0-1,14 18 1,-22-25 169,-2 0 0,1 1 1,-1-1-1,0 1 0,0 0 0,0 0 0,-1 0 1,-1 0-1,1 0 0,-1 0 0,0 0 0,0 1 1,-1-1-1,0 0 0,-1 1 0,1-1 0,-1 0 1,-4 13-1,1-9 103,0-1 0,0 0 0,-1 0 0,0 0 1,-1 0-1,0-1 0,-1 0 0,0-1 0,-13 14 0,6-9 300,1-1 0,-2 0 0,0-1 0,0-1 0,-17 9 0,29-17-221,0-1 0,0 1 1,0-1-1,0 0 0,0 0 0,0 0 1,0-1-1,0 1 0,0-1 1,-6 1-1,8-2-150,0 1 0,0 0-1,0-1 1,0 1 0,0 0 0,1-1-1,-1 1 1,0-1 0,0 0 0,0 1 0,1-1-1,-1 1 1,0-1 0,1 0 0,-1 0-1,0 1 1,1-1 0,-1 0 0,1 0 0,0 0-1,-1 0 1,1 0 0,0 0 0,-1 1-1,1-1 1,0 0 0,0 0 0,0 0 0,0 0-1,0 0 1,0 0 0,0 0 0,0 0-1,0 0 1,0 0 0,0 0 0,1-1-1,3-15-139,1 0 0,0 0 0,1 1 0,1-1 0,1 2 0,0-1 0,1 1 0,16-21 0,-2 0-630,16-26-982,72-127-2600,-98 164 4039,-1-2 0,-1 1 1,-1-2-1,-2 1 0,7-41 0,-14 63 370,0 1 1,-1-1-1,0 0 0,0 1 1,0-1-1,-1 1 0,1-1 0,-2-4 1,2 9-65,0-1 1,0 1-1,0 0 1,-1-1-1,1 1 1,0 0-1,0-1 1,0 1-1,-1 0 1,1-1-1,0 1 1,0 0-1,-1-1 1,1 1-1,0 0 1,0 0-1,-1-1 1,1 1-1,0 0 1,-1 0-1,1 0 1,0 0-1,-1-1 1,1 1-1,-1 0 1,1 0-1,0 0 1,-1 0-1,1 0 0,0 0 1,-1 0-1,0 0 1,-18 16 541,11-6-510,1 2 1,0-1-1,0 1 0,2 0 1,-8 19-1,10-24-15,1 0 0,0 1-1,0-1 1,1 1 0,0-1 0,0 1 0,1 0 0,0-1 0,0 1 0,1 0-1,1 8 1,0-14-37,-1 1 0,1-1 0,0 1 0,-1-1 0,1 0 0,0 0 0,1 0 0,-1 0 0,0 0 0,1 0 0,-1 0 0,1-1 0,-1 1 0,1-1 0,0 0 0,-1 0 0,1 0 1,0 0-1,0 0 0,0-1 0,0 1 0,0-1 0,0 0 0,0 0 0,3 0 0,8 1 34,0-1 0,0-1 1,1 0-1,14-3 1,-10-2-79,0 0 0,-1-1 0,0-1 0,0-1 0,-1 0 0,0-1 0,19-16 1,19-10 219,-54 36-174,-1 0 0,0 0 0,0 0 0,0 0 0,0 0 0,0 0-1,1 0 1,-1 0 0,0 0 0,0 0 0,0 0 0,0 0 0,1 0 0,-1 0-1,0 0 1,0 0 0,0 0 0,0 0 0,0 0 0,1 0 0,-1 0 0,0 0-1,0 0 1,0 0 0,0 0 0,0 0 0,0 1 0,1-1 0,-1 0 0,0 0-1,0 0 1,0 0 0,0 0 0,0 0 0,0 0 0,0 1 0,0-1-1,0 0 1,0 0 0,0 0 0,0 0 0,0 0 0,1 1 0,-1-1 0,0 0-1,0 0 1,0 0 0,0 0 0,0 1 0,-1-1 0,1 0 0,0 0 0,0 0-1,0 0 1,0 0 0,0 1 0,-1 17 520,-6 16 110,6-32-602,-2 5 95,1-1-1,1 1 1,-1-1-1,1 1 1,0 0-1,0 0 1,1-1-1,0 1 1,1 9 0,0-15-117,0 0 0,0 0 0,1 0 0,-1 0 0,0-1 0,0 1 0,1 0 0,-1-1 0,0 1 0,1-1 0,-1 0 0,1 1 0,-1-1 0,0 0 0,1 0 0,-1 0 0,1 0 0,-1 0 0,1 0 0,-1 0 0,0 0 0,1-1 0,1 1 0,36-8 207,-24 2-207,0-1-1,-1 0 0,18-12 0,-20 11-76,0 0-1,1 2 1,-1-1-1,24-7 1,-35 14 45,-1 0 1,1 0-1,-1 0 1,1 0-1,-1 0 0,1-1 1,-1 1-1,1 0 1,-1 0-1,1 0 1,-1 0-1,1 0 1,0 1-1,-1-1 0,1 0 1,-1 0-1,1 0 1,-1 0-1,1 1 1,-1-1-1,1 0 1,-1 0-1,1 1 0,-1-1 1,0 0-1,1 1 1,-1-1-1,1 0 1,-1 1-1,0-1 1,1 1-1,-1-1 0,1 2 1,0 22 95,-16 36 251,13-51-365,-2 6 541,4-9-1403,5-8-4662,5-13-4701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5.543"/>
    </inkml:context>
    <inkml:brush xml:id="br0">
      <inkml:brushProperty name="width" value="0.025" units="cm"/>
      <inkml:brushProperty name="height" value="0.025" units="cm"/>
      <inkml:brushProperty name="color" value="#E71224"/>
    </inkml:brush>
  </inkml:definitions>
  <inkml:trace contextRef="#ctx0" brushRef="#br0">140 48 3844,'-2'-2'7610,"-3"2"-4215,-24 8-2266,21-4-962,1 1 0,0 0 1,0 1-1,0 0 1,0 0-1,1 0 0,0 1 1,0 0-1,1 0 0,0 0 1,0 1-1,1 0 0,0 0 1,0 0-1,1 0 0,0 1 1,1-1-1,-1 1 0,2-1 1,-1 1-1,1 0 0,0 14 1,2-21-139,-1-1 1,1 1-1,-1 0 0,1 0 1,0-1-1,0 1 1,0 0-1,0-1 1,0 1-1,0-1 0,0 1 1,0-1-1,1 0 1,-1 1-1,0-1 1,1 0-1,-1 0 0,1 0 1,0 0-1,-1 0 1,1 0-1,0-1 0,0 1 1,-1-1-1,1 1 1,0-1-1,0 1 1,0-1-1,-1 0 0,1 0 1,0 0-1,0 0 1,0 0-1,0 0 1,0-1-1,3 0 0,3 0 204,0-1 0,0 0 0,0 0 0,-1 0 0,1-1 0,-1 0 0,11-6 0,4-6 163,-1 0 0,-1-1 1,31-33-1,-44 42-307,-1 0 0,0 0 1,0-1-1,0 0 0,-1 0 0,0 0 1,-1 0-1,0-1 0,0 0 1,-1 0-1,0 0 0,0 0 0,1-13 1,-4 22-89,0-1 1,0 0 0,0 0-1,0 0 1,0 1 0,0-1-1,0 0 1,0 0 0,0 1-1,0-1 1,-1 0 0,1 0 0,0 1-1,-1-1 1,1 0 0,0 1-1,-1-1 1,1 0 0,-1 1-1,1-1 1,-1 1 0,1-1-1,-1 0 1,1 1 0,-1-1-1,0 1 1,1 0 0,-1-1 0,-1 0-1,-25 2-466,20 1 158,1 1 1,0-1-1,0 1 0,0 0 0,0 1 0,-9 6 0,11-7-97,-25 25-1803,14-7-3045,12-12-2345</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6.677"/>
    </inkml:context>
    <inkml:brush xml:id="br0">
      <inkml:brushProperty name="width" value="0.025" units="cm"/>
      <inkml:brushProperty name="height" value="0.025" units="cm"/>
      <inkml:brushProperty name="color" value="#E71224"/>
    </inkml:brush>
  </inkml:definitions>
  <inkml:trace contextRef="#ctx0" brushRef="#br0">148 98 705,'0'0'7164,"2"-9"-2141,0 2-4876,0 1 668,0-1 0,-1 1 1,0-1-1,0 0 0,0 1 1,-1-10-1,0 15-660,0 0 1,0 0-1,0 0 0,-1 0 0,1-1 0,0 1 1,-1 0-1,1 0 0,-1 0 0,1 0 0,-1 0 1,0 0-1,1 0 0,-1 0 0,0 0 1,0 1-1,1-1 0,-1 0 0,-1 0 0,0 0-95,0 0 0,1 1 0,-1-1 0,0 1 0,0-1 0,0 1 0,0 0 0,0 0 0,1 0 0,-1 0 0,0 0 0,0 0 0,0 0 0,0 1 0,0-1 0,-2 1 0,-1 1-66,-1 1 0,1-1 1,0 1-1,0 0 1,0 0-1,0 1 1,1-1-1,-1 1 0,1 0 1,0 0-1,0 0 1,0 1-1,1 0 1,-1-1-1,-4 11 0,1-2-1,1-1 0,1 1-1,0 1 1,0-1 0,-3 21-1,7-32 7,1 0 0,-1 0 0,1 0 0,0 0 0,-1 0 0,1 0 0,0 0 0,0 0 0,0 0 0,0 0 0,1 0 0,-1 0 0,1 0 0,-1 0 0,1 0 0,-1 0 0,1 0 0,0 0 0,0 0 0,0-1 0,2 3 0,-1-3 11,-1-1-1,1 1 0,0-1 0,0 0 1,0 1-1,0-1 0,0 0 0,-1 0 1,1 0-1,0-1 0,0 1 1,0 0-1,0-1 0,-1 1 0,1-1 1,0 0-1,0 1 0,-1-1 0,1 0 1,0 0-1,-1 0 0,1 0 0,-1 0 1,1-1-1,1-1 0,18-15 116,0-1 0,-1-1-1,0 0 1,-2-2 0,-1 0 0,0-1 0,19-37-1,-45 143-412,4-49 292,1-1 0,2 1 0,3 43 0,-2-75 4,1 0 0,0 0 0,0 0 0,0 0-1,0-1 1,1 1 0,-1 0 0,0 0 0,1 0 0,0-1 0,-1 1-1,1 0 1,0-1 0,0 1 0,0 0 0,0-1 0,0 1 0,0-1-1,0 1 1,0-1 0,1 0 0,-1 0 0,0 1 0,1-1 0,-1 0 0,1 0-1,0 0 1,-1-1 0,1 1 0,0 0 0,-1-1 0,1 1 0,0-1-1,0 1 1,0-1 0,-1 0 0,1 0 0,0 0 0,0 0 0,0 0-1,0 0 1,-1 0 0,1-1 0,0 1 0,0 0 0,0-1 0,-1 0-1,1 1 1,0-1 0,2-2 0,9-3 112,-1 0 0,1-1 0,-1-1 0,-1 0 0,14-11 0,2-7-40,-2-1 0,-1-1 0,-1-1 0,38-62 1,-72 174-461,9-72 380,1 1 0,-1-1 0,2 23 0,1-33 19,-1-1 0,0 1 0,1 0 0,-1 0 0,0-1-1,1 1 1,-1 0 0,1-1 0,-1 1 0,1-1-1,-1 1 1,1 0 0,0-1 0,-1 1 0,1-1-1,-1 0 1,1 1 0,0-1 0,0 0 0,-1 1-1,1-1 1,0 0 0,0 0 0,-1 1 0,1-1-1,0 0 1,0 0 0,0 0 0,-1 0 0,1 0 0,0 0-1,0 0 1,0 0 0,-1-1 0,1 1 0,0 0-1,0 0 1,-1-1 0,1 1 0,1-1 0,34-13 699,6-16-441,-34 23-276,0 0 1,0 1-1,1 0 1,0 0-1,0 1 1,1 0-1,-1 1 1,1 0-1,0 1 1,16-4 0,-25 7-6,0 0 1,0 0-1,0 1 1,0-1 0,0 0-1,0 1 1,0-1 0,0 1-1,0-1 1,0 1 0,0 0-1,0-1 1,0 1 0,0 0-1,-1 0 1,1-1 0,0 1-1,-1 0 1,1 0 0,0 0-1,-1 0 1,1 0 0,-1 0-1,1 0 1,-1 0 0,0 0-1,1 0 1,-1 0 0,0 0-1,0 0 1,0 0 0,0 2-1,4 47-131,-3-28 103,-1-21 34,0-1 0,0 1-1,0-1 1,0 1 0,0-1 0,1 1 0,-1-1-1,0 1 1,0-1 0,0 1 0,1-1 0,-1 0 0,0 1-1,1-1 1,-1 1 0,0-1 0,1 1 0,-1-1-1,1 0 1,-1 1 0,0-1 0,1 0 0,-1 0 0,1 1-1,-1-1 1,1 0 0,-1 0 0,1 0 0,-1 0 0,1 1-1,-1-1 1,2 0 0,21-6 134,17-19 100,-39 25-238,20-16 58,41-22 0,-55 34-143,0 0 0,1 1 0,-1 1 0,1-1-1,-1 1 1,1 0 0,0 1 0,0 0 0,0 0 0,13 1 0,-20 0 64,1 0 0,0 1 0,-1-1 0,1 1 0,-1-1 0,1 1 0,-1 0 1,1 0-1,-1-1 0,1 1 0,-1 0 0,0 0 0,1 0 0,-1 0 0,0 1 1,0-1-1,0 0 0,0 1 0,0-1 0,0 0 0,0 1 0,-1-1 0,1 1 1,0-1-1,-1 1 0,1-1 0,-1 1 0,1 0 0,-1 3 0,2 56-172,-3-42 62,34-51-5648,-12 11-172</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7.368"/>
    </inkml:context>
    <inkml:brush xml:id="br0">
      <inkml:brushProperty name="width" value="0.025" units="cm"/>
      <inkml:brushProperty name="height" value="0.025" units="cm"/>
      <inkml:brushProperty name="color" value="#E71224"/>
    </inkml:brush>
  </inkml:definitions>
  <inkml:trace contextRef="#ctx0" brushRef="#br0">51 40 6598,'0'0'11035,"1"-8"-9530,6-24-176,-6 43 1006,0 51-2358,-27 79 430,14-90 14,3 0 0,-4 92 1,13-142-400,0-1 0,-1 1 0,1-1 0,0 1 0,0 0 0,0-1 0,1 1 0,-1-1 1,0 1-1,0 0 0,0-1 0,0 1 0,0-1 0,1 1 0,-1-1 0,0 1 0,1-1 0,-1 1 0,0-1 1,1 1-1,-1-1 0,0 1 0,1-1 0,-1 1 0,1-1 0,-1 0 0,1 1 0,-1-1 0,1 0 0,-1 1 0,1-1 1,-1 0-1,1 0 0,0 0 0,-1 0 0,1 1 0,-1-1 0,1 0 0,0 0 0,0 0 0,1 0 35,-1-1-1,0 1 1,1 0 0,-1-1-1,0 1 1,1-1-1,-1 0 1,0 1 0,0-1-1,0 0 1,0 0-1,0 0 1,0 0-1,0 1 1,0-1 0,0-1-1,0 1 1,1-1-1,3-7-1,-1-1 0,0 1 0,-1-1 0,0 1 0,0-1 0,-1 0 0,2-13-1,-4 18-50,1-1-1,0 0 1,-1 1-1,0-1 1,0 0-1,-1 0 1,0 1-1,0-1 1,0 1-1,0-1 1,-1 1-1,0-1 1,0 1-1,-5-7 0,7 11-13,0 1 0,0-1-1,0 1 1,0-1-1,0 1 1,-1-1-1,1 1 1,0-1 0,0 1-1,-1 0 1,1-1-1,0 1 1,-1-1 0,1 1-1,0 0 1,-1-1-1,1 1 1,-1 0-1,1-1 1,-1 1 0,1 0-1,0 0 1,-1 0-1,1-1 1,-1 1-1,1 0 1,-1 0 0,1 0-1,-1 0 1,1 0-1,-1 0 1,1 0-1,-1 0 1,1 0 0,-1 0-1,1 0 1,-1 0-1,1 0 1,-1 0-1,1 1 1,-1-1 0,1 0-1,-1 0 1,1 1-1,-1-1 1,1 0-1,0 0 1,-1 1 0,1-1-1,-1 0 1,1 1-1,0-1 1,-1 1-1,1 0 1,-1 1-1,1-1 0,0 0 0,0 0 1,0 0-1,0 0 0,0 0 0,0 0 0,0 1 1,0-1-1,0 0 0,0 0 0,1 0 0,-1 0 1,0 0-1,1 0 0,-1 0 0,1 0 1,-1 0-1,1 0 0,0 0 0,-1 0 0,1 0 1,0 0-1,1 1 0,4 2 15,-1-1 0,1 0 1,0 1-1,0-2 0,0 1 0,1-1 0,-1 0 1,1 0-1,-1-1 0,1 0 0,-1 0 0,1-1 1,8 1-1,6-2 28,0 1 0,0-2 0,21-5 0,-22 2-5,-1 0 0,-1-1 1,32-15-1,-41 17 6,0-1 0,0 0 0,-1 0-1,0-1 1,0 0 0,0-1 0,-1 0 0,0 0 0,8-10 0,-14 17-8,0-1 0,-1 0 1,1 0-1,0 1 1,-1-1-1,1 0 1,-1 0-1,1 0 0,-1 0 1,0 0-1,1 0 1,-1 0-1,0 0 0,1 0 1,-1 0-1,0 0 1,0 0-1,0 0 1,0 0-1,0 0 0,0 0 1,0 0-1,-1-2 1,0 2-14,1 1 1,-1-1 0,0 1 0,0-1 0,0 1 0,1 0-1,-1-1 1,0 1 0,0 0 0,0-1 0,0 1 0,0 0-1,0 0 1,1 0 0,-1 0 0,0 0 0,0 0-1,0 0 1,0 0 0,-1 1 0,-5 0-21,1 0 0,0 1-1,0-1 1,0 2 0,0-1 0,-7 4 0,6-2 5,2-1 1,-1 1-1,0 1 1,1-1-1,0 1 0,0 0 1,0 0-1,0 0 1,1 0-1,0 1 1,0 0-1,0 0 1,1 0-1,0 0 1,0 1-1,1-1 0,0 1 1,0 0-1,0 0 1,0 7-1,2-11 8,0-1-1,1 0 0,0 1 1,-1-1-1,1 0 1,0 1-1,0-1 0,0 0 1,1 0-1,-1 0 1,0 0-1,1 0 0,-1 0 1,1 0-1,0 0 0,0-1 1,-1 1-1,1-1 1,0 1-1,0-1 0,1 0 1,-1 0-1,0 0 0,0 0 1,0 0-1,1 0 1,-1-1-1,1 1 0,-1-1 1,3 1-1,12 3-263,0-2 0,33 2 0,-49-4 196,7 1-237,12 0-2170,0-1 1,37-4-1,-5-11-9189</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7.943"/>
    </inkml:context>
    <inkml:brush xml:id="br0">
      <inkml:brushProperty name="width" value="0.025" units="cm"/>
      <inkml:brushProperty name="height" value="0.025" units="cm"/>
      <inkml:brushProperty name="color" value="#E71224"/>
    </inkml:brush>
  </inkml:definitions>
  <inkml:trace contextRef="#ctx0" brushRef="#br0">1 76 2434,'3'-9'6145,"-3"5"-4931,10-37 1453,2 19 2970,-12 22-5540,1 1 0,0-1 1,-1 1-1,1-1 0,-1 0 0,1 1 0,-1-1 0,1 1 1,-1-1-1,1 1 0,-1 0 0,1-1 0,-1 1 0,0-1 0,1 1 1,-1 0-1,0-1 0,1 1 0,-1 0 0,0 0 0,0-1 1,0 1-1,0 0 0,0-1 0,0 1 0,0 0 0,0 1 0,4 23 12,-1 152 1425,-4-107-1404,9 87 0,-2-133-464,-2-6-2306,-3-5-3498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8.412"/>
    </inkml:context>
    <inkml:brush xml:id="br0">
      <inkml:brushProperty name="width" value="0.025" units="cm"/>
      <inkml:brushProperty name="height" value="0.025" units="cm"/>
      <inkml:brushProperty name="color" value="#E71224"/>
    </inkml:brush>
  </inkml:definitions>
  <inkml:trace contextRef="#ctx0" brushRef="#br0">0 117 12075,'8'-9'1912,"2"-1"-1333,1 0 1,0 0-1,0 1 1,1 1 0,0 0-1,0 1 1,1 0-1,-1 0 1,2 2 0,-1-1-1,1 2 1,0 0-1,24-4 1,-11 5-113,1 2 0,-1 0 0,44 6 0,-59-4-435,0 1-1,-1 0 1,1 1-1,-1 1 1,1 0-1,-1 0 1,-1 1 0,1 0-1,-1 1 1,16 11-1,-23-15-34,-1 0 0,0-1 1,0 1-1,0 0 0,0 0 0,0 0 0,-1 0 0,1 0 0,-1 1 0,1-1 0,-1 0 0,0 1 0,0-1 0,0 1 0,0 0 0,0-1 1,0 1-1,-1-1 0,0 1 0,1 0 0,-1 4 0,-1-4 6,0 1 0,0-1 0,0 1 0,0-1 0,-1 1 0,0-1 0,1 0 0,-1 0 0,0 0 0,-1 0 0,1 0 0,0 0 0,-6 4 0,-6 5 38,-1-1-1,-1 0 1,0-1 0,-29 13 0,0-5-14,-65 17-1,132-40-358,0 1-1,1 2 0,-1 0 1,1 1-1,32 3 0,-50-2 307,0 1-1,-1 0 0,1-1 1,0 2-1,-1-1 0,1 0 0,-1 1 1,1 0-1,-1 0 0,0 0 1,1 1-1,-1-1 0,-1 1 0,1 0 1,0 0-1,-1 0 0,1 1 1,-1-1-1,0 1 0,0 0 0,0 0 1,-1 0-1,1 0 0,-1 0 1,0 1-1,-1-1 0,1 1 0,0-1 1,-1 1-1,0-1 0,0 1 1,0 9-1,-1-9 25,0 1 0,-1-1 0,1 1 0,-1-1 0,0 0 0,0 1 0,0-1 0,-1 0 0,0 0 0,0 0 0,-1 0 1,1 0-1,-1-1 0,-4 7 0,0-3 162,0 0 1,0-1 0,-1 0 0,0 0-1,0 0 1,-1-1 0,-9 5-1,-4 0 441,0 0-1,-1-2 0,0-1 0,0 0 1,-41 6-1,62-13-665,-8 1 280,-1-1 0,0 0-1,0 0 1,-17-1 0,26-1-302,0 1 0,0 0 1,0-1-1,-1 0 0,1 1 0,0-1 1,0 0-1,0 0 0,0 0 0,1 0 0,-1 0 1,-2-2-1,3 2-222,0-1 1,0 1-1,0 0 0,0-1 1,0 1-1,0-1 0,0 1 1,1-1-1,-1 0 0,0 1 1,1-1-1,0 0 0,-1 1 1,1-1-1,0 0 0,0 1 1,0-4-1,0-17-6262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16.597"/>
    </inkml:context>
    <inkml:brush xml:id="br0">
      <inkml:brushProperty name="width" value="0.025" units="cm"/>
      <inkml:brushProperty name="height" value="0.025" units="cm"/>
    </inkml:brush>
  </inkml:definitions>
  <inkml:trace contextRef="#ctx0" brushRef="#br0">117 246 13997,'-8'4'1271,"-1"2"-877,0 0-1,0 1 1,0 0 0,1 0 0,0 1 0,0 0 0,-10 15-1,14-18-308,1 0-1,-1 0 0,1 0 0,0 1 0,1-1 0,0 1 0,0 0 0,0-1 0,0 1 0,1 0 1,0 0-1,0 1 0,1-1 0,-1 0 0,1 0 0,2 12 0,-1-17-84,-1 1 0,1-1 0,0 0 1,0 0-1,0 0 0,0 1 0,0-1 0,0 0 0,0 0 0,0 0 0,0 0 0,0 0 0,1-1 1,-1 1-1,0 0 0,1-1 0,-1 1 0,0 0 0,1-1 0,-1 0 0,1 1 0,-1-1 1,1 0-1,-1 0 0,1 0 0,-1 0 0,1 0 0,-1 0 0,0 0 0,4-1 0,47-10 179,-39 5-118,0-1 0,0 0 0,-1-1 0,0 0 0,-1-1 1,0-1-1,0 1 0,-1-2 0,18-21 0,-13 11 207,-1 0-1,-1 0 0,0-2 1,17-44-1,-27 51-303,-18 36 40,-20 41 39,24-39-22,1-7-17,1 1 0,1 0 0,1 0 0,1 1 0,0 0 0,1 0 0,-6 35 0,11-51-9,0 0 1,0 1-1,-1-1 0,1 0 1,1 0-1,-1 0 0,0 0 1,0 1-1,0-1 0,1 0 0,-1 0 1,0 0-1,1 0 0,-1 0 1,1 0-1,-1 0 0,1 0 1,0 0-1,0 0 0,-1 0 0,1 0 1,0 0-1,0 0 0,0-1 1,0 1-1,0 0 0,1 0 1,0 0 9,1 0 1,-1-1 0,1 0 0,-1 1 0,0-1 0,1 0 0,-1 0 0,1 0 0,-1 0 0,1-1-1,-1 1 1,4-2 0,3 0 27,0-2 1,0 1-1,-1-1 0,1 0 0,14-10 0,-8 1-187,-2 0 0,0 0 1,0-2-1,-1 1 0,15-26 0,-37 57 104,-18 40 22,26-53 18,1 0 1,0 0-1,-1 0 0,2 0 1,-1 0-1,0 0 1,1 1-1,0-1 0,0 0 1,0 0-1,0 1 1,2 5-1,-1-9 11,0 0 0,-1 0-1,1 0 1,0 0 0,0 0 0,0 0 0,0 0 0,0-1-1,0 1 1,0 0 0,0-1 0,0 1 0,1 0-1,-1-1 1,0 0 0,0 1 0,1-1 0,-1 0 0,0 1-1,0-1 1,1 0 0,-1 0 0,0 0 0,0 0 0,1 0-1,-1-1 1,0 1 0,1 0 0,-1 0 0,0-1-1,0 1 1,2-2 0,42-15 271,-24 1-215,-1 0-1,-1-2 1,0 0-1,-2 0 1,0-2 0,-1 0-1,-1-1 1,-1-1 0,0 0-1,-2-1 1,-1 0 0,-1-1-1,-1 0 1,-1-1 0,-1 0-1,-1 0 1,5-51 0,-10 76-58,-1-1 1,0 1 0,0-1-1,0 1 1,0 0 0,0-1 0,0 1-1,1-1 1,-1 1 0,0-1-1,0 1 1,-1 0 0,1-1 0,0 1-1,0-1 1,0 1 0,0-1-1,0 1 1,0 0 0,0-1 0,-1 1-1,1-1 1,0 1 0,0 0 0,-1-1-1,1 1 1,0 0 0,0-1-1,-1 1 1,0-1 0,-9 10-19,-11 22-2,21-30 21,-29 47 130,-31 74-1,53-107-88,1 1 1,1-1-1,1 1 0,0 0 1,1 1-1,1-1 1,1 0-1,0 1 1,2 28-1,0-41-35,0 0-1,1 1 0,0-1 1,-1 0-1,1 0 0,1 0 1,-1 0-1,1 0 1,-1 0-1,1-1 0,0 0 1,0 1-1,6 4 1,-8-8 3,0 1 0,0 0 0,0 0 0,0 0 0,0 0 0,0-1 0,0 1 0,0 0 0,0-1 0,0 1 0,0-1 0,1 0 0,-1 1 0,0-1 1,0 0-1,1 0 0,-1 1 0,0-1 0,0 0 0,1 0 0,-1 0 0,0-1 0,1 1 0,-1 0 0,0 0 0,0-1 0,0 1 0,1-1 0,-1 1 0,0-1 0,0 1 1,0-1-1,0 0 0,0 0 0,0 1 0,0-1 0,0 0 0,0 0 0,0 0 0,-1 0 0,1 0 0,0 0 0,0 0 0,-1 0 0,1-1 0,-1 1 0,1 0 0,-1 0 1,1-3-1,4-14 33,0 0 1,-2 0 0,0 0-1,-1-1 1,0-35 0,-2 53-50,0 1 1,0 0-1,0 0 1,0 0-1,0-1 0,0 1 1,0 0-1,0 0 1,1 0-1,-1-1 1,0 1-1,0 0 0,0 0 1,0 0-1,0-1 1,1 1-1,-1 0 0,0 0 1,0 0-1,0 0 1,1 0-1,-1 0 1,0-1-1,0 1 0,0 0 1,1 0-1,-1 0 1,0 0-1,0 0 1,1 0-1,-1 0 0,0 0 1,0 0-1,0 0 1,1 0-1,-1 0 1,0 0-1,0 0 0,1 0 1,-1 0-1,0 0 1,0 0-1,0 1 0,1-1 1,-1 0-1,0 0 1,0 0-1,16 7-77,-9-4 83,2-1 13,-1 0-1,1-1 1,0 0-1,0 0 0,0-1 1,0 0-1,-1-1 0,1 0 1,0 0-1,0-1 1,-1 0-1,1-1 0,-1 0 1,0 0-1,12-6 0,-5 1 61,-1 1-1,-1-2 0,0 0 1,0 0-1,-1-2 0,0 1 1,19-23-1,-30 32-52,0 1 0,0-1 0,0 0 0,0 0 0,-1 0 0,1-1 0,0 1 0,-1 0 0,1 0 0,0 0 0,-1 0 0,1-1 0,-1 1 0,0 0 0,1 0 0,-1-1 0,0 1 1,0 0-1,0-2 0,0 2 5,-1 1 0,1-1 0,-1 1 0,1 0 0,-1-1 1,0 1-1,1 0 0,-1-1 0,1 1 0,-1 0 0,0 0 1,1 0-1,-1 0 0,0-1 0,1 1 0,-1 0 1,0 0-1,1 0 0,-1 0 0,0 0 0,1 1 0,-1-1 1,1 0-1,-1 0 0,-1 1 0,-3 0 82,-1 1 0,1 0 0,-1 0 1,1 0-1,-1 1 0,1-1 0,-6 6 0,-2 3-78,1 1-1,0 0 1,1 1 0,-12 18 0,19-24-11,0-1 0,0 1-1,0 0 1,1 1 0,1-1 0,-1 0 0,1 1 0,0 0 0,1 0 0,0-1 0,-1 11 0,2-16-9,1 0 0,-1-1-1,1 1 1,-1 0 0,1-1 0,0 1 0,-1 0 0,1-1 0,0 1 0,0-1 0,0 1 0,0-1 0,0 0 0,1 1 0,-1-1 0,0 0 0,1 0 0,-1 0 0,0 0 0,1 0 0,-1 0 0,1 0 0,0 0 0,-1-1 0,1 1 0,0-1 0,-1 1 0,1-1 0,0 1 0,0-1-1,2 0 1,65 4 256,-56-5-227,-4 1-67,0 0-1,0 0 1,0-1 0,15-4 0,-22 4-225,1 0 0,-1 1 0,0-1 0,0 0 0,0 0 0,1-1 0,-1 1 0,0 0 0,-1-1 0,1 1 0,0-1 0,0 0 0,-1 1 0,1-1 0,-1 0 0,1 0-1,-1 0 1,0 0 0,1 0 0,-1 0 0,-1-1 0,3-3 0,0-23-6882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9.467"/>
    </inkml:context>
    <inkml:brush xml:id="br0">
      <inkml:brushProperty name="width" value="0.025" units="cm"/>
      <inkml:brushProperty name="height" value="0.025" units="cm"/>
      <inkml:brushProperty name="color" value="#E71224"/>
    </inkml:brush>
  </inkml:definitions>
  <inkml:trace contextRef="#ctx0" brushRef="#br0">43 125 2883,'0'0'8226,"1"-8"-5759,-2-74 6069,0 82-8500,1 0 0,-1-1 0,0 1 0,1 0 0,-1 0 0,1 0 0,-1 0 0,0 0 0,1 0 0,-1 1 0,0-1 0,1 0 1,-1 0-1,1 0 0,-1 0 0,0 1 0,1-1 0,-1 0 0,1 1 0,-1-1 0,1 0 0,-1 1 0,1-1 0,-1 1 0,1-1 1,0 1-1,-1-1 0,1 1 0,-1-1 0,1 1 0,0-1 0,-1 2 0,-3 14 204,1 0 0,0 0 1,1 0-1,1 1 0,0-1 0,3 28 0,-1-3 172,-1 352 2716,-1-568-5479,-10-236-12376,10 404 14614,1-16 718,-1 20 154,1 13 318,4 23-451,1 0 0,1-1 0,2 1 0,1-1 0,24 54-1,-12-27 291,0 3-211,-13-34-405,1-1 0,1 0-1,2 0 1,0-1 0,18 26 0,-30-51-218,1 0 1,-1 0 0,1 0-1,0 0 1,-1 0 0,1 0-1,0 0 1,0 0 0,0 0-1,0 0 1,0-1-1,0 1 1,0 0 0,0-1-1,0 1 1,0-1 0,0 1-1,1-1 1,-1 1 0,0-1-1,0 0 1,0 0 0,1 0-1,-1 1 1,0-1-1,0 0 1,2-1 0,-1 1 51,0-1 1,-1 0-1,1 0 1,0-1-1,-1 1 1,1 0-1,0 0 1,-1-1-1,0 1 1,1-1-1,-1 0 1,0 1-1,0-1 1,2-3-1,2-5 293,0-1 0,-1 0-1,0 0 1,4-18 0,-3-2-172,-1-1 1,-2 0 0,0 0-1,-3 0 1,0 1 0,-2-1 0,-2 0-1,0 1 1,-20-60 0,24 89-282,1 0 1,-1 0-1,1 0 1,-1 0-1,0 0 1,0 0-1,0 0 1,0 0-1,0 0 0,0 0 1,-1 1-1,1-1 1,-1 0-1,1 1 1,-1-1-1,1 1 1,-4-2-1,4 3-94,0 1 0,0-1-1,0 1 1,0-1 0,0 1 0,0 0-1,0 0 1,0-1 0,0 1-1,0 0 1,0 0 0,0 0 0,0 0-1,1 0 1,-1 0 0,0 0 0,1 0-1,-1 0 1,1 0 0,-1 0-1,1 0 1,0 1 0,-1-1 0,1 0-1,0 0 1,0 1 0,0-1-1,0 0 1,0 2 0,-14 64-7103,7-32 331</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19.864"/>
    </inkml:context>
    <inkml:brush xml:id="br0">
      <inkml:brushProperty name="width" value="0.025" units="cm"/>
      <inkml:brushProperty name="height" value="0.025" units="cm"/>
      <inkml:brushProperty name="color" value="#E71224"/>
    </inkml:brush>
  </inkml:definitions>
  <inkml:trace contextRef="#ctx0" brushRef="#br0">52 46 6758,'0'0'13421,"-4"8"-12572,2-5-781,-34 71 1340,35-71-1328,-1 0-1,1 1 1,0-1 0,0 0 0,0 1-1,0-1 1,0 1 0,1-1-1,0 1 1,-1 0 0,1-1 0,1 1-1,-1-1 1,0 1 0,1-1 0,0 1-1,0-1 1,0 1 0,0-1 0,0 1-1,1-1 1,2 3 0,-2-4 51,0 0 1,1 0-1,-1-1 0,1 1 1,0-1-1,0 0 1,-1 0-1,1 0 1,0 0-1,0 0 0,0 0 1,0-1-1,0 1 1,0-1-1,0 0 0,0 0 1,0 0-1,0-1 1,0 1-1,0-1 1,0 1-1,0-1 0,4-2 1,1 1 75,0-2 1,0 1 0,0-1-1,0 0 1,-1-1-1,13-9 1,-9 5-15,-1-1 0,0-1 0,0 1 0,12-20 0,-20 27-157,0 0 1,1-1-1,-1 1 0,-1-1 0,1 1 0,0-1 1,-1 0-1,0 1 0,0-1 0,0 0 0,0 0 0,0 0 1,-1 0-1,0 0 0,0 0 0,0 0 0,0 0 1,-1 0-1,1 1 0,-1-1 0,-2-6 0,1 8-83,0-1 0,1 1 0,-2 0-1,1 0 1,0 0 0,0 0-1,-1 0 1,1 0 0,-1 1 0,1-1-1,-1 1 1,0 0 0,0 0 0,1 0-1,-1 0 1,0 0 0,0 0-1,0 1 1,0 0 0,0-1 0,0 1-1,0 0 1,0 0 0,-4 1-1,4 0-321,-1-1-1,1 1 0,-1 0 1,1 0-1,-1 0 0,1 0 0,0 0 1,0 1-1,-5 2 0,6-3-79,1 1 1,-1-1-1,1 0 0,-1 0 1,1 1-1,0-1 0,0 1 0,-1-1 1,1 1-1,0 0 0,0-1 0,1 1 1,-1 0-1,0 0 0,1 0 1,-1 0-1,0 2 0,0 9-5930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0.320"/>
    </inkml:context>
    <inkml:brush xml:id="br0">
      <inkml:brushProperty name="width" value="0.025" units="cm"/>
      <inkml:brushProperty name="height" value="0.025" units="cm"/>
      <inkml:brushProperty name="color" value="#E71224"/>
    </inkml:brush>
  </inkml:definitions>
  <inkml:trace contextRef="#ctx0" brushRef="#br0">1 21 6342,'0'0'19635,"50"-20"-19539,-18 25-64,2-3-449,-4-2-3010,-1-6-4933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0.914"/>
    </inkml:context>
    <inkml:brush xml:id="br0">
      <inkml:brushProperty name="width" value="0.025" units="cm"/>
      <inkml:brushProperty name="height" value="0.025" units="cm"/>
      <inkml:brushProperty name="color" value="#E71224"/>
    </inkml:brush>
  </inkml:definitions>
  <inkml:trace contextRef="#ctx0" brushRef="#br0">1 82 8168,'0'0'11979,"51"1"-10057,-8-15-1153,0-2-417,2-1-256,-6 3-352,-7 2-2499,-16 3-3747</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1.686"/>
    </inkml:context>
    <inkml:brush xml:id="br0">
      <inkml:brushProperty name="width" value="0.025" units="cm"/>
      <inkml:brushProperty name="height" value="0.025" units="cm"/>
      <inkml:brushProperty name="color" value="#E71224"/>
    </inkml:brush>
  </inkml:definitions>
  <inkml:trace contextRef="#ctx0" brushRef="#br0">275 91 8296,'0'0'14002,"-13"-8"-13884,7 4-109,2 1-9,0 0 0,0 0 0,0 0 0,-1 1 0,1 0-1,0 0 1,-1 0 0,0 0 0,1 1 0,-1-1 0,0 1-1,0 1 1,0-1 0,0 1 0,0-1 0,0 2-1,1-1 1,-1 0 0,0 1 0,0 0 0,0 0 0,0 0-1,-5 3 1,-3 3-9,1 0-1,0 1 1,0 0-1,1 1 1,0 0 0,-15 18-1,22-23 3,-1 1 1,1 1-1,1-1 0,-1 1 0,1-1 0,0 1 1,0 0-1,0 0 0,1 0 0,0 1 0,0-1 1,1 0-1,0 1 0,0 0 0,0-1 0,1 9 1,1-13 11,-1 0-1,1-1 1,0 1 0,-1-1 0,1 1 0,0-1 0,0 0 0,0 1 0,0-1 0,0 0 0,1 1-1,-1-1 1,0 0 0,1 0 0,-1 0 0,0 0 0,1-1 0,-1 1 0,1 0 0,-1 0-1,1-1 1,0 1 0,-1-1 0,1 0 0,0 1 0,-1-1 0,1 0 0,0 0 0,-1 0 0,3 0-1,56-3 491,-48 1-360,0-2 1,-1 1 0,1-2 0,-1 0-1,0 0 1,0-1 0,0 0 0,-1 0-1,0-2 1,18-15 0,-17 13 5,-1 0-1,0-1 1,0-1 0,-1 0 0,0 0-1,-1 0 1,0-1 0,9-23 0,-7-7 238,-10 42-376,0 1-1,0-1 0,0 1 0,1-1 0,-1 0 0,0 1 0,0-1 0,0 1 0,0-1 0,0 0 0,0 1 0,-1-1 0,1 1 0,0-1 0,0 0 0,0 1 0,0-1 0,-1 1 0,1-1 0,0 1 0,-1-1 0,1 1 0,0-1 0,-1 1 0,1-1 1,-1 1-1,1-1 0,0 1 0,-1 0 0,1-1 0,-1 1 0,0 0 0,1-1 0,-1 1 0,1 0 0,-1 0 0,1-1 0,-1 1 0,0 0 0,1 0 0,-1 0 0,1 0 0,-1 0 0,0 0 0,1 0 0,-1 0 0,1 0 0,-1 0 0,0 0 1,1 0-1,-1 1 0,1-1 0,-1 0 0,1 0 0,-1 1 0,0-1 0,1 0 0,-1 0 0,1 1 0,0-1 0,-1 1 0,1-1 0,-1 1 0,0 0 0,-5 3-23,0 1-1,1 0 1,0 0 0,-1 1 0,1 0-1,1 0 1,-1 0 0,1 0-1,1 1 1,-1-1 0,-4 13 0,0 1 4,1 0 1,-10 41 0,16-55 12,0-1 1,0 1-1,0 0 1,1 0-1,0-1 1,0 1-1,0 0 1,1 0-1,0-1 1,3 11-1,-3-14 15,0 0 0,0 0 0,1 0-1,-1 0 1,1-1 0,-1 1-1,1 0 1,0-1 0,-1 1 0,1-1-1,0 0 1,0 0 0,0 1-1,0-1 1,0 0 0,1-1-1,-1 1 1,0 0 0,0-1 0,1 1-1,-1-1 1,0 0 0,1 0-1,-1 1 1,0-2 0,1 1 0,-1 0-1,0 0 1,3-1 0,5-2 63,0 1 1,0-1-1,0 0 1,-1-1-1,1 0 0,-1-1 1,0 0-1,-1 0 1,1-1-1,-1 0 1,0-1-1,0 1 1,12-16-1,-2 2-17,-1-1 1,-1 0-1,-1-1 1,15-29-1,-28 47-50,1-2 15,1 0 0,-1 0-1,0 0 1,-1-1 0,0 1 0,0-1-1,0 1 1,1-14 0,-6 16-69,-5 11-2,-4 11-21,-47 116 4,53-116 95,0 0 0,1 0 0,1 1-1,1 0 1,-2 31 0,5-49-16,0 0 1,0 0-1,0 0 0,0 0 0,0 0 1,1 0-1,-1 0 0,0 0 0,1 0 1,-1 0-1,0 0 0,1-1 0,-1 1 1,1 0-1,-1 0 0,1 0 1,0 0-1,-1-1 0,1 1 0,0 0 1,-1-1-1,1 1 0,0-1 0,0 1 1,0-1-1,0 1 0,-1-1 0,3 1 1,0 0 39,1 0 0,-1-1 1,0 1-1,0-1 0,0 0 0,1 0 1,-1 0-1,0-1 0,5 0 1,-2 0-242,0-1 1,-1 1 0,1-1 0,-1 0-1,0 0 1,0-1 0,0 1 0,0-1 0,0 0-1,0-1 1,5-4 0,-1-12-4579,-7 4-1321,-2-8-9149</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2.062"/>
    </inkml:context>
    <inkml:brush xml:id="br0">
      <inkml:brushProperty name="width" value="0.025" units="cm"/>
      <inkml:brushProperty name="height" value="0.025" units="cm"/>
      <inkml:brushProperty name="color" value="#E71224"/>
    </inkml:brush>
  </inkml:definitions>
  <inkml:trace contextRef="#ctx0" brushRef="#br0">1 2 9513,'0'0'16496,"50"-2"-23063,-48 8-1921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2.408"/>
    </inkml:context>
    <inkml:brush xml:id="br0">
      <inkml:brushProperty name="width" value="0.025" units="cm"/>
      <inkml:brushProperty name="height" value="0.025" units="cm"/>
      <inkml:brushProperty name="color" value="#E71224"/>
    </inkml:brush>
  </inkml:definitions>
  <inkml:trace contextRef="#ctx0" brushRef="#br0">153 0 6694,'0'0'16517,"4"15"-15983,-1-4-458,0 0 0,-1 0-1,0 0 1,-1 0 0,0 1-1,-1-1 1,0 0 0,-1 1 0,0-1-1,-3 12 1,-21 62 94,-43 98 0,7-22 18,60-158-800,-6 22 1896,7-15-3602,7-9-6846,2-8-2922</inkml:trace>
  <inkml:trace contextRef="#ctx0" brushRef="#br0" timeOffset="1">251 332 17424,'0'0'5766,"43"45"-5382,-18-45-224,-2-1-95,2 1-482,-2-6-1473,2-2-1249,-5-1-2530,-4 2-2723</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3.163"/>
    </inkml:context>
    <inkml:brush xml:id="br0">
      <inkml:brushProperty name="width" value="0.025" units="cm"/>
      <inkml:brushProperty name="height" value="0.025" units="cm"/>
      <inkml:brushProperty name="color" value="#E71224"/>
    </inkml:brush>
  </inkml:definitions>
  <inkml:trace contextRef="#ctx0" brushRef="#br0">186 10 15375,'0'0'3875,"-9"2"-2759,2 0-1067,1 0-1,-1 0 1,1 1 0,-1-1 0,1 2-1,0-1 1,0 1 0,1 0-1,-1 0 1,1 0 0,0 1-1,0 0 1,0 0 0,0 0 0,-6 12-1,-41 66 784,47-75-611,1 1 0,1-1-1,0 1 1,0 0 0,0 0 0,1 0-1,1 1 1,-2 12 0,3-21-200,0 0-1,0 0 1,0 0 0,0 0-1,0 0 1,0 0 0,1 0-1,-1 0 1,0 0 0,0 0-1,1 1 1,-1-1 0,1 0-1,-1 0 1,1-1 0,-1 1-1,1 0 1,0 0 0,-1 0-1,1 0 1,0 0 0,0-1-1,-1 1 1,1 0 0,0-1 0,0 1-1,0-1 1,0 1 0,1 0-1,1 0 33,0-1-1,0 0 0,-1 0 1,1 0-1,0 0 1,-1 0-1,1 0 0,0-1 1,0 1-1,-1-1 0,5-1 1,2-1 36,0-1 0,0 0 0,0-1 0,-1 0 0,16-11 0,-16 8-66,-1 1 0,1-1 0,-1-1 0,-1 0 0,0 1 0,0-2 0,-1 1 0,0-1 0,0 0 0,-1 0 0,-1 0 0,0 0 1,0-1-1,-1 1 0,0-1 0,-1 0 0,0 0 0,-1-19 0,0 29-25,0 1-1,0-1 1,0 1 0,0-1 0,0 0-1,0 1 1,0-1 0,0 1 0,-1-1-1,1 1 1,0-1 0,0 1 0,-1-1 0,1 0-1,0 1 1,-1 0 0,1-1 0,0 1-1,-1-1 1,1 1 0,-1-1 0,1 1-1,-1 0 1,1-1 0,-1 1 0,1 0 0,-1-1-1,1 1 1,-1 0 0,1 0 0,-1 0-1,1-1 1,-1 1 0,0 0 0,-19 11-180,-11 27-87,28-35 282,1 2-1,0-1 0,0 0 0,0 0 1,0 1-1,1-1 0,0 1 0,-1-1 1,2 1-1,-1 0 0,0-1 0,1 1 0,0 0 1,0-1-1,1 1 0,0 6 0,0-10 14,0 0 0,0 0 0,0 0-1,1 0 1,-1 0 0,0 0-1,0-1 1,0 1 0,1 0-1,-1-1 1,0 1 0,1-1-1,-1 0 1,0 1 0,1-1-1,-1 0 1,1 0 0,-1 0-1,0 0 1,1 0 0,-1 0-1,1 0 1,-1 0 0,1-1-1,-1 1 1,0 0 0,3-2-1,38-13 516,-27 4-479,0 0-1,-1-1 0,-1 0 0,0-1 1,-1-1-1,0 0 0,-1 0 1,16-29-1,-20 34-15,-19 26-255,-2 4 85,-23 42-1,34-58 137,1 1-1,0 0 1,0-1 0,0 1 0,0 0-1,1 0 1,0 0 0,0 0 0,1 0 0,-1 0-1,2 0 1,-1 0 0,2 10 0,-2-15 6,1 0 1,0 0 0,0 0 0,-1 0 0,1-1-1,0 1 1,0 0 0,0 0 0,0 0 0,0-1-1,0 1 1,0 0 0,0-1 0,0 1 0,1-1-1,-1 1 1,0-1 0,0 0 0,0 1 0,1-1-1,-1 0 1,0 0 0,0 0 0,1 0 0,-1 0-1,0 0 1,0 0 0,1 0 0,-1-1 0,0 1-1,2-1 1,41-12 549,-25 3-521,-1 0 0,0-1 0,-1-1-1,17-15 1,-25 19-29,-1 1 0,0-2-1,0 1 1,-1-1 0,0 0-1,0 0 1,-1-1-1,0 0 1,4-11 0,-20 25-515,1 5 508,-1 1-1,1 0 0,0 1 1,1 0-1,0 1 0,1 0 1,1 0-1,-1 0 0,2 1 1,0 0-1,0 0 0,2 0 0,-1 0 1,-1 16-1,5-28 6,1 0 1,-1 0-1,1 0 0,-1 0 0,0 0 1,1 0-1,-1-1 0,1 1 0,0 0 1,-1 0-1,1-1 0,0 1 0,-1 0 1,1-1-1,0 1 0,0 0 1,0-1-1,-1 1 0,1-1 0,0 0 1,0 1-1,0-1 0,0 0 0,0 1 1,0-1-1,0 0 0,0 0 0,0 0 1,0 0-1,0 0 0,0 0 0,0 0 1,0 0-1,1-1 0,38-5 392,-33 2-392,-1 1 0,1-1-1,-1 0 1,0 0 0,0-1 0,-1 0-1,1 0 1,-1-1 0,0 1 0,0-1-1,-1 0 1,0 0 0,0 0 0,0-1-1,-1 0 1,0 1 0,0-1-1,-1 0 1,3-12 0,-5 19-38,0 0-1,0-1 1,0 1 0,1 0 0,-1 0-1,0 0 1,0 0 0,0 0-1,0-1 1,0 1 0,0 0 0,0 0-1,0 0 1,0 0 0,0 0 0,0-1-1,0 1 1,0 0 0,0 0-1,0 0 1,0 0 0,0 0 0,0-1-1,0 1 1,-1 0 0,1 0-1,0 0 1,0 0 0,0 0 0,0 0-1,0-1 1,0 1 0,0 0-1,0 0 1,-1 0 0,1 0 0,0 0-1,0 0 1,0 0 0,0 0 0,0 0-1,0 0 1,-1 0 0,1 0-1,0-1 1,0 1 0,0 0 0,0 0-1,0 0 1,-1 0 0,1 0-1,0 0 1,0 0 0,0 0 0,0 0-1,0 1 1,-1-1 0,1 0-1,-11 8-903,-9 17-1242,11-6-248,2-4-848,0-2-3356,1-6-4740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3.551"/>
    </inkml:context>
    <inkml:brush xml:id="br0">
      <inkml:brushProperty name="width" value="0.025" units="cm"/>
      <inkml:brushProperty name="height" value="0.025" units="cm"/>
      <inkml:brushProperty name="color" value="#E71224"/>
    </inkml:brush>
  </inkml:definitions>
  <inkml:trace contextRef="#ctx0" brushRef="#br0">0 34 8520,'0'0'21204,"54"-33"-21300,-42 33 64,-1 0-224,0 1-1282,1 4-1248,-5-2-1506,-1-3-1954,2 0-2851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4.291"/>
    </inkml:context>
    <inkml:brush xml:id="br0">
      <inkml:brushProperty name="width" value="0.025" units="cm"/>
      <inkml:brushProperty name="height" value="0.025" units="cm"/>
      <inkml:brushProperty name="color" value="#E71224"/>
    </inkml:brush>
  </inkml:definitions>
  <inkml:trace contextRef="#ctx0" brushRef="#br0">90 80 4805,'6'-8'7489,"19"-36"-3129,-12 19 767,-13 25-5085,0 0 1,0 0-1,0 0 1,0 0 0,0 0-1,0-1 1,0 1 0,0 0-1,0 0 1,0 0-1,0 0 1,1 0 0,-1 0-1,0 0 1,0 0 0,0 0-1,0-1 1,0 1-1,0 0 1,0 0 0,0 0-1,0 0 1,0 0 0,0 0-1,0 0 1,1 0 0,-1 0-1,0 0 1,0 0-1,0 0 1,0 0 0,0 0-1,0 0 1,0 0 0,0 0-1,1 0 1,-1 0-1,0 0 1,0 0 0,0 0-1,0 0 1,0 0 0,0 0-1,0 0 1,0 0-1,1 0 1,-1 0 0,0 0-1,0 0 1,0 0 0,0 0-1,0 0 1,0 0-1,0 0 1,0 0 0,0 0-1,0 1 1,0-1 0,1 0-1,-1 0 1,0 0-1,0 0 1,0 0 0,0 0-1,0 0 1,0 0 0,0 1-1,3 11 324,1 17-705,-7 12 534,-2 0 0,-1-1 1,-2 0-1,-20 60 0,-1 5 836,24-85-891,1-1 0,0 1-1,2 0 1,0 0 0,1 31-1,1-50-137,0-1-1,0 0 0,0 0 1,0 0-1,1 1 0,-1-1 1,0 0-1,0 0 0,0 0 1,0 1-1,0-1 0,0 0 1,0 0-1,0 0 0,0 1 1,0-1-1,1 0 0,-1 0 0,0 0 1,0 0-1,0 1 0,0-1 1,1 0-1,-1 0 0,0 0 1,0 0-1,0 0 0,1 0 1,-1 0-1,0 0 0,0 1 1,0-1-1,1 0 0,-1 0 1,0 0-1,0 0 0,0 0 1,1 0-1,-1 0 0,0 0 1,0 0-1,1 0 0,-1 0 0,0-1 1,0 1-1,0 0 0,1 0 1,-1 0-1,0 0 0,0 0 1,0 0-1,0 0 0,1-1 1,-1 1-1,0 0 0,0 0 1,10-9-254,-7 2-46,0 0 0,0 0 0,-1 0 0,0-1 0,0 1-1,-1 0 1,0-1 0,0 1 0,-1-1 0,0 1 0,0-1 0,-1 1-1,0-1 1,0 1 0,0-1 0,-1 1 0,-4-10 0,-5-10-326,-1 1 1,-1 0-1,-18-27 1,26 45 775,5 7-80,-1 1 0,1 0 0,0 0 0,0-1 0,0 1 1,0 0-1,0 0 0,-1-1 0,1 1 0,0 0 1,0-1-1,0 1 0,0 0 0,0 0 0,0-1 0,0 1 1,0 0-1,0-1 0,0 1 0,0 0 0,0-1 0,0 1 1,0 0-1,0 0 0,1-1 0,-1 1 0,0 0 0,0-1 1,0 1-1,0 0 0,0 0 0,1-1 0,-1 1 1,0 0-1,0 0 0,1 0 0,-1-1 0,0 1 0,0 0 1,1 0-1,-1 0 0,0 0 0,0 0 0,1-1 0,-1 1 1,0 0-1,1 0 0,-1 0 0,1 0 0,25-2 1855,40 12-565,-58-9-1122,112 15 345,-70-13-5446,-40-3-1139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16.944"/>
    </inkml:context>
    <inkml:brush xml:id="br0">
      <inkml:brushProperty name="width" value="0.025" units="cm"/>
      <inkml:brushProperty name="height" value="0.025" units="cm"/>
    </inkml:brush>
  </inkml:definitions>
  <inkml:trace contextRef="#ctx0" brushRef="#br0">0 1 16335,'0'0'961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4.681"/>
    </inkml:context>
    <inkml:brush xml:id="br0">
      <inkml:brushProperty name="width" value="0.025" units="cm"/>
      <inkml:brushProperty name="height" value="0.025" units="cm"/>
      <inkml:brushProperty name="color" value="#E71224"/>
    </inkml:brush>
  </inkml:definitions>
  <inkml:trace contextRef="#ctx0" brushRef="#br0">0 16 8040,'0'0'20275,"48"0"-19699,-14 0-448,0 0-96,9 0-32,-7 0-1153,-8-3-3011,-8-10-6021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5.152"/>
    </inkml:context>
    <inkml:brush xml:id="br0">
      <inkml:brushProperty name="width" value="0.025" units="cm"/>
      <inkml:brushProperty name="height" value="0.025" units="cm"/>
      <inkml:brushProperty name="color" value="#E71224"/>
    </inkml:brush>
  </inkml:definitions>
  <inkml:trace contextRef="#ctx0" brushRef="#br0">262 74 6022,'8'-5'4922,"30"-18"-1121,-37 23-3574,0-1 0,0 0 0,0 0 0,0 0 0,0 0 1,0 0-1,0 0 0,0 0 0,0 0 0,0 0 0,0 0 1,-1 0-1,1 0 0,0-1 0,-1 1 0,1 0 0,-1-1 1,1 1-1,-1 0 0,0-1 0,0 1 0,1-1 0,-1 1 1,0-2-1,-1 2-95,1 0 0,0 0 0,-1 0 0,1 1 0,-1-1 1,1 0-1,-1 0 0,1 0 0,-1 1 0,0-1 0,1 0 1,-1 1-1,0-1 0,0 0 0,1 1 0,-1-1 0,0 1 1,0 0-1,0-1 0,0 1 0,0-1 0,0 1 0,1 0 1,-1 0-1,0 0 0,0-1 0,-2 1 0,-7 0-40,0 1 0,-1 0 0,1 0 0,0 1 1,0 0-1,0 1 0,0 0 0,0 1 0,1 0 0,-1 0 0,1 1 0,0 0 0,1 1 0,-1 0 0,-13 13 0,6-5-95,1 1-1,1 1 0,0 0 0,1 1 0,1 0 1,-19 35-1,28-45 15,0 0 1,0 0-1,0 0 0,1 0 1,0 0-1,0 0 0,1 1 1,0-1-1,0 0 0,1 10 1,0-14-5,1 0 1,-1-1-1,1 1 1,0 0-1,0 0 1,0-1-1,0 1 1,0 0-1,0-1 0,1 1 1,-1-1-1,1 1 1,0-1-1,0 0 1,0 0-1,0 0 1,0 0-1,0 0 1,0 0-1,1-1 1,-1 1-1,1-1 1,-1 1-1,1-1 1,0 0-1,-1 0 1,1 0-1,3 0 1,11 3-64,0-1 0,0-1 0,0 0 1,0-1-1,22-2 0,-22-1-1622,0 0-1,29-7 0,2-9-6948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5.685"/>
    </inkml:context>
    <inkml:brush xml:id="br0">
      <inkml:brushProperty name="width" value="0.025" units="cm"/>
      <inkml:brushProperty name="height" value="0.025" units="cm"/>
      <inkml:brushProperty name="color" value="#E71224"/>
    </inkml:brush>
  </inkml:definitions>
  <inkml:trace contextRef="#ctx0" brushRef="#br0">23 0 7559,'0'0'8974,"1"13"-8131,-13 235 2441,5-170-1953,3-1 0,7 96 0,-3-172-1448,0-1 1,0 1 0,0 0-1,0 0 1,0 0 0,1-1-1,-1 1 1,0 0-1,0 0 1,1-1 0,-1 1-1,0 0 1,1 0 0,-1-1-1,1 1 1,-1-1 0,1 1-1,-1 0 1,1-1 0,-1 1-1,1-1 1,-1 1 0,1-1-1,0 1 1,-1-1 0,1 0-1,0 1 1,0-1-1,-1 0 1,1 0 0,0 1-1,0-1 1,-1 0 0,1 0-1,0 0 1,0 0 0,0 0-1,-1 0 1,1 0 0,0 0-1,0 0 1,0 0 0,1-1-1,10-4-5611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6.346"/>
    </inkml:context>
    <inkml:brush xml:id="br0">
      <inkml:brushProperty name="width" value="0.025" units="cm"/>
      <inkml:brushProperty name="height" value="0.025" units="cm"/>
      <inkml:brushProperty name="color" value="#E71224"/>
    </inkml:brush>
  </inkml:definitions>
  <inkml:trace contextRef="#ctx0" brushRef="#br0">136 26 7719,'-8'6'8809,"-4"2"-8054,1 1 1,0 0-1,0 1 1,1 0-1,1 1 1,-14 18 0,18-22-509,0 1 1,0 0 0,1 0-1,0 0 1,1 1 0,0-1 0,0 1-1,1 0 1,0-1 0,0 1 0,1 0-1,0 16 1,1-23-238,0-1 1,0 0-1,1 1 0,-1-1 1,0 0-1,1 0 1,-1 1-1,1-1 0,0 0 1,-1 0-1,1 0 0,0 0 1,0 0-1,0 0 0,-1 0 1,1 0-1,0 0 1,0 0-1,0 0 0,1-1 1,-1 1-1,0 0 0,0-1 1,0 1-1,0-1 0,1 1 1,-1-1-1,0 0 1,1 0-1,-1 1 0,0-1 1,0 0-1,1 0 0,-1 0 1,0 0-1,1 0 0,-1-1 1,2 1-1,2-1 20,-1 1 1,1-1-1,-1 0 0,1 0 0,-1-1 1,0 1-1,1-1 0,-1 0 0,0 0 0,5-3 1,4-6-52,-1-1 0,0 0 0,-1-1 0,-1 0 1,1 0-1,-2-1 0,0 0 0,-1-1 0,12-28 1,-20 42 16,1 1 1,-1 0 0,0-1 0,1 1 0,-1-1 0,0 1 0,1 0 0,-1-1 0,0 1 0,0-1 0,0 1-1,1-1 1,-1 1 0,0 0 0,0-1 0,0 1 0,0-1 0,0 1 0,0-1 0,0 1 0,0-1 0,0 1 0,0-1-1,0 1 1,0-1 0,0 1 0,0-1 0,-1 1 0,1-1 0,0 1 0,0 0 0,0-1 0,-1 1 0,1-1-1,0 1 1,-1 0 0,1-1 0,0 1 0,-1 0 0,1-1 0,-1 1 0,-14 15-247,7-1 209,1 1 0,1 0 0,0 0 0,-3 16-1,6-23 59,1 1-1,1-1 0,0 0 1,0 0-1,0 1 0,1-1 1,1 0-1,-1 1 0,4 13 1,-4-21-9,0 1 0,1-1 0,-1 0 0,1 0 0,0 0 0,-1 1 0,1-1 0,0 0 0,0 0 0,0 0 0,-1 0 0,1 0 0,0 0 0,0-1 0,0 1 0,1 0 0,-1 0 1,0-1-1,0 1 0,0 0 0,0-1 0,1 1 0,-1-1 0,2 1 0,0-1 19,0 0 1,1 0-1,-1 0 1,1 0 0,-1 0-1,1-1 1,-1 1-1,0-1 1,5-1-1,1-1 26,0-1 1,-1 0-1,1 0 0,-1-1 0,0 0 0,8-7 1,-3 0-22,0 0 0,-1-1 0,-1-1 1,-1 0-1,16-25 0,-21 29 1,1 0-1,-2-1 1,1 0-1,-1 0 0,-1 0 1,0 0-1,0-1 1,-1 1-1,0-18 0,-2 29-34,0 0 0,1-1 0,-1 1 0,0 0 0,0-1 0,0 1 0,0 0 0,0-1 0,0 1-1,0 0 1,0-1 0,0 1 0,0 0 0,0-1 0,-1 1 0,1 0 0,0-1 0,0 1 0,0 0 0,0-1-1,0 1 1,-1 0 0,1 0 0,0-1 0,0 1 0,0 0 0,-1 0 0,1-1 0,0 1 0,0 0 0,-1 0-1,1 0 1,0-1 0,-1 1 0,1 0 0,0 0 0,-1 0 0,-11 8-97,-8 19 64,14-15 122,1 0 0,0 0 0,0 1 0,2 0 0,-1 0 0,1 0 0,1 0 0,1 0 0,-1 23 0,2-35-72,0 0 0,1 0 0,-1 0 0,0 0 0,0 1 0,1-1 0,-1 0 0,1 0-1,-1 0 1,1 0 0,-1 0 0,1 0 0,0 0 0,-1 0 0,1 0 0,0 0 0,0 0 0,0-1 0,0 1 0,0 0 0,0 0 0,0-1-1,0 1 1,0-1 0,0 1 0,0-1 0,0 1 0,0-1 0,0 0 0,0 1 0,1-1 0,-1 0 0,0 0 0,0 0 0,0 0 0,1 0 0,-1 0-1,0 0 1,0 0 0,0-1 0,0 1 0,1 0 0,0-1 0,4-1 99,0 1 0,0-1 0,0 0 0,0-1 0,0 0 0,-1 1 0,7-5 1,11-12-60,-1-1 0,-1-1 0,-1 0 0,23-34 1,13-13-39,-61 105-556,-14 17 530,12-38 32,1 1 0,0 1 1,1-1-1,1 1 0,1 0 0,0 0 0,1 31 0,2-48-18,0 1 1,0-1-1,0 0 1,0 1-1,0-1 0,1 1 1,-1-1-1,1 0 1,-1 1-1,1-1 0,-1 0 1,1 1-1,0-1 0,0 0 1,0 0-1,-1 0 1,1 0-1,0 0 0,1 0 1,-1 0-1,0 0 0,0 0 1,0 0-1,0 0 1,3 0-1,-1 0-90,0 0-1,0-1 1,0 1 0,0-1-1,1 0 1,-1 0 0,0 0-1,0 0 1,0-1 0,0 1-1,5-2 1,2-1-891,0-1-1,0 1 1,-1-2-1,1 0 1,-1 0-1,11-8 1,15-17-4603,1-6-1014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6.690"/>
    </inkml:context>
    <inkml:brush xml:id="br0">
      <inkml:brushProperty name="width" value="0.025" units="cm"/>
      <inkml:brushProperty name="height" value="0.025" units="cm"/>
      <inkml:brushProperty name="color" value="#E71224"/>
    </inkml:brush>
  </inkml:definitions>
  <inkml:trace contextRef="#ctx0" brushRef="#br0">118 3 7655,'0'0'13784,"-10"-1"-13101,3 0-559,0 0-1,-1 1 1,1 0-1,0 0 1,0 1 0,0 0-1,-7 2 1,11-2-97,1-1 0,0 1 0,0-1 0,0 1 0,0 0 1,0 0-1,0 0 0,0 0 0,0 1 0,0-1 0,0 1 0,0-1 1,1 1-1,-1-1 0,1 1 0,-1 0 0,1 0 0,0-1 1,-1 1-1,1 0 0,0 0 0,0 1 0,1-1 0,-1 0 0,0 0 1,1 0-1,-1 0 0,1 1 0,0-1 0,0 0 0,-1 1 1,2 3-1,-1-5-28,1 1 0,0-1 0,-1 1 0,1-1 1,0 1-1,0-1 0,0 0 0,0 1 0,0-1 1,0 0-1,0 0 0,0 0 0,1 0 0,-1 0 1,0 0-1,1 0 0,-1 0 0,0 0 0,1-1 0,-1 1 1,1 0-1,0-1 0,-1 1 0,3-1 0,47 11-930,-39-9 340,1 0-38,2 0 130,0 1 1,0 0-1,24 10 0,-36-12 514,-1 0 0,1 0 1,0 1-1,-1-1 0,1 1 1,-1-1-1,0 1 0,1 0 0,-1 0 1,0 0-1,0 0 0,0 0 1,0 0-1,-1 1 0,1-1 1,-1 0-1,1 1 0,-1 0 1,0-1-1,0 1 0,0 0 1,0-1-1,0 1 0,-1 0 1,1 6-1,-2-6 136,0 0 1,0 1-1,0-1 0,0 0 1,-1 0-1,1 0 0,-1 0 1,0 0-1,0 0 1,0-1-1,-1 1 0,1-1 1,0 1-1,-1-1 0,0 0 1,1 0-1,-1 0 1,0 0-1,0 0 0,-4 1 1,-68 32 1333,72-33-1371,-7 2 8,1-1 1,-1 0 0,1-1 0,-1 1 0,0-2-1,-20 2 1,29-3-162,0 0 0,0-1 0,1 1 0,-1 0 0,0 0 0,0-1 0,0 1 0,0-1 0,0 1 0,1-1 0,-1 1 0,0-1 0,0 1 0,1-1 0,-1 0 0,0 1 0,1-1 0,-1 0 0,1 1 0,-1-1 0,1 0 0,-1 0 0,1 0 0,-1 0 0,1 1 0,0-1 0,0 0 0,-1 0 0,1 0-1,0 0 1,0 0 0,0 0 0,0 0 0,0 0 0,0 0 0,0 0 0,0 1 0,0-1 0,1 0 0,-1-1 0,1-4-756,0 1-1,0 0 0,1 0 1,-1 0-1,1 0 0,3-7 1,17-19-6636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7.081"/>
    </inkml:context>
    <inkml:brush xml:id="br0">
      <inkml:brushProperty name="width" value="0.025" units="cm"/>
      <inkml:brushProperty name="height" value="0.025" units="cm"/>
      <inkml:brushProperty name="color" value="#E71224"/>
    </inkml:brush>
  </inkml:definitions>
  <inkml:trace contextRef="#ctx0" brushRef="#br0">58 90 10858,'0'0'13133,"9"5"-11585,27 14-550,-34-18-937,0-1 0,-1 0 0,1 1 0,0-1 0,-1 0 0,1 0 0,-1 0 0,1-1 0,0 1 0,-1 0 0,1-1 0,-1 1 0,1-1 0,-1 1 0,1-1 0,-1 0 0,1 1 0,-1-1 0,1 0 0,1-2 0,25-24 389,-20 19-398,-6 6-39,1 0 0,-1 0 0,0 0 0,0-1 1,0 1-1,0-1 0,-1 1 0,1-1 0,-1 0 0,1 1 0,-1-1 0,0 0 0,0 0 0,0 0 0,0 0 0,-1 0 0,1 0 1,-1 0-1,0-4 0,0 6-21,-1 0 1,0 0-1,1 0 1,-1 0-1,0 0 1,1 1-1,-1-1 1,0 0-1,0 0 1,0 1-1,1-1 1,-1 1-1,0-1 1,0 1-1,0-1 1,0 1-1,0-1 1,0 1-1,0 0 1,0-1-1,0 1 1,0 0-1,-1 0 1,1 0-1,0 0 1,0 0-1,0 0 1,0 0-1,0 0 1,0 1-1,-2 0 1,-40 7-228,34-4 231,0 1-1,1 0 1,0 1 0,0 0 0,0 1 0,1-1 0,0 1 0,0 1 0,0-1 0,1 1 0,0 0 0,1 0 0,0 1 0,0 0 0,1 0 0,0 0-1,1 0 1,0 1 0,0 0 0,-2 14 0,5-22 22,0 1 0,0-1 0,1 1 0,-1-1 0,1 1 0,-1-1-1,1 0 1,0 1 0,0-1 0,0 0 0,0 0 0,0 1 0,0-1 0,1 0 0,-1 0-1,1 0 1,-1 0 0,1-1 0,0 1 0,0 0 0,0-1 0,0 1 0,0-1 0,0 0 0,0 1-1,0-1 1,1 0 0,-1 0 0,0-1 0,1 1 0,-1 0 0,1-1 0,-1 0 0,3 1-1,14 2 65,0-1 0,0 0 0,27-2-1,-29-1-89,-16 1-13,11 1-46,0-2 0,0 0 0,19-3 0,-27 3-459,0 0-1,0-1 0,0 1 1,0-1-1,0 0 0,0 0 1,-1 0-1,6-5 0,9-12-7523</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7.797"/>
    </inkml:context>
    <inkml:brush xml:id="br0">
      <inkml:brushProperty name="width" value="0.025" units="cm"/>
      <inkml:brushProperty name="height" value="0.025" units="cm"/>
      <inkml:brushProperty name="color" value="#E71224"/>
    </inkml:brush>
  </inkml:definitions>
  <inkml:trace contextRef="#ctx0" brushRef="#br0">26 55 16207,'0'0'4314,"-5"8"-4320,2-4 9,0 1 0,1 0 0,-1 0 0,1 1 0,0-1 0,1 0-1,-3 9 1,4-12-2,0 0 1,0 0-1,0-1 0,0 1 1,0 0-1,1 0 0,-1 0 1,0 0-1,1 0 0,0 0 0,-1-1 1,1 1-1,0 0 0,0-1 1,0 1-1,0 0 0,0-1 0,0 1 1,0-1-1,1 1 0,-1-1 1,1 0-1,-1 0 0,1 0 0,-1 1 1,1-1-1,-1-1 0,1 1 1,0 0-1,0 0 0,2 0 0,3 1 22,0 0 0,1-1-1,-1 1 1,0-2-1,1 1 1,-1-1-1,1 0 1,-1-1-1,0 1 1,1-1 0,-1-1-1,0 0 1,0 0-1,0 0 1,0-1-1,0 0 1,-1 0-1,1 0 1,-1-1-1,7-5 1,-5 4 26,0-1-1,0-1 1,-1 1-1,0-1 1,0 0-1,-1 0 1,0-1-1,0 0 1,0 0-1,-1-1 1,0 1-1,-1-1 1,0 0-1,4-15 1,-9 19 1733,-6 13-1501,-7 13-476,8-2-91,0 0 1,1 0-1,1 1 1,0-1-1,2 1 0,1 0 1,0 22-1,1-22-3654</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8.464"/>
    </inkml:context>
    <inkml:brush xml:id="br0">
      <inkml:brushProperty name="width" value="0.025" units="cm"/>
      <inkml:brushProperty name="height" value="0.025" units="cm"/>
      <inkml:brushProperty name="color" value="#E71224"/>
    </inkml:brush>
  </inkml:definitions>
  <inkml:trace contextRef="#ctx0" brushRef="#br0">1 40 3716,'0'0'13137,"1"-8"-10815,7-24-234,-1 78-887,-8-39-1185,1 0 0,1 1-1,-1-1 1,1 0 0,0 0 0,1 0 0,0 0-1,5 12 1,-7-18-6,1 1 0,0-1 1,0 1-1,0-1 0,0 0 0,0 0 0,0 0 0,1 0 0,-1 0 1,0 0-1,0 0 0,1 0 0,-1 0 0,1 0 0,-1-1 0,1 1 1,2 0-1,-1 0 21,0-1 1,0 0 0,1 0-1,-1 0 1,0-1 0,0 1 0,0-1-1,0 1 1,0-1 0,0 0-1,0 0 1,4-3 0,2 0 47,0-1 1,-1 0 0,0-1-1,0 0 1,0 0 0,-1-1-1,1 1 1,-2-2 0,1 1 0,-1-1-1,0 0 1,-1 0 0,9-18-1,-20 48-314,-14 54-794,15-22-4465,5-26-2263</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9.495"/>
    </inkml:context>
    <inkml:brush xml:id="br0">
      <inkml:brushProperty name="width" value="0.025" units="cm"/>
      <inkml:brushProperty name="height" value="0.025" units="cm"/>
      <inkml:brushProperty name="color" value="#E71224"/>
    </inkml:brush>
  </inkml:definitions>
  <inkml:trace contextRef="#ctx0" brushRef="#br0">52 0 13229,'-6'9'1980,"0"0"-1631,0 1 0,1-1 1,0 2-1,1-1 0,0 0 0,0 1 1,1 0-1,0 0 0,1 0 0,1 0 0,-1 18 1,1-24-222,1 0 0,0 0 0,1 0 0,-1-1 0,1 1 0,0 0 0,0 0 0,0-1 0,1 1 1,0-1-1,0 1 0,0-1 0,0 0 0,0 1 0,1-1 0,0-1 0,4 6 0,-3-7-75,-1 1-1,1-1 1,0 0 0,0 0-1,0 0 1,0-1 0,0 1-1,0-1 1,1 0-1,-1 0 1,0-1 0,1 1-1,-1-1 1,0 0-1,1 0 1,-1 0 0,0-1-1,1 1 1,7-3 0,-1-1 72,0 1 0,1-2 0,-2 1 0,1-1 0,0-1 0,-1 0 0,0-1 0,-1 0 0,11-9 0,-2-1 7,0 0 0,-1-1-1,20-28 1,-40 52 19,0 0 0,0 1-1,1-1 1,0 1 0,0-1 0,1 1-1,-1 0 1,1 12 0,-2 61-161,3-78 41,0 6-13,0-2-14,0 0 1,0 1-1,0-1 1,1 0-1,0 0 1,3 11-1,-3-16 3,0 1 0,-1-1-1,1 0 1,0 0-1,0 0 1,0 0-1,0 0 1,0 0 0,0 0-1,0 0 1,0 0-1,0 0 1,1 0 0,-1-1-1,0 1 1,0-1-1,1 1 1,-1-1 0,0 1-1,1-1 1,-1 0-1,1 0 1,-1 1-1,0-1 1,1 0 0,-1 0-1,1 0 1,-1-1-1,0 1 1,1 0 0,-1 0-1,1-1 1,-1 1-1,0-1 1,1 1 0,1-2-1,10-4 34,1-1 0,-1-1 0,0 0-1,-1 0 1,0-1 0,0-1 0,-1 0 0,14-16 0,-12 13-37,1 0 0,0 1 0,1 0 0,26-16 0,-39 27-17,0 0 1,-1 0-1,1 0 0,0 0 1,0 1-1,0-1 0,-1 1 1,1-1-1,0 1 0,0 0 1,0 0-1,0 0 0,3 0 1,-4 0 8,0 1 0,0-1 0,0 0 1,0 1-1,0-1 0,-1 1 0,1-1 0,0 1 0,0-1 1,-1 1-1,1 0 0,0-1 0,-1 1 0,1 0 0,0 0 1,-1-1-1,1 1 0,-1 0 0,0 0 0,1 1 1,1 6-1,0-1 0,-1 1 0,0 0 0,0-1 0,-1 16 0,0-18 9,-1 0 0,1 0-1,1 1 1,-1-1 0,0 0-1,1-1 1,0 1 0,1 0-1,-1 0 1,1 0 0,2 4-1,-3-8 4,0 0 0,0 0 0,0-1 0,1 1 0,-1 0 0,0-1-1,1 1 1,-1-1 0,0 1 0,1-1 0,-1 0 0,1 0 0,-1 0 0,1 1 0,-1-1-1,1 0 1,-1-1 0,0 1 0,1 0 0,-1 0 0,1-1 0,-1 1 0,0-1 0,1 1-1,-1-1 1,0 1 0,1-1 0,-1 0 0,0 0 0,2-1 0,40-32 166,-36 28-186,26-20-47,14-11-421,-23 11-4573,-21 19 1339,-3 0-1544</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29.825"/>
    </inkml:context>
    <inkml:brush xml:id="br0">
      <inkml:brushProperty name="width" value="0.025" units="cm"/>
      <inkml:brushProperty name="height" value="0.025" units="cm"/>
      <inkml:brushProperty name="color" value="#E71224"/>
    </inkml:brush>
  </inkml:definitions>
  <inkml:trace contextRef="#ctx0" brushRef="#br0">0 0 17873,'0'0'1698,"23"49"-1698,-12-26 32,3 2-1954,1-3-5413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17.908"/>
    </inkml:context>
    <inkml:brush xml:id="br0">
      <inkml:brushProperty name="width" value="0.025" units="cm"/>
      <inkml:brushProperty name="height" value="0.025" units="cm"/>
    </inkml:brush>
  </inkml:definitions>
  <inkml:trace contextRef="#ctx0" brushRef="#br0">20 102 4773,'0'0'14819,"-4"12"-14563,-2 17-237,2 0-1,1 0 1,0 57 0,3-84-23,0-1-1,0 1 1,0 0 0,1-1 0,-1 1-1,0 0 1,0-1 0,1 1-1,-1-1 1,1 1 0,0-1 0,-1 1-1,1-1 1,0 1 0,0-1 0,0 1-1,0-1 1,0 0 0,0 0 0,0 0-1,0 1 1,1-1 0,-1 0-1,2 1 1,-1-2 32,0 1-1,1-1 1,-1 0-1,0 1 1,0-1-1,0 0 0,1-1 1,-1 1-1,0 0 1,0 0-1,0-1 1,0 0-1,0 1 1,0-1-1,4-2 1,3-1 213,0-1 1,0-1-1,-1 1 1,0-2-1,0 1 1,10-11-1,-9 7-10,-1 0-1,0-1 1,0 1 0,-1-1-1,-1-1 1,0 1-1,0-1 1,-1 0 0,-1-1-1,0 1 1,-1-1 0,0 0-1,0 0 1,0-23-1,-19 76-817,11-23 582,0 1 1,1 0-1,1 0 0,1 0 0,0 0 1,2 0-1,0 0 0,3 19 0,-3-35 4,0-1 0,0 1 0,1-1 0,-1 1 0,1-1 0,-1 1 0,1-1 0,0 1 0,-1-1 0,1 0 0,0 1 0,0-1 0,0 0 0,0 0 0,0 0 0,0 0 0,0 0 0,1 0 0,-1 0 0,0 0 0,0 0-1,1 0 1,-1-1 0,3 2 0,-1-1 18,1-1-1,-1 0 1,0 1-1,0-1 1,1 0-1,-1-1 1,0 1-1,0-1 0,0 1 1,1-1-1,3-1 1,3-2 86,-1 0 0,1-1-1,-1 0 1,0 0 0,0-1 0,12-10 0,-13 8-55,0 0-1,0-1 1,-1 1 0,-1-1 0,1-1-1,-1 0 1,-1 1 0,0-2 0,0 1-1,-1 0 1,-1-1 0,1 0-1,-2 0 1,0 0 0,0 0 0,0-17-1,-12 54-415,9-17 342,-1-1 1,2 1-1,-1 0 1,1 0-1,1 0 1,1 14-1,-1-20 27,0-1-1,-1 0 1,1 0 0,0 0-1,0 0 1,0 0-1,1 0 1,-1 0 0,0 0-1,1 0 1,-1-1-1,1 1 1,0 0 0,-1-1-1,1 0 1,0 1-1,0-1 1,0 0 0,0 0-1,0 0 1,0 0-1,0 0 1,0 0 0,1-1-1,-1 1 1,0-1-1,0 1 1,1-1 0,-1 0-1,3 0 1,4 0 21,0-1 1,0 0-1,0 0 1,0-1-1,0 0 1,0 0-1,-1-1 1,1 0-1,-1-1 1,0 0-1,0 0 1,0-1-1,9-7 1,-11 7-4,0 1 1,-1-1-1,0 1 1,0-2 0,0 1-1,-1 0 1,1-1-1,-1 0 1,-1 0 0,1 0-1,-1-1 1,0 1-1,0-1 1,-1 1-1,0-1 1,0 0 0,1-13-1,-3 20-19,0-1 0,1 0 0,-1 1-1,0-1 1,0 0 0,0 1 0,0-1-1,1 0 1,-1 1 0,0-1 0,0 0 0,-1 1-1,1-1 1,0 0 0,0 1 0,0-1-1,0 0 1,0 1 0,-1-1 0,1 0 0,0 1-1,-1-1 1,1 1 0,0-1 0,-1 1-1,1-1 1,-1 0 0,1 1 0,-1 0 0,1-1-1,-1 1 1,1-1 0,-1 1 0,0 0-1,1-1 1,-1 1 0,1 0 0,-1-1 0,0 1-1,1 0 1,-1 0 0,0 0 0,1 0-1,-1 0 1,0 0 0,1 0 0,-1 0 0,0 0-1,1 0 1,-1 0 0,0 0 0,1 0-1,-1 0 1,0 1 0,1-1 0,-1 0 0,0 0-1,1 1 1,-2 0 0,-2 1-40,-1 1-1,1 0 1,0-1-1,0 2 1,0-1 0,0 0-1,-3 5 1,1 0 28,-1-1-1,2 1 1,-1 0 0,1 0 0,0 1 0,1 0-1,0 0 1,0 0 0,1 0 0,0 0 0,1 1-1,0-1 1,-1 16 0,3-24 12,0 0-1,1 1 1,-1-1-1,1 0 1,-1 0-1,1 0 1,0 0-1,-1 0 1,1 0 0,0 0-1,0 0 1,0 0-1,0 0 1,0-1-1,0 1 1,0 0-1,0-1 1,0 1 0,0 0-1,0-1 1,0 1-1,0-1 1,1 0-1,-1 1 1,0-1 0,0 0-1,0 0 1,1 0-1,-1 0 1,0 0-1,0 0 1,2 0-1,49-2 129,-50 1-124,23-3 36,0-1 0,39-14-1,-44 13-58,0-1 0,0 2 1,1 1-1,0 1 0,23-2 0,-47 3 74,1 0-1,0 0 1,0 0 0,0 0 0,0-1 0,0 1 0,1-1-1,-1 1 1,1-1 0,-1 0 0,1 1 0,0-1 0,0 0-1,0 0 1,0-5 0,-1 1-30,-8-19 30,4 14-116,2-1 0,0 1 0,0-1 1,1 0-1,-2-20 0,17 46-4870,23 6 2854,-32-17 1441,14 4-935,0-1 0,0 0 0,0-1 0,1 0 0,-1-2 0,1 0 0,0-1 0,27-2 0,-40 1 1125,23 0-1908</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30.159"/>
    </inkml:context>
    <inkml:brush xml:id="br0">
      <inkml:brushProperty name="width" value="0.025" units="cm"/>
      <inkml:brushProperty name="height" value="0.025" units="cm"/>
      <inkml:brushProperty name="color" value="#E71224"/>
    </inkml:brush>
  </inkml:definitions>
  <inkml:trace contextRef="#ctx0" brushRef="#br0">74 214 11723,'-14'38'2180,"-31"103"4203,40-122-5813,1 0-1,1 1 0,1 0 1,1-1-1,2 29 0,-1-47-563,0-1 0,0 0 0,0 0 0,0 1 0,0-1 0,0 0 0,0 1 0,0-1 0,0 0 0,0 0 0,0 1 0,0-1-1,1 0 1,-1 0 0,0 1 0,0-1 0,0 0 0,0 0 0,1 1 0,-1-1 0,0 0 0,0 0 0,1 0 0,-1 0 0,0 1-1,0-1 1,1 0 0,-1 0 0,0 0 0,0 0 0,1 0 0,-1 0 0,0 0 0,0 0 0,1 0 0,-1 0 0,0 0 0,1 0-1,-1 0 1,0 0 0,0 0 0,1 0 0,-1 0 0,0 0 0,1 0 0,-1 0 0,0 0 0,0 0 0,1 0 0,-1-1 0,0 1-1,0 0 1,1 0 0,-1 0 0,0 0 0,0-1 0,0 1 0,1 0 0,-1 0 0,0-1 0,14-13 214,-5-1-177,0-1 0,-1-1 0,-1 1 0,-1-1 1,5-20-1,17-94-115,-18 76-3,-1 7-126,-1 2-3,20-60 1,-28 105 189,0-1 1,1 1 0,-1 0-1,0 0 1,1 0-1,-1 0 1,1 0-1,-1 0 1,1 0-1,-1 0 1,1 0 0,0 0-1,0 0 1,-1 0-1,1 0 1,0 1-1,0-1 1,0 0 0,0 1-1,0-1 1,0 0-1,0 1 1,0-1-1,0 1 1,0 0-1,0-1 1,1 1 0,-1 0-1,2-1 1,-1 2 3,0-1-1,0 1 1,0 0 0,-1-1 0,1 1 0,0 0-1,0 0 1,-1 0 0,1 0 0,0 1 0,-1-1-1,1 0 1,-1 1 0,0-1 0,1 1 0,0 1-1,0 0 8,1 0 1,-1-1-1,-1 1 0,1 0 0,0 0 0,-1 0 0,1 1 0,-1-1 0,0 0 0,0 0 1,0 1-1,-1-1 0,1 0 0,-1 1 0,1-1 0,-1 1 0,0-1 0,-1 1 0,1-1 0,-1 1 1,1-1-1,-1 0 0,-1 4 0,-9 5 141,-1 0-1,0-1 1,0 0 0,-1-1 0,-1 0-1,1-1 1,-1-1 0,-1 0-1,-21 8 1,35-16-159,1 1 0,0-1 0,0 0 0,0 0 0,0 0 0,0 0 0,-1 0 0,1 0 0,0 0 0,0 1 0,0-1 0,0 0 0,-1 0 0,1 0 0,0 0 0,0 0 0,0 0 0,-1 0 0,1 0 0,0 0 0,0 0 0,0 0 0,0 0 0,-1 0 0,1 0 0,0 0 0,0 0 0,0 0 0,-1 0 0,1 0 0,0 0 0,0-1 0,0 1 0,0 0 0,-1 0 0,1 0 0,0 0 0,0 0 0,0 0 0,0 0 0,0-1 0,-1 1 0,1 0 0,0 0 0,0 0 0,0 0 0,0-1 0,0 1 0,0 0 0,0 0 0,0 0 0,0-1 0,5-13-1545,14-15-2631,12-10-3677</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30.926"/>
    </inkml:context>
    <inkml:brush xml:id="br0">
      <inkml:brushProperty name="width" value="0.025" units="cm"/>
      <inkml:brushProperty name="height" value="0.025" units="cm"/>
      <inkml:brushProperty name="color" value="#E71224"/>
    </inkml:brush>
  </inkml:definitions>
  <inkml:trace contextRef="#ctx0" brushRef="#br0">212 1 14830,'-10'13'1922,"-3"5"-1387,-92 142 4667,91-137-4503,0 2 1,2 0 0,1 0-1,1 1 1,-8 31 0,17-51-665,0-1 1,0 0 0,0 1 0,1-1 0,0 1 0,0-1 0,0 0 0,0 1 0,1-1 0,0 1-1,2 5 1,-2-9-48,0 0-1,0-1 0,0 1 1,1 0-1,-1-1 1,1 0-1,-1 1 0,1-1 1,-1 0-1,1 1 0,-1-1 1,1 0-1,0 0 1,0-1-1,0 1 0,0 0 1,0-1-1,-1 1 0,1-1 1,0 1-1,0-1 1,0 0-1,0 0 0,0 0 1,0 0-1,0 0 0,0 0 1,0-1-1,0 1 1,0-1-1,3 0 0,-1 0-335,1 0-1,-1-1 1,0 1-1,-1-1 0,1 0 1,0 0-1,0 0 1,-1 0-1,1-1 1,-1 1-1,0-1 0,0 0 1,0 0-1,0 0 1,0-1-1,0 1 0,-1-1 1,0 1-1,0-1 1,0 0-1,3-8 1,1-6-2243,-1 0 0,0-1 0,3-32 0,-1 8 2094,-4 54 8817,10 49-6519,-13-57-1698,1 0-1,-1 0 0,1 1 1,0-1-1,0 0 0,0 0 1,0 0-1,1 0 1,-1 0-1,1 0 0,-1-1 1,1 1-1,0 0 0,0-1 1,1 0-1,-1 1 0,0-1 1,1 0-1,-1 0 0,1 0 1,0 0-1,3 1 0,-2-2 63,1 0-1,-1 0 1,0 0-1,1-1 0,-1 0 1,1 1-1,-1-2 1,1 1-1,-1 0 0,1-1 1,-1 0-1,0 0 0,1 0 1,4-3-1,4-1-16,-1-1-1,0 0 0,0-1 1,0 0-1,-1-1 1,0 0-1,0-1 0,-1 0 1,15-18-1,-23 25-150,0 0-1,-1 0 1,1 0-1,-1 0 1,1 0-1,-1 0 1,0 0-1,0-1 1,0 1-1,0 0 1,0-1-1,0 1 1,-1-1-1,1 1 1,-1-1-1,0 0 1,0 1-1,0-1 1,0 1-1,0-1 1,0 1-1,-2-6 1,1 7-11,-1-1 0,1 0 1,-1 1-1,0-1 0,0 1 0,0-1 1,1 1-1,-1 0 0,-1 0 0,1 0 1,0 0-1,0 0 0,0 0 0,0 1 1,-1-1-1,1 1 0,0-1 0,0 1 1,-1 0-1,1 0 0,0 0 0,-1 0 1,1 1-1,0-1 0,-3 1 1,-3 1 58,0 1 0,0-1 1,0 2-1,1-1 0,-1 1 1,1 0-1,0 1 1,0-1-1,0 2 0,1-1 1,-1 1-1,1-1 0,1 2 1,-1-1-1,1 1 1,0 0-1,1 0 0,-1 0 1,1 0-1,1 1 0,0 0 1,0 0-1,0 0 1,1 0-1,-2 10 0,4-17-37,0 1 0,0-1 0,1 0 0,-1 0 0,0 0 0,1 1 0,-1-1 0,0 0 0,1 0 0,-1 0 0,1 0 0,0 0 0,-1 0 0,1 0-1,0 0 1,0 0 0,0 0 0,0 0 0,0 0 0,0 0 0,0-1 0,0 1 0,0 0 0,0-1 0,0 1 0,0-1 0,0 1 0,0-1 0,1 1 0,-1-1 0,0 0-1,0 0 1,2 0 0,48 1 59,-44-2-89,14-2-573,0-2 0,-1 0-1,1-1 1,-1-1-1,0-1 1,22-12 0,-16 7 190,0 2 1,49-14-1,-74 25 446,0-1 0,0 1 0,0 0 0,0-1 0,0 1 0,0 0 0,0 0 0,0 0 0,1 0 0,-1 0 0,0 0 0,0 1 0,0-1 0,0 0-1,0 0 1,0 1 0,0-1 0,0 0 0,0 1 0,0-1 0,0 1 0,0 0 0,-1-1 0,1 1 0,0 0 0,0-1 0,0 1 0,-1 0 0,1 0 0,0 0 0,-1 0 0,1-1 0,-1 1 0,1 0 0,-1 0-1,1 0 1,-1 0 0,0 0 0,0 0 0,1 1 0,-1-1 0,0 0 0,0 0 0,0 0 0,0 0 0,0 1 0,-1 10 302,1 0 0,-2 0 1,-4 21-1,-1 4 480,7-36-807,0 0 0,0 0 0,0 0 0,1 0-1,-1 0 1,0 0 0,0 0 0,0 0-1,1 0 1,-1 0 0,0 0 0,1 0 0,-1 0-1,1 0 1,-1 0 0,1 0 0,0 0 0,-1 0-1,1-1 1,0 1 0,0 0 0,-1-1-1,1 1 1,0 0 0,0-1 0,0 1 0,0-1-1,1 1 1,1 0 41,0 0 0,0-1 0,0 1 0,0-1 0,0 0 0,0 0 0,0 0 0,0 0 0,6-2 0,4-1 116,1-1 0,-1 0 0,19-9-1,13-11-535,-29 15 86,0 0 0,1 1 0,0 1 1,1 1-1,-1 0 0,1 1 0,20-3 0,-38 8 294,1 0 1,0 0-1,-1 0 1,1 0-1,-1 0 1,1 0-1,0 0 0,-1 0 1,1 0-1,-1 0 1,1 0-1,-1 1 1,1-1-1,0 0 1,-1 0-1,1 1 0,-1-1 1,1 0-1,-1 1 1,1-1-1,-1 0 1,0 1-1,1-1 1,-1 1-1,1-1 0,-1 1 1,0-1-1,1 1 1,-1-1-1,0 1 1,0-1-1,1 1 0,-1 0 1,0-1-1,0 1 1,0-1-1,0 1 1,0 0-1,0-1 1,0 1-1,0-1 0,0 1 1,0 0-1,0-1 1,0 1-1,-1 0 1,-11 38 898,5-16-143,25-27-298,74-44-397,-74 36-521,0 2 0,1 0 0,0 1 1,1 1-1,0 0 0,0 2 0,0 0 0,24-2 0,-42 8 456,0-1 0,-1 1-1,1 0 1,-1 0 0,1 0-1,-1 0 1,1 1 0,-1-1-1,1 0 1,-1 1-1,1-1 1,-1 1 0,1-1-1,-1 1 1,1 0 0,-1-1-1,0 1 1,1 0 0,-1 0-1,0 0 1,0 0 0,0 0-1,0 0 1,2 3-1,-2-2 95,0 1-1,0 0 1,0 0-1,0 0 0,0 0 1,-1-1-1,1 1 0,-1 0 1,0 0-1,0 0 0,0 0 1,0 4-1,-2 3 87,1 0 0,-2 1-1,1-1 1,-2 0 0,1-1 0,-9 16 0,7-18-1193,2-9-2677,2-6-5104</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31.287"/>
    </inkml:context>
    <inkml:brush xml:id="br0">
      <inkml:brushProperty name="width" value="0.025" units="cm"/>
      <inkml:brushProperty name="height" value="0.025" units="cm"/>
      <inkml:brushProperty name="color" value="#E71224"/>
    </inkml:brush>
  </inkml:definitions>
  <inkml:trace contextRef="#ctx0" brushRef="#br0">0 1 5733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7:32.690"/>
    </inkml:context>
    <inkml:brush xml:id="br0">
      <inkml:brushProperty name="width" value="0.025" units="cm"/>
      <inkml:brushProperty name="height" value="0.025" units="cm"/>
      <inkml:brushProperty name="color" value="#E71224"/>
    </inkml:brush>
  </inkml:definitions>
  <inkml:trace contextRef="#ctx0" brushRef="#br0">9 462 9513,'0'0'10757,"-8"5"-9364,28-17-980,-1-1 0,0-1-1,24-23 1,-34 30-368,-1-2 0,0 1-1,-1-1 1,0 0 0,0 0-1,-1-1 1,0 0 0,-1 0-1,7-18 1,-12 27-39,1 1 0,-1-1-1,0 1 1,0-1 0,1 1 0,-1-1-1,0 1 1,0-1 0,0 0 0,0 1-1,0-1 1,0 1 0,0-1-1,0 1 1,0-1 0,0 1 0,0-1-1,0 0 1,0 1 0,0-1 0,-1 1-1,1-1 1,0 1 0,0-1 0,0 1-1,-1-1 1,1 1 0,-12 5-56,-13 20-146,8-1 181,2 2 0,1 0 0,1 0 0,1 1 1,2 1-1,0 0 0,2 0 0,-7 43 0,15-70 27,0 1 0,-1 0-1,1-1 1,0 1 0,0-1-1,-1 1 1,2 0 0,-1-1 0,0 1-1,0 0 1,0-1 0,1 1-1,-1 0 1,1-1 0,-1 1-1,1-1 1,-1 1 0,1-1 0,0 1-1,0-1 1,0 0 0,0 1-1,0-1 1,0 0 0,0 0-1,0 0 1,1 0 0,-1 0 0,0 0-1,1 0 1,-1 0 0,1 0-1,-1 0 1,1-1 0,-1 1-1,1-1 1,-1 1 0,1-1 0,0 0-1,-1 1 1,1-1 0,0 0-1,-1 0 1,1 0 0,0 0-1,2-1 1,5-1 73,0 1 0,0-2-1,0 1 1,0-1 0,0-1 0,-1 1-1,10-7 1,16-9-41,-2-3 1,0 0-1,-2-2 0,0-2 0,-2-1 0,36-42 1,-60 82-295,-5 8-7,-6 17 251,-2 27 1,9-64 0,-1-1 0,1 1 0,0 0 1,0 0-1,0 0 0,0 0 0,1-1 0,-1 1 1,0 0-1,0 0 0,0 0 0,1-1 0,-1 1 1,0 0-1,1 0 0,-1-1 0,0 1 0,1 0 0,-1-1 1,1 1-1,-1 0 0,1-1 0,0 1 0,-1-1 1,1 1-1,0-1 0,-1 1 0,1-1 0,0 1 1,1 0-1,0-1-19,0 0 1,0 0 0,0 0-1,0 0 1,0-1 0,0 1-1,-1 0 1,1-1-1,0 1 1,0-1 0,0 0-1,2-1 1,5-3-194,0 1 0,-1-2 0,0 1 0,11-11 0,7-10-1295,-2-2-1,40-55 0,-47 56 1468,-1 0-1,-1 0 0,-1-2 1,-2 0-1,0 0 0,10-48 1,-17 30 546,-14 56 359,-11 24-522,1 0 0,3 1 1,0 1-1,3 1 0,0 0 1,3 0-1,-12 73 0,21-107-326,1 0-1,0 0 1,0 1-1,0-1 1,0 0-1,0 0 1,0 1-1,0-1 1,1 0-1,-1 0 1,1 1 0,0-1-1,-1 0 1,1 0-1,0 0 1,0 0-1,0 0 1,1 0-1,-1 0 1,0-1-1,1 1 1,-1 0-1,4 2 1,-1-2 22,-1-1 1,0 0 0,1 0 0,-1 0 0,1 0-1,-1-1 1,1 0 0,-1 1 0,1-1-1,-1 0 1,1-1 0,-1 1 0,1 0 0,-1-1-1,5-1 1,-1-1 67,0 1-1,1-1 1,-1-1 0,0 1-1,0-1 1,-1-1-1,1 1 1,-1-1 0,0 0-1,-1 0 1,1-1 0,-1 0-1,0 0 1,0 0-1,-1-1 1,1 1 0,-1-1-1,-1 0 1,0 0 0,0 0-1,0-1 1,-1 1-1,0-1 1,0 0 0,-1 1-1,0-1 1,0-9 0,-1 16-86,0 1 0,0 0 0,1-1 0,-1 1 0,0 0 0,0-1 0,0 1 0,0-1 0,0 1 0,0 0 0,0-1 0,0 1 1,-1 0-1,1-1 0,0 1 0,0 0 0,0-1 0,0 1 0,0 0 0,-1-1 0,1 1 0,0 0 0,0 0 0,0-1 0,-1 1 0,1 0 1,0 0-1,0-1 0,-1 1 0,1 0 0,0 0 0,-1 0 0,1-1 0,0 1 0,-1 0 0,1 0 0,-1 0 0,-12 7 60,-10 21-213,20-22 133,0 0 0,0 1 0,1-1-1,0 1 1,0 0 0,0 0 0,0 9 0,2-14 5,-1-1 0,1 1 0,0 0 0,0-1 0,0 1 0,0 0 0,0 0 1,1-1-1,-1 1 0,0 0 0,1-1 0,-1 1 0,1 0 0,0-1 0,-1 1 0,1-1 1,0 1-1,0-1 0,0 1 0,0-1 0,0 0 0,1 1 0,-1-1 0,0 0 1,0 0-1,1 0 0,-1 0 0,1 0 0,-1 0 0,1 0 0,-1-1 0,1 1 0,0 0 1,2 0-1,6-1 17,1 1 0,0-1 0,0 0 0,-1-1 0,1-1 0,0 0 0,-1 0 0,1-1 0,-1 0 0,0-1 0,0 0 1,0 0-1,0-1 0,-1-1 0,0 1 0,0-2 0,-1 1 0,1-1 0,-1 0 0,-1-1 0,1 0 0,-1 0 0,-1-1 0,0 0 0,7-12 0,-7-7 87,-6 28-106,0-1-1,0 1 0,0-1 0,0 0 0,-1 1 0,1-1 1,0 1-1,0-1 0,-1 0 0,1 1 0,0-1 0,-1 1 1,1-1-1,0 1 0,-1-1 0,1 1 0,-1-1 0,1 1 1,-1 0-1,1-1 0,-1 1 0,1 0 0,-1-1 0,0 1 1,-1-1-9,0 1 0,0 0 0,0 0 1,0 0-1,1 1 0,-1-1 1,0 0-1,0 1 0,0-1 0,0 1 1,1 0-1,-1-1 0,0 1 0,0 0 1,1 0-1,-1 0 0,1 0 1,-1 0-1,1 1 0,-1-1 0,-1 3 1,-51 57 30,50-57 26,2 0 1,-1 0 0,0 1-1,1-1 1,0 1 0,0-1-1,0 1 1,0 0 0,1 0 0,0 0-1,0 0 1,0 0 0,1 9-1,0-13-37,1 0-1,0 0 0,-1-1 1,1 1-1,0 0 1,0 0-1,0 0 0,0 0 1,0-1-1,0 1 1,0-1-1,0 1 0,0-1 1,0 1-1,1-1 0,-1 1 1,0-1-1,0 0 1,0 0-1,1 0 0,-1 1 1,0-1-1,0 0 0,0 0 1,1-1-1,0 1 1,39-2 124,-38 2-127,34-5-17,-20 1-135,1 2 0,-1 0 1,21 1-1,-35 1 133,1 0 0,-1 0 0,0 1 1,0-1-1,1 1 0,-1 0 1,0 0-1,0 0 0,0 0 0,0 0 1,0 1-1,0-1 0,0 1 0,-1 0 1,1 0-1,0 0 0,-1 0 1,0 0-1,1 1 0,-1-1 0,0 1 1,3 4-1,0 4-21,2 0 421,7-29-124,-4-4-261,-1 0-1,0 0 1,-2 0 0,0-1-1,3-26 1,-10 47-22,1 0 1,0 0-1,-1 1 0,1-1 0,0 1 0,0-1 1,0 1-1,0-1 0,0 1 0,0-1 0,1 1 0,-1 0 1,0 0-1,1-1 0,-1 1 0,1 0 0,-1 0 1,1 1-1,-1-1 0,3-1 0,43-12-291,-14 4-95,-18 3 305,0-1 1,0-1-1,-1 0 1,-1-1-1,0-1 0,0 0 1,-1 0-1,11-15 1,-17 20 96,-1 0-1,-1 0 1,1-1 0,-1 1 0,0-1-1,0 0 1,-1 0 0,0-1 0,-1 1-1,1-1 1,-1 1 0,-1-1 0,1 0-1,-1 1 1,-1-1 0,1 0 0,-1 0-1,-1 0 1,-1-9 0,2 17-3,0 0-1,0-1 1,0 1 0,0-1 0,0 1-1,0 0 1,0-1 0,0 1-1,0-1 1,-1 1 0,1 0 0,0-1-1,0 1 1,0 0 0,-1-1 0,1 1-1,0 0 1,0 0 0,-1-1-1,1 1 1,0 0 0,0 0 0,-1-1-1,1 1 1,0 0 0,-1 0 0,1 0-1,-1-1 1,1 1 0,0 0 0,-1 0-1,1 0 1,0 0 0,-1 0-1,1 0 1,-1 0 0,1 0 0,-15 10-146,-6 21 67,10-4 142,2 0 1,1 0 0,1 1 0,1 0 0,1 0-1,2 0 1,1 1 0,1-1 0,2 1-1,4 34 1,-4-58-45,0 0 0,1 0 0,0 0 0,0 0 0,0 0 0,0 0 0,4 5 0,-5-8 1,0-1-1,0 1 1,0-1 0,0 0-1,1 1 1,-1-1 0,0 0 0,1 0-1,-1 0 1,1 0 0,-1 0-1,1 0 1,-1 0 0,1 0-1,0-1 1,-1 1 0,1-1-1,0 1 1,0-1 0,-1 1-1,1-1 1,0 0 0,3 0-1,-5-1-15,1 1-1,-1 0 1,1-1-1,-1 1 1,1-1-1,-1 1 1,1-1-1,-1 0 1,0 1-1,0-1 1,1 1-1,-1-1 0,0 0 1,0 1-1,1-1 1,-1 0-1,0 1 1,0-1-1,0 0 1,0 1-1,0-1 1,0 0-1,0 1 1,0-1-1,0 0 0,-1 1 1,1-1-1,0 1 1,-1-2-1,-4-21-342,-5 2-29,-1 1 1,-1 0 0,-1 0 0,0 2 0,-30-32 0,21 24 1036,-33-49 0,54 75-618,0-1 0,1 0 1,-1 1-1,1-1 0,0 1 1,-1-1-1,1 0 0,-1 0 0,1 1 1,0-1-1,0 0 0,-1 1 0,1-1 1,0 0-1,0 0 0,0 0 1,0 1-1,0-1 0,0 0 0,0 0 1,0 1-1,0-1 0,0 0 1,0 0-1,1 0 0,-1 1 0,0-1 1,0 0-1,1 1 0,-1-1 0,1 0 1,-1 1-1,0-1 0,1 0 1,-1 1-1,1-1 0,0 1 0,-1-1 1,1 1-1,-1-1 0,1 1 1,0-1-1,-1 1 0,1 0 0,0-1 1,0 1-1,-1 0 0,1-1 0,0 1 1,0 0-1,-1 0 0,1 0 1,0 0-1,1 0 0,58 0-31,-38 1 247,129 6 259,-70-2-1437,-1-3-3752,-18-2-5816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03.363"/>
    </inkml:context>
    <inkml:brush xml:id="br0">
      <inkml:brushProperty name="width" value="0.025" units="cm"/>
      <inkml:brushProperty name="height" value="0.025" units="cm"/>
      <inkml:brushProperty name="color" value="#E71224"/>
    </inkml:brush>
  </inkml:definitions>
  <inkml:trace contextRef="#ctx0" brushRef="#br0">6229 0 3908,'0'0'8173,"3"4"-8109,8 7 28,-8-9-32,0 1 1,0-1 0,0 1 0,-1 0 0,1 0 0,-1 0 0,0 0 0,0 0 0,0 0 0,0 1 0,-1-1 0,1 0-1,-1 1 1,0 0 0,0-1 0,0 1 0,0 0 0,0 4 0,-1 3 69,0 0 0,-1 0 1,0 0-1,0-1 0,-1 1 0,0 0 0,-1-1 1,-1 1-1,1-1 0,-2 0 0,1 0 0,-1-1 1,-1 1-1,0-1 0,0 0 0,-1-1 0,-9 11 1,-32 27 718,-2-2 0,-64 44 0,-119 65 146,63-44 59,124-80-1017,0-3-1,-2-2 1,-100 35 0,-162 29-131,223-66 84,-761 163 165,-10-46-92,405-80-54,-98 14 16,6 40-32,-910 376 157,1403-468 102,30-14-22,0 2 1,0 0-1,1 2 0,-29 18 1,49-28-229,1-1 1,-1 0 0,1 0-1,0 0 1,-1 1 0,1-1 0,-1 0-1,1 1 1,0-1 0,-1 0-1,1 1 1,0-1 0,-1 0-1,1 1 1,0-1 0,0 1 0,-1-1-1,1 0 1,0 1 0,0-1-1,0 1 1,0-1 0,0 1-1,0-1 1,0 1 0,-1-1 0,1 1-1,1-1 1,-1 1 0,0-1-1,0 1 1,0-1 0,0 1 0,16 8 34,30-3-16,-41-6-11,-5 0-10,225 15-1107,-188-14-489,-1-3 0,1-1 0,-1-1 1,41-11-1,6-9-4095</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03.696"/>
    </inkml:context>
    <inkml:brush xml:id="br0">
      <inkml:brushProperty name="width" value="0.025" units="cm"/>
      <inkml:brushProperty name="height" value="0.025" units="cm"/>
      <inkml:brushProperty name="color" value="#E71224"/>
    </inkml:brush>
  </inkml:definitions>
  <inkml:trace contextRef="#ctx0" brushRef="#br0">136 23 13485,'0'0'224,"-9"-3"27,-43-17 1884,59 24-1786,1 0 0,-1 1 0,1-1-1,-1 1 1,-1 1 0,9 7 0,9 7 65,62 43 236,68 54-483,-151-114-161,1 0 0,-1 0 1,0 1-1,0-1 0,0 1 0,0-1 0,-1 1 1,1 0-1,-1 0 0,0 0 0,0 1 0,1 3 1,-3-4 5,1-1 0,-1 0 1,0 0-1,0 0 0,0 1 1,-1-1-1,1 0 0,-1 0 1,0 0-1,0 0 0,0 0 1,0 0-1,0 0 0,-1 0 1,0 0-1,1 0 0,-1-1 1,-2 4-1,-29 33 143,-1-2 1,-2-1-1,-75 59 1,57-51-256,-52 56 0,78-72-1769,15-12-2706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04.644"/>
    </inkml:context>
    <inkml:brush xml:id="br0">
      <inkml:brushProperty name="width" value="0.025" units="cm"/>
      <inkml:brushProperty name="height" value="0.025" units="cm"/>
      <inkml:brushProperty name="color" value="#E71224"/>
    </inkml:brush>
  </inkml:definitions>
  <inkml:trace contextRef="#ctx0" brushRef="#br0">24 118 4004,'0'0'7554,"-2"-9"-4383,1 0-2385,1 6-470,0-1 0,0 1 0,-1 0 1,1 0-1,-1 0 0,0-1 0,0 1 0,0 0 0,0 0 0,0 0 0,-1 1 0,-2-5 0,2 19 2580,-1 3-2952,1 108 661,2-109-538,2 0-1,0-1 1,0 1 0,1 0 0,1-1 0,9 23 0,-12-34-46,1 1-1,-1 0 1,0 0 0,1-1 0,0 1-1,0-1 1,0 0 0,0 1 0,0-1-1,0 0 1,0 0 0,1 0 0,-1-1-1,1 1 1,0 0 0,-1-1 0,1 0-1,0 0 1,5 2 0,-4-2 29,1-1 1,-1 0-1,0 0 1,0 0-1,1 0 1,-1-1-1,0 0 0,0 0 1,1 0-1,-1 0 1,0-1-1,6-2 1,3-3 89,0-1 1,0 0 0,-1-1-1,0-1 1,-1 0 0,19-20-1,-23 23-58,0-1 0,0 0 1,-1-1-1,0 0 0,0 0 0,-1 0 0,0 0 0,-1-1 0,0 0 0,0 0 1,-1 0-1,2-15 0,-18 68 356,11-29-432,0 0 1,1 1 0,1-1-1,0 0 1,1 0 0,0 1-1,6 21 1,-6-33 1,0 1 0,0-1 1,0 1-1,1-1 0,-1 1 0,1-1 0,0 0 0,0 0 1,0 0-1,1 0 0,-1 0 0,1-1 0,0 1 0,-1-1 0,1 1 1,0-1-1,0 0 0,1 0 0,-1 0 0,0-1 0,1 1 1,-1-1-1,1 0 0,-1 0 0,1 0 0,0 0 0,-1-1 1,1 1-1,0-1 0,-1 0 0,1 0 0,0-1 0,6 0 1,-1-1 64,-1 0 0,1-1 0,-1 0 0,1 0 0,-1-1 0,0 0 0,0 0 0,0-1 0,-1 0 0,0 0 0,0-1 0,0 0 0,-1 0 0,1-1 0,-1 1 0,-1-1 0,0-1 0,0 1 0,0-1 0,-1 0 0,6-13 0,-6 11 11,1 0 0,-2 0 0,1-1 0,-1 1 0,-1-1 0,0 0 0,-1 0 0,0 0 0,0 0 0,-1 0 0,-1 0 0,0 0 0,0 0 0,-1 0-1,0 1 1,-1-1 0,-6-13 0,9 21-128,-1 1 0,0-1-1,-1 0 1,1 1 0,0-1 0,-1 1-1,0-1 1,1 1 0,-1 0 0,0-1-1,0 1 1,0 0 0,0 0 0,-1 1-1,1-1 1,-1 0 0,1 1-1,-1-1 1,1 1 0,-1 0 0,0 0-1,0 0 1,-2-1 0,4 3-140,0-1 0,0 1-1,0 0 1,0-1 0,1 1 0,-1 0 0,0-1-1,1 1 1,-1 0 0,0 0 0,1-1 0,-1 1 0,1 0-1,-1 0 1,1 0 0,0 0 0,-1 0 0,1 0-1,0 0 1,0 0 0,0 0 0,-1 0 0,1 0-1,0 0 1,0 0 0,0 0 0,0 0 0,1-1 0,-1 1-1,0 0 1,0 0 0,1 1 0,7 38-6993,6-18 205</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05.050"/>
    </inkml:context>
    <inkml:brush xml:id="br0">
      <inkml:brushProperty name="width" value="0.025" units="cm"/>
      <inkml:brushProperty name="height" value="0.025" units="cm"/>
      <inkml:brushProperty name="color" value="#E71224"/>
    </inkml:brush>
  </inkml:definitions>
  <inkml:trace contextRef="#ctx0" brushRef="#br0">76 43 16752,'0'0'7351,"-9"5"-6289,4-2-1020,1-1 0,0 1-1,0 0 1,0 1 0,0-1 0,1 1-1,-1-1 1,1 1 0,0 0 0,0 1-1,0-1 1,0 0 0,1 1-1,0-1 1,0 1 0,0 0 0,0 0-1,1 0 1,0 0 0,0 0 0,0 8-1,0-9-30,-1 7 2,1 0 0,0 1 0,1-1 0,1 20 0,-1-29-11,1 0 0,-1 0 0,0 0 0,1 1 0,0-1 0,-1 0 0,1 0 0,0 0 0,0 0 0,0 0 0,1 0 0,-1-1 1,0 1-1,1 0 0,-1 0 0,1-1 0,-1 1 0,1-1 0,0 0 0,0 1 0,-1-1 0,1 0 0,0 0 0,0 0 0,0 0 0,0 0 0,1-1 0,-1 1 0,0-1 0,4 1 0,2 0 29,-1-1 0,0 0 0,0-1 0,1 0 0,-1 0 0,0 0 0,0-1 0,0 0-1,0-1 1,0 1 0,11-7 0,4-4 28,-1-1 0,21-18 1,11-7 69,-52 38-119,-1 0 0,1 0-1,0 1 1,-1-1 0,1 0 0,0 1-1,0-1 1,0 1 0,-1-1-1,1 1 1,0-1 0,0 1 0,0 0-1,0-1 1,0 1 0,0 0 0,0 0-1,0-1 1,0 1 0,0 0-1,0 0 1,0 0 0,0 0 0,0 1-1,0-1 1,0 0 0,-1 0 0,1 1-1,0-1 1,0 0 0,0 1-1,0-1 1,0 1 0,0-1 0,-1 1-1,1-1 1,0 1 0,0 0 0,-1-1-1,1 1 1,0 0 0,-1-1 0,1 2-1,1 2 73,-1-1 1,0 1-1,-1 0 0,1 0 0,-1-1 0,1 1 0,-1 0 0,0 0 0,-1 0 0,0 3 1,-7 24 1062,7-34-1063,0 0 1,0 0-1,1 0 0,0 0 1,-1 1-1,1-1 0,0 0 1,0 0-1,1 0 1,-1 0-1,1 0 0,-1 0 1,2-3-1,5-48 161,19-65 0,-26 118-260,0 0 1,1 1-1,-1-1 1,1 0-1,-1 0 1,1 0-1,0 1 1,-1-1-1,1 0 1,0 1-1,-1-1 1,1 0-1,0 1 1,0-1-1,-1 1 1,1-1-1,0 1 0,0 0 1,0-1-1,0 1 1,0 0-1,0-1 1,0 1-1,0 0 1,-1 0-1,1 0 1,0 0-1,0 0 1,0 0-1,0 0 1,0 0-1,0 1 1,0-1-1,1 1 0,44 13-2413,-18-5-850,3-8-2330,5-1-4699</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07.837"/>
    </inkml:context>
    <inkml:brush xml:id="br0">
      <inkml:brushProperty name="width" value="0.025" units="cm"/>
      <inkml:brushProperty name="height" value="0.025" units="cm"/>
      <inkml:brushProperty name="color" value="#E71224"/>
    </inkml:brush>
  </inkml:definitions>
  <inkml:trace contextRef="#ctx0" brushRef="#br0">64 213 11691,'-9'5'4800,"14"-3"-2027,-3-2-2669,0 0 0,0 0 0,0 0-1,0-1 1,0 1 0,0-1 0,0 1 0,0-1 0,0 0-1,0 1 1,3-3 0,2-2 27,0-1 1,0-1-1,0 1 0,-1-1 1,0 0-1,0 0 0,0-1 1,-1 0-1,5-10 0,-7 12 22,0 0 0,-1 0 0,0 0 0,0-1 0,0 1 0,0-1 0,-1 1-1,0-1 1,-1 1 0,0-1 0,0 1 0,0-1 0,-2-12 0,1 17-124,1 1 0,-1-1 0,0 0 0,0 1 0,1-1 0,-1 0 0,0 1-1,0-1 1,-1 1 0,1-1 0,0 1 0,0 0 0,-1 0 0,1-1 0,0 1 0,-1 0 0,1 0 0,-1 0 0,0 1 0,1-1 0,-1 0-1,0 0 1,0 1 0,1-1 0,-1 1 0,0 0 0,0 0 0,0-1 0,1 1 0,-1 0 0,0 0 0,0 1 0,-1-1 0,-1 1-13,0-1 0,0 1 0,0 0 1,1 0-1,-1 0 0,0 0 1,1 1-1,-1-1 0,1 1 0,0 0 1,-1 0-1,1 1 0,0-1 1,-5 6-1,0 2-11,1 0 1,0 1-1,1 0 0,0 1 1,1 0-1,0 0 0,1 0 1,0 0-1,1 0 0,0 1 1,1 0-1,1-1 0,0 1 1,1 19-1,0-29-6,0-1-1,0 0 1,0 1 0,1-1-1,-1 0 1,1 0 0,-1 1 0,1-1-1,0 0 1,0 0 0,0 0-1,0 0 1,0 0 0,1 0-1,-1 0 1,1 0 0,-1 0 0,1-1-1,-1 1 1,1-1 0,0 1-1,0-1 1,0 0 0,0 1-1,0-1 1,0 0 0,0 0 0,0-1-1,0 1 1,1 0 0,-1-1-1,0 1 1,1-1 0,-1 0 0,0 1-1,1-1 1,-1-1 0,0 1-1,0 0 1,1 0 0,-1-1-1,0 1 1,5-3 0,4 0 19,1 0-1,-1-2 1,1 1 0,-1-1 0,-1-1 0,1 0 0,10-9-1,-8 5 15,0-1 0,-1 0 0,18-23 0,-25 27 0,0 0 1,0 0 0,-1 0-1,1 0 1,-2-1-1,1 0 1,-1 0 0,0 0-1,2-9 1,-13 54 292,5-24-310,0 0 0,1 0-1,1 0 1,0 0 0,0 0 0,1 0-1,2 13 1,-1-25-14,-1 0 0,1 0-1,0 1 1,-1-1 0,1 0-1,0 0 1,0 0 0,-1 0 0,1-1-1,0 1 1,0 0 0,0 0-1,0 0 1,0-1 0,1 1 0,-1-1-1,0 1 1,0-1 0,0 1-1,1-1 1,-1 1 0,0-1 0,0 0-1,1 0 1,-1 0 0,0 0-1,0 0 1,1 0 0,-1 0 0,0 0-1,0 0 1,1-1 0,-1 1-1,0 0 1,0-1 0,2 0 0,47-18 170,14-22-3,-53 32-159,2 0 0,-1 1 0,1 0-1,1 1 1,-1 1 0,15-5-1,-27 11-8,0 0 1,0 0-1,0 0 0,0 0 0,0 0 0,0 0 1,0 0-1,0 0 0,0 1 0,0-1 0,0 0 1,-1 1-1,1-1 0,0 0 0,0 1 0,0-1 1,-1 1-1,1-1 0,0 1 0,0 0 0,-1-1 1,1 1-1,0 0 0,-1 0 0,1-1 0,-1 1 1,1 0-1,-1 0 0,0 0 0,1 0 0,-1-1 0,0 1 1,1 0-1,-1 0 0,0 0 0,0 0 0,0 0 1,0 0-1,0 0 0,0 0 0,0 1 0,0 55 266,-1-39-198,1-15-64,-1-1-1,1 1 1,0-1 0,1 1-1,-1-1 1,0 1 0,1-1-1,-1 1 1,1-1 0,0 1-1,0-1 1,0 0 0,0 1-1,0-1 1,2 3 0,-1-4 0,-1-1 1,1 1 0,-1-1 0,1 1 0,-1-1-1,1 0 1,-1 0 0,1 0 0,-1 0-1,1 0 1,0 0 0,-1 0 0,1 0 0,-1-1-1,1 1 1,-1 0 0,1-1 0,-1 1 0,1-1-1,-1 0 1,0 0 0,1 1 0,-1-1-1,0 0 1,0 0 0,1 0 0,-1 0 0,1-2-1,20-14 79,33-34-1,-41 36-87,0 1-1,1 1 1,1 1 0,0 0 0,26-15 0,-41 26-13,0 1 0,0-1-1,0 1 1,0-1 0,0 1 0,0-1 0,0 1 0,0 0 0,1-1 0,-1 1-1,0 0 1,0 0 0,0 0 0,1 0 0,-1 0 0,0 0 0,0 0-1,0 1 1,1-1 0,-1 0 0,0 1 0,0-1 0,0 1 0,0-1-1,0 1 1,2 0 0,-2 1 13,0-1 0,0 1 0,0 0 0,0-1 0,0 1 0,0 0 0,0 0 0,0 0 0,-1 0 0,1 0 0,-1 0 0,1 0 0,-1 0 0,0 2 0,1 10-129,-1 0 0,-1 1-1,-4 19 1,5-30 24,-4 14-1487,0-8-2443</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08.198"/>
    </inkml:context>
    <inkml:brush xml:id="br0">
      <inkml:brushProperty name="width" value="0.025" units="cm"/>
      <inkml:brushProperty name="height" value="0.025" units="cm"/>
      <inkml:brushProperty name="color" value="#E71224"/>
    </inkml:brush>
  </inkml:definitions>
  <inkml:trace contextRef="#ctx0" brushRef="#br0">42 0 16720,'0'0'7943,"-41"49"-10089,41-41-7847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18.605"/>
    </inkml:context>
    <inkml:brush xml:id="br0">
      <inkml:brushProperty name="width" value="0.025" units="cm"/>
      <inkml:brushProperty name="height" value="0.025" units="cm"/>
    </inkml:brush>
  </inkml:definitions>
  <inkml:trace contextRef="#ctx0" brushRef="#br0">145 194 5093,'0'0'6235,"-2"-9"-3310,2 5-2639,-1 0-1,0 0 0,0 1 0,0-1 0,-1 1 0,1-1 0,-1 1 0,-4-6 0,5 8-230,0 0 0,0 0 0,0 0 0,0 0 0,0 1 0,-1-1 0,1 0 0,0 1 0,0-1 0,-1 1 0,1-1 0,0 1 0,-1 0 0,1-1 0,-1 1 0,1 0 0,0 0 0,-1 0 0,1 0 0,-1 0 0,1 0 0,0 1 0,-1-1 0,1 0 0,0 1 0,-1-1 0,1 1 0,0-1 0,-1 1 0,1 0 0,0-1 0,0 1 0,0 0 0,0 0 0,0 0 0,0 0 0,-2 2 0,-5 4 50,1 1 1,0 0 0,0 1 0,1-1-1,0 1 1,0 0 0,1 1 0,1 0-1,-1-1 1,1 1 0,1 1 0,0-1 0,0 0-1,1 1 1,0 11 0,2-21-101,0 0 1,0 0-1,1 0 1,-1 0 0,1 0-1,-1 0 1,1 0-1,-1-1 1,1 1-1,0 0 1,-1 0 0,1 0-1,0-1 1,0 1-1,-1 0 1,1-1-1,0 1 1,0-1-1,0 1 1,0-1 0,0 1-1,0-1 1,0 1-1,0-1 1,0 0-1,0 0 1,0 0-1,0 1 1,0-1 0,0 0-1,0 0 1,0 0-1,0-1 1,0 1-1,0 0 1,0 0-1,0 0 1,0-1 0,0 1-1,1-1 1,46-14 321,-31 4-201,0-1 0,-1 0 0,-1-1 0,0 0 0,0-1 0,-1-1 0,16-23 0,-20 25 91,-1-1-1,0 1 0,-1-2 0,-1 1 1,-1-1-1,0 0 0,0 0 0,-2-1 1,5-27-1,-8 43-218,-1 0 0,0-1 0,0 1 1,0 0-1,0 0 0,0-1 0,0 1 0,0 0 0,0-1 1,0 1-1,0 0 0,0-1 0,0 1 0,0 0 0,0-1 0,0 1 1,0 0-1,0 0 0,0-1 0,0 1 0,0 0 0,0-1 0,0 1 1,-1 0-1,1 0 0,0-1 0,0 1 0,0 0 0,-1 0 1,1 0-1,0-1 0,0 1 0,0 0 0,-1 0 0,1 0 0,0-1 1,0 1-1,-1 0 0,1 0 0,0 0 0,-1 0 0,1 0 0,0 0 1,0 0-1,-1 0 0,1 0 0,-17 9-234,-12 19 47,18-14 192,1 1 1,0 0 0,1 1-1,1 0 1,0 0 0,2 1-1,0 0 1,0 0 0,2 0-1,0 1 1,1 0 0,-1 22 0,4-38-3,0 0 0,0 1 1,0-1-1,0 0 0,1 0 1,-1 1-1,1-1 0,-1 0 0,1 0 1,0 0-1,0 0 0,0 0 1,0 0-1,0 0 0,1 0 1,-1-1-1,0 1 0,1 0 1,-1-1-1,1 1 0,0-1 1,2 2-1,0-1 11,-1 0 0,1 0 0,0-1 0,0 0-1,0 1 1,0-2 0,0 1 0,0 0 0,1-1 0,-1 0 0,6 0 0,0-1 16,1 0 1,0-1 0,-1 0 0,0 0 0,1-1 0,-1-1-1,0 0 1,18-10 0,-14 5-13,-1-1 0,0-1-1,16-17 1,-25 24 1,0 0-1,-1 0 1,1 0-1,-1-1 0,0 1 1,0-1-1,0 0 1,-1 0-1,0 0 1,0 0-1,0 0 1,-1-1-1,2-10 1,-3 16-19,0 0 1,-1 0 0,1 0 0,0 0 0,0-1 0,-1 1-1,1 0 1,0 0 0,-1 0 0,1 0 0,0 0 0,-1 0 0,1 0-1,0 0 1,-1 0 0,1 0 0,0 0 0,-1 0 0,1 0-1,0 0 1,-1 0 0,1 0 0,0 0 0,-1 0 0,1 0-1,0 0 1,-1 1 0,1-1 0,0 0 0,0 0 0,-1 0 0,1 1-1,0-1 1,0 0 0,-1 0 0,1 1 0,0-1 0,0 0-1,0 0 1,-1 1 0,-13 10-21,6-2 87,0 1-1,0 0 0,-11 17 1,17-23-50,0 0 1,0-1 0,0 1-1,1 0 1,0 0-1,-1 0 1,1 0 0,0 0-1,1 0 1,-1 0-1,1 0 1,0 0 0,0 1-1,0-1 1,1 5-1,0-8-4,1 0-1,-1 0 0,0 0 0,0 0 1,1 0-1,-1 0 0,0 0 1,1 0-1,-1 0 0,1-1 1,-1 1-1,1-1 0,0 1 0,-1-1 1,1 0-1,-1 1 0,1-1 1,0 0-1,-1 0 0,1 0 0,0 0 1,-1 0-1,3-1 0,41-4 293,25-18-214,-60 18-104,0 1 0,1 0 0,-1 1 0,1 0-1,0 1 1,0 0 0,19-1 0,-29 3 9,0 0-1,0 1 1,-1-1-1,1 0 1,0 0-1,-1 0 1,1 1-1,0-1 1,-1 0-1,1 1 1,0-1-1,-1 1 1,1-1-1,-1 1 1,1-1-1,-1 1 1,1-1-1,-1 1 1,1-1-1,-1 1 1,1-1-1,-1 1 1,0 0-1,1-1 1,-1 1-1,0 0 1,0-1-1,1 1 1,-1 0 0,0 0-1,0 0 1,2 33 304,-3-31-274,1 0 0,0 0 1,0 0-1,0 0 1,0 0-1,0 0 1,1 1-1,-1-2 0,1 1 1,0 0-1,0 0 1,0 0-1,2 3 1,-1-4-10,1-1 1,-1 1 0,1-1 0,0 0 0,-1 0 0,1 0 0,0 0 0,-1-1 0,1 1-1,0-1 1,0 0 0,-1 0 0,1 0 0,0 0 0,0 0 0,0 0 0,-1-1-1,1 1 1,0-1 0,3-1 0,53-21 128,-57 23-146,32-18-87,30-13 246,-59 29-393,-1 0 1,1 0-1,0 1 0,0 0 0,0 0 1,0 0-1,0 1 0,0 0 0,0-1 0,7 2 1,-11-1 124,-1 1 1,1-1 0,0 0 0,-1 0-1,1 1 1,-1-1 0,1 0 0,-1 1-1,0-1 1,1 0 0,-1 1 0,1-1-1,-1 0 1,0 1 0,1-1-1,-1 1 1,0-1 0,1 1 0,-1-1-1,0 1 1,0-1 0,1 1 0,-1 0-1,0-1 1,0 1 0,0-1 0,0 2-1,1 4-5423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08.650"/>
    </inkml:context>
    <inkml:brush xml:id="br0">
      <inkml:brushProperty name="width" value="0.025" units="cm"/>
      <inkml:brushProperty name="height" value="0.025" units="cm"/>
      <inkml:brushProperty name="color" value="#E71224"/>
    </inkml:brush>
  </inkml:definitions>
  <inkml:trace contextRef="#ctx0" brushRef="#br0">6 124 6887,'4'-10'7025,"20"-56"-1078,-27 117-1686,1-3-3947,-9 38 150,3-37-267,2 0 1,2 1 0,4 59-1,0-108-184,0 1 0,0-1 0,0 0 0,0 0 0,1 0 0,-1 1 0,0-1-1,1 0 1,-1 0 0,0 0 0,1 0 0,0 0 0,-1 0 0,1 0 0,0 0 0,-1 0 0,1 0-1,0 0 1,0 0 0,0 0 0,0 0 0,0-1 0,0 1 0,0 0 0,1 0 0,0-1 29,0 1 1,0-1-1,0 0 0,0 0 1,0 0-1,0 0 1,0 0-1,0 0 1,0 0-1,1-1 1,-1 1-1,0-1 1,2-1-1,7-2 188,-1-1 1,-1 0-1,1-1 1,13-11-1,18-17 19,-2-1 0,-2-2 0,-1-1 0,-2-2 0,-2-2 0,-1 0 0,40-78-1,-67 112-233,0 0 0,0 0 0,-1 0 0,0-1 0,-1 1-1,1-1 1,-2 1 0,2-15 0,-14 33-496,-45 87-4546,23-28-2515,21-43 3029,-5 9-5769</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09.103"/>
    </inkml:context>
    <inkml:brush xml:id="br0">
      <inkml:brushProperty name="width" value="0.025" units="cm"/>
      <inkml:brushProperty name="height" value="0.025" units="cm"/>
      <inkml:brushProperty name="color" value="#E71224"/>
    </inkml:brush>
  </inkml:definitions>
  <inkml:trace contextRef="#ctx0" brushRef="#br0">0 266 6438,'0'0'12161,"10"-3"-10015,-1 0-1775,-1 0 1,0 0-1,0-1 1,0 0-1,0 0 1,-1-1-1,0 0 1,0-1-1,0 1 1,-1-1-1,11-13 1,-13 14-206,1 0-16,-1 0 1,1 0-1,-1-1 0,0 0 0,0 0 0,-1 0 0,0 0 0,0-1 1,0 1-1,-1-1 0,0 0 0,0 1 0,1-10 0,-4 15-134,1 1-1,0 0 0,0 0 0,-1 0 0,1-1 0,0 1 1,-1 0-1,1 0 0,0 0 0,-1 0 0,1-1 0,0 1 1,-1 0-1,1 0 0,0 0 0,-1 0 0,1 0 1,0 0-1,-1 0 0,1 0 0,0 0 0,-1 0 0,1 0 1,0 0-1,-1 0 0,1 1 0,0-1 0,-1 0 1,1 0-1,0 0 0,-1 0 0,1 1 0,0-1 0,-1 0 1,1 0-1,0 1 0,0-1 0,-1 0 0,1 0 1,0 1-1,0-1 0,-1 1 0,-14 10-27,8-1 4,0 0 1,1 0-1,0 1 1,1 0-1,0 0 1,1 0-1,0 1 0,0-1 1,1 1-1,1 0 1,-2 22-1,4-34 4,0 1 0,0 0 0,0 0 0,0-1 0,1 1 0,-1 0 0,0 0 0,0-1 0,1 1 0,-1 0 0,0-1 0,1 1 0,-1-1 0,1 1 0,-1 0 0,1-1 0,-1 1 0,1-1 0,-1 1 0,1-1 0,0 1 0,-1-1 0,1 0 0,0 1 0,-1-1 0,1 0 0,1 1 0,28 3-17,35-13 50,-63 9-32,95-10-265,-60 8 104,-36 2 170,0 0 0,0-1 0,0 1 0,0-1 0,0 0 0,0 1 0,-1-1 0,1 1 0,0-1 0,0 0 0,-1 0 0,1 0 0,0 1 0,-1-1 0,1 0 0,-1 0 0,1 0 0,-1 0 0,0 0 0,1 0 0,-1 0 0,0 0 0,0 0 0,1 0 0,-1 0 0,0-1 0,3-33 314,-2 29-231,-4-160 1726,3 164-2066,1 1-1,0-1 1,0 1-1,-1 0 1,1 0-1,0-1 1,0 1-1,0 0 1,0 0 0,1 0-1,-1 0 1,0 0-1,0 0 1,1 1-1,-1-1 1,0 0-1,1 1 1,-1-1-1,1 1 1,-1-1-1,1 1 1,-1-1-1,1 1 1,-1 0-1,1 0 1,2 0 0,6-2-1763,18-9-5086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09.462"/>
    </inkml:context>
    <inkml:brush xml:id="br0">
      <inkml:brushProperty name="width" value="0.025" units="cm"/>
      <inkml:brushProperty name="height" value="0.025" units="cm"/>
      <inkml:brushProperty name="color" value="#E71224"/>
    </inkml:brush>
  </inkml:definitions>
  <inkml:trace contextRef="#ctx0" brushRef="#br0">173 0 17392,'-8'10'1330,"-10"10"-88,1 0 0,2 2 1,-25 42-1,34-53-1087,0 1 0,1 0 0,1 0-1,-1 1 1,2-1 0,0 1 0,1 0 0,0-1 0,0 1 0,2 0 0,0 14-1,0-25-197,0 0 0,1 0-1,-1 0 1,1 0-1,-1 0 1,1 0 0,0 0-1,0 0 1,-1 0-1,1 0 1,1 0 0,-1-1-1,0 1 1,0 0-1,1-1 1,-1 1 0,1-1-1,-1 0 1,1 1-1,0-1 1,-1 0-1,1 0 1,0 0 0,0 0-1,0 0 1,0-1-1,0 1 1,0 0 0,0-1-1,0 0 1,2 1-1,9 0-111,0 0 0,1-1-1,-1-1 1,16-2 0,-20 2 151,-1 0 0,1 0 0,0 1-1,-1 0 1,1 0 0,11 3 0,-19-2 30,0-1 0,0 1 0,0 0-1,0 0 1,0 0 0,0 0-1,0 0 1,-1 0 0,1 0 0,0 0-1,-1 0 1,1 0 0,0 0-1,-1 0 1,1 0 0,-1 1 0,0-1-1,1 0 1,-1 0 0,0 1-1,0-1 1,0 0 0,0 0 0,0 1-1,0-1 1,0 0 0,0 0-1,-1 2 1,1 0 70,-1 1 1,0-1-1,1 0 0,-1 0 0,0 1 1,0-1-1,-1 0 0,1 0 0,-1 0 1,-2 3-1,-4 2 135,-1-1 1,0 0 0,0-1-1,0 1 1,-1-2 0,0 1-1,-1-1 1,1-1-1,-1 0 1,0 0 0,0-1-1,0-1 1,0 0 0,0 0-1,-1-1 1,1-1-1,-20-1 1,29 1-311,1 0-1,0 0 0,-1 0 1,1-1-1,0 1 1,0 0-1,-1-1 1,1 1-1,0-1 1,0 0-1,0 1 1,0-1-1,0 0 1,0 0-1,0 0 1,0 0-1,0 1 0,0-1 1,0-1-1,0 1 1,1 0-1,-1 0 1,0 0-1,1 0 1,-1 0-1,1-1 1,0 1-1,-1 0 1,1 0-1,0-1 1,-1 1-1,1 0 0,0-1 1,0 1-1,0 0 1,0 0-1,1-1 1,-1 1-1,1-2 1,-1-2-569,1 1 1,0 0-1,1 0 1,-1 0 0,1 0-1,-1 0 1,1 0-1,0 0 1,1 0-1,4-6 1,18-12-5081,3 4-1484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0.093"/>
    </inkml:context>
    <inkml:brush xml:id="br0">
      <inkml:brushProperty name="width" value="0.025" units="cm"/>
      <inkml:brushProperty name="height" value="0.025" units="cm"/>
      <inkml:brushProperty name="color" value="#E71224"/>
    </inkml:brush>
  </inkml:definitions>
  <inkml:trace contextRef="#ctx0" brushRef="#br0">91 387 11627,'0'0'7970,"-10"6"-7105,3-3-749,0 1 0,0 1 0,0-1 1,1 1-1,0 1 0,-9 8 0,12-11-51,1 0 1,-1 0 0,1 0-1,0 0 1,0 1-1,0-1 1,0 1 0,1 0-1,-1-1 1,1 1-1,0 0 1,0 0 0,0 0-1,1 0 1,0 0-1,-1 0 1,1 0 0,0 0-1,1 4 1,0-7-22,-1 0 0,1 0 0,-1 0 0,1 0 0,0 0 0,-1 0 0,1 0 0,0 0 0,0 0 0,0 0 0,-1 0 0,1-1 0,0 1 0,0 0 0,0-1 0,1 1 0,-1 0 0,0-1 0,0 1 0,0-1 0,0 0 0,0 1 0,0-1 0,1 0 0,-1 0 0,0 0 0,0 0 0,0 0 0,1 0 0,-1 0 0,0 0 0,0 0 0,0-1 0,1 1 0,0-1 0,44-14 1655,-28 4-1504,-2-1-1,1 0 1,-2-1 0,0-1 0,19-21-1,-25 25-175,-1 0 0,0 0 0,-1-1-1,0 0 1,0 0 0,-1 0 0,-1-1-1,0 0 1,5-20 0,-10 32-21,-1 0 0,1 1 1,0-1-1,0 0 0,-1 0 1,1 0-1,0 0 0,0 0 1,-1 0-1,1 0 0,0 0 0,0 0 1,-1 0-1,1 0 0,0 0 1,-1 0-1,1 0 0,0 0 1,0 0-1,-1 0 0,1 0 1,0 0-1,0 0 0,-1 0 0,1-1 1,0 1-1,0 0 0,-1 0 1,1 0-1,0 0 0,0-1 1,0 1-1,-1 0 0,1 0 0,0 0 1,0-1-1,0 1 0,0 0 1,-1 0-1,1-1 0,0 1 1,0 0-1,0 0 0,0-1 1,0 1-1,0 0 0,0-1 0,0 1 1,0 0-1,0 0 0,0-1 1,0 1-1,0 0 0,0 0 1,0-1-1,0 1 0,0 0 1,0-1-1,0 1 0,1 0 0,-1 0 1,0-1-1,-16 19-115,12-11 104,0 1 1,1 1 0,0-1-1,0 0 1,1 1 0,0-1 0,1 1-1,0 0 1,0 13 0,1-21 13,0-1 1,0 1 0,0 0-1,1 0 1,-1 0 0,0 0-1,1 0 1,-1 0 0,1-1-1,-1 1 1,1 0 0,-1 0-1,1-1 1,-1 1 0,1 0-1,0 0 1,0-1 0,-1 1-1,1-1 1,0 1 0,0-1-1,-1 1 1,1-1-1,0 0 1,0 1 0,0-1-1,0 0 1,0 1 0,0-1-1,0 0 1,-1 0 0,1 0-1,0 0 1,0 0 0,0 0-1,0 0 1,0 0 0,0-1-1,0 1 1,1-1 0,4 1 42,-1-1 0,0-1 1,1 1-1,-1-1 1,0 0-1,8-4 1,5-6 66,-1 0 1,0-2-1,0 0 0,-1 0 1,-1-2-1,-1 0 1,23-32-1,-19 20-36,-1-1 0,-1 0-1,-1-2 1,14-41 0,-13 13-59,-67 174-320,41-84 453,1-1 1,2 1-1,0 1 1,-1 35-1,7-58-130,0 0 0,1 1-1,0-1 1,1 1 0,0-1 0,0 0 0,1 0 0,0 1-1,1-1 1,0 0 0,0-1 0,1 1 0,0-1 0,1 1-1,-1-1 1,2-1 0,-1 1 0,10 9 0,-4-10-255,-8-13-590,-12-20-296,-63-88-1437,44 74 2619,-25-49 0,52 87 41,0 1-1,0-1 1,1 0 0,-1 0 0,0 1 0,1-1 0,-1 0 0,1 0 0,0 0-1,-1 0 1,1 0 0,0 1 0,0-1 0,0 0 0,1-2 0,-1 3-34,1 0 0,-1 0 0,1 0 0,-1 0 0,1 0 0,-1 1 0,1-1 1,-1 0-1,1 0 0,0 1 0,0-1 0,-1 0 0,1 1 0,0-1 0,0 1 0,0-1 1,0 1-1,0-1 0,0 1 0,1-1 0,6 0 149,0 0 0,0 0 0,1 1 1,-1 0-1,14 2 0,-5-1-431,6 1 156,-1 1 0,23 7-1,27 3-4220,-33-11-2051</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0.881"/>
    </inkml:context>
    <inkml:brush xml:id="br0">
      <inkml:brushProperty name="width" value="0.025" units="cm"/>
      <inkml:brushProperty name="height" value="0.025" units="cm"/>
      <inkml:brushProperty name="color" value="#E71224"/>
    </inkml:brush>
  </inkml:definitions>
  <inkml:trace contextRef="#ctx0" brushRef="#br0">0 23 15118,'0'-11'2403,"0"2"415,0 6-95,4 3-545,-4 14-1441,0 14-577,0 9 128,0 9-128,0 2-160,0 0 32,0-6-32,0-9-32,0-8-480,2-14-577,14-7-129,2-4-735,8-22-1475,1-10-3746</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1.243"/>
    </inkml:context>
    <inkml:brush xml:id="br0">
      <inkml:brushProperty name="width" value="0.025" units="cm"/>
      <inkml:brushProperty name="height" value="0.025" units="cm"/>
      <inkml:brushProperty name="color" value="#E71224"/>
    </inkml:brush>
  </inkml:definitions>
  <inkml:trace contextRef="#ctx0" brushRef="#br0">160 189 16207,'0'0'1420,"-8"2"144,3-1-1405,0 0-1,0 0 0,1 1 1,-1 0-1,1 0 0,-1 0 0,1 0 1,0 1-1,0 0 0,0-1 0,0 2 1,-4 2-1,-1 4-50,0 0-1,1 1 1,-14 22-1,16-25-79,1 1 0,0 1 1,0-1-1,1 1 0,0-1 0,1 1 0,0 0 0,1 0 1,0 1-1,-1 19 0,3-29-6,0-1 1,0 1 0,0-1-1,0 1 1,0 0 0,0-1-1,1 1 1,-1-1 0,0 1-1,0 0 1,0-1 0,1 1-1,-1-1 1,0 1 0,1-1-1,-1 1 1,1-1 0,-1 1-1,0-1 1,1 1 0,-1-1-1,1 0 1,-1 1 0,1-1-1,-1 0 1,1 1 0,0-1-1,-1 0 1,1 0 0,-1 0-1,1 1 1,0-1 0,0 0-1,28-5 934,25-23 580,-23 3-1202,0-1 1,-2-1 0,51-62 0,-67 72-205,0 0 1,-1-2-1,-1 1 1,-1-1 0,0-1-1,-2 0 1,0 0-1,9-42 1,-18 48-88,-8 25-115,-12 25-38,-3 12 97,7-18 11,1 2 0,2-1 0,1 2 0,1 0 0,2 0 0,-7 41 0,17-72-41,-1 0 0,1 0 0,0 0 0,0 0 0,0 0 0,0 0-1,0 0 1,0 0 0,0 0 0,1 0 0,-1 0 0,1 0 0,-1 0 0,1 0-1,0 0 1,0 0 0,0 0 0,0-1 0,0 1 0,0 0 0,1-1-1,-1 1 1,3 1 0,-2-2-114,0 0 0,1 0 1,-1 0-1,0 0 0,1-1 0,-1 1 0,1-1 0,-1 0 0,1 1 0,-1-1 1,1 0-1,-1-1 0,1 1 0,-1 0 0,1-1 0,2 0 0,6-2-792,-1-1 0,1 0 0,-1-1-1,0 0 1,0 0 0,0-1 0,11-9-1,17-20-8563</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1.963"/>
    </inkml:context>
    <inkml:brush xml:id="br0">
      <inkml:brushProperty name="width" value="0.025" units="cm"/>
      <inkml:brushProperty name="height" value="0.025" units="cm"/>
      <inkml:brushProperty name="color" value="#E71224"/>
    </inkml:brush>
  </inkml:definitions>
  <inkml:trace contextRef="#ctx0" brushRef="#br0">130 197 13645,'-9'9'2274,"-3"3"-1535,-51 57 3555,57-63-3757,0 2-1,1-1 0,0 1 1,1 0-1,0 0 0,0 0 0,0 0 1,-3 15-1,7-22-515,-1 0-1,1 0 1,0 0 0,0 0 0,0 0-1,0 0 1,1 0 0,-1 0-1,0 0 1,0 0 0,1 0 0,-1 0-1,0 0 1,1 0 0,-1-1-1,1 1 1,-1 0 0,1 0-1,-1 0 1,1-1 0,0 1 0,-1 0-1,1-1 1,0 1 0,0 0-1,0-1 1,-1 1 0,1-1-1,0 1 1,0-1 0,0 0 0,0 1-1,0-1 1,0 0 0,0 0-1,0 0 1,0 1 0,0-1 0,0 0-1,-1 0 1,1 0 0,0-1-1,0 1 1,0 0 0,0 0-1,0 0 1,2-1 0,49-12 304,-32 4-453,1-1-1,-2-1 1,1-1 0,-2 0 0,1-1 0,-2-1 0,0-1 0,-1-1 0,21-24-1,-63 76-10,3 1 1,-21 42-1,37-65 128,1-3 82,0 1-1,1 0 0,0 0 1,1 0-1,-4 20 0,8-31-68,0-1 0,0 1 0,-1-1 0,1 1 0,0-1 0,0 0-1,0 1 1,0-1 0,0 1 0,1-1 0,-1 1 0,0-1 0,0 1 0,0-1 0,0 1 0,0-1-1,1 1 1,-1-1 0,0 1 0,0-1 0,1 0 0,-1 1 0,0-1 0,1 0 0,-1 1 0,0-1 0,1 0-1,-1 1 1,1-1 0,-1 0 0,0 1 0,1-1 0,-1 0 0,1 0 0,21 0 15,22-16-464,20-27-1545,-53 34 1692,1 1 0,-1 0 0,2 0 0,-1 1 0,1 1 0,0 0 0,0 1 0,19-5 0,-32 10 307,1 0 0,-1 0 0,1 0 0,-1 0 1,1 0-1,-1 0 0,1 1 0,-1-1 0,1 0 0,-1 0 1,0 1-1,1-1 0,-1 0 0,1 1 0,-1-1 1,0 0-1,1 1 0,-1-1 0,0 0 0,0 1 0,1-1 1,-1 1-1,0-1 0,0 1 0,1-1 0,-1 1 0,0-1 1,0 0-1,0 1 0,0-1 0,0 1 0,0-1 1,0 1-1,0-1 0,0 1 0,0-1 0,0 1 0,0-1 1,0 1-1,0 0 0,-4 23 595,-3-8-425,0 0 0,-1 0 0,-1-1 0,0 0-1,-1 0 1,-13 13 0,-4 10 27,2-4 200,-14 21 1208,36-50-1197,6-7-49,23-29 104,39-59-386,-4-3 0,95-194 0,-114 204-80,-33 64-1,-8 15-5,1 0 0,-1 0 1,1 0-1,0 0 0,0 0 0,0 0 1,0 1-1,1-1 0,-1 1 1,1-1-1,0 1 0,0 0 0,1 0 1,-1 0-1,0 1 0,7-4 0,-10 6-5,1 1 0,0-1 0,-1 1 0,1-1 0,0 1 0,-1-1 0,1 1-1,-1-1 1,1 1 0,-1 0 0,1-1 0,-1 1 0,0 0 0,1 0 0,-1-1-1,0 1 1,1 0 0,-1 0 0,0-1 0,0 1 0,0 0 0,0 0-1,0 0 1,0-1 0,0 1 0,0 0 0,0 0 0,0 0 0,0-1 0,-1 2-1,0 31-23,1-32 27,-2 14 4,-1-1-1,0 1 1,-6 14-1,5-18 2,1 0 0,0 0 0,0 0 0,1 0 0,1 1 0,0 16 1,1-26-1,0-1 0,1 1 0,-1 0 1,1-1-1,0 1 0,0 0 0,-1-1 1,1 1-1,0-1 0,0 1 0,1-1 0,-1 0 1,0 1-1,0-1 0,1 0 0,-1 0 1,2 1-1,34 21 40,-5-3-19,-30-19-5,-1 0 0,1 1 1,-1-1-1,1 0 0,-1 1 0,0-1 0,1 1 1,-1-1-1,0 1 0,0 0 0,0-1 0,0 1 1,-1 0-1,1 0 0,0 0 0,-1 0 1,1-1-1,-1 1 0,0 0 0,0 0 0,0 0 1,0 3-1,0-2 44,-1-1 1,0 1 0,0-1-1,-1 0 1,1 1-1,0-1 1,-1 0 0,1 0-1,-1 0 1,0 0 0,0 0-1,0 0 1,0 0-1,-3 2 1,-10 5 309,-1 0 0,1-1 0,-1-1 0,-18 6 0,22-8-226,-5 1 44,1 1-271,0-1-1,-1 0 1,0-2-1,-18 4 0,32-8-458,-6-1-1879,7-6-5141,2-9-8043</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3.313"/>
    </inkml:context>
    <inkml:brush xml:id="br0">
      <inkml:brushProperty name="width" value="0.025" units="cm"/>
      <inkml:brushProperty name="height" value="0.025" units="cm"/>
      <inkml:brushProperty name="color" value="#E71224"/>
    </inkml:brush>
  </inkml:definitions>
  <inkml:trace contextRef="#ctx0" brushRef="#br0">26 321 3908,'0'0'176,"9"-5"267,11-7 1257,-1 0-1,31-28 1,-44 35-1007,-1 1 0,1-1 0,-1 0 0,0 0 0,-1-1-1,0 1 1,0-1 0,0 0 0,0 0 0,-1 0 0,0-1 0,0 1 0,-1-1 0,0 0 0,2-10 0,-4 16-579,0 0 1,-1 0 0,1 0-1,-1 0 1,0 0-1,1 0 1,-1 0-1,0 0 1,1 0 0,-1 1-1,0-1 1,0 0-1,0 0 1,0 1-1,0-1 1,0 1 0,0-1-1,0 1 1,0-1-1,0 1 1,0 0-1,0-1 1,0 1 0,0 0-1,0 0 1,0 0-1,-1 0 1,1 0-1,0 0 1,0 0 0,-2 0-1,-40 5 1014,35-2-1122,1 0 1,0 1 0,0 0-1,1 0 1,-1 1 0,1 0 0,0 0-1,0 0 1,1 0 0,0 1-1,0 0 1,0 1 0,0-1-1,1 1 1,0-1 0,1 1-1,-1 0 1,1 1 0,1-1-1,-1 1 1,1-1 0,1 1-1,-2 11 1,3-18-8,0 0 0,0 0 0,0 0 0,0-1 1,0 1-1,1 0 0,-1 0 0,0 0 0,0 0 0,1-1 0,-1 1 0,1 0 1,-1 0-1,0-1 0,1 1 0,0 0 0,-1-1 0,1 1 0,-1-1 0,1 1 1,0 0-1,-1-1 0,1 1 0,0-1 0,-1 0 0,1 1 0,0-1 0,0 0 1,0 1-1,-1-1 0,1 0 0,0 0 0,0 0 0,0 1 0,0-1 0,0 0 1,-1 0-1,1 0 0,0-1 0,0 1 0,0 0 0,0 0 0,-1 0 0,1-1 1,0 1-1,0 0 0,0-1 0,-1 1 0,1 0 0,1-2 0,42-22 126,-25 7-88,0-1 0,-1-1 0,-1-1-1,-1-1 1,-1 0 0,-1-1 0,0 0 0,-2-1 0,18-48-1,-23 46 31,-7 25-65,0 0 1,0 0-1,0 0 0,0 0 1,-1 0-1,1 0 0,0 0 1,0 0-1,0 0 1,0 0-1,0 0 0,0 0 1,0 0-1,0 0 0,0 0 1,0 0-1,0 0 0,-1 0 1,1 0-1,0 0 1,0 0-1,0 0 0,0 0 1,0 0-1,0 0 0,0 0 1,0 0-1,0 0 1,0 0-1,0 0 0,0-1 1,0 1-1,0 0 0,0 0 1,0 0-1,0 0 1,0 0-1,0 0 0,0 0 1,-1 0-1,1 0 0,0 0 1,0-1-1,-17 43 137,8-13-139,2 2 0,1-1 0,1 1 0,2 0 0,1 0 0,4 57 0,-2-86 11,0 0 1,0 0-1,0 1 0,0-1 1,1 0-1,-1 0 0,1 1 1,0-1-1,0 0 0,-1 0 1,1 0-1,0 0 0,1 0 1,-1 0-1,0 0 0,1-1 1,-1 1-1,1 0 1,-1-1-1,1 1 0,0-1 1,0 1-1,-1-1 0,1 0 1,0 0-1,0 0 0,0 0 1,1 0-1,-1 0 0,0-1 1,0 1-1,0-1 0,1 1 1,-1-1-1,0 0 0,0 0 1,1 0-1,-1 0 0,4-1 1,2 0 52,0-1 1,0 0 0,0-1-1,0 0 1,0 0-1,-1-1 1,1 1 0,-1-2-1,11-7 1,1-5 39,0 0 0,-1-1 1,30-40-1,-38 45-82,-2 1 0,0-1 0,0 0 0,-1 0 0,0-1 0,5-19 0,-16 49-49,-2 8 37,1 0-1,0 1 1,2 0 0,0 46-1,3-69-2,1 0 1,-1-1-1,0 1 0,1 0 0,-1 0 1,1 0-1,-1 0 0,1 0 0,0-1 0,0 1 1,0 0-1,0-1 0,0 1 0,0 0 0,0-1 1,1 1-1,-1-1 0,0 0 0,1 0 1,-1 1-1,1-1 0,0 0 0,-1 0 0,1 0 1,0 0-1,0-1 0,-1 1 0,1 0 0,0-1 1,0 1-1,0-1 0,0 0 0,0 0 1,0 0-1,0 0 0,0 0 0,-1 0 0,1 0 1,3-1-1,2 0 79,1 0 1,0-1 0,-1 0-1,1-1 1,-1 1-1,0-2 1,0 1-1,9-6 1,6-6-6,-1-1 0,-1-1 0,26-27 0,-39 37-73,-1 0 1,0 0 0,0 0 0,-1-1 0,0 0 0,-1 0 0,1 0 0,-2-1 0,1 1 0,-1-1 0,0 0 0,-1 0-1,2-10 1,-4 19-9,0-1 0,0 1 1,0-1-1,0 1 0,0-1 0,0 1 0,0-1 0,0 0 0,0 1 0,0-1 0,0 1 0,-1-1 0,1 1 0,0-1 0,0 1 0,0-1 0,-1 1 0,1-1 1,0 1-1,-1-1 0,1 1 0,0-1 0,-1 1 0,1 0 0,-1-1 0,1 1 0,-1 0 0,1-1 0,-1 1 0,1 0 0,-1 0 0,1-1 0,-1 1 0,1 0 1,-1 0-1,1 0 0,-1 0 0,1 0 0,-1 0 0,1-1 0,-1 1 0,0 1 0,1-1 0,-1 0 0,1 0 0,-1 0 0,1 0 0,-1 0 0,1 0 0,-1 1 1,-27 14-101,23-9 96,0 1 0,0-1 0,0 1 0,1 0 0,0 0-1,0 0 1,1 1 0,0-1 0,0 1 0,1 0 0,0-1-1,0 1 1,1 1 0,0-1 0,1 0 0,-1 0 0,3 16 0,-2-22 19,1-1 0,-1 1 1,1 0-1,0-1 0,0 1 1,0 0-1,0-1 0,0 0 1,0 1-1,0-1 0,1 1 1,-1-1-1,0 0 0,1 0 1,-1 0-1,1 0 0,0 0 1,-1 0-1,1 0 0,2 1 1,1-1 20,0 0 0,0 0 0,0 0 0,0 0 0,0-1 0,1 0 0,7 0 0,-3-1-117,0-1 0,0 0 0,0 0 0,0-1 0,0 0 0,-1 0 0,13-7 0,-18 8-441,-1-1 0,1 1-1,0-1 1,-1 0 0,1 0 0,-1 0-1,0-1 1,0 1 0,0-1-1,-1 0 1,5-7 0,2-19-5660</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3.659"/>
    </inkml:context>
    <inkml:brush xml:id="br0">
      <inkml:brushProperty name="width" value="0.025" units="cm"/>
      <inkml:brushProperty name="height" value="0.025" units="cm"/>
      <inkml:brushProperty name="color" value="#E71224"/>
    </inkml:brush>
  </inkml:definitions>
  <inkml:trace contextRef="#ctx0" brushRef="#br0">0 0 15951,'0'0'5862,"5"52"-7336,17-45-8968</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4.679"/>
    </inkml:context>
    <inkml:brush xml:id="br0">
      <inkml:brushProperty name="width" value="0.025" units="cm"/>
      <inkml:brushProperty name="height" value="0.025" units="cm"/>
      <inkml:brushProperty name="color" value="#E71224"/>
    </inkml:brush>
  </inkml:definitions>
  <inkml:trace contextRef="#ctx0" brushRef="#br0">103 223 5157,'0'0'13394,"-11"10"-11985,4-3-1182,1-2-80,1 1 0,-1-1-1,1 1 1,0 1-1,0-1 1,1 0-1,0 1 1,0 0-1,0 0 1,1 1 0,-4 13-1,-2 23 86,2 0 1,2 0-1,0 66 0,5-109-216,0 0 1,0 1-1,0-1 0,0 1 1,0-1-1,0 0 0,0 1 1,0-1-1,1 1 0,-1-1 1,0 0-1,1 1 0,-1-1 1,1 0-1,0 1 0,-1-1 1,1 0-1,0 0 0,0 0 1,0 0-1,0 0 0,0 0 1,0 0-1,2 2 0,-2-3 38,1 0-1,-1 1 0,1-1 1,-1 0-1,1 0 0,-1 0 1,1 0-1,0-1 0,-1 1 1,1 0-1,-1-1 0,1 1 1,-1 0-1,1-1 0,-1 0 1,1 1-1,-1-1 0,2-1 1,4-3 170,0 0 0,0 0-1,0-1 1,0 0 0,-1 0 0,10-12 0,-1-6-139,-1-1-1,-1 0 0,-1-1 1,-1-1-1,-2 1 1,0-2-1,-2 1 0,-1-1 1,-1 0-1,-2 0 0,0-1 1,-2 1-1,-1-1 0,-5-37 1,-13 19-49,18 46-38,0 0 0,-1 0 1,1 0-1,-1 0 1,0 0-1,1 1 0,-1-1 1,0 0-1,1 0 0,-1 1 1,0-1-1,0 0 0,0 1 1,0-1-1,0 1 0,1-1 1,-3 0-1,2 1-3,0 1-1,0-1 1,0 0 0,1 1-1,-1-1 1,0 0-1,0 1 1,1-1 0,-1 1-1,0-1 1,1 1 0,-1-1-1,0 1 1,1 0-1,-1-1 1,1 1 0,-1 0-1,1-1 1,0 1 0,-1 0-1,1 0 1,-1-1-1,1 1 1,0 0 0,0 0-1,-1 1 1,-4 19-9,0-1 1,1 1-1,0 0 0,2 0 1,1 1-1,1-1 0,0 0 1,5 27-1,-5-45 19,1 0 0,-1 0 0,1 0-1,0-1 1,-1 1 0,1 0 0,1 0 0,-1-1-1,0 1 1,1-1 0,-1 1 0,1-1 0,0 0-1,0 1 1,0-1 0,0 0 0,0 0 0,0 0-1,0-1 1,1 1 0,-1 0 0,1-1 0,-1 0 0,1 1-1,0-1 1,-1 0 0,1 0 0,0-1 0,0 1-1,0-1 1,0 1 0,-1-1 0,1 0 0,0 0-1,0 0 1,0 0 0,0-1 0,5 0 0,3-2 62,0 0 0,0 0 0,0-1-1,-1 0 1,1-1 0,-1 0 0,0 0 0,16-13 0,-6 2-17,-2-1 0,0-1 0,-1-1-1,-1 0 1,22-34 0,-50 127-226,1-30 168,2 0 0,1 0 0,-2 84 0,10-127 16,0 1 0,0 0 0,0 0 0,0 0 0,0 0 0,0-1 0,1 1 0,-1 0 0,1 0 0,-1-1 0,1 1 0,0 0 0,0-1 0,-1 1-1,1 0 1,0-1 0,1 1 0,-1-1 0,0 0 0,0 1 0,0-1 0,1 0 0,-1 0 0,1 0 0,-1 0 0,4 2 0,-2-2 26,1-1 0,-1 1 0,1-1 1,-1 1-1,1-1 0,-1 0 0,1-1 0,-1 1 0,1 0 0,-1-1 0,0 0 0,1 0 0,3-1 1,7-4 87,0 0 0,0-1 0,0-1 0,-1 0 0,17-14 0,-18 13-103,-1-2 0,0 1-1,-1-2 1,-1 1 0,0-1-1,0-1 1,-1 1 0,-1-1-1,0-1 1,0 0 0,8-28-1,-22 72-230,0 1 187,2 0 0,-4 50-1,9-80 14,0 0-1,0 1 1,0-1-1,0 0 0,0 0 1,0 1-1,0-1 1,1 0-1,-1 0 1,0 0-1,1 0 0,-1 1 1,1-1-1,-1 0 1,1 0-1,0 0 1,-1 0-1,1 0 1,0 0-1,0 0 0,-1 0 1,1-1-1,0 1 1,0 0-1,0 0 1,0-1-1,0 1 1,0 0-1,1-1 0,-1 1 1,0-1-1,0 0 1,0 1-1,0-1 1,1 0-1,-1 0 0,0 0 1,0 0-1,0 1 1,1-2-1,-1 1 1,0 0-1,0 0 1,0 0-1,1-1 0,-1 1 1,0 0-1,0-1 1,0 1-1,2-2 1,4 0-110,0-1-1,-1 0 1,1-1 0,-1 1 0,0-1 0,0 0 0,9-8 0,-1-3-369,0-1 1,-1 0-1,-1-1 1,0 0 0,-2-1-1,0 0 1,11-27 0,0-13-203,15-69 1,-6 19 805,-43 177 341,2-25-391,1 1 1,2-1-1,3 1 0,1 1 0,3 55 0,2-95-53,0 1-1,0-1 0,0 1 1,1-1-1,0 1 1,4 7-1,-5-12-2,0 0-1,0 0 1,0 0 0,0 0-1,0 0 1,0-1-1,0 1 1,1-1 0,-1 1-1,1-1 1,-1 1-1,1-1 1,0 0-1,-1 0 1,1 1 0,0-1-1,0-1 1,0 1-1,0 0 1,0 0 0,0-1-1,0 1 1,3 0-1,-4-3-42,-1 0-1,1 0 1,-1 1-1,0-1 0,0 0 1,0 0-1,0 0 1,0 0-1,-1 1 0,1-1 1,-1 0-1,1 0 1,-2-3-1,-59-104-1225,43 80 1233,1 0 0,1-1 0,-14-42 1,29 71 149,1 0 1,-1-1 0,1 1 0,-1 0 0,1-1 0,0 1 0,0 0-1,0-1 1,-1 1 0,1-1 0,1 1 0,-1-1 0,0 1 0,0 0-1,0-1 1,1 1 0,-1 0 0,1-1 0,-1 1 0,1 0-1,-1-1 1,1 1 0,0 0 0,0 0 0,1-2 0,0 1-49,1 1 0,-1 0 1,0-1-1,0 1 1,1 0-1,-1 0 0,0 1 1,1-1-1,-1 0 0,1 1 1,-1 0-1,1-1 1,3 1-1,5 0-74,0 1 0,0 0 1,0 1-1,0 0 0,20 7 0,9 8-1570,-16-2-5041,-20-10-932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19.427"/>
    </inkml:context>
    <inkml:brush xml:id="br0">
      <inkml:brushProperty name="width" value="0.025" units="cm"/>
      <inkml:brushProperty name="height" value="0.025" units="cm"/>
    </inkml:brush>
  </inkml:definitions>
  <inkml:trace contextRef="#ctx0" brushRef="#br0">5 1 10730,'0'2'2776,"0"16"-1858,-4 218 5638,4-236-6559,0 1 1,0-1-1,0 1 1,0 0 0,0-1-1,0 1 1,0-1-1,0 1 1,0-1-1,0 1 1,0-1-1,0 1 1,0 0-1,1-1 1,-1 1 0,0-1-1,0 1 1,0-1-1,1 1 1,-1-1-1,0 0 1,1 1-1,-1-1 1,1 1-1,-1-1 1,0 0-1,1 1 1,-1-1 0,1 0-1,-1 1 1,1-1-1,0 0 1,17-7-513,17-26-1062,-24 18 958,0 0-1,-1-1 1,0 0-1,9-23 1,9-35 1309,-38 101-249,4-11-123,1-1-1,0 1 0,1 0 1,-3 28-1,7-43-391,0 0 0,0 0 0,0-1 0,0 1-1,0 0 1,0 0 0,0 0 0,0-1 0,0 1 0,0 0 0,0 0 0,1 0 0,-1-1-1,0 1 1,1 0 0,-1-1 0,0 1 0,1 0 0,-1 0 0,1-1 0,-1 1-1,1-1 1,0 1 0,-1-1 0,1 1 0,-1-1 0,1 1 0,0-1 0,-1 1-1,1-1 1,0 0 0,0 1 0,-1-1 0,1 0 0,0 0 0,0 1 0,0-1-1,-1 0 1,1 0 0,0 0 0,0 0 0,0 0 0,-1 0 0,1 0 0,0-1 0,0 1-1,0 0 1,-1 0 0,1-1 0,0 1 0,1-1 0,20-6-5083</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5.023"/>
    </inkml:context>
    <inkml:brush xml:id="br0">
      <inkml:brushProperty name="width" value="0.025" units="cm"/>
      <inkml:brushProperty name="height" value="0.025" units="cm"/>
      <inkml:brushProperty name="color" value="#E71224"/>
    </inkml:brush>
  </inkml:definitions>
  <inkml:trace contextRef="#ctx0" brushRef="#br0">0 0 13773,'0'0'2883,"49"21"-2531,-12-7-320,2 5-1505,2 0-4997</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5.656"/>
    </inkml:context>
    <inkml:brush xml:id="br0">
      <inkml:brushProperty name="width" value="0.025" units="cm"/>
      <inkml:brushProperty name="height" value="0.025" units="cm"/>
      <inkml:brushProperty name="color" value="#E71224"/>
    </inkml:brush>
  </inkml:definitions>
  <inkml:trace contextRef="#ctx0" brushRef="#br0">131 159 6470,'0'0'11269,"-8"0"-9491,6 0-1734,-1 0 0,0 0-1,1 0 1,-1 0 0,1 1-1,-1-1 1,1 1 0,-1-1-1,1 1 1,-1 0 0,1 0-1,-1 0 1,1 1 0,0-1-1,0 1 1,0-1 0,0 1 0,0-1-1,0 1 1,0 0 0,0 0-1,1 0 1,-1 0 0,1 0-1,-1 1 1,1-1 0,0 0-1,0 1 1,0-1 0,0 1 0,0-1-1,1 1 1,-1-1 0,1 1-1,-1 0 1,1-1 0,0 5-1,0 27-62,1-1 0,1 0 0,2 0-1,12 48 1,-10-53 93,0 1 0,-2-1 0,-1 1 0,-1 0 0,-1 0 0,-5 37 0,2-57 347,0 0-1,-1 0 1,0-1-1,-1 0 1,0 1 0,-7 9-1,10-15-301,-1 0-1,1 0 1,-1-1 0,0 1-1,0-1 1,0 1-1,0-1 1,-1 0-1,1 1 1,-1-1 0,1 0-1,-1-1 1,0 1-1,0 0 1,0-1 0,0 0-1,0 0 1,0 1-1,0-2 1,-5 2 0,7-2-100,0 0 0,1-1 0,-1 1 0,0-1 0,0 1 1,1-1-1,-1 1 0,0-1 0,1 1 0,-1-1 1,1 0-1,-1 1 0,1-1 0,-1 0 0,1 1 0,-1-1 1,1 0-1,0 0 0,-1 1 0,1-1 0,0 0 1,0 0-1,0 0 0,-1 1 0,1-1 0,0 0 0,0 0 1,0-1-1,0-31 67,0 26-66,1-18-115,1-1 1,2 1 0,0 0-1,2 0 1,0 1 0,2 0-1,20-45 1,11-6-677,50-74 0,3-4 446,-81 133 331,-7 13-2,0 0 0,0 0 0,0-1 0,-1 1 0,0-1 0,-1 1 0,3-13 0,-5 20-6,0-1 1,0 1-1,0-1 1,0 1-1,0-1 1,0 0-1,0 1 1,0-1-1,0 1 1,0-1 0,0 1-1,0-1 1,-1 1-1,1-1 1,0 0-1,0 1 1,0-1-1,-1 1 1,1-1-1,0 1 1,-1 0-1,1-1 1,-1 1-1,1-1 1,0 1-1,-1 0 1,1-1-1,-1 1 1,1 0 0,-1-1-1,1 1 1,-1 0-1,1 0 1,-1-1-1,-25 3-41,-21 20 20,40-16 41,-1 0 0,1 0 0,1 1 0,-1 0 0,1 1 0,1-1-1,-1 1 1,1 0 0,0 0 0,1 1 0,0 0 0,1-1 0,-1 1 0,2 1-1,-1-1 1,1 0 0,1 1 0,0-1 0,0 1 0,0-1 0,2 1 0,0 11-1,0-18 5,0 1-1,0 0 0,0 0 0,1-1 0,0 1 0,-1-1 0,1 1 1,0-1-1,0 0 0,1 0 0,-1 0 0,1 0 0,0 0 0,-1 0 1,1-1-1,1 0 0,-1 1 0,0-1 0,0 0 0,1 0 0,-1-1 1,1 1-1,0-1 0,-1 0 0,1 0 0,0 0 0,0 0 0,-1 0 1,6-1-1,0 1 30,1 0 1,-1-1-1,1 0 1,0 0-1,-1-1 1,1-1-1,-1 0 1,0 0-1,1 0 1,16-8 0,-15 4-22,0-1 0,0 0 0,-1 0 0,0-1 1,13-13-1,-18 16-1,-1 0 0,1 0 0,-2 0 0,1 0 1,0-1-1,-1 1 0,0-1 0,0 0 0,-1 0 1,0 0-1,0-1 0,2-7 0,-4 13-28,0 1 0,0 0 1,0 0-1,0-1 0,0 1 0,0 0 0,1-1 0,-1 1 0,0 0 1,0-1-1,0 1 0,0 0 0,0-1 0,0 1 0,0 0 1,0 0-1,-1-1 0,1 1 0,0 0 0,0-1 0,0 1 1,0 0-1,0-1 0,0 1 0,-1 0 0,1 0 0,0-1 1,0 1-1,0 0 0,-1 0 0,1-1 0,0 1 0,0 0 0,-1 0 1,1 0-1,0-1 0,0 1 0,-1 0 0,1 0 0,0 0 1,-1 0-1,1 0 0,0 0 0,-1 0 0,1 0 0,0 0 1,-1 0-1,1 0 0,0 0 0,-1 0 0,1 0 0,0 0 1,0 0-1,-1 0 0,1 0 0,0 0 0,-1 0 0,1 0 0,0 0 1,-1 1-1,1-1 0,0 0 0,0 0 0,-1 0 0,1 1 1,0-1-1,0 0 0,-1 1 0,-18 15-49,14-9 64,0 1-1,0 0 1,1 0 0,0 1-1,1-1 1,-1 1-1,2 0 1,-1 0 0,1 0-1,1 0 1,-1 0 0,2 0-1,-1 14 1,2-21-9,-1-1 0,1 1 0,0 0 0,-1-1 0,1 1 0,0-1 0,0 1 0,0-1 0,0 1 0,0-1 0,0 0 0,1 0-1,-1 0 1,0 1 0,1-1 0,-1 0 0,1 0 0,-1-1 0,1 1 0,-1 0 0,1 0 0,0-1 0,-1 1 0,1-1 0,0 0 0,-1 1 0,1-1 0,0 0 0,0 0 0,-1 0 0,1 0 0,3-1 0,6 1 38,0 0 0,0-1 1,21-4-1,-18 1-31,0-1 1,0-1-1,0 0 1,-1 0-1,0-2 1,-1 0-1,1 0 1,-1-1-1,-1 0 1,0-1-1,0 0 1,-1-1-1,13-18 1,-33 44-121,4-8 128,1 0 1,0 0 0,0 0 0,1 1 0,0 0 0,0-1 0,1 2 0,0-1 0,1 0 0,0 1 0,0-1 0,-1 10 0,5-18-104,0 1 0,-1-1-1,1 0 1,0 0 0,-1 1 0,1-1-1,0 0 1,0-1 0,-1 1 0,1 0 0,0 0-1,0-1 1,2 0 0,-2-2-994,1 1-1,-1-1 1,1 0-1,-1 0 1,0 0 0,0 0-1,-1 0 1,3-7-1,7-17-11015</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6.051"/>
    </inkml:context>
    <inkml:brush xml:id="br0">
      <inkml:brushProperty name="width" value="0.025" units="cm"/>
      <inkml:brushProperty name="height" value="0.025" units="cm"/>
      <inkml:brushProperty name="color" value="#E71224"/>
    </inkml:brush>
  </inkml:definitions>
  <inkml:trace contextRef="#ctx0" brushRef="#br0">0 0 17617,'0'0'6278,"41"59"-6727,-19-38-3170,-3-4-3300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6.394"/>
    </inkml:context>
    <inkml:brush xml:id="br0">
      <inkml:brushProperty name="width" value="0.025" units="cm"/>
      <inkml:brushProperty name="height" value="0.025" units="cm"/>
      <inkml:brushProperty name="color" value="#E71224"/>
    </inkml:brush>
  </inkml:definitions>
  <inkml:trace contextRef="#ctx0" brushRef="#br0">79 207 12011,'0'0'2920,"-6"9"-341,-6 7-1897,5-8-34,0 1 0,1-1 1,0 1-1,1 1 0,0-1 0,0 1 1,1 0-1,0 0 0,0 0 1,1 0-1,-1 14 0,3-23-635,1 0-1,0-1 0,0 1 0,0 0 1,1-1-1,-1 1 0,0 0 1,0-1-1,0 1 0,0 0 1,1-1-1,-1 1 0,0-1 1,1 1-1,-1 0 0,0-1 0,1 1 1,-1-1-1,1 1 0,-1-1 1,1 1-1,-1-1 0,1 1 1,-1-1-1,1 0 0,-1 1 1,1-1-1,0 0 0,-1 1 0,1-1 1,-1 0-1,2 0 0,27-3 223,-22 1-206,0-1-1,0 0 0,0 0 1,-1-1-1,13-8 1,-4-3-12,-1 0-1,-1-2 1,0 1 0,-1-1 0,-1-1 0,12-25 0,-3-2 60,22-71 0,-33 76 45,-12 36 97,-8 22-133,-3 12-12,0 0-1,-12 44 1,22-60-1,0 1 0,1 0 0,1 0 0,0 0 1,1 0-1,1 0 0,2 25 0,-1-38-98,0 0 1,0 0-1,-1 1 0,1-1 1,1 0-1,-1 0 0,0 0 1,0 0-1,1-1 0,-1 1 1,1 0-1,0 0 0,0-1 1,-1 1-1,1-1 0,0 0 1,0 1-1,0-1 0,0 0 0,1 0 1,-1 0-1,3 0 0,26 7-3562,-4-5-5139,-12-3 2287</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6.736"/>
    </inkml:context>
    <inkml:brush xml:id="br0">
      <inkml:brushProperty name="width" value="0.025" units="cm"/>
      <inkml:brushProperty name="height" value="0.025" units="cm"/>
      <inkml:brushProperty name="color" value="#E71224"/>
    </inkml:brush>
  </inkml:definitions>
  <inkml:trace contextRef="#ctx0" brushRef="#br0">140 17 10474,'0'0'7308,"-8"-4"-4980,5 2-2225,0 1 1,0-1 0,0 1-1,0 0 1,0-1 0,0 2-1,0-1 1,0 0 0,0 0-1,0 1 1,-1 0 0,1 0-1,0 0 1,0 0-1,0 0 1,-1 0 0,1 1-1,0 0 1,0 0 0,0 0-1,0 0 1,0 0 0,0 0-1,0 1 1,0-1 0,1 1-1,-1 0 1,0 0 0,1 0-1,-1 0 1,1 1 0,0-1-1,0 0 1,0 1 0,-3 4-1,2-3-10,0 0 0,0 1 0,0-1 0,1 1 0,-1 0 0,1 0 0,0 0 0,-2 9 0,4-13-77,0 1 0,-1-1 0,1 0 0,0 0 0,0 1 0,0-1 0,1 0 0,-1 0 0,0 1 0,0-1-1,1 0 1,-1 0 0,0 0 0,1 0 0,-1 1 0,1-1 0,0 0 0,-1 0 0,1 0 0,0 0 0,0 0-1,0 0 1,-1-1 0,1 1 0,0 0 0,0 0 0,0 0 0,0-1 0,0 1 0,1-1 0,-1 1 0,0-1 0,0 1-1,0-1 1,0 0 0,1 1 0,-1-1 0,0 0 0,0 0 0,1 0 0,-1 0 0,2 0 0,36 1 35,0-1 1,61-9-1,33-1-195,-133 10 175,0 0-1,1 0 1,-1 0-1,1-1 1,-1 1-1,0 0 1,1 0-1,-1 0 1,1 0-1,-1 0 1,0 1-1,1-1 1,-1 0-1,1 0 0,-1 0 1,0 0-1,1 0 1,-1 0-1,0 1 1,1-1-1,-1 0 1,0 0-1,1 0 1,-1 1-1,0-1 1,1 0-1,-1 1 1,0-1-1,0 0 1,0 0-1,1 1 1,-1-1-1,0 1 1,0-1-1,0 0 0,1 1 1,-1-1-1,0 0 1,0 1-1,0-1 1,0 1-1,0-1 1,0 0-1,0 1 1,0-1-1,0 1 1,0-1-1,0 0 1,0 1-1,0-1 1,-1 0-1,1 1 1,0-1-1,0 1 0,0-1 1,0 0-1,-1 1 1,1-1-1,0 0 1,0 1-1,-1-1 1,1 0-1,0 0 1,0 1-1,-1-1 1,1 0-1,0 0 1,-1 1-1,-22 20 830,-4-6-577,-1-1 0,0-2 1,-58 18-1,74-27-1262,-2 0 1,1-1-1,-22 1 1,21-5-6528,3-4-8397</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7.485"/>
    </inkml:context>
    <inkml:brush xml:id="br0">
      <inkml:brushProperty name="width" value="0.025" units="cm"/>
      <inkml:brushProperty name="height" value="0.025" units="cm"/>
      <inkml:brushProperty name="color" value="#E71224"/>
    </inkml:brush>
  </inkml:definitions>
  <inkml:trace contextRef="#ctx0" brushRef="#br0">0 69 9385,'5'-39'6035,"-1"10"675,-2 56-4737,-3 56-1554,-1-18-303,9 86 0,-7-147-112,1 0-1,-1 0 1,1 0 0,0 0-1,0-1 1,0 1 0,0 0-1,1 0 1,0-1 0,0 1-1,0-1 1,0 0 0,0 1-1,1-1 1,-1 0 0,1 0-1,3 3 1,-2-4-1,0 0-1,0 0 0,-1-1 1,1 0-1,0 1 1,1-1-1,-1 0 0,0-1 1,0 1-1,0-1 1,0 0-1,1 0 0,-1 0 1,0 0-1,0-1 0,5-1 1,0 0-452,-1 0 0,1-1 1,-1 0-1,0 0 0,0-1 1,11-6-1,20-18-5998,-11 4-2452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8.547"/>
    </inkml:context>
    <inkml:brush xml:id="br0">
      <inkml:brushProperty name="width" value="0.025" units="cm"/>
      <inkml:brushProperty name="height" value="0.025" units="cm"/>
      <inkml:brushProperty name="color" value="#E71224"/>
    </inkml:brush>
  </inkml:definitions>
  <inkml:trace contextRef="#ctx0" brushRef="#br0">100 320 14414,'0'0'2178,"-11"2"171,4-1-2011,0 1 1,0-1 0,0 1 0,0 1 0,1-1 0,-1 1-1,-6 4 1,11-6-294,0 1-1,0-1 0,0 1 0,0-1 1,1 1-1,-1 0 0,1 0 1,-1-1-1,1 1 0,-1 0 1,1 0-1,0 0 0,0 1 0,0-1 1,0 0-1,0 0 0,1 1 1,-1-1-1,1 0 0,-1 1 0,1-1 1,0 0-1,0 1 0,0-1 1,0 1-1,0-1 0,1 0 1,-1 1-1,1-1 0,1 5 0,-1-6-37,1 1-1,-1 0 0,1 0 0,-1-1 0,1 1 0,0 0 0,0-1 0,0 0 1,0 0-1,0 1 0,0-1 0,0 0 0,0 0 0,0-1 0,0 1 0,1 0 0,-1-1 1,0 1-1,0-1 0,1 0 0,-1 0 0,0 0 0,1 0 0,2-1 0,60-4 114,-46-1-89,1-1 1,-1-1-1,0 0 1,-1-2-1,0 0 1,-1 0-1,0-2 1,0 0-1,22-23 1,-39 35-25,0 0 1,0 0 0,0-1 0,1 1-1,-1 0 1,0 0 0,0-1 0,0 1-1,0 0 1,1 0 0,-1 0-1,0 0 1,0-1 0,0 1 0,1 0-1,-1 0 1,0 0 0,0 0 0,0 0-1,1 0 1,-1 0 0,0-1-1,0 1 1,1 0 0,-1 0 0,0 0-1,0 0 1,1 0 0,-1 0 0,0 0-1,0 0 1,1 0 0,-1 0-1,0 1 1,0-1 0,1 0 0,-1 0-1,0 0 1,0 0 0,0 0 0,1 0-1,-1 0 1,0 1 0,0-1-1,1 0 1,0 16 321,-8 34 280,4-35-333,3-14-257,-1 1-1,1 0 1,0 0-1,-1 0 1,1-1-1,0 1 0,0 0 1,0 0-1,1 0 1,-1-1-1,0 1 1,1 0-1,-1 0 1,1-1-1,-1 1 1,1 0-1,0-1 1,0 1-1,0-1 1,0 1-1,0-1 1,0 1-1,0-1 1,2 2-1,0-2 9,-1 0 0,1 0 0,0 0-1,0-1 1,0 1 0,0-1 0,0 0 0,0 0 0,0 0 0,0 0 0,0 0-1,0-1 1,0 1 0,3-2 0,14-3-172,0-1 0,0-2 1,-1 0-1,0 0 0,21-15 0,48-20-5841,-42 28-789,4 10-3479,-49 5 10265,-1 0-1,1 1 0,0-1 1,-1 0-1,1 1 1,0-1-1,-1 1 1,1-1-1,0 1 1,-1-1-1,1 1 1,-1-1-1,1 1 1,-1-1-1,1 1 1,-1 0-1,1-1 1,-1 1-1,0 0 1,1 0-1,-1-1 1,0 1-1,1 0 1,-1 0-1,0-1 1,0 1-1,0 0 1,0 0-1,0-1 1,0 1-1,0 1 1,0-1 142,0 0 1,0 0-1,0 0 0,0 0 1,0 0-1,0 0 1,0 0-1,1 0 1,-1 0-1,0 0 1,1 0-1,-1-1 1,1 1-1,-1 0 1,1 0-1,-1 0 0,1 0 1,-1-1-1,1 1 1,0 0-1,-1-1 1,1 1-1,0 0 1,0-1-1,0 1 1,-1-1-1,1 1 0,0-1 1,0 0-1,1 1 1,1-1 223,1 0 0,-1 0 0,1 0 0,-1-1 0,0 0 0,1 1 0,-1-1 0,0 0 0,0-1 1,0 1-1,0 0 0,0-1 0,0 0 0,0 0 0,3-2 0,38-40 397,-8 8-401,-37 47-657,-6 7 429,5-14-102,-1 0 400,1 0 0,-1 0 0,1 1 0,0-1 0,1 0 1,-1 1-1,1-1 0,0 1 0,0 0 0,0-1 0,0 7 0,2-10-355,0 0 1,0-1-1,0 1 1,0-1-1,-1 1 1,1-1-1,0 0 1,0 1-1,0-1 1,0 0-1,0 0 1,0 0-1,0 0 1,0 1-1,0-1 0,0-1 1,0 1-1,0 0 1,0 0-1,0 0 1,0 0-1,0-1 1,0 1-1,0 0 1,0-1-1,0 1 1,0-1-1,28-12 723,-3-1-691,-1-2-1,0-1 1,-1-1-1,42-42 0,-54 47-108,0 0-1,-1-1 0,0 0 0,-1 0 1,0-2-1,-2 1 0,0-1 0,0 0 0,8-28 1,-14 14-11,-2 29-2,-1 1 0,1-1 0,0 1 1,0-1-1,0 1 0,-1-1 0,1 1 0,0-1 1,0 1-1,-1-1 0,1 1 0,0-1 0,-1 1 1,1 0-1,-1-1 0,1 1 0,0 0 0,-1-1 1,1 1-1,-1 0 0,1 0 0,-1-1 0,1 1 1,-1 0-1,1 0 0,-1 0 0,1 0 0,-2 0 1,0 0-4,0 1 0,-1-1 0,1 1 0,0 0 0,0 0 1,-1 0-1,1 0 0,0 1 0,0-1 0,0 0 0,1 1 1,-1 0-1,0-1 0,0 1 0,1 0 0,-1 0 0,1 0 0,-2 3 1,-10 14 195,2 1 0,0 0 1,1 0-1,-8 24 0,14-33-96,1 0 0,0-1 0,0 1 0,1 0 0,1 0 0,0 1 0,0-1 0,1 0 0,1 0 0,2 16 0,-2-25-82,0 1 0,0-1 0,1 0 0,-1 1-1,1-1 1,-1 0 0,1 0 0,0 0-1,0 0 1,0 0 0,0 0 0,0-1-1,0 1 1,0-1 0,0 1 0,1-1-1,-1 0 1,1 0 0,-1 0 0,1 0 0,-1 0-1,1-1 1,0 1 0,-1-1 0,1 0-1,2 1 1,12 0 22,0 0 0,31-3 0,-39 1-52,-6 2 14,1-2 1,0 1 0,-1 0-1,1-1 1,0 1 0,-1-1-1,1 0 1,-1 0-1,0-1 1,1 1 0,-1-1-1,0 0 1,0 0-1,0 0 1,0 0 0,0 0-1,0 0 1,0-1-1,-1 0 1,1 1 0,-1-1-1,0 0 1,0 0 0,0 0-1,0 0 1,-1-1-1,1 1 1,-1 0 0,0-1-1,0 1 1,0-1-1,0 0 1,-1 1 0,1-1-1,-1 1 1,0-1-1,0-4 1,-1 7 2,1 0-1,0 0 1,-1 1-1,1-1 1,0 1-1,-1-1 1,1 0-1,-1 1 1,1-1-1,-1 1 1,1-1-1,-1 1 1,1-1-1,-1 1 1,0-1-1,1 1 1,-1 0-1,0-1 1,1 1-1,-1 0 1,0 0-1,0-1 1,1 1-1,-1 0 1,0 0-1,1 0 1,-1 0-1,0 0 1,0 0 0,1 0-1,-1 0 1,0 0-1,0 1 1,1-1-1,-1 0 1,0 0-1,1 0 1,-1 1-1,0-1 1,1 1-1,-1-1 1,0 0-1,0 1 1,-34 16-91,30-12 98,0 0-1,0 0 1,1 0 0,-1 1-1,-6 11 1,10-16-8,1 0 0,-1 0 0,0 0 0,1 0 0,-1 0-1,1 0 1,-1 0 0,1 0 0,-1 1 0,1-1 0,0 0 0,-1 0 0,1 1 0,0-1-1,0 0 1,0 0 0,0 1 0,0-1 0,1 0 0,-1 0 0,0 1 0,0-1 0,1 0 0,-1 0-1,1 0 1,-1 0 0,1 1 0,-1-1 0,1 0 0,0 0 0,0 0 0,-1 0 0,1 0-1,0-1 1,0 1 0,0 0 0,0 0 0,0 0 0,0-1 0,3 2 0,15 4-140,1-1 1,1 0-1,-1-2 0,1 0 1,-1-2-1,1 0 1,23-2-1,-21 1 315,-22-1-90,0 1-1,0 0 0,0 0 1,0-1-1,0 1 0,0-1 1,0 1-1,0-1 0,0 1 1,0-1-1,-1 1 0,1-1 1,0 0-1,0 1 0,-1-1 1,1 0-1,0 0 0,-1 0 1,1 0-1,0 1 0,-1-1 1,1 0-1,-1 0 0,0 0 1,1 0-1,-1 0 0,0 0 1,0 0-1,1-1 0,-1 0 1,4-48 767,1 6-720,-3 42-128,-1-1-1,1 1 0,-1 0 1,1 0-1,0 0 0,0 0 1,0 0-1,0 1 0,1-1 1,-1 0-1,0 1 0,1 0 1,-1-1-1,1 1 0,-1 0 0,1 0 1,-1 1-1,1-1 0,0 0 1,0 1-1,-1 0 0,5-1 1,75 2-1100,-54 0-929,-16 0 740,6-1-1992,-7-2-1949,1-4-7179</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9.577"/>
    </inkml:context>
    <inkml:brush xml:id="br0">
      <inkml:brushProperty name="width" value="0.025" units="cm"/>
      <inkml:brushProperty name="height" value="0.025" units="cm"/>
      <inkml:brushProperty name="color" value="#E71224"/>
    </inkml:brush>
  </inkml:definitions>
  <inkml:trace contextRef="#ctx0" brushRef="#br0">68 4 16528,'-2'-1'167,"1"1"0,-1-1 1,0 1-1,0-1 0,0 1 1,1 0-1,-1 0 0,0 0 1,0 0-1,0 0 0,1 0 1,-1 0-1,0 1 0,0-1 1,0 1-1,1-1 0,-1 1 0,0-1 1,1 1-1,-1 0 0,0 0 1,1 0-1,-1 0 0,1 0 1,0 0-1,-1 1 0,1-1 1,0 0-1,0 1 0,0-1 1,0 1-1,0-1 0,0 1 1,0-1-1,0 1 0,0 0 1,1 0-1,-1 1 0,-2 7-4,1-1-1,0 1 1,0-1-1,1 1 1,0 17-1,1-25-159,0-1 1,0 1-1,0-1 0,1 0 1,-1 1-1,0-1 0,0 0 1,1 1-1,-1-1 0,1 0 0,0 1 1,-1-1-1,1 0 0,0 0 1,0 0-1,-1 1 0,1-1 1,0 0-1,0 0 0,0 0 0,0-1 1,1 1-1,-1 0 0,0 0 1,2 0-1,1 1 11,-1-1 1,1 0-1,0 0 0,0 0 1,0 0-1,0-1 0,0 0 1,0 1-1,5-2 0,3 0 45,0 0 0,1-2 0,-1 1-1,0-1 1,14-6 0,0-4-5,-1-1-1,26-18 1,-27 15-17,47-22 0,-70 38-37,0 1 0,0 0 0,0 0 0,0-1 0,1 1 0,-1 0 0,0 0 0,0 0 0,0 1 0,0-1 0,1 0 0,-1 0 0,0 1 0,0-1 0,0 0 0,0 1 0,0-1 0,0 1 0,0-1 0,0 1 0,0 0 0,0-1 0,0 1 0,0 0 0,-1 0 0,1 0 0,0 0 0,0 0 1,-1-1-1,1 1 0,0 0 0,-1 1 0,1-1 0,-1 0 0,0 0 0,1 0 0,-1 0 0,0 0 0,0 0 0,1 0 0,-1 2 0,12 64 50,-10-46 6,-1-14-31,1-1 0,-1 1 1,1-1-1,0 0 0,1 0 1,-1 0-1,1 0 0,0 0 1,6 7-1,-8-12 3,1 1 0,-1-1-1,1 1 1,0-1 0,-1 0 0,1 1-1,0-1 1,0 0 0,0 0 0,0-1-1,0 1 1,0 0 0,0-1 0,0 1-1,0-1 1,0 1 0,1-1 0,-1 0-1,0 0 1,0 0 0,0 0 0,0 0-1,0-1 1,1 1 0,-1-1-1,0 1 1,0-1 0,0 0 0,0 0-1,0 0 1,0 0 0,3-2 0,9-6 131,-1-1 1,0-1-1,0 0 1,-1-1-1,20-24 1,33-30-231,-65 65 32,1 0 0,0 0 0,0 0 0,0 0 0,0 0 1,0 0-1,0 0 0,1 1 0,-1-1 0,0 0 0,0 1 0,0-1 0,1 1 0,-1-1 1,0 1-1,1 0 0,-1-1 0,0 1 0,1 0 0,-1 0 0,1 0 0,-1 0 0,0 0 1,1 0-1,-1 1 0,0-1 0,1 0 0,-1 1 0,0-1 0,2 1 0,-1 2-105,1 0 0,-1-1 0,0 1 0,0 0 0,0 0 0,0 0 0,-1 0 0,1 0 0,1 5 0,10 19-3579,-12-26 3289,0 0 0,0 0 0,-1 0-1,1 0 1,0 0 0,0 0 0,0 0 0,0-1-1,0 1 1,0 0 0,1 0 0,-1-1 0,0 1 0,0-1-1,0 1 1,1-1 0,1 1 0,11-1-4542</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19.970"/>
    </inkml:context>
    <inkml:brush xml:id="br0">
      <inkml:brushProperty name="width" value="0.025" units="cm"/>
      <inkml:brushProperty name="height" value="0.025" units="cm"/>
      <inkml:brushProperty name="color" value="#E71224"/>
    </inkml:brush>
  </inkml:definitions>
  <inkml:trace contextRef="#ctx0" brushRef="#br0">275 206 6182,'0'0'11702,"-12"-2"-9188,3 1-2158,0 1 0,-1-1 0,1 1 0,0 1 0,0 0 0,-1 0 0,1 1 0,0 0 0,0 0 0,0 1 0,1 1 0,-13 5 0,4 1-164,-1 1-1,1 1 0,-19 18 0,32-28-168,0 1-1,1 0 1,0 0-1,0 1 1,0-1-1,0 1 1,0 0 0,0 0-1,1-1 1,0 2-1,0-1 1,0 0-1,1 0 1,-1 1 0,1-1-1,0 0 1,0 1-1,0-1 1,1 1-1,0 8 1,0-12-16,1 0 0,0 0 0,0 0 0,0 0 1,0 0-1,0 0 0,0-1 0,1 1 0,-1 0 0,0-1 0,0 1 1,0-1-1,1 1 0,-1-1 0,0 0 0,1 0 0,-1 1 0,0-1 1,0 0-1,1 0 0,-1 0 0,0 0 0,1-1 0,-1 1 0,0 0 1,3-1-1,37-7 115,-21 0-96,-1 0 1,-1-2 0,1 0-1,-2-1 1,1 0 0,-1-2-1,-1 0 1,19-20-1,-7 4-11,-2-1 0,0-1 0,29-48 0,-11-16 60,-59 121-58,2 2 1,1 0 0,1 0 0,1 1-1,2 0 1,1 0 0,1 1 0,-1 32 0,6-59-30,1-1 0,0 0 0,0 0 0,0 1 0,1-1 1,-1 0-1,0 1 0,1-1 0,0 0 0,-1 0 1,1 1-1,0-1 0,0 0 0,0 0 0,0 0 0,1 0 1,-1 0-1,1-1 0,-1 1 0,1 0 0,-1 0 0,1-1 1,0 1-1,0-1 0,0 0 0,0 0 0,0 1 0,0-1 1,0 0-1,0-1 0,4 2 0,-2-1-264,0 0-1,0-1 0,-1 0 1,1 0-1,0 0 1,0 0-1,0 0 1,5-2-1,31-15-6139,2-14-6641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0.583"/>
    </inkml:context>
    <inkml:brush xml:id="br0">
      <inkml:brushProperty name="width" value="0.025" units="cm"/>
      <inkml:brushProperty name="height" value="0.025" units="cm"/>
      <inkml:brushProperty name="color" value="#E71224"/>
    </inkml:brush>
  </inkml:definitions>
  <inkml:trace contextRef="#ctx0" brushRef="#br0">11 1 8520,'0'0'6203,"-1"9"-3550,-2 13-1497,1-10-355,0 0 0,0 0 1,2 0-1,-1 0 0,1 0 0,4 24 0,-3-35-789,0 1 0,1-1 0,-1 0 0,0 0 0,1 1 0,-1-1 0,1 0 0,-1 0 0,1 0-1,0-1 1,0 1 0,-1 0 0,1-1 0,0 1 0,0-1 0,-1 1 0,1-1 0,0 0 0,0 0 0,0 0 0,0 0 0,0 0-1,-1 0 1,1-1 0,0 1 0,0 0 0,2-2 0,54-15 129,28-30 107,-65 34-237,0 2 1,0 0-1,1 1 0,27-9 1,-48 18-3,1 1 1,-1-1 0,1 1 0,-1-1 0,1 1 0,-1-1 0,1 1-1,-1 0 1,1 0 0,-1-1 0,1 1 0,-1 0 0,1 1-1,-1-1 1,1 0 0,-1 0 0,1 1 0,-1-1 0,1 0 0,-1 1-1,1 0 1,-1-1 0,0 1 0,1 0 0,-1 0 0,0 0 0,1 0-1,-1 0 1,0 0 0,0 0 0,0 0 0,0 0 0,0 0-1,0 1 1,-1-1 0,1 0 0,1 3 0,-1 3 89,0 1 0,0-1 1,0 1-1,-1-1 0,0 1 0,-3 12 0,2-13-52,1-1 0,-1 1-1,1-1 1,0 1-1,1 0 1,-1-1-1,3 10 1,-2-15-43,-1 0 0,1-1 0,0 1 0,-1-1-1,1 1 1,0-1 0,-1 0 0,1 1 0,0-1 0,-1 0 0,1 1 0,0-1 0,0 0 0,0 0-1,-1 0 1,1 0 0,0 0 0,0 0 0,0 0 0,-1 0 0,1 0 0,0 0 0,0 0 0,0 0-1,-1 0 1,1-1 0,0 1 0,0 0 0,-1 0 0,1-1 0,0 1 0,-1-1 0,1 1 0,0-1 0,-1 1-1,1-1 1,-1 1 0,1-1 0,0-1 0,26-20 176,-27 22-180,55-59-1581,-24 15-7194,-22 28 2011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19.915"/>
    </inkml:context>
    <inkml:brush xml:id="br0">
      <inkml:brushProperty name="width" value="0.025" units="cm"/>
      <inkml:brushProperty name="height" value="0.025" units="cm"/>
    </inkml:brush>
  </inkml:definitions>
  <inkml:trace contextRef="#ctx0" brushRef="#br0">119 1 11979,'0'0'1831,"-6"9"-138,-9 20-821,0 0 0,2 1 0,2 0 0,0 1 1,-7 38-1,8-22-604,2 1 0,3 0-1,-1 52 1,6-99-267,0-1-1,0 1 1,0 0 0,0-1-1,0 1 1,0 0-1,0 0 1,0-1 0,0 1-1,0 0 1,0-1-1,1 1 1,-1 0 0,0 0-1,0-1 1,1 1-1,-1-1 1,0 1 0,1 0-1,-1-1 1,1 1-1,-1-1 1,1 1 0,-1-1-1,1 1 1,-1-1-1,1 1 1,-1-1 0,1 0-1,0 1 1,-1-1-1,1 0 1,1 1 0,0-1 11,0 0 1,0 0-1,0-1 1,0 1 0,0 0-1,0-1 1,0 0 0,0 1-1,0-1 1,-1 0-1,1 0 1,2-1 0,50-40 242,-51 39-273,19-17 40,-18 15-31,1-1 0,0 2 0,0-1 0,0 0-1,0 1 1,1 0 0,0 1 0,0-1-1,0 1 1,0 0 0,0 0 0,1 1 0,6-2-1,-11 4 0,-1 0 1,0 1-1,1-1 0,-1 0 0,1 1 0,-1-1 0,0 1 0,1-1 0,-1 1 1,0 0-1,0 0 0,0 0 0,1-1 0,-1 1 0,0 0 0,0 0 1,0 1-1,-1-1 0,1 0 0,0 0 0,0 0 0,0 1 0,-1-1 1,1 0-1,-1 0 0,1 1 0,-1-1 0,0 1 0,1-1 0,-1 0 0,0 1 1,0-1-1,0 1 0,0 2 0,-1 59 109,1-54-93,-2-1 97,1 0-1,-1-1 1,0 1-1,-1-1 1,0 0 0,0 0-1,-1 0 1,0 0-1,0 0 1,0-1-1,-10 10 1,11-12 48,0 0 0,0 0 0,0-1 0,-1 0 0,1 0 0,-1 0-1,0 0 1,0 0 0,0-1 0,-1 1 0,1-1 0,-1 0 0,1-1 0,-1 1 0,1-1 0,-1 0 0,0 0 0,0 0-1,-9 0 1,11-2-167,1 0-1,-1-1 0,1 1 0,-1-1 0,1 1 1,0-1-1,0 0 0,0 1 0,0-1 0,0 0 0,0-1 1,0 1-1,1 0 0,-1 0 0,1-1 0,-1 1 1,1-1-1,0 1 0,0-1 0,0 0 0,1 1 1,-1-1-1,0 0 0,1-3 0,-3-8-1278,0 0 0,2-1 0,-1-18 0,2 30 766,0 3 323,0-1 1,-1 1 0,1 0 0,0-1 0,0 1 0,0-1 0,0 1 0,0-1-1,0 1 1,1-1 0,-1 1 0,0-1 0,0 1 0,0-1 0,0 1 0,0 0-1,1-1 1,-1 1 0,0-1 0,0 1 0,1 0 0,-1-1 0,0 1 0,1 0-1,-1-1 1,0 1 0,1 0 0,-1-1 0,1 1 0,10-2-5027</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0.991"/>
    </inkml:context>
    <inkml:brush xml:id="br0">
      <inkml:brushProperty name="width" value="0.025" units="cm"/>
      <inkml:brushProperty name="height" value="0.025" units="cm"/>
      <inkml:brushProperty name="color" value="#E71224"/>
    </inkml:brush>
  </inkml:definitions>
  <inkml:trace contextRef="#ctx0" brushRef="#br0">1 0 13741,'0'0'8638,"8"3"-8324,25 13 27,-5-3-6437,59 20 1,-38-26 8310,-54-6 5744,-16 7-5567,20-4-2361,0-1 0,1 1 0,-1-1 0,1 1 0,0 0 0,0-1 0,0 1 0,0-1 0,0 1 0,1 0 0,0-1 0,0 1 0,0-1 0,0 1 0,0-1 0,1 0 0,-1 0 0,1 1 0,0-1 0,0 0 0,0-1 0,4 5 0,-2-2 29,-1 0 0,0 0 0,0 0 0,0 0 0,-1 0 0,0 0 0,0 1 0,0-1 0,1 10 0,-2-9-22,-1 1 0,0 0 0,-1-1 0,1 1-1,-1-1 1,0 1 0,-1 0 0,0-1 0,0 0 0,0 0 0,-4 8-1,4-11-8,0 0-1,0 0 1,0 0 0,0-1-1,0 1 1,-1 0-1,1-1 1,-1 0-1,1 0 1,-1 1-1,0-2 1,0 1-1,0 0 1,0 0-1,0-1 1,-1 0-1,1 0 1,0 0-1,-1 0 1,1 0-1,-1-1 1,-6 1-1,9-1-34,0 0-1,0 0 1,0 0-1,0 0 1,0 0-1,0 0 1,0 0-1,0 0 0,0-1 1,0 1-1,0 0 1,1-1-1,-1 1 1,0-1-1,0 1 0,0-1 1,0 1-1,0-1 1,1 0-1,-1 1 1,0-1-1,0 0 1,1 0-1,-1 1 0,1-1 1,-1 0-1,1 0 1,-1 0-1,1 0 1,-1-1-1,-2-33-3547,3 30 2475,0-26-5760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1.368"/>
    </inkml:context>
    <inkml:brush xml:id="br0">
      <inkml:brushProperty name="width" value="0.025" units="cm"/>
      <inkml:brushProperty name="height" value="0.025" units="cm"/>
      <inkml:brushProperty name="color" value="#E71224"/>
    </inkml:brush>
  </inkml:definitions>
  <inkml:trace contextRef="#ctx0" brushRef="#br0">71 1 11115,'0'0'12982,"-8"8"-11860,1 0-1022,1 1 1,-1 0-1,2 0 1,-1 1 0,1-1-1,0 1 1,1 0-1,0 1 1,1-1 0,0 1-1,1-1 1,-2 21-1,3-30-147,1 1 0,0-1 0,0 0 0,0 0 0,0 0 0,0 0 0,0 1-1,0-1 1,0 0 0,0 0 0,1 0 0,-1 0 0,0 1 0,1-1 0,-1 0 0,1 0-1,0 0 1,-1 0 0,1 0 0,0 0 0,-1 0 0,1 0 0,0 0 0,0-1-1,0 1 1,1 1 0,31 0-3080,-18-2 2257,-5-1 511,-2 1 28,0-1 0,1 1-1,-1 1 1,0 0 0,1 0 0,12 4-1,-19-4 332,1 0-1,-1 0 1,0 0 0,0 1-1,0-1 1,0 1-1,0-1 1,0 1-1,0 0 1,-1 0-1,1 0 1,-1 0-1,1 0 1,-1 0-1,0 0 1,0 0 0,0 1-1,0-1 1,0 0-1,0 1 1,-1-1-1,1 1 1,-1-1-1,1 1 1,-1-1-1,0 5 1,0-3 164,0 0 1,-1 0 0,1 0-1,-1 0 1,0 0-1,0-1 1,0 1 0,0 0-1,-1-1 1,1 1-1,-1-1 1,0 1 0,0-1-1,0 0 1,-1 0-1,1 0 1,-1 0 0,0 0-1,1-1 1,-1 1-1,-6 3 1,4-2-88,-1-1 1,0 1-1,-1-1 0,1-1 0,0 1 1,-1-1-1,1 0 0,-1-1 0,0 1 1,0-1-1,-11 0 0,17-1-242,1 0 1,-1 0-1,0 1 0,0-1 0,1 0 0,-1 0 0,0 0 1,1-1-1,-1 1 0,0 0 0,0 0 0,1 0 1,-1 0-1,0-1 0,1 1 0,-1 0 0,0-1 0,1 1 1,-1 0-1,1-1 0,-1 1 0,1-1 0,-1 1 0,1-1 1,-1 1-1,1-1 0,-1 1 0,1-1 0,-1 0 1,1 1-1,0-1 0,-1 0 0,1 1 0,0-1 0,0 0 1,0 1-1,-1-1 0,1 0 0,0 0 0,-1-17-9567</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1.765"/>
    </inkml:context>
    <inkml:brush xml:id="br0">
      <inkml:brushProperty name="width" value="0.025" units="cm"/>
      <inkml:brushProperty name="height" value="0.025" units="cm"/>
      <inkml:brushProperty name="color" value="#E71224"/>
    </inkml:brush>
  </inkml:definitions>
  <inkml:trace contextRef="#ctx0" brushRef="#br0">146 46 9929,'0'0'14195,"-2"-8"-14077,1 6-116,0-1 0,0 0 0,0 1 0,0-1 1,-1 1-1,1-1 0,-1 1 0,1 0 0,-1 0 0,0 0 1,0-1-1,-3-1 0,3 3-5,0 0 0,1 0 0,-1 1-1,0-1 1,0 1 0,0 0 0,1-1 0,-1 1 0,0 0 0,0 0-1,0 0 1,0 0 0,0 1 0,1-1 0,-1 0 0,0 1-1,0-1 1,0 1 0,1 0 0,-1-1 0,0 1 0,1 0 0,-1 0-1,1 0 1,-3 2 0,-3 1 13,2 0-1,-1 1 1,0-1 0,1 1-1,0 0 1,0 1-1,0-1 1,1 1 0,-1 0-1,1 0 1,1 0 0,-1 0-1,1 1 1,-3 10-1,6-16 6,-1-1 0,1 1 0,0 0 0,0 0 0,0-1 0,0 1 0,0 0 0,1-1 0,-1 1-1,0 0 1,0-1 0,0 1 0,0 0 0,1-1 0,-1 1 0,0-1 0,1 1 0,-1 0 0,0-1 0,1 1-1,-1-1 1,1 1 0,-1-1 0,1 1 0,-1-1 0,1 0 0,-1 1 0,1-1 0,0 1 0,-1-1 0,2 0-1,27 6 207,31-13-593,-49 4-750,-1-1 0,0 0 0,0 0 0,0-1 0,13-8 0,12-10-7035</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2.096"/>
    </inkml:context>
    <inkml:brush xml:id="br0">
      <inkml:brushProperty name="width" value="0.025" units="cm"/>
      <inkml:brushProperty name="height" value="0.025" units="cm"/>
      <inkml:brushProperty name="color" value="#E71224"/>
    </inkml:brush>
  </inkml:definitions>
  <inkml:trace contextRef="#ctx0" brushRef="#br0">113 1 9673,'0'0'7613,"-7"1"-5691,-1 1-1622,0 1 1,0-1-1,1 1 1,-1 1-1,1-1 1,-13 10 0,17-11-282,0 0 1,0 1-1,0-1 1,0 1-1,1-1 1,-1 1-1,1 0 1,0 0-1,0 0 1,0 1-1,0-1 1,1 0 0,-1 1-1,1-1 1,0 1-1,0-1 1,0 1-1,0 0 1,1-1-1,-1 5 1,2-7-18,-1 0-1,1 0 1,0 0 0,-1 0 0,1 0 0,0 0-1,0 0 1,0-1 0,0 1 0,0 0-1,0 0 1,0-1 0,0 1 0,0-1 0,0 1-1,0-1 1,0 0 0,0 1 0,1-1-1,-1 0 1,0 0 0,0 0 0,0 0 0,0 0-1,1 0 1,1 0 0,44 0-507,-37 0 60,13-1-283,-15 0 573,0 1-1,0 0 1,0 0 0,0 0 0,0 1-1,0 1 1,9 2 0,-16-4 220,-1 0 1,0 0-1,1 0 1,-1 0-1,0 1 1,0-1-1,1 0 1,-1 0-1,0 1 1,0-1-1,0 0 1,1 0-1,-1 1 1,0-1-1,0 0 1,0 0-1,0 1 1,0-1-1,1 0 1,-1 1-1,0-1 1,0 0-1,0 1 1,0-1-1,0 0 1,0 0-1,0 1 1,0-1-1,0 0 1,0 1-1,0-1 1,0 0-1,-1 1 1,1-1-1,0 0 1,0 1-1,0-1 1,0 0-1,0 0 1,-1 1-1,1-1 1,0 0-1,0 0 1,0 1 0,-1-1-1,1 0 1,0 0-1,0 0 1,-1 1-1,1-1 1,0 0-1,0 0 1,-1 0-1,1 0 1,-15 11 1541,-12 4-254,16-9-1276,0 1 1,0-1-1,0-1 1,-1 0-1,1-1 1,-1 0-1,-1 0 1,-15 1-1,28-12-3184,4 2 1977,0 1 0,0 0-1,0 0 1,1 0 0,-1 0 0,8-3 0,17-11-4673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2.964"/>
    </inkml:context>
    <inkml:brush xml:id="br0">
      <inkml:brushProperty name="width" value="0.025" units="cm"/>
      <inkml:brushProperty name="height" value="0.025" units="cm"/>
      <inkml:brushProperty name="color" value="#E71224"/>
    </inkml:brush>
  </inkml:definitions>
  <inkml:trace contextRef="#ctx0" brushRef="#br0">73 203 15407,'0'0'7644,"-9"11"-6715,3-4-758,0-1-21,0-1 1,1 1-1,0 0 0,0 0 1,1 1-1,-1 0 0,1-1 0,1 1 1,-1 1-1,1-1 0,1 0 0,-4 13 1,6-20-140,1 1 0,-1 0 0,1-1 1,-1 1-1,1-1 0,-1 0 0,1 1 1,-1-1-1,1 1 0,-1-1 0,1 0 1,0 1-1,-1-1 0,1 0 0,-1 0 1,1 1-1,0-1 0,-1 0 0,1 0 0,0 0 1,-1 0-1,1 0 0,0 0 0,-1 0 1,1 0-1,0 0 0,-1 0 0,2-1 1,22-1 89,0-5-334,-1-1 1,26-12-1,-34 13-2,0 0 0,0 1 0,1 1 0,0 1 0,0 0-1,0 1 1,25-2 0,-40 5 229,0 0 1,0 0-1,0 0 0,-1 1 0,1-1 0,0 0 0,0 1 0,0-1 1,0 0-1,-1 1 0,1-1 0,0 1 0,0-1 0,-1 1 0,1 0 0,0-1 1,-1 1-1,1 0 0,0-1 0,-1 1 0,1 0 0,-1 0 0,0-1 0,1 1 1,-1 0-1,1 0 0,-1 0 0,0 1 0,1-1-26,-1 1-1,0-1 1,1 0 0,-1 0-1,1 0 1,-1 0-1,1 0 1,0 0-1,-1 0 1,1 0 0,0 0-1,0 0 1,0 0-1,-1-1 1,1 1 0,0 0-1,0-1 1,0 1-1,0 0 1,0-1 0,1 1-1,-1-1 1,0 1-1,0-1 1,0 0 0,0 0-1,0 1 1,1-1-1,1 0 1,9-1-1075,0 0 1,0-1-1,0-1 1,0 0-1,-1 0 1,1-1-1,20-11 1,78-48-7237,-87 49 8242,-8 3-62,-1-4 13866,-14 15-13538,-17 12 1643,9-7-1595,1 0 0,1 1 0,-1-1 0,1 2 1,0-1-1,0 1 0,1 0 0,0 0 0,0 0 0,0 1 0,1 0 0,-4 11 1,8-19-200,0 1 1,0 0-1,0-1 1,0 1-1,1-1 1,-1 1 0,0-1-1,0 1 1,0-1-1,1 1 1,-1-1-1,0 0 1,1 1 0,-1-1-1,0 1 1,1-1-1,-1 0 1,0 1 0,1-1-1,-1 0 1,1 1-1,-1-1 1,1 0-1,-1 1 1,1-1 0,-1 0-1,1 0 1,-1 0-1,1 0 1,-1 0-1,1 1 1,-1-1 0,1 0-1,-1 0 1,1 0-1,-1 0 1,1 0 0,-1-1-1,1 1 1,0 0-1,26-2 168,-14-2-238,0 0-1,-1-1 1,0 0 0,0-1-1,0 0 1,-1-1 0,0 0 0,16-14-1,-7 4-216,0-1-1,-2-1 0,23-28 0,-34 37 300,-2 4 20,1 0-1,-1 0 1,-1-1-1,1 0 1,-1 0-1,0 0 0,-1 0 1,0-1-1,0 1 1,-1-1-1,2-9 1,-15 29 1605,-3 12-1498,8-11 0,0-1 1,1 2-1,1-1 1,1 1-1,-3 13 1,6-24-138,-1 0-1,1-1 1,0 1 0,0 0 0,0 0 0,0-1-1,0 1 1,1 0 0,-1-1 0,1 1-1,0 0 1,-1-1 0,1 1 0,1-1 0,-1 1-1,0-1 1,1 1 0,-1-1 0,1 0-1,-1 0 1,1 0 0,0 0 0,0 0 0,0 0-1,0 0 1,1-1 0,-1 1 0,0-1-1,1 1 1,-1-1 0,1 0 0,-1 0 0,5 1-1,8 1-131,0-1 0,0-1 0,0 0 0,0-1 0,0-1 0,1 0 0,-1-1-1,0 0 1,0-1 0,-1-1 0,1-1 0,-1 0 0,0 0 0,0-2 0,25-15 0,-38 22 185,-4 0 13,-1 1 0,1 0 0,0 0 0,-1 0 0,1 0 0,0 1 0,0-1 0,0 1 0,0 0 0,0 0 0,1 0 0,-1 0 0,-4 5 0,1-1-4,0-1 0,1 1 1,0 0-1,0 0 0,-3 8 1,7-14-80,1 0 1,0 0 0,0 1 0,0-1 0,0 0-1,0 0 1,0 0 0,0 1 0,0-1-1,-1 0 1,1 1 0,0-1 0,0 0 0,0 0-1,0 1 1,0-1 0,0 0 0,0 0 0,1 1-1,-1-1 1,0 0 0,0 0 0,0 1 0,0-1-1,0 0 1,0 0 0,0 0 0,0 1 0,1-1-1,-1 0 1,0 0 0,0 0 0,0 1 0,1-1-1,-1 0 1,0 0 0,0 0 0,0 0 0,1 1-1,-1-1 1,0 0 0,0 0 0,1 0 0,-1 0-1,0 0 1,20 1-265,18-8-1003,57-26-83,-91 32 1703,0 0-1,-1 0 0,1 0 1,0 1-1,-1 0 1,1-1-1,0 1 0,4 1 1,22-2-429,6-8 5,44-16 0,-68 21 7,0-1-1,-1 0 1,0-1-1,0 0 1,-1-1-1,1 0 1,15-14-1,-26 21 77,0-1-1,1 1 0,-1 0 1,0 0-1,1-1 0,-1 1 0,0 0 1,1 0-1,-1-1 0,0 1 0,0 0 1,1-1-1,-1 1 0,0 0 1,0-1-1,1 1 0,-1 0 0,0-1 1,0 1-1,0-1 0,0 1 0,0 0 1,0-1-1,0 1 0,0-1 1,0 1-1,0-1 0,0 1 0,0 0 1,0-1-1,0 1 0,0-1 0,0 1 1,0 0-1,0-1 0,-16 0 142,-21 11-22,31-7-1,0 1 1,0 0 0,1 0 0,-1 1 0,1-1-1,0 1 1,1 0 0,-1 0 0,1 1 0,0 0-1,-7 11 1,10-15-96,0 0 1,1 0-1,-1 0 0,0 0 0,1 0 0,-1 0 0,1 0 1,0 1-1,0-1 0,0 0 0,0 0 0,0 0 0,0 0 1,1 0-1,-1 0 0,1 1 0,-1-1 0,1 0 0,0 0 1,-1 0-1,1-1 0,0 1 0,1 0 0,-1 0 0,0 0 1,0-1-1,1 1 0,-1-1 0,1 1 0,0-1 0,-1 1 1,1-1-1,0 0 0,0 0 0,-1 0 0,1 0 1,0 0-1,0 0 0,0-1 0,0 1 0,0 0 0,3-1 1,44 11-1674,3-13-4388,-15-8-5483</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3.867"/>
    </inkml:context>
    <inkml:brush xml:id="br0">
      <inkml:brushProperty name="width" value="0.025" units="cm"/>
      <inkml:brushProperty name="height" value="0.025" units="cm"/>
      <inkml:brushProperty name="color" value="#E71224"/>
    </inkml:brush>
  </inkml:definitions>
  <inkml:trace contextRef="#ctx0" brushRef="#br0">90 252 19474,'-4'-2'276,"1"1"-1,0-1 0,-1 1 0,1-1 1,-1 1-1,1 0 0,-1 0 0,1 1 1,-1-1-1,0 1 0,1 0 1,-1 0-1,0 0 0,-5 1 0,8-1-258,-1 0-1,1 1 0,0-1 1,-1 0-1,1 1 0,0-1 1,-1 1-1,1-1 1,0 1-1,0 0 0,-1-1 1,1 1-1,0 0 0,0 0 1,0 0-1,0 0 0,0 0 1,0 0-1,0 0 0,0 1 1,1-1-1,-1 0 1,0 0-1,1 0 0,-1 1 1,1-1-1,-1 1 0,1-1 1,0 0-1,-1 1 0,1-1 1,0 0-1,0 1 0,0-1 1,0 1-1,0-1 1,0 1-1,1-1 0,-1 2 1,1-3-13,0 1-1,-1-1 1,1 0 0,-1 1 0,1-1 0,0 0 0,-1 1 0,1-1 0,0 0 0,-1 0 0,1 0 0,0 0 0,-1 0 0,1 0-1,0 0 1,-1 0 0,1 0 0,0 0 0,0 0 0,-1 0 0,1 0 0,0-1 0,-1 1 0,1 0 0,0 0 0,0-1 0,21-7 135,-11 0-82,0 0 0,0 0 0,0-1-1,-1 0 1,0-1 0,-1 0 0,0 0-1,9-14 1,6-15 404,23-45-1,-18 28 83,-36 121-756,-1-28 272,1 0-1,2 1 1,0 65 0,5-101-36,0 0-1,0 0 1,1 0 0,-1 0 0,0 0 0,1 0-1,-1 0 1,1 0 0,0 0 0,0 0 0,0 0-1,-1-1 1,2 1 0,-1 0 0,0-1 0,0 1-1,0-1 1,1 1 0,-1-1 0,1 1 0,-1-1-1,3 2 1,0-2 48,0 1 0,0-1-1,-1 1 1,1-1 0,0 0-1,0-1 1,0 1 0,0-1-1,0 1 1,7-2 0,1 0 21,-1 0 0,1-1 0,-1 0 0,0-1 0,0-1 1,0 1-1,12-8 0,-10 4-75,0 0 0,-1-1 1,0-1-1,-1 0 0,0 0 0,0-2 1,-1 1-1,0-1 0,-1 0 0,0-1 1,-1 0-1,9-18 0,-11 10-32,-15 24-170,-16 27 33,20-21 147,0 1 1,0-1 0,1 1-1,1 0 1,-4 15 0,7-24 8,-1 0 1,0 0-1,1 0 1,-1 0-1,1 0 1,0 0 0,0 0-1,0 1 1,0-1-1,0 0 1,0 0 0,1 0-1,-1 0 1,0 0-1,1 0 1,0 0 0,0 0-1,-1 0 1,1 0-1,0 0 1,1 0-1,-1 0 1,0-1 0,0 1-1,1 0 1,-1-1-1,1 1 1,-1-1 0,1 0-1,0 1 1,0-1-1,-1 0 1,1 0-1,0 0 1,3 1 0,8 0 41,0-1 0,-1-1 0,1 1 0,0-2 0,0 0 1,0 0-1,-1-1 0,1-1 0,-1 0 0,0-1 0,0 0 0,0-1 1,22-12-1,-25 12-36,1 0 0,-1-1 1,0 0-1,0 0 0,0-1 1,-1-1-1,0 1 1,-1-1-1,0 0 0,0-1 1,0 0-1,-1 0 0,-1 0 1,0-1-1,0 0 0,6-17 1,-10 25-5,-1 0 1,0 0 0,1 0-1,-1 1 1,0-1-1,0 0 1,0 0-1,0 0 1,0 0-1,-1 0 1,1 0 0,-1-2-1,1 4-4,0-1 0,-1 1-1,1-1 1,0 1 0,-1-1-1,1 1 1,0-1 0,-1 1-1,1 0 1,-1-1 0,1 1-1,-1 0 1,1-1 0,-1 1-1,1 0 1,-1-1 0,1 1-1,-1 0 1,1 0 0,-1 0-1,1-1 1,-1 1 0,0 0 0,1 0-1,-2 0 1,0 0-5,0 1 0,-1 0 1,1-1-1,0 1 0,0 0 1,0 0-1,0 0 0,0 0 0,0 0 1,0 0-1,0 1 0,0-1 0,0 1 1,1 0-1,-1-1 0,0 1 1,-1 3-1,-6 7 4,1 0-1,1 1 1,-7 14 0,12-23 0,0 1 0,0-1 1,1 1-1,-1 0 1,1 0-1,0 0 1,1 0-1,-1 0 1,1 0-1,0 0 0,0 0 1,2 9-1,-2-12-68,1-1 0,0 0 0,0 1 0,0-1 0,0 0 0,0 1 0,0-1 0,0 0 0,0 0 0,0 0 0,0 0 0,1 0 0,-1 0 0,0 0 0,1-1 0,-1 1 0,1 0 0,-1-1 0,1 1 0,-1-1 0,1 1 0,-1-1 0,1 0 0,-1 0 0,1 0 0,0 0 0,-1 0 0,3 0 0,-3 0-320,1 0-1,-1 0 1,1 0 0,-1-1-1,0 1 1,1 0 0,-1-1 0,1 1-1,-1-1 1,0 0 0,1 1-1,-1-1 1,0 0 0,0 0 0,1 0-1,-1 0 1,0 0 0,0 0-1,1-2 1,9-17-6617</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4.232"/>
    </inkml:context>
    <inkml:brush xml:id="br0">
      <inkml:brushProperty name="width" value="0.025" units="cm"/>
      <inkml:brushProperty name="height" value="0.025" units="cm"/>
      <inkml:brushProperty name="color" value="#E71224"/>
    </inkml:brush>
  </inkml:definitions>
  <inkml:trace contextRef="#ctx0" brushRef="#br0">93 101 12684,'0'0'3683,"-28"-75"257,21 56-705,-2 13-1153,5 6-1473,-1 17-737,-4 8 64,-4 5-2883,-4-2-5669</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4.579"/>
    </inkml:context>
    <inkml:brush xml:id="br0">
      <inkml:brushProperty name="width" value="0.025" units="cm"/>
      <inkml:brushProperty name="height" value="0.025" units="cm"/>
      <inkml:brushProperty name="color" value="#E71224"/>
    </inkml:brush>
  </inkml:definitions>
  <inkml:trace contextRef="#ctx0" brushRef="#br0">0 1 14318,'0'0'8263,"49"63"-7558,-39-17-32,-6 6-289,5 3-288,-2-3-64,-2-5 0,4-8-64,0-9-416,2-13-1442,-2-9-801,-4-8-1953,-1-13-5317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4.924"/>
    </inkml:context>
    <inkml:brush xml:id="br0">
      <inkml:brushProperty name="width" value="0.025" units="cm"/>
      <inkml:brushProperty name="height" value="0.025" units="cm"/>
      <inkml:brushProperty name="color" value="#E71224"/>
    </inkml:brush>
  </inkml:definitions>
  <inkml:trace contextRef="#ctx0" brushRef="#br0">1 39 14862,'0'0'6342,"52"-35"-5829,-22 32-257,4 3-160,5 0-96,-1 0 0,-1 0-897,-3 0-865,-7 0-1857,-9 0-3107</inkml:trace>
  <inkml:trace contextRef="#ctx0" brushRef="#br0" timeOffset="1">58 206 15727,'0'0'3876,"50"-5"-1859,0-9-383,7-2-513,0-2-320,4 5-705,-6 5-96,-15 6-1281,-12 2-1250,-17-1-1312,-11 10-3204</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5.297"/>
    </inkml:context>
    <inkml:brush xml:id="br0">
      <inkml:brushProperty name="width" value="0.025" units="cm"/>
      <inkml:brushProperty name="height" value="0.025" units="cm"/>
      <inkml:brushProperty name="color" value="#E71224"/>
    </inkml:brush>
  </inkml:definitions>
  <inkml:trace contextRef="#ctx0" brushRef="#br0">0 100 15022,'0'0'3908,"49"14"-1858,1-14-513,10-14-704,8-3-609,0-4-192,-2 0-1569,-9 2-3204,-9-3-4067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7.344"/>
    </inkml:context>
    <inkml:brush xml:id="br0">
      <inkml:brushProperty name="width" value="0.025" units="cm"/>
      <inkml:brushProperty name="height" value="0.025" units="cm"/>
    </inkml:brush>
  </inkml:definitions>
  <inkml:trace contextRef="#ctx0" brushRef="#br0">132 8 8232,'0'0'11696,"-10"-2"-10335,6 1-1251,0 0 0,0 1-1,-1 0 1,1-1 0,0 1-1,-1 1 1,1-1 0,0 1-1,-1-1 1,1 1 0,0 0-1,0 1 1,0-1 0,0 1-1,0 0 1,0 0 0,0 0-1,1 0 1,-1 1 0,1 0-1,-1-1 1,1 1-1,0 0 1,0 1 0,1-1-1,-1 0 1,0 1 0,1 0-1,0-1 1,0 1 0,0 0-1,1 0 1,-1 0 0,1 0-1,0 0 1,-1 6 0,2-9-87,0 0 1,0 0-1,0 0 1,0 0-1,0 1 1,0-1-1,0 0 1,1 0-1,-1 0 1,0 0-1,1 0 1,-1 0-1,1 0 1,-1 0-1,1 0 1,0 0-1,-1 0 1,1 0-1,0 0 1,0 0-1,-1 0 1,1-1-1,0 1 0,0 0 1,0-1-1,0 1 1,0 0-1,0-1 1,0 1-1,0-1 1,0 0-1,1 1 1,-1-1-1,0 0 1,0 0-1,0 0 1,2 1-1,50 0 364,-41-1-364,0-1-18,-1-1-1,1 0 1,-1 0 0,1-1-1,-1 0 1,0-1 0,0-1-1,-1 1 1,16-10 0,3-5-333,51-41 1,-98 97 12,14-33 316,1 1 1,0 0 0,0 0 0,0 0 0,1 0-1,0 1 1,0-1 0,0 1 0,1-1-1,-1 1 1,1-1 0,1 1 0,-1 0 0,1 0-1,0-1 1,0 1 0,2 6 0,-1-10-126,0-1 1,0 1-1,0-1 1,0 0-1,0 1 1,1-1-1,-1 0 0,1 0 1,-1 0-1,1 0 1,-1 0-1,1 0 1,0 0-1,-1 0 1,1-1-1,0 1 1,0-1-1,-1 1 1,1-1-1,0 0 1,0 1-1,0-1 1,0 0-1,-1 0 1,1-1-1,0 1 0,0 0 1,0 0-1,2-2 1,3 1-630,-1 0-1,0 0 1,1-1 0,-1 0 0,0 0-1,0-1 1,7-3 0,14-15-4383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20.245"/>
    </inkml:context>
    <inkml:brush xml:id="br0">
      <inkml:brushProperty name="width" value="0.025" units="cm"/>
      <inkml:brushProperty name="height" value="0.025" units="cm"/>
    </inkml:brush>
  </inkml:definitions>
  <inkml:trace contextRef="#ctx0" brushRef="#br0">21 0 15150,'0'0'4645,"-5"52"-3364,0-26-160,-1 2-609,1-1-415,5-5-33,0-5-160,0-7-737,4-6-833,3-4-640,2-10-2306,-2-16-3204</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5.655"/>
    </inkml:context>
    <inkml:brush xml:id="br0">
      <inkml:brushProperty name="width" value="0.025" units="cm"/>
      <inkml:brushProperty name="height" value="0.025" units="cm"/>
      <inkml:brushProperty name="color" value="#E71224"/>
    </inkml:brush>
  </inkml:definitions>
  <inkml:trace contextRef="#ctx0" brushRef="#br0">0 0 14189,'0'0'4127,"8"8"-3486,10 8-360,-1 1-1,-1 0 1,-1 1 0,-1 1 0,0 0 0,-2 1 0,13 26 0,-21-37-147,0-1 0,0 1 0,-1 0 0,-1 1 0,1-1 0,-2 0 0,1 1 0,-1 0 0,-1-1 0,1 1-1,-2-1 1,1 1 0,-1 0 0,-1-1 0,0 0 0,0 1 0,-1-1 0,0 0 0,0 0 0,-1 0 0,-7 12 0,-36 38 1166,37-49-1100,1 1 0,0 0 0,1 0 0,0 1 1,1 0-1,-9 19 0,16-31-200,-1 1 0,1-1 0,0 1-1,0-1 1,0 1 0,0-1 0,0 1 0,-1-1-1,1 1 1,0-1 0,0 1 0,0-1 0,0 1 0,1-1-1,-1 1 1,0-1 0,0 1 0,0-1 0,0 1 0,0-1-1,1 1 1,-1-1 0,0 1 0,0-1 0,1 1-1,-1-1 1,0 1 0,1-1 0,-1 0 0,0 1 0,1-1-1,-1 0 1,1 1 0,-1-1 0,1 0 0,-1 0 0,1 1-1,-1-1 1,1 0 0,-1 0 0,1 0 0,-1 0 0,1 1-1,-1-1 1,1 0 0,-1 0 0,1 0 0,-1 0-1,1 0 1,-1 0 0,1 0 0,-1-1 0,1 1 0,-1 0-1,1 0 1,-1 0 0,1-1 0,-1 1 0,1 0 0,0-1-1,34-11 55,-12 1-117,-1 0 1,36-27 0,-12-4-2563,-42 37 1732,0 1 1,0-1 0,-1 0-1,0-1 1,0 1 0,-1-1-1,4-7 1,-1-13-5770</inkml:trace>
  <inkml:trace contextRef="#ctx0" brushRef="#br0" timeOffset="1">13 243 8456,'0'0'12844,"60"9"-12780,-10-8-96,4-1-2851,8 0-4612</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6.030"/>
    </inkml:context>
    <inkml:brush xml:id="br0">
      <inkml:brushProperty name="width" value="0.025" units="cm"/>
      <inkml:brushProperty name="height" value="0.025" units="cm"/>
      <inkml:brushProperty name="color" value="#E71224"/>
    </inkml:brush>
  </inkml:definitions>
  <inkml:trace contextRef="#ctx0" brushRef="#br0">121 0 15150,'0'0'4677,"-67"81"-3941,45-36 129,4 3-160,4 2-513,14-5-128,0-3-32,4-8-160,8-8-1602,4-13-1184,-3-11-1731,-3-2-3138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6.378"/>
    </inkml:context>
    <inkml:brush xml:id="br0">
      <inkml:brushProperty name="width" value="0.025" units="cm"/>
      <inkml:brushProperty name="height" value="0.025" units="cm"/>
      <inkml:brushProperty name="color" value="#E71224"/>
    </inkml:brush>
  </inkml:definitions>
  <inkml:trace contextRef="#ctx0" brushRef="#br0">0 89 5381,'0'0'9508,"1"-9"-5793,-1 6-3527,0 1-1,0-1 1,1 0 0,0 0-1,-1 0 1,1 0-1,0 0 1,0 0 0,0 1-1,1-1 1,-1 1-1,1-1 1,0 1 0,2-4-1,-1 3-19,1 0 0,0 1 1,-1-1-1,1 1 0,0 0 0,0 0 0,0 0 0,0 0 0,1 1 0,-1 0 0,7-2 1,18-1 77,0 1 0,0 1 0,-1 1 0,1 2 0,0 1 0,0 1 0,-1 2 0,1 0 0,-1 2 0,41 16 0,-66-22-217,-1-1 0,0 1 0,1 0 0,-1-1 0,1 1 0,-1 1 0,0-1 0,0 0 0,1 0 0,-1 1 0,0-1 0,0 1 0,-1 0 0,1 0 1,0-1-1,0 1 0,-1 0 0,1 1 0,-1-1 0,0 0 0,0 0 0,2 5 0,-3-5 75,-1 1 1,1 0 0,-1-1 0,0 1-1,0-1 1,0 1 0,0-1-1,-1 0 1,1 1 0,0-1 0,-1 0-1,0 0 1,0 0 0,1 0-1,-1 0 1,0 0 0,0-1 0,-1 1-1,1 0 1,-3 0 0,-52 33 471,79-32-4961,22 9 2327,-37-9 2007,0 1 0,0 0 0,0 0-1,0 0 1,-1 1 0,1 0 0,-1 0 0,-1 1 0,11 11 0,-14-15 118,-1 0 1,1 0 0,-1 1 0,1-1-1,-1 0 1,0 0 0,0 1-1,0-1 1,0 1 0,0-1-1,0 1 1,-1-1 0,0 1-1,1 0 1,-1-1 0,0 1-1,0-1 1,0 1 0,-1 0-1,1-1 1,0 1 0,-1-1-1,0 1 1,0-1 0,0 1-1,0-1 1,0 1 0,0-1 0,0 0-1,-1 0 1,1 0 0,-1 1-1,0-1 1,-2 2 0,-15 11 281,-1 0 1,0-1-1,-1-1 1,0-1-1,-1-2 1,0 0-1,-1-1 1,0 0-1,-1-2 1,1-2-1,-1 0 0,0-1 1,0-1-1,-41 0 1,63-3-454,0 0 0,0 0 0,1 0 0,-1-1 0,0 1 0,0 0 0,0-1 0,0 1 0,1-1 0,-1 1 0,0-1 0,0 0 0,1 0 0,-1 0 0,1 0 0,-4-2 0,4 1-350,0 1 1,0-1-1,0 0 0,1 0 0,-1 0 1,0 0-1,1 0 0,-1 0 1,1 0-1,0 0 0,-1 0 1,1 0-1,0 0 0,0-3 1,0-23-8372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8.027"/>
    </inkml:context>
    <inkml:brush xml:id="br0">
      <inkml:brushProperty name="width" value="0.025" units="cm"/>
      <inkml:brushProperty name="height" value="0.025" units="cm"/>
      <inkml:brushProperty name="color" value="#E71224"/>
    </inkml:brush>
  </inkml:definitions>
  <inkml:trace contextRef="#ctx0" brushRef="#br0">1 264 12300,'0'0'5076,"10"-6"-3239,10-7-1442,-1-1 1,0-1 0,-1-1-1,19-20 1,-29 27-301,0 1 0,0-2 0,-1 1 0,-1-1 0,1 0 0,-1 0 0,-1-1 0,0 1 0,-1-1 0,0 0-1,4-19 1,-8 29-90,0 0 0,1 1 0,-1-1 0,0 0 0,0 0 0,0 0 0,0 1 0,0-1 0,0 0 0,0 0 0,0 0 0,0 1 0,0-1 0,0 0 0,-1 0 0,1 0 0,0 1 0,-1-1 0,1 0 0,0 0 0,-1 1 0,1-1 0,-1 0 0,1 1 0,-1-1 0,1 0 0,-1 1 0,0-1 0,1 1 0,-1-1 0,-1 0-1,1 1-3,-1 0 0,0 0-1,0 0 1,1 0-1,-1 0 1,0 0-1,1 1 1,-1-1 0,0 0-1,1 1 1,-1 0-1,0-1 1,1 1-1,-2 1 1,-5 2-14,1 0 0,0 1 1,0 0-1,0 0 0,-8 9 0,4-1 7,2 1 0,0 0-1,0 1 1,2 0 0,-1 0-1,2 1 1,-5 17 0,7-20 2,1-1 1,0 1-1,1-1 1,0 1-1,1 0 1,1 0-1,0 0 1,1-1-1,3 24 1,-3-33 2,0-1 1,-1 1 0,1 0-1,0-1 1,0 1 0,1-1-1,-1 0 1,0 1 0,1-1-1,0 0 1,-1 0 0,1 0-1,0 0 1,0 0 0,0 0-1,0-1 1,0 1 0,0-1-1,5 3 1,-3-3-1,0 0 0,0 1 0,1-1-1,-1-1 1,0 1 0,1-1 0,-1 0 0,0 0 0,1 0 0,-1 0 0,5-2 0,4 0 1,0-2 1,-1 0-1,1 0 1,-1-1-1,0-1 1,-1 0-1,12-7 1,4-6-26,-2-2 1,-1 0 0,-1-1 0,0-1-1,-2-1 1,-1-1 0,0-1-1,19-37 1,-39 92-302,-12 33 334,5-33 32,2 0 0,-3 54 0,8-82 0,0 0 0,0 0 0,-1 1-1,2-1 1,-1 0 0,0 1-1,0-1 1,0 0 0,0 0 0,1 1-1,-1-1 1,1 0 0,-1 0-1,1 0 1,-1 0 0,1 1 0,0-1-1,-1 0 1,1 0 0,0 0-1,0 0 1,0-1 0,0 1 0,0 0-1,0 0 1,2 1 0,-1-2 29,0 1-1,0-1 1,0 0 0,0 0 0,1 0 0,-1 0 0,0 0 0,0 0 0,0-1-1,0 1 1,0-1 0,0 1 0,0-1 0,3-1 0,6-3 124,1-1-1,-2-1 1,1 0 0,12-10 0,151-142-145,-172 158-50,-1 0 0,0 0 0,0 0 0,1 0 0,-1 0 0,0 0 0,1 0 0,-1 0 0,1 1 0,-1-1 1,1 0-1,-1 1 0,1-1 0,2 1 0,-4 0-1,1 0 0,-1 0 0,1 0 1,-1 0-1,1 0 0,-1 1 0,1-1 0,-1 0 1,1 1-1,-1-1 0,1 0 0,-1 0 1,0 1-1,1-1 0,-1 1 0,0-1 0,1 0 1,-1 1-1,0-1 0,1 1 0,-1-1 0,0 1 1,0-1-1,0 1 0,1-1 0,-1 1 1,0-1-1,0 2 0,1 5-8,-1 1 0,1 0-1,-1 0 1,-3 13 0,2-8 70,-5 76 48,6-89-89,0 1 0,0 0 0,0 0 0,0 0 0,0 0 0,0-1-1,0 1 1,1 0 0,-1 0 0,0 0 0,1-1 0,-1 1 0,0 0 0,1 0 0,-1-1 0,1 1 0,-1 0 0,1-1-1,-1 1 1,1-1 0,-1 1 0,1 0 0,0-1 0,-1 0 0,1 1 0,0-1 0,0 1 0,-1-1 0,1 0 0,0 1 0,0-1-1,-1 0 1,1 0 0,0 0 0,0 1 0,0-1 0,0 0 0,-1 0 0,1 0 0,0 0 0,0-1 0,0 1 0,0 0-1,-1 0 1,1 0 0,1-1 0,3-1 74,0 1 0,0-1-1,0 0 1,0 0 0,-1-1-1,8-4 1,70-56 3,41-28-1258,-91 76 485,-32 15 673,1 0 0,-1 0-1,1 0 1,-1 0-1,1 0 1,-1 0-1,1 0 1,-1 0 0,1 0-1,-1 0 1,1 1-1,-1-1 1,1 0-1,-1 0 1,1 0-1,-1 0 1,1 1 0,-1-1-1,0 0 1,1 1-1,-1-1 1,1 0-1,-1 1 1,0-1 0,1 0-1,-1 1 1,0-1-1,1 1 1,-1-1-1,0 0 1,0 1 0,0-1-1,1 1 1,-1-1-1,0 1 1,0-1-1,0 1 1,0-1 0,0 1-1,0-1 1,0 1-1,0-1 1,0 1-1,0-1 1,0 1 0,0-1-1,0 1 1,0-1-1,0 1 1,-1-1-1,1 1 1,0-1 0,0 1-1,-1-1 1,1 0-1,0 1 1,-1 0-1,-1 5-83,0 0 0,-1 0-1,0 0 1,0-1-1,0 1 1,-7 8 0,-16 9-4747,14-18-1655</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8.357"/>
    </inkml:context>
    <inkml:brush xml:id="br0">
      <inkml:brushProperty name="width" value="0.025" units="cm"/>
      <inkml:brushProperty name="height" value="0.025" units="cm"/>
      <inkml:brushProperty name="color" value="#E71224"/>
    </inkml:brush>
  </inkml:definitions>
  <inkml:trace contextRef="#ctx0" brushRef="#br0">1 1 17200,'0'0'1281,"59"46"-3555,-34-30-3331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8.729"/>
    </inkml:context>
    <inkml:brush xml:id="br0">
      <inkml:brushProperty name="width" value="0.025" units="cm"/>
      <inkml:brushProperty name="height" value="0.025" units="cm"/>
      <inkml:brushProperty name="color" value="#E71224"/>
    </inkml:brush>
  </inkml:definitions>
  <inkml:trace contextRef="#ctx0" brushRef="#br0">178 1 15791,'0'0'2327,"-10"0"-191,-4-1-1664,1 2 1,0-1-1,0 1 0,-1 1 1,-13 4-1,23-5-431,0 0-1,0 0 1,0 0 0,0 1-1,1-1 1,-1 1 0,1 0-1,-1 0 1,1 1 0,0-1-1,0 0 1,0 1 0,0 0-1,0 0 1,1 0 0,-1 0-1,1 0 1,0 1 0,-1-1-1,2 1 1,-1-1 0,0 1-1,1 0 1,0 0 0,-2 4 0,3-6-122,1-1 1,-1 1-1,0-1 1,0 0-1,0 1 1,1-1 0,-1 0-1,1 1 1,-1-1-1,1 0 1,0 1-1,-1-1 1,1 0 0,0 0-1,0 0 1,0 1-1,0-1 1,0 0-1,0 0 1,0-1 0,0 1-1,0 0 1,0 0-1,1 0 1,-1-1-1,0 1 1,0-1 0,1 1-1,-1-1 1,1 1-1,1-1 1,51 12-6629,-43-10 4295,-6-1 359,39 7-5814,4 8 7566,-45-14 843,1-1-1,-1 1 1,0 0-1,0 0 1,-1 0-1,1 0 1,0 0-1,-1 1 1,1-1-1,3 6 0,-5-6-22,0 0-1,0-1 0,-1 1 1,1 0-1,0 0 0,-1 0 1,1 0-1,-1 0 0,0 0 1,0 0-1,0 0 0,0 0 1,0 0-1,0 0 0,0 0 1,-1 0-1,1 0 0,-1 0 1,1 0-1,-2 2 0,-1 1-154,0-1 0,0 1 0,0-1-1,-1 0 1,1 0 0,-1-1 0,0 1 0,0-1-1,0 0 1,-8 4 0,-50 28 941,56-32-1237,2-1-598,-21 9 1637,15-11-3085,5-10-5416,5-10-2416</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9.071"/>
    </inkml:context>
    <inkml:brush xml:id="br0">
      <inkml:brushProperty name="width" value="0.025" units="cm"/>
      <inkml:brushProperty name="height" value="0.025" units="cm"/>
      <inkml:brushProperty name="color" value="#E71224"/>
    </inkml:brush>
  </inkml:definitions>
  <inkml:trace contextRef="#ctx0" brushRef="#br0">195 24 16592,'-6'12'1206,"-10"24"-3,1 2 0,1 0-1,-11 57 1,-17 134-267,33-172-907,6-36 148,-12 57 836,14-71-745,-1-1 0,-1 1-1,1-1 1,-1 0-1,0 1 1,0-1-1,-1-1 1,-6 10-1,9-14-236,1-1 1,0 0-1,0 1 0,0-1 0,-1 0 0,1 1 0,0-1 0,0 0 0,-1 0 0,1 1 0,0-1 0,0 0 0,-1 0 1,1 0-1,0 1 0,-1-1 0,1 0 0,0 0 0,-1 0 0,1 0 0,0 0 0,-1 0 0,1 0 0,0 0 0,-1 0 0,1 0 1,-1 0-1,1 0 0,0 0 0,-1 0 0,1 0 0,0 0 0,-1 0 0,1 0 0,0 0 0,-1-1 0,-4-13 591,4-29-252,1 38-339,4-48-215,2 1 0,2 0 0,3 1-1,2 0 1,2 0 0,2 1 0,28-55 0,-37 88 93,1 0 0,1 1 0,0 0 0,1 0 1,1 1-1,14-14 0,-22 25 79,-1 0 0,1 0-1,0 1 1,0 0 0,0 0 0,1 0 0,-1 0-1,1 0 1,-1 1 0,1 0 0,0 0 0,0 0 0,0 1-1,0 0 1,0 0 0,0 0 0,1 0 0,-1 1-1,0 0 1,0 0 0,1 0 0,-1 1 0,0 0 0,0 0-1,0 0 1,0 0 0,5 3 0,-7-3-4,-1 1 0,1-1 0,-1 1-1,0-1 1,0 1 0,1 0 0,-1 0 0,0 0 0,-1 0 0,1 0 0,0 0 0,-1 1 0,1-1 0,-1 0 0,1 1-1,-1-1 1,0 1 0,0 0 0,-1-1 0,1 1 0,0 0 0,-1 0 0,1-1 0,-1 1 0,0 0 0,0 0 0,0 0-1,-1-1 1,1 1 0,-1 0 0,1 0 0,-1-1 0,0 1 0,0 0 0,0-1 0,-2 3 0,0 5 28,-2-1 1,1 0 0,-1-1 0,-1 1-1,1-1 1,-1 0 0,-1 0 0,-13 12-1,-4 0 545,-37 23-1,53-38-486,1-1 1,-1 0-1,0 0 0,0-1 0,-1 0 1,1 0-1,0-1 0,-1 0 0,-16 1 0,24-3-124,1 0 0,0 0-1,-1 0 1,1 0 0,-1 0 0,1-1-1,0 1 1,-1 0 0,1 0-1,0-1 1,-1 1 0,1 0 0,0 0-1,-1-1 1,1 1 0,0 0-1,0-1 1,0 1 0,-1 0-1,1-1 1,0 1 0,0-1 0,0 1-1,0 0 1,-1-1 0,1 1-1,0-1 1,0 1 0,0 0 0,0-1-1,0 1 1,0-1 0,0 1-1,0 0 1,0-1 0,1 1-1,-1-1 1,0 1 0,0 0 0,0-1-1,0 1 1,0-1 0,1 1-1,-1 0 1,0-1 0,0 1 0,1 0-1,-1-1 1,0 1 0,1 0-1,-1-1 1,14-21-3929,8-9-2642</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9.429"/>
    </inkml:context>
    <inkml:brush xml:id="br0">
      <inkml:brushProperty name="width" value="0.025" units="cm"/>
      <inkml:brushProperty name="height" value="0.025" units="cm"/>
      <inkml:brushProperty name="color" value="#E71224"/>
    </inkml:brush>
  </inkml:definitions>
  <inkml:trace contextRef="#ctx0" brushRef="#br0">129 1 16912,'0'0'2151,"-7"7"-501,-14 20 196,-29 45 0,42-59-1548,1 0-1,0 0 1,1 1 0,0 0 0,1 0-1,-6 28 1,11-41-291,0 1 1,-1-1-1,1 1 1,0-1-1,0 1 0,0-1 1,0 1-1,0-1 1,1 1-1,-1-1 0,0 1 1,1-1-1,-1 1 1,1-1-1,0 1 0,-1-1 1,1 0-1,0 1 1,0-1-1,0 0 0,-1 0 1,2 0-1,-1 0 0,0 1 1,0-1-1,0-1 1,0 1-1,1 0 0,-1 0 1,0 0-1,1-1 1,-1 1-1,0 0 0,1-1 1,-1 0-1,1 1 1,-1-1-1,1 0 0,-1 0 1,1 1-1,-1-1 1,1 0-1,-1-1 0,1 1 1,-1 0-1,2-1 1,5 0-23,0 0 0,0 0 0,-1-1 1,1 0-1,-1-1 0,0 1 0,14-8 1,-6 0-152,-1-1 1,-1 0 0,23-24 0,26-21-237,-62 56 404,1 0 0,-1-1 0,0 1-1,1 0 1,-1 0 0,1-1 0,-1 1 0,0 0-1,1 0 1,-1 0 0,1 0 0,-1-1 0,1 1-1,-1 0 1,1 0 0,-1 0 0,1 0 0,-1 0-1,1 0 1,-1 0 0,1 1 0,-1-1 0,1 0-1,-1 0 1,1 0 0,-1 0 0,0 1 0,1-1-1,-1 0 1,1 0 0,-1 1 0,0-1 0,1 0-1,-1 1 1,0-1 0,1 0 0,-1 1 0,0-1-1,1 0 1,-1 1 0,0-1 0,0 1 0,1-1-1,-1 1 1,0-1 0,0 0 0,0 1 0,0-1-1,0 1 1,0-1 0,0 1 0,0-1 0,0 1-1,0-1 1,0 1 0,0 0 0,3 41 175,-3-21-115,1-19-50,0 0 0,-1 0 0,1 0 1,0 0-1,0 0 0,1-1 0,-1 1 0,0 0 0,0-1 1,1 1-1,-1-1 0,1 0 0,-1 1 0,1-1 0,0 0 1,0 0-1,-1 0 0,1 0 0,0 0 0,0 0 0,0-1 1,0 1-1,0-1 0,0 1 0,0-1 0,0 0 0,0 1 1,0-1-1,0 0 0,0-1 0,0 1 0,3 0 0,5-1 36,0 0 0,1-1 0,-1 0 0,19-7 0,34-15 11,-41 14-277,0 0-1,1 2 1,1 1 0,-1 1-1,1 0 1,0 2 0,40-2 0,-64 6 222,1 0 1,0 1 0,0-1 0,-1 0-1,1 0 1,0 0 0,0 1 0,-1-1-1,1 0 1,0 0 0,-1 1 0,1-1-1,0 1 1,-1-1 0,1 1 0,-1-1 0,1 1-1,-1-1 1,1 1 0,-1-1 0,1 1-1,-1 0 1,1-1 0,-1 1 0,0 0-1,0-1 1,1 1 0,-1 0 0,0 0-1,0-1 1,1 3 0,-1 27 242,0-19-209,0-11-50,1 1 1,-1-1-1,0 0 0,1 1 0,-1-1 0,1 0 0,-1 1 1,1-1-1,0 0 0,-1 0 0,1 0 0,-1 1 0,1-1 0,-1 0 1,1 0-1,0 0 0,-1 0 0,1 0 0,-1 0 0,1 0 1,0 0-1,-1 0 0,1 0 0,-1-1 0,1 1 0,-1 0 0,1 0 1,-1 0-1,1-1 0,-1 1 0,1 0 0,0-1 0,20-8-1492,27-28-6359,-21 12 1617</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29.771"/>
    </inkml:context>
    <inkml:brush xml:id="br0">
      <inkml:brushProperty name="width" value="0.025" units="cm"/>
      <inkml:brushProperty name="height" value="0.025" units="cm"/>
      <inkml:brushProperty name="color" value="#E71224"/>
    </inkml:brush>
  </inkml:definitions>
  <inkml:trace contextRef="#ctx0" brushRef="#br0">0 1 12556,'0'0'5893</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0.195"/>
    </inkml:context>
    <inkml:brush xml:id="br0">
      <inkml:brushProperty name="width" value="0.025" units="cm"/>
      <inkml:brushProperty name="height" value="0.025" units="cm"/>
      <inkml:brushProperty name="color" value="#E71224"/>
    </inkml:brush>
  </inkml:definitions>
  <inkml:trace contextRef="#ctx0" brushRef="#br0">191 78 5381,'0'10'3689,"1"-3"-3305,1 34 1617,-2 1-1,-2 0 1,-8 46 0,8-74-1396,-1 0 0,-1-1 0,0 1 1,-1-1-1,-1 0 0,0-1 0,-1 1 0,0-1 0,0-1 0,-2 1 0,1-1 0,-1-1 0,-20 19 1,22-24-299,5-2-143,-1 0 0,0 0 0,0 0 0,0-1 0,-1 1 0,1-1 0,-1 0 0,1 0 0,-1 0 0,0-1 0,0 1 0,1-1-1,-1 0 1,0 0 0,-6 1 0,9-3-145,0 0-1,1 0 0,-1 1 1,0-1-1,1 0 0,-1 0 1,1 0-1,-1 0 1,1 0-1,0 1 0,-1-1 1,1 0-1,0 0 0,0 0 1,-1 0-1,1 0 1,0 0-1,0 0 0,0 0 1,0 0-1,0 0 0,0 0 1,1-2-1,2-27 0,3 7-376,1 1 0,1-1 0,0 1 0,2 1 0,0-1 0,25-35 0,96-108-1889,-61 83 2538,-52 50 12,-18 19 161,-1 13-455,1 0-1,-1 0 0,0-1 0,1 1 0,-1 0 0,0 0 1,0 0-1,1 0 0,-1 0 0,0 0 0,0 0 0,1 1 0,-1-1 1,0 0-1,1 0 0,-1 0 0,0 1 0,0-1 0,1 0 1,-1 1-1,1-1 0,-2 1 0,-1 2-4,0 0-1,-1-1 1,1 1-1,0 0 1,1 1-1,-1-1 1,1 1-1,-1-1 1,1 1-1,0 0 1,0-1-1,0 1 1,-1 8-1,2-11 10,0 1 1,0 0-1,1-1 0,-1 1 0,1 0 0,-1-1 0,1 1 1,0 0-1,-1 0 0,1 0 0,0-1 0,0 1 0,1 0 0,-1 0 1,0 0-1,0-1 0,1 1 0,-1 0 0,1-1 0,0 1 1,-1 0-1,1-1 0,0 1 0,0 0 0,0-1 0,0 0 0,0 1 1,0-1-1,1 0 0,-1 1 0,0-1 0,1 0 0,1 1 1,4 1 25,-1-1 0,1-1 0,0 1 1,0-1-1,0-1 0,-1 1 1,1-1-1,0 0 0,0-1 0,0 0 1,0 0-1,12-3 0,3-4-4,-1 0-1,30-16 1,-34 15 18,-17 9-49,1 0 0,-1 0-1,0 0 1,1 1 0,-1-1 0,0 0 0,1 0 0,-1 0-1,0 0 1,0 1 0,1-1 0,-1 0 0,0 0 0,0 1-1,0-1 1,1 0 0,-1 1 0,0-1 0,0 0 0,0 0 0,0 1-1,0-1 1,0 0 0,1 1 0,-1-1 0,0 0 0,0 1-1,0-1 1,0 0 0,0 1 0,0-1 0,0 0 0,0 1-1,-1-1 1,1 0 0,0 1 0,0-1 0,0 0 0,0 1 0,0-1-1,0 0 1,-1 0 0,1 1 0,-5 29 55,2-10 71,3-19-117,0-1 0,0 1 1,0 0-1,0 0 1,0-1-1,1 1 1,-1 0-1,0-1 1,0 1-1,1 0 0,-1 0 1,0-1-1,1 1 1,-1-1-1,1 1 1,-1 0-1,1-1 1,-1 1-1,1-1 0,-1 1 1,1-1-1,-1 1 1,1-1-1,0 0 1,-1 1-1,1-1 1,0 0-1,-1 1 0,1-1 1,0 0-1,1 0 1,31 0 274,29-18-126,-37 5-154,-15 8-101,0-1 0,1 1 0,-1 1 0,1 0 0,0 1 0,0 0 0,21-3 0,-30 35 50,-6-6 111,-2 9-296,9-16-4790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20.702"/>
    </inkml:context>
    <inkml:brush xml:id="br0">
      <inkml:brushProperty name="width" value="0.025" units="cm"/>
      <inkml:brushProperty name="height" value="0.025" units="cm"/>
    </inkml:brush>
  </inkml:definitions>
  <inkml:trace contextRef="#ctx0" brushRef="#br0">75 0 9097,'-4'12'784,"-14"50"492,2 0 0,3 1 0,3 1 0,3 0 0,1 70 0,6-133-1272,0 0 0,0-1 1,-1 1-1,1 0 0,0 0 1,0 0-1,0 0 0,0 0 1,0 0-1,0 0 0,1 0 1,-1 0-1,0 0 0,0 0 1,1 0-1,-1 0 0,0 0 0,1-1 1,-1 1-1,1 0 0,-1 0 1,1 0-1,0-1 0,-1 1 1,1 0-1,0 0 0,-1-1 1,1 1-1,0-1 0,0 1 1,0-1-1,-1 1 0,1-1 1,0 1-1,0-1 0,0 0 1,0 0-1,0 1 0,0-1 1,0 0-1,0 0 0,0 0 1,0 0-1,0 0 0,0 0 1,0 0-1,-1 0 0,1 0 1,0-1-1,0 1 0,0 0 1,0-1-1,0 1 0,0-1 1,0 1-1,0-1 0,0 0 1,7-3 45,-1 0 1,-1 0 0,1-1-1,-1 0 1,10-10 0,6-11-16,-1 0 0,-2-2 0,-1 0 0,-1-2-1,-1 0 1,-1 0 0,-2-1 0,-2-1 0,0 0 0,8-50 0,-17 65 88,-6 14-53,-3 9 52,-2 7 19,-1 0-1,2 1 0,0 0 1,0 1-1,-6 17 1,-24 83 1130,31-95-1047,2 1-1,0-1 0,1 1 1,2 0-1,0 0 1,1 37-1,1-56-221,0 0-1,0 0 1,1-1 0,-1 1-1,1 0 1,-1 0 0,1-1-1,-1 1 1,1 0-1,0-1 1,0 1 0,0-1-1,0 1 1,0-1-1,0 1 1,0-1 0,0 0-1,1 1 1,-1-1-1,1 0 1,-1 0 0,0 0-1,1 0 1,0 0 0,-1-1-1,1 1 1,0 0-1,-1-1 1,1 1 0,0-1-1,0 1 1,-1-1-1,1 0 1,0 0 0,0 0-1,0 0 1,-1 0-1,1 0 1,3-1 0,1 0 27,1-1 0,-1 1 1,0-1-1,1 0 0,-1-1 1,0 1-1,0-1 0,-1 0 1,11-8-1,-2-1-49,-1-1 0,0-1 0,-1 0 1,0 0-1,-1-1 0,-1-1 0,0 0 0,-1 0 0,-1-1 1,-1 0-1,0-1 0,-1 1 0,5-28 0,-44 119-113,27-55 250,2-1-1,0 1 1,2 0 0,0 0-1,0 0 1,3 30 0,0-46-104,-1-1 0,0 0 0,1 1 0,0-1 0,0 0 0,0 1 0,0-1 0,0 0 0,0 0 0,0 0 0,1 0 0,-1 0 0,1 0 0,-1 0 0,1 0 0,0-1 0,0 1 0,0-1 0,0 1 0,0-1 0,0 0 0,0 1 0,0-1 0,0 0 0,3 0 0,4 2-314,-1-1 0,1-1 0,-1 0 0,1 0 0,14 0 0,-22-1 105,0-1 1,-1 1 0,1 0-1,0 0 1,0-1 0,0 1-1,0 0 1,-1-1 0,1 1-1,0 0 1,0-1 0,-1 1 0,1-1-1,0 0 1,-1 1 0,1-1-1,-1 0 1,1 1 0,-1-1-1,1 0 1,-1 1 0,1-1-1,-1 0 1,1 0 0,-1 0 0,0 1-1,0-1 1,1 0 0,-1 0-1,0 0 1,0 0 0,0 0-1,0 1 1,0-1 0,0 0-1,0 0 1,0 0 0,0 0 0,-1 0-1,1-1 1,0-1-761,0-19-6752</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0.541"/>
    </inkml:context>
    <inkml:brush xml:id="br0">
      <inkml:brushProperty name="width" value="0.025" units="cm"/>
      <inkml:brushProperty name="height" value="0.025" units="cm"/>
      <inkml:brushProperty name="color" value="#E71224"/>
    </inkml:brush>
  </inkml:definitions>
  <inkml:trace contextRef="#ctx0" brushRef="#br0">17 1 17969,'0'0'4452,"-11"60"-2306,9-35-961,2-1-960,0-3-193,-3-2-2403,3-9-5156</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1.967"/>
    </inkml:context>
    <inkml:brush xml:id="br0">
      <inkml:brushProperty name="width" value="0.025" units="cm"/>
      <inkml:brushProperty name="height" value="0.025" units="cm"/>
      <inkml:brushProperty name="color" value="#E71224"/>
    </inkml:brush>
  </inkml:definitions>
  <inkml:trace contextRef="#ctx0" brushRef="#br0">0 154 12172,'0'0'2525,"5"-12"-956,0 0-1212,1 1 0,0-1 0,0 1-1,2 0 1,-1 1 0,17-17 0,-21 22-253,1 1-1,0 0 1,1 1 0,-1-1 0,1 1-1,-1-1 1,1 1 0,0 0 0,0 1-1,1 0 1,-1-1 0,0 2 0,1-1-1,0 1 1,-1-1 0,1 2 0,0-1-1,-1 0 1,1 1 0,10 1-1,-14 0-98,-1-1 0,1 0-1,-1 1 1,1 0-1,-1-1 1,1 1-1,-1 0 1,1 0-1,-1 0 1,0 0-1,1 0 1,-1 0-1,0 0 1,0 0-1,0 1 1,0-1-1,0 0 1,0 1-1,0-1 1,1 3-1,0 1 16,-1 0 1,1-1-1,-1 1 0,0 0 0,-1 0 0,1 0 0,-1 5 0,0 6 51,-1 1 0,-1-1 0,-5 21 0,-2-3-2,5-21-17,0 1 0,1 0 1,1-1-1,-1 16 1,3-29-33,1 1 1,-1-1-1,0 1 0,0-1 1,0 1-1,1-1 1,-1 0-1,0 1 1,1-1-1,-1 0 1,0 1-1,1-1 1,-1 0-1,0 1 1,1-1-1,-1 0 0,1 0 1,-1 1-1,1-1 1,-1 0-1,0 0 1,1 0-1,-1 0 1,1 1-1,-1-1 1,1 0-1,-1 0 1,1 0-1,-1 0 1,1 0-1,-1 0 0,1 0 1,-1-1-1,1 1 1,-1 0-1,1 0 1,-1 0-1,0 0 1,1-1-1,-1 1 1,1 0-1,-1 0 1,1-1-1,-1 1 0,0 0 1,1-1-1,25-12 311,18-20-232,-1-1 0,-1-2 0,-2-2 1,45-56-1,-66 69-99,-27 42-12,0 0-1,2 1 1,0 0 0,1 0-1,-4 28 1,4-12 172,1 0 0,0 55 0,4-86-113,0 0 0,0 1 0,1-1 0,-1 0 1,0 0-1,1 0 0,0 0 0,0 0 0,0 0 0,0 0 1,1 0-1,-1 0 0,1 0 0,0 0 0,-1-1 0,1 1 1,0-1-1,1 1 0,-1-1 0,0 0 0,1 0 0,-1 0 1,1 0-1,3 2 0,-2-3 26,0 0 0,0 0 0,0 0-1,0 0 1,0-1 0,0 0 0,0 0 0,0 0 0,0 0 0,0-1 0,0 1 0,0-1 0,0 0-1,-1 0 1,1 0 0,0-1 0,0 0 0,-1 1 0,6-4 0,9-7 16,-1 0-1,0-1 1,0-1-1,-2 0 1,0-1 0,15-19-1,-22 25-70,0-1-1,-1 0 0,-1 0 0,1-1 0,-2 0 0,1 0 0,-2 0 1,1 0-1,-1-1 0,-1 0 0,0 0 0,1-13 0,-4 23-10,0 1 0,0 0 0,1 0 0,-1 0 0,0 0 0,0-1 0,0 1-1,0 0 1,-1 0 0,1 0 0,0 0 0,0 0 0,-1-1 0,1 1 0,-1 0 0,1 0 0,-1 0-1,1 0 1,-1 0 0,0 0 0,1 0 0,-1 0 0,0 1 0,0-1 0,0 0 0,0 0-1,1 0 1,-1 1 0,0-1 0,0 1 0,0-1 0,-1 1 0,1-1 0,0 1 0,0-1-1,0 1 1,0 0 0,0 0 0,0 0 0,-1-1 0,1 1 0,-2 1 0,1-1-12,0 0-1,0 1 1,0 0 0,0-1 0,0 1-1,0 0 1,0 0 0,1 0 0,-1 0-1,0 0 1,0 1 0,1-1 0,-1 0-1,1 1 1,-1-1 0,1 1 0,0 0 0,0-1-1,-1 1 1,1 0 0,0 0 0,1 0-1,-2 3 1,0-3 2,1 1 0,0 0 0,0 0 0,0 0 0,1 0 0,-1 0 0,1 0 0,-1 0 0,1 0 0,0 0 0,0 0 0,1 0 0,-1 0-1,0 0 1,1 0 0,0 0 0,0 0 0,0 0 0,0-1 0,0 1 0,1 0 0,-1-1 0,1 1 0,-1 0 0,1-1 0,0 0 0,0 1 0,0-1 0,0 0 0,1 0 0,-1 0 0,1-1 0,-1 1 0,1 0-1,-1-1 1,1 0 0,0 0 0,0 1 0,0-2 0,0 1 0,3 1 0,1-1 8,1 0 0,0 0 0,0-1 0,0 0 0,-1 0 0,1-1 0,0 0 0,0 0 0,-1-1 0,1 0 0,-1 0 0,1-1 0,-1 0 0,0 0 0,9-6 0,-5 1 13,1-1-1,-1 0 1,-1-1 0,16-18-1,-22 23-12,0 0 1,0 0-1,0 0 0,-1 0 0,0 0 0,-1-1 0,1 0 0,-1 1 1,0-1-1,0 0 0,-1 0 0,1 0 0,-1-7 0,-24 26-229,13 0 210,1 0 1,-1 0-1,2 1 0,0 0 0,1 1 1,0 0-1,1 0 0,1 0 1,0 1-1,2 0 0,-1 0 0,2 0 1,-1 21-1,3-36 15,0 0 1,0 0-1,0 0 0,1 0 1,-1 0-1,0 0 0,1 0 1,-1 0-1,0-1 1,1 1-1,-1 0 0,1 0 1,0-1-1,-1 1 0,1 0 1,0-1-1,-1 1 0,1 0 1,0-1-1,0 1 1,-1-1-1,1 1 0,0-1 1,0 0-1,0 1 0,0-1 1,-1 0-1,1 1 0,0-1 1,0 0-1,0 0 1,0 0-1,0 0 0,0 0 1,0 0-1,0 0 0,0 0 1,0 0-1,0-1 0,0 1 1,-1 0-1,1 0 1,1-1-1,4-1 13,0 1 0,1-1 0,-1 0 0,-1-1 0,12-5 0,15-14 15,32-27 1,21-16-73,-54 51-47,-30 14 87,0 0-1,-1 0 1,1 0-1,0 0 1,-1 0-1,1 0 1,0 0-1,-1 1 1,1-1-1,-1 0 1,1 0-1,0 1 1,-1-1-1,1 0 1,-1 1-1,1-1 1,-1 1-1,1-1 1,-1 1-1,0-1 1,1 1-1,-1-1 1,1 1-1,-1-1 1,0 1-1,1 0 1,-1-1-1,0 1 1,0-1-1,0 1 1,1 0-1,-1-1 1,0 1-1,0 0 1,0-1-1,0 1 1,0 0-1,0-1 1,0 1-1,0 0 1,-1-1-1,1 2 1,-4 131 248,4-133-237,0 1-1,0-1 0,0 1 1,0-1-1,0 1 0,0-1 0,0 1 1,0-1-1,0 1 0,0-1 1,1 1-1,-1-1 0,0 1 0,0-1 1,0 1-1,1-1 0,-1 1 1,0-1-1,1 1 0,-1-1 0,0 1 1,1-1-1,-1 0 0,0 1 1,1-1-1,-1 0 0,1 1 0,-1-1 1,1 0-1,-1 1 0,1-1 1,-1 0-1,1 0 0,-1 0 0,1 0 1,-1 1-1,1-1 0,-1 0 1,1 0-1,-1 0 0,1 0 0,-1 0 1,1 0-1,-1 0 0,1-1 1,-1 1-1,1 0 0,-1 0 1,1 0-1,-1 0 0,1-1 0,-1 1 1,1 0-1,-1 0 0,1-1 1,0 0-1,28-18 277,14-20-187,-25 20-130,2 2-1,0 0 0,0 1 0,2 1 1,0 1-1,34-16 0,-54 28 22,1 1 0,0 0 1,-1 1-1,1-1 0,0 0 0,0 1 1,0 0-1,-1-1 0,1 1 0,0 0 0,0 0 1,0 1-1,-1-1 0,5 2 0,-6-2 0,1 1-1,-1 0 0,0 0 0,1 0 1,-1-1-1,0 1 0,0 1 0,1-1 1,-1 0-1,0 0 0,0 0 0,0 1 0,0-1 1,-1 0-1,1 1 0,0-1 0,-1 1 1,2 2-1,0 5-31,-1 1 0,0 0 0,0-1 0,-1 1 1,0 0-1,-3 16 0,2-21 13,1-1 0,-1 1 0,0 0 1,0 0-1,0 0 0,-1-1 0,0 1 0,-3 6 0,4-35-8927,10-3-95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2.330"/>
    </inkml:context>
    <inkml:brush xml:id="br0">
      <inkml:brushProperty name="width" value="0.025" units="cm"/>
      <inkml:brushProperty name="height" value="0.025" units="cm"/>
      <inkml:brushProperty name="color" value="#E71224"/>
    </inkml:brush>
  </inkml:definitions>
  <inkml:trace contextRef="#ctx0" brushRef="#br0">75 0 14446,'0'0'3544,"-8"11"-1253,1-4-1973,0 0 263,0 1-1,1-1 1,0 1-1,0 0 0,1 1 1,0-1-1,1 1 1,-1 0-1,-3 14 1,8-23-573,0 1 0,0-1 0,0 0 0,0 1 1,0-1-1,0 1 0,0-1 0,0 1 1,0-1-1,0 1 0,0-1 0,0 1 0,1-1 1,-1 1-1,0-1 0,0 0 0,1 1 0,-1-1 1,0 1-1,0-1 0,1 0 0,-1 1 0,0-1 1,1 0-1,-1 0 0,1 1 0,-1-1 0,0 0 1,1 0-1,-1 1 0,1-1 0,-1 0 0,0 0 1,1 0-1,0 1 0,24-1 97,23-12-164,1-10-20,-37 15 84,0 1 0,1 0 0,0 1 1,0 0-1,1 1 0,-1 1 1,23-3-1,-36 6-8,1 0 0,0 0 0,0 0 0,0 0 0,0 0 0,0 0 0,-1 1 0,1-1 0,0 0 0,0 1 0,0-1 0,-1 0 0,1 1 0,0-1 0,-1 1 0,1-1 0,0 1 0,-1-1 0,1 1 0,0 0 0,-1-1 0,1 1 0,-1 0 0,1-1 0,-1 1 0,1 0 0,-1 1 1,3 27-23,-4-21 26,-1-1 0,1 1 0,-1-1 0,-1 0 0,-4 11 1,3-10-33,2-5-377,1-1-1,-1 1 1,1 0-1,-1 0 1,0-1-1,0 1 0,0-1 1,-1 0-1,-2 3 1,-9-1-6965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3.176"/>
    </inkml:context>
    <inkml:brush xml:id="br0">
      <inkml:brushProperty name="width" value="0.025" units="cm"/>
      <inkml:brushProperty name="height" value="0.025" units="cm"/>
      <inkml:brushProperty name="color" value="#E71224"/>
    </inkml:brush>
  </inkml:definitions>
  <inkml:trace contextRef="#ctx0" brushRef="#br0">15 246 12876,'0'0'2312,"-2"11"255,-9 32-100,11-42-2396,-1-1 1,1 1-1,0 0 1,0 0-1,0 0 1,0 0-1,0 0 1,0 0-1,0 0 1,0 0-1,0 0 1,0 0-1,0-1 1,1 1-1,-1 0 1,0 0-1,1 0 0,-1 0 1,1-1-1,-1 1 1,1 0-1,-1 0 1,1-1-1,-1 1 1,1 0-1,0-1 1,-1 1-1,1 0 1,0-1-1,-1 1 1,1-1-1,0 1 1,0-1-1,0 0 1,0 1-1,-1-1 1,1 0-1,0 1 1,0-1-1,0 0 1,0 0-1,1 0 1,38-3 681,-25-2-655,0 0 0,-1-1 1,0-1-1,0 0 0,-1-1 0,0 0 0,22-18 0,-15 9-62,-1-1 0,-1 0 0,31-41 0,-45 53-20,0 1 0,-1-1 0,0-1 0,0 1-1,0 0 1,-1-1 0,1 1 0,-2-1 0,1 0-1,-1 0 1,0 0 0,0 0 0,-1-6 0,0 11-5,0 0 0,0 0 0,-1 0 0,1 0 0,-1 0 0,1 0 0,-1 0 0,0 1 0,0-1 0,0 0 0,0 1 0,0-1 0,0 0 0,0 1 0,0-1 0,-1 1 0,1 0 0,0-1 1,-3-1-1,1 2-4,0 0 1,0 0 0,-1 0-1,1 0 1,0 0 0,0 0 0,0 1-1,-1 0 1,1 0 0,0 0 0,0 0-1,-1 0 1,1 0 0,0 1-1,-5 1 1,1 0-12,1 1 0,0-1 0,0 1-1,0 0 1,0 1 0,1-1 0,-1 1 0,1 0-1,0 1 1,0-1 0,0 1 0,1 0 0,0 0-1,0 1 1,0-1 0,0 1 0,1 0-1,0 0 1,-3 8 0,-1 2-9,1 1 0,1 0 0,0 0-1,1 1 1,1-1 0,-1 20 0,4-31 4,-1-1 0,1 1 0,0-1 1,1 1-1,-1-1 0,1 1 0,0-1 0,0 1 0,1-1 0,0 0 0,0 0 1,0 0-1,5 9 0,-5-12 4,0 0 0,1 1 0,0-1 1,-1 0-1,1 0 0,0 0 0,0-1 0,0 1 0,0-1 1,0 0-1,0 1 0,0-1 0,1-1 0,-1 1 0,0 0 0,1-1 1,-1 0-1,0 1 0,1-2 0,-1 1 0,0 0 0,1 0 1,5-2-1,4-2-10,1 1 0,-1-2 0,0 1 1,0-2-1,0 0 0,-1 0 0,0-1 0,0-1 0,12-10 1,9-9-64,49-52-1,-82 78 80,1 1 0,-1-1-1,0 1 1,1-1 0,-1 1-1,0 0 1,0-1 0,1 1-1,-1 0 1,1-1 0,-1 1-1,0 0 1,1 0 0,-1-1 0,1 1-1,-1 0 1,0 0 0,1 0-1,-1-1 1,1 1 0,-1 0-1,1 0 1,-1 0 0,1 0-1,-1 0 1,1 0 0,-1 0-1,1 0 1,-1 0 0,1 0-1,-1 0 1,1 0 0,-1 1-1,1-1 1,0 0 0,5 20 57,-6 43 84,0-46-105,0-15-34,-1 4 29,1-1-1,1 1 1,-1 0-1,1-1 1,0 1-1,0-1 1,2 6 0,-2-9 3,-1-1 0,1 0 1,0 0-1,0 0 0,-1 0 1,1 0-1,0 0 0,0 0 1,0-1-1,0 1 0,0 0 1,0 0-1,0-1 0,1 1 1,-1-1-1,0 1 0,0-1 1,1 1-1,-1-1 0,0 0 1,0 1-1,1-1 0,-1 0 1,0 0-1,1 0 0,-1 0 1,0 0-1,0 0 0,1-1 1,-1 1-1,0 0 0,0-1 1,1 1-1,-1-1 0,0 1 1,0-1-1,0 1 0,2-2 1,13-6 207,-1-1 0,1 0 0,-2-1 0,18-15 0,28-19-193,-36 29-52,42-18 0,-59 30-5,-1 0 0,1 0-1,1 1 1,-1 0 0,0 0 0,1 1-1,-1 0 1,0 1 0,1-1 0,-1 1-1,14 2 1,-20-1 5,1 0 0,0 0-1,-1 0 1,1 0 0,0 0 0,-1 1 0,0-1-1,1 1 1,-1-1 0,0 1 0,0-1 0,0 1-1,0-1 1,0 1 0,0 0 0,0 0 0,0 0-1,-1-1 1,1 1 0,-1 0 0,1 0 0,-1 0-1,0 0 1,0 0 0,0 4 0,0 63 163,-2-46-164,6-22 182,6-9-102,9-14-276,-17 20 100,24-25-2244,1 3-3397,-9 8-1445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3.508"/>
    </inkml:context>
    <inkml:brush xml:id="br0">
      <inkml:brushProperty name="width" value="0.025" units="cm"/>
      <inkml:brushProperty name="height" value="0.025" units="cm"/>
      <inkml:brushProperty name="color" value="#E71224"/>
    </inkml:brush>
  </inkml:definitions>
  <inkml:trace contextRef="#ctx0" brushRef="#br0">52 38 14189,'0'0'11051,"-50"-33"-10571,49 33-448,11-4-14702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3.840"/>
    </inkml:context>
    <inkml:brush xml:id="br0">
      <inkml:brushProperty name="width" value="0.025" units="cm"/>
      <inkml:brushProperty name="height" value="0.025" units="cm"/>
      <inkml:brushProperty name="color" value="#E71224"/>
    </inkml:brush>
  </inkml:definitions>
  <inkml:trace contextRef="#ctx0" brushRef="#br0">20 1 13741,'0'0'6630,"14"51"-5060,-14-4-481,0 12-96,-11 3-353,2 2-447,0-6-33,4-6-96,5-7-32,0-12 0,11-13-64,12-12-321,9-8-992,4-4-481,7-18-960,-2-7-3332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4.233"/>
    </inkml:context>
    <inkml:brush xml:id="br0">
      <inkml:brushProperty name="width" value="0.025" units="cm"/>
      <inkml:brushProperty name="height" value="0.025" units="cm"/>
      <inkml:brushProperty name="color" value="#E71224"/>
    </inkml:brush>
  </inkml:definitions>
  <inkml:trace contextRef="#ctx0" brushRef="#br0">223 1 5381,'-9'3'8157,"-8"6"-7417,0 0-1,0 1 1,0 1-1,2 1 1,-1 0 0,1 1-1,1 1 1,1 0-1,0 1 1,0 1-1,2-1 1,-17 32 0,27-46-693,0 1 0,0-1 1,0 0-1,0 1 1,1-1-1,-1 1 1,1-1-1,-1 1 1,1 0-1,0-1 1,-1 1-1,1 0 0,0-1 1,0 1-1,0 0 1,0-1-1,0 1 1,1-1-1,-1 1 1,0 0-1,2 1 1,-1-2-29,-1 0 1,1 0-1,0 0 1,0-1 0,1 1-1,-1 0 1,0-1-1,0 1 1,0-1 0,0 1-1,0-1 1,1 1 0,-1-1-1,0 0 1,0 0-1,1 0 1,-1 0 0,0 0-1,1 0 1,1 0-1,7-1 21,0-1-1,-1 0 1,1-1-1,-1 1 0,16-9 1,2-2-20,-2-1-1,0-1 1,-1-1 0,0-2 0,-1 0-1,-2-2 1,0 0 0,0-1 0,23-33-1,-74 148 302,25-83-301,1-2 17,1 0 0,0 0-1,1 0 1,-1 0 0,2 0 0,-2 12-1,3-21-32,1 1-1,-1-1 0,0 0 0,0 0 1,1 1-1,-1-1 0,0 0 1,1 0-1,-1 1 0,0-1 0,1 0 1,-1 0-1,0 0 0,1 0 1,-1 1-1,1-1 0,-1 0 1,0 0-1,1 0 0,-1 0 0,1 0 1,-1 0-1,0 0 0,1 0 1,-1 0-1,0 0 0,1 0 1,-1-1-1,1 1 0,-1 0 0,0 0 1,1 0-1,-1 0 0,0-1 1,1 1-1,-1 0 0,0 0 0,1-1 1,17-7-53,59-50-4118,-35 25-1915,-11 9-773</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4.593"/>
    </inkml:context>
    <inkml:brush xml:id="br0">
      <inkml:brushProperty name="width" value="0.025" units="cm"/>
      <inkml:brushProperty name="height" value="0.025" units="cm"/>
      <inkml:brushProperty name="color" value="#E71224"/>
    </inkml:brush>
  </inkml:definitions>
  <inkml:trace contextRef="#ctx0" brushRef="#br0">115 344 13325,'0'0'1377,"3"-10"657,2-2-1390,-3 7-423,0 1 1,0 0 0,0-1 0,-1 0-1,0 1 1,0-1 0,0 0 0,0 0-1,-1-8 1,0 13-164,0-1 1,0 0-1,0 1 0,0-1 0,0 0 0,0 1 0,0-1 0,0 0 1,0 1-1,0-1 0,-1 0 0,1 1 0,0-1 0,0 0 0,-1 1 1,1-1-1,0 1 0,-1-1 0,1 1 0,-1-1 0,1 1 0,0-1 1,-1 1-1,1-1 0,-1 1 0,0-1 0,1 1 0,-1 0 1,1-1-1,-1 1 0,0 0 0,1 0 0,-2-1 0,-25 7 1067,20-3-946,0 1 0,1 0 0,-1 0-1,1 1 1,-9 7 0,10-6-83,0 0 1,0 1-1,0 0 1,1 0-1,0 0 1,1 0-1,-1 1 0,1-1 1,1 1-1,0 0 1,0 0-1,0-1 1,1 2-1,-1 15 1,2-23-77,0 0 0,0 0 0,0 1 1,0-1-1,1 0 0,-1 0 1,0 1-1,0-1 0,1 0 1,-1 0-1,1 0 0,-1 0 0,1 1 1,-1-1-1,1 0 0,0 0 1,0 0-1,-1 0 0,1 0 1,0 0-1,0-1 0,0 1 1,0 0-1,0 0 0,0-1 0,0 1 1,0 0-1,3 0 0,-1 0 14,1 0-1,0-1 0,-1 1 1,1-1-1,0 0 0,0 0 1,0 0-1,-1-1 0,8-1 1,3-2 18,0 0 1,-1-1-1,1 0 1,19-11 0,2-6-29,0-2 0,-1-1 0,-1-2 0,-2-1 0,0-1 0,-2-2 0,-2 0 0,-1-2 0,39-64 0,-63 93-10,1-1 0,-1 1 0,0-1-1,0 0 1,-1 0 0,0 1 0,0-1 0,0 0 0,1-8 0,-2 13-9,0 0 0,0 0 0,0 0 0,0-1 0,0 1 0,0 0 0,0 0 1,0-1-1,0 1 0,0 0 0,0 0 0,0-1 0,-1 1 0,1 0 0,0 0 0,0-1 0,0 1 1,0 0-1,0 0 0,0-1 0,-1 1 0,1 0 0,0 0 0,0 0 0,0 0 0,0-1 1,-1 1-1,1 0 0,0 0 0,0 0 0,0 0 0,-1 0 0,1 0 0,0-1 0,0 1 1,-1 0-1,1 0 0,0 0 0,-1 0 0,-11 5 73,-9 13-45,8-3 91,1 0 0,1 0 1,1 1-1,0 1 0,1 0 0,1 0 1,0 1-1,2 0 0,0 0 1,0 0-1,2 1 0,1 0 1,-2 19-1,5-35-103,0 1 1,0-1-1,0 0 1,1 1-1,-1-1 0,1 0 1,0 0-1,0 0 1,0 1-1,0-1 0,1 0 1,-1 0-1,1-1 1,0 1-1,0 0 1,0-1-1,0 1 0,0-1 1,0 1-1,1-1 1,-1 0-1,1 0 0,0 0 1,0 0-1,-1-1 1,1 1-1,0-1 1,0 1-1,0-1 0,1 0 1,-1 0-1,0-1 1,0 1-1,1-1 0,-1 0 1,0 1-1,4-2 1,3 2-280,0-1 0,-1 0 0,1-1 1,0 0-1,12-4 0,-14 3-892,0 0 0,0-1 0,0 0-1,-1-1 1,14-7 0,15-17-10381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5.767"/>
    </inkml:context>
    <inkml:brush xml:id="br0">
      <inkml:brushProperty name="width" value="0.025" units="cm"/>
      <inkml:brushProperty name="height" value="0.025" units="cm"/>
      <inkml:brushProperty name="color" value="#E71224"/>
    </inkml:brush>
  </inkml:definitions>
  <inkml:trace contextRef="#ctx0" brushRef="#br0">19 189 5958,'0'0'7767,"-5"-12"-5439,2 4-1956,1 5-265,1 0 0,0 0-1,-1 0 1,1 0-1,0 0 1,0 0 0,1-1-1,-1 1 1,1 0-1,-1 0 1,1-1-1,0 1 1,0 0 0,1-1-1,-1 1 1,1 0-1,-1 0 1,1-1 0,0 1-1,0 0 1,1 0-1,-1 0 1,1 0-1,2-4 1,4-2 215,0 0-1,1 0 1,0 1-1,0 1 1,0 0 0,15-9-1,-19 13-265,0 0-1,0 1 1,1 0 0,-1 0-1,1 0 1,0 0 0,-1 1-1,1 0 1,0 0-1,0 0 1,0 1 0,0 0-1,-1 0 1,12 2 0,-14-1-54,0 0 1,0 0 0,-1 1 0,1-1-1,0 1 1,-1-1 0,1 1 0,-1 0-1,1 0 1,-1 0 0,0 0-1,0 1 1,0-1 0,0 1 0,0-1-1,-1 1 1,1-1 0,-1 1 0,1 0-1,-1 0 1,0 0 0,0 0-1,-1 0 1,1 0 0,0 5 0,2 10 41,-2 0 0,0 0-1,-2 23 1,0-16 3,-6 129 7,7-153-54,0-1 1,0 0 0,0 1 0,-1-1 0,1 1-1,0-1 1,0 1 0,0-1 0,0 1 0,1-1-1,-1 1 1,0-1 0,0 1 0,0-1 0,0 1-1,0-1 1,1 1 0,-1-1 0,0 0 0,0 1-1,1-1 1,-1 1 0,0-1 0,0 0 0,1 1-1,-1-1 1,1 0 0,-1 1 0,0-1 0,1 0-1,-1 0 1,1 1 0,-1-1 0,0 0 0,1 0-1,-1 0 1,1 0 0,-1 1 0,1-1 0,-1 0-1,1 0 1,23-12 99,19-28 44,64-101-174,-75 95-68,-30 86-270,-5 8 382,0 29 30,3-71-41,0 0 0,1 0 1,0-1-1,0 1 0,0 0 1,1 0-1,0-1 0,0 1 0,4 7 1,-5-11 10,0 0 1,0 0 0,1-1 0,-1 1 0,0 0 0,1-1 0,-1 1 0,1-1 0,0 1 0,-1-1 0,1 0 0,0 0 0,0 0-1,0 0 1,0 0 0,0 0 0,0 0 0,0-1 0,0 1 0,0-1 0,3 1 0,-1-1 51,0-1 1,0 1-1,-1-1 1,1 0-1,-1 0 0,1 0 1,-1 0-1,1 0 1,-1-1-1,1 0 0,3-3 1,6-4 131,-1 0-1,0-1 1,-1-1 0,18-20 0,-18 16-163,0 0 0,0-1 0,11-24 0,-18 34-19,-2 0 0,1 0 1,-1 0-1,0 0 0,0-1 1,0 1-1,-1-1 0,0 1 0,-1-1 1,1 1-1,-1-1 0,0 1 1,-2-10-1,2 16-16,0-1 0,0 1 1,0 0-1,0-1 0,-1 1 1,1-1-1,0 1 0,0 0 0,0-1 1,-1 1-1,1 0 0,0-1 1,0 1-1,-1 0 0,1 0 1,0-1-1,-1 1 0,1 0 0,0 0 1,-1 0-1,1-1 0,0 1 1,-1 0-1,1 0 0,-1 0 0,1 0 1,0 0-1,-1 0 0,1 0 1,-1 0-1,1 0 0,0 0 0,-1 0 1,1 0-1,-1 0 0,1 0 1,0 0-1,-1 0 0,1 0 1,0 0-1,-1 0 0,1 1 0,-1-1 1,1 0-1,0 0 0,-1 0 1,1 1-1,0-1 0,-1 1 0,-14 13-89,10-5 82,0 0 0,1 1 0,0 0 0,1 0 0,0 0 0,1 1 0,0-1 0,1 0 0,0 1 0,0-1 0,1 1 0,2 18 0,-1-27 30,-1-1-1,1 1 0,-1-1 0,1 1 0,0-1 0,0 1 0,0-1 0,0 0 1,0 1-1,0-1 0,0 0 0,0 0 0,0 0 0,1 0 0,-1 0 0,0 0 1,1 0-1,-1 0 0,0 0 0,1-1 0,-1 1 0,1-1 0,0 1 0,-1-1 1,1 1-1,-1-1 0,1 0 0,0 0 0,-1 0 0,1 0 0,0 0 0,-1 0 1,1 0-1,-1-1 0,1 1 0,0 0 0,1-2 0,3 1 90,0-1 0,0 0 0,-1 0-1,1-1 1,0 1 0,-1-1 0,0-1 0,8-4-1,-1-4-50,-1-1-1,1 0 0,-2 0 0,0-1 1,-1 0-1,14-28 0,-27 98-225,2-36 158,1 0 0,1 0 1,3 27-1,-3-46 8,1 0 0,-1 0 0,0 0 0,1 0 0,-1 0 0,0 0 0,1 0 0,-1-1 0,1 1 0,0 0 1,-1 0-1,1 0 0,0-1 0,-1 1 0,1 0 0,0 0 0,0-1 0,0 1 0,-1-1 0,1 1 0,0-1 0,0 1 0,0-1 0,0 0 0,0 1 0,0-1 0,0 0 0,0 0 0,0 0 0,0 0 0,0 0 0,0 0 0,0 0 1,0 0-1,0 0 0,0 0 0,0 0 0,0-1 0,0 1 0,0 0 0,0-1 0,0 1 0,0-1 0,0 1 0,1-2 0,41-24-241,-41 25 176,52-49-4824,-25 12-3858,-22 25 3023</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6.812"/>
    </inkml:context>
    <inkml:brush xml:id="br0">
      <inkml:brushProperty name="width" value="0.025" units="cm"/>
      <inkml:brushProperty name="height" value="0.025" units="cm"/>
      <inkml:brushProperty name="color" value="#E71224"/>
    </inkml:brush>
  </inkml:definitions>
  <inkml:trace contextRef="#ctx0" brushRef="#br0">185 71 9321,'0'0'11141,"-3"9"-11013,-7 24-179,1 1 0,1-1-1,2 2 1,2-1 0,1 1 0,1-1-1,2 1 1,2 0 0,10 60 0,-11-93-362,-1 0 1,1 1-1,-1-1 0,0 0 1,0 0-1,0 0 1,0 0-1,0 0 1,0 0-1,0 0 0,-1 1 1,-1 3-1,2-6 288,0 1 0,-1-1 0,1 0 0,0 1 0,-1-1 0,1 1 0,-1-1 0,1 0 0,-1 1 0,1-1 0,-1 0 0,1 0 0,-1 1 0,1-1 0,-1 0 0,1 0-1,-1 0 1,1 0 0,-1 1 0,0-1 0,1 0 0,-1 0 0,1 0 0,-1 0 0,1-1 0,-1 1 0,0 0 0,1 0 0,-1 0 0,-7-3 193,1 0 0,0-1-1,1 1 1,-1-1 0,-8-7 0,0 0 3472,13 10-3444,1 0 0,-1 0 0,1 0 0,-1 1 0,0-1 0,1 0 0,-1 1-1,0-1 1,0 1 0,0-1 0,1 1 0,-1 0 0,0 0 0,0 0 0,0 0 0,0 0 0,1 0 0,-1 0 0,0 1-1,0-1 1,-2 1 0,0 1-255,0 1 1,1-1-1,-1 1 0,0 0 0,1 0 0,-7 6 0,27-29 5476,11-11-4019,-22 24-1058,1 1 0,0 0 0,1 0 1,-1 1-1,1-1 0,0 2 0,1-1 0,-1 1 1,1 0-1,0 1 0,0 0 0,0 1 1,16-3-1,-23 5-230,-1 0 0,0 0 0,0 0 0,1 0 0,-1 1 0,0-1 0,0 1 0,1-1 0,-1 1 0,0-1 0,0 1 0,0-1 0,0 1 0,0 0 0,0 0 0,0 0 0,0-1 0,0 1 0,0 0 0,0 0 0,0 0 0,-1 1 0,1-1 0,0 0 0,-1 0 0,2 3 0,-1 1 68,1 0 1,-1 0-1,0 1 0,0-1 0,-1 1 0,1-1 0,-1 6 0,-1 5 81,-1 0-1,0-1 0,-1 1 0,-5 17 1,5-26 1299,4-15-790,10-35-663,-1-1 10,16-136-1382,-22 170 670,0 0 0,0 0 1,1 0-1,0 1 0,11-14 0,9-20 282,-11 10 589,-2 0 1,14-66-1,-59 375 472,29-226-137,1-27-235,1-1-1,1 1 1,1-1 0,1 1 0,4 25-1,-4-46-251,-1 0-1,1 0 1,-1 0-1,1-1 1,0 1-1,0 0 1,0 0-1,0-1 1,0 1-1,1 0 1,-1-1-1,0 1 1,1-1-1,-1 0 1,1 0-1,-1 1 1,1-1-1,0 0 1,0 0-1,-1 0 1,1-1 0,0 1-1,0 0 1,0-1-1,0 1 1,0-1-1,0 1 1,0-1-1,0 0 1,0 0-1,0 0 1,0 0-1,3-1 1,-4 0-35,0 0 1,0 0 0,0 1-1,0-1 1,0-1 0,-1 1-1,1 0 1,0 0 0,-1 0-1,1 0 1,-1 0 0,1-1-1,-1 1 1,1 0 0,-1 0-1,0-1 1,1 1 0,-1 0-1,0-1 1,0 1 0,0 0-1,0-1 1,0 1 0,-1 0-1,1-1 1,0 1 0,-1 0-1,1 0 1,-1-1 0,0-1-1,-15-42-592,-27-29 359,24 44 270,-25-57 1,43 86-20,34 6-769,62 28-10830,-53-20 3730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21.081"/>
    </inkml:context>
    <inkml:brush xml:id="br0">
      <inkml:brushProperty name="width" value="0.025" units="cm"/>
      <inkml:brushProperty name="height" value="0.025" units="cm"/>
    </inkml:brush>
  </inkml:definitions>
  <inkml:trace contextRef="#ctx0" brushRef="#br0">1 1 13965,'0'0'6182,"12"48"-6054,4-31-192,-3-3-2242,1 3-3267,-2-4-4741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7.160"/>
    </inkml:context>
    <inkml:brush xml:id="br0">
      <inkml:brushProperty name="width" value="0.025" units="cm"/>
      <inkml:brushProperty name="height" value="0.025" units="cm"/>
      <inkml:brushProperty name="color" value="#E71224"/>
    </inkml:brush>
  </inkml:definitions>
  <inkml:trace contextRef="#ctx0" brushRef="#br0">153 41 8552,'0'0'14563,"-10"-7"-13143,4 3-1255,-37-21 596,40 24-743,1 0 0,0 0-1,-1 1 1,1-1 0,0 1 0,-1 0 0,1-1-1,-1 1 1,1 0 0,-1 0 0,1 1-1,-1-1 1,1 0 0,-1 1 0,1 0-1,0 0 1,-1-1 0,1 1 0,0 0-1,0 1 1,-1-1 0,-1 2 0,0 0-19,0 0 1,1 0-1,-1 1 0,1 0 1,0-1-1,0 1 1,0 1-1,1-1 1,-4 6-1,6-9-1,-1-1 1,1 1-1,0 0 0,0 0 0,0 0 1,-1-1-1,1 1 0,0 0 1,0 0-1,0 0 0,0-1 0,0 1 1,0 0-1,1 0 0,-1 0 1,0-1-1,0 1 0,1 0 1,-1 0-1,0-1 0,1 1 0,0 1 1,0-1-1,0 0 1,1 0-1,-1 0 1,0 0 0,1-1-1,-1 1 1,1 0-1,-1-1 1,1 1-1,-1-1 1,1 0 0,0 1-1,-1-1 1,1 0-1,-1 0 1,3 0-1,59-2-651,-47 0 468,1 1 0,-1 0 0,0 2 0,0 0 0,1 0 0,29 9 0,-42-8 227,-1 0-1,0 0 1,0 1 0,1-1 0,-1 1-1,-1 0 1,1 0 0,0 0-1,-1 1 1,0-1 0,1 0 0,-1 1-1,-1 0 1,1-1 0,0 1 0,-1 0-1,0 0 1,0 0 0,0 0 0,0 0-1,-1 0 1,1 6 0,-1-7 6,1-1-1,-1 1 1,0-1 0,0 0 0,0 1-1,0-1 1,0 1 0,0-1 0,-1 1 0,1-1-1,-1 0 1,0 1 0,0-1 0,0 0 0,0 1-1,0-1 1,0 0 0,0 0 0,-1 0-1,1 0 1,-1 0 0,0 0 0,1-1 0,-1 1-1,0 0 1,0-1 0,0 1 0,0-1 0,0 0-1,0 0 1,-1 0 0,1 0 0,0 0-1,-1 0 1,1-1 0,-5 2 0,6-3-216,0 1 0,0 0 0,0 0 0,-1 0 0,1-1 0,0 1 0,0 0 0,0-1 0,0 1 0,0-1 0,0 0 0,0 1 0,0-1 0,0 0 0,0 1 0,0-1 0,0 0 0,0 0 0,0 0 0,1 0 0,-1 0 0,0 0 0,1 0 0,-1 0 0,1 0 0,-1 0 0,1 0 0,0-1 0,-1 1 0,1 0-1,0 0 1,0 0 0,0-1 0,0 1 0,0-1 0,-6-23-5821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7.539"/>
    </inkml:context>
    <inkml:brush xml:id="br0">
      <inkml:brushProperty name="width" value="0.025" units="cm"/>
      <inkml:brushProperty name="height" value="0.025" units="cm"/>
      <inkml:brushProperty name="color" value="#E71224"/>
    </inkml:brush>
  </inkml:definitions>
  <inkml:trace contextRef="#ctx0" brushRef="#br0">9 359 11659,'0'0'2482,"0"9"-191,-1-5-2087,-5 45 3183,6-47-3198,0-1 1,-1 1-1,1-1 1,0 1 0,0-1-1,0 1 1,0-1-1,0 1 1,0-1-1,0 1 1,1-1 0,-1 1-1,0-1 1,1 1-1,-1-1 1,1 1-1,0-1 1,0 0 0,-1 1-1,1-1 1,0 0-1,0 0 1,0 0-1,0 1 1,0-1 0,0 0-1,2 1 1,4-3-140,1 1 1,-1-1-1,1 0 0,-1 0 1,0-1-1,0 0 1,1-1-1,-1 1 1,-1-1-1,1-1 1,0 1-1,-1-1 1,0 0-1,0-1 1,11-9-1,9-10 190,45-51-1,-58 61-279,-1-1 1,-1 0-1,0 0 0,-1-1 0,0-1 0,-2 1 0,0-1 1,0-1-1,-2 0 0,0 0 0,-1 0 0,4-36 0,-8 52 45,-1 0 0,0 0 0,0 0 0,0-1 0,0 1 0,0 0 0,0 0-1,-1 0 1,1-1 0,-1 1 0,1 0 0,-1 0 0,0 0 0,0 0 0,0 0 0,0 0-1,0 0 1,0 0 0,-1 1 0,1-1 0,-1 0 0,1 1 0,-1-1 0,1 1 0,-1-1-1,0 1 1,0 0 0,0 0 0,0 0 0,0 0 0,0 0 0,0 0 0,0 1 0,0-1-1,0 1 1,0-1 0,-1 1 0,1 0 0,0 0 0,0 0 0,-5 0 0,1 1 6,-1 0-1,1 0 1,-1 0 0,1 1 0,0 0 0,-1 0 0,1 0 0,0 1 0,1 0 0,-1 0-1,0 1 1,1 0 0,-7 6 0,2 0 89,0 1 1,1 0-1,0 0 1,1 1-1,1 0 1,0 1-1,0 0 0,1 0 1,1 0-1,0 1 1,1-1-1,1 1 1,0 0-1,0 0 0,0 28 1,3-41-91,0 1 0,0-1 0,0 1 0,1-1 0,-1 1 1,0-1-1,1 0 0,-1 1 0,1-1 0,0 0 0,-1 1 0,1-1 0,0 0 0,0 0 0,-1 0 1,1 1-1,0-1 0,0 0 0,0 0 0,0 0 0,1-1 0,-1 1 0,0 0 0,2 1 1,1-1 11,-1 0 1,1 0 0,0 0 0,0 0 0,0 0-1,-1-1 1,1 0 0,0 1 0,4-2 0,9 0-274,-1-2 0,0 0 0,22-7 0,-24 6-177,-2 0-835,2 0 1,-1 0 0,0 2 0,17-2 0,-28 4 1055,1 0 1,0 0 0,-1 0-1,1 0 1,0 0 0,-1 1-1,1-1 1,0 1 0,-1 0-1,1-1 1,-1 1 0,1 1-1,-1-1 1,1 0 0,-1 1-1,0-1 1,0 1 0,0-1-1,0 1 1,0 0-1,0 0 1,0 0 0,0 0-1,-1 0 1,1 1 0,1 3-1,3 8-513,-6-11 470,1-1 0,0 0 0,-1 0 0,1 1 0,0-1 1,0 0-1,0 0 0,0 0 0,1 0 0,-1 0 0,0 0 1,1 0-1,-1-1 0,1 1 0,0 0 0,0-1 0,0 1 1,-1-1-1,1 0 0,1 0 0,-1 1 0,0-1 0,0-1 1,5 3-1,7-3-3113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8.609"/>
    </inkml:context>
    <inkml:brush xml:id="br0">
      <inkml:brushProperty name="width" value="0.025" units="cm"/>
      <inkml:brushProperty name="height" value="0.025" units="cm"/>
      <inkml:brushProperty name="color" value="#E71224"/>
    </inkml:brush>
  </inkml:definitions>
  <inkml:trace contextRef="#ctx0" brushRef="#br0">74 334 7335,'0'0'14894,"-9"-2"-14163,6 2-693,0-1-1,1 1 0,-1-1 1,0 1-1,0 0 0,0 0 1,0 1-1,1-1 0,-1 0 1,0 1-1,0 0 0,1-1 1,-6 3-1,6-1 2,0 0-1,1 0 1,-1-1 0,0 1-1,1 0 1,0 0-1,-1 0 1,1 1 0,0-1-1,0 0 1,0 0-1,0 1 1,1-1 0,-1 0-1,0 1 1,1-1-1,0 1 1,0-1 0,-1 1-1,2-1 1,-1 5-1,0-6-2,0 0-1,0 1 0,0-1 0,0 0 0,0 0 0,0 0 1,0 0-1,1 0 0,-1 0 0,0 0 0,1 1 1,-1-1-1,0 0 0,1 0 0,-1 0 0,1 0 1,0 0-1,-1-1 0,1 1 0,0 0 0,0 0 0,-1 0 1,1 0-1,0-1 0,0 1 0,2 0 0,-1 0-11,0-1 0,0 1 0,0-1-1,0 0 1,0 0 0,0 0-1,0 0 1,0 0 0,0 0 0,0-1-1,0 1 1,0-1 0,3 0-1,5-3 7,-1 0 0,1-1 0,-1 0-1,15-12 1,2-5-1404,-1-2 1,43-52-1,-60 66 1016,-20 27 609,0 1 0,0 0 0,2 1 0,0 0 0,1 0 0,1 1-1,1 0 1,-8 42 0,14-61-213,1 0 0,0 0 0,-1 0 0,1 0-1,0 1 1,0-1 0,0 0 0,0 0 0,0 0 0,0 0-1,0 0 1,0 1 0,1-1 0,-1 0 0,0 0 0,1 0-1,-1 0 1,1 0 0,-1 0 0,1 0 0,-1 0 0,1 0-1,0 0 1,-1 0 0,1 0 0,0 0 0,1 0 0,-1-1-14,1 1 1,-1-1 0,1 0 0,0 0 0,-1 0-1,1-1 1,-1 1 0,1 0 0,-1-1 0,1 1 0,-1-1-1,1 1 1,-1-1 0,0 1 0,1-1 0,-1 0 0,2-1-1,10-7-1,-1-1 0,21-20 0,-6 1-204,-2-2 0,-1 0 0,-2-2 0,-1-1 0,-1 0 0,-2-1 0,-2-2 0,-1 1 0,11-44 0,-49 135 1763,-54 147-313,73-186-1114,0 1-1,1-1 1,1 1-1,0 31 1,2-45-145,0 0 1,0-1 0,0 1-1,1 0 1,-1-1 0,1 1-1,0 0 1,0-1-1,0 1 1,0-1 0,0 0-1,0 1 1,1-1 0,-1 0-1,1 0 1,3 4-1,-3-5-2,0 0-1,0 0 1,0 0-1,1-1 1,-1 1-1,0-1 0,0 1 1,1-1-1,-1 0 1,0 1-1,1-1 1,-1-1-1,0 1 0,1 0 1,-1 0-1,0-1 1,1 1-1,-1-1 1,0 0-1,0 0 1,0 0-1,0 0 0,3-1 1,3-3 2,-1 0 0,1 0-1,-1-1 1,0 0 0,0 0 0,-1 0 0,0-1 0,0 0-1,0-1 1,8-14 0,6-12-46,16-41 0,-33 68 37,22-47 49,-3 0 0,28-107 0,-109 288 345,27-22-362,30-95-10,0 1 1,0 0-1,1 1 0,0-1 0,1 0 0,1 0 0,2 19 1,-3-30-20,1 1 1,-1 0 0,0-1-1,1 1 1,-1 0 0,0-1-1,1 1 1,-1-1 0,1 1 0,-1 0-1,1-1 1,-1 1 0,1-1-1,-1 1 1,1-1 0,0 0-1,-1 1 1,1-1 0,0 0 0,-1 1-1,1-1 1,0 0 0,-1 0-1,1 1 1,0-1 0,-1 0 0,1 0-1,0 0 1,0 0 0,-1 0-1,1 0 1,0 0 0,0 0-1,-1 0 1,1-1 0,0 1 0,-1 0-1,1 0 1,0-1 0,-1 1-1,1 0 1,0-1 0,2 0 4,0-1 0,0 1 0,-1 0 0,1-1 0,-1 0 1,1 1-1,-1-1 0,0 0 0,3-3 0,0-3-10,-1 1-1,0-1 1,0-1 0,-1 1-1,0 0 1,0-1 0,-1 1-1,0-1 1,0-11 0,2-85-293,-4 88 158,0 17 134,0 1 0,0 0-1,0-1 1,1 1 0,-1 0 0,0-1-1,0 1 1,0 0 0,1-1 0,-1 1-1,0 0 1,0-1 0,1 1 0,-1-1-1,1 1 1,-1-1 0,0 1 0,1-1-1,-1 1 1,1-1 0,-1 1 0,1-1-1,-1 0 1,1 1 0,0-1 0,-1 0-1,1 1 1,-1-1 0,1 0-1,0 0 1,-1 1 0,1-1 0,0 0-1,-1 0 1,1 0 0,0 0 0,-1 0-1,1 0 1,0 0 0,-1 0 0,1 0-1,0-1 1,-1 1 0,1 0 0,0 0-1,-1 0 1,1-1 0,0 0 0,30-14-1826,-30 15 1631,-2 0 113,1 1 85,0-1 1,0 0-1,-1 1 1,1-1-1,0 1 1,0-1-1,0 1 0,-1-1 1,1 1-1,0-1 1,0 0-1,0 1 1,0-1-1,0 1 1,0-1-1,0 1 0,0-1 1,0 1-1,0-1 1,0 1-1,0-1 1,0 1-1,0-1 1,1 1-1,-1-1 1,0 0-1,0 1 0,1-1 1,-1 1-1,0-1 1,0 0-1,1 1 1,-1-1-1,0 0 1,1 1-1,0 0 1,6 5-57,-4-13-928</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9.141"/>
    </inkml:context>
    <inkml:brush xml:id="br0">
      <inkml:brushProperty name="width" value="0.025" units="cm"/>
      <inkml:brushProperty name="height" value="0.025" units="cm"/>
      <inkml:brushProperty name="color" value="#E71224"/>
    </inkml:brush>
  </inkml:definitions>
  <inkml:trace contextRef="#ctx0" brushRef="#br0">0 361 11691,'0'0'243,"0"1"-1,0-1 1,0 1-1,0 0 1,0-1-1,0 1 1,0 0-1,0-1 1,0 1-1,1-1 1,-1 1-1,0 0 1,0-1-1,0 1 1,1-1-1,-1 1 1,0-1-1,1 1 1,-1-1-1,1 1 1,-1-1-1,0 1 1,1-1-1,-1 1 1,1-1-1,-1 0 1,1 1-1,-1-1 1,1 0-1,0 1 1,-1-1-1,1 0 1,-1 0-1,1 0 1,0 1 0,27-8 2445,26-28-2090,-29 16-367,-1-1 0,-1-1 0,-1-2 0,-1 0 1,-1-1-1,0-1 0,-3-1 0,0 0 0,24-53 0,-39 75-87,0-1 1,-1 0-1,0 0 0,0 0 0,0 0 0,-1 0 0,0-8 0,0 13-143,0-1 0,-1 1-1,1 0 1,0 0-1,-1 0 1,1-1-1,-1 1 1,1 0 0,0 0-1,-1 0 1,1 0-1,-1 0 1,1 0-1,0 0 1,-1 0 0,1 0-1,-1 0 1,1 0-1,-1 0 1,1 0-1,0 0 1,-1 1 0,1-1-1,-1 0 1,1 0-1,0 0 1,-1 0 0,1 1-1,0-1 1,-1 0-1,1 1 1,0-1-1,-1 0 1,1 1 0,-16 9-32,3 2 55,1 1 1,0 0-1,1 1 0,1 0 1,0 1-1,1 0 1,0 1-1,1-1 0,1 1 1,1 1-1,0 0 1,1 0-1,-4 27 0,9-43-19,0 1 0,-1-1-1,1 0 1,0 1 0,0-1-1,0 0 1,1 0 0,-1 1-1,0-1 1,0 0 0,1 1-1,-1-1 1,1 0 0,-1 0-1,1 1 1,-1-1 0,1 0-1,0 0 1,0 0 0,0 0-1,-1 0 1,1 0-1,0 0 1,0 0 0,2 1-1,0-1 5,-1 0-1,1 0 0,-1-1 1,1 1-1,-1-1 0,1 1 1,-1-1-1,1 0 0,-1 0 0,1 0 1,0 0-1,3-2 0,4 0-5,0 0-1,-1-1 0,1 0 1,-1-1-1,0 0 1,10-6-1,-4-1-142,0 0 0,-1-1 0,14-16 0,30-25 75,-81 99 466,17-35-342,0 1 0,0 0 0,1-1 1,1 2-1,0-1 0,0 0 1,2 1-1,-1 0 0,0 15 0,4-27-68,-1 1 0,0-1 0,0 1 0,1-1-1,-1 1 1,1-1 0,-1 1 0,1-1 0,0 0 0,-1 1-1,1-1 1,0 0 0,0 1 0,0-1 0,0 0 0,0 0-1,0 0 1,1 0 0,-1 0 0,0 0 0,0 0 0,1-1-1,-1 1 1,0 0 0,1-1 0,-1 1 0,1-1 0,-1 1-1,1-1 1,-1 0 0,1 1 0,-1-1 0,1 0 0,0 0-1,-1 0 1,1 0 0,1-1 0,31-5-3199,-9-10-5295,-12-4-1822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9.514"/>
    </inkml:context>
    <inkml:brush xml:id="br0">
      <inkml:brushProperty name="width" value="0.025" units="cm"/>
      <inkml:brushProperty name="height" value="0.025" units="cm"/>
      <inkml:brushProperty name="color" value="#E71224"/>
    </inkml:brush>
  </inkml:definitions>
  <inkml:trace contextRef="#ctx0" brushRef="#br0">1 1 9897,'0'0'12300</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39.874"/>
    </inkml:context>
    <inkml:brush xml:id="br0">
      <inkml:brushProperty name="width" value="0.025" units="cm"/>
      <inkml:brushProperty name="height" value="0.025" units="cm"/>
      <inkml:brushProperty name="color" value="#E71224"/>
    </inkml:brush>
  </inkml:definitions>
  <inkml:trace contextRef="#ctx0" brushRef="#br0">109 241 14253,'0'0'924,"-10"6"154,-2 1-365,0 1 0,1 0-1,-15 13 1,23-18-560,-1 0 0,1 1 0,0 0 0,0-1 0,0 1 0,1 0 0,-1 0-1,1 0 1,0 0 0,0 1 0,0-1 0,1 1 0,0-1 0,-1 1 0,2 0 0,-2 7 0,2-9-25,1-1 0,-1 1 0,0-1 0,1 1 0,0-1 0,-1 1 0,1-1 1,0 1-1,0-1 0,1 0 0,-1 1 0,0-1 0,1 0 0,-1 0 0,1 0 0,0 0 0,0 0 0,3 3 1,1-2 21,-1 1 0,1-1 0,-1 0 0,1 0 0,0 0 1,0-1-1,12 3 0,-10-3-56,0 0 1,0 0 0,0-1-1,0-1 1,0 1-1,0-1 1,0-1 0,0 0-1,0 0 1,0 0-1,0-1 1,0 0 0,12-5-1,-4-4 56,-1 0 1,0-1-1,-1 0 0,0-2 0,-1 1 0,21-29 1,-7 5 36,36-69 0,-54 91-176,-1-1 1,0 0 0,-1-1 0,0 1 0,-2-1 0,0-1 0,-1 1-1,3-24 1,-7 41-15,-1 0-1,1 0 1,0-1-1,-1 1 1,1 0-1,0 0 0,-1 0 1,1-1-1,-1 1 1,1 0-1,0 0 1,-1 0-1,1 0 1,-1 0-1,1 0 0,-1 0 1,1 0-1,0 0 1,-1 0-1,1 0 1,-1 0-1,1 0 1,0 0-1,-1 0 0,1 1 1,-1-1-1,1 0 1,0 0-1,-1 0 1,1 1-1,0-1 0,-1 0 1,1 0-1,0 1 1,-1-1-1,-9 8-16,1 0 1,0 0-1,0 1 0,1 0 0,0 0 0,-11 19 0,-35 68 68,47-80 38,1 0-1,0 0 0,2 0 0,-1 1 1,2 0-1,-3 24 0,6-35-33,0 0 0,0 0-1,1 0 1,-1 0 0,1-1-1,1 1 1,-1 0 0,1-1 0,4 11-1,-4-13-23,-1 0-1,1 0 1,0 0-1,1-1 0,-1 1 1,0-1-1,1 1 0,-1-1 1,1 0-1,0 0 1,0 0-1,0 0 0,0-1 1,0 1-1,0-1 1,0 0-1,7 2 0,2-1-11,0 0-1,0-1 1,0 0 0,0-1-1,0 0 1,0-1-1,0-1 1,0 0 0,0 0-1,0-1 1,-1-1-1,1 0 1,14-8 0,-12 6-32,-1-1 1,0-1-1,-1 0 1,0 0-1,0-2 1,-1 1-1,0-1 1,0-1-1,-1 0 1,13-20-1,-21 29 19,0-1 1,-1 1-1,0-1 0,1 1 0,-1-1 0,0 1 0,0-1 0,-1 0 0,1 1 0,0-1 0,-1 0 0,0 0 0,0 0 0,0 1 1,0-6-1,-1 7-1,1-1-1,-1 1 1,1 0 0,-1 0 0,0 0 0,1 0 0,-1 0 0,0 0 0,0 0 0,0 1 0,0-1 0,0 0 0,0 0 0,0 1 0,0-1 0,0 0 0,0 1 0,0-1 0,-1 1 0,1 0 0,0-1-1,0 1 1,0 0 0,-1 0 0,1 0 0,0-1 0,0 1 0,-1 1 0,1-1 0,0 0 0,0 0 0,-1 0 0,1 1 0,-2 0 0,-4 1 2,1 0 0,0 1 0,-1-1 0,1 1 0,0 1 1,1-1-1,-1 1 0,1 0 0,-1 0 0,1 1 0,0 0 0,1-1 0,-1 2 1,1-1-1,0 0 0,-4 8 0,4-8 24,1 1-1,-1 0 1,1 0-1,0 1 1,1-1 0,0 1-1,0-1 1,0 1-1,0 0 1,1-1-1,0 1 1,1 0 0,0 0-1,0 0 1,0 0-1,2 7 1,0-10-18,-1 0 0,2 0 0,-1-1-1,0 1 1,1 0 0,0-1 0,-1 1 0,1-1 0,1 0 0,-1 0-1,0 0 1,1-1 0,-1 1 0,1-1 0,0 0 0,0 0 0,0 0-1,0 0 1,0-1 0,1 0 0,-1 1 0,6-1 0,3 2-743,1 0-1,-1-2 1,1 0 0,0 0 0,0-1-1,14-2 1,11-6-6009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40.854"/>
    </inkml:context>
    <inkml:brush xml:id="br0">
      <inkml:brushProperty name="width" value="0.025" units="cm"/>
      <inkml:brushProperty name="height" value="0.025" units="cm"/>
      <inkml:brushProperty name="color" value="#E71224"/>
    </inkml:brush>
  </inkml:definitions>
  <inkml:trace contextRef="#ctx0" brushRef="#br0">164 271 1730,'-6'12'13324,"3"-6"-12437,-6 9-479,1 1 0,1-1 1,1 1-1,0 0 0,1 1 1,0-1-1,-1 18 1,5-24-179,0 7 57,0 0 1,4 31 0,-3-45-319,0 0 1,0 0-1,1 0 0,0-1 1,-1 1-1,1 0 0,0 0 1,0 0-1,0-1 0,1 1 1,-1 0-1,1-1 0,-1 1 1,1-1-1,0 0 0,0 0 1,0 1-1,0-1 0,0-1 1,1 1-1,-1 0 1,1 0-1,4 1 0,-7-2 3,0-1-1,0 0 1,0 0-1,0 0 1,0 0-1,1 0 1,-1 0-1,0 0 1,0 0 0,0 0-1,0 0 1,1 0-1,-1 0 1,0 0-1,0 0 1,0 0-1,0 0 1,1 0-1,-1 0 1,0 0-1,0 0 1,0 0-1,0 0 1,1 0-1,-1 0 1,0 0 0,0 0-1,0 0 1,0 0-1,1 0 1,-1 0-1,0-1 1,0 1-1,0 0 1,0 0-1,0 0 1,0 0-1,0 0 1,1 0-1,-1-1 1,0 1 0,0 0-1,0 0 1,0 0-1,0 0 1,0-1-1,0 1 1,0 0-1,0 0 1,0 0-1,-3-13-1405,-12-14-1248,-8-6 1923,3-1 0,1-2 0,-21-49-1,35 69 1133,-1 1-1,2-1 0,0 0 1,1 0-1,0 0 0,2-1 0,0 1 1,0-1-1,2 1 0,0 0 1,4-19-1,-3 28-145,0 0 1,1 0 0,0 1-1,1-1 1,-1 0-1,1 1 1,0 0-1,1 0 1,0 0 0,-1 1-1,2 0 1,-1 0-1,1 0 1,0 0-1,0 1 1,0 0 0,0 0-1,1 1 1,-1 0-1,1 0 1,12-4-1,1 1 268,0 1 1,1 0-1,-1 2 0,1 0 0,0 1 0,29 2 0,-47-1-486,-1 1 1,1 0-1,-1 0 1,1 0-1,-1 0 1,1 0-1,0 1 1,-1-1-1,1 1 1,-1 0-1,1 0 1,-1 0-1,0 0 1,1 0-1,-1 0 1,0 1-1,0-1 0,0 1 1,0-1-1,0 1 1,0 0-1,0 0 1,0 0-1,-1 0 1,1 0-1,-1 0 1,0 0-1,1 0 1,-1 1-1,0-1 1,0 1-1,0-1 1,-1 1-1,1-1 1,-1 1-1,1-1 0,-1 1 1,0-1-1,0 1 1,0 0-1,0-1 1,-1 1-1,0 4 1,-1 3 6,-1 0 1,0 0-1,-1-1 1,0 1-1,0-1 1,-1 0-1,0 0 0,-1 0 1,0-1-1,-8 9 1,-4 3 20,-1-1 1,0-1-1,-2-1 0,0-1 1,-35 21-1,109-44-2770,34-7-999,-72 12 3576,0 1 0,0 1 0,-1 0 0,1 1 0,0 1-1,0 0 1,14 5 0,-26-7 218,-1 1 1,1 0-1,-1 0 0,1 0 0,-1 0 1,1 0-1,-1 1 0,0-1 0,0 1 1,0-1-1,1 1 0,-2 0 1,1 0-1,0 0 0,0 0 0,0 0 1,-1 0-1,0 0 0,1 1 0,-1-1 1,0 1-1,0-1 0,0 1 0,0-1 1,0 1-1,-1-1 0,1 1 0,-1 0 1,0-1-1,0 1 0,0 3 1,-2 7 454,-1-1 1,0 0 0,0 0 0,-2 0-1,-9 20 1,10-23-141,0 0-1,0 0 1,1 0 0,0 1-1,0-1 1,-1 13-1,23-39 826,-12 3-1219,1 0 0,-2 0 0,0 0 0,-1-1 0,-1 0 0,0 0 0,-1-1 0,0 1 0,-1-1 0,-1 1 1,-1-18-1,0 32-950,3 29-3832,0-26 4182,1 1 0,-1 0 0,1-1 0,-1 1 0,1-1 0,0 0 0,0-1 1,0 1-1,0 0 0,0-1 0,0 0 0,0 0 0,8 0 0,19 2-3707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41.230"/>
    </inkml:context>
    <inkml:brush xml:id="br0">
      <inkml:brushProperty name="width" value="0.025" units="cm"/>
      <inkml:brushProperty name="height" value="0.025" units="cm"/>
      <inkml:brushProperty name="color" value="#E71224"/>
    </inkml:brush>
  </inkml:definitions>
  <inkml:trace contextRef="#ctx0" brushRef="#br0">86 235 2851,'0'0'13687,"3"-8"-11290,-2 4-2213,4-21 1465,-6 24-1593,1 0 0,-1 0 0,0 0-1,1 1 1,-1-1 0,0 0 0,0 1-1,1-1 1,-1 1 0,0-1 0,0 1-1,0-1 1,0 1 0,0-1 0,0 1-1,0 0 1,0-1 0,0 1 0,0 0-1,0 0 1,0 0 0,1 0 0,-1 0-1,0 0 1,0 0 0,0 0 0,0 0-1,0 1 1,0-1 0,0 0 0,0 1-1,-1 0 1,-1-1-17,0 1 1,0 0-1,0 0 0,0 0 1,0 1-1,0-1 0,0 1 0,1-1 1,-1 1-1,1 0 0,-1 0 1,1 0-1,0 1 0,0-1 0,0 0 1,0 1-1,0-1 0,0 1 1,1 0-1,-2 3 0,0-1 94,1 0 1,1 0-1,-1 0 0,1 0 0,0 0 0,0 1 1,0-1-1,1 0 0,-1 0 0,1 1 0,1 6 1,0-11-96,0 1 0,-1 0 0,1-1 0,0 1 0,0-1 0,0 1 0,0-1 0,0 0 0,0 1 0,0-1 0,1 0 0,-1 0 0,0 0 0,1 0 0,-1 0 0,1 0 0,-1 0 0,1-1 1,0 1-1,-1 0 0,1-1 0,0 1 0,-1-1 0,1 0 0,0 1 0,-1-1 0,1 0 0,0 0 0,0 0 0,-1-1 0,1 1 0,0 0 0,-1 0 0,3-1 0,3 0 150,0 0 0,1-1 0,-1 0 0,0 0 0,0 0 0,12-7 1,-9 4-226,-1-1 0,0-1 0,-1 0 0,1 0 0,-1 0 0,-1-1 0,1 0 0,-2-1 0,1 0 0,-1 0 0,0 0 0,-1-1 0,0 0 0,0 0 0,-1 0 0,-1 0 0,0-1 0,0 1 0,-1-1 0,0 0 0,-1 0 0,0 0 0,-1 0 1,0 1-1,-3-21 0,3 28-308,-1 1 0,1 0 0,-1 0 1,0 0-1,0 0 0,0-1 1,0 1-1,0 0 0,0 1 0,-1-1 1,1 0-1,-1 0 0,-2-2 1,-16-8-6927,7 6-1201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41.578"/>
    </inkml:context>
    <inkml:brush xml:id="br0">
      <inkml:brushProperty name="width" value="0.025" units="cm"/>
      <inkml:brushProperty name="height" value="0.025" units="cm"/>
      <inkml:brushProperty name="color" value="#E71224"/>
    </inkml:brush>
  </inkml:definitions>
  <inkml:trace contextRef="#ctx0" brushRef="#br0">27 1 12332,'0'0'10554,"4"7"-10421,1 5-75,-1 1-1,0-1 1,-1 1-1,0 0 1,-1 0 0,1 23-1,3 14 127,-5-46-239,1 0 0,0 0 0,-1 1 0,1-1 0,1-1 0,-1 1 0,0 0 0,1-1 0,0 1 0,0-1 0,0 0-1,0 1 1,1-2 0,-1 1 0,1 0 0,-1-1 0,1 1 0,0-1 0,7 2 0,-5-1-113,0 1-1,0 0 1,-1 0 0,1 0 0,-1 0 0,6 7-1,-9-9 212,-1 0 0,1 1-1,-1-1 1,0 1 0,0-1-1,0 1 1,0-1 0,0 1 0,0-1-1,-1 1 1,1 0 0,-1-1-1,0 1 1,0 0 0,0 0-1,0-1 1,0 1 0,-1 0-1,1-1 1,-2 5 0,1-4 95,-1 0 1,0 0 0,0 0-1,0 0 1,0 0-1,0 0 1,0-1 0,-1 1-1,1-1 1,-1 1 0,0-1-1,0 0 1,1 0-1,-1 0 1,-1 0 0,1-1-1,0 1 1,0-1 0,-1 0-1,1 0 1,0 0-1,-5 0 1,-7 2 544,-1 0 0,1-1 0,-25 0 0,38-2-810,1 0 0,0 0 0,0 0 0,0 0 0,0 0 0,0 0 0,0-1 0,0 1 0,0 0 1,0-1-1,0 1 0,0-1 0,0 1 0,0-1 0,0 1 0,0-1 0,0 0 0,0 1 0,1-1 0,-1 0 0,0 0 0,0 1 0,1-1 0,-1 0 0,1 0 0,-1 0 1,1 0-1,-1 0 0,1 0 0,-1 0 0,1 0 0,0 0 0,0 0 0,-1 0 0,1 0 0,0-1 0,0 1 0,0 0 0,0 0 0,0 0 0,1 0 0,-1-1 0,1-4-1013,0 0-1,0 1 0,1-1 0,0 0 1,0 1-1,0 0 0,3-6 1,15-23-7327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41.998"/>
    </inkml:context>
    <inkml:brush xml:id="br0">
      <inkml:brushProperty name="width" value="0.025" units="cm"/>
      <inkml:brushProperty name="height" value="0.025" units="cm"/>
      <inkml:brushProperty name="color" value="#E71224"/>
    </inkml:brush>
  </inkml:definitions>
  <inkml:trace contextRef="#ctx0" brushRef="#br0">61 0 16143,'0'0'8168,"-13"82"-6727,3-39-448,-1 3-256,0 1-289,4-2-159,2-5-193,1-6-64,4-6-32,0-9-128,9-11-897,4-8-641,4 0-832,-2-14-1218,-1-10-2914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21.556"/>
    </inkml:context>
    <inkml:brush xml:id="br0">
      <inkml:brushProperty name="width" value="0.025" units="cm"/>
      <inkml:brushProperty name="height" value="0.025" units="cm"/>
    </inkml:brush>
  </inkml:definitions>
  <inkml:trace contextRef="#ctx0" brushRef="#br0">76 184 10154,'0'0'5146,"-6"8"-3320,3-4-1662,-21 34 1176,23-35-1304,0-1-1,0 0 1,0 1 0,1-1 0,-1 1 0,1-1 0,0 1 0,-1-1 0,1 0 0,0 1 0,0-1 0,1 1-1,-1-1 1,1 1 0,-1-1 0,1 1 0,0-1 0,0 0 0,0 1 0,2 3 0,16 22 28,-2 2 1,16 35-1,-29-55-61,0 0 0,-1 0-1,0 1 1,0-1 0,-1 1 0,0 0 0,-1 0-1,-1 0 1,1 0 0,-3 20 0,0-26 13,0-1 0,0 1-1,0 0 1,0-1 0,-1 1 0,0-1 0,0 0-1,0 0 1,0 0 0,0 0 0,-1-1 0,0 1 0,0-1-1,0 0 1,0 0 0,0 0 0,-1-1 0,1 1 0,-1-1-1,1 0 1,-1-1 0,0 1 0,0-1 0,0 0-1,0 0 1,0 0 0,-9 0 0,14-1 0,-1 0 0,0 0 1,0-1-1,0 1 0,0 0 0,0 0 0,1 0 1,-1 0-1,0-1 0,0 1 0,0 0 0,1-1 1,-1 1-1,0-1 0,0 1 0,1-1 0,-1 1 0,0-1 1,1 1-1,-1-1 0,1 0 0,-1 1 0,1-1 1,-1 0-1,1 0 0,-1 1 0,1-2 0,-3-27 48,5 20-82,-1 1-1,2 0 0,-1-1 1,1 1-1,4-8 1,15-22 61,3 0 1,34-41-1,-38 55-36,-1-2 1,-2 0-1,-1 0 0,0-2 1,-3 0-1,15-36 0,-29 62-3,1 1 0,0-1 0,-1 0 0,1 0 0,-1 1 0,1-1 0,-1 0 0,0 0 0,0 0 0,0 0 0,0 0 0,0 0 0,0 1 0,-1-1 0,1 0 0,-1 0 0,1 0 0,-1 1 0,-1-4 0,1 4 1,0 0 1,0 1 0,0-1 0,0 0 0,0 1-1,0-1 1,0 1 0,0-1 0,0 1 0,0-1 0,0 1-1,0 0 1,-1 0 0,1 0 0,0-1 0,0 1-1,0 0 1,0 1 0,-1-1 0,1 0 0,0 0 0,-2 1-1,-2 0 32,0 1 0,0-1 0,1 1 0,-1 0 0,0 1 0,1-1 0,-1 1 0,1 0 0,0 0 0,0 0 0,0 1 0,-5 5 0,7-6-23,0-1-1,0 0 1,0 1-1,1 0 1,-1-1-1,1 1 1,-1 0-1,1-1 1,0 1-1,0 0 1,0 0-1,1 0 1,-1 0-1,1 0 1,0 0-1,-1 0 1,1 0-1,1 0 0,-1 0 1,0 0-1,1 0 1,-1 0-1,2 4 1,0-4-5,1 0 0,-1 0 0,0-1 0,1 1-1,-1-1 1,1 0 0,0 1 0,0-1 0,0 0 0,0-1 0,0 1 0,0 0 0,1-1 0,-1 0-1,0 0 1,1 0 0,-1 0 0,1 0 0,3-1 0,62 11 632,123 1-1,-195-13-435,1 0-1,-1 0 1,1 0-1,-1-1 1,1 1-1,-1-1 1,1 0-1,0 0 1,0 0-1,0 0 1,0 0-1,-3-4 1,-23-29 942,22 26-1059,1 0-1,0 0 0,0 0 1,1-1-1,0 0 0,0 1 1,1-1-1,1-1 0,0 1 1,0 0-1,1-1 0,0 1 1,1-14-1,0 22-89,1 0 0,0-1 0,0 1 0,0 0 0,1 0 0,-1 0 1,0 0-1,1 0 0,-1 0 0,1 0 0,0 1 0,-1-1 0,1 0 0,0 1 0,0 0 0,0-1 0,0 1 1,0 0-1,0 0 0,1 0 0,-1 0 0,0 0 0,1 1 0,-1-1 0,0 1 0,4-1 0,10-2-47,1 1-1,28 0 0,-32 2 32,66 2-568,10-1-1965,-76-1 1131,-1-1 1,1-1 0,-1 0 0,20-5-1,-6-6-5541</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42.345"/>
    </inkml:context>
    <inkml:brush xml:id="br0">
      <inkml:brushProperty name="width" value="0.025" units="cm"/>
      <inkml:brushProperty name="height" value="0.025" units="cm"/>
      <inkml:brushProperty name="color" value="#E71224"/>
    </inkml:brush>
  </inkml:definitions>
  <inkml:trace contextRef="#ctx0" brushRef="#br0">2 2 9353,'0'0'7089,"0"10"-5215,-1-1-1721,1-2 279,0-1 1,0 1 0,0 0-1,1 0 1,2 11 0,-2-16-337,-1 0 1,1-1 0,0 1-1,0 0 1,0 0 0,0 0-1,0-1 1,0 1 0,0-1-1,0 1 1,1-1 0,-1 1-1,0-1 1,1 0 0,0 1-1,-1-1 1,1 0 0,0 0-1,-1 0 1,1 0 0,0-1-1,0 1 1,0 0 0,0-1-1,-1 1 1,1-1 0,0 0-1,3 1 1,2-2-10,0 0-1,0 0 1,0 0 0,0-1-1,0 0 1,-1-1 0,1 1-1,0-1 1,-1 0 0,0-1 0,0 0-1,0 0 1,0 0 0,-1-1-1,1 1 1,-1-1 0,0 0-1,-1-1 1,1 1 0,-1-1 0,0 0-1,-1 0 1,1-1 0,4-11-1,-35 60-112,23-32 229,-1 1 1,1-1-1,1 1 1,0 0-1,1 0 1,0 1-1,-1 12 1,3-23-183,0 0 1,1 0 0,-1 0-1,0 0 1,1 0-1,-1 0 1,1 0 0,-1 0-1,1 0 1,-1 0-1,1 0 1,0 0-1,-1-1 1,1 1 0,0 0-1,0 0 1,0-1-1,0 1 1,-1-1 0,1 1-1,0-1 1,0 1-1,0-1 1,0 1 0,0-1-1,0 0 1,0 0-1,0 1 1,0-1-1,0 0 1,1 0 0,-1 0-1,0 0 1,2 0-1,43-5 356,-29 0-338,1-2 1,-1 1-1,0-2 1,0-1-1,20-13 1,-20 11-80,0 1 0,1 1 0,1 0 0,25-8 0,-43 17 34,-1 0 1,1 0-1,0 0 0,-1 0 1,1-1-1,-1 1 0,1 0 1,0 0-1,-1 0 0,1 0 1,0 0-1,-1 0 1,1 0-1,-1 1 0,1-1 1,0 0-1,-1 0 0,1 0 1,-1 1-1,1-1 0,-1 0 1,1 0-1,-1 1 0,1-1 1,-1 1-1,1-1 0,-1 0 1,1 1-1,-1-1 0,0 1 1,1-1-1,-1 1 1,0-1-1,1 1 0,-1-1 1,0 1-1,1 0 0,-1-1 1,0 1-1,0-1 0,0 1 1,0 0-1,0-1 0,0 1 1,0-1-1,0 1 0,0 0 1,0-1-1,0 1 1,0-1-1,0 1 0,0 0 1,-1-1-1,1 1 0,0-1 1,0 1-1,-1-1 0,1 1 1,-1 0-1,-14 38-18,11-32 49,0-1 33,1 0 1,-1 1 0,1-1 0,0 1 0,1 0 0,0 0 0,0 0 0,0 0 0,1 1-1,0-1 1,0 14 0,1-20-26,1-1 1,-1 1-1,1-1 0,0 1 0,-1-1 0,1 0 0,0 1 0,-1-1 0,1 0 1,0 1-1,0-1 0,-1 0 0,1 0 0,0 0 0,0 0 0,0 0 0,-1 0 1,1 0-1,0 0 0,0 0 0,-1 0 0,1 0 0,0-1 0,0 1 0,-1 0 1,2-1-1,21-6 199,-4-3-282,0-1 1,-1 0-1,0-2 1,32-28-1,9-8-599,-50 45 423,-7 8 182,-6 7 77,4-11-36,-24 39 182,19-32-83,0 0 0,1 0-1,0 0 1,0 1 0,0 0 0,1 0 0,0 0-1,0 0 1,1 0 0,-1 10 0,3-18-90,0 1 0,1 0 0,-1 0-1,1 0 1,-1-1 0,1 1 0,0 0 0,-1 0 0,1-1 0,0 1 0,-1 0 0,1-1 0,0 1 0,0-1 0,-1 1 0,1-1 0,0 0 0,0 1-1,0-1 1,0 0 0,0 1 0,-1-1 0,1 0 0,0 0 0,0 0 0,0 0 0,0 0 0,0 0 0,0 0 0,0 0 0,0 0 0,0 0-1,0-1 1,0 1 0,-1 0 0,1-1 0,2 0 0,37-11-1742,6-18-7900,-26 11-69</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42.674"/>
    </inkml:context>
    <inkml:brush xml:id="br0">
      <inkml:brushProperty name="width" value="0.025" units="cm"/>
      <inkml:brushProperty name="height" value="0.025" units="cm"/>
      <inkml:brushProperty name="color" value="#E71224"/>
    </inkml:brush>
  </inkml:definitions>
  <inkml:trace contextRef="#ctx0" brushRef="#br0">1 119 10570,'0'0'18807,"11"1"-18294,-3 0-456,0 0 0,1-1 1,-1 0-1,1-1 1,-1 0-1,0 0 0,1-1 1,-1 0-1,0 0 1,0-1-1,12-5 0,38-29 53,-55 35-90,-1 0-1,1 0 0,0 0 0,-1-1 0,0 1 0,0-1 0,0 1 0,0-1 0,0 0 0,0 0 0,-1 0 1,1 0-1,-1 0 0,0 0 0,0-1 0,0 1 0,1-7 0,-2 10-19,0-1-1,-1 1 1,1-1-1,0 1 1,0-1-1,-1 1 1,1 0-1,0-1 1,-1 1-1,1-1 1,0 1-1,-1 0 1,1-1 0,-1 1-1,1 0 1,0-1-1,-1 1 1,1 0-1,-1 0 1,1-1-1,-1 1 1,1 0-1,-1 0 1,1 0-1,-1 0 1,1 0-1,-1 0 1,1 0 0,-1 0-1,1 0 1,-1 0-1,1 0 1,-1 0-1,0 0 1,1 0-1,-1 0 1,1 0-1,0 1 1,-1-1-1,1 0 1,-1 0-1,1 1 1,-1-1-1,0 1 1,-24 11-70,15-3 60,0-1-1,1 1 0,1 1 1,-1 0-1,2 0 0,-8 11 1,11-15 17,1 0 1,0 0 0,0 0-1,0 0 1,1 1-1,-1-1 1,2 1 0,-1-1-1,1 1 1,0 0-1,0 0 1,1-1 0,0 9-1,0-13-14,1 0-1,0 0 0,0 0 1,0 0-1,0 0 0,0 0 0,0 0 1,0 0-1,0-1 0,1 1 1,-1 0-1,1-1 0,0 1 1,-1-1-1,1 0 0,0 1 1,0-1-1,-1 0 0,1 0 1,0 0-1,0 0 0,0-1 0,1 1 1,-1 0-1,0-1 0,0 0 1,2 1-1,7 1-1027,-1-1-1,1-1 1,0 1 0,12-2 0,6-3-5233</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43.269"/>
    </inkml:context>
    <inkml:brush xml:id="br0">
      <inkml:brushProperty name="width" value="0.025" units="cm"/>
      <inkml:brushProperty name="height" value="0.025" units="cm"/>
      <inkml:brushProperty name="color" value="#E71224"/>
    </inkml:brush>
  </inkml:definitions>
  <inkml:trace contextRef="#ctx0" brushRef="#br0">28 0 16976,'-1'14'678,"-5"26"-470,-4 22 847,3 0-1,3 1 0,6 106 1,-2-165-1037,1 0 1,-1-1 0,1 1 0,0 0 0,0-1 0,0 1 0,1 0 0,-1-1-1,1 1 1,0-1 0,0 0 0,0 0 0,0 0 0,0 0 0,1 0 0,-1 0-1,1 0 1,0-1 0,0 1 0,0-1 0,0 0 0,0 0 0,1 0 0,6 2 0,-5-3 34,-1 0 1,1 0 0,0-1 0,0 1 0,0-1 0,0-1-1,0 1 1,-1-1 0,1 0 0,0 0 0,0 0 0,-1 0-1,1-1 1,-1 0 0,1 0 0,-1 0 0,0-1-1,7-4 1,9-9 50,-1 0-1,-1-2 1,-1 0-1,0-1 1,-1 0-1,-2-2 1,16-26-1,19-25 1658,-48 114-1013,-1 154-545,0-196-232,0 0 1,0 0-1,0 1 1,0-1-1,0 0 0,0 0 1,-1 1-1,1-1 1,0 0-1,0 1 1,0-1-1,1 0 1,-1 0-1,0 1 1,0-1-1,0 0 1,0 0-1,0 1 1,0-1-1,0 0 1,0 0-1,0 1 1,1-1-1,-1 0 0,0 0 1,0 1-1,0-1 1,0 0-1,1 0 1,-1 0-1,0 0 1,0 1-1,1-1 1,-1 0-1,0 0 1,0 0-1,1 0 1,-1 0-1,0 0 1,0 0-1,1 0 0,-1 1 1,12-10-1283,9-17-1212,-21 26 2512,47-72-10628,-21 29 1862</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43.886"/>
    </inkml:context>
    <inkml:brush xml:id="br0">
      <inkml:brushProperty name="width" value="0.025" units="cm"/>
      <inkml:brushProperty name="height" value="0.025" units="cm"/>
      <inkml:brushProperty name="color" value="#E71224"/>
    </inkml:brush>
  </inkml:definitions>
  <inkml:trace contextRef="#ctx0" brushRef="#br0">90 338 7431,'0'0'7511,"-3"12"-4617,-13 30-1437,-22 43 1,9-22-1016,25-51-155,7-9-78,17-21 24,23-35-150,-24 24-190,-2-1 0,-1-1 1,14-37-1,-31 74 71,0 0 1,1 0-1,-1 0 0,1 0 1,0 0-1,1 0 1,-1 0-1,3 9 0,0 8 52,-2-13-9,0 1-1,1-1 0,0 1 0,1-1 0,0 1 0,5 10 0,-7-19 31,-1 0 0,1 0 0,0-1 0,0 1 0,0 0 0,0 0 0,0-1 0,0 1 0,1-1 0,-1 1 0,1-1 0,-1 1 0,1-1 0,-1 0 0,1 0 0,0 0 0,-1 0 0,1 0 0,0 0 0,0 0 0,0 0 0,0-1 0,0 1 0,0-1 0,0 1 0,0-1 0,0 0 0,0 0 0,0 0-1,0 0 1,0 0 0,0-1 0,0 1 0,0 0 0,0-1 0,0 0 0,0 1 0,0-1 0,-1 0 0,4-1 0,0-2 174,0 0 0,0 0 0,0 0 0,-1-1 1,1 1-1,-1-1 0,0 0 0,-1 0 0,1-1 0,4-8 0,29-67 735,-31 66-813,9-23 187,-2-1 0,-2 0 1,-1-1-1,-2-1 0,-2 1 1,-2-1-1,0-46 0,-4 87-323,-1 0-1,1 0 1,0 0-1,0 0 1,0 0-1,0 0 1,0 0-1,0 0 1,0 0-1,0 0 1,0 0-1,0 0 0,0 0 1,-1 0-1,1 0 1,0 0-1,0 0 1,0 0-1,0 0 1,0 0-1,0 0 1,0 0-1,0 0 1,0 0-1,0 0 1,0 0-1,0 0 1,0 0-1,-1-1 1,1 1-1,0 0 1,0 0-1,0 0 1,-5 18-100,-5 27 10,1 33 61,3 0 0,6 133 0,2-199 35,-1 0-1,2 0 0,5 18 1,-8-28 1,1 0 1,-1 0 0,1 0 0,0 0 0,-1 0-1,1 0 1,0 0 0,0 0 0,0-1 0,1 1 0,-1 0-1,0-1 1,1 1 0,-1 0 0,1-1 0,-1 0-1,1 1 1,0-1 0,0 0 0,-1 0 0,1 0-1,0 0 1,0 0 0,0 0 0,0-1 0,0 1 0,4 0-1,-5-2 1,1 1 0,-1-1 0,1 0 0,-1 0-1,0 0 1,0 0 0,1 0 0,-1 0 0,0 0 0,0 0-1,0 0 1,0-1 0,0 1 0,0 0 0,0-1 0,-1 1-1,1 0 1,0-1 0,-1 1 0,1-1 0,-1 1 0,1-1-1,-1 0 1,0 1 0,0-1 0,0 1 0,0-1 0,0 0-1,0 1 1,0-1 0,-1-1 0,1-5-41,0 0 1,-1 1-1,0-1 1,-1 0-1,-3-11 1,-8-7-51,-2 0 0,-1 0 0,-1 2 0,-1 0 0,-42-43 1,40 46 71,20 21 18,-1 0 0,1-1 0,-1 1 0,1-1-1,-1 1 1,1 0 0,-1-1 0,1 1 0,0-1 0,-1 1 0,1-1 0,0 0 0,-1 1-1,1-1 1,0 1 0,0-1 0,-1 1 0,1-1 0,0 0 0,0 1 0,0-1-1,0 1 1,0-1 0,0 0 0,0 1 0,0-1 0,0 0 0,0 1 0,0-1-1,0 1 1,1-1 0,-1 0 0,0 1 0,0-1 0,1 1 0,-1-1 0,0 1-1,1-1 1,-1 1 0,0-1 0,1 1 0,-1-1 0,1 1 0,-1-1 0,1 1-1,-1 0 1,1-1 0,-1 1 0,1 0 0,-1-1 0,1 1 0,0 0 0,-1 0-1,1 0 1,-1-1 0,1 1 0,0 0 0,-1 0 0,1 0 0,1 0 0,49-4 328,-39 4-298,73-2-38,47-3-2332,-45-5-3977,-12-5-4962</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46.134"/>
    </inkml:context>
    <inkml:brush xml:id="br0">
      <inkml:brushProperty name="width" value="0.025" units="cm"/>
      <inkml:brushProperty name="height" value="0.025" units="cm"/>
      <inkml:brushProperty name="color" value="#E71224"/>
    </inkml:brush>
  </inkml:definitions>
  <inkml:trace contextRef="#ctx0" brushRef="#br0">45 1 4484,'0'0'14702,"-41"58"-14510,37-12-96,4 9-64,4 1 33,12 1-65,7-4-129,5-3-928,3-6-768,1-5-1474,-9-3-2531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8:46.498"/>
    </inkml:context>
    <inkml:brush xml:id="br0">
      <inkml:brushProperty name="width" value="0.025" units="cm"/>
      <inkml:brushProperty name="height" value="0.025" units="cm"/>
      <inkml:brushProperty name="color" value="#E71224"/>
    </inkml:brush>
  </inkml:definitions>
  <inkml:trace contextRef="#ctx0" brushRef="#br0">0 0 10570,'0'0'8776</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9:49.662"/>
    </inkml:context>
    <inkml:brush xml:id="br0">
      <inkml:brushProperty name="width" value="0.025" units="cm"/>
      <inkml:brushProperty name="height" value="0.025" units="cm"/>
      <inkml:brushProperty name="color" value="#E71224"/>
    </inkml:brush>
  </inkml:definitions>
  <inkml:trace contextRef="#ctx0" brushRef="#br0">1690 166 9641,'0'0'982,"-12"-9"-154,-3-2-639,-1 0 1,0 1-1,-1 1 1,-1 1-1,-28-10 1,-46-9 587,-186-28 1,242 51-687,-1 2-1,0 1 1,0 2-1,0 1 1,0 2-1,1 2 1,-1 1 0,-41 15-1,26-3-96,1 3 0,1 2 0,2 2 0,0 2 0,2 2 0,1 2-1,2 2 1,-74 75 0,84-73 11,1 1-1,2 1 1,2 2-1,2 1 1,1 1-1,2 1 1,2 1-1,2 1 1,2 0-1,-15 64 1,25-77-18,1 1 0,2-1 0,1 1 1,2 0-1,1 0 0,8 61 0,-6-78 15,2 0 0,0-1 1,0 0-1,2 0 0,0 0 0,0 0 0,2-1 0,-1 0 0,2-1 0,0 1 1,1-2-1,0 1 0,0-2 0,2 1 0,-1-1 0,15 10 0,-6-8 20,0-2 0,1 0 0,0-1 0,1-1 0,0-1 0,0-1-1,1-1 1,0-1 0,0-1 0,0-1 0,0-1 0,1-1 0,32-2-1,-9-3 54,1-2-1,-1-2 1,-1-2-1,0-2 1,72-29-1,-53 13 200,-1-3 0,-2-3 0,-1-2 0,101-80 0,-119 80-126,-1-2 1,-2-2-1,-2-1 0,-2-2 0,-1-2 1,43-74-1,-65 96-86,-2 0 0,0-1-1,-1 0 1,-2 0 0,0-1 0,-2 0 0,0-1 0,3-46 0,-9 59-49,0 0 1,-1-1-1,0 1 0,-1 0 1,0 0-1,-1 0 0,0 1 1,-1-1-1,-1 1 1,0 0-1,-1 0 0,0 0 1,-1 1-1,0 0 1,0 0-1,-1 0 0,-1 1 1,-18-17-1,4 9 33,-1 1 0,0 1 0,-1 1-1,-1 1 1,0 2 0,-1 0 0,-1 2 0,1 0 0,-2 3-1,1 0 1,-51-5 0,16 6-902,-77 1-1,-57 14-7354,179-8 155</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29:51.680"/>
    </inkml:context>
    <inkml:brush xml:id="br0">
      <inkml:brushProperty name="width" value="0.025" units="cm"/>
      <inkml:brushProperty name="height" value="0.025" units="cm"/>
      <inkml:brushProperty name="color" value="#E71224"/>
    </inkml:brush>
  </inkml:definitions>
  <inkml:trace contextRef="#ctx0" brushRef="#br0">160 101 6374,'0'0'7372,"3"-17"-6715,1 15-635,-1 1 1,1 0-1,0 0 0,0 0 0,0 0 1,0 0-1,0 1 0,0 0 1,0 0-1,0 0 0,0 0 0,5 2 1,8-2 98,276-7 205,925 10 47,-796 23-304,1017 49 71,-1334-73-160,7 0-133,138 19 0,-248-19-150,-9 0 142,-23 2 126,-44 3 123,-606 2-10,379-11-81,-375-14 24,63-1 27,599 17-47,-795 3 130,3 37-17,742-31-104,61-5-434,12 0 242,15 0 41,206-2 251,315-39 0,-326 17-79,4 2-58,1138-88 322,3 42 24,-804 54-1104,-826 34 552,100-7 247,-1874 187 499,1812-178-546,-303 31-3094,428-51 222,14-5-1595</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0:57.678"/>
    </inkml:context>
    <inkml:brush xml:id="br0">
      <inkml:brushProperty name="width" value="0.025" units="cm"/>
      <inkml:brushProperty name="height" value="0.025" units="cm"/>
      <inkml:brushProperty name="color" value="#66CC00"/>
    </inkml:brush>
  </inkml:definitions>
  <inkml:trace contextRef="#ctx0" brushRef="#br0">4121 1 10282,'0'0'3902,"6"8"-3603,3 5-66,-1 0 0,-1 1 0,0 0 0,0 1 1,-2-1-1,0 1 0,0 0 0,4 29 0,-35 942 1565,9-724-1658,-100 686-76,58-553-64,5-64 31,-143 475-1,-203 289 32,-5-257 67,-54-27-103,-51-10-11,-32-22-181,128-186-890,286-408 812,-239 355 82,29 17 221,300-487 109,-37 93-1,66-139-125,1 0 1,1 1-1,1-1 0,1 1 0,1 0 1,2 1-1,0-1 0,2 27 0,1-46-46,0 0-1,0 0 1,0 0-1,0-1 1,1 1-1,0 0 1,0-1-1,1 1 0,-1-1 1,1 0-1,1 0 1,-1 0-1,1 0 1,-1-1-1,7 6 1,-3-4 4,0 0 1,1 0 0,0-1-1,0-1 1,1 1 0,-1-1-1,1 0 1,16 4 0,10-1 55,1-1 1,-1-2-1,72 0 0,-98-4-38,895 9-216,-846-7 213,87-1-1353,-130-3 354,0 1 0,0-2 1,0 0-1,-1 0 0,1-2 1,-1 0-1,17-8 0,3-7-5614</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0:58.039"/>
    </inkml:context>
    <inkml:brush xml:id="br0">
      <inkml:brushProperty name="width" value="0.025" units="cm"/>
      <inkml:brushProperty name="height" value="0.025" units="cm"/>
      <inkml:brushProperty name="color" value="#66CC00"/>
    </inkml:brush>
  </inkml:definitions>
  <inkml:trace contextRef="#ctx0" brushRef="#br0">132 0 17264,'-24'2'1320,"45"3"-1010,26 6-29,9 12-182,172 81 219,-223-102-299,0 1-1,0 0 1,-1 0 0,1 1 0,-1-1-1,0 1 1,0 0 0,0 0-1,-1 0 1,1 1 0,-1-1 0,0 1-1,0 0 1,-1 0 0,1 0 0,-1 0-1,0 0 1,-1 0 0,1 1-1,-1-1 1,0 1 0,0-1 0,-1 1-1,0-1 1,0 1 0,0-1 0,0 1-1,-1-1 1,0 1 0,-3 9-1,-2 3 80,-1 1 0,0-1-1,-2-1 1,0 1-1,-1-1 1,0-1 0,-21 23-1,-182 189 1613,35-41-3068,152-159-1524,7-10-2665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21.929"/>
    </inkml:context>
    <inkml:brush xml:id="br0">
      <inkml:brushProperty name="width" value="0.025" units="cm"/>
      <inkml:brushProperty name="height" value="0.025" units="cm"/>
    </inkml:brush>
  </inkml:definitions>
  <inkml:trace contextRef="#ctx0" brushRef="#br0">1 1 17328,'0'0'518,"1"9"721,0-1-1029,1-1 1,0 1-1,0 0 0,1-1 1,-1 0-1,2 1 0,-1-1 1,1 0-1,0-1 1,1 1-1,-1-1 0,1 0 1,1 0-1,-1 0 1,1-1-1,10 8 0,25 12 166,-36-23-1008,1 0 1,-1 0-1,1 0 1,0-1 0,-1 1-1,1-1 1,0-1-1,0 1 1,6-1 0,-9 0 226,1-1 0,-1 1 0,0-1 0,0 0 0,0 0 0,0 0 0,0 0 0,0 0 0,0-1 0,0 1 0,0-1 0,-1 0 0,1 1 0,-1-1 0,1-1 0,2-2 0,-2 2 334,0-1 0,-1 0 0,0 1-1,0-1 1,0 0 0,0 0 0,0 0 0,1-9 0,4-37 1098,-10 19 2820,3 31-3777,0 0 0,0-1 1,0 1-1,0 0 0,0 0 0,-1-1 0,1 1 1,0 0-1,0 0 0,0 0 0,0-1 0,-1 1 1,1 0-1,0 0 0,0 0 0,-1 0 0,1 0 1,0 0-1,0-1 0,-1 1 0,1 0 0,0 0 1,0 0-1,-1 0 0,1 0 0,0 0 0,-1 0 1,1 0-1,0 0 0,0 0 0,-1 0 0,1 0 1,0 0-1,0 1 0,-1-1 0,1 0 0,0 0 1,0 0-1,-1 0 0,1 0 0,0 0 1,0 1-1,-1-1 0,1 0 0,0 0 0,0 0 1,0 1-1,0-1 0,-1 0 0,1 0 0,0 1 1,0-1-1,0 0 0,0 0 0,0 1 0,0-1 1,0 0-1,-1 1 0,-9 14 299,5-3 22,0 1 0,1 0-1,1 0 1,0 0 0,-2 23 0,4-27-506,1 0 1,0-1-1,0 1 0,1-1 1,0 1-1,0-1 0,1 1 1,0-1-1,1 0 0,3 9 1,9 8-4499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3.584"/>
    </inkml:context>
    <inkml:brush xml:id="br0">
      <inkml:brushProperty name="width" value="0.025" units="cm"/>
      <inkml:brushProperty name="height" value="0.025" units="cm"/>
      <inkml:brushProperty name="color" value="#66CC00"/>
    </inkml:brush>
  </inkml:definitions>
  <inkml:trace contextRef="#ctx0" brushRef="#br0">35 117 6951,'0'0'4906,"2"-9"-2136,4-25-7,-4 23 445,-7 30-1999,-7 54-972,2 2 0,1 106 0,8-54 2486,1-117-2313,20-417 631,-20 379-1050,1 20 11,0-1 1,-1 0-1,0 0 0,-1 0 0,0 0 1,0 1-1,-1-1 0,0 0 0,0 1 1,-5-11-1,7 19-5,0 0 0,0 0-1,0-1 1,0 1 0,0 0 0,0-1 0,0 1-1,-1 0 1,1 0 0,0-1 0,0 1 0,0 0-1,0 0 1,-1-1 0,1 1 0,0 0 0,0 0-1,0-1 1,-1 1 0,1 0 0,0 0 0,0 0-1,-1 0 1,1-1 0,0 1 0,0 0 0,-1 0-1,1 0 1,0 0 0,0 0 0,-1 0 0,1 0-1,0 0 1,-1 0 0,1 0 0,0 0 0,-1 0-1,1 0 1,0 0 0,0 0 0,-1 0 0,1 0-1,-4 15-185,3 19 14,1-31 180,0 1-1,1-1 0,-1 1 1,1-1-1,0 0 1,-1 1-1,2-1 0,-1 0 1,0 0-1,1 0 1,-1 0-1,1 0 0,0 0 1,0 0-1,0 0 1,0 0-1,0-1 1,1 0-1,-1 1 0,1-1 1,0 0-1,0 0 1,-1 0-1,1 0 0,1-1 1,-1 1-1,0-1 1,0 0-1,0 0 0,1 0 1,-1 0-1,0-1 1,1 1-1,-1-1 0,1 0 1,-1 0-1,1 0 1,-1 0-1,0-1 1,1 1-1,-1-1 0,1 0 1,-1 0-1,0 0 1,5-3-1,0 0 30,-1 0 1,0 0-1,0-1 0,-1 0 1,1-1-1,-1 1 0,8-10 0,6-5 98,-17 49 113,-15 40-179,4-33-20,3-1-1,-2 53 1,7-82-180,-1 6 201,1-1 0,1 1 1,0 0-1,1-1 0,5 21 1,-7-30-188,1 0 0,0 0 0,0 0 0,0-1 0,0 1 0,0 0 1,0 0-1,1-1 0,-1 1 0,0-1 0,1 1 0,-1-1 1,1 1-1,0-1 0,-1 0 0,1 0 0,0 0 0,0 0 0,0 0 1,0 0-1,0 0 0,0-1 0,0 1 0,0-1 0,0 0 0,0 1 1,0-1-1,0 0 0,0 0 0,0 0 0,0 0 0,0-1 1,0 1-1,0 0 0,1-1 0,-1 0 0,-1 1 0,1-1 0,0 0 1,3-2-1,-1 1-528,-1 0 1,1-1 0,-1 1 0,0-1-1,0 0 1,0 0 0,0 0 0,0 0-1,-1-1 1,0 1 0,4-7-1,14-22-4786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3.977"/>
    </inkml:context>
    <inkml:brush xml:id="br0">
      <inkml:brushProperty name="width" value="0.025" units="cm"/>
      <inkml:brushProperty name="height" value="0.025" units="cm"/>
      <inkml:brushProperty name="color" value="#66CC00"/>
    </inkml:brush>
  </inkml:definitions>
  <inkml:trace contextRef="#ctx0" brushRef="#br0">29 29 5862,'0'0'11920,"-3"8"-10943,3-8-970,-19 65 1869,17-58-1682,1 1 0,-1-1 0,2 1 0,-1-1 1,1 0-1,0 1 0,0-1 0,3 11 0,-1-17-156,0-1 0,1 0 1,-1 0-1,0 0 0,0 0 0,0-1 0,1 1 0,-1-1 0,0 1 0,0-1 1,0 0-1,0 1 0,2-2 0,14-12 39,0 1 1,-1-2-1,-1 0 1,0-1-1,14-20 0,-30 36-75,0-1-1,1 1 0,-1-1 0,1 0 1,-1 1-1,0-1 0,1 1 0,-1-1 1,1 1-1,-1-1 0,1 1 0,-1 0 1,1-1-1,0 1 0,-1-1 0,1 1 0,-1 0 1,1 0-1,0-1 0,-1 1 0,1 0 1,0 0-1,-1 0 0,2 0 0,0 14 31,-12 24 199,7-28-211,-1 0-1,1 1 1,1-1-1,0 1 1,-2 18 0,4-29-19,0 1 1,0-1-1,0 0 1,0 1 0,0-1-1,0 0 1,0 1-1,0-1 1,1 0 0,-1 1-1,0-1 1,0 0 0,0 0-1,0 1 1,0-1-1,1 0 1,-1 1 0,0-1-1,0 0 1,0 0 0,1 1-1,-1-1 1,0 0-1,0 0 1,1 0 0,-1 0-1,0 1 1,1-1-1,-1 0 1,0 0 0,1 0-1,-1 0 1,0 0 0,0 0-1,1 0 1,-1 0-1,0 0 1,1 0 0,-1 0-1,0 0 1,1 0 0,-1 0-1,0 0 1,1 0-1,-1 0 1,0 0 0,1 0-1,-1 0 1,0 0-1,1-1 1,13-5 160,-14 5-150,20-14-127,-1-1 0,-1-1 0,-1-1 0,0-1-1,24-36 1,-36 49-187,10-18-3659,-9 14-486,-2 1-470</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4.654"/>
    </inkml:context>
    <inkml:brush xml:id="br0">
      <inkml:brushProperty name="width" value="0.025" units="cm"/>
      <inkml:brushProperty name="height" value="0.025" units="cm"/>
      <inkml:brushProperty name="color" value="#66CC00"/>
    </inkml:brush>
  </inkml:definitions>
  <inkml:trace contextRef="#ctx0" brushRef="#br0">28 68 11179,'0'0'13068,"-2"9"-12924,-9 59-580,3 0 0,2 73 0,6-140 416,0-1 1,0 0-1,0 1 0,0-1 0,0 1 1,0-1-1,0 1 0,0-1 0,0 1 1,0-1-1,1 1 0,-1-1 0,0 0 0,0 1 1,1-1-1,-1 1 0,0-1 0,0 0 1,1 1-1,-1-1 0,0 0 0,1 1 1,-1-1-1,0 0 0,1 0 0,-1 1 1,1-1-1,-1 0 0,0 0 0,1 0 1,-1 0-1,1 1 0,-1-1 0,1 0 0,22-4-261,16-16-22,-16-11 78,-21 27 123,0 1 1,0 0 0,0-1-1,1 1 1,-1 0 0,1 1-1,-1-1 1,1 0 0,0 1-1,0-1 1,1 1 0,-1 0-1,0 0 1,5-1 0,2-3 82,1 1 1,-1-1 0,-1 0 0,1-1 0,-1 0 0,0-1 0,-1 0-1,0 0 1,10-14 0,0-1 64,-1-1 1,21-39-1,-29 47 60,-4 8 270,-1-1 0,1 1 0,-1-1 0,4-16 0,-37 205 446,29-177-786,-2 25 152,2-1 0,3 33-1,-3-54-171,1 0 0,0 0 0,0 0 0,1 0 0,-1 0 0,1-1 0,0 1 0,1 0 0,0-1 0,-1 0 0,2 1-1,-1-1 1,0-1 0,1 1 0,0 0 0,7 5 0,-11-9-4,1 0-1,0-1 0,-1 1 1,1-1-1,0 1 1,-1-1-1,1 1 1,0-1-1,-1 1 1,1-1-1,0 0 1,0 1-1,0-1 1,0 0-1,-1 0 1,1 0-1,0 1 1,0-1-1,0 0 1,0 0-1,-1 0 0,1 0 1,0 0-1,0-1 1,0 1-1,0 0 1,0 0-1,0-1 1,0 0 6,0 0 0,-1 0 1,1 0-1,-1 0 0,1 0 0,-1 0 1,0 0-1,1-1 0,-1 1 0,0 0 1,0 0-1,0 0 0,1 0 0,-1-1 1,0 1-1,-1 0 0,1-1 0,-1-5-42,0 0-1,0 0 0,-1 0 0,0 0 0,-5-11 1,-7-4-393,-1 1 0,-1 1 0,-1 0 0,-28-25 1,-16-18 1763,61 62-1322,-1 1 0,1 0 0,0 0 0,0 0 0,0 0-1,-1 0 1,1-1 0,0 1 0,0 0 0,0 0 0,0 0 0,-1-1 0,1 1 0,0 0 0,0 0 0,0-1 0,0 1 0,0 0 0,0 0-1,0-1 1,0 1 0,0 0 0,0 0 0,0-1 0,0 1 0,0 0 0,0 0 0,0-1 0,0 1 0,0 0 0,0 0 0,0-1 0,0 1-1,0 0 1,0 0 0,0 0 0,0-1 0,1 1 0,-1 0 0,0 0 0,0 0 0,0-1 0,0 1 0,1 0 0,-1 0 0,0 0 0,0 0-1,0-1 1,1 1 0,-1 0 0,0 0 0,0 0 0,1 0 0,-1 0 0,0 0 0,0 0 0,0 0 0,1 0 0,-1 0 0,0 0 0,0 0-1,1 0 1,-1 0 0,24 0-142,-17 0 224,88 3-20,31-1-921,-45-8-6837,-38-5-7175</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5.838"/>
    </inkml:context>
    <inkml:brush xml:id="br0">
      <inkml:brushProperty name="width" value="0.025" units="cm"/>
      <inkml:brushProperty name="height" value="0.025" units="cm"/>
      <inkml:brushProperty name="color" value="#66CC00"/>
    </inkml:brush>
  </inkml:definitions>
  <inkml:trace contextRef="#ctx0" brushRef="#br0">1 139 8968,'0'0'14521,"13"-3"-14078,0-1-311,1 0-1,-1-2 1,0 1-1,0-1 1,14-10-1,-22 13-97,0 1 0,-1-1 1,0 0-1,0-1 0,0 1 0,0-1 0,0 0 0,-1 0 0,1 0 0,-1 0 0,0 0 0,-1-1 1,1 1-1,-1-1 0,0 0 0,0 0 0,0 0 0,0 0 0,-1 0 0,1-9 0,-18 19 14,9 2-69,1 0-1,-1 1 0,1 0 0,1 1 1,-1-1-1,2 1 0,-1 0 0,1 0 1,-5 15-1,1 2 23,1 0 1,-5 35-1,10-50 0,1 0 0,0 0-1,0 0 1,1 0 0,0 0 0,1 0 0,3 12 0,-4-21 1,1 1 1,0-1 0,0 1 0,0-1 0,1 1 0,-1-1 0,1 0-1,-1 0 1,1 1 0,0-1 0,-1 0 0,1 0 0,0-1 0,1 1-1,-1 0 1,0-1 0,0 1 0,1-1 0,-1 0 0,0 0 0,1 0-1,0 0 1,-1 0 0,1 0 0,-1-1 0,1 1 0,0-1 0,-1 0 0,1 0-1,0 0 1,0 0 0,-1 0 0,1-1 0,2 0 0,9-1 32,-1-1 1,0-1 0,-1 0 0,1-1-1,-1 0 1,0-1 0,0 0 0,0-1-1,-1 0 1,0-1 0,0 0 0,11-12 0,1-2 45,0-2 0,-1-1 0,35-52 1,-54 74 358,-8 14-286,0 0-171,1-1-1,0 1 1,1 0-1,-4 21 1,8-31 16,-1 0 0,0-1-1,1 1 1,-1-1 0,1 1 0,-1-1 0,1 1 0,-1-1-1,1 1 1,0-1 0,-1 0 0,1 1 0,0-1 0,-1 0-1,1 0 1,0 1 0,-1-1 0,1 0 0,0 0 0,-1 0 0,1 0-1,0 0 1,-1 0 0,1 0 0,0 0 0,0 0 0,-1 0-1,1 0 1,0 0 0,26-4 68,-9-2-31,0 0 0,0-2 1,26-14-1,40-18-79,-77 38 33,0-1 1,1 1-1,-1 1 0,1 0 1,0 0-1,-1 0 0,1 1 1,0 0-1,13 2 0,-20-2 10,0 1-1,0-1 1,1 1-1,-1 0 1,0 0-1,0-1 1,0 1-1,-1 0 0,1 0 1,0 0-1,0 0 1,0 0-1,-1 0 1,1 0-1,0 0 1,-1 0-1,1 0 1,-1 0-1,1 1 1,-1-1-1,0 0 0,1 0 1,-1 0-1,0 1 1,0-1-1,0 0 1,0 2-1,0 43-372,-1-31-760,9-28-6875,-3-6 753</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6.215"/>
    </inkml:context>
    <inkml:brush xml:id="br0">
      <inkml:brushProperty name="width" value="0.025" units="cm"/>
      <inkml:brushProperty name="height" value="0.025" units="cm"/>
      <inkml:brushProperty name="color" value="#66CC00"/>
    </inkml:brush>
  </inkml:definitions>
  <inkml:trace contextRef="#ctx0" brushRef="#br0">1 1 13837,'0'0'6502</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6.562"/>
    </inkml:context>
    <inkml:brush xml:id="br0">
      <inkml:brushProperty name="width" value="0.025" units="cm"/>
      <inkml:brushProperty name="height" value="0.025" units="cm"/>
      <inkml:brushProperty name="color" value="#66CC00"/>
    </inkml:brush>
  </inkml:definitions>
  <inkml:trace contextRef="#ctx0" brushRef="#br0">225 51 13773,'0'0'8040,"-7"-8"-5638,-25-24-598,30 31-1759,0 0 0,0 0 0,0 0 0,0 0 0,0 0 0,0 0 0,0 0 0,0 0 0,-1 1 0,1 0 0,0-1 1,0 1-1,-1 0 0,1 0 0,0 0 0,0 0 0,-1 0 0,1 1 0,0-1 0,0 1 0,0-1 0,-1 1 0,-3 2 0,-39 25-213,43-26 206,-5 3-99,1 0 1,0 0 0,0 0 0,0 1 0,0 0 0,1 0 0,0 0-1,0 0 1,1 1 0,0 0 0,0 0 0,1 0 0,0 0 0,0 1 0,0 0-1,1-1 1,0 1 0,-1 9 0,4-16-17,-1 1 1,1-1-1,-1 0 0,1 0 1,-1 0-1,1 0 0,0 0 1,0 0-1,-1 0 0,1 0 1,0 0-1,0 0 0,0 0 1,0-1-1,0 1 0,0 0 1,0-1-1,0 1 0,1-1 1,-1 1-1,0-1 0,0 1 0,0-1 1,1 0-1,-1 0 0,0 1 1,0-1-1,1 0 0,-1 0 1,2-1-1,53 2-461,-40-2 346,128-14 176,-143 15 764,-4 1 298,-42 22 308,25-11-1477,-1-1-1,-1 0 1,0-2-1,-33 9 1,62-21-5025,4-6 2745,-1 0 99,19-11-3691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6.924"/>
    </inkml:context>
    <inkml:brush xml:id="br0">
      <inkml:brushProperty name="width" value="0.025" units="cm"/>
      <inkml:brushProperty name="height" value="0.025" units="cm"/>
      <inkml:brushProperty name="color" value="#66CC00"/>
    </inkml:brush>
  </inkml:definitions>
  <inkml:trace contextRef="#ctx0" brushRef="#br0">186 251 8392,'0'0'7639,"-10"7"-6011,-9 5-1093,1 1-1,0 1 1,1 0-1,-17 19 0,27-25-362,0-1 0,0 1 0,1 1 0,0-1 0,1 1 0,0 0-1,0 0 1,1 1 0,0-1 0,1 1 0,-1 0 0,-1 17-1,4-26-165,1 1 0,0 0-1,0-1 1,0 1-1,0-1 1,0 1 0,0-1-1,1 1 1,-1-1-1,0 1 1,1-1 0,-1 1-1,1-1 1,0 1-1,-1-1 1,1 0 0,0 1-1,0-1 1,0 0 0,0 0-1,0 0 1,0 0-1,0 0 1,0 0 0,0 0-1,1 0 1,1 1-1,0 0 35,1-1-1,0 0 1,0 0-1,0 0 1,0-1-1,0 1 1,0-1 0,0 0-1,0 0 1,6-1-1,4-1 112,-1 0 1,1-1-1,-1-1 1,1 0-1,18-9 0,-7-1-99,-1-1-1,0-1 1,-1-2-1,0 0 1,-2-1-1,0-1 1,26-33-1,-35 39-35,-2 0 0,0-1 0,-1 0 0,0 0 0,-1-1 0,-1 0 0,-1-1 0,0 1 0,-1-1 0,0-1 0,-2 1 0,0 0 0,0-23 0,-2 37-10,-1 0 0,0 0 0,0 0 1,-1 0-1,1 0 0,0 0 0,-1 0 0,0 0 1,0 0-1,1 1 0,-2-1 0,1 0 1,0 0-1,-1 1 0,1-1 0,-1 1 0,0-1 1,0 1-1,0 0 0,0 0 0,-4-4 1,3 5-12,0-1 1,-1 1 0,1 0-1,0 0 1,-1 0 0,0 0-1,1 1 1,-1-1-1,1 1 1,-1 0 0,0 0-1,1 0 1,-1 0 0,1 1-1,-5 1 1,-7 2-11,1 0 0,0 1 0,1 1 0,-1 0 0,1 1 0,1 0-1,-19 14 1,13-7 114,1 1 0,-22 25 0,33-33-40,1 0 0,-1 0 0,1 0 0,1 1 0,-1 0 0,2 0 0,-1 0 0,-5 18 0,9-25-57,-1 0 0,1 1 0,0-1 0,0 1 0,-1-1 0,1 0 0,0 1 0,0-1 0,0 1 1,1-1-1,-1 0 0,0 1 0,0-1 0,1 0 0,-1 1 0,1-1 0,-1 0 0,1 1 0,0-1 0,-1 0 0,1 0 0,0 0 0,0 0 1,0 0-1,0 0 0,0 0 0,0 0 0,0 0 0,0 0 0,0 0 0,1 0 0,-1-1 0,0 1 0,0-1 0,1 1 0,-1-1 0,2 1 1,5 1 17,1-1 0,-1 0 1,1 0-1,-1-1 0,10 0 1,-5-1 7,23 0-726,68-14-1,-74 10 8,0 0-1,0 2 0,44 1 0,-73 2 691,0 0 0,1 0-1,-1 1 1,1-1 0,-1 0 0,1 0-1,-1 1 1,0-1 0,1 1-1,-1 0 1,0-1 0,1 1-1,-1 0 1,0 0 0,0 0 0,0 0-1,0 0 1,0 0 0,0 0-1,0 0 1,0 0 0,0 0-1,0 0 1,-1 1 0,2 2-1,-1-1 74,0 1 0,0 0-1,0 0 1,-1 0-1,0 0 1,0 0 0,0 0-1,0 0 1,-2 6 0,-1 7 195,-2-1 0,0 0 0,-12 26 0,12-32-313,1-1-62,0-1 0,0 1-1,0 0 1,1 0 0,1 1-1,-1-1 1,-1 17-1,5-25-21,-1-1 0,0 0-1,0 0 1,1 1-1,-1-1 1,0 0-1,1 1 1,-1-1-1,0 0 1,1 0-1,-1 1 1,1-1-1,-1 0 1,0 0-1,1 0 1,-1 0-1,1 0 1,-1 0 0,0 1-1,1-1 1,-1 0-1,1 0 1,-1 0-1,1 0 1,-1-1-1,0 1 1,1 0-1,-1 0 1,1 0-1,-1 0 1,0 0-1,1 0 1,-1-1-1,1 1 1,-1 0 0,0 0-1,1-1 1,-1 1-1,0 0 1,1 0-1,-1-1 1,0 1-1,0 0 1,1-1-1,-1 0 1,20-12-4374,6-12-4198</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7.628"/>
    </inkml:context>
    <inkml:brush xml:id="br0">
      <inkml:brushProperty name="width" value="0.025" units="cm"/>
      <inkml:brushProperty name="height" value="0.025" units="cm"/>
      <inkml:brushProperty name="color" value="#66CC00"/>
    </inkml:brush>
  </inkml:definitions>
  <inkml:trace contextRef="#ctx0" brushRef="#br0">127 248 11435,'0'0'9929,"-11"7"-9192,-2 2-423,-1 1 0,2 0 0,-15 14-1,22-19-216,0 1-1,0-1 1,1 1-1,0 0 1,0 0-1,0 0 1,1 0-1,0 1 1,0 0-1,0-1 0,-2 15 1,4-20-100,1 0 0,0 0 0,0 0 0,0 0 0,0 0-1,0 0 1,0 0 0,0 0 0,0 0 0,1-1 0,-1 1 0,0 0 0,0 0 0,1 0 0,-1 0 0,1 0 0,-1 0 0,1-1 0,-1 1 0,1 0-1,-1 0 1,1-1 0,0 1 0,-1 0 0,1-1 0,0 1 0,0-1 0,-1 1 0,1-1 0,0 1 0,0-1 0,0 0 0,0 1 0,-1-1 0,1 0-1,0 0 1,0 1 0,0-1 0,0 0 0,0 0 0,0 0 0,0 0 0,0 0 0,0 0 0,0 0 0,0-1 0,0 1 0,1-1 0,4 0-119,0 0 0,0-1 0,0 1 0,0-1 0,0-1 0,7-3 0,1-3-281,0 0 0,-1-1 0,0-1 0,0 0 0,-1-1 0,-1 0 0,0-1 0,-1 0 0,11-18 0,-38 56 1727,-22 39-181,37-60-1063,0 1 1,0-1-1,0 1 1,1 0-1,-1-1 0,1 1 1,0 0-1,1 0 1,-1 0-1,1 0 1,0 0-1,1 6 0,-1-10-72,0 0 0,0-1 0,0 1 0,1 0 0,-1 0 0,0-1 0,0 1 0,1 0 0,-1-1 0,1 1 0,-1-1 0,1 1 0,-1 0 0,1-1 0,-1 1 0,1-1 0,-1 0 0,1 1 0,0-1 0,-1 1 0,1-1 0,0 0 0,-1 1 0,1-1-1,0 0 1,-1 0 0,1 1 0,1-1 0,26-4 260,-21 2-214,-1-1 1,0 1 0,1-2 0,-1 1 0,10-8 0,-3-2-238,0-1 1,0-1-1,-1 0 1,-1-1-1,13-25 1,39-93-3645,-12 22 2289,-49 108 1721,0-1 0,-1 1 0,1 0 0,-1-1 0,0 1 0,0-1 0,0 1 0,-1-1 0,0 0 0,0-5 0,-1 10-156,0 0-1,0 0 1,1 0 0,-1 1-1,0-1 1,0 1 0,0-1 0,0 0-1,0 1 1,1 0 0,-1-1-1,0 1 1,0-1 0,1 1-1,-1 0 1,0-1 0,1 1-1,-1 0 1,0 1 0,-14 20 507,2-1 0,0 2 0,-15 34 0,24-45-280,-1 0-1,2 1 1,-1-1 0,2 1 0,0-1 0,0 1-1,1 0 1,1 24 0,0-35-242,1 1 1,-1-1-1,1 1 1,-1-1-1,1 1 1,0-1-1,0 1 1,0-1-1,0 0 0,1 0 1,-1 0-1,0 1 1,1-1-1,0 0 1,-1-1-1,1 1 1,0 0-1,0 0 0,0-1 1,3 3-1,0-2 13,0 0 0,1 0 0,-1 0 0,0 0 0,1-1 0,-1 0 0,0 0 0,1 0 0,6-1 0,7 0-109,0-1 0,0-1 0,0-1 0,28-8 0,-39 9 45,38-7-40,-45 9 95,-1 1 1,0-1-1,1 0 0,-1 0 0,1 0 0,-1 0 0,0 0 0,1 1 1,-1-1-1,0 0 0,1 0 0,-1 1 0,0-1 0,0 0 0,1 1 1,-1-1-1,0 0 0,0 1 0,1-1 0,-1 0 0,0 1 0,0-1 0,0 0 1,0 1-1,1-1 0,-1 1 0,0-1 0,0 0 0,0 1 0,0-1 1,0 1-1,0-1 0,0 0 0,0 1 0,0-1 0,0 1 0,-1-1 1,1 0-1,0 1 0,0-1 0,0 0 0,0 1 0,0-1 0,-1 1 1,1-1-1,0 0 0,0 0 0,-1 1 0,1-1 0,-10 18 709,9-17-687,0 0 0,0 0 0,0 0 0,0 1 0,0-1 0,0 0 0,0 1 0,0-1 0,1 1 0,-1-1 0,0 1 0,1-1 0,-1 1 0,1-1 0,0 1 0,-1 0 0,1-1 0,0 1 0,0 0 0,0-1 0,0 1 0,0 0 0,1-1 0,-1 1 0,0-1 0,1 1 0,0 2 0,1-2-21,0-1 1,0 1-1,0-1 1,0 0-1,0 0 0,0 0 1,0 0-1,0 0 0,1 0 1,-1 0-1,0 0 0,1-1 1,-1 0-1,0 1 0,1-1 1,-1 0-1,0 0 0,5-1 1,30 1 155,58-10 0,-83 8-419,0 0-1,0-1 0,-1-1 1,1 0-1,-1 0 0,1-1 0,-1 0 1,17-12-1,-28 17 146,1-1 1,-1 1-1,1-1 1,-1 1-1,1 0 0,-1-1 1,1 1-1,-1-1 1,1 1-1,-1-1 1,1 1-1,-1-1 0,0 0 1,1 1-1,-1-1 1,0 1-1,1-1 0,-1 0 1,0 1-1,0-1 1,0 0-1,0 1 0,0-1 1,1 0-1,-1 1 1,0-1-1,-1 0 1,1 1-1,0-1 0,0 0 1,0 1-1,0-1 1,0 0-1,-1 1 0,1-1 1,0 0-1,-1 1 1,1-1-1,0 1 1,-1-1-1,1 1 0,-1-1 1,1 1-1,-1-1 1,1 1-1,-1-1 0,1 1 1,-1-1-1,1 1 1,-1 0-1,1-1 0,-1 1 1,0 0-1,1 0 1,-1 0-1,-1-1 1,-43-15-5720,37 13 3926,-38-11-5495</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7.974"/>
    </inkml:context>
    <inkml:brush xml:id="br0">
      <inkml:brushProperty name="width" value="0.025" units="cm"/>
      <inkml:brushProperty name="height" value="0.025" units="cm"/>
      <inkml:brushProperty name="color" value="#66CC00"/>
    </inkml:brush>
  </inkml:definitions>
  <inkml:trace contextRef="#ctx0" brushRef="#br0">0 90 15278,'0'0'4196,"25"-49"-2658,18 37-65,16 3-416,5 1-448,9 4-449,4 3-160,-9-1-1345,-14-2-4164</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8.571"/>
    </inkml:context>
    <inkml:brush xml:id="br0">
      <inkml:brushProperty name="width" value="0.025" units="cm"/>
      <inkml:brushProperty name="height" value="0.025" units="cm"/>
      <inkml:brushProperty name="color" value="#66CC00"/>
    </inkml:brush>
  </inkml:definitions>
  <inkml:trace contextRef="#ctx0" brushRef="#br0">0 68 9673,'0'0'13565,"3"9"-13522,-3-7-43,0 0 4,1 1-1,-1 0 0,1-1 1,0 1-1,0-1 1,-1 1-1,2-1 0,-1 0 1,0 1-1,0-1 0,1 0 1,-1 0-1,1 0 1,0 0-1,0 0 0,-1 0 1,1 0-1,0-1 0,1 1 1,-1-1-1,0 1 1,0-1-1,1 0 0,-1 0 1,1 0-1,-1 0 1,1 0-1,-1 0 0,1-1 1,-1 0-1,1 1 0,3-1 1,6 0 37,-1-1 0,1 1 0,-1-2 1,1 0-1,-1 0 0,0-1 0,18-8 1,70-39-6,-75 36-262,0 1-1,1 2 1,31-11 0,-56 21 197,1 1 1,0 0-1,-1 0 1,1-1 0,0 1-1,0 0 1,-1 0-1,1 0 1,0 0-1,-1 0 1,1 0 0,0 0-1,0 0 1,-1 0-1,1 0 1,0 1 0,-1-1-1,1 0 1,0 0-1,-1 1 1,1-1-1,0 0 1,-1 1 0,1-1-1,-1 1 1,1-1-1,-1 1 1,1-1 0,-1 1-1,1-1 1,-1 1-1,1-1 1,0 2-1,2 29-349,-17 37 452,13-64-63,-6 15 74,2 0 0,0 1 0,-2 31-1,6-46-75,1 1 0,0-1 0,0 1 0,1-1 0,0 1-1,0-1 1,0 0 0,0 1 0,1-1 0,0 0-1,0 0 1,0 0 0,1 0 0,0 0 0,0-1-1,0 1 1,0-1 0,5 5 0,14 11-30,30 35-203,-49-51 211,0 1-1,0 0 1,0-1-1,-1 1 1,0 0 0,0 1-1,0-1 1,-1 0-1,1 0 1,-1 1 0,0 10-1,0-11 73,-1-1-1,0 1 1,0 0 0,0 0-1,0 0 1,-1 0-1,0-1 1,0 1-1,0 0 1,-1-1 0,0 1-1,1-1 1,-2 1-1,1-1 1,0 0 0,-1 0-1,0 0 1,0 0-1,0-1 1,0 1-1,-1-1 1,1 0 0,-1 1-1,0-2 1,0 1-1,0 0 1,0-1-1,0 0 1,-1 0 0,1 0-1,-1 0 1,1-1-1,-1 0 1,0 0 0,0 0-1,1 0 1,-10-1-1,7 0 21,1-1-1,0 1 1,-1-2-1,1 1 1,0-1-1,0 1 1,0-2-1,0 1 1,0-1-1,0 0 1,0 0-1,1 0 1,0-1-1,0 0 1,0 0-1,0 0 0,0-1 1,1 0-1,0 1 1,0-2-1,0 1 1,1 0-1,-1-1 1,1 1-1,-4-12 1,5 11-77,-1 0-1,1 1 1,0-1 0,1 0 0,0 0 0,-1 0 0,2 0 0,-1 0 0,1-1-1,0 1 1,0 0 0,1 0 0,-1 0 0,2 0 0,-1 0 0,0 0-1,1 0 1,0 0 0,1 1 0,-1-1 0,1 1 0,0-1 0,1 1-1,-1 0 1,1 0 0,0 0 0,6-5 0,4-1-12,2 0 1,-1 0-1,2 2 0,-1 0 1,29-11-1,92-22 424,-95 30-2456,0 0 0,53-25-1,-41 7-6797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25.719"/>
    </inkml:context>
    <inkml:brush xml:id="br0">
      <inkml:brushProperty name="width" value="0.025" units="cm"/>
      <inkml:brushProperty name="height" value="0.025" units="cm"/>
    </inkml:brush>
  </inkml:definitions>
  <inkml:trace contextRef="#ctx0" brushRef="#br0">302 211 5733,'-1'-10'2552,"0"1"-2303,0 1-1,1-1 0,-1 0 1,2 0-1,0 0 1,0 0-1,0 0 0,1 0 1,0 1-1,1-1 1,0 1-1,0 0 1,1-1-1,8-11 0,-7 12 160,1 0-1,0 1 1,0 0-1,13-10 1,-18 16-373,0 0 1,0 0-1,0 0 1,0 0-1,1 0 1,-1 0-1,0 0 1,0 1-1,1-1 1,-1 1-1,0-1 1,1 1-1,-1-1 1,1 1-1,-1 0 1,1-1-1,-1 1 1,1 0-1,-1 0 1,0 0-1,1 0 1,-1 1-1,1-1 1,-1 0-1,1 1 1,-1-1-1,0 0 1,1 1-1,-1 0 1,0-1-1,1 1 1,-1 0-1,0 0 1,0 0-1,0 0 1,1 0 0,-1 0-1,0 0 1,0 0-1,-1 0 1,2 1-1,6 12 216,-1-1-1,-1 1 1,0 0-1,-1 0 0,0 1 1,-1-1-1,2 19 1,10 108 601,-13-95-783,-2 1 1,-1 0-1,-3-1 1,-2 0-1,-1 1 0,-3-2 1,-2 1-1,-1-1 1,-23 51-1,14-51 27,-1 0 0,-3-2 0,-2-1 0,-1-1 1,-2-1-1,-2-2 0,-2-1 0,-1-1 0,-49 38 0,77-69-690,1 0 0,-1-1 0,0 1 0,0-1 0,0-1-1,-11 4 1,2-5-4568</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9.526"/>
    </inkml:context>
    <inkml:brush xml:id="br0">
      <inkml:brushProperty name="width" value="0.025" units="cm"/>
      <inkml:brushProperty name="height" value="0.025" units="cm"/>
      <inkml:brushProperty name="color" value="#66CC00"/>
    </inkml:brush>
  </inkml:definitions>
  <inkml:trace contextRef="#ctx0" brushRef="#br0">0 2 18962,'0'-1'3075,"0"5"-2883,14 5-128,2 1-64,4-1-1345,2-3-1858,-1-3-3235</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29.859"/>
    </inkml:context>
    <inkml:brush xml:id="br0">
      <inkml:brushProperty name="width" value="0.025" units="cm"/>
      <inkml:brushProperty name="height" value="0.025" units="cm"/>
      <inkml:brushProperty name="color" value="#66CC00"/>
    </inkml:brush>
  </inkml:definitions>
  <inkml:trace contextRef="#ctx0" brushRef="#br0">47 1 12139,'0'0'6342,"-35"55"-5477,27-43 673,5-1-97,3-3-448,0-1-801,7-6-288,13-1-1505,3-8-2115,-2-14-4131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0.654"/>
    </inkml:context>
    <inkml:brush xml:id="br0">
      <inkml:brushProperty name="width" value="0.025" units="cm"/>
      <inkml:brushProperty name="height" value="0.025" units="cm"/>
      <inkml:brushProperty name="color" value="#66CC00"/>
    </inkml:brush>
  </inkml:definitions>
  <inkml:trace contextRef="#ctx0" brushRef="#br0">294 12 16271,'0'0'6406,"-7"8"-6027,7-7-378,-84 106 252,-115 193 1,196-288-359,12-17-152,13-16-369,160-229-2746,-89 115 3306,-84 126 769,-15 24-287,-24 46-3,19-40-205,-6 13 13,1 0 0,2 1-1,2 1 1,0 0 0,3 1-1,1 0 1,2 0 0,-2 46-1,9-81-50,2-8-190,2-14-242,-6 11 197,0 1 0,-1 0 0,1 0 0,-2 0-1,1 0 1,-1 0 0,0 0 0,-1 1 0,0-1 0,0 1 0,-1 0-1,0 0 1,-7-7 0,-26-47 716,38 60-628,0 1 1,0 0-1,0 0 0,0-1 1,0 1-1,0 0 1,0-1-1,0 1 1,0 0-1,0 0 1,1-1-1,-1 1 1,0 0-1,0 0 1,0-1-1,0 1 0,1 0 1,-1 0-1,0 0 1,0 0-1,0-1 1,1 1-1,-1 0 1,0 0-1,0 0 1,1 0-1,-1 0 1,0 0-1,1-1 0,-1 1 1,0 0-1,0 0 1,1 0-1,-1 0 1,0 0-1,1 0 1,-1 0-1,0 0 1,0 0-1,1 0 0,-1 1 1,20-2-202,-14 1 235,18-1-14,0-2-1,35-7 0,-31 3-1154,-1-2-1,1-1 0,-2 0 1,27-16-1,-33 15 109,-1-1-1,0 0 1,0-2-1,-1 0 1,24-26-1,-32 29 889,0-1 0,-1 0-1,-1-1 1,0 0 0,8-16 0,-15 20 4609,-12 19-2726,-16 23-602,13-12-788,2-1-1,0 2 0,1-1 1,1 1-1,1 1 0,1 0 1,1 0-1,2 1 0,-6 41 1,11-64-372,-1 0 0,1 0-1,0 0 1,0 0 0,0 1 0,0-1 0,0 0 0,0 0 0,0 0-1,0 1 1,1-1 0,-1 0 0,0 0 0,1 0 0,-1 0 0,1 0-1,-1 0 1,1 0 0,-1 0 0,1 0 0,0 0 0,-1 0 0,1 0-1,0 0 1,0 0 0,0 0 0,0-1 0,0 1 0,0 0 0,0-1-1,0 1 1,0-1 0,0 1 0,0-1 0,0 1 0,1-1 0,-1 0-1,0 1 1,0-1 0,0 0 0,0 0 0,1 0 0,-1 0 0,0 0 0,0 0-1,0-1 1,1 1 0,-1 0 0,0-1 0,0 1 0,0 0 0,0-1-1,0 1 1,1-2 0,7-1 51,-1-1 0,1 0 0,-1-1 0,-1 0 0,15-11 0,11-19-80,0 0-1,-3-2 0,-1-2 1,48-83-1,-157 272 291,73-134-337,0 1 1,1 0 0,1 0-1,1 0 1,0 1-1,1-1 1,1 1-1,0 19 1,2-36-62,-1 0 1,1-1-1,0 1 0,0 0 1,0-1-1,0 1 1,0 0-1,0 0 0,0-1 1,1 1-1,-1 0 0,0-1 1,0 1-1,1 0 1,-1-1-1,0 1 0,0 0 1,1-1-1,-1 1 0,1-1 1,-1 1-1,1 0 0,-1-1 1,1 1-1,-1-1 1,1 0-1,-1 1 0,1-1 1,0 1-1,-1-1 0,1 0 1,0 1-1,-1-1 1,2 0-1,10 1-3984</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1.013"/>
    </inkml:context>
    <inkml:brush xml:id="br0">
      <inkml:brushProperty name="width" value="0.025" units="cm"/>
      <inkml:brushProperty name="height" value="0.025" units="cm"/>
      <inkml:brushProperty name="color" value="#66CC00"/>
    </inkml:brush>
  </inkml:definitions>
  <inkml:trace contextRef="#ctx0" brushRef="#br0">1 113 18289,'0'0'2312,"12"2"-1068,2-1-1059,1 0 0,0-1 0,0 0 1,0-1-1,0-1 0,0 0 0,-1-1 1,1-1-1,21-8 0,-31 10-167,57-31 95,-59 31-99,0 0 0,0 0 1,0 0-1,0-1 0,0 1 0,0-1 0,-1 0 0,1 0 1,-1 0-1,0 0 0,0 0 0,0-1 0,0 1 0,-1-1 1,2-4-1,-3 8-9,0-1-1,-1 1 1,1-1 0,0 1 0,-1-1 0,1 1-1,0-1 1,-1 1 0,1 0 0,-1-1-1,1 1 1,-1 0 0,1-1 0,-1 1 0,1 0-1,-1 0 1,1-1 0,-1 1 0,1 0 0,-1 0-1,0 0 1,1 0 0,-1 0 0,1 0 0,-1 0-1,0 0 1,1 0 0,-1 0 0,1 0-1,-1 0 1,1 0 0,-1 0 0,0 0 0,1 1-1,-1-1 1,0 1 0,-26 5-59,16-2 41,1 1 0,0 1 0,0 0 0,1 0 0,-1 1 0,1 0 1,1 1-1,-12 11 0,15-13 34,0-1 0,1 1-1,-1 1 1,1-1 0,0 0 0,1 1 0,-1 0 0,1 0-1,1 0 1,-1 0 0,1 0 0,0 1 0,-1 12 0,3-17-31,0-1 0,0 0 1,1 0-1,-1 1 0,0-1 1,1 0-1,-1 0 0,1 0 1,0 0-1,0 1 0,-1-1 1,2 0-1,-1 0 0,0 0 1,0-1-1,0 1 0,1 0 1,-1 0-1,1-1 0,0 1 1,-1-1-1,1 1 0,0-1 1,0 0-1,0 0 0,0 0 1,0 0-1,0 0 0,4 1 1,3 1-776,0-1 1,0-1-1,1 0 1,-1 0-1,0 0 1,12-2-1,30-2-9331</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1.356"/>
    </inkml:context>
    <inkml:brush xml:id="br0">
      <inkml:brushProperty name="width" value="0.025" units="cm"/>
      <inkml:brushProperty name="height" value="0.025" units="cm"/>
      <inkml:brushProperty name="color" value="#66CC00"/>
    </inkml:brush>
  </inkml:definitions>
  <inkml:trace contextRef="#ctx0" brushRef="#br0">0 1 7271,'0'0'11953,"1"10"-10501,4 59 957,-7 91 1,1 24-1282,1-179-1140,0 0 0,0 0 0,1 0 1,0 0-1,0 0 0,0 0 0,1-1 1,0 1-1,0-1 0,0 1 1,0-1-1,1 1 0,5 6 0,-7-9-156,1-1 0,0 1-1,0 0 1,1-1-1,-1 1 1,0-1-1,0 1 1,1-1 0,-1 0-1,1 0 1,2 0-1,-1 0-426,-1 0 0,1-1-1,0 1 1,0-1 0,0 0-1,0 0 1,-1-1 0,8-1-1,14-7-5222</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1.765"/>
    </inkml:context>
    <inkml:brush xml:id="br0">
      <inkml:brushProperty name="width" value="0.025" units="cm"/>
      <inkml:brushProperty name="height" value="0.025" units="cm"/>
      <inkml:brushProperty name="color" value="#66CC00"/>
    </inkml:brush>
  </inkml:definitions>
  <inkml:trace contextRef="#ctx0" brushRef="#br0">193 0 17136,'0'0'2136,"-10"3"-941,-6 1-650,0 1 0,1 1-1,0 0 1,-21 12 0,29-14-432,0 0 1,0 0 0,1 1-1,0 0 1,0 0 0,0 0-1,0 1 1,1 0 0,0 0 0,0 0-1,0 1 1,-6 13 0,10-19-123,1 0 0,0-1 0,0 1 0,-1-1 1,1 1-1,0 0 0,0-1 0,0 1 0,-1 0 1,1-1-1,0 1 0,0 0 0,0-1 0,0 1 1,0 0-1,1 0 0,-1-1 0,0 1 0,0 0 1,0-1-1,0 1 0,1-1 0,-1 1 1,0 0-1,1-1 0,-1 1 0,0-1 0,1 1 1,-1-1-1,1 1 0,-1-1 0,2 2 0,25 2-312,32-15-236,-22-4 15,42-24 1,-45 21 322,56-21-1,-88 38 261,-1 0 0,1 0 0,0 1 0,0-1 0,0 0 0,-1 1 0,1 0 0,0-1 0,0 1-1,0 0 1,0 0 0,0 0 0,0 0 0,0 0 0,0 0 0,-1 1 0,1-1 0,3 2 0,-3 0-10,-1-1 1,0 1-1,-1 0 1,1 0-1,0 0 1,0 0-1,-1 0 1,1 0-1,-1 0 1,0 0-1,1 0 1,-1 0-1,0 0 1,0 0-1,0 0 1,-1 2-1,1-3-69,0 0 0,0 0-1,0 1 1,0-1-1,0 0 1,0 0 0,1 0-1,-1 0 1,0 0 0,1 0-1,-1 0 1,0 0-1,1 0 1,0 0 0,-1 0-1,1 0 1,-1-1-1,1 1 1,0 0 0,0 0-1,-1 0 1,1-1 0,0 1-1,0-1 1,0 1-1,0 0 1,0-1 0,0 1-1,0-1 1,0 0 0,1 1-1,2 0-468,-1-1-1,1 0 0,-1 0 1,1 0-1,0 0 0,-1 0 1,1-1-1,-1 1 0,5-2 1,22-10-5846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2.286"/>
    </inkml:context>
    <inkml:brush xml:id="br0">
      <inkml:brushProperty name="width" value="0.025" units="cm"/>
      <inkml:brushProperty name="height" value="0.025" units="cm"/>
      <inkml:brushProperty name="color" value="#66CC00"/>
    </inkml:brush>
  </inkml:definitions>
  <inkml:trace contextRef="#ctx0" brushRef="#br0">124 236 11883,'-11'7'502,"-8"4"-62,-3 2 1474,0 0 0,-28 23 0,62-36-1551,13-9-442,1 0 0,-1-2-1,45-28 1,67-53-2519,-51 23 2257,-78 63 553,-1-1 0,0-1-1,-1 1 1,0-1 0,0 0-1,0 0 1,-1-1 0,7-17-1,-34 34 1188,2 7-1063,2 0-1,-1 1 1,2 1 0,0 1 0,1 0-1,1 1 1,1 0 0,-20 38-1,31-52-232,0 0 0,1 0-1,0 1 1,0-1-1,0 1 1,1-1-1,0 1 1,0-1-1,0 1 1,1 0-1,0 0 1,0 7-1,1-11-89,-1 1 0,1-1 0,0 0 0,0 0 0,0 1 0,0-1 0,0 0 0,1 0 0,-1 0 0,1 0 0,-1 0 0,1 0 0,0 0 0,0-1 0,-1 1 0,1-1 0,0 1 0,1-1 0,-1 0 0,0 0 0,0 0 0,0 0 0,1 0 0,-1 0 0,1 0 0,-1-1 0,0 1 0,1-1 0,-1 0-1,3 0 1,9 1 2,0-1 0,0 0 0,0-1 0,0-1 0,-1 0 0,1-1 0,-1-1 0,0 0 0,1 0-1,-2-1 1,1-1 0,-1 0 0,0-1 0,0 0 0,0-1 0,-1-1 0,-1 1 0,1-2 0,-1 1 0,-1-1-1,0-1 1,0 0 0,7-13 0,-15 23-8,0 0-1,-1 0 0,1 0 1,-1 0-1,1 0 1,-1 0-1,1 0 0,-1-1 1,0 1-1,1 0 1,-1 0-1,0 0 1,0 0-1,0 0 0,0-1 1,0 1-1,0-1 1,-1 1 2,1 1 0,0 0 0,-1-1 0,1 1 1,0 0-1,-1-1 0,1 1 0,0 0 0,-1 0 1,1 0-1,-1-1 0,1 1 0,-1 0 0,1 0 1,0 0-1,-1 0 0,1 0 0,-1 0 0,1 0 1,-1 0-1,1 0 0,-1 0 0,1 0 1,-1 0-1,1 0 0,0 0 0,-1 0 0,0 1 1,-3 0 24,1 0 0,-1 1 0,0-1 0,1 1 0,-1 0 0,1 0 0,0 0 0,-4 4 0,3-2 10,0-1 0,0 1 0,1 1 0,0-1 0,-1 1 0,2-1 0,-1 1 0,0 0 1,1 0-1,0 0 0,0 0 0,-1 8 0,2-11-37,1 0 1,0 0 0,0 1-1,1-1 1,-1 0 0,0 0-1,1 0 1,-1 0 0,1 0-1,0 0 1,-1 0 0,1 0-1,0 0 1,0 0-1,1 0 1,-1-1 0,0 1-1,0 0 1,1-1 0,-1 1-1,1-1 1,0 1 0,-1-1-1,1 0 1,0 0-1,0 0 1,0 0 0,0 0-1,0 0 1,0 0 0,0-1-1,0 1 1,4 0 0,10 3-130,1 0 0,0-1 1,1-1-1,-1-1 1,0 0-1,0-1 1,1-1-1,-1-1 1,0 0-1,0-2 0,0 0 1,18-6-1,-33 9 146,0 0 1,0 0-1,1 0 0,-1-1 0,0 1 0,0 0 0,0-1 0,-1 0 0,1 1 0,0-1 0,-1 0 0,1 0 0,-1 0 0,1 0 1,-1 0-1,2-3 0,-3 3 19,0 1-1,1-1 1,-1 0 0,0 1 0,0-1 0,0 1 0,-1-1-1,1 0 1,0 1 0,0-1 0,-1 1 0,1-1 0,-1 1-1,0-1 1,1 1 0,-1-1 0,0 1 0,0 0 0,-1-2 0,-6-6 216,-1 0 0,0 1 0,0 0 1,-1 0-1,-14-8 0,-6-6-337,29 21 86,1 1 0,0 0-1,-1 0 1,1 0 0,0-1-1,0 1 1,0 0 0,-1 0-1,1-1 1,0 1 0,0 0-1,0 0 1,0-1 0,-1 1-1,1 0 1,0 0 0,0-1-1,0 1 1,0 0-1,0-1 1,0 1 0,0 0-1,0-1 1,0 1 0,0 0-1,0-1 1,0 1 0,0 0-1,0 0 1,0-1 0,0 1-1,0 0 1,0-1 0,1 1-1,-1 0 1,0-1 0,0 1-1,0 0 1,0 0 0,1-1-1,-1 1 1,0 0 0,0 0-1,1 0 1,-1-1 0,0 1-1,0 0 1,1 0 0,-1 0-1,0 0 1,1 0 0,-1-1-1,0 1 1,0 0 0,1 0-1,-1 0 1,0 0-1,1 0 1,-1 0 0,0 0-1,1 0 1,-1 0 0,0 0-1,1 0 1,26-3-82,-23 3 93,95-1-365,-5 0-1867,-75 0-210,0-1 0,33-8 0,-26 1-4367</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2.628"/>
    </inkml:context>
    <inkml:brush xml:id="br0">
      <inkml:brushProperty name="width" value="0.025" units="cm"/>
      <inkml:brushProperty name="height" value="0.025" units="cm"/>
      <inkml:brushProperty name="color" value="#66CC00"/>
    </inkml:brush>
  </inkml:definitions>
  <inkml:trace contextRef="#ctx0" brushRef="#br0">0 106 15471,'0'0'2946,"89"-25"-2017,-17 9 449,10 0-578,18 1-383,-2-1-449,-5-1-4228</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3.395"/>
    </inkml:context>
    <inkml:brush xml:id="br0">
      <inkml:brushProperty name="width" value="0.025" units="cm"/>
      <inkml:brushProperty name="height" value="0.025" units="cm"/>
      <inkml:brushProperty name="color" value="#66CC00"/>
    </inkml:brush>
  </inkml:definitions>
  <inkml:trace contextRef="#ctx0" brushRef="#br0">229 131 9385,'0'0'9550,"-12"-4"-7831,6 2-1618,0 0-1,1 1 0,-1 0 0,0 0 1,0 0-1,0 1 0,0 0 1,0 0-1,-1 1 0,1-1 1,0 1-1,1 1 0,-1-1 1,0 1-1,0 0 0,1 0 1,-1 1-1,1-1 0,-1 1 1,1 1-1,0-1 0,1 1 1,-7 5-1,1-1 144,1 0 1,0 1 0,-13 16-1,20-22-191,-1 1 1,0 0-1,1 0 0,0 0 1,-1 0-1,2 0 0,-1 1 0,0-1 1,1 1-1,0-1 0,0 1 0,0 7 1,1-11-46,0 0 0,0 0 0,0 0 0,0 0 0,0 0 0,0 0 0,1 0 0,-1 0 0,0 0 0,1 0 0,-1 0 0,0 0 0,1 0 1,0 0-1,-1 0 0,1 0 0,-1 0 0,1 0 0,0-1 0,0 1 0,0 0 0,-1 0 0,1-1 0,0 1 0,0-1 0,0 1 0,0-1 0,1 1 0,2 0 18,-1 0-1,0 0 0,1-1 1,-1 0-1,1 0 0,-1 0 1,0 0-1,1 0 1,4-1-1,4-2 50,0 0 1,-1 0-1,1-2 1,18-8 0,2-5-28,-2-2 0,0-1 0,31-28 1,-48 38-38,0-1 0,-1-1 0,-1 0 0,0-1 1,-1 0-1,0 0 0,-1-1 0,13-29 0,-21 34-89,-6 8-91,-11 13-86,5 0 217,1 0 0,1 0-1,0 1 1,1 1 0,0-1-1,-6 15 1,10-18 40,-1 0 0,2 1 1,0-1-1,0 1 0,0 0 1,1 0-1,1 0 0,0 0 1,0 19-1,1-27 1,0 1 1,1-1-1,-1 0 1,1 0 0,0 0-1,-1 0 1,1 0-1,0 0 1,0 0-1,0 0 1,1 0-1,-1 0 1,0-1-1,1 1 1,-1 0 0,1-1-1,-1 1 1,1-1-1,0 1 1,2 0-1,1 1 12,-1-1-1,1 0 1,0 0 0,0-1-1,0 1 1,0-1-1,0 0 1,8 0 0,0 0 17,0-2 0,-1 1 1,1-1-1,-1-1 0,1 0 1,20-7-1,-19 3-87,-1 0 0,1-1 0,-1 0 0,-1-1-1,0-1 1,0 0 0,0 0 0,16-19 0,-27 27-132,-11 36-230,10-33 424,-1 0 0,1-1 0,0 1 0,0 0 0,0-1 0,0 1 0,0 0 0,0 0 0,0-1 0,1 1 0,-1 0 0,0-1 0,1 1 0,0-1 0,-1 1 0,1-1 0,0 1 0,0-1 0,0 1 0,0-1 0,0 0 0,0 1 0,0-1 0,2 2 0,-1-2 4,1 1 0,-1-1 0,1 0 0,-1 0 0,1 0 0,0 0 0,-1 0 0,1-1 0,0 1 0,0-1 0,0 1-1,-1-1 1,7-1 0,-6 1 17,1 0-1,0 0 0,0-1 0,-1 1 1,1-1-1,0 0 0,-1 0 0,1-1 1,-1 1-1,0-1 0,1 0 0,-1 1 1,0-1-1,0-1 0,0 1 0,0 0 1,0-1-1,-1 0 0,1 1 0,-1-1 0,1 0 1,-1 0-1,0-1 0,1-2 0,-1-3 248,0 1 0,-1-1-1,-1 0 1,1 0-1,-2-10 1,0-1-54,3 19-233,0 0 0,-1 0-1,1 0 1,0 1 0,-1-1 0,1 0 0,0 1 0,0-1 0,0 1-1,0-1 1,-1 1 0,1 0 0,0 0 0,0 0 0,0 0 0,0 0-1,3 1 1,0 0-36,51-1-557,87-2-6312,-77-4-1405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3.854"/>
    </inkml:context>
    <inkml:brush xml:id="br0">
      <inkml:brushProperty name="width" value="0.025" units="cm"/>
      <inkml:brushProperty name="height" value="0.025" units="cm"/>
      <inkml:brushProperty name="color" value="#66CC00"/>
    </inkml:brush>
  </inkml:definitions>
  <inkml:trace contextRef="#ctx0" brushRef="#br0">25 1 11018,'0'0'6278,"-19"75"-5861,13-32 1088,6 3-512,0 2-64,4-6-449,12-2-351,2-8-97,3-10-128,-6-6-897,4-11-128,-15-5-577,-1-7-1986,-3-13-3651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27.111"/>
    </inkml:context>
    <inkml:brush xml:id="br0">
      <inkml:brushProperty name="width" value="0.025" units="cm"/>
      <inkml:brushProperty name="height" value="0.025" units="cm"/>
    </inkml:brush>
  </inkml:definitions>
  <inkml:trace contextRef="#ctx0" brushRef="#br0">1 210 7495,'0'0'1612,"9"-2"-485,472-57 3121,13 38-601,191 19-3623,52-1 11,-592-8 57,150-32 1,139-10 934,-358 54-988,-54 1-510,1-2 1,0 0 0,37-6 0,-43 1-3785,-1-3-1873</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4.195"/>
    </inkml:context>
    <inkml:brush xml:id="br0">
      <inkml:brushProperty name="width" value="0.025" units="cm"/>
      <inkml:brushProperty name="height" value="0.025" units="cm"/>
      <inkml:brushProperty name="color" value="#66CC00"/>
    </inkml:brush>
  </inkml:definitions>
  <inkml:trace contextRef="#ctx0" brushRef="#br0">1 71 9385,'0'0'9641,"82"-37"-7591,-29 28-673,15 1 65,9 1-578,-2 3-735,3 0-161,-10 3-513,-11 1-1569,-17 0-961,-17 0-1794,-18 0-3330</inkml:trace>
  <inkml:trace contextRef="#ctx0" brushRef="#br0" timeOffset="1">79 175 15887,'0'0'6118,"63"26"-5093,8-37-737,8 2-256,3 0-32,-4 1-1249,-15 3-2274,-19 2-2819,-20 3-3139</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4.553"/>
    </inkml:context>
    <inkml:brush xml:id="br0">
      <inkml:brushProperty name="width" value="0.025" units="cm"/>
      <inkml:brushProperty name="height" value="0.025" units="cm"/>
      <inkml:brushProperty name="color" value="#66CC00"/>
    </inkml:brush>
  </inkml:definitions>
  <inkml:trace contextRef="#ctx0" brushRef="#br0">0 32 11179,'0'0'7142,"86"29"-6982,-24-35-127,4-4-1187,-3-4-2241,-6-1-480,-5-1-289</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4.893"/>
    </inkml:context>
    <inkml:brush xml:id="br0">
      <inkml:brushProperty name="width" value="0.025" units="cm"/>
      <inkml:brushProperty name="height" value="0.025" units="cm"/>
      <inkml:brushProperty name="color" value="#66CC00"/>
    </inkml:brush>
  </inkml:definitions>
  <inkml:trace contextRef="#ctx0" brushRef="#br0">78 12 7399,'0'0'2610,"-10"9"-447,6-6-1857,-38 37 1470,40-38-1589,0 0 0,0 0 1,0 1-1,1-1 0,-1 0 1,0 1-1,1-1 0,0 1 1,-1-1-1,1 1 0,0 0 1,1 0-1,-1-1 0,0 1 1,1 0-1,-1 0 0,1 0 1,0 0-1,0-1 1,1 5-1,-1-6-164,1-1 0,0 1 0,0 0 0,0 0 0,0 0 0,-1-1 0,1 1 0,0 0 0,0-1 0,1 1 0,-1-1 0,0 1 0,0-1 0,0 0 0,0 1 0,0-1 0,0 0 0,1 0 0,-1 0 0,0 0 0,0 0 0,0 0 0,2 0 0,32-3 212,-32 3-184,16-4-152,0-1 0,0 0 1,-1-2-1,26-12 0,-29 12-99,0 0 0,0 1 0,0 1 0,1 0 0,0 1 1,-1 1-1,22-2 0,-36 6 230,0 0 1,0-1 0,0 1-1,0 0 1,0 0 0,-1 0 0,1 0-1,0 0 1,-1 0 0,1 0-1,-1 0 1,1 0 0,-1 0-1,1 0 1,-1 0 0,0 1 0,1-1-1,-1 0 1,0 0 0,0 0-1,0 1 1,0-1 0,0 0-1,0 0 1,0 2 0,-1 46 2242,1-36-1303,-1-12-909,1 0-1,0 0 1,0 1 0,0-1 0,0 0 0,0 0-1,0 0 1,1 1 0,-1-1 0,0 0 0,1 0-1,-1 0 1,0 0 0,1 0 0,-1 0-1,1 0 1,0 0 0,-1 0 0,1 0 0,0 0-1,0 0 1,0 0 0,-1 0 0,1 0 0,0-1-1,0 1 1,0 0 0,0-1 0,0 1 0,1-1-1,-1 1 1,0-1 0,0 1 0,0-1 0,0 0-1,0 0 1,1 1 0,-1-1 0,0 0-1,0 0 1,0 0 0,1 0 0,-1-1 0,0 1-1,0 0 1,0 0 0,1-1 0,-1 1 0,0-1-1,0 1 1,2-2 0,5-1 148,1-1 0,-1 0 0,0 0 0,-1-1 0,12-9 0,44-44 488,-58 53-692,-1 0-1,0-1 1,0 1-1,0-1 1,0 0-1,-1 0 1,0 0-1,0-1 1,-1 1 0,3-9-1,3 21-6519,32 10 971,-12-11 1673,8-1-1168</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5.271"/>
    </inkml:context>
    <inkml:brush xml:id="br0">
      <inkml:brushProperty name="width" value="0.025" units="cm"/>
      <inkml:brushProperty name="height" value="0.025" units="cm"/>
      <inkml:brushProperty name="color" value="#66CC00"/>
    </inkml:brush>
  </inkml:definitions>
  <inkml:trace contextRef="#ctx0" brushRef="#br0">273 113 11883,'0'0'8622,"-12"-4"-7533,-4-1-927,0 1 0,0 1 0,0 0 0,0 1 1,-1 1-1,-20 1 0,32 0-64,-1 0 1,1 0-1,-1 1 1,1 0-1,-1 0 0,1 0 1,-1 0-1,1 1 1,0 0-1,0 0 1,0 1-1,0-1 0,0 1 1,0 0-1,1 0 1,0 1-1,-1-1 1,1 1-1,0 0 0,1 0 1,-1 0-1,1 1 1,0-1-1,0 1 1,-4 8-1,6-12-83,0 1 0,1 0 0,-1-1 0,1 1 0,0 0 0,-1-1 0,1 1 0,0 0 0,0-1 0,0 1 0,0 0 0,0-1 0,1 1 0,-1 0 0,0-1 0,1 1 0,-1 0 0,1-1 0,0 1 1,-1-1-1,1 1 0,2 2 0,-1-2-3,0 0 1,1 0-1,-1 0 1,1 0 0,-1 0-1,1-1 1,0 0 0,-1 1-1,1-1 1,0 0-1,0 0 1,3 0 0,11 2 19,0 0 1,0-2-1,30 0 1,-36-1 0,4 0-133,-1-1 0,1 0 1,0-2-1,0 1 0,-1-1 1,0-1-1,0-1 0,0 0 1,0-1-1,-1 0 0,16-10 1,-28 15 14,1 0 1,-1 0-1,1-1 0,-1 1 1,0 0-1,0-1 0,0 1 1,0 0-1,0-1 0,0 1 1,0-1-1,0 1 1,0-3-1,2-36-7190,-2 4 1694,11 17 5806,-4 12 177,1 0-1,0 1 1,0 1 0,1-1-1,-1 2 1,1-1 0,0 1-1,1 1 1,-1 0 0,0 0-1,17-2 1,13 1 1843,66 0 1,-97 4-2242,2 1 198,0-1 0,1 1-1,-1 1 1,0 0 0,19 6-1,-28-8-152,-1 1-1,1 0 1,0-1-1,-1 1 1,1 0-1,-1 0 1,1 0-1,-1 0 1,0 0 0,1 1-1,-1-1 1,0 0-1,0 0 1,0 1-1,0-1 1,0 1-1,0-1 1,1 4-1,-2-3 46,1 0 0,-1 0 0,0 0 0,-1 0 0,1 0-1,0 0 1,-1 0 0,1 0 0,-1 0 0,0-1-1,1 1 1,-1 0 0,0 0 0,0 0 0,0-1 0,0 1-1,-1 0 1,1-1 0,0 1 0,-1-1 0,-1 2-1,-9 8 107,-1 0 0,0-1-1,-1-1 1,0 0-1,0-1 1,-1-1-1,-30 12 1,22-10 453,-1 2 0,-25 16 0,87-24-199,133-10-566,-60-10-5099,-97 11 1607,-14 6 3418,0 0 0,0-1 0,1 1 1,-1 0-1,0 0 0,0-1 0,0 1 1,0 0-1,0 0 0,1-1 0,-1 1 1,0 0-1,0-1 0,0 1 0,0 0 1,0 0-1,0-1 0,0 1 0,0 0 1,0-1-1,0 1 0,0 0 0,0 0 1,0-1-1,-1 1 0,1 0 0,0-1 1,0 1-1,0 0 0,0 0 0,0-1 1,-1 1-1,1 0 0,0 0 0,0-1 1,0 1-1,-1 0 0,1 0 0,0 0 1,0 0-1,0-1 0,-1 1 0,1 0 1,0 0-1,-1 0 0,1 0 0,0 0 1,0 0-1,-1-1 0,-19-6-6161</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5.664"/>
    </inkml:context>
    <inkml:brush xml:id="br0">
      <inkml:brushProperty name="width" value="0.025" units="cm"/>
      <inkml:brushProperty name="height" value="0.025" units="cm"/>
      <inkml:brushProperty name="color" value="#66CC00"/>
    </inkml:brush>
  </inkml:definitions>
  <inkml:trace contextRef="#ctx0" brushRef="#br0">1 3 11018,'0'0'10410,"77"-3"-9641,-15 3-577,8 0-128,6 0-128,-4 1-1505,-1-1-3268,-10 0-3299</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5.996"/>
    </inkml:context>
    <inkml:brush xml:id="br0">
      <inkml:brushProperty name="width" value="0.025" units="cm"/>
      <inkml:brushProperty name="height" value="0.025" units="cm"/>
      <inkml:brushProperty name="color" value="#66CC00"/>
    </inkml:brush>
  </inkml:definitions>
  <inkml:trace contextRef="#ctx0" brushRef="#br0">88 0 11082,'0'0'3038,"-11"1"-1831,-2-1-689,8-1-217,0 1 0,0 0 1,0 1-1,0-1 0,0 1 0,0 0 1,0 0-1,-7 3 0,12-4-230,-1 0 0,1 0-1,-1 0 1,1 0-1,-1 0 1,1 1 0,-1-1-1,1 0 1,-1 0 0,1 0-1,0 0 1,-1 1 0,1-1-1,-1 0 1,1 0-1,0 1 1,-1-1 0,1 0-1,0 1 1,-1-1 0,1 0-1,0 1 1,-1-1 0,1 1-1,0-1 1,0 0-1,-1 1 1,1-1 0,0 1-1,0-1 1,0 1 0,0-1-1,0 1 1,0-1 0,0 0-1,-1 1 1,2 0-1,15 10 751,29 1-471,-9-8-239,0-1 0,-1-2 0,1-1 0,0-2 1,68-13-1,-103 15-63,0-1 1,0 1 0,0-1-1,0 1 1,0 0 0,0 0-1,1 0 1,-1-1 0,0 1-1,0 0 1,0 0 0,1 1-1,-1-1 1,0 0 0,0 0-1,0 1 1,0-1-1,1 0 1,1 2 0,-6 13 550,-3 5-559,10-19-87,-1 1-1,1-1 1,0-1 0,0 1 0,-1 0-1,1-1 1,0 0 0,0 0 0,0 0-1,7-1 1,-4 1-239,74-8-5165,-31 3-1360,-19 3 954</inkml:trace>
  <inkml:trace contextRef="#ctx0" brushRef="#br0" timeOffset="1">636 78 4676,'0'0'353</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6.324"/>
    </inkml:context>
    <inkml:brush xml:id="br0">
      <inkml:brushProperty name="width" value="0.025" units="cm"/>
      <inkml:brushProperty name="height" value="0.025" units="cm"/>
      <inkml:brushProperty name="color" value="#66CC00"/>
    </inkml:brush>
  </inkml:definitions>
  <inkml:trace contextRef="#ctx0" brushRef="#br0">66 35 11307,'0'0'11098,"40"-2"-10676,-36 0-462,0 1 1,1 0-1,-1-1 1,0 0-1,0 0 0,0 0 1,0 0-1,0-1 1,0 0-1,-1 0 0,7-6 1,-35 9 199,15 3 62,0 1 0,1 0 0,0 0 0,0 1 0,0 0 0,0 1 0,1 0 0,-9 8 0,13-11-78,1 0 0,-1 0 0,1 0 0,0 1 0,0 0 0,0-1 0,0 1 1,0 0-1,1 0 0,0 0 0,0 1 0,0-1 0,1 1 0,-1-1 0,1 1 0,0-1 0,0 1 0,0 0 0,1 7 0,0-10-144,1 0 1,0 0-1,0 0 0,0 0 0,0 0 0,0-1 1,0 1-1,0 0 0,1-1 0,-1 1 0,0-1 1,1 1-1,-1-1 0,1 0 0,0 1 0,0-1 0,-1 0 1,1 0-1,0 0 0,0 0 0,0-1 0,0 1 1,0 0-1,0-1 0,0 0 0,0 1 0,4-1 1,61 2-3429,-17-7-2732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7.876"/>
    </inkml:context>
    <inkml:brush xml:id="br0">
      <inkml:brushProperty name="width" value="0.025" units="cm"/>
      <inkml:brushProperty name="height" value="0.025" units="cm"/>
      <inkml:brushProperty name="color" value="#66CC00"/>
    </inkml:brush>
  </inkml:definitions>
  <inkml:trace contextRef="#ctx0" brushRef="#br0">18 1 7399,'0'0'11595,"-3"13"-10597,-2 9-621,1 0 0,1 0 0,1 0 0,1 43 0,2-58-340,0 0 1,0 0-1,1 0 0,-1 0 0,1 0 0,1 0 0,0 0 0,0-1 1,6 10-1,-7-12-26,1-1 1,0 0 0,-1 0-1,2 0 1,-1 0 0,0 0-1,0-1 1,1 1 0,0-1-1,-1 0 1,1 0 0,0-1-1,0 1 1,0-1 0,0 1-1,0-1 1,8 0 0,-2 0 14,-1 0 0,0-1 1,1 0-1,-1-1 1,0 0-1,0 0 0,0-1 1,0 0-1,0-1 1,0 0-1,0-1 0,-1 1 1,1-2-1,-1 1 1,0-1-1,-1 0 0,12-10 1,-19 15-24,1-1 1,-1 1-1,0 0 1,1-1-1,-1 1 1,1-1-1,-1 1 1,1 0 0,-1 0-1,1-1 1,-1 1-1,1 0 1,-1 0-1,1 0 1,0-1-1,-1 1 1,1 0-1,-1 0 1,1 0-1,-1 0 1,1 0-1,0 0 1,-1 0 0,1 0-1,-1 1 1,1-1-1,-1 0 1,1 0-1,1 1 1,5 17 10,-8 40 25,0-40 95,1-13-124,0 0 0,0 0 0,0 1-1,1-1 1,-1 0 0,1 0 0,1 0-1,-1 0 1,1 0 0,-1 0 0,2 0 0,3 8-1,-3-11-13,-1 1 0,1-1 0,0 0 0,0 0-1,0 0 1,0 0 0,0 0 0,0-1-1,1 1 1,-1-1 0,0 0 0,1 0 0,-1 0-1,1-1 1,-1 1 0,1-1 0,-1 0-1,1 0 1,5 0 0,-3-1-391,0 1-1,0-1 1,0 1 0,0-2-1,0 1 1,11-5-1,31-22-7587,-16 0-1589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8.263"/>
    </inkml:context>
    <inkml:brush xml:id="br0">
      <inkml:brushProperty name="width" value="0.025" units="cm"/>
      <inkml:brushProperty name="height" value="0.025" units="cm"/>
      <inkml:brushProperty name="color" value="#66CC00"/>
    </inkml:brush>
  </inkml:definitions>
  <inkml:trace contextRef="#ctx0" brushRef="#br0">83 50 11819,'0'0'1591,"-8"7"-641,-67 55 5120,114-67-5846,-29 1-306,-1 0-1,0 0 1,0-1 0,0 0-1,-1 0 1,0-1-1,0 0 1,0 0 0,-1-1-1,0 0 1,0 0-1,-1-1 1,0 0-1,0 0 1,7-15 0,-46 53 1352,29-23-1243,0 1-1,0-1 1,1 1-1,0 0 1,0 0-1,1 0 1,0 1-1,0-1 1,0 11-1,2-17-23,0 0 0,-1 1-1,1-1 1,1 0 0,-1 1-1,0-1 1,0 0 0,1 0 0,-1 1-1,1-1 1,0 0 0,0 0-1,0 0 1,0 1 0,0-1 0,0 0-1,0-1 1,1 1 0,-1 0 0,1 0-1,-1 0 1,1-1 0,0 1-1,0-1 1,-1 1 0,1-1 0,0 0-1,0 0 1,1 0 0,-1 0-1,0 0 1,0 0 0,0-1 0,1 1-1,-1-1 1,0 1 0,3-1 0,5 1-61,-1-1 0,0 0 0,0 0 0,0-1 0,0-1 0,0 1 0,0-1 0,0-1 0,0 0 0,-1 0 0,1 0 0,9-7 0,16-16-2899,-8-9-3817,-14 10-3620</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8.593"/>
    </inkml:context>
    <inkml:brush xml:id="br0">
      <inkml:brushProperty name="width" value="0.025" units="cm"/>
      <inkml:brushProperty name="height" value="0.025" units="cm"/>
      <inkml:brushProperty name="color" value="#66CC00"/>
    </inkml:brush>
  </inkml:definitions>
  <inkml:trace contextRef="#ctx0" brushRef="#br0">130 0 10634,'0'0'10848,"-9"13"-10282,0 2-371,1 0 0,1 1 0,0 0 0,1 0 0,0 0 0,2 1 1,0-1-1,-4 32 0,8-44-177,-1-1 0,1 1 1,0 0-1,0-1 0,0 1 0,1-1 1,-1 1-1,1-1 0,0 1 0,0-1 1,0 1-1,0-1 0,0 0 0,3 4 1,-2-5-10,0 0 0,0-1-1,1 1 1,-1-1 0,1 1 0,-1-1 0,1 0 0,-1 0 0,1 0 0,0 0 0,-1-1 0,1 1 0,0-1-1,-1 1 1,1-1 0,0 0 0,0 0 0,4-1 0,6 0-396,0 0 1,0-1-1,0 0 0,23-9 0,8 0-55,-44 10 453,0 1-1,1 0 1,-1 0-1,0-1 0,1 1 1,-1 0-1,0 0 1,1 0-1,-1 0 1,0-1-1,1 1 0,-1 0 1,1 0-1,-1 0 1,0 0-1,1 0 0,-1 0 1,1 0-1,-1 0 1,0 0-1,1 0 0,-1 0 1,0 0-1,1 0 1,-1 0-1,1 1 1,-1-1-1,0 0 0,1 0 1,-1 0-1,0 1 1,1-1-1,-1 0 0,0 0 1,0 1-1,1-1 1,-1 0-1,0 0 0,0 1 1,1-1-1,-1 0 1,0 1-1,0-1 1,0 0-1,1 1 0,-1 0 1,-13 18 595,-28 17 220,25-26-726,0 0 0,-1-2 0,0 1-1,0-2 1,-1-1 0,0 0 0,0-1 0,-1-1 0,-37 4-1,56-8-154,1 0-1,-1 0 1,0-1-1,0 1 1,0 0-1,0 0 0,0 0 1,0 0-1,0-1 1,1 1-1,-1 0 0,0 0 1,0 0-1,0-1 1,0 1-1,0 0 1,0 0-1,0 0 0,0-1 1,0 1-1,0 0 1,0 0-1,0 0 0,0-1 1,0 1-1,0 0 1,-1 0-1,1 0 1,0 0-1,0-1 0,0 1 1,0 0-1,0 0 1,0 0-1,0 0 0,0-1 1,-1 1-1,1 0 1,0 0-1,0 0 1,0 0-1,0 0 0,-1 0 1,1 0-1,0-1 1,0 1-1,0 0 1,0 0-1,-1 0 0,1 0 1,0 0-1,0 0 1,0 0-1,-1 0 0,1 0 1,0 0-1,0 0 1,0 0-1,-1 0 1,1 0-1,0 0 0,0 0 1,0 0-1,-1 0 1,1 1-1,0-1 0,14-12-4255,-14 12 4307,29-17-8068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07:34.626"/>
    </inkml:context>
    <inkml:brush xml:id="br0">
      <inkml:brushProperty name="width" value="0.025" units="cm"/>
      <inkml:brushProperty name="height" value="0.025" units="cm"/>
    </inkml:brush>
  </inkml:definitions>
  <inkml:trace contextRef="#ctx0" brushRef="#br0">336 127 3043,'-14'2'229,"-171"23"1233,50-17 7342,134-8-7560,12 0 352,1009-11-462,-3-64-842,-399 21-1536,-618 54 1218,24-3-1532,-9-5-2218,-5-2-826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39.064"/>
    </inkml:context>
    <inkml:brush xml:id="br0">
      <inkml:brushProperty name="width" value="0.025" units="cm"/>
      <inkml:brushProperty name="height" value="0.025" units="cm"/>
      <inkml:brushProperty name="color" value="#66CC00"/>
    </inkml:brush>
  </inkml:definitions>
  <inkml:trace contextRef="#ctx0" brushRef="#br0">31 44 11499,'0'0'10218,"0"6"-10090,0-5-121,0 0 0,1 0 1,-1 0-1,0 0 0,0 0 1,1 0-1,-1 0 0,0 0 1,1 0-1,-1 0 0,1 0 1,-1 0-1,1 0 0,0 0 1,-1 0-1,1-1 0,0 1 1,0 0-1,-1 0 0,1-1 1,0 1-1,0 0 0,0-1 1,0 1-1,2 0 0,-1-1 6,0 1 0,0-1-1,1 0 1,-1 0 0,0 0 0,1 0-1,-1 0 1,0 0 0,0 0-1,1-1 1,-1 0 0,3 0 0,1-2-19,1 1 1,0-1 0,-1-1 0,0 1 0,0-1 0,0-1 0,0 1-1,9-9 1,-14 12-15,-1 1-1,1-1 1,0 1 0,-1-1-1,1 0 1,0 1-1,-1-1 1,1 0 0,-1 0-1,1 0 1,-1 1-1,1-1 1,-1 0-1,1 0 1,-1 0 0,0 0-1,0 0 1,1 0-1,-1 1 1,0-1 0,0 0-1,0 0 1,0 0-1,0 0 1,0 0-1,-1-2 1,1 3 0,-1-1 1,0 0-1,0 1 1,0-1-1,0 1 1,0-1-1,0 1 0,0-1 1,0 1-1,0 0 1,0 0-1,0-1 1,0 1-1,0 0 0,0 0 1,0 0-1,-1 0 1,0 0-1,-5 1-15,1-1 0,-1 1 0,1 0 0,-1 1-1,1 0 1,-10 3 0,11-2 62,-1 0-1,1 1 1,0-1-1,0 1 0,0 0 1,1 0-1,-1 0 1,1 1-1,0 0 1,0 0-1,1 0 1,0 0-1,-1 0 0,2 1 1,-1 0-1,1-1 1,0 1-1,0 0 1,0 0-1,1 0 1,-2 11-1,4-15-12,-1-1 0,0 1-1,0-1 1,1 1 0,-1 0 0,1-1 0,-1 1-1,1-1 1,0 1 0,-1-1 0,1 0-1,0 1 1,0-1 0,0 0 0,0 0 0,0 1-1,1-1 1,-1 0 0,0 0 0,0 0 0,1 0-1,-1 0 1,1-1 0,-1 1 0,1 0-1,-1-1 1,1 1 0,-1-1 0,1 1 0,-1-1-1,1 0 1,2 0 0,8 2 36,-1-1 0,1-1 0,18-1 0,-14 1-11,-1-1-21,-1-1-1,0-1 1,1 0 0,-1 0-1,23-11 1,-21 9-6,0-1 0,0 2 1,26-4-1,-40 9 46,0 0 1,-1 0 0,1 0-1,0 0 1,-1 1 0,1-1-1,-1 0 1,0 1-1,1-1 1,-1 1 0,0 0-1,0 0 1,0-1 0,0 1-1,1 2 1,20 24 1443,-15-25-1421,1 1 1,0-1 0,0-1-1,1 1 1,-1-1 0,1-1-1,-1 0 1,1 0 0,-1 0-1,17-2 1,6-3-127,52-11 1,-20 2-680,-53 14-380,-15 6-2848,-5-3-430</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0.007"/>
    </inkml:context>
    <inkml:brush xml:id="br0">
      <inkml:brushProperty name="width" value="0.025" units="cm"/>
      <inkml:brushProperty name="height" value="0.025" units="cm"/>
      <inkml:brushProperty name="color" value="#66CC00"/>
    </inkml:brush>
  </inkml:definitions>
  <inkml:trace contextRef="#ctx0" brushRef="#br0">57 241 4805,'0'0'1468,"1"-9"-609,2-6 54,1 0 0,0 1 0,0 0 0,8-14-1,-11 25-438,0 1-1,0-1 1,0 1-1,0-1 1,0 1-1,0-1 1,-1 1-1,1-1 1,-1 0-1,0 1 1,0-1-1,0 0 1,0-3-1,-1 5-404,1 1 0,0 0-1,0 0 1,0 0 0,0-1-1,0 1 1,0 0-1,-1 0 1,1 0 0,0 0-1,0 0 1,0-1 0,-1 1-1,1 0 1,0 0-1,0 0 1,0 0 0,-1 0-1,1 0 1,0 0 0,0 0-1,0 0 1,-1 0-1,1 0 1,0 0 0,0 0-1,-1 0 1,1 0-1,0 0 1,0 0 0,0 0-1,-1 0 1,1 0 0,0 0-1,0 0 1,0 0-1,-1 0 1,1 1 0,0-1-1,0 0 1,0 0 0,-1 0-1,1 1 1,-16 17 238,7-5-304,1-1 0,0 2-1,1-1 1,1 1 0,0 0 0,1 0-1,0 0 1,1 1 0,1 0-1,0-1 1,-1 20 0,4-34-2,0 1 1,0 0 0,0-1-1,1 1 1,-1 0 0,0-1-1,0 1 1,0-1 0,0 1-1,1 0 1,-1-1 0,0 1-1,1-1 1,-1 1 0,0-1-1,1 1 1,-1-1 0,1 1 0,-1-1-1,1 1 1,-1-1 0,1 0-1,-1 1 1,1-1 0,-1 0-1,1 1 1,-1-1 0,1 0-1,0 0 1,-1 0 0,1 1-1,0-1 1,28-4 141,23-20 139,-29 8-393,-1 0 0,0-2 0,-1-1 1,32-36-1,-44 45 85,-1-1 0,0 1 0,-1-1 0,0-1 0,-1 1 0,0-1 0,0 0 0,-2-1 0,1 1 0,-2-1 0,0 0 0,2-14 0,-7 22-208,-4 11 126,-6 12 55,5-6 98,-55 109 463,56-108-241,0 1-1,2 0 1,-1 0-1,2 0 1,0 1 0,1-1-1,-1 16 1,3-29-254,1 0 1,-1 0-1,1 0 1,-1 0-1,1 0 1,-1 0-1,1 0 1,-1 0 0,1 0-1,0 0 1,0 0-1,-1-1 1,1 1-1,0 0 1,0-1-1,0 1 1,0 0-1,0-1 1,0 1 0,0-1-1,0 1 1,0-1-1,0 0 1,0 0-1,0 1 1,0-1-1,0 0 1,0 0-1,0 0 1,0 0 0,0 0-1,1 0 1,-1 0-1,0-1 1,0 1-1,1 0 1,46-10 18,-36 6-737,0-1 0,-1 0 0,18-12 0,9-12-3911,-10 3-2084</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0.384"/>
    </inkml:context>
    <inkml:brush xml:id="br0">
      <inkml:brushProperty name="width" value="0.025" units="cm"/>
      <inkml:brushProperty name="height" value="0.025" units="cm"/>
      <inkml:brushProperty name="color" value="#66CC00"/>
    </inkml:brush>
  </inkml:definitions>
  <inkml:trace contextRef="#ctx0" brushRef="#br0">37 0 10122,'0'0'7719,"-5"4"-7778,2 0 186,0 0 0,0 0 0,0 1 0,0-1 0,0 0 0,1 1 0,0 0 0,0-1 0,0 1 0,1 0 0,-1 0 0,1 0 0,1 0 0,-1 0 0,1 0 0,-1 0 0,1 0 0,1 7 0,-1-2 189,0-6-198,0-1 0,0 0 1,0 0-1,0 0 0,0 1 0,1-1 1,-1 0-1,1 0 0,2 6 1,-2-8-96,0 0 0,0 0 0,0 0 1,1-1-1,-1 1 0,0 0 1,0 0-1,1-1 0,-1 1 0,0 0 1,1-1-1,-1 0 0,1 1 0,-1-1 1,1 0-1,-1 1 0,1-1 0,-1 0 1,0 0-1,1 0 0,-1-1 0,1 1 1,-1 0-1,1 0 0,1-1 0,3-1 17,-1 0 0,1 0 1,-1 0-1,0-1 0,1 1 0,-1-1 0,0 0 0,-1-1 0,1 1 0,0-1 0,-1 0 0,4-5 0,2-1-129,-1 0 0,0-1-1,-1-1 1,7-12 0,-20 46-2223,5-21 2087,1 0 0,-1 0 0,0 0 0,1 0 0,-1 0 0,1 0 0,-1 0 0,1 0 1,0-1-1,-1 1 0,1 0 0,0 0 0,-1-1 0,1 1 0,0 0 0,0-1 0,0 1 0,0-1 0,0 1 0,-1-1 0,1 1 0,0-1 0,0 0 1,0 0-1,0 1 0,0-1 0,0 0 0,0 0 0,0 0 0,0 0 0,1 0 0,-1 0 0,0 0 0,0 0 0,1-1 0,2 1-208,1-1-1,-1 0 0,0 0 0,1-1 1,-1 1-1,0-1 0,0 0 1,8-5-1,1 0-1401,9-4-1539</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0.731"/>
    </inkml:context>
    <inkml:brush xml:id="br0">
      <inkml:brushProperty name="width" value="0.025" units="cm"/>
      <inkml:brushProperty name="height" value="0.025" units="cm"/>
      <inkml:brushProperty name="color" value="#66CC00"/>
    </inkml:brush>
  </inkml:definitions>
  <inkml:trace contextRef="#ctx0" brushRef="#br0">119 16 3555,'0'0'16603,"-7"-4"-16192,4 2-376,0 0 1,0 1-1,-1 0 0,1-1 1,0 1-1,-1 1 1,1-1-1,-1 0 0,1 1 1,-1-1-1,1 1 1,-1 0-1,1 0 1,-1 1-1,1-1 0,0 1 1,-1 0-1,1-1 1,-1 2-1,1-1 0,0 0 1,0 1-1,0-1 1,0 1-1,0 0 0,0 0 1,0 0-1,0 0 1,-4 5-1,6-6-32,1-1-1,-1 0 1,0 1-1,1-1 0,-1 1 1,1-1-1,-1 1 1,1-1-1,-1 1 1,1 0-1,-1-1 1,1 1-1,-1 0 1,1-1-1,0 1 1,-1 0-1,1-1 0,0 1 1,0 0-1,0 0 1,-1-1-1,1 1 1,0 0-1,0 0 1,0 0-1,15 8 79,35-7 74,-43-3-129,54 0-253,-39-1 60,1 1-1,0 1 1,0 1-1,-1 1 1,1 1 0,43 12-1,-65-15 177,0 0-1,0 0 1,0 0 0,0 0-1,-1 1 1,1-1 0,0 0-1,0 1 1,0-1 0,-1 0-1,1 1 1,0-1 0,-1 1-1,1-1 1,0 1 0,-1 0-1,1-1 1,-1 1 0,1-1-1,0 1 1,-1 0 0,0 0-1,1-1 1,-1 1 0,1 0-1,-1 0 1,0 0-1,0-1 1,1 1 0,-1 0-1,0 0 1,0 0 0,0 1-1,-1 0 72,0 0 0,0-1 0,0 1 0,-1 0 0,1-1-1,0 1 1,-1-1 0,1 0 0,-1 1 0,1-1 0,-1 0-1,0 0 1,-2 1 0,-8 5 553,-1-2 1,1 0-1,-18 5 0,-43 3 1853,46-12-4336,27-4-2698,14-3-3503,12-4-806</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1.647"/>
    </inkml:context>
    <inkml:brush xml:id="br0">
      <inkml:brushProperty name="width" value="0.025" units="cm"/>
      <inkml:brushProperty name="height" value="0.025" units="cm"/>
      <inkml:brushProperty name="color" value="#66CC00"/>
    </inkml:brush>
  </inkml:definitions>
  <inkml:trace contextRef="#ctx0" brushRef="#br0">230 145 13004,'0'0'4047,"-11"-5"-1874,5 1-2037,0 1 0,0 1 1,0-1-1,-1 1 1,1 0-1,0 0 0,-1 1 1,0 0-1,1 0 0,-1 1 1,1 0-1,-1 0 1,0 0-1,1 1 0,-1 0 1,0 0-1,1 1 1,0-1-1,-12 6 0,12-5-109,1 1 0,0-1 0,0 1-1,1 0 1,-1 0 0,0 1-1,1-1 1,0 1 0,0 0-1,0 0 1,0 1 0,1-1-1,0 1 1,-1 0 0,2-1 0,-1 1-1,1 1 1,-1-1 0,-1 8-1,4-12-24,0 0-1,1-1 1,-1 1-1,0 0 1,1 0-1,-1 0 1,1 0 0,-1 0-1,1-1 1,-1 1-1,1 0 1,-1 0-1,1-1 1,0 1-1,0 0 1,-1-1-1,1 1 1,0-1-1,0 1 1,0-1 0,-1 1-1,1-1 1,0 1-1,0-1 1,0 0-1,0 0 1,0 1-1,0-1 1,0 0-1,0 0 1,0 0-1,0 0 1,0 0-1,0 0 1,1-1 0,45 1-355,-40 0 164,25-3-491,-25 1 517,1 1 0,-1 1 0,1 0 0,-1 0 0,0 0 0,1 1 0,11 2 0,-16-2 150,-1 0 1,0 0-1,1 1 1,-1-1 0,0 1-1,0-1 1,0 1-1,0 0 1,-1 0-1,1 0 1,0 0-1,-1 0 1,1 0 0,-1 0-1,0 1 1,0-1-1,0 0 1,0 1-1,0-1 1,0 1 0,-1-1-1,1 1 1,-1-1-1,0 1 1,1-1-1,-1 1 1,-1 3 0,2 12 281,-2 1 1,0 0 0,-1 0 0,0 0-1,-2-1 1,0 1 0,-1-1-1,-1 0 1,-1-1 0,-1 1 0,0-1-1,-1-1 1,-1 1 0,0-2 0,-1 1-1,-1-2 1,0 1 0,-16 13-1,26-26-243,1-1-1,-1 1 1,0 0-1,0-1 0,0 1 1,0-1-1,0 0 0,0 0 1,0 0-1,0 0 1,-5 2-1,7-3-14,-1 0 0,1 0 0,0 0 0,-1-1 0,1 1 0,-1 0-1,1 0 1,-1 0 0,1 0 0,0 0 0,-1-1 0,1 1 0,0 0 0,-1 0 0,1-1 0,0 1 0,-1 0 0,1 0 0,0-1 0,-1 1 0,1 0-1,0-1 1,0 1 0,-1-1 0,1 1 0,0 0 0,0-1 0,0 1 0,0 0 0,-1-1 0,1 1 0,0-1 0,0 1 0,0-1 0,0 1 0,0-1-1,0-5 14,1 0-1,-1 1 0,1-1 0,0 1 1,1-1-1,-1 1 0,1 0 0,4-10 1,27-45-991,3 1 1,82-102-1,33-52 487,-148 208 485,1 0-1,-1-1 1,0 0-1,-1 0 1,0 1-1,0-1 1,0-1-1,0 1 0,-1 0 1,0 0-1,0-8 1,-1 13-6,0 0 0,-1 1 0,1-1 0,0 1 0,0-1 0,-1 1 0,1-1 0,0 1 0,-1-1 0,1 1 0,0-1 0,-1 1 0,1-1 0,-1 1 0,1 0 0,0-1 0,-1 1 0,1-1 0,-1 1 0,0 0 0,1 0 0,-1-1 0,1 1 0,-1 0 0,1 0 0,-1 0 0,1 0 0,-1 0 0,0-1 0,1 1 0,-1 0 0,1 0 0,-1 1 0,0-1 0,1 0 0,-1 0 0,1 0 0,-1 0 0,0 0 0,1 1 0,-1-1 1,1 0-1,-2 1 0,-27 12-10,18-4 97,0 0 0,0 1 0,1 1 0,0 0-1,1 0 1,1 1 0,-10 16 0,14-22-17,1 0 1,0-1-1,0 2 1,0-1-1,1 0 1,0 0-1,0 1 1,1-1 0,-1 1-1,2 0 1,-1-1-1,1 1 1,0 0-1,0 0 1,0-1-1,1 1 1,0 0-1,3 7 1,-2-11-58,0 1 1,0-1-1,1 0 1,-1 1-1,1-1 1,0-1-1,0 1 1,0 0-1,0-1 1,1 1-1,-1-1 0,0 0 1,1 0-1,0-1 1,-1 1-1,1-1 1,0 1-1,0-1 1,0 0-1,0-1 1,7 1-1,9 1 55,1 0 0,39-4 0,-48 1-62,0-1 1,0 0-1,0-1 1,0-1 0,0 1-1,0-2 1,10-5-1,-15 6-4,0 0 0,0 0-1,0 0 1,-1-1 0,0 1-1,0-2 1,0 1 0,-1-1-1,0 0 1,0 0 0,0 0 0,4-8-1,-8 12 5,-1 1-1,1 0 1,-1 0 0,1 0-1,-1 0 1,1 0 0,-1 0-1,1-1 1,-1 1 0,0 0-1,0 0 1,0 0 0,0-1-1,0 1 1,0 0-1,0 0 1,0-1 0,0 1-1,-1-1 1,1 1-5,-1 0 0,1 1 1,-1-1-1,1 1 0,-1-1 0,0 1 0,1 0 1,-1-1-1,1 1 0,-1-1 0,0 1 0,1 0 1,-1 0-1,0-1 0,1 1 0,-1 0 0,0 0 1,0 0-1,1 0 0,-1 0 0,0 0 0,-1 0 1,-2 0-7,0 1 1,1-1-1,-1 1 1,0 0-1,0 0 1,1 0-1,-1 1 1,1 0-1,-1-1 1,-3 4 0,3-2 40,0 0 0,0 0 0,1 0 0,0 0 0,-1 1 0,1-1 0,0 1 0,1 0 0,-1 0 0,1 0 0,0 0 0,0 1 0,0-1 0,0 1 0,1-1 0,-1 1 0,1-1 0,1 1 0,-1 0 1,1 0-1,-1-1 0,2 7 0,0-9-23,0-1 1,0 0 0,0 1-1,0-1 1,1 0-1,-1 0 1,0 0 0,1 0-1,-1 0 1,1 0 0,-1 0-1,1-1 1,-1 1 0,1-1-1,-1 1 1,1-1-1,0 1 1,-1-1 0,1 0-1,0 0 1,-1 0 0,1 0-1,0 0 1,-1 0 0,1 0-1,2-1 1,46-6 190,-32 0-223,0-1 1,0-1-1,-1 0 0,0-1 0,-1-1 1,0 0-1,17-17 0,36-24-356,-75 76 184,0-8 310,2-9-40,1 0 1,0 0-1,0 1 1,1 0-1,0-1 1,0 1-1,1 0 1,-1 0 0,2 0-1,-1 0 1,1 0-1,1 0 1,1 9-1,-2-16-104,1 0 0,-1 0 0,1 0 0,-1 0 0,1-1 0,-1 1 0,1 0 0,0-1 0,-1 1 0,1 0 0,0-1 0,0 1 0,-1-1 0,1 1 0,0-1 0,0 1 0,0-1 0,0 1 0,0-1 0,-1 0 0,1 0 0,0 1 0,0-1 0,0 0 0,0 0 0,0 0 0,0 0 0,0 0 0,0 0 0,0 0 0,0-1 0,0 1 0,0 0 0,0 0 0,0-1 0,0 1 0,-1 0 0,3-2 0,0 1-500,0 0-1,0-1 1,0 1 0,0-1-1,0 0 1,0 0 0,0 0-1,-1 0 1,5-6-1,7-17-4811,-2-5-1335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1.978"/>
    </inkml:context>
    <inkml:brush xml:id="br0">
      <inkml:brushProperty name="width" value="0.025" units="cm"/>
      <inkml:brushProperty name="height" value="0.025" units="cm"/>
      <inkml:brushProperty name="color" value="#66CC00"/>
    </inkml:brush>
  </inkml:definitions>
  <inkml:trace contextRef="#ctx0" brushRef="#br0">1 0 12780,'0'0'6438,"50"44"-7367,-16-24-2306,9 0-2754</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2.325"/>
    </inkml:context>
    <inkml:brush xml:id="br0">
      <inkml:brushProperty name="width" value="0.025" units="cm"/>
      <inkml:brushProperty name="height" value="0.025" units="cm"/>
      <inkml:brushProperty name="color" value="#66CC00"/>
    </inkml:brush>
  </inkml:definitions>
  <inkml:trace contextRef="#ctx0" brushRef="#br0">141 136 14157,'0'0'1586,"-8"3"-486,-5 2-436,1 0 1,0 1-1,0 1 1,0 0-1,-13 11 1,22-16-511,-1 1 1,1-1-1,0 1 0,0 0 1,0 0-1,0 0 1,0 0-1,1 0 0,-1 0 1,1 1-1,0-1 1,0 1-1,0 0 1,1 0-1,-1-1 0,1 1 1,0 0-1,0 0 1,0 1-1,1-1 0,-1 0 1,1 0-1,0 0 1,0 5-1,2-7-138,-1 0 1,0 0-1,1-1 0,-1 1 1,1-1-1,-1 0 0,1 1 1,0-1-1,0 0 1,-1 0-1,1 0 0,0 0 1,0 0-1,0 0 0,0-1 1,0 1-1,0 0 0,0-1 1,0 0-1,1 0 0,-1 1 1,0-1-1,0 0 0,3-1 1,56-4 225,-46 1-377,-1-1 0,1 0 0,-1-2 0,0 1-1,0-2 1,-1 0 0,0 0 0,0-1 0,-1-1 0,0 0-1,12-14 1,-15 14 82,0 0 0,0 0 0,-1-1 0,0-1 0,-1 1 0,0-1 0,-1 0 0,0-1 0,-1 0 0,-1 0 0,0 0 0,4-24 0,-7 36 57,-1 1 0,0 0 0,0-1 0,0 1 0,0-1 0,0 1 0,0-1 0,0 1 0,0-1 0,0 1 0,0-1 0,0 1 0,0 0 0,0-1 0,0 1 0,0-1 0,0 1 0,-1-1 0,1 1 0,0 0 0,0-1 0,0 1 0,-1-1 0,1 1 0,0 0-1,0-1 1,-1 1 0,1 0 0,0-1 0,-1 1 0,1 0 0,-1 0 0,1-1 0,0 1 0,-2 0 0,-15 6 145,-15 23 130,24-20-170,1 1 0,0-1 0,1 1 0,0 1 0,1-1 0,0 1 0,0 0 0,1 0 0,1 0 1,-1 0-1,2 1 0,0 0 0,-1 22 0,3-31-92,0-1 1,0 0 0,0 0-1,1 0 1,-1 0-1,1 0 1,-1 0 0,1 0-1,0 0 1,0 0-1,0 0 1,0 0 0,0 0-1,0-1 1,1 1-1,-1 0 1,0-1-1,1 1 1,0-1 0,-1 1-1,4 1 1,0 0 7,0-1 0,0 1 0,0-1 0,0 0-1,1 0 1,-1-1 0,1 0 0,6 1 0,7 0 32,1-1-1,-1-1 1,39-5 0,-41 2-93,1-1 0,-1 0 0,0-1 0,0-1 0,0-1 0,0 0 0,-1-1 0,-1-1 0,1-1 0,-2 0 0,15-12-1,-27 20 45,0 1-1,-1-1 0,1 1 1,-1-1-1,1 0 0,-1 0 0,0 0 1,1 0-1,-1 0 0,0 0 0,0 0 1,-1 0-1,1 0 0,0 0 1,0-3-1,-1 4 6,-1 0 0,1 0 0,0 0 0,0 1 0,0-1 0,-1 0 0,1 1 0,0-1 0,-1 0 0,1 1 1,-1-1-1,1 0 0,-1 1 0,1-1 0,-1 1 0,1-1 0,-1 1 0,1-1 0,-1 1 0,0-1 0,1 1 0,-1-1 0,0 1 0,0 0 0,1-1 0,-1 1 0,0 0 1,-1 0-1,-2-1 11,0 0 0,-1 1 0,1 0 0,0 0 0,-1 0 0,1 0 0,0 1 1,-1-1-1,1 1 0,0 0 0,0 1 0,-1-1 0,-5 4 0,3 0 37,0 0-1,0 0 0,1 1 1,-1 0-1,1 0 1,1 0-1,-1 1 0,1 0 1,-6 11-1,9-15-12,1 0-1,-1 0 1,1 0-1,0 0 1,0 0-1,0 1 1,0-1-1,0 0 1,1 1-1,0-1 1,0 7-1,0-8-31,0 0 0,1 0 0,0 0 0,-1 0-1,1 0 1,0 0 0,0-1 0,0 1 0,0 0-1,0-1 1,0 1 0,0 0 0,1-1 0,-1 0-1,1 1 1,-1-1 0,1 0 0,-1 0 0,1 0-1,0 0 1,0 0 0,1 1 0,8 2 0,-1-1 0,1 0 0,-1 0 1,1-1-1,0 0 0,0-1 0,17-1 1,43-6-3382,-22-9-3047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2.733"/>
    </inkml:context>
    <inkml:brush xml:id="br0">
      <inkml:brushProperty name="width" value="0.025" units="cm"/>
      <inkml:brushProperty name="height" value="0.025" units="cm"/>
      <inkml:brushProperty name="color" value="#66CC00"/>
    </inkml:brush>
  </inkml:definitions>
  <inkml:trace contextRef="#ctx0" brushRef="#br0">1 0 15246,'0'0'3652,"5"81"-3044,-5-27 514,0 3-546,0 3-63,2-5-161,1-6-224,4-8-128,1-7 32,1-8-64,-4-11-641,-3-10-1216,-13-14-5927,-12-15 962</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3.174"/>
    </inkml:context>
    <inkml:brush xml:id="br0">
      <inkml:brushProperty name="width" value="0.025" units="cm"/>
      <inkml:brushProperty name="height" value="0.025" units="cm"/>
      <inkml:brushProperty name="color" value="#66CC00"/>
    </inkml:brush>
  </inkml:definitions>
  <inkml:trace contextRef="#ctx0" brushRef="#br0">2 178 11371,'-1'-12'2002,"1"7"-1803,-1 1 0,1-1 0,0 0 0,1 1 0,-1-1 0,1 0 0,0 1 0,0-1 0,0 0 0,1 1 0,-1 0 0,1-1 0,0 1 0,1 0 0,-1 0 0,1 0 0,0 0 0,0 0 1,0 1-1,0-1 0,0 1 0,1 0 0,0 0 0,-1 0 0,1 1 0,0-1 0,7-2 0,14-6 298,1 2 1,1 1 0,0 1-1,0 1 1,0 2-1,0 0 1,1 2-1,-1 1 1,45 4-1,-66-3-486,-1 0 0,1 1 1,0 0-1,-1 0 0,1 1 0,-1-1 0,0 1 0,1 0 0,-1 0 0,0 1 0,0 0 0,8 6 1,-11-7-20,1 1 1,-1-1-1,0 1 0,0 0 1,0 0-1,0 0 1,0 0-1,-1 0 1,1 0-1,-1 0 1,0 1-1,0-1 1,0 0-1,0 1 1,-1-1-1,0 1 1,1-1-1,-1 1 1,0-1-1,-1 1 0,0 4 1,-2 7 37,-1-1 1,0 1-1,-1-1 1,-1-1-1,0 1 0,-1-1 1,-1 0-1,-10 15 1,6-9 176,0 0 1,-14 35 0,25-53-186,1 0 1,-1 1 0,1-1-1,-1 0 1,1 1 0,-1-1-1,1 0 1,0 1 0,0-1-1,-1 0 1,1 1 0,0-1-1,0 1 1,1-1 0,-1 0-1,0 1 1,0-1 0,1 1-1,-1-1 1,1 0-1,-1 1 1,1-1 0,-1 0-1,1 0 1,0 0 0,0 1-1,-1-1 1,1 0 0,0 0-1,0 0 1,0 0 0,0 0-1,0 0 1,1-1 0,-1 1-1,0 0 1,0 0 0,1-1-1,-1 1 1,0-1 0,1 1-1,-1-1 1,0 0-1,1 0 1,1 1 0,9 0 15,0 1 0,0-2 0,1 0 1,16-2-1,-8 1 26,-8 0-93,0 0-1,-1-1 1,1 0 0,0 0-1,-1-2 1,0 1 0,0-2 0,15-7-1,-22 10 34,-1 0 0,1-1 0,-1 1 1,0-1-1,0 0 0,0 0 0,-1-1 0,1 1 0,-1-1 0,0 0 0,0 0 0,0 0 0,0 0 1,-1 0-1,0-1 0,1 1 0,-2-1 0,1 0 0,0 1 0,-1-1 0,0 0 0,0 0 0,0-9 1,-20 44 363,16-24-271,1 0-1,1 0 1,-1 0 0,1 0-1,0 1 1,0-1 0,1 0-1,0 0 1,0 1 0,0-1-1,1 0 1,0 0 0,0 0-1,3 10 1,-2-13-78,-1 0-1,1 0 0,0 0 1,0-1-1,0 1 1,0-1-1,0 0 1,1 1-1,-1-1 1,1 0-1,0 0 1,-1 0-1,1-1 1,0 1-1,0-1 1,0 1-1,0-1 1,0 0-1,0 0 1,0-1-1,0 1 0,1-1 1,-1 1-1,0-1 1,0 0-1,1 0 1,-1 0-1,7-2 1,-8 2-23,0 0 1,0-1-1,0 1 1,0-1-1,1 0 1,-1 1-1,0-1 1,0 0-1,0 0 1,-1 0-1,1-1 1,0 1-1,0 0 1,-1-1-1,1 1 1,0-1-1,-1 0 1,1 1-1,-1-1 1,0 0-1,0 0 1,0 0-1,0 0 1,0 0-1,0 0 1,1-4-1,0-1-800,-1 0-1,0 0 0,0-1 0,0 1 0,-1-1 0,-1-12 1,-4-12-5095</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3.564"/>
    </inkml:context>
    <inkml:brush xml:id="br0">
      <inkml:brushProperty name="width" value="0.025" units="cm"/>
      <inkml:brushProperty name="height" value="0.025" units="cm"/>
      <inkml:brushProperty name="color" value="#66CC00"/>
    </inkml:brush>
  </inkml:definitions>
  <inkml:trace contextRef="#ctx0" brushRef="#br0">0 1 17264,'0'0'3780,"68"27"-3524,-27-16-192,7-1-224,1-4-2370,4 1-1250,-10-3-2146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1:35.928"/>
    </inkml:context>
    <inkml:brush xml:id="br0">
      <inkml:brushProperty name="width" value="0.025" units="cm"/>
      <inkml:brushProperty name="height" value="0.025" units="cm"/>
    </inkml:brush>
  </inkml:definitions>
  <inkml:trace contextRef="#ctx0" brushRef="#br0">1 179 4100,'0'0'1025,"7"-6"-369,11-4-359,-1 0 0,1 1 0,1 1 0,0 0 0,0 2 0,0 0 0,1 1 0,-1 1 0,1 1 0,0 0 0,38 2 0,24 4-36,137 23 1,-57-5-206,518 0-790,3-50 700,-67 1 855,992-55 1747,-1511 75-2523,59-7-2161,-115 7-1023</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3.908"/>
    </inkml:context>
    <inkml:brush xml:id="br0">
      <inkml:brushProperty name="width" value="0.025" units="cm"/>
      <inkml:brushProperty name="height" value="0.025" units="cm"/>
      <inkml:brushProperty name="color" value="#66CC00"/>
    </inkml:brush>
  </inkml:definitions>
  <inkml:trace contextRef="#ctx0" brushRef="#br0">240 1 11659,'0'0'4271,"-13"3"-2040,11-3-2189,-30 7 1082,0 1 1,1 2-1,0 0 1,-54 29-1,84-39-1122,0 0 0,0 1 0,1-1-1,-1 0 1,0 1 0,0-1 0,1 1-1,-1 0 1,0-1 0,1 1 0,-1-1 0,1 1-1,-1 0 1,1 0 0,-1-1 0,1 1-1,-1 0 1,1 0 0,0 0 0,-1-1 0,1 1-1,0 0 1,0 1 0,0-1-7,1-1 1,-1 1-1,1 0 0,-1-1 0,1 1 1,-1-1-1,1 1 0,0-1 0,-1 0 1,1 1-1,0-1 0,-1 1 1,1-1-1,0 0 0,0 0 0,-1 1 1,1-1-1,0 0 0,0 0 1,1 0-1,54 2-371,-46-2 285,37-1-515,-6 0 330,-1 1 1,1 3-1,75 13 1,-115-16 295,0 0-1,0 0 1,1 0 0,-1 0 0,0 1 0,0-1 0,0 0-1,0 1 1,0-1 0,0 1 0,0-1 0,0 1 0,0-1-1,0 1 1,0 0 0,0 0 0,0-1 0,0 1 0,0 0-1,-1 0 1,1 0 0,0 0 0,0 0 0,-1 0 0,1 2-1,-1-2 46,0 0-1,-1 0 0,1 0 0,-1 1 0,0-1 0,1 0 0,-1 0 0,0 0 0,0 0 0,1 0 0,-1 0 0,0-1 0,0 1 0,0 0 0,0 0 0,0-1 1,0 1-1,-3 1 0,-59 24 1753,57-24-1689,-20 7 146,-1-2 1,0 0-1,0-2 0,-38 3 1,79-22-4845,11-5-1318,10-2-2483</inkml:trace>
  <inkml:trace contextRef="#ctx0" brushRef="#br0" timeOffset="1">490 30 18866,'0'0'4516,"-45"65"-3459,40-45-705,1-1-320,4-3-256,0-7-1986,9-2-1121,2-7-2851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4.281"/>
    </inkml:context>
    <inkml:brush xml:id="br0">
      <inkml:brushProperty name="width" value="0.025" units="cm"/>
      <inkml:brushProperty name="height" value="0.025" units="cm"/>
      <inkml:brushProperty name="color" value="#66CC00"/>
    </inkml:brush>
  </inkml:definitions>
  <inkml:trace contextRef="#ctx0" brushRef="#br0">3 0 16560,'0'0'5039,"-1"12"-4281,-1 50 395,12 116 0,-6-103-508,-4-54 96,0 0-1,7 36 1,-6-56-709,-1 0 1,0 0-1,1 0 1,-1 0-1,1 0 1,0 0-1,-1 0 1,1 0-1,0 0 1,0 0-1,0 0 0,-1 0 1,1-1-1,0 1 1,0 0-1,0-1 1,0 1-1,0 0 1,0-1-1,1 1 0,-1-1 1,0 0-1,0 1 1,0-1-1,0 0 1,0 0-1,1 0 1,-1 0-1,0 0 0,0 0 1,0 0-1,1 0 1,-1 0-1,0 0 1,0-1-1,0 1 1,0 0-1,0-1 1,0 1-1,1-1 0,-1 0 1,0 1-1,1-2 1,6-2 102,-1 0 0,1 0 0,-1-1 0,12-9 0,4-9-95,-2-1 0,-1-1 0,-1 0 0,-1-2 0,-2 0 0,15-30 0,14-24-667,-44 79-1193</inkml:trace>
  <inkml:trace contextRef="#ctx0" brushRef="#br0" timeOffset="1">183 372 15631,'0'0'6566,"68"23"-5861,-31-23-609,-1 0-577,3 0-2850,-3-6-4292</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4.611"/>
    </inkml:context>
    <inkml:brush xml:id="br0">
      <inkml:brushProperty name="width" value="0.025" units="cm"/>
      <inkml:brushProperty name="height" value="0.025" units="cm"/>
      <inkml:brushProperty name="color" value="#66CC00"/>
    </inkml:brush>
  </inkml:definitions>
  <inkml:trace contextRef="#ctx0" brushRef="#br0">122 107 15246,'0'0'2776,"-11"0"-1510,6 0-1120,1 0 0,-1 0 1,1 0-1,-1 1 1,1 0-1,-1 0 0,1 0 1,-1 0-1,1 1 1,0 0-1,0 0 0,0 0 1,0 0-1,0 0 1,0 1-1,1 0 0,-1 0 1,1 0-1,0 0 1,0 0-1,0 1 0,0 0 1,0-1-1,1 1 1,0 0-1,0 0 0,0 0 1,0 0-1,1 1 1,-1-1-1,1 0 0,-1 8 1,2-10-79,-1 1-1,1-1 1,0 1 0,0-1 0,1 1 0,-1-1 0,0 1-1,1-1 1,0 0 0,-1 1 0,1-1 0,0 0-1,0 1 1,0-1 0,1 0 0,-1 0 0,0 0-1,1 0 1,0 0 0,-1 0 0,1 0 0,0-1 0,0 1-1,0-1 1,0 1 0,0-1 0,0 0 0,0 1-1,1-1 1,-1 0 0,0-1 0,1 1 0,-1 0 0,0-1-1,1 1 1,-1-1 0,1 0 0,-1 0 0,5 0-1,1 1 11,1-1 0,-1-1 0,0 0 0,0 0-1,0 0 1,0-1 0,0 0 0,0-1 0,0 1-1,0-2 1,10-5 0,-12 5-39,0-1 0,0 0 1,-1 0-1,0-1 0,0 1 0,0-1 0,0 0 1,-1 0-1,0-1 0,-1 1 0,1-1 0,-1 0 1,-1 0-1,1 0 0,-1 0 0,0-1 1,-1 1-1,2-15 0,-3 17-38,0 1 1,0 0-1,0 0 1,-1 0-1,1 0 1,-1 0-1,0 0 1,0 0-1,-1 0 1,1 0 0,-1 1-1,0-1 1,0 1-1,0-1 1,0 1-1,0-1 1,-1 1-1,0 0 1,0 0-1,1 0 1,-2 1-1,1-1 1,0 1-1,0-1 1,-1 1-1,0 0 1,1 1-1,-1-1 1,0 0-1,0 1 1,0 0-1,0 0 1,0 0-1,0 1 1,0-1-1,-4 1 1,6 0-129,-29-2-678,31 2 546,-1 0 1,0 0-1,0 0 1,0 0-1,1 0 0,-1 0 1,0 0-1,0 0 1,0 0-1,1 0 1,-1 0-1,0 1 1,0-1-1,1 0 1,-1 1-1,0-1 1,1 0-1,-1 1 1,0-1-1,1 1 1,-1-1-1,0 1 1,1-1-1,-1 1 0,1-1 1,-1 1-1,1 0 1,-1 1-1,3 0-4743,13-2-1580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44.959"/>
    </inkml:context>
    <inkml:brush xml:id="br0">
      <inkml:brushProperty name="width" value="0.025" units="cm"/>
      <inkml:brushProperty name="height" value="0.025" units="cm"/>
      <inkml:brushProperty name="color" value="#66CC00"/>
    </inkml:brush>
  </inkml:definitions>
  <inkml:trace contextRef="#ctx0" brushRef="#br0">84 1 17168,'0'0'5958,"-43"64"-4741,25-22-384,6 3-449,3 4-192,7-1-64,2-2-95,6-3-1,13-4-577,6-7-1505,0-9-1345,4-10-5125</inkml:trace>
  <inkml:trace contextRef="#ctx0" brushRef="#br0" timeOffset="1">118 554 17264,'0'0'3780,"-16"53"-2307,23-41-448,11-4-801,-2-7-896,6-1-4101</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50.441"/>
    </inkml:context>
    <inkml:brush xml:id="br0">
      <inkml:brushProperty name="width" value="0.025" units="cm"/>
      <inkml:brushProperty name="height" value="0.025" units="cm"/>
      <inkml:brushProperty name="color" value="#66CC00"/>
    </inkml:brush>
  </inkml:definitions>
  <inkml:trace contextRef="#ctx0" brushRef="#br0">3193 243 6374,'-130'-35'5368,"32"7"-1859,-159-23-1,-362-12-4549,-3 53 0,547 16 1048,0 3-1,0 3 1,2 4 0,0 3-1,0 4 1,2 2 0,1 3-1,2 4 1,-129 79 0,145-76 9,2 1 0,2 2 1,1 3-1,2 2 0,2 1 0,2 2 0,2 2 1,2 2-1,3 1 0,1 2 0,3 1 1,-37 94-1,56-116 71,1 2 0,1-1 0,2 1-1,1 0 1,2 1 0,2-1 0,1 1 0,1 0 0,9 59 0,-4-65-35,2-2 1,0 1-1,2-1 0,1 0 0,1 0 0,1-2 1,1 1-1,2-2 0,0 0 0,2 0 0,0-2 1,26 26-1,-3-11-58,1-2 0,2-2 0,1-2 0,1-1 1,2-3-1,1-2 0,55 21 0,-6-9-274,2-5 0,180 35 1,-119-43 259,0-6 0,1-8 0,276-17 0,473-117 201,-473 33 49,-11-38 282,-393 117-507,0-3 0,-1 0 1,-1-2-1,-1-1 0,0-2 0,-1-1 0,46-43 0,-61 49-44,0-1-1,-1 0 0,0-1 0,-1 0 1,-2-1-1,1-1 0,-2 1 0,-1-2 0,0 1 1,-1-1-1,-1 0 0,-1-1 0,-1 1 1,2-28-1,-4 16 109,-1 1 0,-2-1 0,-1 0 1,-2 1-1,-1-1 0,-1 1 0,-2 0 0,-1 1 0,-17-41 1,8 34-20,-2 0 0,-1 1-1,-1 0 1,-3 2 0,0 1 0,-44-42 0,8 19-48,-2 3-1,-2 3 1,-3 2-1,-1 4 1,-2 3-1,-135-57 1,18 23 16,-4 9 1,-3 8 0,-2 9-1,-2 8 1,-1 9 0,-2 8-1,-267 4 1,405 20-68,-466 23-146,469-16-74,1 3-1,0 2 1,1 3-1,1 3 1,0 2 0,-86 43-1,113-46-672,2 2 0,0 0-1,-41 37 1,15 1-2848</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51.428"/>
    </inkml:context>
    <inkml:brush xml:id="br0">
      <inkml:brushProperty name="width" value="0.025" units="cm"/>
      <inkml:brushProperty name="height" value="0.025" units="cm"/>
      <inkml:brushProperty name="color" value="#66CC00"/>
    </inkml:brush>
  </inkml:definitions>
  <inkml:trace contextRef="#ctx0" brushRef="#br0">2523 5 11179,'-486'-5'2732,"415"11"-2370,1 3 0,0 2 0,1 4 1,-125 44-1,87-15-387,3 6 1,2 3-1,-113 81 1,-257 237 95,201-109 148,228-213-161,1 1 1,3 3 0,-55 97 0,82-127-23,1 1 0,1 0 0,1 0 0,1 1 0,1 0 0,2 1 0,0-1 0,2 1 0,1 0 0,0 0 1,2 0-1,2 0 0,0 0 0,1 0 0,2 0 0,1-1 0,0 0 0,2 0 0,1-1 0,1 0 0,1 0 1,1-1-1,1 0 0,19 23 0,0-4-31,2-3 0,2-1 0,1-1-1,2-2 1,1-2 0,2-1 0,1-3 0,1-1 0,2-3 0,72 31 0,-31-22-206,1-4 1,1-3 0,2-5 0,0-3-1,102 7 1,-16-15 492,0-7 1,0-8-1,0-7 1,219-44-1,-171 9 326,-3-10-1,393-156 1,-266 51-81,-288 127-426,-1-2 1,-2-2-1,77-68 0,-117 90-88,-1-1-1,-1 0 1,0-2-1,-1 1 0,-1-2 1,-1 0-1,0-1 0,10-26 1,-18 36-14,-1 0 0,-1 0 1,0 0-1,0-1 0,-1 1 1,-1-1-1,1 1 1,-2-1-1,0 0 0,0 1 1,-1-1-1,-1 1 0,0-1 1,0 1-1,-1-1 0,-1 1 1,0 0-1,-9-18 0,1 10-126,0 1 0,-1 0 0,-1 0 0,-1 2 0,0 0-1,-1 0 1,-1 2 0,0 0 0,-1 1 0,-31-18-1,17 14-447,0 1-1,-2 1 1,0 2 0,0 1-1,-64-12 1,34 15-1364,-1 2 0,-116 5 0,2 9-2609</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53.315"/>
    </inkml:context>
    <inkml:brush xml:id="br0">
      <inkml:brushProperty name="width" value="0.025" units="cm"/>
      <inkml:brushProperty name="height" value="0.025" units="cm"/>
      <inkml:brushProperty name="color" value="#66CC00"/>
    </inkml:brush>
  </inkml:definitions>
  <inkml:trace contextRef="#ctx0" brushRef="#br0">5303 274 9641,'-40'-16'156,"0"2"0,-1 2 0,-1 2 0,-67-8 0,-174-1 420,262 18-485,-413-7 1319,-37-2-557,-983-43-645,1211 45-62,-1 11 0,-331 47 0,384-21-146,-211 62 0,329-69 0,2 2 0,1 4 0,0 2 0,3 4 0,-125 83 0,175-105 9,1 1 1,0 1-1,1 0 0,1 1 0,0 0 0,-13 20 0,20-24-3,0 1 0,1 0 0,1 0 0,0 0-1,0 1 1,2-1 0,-1 1 0,1 0 0,1 0 0,-1 21-1,3-22 13,-1 0-1,2 0 0,0 0 1,0 0-1,1-1 0,1 1 1,0 0-1,0-1 1,1 0-1,1 0 0,0 0 1,0 0-1,1-1 0,0 1 1,1-2-1,0 1 0,1-1 1,0 0-1,0 0 0,1-1 1,0-1-1,0 1 0,17 9 1,11 5 243,0-1 0,2-3 0,0 0-1,52 14 1,170 33 223,-101-37-363,311 12 0,165-55-11,-302-16-70,-3-14 1,-2-15-1,429-135 0,-655 163-33,825-288 311,-920 316-295,51-21 380,90-53 0,-135 70-270,0-1 0,-1-1 0,0 0 0,-1-1 0,0 0-1,0 0 1,-1-2 0,-1 1 0,0-1 0,-1-1 0,14-26 0,-21 34-52,1 1 0,-2-1-1,1 0 1,0 0 0,-1 0 0,0 1 0,-1-1 0,1-1-1,-1 1 1,0 0 0,-1 0 0,1 0 0,-1 0 0,0 1 0,-1-1-1,-3-10 1,1 8-38,0 0-1,-1 0 0,0 1 1,0-1-1,-1 1 0,0 0 1,0 1-1,-1-1 0,0 1 1,-8-6-1,-10-4-32,-1 1 0,-1 0 0,0 2 0,-1 1 0,-51-14 0,20 11-36,-2 2 0,1 3 0,-79-3 0,-182 17-1829,249 4-133,-100 23-1,151-27 1007,-15 3-2542</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54.244"/>
    </inkml:context>
    <inkml:brush xml:id="br0">
      <inkml:brushProperty name="width" value="0.025" units="cm"/>
      <inkml:brushProperty name="height" value="0.025" units="cm"/>
      <inkml:brushProperty name="color" value="#66CC00"/>
    </inkml:brush>
  </inkml:definitions>
  <inkml:trace contextRef="#ctx0" brushRef="#br0">132 14589 11563,'-125'9'470,"124"-9"-457,1-1 0,-1 1 0,1 0 0,0 0 0,-1-1 0,1 1 0,0 0 0,-1-1 0,1 1 0,0 0 0,0-1 0,-1 1 0,1-1 0,0 1 0,0 0 0,-1-1 0,1 1 0,0-1 0,0 1 0,0-1 0,0 1 0,0-1 0,0 1 0,0-1 0,0 1 1,0-1-1,0 1 0,0 0 0,0-1 0,0 1 0,0-1 0,0 1 0,1-1 0,-1 1 0,0-1 0,0 1 0,1 0 0,-1-1 0,0 1 0,0-1 0,1 1 0,-1 0 0,1-1 0,11-22 1,208-316 170,-82 133-176,819-1237 119,-487 741-590,647-1005 2374,481-574-1108,162 121 1298,33 289-2001,151 164 499,-450 604 118,-802 606 40,-601 431-792,24-15-196,-4-5 1,118-117 0,-187 153-1022,-25 14-2664,-16 18 83</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54.651"/>
    </inkml:context>
    <inkml:brush xml:id="br0">
      <inkml:brushProperty name="width" value="0.025" units="cm"/>
      <inkml:brushProperty name="height" value="0.025" units="cm"/>
      <inkml:brushProperty name="color" value="#66CC00"/>
    </inkml:brush>
  </inkml:definitions>
  <inkml:trace contextRef="#ctx0" brushRef="#br0">66 232 12908,'0'0'2990,"16"-6"-2916,42-8 35,0 3 0,86-6-1,311-33-976,-323 29-35,181-52 0,-286 65 1100,27-9 197,-25 2 2890,-161 119-2052,6 6 0,-196 219-1,-171 298-1541,302-379-6956,103-147-747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2:55.481"/>
    </inkml:context>
    <inkml:brush xml:id="br0">
      <inkml:brushProperty name="width" value="0.025" units="cm"/>
      <inkml:brushProperty name="height" value="0.025" units="cm"/>
      <inkml:brushProperty name="color" value="#66CC00"/>
    </inkml:brush>
  </inkml:definitions>
  <inkml:trace contextRef="#ctx0" brushRef="#br0">106 435 13004,'0'0'1490,"-4"17"-1608,-12 62 354,4 1-1,-2 140 0,5-58 31,-9 34 495,-14 270 731,32-454-1348,0-5-21,-1 0 0,1-1 0,1 1-1,-1-1 1,4 12 0,-4-17-107,0 1-1,1-1 1,-1 0 0,1 0-1,-1 0 1,1 0 0,0 0 0,0 0-1,-1 0 1,1 0 0,0 0-1,0-1 1,0 1 0,0 0 0,0 0-1,0-1 1,0 1 0,0-1 0,0 1-1,0-1 1,0 1 0,0-1-1,1 0 1,-1 1 0,0-1 0,0 0-1,0 0 1,1 0 0,-1 0-1,0 0 1,0 0 0,0 0 0,1 0-1,-1-1 1,0 1 0,2-1-1,6-2 29,0-1 0,0 0 0,0-1 0,-1 0 0,1 0 0,-1-1 0,-1 1 0,1-2 0,-1 1 0,0-1 0,0-1 0,6-8 0,-6 9-7,411-528 1113,-166 195-1537,271-265-6595,-360 438 3939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1:36.735"/>
    </inkml:context>
    <inkml:brush xml:id="br0">
      <inkml:brushProperty name="width" value="0.025" units="cm"/>
      <inkml:brushProperty name="height" value="0.025" units="cm"/>
    </inkml:brush>
  </inkml:definitions>
  <inkml:trace contextRef="#ctx0" brushRef="#br0">44 161 8072,'0'0'2914,"12"0"-2540,798-29 155,-264-15-265,331-35 315,-859 75-439,-24 1 151,-31 1-113,-766 31-353,327-6 168,-509 48-30,1191-92-1410,88-15-1558,-112 13 4</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48.286"/>
    </inkml:context>
    <inkml:brush xml:id="br0">
      <inkml:brushProperty name="width" value="0.025" units="cm"/>
      <inkml:brushProperty name="height" value="0.025" units="cm"/>
      <inkml:brushProperty name="color" value="#66CC00"/>
    </inkml:brush>
  </inkml:definitions>
  <inkml:trace contextRef="#ctx0" brushRef="#br0">3261 274 6406,'-11'-6'7693,"-102"-69"-5807,84 53-2049,-1 1 0,-2 1 1,0 1-1,-1 2 0,0 2 1,-45-15-1,26 19-238,-1 1 0,-85-3 0,-109 10-235,144 4 516,-563 18 1014,468-3-281,-265 58-1,368-52-157,1 5 0,-138 58 1,183-64-299,2 3 0,1 2 0,1 1 1,1 3-1,2 1 0,-52 50 1,78-64-151,0 2 0,0-1 0,2 2 0,1 0 0,0 1 0,2 0 0,0 1 0,1 0 1,1 1-1,2 0 0,0 0 0,1 1 0,1-1 0,2 1 0,0 1 0,2-1 1,0 0-1,2 0 0,0 0 0,9 43 0,-1-29 6,1-1 1,1 1-1,3-2 0,0 0 1,3-1-1,1 0 0,41 59 1,-2-17 32,3-4 0,73 70 1,-48-60-15,4-4 1,3-4-1,3-5 1,3-3 0,148 75-1,-162-101-7,2-3-1,2-4 0,1-4 0,1-4 1,2-4-1,0-4 0,127 9 0,-125-23-12,-1-4-1,0-4 1,0-4 0,0-5-1,139-36 1,-70 0 58,-2-7 1,-3-7-1,-2-7 1,151-94-1,-252 130 62,-1-3 0,-2-1 0,-1-3 0,-3-2 0,73-84-1,-86 85-53,-3-1 0,-1-2 0,-2 0 0,-2-2 0,-2-2 0,-3 0 0,20-62 0,-33 80-57,0 0 0,-2 0 1,-1-1-1,-1 1 0,-2-1 1,-1 0-1,-2 0 1,-1 1-1,-1-1 0,-2 0 1,-1 1-1,-2 0 0,-1 1 1,-1-1-1,-2 2 0,0 0 1,-2 0-1,-2 1 0,0 1 1,-2 0-1,-1 2 0,0 0 1,-2 1-1,-1 1 1,-34-28-1,7 15 1,-1 2 1,-2 1-1,-1 4 1,-1 1-1,-2 3 1,-96-29-1,21 17 17,-258-38 0,222 56-218,0 7-1,-1 7 1,0 7 0,1 8 0,0 8-1,-179 41 1,105-3-2821,16-4-2835</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55.180"/>
    </inkml:context>
    <inkml:brush xml:id="br0">
      <inkml:brushProperty name="width" value="0.025" units="cm"/>
      <inkml:brushProperty name="height" value="0.025" units="cm"/>
      <inkml:brushProperty name="color" value="#66CC00"/>
    </inkml:brush>
  </inkml:definitions>
  <inkml:trace contextRef="#ctx0" brushRef="#br0">6277 2113 7751,'-79'-61'-149,"-133"-106"411,-209-211-1,270 215 84,8-7 0,-172-266 1,296 406-392,-50-76 268,-130-154-1,172 230-549,-1 1-1,-2 1 1,-1 2-1,-1 1 0,-1 1 1,-1 2-1,-1 2 1,-1 1-1,-42-16 1,21 16-252,0 2 0,-2 3 0,1 3 0,-95-7 0,62 14 1443,1 4 1,-121 15-1,136-4-135,0 3-1,0 4 1,2 2-1,0 4 1,-134 64-1,137-50-543,1 3-1,2 3 0,2 2 0,2 4 1,3 2-1,2 3 0,2 2 0,3 3 1,-61 88-1,35-28-146,6 3 1,-74 173-1,-74 282 16,-116 638-99,97 24 183,91 66 1001,134-924-658,48 552 0,27-412-152,132 531 1,-13-413-91,-138-526-159,6-1 0,4-3 1,94 150-1,-110-207-58,3-3-1,1-1 1,3-2 0,1-1 0,3-3-1,88 65 1,-95-81-14,1-2 0,1-2 0,1-2-1,1-1 1,1-3 0,0-1 0,1-2 0,1-3 0,75 11-1,-72-18 5,0-2 0,1-2-1,-1-3 1,0-1-1,0-3 1,73-19-1,-60 8 43,-2-3 0,-1-3 0,-1-2 0,82-50-1,-57 22 43,-1-4-1,90-84 1,123-156 36,-128 101 98,276-429 0,46-280-25,19-336 53,-393 881-188,106-578 0,-176 625 15,-13-2-1,-18-582 1,-45 433 268,-115-588 1,109 855-197,-8 2 0,-120-321 0,133 438-96,-4 2 0,-3 1 0,-3 2 0,-4 2 0,-3 2-1,-2 2 1,-4 3 0,-2 2 0,-70-59 0,64 71-25,-3 3 0,-2 3 0,-2 3 0,-1 3 0,-2 3 0,-2 3 0,-1 4 0,-1 3 0,-1 3 0,-126-19 0,106 29-37,0 4 0,-1 5 1,0 4-1,0 4 0,0 5 0,1 3 0,0 6 1,-128 39-1,76-6-6,3 7 1,3 7 0,2 6-1,4 5 1,3 7 0,4 6 0,-138 122-1,99-61-26,6 9 0,8 6 0,7 6-1,-175 264 1,182-214 14,10 6 0,9 6 0,-157 422 0,207-436 10,9 4 1,9 2-1,11 2 1,-24 346-1,55-166-269,17-1 1,17 1-1,19-3 0,155 682 1,-144-881 131,9-3 0,133 302-1,-145-402 160,5-3 0,4-1 0,4-4 0,4-2 0,4-3 0,122 120 0,-92-117 10,5-6 1,3-3-1,4-6 1,3-4-1,3-5 1,3-6-1,2-5 0,3-5 1,249 67-1,-283-99-22,0-4 1,2-5-1,-1-3 0,156-7 0,-167-7-3,-1-4 0,-1-3 1,0-4-1,-1-3 0,126-51 0,-97 22 24,-2-5-1,-2-4 1,-4-5 0,-1-4-1,-4-4 1,133-130-1,-80 49 23,-6-6 0,215-316 0,-185 204-3,-11-7 0,-13-7 0,159-434 0,-167 312-19,-18-7 0,71-446 1,-137 508-24,-16-2 0,-7-520 0,-39 675-1,-67-390 1,40 427-11,-7 2 0,-113-280 1,103 323 11,-6 2 0,-5 2 1,-5 4-1,-92-116 1,92 143 16,-4 2 1,-3 4 0,-3 3-1,-3 4 1,-134-88 0,149 115-34,-2 3 0,-1 3 0,-1 3-1,-2 3 1,-2 3 0,0 3 0,-1 4 0,-1 3 0,-1 3 0,0 3 0,0 4 0,-1 3 0,1 3 0,-1 4 0,1 3-1,0 4 1,0 2 0,2 4 0,-77 28 0,22 8-340,2 6-1,3 5 1,3 5 0,3 5-1,-129 107 1,-502 493-6542,400-325-388</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26.039"/>
    </inkml:context>
    <inkml:brush xml:id="br0">
      <inkml:brushProperty name="width" value="0.025" units="cm"/>
      <inkml:brushProperty name="height" value="0.025" units="cm"/>
      <inkml:brushProperty name="color" value="#66CC00"/>
    </inkml:brush>
  </inkml:definitions>
  <inkml:trace contextRef="#ctx0" brushRef="#br0">473 3 9065,'-15'-2'3322,"13"17"-1959,2-11-1537,1 15 321,1 0 1,1 0 0,1-1-1,10 28 1,7 39-43,-9 16 39,-4 1 0,-4 0 0,-12 121 0,-56 307 1761,29-282-713,-229 1135-669,230-1254-498,-51 220 201,72-277 132,3 0-1,-1 140 1,11-195-316,1 0 0,1-1 1,1 1-1,0-1 0,1 0 0,1 0 1,0 0-1,1 0 0,9 16 0,-8-21-29,0 0-1,0-1 0,1 0 0,1 0 1,-1 0-1,1-1 0,1-1 0,0 0 1,0 0-1,1-1 0,-1 0 0,19 8 1,6-1 26,1 0-1,0-3 1,1-1 0,0-2 0,71 7 0,196-6 0,-228-10-18,1095-88 49,-1109 81-68,37-6 31,-1 4 0,186 5 0,-281 5-25,1 1 0,-1-1-1,0 0 1,0 1 0,1 0-1,-1-1 1,0 1 0,0 1-1,0-1 1,0 0 0,0 1-1,0-1 1,-1 1 0,1 0-1,0 0 1,-1 0 0,1 1-1,-1-1 1,0 0 0,0 1-1,0-1 1,2 4 0,-3-2 14,1 0 0,-1 0-1,0 0 1,0 0 0,-1 0 0,1 0 0,-1 0 0,0 0 0,0 0 0,0 1 0,-1-1 0,0 0 0,1 0 0,-1 0 0,-1 0 0,1-1-1,-3 6 1,-50 145 144,38-101-158,-3 0 0,-2-2 0,-46 83 0,40-95 21,16-24 34,1-1 1,1 2 0,0-1-1,-12 30 1,21-44-47,0 0 0,0 1 0,0-1 0,0 0-1,0 0 1,0 1 0,0-1 0,0 0 0,1 0 0,-1 0 0,1 1 0,-1-1 0,1 0 0,-1 0 0,1 0-1,-1 0 1,1 0 0,0 0 0,0 0 0,-1 0 0,1 0 0,0 0 0,0 0 0,0-1 0,0 1-1,0 0 1,0-1 0,0 1 0,1-1 0,-1 1 0,0-1 0,0 1 0,0-1 0,0 0 0,2 1 0,55 12 73,-42-10-26,93 26 156,-68-17-208,-1-1 0,1-2-1,75 5 1,-76-14 15,1-2-1,-1-1 1,67-16 0,116-43-9,7-2-20,-140 48 8,0 3 1,1 5-1,95 3 0,271 30-21,-18 0 10,260-50 32,-523 7-27,221-19 23,-266 31-32,136 11 0,-220 0 39,54 14 0,-58-10-1779,55 5 0,-86-15-1571,-10-6-1554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26.937"/>
    </inkml:context>
    <inkml:brush xml:id="br0">
      <inkml:brushProperty name="width" value="0.025" units="cm"/>
      <inkml:brushProperty name="height" value="0.025" units="cm"/>
      <inkml:brushProperty name="color" value="#66CC00"/>
    </inkml:brush>
  </inkml:definitions>
  <inkml:trace contextRef="#ctx0" brushRef="#br0">16 2647 12748,'-16'11'1744,"45"-23"-963,76-50 1037,123-96 1,-119 79-1046,558-424 483,-16-27-1222,-291 235 64,569-416-104,-648 547 396,-191 115-358,-89 48-81,50-32 372,-32 10-1682,-11-4-4320,-8 16 821</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27.298"/>
    </inkml:context>
    <inkml:brush xml:id="br0">
      <inkml:brushProperty name="width" value="0.025" units="cm"/>
      <inkml:brushProperty name="height" value="0.025" units="cm"/>
      <inkml:brushProperty name="color" value="#66CC00"/>
    </inkml:brush>
  </inkml:definitions>
  <inkml:trace contextRef="#ctx0" brushRef="#br0">52 147 7783,'0'0'6220,"-9"-3"-4288,-26-11-944,35 14-970,0 0 1,-1 0 0,1-1 0,-1 1-1,1 0 1,0 0 0,-1-1 0,1 1-1,-1 0 1,1 0 0,0-1-1,-1 1 1,1-1 0,0 1 0,0 0-1,-1-1 1,1 1 0,0 0 0,0-1-1,0 1 1,-1-1 0,1 1-1,0-1 1,0 1 0,0-1 0,0 1-1,0-1 1,0 1 0,0 0 0,0-1-1,0 1 1,0-1 0,0 1-1,0-1 1,0 1 0,0-1 0,1 1-1,-1-1 1,0 1 0,0 0 0,0-1-1,1 1 1,-1-1 0,0 1-1,1 0 1,-1-1 0,0 1 0,1 0-1,-1-1 1,0 1 0,1 0 0,-1 0-1,0-1 1,1 1 0,0 0-1,24-14 45,-23 13-16,42-17 260,1 1 1,0 3-1,1 1 0,0 3 1,1 1-1,86-4 0,-127 13-299,-1 0-1,1 0 0,0 0 0,0 0 0,-1 1 1,1 0-1,-1 0 0,1 0 0,-1 1 0,1 0 0,7 4 1,-11-4 0,0 0 0,0 0 1,0 0-1,0 0 0,0 1 0,-1-1 1,1 1-1,-1-1 0,0 1 1,1 0-1,-1-1 0,0 1 1,-1 0-1,1 0 0,0 0 0,-1-1 1,0 1-1,1 0 0,-1 0 1,0 0-1,-1 0 0,1 0 0,0 0 1,-2 3-1,0 8 109,-1 1-1,-1-1 1,0 0 0,-1-1-1,-1 1 1,0-1 0,-12 20-1,-65 86 417,57-85-477,-10 13-73,6-9-157,2 1 1,2 1 0,-37 74 0,52-78-3185,9-15-3828</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28.507"/>
    </inkml:context>
    <inkml:brush xml:id="br0">
      <inkml:brushProperty name="width" value="0.025" units="cm"/>
      <inkml:brushProperty name="height" value="0.025" units="cm"/>
      <inkml:brushProperty name="color" value="#66CC00"/>
    </inkml:brush>
  </inkml:definitions>
  <inkml:trace contextRef="#ctx0" brushRef="#br0">135 470 11787,'0'0'2376,"-2"-8"-198,2 4-1915,-1 0 0,0 0 0,0 0 0,0 0 0,-1 0 0,1 0 0,-4-4 0,5 7-206,-1 0 1,0 0-1,1 1 1,-1-1-1,0 0 1,0 0 0,0 1-1,0-1 1,1 0-1,-1 1 1,0-1-1,0 1 1,0 0-1,0-1 1,0 1-1,0 0 1,-1-1-1,1 1 1,0 0-1,0 0 1,0 0-1,0 0 1,0 0-1,0 0 1,0 0-1,0 0 1,0 0-1,0 1 1,0-1-1,0 0 1,0 1-1,0-1 1,0 1 0,0-1-1,0 1 1,0-1-1,0 1 1,0 0-1,0 0 1,1-1-1,-1 1 1,0 0-1,0 0 1,0 1-1,-7 7 64,0-1 1,1 2-1,0-1 0,0 1 1,1 0-1,0 0 0,1 1 0,0 0 1,1 0-1,0 0 0,1 0 0,0 1 1,-2 23-1,5-35-119,0 0-1,0 0 1,0 1 0,-1-1-1,1 0 1,0 0 0,0 0 0,0 1-1,1-1 1,-1 0 0,0 0-1,0 1 1,0-1 0,0 0 0,0 0-1,0 0 1,0 1 0,0-1 0,0 0-1,0 0 1,1 0 0,-1 0-1,0 1 1,0-1 0,0 0 0,0 0-1,0 0 1,1 0 0,-1 0-1,0 1 1,0-1 0,0 0 0,1 0-1,-1 0 1,0 0 0,0 0 0,0 0-1,1 0 1,-1 0 0,0 0-1,0 0 1,0 0 0,1 0 0,-1 0-1,0 0 1,0 0 0,1 0-1,-1 0 1,0 0 0,12-6 99,0-5 101,0 0 0,0-1 1,-1-1-1,-1 1 0,17-28 1,40-78 499,-41 64-339,26-74 0,-44 102-165,-1 0-1,-1 0 1,-1 0-1,-1-1 1,1-34-1,-19 81 380,0 19-565,1 1 0,1 0 0,3 1 0,1 0 0,2 1 0,2-1 0,2 47 0,1-83-9,2-1-1,-1 1 1,0 0 0,1 0-1,0 0 1,0-1 0,0 1-1,1 0 1,-1-1 0,1 0-1,0 1 1,0-1 0,4 5-1,-4-7 1,-1 0-1,1-1 0,0 1 1,0-1-1,0 0 1,0 1-1,0-1 0,0 0 1,1 0-1,-1 0 1,0 0-1,0-1 0,1 1 1,-1-1-1,0 1 1,1-1-1,-1 0 0,1 0 1,-1 0-1,1 0 1,-1 0-1,0-1 0,1 1 1,-1-1-1,0 1 1,1-1-1,-1 0 0,3-1 1,5-3 14,0 0 1,-1-1 0,1 0 0,-1 0-1,0-1 1,-1 0 0,0 0-1,0-1 1,0 0 0,-1-1-1,0 0 1,-1 0 0,0 0 0,7-15-1,-5 7 9,0 0-1,0-1 1,-2 0-1,0 0 1,-2-1-1,1 1 1,1-32-1,-6 48-21,1 1 0,-1-1-1,0 0 1,0 0 0,0 0-1,0 0 1,0 0 0,-1 0-1,1 0 1,0 0-1,-1 1 1,0-1 0,1 0-1,-1 0 1,-2-2 0,3 3-2,-1 1 1,1 0 0,-1 0 0,1-1-1,-1 1 1,0 0 0,1 0 0,-1 0 0,1 0-1,-1 0 1,0 0 0,1 0 0,-1 0-1,1 0 1,-1 0 0,0 0 0,1 0 0,-1 0-1,1 0 1,-1 1 0,0-1 0,1 0-1,-1 0 1,1 1 0,-1-1 0,1 0 0,-1 1-1,1-1 1,-1 1 0,0 0 0,-4 4 15,-1 0 1,1 1 0,0 0-1,0 0 1,-8 13 0,2 0-19,2-6 3,1 1 0,0-1-1,1 2 1,0-1-1,1 1 1,1 0 0,1 1-1,0-1 1,-3 19-1,7-33 0,0-1-1,0 1 0,0 0 1,0-1-1,0 1 0,1-1 1,-1 1-1,0-1 0,0 1 1,0-1-1,0 1 0,1-1 1,-1 1-1,0-1 0,1 1 0,-1-1 1,0 1-1,1-1 0,-1 1 1,0-1-1,1 1 0,-1-1 1,1 0-1,-1 1 0,1-1 1,-1 0-1,1 0 0,-1 1 1,1-1-1,-1 0 0,1 0 0,-1 0 1,2 1-1,24-4 107,27-19 86,-53 22-194,60-33 76,57-26 11,-104 54-80,0 0-1,1 1 1,-1 0-1,1 1 1,0 1-1,28-2 1,-42 4 8,1 0 0,-1-1 0,1 1 1,0 0-1,-1 0 0,1 0 0,0 0 0,-1 0 1,1 0-1,0 1 0,-1-1 0,1 0 0,0 0 1,-1 0-1,1 1 0,-1-1 0,1 0 1,0 0-1,-1 1 0,1-1 0,-1 1 0,1-1 1,-1 1-1,1-1 0,-1 0 0,1 1 1,-1 0-1,0-1 0,1 1 0,-1-1 0,0 1 1,1-1-1,-1 1 0,0 0 0,1 0 1,-2 0 18,1-1 1,0 0-1,0 0 1,0 1-1,0-1 1,0 0-1,0 1 1,0-1-1,-1 0 1,1 0 0,0 1-1,0-1 1,0 0-1,-1 0 1,1 0-1,0 1 1,0-1-1,-1 0 1,1 0-1,0 0 1,-1 0-1,1 1 1,0-1 0,0 0-1,-1 0 1,1 0-1,0 0 1,-1 0-1,1 0 1,0 0-1,-1 0 1,1 0-1,0 0 1,0 0 0,-1 0-1,1 0 1,0 0-1,-1 0 1,1 0-1,0-1 1,0 1-1,-1 0 1,1 0-1,0 0 1,-1 0 0,1 0-1,0-1 1,0 1-1,0 0 1,-1 0-1,1-1 1,0 1-1,0 0 1,0 0-1,-1-1 1,-2-2 50,0-1 1,0 0-1,1 0 0,-1 0 0,1 0 1,0 0-1,0 0 0,0 0 1,0-1-1,1 1 0,-1-6 0,-11-60 94,8 33-121,1 19-58,1 0 0,-1-35 0,4 53-17,0-1 1,0 1-1,0-1 1,0 1-1,0-1 1,0 1-1,0-1 1,0 1-1,0-1 1,1 1-1,-1 0 1,0-1-1,0 1 1,1-1-1,-1 1 1,0-1-1,1 1 1,-1 0-1,0-1 1,1 1-1,-1 0 1,0-1-1,1 1 1,-1 0-1,1 0 1,-1-1-1,1 1 1,-1 0 0,1 0-1,-1 0 1,1 0-1,-1 0 1,1-1-1,-1 1 1,1 0-1,26 4-1075,22 15-2012,-48-19 3009,69 26-8996,-36-19 614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0.331"/>
    </inkml:context>
    <inkml:brush xml:id="br0">
      <inkml:brushProperty name="width" value="0.025" units="cm"/>
      <inkml:brushProperty name="height" value="0.025" units="cm"/>
      <inkml:brushProperty name="color" value="#66CC00"/>
    </inkml:brush>
  </inkml:definitions>
  <inkml:trace contextRef="#ctx0" brushRef="#br0">20 554 11371,'0'0'8765,"-2"9"-7820,-7 45 121,4 1-1,1-1 0,6 83 1,0-41-411,1-68-168,-3-28-468,0 0-1,1 0 1,-1 0 0,0 0-1,0 0 1,0 0 0,1 0 0,-1 0-1,0 1 1,0-1 0,0 0 0,1 0-1,-1 0 1,0 0 0,0 0-1,0 0 1,1 0 0,-1 0 0,0 0-1,0 0 1,1 0 0,-1-1 0,0 1-1,0 0 1,0 0 0,1 0-1,-1 0 1,0 0 0,0 0 0,0 0-1,0 0 1,1-1 0,-1 1-1,0 0 1,0 0 0,0 0 0,0 0-1,0-1 1,1 1 0,-1 0 0,0 0-1,0 0 1,0-1 0,0 1-1,0 0 1,0 0 0,0 0 0,0-1-1,0 1 1,0 0 0,17-50 1438,-6-30-1168,-3-1 1,-3-1-1,-8-98 1,3 174-286,0 2-1,0 1 0,0-1 0,0 0 0,0 1 0,-1-1 0,1 0 0,-1 1 0,0-1 0,0 1 0,-1-1 0,1 1 0,-4-6 0,5 9-9,-1 0 1,1 0-1,-1 0 0,1 0 1,-1-1-1,1 1 1,-1 0-1,1 0 1,-1 1-1,1-1 0,-1 0 1,1 0-1,0 0 1,-1 0-1,1 0 0,-1 0 1,1 1-1,-1-1 1,1 0-1,0 0 0,-1 1 1,1-1-1,-1 0 1,1 1-1,0-1 1,-1 0-1,1 1 0,0-1 1,0 0-1,-1 1 1,1-1-1,0 1 0,0-1 1,-1 0-1,1 1 1,0-1-1,0 1 1,0-1-1,0 1 0,0-1 1,0 1-1,0-1 1,0 1-1,0-1 0,0 1 1,0 0-1,-7 27-152,7-28 157,-4 29-45,1 1 0,2 43 0,2-45 40,-2-26 8,1 0 0,0 0 0,0 0-1,0 0 1,0 0 0,1 0 0,-1-1 0,1 1 0,-1 0 0,1 0 0,-1 0-1,1 0 1,0 0 0,0-1 0,0 1 0,0 0 0,2 2 0,-2-3 1,0-1 1,0 1-1,0-1 1,0 1-1,0-1 0,0 0 1,0 1-1,1-1 1,-1 0-1,0 0 1,0 0-1,0 0 1,0 0-1,0 0 1,0 0-1,0 0 1,0 0-1,0-1 1,0 1-1,0 0 0,0-1 1,2 0-1,3-2 16,0-1 0,0 1 0,-1-1 0,1 0 0,-1-1-1,0 0 1,0 1 0,7-11 0,9-14 41,-2-1 0,-1 0 0,18-42 0,-28 53-37,-1 0-1,0-1 1,-2 1 0,0-1 0,-1 0-1,-1-1 1,0-23 0,-20 122-445,6 3 444,-1-9 140,3 2-1,2 92 1,6-162-159,2-1 0,-1 1 0,0-1-1,1 1 1,-1-1 0,1 1 0,0-1 0,0 0 0,1 0 0,-1 1 0,1-1-1,-1 0 1,1 0 0,0 0 0,0 0 0,4 3 0,-4-4-19,0-1 0,0 0 0,0 1 1,1-1-1,-1 0 0,0 0 0,1-1 0,-1 1 0,1 0 1,-1-1-1,1 0 0,-1 1 0,1-1 0,0 0 0,-1 0 1,1-1-1,-1 1 0,1 0 0,-1-1 0,1 0 1,-1 1-1,0-1 0,4-2 0,3-1-412,1-1 0,-1 0 1,-1-1-1,1 0 0,-1-1 0,0 1 0,-1-1 1,0-1-1,0 1 0,0-1 0,-1-1 0,8-13 1,-4 7-1012,-2-1 1,0 0-1,-1-1 1,0 1-1,-2-1 1,6-27-1,-5-39-3285,-6 83 4816,0 0 1,0-1-1,0 1 1,0 0 0,0 0-1,0-1 1,0 1-1,0 0 1,0-1-1,0 1 1,0 0-1,-1 0 1,1-1-1,0 1 1,0 0 0,0 0-1,0-1 1,-1 1-1,1 0 1,0 0-1,0 0 1,-1 0-1,1-1 1,0 1 0,0 0-1,-1 0 1,1 0-1,0 0 1,0 0-1,-1 0 1,1-1-1,0 1 1,0 0-1,-1 0 1,1 0 0,0 0-1,-1 0 1,1 0-1,0 0 1,-1 0-1,1 0 1,0 0-1,0 1 1,-1-1 0,1 0-1,0 0 1,0 0-1,-1 0 1,1 0-1,0 0 1,0 1-1,-1-1 1,1 0-1,0 0 1,0 0 0,0 1-1,-1-1 1,1 0-1,0 0 1,0 1-1,-1-1 1,-14 14 2102,1 6-1053,0 1 0,2 0 1,0 1-1,2 0 1,-8 24-1,21-49-1023,1 0 0,0 0-1,0 0 1,0 1 0,1 0 0,7-4-1,-7 4-41,4-3-87,0 2 0,-1-1 0,2 1 0,-1 1 1,0-1-1,0 2 0,1-1 0,-1 1 1,17 1-1,-22 0 89,0 0 0,-1 1 0,1-1 0,0 1 0,-1 0 1,1 0-1,0 0 0,-1 1 0,1-1 0,-1 1 0,0 0 1,1 0-1,-1 0 0,0 0 0,0 1 0,0-1 0,-1 1 0,1 0 1,-1 0-1,1 0 0,-1 0 0,0 0 0,0 0 0,0 1 1,-1-1-1,3 7 0,-4-9 380,0-18 785,-43-224-721,43 240-535,0 0 0,1 1 0,-1-1 0,1 1-1,-1-1 1,0 1 0,1-1 0,-1 1 0,1-1 0,0 1 0,-1 0 0,1-1 0,-1 1 0,1 0-1,0-1 1,-1 1 0,1 0 0,-1 0 0,1 0 0,0-1 0,-1 1 0,1 0 0,0 0-1,-1 0 1,1 0 0,0 0 0,-1 0 0,1 1 0,0-1 0,-1 0 0,2 0 0,39 4-839,-17-2 199,-17-2 278,1-1 1,0 1-1,0-1 0,0-1 1,-1 1-1,1-1 0,-1-1 1,1 1-1,-1-1 0,0 0 0,0-1 1,0 0-1,0 0 0,-1-1 1,0 1-1,0-1 0,0-1 0,7-8 1,-8 8 294,0 0-1,-1 0 1,-1-1 0,1 0 0,-1 0-1,0 0 1,0 0 0,-1-1 0,0 1 0,0 0-1,-1-1 1,1-10 0,-2 11 130,2-73 137,-3 76-58,1-1-1,0 1 1,-1-1-1,0 1 1,0-1 0,0 1-1,0 0 1,-1 0 0,0-1-1,0 1 1,0 0-1,0 1 1,-1-1 0,-4-6-1,6 10-98,1-1-1,0 1 0,-1-1 1,1 1-1,-1 0 0,1-1 1,-1 1-1,1 0 0,-1-1 1,1 1-1,-1 0 0,1 0 1,-1 0-1,1-1 0,-1 1 1,0 0-1,1 0 0,-1 0 1,1 0-1,-1 0 0,0 0 1,1 0-1,-1 0 0,1 0 1,-1 0-1,1 1 0,-1-1 1,0 0-1,1 0 0,-1 1 1,1-1-1,-1 0 0,1 0 1,-1 1-1,1-1 0,-1 0 1,1 1-1,0-1 0,-1 1 1,1-1-1,-1 1 0,-11 23 349,11-21-339,-10 26 300,1 1 0,2 1 1,1-1-1,1 1 1,1 0-1,2 1 1,1-1-1,5 58 1,-3-86-334,1 0 0,0 0 1,0 0-1,0 1 0,0-1 0,0 0 1,1 0-1,0-1 0,-1 1 1,1 0-1,0 0 0,0-1 0,1 1 1,-1-1-1,0 0 0,1 0 0,0 0 1,-1 0-1,1 0 0,3 2 1,-3-3 2,-1 0 0,0-1 0,0 1 0,0 0 0,0-1 0,1 1 0,-1-1 0,0 0 0,1 1 0,-1-1 0,0 0 0,1 0 0,-1-1 0,0 1 0,0 0 0,1-1 0,-1 0 0,0 1 0,0-1 0,0 0 0,1 0 0,-1 0 0,0 0 0,0-1 0,-1 1 0,1 0 0,0-1 0,0 1 0,1-3 1,3-4 13,1 0 1,-2-1 0,1 1 0,-1-1 0,-1 0 0,0 0-1,0-1 1,0 1 0,2-15 0,-2 2-211,-1 0 0,0 0-1,-1-28 1,-4 66-188,2-14 252,0 0 0,-1 0 1,1 0-1,0 0 1,0-1-1,0 1 0,0 0 1,1 0-1,-1 0 0,0 0 1,1 0-1,0 2 1,0-3 44,0 0 0,1 0 1,-1-1-1,0 1 0,0 0 1,0-1-1,1 1 0,-1 0 1,0-1-1,1 0 0,-1 1 1,0-1-1,1 0 0,-1 0 1,0 1-1,1-1 0,-1 0 0,1 0 1,-1-1-1,0 1 0,1 0 1,-1 0-1,2-1 0,0 0 70,-1 0 0,1 0 0,-1 0 0,1 0 0,-1-1 0,0 1 0,0-1 0,0 1 0,0-1 0,0 0 0,0 0 0,0 0 0,0 0-1,-1 0 1,1 0 0,-1 0 0,0 0 0,1-1 0,-1 1 0,1-3 0,18-55 507,-18 54-403,15-71 1603,8-85 0,-30 201-1381,3-1-1,1 0 0,6 65 0,-3-87-233,1 1 0,1-1 1,0 0-1,2 0 0,10 25 0,-12-34-68,0 1 0,1-1 0,0 1-1,0-1 1,0-1 0,1 1 0,0-1-1,0 0 1,1 0 0,0-1 0,0 0 0,8 5-1,-13-9-8,-1 0-1,0 0 1,0 0-1,1-1 1,-1 1 0,0 0-1,1-1 1,-1 1-1,1-1 1,-1 1-1,0-1 1,1 0-1,-1 1 1,1-1-1,-1 0 1,1 0-1,-1 0 1,1 0-1,-1 0 1,1-1 0,-1 1-1,4-1 1,-5 0-6,1 0 0,0 0 1,-1 0-1,1-1 0,-1 1 1,1 0-1,-1 0 1,0 0-1,0 0 0,1-1 1,-1 1-1,0 0 0,0 0 1,0 0-1,0-1 1,0 1-1,-1 0 0,1 0 1,0 0-1,0 0 0,-1-2 1,-2-7-114,-1 1 1,1 0-1,-1 0 1,-1 0-1,-8-13 1,-7 0 0,0 0 0,-1 2 0,-2 0 0,-31-21 0,-28-25 67,81 65 55,0 1 1,0-1-1,0 1 0,0-1 0,1 0 1,-1 1-1,0-1 0,1 0 0,-1 0 1,1 0-1,-1 1 0,1-1 0,-1 0 1,1 0-1,-1 0 0,1 0 0,0 0 1,-1 0-1,1 0 0,0 0 0,0 0 1,0 0-1,0 0 0,0 0 0,0 0 1,0 1-1,0-1 0,0 0 0,0 0 1,1 0-1,-1 0 0,0 0 0,1 0 1,-1 0-1,0 0 0,1 0 0,0 0 0,-1 1 1,1-1-1,-1 0 0,1 0 0,0 1 1,-1-1-1,1 0 0,0 1 0,0-1 1,0 1-1,-1-1 0,3 0 0,4-3 34,1 0-1,0 0 0,1 1 0,11-3 1,-15 4-42,128-31 196,-21 7-3384,-56 9-3852</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1.542"/>
    </inkml:context>
    <inkml:brush xml:id="br0">
      <inkml:brushProperty name="width" value="0.025" units="cm"/>
      <inkml:brushProperty name="height" value="0.025" units="cm"/>
      <inkml:brushProperty name="color" value="#66CC00"/>
    </inkml:brush>
  </inkml:definitions>
  <inkml:trace contextRef="#ctx0" brushRef="#br0">6 417 4901,'0'0'249,"0"0"0,-1 0 1,1-1-1,0 1 0,0 0 1,0 0-1,0 0 1,-1 0-1,1 0 0,0 0 1,0 0-1,0 0 0,-3 2 4739,3-2-4739,0 0 0,0 1 1,0-1-1,0 0 0,-1 0 1,1 0-1,0 0 0,0 1 1,0-1-1,0 0 1,0 0-1,0 0 0,0 0 1,0 1-1,0-1 0,0 0 1,0 0-1,0 1 0,4 15 3374,13 24-4536,-14-34 2389,38 104 1918,-30-76-2618,2 0 0,24 48 1,-36-80-766,0 0 0,0 0 0,0 0 0,1 0 0,-1 0 1,0 0-1,1 0 0,0 0 0,-1 0 0,1-1 0,0 1 1,0-1-1,0 1 0,0-1 0,0 0 0,0 0 0,1 0 0,-1 0 1,0 0-1,0 0 0,4 0 0,-3-1 2,0 0 0,-1-1 1,1 1-1,-1-1 0,1 0 0,-1 0 0,0 1 0,1-2 1,-1 1-1,0 0 0,1 0 0,-1-1 0,0 1 0,0-1 1,0 0-1,2-3 0,7-8 43,0 0-1,-2-1 1,0-1-1,13-26 1,42-132-1284,-65 234 935,3 79-2019,-2-138 2189,0 0 1,0 0-1,1 0 0,-1 0 1,0 0-1,1-1 0,-1 1 1,1 0-1,0 0 0,-1 0 1,1-1-1,0 1 0,0-1 1,0 1-1,0 0 1,2 1-1,-2-2-3,0-1 0,0 1 1,0-1-1,0 0 0,0 1 1,-1-1-1,1 0 0,0 0 0,0 0 1,0 1-1,0-1 0,0 0 1,0 0-1,0 0 0,0 0 0,0-1 1,0 1-1,0 0 0,0 0 0,0-1 1,-1 1-1,3-1 0,1-1-257,0-1-1,0 1 0,0-1 0,-1 0 0,1 0 0,-1-1 1,0 1-1,0 0 0,0-1 0,0 0 0,2-4 1,4-9-349,-1 0 0,-1-1-1,-1 0 1,0 0 0,4-28 0,-5 12 1467,-1 0-1,-2-38 1,-2 72-659,0 0 0,-1 0 0,1 0-1,0 1 1,0-1 0,0 0 0,0 0 0,-1 0 0,1 0 0,0 0-1,0 0 1,0 0 0,-1 0 0,1 0 0,0 0 0,0 0 0,0 0 0,-1 0-1,1 0 1,0 0 0,0 0 0,0 0 0,-1 0 0,1 0 0,0 0 0,0 0-1,0 0 1,0 0 0,-1 0 0,1-1 0,0 1 0,0 0 0,0 0 0,0 0-1,-1 0 1,1 0 0,0-1 0,0 1 0,0 0 0,0 0 0,0 0-1,0 0 1,0-1 0,-1 1 0,1 0 0,0 0 0,0 0 0,0-1 0,0 1-1,0 0 1,0 0 0,0 0 0,0-1 0,0 1 0,0 0 0,0 0 0,0 0-1,0-1 1,-9 17 856,2 9-149,1 1 0,1-1 0,1 1 1,1 0-1,2 0 0,2 42 0,-1-67-760,0 0-1,0 0 1,0 0 0,0 0-1,0 1 1,0-1 0,0 0-1,1 0 1,-1 0 0,0 0-1,1 0 1,-1 0 0,1 0-1,-1-1 1,1 1 0,-1 0-1,1 0 1,0 0 0,-1 0-1,1-1 1,0 1 0,0 0-1,-1 0 1,1-1-1,0 1 1,0-1 0,0 1-1,0-1 1,1 1 0,0-1-3,0 0 1,0 0 0,0 0-1,0-1 1,0 1 0,0-1 0,0 1-1,0-1 1,-1 0 0,1 0-1,0 0 1,0 0 0,-1 0-1,3-2 1,5-4 32,0 0 0,-1-1 0,0 0 0,9-13 0,-4 2-292,-2-2 1,0 1-1,-1-1 1,-1-1-1,-1 0 1,-1 0 0,-1 0-1,3-27 1,-9 50 229,0 17-38,1-1 0,0 0 0,7 31 0,-8-45 57,0 0 0,1 0 0,0 0 0,-1-1-1,1 1 1,0 0 0,1-1 0,-1 1 0,0 0-1,1-1 1,-1 1 0,1-1 0,0 0 0,0 0-1,0 0 1,0 0 0,0 0 0,0 0 0,1 0-1,-1-1 1,1 1 0,-1-1 0,1 1 0,0-1-1,-1 0 1,1 0 0,0-1 0,0 1 0,-1 0 0,1-1-1,5 1 1,-4-2 58,0 0-1,-1 0 0,0 0 1,1 0-1,-1-1 1,0 1-1,0-1 1,1 0-1,-1 0 0,-1 0 1,1 0-1,0 0 1,0-1-1,-1 1 1,1-1-1,-1 0 0,0 0 1,3-5-1,32-64 1368,-34 65-1332,13-35 243,-3-1 0,-1-1 1,-3 1-1,-1-2 0,-2 1 1,-2-1-1,-3-60 0,-3 91-625,-3 27 84,-4 29 88,6-21 56,-2 22 132,1 0 1,2 1-1,4 44 0,-2-79-57,1 1 0,0-1 0,0 1 1,1-1-1,1 0 0,0 1 0,0-1 0,0-1 0,1 1 0,1 0 0,-1-1 0,1 0 0,1 0 0,-1-1 0,1 1 0,1-1 0,-1 0 0,1-1 0,1 0 0,7 6 0,-11-10-12,-1 0 0,1 0 0,-1 0 0,1-1 0,0 1 0,-1-1 0,1 0 0,0 0 0,0-1 0,0 1 0,7-1 0,-11 0-7,0 0-1,1 0 1,-1 0 0,0 0 0,1 0-1,-1 0 1,0 0 0,0 0-1,1 0 1,-1-1 0,0 1-1,1 0 1,-1 0 0,0 0 0,0 0-1,1-1 1,-1 1 0,0 0-1,0 0 1,0-1 0,1 1-1,-1 0 1,0 0 0,0-1-1,0 1 1,0 0 0,0-1 0,0 1-1,1 0 1,-1-1 0,0 1-1,0 0 1,0 0 0,0-1-1,0 1 1,0 0 0,0-1-1,-5-18 33,-13-14-102,3 15-5,-1 1-1,-1 2 1,-1-1 0,0 2 0,-1 0 0,-22-11 0,-44-34-133,85 58 197,0 1 0,1-1 0,-1 1 0,0-1 0,1 1 1,-1 0-1,0-1 0,1 1 0,-1-1 0,0 1 0,1 0 1,-1-1-1,1 1 0,-1 0 0,1 0 0,-1-1 0,1 1 1,-1 0-1,1 0 0,-1 0 0,1 0 0,-1-1 1,1 1-1,-1 0 0,1 0 0,-1 0 0,1 0 0,0 0 1,-1 0-1,1 1 0,-1-1 0,2 0 0,24-3-79,139-13-3483,-56-7-6562,-49 4-1625</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2.325"/>
    </inkml:context>
    <inkml:brush xml:id="br0">
      <inkml:brushProperty name="width" value="0.025" units="cm"/>
      <inkml:brushProperty name="height" value="0.025" units="cm"/>
      <inkml:brushProperty name="color" value="#66CC00"/>
    </inkml:brush>
  </inkml:definitions>
  <inkml:trace contextRef="#ctx0" brushRef="#br0">49 288 5894,'3'-11'2749,"0"-1"0,0 1 1,1-22-1,-4 30-2335,1 0-1,-1-1 0,0 1 0,0 0 1,0 0-1,0 0 0,-1-1 0,1 1 1,-1 0-1,0 0 0,0 0 1,0 0-1,0 0 0,-1 0 0,1 1 1,-1-1-1,0 0 0,-3-4 0,4 6-342,1 1-1,-1-1 0,0 1 1,1-1-1,-1 1 0,0-1 1,1 1-1,-1 0 0,0-1 1,0 1-1,1 0 0,-1 0 1,0-1-1,0 1 0,0 0 1,1 0-1,-1 0 0,0 0 1,0 0-1,0 0 0,0 0 1,1 0-1,-1 0 0,0 0 1,0 1-1,0-1 0,1 0 1,-1 1-1,0-1 0,0 0 1,1 1-1,-2 0 0,1 0-25,-1 1-1,1 0 0,-1 0 0,1 0 0,0 0 0,0 0 0,0 0 0,0 0 0,0 1 0,0-1 0,0 4 0,0-1-48,0 0 0,0 0 1,0 0-1,1 1 0,-1-1 0,1 0 0,1 1 1,-1-1-1,1 0 0,1 7 0,-1-11 10,-1 0-1,1-1 0,-1 1 0,1 0 1,0 0-1,-1-1 0,1 1 1,0 0-1,-1-1 0,1 1 0,0 0 1,0-1-1,0 1 0,-1-1 0,1 1 1,0-1-1,0 0 0,0 1 0,0-1 1,0 0-1,0 0 0,0 0 0,0 1 1,0-1-1,0 0 0,0 0 1,0 0-1,0-1 0,0 1 0,0 0 1,0 0-1,-1 0 0,1-1 0,0 1 1,0-1-1,0 1 0,0 0 0,0-1 1,0 0-1,-1 1 0,1-1 0,0 1 1,-1-1-1,1 0 0,1-1 1,2-2 34,0 0 1,1 0 0,-2-1 0,1 0 0,-1 1 0,4-8 0,2-7 0,-2-1 0,0 0 0,-1 0 0,-2-1 0,0 0-1,-1 0 1,-1 0 0,0-30 0,-19 132-254,14-46 266,-1 69 285,4-96-256,1 1-1,0-1 1,0 1-1,0-1 1,1 0-1,0 0 1,1 0-1,0 0 1,5 10-1,-7-16-58,0 0-1,0 0 0,0 0 1,0-1-1,1 1 1,-1 0-1,1 0 0,-1-1 1,1 1-1,-1-1 1,1 0-1,0 1 1,0-1-1,0 0 0,0 0 1,0 0-1,0 0 1,0 0-1,0-1 0,0 1 1,0 0-1,0-1 1,0 0-1,0 0 1,1 1-1,-1-1 0,0 0 1,0-1-1,0 1 1,1 0-1,-1-1 0,0 1 1,0-1-1,0 1 1,0-1-1,0 0 0,0 0 1,2-2-1,2-1 45,0 0-1,-1 0 0,0 0 1,0-1-1,0 0 1,-1 0-1,1-1 1,-1 1-1,-1-1 0,1 0 1,3-6-1,-1-8-27,1 0 1,-2 0-1,-1-1 1,-1 0-1,0 1 0,-1-1 1,-3-37-1,1 56-38,1 1 0,-1-1 0,0 1 0,0 0 0,0-1 0,0 1-1,-1 0 1,1-1 0,0 1 0,-1 0 0,1-1 0,-1 1 0,1 0 0,-1 0 0,1-1 0,-2-1 0,1 3-5,1 0 1,-1 0 0,1 0 0,-1 0 0,1 0 0,-1 0 0,1 0-1,-1 0 1,1 0 0,-1 0 0,1 0 0,-1 0 0,1 0 0,0 0-1,-1 1 1,1-1 0,-1 0 0,1 0 0,-1 1 0,1-1 0,0 0-1,-1 0 1,1 1 0,-1-1 0,1 0 0,0 1 0,0-1-1,-1 0 1,1 1 0,-4 4-13,0 0 0,1-1 0,0 1-1,0 1 1,0-1 0,-2 6 0,2-1 32,1-1 0,-1 1 0,1 0 0,1-1 0,0 1 1,0 0-1,1 0 0,1 16 0,0-24-10,-1 1-1,1-1 1,-1 0 0,1 0-1,-1 0 1,1 1 0,0-1-1,0 0 1,0 0 0,1 0 0,-1 0-1,0-1 1,1 1 0,-1 0-1,1 0 1,0-1 0,-1 1-1,1-1 1,0 0 0,0 1-1,0-1 1,0 0 0,0 0-1,0 0 1,0 0 0,0-1 0,0 1-1,1 0 1,-1-1 0,0 0-1,1 1 1,-1-1 0,0 0-1,0 0 1,1-1 0,-1 1-1,0 0 1,0-1 0,1 1 0,-1-1-1,0 0 1,3-1 0,3-1 13,-1 0 1,1-1 0,0 0 0,-1 0 0,0-1 0,0 0 0,0 0-1,0 0 1,-1-1 0,0 0 0,6-8 0,-3 3-10,0-1 0,0 0 0,-1 0 0,-1-1 0,10-22 1,-13 12-22,-12 14-60,6 9 63,1 0 0,-1 1-1,1-1 1,-1 0 0,1 1-1,-1-1 1,1 1 0,0 0 0,-1-1-1,1 1 1,0 0 0,-1 0-1,1 0 1,0 0 0,0 0-1,0 0 1,0 0 0,0 0 0,0 0-1,0 1 1,0-1 0,0 2-1,-3 3-1,2 0-1,-1 1 0,1-1 1,0 1-1,0 0 1,-1 10-1,2-15 12,1-1 0,-1 0 0,1 1 0,0-1 0,-1 1 0,1-1 0,0 1 0,0-1 1,0 1-1,0-1 0,1 1 0,-1-1 0,0 1 0,0-1 0,1 1 0,-1-1 0,1 0 0,0 1 0,-1-1 0,1 0 0,0 1 0,0-1 0,0 0 0,-1 0 0,1 0 0,1 1 1,-1-1-1,0 0 0,0-1 0,0 1 0,0 0 0,1 0 0,-1 0 0,2 0 0,0 0-105,1-1-1,-1 1 1,0-1 0,0 0 0,1 0 0,-1 0-1,0-1 1,1 1 0,-1-1 0,0 0-1,0 1 1,0-2 0,0 1 0,0 0 0,0 0-1,0-1 1,0 0 0,0 0 0,3-3 0,-4 3-378,0 0 0,0 0 1,0-1-1,-1 1 0,1-1 1,-1 1-1,0-1 0,0 0 1,0 0-1,0 1 1,0-1-1,0 0 0,-1 0 1,1 0-1,-1-3 0,0-28-7280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2.704"/>
    </inkml:context>
    <inkml:brush xml:id="br0">
      <inkml:brushProperty name="width" value="0.025" units="cm"/>
      <inkml:brushProperty name="height" value="0.025" units="cm"/>
      <inkml:brushProperty name="color" value="#66CC00"/>
    </inkml:brush>
  </inkml:definitions>
  <inkml:trace contextRef="#ctx0" brushRef="#br0">0 1 17392,'0'0'11499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7.785"/>
    </inkml:context>
    <inkml:brush xml:id="br0">
      <inkml:brushProperty name="width" value="0.025" units="cm"/>
      <inkml:brushProperty name="height" value="0.025" units="cm"/>
    </inkml:brush>
  </inkml:definitions>
  <inkml:trace contextRef="#ctx0" brushRef="#br0">64 0 10282,'0'0'10655,"-5"12"-9454,-7 20-406,2 0-1,0 1 1,3 0-1,0 1 1,-2 55-1,7-59-639,1-23-145,0 1 0,1 0 0,0 0-1,0 0 1,1 0 0,0 0-1,0-1 1,1 1 0,0 0-1,4 9 1,-6-16-5,1 0 1,0 0-1,0 0 0,0-1 1,-1 1-1,1 0 1,0-1-1,0 1 0,0-1 1,0 1-1,0-1 0,0 1 1,0-1-1,0 1 1,0-1-1,0 0 0,1 0 1,-1 0-1,0 0 0,0 1 1,0-1-1,0-1 0,0 1 1,0 0-1,0 0 1,1 0-1,-1-1 0,0 1 1,0 0-1,0-1 0,0 1 1,0-1-1,0 1 0,0-1 1,1-1-1,34-24 91,-36 26-97,31-30-120,-20 19-332,0 0 0,1 1 0,0 0-1,0 1 1,1 0 0,24-12 0,-36 21 444,-1 0 0,1 0 0,-1-1 0,0 1 1,1 0-1,-1 0 0,1 0 0,-1 0 0,0 0 1,1 0-1,-1 0 0,1 0 0,-1 0 1,0 0-1,1 0 0,-1 0 0,1 0 0,-1 0 1,0 0-1,1 1 0,-1-1 0,1 0 1,-1 0-1,0 0 0,1 1 0,-1-1 0,0 0 1,0 0-1,1 1 0,-1-1 0,0 0 1,1 1-1,-1-1 0,0 0 0,0 1 0,0-1 1,1 0-1,-1 1 0,0-1 0,0 0 1,0 1-1,0-1 0,0 1 0,0-1 0,0 0 1,0 1-1,0-1 0,0 1 0,0-1 0,0 1 1,0-1-1,0 0 0,0 1 0,0-1 1,0 1-1,0-1 0,0 0 0,-1 1 0,1-1 1,0 0-1,-1 1 0,-9 27-7,-36 31 56,38-50 186,0-1 0,0 2 0,1-1 0,1 1-1,-1 1 1,1-1 0,-4 13 0,10-23-210,0 1-1,-1 0 0,1-1 1,0 1-1,0 0 1,0-1-1,0 1 1,1 0-1,-1-1 1,0 1-1,0-1 1,0 1-1,0 0 1,1-1-1,-1 1 0,0-1 1,1 1-1,-1 0 1,0-1-1,1 1 1,-1-1-1,1 1 1,-1-1-1,1 1 1,-1-1-1,1 0 1,-1 1-1,1-1 0,-1 0 1,1 1-1,0-1 1,-1 0-1,1 0 1,0 1-1,-1-1 1,1 0-1,-1 0 1,1 0-1,0 0 1,-1 0-1,1 0 0,0 0 1,0 0-1,42 0 26,-29-1 17,329-14-74,-317 7 118,-25 8-180,-1-1 1,0 1-1,1 0 1,-1-1-1,1 1 1,-1-1-1,0 1 1,1-1-1,-1 1 0,0 0 1,0-1-1,1 1 1,-1-1-1,0 1 1,0-1-1,0 0 1,0 1-1,1-1 1,-1 1-1,0-1 1,0 1-1,0-1 0,0 1 1,0-1-1,0 1 1,-1-2-1,0 0-318,0 0-1,-1 0 1,1-1-1,-1 1 1,1 0-1,-1 1 0,0-1 1,0 0-1,0 0 1,0 1-1,0-1 1,0 1-1,0 0 1,0-1-1,-1 1 0,-2-1 1,-30-13-5460,-4-1-1826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1:48.591"/>
    </inkml:context>
    <inkml:brush xml:id="br0">
      <inkml:brushProperty name="width" value="0.025" units="cm"/>
      <inkml:brushProperty name="height" value="0.025" units="cm"/>
    </inkml:brush>
  </inkml:definitions>
  <inkml:trace contextRef="#ctx0" brushRef="#br0">0 259 10698,'0'0'379,"14"2"-731,718 63 468,-530-62-78,344-39 0,-65-32-4,392-47-228,-531 84-749,229-24-2828,-395 32 547</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3.205"/>
    </inkml:context>
    <inkml:brush xml:id="br0">
      <inkml:brushProperty name="width" value="0.025" units="cm"/>
      <inkml:brushProperty name="height" value="0.025" units="cm"/>
      <inkml:brushProperty name="color" value="#66CC00"/>
    </inkml:brush>
  </inkml:definitions>
  <inkml:trace contextRef="#ctx0" brushRef="#br0">0 68 16848,'0'0'4746,"1"8"-3155,8 29-362,1-1 0,2 0 0,26 55-1,-2-6-463,-29-67-640,6 16 58,32 62 0,-45-95-210,1 0 0,-1-1 0,0 1 0,0 0 0,0-1 0,1 1 0,-1-1 0,0 1 0,1 0-1,-1-1 1,1 1 0,-1-1 0,0 1 0,1-1 0,-1 1 0,1-1 0,-1 0 0,1 1 0,0-1 0,-1 0 0,1 1 0,-1-1 0,1 0 0,0 1 0,-1-1 0,1 0 0,0 0 0,0 0 0,2-17-751,-10-34-265,-9 2-957,-41-92-1,36 92 211,-27-83 0,46 118 2470,8 13-73,17 22 435,26 39 713,-41-48-1375,21 28 1068,47 49 1,-67-79-1362,0-1 0,0-1 0,1 0 0,0 0 0,0-1-1,1 0 1,0-1 0,0 0 0,1-1 0,22 7 0,-32-11-29,0 0-1,0 0 1,0-1-1,0 1 0,0-1 1,0 0-1,1 1 1,-1-1-1,0 0 1,0 0-1,0-1 0,0 1 1,0 0-1,0-1 1,1 1-1,-1-1 1,0 1-1,0-1 0,0 0 1,-1 0-1,1 0 1,0 0-1,0 0 1,0-1-1,-1 1 0,1-1 1,-1 1-1,1-1 1,-1 1-1,1-1 1,-1 0-1,1-2 0,1-4 162,-1 1-1,0-1 0,0 0 0,-1 0 0,0 0 1,-1 0-1,0-13 0,-1 3-96,0-1-1,0 1 0,-2-1 1,-1 1-1,0 0 0,-7-17 1,8 25-125,-1 0 1,0 1-1,-1 0 1,0 0-1,-1 0 1,0 1-1,0 0 1,-1 0-1,0 0 1,0 1-1,-1 0 0,-12-9 1,17 14-69,1 0 0,-1 0 0,0 1 0,0-1 0,0 1 0,0 0 0,0 0 0,0 0 0,0 0 0,-1 0 0,1 1 0,0 0 0,0-1 0,-6 1 1,8 1-51,-1-1 0,1 1 0,-1-1 0,1 1 0,0 0 0,-1-1 0,1 1 0,0 0 1,-1 0-1,1 0 0,0 0 0,0 0 0,0 0 0,0 0 0,0 1 0,0-1 0,0 0 1,0 1-1,1-1 0,-1 0 0,0 1 0,1-1 0,-1 1 0,1-1 0,0 1 1,-1-1-1,1 1 0,0-1 0,0 1 0,0-1 0,0 2 0,0 3-800,-1-1 0,1 0-1,0 0 1,1 0 0,-1 1 0,1-1-1,0 0 1,0 0 0,1 0 0,-1 0-1,1 0 1,0-1 0,5 8 0,9 8-7236</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3.539"/>
    </inkml:context>
    <inkml:brush xml:id="br0">
      <inkml:brushProperty name="width" value="0.025" units="cm"/>
      <inkml:brushProperty name="height" value="0.025" units="cm"/>
      <inkml:brushProperty name="color" value="#66CC00"/>
    </inkml:brush>
  </inkml:definitions>
  <inkml:trace contextRef="#ctx0" brushRef="#br0">19 1 17777,'0'0'5221,"-18"76"-4100,18-34-288,9 4 63,5 1-415,6-2-289,-1-5-160,3-3 0,-1-8-64,-3-7-1025,-6-7-1153,3-7-481,-12-8-992</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3.937"/>
    </inkml:context>
    <inkml:brush xml:id="br0">
      <inkml:brushProperty name="width" value="0.025" units="cm"/>
      <inkml:brushProperty name="height" value="0.025" units="cm"/>
      <inkml:brushProperty name="color" value="#66CC00"/>
    </inkml:brush>
  </inkml:definitions>
  <inkml:trace contextRef="#ctx0" brushRef="#br0">55 214 8680,'0'0'6609,"-10"-8"-2402,-26-26-1191,35 33-2902,0 0 1,0 0-1,0-1 1,1 1-1,-1 0 1,0 0-1,1 0 1,-1-1-1,1 1 1,-1 0-1,1 0 1,0-1-1,0 1 1,-1 0-1,1-1 1,0 1-1,0 0 1,0-1-1,1 1 1,-1 0-1,0-1 1,0 1-1,1 0 1,-1-1-1,1 1 1,-1 0-1,1 0 1,-1 0-1,1-1 1,0 1-1,-1 0 0,1 0 1,2-2-1,33-25 1037,-34 27-1010,26-15 107,0 2 0,1 1 1,0 2-1,1 1 1,0 1-1,0 1 1,1 2-1,0 1 1,0 1-1,39 1 1,-65 3-250,1 0-1,-1 0 1,0 1 0,0 0 0,0 0-1,0 0 1,0 0 0,0 1 0,0 0 0,-1 0-1,1 0 1,-1 0 0,1 1 0,6 5-1,-9-6 5,0 1-1,0-1 0,0 1 0,0-1 0,0 1 0,-1 0 0,0 0 1,1-1-1,-1 1 0,0 0 0,0 0 0,-1 0 0,1 0 0,0 1 1,-1-1-1,0 0 0,0 0 0,0 0 0,0 0 0,-1 0 0,1 0 1,-1 0-1,1 0 0,-1 0 0,-3 6 0,-1 2 23,0 0 1,-1 0-1,0-1 0,-1 0 0,0 0 0,-1-1 1,0 0-1,-12 12 0,6-8 13,0-1 0,-1-1 0,0 0 0,-32 16 0,25-22 93,22-6-130,0 1 0,-1 0 0,1 0 0,0 0 1,-1-1-1,1 1 0,0 0 0,-1 0 0,1-1 1,0 1-1,0 0 0,-1-1 0,1 1 0,0 0 1,0-1-1,0 1 0,-1-1 0,1 1 0,0 0 1,0-1-1,0 1 0,0 0 0,0-1 0,0 1 1,0-1-1,0 1 0,0 0 0,0-1 0,0 1 1,0-1-1,1-2-8,-1 1 0,1 0 0,0 0 0,0 0 0,0 0-1,0 0 1,0 0 0,0 0 0,1 1 0,-1-1 0,1 0 0,-1 1 0,1-1 0,0 1 0,-1-1 0,4-1 0,6-2-96,-1 1 0,1 0 1,-1 1-1,1 0 1,0 1-1,1 0 0,-1 1 1,0 0-1,0 0 0,12 2 1,-17 0 25,0-1 0,0 1 0,0 0 0,0 1-1,0-1 1,-1 1 0,1 1 0,-1-1 0,8 5 0,-11-5 64,1-1-1,-1 1 0,1 1 1,-1-1-1,0 0 1,0 1-1,0-1 1,0 1-1,0-1 1,0 1-1,-1 0 1,1 0-1,-1 0 1,0 0-1,0 0 1,0 0-1,0 0 0,0 4 1,0 0 112,0 1 0,-1 0 0,0-1 0,0 1 0,-1-1 0,0 1 0,0-1 0,0 1 0,-1-1 0,-1 0 0,1 0 0,-1 0 0,0 0-1,0 0 1,-1-1 0,-5 8 0,1-4 142,-1 0 0,-1 0 0,0-1-1,0-1 1,0 1 0,-1-2-1,-1 1 1,-16 7 0,17-9-239,0 0 0,-1-1 1,0-1-1,0 0 0,0 0 1,-1-1-1,1-1 0,-1 0 0,1-1 1,-1 0-1,0-1 0,0 0 1,-20-4-1,31 4-113,-1-1 0,1 1 0,0-1 0,0 0-1,-1 0 1,1 0 0,0 0 0,0 0 0,0 0 0,0 0 0,0-1 0,1 1 0,-1-1 0,0 0-1,1 1 1,-1-1 0,1 0 0,-1 0 0,1 0 0,0 0 0,0 0 0,0 0 0,0 0 0,0 0-1,0-1 1,1 1 0,-1 0 0,1 0 0,-1-1 0,1 1 0,0 0 0,0-1 0,0 1 0,0-1 0,1 1-1,0-4 1,1-1-543,0 0 0,0 1 0,0-1 1,1 1-1,0 0 0,1 0 0,-1 0 0,1 0 0,0 0 0,1 1 0,4-5 0,26-22-4364,8 1-1660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4.315"/>
    </inkml:context>
    <inkml:brush xml:id="br0">
      <inkml:brushProperty name="width" value="0.025" units="cm"/>
      <inkml:brushProperty name="height" value="0.025" units="cm"/>
      <inkml:brushProperty name="color" value="#66CC00"/>
    </inkml:brush>
  </inkml:definitions>
  <inkml:trace contextRef="#ctx0" brushRef="#br0">236 70 16912,'2'-8'3262,"2"0"-2249,-3 5-698,1 1 0,-1-1 0,0 0 0,0 0 0,0 0 0,0 0 0,0 0 0,-1 0 0,0 0 0,1 0 0,-1 0 0,0 0 0,-1-4 1,1 6-257,0 1 0,0-1 0,-1 1 0,1-1 0,0 1 0,-1 0 0,1-1 0,0 1 0,-1-1 0,1 1 0,0 0 0,-1-1 0,1 1 0,-1 0 0,1-1 0,-1 1 0,1 0 0,-1 0 0,1-1 0,-1 1 0,1 0 0,-1 0 0,1 0 0,-1 0 0,1 0 0,-1 0 0,1 0 0,-1 0 0,1 0 0,-1 0 0,1 0 0,-1 0 0,1 0 0,-1 0 0,1 0 0,-1 0 0,1 1 0,-1-1 0,1 0 0,-1 0 0,1 1 0,-1-1 0,0 1 0,-23 12 494,6 0-461,1 1 0,0 1-1,1 0 1,1 1 0,1 1-1,0 0 1,1 1 0,-16 28-1,21-33 14,1 2-1,0-1 1,1 1-1,0 0 1,1 1-1,1-1 1,1 1-1,0 0 1,1 0-1,0 0 1,2 0-1,1 22 1,-1-34-84,1 0 1,0 0 0,0 0 0,0 0 0,1-1 0,0 1 0,-1 0 0,1-1 0,0 0 0,0 1-1,1-1 1,-1 0 0,1 0 0,0 0 0,-1 0 0,1-1 0,1 1 0,-1-1 0,0 0-1,0 1 1,1-2 0,-1 1 0,1 0 0,0-1 0,0 1 0,-1-1 0,1 0 0,0-1 0,0 1-1,0-1 1,0 1 0,6-1 0,5 0 53,1-1-1,0 0 1,-1-1-1,1 0 1,-1-1-1,0-1 1,17-6-1,-9 2-61,-1-1 0,0 0 0,0-2 0,-1 0 0,-1-1 0,28-22 0,-46 32-134,-1 1 1,1-1-1,-1 0 1,1 0-1,-1 0 1,1 0-1,-1 0 1,0-1-1,0 1 1,0 0-1,0 0 1,-1-1-1,1 1 1,-1-1-1,1 1 1,-1-3-1,-5-26-5352,-12-1-4803</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5.520"/>
    </inkml:context>
    <inkml:brush xml:id="br0">
      <inkml:brushProperty name="width" value="0.025" units="cm"/>
      <inkml:brushProperty name="height" value="0.025" units="cm"/>
      <inkml:brushProperty name="color" value="#66CC00"/>
    </inkml:brush>
  </inkml:definitions>
  <inkml:trace contextRef="#ctx0" brushRef="#br0">1 325 12524,'0'0'13383,"7"8"-12411,2 6-768,-1 1 0,0 0 0,-1 0 0,0 1 0,-2 0 0,0 0 0,0 1 0,3 33 0,-7-48-173,13 52 155,-13-53-176,0 0 0,-1 1 1,1-1-1,0 0 1,-1 0-1,1 1 1,0-1-1,0 0 1,0 0-1,0 0 1,0 0-1,0 0 1,1 0-1,1 1 1,-2-2 3,-1 0 0,1 0 0,0 0 0,0 0 0,0 0 1,0 0-1,-1 0 0,1 0 0,0 0 0,0 0 1,0-1-1,0 1 0,-1 0 0,1 0 0,0-1 1,0 1-1,-1-1 0,1 1 0,0-1 0,-1 1 0,1-1 1,0 1-1,-1-1 0,1 0 0,-1 1 0,1-1 1,-1 0-1,1 0 0,4-6 55,-1-1 0,0 1 0,0-1 0,-1 0 0,0 0-1,0 0 1,0 0 0,-1 0 0,-1-1 0,1-10 0,3-89 59,-5 104-112,0-8 12,1 7-24,-1 0 1,1 0-1,-1 0 0,-1 1 1,1-1-1,-1 0 1,0 0-1,0 0 1,0 1-1,-1-1 1,0 0-1,-3-6 1,5 11-14,-1 1 0,1-1 0,-1 1 0,1-1 0,-1 1 0,1-1 1,-1 1-1,1-1 0,0 1 0,-1-1 0,1 1 0,0-1 0,-1 1 1,1 0-1,0-1 0,0 1 0,0 0 0,0-1 0,0 1 1,-1 0-1,1-1 0,0 1 0,0 0 0,1-1 0,-1 1 0,0 0 1,0-1-1,0 2 0,-1 26-97,1-15 100,1 1 1,1 0-1,1-1 1,-1 0-1,2 1 1,10 24-1,-12-34 18,0 0-1,0 0 0,0 1 0,1-2 0,0 1 1,0 0-1,0 0 0,0-1 0,1 0 1,6 6-1,-8-8 2,1 0 1,-1 0-1,0 0 1,1 0-1,-1 0 1,1 0-1,0 0 1,-1-1-1,1 0 1,0 1-1,-1-1 1,1 0-1,0 0 1,-1 0-1,1-1 0,0 1 1,-1-1-1,1 1 1,-1-1-1,5-2 1,-3 1 40,1-1 1,0-1-1,-1 1 0,0-1 1,0 1-1,0-1 1,0 0-1,0-1 0,-1 1 1,0-1-1,0 1 1,0-1-1,0 0 0,-1 0 1,2-7-1,3-4 1,-1-1 0,-1 0-1,4-26 1,-5-21-12,-2 42-161,-1 57-85,-1-7 147,3 49 174,-2-70-200,0-1 0,0 0 0,0 0 0,1 0 0,0 0 0,0-1 0,0 1 0,1 0 0,4 7 0,-6-12-8,-1 0 0,1 0 0,-1-1 0,1 1 0,-1 0-1,1 0 1,-1-1 0,1 1 0,0-1 0,-1 1 0,1 0-1,0-1 1,0 1 0,-1-1 0,1 0 0,0 1 0,0-1 0,0 1-1,0-1 1,-1 0 0,1 0 0,0 0 0,0 0 0,0 1 0,0-1-1,0 0 1,0 0 0,0-1 0,1 1 0,-1-1-85,1 0 0,-1 0 0,1 0 0,-1 0 0,0 0 0,1-1 0,-1 1 0,0 0 0,0-1 0,0 1 0,0-1 0,0 1 0,1-4 1,2-5-660,-1 1 1,1-1-1,-2 0 1,2-11-1,-2 4-540,0 0-1,-2 0 0,-2-20 1,-13-48-645,-2 30 2676,-25-53 1,39 103-584,2 0 557,-2-1 1,1 1-1,-1 0 1,0 0-1,0 0 1,-4-4-1,7 27 2180,0-2-2809,2-9-37,0-1-1,0 1 1,0 0-1,1-1 1,0 0-1,1 1 1,-1-1-1,1 0 1,0-1-1,1 1 1,-1-1-1,1 0 1,7 6-1,-2-3-1357,0 0 0,0-1 0,20 11 0,0-4-4234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6.306"/>
    </inkml:context>
    <inkml:brush xml:id="br0">
      <inkml:brushProperty name="width" value="0.025" units="cm"/>
      <inkml:brushProperty name="height" value="0.025" units="cm"/>
      <inkml:brushProperty name="color" value="#66CC00"/>
    </inkml:brush>
  </inkml:definitions>
  <inkml:trace contextRef="#ctx0" brushRef="#br0">25 525 9865,'0'0'14745,"-4"10"-14056,0 1-404,0 1 0,1 0 0,0 0 1,1 0-1,-1 12 0,2-22-266,1 0 0,0 0 0,-1-1-1,1 1 1,0 0 0,0 0 0,0 0 0,1 0-1,-1 0 1,0-1 0,1 1 0,-1 0-1,1 0 1,0 0 0,-1-1 0,1 1 0,0 0-1,0-1 1,0 1 0,0-1 0,0 1-1,0-1 1,1 1 0,-1-1 0,1 0 0,-1 0-1,1 1 1,-1-1 0,1 0 0,-1 0-1,1-1 1,0 1 0,-1 0 0,1-1 0,0 1-1,0-1 1,0 1 0,0-1 0,-1 0-1,1 0 1,0 0 0,0 0 0,0 0 0,0 0-1,0 0 1,0-1 0,-1 1 0,4-2-1,3 0 5,-1-1-1,1 0 1,-1-1-1,0 0 0,-1 0 1,1-1-1,0 1 1,-1-1-1,0-1 0,-1 1 1,1-1-1,-1 0 1,0-1-1,8-13 0,4-7 25,-1-1-1,16-40 1,-21 41-26,-2-1 0,0 0 0,-2 0 0,4-36 0,-9 44-9,0 0-1,-1 0 1,-1 0-1,-1-1 1,-1 1 0,-8-38-1,9 55-15,0-1 0,0 1 0,0-1-1,-1 1 1,0 0 0,1-1 0,-1 1-1,0 0 1,-1 0 0,1 0 0,0 1-1,-1-1 1,0 0 0,1 1 0,-7-4-1,8 5 3,-1 1 0,0-1 0,1 1-1,-1-1 1,0 1 0,0 0 0,1-1-1,-1 1 1,0 0 0,0 0 0,0 0-1,1 1 1,-1-1 0,0 0 0,0 1 0,1-1-1,-1 1 1,0-1 0,1 1 0,-1 0-1,0 0 1,1 0 0,-1 0 0,1 0-1,-1 0 1,1 0 0,0 0 0,0 1-1,-1-1 1,1 0 0,0 1 0,0-1-1,-1 3 1,-12 19 93,1-1 1,2 2-1,0-1 0,1 2 0,2-1 0,0 1 1,2 0-1,0 1 0,2 0 0,1-1 0,0 34 1,3-55-87,0-1 0,0 0 1,0 0-1,1 0 1,-1 0-1,1 0 1,-1 0-1,1 0 1,0 0-1,1 0 0,-1 0 1,0 0-1,1 0 1,3 4-1,-4-5 0,1-1-1,0 0 1,-1 0-1,1 0 0,0 0 1,0 0-1,-1-1 1,1 1-1,0 0 1,0-1-1,0 1 1,0-1-1,0 0 1,0 0-1,0 0 1,0 0-1,0 0 0,0 0 1,0 0-1,0-1 1,0 1-1,0-1 1,0 1-1,0-1 1,2-1-1,4-3-25,1 0-1,-1 0 0,0-1 1,-1 0-1,0 0 1,1-1-1,-2 0 0,1 0 1,-1-1-1,0 0 1,-1 0-1,7-12 0,33-42-652,-45 62 667,1 0 0,-1 0 0,0-1 1,0 1-1,0 0 0,0 0 0,0 0 0,1-1 1,-1 1-1,0 0 0,0 0 0,1 0 1,-1 0-1,0-1 0,0 1 0,0 0 1,1 0-1,-1 0 0,0 0 0,1 0 1,-1 0-1,0 0 0,0 0 0,1 0 0,-1 0 1,0 0-1,0 0 0,1 0 0,-1 0 1,0 0-1,0 0 0,1 0 0,-1 0 1,0 0-1,0 0 0,1 1 0,-1-1 1,0 0-1,0 0 0,1 0 0,-1 0 1,0 0-1,0 1 0,0-1 0,0 0 0,1 0 1,-1 0-1,0 1 0,0-1 0,0 0 1,6 22-96,-4 34 147,-2-52-54,-1 26 18,0-20-5,0 1-1,1-1 1,1 0-1,-1 1 1,2-1-1,-1 0 0,6 18 1,-7-27-19,1 0 0,-1 0 0,0 0-1,0 0 1,1 0 0,-1-1 0,1 1 0,-1 0 0,1 0 0,0 0 0,-1-1 0,1 1-1,-1 0 1,1-1 0,0 1 0,0 0 0,-1-1 0,1 1 0,0-1 0,0 1 0,0-1 0,0 0-1,0 1 1,0-1 0,0 0 0,-1 1 0,1-1 0,0 0 0,0 0 0,0 0 0,1 0-1,0-1-76,1 0-1,-1 0 0,0 0 0,-1 0 1,1 0-1,0 0 0,0-1 0,0 1 0,-1-1 1,1 1-1,-1-1 0,3-3 0,4-6-685,-1 0-1,0 0 0,7-17 0,-4 0-1481,-1 0 0,0-1-1,-3 0 1,0 0-1,2-40 1,-4-41-377,-9 4 6569,6 105-3619,-1 1 0,0-1 0,0 0 0,0 1 0,0-1 0,0 0 0,0 1 0,0-1 0,0 0 1,0 1-1,0-1 0,0 0 0,0 1 0,0-1 0,0 0 0,-1 1 0,1-1 0,0 1 0,0-1 0,-1 0 1,1 1-1,0-1 0,-1 1 0,1-1 0,-1 1 0,1-1 0,-1 1 0,0-1 0,-7 19 2922,-3 35-1792,9-31-1082,2 0 0,0-1 1,1 1-1,2-1 0,0 0 1,1 1-1,1-1 1,1-1-1,1 1 0,1-1 1,0 0-1,17 26 0,-14-29-699,0 0-1,1-1 0,1 0 1,0-1-1,2 0 0,-1-1 1,2-1-1,21 15 0,-130-74-1107,63 30 1767,2-1 0,0-2 0,1-1 0,1-1 1,-45-48-1,70 68-273,-1 0 1,1 0 0,0 0-1,0-1 1,0 1-1,0 0 1,0 0-1,0-1 1,1 1 0,-1-1-1,0 1 1,1-1-1,-1 1 1,1-1 0,-1 1-1,1-1 1,0 0-1,0 1 1,0-1 0,0 1-1,0-1 1,0 0-1,0 1 1,0-1-1,1 0 1,-1 1 0,0-1-1,1 1 1,0-1-1,-1 1 1,1-1 0,0 1-1,0 0 1,0-1-1,-1 1 1,2 0 0,-1-1-1,0 1 1,0 0-1,0 0 1,0 0-1,1 0 1,-1 0 0,2 0-1,7-5 80,1 1-1,0 1 1,0 0-1,0 0 1,12-2-1,-6 2-169,75-17 214,-4 1-1742,-33 1-4201,-29 4-1949</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7.365"/>
    </inkml:context>
    <inkml:brush xml:id="br0">
      <inkml:brushProperty name="width" value="0.025" units="cm"/>
      <inkml:brushProperty name="height" value="0.025" units="cm"/>
      <inkml:brushProperty name="color" value="#66CC00"/>
    </inkml:brush>
  </inkml:definitions>
  <inkml:trace contextRef="#ctx0" brushRef="#br0">140 52 5605,'0'-3'996,"0"0"-1,-1 0 0,1 1 0,0-1 1,-1 1-1,0-1 0,1 0 1,-1 1-1,0-1 0,-3-4 0,3 6-695,0 0 0,0-1 0,0 1 0,0 0-1,0 0 1,0 0 0,0 0 0,-1 0-1,1 0 1,0 0 0,-1 0 0,1 0 0,-1 0-1,-2 0 1,2 1-242,0-1 0,0 1 0,-1 0 0,1 0-1,0 0 1,0 0 0,-1 0 0,1 1 0,0-1 0,0 1 0,0-1 0,0 1-1,0 0 1,-1 0 0,1 0 0,1 0 0,-1 0 0,0 0 0,0 1-1,0-1 1,1 1 0,-1-1 0,0 1 0,1 0 0,-2 2 0,-5 6 23,2 0 0,0 1 0,0 0 0,1 0 0,0 0 0,1 1 0,0-1 0,0 1 0,2 0 0,-1 0 0,2 0 0,0 1 0,0-1 0,1 0 0,0 0 0,3 15 0,-2-24-72,0-1 0,0 0 1,0 0-1,0 0 0,1 0 0,-1 0 1,1 0-1,-1 0 0,1 0 0,0 0 1,-1-1-1,1 1 0,0-1 0,0 1 1,0-1-1,0 0 0,1 0 0,-1 0 1,0 0-1,0 0 0,1 0 0,-1-1 1,0 1-1,1-1 0,-1 1 0,1-1 1,-1 0-1,1 0 0,-1 0 0,0 0 0,5-1 1,8-1 40,1-1 0,-1 0 1,24-8-1,-36 10-45,9-3-10,1 1 0,-1 0 1,1 0-1,-1 2 0,1-1 1,21 2-1,-31 0 14,0 0 0,0 0 0,0 1 0,0 0 0,0 0 0,0-1-1,0 2 1,0-1 0,0 0 0,0 0 0,-1 1 0,1 0 0,-1 0 0,1-1 0,-1 1 0,1 1 0,-1-1 0,0 0-1,0 0 1,0 1 0,0-1 0,-1 1 0,1 0 0,-1 0 0,1-1 0,-1 1 0,0 0 0,0 0 0,0 0 0,-1 0 0,1 0-1,0 5 1,-1 1 71,0-1 0,0 0 0,-1 0 0,0 0-1,0 0 1,-1 0 0,0 0 0,-1-1 0,1 1-1,-1-1 1,-1 1 0,0-1 0,0 0 0,0 0-1,-1-1 1,-8 11 0,9-12 51,0 0 0,-1-1 1,1 0-1,-1 0 0,0 0 0,0-1 0,0 1 1,0-1-1,0 0 0,-1-1 0,0 1 1,1-1-1,-1 0 0,0-1 0,0 0 0,0 1 1,0-2-1,0 1 0,0-1 0,0 0 0,0 0 1,0 0-1,-7-2 0,11 1-110,0 1 0,0-1 0,0 0 0,0 0 0,1 0-1,-1 0 1,0 0 0,1 0 0,-1 0 0,1 0 0,-1 0 0,1-1 0,-1 1 0,1-1 0,0 1 0,0-1-1,0 0 1,0 1 0,0-1 0,-1-2 0,0-1-13,1 0 0,-1 0 0,1-1 0,1 1 0,-1 0 0,1 0 1,0-10-1,1 3-30,0-1 0,1 0 1,1 1-1,0 0 0,10-24 1,1 11-14,1 0 0,2 2 0,0 0 0,2 0 0,0 2 0,1 0 0,26-19 0,12-14 42,-58 53-2,1 1 0,0-1-1,-1 1 1,1-1 0,-1 0 0,1 1-1,0-1 1,-1 0 0,0 1-1,1-1 1,-1 0 0,1 0-1,-1 1 1,0-1 0,1 0-1,-1 0 1,0 0 0,0 1-1,0-1 1,0 0 0,0 0 0,0-1-1,-13-6 77,9 8-81,1 0 0,-1 0 0,1 0-1,-1 0 1,1 1 0,0-1 0,-1 1 0,1 0 0,-1 0-1,-4 2 1,5 0-11,-1 1 1,1-1-1,0 0 0,0 1 0,0 0 0,1 0 0,-1 0 1,1 0-1,0 0 0,0 1 0,0-1 0,0 1 1,1-1-1,0 1 0,0-1 0,0 1 0,0 6 0,0-3-7,1 0-1,-1-1 0,1 1 1,0 0-1,1 0 0,0 0 1,0 0-1,1-1 0,0 1 1,3 7-1,-3-11-106,0-1 0,0 1 1,1-1-1,-1 0 0,1 0 1,0 0-1,0 0 0,0-1 1,0 1-1,0-1 0,1 1 1,-1-1-1,1 0 0,-1-1 0,1 1 1,0 0-1,0-1 0,0 0 1,0 0-1,-1 0 0,2-1 1,-1 1-1,0-1 0,0 0 0,6 0 1,-3-1-827,0 0 1,0 0-1,0 0 1,0-1-1,0 0 1,0 0-1,-1 0 1,1-1-1,-1 0 1,1-1-1,-1 0 1,0 1-1,9-9 1,14-20-11558</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7.758"/>
    </inkml:context>
    <inkml:brush xml:id="br0">
      <inkml:brushProperty name="width" value="0.025" units="cm"/>
      <inkml:brushProperty name="height" value="0.025" units="cm"/>
      <inkml:brushProperty name="color" value="#66CC00"/>
    </inkml:brush>
  </inkml:definitions>
  <inkml:trace contextRef="#ctx0" brushRef="#br0">98 0 11371,'0'0'9652,"-10"1"-8649,8-2-972,-1 1-1,1 0 1,-1 1-1,1-1 1,0 0-1,-1 1 1,1-1-1,0 1 1,-1 0 0,1 0-1,0 0 1,0 0-1,0 0 1,0 0-1,0 1 1,0-1-1,0 0 1,0 1-1,0 0 1,1-1 0,-1 1-1,-2 3 1,1 3 190,-1 0 1,1 0-1,0 0 1,1 1-1,0-1 0,-2 16 1,2-14 87,-11 96 2062,13-99-2290,-1-1-1,1 1 1,1-1-1,-1 0 1,1 1-1,0-1 0,0 0 1,1 1-1,0-1 1,0 0-1,1 0 0,-1-1 1,6 10-1,-6-13-69,-1 0 1,1 0-1,0 0 0,0-1 0,-1 1 0,1 0 0,0-1 1,0 1-1,1-1 0,-1 0 0,0 0 0,0 1 0,1-2 1,-1 1-1,1 0 0,-1 0 0,1-1 0,-1 1 0,1-1 0,-1 0 1,1 0-1,-1 0 0,1 0 0,-1 0 0,5-1 0,2-2-21,-1-1-1,0 1 1,1-1-1,-1-1 0,14-10 1,-17 11-27,0 1 0,0-1 1,0 1-1,0 0 0,1 0 0,0 0 1,-1 1-1,1 0 0,0 0 1,0 0-1,0 1 0,8-1 0,-13 2 34,0 1-1,1-1 0,-1 1 1,0 0-1,0-1 0,0 1 1,0 0-1,-1 0 0,1 0 1,0-1-1,0 1 0,0 0 1,-1 0-1,1 0 0,0 0 1,-1 1-1,1-1 0,-1 0 1,1 0-1,-1 0 0,0 0 1,1 0-1,-1 1 0,0-1 1,0 0-1,0 0 0,0 0 1,0 2-1,1 43 28,-1-36-22,0-1 152,0 0-1,-1 0 1,1-1-1,-2 1 0,1 0 1,-2 0-1,-3 10 1,6-17-110,-1 0 1,0-1-1,0 1 1,-1 0 0,1-1-1,0 1 1,0 0-1,-1-1 1,1 0 0,-1 1-1,1-1 1,-1 0-1,0 0 1,1 0-1,-1 0 1,0 0 0,0 0-1,0 0 1,0-1-1,1 1 1,-1-1 0,0 1-1,0-1 1,0 0-1,0 0 1,0 0-1,0 0 1,0 0 0,0 0-1,0 0 1,0-1-1,0 1 1,0-1 0,0 0-1,0 1 1,0-1-1,0 0 1,1 0-1,-3-1 1,1 1-194,1 0-1,-1-1 1,0 1-1,1-1 1,-1 1-1,1-1 1,0 0-1,-1 0 1,1 0-1,0 0 1,0 0-1,0 0 1,0-1-1,1 1 1,-3-4 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8.449"/>
    </inkml:context>
    <inkml:brush xml:id="br0">
      <inkml:brushProperty name="width" value="0.025" units="cm"/>
      <inkml:brushProperty name="height" value="0.025" units="cm"/>
      <inkml:brushProperty name="color" value="#66CC00"/>
    </inkml:brush>
  </inkml:definitions>
  <inkml:trace contextRef="#ctx0" brushRef="#br0">200 289 5093,'0'0'15849,"-10"-7"-13649,-33-17-567,41 23-1538,-1 1 0,1-1 0,-1 1 0,1 0 0,-1-1-1,1 1 1,-1 1 0,1-1 0,-1 0 0,1 0 0,0 1 0,-1 0-1,1-1 1,-1 1 0,1 0 0,0 0 0,0 0 0,0 1-1,-1-1 1,1 0 0,0 1 0,0-1 0,1 1 0,-4 3-1,-38 48 1196,40-49-1123,-2 3-31,0 0 0,1 0 0,0 0 1,0 1-1,1-1 0,-1 1 0,2 0 0,-1 0 0,1 0 0,1 0 0,-1 0 1,2 0-1,-1 12 0,1-19-133,0 0 1,1 0-1,-1 0 0,0 0 1,1 0-1,-1 0 0,1 0 1,0-1-1,-1 1 0,1 0 1,0 0-1,-1 0 1,1-1-1,0 1 0,0 0 1,0-1-1,0 1 0,-1-1 1,1 1-1,0-1 0,0 1 1,0-1-1,0 0 0,0 1 1,0-1-1,0 0 1,0 0-1,0 0 0,0 0 1,1 0-1,-1 0 0,0 0 1,0 0-1,0 0 0,0 0 1,0 0-1,0-1 0,1 0 1,40-13 148,-1-19-169,-36 28-129,0 0-1,0 0 1,0 0-1,1 1 1,-1 0-1,1 0 1,0 1-1,0 0 1,1 0-1,6-2 1,-12 5 109,1 0 0,-1 0 1,0 0-1,1 1 1,-1-1-1,1 1 0,-1-1 1,1 1-1,-1-1 1,0 1-1,1 0 0,-1 0 1,0-1-1,0 1 1,0 0-1,1 0 1,-1 0-1,0 1 0,0-1 1,0 0-1,-1 0 1,1 0-1,0 1 0,0-1 1,-1 0-1,1 1 1,-1-1-1,1 1 0,-1-1 1,1 1-1,-1 1 1,14 57 67,-12-48-82,4 30 345,-2 0-1,-1 0 1,-5 64 0,2-101-201,-1-1 0,1 0 0,-1 0-1,0 0 1,0 0 0,-1 0 0,1-1 0,-1 1 0,1 0 0,-1 0 0,0-1 0,-1 0 0,1 1 0,-1-1 0,1 0 0,-1 0 0,0 0 0,0 0 0,-6 3 0,8-5-79,-1 0 0,1-1 0,-1 1 0,0 0 0,1-1-1,-1 1 1,0-1 0,0 1 0,1-1 0,-1 0 0,0 0 0,0 0 0,1 0 0,-1 0 0,0 0-1,0-1 1,0 1 0,-1-1 0,0 0-26,0-1 0,1 1 0,-1-1 0,1 1 0,0-1 0,0 0 0,0 0 0,-1 0 0,2 0 0,-1 0 0,0-1 0,0 1 0,1 0 0,-3-5 0,2 1-29,-1 0-1,1 0 1,1 1 0,-1-1 0,1 0 0,0 0 0,0-1 0,1 1-1,-1 0 1,2 0 0,-1 0 0,1 0 0,-1 0 0,2 0 0,-1 0-1,1 0 1,2-7 0,6-11-8,1 0-1,24-39 0,-21 40 54,103-200-12,-102 190-11,-2-1 1,-1 0-1,-2-1 0,11-68 0,-20 101 13,-1-1 0,1 1-1,-1-1 1,0 1 0,0 0 0,0-1-1,0 1 1,-1 0 0,1-1-1,0 1 1,-1 0 0,0-1 0,0 1-1,1 0 1,-1 0 0,-2-3-1,3 5 3,-1 0 0,1-1 0,0 1-1,-1 0 1,1 0 0,-1-1 0,1 1-1,-1 0 1,1 0 0,-1 0 0,1-1-1,-1 1 1,1 0 0,-1 0 0,1 0-1,-1 0 1,0 0 0,1 0 0,-1 0-1,1 0 1,-1 0 0,1 1 0,-1-1-1,1 0 1,-1 0 0,-21 16-83,11-2 66,0-1 0,0 2 0,1 0 0,1 0 0,1 1 0,0 0 0,1 0 0,-7 24 0,6-14 148,1 0 1,2 1-1,0-1 1,-1 53-1,6-75-113,0 0 0,0 1 0,0-1 0,0 0 0,0 1 0,1-1 0,0 0 0,0 0 0,0 0 0,0 0 0,1 0 0,0 0 0,0 0 0,0 0 0,0 0 0,0-1 0,1 1 0,0-1 0,-1 0 0,1 0 0,0 0 0,1 0 0,-1 0 0,0-1 0,1 1 0,0-1 0,-1 0 0,1 0 0,0 0 0,0-1 0,0 1 0,0-1 0,1 0 0,-1 0 0,0-1 0,8 1 0,56 0-2940,-63-1 1814,-1-1 0,0 0-1,1 0 1,-1 0 0,0 0-1,1-1 1,5-3 0,6-7-8989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9.078"/>
    </inkml:context>
    <inkml:brush xml:id="br0">
      <inkml:brushProperty name="width" value="0.025" units="cm"/>
      <inkml:brushProperty name="height" value="0.025" units="cm"/>
      <inkml:brushProperty name="color" value="#66CC00"/>
    </inkml:brush>
  </inkml:definitions>
  <inkml:trace contextRef="#ctx0" brushRef="#br0">56 98 15310,'0'0'8307,"-8"6"-7629,4-4-611,1 0 0,0 1 0,-1-1 0,1 1 0,0-1 0,1 1 0,-1 0 0,0 0 0,1 1 0,0-1-1,0 0 1,0 1 0,0-1 0,0 1 0,1 0 0,-1 0 0,1-1 0,0 1 0,0 0 0,1 0 0,-1 0 0,1 0 0,0 7 0,0-6 1,0 0-1,0 0 1,0 0 0,1 0 0,0 0-1,0 0 1,1-1 0,-1 1-1,1 0 1,0-1 0,4 7 0,-5-9-57,0-1 0,1 1 0,-1-1-1,0 0 1,1 0 0,-1 0 0,1 0 0,0 0 0,-1 0 0,1 0 0,0-1 0,-1 1 0,1 0 0,0-1 0,0 0 0,0 1 0,-1-1 0,1 0 0,0 0 0,0 0-1,0 0 1,0 0 0,0 0 0,-1-1 0,1 1 0,0-1 0,0 1 0,-1-1 0,1 1 0,0-1 0,0 0 0,-1 0 0,1 0 0,2-2 0,0 0 3,0 0 1,0 0 0,0-1 0,0 1 0,-1-1 0,1 0 0,-1 0-1,0 0 1,0-1 0,-1 1 0,1-1 0,-1 0 0,0 1 0,0-1-1,-1 0 1,1 0 0,0-6 0,1-2 3,-1-1-1,-1 1 1,0-1 0,0 0 0,-3-18-1,2 31-22,0 0 0,0 1-1,0-1 1,0 1 0,0-1-1,0 0 1,0 1 0,0-1-1,0 1 1,0-1 0,0 0-1,-1 1 1,1-1 0,0 1-1,0-1 1,-1 1 0,1-1-1,0 1 1,-1-1 0,1 1-1,0-1 1,-1 1 0,1 0-1,-1-1 1,1 1 0,-1-1-1,1 1 1,-1 0 0,1 0-1,-1-1 1,1 1 0,-1 0-1,1 0 1,-1-1 0,0 1-1,1 0 1,-1 0 0,1 0-1,-1 0 1,0 0 0,1 0-1,-1 0 1,1 0 0,-1 0-1,1 0 1,-1 0 0,0 1-1,-1 0-8,0 0-1,0-1 1,1 1-1,-1 1 1,1-1-1,-1 0 1,1 0-1,-1 1 1,1-1-1,0 0 1,-1 1-1,1-1 1,-2 4-1,-4 11 62,1-1 0,0 1-1,1 1 1,1-1 0,0 1-1,1-1 1,-1 31 0,4-46-32,0 0 0,0 0 0,0 1 1,-1-1-1,2 0 0,-1 0 0,0 0 0,0 1 0,0-1 0,0 0 1,1 0-1,-1 0 0,1 0 0,-1 0 0,1 0 0,-1 0 1,1 0-1,0 0 0,-1 0 0,1 0 0,0 0 0,0 0 0,-1 0 1,1 0-1,0-1 0,0 1 0,0 0 0,0-1 0,0 1 1,0-1-1,0 1 0,1-1 0,-1 1 0,0-1 0,0 0 1,0 1-1,0-1 0,1 0 0,-1 0 0,0 0 0,0 0 0,0 0 1,0 0-1,1-1 0,-1 1 0,2-1 0,3 0 35,1-1 0,-1-1 0,0 1-1,0-1 1,-1 0 0,1 0 0,7-6-1,18-17-214,-2-1-1,0-1 1,-2-1-1,-2-2 1,35-52-1,-68 98 231,1 1 1,0 1-1,1-1 0,-6 30 0,8-31 131,1-8-36,1 0 0,1 0 1,-1 0-1,1 0 1,1 1-1,-1-1 0,1 12 1,1-19-145,-1 1 0,0 0-1,1 0 1,-1 0 0,1 0 0,-1-1 0,1 1 0,-1 0 0,1-1 0,0 1-1,-1 0 1,1-1 0,0 1 0,-1-1 0,1 1 0,0-1 0,0 1 0,0-1 0,-1 1-1,1-1 1,0 0 0,0 0 0,0 1 0,0-1 0,0 0 0,0 0 0,0 0-1,0 0 1,-1 0 0,1 0 0,0 0 0,0 0 0,0 0 0,0-1 0,0 1 0,0 0-1,0 0 1,-1-1 0,1 1 0,1-1 0,2 0 24,0-1 0,0 1 0,-1-1 0,1 0 0,0 0 0,-1 0 0,7-6 0,7-11-99,0-1 0,-2-1-1,0 0 1,-1-1-1,-2-1 1,0 0 0,13-37-1,-45 161-906,15-88 992,1 1 0,1 0 0,0-1 0,1 2 0,0-1 1,1 0-1,0 0 0,2 17 0,0-31-39,-1 1 0,0-1 0,0 1 0,1-1 0,-1 0 0,0 1 0,0-1 0,1 0 0,-1 1 0,0-1 0,1 0 0,-1 1 0,0-1 0,1 0 0,-1 0 0,1 1 0,-1-1 0,0 0 0,1 0 1,-1 0-1,1 0 0,-1 0 0,1 0 0,-1 0 0,0 1 0,1-1 0,-1 0 0,1 0 0,-1-1 0,1 1 0,-1 0 0,1 0 0,-1 0 0,0 0 0,1 0 0,-1 0 0,1-1 0,-1 1 0,0 0 0,1 0 0,17-11-1532,-12 5 13,-1-1 0,1-1 0,-1 1 0,6-14 0,4-15-5600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1:48.953"/>
    </inkml:context>
    <inkml:brush xml:id="br0">
      <inkml:brushProperty name="width" value="0.025" units="cm"/>
      <inkml:brushProperty name="height" value="0.025" units="cm"/>
    </inkml:brush>
  </inkml:definitions>
  <inkml:trace contextRef="#ctx0" brushRef="#br0">422 0 10186,'-80'3'-292,"-83"9"642,147-9-330,0 0 0,1 1 0,0 0 0,-1 1 0,2 1 0,-1 0 0,-26 17 1,38-22-73,1 1 0,-1 0 1,1 0-1,-1 0 1,1 1-1,0-1 1,0 0-1,0 1 1,0 0-1,0-1 0,1 1 1,-3 4-1,4-6 29,0 0 0,0 0 0,0 0 0,0 0 0,0 0 0,0 0 0,0 0 0,0 1-1,0-1 1,0 0 0,1 0 0,-1 0 0,0 0 0,1 0 0,-1 0 0,1 0 0,-1-1-1,1 1 1,0 0 0,-1 0 0,1 0 0,0 0 0,0-1 0,-1 1 0,1 0 0,0-1-1,0 1 1,0 0 0,0-1 0,0 1 0,0-1 0,0 0 0,0 1 0,0-1 0,0 0 0,0 0-1,0 1 1,0-1 0,0 0 0,1 0 0,31 6 38,0 0 0,1-2 0,-1-2 0,36-2 0,136-14 17,637-59-379,-733 65-1121</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9.428"/>
    </inkml:context>
    <inkml:brush xml:id="br0">
      <inkml:brushProperty name="width" value="0.025" units="cm"/>
      <inkml:brushProperty name="height" value="0.025" units="cm"/>
      <inkml:brushProperty name="color" value="#66CC00"/>
    </inkml:brush>
  </inkml:definitions>
  <inkml:trace contextRef="#ctx0" brushRef="#br0">69 0 18481,'0'0'3022,"-4"10"-828,-7 14-1313,-22 59 2346,31-77-3077,0 0 0,0 0-1,1 0 1,0 0 0,0 1-1,0-1 1,1 0 0,0 0-1,1 0 1,-1 1 0,3 10-1,-2-16-155,0 1 0,1 0 1,-1-1-1,0 1 0,1-1 0,-1 0 0,1 1 0,0-1 0,-1 0 0,1 0 0,0 0 0,0 0 0,-1 0 0,1 0 0,0-1 0,0 1 0,0 0 0,0-1 1,0 0-1,0 1 0,0-1 0,3 0 0,56 0-902,-44 0 329,-12 0 396,17 0-488,0 1-1,23 3 1,-40-3 662,-1 0 0,1-1 1,-1 1-1,0 1 0,0-1 1,1 1-1,-1 0 0,0 0 1,0 0-1,0 0 0,-1 0 0,1 1 1,-1 0-1,1 0 0,-1 0 1,0 0-1,4 5 0,-7-6 103,1 0-1,0 0 0,0 0 1,-1 0-1,1 0 0,-1 0 0,0 0 1,1 1-1,-1-1 0,0 0 1,0 0-1,-1 1 0,1-1 1,0 0-1,-1 0 0,1 0 1,-1 0-1,0 0 0,0 0 1,1 0-1,-1 0 0,-1 0 0,1 0 1,0 0-1,0 0 0,-1-1 1,1 1-1,-1 0 0,1-1 1,-1 0-1,-3 3 0,-7 5 240,0 0-1,0-1 1,-20 10-1,27-15-201,-9 4-27,1-1 0,-1 0 0,1 0 0,-2-1-1,1-1 1,0-1 0,-1 0 0,0-1 0,0 0 0,-21-1 0,35-1-172,-1 0 0,1 0 1,0 0-1,-1 0 0,1 0 1,0 0-1,0-1 0,-1 1 1,1-1-1,0 1 0,0-1 1,-1 1-1,1-1 0,0 0 1,0 1-1,0-1 0,0 0 1,0 0-1,0 0 0,0 0 1,0 0-1,1 0 0,-1 0 1,0 0-1,0 0 0,1 0 1,-1 0-1,1 0 0,-1-1 1,1 1-1,0 0 0,-1 0 1,1-1-1,0 1 0,0 0 1,0-1-1,0 1 0,0-3 1,0 1-359,1 0 0,0-1 0,-1 1 0,1 0 1,1-1-1,-1 1 0,0 0 0,1 0 0,0 0 1,-1 0-1,1 0 0,0 0 0,5-4 0,13-10-2760,1 0-1,26-15 1,-24 17 793,20-15-2342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39.772"/>
    </inkml:context>
    <inkml:brush xml:id="br0">
      <inkml:brushProperty name="width" value="0.025" units="cm"/>
      <inkml:brushProperty name="height" value="0.025" units="cm"/>
      <inkml:brushProperty name="color" value="#66CC00"/>
    </inkml:brush>
  </inkml:definitions>
  <inkml:trace contextRef="#ctx0" brushRef="#br0">166 175 7976,'18'-33'3517,"0"0"1432,-1-1 0,15-41 0,-32 100-1714,-5 28-3401,-7 9 332,3 1-1,3 0 1,2 97-1,5-149-103,0 1-1,1 0 0,1-1 1,4 14-1,-7-23-56,1 1 0,0-1 0,-1 1 0,1-1 0,0 0 0,0 0 1,1 0-1,-1 0 0,0 1 0,1-2 0,-1 1 0,1 0 0,-1 0 0,1 0 0,0-1 0,0 1 0,0-1 0,0 1 0,0-1 0,0 0 0,0 0 0,1 0 0,-1 0 0,0 0 0,5 1 0,-6-3-17,0 0 1,0 1-1,0-1 0,0 0 1,0 1-1,0-1 0,0 0 1,-1 0-1,1 0 1,0 0-1,0 0 0,-1 0 1,1 0-1,-1 0 0,1 0 1,-1 0-1,1 0 0,-1 0 1,1 0-1,-1-1 1,0 1-1,0 0 0,0 0 1,0 0-1,0-1 0,0 1 1,0 0-1,0 0 0,-1-2 1,-3-41-777,1 34 649,-1 0 0,0 1-1,0-1 1,-1 1 0,-1 0 0,0 0 0,0 0 0,0 1 0,-1 0 0,0 0 0,-1 0-1,0 1 1,0 1 0,-1-1 0,-11-6 0,8 6 107,-1 0 1,0 0-1,-1 1 1,0 1-1,0 1 1,0 0-1,0 0 0,0 1 1,-1 1-1,-21 0 1,69 2 467,167-7-429,-194 7-77,87-16-2698,-34-2-3352,-22 1-1978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40.819"/>
    </inkml:context>
    <inkml:brush xml:id="br0">
      <inkml:brushProperty name="width" value="0.025" units="cm"/>
      <inkml:brushProperty name="height" value="0.025" units="cm"/>
      <inkml:brushProperty name="color" value="#66CC00"/>
    </inkml:brush>
  </inkml:definitions>
  <inkml:trace contextRef="#ctx0" brushRef="#br0">52 909 10410,'0'0'4452,"-8"-1"-2012,1 1-1738,5 0-477,-1 0-1,1 0 0,-1 0 1,0-1-1,1 1 0,-1-1 1,1 1-1,0-1 1,-1 0-1,1 0 0,-1 0 1,1 0-1,-2-1 0,4 1-58,0 0 0,0 0 0,1 0-1,-1 0 1,0 1 0,1-1 0,-1 0-1,1 0 1,-1 0 0,1 1 0,-1-1-1,1 0 1,-1 1 0,1-1 0,0 0-1,-1 1 1,1-1 0,0 1 0,0-1 0,-1 1-1,1 0 1,0-1 0,0 1 0,0 0-1,0-1 1,1 1 0,29-16 74,-30 15-119,618-316 2413,-133 66-2783,30-7-557,-501 250 678,-10 6 36,0 0-1,0 0 1,-1-1 0,1 0-1,-1 0 1,8-7 0,-12 10 87,0 0 0,0-1 0,0 1 0,0 0 0,0 0 0,0 0 0,0 0 0,0 0 0,0-1 0,0 1 0,0 0 0,0 0 0,0 0 0,0 0 0,0-1 0,0 1 0,0 0 0,0 0 0,0 0 0,0 0 0,-1 0 0,1-1 0,0 1 0,0 0 0,0 0 0,0 0 0,0 0 0,0 0 0,0 0 0,-1 0 0,1-1 0,0 1 0,0 0 0,0 0 0,0 0 0,0 0 0,-1 0 0,1 0 0,0 0 0,0 0 0,0 0 0,0 0 0,-1 0 0,1 0 0,0 0 0,0 0 0,0 0 0,0 0 0,-1 0 0,1 0 0,0 0 0,0 0 0,0 0 0,0 0 0,0 0 0,-1 1 0,1-1 0,0 0 0,-15 0-31,-22 8 53,0 2 0,1 1 0,0 2 1,-38 19-1,23-10 9,-793 400 598,424-199-399,390-210-209,20-11-4,18-11-24,98-64 16,2 4 1,121-54-1,-201 109 4,198-96-458,6 11-1,433-124 1,-582 197-1119,-82 23 1194,-13 1 318,-19 2 110,-14 5 4,0 2 0,0 2 0,-75 24 0,-126 62 268,243-94-323,-336 150 1015,-418 254 0,927-526-6478,7-1-3017,-81 53 2179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41.162"/>
    </inkml:context>
    <inkml:brush xml:id="br0">
      <inkml:brushProperty name="width" value="0.025" units="cm"/>
      <inkml:brushProperty name="height" value="0.025" units="cm"/>
      <inkml:brushProperty name="color" value="#66CC00"/>
    </inkml:brush>
  </inkml:definitions>
  <inkml:trace contextRef="#ctx0" brushRef="#br0">39 106 13004,'-4'-11'1121,"-1"0"-626,-17-38 1500,14 15 2274,22 55-3609,-7-13-568,8 16 271,0 2 0,-2 0-1,0 0 1,16 57-1,18 116 1073,-38-146-1141,3 0 0,2-1 1,2-1-1,24 52 1,-33-87-298,2-1 0,0 0 0,1 0 0,18 20 1,8-3-3454,-59-50-15266</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41.506"/>
    </inkml:context>
    <inkml:brush xml:id="br0">
      <inkml:brushProperty name="width" value="0.025" units="cm"/>
      <inkml:brushProperty name="height" value="0.025" units="cm"/>
      <inkml:brushProperty name="color" value="#66CC00"/>
    </inkml:brush>
  </inkml:definitions>
  <inkml:trace contextRef="#ctx0" brushRef="#br0">229 1194 8872,'-58'19'645,"20"-7"975,-1-1-1,-51 9 1,90-20-1542,0 0 0,0 0 0,0 0 0,-1-1-1,1 1 1,0 0 0,0 0 0,0 0 0,0 0-1,0 0 1,0 0 0,-1 0 0,1 0 0,0 0 0,0 0-1,0 0 1,0-1 0,0 1 0,0 0 0,0 0-1,-1 0 1,1 0 0,0 0 0,0 0 0,0-1 0,0 1-1,0 0 1,0 0 0,0 0 0,0 0 0,0 0-1,0-1 1,0 1 0,0 0 0,0 0 0,0 0 0,0 0-1,0 0 1,0-1 0,0 1 0,0 0 0,0 0-1,0 0 1,0 0 0,0 0 0,0 0 0,1-1 0,-1 1-1,0 0 1,0 0 0,0 0 0,0 0 0,0 0-1,0 0 1,0 0 0,0-1 0,1 1 0,-1 0 0,0 0-1,0 0 1,13-17 1830,20-22-633,-30 36-888,107-113 537,4 5 0,213-160-1,204-92-2809,-131 93-1550,-381 258 3115,20-15-163,-23 7-3745,-22 20-597,-26 9-1740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41.864"/>
    </inkml:context>
    <inkml:brush xml:id="br0">
      <inkml:brushProperty name="width" value="0.025" units="cm"/>
      <inkml:brushProperty name="height" value="0.025" units="cm"/>
      <inkml:brushProperty name="color" value="#66CC00"/>
    </inkml:brush>
  </inkml:definitions>
  <inkml:trace contextRef="#ctx0" brushRef="#br0">148 0 9801,'-13'12'1271,"-6"4"-456,1 2 1,-22 26-1,34-36-477,-1 1-1,1 0 1,1 0 0,0 0-1,0 1 1,0 0 0,2 0-1,-1 0 1,1 1 0,-2 13-1,3 1 209,1 0-1,1 1 0,2-1 0,0 0 1,1 0-1,2 0 0,1-1 1,14 40-1,11 14 347,52 92 1,-54-114-806,119 239-92,-146-293-212,11 19-829,-2-14-3259,-4-8-4397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56.939"/>
    </inkml:context>
    <inkml:brush xml:id="br0">
      <inkml:brushProperty name="width" value="0.025" units="cm"/>
      <inkml:brushProperty name="height" value="0.025" units="cm"/>
      <inkml:brushProperty name="color" value="#66CC00"/>
    </inkml:brush>
  </inkml:definitions>
  <inkml:trace contextRef="#ctx0" brushRef="#br0">7 205 4805,'0'0'5973,"-1"-12"-3256,0 11-2689,0-4 152,0-1 1,0 1-1,0-1 0,1 0 0,0 1 0,0-1 0,0 1 1,1-1-1,0 0 0,0 1 0,0-1 0,1 1 1,-1 0-1,1-1 0,1 1 0,-1 0 0,1 0 0,0 1 1,0-1-1,6-6 0,-1 3-21,1 0 0,0 2 0,0-1 0,1 1 0,-1 0 0,1 1 0,1 0 0,-1 0 0,1 2 0,0-1 0,0 1 0,0 1 0,0 0 0,0 0 0,1 1-1,-1 0 1,21 3 0,-30-2-149,1 0 0,-1 1 0,1-1-1,-1 1 1,0 0 0,1 0-1,-1 0 1,0 0 0,0 0 0,1 0-1,-1 1 1,0-1 0,0 1-1,0-1 1,-1 1 0,1 0-1,0 0 1,-1 0 0,1 0 0,1 3-1,-1-1 33,0 1 0,0-1-1,-1 1 1,0 0-1,0-1 1,0 1 0,0 0-1,-1 0 1,0 9-1,-1 1 71,0 0 0,-1 0 0,-1 0 0,-1 0 0,0-1 0,-7 15 0,-12 19 296,17-37-69,0 0-1,0 1 1,1-1-1,1 1 1,0 1-1,1-1 0,0 1 1,-2 21-1,5-33-308,0 1 0,0-1-1,0 0 1,0 1 0,1-1-1,-1 0 1,1 1 0,-1-1 0,1 0-1,-1 0 1,1 1 0,0-1-1,-1 0 1,1 0 0,0 0-1,0 0 1,0 0 0,0 0-1,0 0 1,0 0 0,0 0-1,0-1 1,0 1 0,0 0 0,1-1-1,-1 1 1,0-1 0,0 1-1,1-1 1,-1 1 0,2-1-1,49 3 544,-39-3-398,144-9 662,5 0-1461,-132 10-2181,49 7 0,-55-5-1978,-9-3-2504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57.315"/>
    </inkml:context>
    <inkml:brush xml:id="br0">
      <inkml:brushProperty name="width" value="0.025" units="cm"/>
      <inkml:brushProperty name="height" value="0.025" units="cm"/>
      <inkml:brushProperty name="color" value="#66CC00"/>
    </inkml:brush>
  </inkml:definitions>
  <inkml:trace contextRef="#ctx0" brushRef="#br0">0 15 11115,'0'0'6827,"10"-4"-5732,-3 2-900,0 0 1,0 0-1,0 0 1,0 1-1,1 0 0,-1 0 1,1 1-1,-1 0 1,0 1-1,1-1 1,-1 1-1,15 4 1,-12-2-152,0 1 1,1 0-1,-2 0 1,1 1-1,0 0 0,-1 1 1,15 11-1,-21-14 1,0 0-1,0 1 0,-1-1 0,1 1 1,-1 0-1,1 0 0,-1 0 0,0 0 1,-1 0-1,1 0 0,-1 0 0,1 0 1,-1 1-1,-1-1 0,1 1 0,-1-1 1,1 1-1,-1-1 0,-1 0 0,1 1 1,-2 8-1,-1 2 341,-2 0 1,1 0-1,-2 0 0,0-1 1,-1 0-1,-12 20 0,-60 81 916,52-78-1215,11-19 2,-2 3-387,13-10-3969,8-26-1492</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3:59.912"/>
    </inkml:context>
    <inkml:brush xml:id="br0">
      <inkml:brushProperty name="width" value="0.025" units="cm"/>
      <inkml:brushProperty name="height" value="0.025" units="cm"/>
      <inkml:brushProperty name="color" value="#66CC00"/>
    </inkml:brush>
  </inkml:definitions>
  <inkml:trace contextRef="#ctx0" brushRef="#br0">31 1 9833,'0'-1'7268,"-1"7"-6096,-6 12-882,1 1 0,1 0-1,1 0 1,1 0 0,1 0 0,0 1-1,1-1 1,1 1 0,1-1 0,4 23-1,-5-40-259,1-1 1,-1 1-1,0 0 0,1-1 0,-1 1 0,1 0 0,0-1 1,-1 1-1,1 0 0,0-1 0,0 1 0,0-1 0,0 0 1,0 1-1,0-1 0,1 0 0,-1 0 0,0 1 0,1-1 0,-1 0 1,1 0-1,-1-1 0,1 1 0,-1 0 0,1 0 0,0-1 1,-1 1-1,1-1 0,0 1 0,-1-1 0,1 0 0,0 0 1,0 0-1,-1 0 0,1 0 0,0 0 0,0 0 0,-1 0 1,1-1-1,0 1 0,0-1 0,-1 1 0,1-1 0,-1 0 0,1 0 1,1-1-1,8-3 311,0 0 0,0-1 0,-1-1 1,0 0-1,10-10 0,5-5-27,-18 14-161,-1 1 0,1 1 1,1-1-1,0 1 0,-1 1 0,2-1 0,-1 1 0,0 0 0,1 1 0,0 0 0,12-3 0,-19 7-122,-1 0-1,1 0 1,-1 0-1,1 0 1,0 1-1,-1-1 1,0 0-1,1 1 1,-1 0-1,1-1 1,-1 1-1,1 0 1,-1-1-1,0 1 1,0 0-1,1 0 0,-1 0 1,0 0-1,0 0 1,0 0-1,0 1 1,0-1-1,0 0 1,-1 1-1,2 1 1,16 43 355,-11-25-305,-6-18-73,1 1-1,0 0 1,0 0-1,0 0 1,0-1-1,0 0 1,1 1-1,0-1 1,-1 0-1,1 0 1,1 0-1,3 3 1,-5-5 2,0 0 0,0-1-1,0 1 1,-1-1 0,1 1 0,0-1 0,0 0 0,0 0 0,0 0 0,0 0 0,0 0-1,0 0 1,0 0 0,0-1 0,0 1 0,0-1 0,-1 1 0,1-1 0,0 0 0,0 0-1,-1 0 1,1 0 0,0 0 0,-1 0 0,1 0 0,-1 0 0,1-1 0,1-1-1,32-33 126,14-13-79,-46 46-56,1 1 0,-1-1 0,1 1 0,0 0 1,0 0-1,0 0 0,0 0 0,0 1 0,1-1 0,-1 1 0,0 0 1,7 0-1,-10 1-3,1 0 0,0 0 1,-1 1-1,1-1 0,0 1 1,-1-1-1,1 1 0,-1 0 0,1-1 1,-1 1-1,0 0 0,1 0 1,-1 0-1,0 0 0,1 0 1,-1 0-1,0 0 0,0 1 1,0-1-1,0 0 0,0 1 0,0-1 1,-1 1-1,1-1 0,0 1 1,-1-1-1,1 1 0,-1-1 1,1 1-1,-1-1 0,0 1 1,0 0-1,0-1 0,0 3 0,1 10 9,0 0 0,-1 0 0,-1 15 0,0-16-85,-5 12-1106,6-25 1026,0 1-1,0-1 0,-1 1 0,1-1 1,0 1-1,0-1 0,-1 1 1,1-1-1,0 0 0,-1 1 1,1-1-1,-1 0 0,1 1 1,0-1-1,-1 0 0,1 1 0,-1-1 1,1 0-1,-1 0 0,1 0 1,-1 1-1,1-1 0,-1 0 1,1 0-1,-1 0 0,1 0 1,-1 0-1,0 0 0,1 0 1,-1 0-1,1 0 0,-1 0 0,1 0 1,-1 0-1,1-1 0,-1 1 1,1 0-1,-1 0 0,1 0 1,-1-1-1,1 1 0,0 0 1,-1-1-1,1 1 0,-1-1 0,-12-11-5947</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0.300"/>
    </inkml:context>
    <inkml:brush xml:id="br0">
      <inkml:brushProperty name="width" value="0.025" units="cm"/>
      <inkml:brushProperty name="height" value="0.025" units="cm"/>
      <inkml:brushProperty name="color" value="#66CC00"/>
    </inkml:brush>
  </inkml:definitions>
  <inkml:trace contextRef="#ctx0" brushRef="#br0">1 1 10762,'0'0'11531,"32"50"-12011,-14-33-3332,0-6-4772</inkml:trace>
  <inkml:trace contextRef="#ctx0" brushRef="#br0" timeOffset="1">504 33 17777,'0'0'7879,"49"49"-7815,-42-15-32,-2 4-32,0 3 0,1 0-32,-4-5-64,1-4 64,-1-8-192,2-7-609,-3-7-736,-1-6-1314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1:54.754"/>
    </inkml:context>
    <inkml:brush xml:id="br0">
      <inkml:brushProperty name="width" value="0.025" units="cm"/>
      <inkml:brushProperty name="height" value="0.025" units="cm"/>
    </inkml:brush>
  </inkml:definitions>
  <inkml:trace contextRef="#ctx0" brushRef="#br0">19 22 1698,'0'0'6390,"-5"-4"-6225,-8-10-113,22 11-105,42 11-46,-44-7 114,106 17 38,155 4 1,-42-6 26,428 21 436,3-35-379,-469-3-75,467-22 151,-352 9-202,-18 2-2,1072-27 238,-285 77-99,3-1-141,-1010-37 8,7 1 12,0-2 0,94-16 0,-160 16-353,-12 1-1110,-3 0-53,-18 0-3908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0.629"/>
    </inkml:context>
    <inkml:brush xml:id="br0">
      <inkml:brushProperty name="width" value="0.025" units="cm"/>
      <inkml:brushProperty name="height" value="0.025" units="cm"/>
      <inkml:brushProperty name="color" value="#66CC00"/>
    </inkml:brush>
  </inkml:definitions>
  <inkml:trace contextRef="#ctx0" brushRef="#br0">11 162 14606,'0'0'5285,"-11"-47"-2979,35 30-480,9-1-737,17 0-609,8 0-288,9 2-128,-2 5-32,-6 1-32,-8 5-672,-6 4-834,-13 1-576,-10 0-800,-10 0-1987,-7 1-2113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0.992"/>
    </inkml:context>
    <inkml:brush xml:id="br0">
      <inkml:brushProperty name="width" value="0.025" units="cm"/>
      <inkml:brushProperty name="height" value="0.025" units="cm"/>
      <inkml:brushProperty name="color" value="#66CC00"/>
    </inkml:brush>
  </inkml:definitions>
  <inkml:trace contextRef="#ctx0" brushRef="#br0">1 127 12300,'0'0'11499,"84"-18"-9706,-27-5-1056,5 1-449,6 0-256,-7 2-32,-9 8-672,-13 6-1731,-12 3-1536,-11 3-834,-9 0-512</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1.370"/>
    </inkml:context>
    <inkml:brush xml:id="br0">
      <inkml:brushProperty name="width" value="0.025" units="cm"/>
      <inkml:brushProperty name="height" value="0.025" units="cm"/>
      <inkml:brushProperty name="color" value="#66CC00"/>
    </inkml:brush>
  </inkml:definitions>
  <inkml:trace contextRef="#ctx0" brushRef="#br0">1 145 12716,'0'0'7084,"1"10"-5338,-1-9-1744,0 5 266,1 1 1,0 0-1,0 0 0,1 0 1,-1-1-1,6 12 0,-6-15-218,1-1 0,-1 0-1,1 1 1,-1-1 0,1 0-1,0 0 1,0 0 0,0 0 0,0 0-1,1-1 1,-1 1 0,0-1-1,1 1 1,-1-1 0,1 0-1,-1 0 1,1 0 0,0 0 0,-1 0-1,1-1 1,0 1 0,0-1-1,-1 0 1,5 0 0,2 0-22,0-1 0,0 0 1,-1-1-1,1 0 0,0-1 0,-1 0 1,1 0-1,-1 0 0,0-1 1,0-1-1,-1 1 0,1-1 0,-1-1 1,0 1-1,12-13 0,46-30 59,-65 48-67,1-1 0,-1 1 0,1 0 0,-1 0 0,1 0 1,-1 0-1,1-1 0,0 1 0,-1 0 0,1 0 0,-1 0 0,1 0 0,-1 0 0,1 0 1,-1 0-1,1 0 0,-1 1 0,1-1 0,-1 0 0,1 0 0,-1 0 0,1 0 0,-1 1 1,1-1-1,-1 0 0,1 1 0,-1-1 0,1 0 0,-1 1 0,0-1 0,1 0 1,-1 1-1,0-1 0,1 1 0,-1-1 0,0 1 0,1-1 0,-1 1 0,0-1 0,0 1 1,0-1-1,1 1 0,-1-1 0,0 1 0,0-1 0,0 1 0,0-1 0,0 1 0,0-1 1,0 1-1,0-1 0,0 2 0,0 44 1005,0-20-831,1-25-187,-1 0 0,1-1 0,-1 1 0,1 0 1,0 0-1,-1-1 0,1 1 0,0-1 0,0 1 0,-1 0 1,1-1-1,0 0 0,0 1 0,0-1 0,0 1 0,0-1 1,-1 0-1,1 0 0,0 1 0,0-1 0,0 0 0,0 0 1,0 0-1,0 0 0,0 0 0,0 0 0,0 0 0,0-1 1,0 1-1,0 0 0,-1 0 0,1-1 0,0 1 1,1-1-1,34-12 195,23-26-115,-41 27-260,0 0 0,0 1 0,1 1 1,0 0-1,26-8 0,-35 17-1411,-23 6-12649</inkml:trace>
  <inkml:trace contextRef="#ctx0" brushRef="#br0" timeOffset="1">524 0 11403,'0'0'13292,"68"21"-18416,-43-17 351,7-2-2434</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1.839"/>
    </inkml:context>
    <inkml:brush xml:id="br0">
      <inkml:brushProperty name="width" value="0.025" units="cm"/>
      <inkml:brushProperty name="height" value="0.025" units="cm"/>
      <inkml:brushProperty name="color" value="#66CC00"/>
    </inkml:brush>
  </inkml:definitions>
  <inkml:trace contextRef="#ctx0" brushRef="#br0">93 128 2947,'0'0'16981,"-10"8"-15096,4-4-1745,-4 3 377,0 1 1,1 0-1,-14 16 1,20-21-414,1 0 1,-1 0-1,1 1 1,0-1-1,0 1 0,0-1 1,1 1-1,-1 0 0,1 0 1,0 0-1,0 0 1,0 0-1,0 0 0,1 0 1,0 0-1,0 0 0,0 8 1,1-11-96,0 1 0,0-1 1,0 1-1,0-1 0,0 0 0,0 1 0,0-1 1,1 0-1,-1 0 0,1 0 0,-1 0 0,0 0 1,1 0-1,0 0 0,-1 0 0,1 0 1,-1-1-1,1 1 0,0-1 0,0 1 0,-1-1 1,1 0-1,0 0 0,0 0 0,-1 0 1,1 0-1,0 0 0,0 0 0,2-1 0,3 1-3,0-1-1,0 0 1,0 0-1,0 0 1,-1-1-1,13-5 1,-8 0-21,0 0 0,-1-1 0,0 0 0,0-1 0,-1 0 0,0 0 0,-1-1 0,0 0 0,0-1 0,-1 0 0,0 0 0,-1 0 0,-1-1 1,6-13-1,-11 23 618,-7 12 422,4-6-939,0-1-1,0 2 1,1-1 0,-1 0 0,1 0 0,0 1-1,0 0 1,1-1 0,-1 1 0,1 0 0,0 0-1,0-1 1,0 8 0,2-11-83,0 0 1,-1-1-1,1 1 0,0-1 1,0 1-1,-1-1 0,1 1 0,0-1 1,0 1-1,-1-1 0,1 0 1,0 1-1,0-1 0,0 0 1,0 0-1,0 0 0,0 0 1,0 1-1,-1-1 0,1 0 1,0-1-1,0 1 0,0 0 1,0 0-1,0 0 0,0 0 1,0-1-1,-1 1 0,1 0 1,0-1-1,0 1 0,0-1 1,0 0-1,29-13-9,-9-1-358,0-2 0,31-31 0,-37 33 333,0 0-1,1 1 0,1 1 1,0 0-1,20-10 1,-36 22 30,1 1 0,-1-1 1,0 0-1,0 1 0,0 0 1,0-1-1,1 1 1,-1 0-1,0-1 0,0 1 1,1 0-1,-1 0 0,0 0 1,0 0-1,1 0 1,-1 0-1,0 1 0,0-1 1,0 0-1,1 1 1,-1-1-1,0 1 0,0-1 1,0 1-1,0-1 0,2 2 1,-1 0-1,0 0 0,-1 0 0,1 0 0,-1 1 0,1-1 0,-1 0 0,0 1 0,0-1 0,0 1 0,0-1 0,0 1 0,0 2 0,1 2 3,-1-1 0,-1 0 1,1 1-1,-1-1 0,0 1 0,0-1 0,-1 1 1,1-1-1,-2 1 0,-1 6 0,-5 3 47,5-12 79,1 1 0,-1-1 0,1 1 0,0 0 0,0 0 0,1 0 0,-2 8 0,5-12-55,0 0 0,1-1 0,-1 1 0,1-1 0,-1 0 0,1 1 0,-1-1 0,1 0 0,-1 0 0,1-1 0,3 0 0,32-5-528,0-3-1,-1 0 1,36-16 0,-57 19-890,-6 1-3458,-18 1-287,-16 2-1130,24 2 6190,-33-1-5191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2.197"/>
    </inkml:context>
    <inkml:brush xml:id="br0">
      <inkml:brushProperty name="width" value="0.025" units="cm"/>
      <inkml:brushProperty name="height" value="0.025" units="cm"/>
      <inkml:brushProperty name="color" value="#66CC00"/>
    </inkml:brush>
  </inkml:definitions>
  <inkml:trace contextRef="#ctx0" brushRef="#br0">81 41 8456,'0'0'4869,"-59"-3"-866,43 2-1696,11-1 1312,16 0-2242,12 0-576,11 0-320,5-1-225,4 1-128,0 1-96,0-2 0,-10 1-641,-4-5-3202,-6-4-7336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2.651"/>
    </inkml:context>
    <inkml:brush xml:id="br0">
      <inkml:brushProperty name="width" value="0.025" units="cm"/>
      <inkml:brushProperty name="height" value="0.025" units="cm"/>
      <inkml:brushProperty name="color" value="#66CC00"/>
    </inkml:brush>
  </inkml:definitions>
  <inkml:trace contextRef="#ctx0" brushRef="#br0">2 58 13549,'0'0'7356,"0"9"-6011,0 2-1032,-1-4-111,1 0 0,0 1 0,1-1 0,0 0 1,0 1-1,3 11 0,-3-17-176,0 0 0,0 0 0,0 0 0,1 0 0,-1 0 0,0 0 0,1 0 0,0 0 0,-1 0 0,1-1 0,0 1 0,0-1 0,0 1 0,0-1 0,0 0 0,0 0 0,0 0 0,0 0 0,0 0 0,0 0 1,1-1-1,-1 1 0,0-1 0,1 1 0,-1-1 0,0 0 0,1 0 0,2 0 0,1-1 77,-1 0 1,1 0-1,0 0 1,-1 0-1,1-1 1,-1 0-1,0 0 1,0-1-1,0 1 1,0-1-1,0 0 1,0-1 0,4-3-1,59-59 437,-39 35-479,-26 28-51,32-27 125,-34 29-133,-1 1 0,1-1-1,-1 1 1,1 0 0,-1-1 0,1 1 0,-1-1-1,1 1 1,0 0 0,-1-1 0,1 1-1,0 0 1,-1 0 0,1-1 0,0 1 0,-1 0-1,1 0 1,0 0 0,-1 0 0,1 0 0,0 0-1,-1 0 1,1 0 0,0 0 0,-1 0 0,1 1-1,0-1 1,-1 0 0,1 0 0,0 0 0,-1 1-1,1-1 1,-1 0 0,1 1 0,0-1-1,-1 1 1,1-1 0,-1 1 0,1-1 0,-1 1-1,0-1 1,1 1 0,-1-1 0,1 1 0,-1 0-1,0-1 1,0 1 0,1-1 0,-1 1 0,0 0-1,0-1 1,0 2 0,5 25-212,-5-20 14,1 0 0,0 0 1,0 0-1,1-1 0,0 1 1,0-1-1,5 10 0,-6-15 144,0 0-1,-1 0 0,1 0 1,0 0-1,0 0 1,0 0-1,0 0 1,0 0-1,0-1 0,0 1 1,0 0-1,1-1 1,-1 1-1,0 0 0,0-1 1,0 0-1,1 1 1,1-1-1,0 0-22,-1 0-1,1 0 1,0 0 0,0-1 0,-1 1-1,1-1 1,0 0 0,-1 1 0,1-1-1,0-1 1,4-1 0,8-7-1840,-1 0 1,0 0 0,23-24 0,-19 17-855,21-18-4288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2.977"/>
    </inkml:context>
    <inkml:brush xml:id="br0">
      <inkml:brushProperty name="width" value="0.025" units="cm"/>
      <inkml:brushProperty name="height" value="0.025" units="cm"/>
      <inkml:brushProperty name="color" value="#66CC00"/>
    </inkml:brush>
  </inkml:definitions>
  <inkml:trace contextRef="#ctx0" brushRef="#br0">146 186 11851,'0'0'3315,"-8"6"-21,-9 9-1863,0 2-1,-28 34 1,37-41-1185,1 0 0,0 0 1,1 1-1,0-1 0,1 2 0,0-1 0,1 0 0,-4 17 1,7-28-235,1 1 1,0 0-1,-1 0 1,1 0-1,0 0 1,0 0-1,0 0 1,0-1-1,0 1 1,0 0-1,0 0 1,0 0-1,0 0 1,0 0-1,0 0 1,1 0-1,-1-1 1,0 1-1,0 0 1,1 0-1,-1 0 1,1-1-1,-1 1 1,1 0-1,-1 0 1,1-1-1,-1 1 1,1 0-1,0-1 1,-1 1-1,2 0 1,0 0 4,0-1 0,0 0 0,0 0 0,0 0 0,0 0 0,0 0 0,0 0 0,0-1 0,0 1 0,-1 0 0,1-1 0,0 0 0,3-1 0,6-3 55,-1 0-1,0-1 0,18-12 0,-10 2-46,-1-1-1,0 0 0,-1-2 1,-1 1-1,-1-2 0,-1 0 1,11-22-1,-14 24 28,-2 0 0,0 0 0,-1-1 0,-1 0 0,-1 0-1,0-1 1,-2 1 0,2-37 0,-18 102 474,1-13-192,4-1 91,0 1-1,2 1 1,1-1 0,0 38 0,5-68-415,0 1-1,1-1 0,-1 1 0,1-1 1,-1 1-1,1-1 0,0 1 0,1-1 1,-1 0-1,0 0 0,1 1 0,0-1 1,0 0-1,0 0 0,0-1 0,0 1 1,0 0-1,1-1 0,-1 1 0,1-1 1,0 0-1,0 0 0,0 0 1,0 0-1,0-1 0,0 1 0,0-1 1,5 2-1,-2-1-228,0-1 0,1 1 0,-1-1 0,0 0 0,0-1 1,12 0-1,-11-1-534,0 0 0,1 0 0,-2 0 0,1-1 0,0 0 0,7-3 0,23-17-8285</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3.434"/>
    </inkml:context>
    <inkml:brush xml:id="br0">
      <inkml:brushProperty name="width" value="0.025" units="cm"/>
      <inkml:brushProperty name="height" value="0.025" units="cm"/>
      <inkml:brushProperty name="color" value="#66CC00"/>
    </inkml:brush>
  </inkml:definitions>
  <inkml:trace contextRef="#ctx0" brushRef="#br0">94 1 11883,'0'0'13544,"-2"12"-12530,-2 14-769,-2-1-1,-2 0 1,-15 39-1,13-41-143,1 2 1,1-1-1,1 1 0,1 1 0,-4 51 1,10-76-87,0 0 0,0 1 1,0-1-1,0 0 1,0 0-1,0 1 1,1-1-1,-1 0 1,1 0-1,-1 1 1,1-1-1,-1 0 1,1 0-1,-1 0 0,1 0 1,0 0-1,0 0 1,0 0-1,0 0 1,-1 0-1,1 0 1,0 0-1,0-1 1,1 1-1,-1 0 1,1 0-1,2 0 15,-1 0 1,1 0-1,0 0 0,-1-1 0,1 1 1,-1-1-1,1 0 0,0 0 1,5-1-1,7-1 35,-1-1 1,1-1-1,21-8 1,70-32-1049,-41 6-6522,-48 25 1013</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3.778"/>
    </inkml:context>
    <inkml:brush xml:id="br0">
      <inkml:brushProperty name="width" value="0.025" units="cm"/>
      <inkml:brushProperty name="height" value="0.025" units="cm"/>
      <inkml:brushProperty name="color" value="#66CC00"/>
    </inkml:brush>
  </inkml:definitions>
  <inkml:trace contextRef="#ctx0" brushRef="#br0">0 85 15054,'0'0'8520,"54"-9"-6950,-15-4-289,6-2-352,5 2-545,-4-1-320,-1 6-160,-11 0-1473,-6 7-1410,-12-3-1954</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4.121"/>
    </inkml:context>
    <inkml:brush xml:id="br0">
      <inkml:brushProperty name="width" value="0.025" units="cm"/>
      <inkml:brushProperty name="height" value="0.025" units="cm"/>
      <inkml:brushProperty name="color" value="#66CC00"/>
    </inkml:brush>
  </inkml:definitions>
  <inkml:trace contextRef="#ctx0" brushRef="#br0">1 237 15983,'0'0'10954,"55"-41"-10153,-21 21-384,0 0-225,2 3-160,3 6-64,0 5-673,-5 4-1024,0 2-1955,-2-2-3747</inkml:trace>
  <inkml:trace contextRef="#ctx0" brushRef="#br0" timeOffset="1">470 117 18033,'0'0'11243,"56"-30"-10923,-30 13-320,5 3-64,-3-1-1057,-3 1-1762,-5 0-2690,-9 1-3972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4.683"/>
    </inkml:context>
    <inkml:brush xml:id="br0">
      <inkml:brushProperty name="width" value="0.025" units="cm"/>
      <inkml:brushProperty name="height" value="0.025" units="cm"/>
    </inkml:brush>
  </inkml:definitions>
  <inkml:trace contextRef="#ctx0" brushRef="#br0">15 5 17713,'0'0'2882,"-3"8"-2481,0 5-387,0 0 0,1-1 0,0 1 0,1 0 1,0 0-1,1 0 0,1 0 0,0 0 0,1 0 0,0 0 0,1-1 0,0 1 1,1-1-1,0 1 0,1-1 0,11 19 0,-14-29 33,-1 0 0,1 0 0,-1 0 0,1 0-1,0 0 1,0 0 0,0 0 0,0-1 0,0 1 0,0-1 0,1 1 0,-1-1-1,0 0 1,1 0 0,-1 0 0,1 0 0,-1-1 0,1 1 0,-1 0 0,1-1-1,-1 0 1,4 0 0,-2 0 140,1-1 0,-1 0 0,1 0 0,-1 0 0,1-1 0,-1 0 0,0 0 0,0 0 0,0 0 0,0 0 0,6-6 0,1-1 210,0-1 1,-1 0-1,0 0 1,-1-1 0,0-1-1,0 0 1,6-13-1,-9 13-114,0-1 0,-1 0 0,6-23 0,-10 30-252,0 1 0,0-1-1,0 1 1,-1-1 0,1 1-1,-1-1 1,-1 0 0,1 1-1,-1-1 1,0 1 0,-3-11-1,4 16-66,0 0 1,-1 0-1,1 1 0,0-1 0,0 0 0,0 0 0,0 0 0,0 0 1,0 0-1,-1 1 0,1-1 0,0 0 0,0 0 0,0 0 0,-1 0 1,1 0-1,0 0 0,0 0 0,0 0 0,0 0 0,-1 0 0,1 1 1,0-1-1,0 0 0,-1 0 0,1 0 0,0 0 0,0 0 0,0 0 1,-1-1-1,1 1 0,0 0 0,0 0 0,0 0 0,-1 0 0,1 0 1,0 0-1,0 0 0,0 0 0,0 0 0,-1 0 0,1-1 0,0 1 1,0 0-1,0 0 0,0 0 0,0 0 0,-1-1 0,1 1 0,0 0 1,0 0-1,0 0 0,0 0 0,0-1 0,0 1 0,0 0 0,0 0 1,0 0-1,0-1 0,0 1 0,0 0 0,0 0 0,0-1 0,0 2-153,0 0 0,0-1 0,-1 1 0,1 0 0,1 0 0,-1-1 0,0 1 0,0 0 0,0 0 0,0-1 0,0 1 0,1 0 0,-1 0 0,0-1 0,1 1 0,-1 0 0,1-1 0,-1 1 0,0-1 0,1 1 0,0 0 0,-1-1 0,1 1 0,0 0 0,2 0-509,0 1-1,-1-1 1,1 0 0,0 0-1,0-1 1,0 1-1,0 0 1,0-1-1,0 0 1,0 0 0,3 0-1,22 0-5707</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4.683"/>
    </inkml:context>
    <inkml:brush xml:id="br0">
      <inkml:brushProperty name="width" value="0.025" units="cm"/>
      <inkml:brushProperty name="height" value="0.025" units="cm"/>
      <inkml:brushProperty name="color" value="#66CC00"/>
    </inkml:brush>
  </inkml:definitions>
  <inkml:trace contextRef="#ctx0" brushRef="#br0">0 30 4004,'0'0'19864,"11"0"-18124,19-1-987,-14-1-478,1 1-1,-1 0 1,1 1-1,-1 1 1,0 1-1,32 7 1,-47-9-252,0 0 0,0 1-1,0-1 1,0 0 0,0 1 0,-1-1 0,1 1 0,0-1 0,0 1 0,-1-1 0,1 1 0,0-1 0,0 1-1,-1 0 1,1-1 0,-1 1 0,1 0 0,-1 0 0,1 0 0,-1-1 0,1 1 0,-1 0 0,0 0-1,1 0 1,-1 0 0,0 0 0,0 0 0,0-1 0,0 1 0,1 0 0,-1 0 0,0 0 0,-1 0-1,1 0 1,0 0 0,0 1 0,-1-1 14,0 1 0,0-1 0,0 0 0,0 0 0,1 0 0,-2 0 0,1 0 0,0 0 0,0-1 0,0 1 0,0 0 0,0 0 0,-1-1 0,1 1 0,0-1 0,-1 1 0,1-1 0,0 0 0,-1 1 0,1-1 0,0 0 0,-1 0 0,-1 0 0,3-5 77,-1 0 1,2 0-1,-1 1 0,0-1 1,1 0-1,2-9 0,-4 15-120,0-1-1,0 0 1,-1 1-1,1-1 0,0 1 1,0-1-1,0 1 0,0 0 1,0-1-1,0 1 1,0 0-1,0 0 0,0 0 1,0 0-1,0 0 0,0 0 1,0 0-1,1 0 1,-1 0-1,0 0 0,1 0 1,-1 1-1,1-1 0,-1 0 1,1 2-1,-11 40 10,9-32 54,-8 45 221,3-1 0,-2 100-1,9-154-274,0 1 1,0-1-1,-1 1 0,1-1 0,0 0 0,0 1 1,0-1-1,1 1 0,-1-1 0,0 0 1,0 1-1,1-1 0,-1 0 0,1 1 0,-1-1 1,1 0-1,0 1 0,-1-1 0,1 0 1,0 0-1,0 0 0,0 0 0,0 0 0,0 0 1,0 0-1,0 0 0,0 0 0,0 0 0,0-1 1,0 1-1,1 0 0,-1-1 0,0 1 1,1-1-1,-1 1 0,0-1 0,1 0 0,1 1 1,0-2 5,0 1 1,0-1 0,0 0-1,0 0 1,0 0-1,0 0 1,0-1 0,-1 1-1,1-1 1,0 1 0,-1-1-1,0 0 1,1 0 0,-1 0-1,0 0 1,0-1-1,2-2 1,24-36 55,-3-1 0,-1-2 1,-2 0-1,22-67 0,-5 16-49,-35 80-3292,-17 25-3479,-4 4-372</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5.186"/>
    </inkml:context>
    <inkml:brush xml:id="br0">
      <inkml:brushProperty name="width" value="0.025" units="cm"/>
      <inkml:brushProperty name="height" value="0.025" units="cm"/>
      <inkml:brushProperty name="color" value="#66CC00"/>
    </inkml:brush>
  </inkml:definitions>
  <inkml:trace contextRef="#ctx0" brushRef="#br0">0 188 14990,'0'0'11883,"9"-2"-10132,5-3-1464,0-1-1,1 0 0,-2-1 0,1-1 0,20-15 0,36-19-182,-69 41-107,1 0 1,0 0-1,0 0 1,0 0-1,0 1 1,0-1-1,0 1 1,0-1-1,0 1 1,0 0-1,1-1 1,-1 1-1,0 0 1,4 1-1,-5-1 0,0 1 0,0-1 0,0 1 0,0-1 0,0 1 0,-1 0 0,1-1 0,0 1 0,0 0 1,0 0-1,-1-1 0,1 1 0,0 0 0,-1 0 0,1 0 0,0 0 0,-1 0 0,1 0 0,-1 0 0,1 2 0,0 5-10,1 1 0,-1 0 0,-1-1 0,0 1 0,-2 16-1,1 1 43,0 2-17,0-17 1,1-1 0,0 1 0,3 20 0,-3-31 3,0 0 0,0 1 0,0-1-1,1 0 1,-1 1 0,0-1 0,0 0-1,1 0 1,-1 1 0,0-1-1,0 0 1,1 0 0,-1 1 0,0-1-1,1 0 1,-1 0 0,0 0 0,1 0-1,-1 0 1,1 1 0,-1-1 0,0 0-1,1 0 1,-1 0 0,0 0-1,1 0 1,-1 0 0,1 0 0,-1 0-1,0 0 1,1 0 0,-1-1 0,0 1-1,1 0 1,-1 0 0,0 0 0,1 0-1,-1 0 1,0-1 0,1 1-1,-1 0 1,0 0 0,1-1 0,-1 1-1,16-12 356,0-7-306,-1-2 0,-1 1 0,-1-2 0,-1 0 0,-1-1 0,-1 0 0,-1 0 0,0-1 0,-2 0 0,4-30 0,-19 87-176,3-20 125,2 0-1,-1 0 1,2 0 0,-2 19-1,5-31-11,-1 0 0,1 0 0,-1 0 0,1 0 0,0 0 0,-1 0-1,1 0 1,0 0 0,0 0 0,0 0 0,-1 0 0,1 0 0,0-1-1,0 1 1,0 0 0,1-1 0,-1 1 0,0-1 0,0 1 0,0-1-1,0 1 1,0-1 0,1 0 0,-1 0 0,0 1 0,0-1 0,1 0-1,-1 0 1,0 0 0,2-1 0,52 1 51,-40 0-62,-12-1-84,1 1 1,0 0-1,-1 0 0,1 0 1,0 1-1,-1 0 1,1-1-1,0 1 1,-1 0-1,6 3 0,-8-3-6,0 0 0,0 1 0,0-1 0,0 0 0,0 1 0,-1-1 0,1 1 0,0-1 0,-1 1 0,1-1 0,-1 1 1,1-1-1,-1 1 0,0-1 0,0 1 0,0 0 0,0-1 0,0 1 0,0 0 0,0-1 0,0 1 0,-1-1 0,1 1 0,-1-1 0,1 1 0,-1-1 0,0 3 0,0-3-139,0 1 1,1-1 0,-1 0 0,0 1 0,0-1 0,0 0 0,1 0 0,-1 0 0,-1 0-1,1 0 1,0 0 0,0 0 0,0 0 0,0 0 0,-1 0 0,1-1 0,0 1 0,-1 0-1,1-1 1,-1 1 0,1-1 0,0 0 0,-1 1 0,-1-1 0,1 0-311,1 0 0,-1 0 0,1 0 0,0 0 0,-1 0 0,1 0 0,0 0 0,-1-1 0,1 1 0,0 0 0,-1-1 0,1 1 0,0-1 0,-1 0 0,1 1 1,0-1-1,-2-1 0,-8-15-8239</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5.583"/>
    </inkml:context>
    <inkml:brush xml:id="br0">
      <inkml:brushProperty name="width" value="0.025" units="cm"/>
      <inkml:brushProperty name="height" value="0.025" units="cm"/>
      <inkml:brushProperty name="color" value="#66CC00"/>
    </inkml:brush>
  </inkml:definitions>
  <inkml:trace contextRef="#ctx0" brushRef="#br0">1 1 11563,'0'0'12524,"16"49"-13549,-6-39-1666,1 1-2241,5-5-4742</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5.910"/>
    </inkml:context>
    <inkml:brush xml:id="br0">
      <inkml:brushProperty name="width" value="0.025" units="cm"/>
      <inkml:brushProperty name="height" value="0.025" units="cm"/>
      <inkml:brushProperty name="color" value="#66CC00"/>
    </inkml:brush>
  </inkml:definitions>
  <inkml:trace contextRef="#ctx0" brushRef="#br0">121 23 13549,'0'0'9406,"-5"8"-7281,-6 5-1459,1-2 90,1 1-1,0 1 1,-7 13 0,15-25-815,1 0 1,0 0 0,0 0 0,-1 1-1,1-1 1,0 0 0,0 0 0,0 0 0,0 0-1,1 0 1,-1 0 0,0 0 0,0 0-1,0 1 1,1-1 0,-1 0 0,1 0 0,-1 0-1,1 0 1,-1 0 0,1-1 0,0 1 0,-1 0-1,1 0 1,0 0 0,0 0 0,-1-1-1,1 1 1,0 0 0,0-1 0,0 1 0,0-1-1,0 1 1,0-1 0,0 1 0,0-1-1,0 0 1,0 1 0,2-1 0,0 1-128,-1 1-1,1-1 1,0 1 0,-1 0 0,1-1 0,-1 1-1,0 0 1,0 1 0,4 2 0,-5-3 186,0 0 1,1 1-1,-1-1 1,0 0-1,0 0 0,-1 1 1,1-1-1,0 0 1,-1 1-1,1-1 1,-1 1-1,0-1 0,0 0 1,0 1-1,0-1 1,0 1-1,0-1 0,-1 1 1,1-1-1,-1 0 1,0 1-1,1-1 1,-1 0-1,0 0 0,-1 1 1,1-1-1,0 0 1,-1 0-1,1 0 1,-1 0-1,1-1 0,-5 4 1,3-2-29,0-1 0,-1 1 1,1-1-1,-1 0 0,0 0 1,0 0-1,0-1 0,0 1 0,0-1 1,0 0-1,0 0 0,0-1 1,-1 1-1,1-1 0,0 0 1,0 0-1,-1 0 0,-5-1 0,9 0-190,-1 1-1,1-1 1,0 1-1,0-1 1,0 0 0,0 1-1,1-1 1,-1 0-1,0 0 1,0 0-1,0 0 1,0 0-1,1 1 1,-1-1-1,1 0 1,-1-1-1,0 1 1,1 0-1,0 0 1,-1 0-1,1 0 1,0 0-1,-1 0 1,1 0-1,0-1 1,0 1-1,0 0 1,0 0-1,0 0 1,0-1-1,1 1 1,-1 0-1,1-2 1,-1-2-1317,0-15-5976</inkml:trace>
  <inkml:trace contextRef="#ctx0" brushRef="#br0" timeOffset="1">134 102 7719,'0'0'11819,"7"-8"-8349,72-85 3011,-83 101-6395,-1 1-1,1 0 0,1 0 1,0 1-1,0-1 1,1 1-1,0 0 1,1-1-1,0 1 0,0 0 1,1 0-1,0 0 1,3 16-1,-2-23-64,0-1 0,0 0 0,1 0 1,-1 1-1,1-1 0,-1 0 0,1 0 0,0-1 0,0 1 0,0 0 1,0-1-1,0 1 0,0-1 0,0 1 0,0-1 0,0 0 0,1 0 1,-1 0-1,1 0 0,-1-1 0,0 1 0,1 0 0,0-1 0,-1 0 1,3 0-1,2 1-408,0 0 0,1-1 0,-1 0 0,0 0 0,0-1 0,0 0 0,13-3 0,-9-4-4781,-3-1-3934</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7.347"/>
    </inkml:context>
    <inkml:brush xml:id="br0">
      <inkml:brushProperty name="width" value="0.025" units="cm"/>
      <inkml:brushProperty name="height" value="0.025" units="cm"/>
      <inkml:brushProperty name="color" value="#66CC00"/>
    </inkml:brush>
  </inkml:definitions>
  <inkml:trace contextRef="#ctx0" brushRef="#br0">23 251 2306,'0'0'20606,"-4"7"-19554,0 3-829,1 0 1,0 0-1,0 0 0,1 0 1,1 0-1,0 1 1,0-1-1,1 15 0,0-18-184,0-1 0,0 0 0,1 0 1,0 0-1,0 1 0,1-1 0,0 0 0,0 0 0,0-1 0,0 1 0,1 0 0,0-1 0,1 1 0,-1-1 0,1 0 0,8 8 1,-10-11-30,0-1 1,1 1 0,-1-1 0,0 0 0,1 0-1,-1 0 1,1-1 0,0 1 0,-1 0 0,1-1-1,-1 0 1,1 0 0,0 0 0,-1 0 0,1 0 0,0 0-1,-1 0 1,1-1 0,0 0 0,-1 1 0,1-1-1,-1 0 1,1 0 0,-1 0 0,0-1 0,1 1 0,-1-1-1,0 1 1,4-4 0,5-5 58,1 0 0,-2 0 0,17-21 1,-25 29-68,11-14 28,-1 0 0,0-2 1,-1 0-1,0 0 0,14-36 0,-27 71-404,1 1-1,1 0 0,0 0 0,4 20 1,-4-37 249,0 0 0,0 0 0,0 1 0,0-1 0,0 0 0,0 0 0,1 1 0,-1-1 0,0 0 0,1 0 0,-1 0 1,1 0-1,-1 1 0,1-1 0,-1 0 0,1 0 0,0 0 0,0 0 0,-1 0 0,1 0 0,0 0 0,0-1 0,0 1 1,0 0-1,0 0 0,0-1 0,0 1 0,0 0 0,1-1 0,-1 1 0,0-1 0,0 0 0,0 1 0,1-1 0,-1 0 1,0 0-1,0 0 0,1 0 0,-1 0 0,0 0 0,0 0 0,1 0 0,-1 0 0,0-1 0,0 1 0,3-1 0,0-1-271,1 0-1,-1 0 1,0-1-1,0 1 0,0-1 1,0 0-1,0 0 1,0 0-1,-1-1 0,6-6 1,-3 2-27,-1-1 1,0 1-1,0-1 1,6-18-1,-3-19 3112,-8 46-2625,0 0 0,-1 1 0,1-1 0,0 0-1,0 0 1,0 0 0,0 0 0,-1 0-1,1 1 1,0-1 0,0 0 0,0 0 0,-1 0-1,1 0 1,0 0 0,0 0 0,0 0 0,-1 0-1,1 0 1,0 0 0,0 0 0,-1 0 0,1 0-1,0 0 1,0 0 0,0 0 0,-1 0-1,1 0 1,0 0 0,0 0 0,0 0 0,-1 0-1,1-1 1,0 1 0,0 0 0,0 0 0,0 0-1,-1 0 1,1 0 0,0-1 0,0 1 0,0 0-1,0 0 1,0 0 0,0 0 0,-1-1-1,1 1 1,0 0 0,0 0 0,0 0 0,0-1-1,0 1 1,0 0 0,0 0 0,0 0 0,0-1-1,0 1 1,0 0 0,-10 18 988,5 5-480,2 1 0,0-1 0,2 1 1,2 29-1,-2-53-543,1 1-1,0 0 1,0 0 0,0 0 0,0 0-1,0 0 1,0-1 0,0 1 0,0 0-1,0 0 1,0 0 0,0 0 0,1 0-1,-1-1 1,0 1 0,1 0-1,-1 0 1,0 0 0,1-1 0,-1 1-1,1 0 1,-1-1 0,1 1 0,0 0-1,-1-1 1,1 1 0,0-1 0,-1 1-1,1-1 1,0 1 0,-1-1-1,1 1 1,0-1 0,0 0 0,0 1-1,0-1 1,-1 0 0,1 0 0,0 0-1,0 1 1,0-1 0,0 0 0,0 0-1,-1 0 1,1-1 0,0 1-1,0 0 1,0 0 0,1-1 0,2 0 64,-1-1 0,1 0 0,-1 0 0,0 0 0,1 0 0,-1 0 0,0-1 1,-1 0-1,1 1 0,3-5 0,3-4-148,-1 0 0,0-1 0,-1-1 1,0 1-1,0-1 0,-2 0 0,0 0 0,0-1 0,-1 1 1,4-25-1,-8 51 8,1 1 0,0 0 1,1 0-1,0-1 0,1 1 1,6 13-1,-9-25 62,1 1 1,0-1-1,0 0 1,0 0-1,0 1 1,0-1-1,0 0 1,0 0-1,1 0 0,-1-1 1,1 1-1,-1 0 1,1 0-1,0-1 1,0 1-1,-1-1 1,1 1-1,0-1 0,1 0 1,-1 0-1,0 0 1,0 0-1,0 0 1,1-1-1,-1 1 1,0-1-1,1 1 0,-1-1 1,0 0-1,1 0 1,-1 0-1,0 0 1,1 0-1,-1-1 1,0 1-1,1-1 0,-1 1 1,0-1-1,1 0 1,-1 0-1,0 0 1,0 0-1,0 0 1,4-3-1,2-2 58,0 0 0,0 0-1,0-1 1,0 0 0,-1-1-1,-1 0 1,1 0 0,-1 0 0,0-1-1,-1 0 1,0 0 0,-1 0 0,6-14-1,-4 4-8,0 1-1,-1-1 1,-1 0-1,-1 0 1,-1-1-1,0-22 1,-2 35-35,-3-54 75,2 59-103,1-1-1,0 1 0,-1 0 0,0-1 1,1 1-1,-1 0 0,0-1 0,0 1 1,0 0-1,0 0 0,-1 0 0,1 0 1,-1 0-1,1 0 0,-1 0 0,1 1 1,-1-1-1,0 0 0,0 1 0,-3-2 1,4 3-7,1 0 0,-1 0 0,0 0 1,1 0-1,-1 0 0,0 0 0,1 0 1,-1 0-1,0 0 0,1 1 0,-1-1 1,0 0-1,1 0 0,-1 1 0,1-1 1,-1 1-1,1-1 0,-1 0 0,0 1 1,1-1-1,0 1 0,-1-1 0,1 1 1,-1-1-1,1 1 0,0 0 0,-1-1 1,1 1-1,0-1 0,-1 1 0,1 0 1,0-1-1,0 1 0,0 0 0,0-1 1,0 1-1,0 1 0,-7 31-63,7-29 58,-5 46 69,2 0 1,5 77 0,-2-123-44,0 1 0,1-1 0,-1 0 0,1 0 0,1 1 0,-1-1 0,0 0 0,1 0 0,0 0 0,0 0 0,0 0 0,0-1 0,1 1 0,-1-1 0,1 1 0,0-1 0,0 0 0,0 0 0,1 0 0,-1-1 0,1 1-1,5 2 1,4 1-346,0-1 0,1 0-1,0-1 1,0 0-1,18 2 1,-32-6 288,-6-2 22,0 0 1,0-1-1,0 1 1,1-1-1,-1-1 1,1 1-1,-1-1 1,-6-6-1,-45-42-69,40 35 82,2 4 94,10 9 3,-1 0 1,1-1 0,0 0 0,0 0 0,0 0 0,1-1-1,-1 1 1,1-1 0,1 0 0,-1-1 0,-4-10 0,9 16-85,0 0 0,0 0 1,0 1-1,0-1 0,1 1 1,-1-1-1,0 1 0,0-1 1,0 1-1,0 0 0,1-1 0,-1 1 1,0 0-1,0 0 0,1 0 1,-1 0-1,0 0 0,0 0 1,1 0-1,-1 0 0,1 1 1,2-1-6,63 0-1866,2 0-5130,-31 0-125</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7.927"/>
    </inkml:context>
    <inkml:brush xml:id="br0">
      <inkml:brushProperty name="width" value="0.025" units="cm"/>
      <inkml:brushProperty name="height" value="0.025" units="cm"/>
      <inkml:brushProperty name="color" value="#66CC00"/>
    </inkml:brush>
  </inkml:definitions>
  <inkml:trace contextRef="#ctx0" brushRef="#br0">194 8 15503,'0'0'3165,"-8"-2"-362,2 1-2579,0-1-1,0 1 1,0 0 0,-1 1-1,1 0 1,0-1 0,0 2-1,0-1 1,-1 1-1,1 0 1,0 0 0,0 1-1,0 0 1,0 0 0,1 0-1,-1 1 1,0 0 0,-5 3-1,5-1-205,-1-1-1,1 1 1,0 0-1,0 0 1,1 1-1,0 0 1,0 0-1,0 0 1,0 0-1,-5 12 1,37-18-312,50-21-1512,-60 15 1399,0 1 1,0 1 0,0 0-1,1 1 1,20 0 0,-35 3 385,-1 0 0,1 0-1,0 0 1,-1 0 0,1 0 0,0 1 0,-1-1 0,1 1 0,-1 0-1,1-1 1,-1 2 0,1-1 0,-1 0 0,1 0 0,-1 1-1,0-1 1,0 1 0,2 1 0,-2 0 128,-1-1 1,1 1-1,-1-1 1,0 1-1,0 0 0,-1 0 1,1-1-1,0 1 1,-1 0-1,0 0 1,0 0-1,0 0 0,0-1 1,0 1-1,0 0 1,-1 0-1,1 0 0,-2 4 1,0 0 271,0 0 1,-1 0-1,0 0 1,0 0-1,-1 0 0,0-1 1,0 1-1,0-1 1,-1 0-1,0 0 1,0-1-1,-10 10 0,14-15-377,1 0 0,0 0 0,0 0 0,0 0 0,-1 0 0,1 0 0,0 0 0,0 0 0,0 0 0,0 0 0,-1 0 0,1 0 0,0 0-1,0 0 1,0 0 0,-1 0 0,1 0 0,0 0 0,0 0 0,0 0 0,0 0 0,-1 0 0,1-1 0,0 1 0,0 0 0,0 0 0,0 0 0,0 0-1,-1 0 1,1 0 0,0-1 0,0 1 0,0 0 0,0 0 0,0 0 0,0 0 0,0-1 0,0 1 0,0 0 0,-1 0 0,1 0 0,0-1 0,0 1-1,0 0 1,0 0 0,0 0 0,0 0 0,0-1 0,0 1 0,0 0 0,1 0 0,-1 0 0,0-1 0,0 1 0,0 0 0,0 0 0,0 0-1,0 0 1,0-1 0,0 1 0,0 0 0,1 0 0,-1 0 0,0 0 0,5-15-806,30-36-4196,3-7 1283,-20 14 5190,-14 40 750,-1 15-1271,0 16 251,-3-21-904,0 6 138,0-1 0,1 1 1,4 18-1,-5-28-423,0 0-1,1 0 1,-1 0 0,1 0-1,-1 0 1,1-1-1,0 1 1,0 0-1,0 0 1,0-1 0,0 1-1,0 0 1,0-1-1,1 0 1,-1 1-1,0-1 1,1 0 0,0 1-1,-1-1 1,1 0-1,-1 0 1,1 0-1,0 0 1,0-1 0,0 1-1,-1 0 1,1-1-1,0 1 1,2-1-1,1 1-27,0-1-1,0 0 1,0 0-1,0-1 1,0 0-1,-1 1 1,1-2-1,0 1 1,-1 0-1,1-1 1,0 0-1,-1 0 1,0 0-1,0-1 1,1 1-1,-1-1 1,-1 0-1,7-7 1,-7 8-276,-1-1-1,0 0 1,-1 1 0,1-1 0,-1 0 0,1 0-1,-1 0 1,0-1 0,0 1 0,0 0 0,1-6-1,-2 4-549,0 1-1,0-1 0,0 0 0,-1 1 0,1-1 0,-1 1 1,0-1-1,-1 1 0,-3-9 0,-7-15-4978</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8.270"/>
    </inkml:context>
    <inkml:brush xml:id="br0">
      <inkml:brushProperty name="width" value="0.025" units="cm"/>
      <inkml:brushProperty name="height" value="0.025" units="cm"/>
      <inkml:brushProperty name="color" value="#66CC00"/>
    </inkml:brush>
  </inkml:definitions>
  <inkml:trace contextRef="#ctx0" brushRef="#br0">1 0 12075,'0'0'9674,"52"35"-11756,-24-28-2499,4-3-3106</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8.630"/>
    </inkml:context>
    <inkml:brush xml:id="br0">
      <inkml:brushProperty name="width" value="0.025" units="cm"/>
      <inkml:brushProperty name="height" value="0.025" units="cm"/>
      <inkml:brushProperty name="color" value="#66CC00"/>
    </inkml:brush>
  </inkml:definitions>
  <inkml:trace contextRef="#ctx0" brushRef="#br0">130 247 16496,'-8'1'1708,"2"0"-1316,-1 0 1,0 1-1,1 0 0,-1 0 0,1 1 1,0 0-1,0 0 0,0 0 1,0 1-1,0 0 0,1 0 1,-9 8-1,11-9-280,0 0 0,0 1 0,0-1 0,0 1 0,1-1 0,0 1 0,-1 0 0,1 0 0,1 0 0,-1 1 0,0-1 0,1 0 0,0 1 0,0-1 0,1 0 0,-1 1 0,1-1 0,0 1 0,0-1 0,0 1 0,1-1 0,1 8 0,-2-10-104,1 0-1,0 0 0,0-1 0,0 1 0,1 0 0,-1 0 0,0-1 0,1 1 0,-1-1 0,1 1 0,-1-1 1,1 0-1,0 1 0,-1-1 0,1 0 0,0 0 0,0 0 0,0 0 0,0-1 0,0 1 0,0 0 0,0-1 1,0 0-1,0 1 0,0-1 0,0 0 0,0 0 0,0 0 0,3-1 0,1 1 13,0 0 0,0-1 0,0 1 0,0-2-1,0 1 1,0-1 0,0 0 0,-1 0 0,8-4 0,-4 0-8,-1 0 0,0-1-1,0 0 1,0 0 0,-1-1 0,0 0 0,-1 0 0,0-1 0,0 0 0,-1 0 0,0 0 0,0-1 0,-1 0 0,3-10 0,-3 5 2,0 1 0,0-2 0,-2 1 1,0 0-1,0-1 0,-2 1 0,0 0 0,0-1 0,-4-16 0,3 26-12,-1 0 0,0 0 0,0 0 0,0 1 0,-1-1 0,0 1 1,0-1-1,0 1 0,-1 0 0,0 0 0,0 1 0,0-1 0,0 1 0,-1 0 0,-9-7 0,11 9-6,0 0-1,0 1 0,0-1 1,0 0-1,0 1 0,0 0 0,0 0 1,0 0-1,-1 0 0,1 1 1,0-1-1,-1 1 0,1 0 1,0 0-1,-1 0 0,1 0 0,-1 0 1,1 1-1,0 0 0,0-1 1,-1 1-1,1 1 0,0-1 1,0 0-1,0 1 0,0-1 1,0 1-1,0 0 0,1 0 0,-4 3 1,-1 2 17,-1 1-1,1-1 1,1 1 0,0 1 0,0-1 0,0 1-1,-7 19 1,11-25-5,1 0 1,0 0-1,0 0 0,0 0 0,0 0 1,0 1-1,1-1 0,0 0 0,0 0 1,-1 1-1,2-1 0,-1 0 0,0 1 1,1-1-1,-1 0 0,1 0 0,0 0 1,0 1-1,1-1 0,-1 0 0,0 0 1,1-1-1,0 1 0,0 0 0,0 0 1,0-1-1,0 1 0,5 3 0,16 11 83,47 25 0,-47-29-674,0 1 0,26 21 1,-42-29-1183,0 1 0,0 0 0,0 0 0,-1 1 1,9 14-1,-10-12-9430</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9.292"/>
    </inkml:context>
    <inkml:brush xml:id="br0">
      <inkml:brushProperty name="width" value="0.025" units="cm"/>
      <inkml:brushProperty name="height" value="0.025" units="cm"/>
      <inkml:brushProperty name="color" value="#66CC00"/>
    </inkml:brush>
  </inkml:definitions>
  <inkml:trace contextRef="#ctx0" brushRef="#br0">59 119 1409,'0'0'13186,"0"-9"-8792,0 7-4439,-5-39 3009,5 40-2863,0-1-1,-1 1 1,1 0 0,-1 0-1,1 0 1,-1-1-1,1 1 1,-1 0 0,0 0-1,0 0 1,1 0-1,-1 0 1,0 0 0,0 0-1,0 1 1,0-1-1,0 0 1,0 0 0,0 1-1,-1-1 1,1 0-1,0 1 1,0 0 0,0-1-1,-1 1 1,1 0-1,0-1 1,0 1 0,-1 0-1,1 0 1,0 0-1,-1 0 1,1 0 0,0 0-1,0 0 1,-1 1-1,-1 0 1,2 0-99,-1 0 0,1 0-1,0 0 1,0 1 0,0-1 0,0 0 0,0 1-1,0-1 1,1 1 0,-1-1 0,0 1-1,1-1 1,-1 1 0,1 0 0,-1-1 0,1 1-1,0-1 1,0 1 0,0 0 0,0-1 0,0 1-1,0 0 1,0-1 0,1 3 0,-1 0-6,0-1 0,0 0 0,1 0 0,-1 0 0,1 0 1,0 0-1,0 0 0,0 0 0,0 0 0,0-1 0,1 1 1,2 5-1,-1-7 7,0 1 1,0 0-1,1-1 1,-1 0 0,0 0-1,0 0 1,1 0-1,-1 0 1,0 0-1,1-1 1,-1 0 0,7 0-1,48-6 8,-19 1-68,-33 4 30,-1 0 1,1 1-1,0 0 1,0 0-1,0 1 1,-1 0-1,1 0 1,0 0-1,-1 0 1,1 1-1,-1 0 1,1 0-1,-1 1 0,0-1 1,0 1-1,0 0 1,0 1-1,0-1 1,-1 1-1,0 0 1,1 0-1,-1 0 1,-1 1-1,1-1 1,-1 1-1,0 0 1,0 0-1,0 0 1,3 9-1,0 1 36,-1 0-1,-1 0 1,0 0-1,-1 0 1,-1 1-1,1 27 1,-2-34 82,-1 0 0,-1 1 0,0-1 0,0 0 0,0 0 0,-1 0 1,-1 0-1,0 0 0,0-1 0,0 1 0,-1-1 0,-9 14 0,12-20-18,0 0 0,-1 0 0,1 0 0,0 0 0,-1-1 0,1 1 0,-1-1 0,0 1 0,1-1 0,-1 1 0,0-1 0,0 0 0,0 0 0,0 0 0,0 0 0,0 0 0,0-1 0,0 1 0,0 0 0,0-1 0,-1 0-1,1 1 1,0-1 0,0 0 0,0 0 0,-1 0 0,1-1 0,0 1 0,0 0 0,0-1 0,-1 1 0,-2-2 0,1-1-23,1 1 0,-1-1 1,1 0-1,-1 0 0,1 0 0,0 0 0,0-1 0,0 1 1,1-1-1,-1 0 0,1 0 0,0 0 0,0 0 0,-2-7 0,0 1-61,1 0 0,0 0-1,1 0 1,0 0 0,1 0-1,0 0 1,0-1 0,1 1-1,1 0 1,0 0 0,0-1-1,1 1 1,0 0 0,1 0-1,5-12 1,-3 10-4,1 1-1,0 0 0,1 1 1,0 0-1,0 0 0,1 0 1,1 1-1,0 0 1,0 1-1,0 0 0,1 0 1,13-7-1,20-9-16,-32 19 35,0-1 1,0 0-1,-1-1 0,0 0 1,0 0-1,-1-1 0,16-17 1,-24 24 1,0 0-1,0 0 1,0 0 0,-1 0 0,1 0 0,0 0-1,-1 0 1,1 0 0,-1-1 0,1 1 0,-1 0 0,1-1-1,-1 1 1,0 0 0,0-1 0,0 1 0,0 0-1,0-1 1,0 1 0,0 0 0,0-1 0,-1-1-1,1 2 8,-1 0-1,0 1 0,0-1 0,1 0 0,-1 0 0,0 0 1,0 0-1,0 1 0,0-1 0,0 0 0,0 1 0,0-1 0,0 1 1,0-1-1,0 1 0,0 0 0,-1-1 0,1 1 0,-2 0 0,-1-1 11,0 1-1,0 0 0,0 0 0,1 0 0,-1 0 0,0 1 1,0 0-1,0-1 0,1 1 0,-1 1 0,0-1 0,1 0 1,-1 1-1,-5 3 0,4 1-95,-1 0-1,2 0 1,-1 0 0,0 1-1,1 0 1,1 0 0,-1 0-1,1 0 1,0 0 0,1 1-1,-1 0 1,2-1 0,-1 1 0,1 0-1,-1 9 1,2-13 7,-1-1 0,1 0 0,0 1 0,0-1 0,0 0 0,1 1 0,-1-1 0,1 0 0,-1 1 0,1-1 0,0 0 0,0 0 0,1 0 0,-1 0 0,1 0 0,-1 0 0,1 0 0,0 0 0,0-1 0,0 1 0,1-1 0,-1 1 0,1-1 0,-1 0 0,1 0 0,0 0 0,0 0 0,-1 0 0,1-1 0,1 1 0,-1-1 0,0 0 0,0 0 0,0 0 0,1-1 1,6 2-1,-3-2-1031,0 0 0,0 0 0,0 0 1,0-1-1,1 0 0,-1 0 1,13-5-1,16-13-8234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09.654"/>
    </inkml:context>
    <inkml:brush xml:id="br0">
      <inkml:brushProperty name="width" value="0.025" units="cm"/>
      <inkml:brushProperty name="height" value="0.025" units="cm"/>
      <inkml:brushProperty name="color" value="#66CC00"/>
    </inkml:brush>
  </inkml:definitions>
  <inkml:trace contextRef="#ctx0" brushRef="#br0">1 41 12940,'0'0'10976,"8"-7"-9209,30-23-1025,-37 30-721,0-1-1,1 1 1,-1-1-1,0 1 1,0 0 0,0-1-1,1 1 1,-1 0-1,0 0 1,0 0 0,1 0-1,-1 0 1,0 0-1,1 0 1,-1 0 0,0 1-1,0-1 1,1 0 0,-1 1-1,0-1 1,0 1-1,0-1 1,0 1 0,0 0-1,0 0 1,0-1-1,0 1 1,0 0 0,0 0-1,0 0 1,0 0-1,0 0 1,-1 0 0,1 0-1,0 0 1,-1 0-1,1 0 1,-1 1 0,1 1-1,14 47 266,-14-41-127,-1 0-1,0 1 1,-1-1-1,0 0 1,0 0-1,-1 0 0,0 0 1,-1 0-1,0 0 1,0 0-1,-1-1 1,0 1-1,-1-1 0,-7 11 1,4-6 56,1 0 1,0 0-1,1 1 1,-6 20-1,13-34-205,-1 1 0,0-1 0,1 0 0,-1 1 0,1-1 0,-1 0 0,1 1 0,-1-1 0,0 0 0,1 0 0,-1 1 0,1-1 0,-1 0 0,1 0 0,-1 0 0,1 0 0,-1 0 0,1 0 0,-1 0 0,1 0 0,0 0 0,-1 0 0,1 0 0,-1 0 0,1 0 0,-1 0 0,1 0 0,-1 0 0,1-1 0,-1 1 0,0 0 0,2-1 0,19-5 82,7-5-458,0-2 0,-1-1-1,-1-1 1,46-35 0,-57 32-3426,-15 17 3531,1 1 0,-1-1-1,0 1 1,0 0 0,0-1 0,1 1 0,-1-1 0,0 1 0,0-1-1,0 1 1,0-1 0,0 1 0,0 0 0,0-1 0,0 1-1,0-1 1,0 1 0,0-1 0,-1 1 0,1-1 0,0 1 0,0 0-1,0-1 1,0 1 0,-1-1 0,1 1 0,0 0 0,-1-1 0,-11-5-7160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5.362"/>
    </inkml:context>
    <inkml:brush xml:id="br0">
      <inkml:brushProperty name="width" value="0.025" units="cm"/>
      <inkml:brushProperty name="height" value="0.025" units="cm"/>
    </inkml:brush>
  </inkml:definitions>
  <inkml:trace contextRef="#ctx0" brushRef="#br0">118 241 11179,'0'0'8525,"-9"0"-7297,5-1-1163,0 1 1,1 0-1,-1 0 0,0 0 1,1 1-1,-1 0 1,1-1-1,-1 1 1,1 0-1,-1 0 0,1 1 1,-7 3-1,6-2-5,1 0-1,-1 0 1,0 1-1,1-1 1,0 1-1,0 0 1,0 0-1,0 0 1,1 1-1,-1-1 0,-2 8 1,-7 28 76,11-39-137,1-1 1,-1 1-1,1 0 1,0 0-1,0 0 1,-1 0-1,1 0 1,0 0-1,0 0 1,0 0 0,0 0-1,0 0 1,0 0-1,0 0 1,0 0-1,1 0 1,-1 0-1,0 0 1,1 0-1,-1-1 1,0 1-1,1 0 1,-1 0-1,1 0 1,0 0-1,-1-1 1,1 1-1,-1 0 1,1-1-1,0 1 1,0 0-1,-1-1 1,1 1-1,0-1 1,0 1-1,0-1 1,1 1-1,6-1 15,-1 0 0,0 0 0,1-1-1,-1 0 1,0 0 0,0-1-1,14-5 1,33-6-225,-52 14 198,0-1 0,0 0 0,1 1 0,-1 0 0,0-1 0,0 1 0,0 0 0,0 0 0,0 0 0,0 0 0,0 1 0,-1-1 0,1 0 0,0 1 0,-1-1 0,1 1 0,-1 0 0,1-1 0,-1 1 1,0 0-1,1 0 0,-1 0 0,0 0 0,-1 0 0,1 0 0,0 0 0,0 0 0,-1 1 0,1-1 0,-1 0 0,0 3 0,3 11 13,0 0 1,-1 32-1,-2-42-2,1 21 11,-2-1 0,0 1 0,-7 33 1,6-51 50,0 1 1,-1-1 0,0 0 0,-1 0 0,1-1-1,-2 1 1,1-1 0,-1 0 0,0 0 0,-1 0-1,0-1 1,-11 12 0,16-18-55,1-1 0,-1 1 0,1-1 0,0 1 0,-1 0 0,1-1 0,-1 1 0,1-1 0,-1 0 0,0 1 0,1-1 0,-1 1 0,1-1 0,-1 0 0,0 1 0,1-1 0,-1 0 0,0 0 0,0 0 0,1 0 0,-1 1 0,0-1 0,1 0 0,-1 0 0,0 0 0,0 0 0,1-1 0,-1 1 0,0 0 0,1 0 0,-1 0 0,0 0 0,0-1 0,0-1-19,0 1 1,0 0-1,1-1 1,-1 1-1,1-1 1,-1 1-1,1-1 1,0 0-1,-1 1 0,1-1 1,0 1-1,0-1 1,0 1-1,1-3 1,10-54-484,2 34 482,1 1 1,1 0-1,1 1 1,1 1-1,1 0 1,1 2 0,26-23-1,20-21 52,-38 35 33,15-16 120,48-63 1,-80 94-103,-1 0 1,-1-1-1,0 1 0,-1-1 1,-1-1-1,0 0 0,0 1 0,-2-2 1,0 1-1,3-21 0,-7 34-85,1 1 1,-1-1-1,0 0 0,1 0 1,-1 0-1,0 0 0,0 1 0,0-1 1,0 0-1,-1 0 0,1 0 0,0 0 1,-1 0-1,1 1 0,-1-1 0,0 0 1,1 1-1,-1-1 0,0 0 1,0 1-1,0-1 0,-1 1 0,1-1 1,0 1-1,0 0 0,-1-1 0,1 1 1,-1 0-1,1 0 0,-1 0 0,1 0 1,-1 0-1,0 0 0,1 1 1,-1-1-1,0 0 0,0 1 0,0-1 1,1 1-1,-1 0 0,0 0 0,0 0 1,0 0-1,0 0 0,0 0 0,-2 1 1,-3 0-18,0 0 0,0 1 1,1 0-1,-1 1 0,1-1 0,0 1 1,-1 1-1,1-1 0,1 1 1,-1 0-1,-7 7 0,-1 3 12,1 0-1,0 1 1,2 1 0,-16 26-1,23-35 32,0 0 0,0 1-1,1 0 1,0 0 0,0 0-1,1 0 1,0 0 0,1 1-1,-1-1 1,2 0 0,-1 1 0,2 16-1,0-22-24,0 0 0,0 0 0,0-1 0,1 1 0,-1 0 0,1 0 0,-1-1 0,1 1 0,0-1 0,0 1 0,0-1 0,1 0 0,-1 0 0,0 0 0,1 0 0,-1 0 0,1-1 0,0 1 0,0-1 0,-1 1 0,1-1 0,0 0 0,0 0 0,0 0 0,6 0 0,7 2 27,1-1 0,-1 0 1,24-1-1,-38-1-29,-1 0 4,32 0-392,50-7 1,-75 6 72,-1 0 0,1 0 0,-1-1 1,1 0-1,-1-1 0,0 0 0,0 0 0,0 0 1,0-1-1,0 0 0,-1-1 0,10-7 1,-16 11 207,1 0 0,0 0 1,-1 0-1,1 0 1,-1 0-1,1 0 0,-1 0 1,0-1-1,1 1 1,-1 0-1,0 0 1,0 0-1,0-1 0,0 1 1,0 0-1,0 0 1,0 0-1,0-1 0,0 1 1,-1 0-1,1 0 1,-1-2-1,0-2-7571,1 8 4168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0.015"/>
    </inkml:context>
    <inkml:brush xml:id="br0">
      <inkml:brushProperty name="width" value="0.025" units="cm"/>
      <inkml:brushProperty name="height" value="0.025" units="cm"/>
      <inkml:brushProperty name="color" value="#66CC00"/>
    </inkml:brush>
  </inkml:definitions>
  <inkml:trace contextRef="#ctx0" brushRef="#br0">1 40 14958,'0'0'9930,"69"-9"-9930,-29 1-1378,-1-2-2305,-2-2-3556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0.471"/>
    </inkml:context>
    <inkml:brush xml:id="br0">
      <inkml:brushProperty name="width" value="0.025" units="cm"/>
      <inkml:brushProperty name="height" value="0.025" units="cm"/>
      <inkml:brushProperty name="color" value="#66CC00"/>
    </inkml:brush>
  </inkml:definitions>
  <inkml:trace contextRef="#ctx0" brushRef="#br0">22 382 17200,'0'0'3598,"-4"10"-1211,-11 29-658,15-39-1712,0 0-1,-1 1 1,1-1-1,0 0 1,0 1 0,0-1-1,-1 0 1,1 1-1,0-1 1,0 0-1,0 1 1,0-1-1,0 1 1,0-1-1,0 0 1,0 1 0,0-1-1,0 0 1,0 1-1,0-1 1,0 1-1,0-1 1,0 0-1,0 1 1,0-1-1,1 0 1,-1 1 0,0-1-1,0 0 1,0 1-1,1-1 1,-1 0-1,0 1 1,0-1-1,1 0 1,-1 0-1,0 1 1,1-1 0,-1 0-1,0 0 1,1 0-1,-1 0 1,0 1-1,1-1 1,-1 0-1,0 0 1,1 0-1,-1 0 1,0 0 0,1 0-1,0 0 1,17-3-16,-17 3 34,4-2-64,1-1-1,-1 1 1,0-1-1,0 0 1,0 0-1,-1-1 1,1 0-1,-1 1 1,0-2-1,0 1 1,0 0-1,-1-1 1,6-8-1,-6 9 13,0 0 0,-1-1 0,0 1-1,0-1 1,0 1 0,0-1 0,-1 0 0,0 1 0,0-1 0,0 0-1,0 0 1,-1 0 0,0 0 0,0 0 0,0 0 0,-2-8-1,2 13 19,0-1-1,0 1 1,-1-1-1,1 1 0,0-1 1,0 1-1,-1-1 1,1 1-1,0-1 0,-1 1 1,1 0-1,0-1 1,-1 1-1,1 0 0,-1-1 1,1 1-1,-1 0 1,1 0-1,0-1 0,-1 1 1,1 0-1,-1 0 0,1 0 1,-1-1-1,1 1 1,-1 0-1,1 0 0,-1 0 1,0 0-1,1 0 1,-1 0-1,1 0 0,-1 0 1,1 0-1,-1 1 1,1-1-1,-1 0 0,1 0 1,-1 0-1,1 0 1,-1 1-1,1-1 0,0 0 1,-1 1-1,1-1 1,-1 0-1,1 1 0,0-1 1,-1 0-1,1 1 1,0-1-1,-1 1 0,1-1 1,-1 1-1,-18 24 0,15-15 86,0 0 0,1 0 0,1 0 1,0 0-1,0 1 0,1-1 0,0 1 1,1-1-1,1 12 0,-1-19-48,0-1-1,0 1 1,1-1 0,-1 1-1,1-1 1,-1 0 0,1 1-1,0-1 1,0 0 0,0 0-1,0 0 1,0 1 0,1-1-1,-1 0 1,1-1 0,-1 1 0,1 0-1,0 0 1,0-1 0,-1 1-1,1-1 1,0 1 0,0-1-1,1 0 1,-1 0 0,0 0-1,0 0 1,1 0 0,-1 0-1,0-1 1,1 1 0,-1-1-1,0 0 1,1 1 0,-1-1-1,1 0 1,-1-1 0,1 1-1,-1 0 1,0-1 0,1 1-1,3-2 1,1-1 2,-1 0-1,1 0 1,-1 0-1,0 0 1,0-1-1,0 0 1,-1-1 0,0 1-1,0-1 1,0 0-1,0 0 1,5-8-1,47-70 269,-56 80-308,1 0-6,16-22-516,-15 28 199,-4 17 171,-3 36 440,4-55-273,0-1 0,0 1 0,1 0 0,-1-1 0,0 1 0,1-1 0,-1 1 0,1 0 0,-1-1 0,0 1-1,1-1 1,0 1 0,-1-1 0,1 0 0,-1 1 0,1-1 0,-1 0 0,1 1 0,0-1 0,-1 0 0,1 1 0,0-1 0,-1 0 0,1 0 0,0 0 0,-1 0 0,1 0 0,0 0 0,-1 0 0,1 0 0,0 0 0,-1 0 0,1 0 0,0 0 0,0 0 0,-1-1 0,1 1-1,-1 0 1,1-1 0,0 1 0,-1 0 0,2-1 0,30-14 591,-13-3-497,0-1 1,-1 0-1,-1-2 0,-1 0 1,0-1-1,16-32 0,-23 36-69,0 0 0,-1 0 1,0-1-1,-2 0 0,0-1 0,-1 1 0,-2-1 0,4-38 0,-15 68-189,-3 17 216,1 1 1,1 1-1,1 0 0,2 0 0,1 0 1,2 0-1,0 1 0,2 0 0,4 43 1,-2-65-51,1 0 0,0 0 0,0 0 0,1-1 0,0 1 0,0-1-1,1 1 1,0-1 0,0-1 0,1 1 0,-1 0 0,2-1 0,5 7 0,22 28-890,-106-131-2632,56 71 3738,0 0 0,1-1 0,1-1 0,1 0 0,1-1 1,-14-31-1,27 52-153,0 1 0,0-1 0,0 0 1,-1 0-1,1 0 0,0 0 0,0 0 1,0 0-1,1 0 0,-1 0 0,0 0 1,0 1-1,0-1 0,1 0 1,-1 0-1,0 0 0,1 0 0,-1 0 1,1 1-1,-1-1 0,1 0 0,-1 0 1,1 1-1,-1-1 0,1 0 0,0 1 1,-1-1-1,1 1 0,0-1 0,0 1 1,-1-1-1,1 1 0,0-1 0,0 1 1,0 0-1,0-1 0,0 1 1,0 0-1,-1 0 0,1 0 0,0 0 1,0 0-1,0 0 0,0 0 0,1 0 1,57-1-371,-41 2 496,57 6-790,-56-4-2871,1-1-3828</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1.779"/>
    </inkml:context>
    <inkml:brush xml:id="br0">
      <inkml:brushProperty name="width" value="0.025" units="cm"/>
      <inkml:brushProperty name="height" value="0.025" units="cm"/>
      <inkml:brushProperty name="color" value="#66CC00"/>
    </inkml:brush>
  </inkml:definitions>
  <inkml:trace contextRef="#ctx0" brushRef="#br0">17 0 20307,'3'9'4313,"-6"16"-3604,3-23-462,-8 54 9,0 97 1,8-152-321,-1 0 0,1 0 1,0-1-1,0 1 0,0 0 1,0 0-1,0 0 0,0 0 1,0-1-1,0 1 1,1 0-1,-1 0 0,0 0 1,0-1-1,1 1 0,-1 0 1,0 0-1,1-1 0,-1 1 1,1 0-1,-1-1 0,1 1 1,-1 0-1,1-1 0,1 2 1,13-12-2556,13-31-3330,-12 6 311,2-5-1996</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2.691"/>
    </inkml:context>
    <inkml:brush xml:id="br0">
      <inkml:brushProperty name="width" value="0.025" units="cm"/>
      <inkml:brushProperty name="height" value="0.025" units="cm"/>
      <inkml:brushProperty name="color" value="#66CC00"/>
    </inkml:brush>
  </inkml:definitions>
  <inkml:trace contextRef="#ctx0" brushRef="#br0">123 211 10954,'0'-8'2445,"0"-28"513,0 36-2862,0-1-1,1 0 1,-1 1 0,0-1-1,0 1 1,0-1 0,0 1 0,0-1-1,0 0 1,0 1 0,0-1 0,0 1-1,0-1 1,0 0 0,0 1-1,0-1 1,0 1 0,-1-1 0,1 1-1,0-1 1,0 0 0,-1 1 0,1-1-1,0 1 1,-1-1 0,1 1-1,-1 0 1,1-1 0,0 1 0,-1-1-1,1 1 1,-1 0 0,1-1 0,-1 1-1,1 0 1,-1-1 0,1 1-1,-1 0 1,0 0 0,1 0 0,-1-1-1,1 1 1,-1 0 0,0 0 0,1 0-1,-1 0 1,1 0 0,-1 0-1,1 0 1,-1 0 0,0 1 0,1-1-1,-1 0 1,1 0 0,-1 0 0,1 1-1,-1-1 1,0 0 0,-26 22 1196,19-12-1107,0 1 1,0 0 0,1 0 0,0 1 0,1 0-1,0 0 1,1 1 0,1-1 0,0 1-1,0 0 1,1 0 0,1 1 0,0-1 0,1 26-1,1-38-166,0 0 1,0 0-1,0 0 0,0 0 0,1 0 0,-1 0 0,1 0 0,-1 0 0,0-1 0,1 1 0,0 0 0,-1 0 0,1 0 0,-1 0 1,1-1-1,0 1 0,0 0 0,-1-1 0,1 1 0,0 0 0,0-1 0,0 1 0,0-1 0,0 1 0,0-1 0,0 0 1,0 1-1,0-1 0,0 0 0,0 0 0,0 0 0,0 0 0,0 0 0,0 0 0,0 0 0,0 0 0,0 0 0,0 0 1,0 0-1,1-1 0,2 0 119,0 0 0,0 0 0,0-1 0,0 1 0,0-1 0,-1 0-1,1 0 1,0 0 0,3-4 0,8-9-21,-2 0-1,1-1 0,-2-1 0,0 0 0,-1-1 0,-1 0 0,-1 0 0,0-1 0,-1 0 0,-1-1 1,-1 0-1,-1 0 0,-1 0 0,0-1 0,0-40 0,-3 61-116,-1-1 1,0 1-1,0 0 0,0 0 1,0 0-1,0 0 0,0 0 1,0 0-1,0-1 0,0 1 1,1 0-1,-1 0 0,0 0 0,0 0 1,0-1-1,0 1 0,0 0 1,0 0-1,0 0 0,0 0 1,0 0-1,0-1 0,0 1 1,0 0-1,0 0 0,0 0 0,0 0 1,-1-1-1,1 1 0,0 0 1,0 0-1,0 0 0,0 0 1,0 0-1,0 0 0,0-1 1,0 1-1,0 0 0,-1 0 0,1 0 1,0 0-1,0 0 0,0 0 1,0 0-1,0 0 0,0-1 1,-1 1-1,1 0 0,0 0 1,0 0-1,0 0 0,0 0 1,-1 0-1,1 0 0,0 0 0,0 0 1,0 0-1,0 0 0,0 0 1,-1 0-1,1 0 0,0 0 1,0 1-1,-9 12-14,-6 22 46,7 5-15,1 0 0,2 0 0,2 0 0,2 43 0,0-81-29,1-1 0,0 0-1,0 0 1,0 0 0,0 0 0,0 0 0,0 0 0,0 0-1,0 0 1,1 0 0,-1 0 0,0 0 0,1 0 0,-1 0-1,0 0 1,1 0 0,-1 0 0,1 0 0,0 0-1,-1 0 1,1-1 0,0 1 0,-1 0 0,1 0 0,0-1-1,0 1 1,0 0 0,0-1 0,0 1 0,-1-1 0,1 1-1,0-1 1,0 0 0,0 1 0,0-1 0,0 0 0,0 0-1,1 1 1,-1-1 0,0 0 0,0 0 0,0 0-1,0 0 1,1-1 0,2 0-154,-1 0 0,1 0 0,-1 0 0,0 0 0,0-1 0,1 1 0,-1-1 0,0 0 0,-1 0 0,1 0-1,0 0 1,4-5 0,4-8-2162,0-2 0,0 1 0,-2-1 0,0-1 0,10-26 0,-14 27 991,-31 86 7655,20-57-5320,1-1 0,0 2-1,1-1 1,1 0 0,-5 25 0,8-36-956,0-1 0,0 0 0,0 1 0,0-1 0,0 0 0,0 1 0,0-1 0,0 0 0,0 1-1,0-1 1,0 0 0,0 1 0,0-1 0,0 0 0,0 1 0,1-1 0,-1 0 0,0 1 0,0-1 0,0 0 0,0 0 0,1 1-1,-1-1 1,0 0 0,0 0 0,1 1 0,-1-1 0,0 0 0,1 0 0,-1 0 0,0 1 0,1-1 0,-1 0 0,0 0-1,0 0 1,1 0 0,15-3 450,14-14-277,0-4-154,-22 14-163,0 0 0,0 1 0,1 0 0,0 1 0,1-1 0,-1 2 0,1 0-1,0 0 1,0 0 0,18-3 0,-27 8 84,0-1 0,1 1 0,-1-1 1,0 1-1,0-1 0,0 1 0,0 0 0,1 0 0,-1-1 1,0 1-1,0 0 0,-1 0 0,1 0 0,0 0 0,0 0 0,0 0 1,-1 1-1,1-1 0,0 0 0,-1 0 0,1 0 0,-1 1 1,0-1-1,1 0 0,-1 1 0,0-1 0,0 0 0,0 1 0,0-1 1,0 0-1,0 1 0,0-1 0,0 2 0,-5 51 353,-3-24 81,-2 0 0,-1-2 0,-2 1 0,-25 42 1,7-13 1132,38-96-754,89-218-773,-74 182-3,-11 32-18,2 1 1,2 0 0,27-53 0,-42 93-6,1 0 0,-1-1 0,1 1 0,0 0 0,0 0 0,0 0 0,-1-1-1,1 1 1,0 0 0,0 0 0,0 1 0,0-1 0,1 0 0,-1 0 0,2-1 0,-2 2-1,-1 0 0,1 0 1,-1 1-1,0-1 1,1 0-1,-1 0 1,1 0-1,-1 0 1,0 1-1,1-1 1,-1 0-1,0 0 1,1 1-1,-1-1 1,0 0-1,1 1 1,-1-1-1,0 0 1,0 1-1,1-1 1,-1 1-1,0-1 1,0 0-1,0 1 1,0-1-1,1 1 0,-1-1 1,0 0-1,0 1 1,0 0-1,1 4-4,-1 0-1,1 0 0,-1 0 1,0 0-1,0 0 1,-1 0-1,-1 7 0,-1-2 33,-1-1-1,0 0 0,-11 17 1,11-20-8,0 0 1,1 1 0,0-1-1,0 1 1,0-1-1,1 1 1,0 0 0,0 0-1,-1 9 1,4-15-44,0 0-1,0 0 1,0 0 0,0-1-1,0 1 1,1 0 0,-1-1 0,0 1-1,0-1 1,1 1 0,-1-1-1,0 0 1,1 1 0,-1-1-1,0 0 1,1 0 0,-1 0 0,0 0-1,1 0 1,-1 0 0,0 0-1,3-1 1,1 0-100,12 1-261,-1 1-1,0 0 1,0 2 0,0-1 0,23 8 0,-35-9 388,-1 0-1,0 0 1,0 0-1,0 0 1,0 0-1,0 1 1,-1-1-1,1 1 1,0 0 0,-1 0-1,1 0 1,-1 0-1,0 0 1,1 1-1,-1-1 1,0 1-1,-1-1 1,1 1-1,0 0 1,-1 0-1,1 0 1,-1 0-1,0 0 1,0 0-1,0 0 1,0 0-1,-1 0 1,1 0-1,-1 1 1,0-1-1,0 0 1,0 0-1,0 0 1,-2 7-1,0-5 176,0-1 0,0 1 0,0 0 0,-1-1 0,0 1 0,0-1 0,0 0 0,0 0 0,-1 0 0,0-1 0,1 1 0,-1-1 0,-1 0 0,1 0 1,0 0-1,-9 4 0,-5 2 154,0-1 0,0-1 0,-21 6 0,23-9-216,0 0 0,0-1 0,0-1 0,0 0 0,-20-1 0,-22-11-1980,51 8 814,1-1-1,-1 1 0,1-1 0,0-1 1,0 1-1,-7-7 0,-12-10-8154</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4.030"/>
    </inkml:context>
    <inkml:brush xml:id="br0">
      <inkml:brushProperty name="width" value="0.025" units="cm"/>
      <inkml:brushProperty name="height" value="0.025" units="cm"/>
      <inkml:brushProperty name="color" value="#66CC00"/>
    </inkml:brush>
  </inkml:definitions>
  <inkml:trace contextRef="#ctx0" brushRef="#br0">191 247 8872,'0'0'6022,"-9"-6"-3577,6 3-2296,0 0 0,-1 0 0,0 1 0,1-1 1,-1 1-1,0 0 0,0 0 0,-1 1 0,1-1 0,0 1 0,0 0 0,-1 0 0,1 0 1,-1 1-1,1-1 0,-1 1 0,1 0 0,-1 1 0,1-1 0,-1 1 0,1-1 0,0 1 1,-1 1-1,1-1 0,0 1 0,0-1 0,0 1 0,-8 5 0,-22 21 266,32-26-378,1-1 0,-1 0 1,1 0-1,-1 1 0,1-1 0,0 1 0,0 0 0,0-1 1,0 1-1,0 0 0,0-1 0,0 1 0,0 0 1,1 0-1,-1 0 0,1 0 0,-1 0 0,1 0 0,0 2 1,0-4-29,1 1 0,-1-1 0,1 1 0,-1-1 0,1 0 0,-1 1 0,1-1 1,0 0-1,-1 1 0,1-1 0,0 0 0,-1 0 0,1 1 0,0-1 0,0 0 0,-1 0 1,1 0-1,0 0 0,-1 0 0,1 0 0,0 0 0,0 0 0,-1 0 0,1 0 1,0-1-1,-1 1 0,1 0 0,0 0 0,-1-1 0,1 1 0,0 0 0,-1-1 0,2 0 1,23-12 139,-13 3-114,0 0 1,-1-1 0,0-1 0,-1 0-1,0 0 1,-1-1 0,14-24 0,-11 14 4,-1 0 0,-1 0 0,-2 0 0,8-29-1,-12 30 93,-5 23 107,-11 35-65,3 10 0,2 0 0,3 0 0,1 0 0,5 63 0,-3-107-147,1 0 0,0 0-1,0 0 1,1 0 0,-1 0-1,0 0 1,1 0 0,-1 0-1,1 0 1,-1-1 0,1 1 0,0 0-1,0 0 1,0-1 0,0 1-1,0 0 1,2 2 0,-2-4-8,0 1 0,0-1 1,0 1-1,0-1 1,0 0-1,0 1 0,0-1 1,0 0-1,0 0 1,1 0-1,-1 1 0,0-1 1,0 0-1,0 0 0,0-1 1,0 1-1,0 0 1,0 0-1,0 0 0,0-1 1,0 1-1,2-1 1,3-2 37,0-1 1,-1 1 0,1-1 0,-1 0 0,1-1-1,-1 1 1,0-1 0,5-7 0,-2 3-35,1-1 0,-2-1 1,0 0-1,0 0 0,-1 0 0,0 0 1,-1-1-1,0 0 0,-1-1 0,0 1 1,-1-1-1,0 1 0,1-23 1,-4 35-28,0 0 1,0 0-1,-1 0 1,1 0-1,0 1 1,0-1 0,0 0-1,0 0 1,0 0-1,-1 0 1,1 0-1,0 0 1,0 0 0,0 0-1,0 0 1,0 0-1,-1 1 1,1-1 0,0 0-1,0 0 1,0 0-1,-1 0 1,1 0-1,0 0 1,0 0 0,0 0-1,0 0 1,-1-1-1,1 1 1,0 0 0,0 0-1,0 0 1,0 0-1,-1 0 1,1 0-1,0 0 1,0 0 0,0 0-1,0 0 1,0-1-1,0 1 1,-1 0 0,1 0-1,0 0 1,0 0-1,0 0 1,0-1-1,0 1 1,0 0 0,0 0-1,0 0 1,0 0-1,0 0 1,0-1 0,0 1-1,-1 0 1,-7 17-160,4 0 130,1 0 0,0 1-1,2-1 1,0 1 0,3 31 0,-2-46 49,0 0 0,0 1 0,1-1 0,0 1 0,0-1 0,0 0-1,0 0 1,0 1 0,0-1 0,1 0 0,0 0 0,-1 0 0,1 0 0,0-1 0,1 1 0,-1 0-1,0-1 1,1 0 0,-1 1 0,1-1 0,0 0 0,0 0 0,0-1 0,0 1 0,0-1 0,0 1-1,0-1 1,0 0 0,1 0 0,-1 0 0,0-1 0,1 1 0,-1-1 0,1 0 0,-1 1 0,4-2 0,0 0 34,-1 0 0,1-1 0,-1 0 0,0 0 0,0 0 0,0-1 0,0 0 0,0 0 0,-1 0 0,1-1 0,-1 0 0,0 0 0,0 0 0,0-1 0,-1 1 0,1-1 0,3-6 0,-2 3-27,0 0 1,-1 0-1,0-1 1,0 1-1,-1-1 1,0 0-1,0-1 1,-1 1-1,0 0 0,2-18 1,-8 20-157,-6 14-25,-6 14-10,-1 13 153,-4 7 233,-21 65 1,41-106-215,0 0 0,0 1-1,0-1 1,-1 0 0,1 0 0,0 1 0,0-1 0,0 0 0,0 1 0,0-1 0,0 0 0,0 0 0,0 1 0,0-1 0,0 0 0,0 1 0,0-1 0,0 0 0,0 1 0,0-1 0,0 0 0,0 1 0,0-1 0,0 0-1,0 0 1,0 1 0,1-1 0,-1 0 0,0 0 0,0 1 0,0-1 0,0 0 0,1 0 0,-1 1 0,0-1 0,0 0 0,1 0 0,-1 0 0,0 1 0,0-1 0,1 0 0,-1 0 0,0 0 0,1 0 0,-1 0 0,0 0-1,1 0 1,19-5 216,19-18 38,-24 13-774,-9 6-256,0 0 1,0 0-1,-1 0 0,0-1 0,9-8 1</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4.420"/>
    </inkml:context>
    <inkml:brush xml:id="br0">
      <inkml:brushProperty name="width" value="0.025" units="cm"/>
      <inkml:brushProperty name="height" value="0.025" units="cm"/>
      <inkml:brushProperty name="color" value="#66CC00"/>
    </inkml:brush>
  </inkml:definitions>
  <inkml:trace contextRef="#ctx0" brushRef="#br0">0 57 5061,'0'0'961,"0"-57"-5702</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4.955"/>
    </inkml:context>
    <inkml:brush xml:id="br0">
      <inkml:brushProperty name="width" value="0.025" units="cm"/>
      <inkml:brushProperty name="height" value="0.025" units="cm"/>
      <inkml:brushProperty name="color" value="#66CC00"/>
    </inkml:brush>
  </inkml:definitions>
  <inkml:trace contextRef="#ctx0" brushRef="#br0">57 48 2018,'0'0'20350,"-3"11"-19112,-13 52-271,3 0-1,3 1 0,-3 110 0,12-173-962,1-1 0,0 0 0,0 1 0,0-1 0,0 1 0,-1-1 0,1 0 0,0 1 0,0-1 0,0 1 0,0-1 0,0 0 0,0 1 0,0-1 0,0 1 0,0-1 0,0 0 0,0 1 0,1-1 0,-1 1 0,0-1 0,0 0 0,0 1 0,0-1 0,1 0 0,-1 1 0,0-1 0,0 0 0,0 1-1,1-1 1,-1 0 0,0 1 0,1-1 0,-1 0 0,0 0 0,1 1 0,-1-1 0,0 0 0,1 0 0,-1 0 0,1 0 0,-1 1 0,0-1 0,1 0 0,-1 0 0,1 0 0,-1 0 0,0 0 0,1 0 0,-1 0 0,1 0 0,-1 0 0,0 0 0,1 0 0,-1 0 0,1-1 0,16-19 303,-8-3-279,-1 0 0,-1-1-1,-2 0 1,0 0 0,-1-1 0,-2 1-1,0-1 1,-2 1 0,-3-35 0,3 58-30,0-1-1,0 0 1,0 0 0,0 0-1,-1 1 1,1-1 0,-1 0 0,1 0-1,-1 1 1,1-1 0,-1 0 0,0 1-1,0-1 1,1 0 0,-1 1 0,-1-1-1,1 1 1,0 0 0,0-1 0,0 1-1,-1 0 1,1 0 0,-1 0 0,1 0-1,-1 0 1,1 0 0,-3-1 0,3 2-5,0 0 1,0 0 0,1 0 0,-1 0 0,0 0 0,1 0 0,-1 0-1,0 1 1,0-1 0,1 0 0,-1 0 0,0 1 0,1-1-1,-1 1 1,0-1 0,1 0 0,-1 1 0,1-1 0,-1 1 0,1 0-1,-1-1 1,1 1 0,-1 0 0,-1 2-1,1-1 1,0 0-1,0 1 1,0-1-1,0 1 1,1-1-1,-1 1 0,1-1 1,-1 1-1,1 4 1,0-6 12,0 0 0,-1 1 0,1-1 0,0 0 0,0 1 0,0-1 0,1 0 0,-1 1 0,0-1 0,0 0 0,1 1 0,-1-1 0,1 0 0,-1 0 0,1 1 0,-1-1 0,1 0 0,0 0 0,0 0 0,-1 0 0,1 0 0,0 0 0,0 0 0,0 0 0,0 0 0,0 0 0,1-1 0,-1 1 0,0 0 0,2 0 0,0 0 15,1-1-1,0 1 1,-1-1-1,1 0 0,0 0 1,0 0-1,-1-1 1,1 1-1,0-1 0,6-2 1,2-1-4,-1 0 1,0-1-1,0-1 1,-1 0-1,0 0 0,0-1 1,0 0-1,13-14 1,-9 7-4,0-1 1,0 0-1,-2-1 1,15-22-1,-27 37-16,0 1-1,0 0 1,0-1-1,0 1 1,0 0-1,0-1 1,0 1-1,1 0 1,-1-1-1,0 1 1,0 0-1,0-1 1,0 1-1,1 0 1,-1 0-1,0-1 1,0 1-1,1 0 1,-1 0-1,0-1 1,1 1-1,-1 0 1,0 0-1,0 0 1,1 0-1,-1 0 1,0-1-1,1 1 1,-1 0-1,0 0 1,1 0-1,-1 0 1,1 0-1,-1 0 1,0 0-1,1 0 1,-1 0-1,1 0 1,3 17-76,-3 40-3,-2-42 81,0 50 4,-1-33 84,2 1 1,1-1-1,7 46 1,-7-75-74,-1 0-1,1 0 1,-1-1-1,1 1 1,0 0 0,0-1-1,1 1 1,-1 0 0,0-1-1,1 0 1,-1 1 0,1-1-1,0 0 1,0 0 0,0 0-1,4 3 1,-5-4-64,1 0 0,0-1 0,-1 1 0,1 0 0,0-1 0,0 0 0,0 1 0,-1-1 0,1 0 0,0 0 0,0 0 1,0 0-1,-1 0 0,1-1 0,0 1 0,0 0 0,-1-1 0,1 1 0,3-2 0,-1 0-493,1-1 0,0 0 0,-1 1 0,0-1 1,1-1-1,-1 1 0,3-5 0,22-31-9277,-16 10-1348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5.302"/>
    </inkml:context>
    <inkml:brush xml:id="br0">
      <inkml:brushProperty name="width" value="0.025" units="cm"/>
      <inkml:brushProperty name="height" value="0.025" units="cm"/>
      <inkml:brushProperty name="color" value="#66CC00"/>
    </inkml:brush>
  </inkml:definitions>
  <inkml:trace contextRef="#ctx0" brushRef="#br0">125 104 15599,'0'0'2850,"-11"11"-292,-2 3-1966,-10 7 1566,2 0 1,-32 43 0,52-63-2152,1-1 0,0 0-1,0 0 1,-1 1 0,1-1 0,0 0 0,0 1 0,0-1 0,-1 1 0,1-1 0,0 0 0,0 1 0,0-1 0,0 0 0,0 1 0,0-1 0,0 1 0,0-1 0,0 0 0,0 1 0,0-1 0,0 1 0,0-1 0,0 0 0,0 1 0,0-1 0,0 1 0,0-1 0,0 0 0,1 1 0,-1-1 0,0 0 0,0 1 0,0-1 0,1 0 0,-1 1 0,1-1 0,18 4 55,33-10-134,-46 5 83,6-1-67,-1 0-1,1 1 0,0 0 0,0 1 0,0 1 1,0 0-1,-1 0 0,1 1 0,0 0 0,-1 1 1,1 1-1,-1 0 0,16 7 0,-27-10 94,1-1 0,0 1 1,-1-1-1,1 0 0,0 1 0,0-1 0,-1 0 1,1 0-1,0 0 0,0 1 0,-1-1 0,1 0 0,0 0 1,0 0-1,0 0 0,-1 0 0,1-1 0,0 1 1,0 0-1,0 0 0,-1 0 0,1-1 0,0 1 1,-1 0-1,1-1 0,0 1 0,1-1 0,13-24 662,1-42-170,-13 53-556,6-48 60,6-22-322,-15 82 120,1 1 1,0 0 0,-1 0-1,1 0 1,0 0-1,-1 1 1,1-1-1,0 0 1,0 0-1,0 0 1,0 0-1,0 1 1,0-1-1,0 1 1,0-1-1,0 0 1,0 1 0,0 0-1,0-1 1,0 1-1,0 0 1,1-1-1,-1 1 1,0 0-1,2 0 1,35 1-5985,-24-1 2582,11 0-4746</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5.890"/>
    </inkml:context>
    <inkml:brush xml:id="br0">
      <inkml:brushProperty name="width" value="0.025" units="cm"/>
      <inkml:brushProperty name="height" value="0.025" units="cm"/>
      <inkml:brushProperty name="color" value="#66CC00"/>
    </inkml:brush>
  </inkml:definitions>
  <inkml:trace contextRef="#ctx0" brushRef="#br0">108 41 13164,'0'0'6118,"-8"7"-4399,-1 2-1556,0 1 1,0 0-1,2 1 0,-1 0 1,1 0-1,1 1 0,0-1 0,0 1 1,1 1-1,1-1 0,-6 26 0,6-17-112,0 0 0,1 0 0,1 0-1,1 0 1,3 37 0,-2-55-90,1-1 0,-1 0 0,0 0 0,1 0 1,-1 0-1,1 1 0,0-1 0,0 0 0,0 0 0,0 0 1,0 0-1,0-1 0,1 1 0,-1 0 0,1 0 0,-1-1 1,1 1-1,-1-1 0,1 1 0,0-1 0,0 0 0,0 1 1,0-1-1,0 0 0,0-1 0,0 1 0,0 0 0,0 0 1,0-1-1,0 1 0,1-1 0,-1 0 0,0 0 0,0 0 1,0 0-1,1 0 0,1 0 0,3-1-112,-1 0-1,0 0 1,0-1 0,0 1-1,0-1 1,-1-1 0,1 1-1,0-1 1,-1 0-1,0 0 1,1-1 0,4-3-1,34-42-154,-34 37 833,0 0 1,1 1 0,16-13 0,-10 10-447,-1-1 1,0-1 0,-1-1 0,-1 0-1,21-32 1,-12 10 548,33-72 1,-65 175-252,1-18 555,2 1 0,1 86 0,5-128-879,1-1-1,-1 0 0,1 1 1,0-1-1,0 0 0,0 0 1,1 0-1,-1 0 0,1 0 1,4 6-1,-6-9-44,1 0 0,0 0 1,0 1-1,0-1 0,0 0 0,0 0 1,0 0-1,0 0 0,0 0 0,0 0 0,0 0 1,1-1-1,-1 1 0,0 0 0,1-1 1,-1 1-1,0-1 0,1 1 0,-1-1 1,1 0-1,-1 1 0,0-1 0,1 0 0,-1 0 1,1 0-1,-1 0 0,1 0 0,-1-1 1,1 1-1,-1 0 0,0-1 0,1 1 1,-1-1-1,3 0 0,-2-1-55,-1 1 1,1-1-1,0 0 0,-1 1 1,1-1-1,-1 0 1,0 0-1,1 0 0,-1 0 1,0 0-1,0 0 0,0-1 1,-1 1-1,1 0 1,0 0-1,-1-1 0,0 1 1,1 0-1,-1-1 0,0 1 1,0 0-1,-1-3 0,1-1-63,0 1 0,0 0 0,-1 0 0,0 0-1,0 0 1,0-1 0,-1 1 0,0 1 0,-2-6-1,-4 0 109,0 0-1,0 0 0,-1 1 0,0 1 1,-1 0-1,0 0 0,0 1 0,-1 0 1,-14-7-1,-15-10 1087,40 23-665,57 2-196,17 1-2095,-2-9-4535,-27-8-2200</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7.001"/>
    </inkml:context>
    <inkml:brush xml:id="br0">
      <inkml:brushProperty name="width" value="0.025" units="cm"/>
      <inkml:brushProperty name="height" value="0.025" units="cm"/>
      <inkml:brushProperty name="color" value="#66CC00"/>
    </inkml:brush>
  </inkml:definitions>
  <inkml:trace contextRef="#ctx0" brushRef="#br0">1 254 10666,'0'0'6849,"12"6"-4756,-3-2-1668,-4-1-259,0 0 1,0-1-1,0 0 0,0 0 0,0 0 1,0 0-1,0-1 0,1 0 0,-1 0 1,0-1-1,1 1 0,-1-1 1,1 0-1,-1 0 0,11-3 0,5-5 224,-1-1 0,0 0 0,0-2-1,-1 0 1,0-2 0,-1 0-1,-1-1 1,0 0 0,-1-2-1,0 0 1,-2 0 0,22-31 0,-33 42-365,0 0 1,-1 0 0,0 0 0,0 0 0,0-1 0,0 1 0,-1 0-1,2-8 1,-3 12-22,0 0 0,-1 0 0,1 0 0,0-1-1,0 1 1,0 0 0,-1 0 0,1 0 0,0-1 0,-1 1-1,1 0 1,-1 0 0,0 0 0,1 0 0,-1 0 0,0 0-1,0 0 1,1 0 0,-1 0 0,0 1 0,0-1 0,0 0-1,0 0 1,0 1 0,0-1 0,0 1 0,0-1 0,-1 1-1,1-1 1,0 1 0,0-1 0,0 1 0,-1 0 0,1 0-1,0 0 1,0 0 0,0 0 0,-1 0 0,1 0 0,-2 0-1,-1 1-8,0 0-1,0 0 1,1 0-1,-1 0 0,0 0 1,1 1-1,-1-1 1,1 1-1,-1 0 0,1 0 1,0 0-1,0 1 1,0-1-1,0 1 0,0 0 1,0 0-1,1 0 1,-1 0-1,-2 5 1,-4 5-13,1 0 1,1 1-1,-10 23 1,12-23 9,0 0 0,1 0 0,-3 17 1,7-28 4,-1 0 0,1 0 0,0 0 0,0 1 0,0-1 0,1 0 0,-1 0 0,1 1 1,1 2-1,-2-5 1,0 0 1,1 0 0,-1 0 0,1 0 0,0 0 0,-1 0-1,1 0 1,0 0 0,0 0 0,0 0 0,-1 0 0,1-1-1,0 1 1,0 0 0,0-1 0,0 1 0,0-1-1,0 1 1,0-1 0,1 1 0,-1-1 0,0 0 0,0 0-1,0 1 1,1-1 0,6 0 16,-1 0 1,0 0-1,1 0 0,-1-1 1,0 0-1,0 0 1,0-1-1,0 0 0,0 0 1,0-1-1,8-4 0,5-4 9,-1-1-1,23-18 0,-29 19-16,1 1 0,1 0 0,0 1 0,31-14-1,-45 23-6,-1 0-1,1 0 0,0 0 0,-1 0 0,1 0 0,0 0 1,-1 0-1,1 0 0,-1 0 0,1 0 0,0 1 1,-1-1-1,1 0 0,-1 0 0,1 1 0,0-1 0,-1 0 1,1 1-1,-1-1 0,1 0 0,-1 1 0,1-1 1,-1 1-1,1-1 0,-1 1 0,0-1 0,1 1 0,-1-1 1,1 2-1,12 24-47,1 0 14,-11-24 23,1 0 0,-1 0 0,0-1 0,0 0 0,1 1 0,-1-1 0,1 0 1,-1-1-1,1 1 0,-1-1 0,1 1 0,-1-1 0,1 0 0,-1 0 0,1-1 1,-1 1-1,1-1 0,-1 0 0,1 0 0,-1 0 0,1 0 0,3-2 0,10-5-117,0 0-1,29-21 0,-33 21 82,1-2-56,-11 7 81,0 0 0,0 1 1,0 0-1,0-1 0,1 1 0,-1 0 1,1 1-1,7-4 0,-14 34 44,1-17 57,0-1 22,0 1 1,0-1 0,1 22-1,1-33-94,0 1 0,1 0 0,-1 0 0,0 0-1,1 0 1,-1 0 0,1-1 0,-1 1 0,1 0-1,-1-1 1,1 1 0,0 0 0,-1-1-1,1 1 1,0 0 0,0-1 0,-1 1 0,1-1-1,0 0 1,0 1 0,0-1 0,0 1 0,-1-1-1,1 0 1,0 0 0,0 0 0,0 0-1,0 1 1,0-1 0,0 0 0,0 0 0,0-1-1,0 1 1,1 0 0,37-8 150,-21-2-141,0 0 1,-1 0-1,0-2 0,-1 0 0,0-1 0,-1-1 0,-1 0 0,20-25 0,-32 37-17,7-10-43,-11 16-43,-15 28-54,15-29 186,0 1 0,1 0 0,0 0 0,0 0-1,0 0 1,0 0 0,1 0 0,0 1 0,-1-1-1,1 0 1,1 0 0,-1 0 0,1 0 0,1 7-1,0-9-18,-1 0-1,0 0 0,1 0 0,0 0 0,-1 0 0,1-1 0,0 1 0,0-1 0,0 1 0,0-1 0,0 0 0,0 0 0,1 0 0,-1 0 1,0 0-1,0 0 0,1-1 0,-1 1 0,1-1 0,-1 1 0,0-1 0,1 0 0,-1 0 0,1 0 0,2-1 0,7 0-2,-1 0-1,0-1 1,0 0 0,0 0-1,0-2 1,0 1-1,20-11 1,-24 11-14,0-1 0,1 0 0,-1-1 0,-1 0 0,1 0 0,-1 0 0,0-1 0,0 1 0,0-2 0,-1 1 0,8-12 0,-12 17 0,-1 0 1,1 0 0,-1 0 0,1 0 0,-1 0 0,1 0 0,-1-1 0,0 1 0,0 0 0,1 0 0,-1 0 0,0 0 0,0 0 0,0-1 0,0 1 0,0 0 0,-1 0 0,1 0 0,0 0 0,0 0 0,-1-1 0,1 1 0,-1 0 0,1 0 0,-2-1 0,1 0 28,-1 1 0,1-1 0,-1 1 0,0 0 1,0-1-1,0 1 0,0 0 0,1 0 0,-2 0 1,1 0-1,0 1 0,-3-2 0,-8 0-590,0 0 1,0 1-1,-20 0 0,32 1 306,5 0-4553,1 2 1856,4 0-990,8-2-6648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5.689"/>
    </inkml:context>
    <inkml:brush xml:id="br0">
      <inkml:brushProperty name="width" value="0.025" units="cm"/>
      <inkml:brushProperty name="height" value="0.025" units="cm"/>
    </inkml:brush>
  </inkml:definitions>
  <inkml:trace contextRef="#ctx0" brushRef="#br0">1 0 16976,'0'0'8712</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8.078"/>
    </inkml:context>
    <inkml:brush xml:id="br0">
      <inkml:brushProperty name="width" value="0.025" units="cm"/>
      <inkml:brushProperty name="height" value="0.025" units="cm"/>
      <inkml:brushProperty name="color" value="#66CC00"/>
    </inkml:brush>
  </inkml:definitions>
  <inkml:trace contextRef="#ctx0" brushRef="#br0">115 254 12844,'1'-3'377,"-1"1"0,1 0 0,-1-1 0,0 1-1,0-1 1,0 1 0,0 0 0,0-1 0,-1 1 0,1-1 0,-1 1-1,1 0 1,-1-1 0,0 1 0,0 0 0,0 0 0,0 0 0,0-1-1,-1 1 1,1 1 0,-1-1 0,-2-3 0,2 4-249,1 0 0,-1 0 0,0 0 1,0 0-1,0 1 0,1-1 0,-1 1 0,0-1 0,0 1 1,0-1-1,0 1 0,0 0 0,0 0 0,0 0 1,0 0-1,0 1 0,0-1 0,0 0 0,0 1 0,0-1 1,1 1-1,-1 0 0,0 0 0,0 0 0,1 0 1,-1 0-1,0 0 0,1 0 0,-3 3 0,0-1-49,0 1 0,0 1-1,1-1 1,0 0 0,0 1-1,0 0 1,0 0 0,1-1-1,0 2 1,0-1 0,0 0 0,0 0-1,1 1 1,-1 8 0,1-12-66,1 0 1,-1 1 0,1-1 0,0 0-1,0 1 1,0-1 0,0 0 0,0 1 0,0-1-1,1 0 1,-1 1 0,1-1 0,-1 0-1,1 0 1,0 0 0,0 0 0,0 1 0,0-1-1,1 0 1,-1-1 0,0 1 0,1 0-1,-1 0 1,1 0 0,0-1 0,0 1 0,-1-1-1,1 0 1,0 1 0,0-1 0,0 0-1,1 0 1,-1 0 0,0 0 0,4 0 0,5 1 19,0-1 1,0-1 0,0 0 0,0 0 0,0-1 0,-1-1 0,1 0 0,19-6-1,3-4-16,43-22 0,-39 17-67,-36 16 45,0 0 0,0 0 0,0 1-1,1-1 1,-1 0 0,0 1 0,0-1 0,0 1 0,1-1 0,-1 1 0,0 0 0,1 0 0,-1 0 0,0-1-1,1 1 1,-1 0 0,0 0 0,1 1 0,-1-1 0,0 0 0,1 0 0,-1 1 0,0-1 0,0 1 0,1-1-1,-1 1 1,2 0 0,-2 1-12,0 0-1,0 1 0,-1-1 1,1 0-1,0 0 1,-1 1-1,1-1 0,-1 0 1,0 1-1,0-1 1,0 4-1,0-3 16,0 0 0,0 0 0,0 0 0,0 0 0,1 0 0,0 0 0,-1 0 1,1 0-1,0 0 0,0-1 0,0 1 0,4 5 0,-5-8 5,1 1 0,0 0 1,0-1-1,-1 0 0,1 1 0,0-1 0,0 1 1,0-1-1,0 0 0,-1 0 0,1 1 1,0-1-1,0 0 0,0 0 0,0 0 1,0 0-1,0 0 0,0 0 0,0 0 1,-1 0-1,1 0 0,0-1 0,0 1 1,0 0-1,0-1 0,0 1 0,-1 0 1,1-1-1,0 1 0,0-1 0,0 1 0,-1-1 1,1 0-1,1-1 0,23-24 102,-24 26-104,33-46-7,-1-2 0,27-54 1,15-23-1623,-72 145 81,-6 13 1578,-22 58 41,17-66 459,1-1-1,1 1 1,-4 35-1,10-58-519,0-1-1,0 0 0,0 0 0,0 0 0,0 0 1,0 0-1,0 1 0,1-1 0,-1 0 0,0 0 0,1 0 1,-1 0-1,0 0 0,1 0 0,-1 0 0,1 0 1,0 0-1,-1 0 0,1 0 0,0 0 0,0-1 1,-1 1-1,1 0 0,0 0 0,0-1 0,0 1 0,0 0 1,0-1-1,2 1 0,1 1 12,0-1 0,-1-1 0,1 1 0,0-1 0,0 1 0,0-1 0,0 0 1,8-1-1,6-2-324,-1-1 1,35-11-1,-34 8-239,2-1-15,0 1 0,1 1 0,23-4 0,-43 10 560,-1 0 0,1 0 0,0 0 1,-1 0-1,1 0 0,0 0 0,-1 0 1,1 0-1,0 0 0,-1 0 0,1 1 1,0-1-1,-1 0 0,1 0 0,0 1 1,-1-1-1,1 0 0,-1 1 0,1-1 0,-1 1 1,1-1-1,-1 1 0,1-1 0,-1 1 1,1-1-1,-1 1 0,1 0 0,-1-1 1,0 1-1,0-1 0,1 1 0,-1 0 1,0 1-1,4 30 892,-4-29-812,0 0 0,0 0 0,0 0 0,1 0 0,-1 0 0,1 0 0,-1 0 0,1 0 0,0 0 0,3 5 0,-2-6-69,0-1 0,1 1-1,-1 0 1,1-1-1,-1 0 1,1 1 0,-1-1-1,1 0 1,0 0 0,0 0-1,0-1 1,-1 1 0,1-1-1,0 0 1,0 1-1,0-1 1,0-1 0,0 1-1,-1 0 1,1-1 0,0 1-1,0-1 1,3-1-1,10-3-355,-1 0-1,27-14 1,-32 14 11,-6 3 241,6-3-402,1-1 0,0 2 0,1-1 1,-1 1-1,1 1 0,0 0 1,0 1-1,12-1 0,-23 3 473,0 0 0,0 0 0,0 0 0,0 1 0,0-1 0,0 0-1,0 0 1,0 1 0,0-1 0,-1 0 0,1 1 0,0-1 0,0 1 0,0 0 0,0-1 0,-1 1 0,1 0-1,0-1 1,0 1 0,-1 0 0,1 0 0,-1-1 0,1 1 0,-1 0 0,1 1 0,6 31 558,-7-21-204,-1 0 0,-1 0 1,-4 20-1,-12 34 1810,-52 120 0,70-185-2131,0 0 1,-1 1-1,0-1 1,1 0-1,-1 1 1,0-1-1,1 0 0,-1 0 1,0 0-1,0 1 1,0-1-1,0 0 1,0 0-1,0 0 1,0-1-1,-1 1 0,1 0 1,0 0-1,0-1 1,-1 1-1,1 0 1,0-1-1,-1 1 1,1-1-1,-1 0 0,-1 1 1,1-2 28,0 1 0,-1-1-1,1 0 1,0 0 0,0 1 0,0-2 0,0 1-1,0 0 1,0 0 0,0 0 0,0-1 0,1 1 0,-1-1-1,-2-3 1,-5-6 131,1 0 0,0-1 0,1 1 0,-8-19-1,11 22-294,0-1 0,1 0 0,0 0 0,1 0 0,0 0 0,0 0 0,1 0 0,0-1 0,1 1 0,0 0 0,0-1 0,3-17 0,-1 21-2,0 0-1,0 0 1,0 0-1,1 1 1,0-1 0,0 1-1,0-1 1,1 1-1,0 0 1,0 0-1,0 1 1,1-1-1,-1 1 1,1 0-1,0 0 1,0 0 0,0 1-1,1 0 1,10-5-1,24-7-2808,0 1-3080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8.820"/>
    </inkml:context>
    <inkml:brush xml:id="br0">
      <inkml:brushProperty name="width" value="0.025" units="cm"/>
      <inkml:brushProperty name="height" value="0.025" units="cm"/>
      <inkml:brushProperty name="color" value="#66CC00"/>
    </inkml:brush>
  </inkml:definitions>
  <inkml:trace contextRef="#ctx0" brushRef="#br0">0 14 13901,'5'7'6893,"3"38"-4209,-4 41-80,-4-64-2252,0 0 1,2 0 0,1 0-1,9 40 1,-11-61-340,-1 0 0,0 1 0,0-1 0,1 0 1,-1 0-1,0 0 0,1 0 0,-1 0 0,1 0 0,-1 0 0,1 0 0,0 0 1,-1 0-1,1 0 0,0 0 0,0-1 0,0 1 0,0 0 0,0 0 0,-1-1 1,1 1-1,0-1 0,1 1 0,-1-1 0,0 1 0,0-1 0,1 1 0,0-1 10,0-1 0,-1 1-1,1-1 1,-1 0 0,1 1-1,-1-1 1,1 0-1,-1 0 1,0 0 0,1 0-1,-1 0 1,0 0 0,0 0-1,0 0 1,1-1-1,0-1 1,5-7 71,-1 0-1,0 0 1,9-21-1,-7 8-87,-1-1-1,-1 0 0,-2 0 1,0 0-1,-2 0 0,0-35 1,-2 62-39,1 0 0,0 0 0,0 1 0,0-1 0,0 0 0,0 0 0,1 0 0,-1-1-1,1 1 1,0 0 0,0 0 0,0-1 0,0 1 0,0-1 0,1 0 0,-1 0 0,1 0 0,-1 0 0,1 0 0,0 0 0,3 1 0,-4-2 36,1 1-1,0-1 1,-1 0-1,1 0 1,0 0 0,0 0-1,0 0 1,0-1-1,0 0 1,0 1 0,0-1-1,0 0 1,0 0-1,0 0 1,0-1 0,0 1-1,0-1 1,0 0-1,0 0 1,-1 0 0,1 0-1,0 0 1,0 0-1,-1-1 1,1 0 0,2-2-1,3-3 15,-1 0-1,-1-1 0,0 0 1,0 0-1,0 0 1,-1-1-1,5-12 0,1 0 35,-6 24-190,-2 15 58,2 23 23,-3-8 51,-2-16 11,1 0 0,1 0 0,1-1 0,0 1 0,1-1 0,6 17 0,-10-32-19,0 0 0,1 1-1,-1-1 1,0 0-1,1 0 1,-1 0 0,1 0-1,0 0 1,-1 0-1,1 0 1,0-1-1,-1 1 1,1 0 0,0 0-1,0 0 1,0-1-1,0 1 1,-1 0 0,1-1-1,0 1 1,0-1-1,0 1 1,1-1 0,1 1-1,-2-1-119,0-1 0,0 1 0,0-1 0,0 1 0,0-1 0,0 0 1,0 1-1,0-1 0,0 0 0,0 0 0,0 1 0,-1-1 0,1 0 0,0 0 0,-1 0 0,1 0 0,0 0 0,0-2 0,19-56-8596,-13 19-243</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9.163"/>
    </inkml:context>
    <inkml:brush xml:id="br0">
      <inkml:brushProperty name="width" value="0.025" units="cm"/>
      <inkml:brushProperty name="height" value="0.025" units="cm"/>
      <inkml:brushProperty name="color" value="#66CC00"/>
    </inkml:brush>
  </inkml:definitions>
  <inkml:trace contextRef="#ctx0" brushRef="#br0">4 1 8904,'0'0'6663,"-4"68"-6471,4-44-96,9-6-993,5-2-3171</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19.713"/>
    </inkml:context>
    <inkml:brush xml:id="br0">
      <inkml:brushProperty name="width" value="0.025" units="cm"/>
      <inkml:brushProperty name="height" value="0.025" units="cm"/>
      <inkml:brushProperty name="color" value="#66CC00"/>
    </inkml:brush>
  </inkml:definitions>
  <inkml:trace contextRef="#ctx0" brushRef="#br0">107 250 12236,'0'0'6625,"-9"11"-5403,-3 2-928,-41 53 2416,49-60-2434,0 0 1,0 1 0,0-1 0,1 1 0,0-1-1,1 1 1,-1 0 0,1 0 0,1 1 0,-2 7-1,3-14-266,0 1 0,1-1 0,-1 1-1,0-1 1,1 1 0,-1-1 0,1 1-1,-1-1 1,1 0 0,0 1 0,-1-1-1,1 0 1,0 0 0,0 1 0,0-1-1,0 0 1,0 0 0,0 0 0,0 0 0,1 0-1,-1-1 1,0 1 0,0 0 0,1 0-1,-1-1 1,1 1 0,-1-1 0,0 1-1,1-1 1,-1 0 0,1 1 0,-1-1-1,1 0 1,-1 0 0,1 0 0,-1 0-1,1 0 1,-1-1 0,3 1 0,3-1 1,0 1 0,1-1 0,-1-1 1,0 1-1,1-1 0,-1 0 1,7-4-1,2-3-49,-2 0-1,1-1 1,-1-1-1,-1 0 1,0-1 0,0 0-1,-1-1 1,-1 0 0,0-1-1,15-25 1,-14 18 53,0-1 1,-2 0-1,0-1 0,-2 0 1,0 0-1,-2-1 1,4-25-1,-10 48-15,1-1-1,-1 0 1,1 1-1,-1-1 1,0 0 0,0 0-1,0 1 1,0-1-1,0 0 1,-1 0 0,1 1-1,0-1 1,-1 0 0,0-1-1,1 3 0,-1 0 0,1 0 0,-1 0 0,1-1 0,-1 1 1,1 1-1,-1-1 0,1 0 0,-1 0 0,1 0 0,0 0 0,-1 0 0,1 0 0,-1 0 0,1 1 0,-1-1 0,1 0 0,0 0 0,-1 1 0,1-1 0,-1 0 0,1 0 1,0 1-1,-1-1 0,1 1 0,0-1 0,0 0 0,-1 1 0,1-1 0,0 1 0,-29 46-1,21-28 180,0 0 1,1 1-1,1 0 1,1 0-1,1 1 1,1 0-1,1-1 1,0 36-1,2-54-167,0 0-1,0 0 0,0 1 0,0-1 0,1 0 1,-1 0-1,1 1 0,-1-1 0,1 0 0,0 0 1,0 0-1,0 0 0,0 0 0,0 0 0,0 0 1,1 0-1,-1-1 0,1 1 0,-1 0 0,1-1 1,0 1-1,-1-1 0,1 0 0,0 1 0,0-1 1,0 0-1,0 0 0,0 0 0,0-1 1,0 1-1,1 0 0,-1-1 0,0 1 0,0-1 1,1 0-1,-1 0 0,0 0 0,0 0 0,1 0 1,1-1-1,5 0 13,-1 0 0,0-1 1,0 0-1,0-1 0,0 0 1,0 0-1,0-1 0,-1 0 0,13-8 1,-6 1-21,0-1 0,0-1 0,-1 0 1,-1 0-1,0-2 0,-1 1 0,-1-1 1,0-1-1,-1 0 0,0 0 1,-2-1-1,0 0 0,-1 0 0,0-1 1,-2 0-1,0 0 0,3-35 0,-7 51-9,0 1 0,0-1-1,0 1 1,0-1-1,0 1 1,0-1-1,-1 1 1,1-1-1,0 1 1,-1-1 0,1 1-1,-1 0 1,-1-3-1,1 3 1,1 1-1,0-1 0,-1 1 1,1 0-1,-1-1 1,1 1-1,-1 0 0,1-1 1,-1 1-1,1 0 1,-1 0-1,1 0 0,-1-1 1,1 1-1,-1 0 1,0 0-1,1 0 0,-1 0 1,1 0-1,-1 0 1,1 0-1,-1 0 0,0 0 1,1 0-1,-1 1 1,-2 0-3,1 0 1,-1 0 0,1 0 0,0 1 0,-1-1 0,1 1-1,0 0 1,0 0 0,0 0 0,0 0 0,1 0 0,-1 0-1,0 0 1,-1 4 0,-7 12 64,0 1-1,2 0 1,0 1-1,1 0 1,1 0-1,1 0 1,1 1-1,0 0 1,2 0-1,0 0 1,2 0-1,0 0 1,2 0-1,5 34 1,-5-48-52,0-1-1,1 1 1,0-1 0,0 1 0,0-1 0,7 10-1,-9-14 7,1 0 0,-1-1-1,0 1 1,0-1-1,1 1 1,-1-1-1,1 1 1,-1-1-1,1 0 1,0 0-1,-1 0 1,1 0-1,0 0 1,0 0-1,0 0 1,0-1 0,0 1-1,-1-1 1,1 1-1,0-1 1,0 0-1,0 0 1,0 0-1,0 0 1,0 0-1,1 0 1,2-1-1,-3-1 3,0 1-1,0 0 0,-1-1 1,1 1-1,-1-1 0,1 0 0,-1 0 1,1 1-1,-1-1 0,0 0 1,0 0-1,0 0 0,0 0 0,0-1 1,-1 1-1,1 0 0,-1 0 1,1-4-1,6-44 41,-6 37-39,0 0 0,-1 1-1,-3-20 1,3 30-15,0 1 1,0-1-1,0 0 1,0 0-1,-1 0 0,1 1 1,0-1-1,-1 0 1,0 0-1,1 1 0,-1-1 1,0 0-1,0 1 1,0-1-1,0 1 0,0-1 1,0 1-1,0-1 1,-1 1-1,1 0 0,0 0 1,-1 0-1,1 0 1,-1 0-1,0 0 0,1 0 1,-1 0-1,0 0 1,1 1-1,-1-1 0,0 1 1,0-1-1,1 1 1,-4 0-1,4 0-2,0 0 0,1 1 0,-1-1-1,0 1 1,0-1 0,1 1 0,-1 0 0,0-1 0,1 1 0,-1-1-1,1 1 1,-1 0 0,1 0 0,-1-1 0,1 1 0,-1 0 0,1 0 0,0 0-1,-1 0 1,1-1 0,0 1 0,0 0 0,0 0 0,-1 0 0,1 0-1,0 0 1,0 0 0,0 0 0,1 1 0,-1 0-2,0 1 0,0-1-1,0 1 1,0-1 0,0 1 0,1-1 0,0 0-1,-1 1 1,1-1 0,2 5 0,0-4-41,1 0 0,-1 1-1,1-2 1,-1 1 0,1 0 0,0-1 0,0 0 0,0 0 0,0 0-1,0 0 1,1-1 0,-1 1 0,1-1 0,-1 0 0,1-1 0,5 1-1,5 0-395,1 0 1,-1-1-1,26-3 0,-27 0 105,-1-2 0,1 1-1,-1-2 1,1 0 0,-2 0 0,1-1 0,-1-1 0,0 0 0,0-1 0,-1 0 0,10-11 0,-41 67 1298,12-35-758,1 0 0,1 1 0,1 0 0,-1 0-1,2 1 1,0-1 0,1 1 0,0 0 0,-1 18-1,4-32-267,0 0 0,0 0 0,0 1 0,-1-1 0,1 0 0,0 0 0,0 0-1,0 1 1,0-1 0,0 0 0,0 0 0,0 0 0,0 1 0,0-1 0,0 0 0,0 0-1,0 0 1,0 1 0,0-1 0,0 0 0,0 0 0,1 0 0,-1 0 0,0 1 0,0-1-1,0 0 1,0 0 0,0 0 0,0 0 0,0 1 0,1-1 0,-1 0 0,0 0 0,0 0-1,0 0 1,0 0 0,1 0 0,-1 1 0,0-1 0,0 0 0,0 0 0,0 0-1,1 0 1,-1 0 0,0 0 0,0 0 0,0 0 0,1 0 0,-1 0 0,0 0 0,0 0-1,0 0 1,1 0 0,-1 0 0,0 0 0,0 0 0,0 0 0,0 0 0,1-1 0,-1 1-1,0 0 1,0 0 0,0 0 0,1 0 0,12-5-5790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0.059"/>
    </inkml:context>
    <inkml:brush xml:id="br0">
      <inkml:brushProperty name="width" value="0.025" units="cm"/>
      <inkml:brushProperty name="height" value="0.025" units="cm"/>
      <inkml:brushProperty name="color" value="#66CC00"/>
    </inkml:brush>
  </inkml:definitions>
  <inkml:trace contextRef="#ctx0" brushRef="#br0">6 0 20692,'0'0'2050,"-5"48"-2018,10-27-32,9-1-513,1-1-2210,8-4-4932</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0.451"/>
    </inkml:context>
    <inkml:brush xml:id="br0">
      <inkml:brushProperty name="width" value="0.025" units="cm"/>
      <inkml:brushProperty name="height" value="0.025" units="cm"/>
      <inkml:brushProperty name="color" value="#66CC00"/>
    </inkml:brush>
  </inkml:definitions>
  <inkml:trace contextRef="#ctx0" brushRef="#br0">136 1 13389,'-1'9'1393,"-14"209"8569,19-66-8132,-3-149-1852,-1 0-1,0 1 0,0-1 1,-1 0-1,1 1 0,-1-1 1,1 0-1,-1 0 0,0 1 1,0-1-1,-1 0 0,1 0 1,-1 0-1,1 0 0,-1-1 1,0 1-1,-2 3 0,2-5 47,1 0 0,0 0-1,-1 0 1,1 0-1,-1 0 1,1-1-1,-1 1 1,0 0-1,1-1 1,-1 1 0,0-1-1,1 1 1,-1-1-1,0 0 1,0 0-1,1 0 1,-1 0-1,0 0 1,0 0 0,1 0-1,-1-1 1,0 1-1,1 0 1,-1-1-1,0 0 1,1 1-1,-1-1 1,1 0 0,-1 0-1,1 0 1,-1 0-1,1 0 1,0 0-1,-3-3 1,0 0 61,-1 0 0,1 0 0,1 0 0,-1-1-1,0 1 1,1-1 0,0 0 0,0 0 0,1-1 0,0 1 0,-1 0 0,2-1 0,-1 1 0,1-1 0,-1 0-1,2 0 1,-1 1 0,1-1 0,0 0 0,0 0 0,0 0 0,1 1 0,0-1 0,3-11 0,-1 4-120,2 0 0,0 0-1,0 0 1,1 1 0,0 0 0,1 0 0,1 1 0,0-1 0,14-14 0,-11 15-122,1 0 0,-1 1-1,2 0 1,-1 1 0,23-12 0,1 5-2789,4 4-3938,-13 5-5789</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1.313"/>
    </inkml:context>
    <inkml:brush xml:id="br0">
      <inkml:brushProperty name="width" value="0.025" units="cm"/>
      <inkml:brushProperty name="height" value="0.025" units="cm"/>
      <inkml:brushProperty name="color" value="#66CC00"/>
    </inkml:brush>
  </inkml:definitions>
  <inkml:trace contextRef="#ctx0" brushRef="#br0">10 0 13549,'-1'1'182,"1"-1"0,-1 0-1,0 1 1,1-1 0,-1 1 0,1-1 0,-1 1 0,1-1-1,-1 1 1,1 0 0,-1-1 0,1 1 0,-1-1 0,1 1-1,0 0 1,-1-1 0,1 1 0,0 0 0,0 0 0,0-1 0,-1 1-1,1 0 1,0 0 0,0-1 0,0 1 0,0 0 0,0 0-1,1 0 1,-1 31 284,0-25 115,0-2-514,0 1-1,1-1 0,-1 1 1,1-1-1,0 1 0,1-1 1,0 1-1,-1-1 0,2 0 0,-1 0 1,0 0-1,1 0 0,0 0 1,0-1-1,1 1 0,-1-1 1,1 0-1,0 0 0,0 0 0,5 3 1,-5-4-26,0-1 1,0 0-1,-1-1 0,1 1 1,0-1-1,1 1 1,-1-1-1,0 0 0,0-1 1,0 1-1,1-1 1,-1 0-1,0 0 0,1 0 1,-1 0-1,0-1 1,0 0-1,0 0 1,1 0-1,-1 0 0,0-1 1,0 0-1,-1 1 1,1-1-1,0-1 0,-1 1 1,5-3-1,3-4 52,0 0 0,-1 0 0,0-1 0,12-14 0,-19 19-72,1 0 0,-1 1 1,1-1-1,-1 0 0,-1-1 1,1 1-1,-1 0 1,0-1-1,0 0 0,0 1 1,-1-1-1,1-9 0,-14 40 81,8-4-116,1 0 0,0 0 0,2 0 0,2 39 0,-1-53 31,1 0 0,0-1-1,0 1 1,0 0 0,1-1 0,0 1 0,0-1 0,1 1 0,0-1 0,0 0 0,0 0-1,1 0 1,-1-1 0,1 1 0,1-1 0,-1 0 0,1 0 0,10 8 0,-12-11 119,0 0 1,1 0 0,-1-1 0,1 1-1,-1-1 1,0 0 0,1 0 0,0 0-1,-1 0 1,1-1 0,0 1 0,-1-1 0,1 0-1,0 0 1,-1 0 0,1-1 0,0 1-1,-1-1 1,5-1 0,-3-1-17,0 1 0,1-1 0,-1 0 1,0 0-1,0 0 0,-1-1 0,1 0 0,-1 0 0,0 0 0,0 0 1,4-6-1,-1 0-64,0 1 0,-1-1 1,-1 0-1,0-1 0,0 0 0,-1 0 1,0 0-1,0 0 0,-2 0 1,1-1-1,0-18 0,-3 26-47,-1-1 1,1 0-1,-1 0 0,0 1 0,-1-1 1,1 1-1,-1-1 0,0 1 1,0 0-1,-4-6 0,5 9-46,1 0 0,-1-1 0,0 1 0,0 0 0,0-1 0,0 1-1,0 0 1,0 0 0,-1 0 0,1 0 0,0 0 0,-1 0 0,1 1 0,0-1 0,-1 0 0,1 1 0,-1-1-1,1 1 1,-1-1 0,1 1 0,-1 0 0,1-1 0,-1 1 0,1 0 0,-1 0 0,0 0 0,1 0-1,-1 1 1,1-1 0,-1 0 0,1 1 0,-1-1 0,1 1 0,-1-1 0,1 1 0,-3 1 0,3-1-46,-1 1 0,1-1 0,0 1 1,-1-1-1,1 1 0,0 0 1,0 0-1,0-1 0,0 1 0,1 0 1,-1 0-1,0 0 0,1 0 0,-1 0 1,1 0-1,0 0 0,-1 0 0,1 0 1,0 0-1,0 0 0,1 3 1,-1-3-135,0 0 1,0-1-1,0 1 1,1 0-1,-1-1 1,0 1-1,1 0 0,-1-1 1,1 1-1,0-1 1,-1 1-1,1 0 1,0-1-1,0 0 1,0 1-1,0-1 1,0 0-1,0 1 1,1-1-1,-1 0 1,0 0-1,1 0 1,-1 0-1,1 0 1,-1 0-1,4 1 1,37-2-9244,-18-8 417</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1.782"/>
    </inkml:context>
    <inkml:brush xml:id="br0">
      <inkml:brushProperty name="width" value="0.025" units="cm"/>
      <inkml:brushProperty name="height" value="0.025" units="cm"/>
      <inkml:brushProperty name="color" value="#66CC00"/>
    </inkml:brush>
  </inkml:definitions>
  <inkml:trace contextRef="#ctx0" brushRef="#br0">88 0 3203,'0'0'15823,"-9"10"-14942,-1 1-553,1 1 1,0 1 0,1-1-1,0 1 1,-7 15-1,12-21-96,0 0 0,0 1 0,0-1 0,1 0 0,0 1 0,1-1 0,0 1 0,0 0 0,0-1 0,1 1 0,0 0 0,1 0-1,0-1 1,2 10 0,-2-15-217,0 0 0,0-1 0,0 1 0,0 0 0,0 0 0,1-1 0,-1 1 0,0-1 0,1 1 0,0-1 0,-1 0 0,1 1 0,0-1 0,-1 0 0,1 0 0,0 0 0,0-1 0,0 1 0,0 0 0,0-1 0,0 1 0,0-1 0,0 0 0,0 1 0,0-1 0,1 0 0,-1 0 0,0-1 0,0 1-1,0 0 1,0-1 0,0 1 0,3-2 0,2 1 8,0-1 0,0 0 0,-1 0 0,1-1 0,0 0 0,-1 0 0,1-1 0,8-6 0,-11 7-17,0-1 1,0 1 0,0-1 0,0 0-1,-1 0 1,0-1 0,0 1 0,0-1-1,0 1 1,-1-1 0,0 0 0,0 0-1,0 0 1,-1 0 0,1 0 0,-1-1-1,0 1 1,0-8 0,-16 29-125,10-4 148,1 1 0,0-1-1,0 1 1,1 0 0,1 0-1,0 0 1,1 0 0,0 24-1,1-36-23,1-1-1,-1 1 0,1 0 1,-1 0-1,1-1 0,-1 1 1,1 0-1,0-1 0,-1 1 1,1-1-1,0 1 1,0-1-1,-1 1 0,1-1 1,0 1-1,0-1 0,-1 0 1,1 0-1,0 1 0,0-1 1,0 0-1,0 0 0,0 0 1,-1 0-1,1 0 1,0 0-1,0 0 0,0 0 1,0 0-1,0 0 0,0 0 1,-1-1-1,2 1 0,32-9 118,-19 3-252,0-2 1,-1 1 0,0-2 0,-1 0 0,0-1 0,17-15 0,-33 24 259,1 0 0,0 0 1,0-1-1,0 1 1,0-1-1,0 1 0,0-1 1,0 0-1,0 1 1,0-1-1,1 0 0,-1 0 1,1 0-1,-1 0 0,1-1 1,0 1-1,-2-4 1,-1-32-4246,3 36 3775,1 1 0,0-1 0,0 1 0,-1-1 0,1 1 0,0-1 0,1 0 0,-1 1-1,0-1 1,0 1 0,1-1 0,-1 1 0,1-1 0,-1 1 0,1 0 0,0-1 0,-1 1-1,1 0 1,0-1 0,0 1 0,1-2 0,13 1-7402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2.296"/>
    </inkml:context>
    <inkml:brush xml:id="br0">
      <inkml:brushProperty name="width" value="0.025" units="cm"/>
      <inkml:brushProperty name="height" value="0.025" units="cm"/>
      <inkml:brushProperty name="color" value="#66CC00"/>
    </inkml:brush>
  </inkml:definitions>
  <inkml:trace contextRef="#ctx0" brushRef="#br0">87 0 12716,'0'0'2637,"-10"0"86,-34 3-433,42-2-2152,0-1 1,1 1-1,-1 0 1,0 0-1,0-1 1,1 1-1,-1 0 0,1 1 1,-1-1-1,1 0 1,-1 0-1,1 1 1,0-1-1,0 0 1,0 1-1,-1-1 0,1 1 1,1 0-1,-1-1 1,0 1-1,0 0 1,1 0-1,-1-1 1,1 1-1,-1 0 0,1 0 1,0 0-1,0 0 1,-1 0-1,2 3 1,-1-3-30,-1 1 1,1-1-1,0 0 1,1 1-1,-1-1 1,0 0 0,1 1-1,-1-1 1,1 0-1,0 0 1,0 1-1,0-1 1,0 0 0,0 0-1,0 0 1,0 0-1,1 0 1,-1-1-1,1 1 1,-1 0 0,1-1-1,2 3 1,-1-3-82,0 0 0,-1 0 0,1 0 0,0 0 0,0-1 0,0 1 0,0-1 0,0 0-1,0 0 1,0 0 0,0 0 0,0 0 0,0-1 0,-1 1 0,1-1 0,0 0 0,0 0 0,0 0 0,-1 0 0,5-2 0,0-2 10,0 0-1,-1-1 0,1 0 1,-1 0-1,8-10 1,-9 9-140,1 0 1,1 0-1,-1 1 1,15-11-1,-21 17 80,1 0 1,-1 0-1,0-1 0,0 1 0,1 0 1,-1 0-1,0 0 0,1 0 1,-1 0-1,0 0 0,1 0 0,-1 0 1,0 0-1,0 0 0,1 0 0,-1 0 1,0 0-1,1 0 0,-1 0 1,0 0-1,1 0 0,-1 0 0,0 0 1,1 0-1,-1 0 0,0 1 1,0-1-1,1 0 0,-1 0 0,0 0 1,0 0-1,1 1 0,-1-1 0,0 0 1,0 0-1,0 1 0,1-1 1,-1 0-1,0 0 0,0 1 0,0-1 1,0 1-1,6 22-241,-6 37 488,-1-47-278,1-10 71,0 1 1,0-1-1,0 0 1,0 1-1,1-1 0,-1 0 1,1 1-1,0-1 0,0 0 1,0 0-1,0 0 0,1 0 1,1 4-1,-2-6-1,1-1 0,-1 1 0,1 0 1,-1 0-1,1-1 0,-1 1 0,1-1 0,-1 1 0,1-1 0,0 1 0,-1-1 0,1 0 0,0 0 0,-1 0 1,1 0-1,0 0 0,-1 0 0,1-1 0,0 1 0,-1-1 0,1 1 0,-1-1 0,1 1 0,-1-1 0,1 0 0,-1 0 1,1 1-1,1-3 0,59-36 127,-55 33-151,1 0 0,0 0 0,0 1 0,1 0 0,0 1 0,0-1 0,0 2 0,0-1 0,0 1 0,1 1 0,-1 0 0,17-2 0,-25 4 4,1 1-1,0-1 0,-1 0 1,1 1-1,-1 0 0,1-1 1,-1 1-1,1 0 1,-1 0-1,1-1 0,-1 1 1,1 0-1,-1 1 0,0-1 1,0 0-1,0 0 1,0 0-1,1 1 0,-2-1 1,1 1-1,0-1 0,0 1 1,0-1-1,-1 1 1,1-1-1,-1 1 0,2 3 1,9 59 359,-5-28 254,-6-35-613,0 0 1,0 0 0,0-1-1,0 1 1,0 0-1,0 0 1,0-1-1,0 1 1,1 0-1,-1-1 1,0 1-1,1 0 1,-1-1-1,0 1 1,1 0-1,-1-1 1,1 1-1,-1-1 1,1 1-1,-1-1 1,1 1-1,0-1 1,-1 1-1,1-1 1,-1 1-1,1-1 1,0 0-1,-1 1 1,1-1-1,0 0 1,0 0 0,-1 1-1,1-1 1,0 0-1,0 0 1,-1 0-1,1 0 1,0 0-1,0 0 1,-1 0-1,1 0 1,0-1-1,1 1 1,8-1-5831</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4.799"/>
    </inkml:context>
    <inkml:brush xml:id="br0">
      <inkml:brushProperty name="width" value="0.025" units="cm"/>
      <inkml:brushProperty name="height" value="0.025" units="cm"/>
      <inkml:brushProperty name="color" value="#66CC00"/>
    </inkml:brush>
  </inkml:definitions>
  <inkml:trace contextRef="#ctx0" brushRef="#br0">118 85 11435,'0'0'14616,"4"15"-14210,7 33-72,8 95-1,-10 34-541,-9-177 186,0 0-1,0 0 0,0 0 1,0 1-1,-1-1 1,1 0-1,0 0 0,0 0 1,0 0-1,0 1 1,0-1-1,0 0 0,0 0 1,-1 0-1,1 0 1,0 0-1,0 1 0,0-1 1,0 0-1,-1 0 1,1 0-1,0 0 0,0 0 1,0 0-1,-1 0 1,1 0-1,0 0 0,0 0 1,0 0-1,-1 0 1,1 0-1,0 0 0,0 0 1,0 0-1,-1 0 0,1 0 1,0 0-1,0 0 1,0 0-1,-1 0 0,1 0 1,0 0-1,0 0 1,0 0-1,0-1 0,-1 1 1,1 0-1,0 0 1,0 0-1,0 0 0,0 0 1,0-1-1,-1 1 1,1 0-1,0 0 0,0 0 1,0 0-1,0-1 1,0 1-1,0 0 0,0 0 1,0 0-1,0-1 1,0 1-1,0 0 0,0 0 1,-11-13-1565,10 11 1467,-92-181-11990,59 84 11127,30 82 1996,1-1 0,0 1 0,0-30 0,4 45-806,-1-1-1,1 1 1,0-1 0,0 1 0,0 0-1,1-1 1,-1 1 0,0 0 0,1 0-1,-1 0 1,1 0 0,0 0 0,0 0 0,0 1-1,0-1 1,0 1 0,0-1 0,0 1-1,0-1 1,1 1 0,-1 0 0,0 0-1,1 0 1,4 0 0,64-17 1404,-54 15-1255,1 1 0,-1 0 0,18 2 0,-32-1-335,0 1 1,0 0-1,0 0 0,0 1 0,0-1 0,0 0 1,-1 1-1,1 0 0,0 0 0,0 0 0,-1 0 0,1 0 1,-1 0-1,1 1 0,-1-1 0,1 1 0,-1 0 1,0 0-1,0 0 0,0 0 0,0 0 0,0 0 0,0 0 1,-1 1-1,1-1 0,2 5 0,-2 2 133,0 0-1,-1 0 1,0 0-1,0 0 1,-1 0-1,0 0 1,0 0-1,-1 1 1,0-1-1,-3 9 1,-5 11 448,-19 48 1,20-59-453,0 1 0,2-1 1,0 1-1,1 0 0,-4 36 1,9-54-138,0 0 1,0 0-1,0 0 1,0 0 0,0 0-1,0 0 1,0 0-1,1 1 1,-1-1-1,0 0 1,1 0-1,-1 0 1,1 0 0,-1 0-1,1 0 1,-1 0-1,1-1 1,-1 1-1,1 0 1,0 0-1,0 0 1,0-1-1,-1 1 1,1 0 0,0-1-1,0 1 1,0-1-1,1 1 1,1 0 3,0 0 1,0 0-1,0-1 1,1 1-1,-1-1 1,0 0-1,0 0 1,0 0-1,0 0 1,3-1-1,8-2-56,-1 0-1,0-1 0,22-10 1,-9 3-1095,-1-2 1,40-28 0,-59 37 789,0 0 1,-1-1-1,1 1 1,-1-1-1,0-1 0,0 1 1,0-1-1,-1 1 1,0-1-1,0-1 1,0 1-1,-1-1 0,0 1 1,0-1-1,-1 0 1,2-7-1,-4 13 364,0 0 0,0 1 0,0-1 0,0 0-1,0 0 1,0 1 0,0-1 0,-1 0 0,1 1 0,0-1 0,0 0-1,-1 0 1,1 1 0,0-1 0,-1 0 0,1 1 0,-1-1 0,1 1-1,-1-1 1,1 0 0,-1 1 0,1-1 0,-1 1 0,1 0 0,-1-1 0,0 1-1,1-1 1,-1 1 0,0 0 0,1 0 0,-1-1 0,0 1 0,0 0-1,1 0 1,-1 0 0,0 0 0,0 0 0,1-1 0,-1 2 0,0-1-1,0 0 1,1 0 0,-1 0 0,0 0 0,0 1 0,-3-1 224,1 0 0,0 1-1,0 0 1,-1 0 0,1 0 0,0 0 0,0 0 0,0 1 0,-5 3 0,3-1-58,1 2 1,-1-1 0,1 1 0,0-1 0,1 1 0,-1 0-1,1 0 1,0 1 0,1-1 0,0 1 0,0-1 0,0 1 0,1 0-1,0 0 1,0 0 0,0-1 0,1 12 0,0-17-159,0 0 0,0 0 0,0 0 0,0 0 0,0 0-1,1 1 1,-1-1 0,0 0 0,0 0 0,1 0 0,-1 0 0,1 0 0,-1 0 0,1 0 0,-1 0 0,1 0 0,0 0 0,-1 0 0,1-1 0,0 1 0,0 0 0,-1 0 0,1 0 0,0-1-1,0 1 1,0-1 0,2 2 0,-1-2 18,1 1-1,-1-1 1,1 1-1,0-1 1,-1 0-1,1 0 1,0 0-1,-1 0 1,1-1-1,0 1 1,3-2-1,2 0 61,0 0-1,0-1 0,-1-1 1,1 1-1,-1-1 0,14-9 1,-10 1-271,1 0 0,-2 0 0,0 0 0,0-2 1,-1 1-1,-1-1 0,13-30 0,-23 71 61,1-21 91,0 0 1,1 0-1,-1 1 1,1-1-1,1 0 1,-1 0-1,1 1 1,0-1-1,3 9 1,-4-14 10,1-1 1,-1 1-1,0 0 1,1 0 0,0-1-1,-1 1 1,1 0-1,-1-1 1,1 1-1,0 0 1,-1-1 0,1 1-1,0-1 1,0 0-1,-1 1 1,1-1 0,0 1-1,0-1 1,0 0-1,0 0 1,-1 1-1,1-1 1,0 0 0,0 0-1,0 0 1,2 0-1,23-12 250,-20 7-115,1 0 0,-1-1 1,0 0-1,9-13 0,2-7 30,-2-2 0,-1 0 1,-1-1-1,-1 0 0,-2-1 0,12-55 1,-39 178-322,-11 186 1,33-252 245,-5-27-82,0 1 0,1-1 1,-1 1-1,0-1 0,0 1 0,1-1 0,-1 1 0,0-1 0,1 1 0,-1-1 0,0 1 1,1-1-1,-1 0 0,1 1 0,-1-1 0,1 1 0,-1-1 0,1 0 0,-1 0 1,1 1-1,-1-1 0,1 0 0,-1 0 0,1 0 0,0 1 0,-1-1 0,1 0 0,-1 0 1,1 0-1,-1 0 0,1 0 0,0 0 0,-1 0 0,1 0 0,-1-1 0,1 1 0,0 0 1,-1 0-1,1 0 0,-1-1 0,1 1 0,-1 0 0,1-1 0,1-3 30,-1-1 0,0 1 1,-1-1-1,1 0 0,-1 1 0,1-1 0,-1 1 0,-1-1 0,1 0 1,-1 1-1,0-1 0,-2-8 0,-2 3-44,-1-1-1,0 0 1,-1 1-1,0 0 1,0 1 0,-1 0-1,0 0 1,-1 1-1,0-1 1,0 2 0,-1 0-1,0 0 1,-16-9 0,49 17-223,1-1 0,-1-1 1,1-1-1,36-8 0,-43 5-1056,0 0 0,0-1-1,16-9 1,-26 11-27,0 0-1,0 0 1,-1-1-1,0 0 1,11-10-1,5-12-6116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6.366"/>
    </inkml:context>
    <inkml:brush xml:id="br0">
      <inkml:brushProperty name="width" value="0.025" units="cm"/>
      <inkml:brushProperty name="height" value="0.025" units="cm"/>
    </inkml:brush>
  </inkml:definitions>
  <inkml:trace contextRef="#ctx0" brushRef="#br0">8 94 7143,'4'-12'3833,"1"1"-2864,14-38 1312,-13 28 2519,-9 94-3736,-14 77 0,7-84-102,-1 120 0,11-185-948,0 0 1,0 1-1,0-1 1,0 0-1,0 1 1,0-1-1,0 0 1,1 0-1,-1 1 1,0-1-1,1 0 1,-1 0-1,1 0 1,-1 0-1,1 0 1,-1 1-1,1-1 1,0 0-1,0 0 0,0 0 1,-1-1-1,1 1 1,0 0-1,0 0 1,0 0-1,0-1 1,0 1-1,2 0 1,-1 0 33,0-1-1,1 0 1,-1 0 0,0 0 0,1 0 0,-1-1 0,0 1-1,0 0 1,1-1 0,-1 0 0,0 0 0,0 1 0,0-1-1,3-2 1,7-4 284,0 0 0,-1-1 0,0 0 0,11-12 0,25-26 450,54-70 0,-79 88-713,-2-1 1,-1-1-1,-1-1 1,16-40-1,-33 70-165,8-27-261,-11 16-1961,-9 8-4151,-6 4-2820</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5.143"/>
    </inkml:context>
    <inkml:brush xml:id="br0">
      <inkml:brushProperty name="width" value="0.025" units="cm"/>
      <inkml:brushProperty name="height" value="0.025" units="cm"/>
      <inkml:brushProperty name="color" value="#66CC00"/>
    </inkml:brush>
  </inkml:definitions>
  <inkml:trace contextRef="#ctx0" brushRef="#br0">67 0 4837,'-3'1'580,"1"-1"0,0 0 1,0 1-1,-1-1 0,1 1 1,0 0-1,0 0 0,0 0 1,0 0-1,0 0 0,0 0 1,0 0-1,0 1 0,1-1 1,-1 1-1,-2 3 0,0-1-142,1 0 0,0 0 0,0 0 0,1 1-1,-1-1 1,1 1 0,-3 8 0,4-9-376,0 0 0,0 0 1,0 0-1,1 0 0,-1 0 0,1 0 0,0 0 1,0 0-1,2 8 0,-2-10-37,1-1 0,-1 1-1,1 0 1,-1 0 0,1-1 0,0 1 0,0-1 0,0 1-1,0-1 1,0 1 0,0-1 0,0 0 0,0 1-1,1-1 1,-1 0 0,0 0 0,1 0 0,-1 0 0,1 0-1,-1 0 1,4 1 0,-4-2-92,-1 0 0,0 1-1,0-1 1,1 0 0,-1 0 0,1 0 0,-1 0 0,0 0-1,1 0 1,-1 1 0,0-1 0,1 0 0,-1 0 0,0 0-1,1 0 1,-1 0 0,1 0 0,-1-1 0,0 1 0,1 0-1,-1 0 1,0 0 0,1 0 0,-1 0 0,0 0-1,1-1 1,-1 1 0,0 0 0,1 0 0,-1 0 0,0-1-1,0 1 1,1 0 0,-1-1 0,0 1 0,0 0 0,1 0-1,-1-1 1,0 0 0,1-15-4031,-1 9 2534,0-9-2734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5.837"/>
    </inkml:context>
    <inkml:brush xml:id="br0">
      <inkml:brushProperty name="width" value="0.025" units="cm"/>
      <inkml:brushProperty name="height" value="0.025" units="cm"/>
      <inkml:brushProperty name="color" value="#66CC00"/>
    </inkml:brush>
  </inkml:definitions>
  <inkml:trace contextRef="#ctx0" brushRef="#br0">40 0 8456,'0'0'14670,"-1"1"-14561,0-1 0,0 1 0,0-1 0,0 1 1,0-1-1,0 1 0,1 0 0,-1-1 0,0 1 0,0 0 0,1 0 1,-1 0-1,0-1 0,1 1 0,-1 0 0,1 0 0,-1 2 0,-12 179 2981,1-1-1295,12-180-1783,-1 1 0,1 0 0,1 0 0,-1 0 0,0-1 0,0 1 0,1 0 1,-1 0-1,1-1 0,-1 1 0,1 0 0,0-1 0,0 1 0,0 0 0,-1-1 0,2 1 0,-1-1 0,0 0 0,0 1 0,0-1 0,1 0 0,-1 0 0,0 0 1,1 0-1,2 2 0,-2-3 7,0 1 1,-1-1 0,1 0 0,-1 0-1,1 0 1,-1 0 0,1 0-1,-1-1 1,1 1 0,-1 0 0,1-1-1,-1 1 1,1-1 0,-1 1 0,1-1-1,-1 0 1,0 1 0,1-1-1,-1 0 1,0 0 0,0 0 0,0 0-1,0 0 1,0-1 0,0 1 0,0 0-1,0 0 1,0-1 0,0 1-1,-1 0 1,2-2 0,2-6 4,-1 0 1,1 0-1,-1 0 1,-1 0-1,0-1 1,0 1-1,1-20 1,-3 25-93,0-1 0,0 1 0,-1-1 0,1 1 0,-1 0 0,0-1 0,0 1-1,-4-8 1,4 10-47,1 0-1,-1 1 0,0-1 1,-1 1-1,1-1 0,0 1 1,0-1-1,-1 1 0,1 0 1,-1-1-1,1 1 1,-1 0-1,0 0 0,1 0 1,-1 0-1,0 1 0,1-1 1,-1 0-1,0 1 0,-4-1 1,5 1 84,0-1 0,-1 1 0,1 0 0,-1 0 0,1 0 0,-1 0 0,1 1 1,0-1-1,-1 0 0,1 1 0,0-1 0,-1 1 0,1-1 0,0 1 1,0-1-1,-1 1 0,1 0 0,0 0 0,0 0 0,0-1 0,0 1 0,0 0 1,0 1-1,0-1 0,0 0 0,0 0 0,1 0 0,-1 0 0,0 1 1,0 1-1,-1 2-32,1 0 1,-1 0-1,1 0 0,0 0 1,0 0-1,1 0 1,0 6-1,0-11 67,1 1 0,-1 0 0,1-1 0,-1 1 0,1 0-1,0-1 1,-1 1 0,1-1 0,0 1 0,-1-1 0,1 1 0,0-1 0,0 0-1,-1 1 1,1-1 0,0 0 0,0 1 0,0-1 0,-1 0 0,1 0 0,0 0-1,0 0 1,0 0 0,0 0 0,0 0 0,-1 0 0,1 0 0,0 0 0,0-1-1,1 1 1,28-5 164,-15-1-147,-1-1 0,-1 0 0,1-1-1,-1 0 1,-1-1 0,0-1 0,16-14-1,-11 8 10,38-25-1,-54 41-29,-1 0 1,0 0-1,1 0 0,-1-1 1,0 1-1,1 0 1,-1 0-1,0 0 1,1 0-1,-1 0 1,0 0-1,1 0 1,-1-1-1,1 1 0,-1 0 1,0 0-1,1 0 1,-1 1-1,0-1 1,1 0-1,-1 0 1,1 0-1,-1 0 1,0 0-1,1 0 0,-1 1 1,0-1-1,1 0 1,-1 0-1,0 0 1,0 1-1,1-1 1,-1 0-1,0 0 1,1 1-1,-1-1 0,0 0 1,0 1-1,0-1 1,1 0-1,-1 1 1,0-1-1,0 0 1,0 1-1,0-1 1,0 0-1,0 1 0,0-1 1,0 1-1,0-1 1,0 1-1,3 34 50,-3-30-44,0-1-1,0 0 1,0 1-1,1-1 1,-1 0-1,1 1 0,0-1 1,0 0-1,1 0 1,2 7-1,-1-9 6,-1-1-1,1 1 0,0 0 1,0-1-1,0 0 1,0 1-1,1-1 1,-1 0-1,0-1 1,0 1-1,0-1 1,1 1-1,-1-1 0,0 0 1,1 0-1,-1-1 1,0 1-1,6-2 1,0 1-8,0-1 0,0-1 1,0 0-1,0 0 1,11-6-1,21-18-396,-34 21 251,1 0 0,0 1 0,0 0 0,0 0 0,0 0 0,1 1 0,0 1 0,12-4 0,-20 7 132,0 0-1,-1 1 1,1-1 0,-1 0-1,1 0 1,-1 1-1,1-1 1,-1 0 0,1 1-1,-1-1 1,1 1 0,-1-1-1,1 1 1,-1-1 0,0 1-1,1-1 1,-1 1-1,0-1 1,1 1 0,-1 0-1,0-1 1,0 1 0,0-1-1,1 1 1,-1 0-1,0-1 1,0 1 0,0-1-1,0 1 1,0 1 0,3 30-4,-2-16 29,3 0 37,1 0 1,0 0 0,1-1-1,1 1 1,0-1 0,11 16-1,-9-17-44,-1 0 0,-1 1-1,0 0 1,-1 1-1,0 0 1,5 26 0,-11-36-30,3 7 92,-2 1 0,1-1-1,-2 0 1,0 1 0,-2 18 0,1-29 28,1-1-1,-1 1 1,0-1 0,1 1 0,-1-1 0,0 0 0,-1 1 0,1-1-1,0 0 1,-1 0 0,1 1 0,-1-1 0,1-1 0,-1 1 0,0 0-1,0 0 1,0 0 0,0-1 0,0 1 0,-1-1 0,1 0 0,0 0-1,-1 0 1,1 0 0,0 0 0,-1 0 0,0-1 0,1 1 0,-1-1-1,1 1 1,-1-1 0,1 0 0,-1 0 0,-2-1 0,0 0-13,0 0-1,1 0 1,-1-1 0,1 1-1,0-1 1,-1 0 0,1-1 0,0 1-1,0-1 1,0 1 0,1-1 0,-1-1-1,1 1 1,-1 0 0,1-1 0,0 1-1,0-1 1,1 0 0,-1 0 0,1 0-1,-2-6 1,-3-2-97,1-1-1,1 0 1,0 0 0,1 0-1,0 0 1,-2-17-1,6 27 8,-1 0-1,1-1 0,0 1 1,0 0-1,0 0 0,0-1 1,0 1-1,1 0 0,-1 0 1,1-1-1,0 1 0,0 0 1,0 0-1,0 0 0,1 0 1,-1 0-1,1 0 0,3-4 1,0 3-29,-1 1 0,1-1 0,-1 1 0,1 1 0,0-1 0,0 0 0,0 1 1,0 0-1,1 0 0,7-1 0,42-11-1349,16-4-2531,-25 1-2186,-1-8-6136</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6.676"/>
    </inkml:context>
    <inkml:brush xml:id="br0">
      <inkml:brushProperty name="width" value="0.025" units="cm"/>
      <inkml:brushProperty name="height" value="0.025" units="cm"/>
      <inkml:brushProperty name="color" value="#66CC00"/>
    </inkml:brush>
  </inkml:definitions>
  <inkml:trace contextRef="#ctx0" brushRef="#br0">204 60 15214,'1'-4'598,"0"1"-1,0-1 1,-1 0-1,1 0 0,-1 1 1,0-1-1,0 0 1,0 0-1,-1 0 0,-1-7 1,2 11-492,0-1-1,-1 1 1,1-1 0,0 0 0,-1 1 0,1-1 0,0 1-1,-1-1 1,1 1 0,-1-1 0,1 1 0,-1-1-1,1 1 1,-1 0 0,1-1 0,-1 1 0,0 0-1,1-1 1,-1 1 0,1 0 0,-1 0 0,0-1-1,1 1 1,-2 0 0,0 0-65,0 0-1,0 1 1,0-1-1,1 0 1,-1 1 0,0-1-1,0 1 1,0 0 0,1 0-1,-1 0 1,0 0-1,1 0 1,-2 1 0,-9 7 21,1 0 0,1 1 0,-1 1 0,2-1 0,0 1 1,-16 25-1,8-7 345,-25 58 0,38-79-287,1 0 0,0 0 1,1 1-1,0-1 0,0 1 1,1 0-1,-1 15 0,2-22-108,0 0-1,0 0 0,1 0 0,-1 0 0,0 0 1,1 0-1,0 0 0,0 0 0,-1 0 1,1 0-1,0 0 0,1 0 0,-1 0 0,0 0 1,0-1-1,1 1 0,-1-1 0,1 1 1,-1-1-1,1 1 0,0-1 0,0 0 1,-1 0-1,1 0 0,0 0 0,0 0 0,0 0 1,0-1-1,0 1 0,0 0 0,0-1 1,0 0-1,1 0 0,-1 1 0,3-1 0,4 0 21,-1 0 0,0-1-1,1 0 1,-1 0-1,1-1 1,-1 0 0,0 0-1,0-1 1,0 0-1,13-7 1,-15 7-8,-1 0-1,0 0 1,0-1-1,-1 1 1,1-1-1,-1 0 1,0 0-1,0-1 1,0 1-1,0-1 1,-1 0-1,0 0 1,0 0-1,0 0 1,-1-1-1,3-6 1,-5 11-12,1 1 1,-1-1-1,0 0 1,0 1-1,0-1 1,1 0-1,-1 1 1,0-1-1,0 0 1,0 1-1,0-1 1,0 0-1,0 0 1,0 1-1,0-1 1,-1 0-1,1 1 1,0-1-1,0 0 1,-1 1-1,1-1 1,0 0-1,-1 1 1,1-1 0,0 1-1,-1-1 1,1 1-1,-1-1 1,1 1-1,-1-1 1,1 1-1,-1-1 1,1 1-1,-2-1 1,0 1-9,0-1 1,-1 1-1,1-1 1,0 1-1,0 0 1,-1 0-1,1 0 1,0 0-1,0 0 1,-1 1-1,-1 0 1,-4 1-14,0 0-1,0 1 1,1-1 0,0 2-1,-1-1 1,-6 5 0,-2 9-50,15-17 58,1 0-1,0 0 1,0 0-1,0 0 1,0 0-1,0 0 1,0 1-1,0-1 1,0 0 0,0 0-1,0 0 1,0 0-1,0 0 1,0 0-1,0 1 1,0-1-1,0 0 1,0 0-1,0 0 1,0 0 0,0 0-1,0 1 1,0-1-1,0 0 1,0 0-1,0 0 1,0 0-1,0 0 1,0 0-1,0 1 1,1-1-1,-1 0 1,0 0 0,0 0-1,0 0 1,0 0-1,0 0 1,0 0-1,0 0 1,0 1-1,1-1 1,-1 0-1,0 0 1,0 0 0,0 0-1,0 0 1,0 0-1,1 0 1,-1 0-1,0 0 1,0 0-1,0 0 1,0 0-1,0 0 1,1 0-1,-1 0 1,0 0-1,3-1 4,1 0 0,-1 1-1,0-1 1,0-1-1,0 1 1,0 0-1,0-1 1,0 1-1,5-5 1,44-36 58,-40 31-95,1 0 1,0 1-1,0 0 1,1 1-1,0 0 1,24-9-1,-38 18 26,1 0-1,-1 1 0,1-1 1,0 1-1,-1-1 0,1 1 1,-1-1-1,1 1 1,-1-1-1,1 1 0,-1 0 1,0-1-1,1 1 0,-1-1 1,0 1-1,1 0 1,-1 0-1,0-1 0,0 1 1,0 0-1,1-1 0,-1 1 1,0 0-1,0 0 0,0-1 1,0 1-1,0 0 1,-1 0-1,1-1 0,0 1 1,0 1-1,-2 29 35,-11 35 308,9-52-315,1 1 1,0-1-1,-1 26 0,4-40-72,0 0 1,0 1-1,0-1 0,0 0 1,0 0-1,0 0 0,0 1 1,0-1-1,0 0 0,0 0 1,1 0-1,-1 1 0,0-1 1,0 0-1,0 0 0,0 0 1,0 0-1,1 0 0,-1 1 1,0-1-1,0 0 0,0 0 1,1 0-1,-1 0 0,0 0 1,0 0-1,0 0 0,1 0 1,-1 0-1,0 1 0,0-1 1,0 0-1,1 0 0,-1 0 1,0 0-1,0 0 0,1 0 1,-1-1-1,0 1 0,0 0 1,0 0-1,1 0 0,-1 0 1,0 0-1,0 0 0,0 0 1,1 0-1,-1 0 0,0-1 1,0 1-1,0 0 0,0 0 1,1 0-1,-1 0 0,0 0 1,0-1-1,0 1 0,0 0 1,0 0-1,0-1 0,12-10-5357,1-8-6115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8.010"/>
    </inkml:context>
    <inkml:brush xml:id="br0">
      <inkml:brushProperty name="width" value="0.025" units="cm"/>
      <inkml:brushProperty name="height" value="0.025" units="cm"/>
      <inkml:brushProperty name="color" value="#66CC00"/>
    </inkml:brush>
  </inkml:definitions>
  <inkml:trace contextRef="#ctx0" brushRef="#br0">18 0 6150,'0'3'15195,"1"18"-13937,7 60 1947,2 33-1654,-5-2-3526,-10-90-2622,5-21 4164,-1 0 1,0 0-1,1-1 0,-1 1 1,0 0-1,0-1 0,0 1 1,0-1-1,0 1 1,1-1-1,-1 0 0,0 1 1,0-1-1,0 0 0,0 1 1,0-1-1,0 0 1,0 0-1,0 0 0,-1 0 1,-15 0-5985</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8.341"/>
    </inkml:context>
    <inkml:brush xml:id="br0">
      <inkml:brushProperty name="width" value="0.025" units="cm"/>
      <inkml:brushProperty name="height" value="0.025" units="cm"/>
      <inkml:brushProperty name="color" value="#66CC00"/>
    </inkml:brush>
  </inkml:definitions>
  <inkml:trace contextRef="#ctx0" brushRef="#br0">5 255 7687,'-1'-14'2248,"0"-1"-1805,-1-2 934,1 1 1,3-30-1,-2 40-970,1 1-1,0-1 0,1 1 1,-1 0-1,1-1 1,0 1-1,0 0 1,0 0-1,1 0 1,0 0-1,0 1 1,0-1-1,7-7 0,-1 5 78,1 0 0,-1 0 0,1 1-1,0 0 1,0 1 0,1 0 0,0 0 0,0 1-1,0 1 1,23-5 0,-27 7-419,1-1 1,-1 1 0,0 1-1,1 0 1,-1 0-1,1 0 1,-1 1 0,1 0-1,-1 0 1,0 1-1,0 0 1,0 0 0,0 0-1,0 1 1,0 1-1,0-1 1,11 9 0,-15-10-58,-1 0 0,0 0 0,1 1 0,-1-1 0,0 1 1,0 0-1,-1-1 0,1 1 0,0 0 0,-1 0 1,0 0-1,0 0 0,1 0 0,-2 0 0,1 0 1,0 1-1,-1-1 0,1 0 0,-1 0 0,0 1 0,0-1 1,-1 0-1,1 0 0,-1 1 0,1-1 0,-1 0 1,0 0-1,0 0 0,0 0 0,-1 0 0,-1 3 0,-6 10 242,-1-1-1,-1 0 0,0 0 0,-23 20 0,-9 17 512,42-51-752,0 0 0,0 0 0,0 0 0,0 0 0,1 1 0,-1-1-1,0 0 1,1 1 0,-1-1 0,1 0 0,0 1 0,-1-1-1,1 1 1,0-1 0,0 0 0,0 1 0,0-1 0,0 1 0,0-1-1,1 1 1,-1-1 0,0 0 0,1 1 0,-1-1 0,1 0-1,-1 1 1,1-1 0,-1 0 0,1 0 0,0 1 0,0-1 0,0 0-1,0 0 1,0 0 0,0 0 0,0 0 0,1 1 0,6 2 18,-1 0 0,1 0 0,-1 0 0,1-1 0,12 3 0,1 1 3,65 33-121,-19-8-4158,-41-25-1650,-4-3-4554</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29.910"/>
    </inkml:context>
    <inkml:brush xml:id="br0">
      <inkml:brushProperty name="width" value="0.025" units="cm"/>
      <inkml:brushProperty name="height" value="0.025" units="cm"/>
      <inkml:brushProperty name="color" value="#66CC00"/>
    </inkml:brush>
  </inkml:definitions>
  <inkml:trace contextRef="#ctx0" brushRef="#br0">45 69 3940,'0'0'6763,"-2"-8"-6255,-8-35 709,5 46 4205,-3 12-3226,4-3-1730,0 0-1,0 1 1,2-1 0,-1 0 0,2 1 0,0 0 0,0-1 0,1 1 0,1 0 0,3 22-1,-4-34-449,1 1-1,-1-1 0,1 1 0,-1-1 0,1 0 0,0 1 0,-1-1 0,1 0 0,0 1 1,0-1-1,0 0 0,0 0 0,0 0 0,0 0 0,0 0 0,0 0 0,1 0 0,-1 0 1,0-1-1,0 1 0,1 0 0,-1-1 0,1 1 0,-1-1 0,3 1 0,-1-1 10,-1 0-1,1 0 0,0-1 0,0 1 0,0-1 1,-1 0-1,1 1 0,0-1 0,-1 0 0,1-1 1,-1 1-1,4-3 0,5-3 45,-1 0 0,-1-1-1,0-1 1,16-18 0,-12 12-40,-1 0 0,-1-1-1,-1 0 1,0-1 0,-1 0-1,-1-1 1,7-21 0,-46 176 1199,30-141 192,1 3-1410,0 1 0,0-1 1,-1 0-1,1 0 0,0 0 0,0 1 0,0-1 1,0 0-1,0 0 0,0 0 0,0 0 1,0 1-1,0-1 0,1 0 0,-1 0 0,0 0 1,0 1-1,1-1 0,-1 0 0,1 0 1,-1 1-1,0-1 0,1 0 0,-1 1 0,1-1 1,0 1-1,-1-1 0,1 0 0,-1 1 1,1-1-1,0 1 0,0-1 0,-1 1 0,1 0 1,1-1-1,1 7-35,0 1 0,-1-1 0,0 1 0,0 0 1,0 0-1,0 7 0,0-6 12,-2-6 16,13 36-2,-2-31 60,-10-7-51,0 0-1,0-1 0,0 1 0,0-1 0,0 1 1,0-1-1,-1 0 0,1 1 0,0-1 0,0 0 1,-1 1-1,1-1 0,0 0 0,-1 0 0,1 0 1,0 0-1,-1 0 0,1-1 0,122-178 194,-123 180-204,0 0 1,1-1-1,-1 1 0,0 0 1,0 0-1,0 0 0,0 0 1,0 0-1,0-1 0,1 1 1,-1 0-1,0 0 0,0 0 1,0 0-1,0 0 0,1 0 0,-1 0 1,0 0-1,0 0 0,0 0 1,1 0-1,-1 0 0,0 0 1,0 0-1,0 0 0,1 0 1,-1 0-1,0 0 0,0 0 1,0 0-1,1 0 0,-1 0 0,0 0 1,0 0-1,0 0 0,0 0 1,1 0-1,-1 0 0,0 1 1,0-1-1,0 0 0,0 0 1,0 0-1,1 0 0,-1 0 1,0 1-1,0-1 0,0 0 0,0 0 1,0 0-1,0 0 0,0 1 1,0-1-1,0 0 0,0 0 1,0 0-1,1 0 0,-1 1 1,0-1-1,0 0 0,0 0 1,0 0-1,-1 1 0,1-1 0,0 0 1,0 0-1,0 0 0,0 1 1,3 28-104,-5 34-38,0-53 148,-1 19 18,8-24 4,8-10 20,26-26 28,-32 24-88,0 0-1,1 1 0,0 0 0,0 0 1,0 1-1,0 0 0,1 1 0,0 0 1,0 0-1,16-4 0,-24 8 8,0 1-1,0-1 0,0 0 1,0 0-1,1 1 0,-1-1 1,0 1-1,0-1 1,0 1-1,0-1 0,0 1 1,0 0-1,0-1 0,0 1 1,0 0-1,0 0 0,0 0 1,-1 0-1,1 0 1,0 0-1,-1 0 0,1 0 1,0 0-1,-1 0 0,1 0 1,-1 0-1,0 0 1,1 0-1,-1 0 0,0 1 1,0-1-1,0 0 0,0 0 1,0 1-1,0-1 0,0 2 1,0 59 54,-1-45-50,32-68 476,-30 50-475,46-66 18,-44 63-27,-1 1 0,1 0 0,0 0 1,1 0-1,-1 0 0,0 0 0,1 1 0,0-1 0,-1 1 0,1 0 0,0 0 0,0 1 0,0-1 0,0 1 1,1 0-1,4-1 0,-7 2 5,-1 0-1,0 1 1,0-1 0,0 0 0,0 1 0,0-1-1,0 1 1,0 0 0,0-1 0,0 1-1,0 0 1,0 0 0,-1-1 0,1 1 0,0 0-1,0 0 1,-1 0 0,1 0 0,0 0 0,-1 0-1,1 0 1,-1 0 0,0 0 0,1 0 0,-1 1-1,0-1 1,1 0 0,-1 0 0,0 0 0,0 0-1,0 0 1,0 3 0,0 48-125,-1-38 114,-3 6-6124,1-34-598</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1.450"/>
    </inkml:context>
    <inkml:brush xml:id="br0">
      <inkml:brushProperty name="width" value="0.025" units="cm"/>
      <inkml:brushProperty name="height" value="0.025" units="cm"/>
      <inkml:brushProperty name="color" value="#66CC00"/>
    </inkml:brush>
  </inkml:definitions>
  <inkml:trace contextRef="#ctx0" brushRef="#br0">154 148 512,'-2'-3'989,"0"0"0,0 0-1,0 0 1,0 1 0,0-1-1,-1 1 1,1-1 0,-1 1-1,1 0 1,-4-2 0,3 3-522,1 0 0,0 0 0,0 0 1,-1 0-1,1 0 0,-1 1 1,1-1-1,-1 1 0,1-1 0,-1 1 1,-4 0-1,4 1-288,0-1-1,-1 1 1,1 0-1,0 0 1,0 0-1,0 1 1,0-1 0,0 1-1,0 0 1,0 0-1,0 0 1,0 0-1,1 0 1,-1 0 0,1 1-1,0-1 1,0 1-1,0-1 1,0 1-1,-2 4 1,-1 2-72,0-1 1,1 1-1,0 0 0,1 0 0,0 0 1,1 0-1,-1 1 0,2-1 1,-2 12-1,22-32 1025,0-9-986,0-2 1,-2 0-1,-1-1 1,0-1-1,-2-1 1,-1 0-1,-1 0 1,10-31-1,-26 128 522,-2-13-628,1 82 0,5-138-45,0 1-1,0-1 1,0 0 0,1 1 0,-1-1 0,1 0 0,0 0 0,0 1-1,0-1 1,0 0 0,0 0 0,1 0 0,-1 0 0,1 0 0,0-1 0,0 1-1,0 0 1,0-1 0,0 0 0,1 1 0,-1-1 0,1 0 0,-1 0-1,1 0 1,5 2 0,-4-3-17,0 0-1,0 0 0,0 0 0,1-1 1,-1 1-1,0-1 0,1 0 1,-1 0-1,0-1 0,1 1 1,-1-1-1,0 0 0,0 0 1,0-1-1,0 1 0,0-1 1,0 0-1,0 0 0,5-3 0,47-34-2210,-25 6-2260,-15 7-1998</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2.633"/>
    </inkml:context>
    <inkml:brush xml:id="br0">
      <inkml:brushProperty name="width" value="0.025" units="cm"/>
      <inkml:brushProperty name="height" value="0.025" units="cm"/>
      <inkml:brushProperty name="color" value="#66CC00"/>
    </inkml:brush>
  </inkml:definitions>
  <inkml:trace contextRef="#ctx0" brushRef="#br0">1 24 9801,'6'-23'8449,"-7"42"-2651,-1 16-5476,1-15-109,-1 29 76,2-47-267,0 0 1,0-1 0,0 1-1,0-1 1,0 1-1,1 0 1,-1-1-1,0 1 1,1-1-1,-1 1 1,1-1-1,0 1 1,-1-1 0,1 1-1,0-1 1,0 0-1,0 1 1,0-1-1,0 0 1,0 0-1,2 1 1,-1-1 12,-1-1 0,1 0 0,0 1 0,-1-1 0,1 0 0,0 0 0,-1 0 0,1-1 0,0 1 1,-1 0-1,1-1 0,0 1 0,-1-1 0,1 1 0,-1-1 0,1 0 0,-1 0 0,1 0 0,-1 1 0,0-1 0,1-1 0,-1 1 0,0 0 0,2-2 0,31-38 285,-26 30-277,-2 4-30,-4 3-4,0 1-1,0 0 1,1 0-1,-1 0 1,1 0-1,0 0 1,0 1-1,0-1 1,0 1-1,0-1 1,1 1-1,-1 0 1,0 1-1,1-1 0,5-1 1,-8 5-15,1 0 1,-1 0-1,1 0 1,-1 0-1,0 0 1,0 1-1,0-1 1,0 0-1,0 1 1,-1-1-1,1 1 0,-1-1 1,1 5-1,0-3 9,3 22 41,8 27-38,-11-51-5,-1-1 0,0 0 0,1 1 1,0-1-1,-1 1 0,1-1 1,0 0-1,0 1 0,0-1 0,0 0 1,0 0-1,0 0 0,0 0 1,0 0-1,1 0 0,-1 0 0,0 0 1,0 0-1,1-1 0,-1 1 1,1 0-1,-1-1 0,1 1 1,-1-1-1,0 0 0,1 1 0,1-1 1,-1 0 14,0-1 0,0 1 0,0-1 0,0 0 0,-1 1 0,1-1 0,0 0-1,-1 0 1,1 0 0,0 0 0,-1 0 0,1-1 0,-1 1 0,0 0 0,1-1 0,-1 1 0,1-3 0,24-33 116,-17 22-92,-3 5-19,25-33 32,-30 42-57,0-1-1,0 1 0,0 0 0,1-1 0,-1 1 0,0 0 0,1 0 0,-1 0 1,1 0-1,-1 0 0,1 0 0,0 0 0,-1 0 0,1 1 0,0-1 0,-1 1 1,1-1-1,0 1 0,0 0 0,0-1 0,-1 1 0,5 1 0,-5 0-3,1 0-1,-1 0 0,0 0 0,0 0 1,0 1-1,0-1 0,0 0 1,0 1-1,0-1 0,0 1 0,0-1 1,-1 1-1,1-1 0,0 1 0,-1 0 1,0-1-1,1 1 0,-1 0 1,0 2-1,4 35 23,-4-38-14,0 66-1553,0-67 1478,0 0 0,0 0 0,0 0 0,0 0 0,-1 0 0,1 0 0,0-1 0,0 1 0,0 0 0,0 0 0,0 0 0,0 0-1,0 0 1,0 0 0,-1 0 0,1 0 0,0 0 0,0 0 0,0 0 0,0-1 0,0 1 0,0 0 0,-1 0 0,1 0 0,0 0 0,0 0 0,0 0 0,0 0 0,0 0 0,-1 0 0,1 0 0,0 0 0,0 0 0,0 0 0,0 1 0,0-1 0,0 0 0,-1 0 0,1 0 0,0 0 0,0 0 0,0 0 0,0 0 0,0 0 0,0 0 0,0 0 0,-1 0 0,1 1 0,0-1 0,0 0 0,0 0 0,0 0 0,0 0 0,0 0 0,0 0 0,0 1 0,0-1 0,0 0 0,0 0 0,0 0-1,0 0 1,0 0 0,0 1 0,0-1 0,0 0 0,0 0 0,0 0 0,-6-11-4795,4-11-4387</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3.055"/>
    </inkml:context>
    <inkml:brush xml:id="br0">
      <inkml:brushProperty name="width" value="0.025" units="cm"/>
      <inkml:brushProperty name="height" value="0.025" units="cm"/>
      <inkml:brushProperty name="color" value="#66CC00"/>
    </inkml:brush>
  </inkml:definitions>
  <inkml:trace contextRef="#ctx0" brushRef="#br0">1 0 11979,'0'0'3711,"3"10"-2169,-1-5-1516,0 1-1,1-1 0,-1 0 1,1 0-1,0 0 1,1 0-1,-1-1 0,1 1 1,-1-1-1,1 0 1,1 0-1,-1 0 0,0-1 1,1 1-1,7 3 0,12 0-4324,5-8-3937,-25-1 6218,-5-3 7740,-7 3 1131,0 6-6861,5 0 462,0 0-1,0 0 0,1 0 1,0 0-1,-1 1 1,1-1-1,1 1 1,-1-1-1,1 1 0,-1 0 1,1-1-1,1 1 1,-1 0-1,1 0 1,0 8-1,0-12-298,29-5 208,-23 2-388,1 0 1,-1 1-1,1 0 0,-1 0 1,1 1-1,-1 0 1,1 0-1,0 0 1,-1 1-1,13 3 0,-17-4 19,1 1-1,-1 0 1,0 0-1,1 0 1,-1 0 0,0 1-1,0-1 1,0 1-1,0-1 1,0 1-1,0 0 1,0-1-1,0 1 1,-1 0-1,1 0 1,-1 0-1,1 1 1,-1-1 0,0 0-1,0 0 1,0 1-1,0-1 1,0 1-1,0-1 1,-1 1-1,1-1 1,-1 1-1,0-1 1,0 5-1,0-5 86,-1 0-1,0 1 1,0-1 0,0 0-1,0 0 1,0 0-1,0 0 1,0 0-1,-1 0 1,1 0-1,-1 0 1,1 0-1,-1-1 1,0 1 0,0-1-1,0 1 1,0-1-1,0 0 1,0 0-1,-4 2 1,-54 23 1401,45-20-1396,8-3-105,1 0-1,-1-1 1,0 0 0,0-1-1,0 0 1,-13 1 0,20-2-92,-1 0 0,1-1 1,-1 1-1,0 0 0,1-1 1,0 1-1,-1-1 0,1 1 1,-1-1-1,1 1 1,-1-1-1,1 1 0,0-1 1,0 1-1,-1-1 0,1 1 1,0-1-1,0 1 0,-1-1 1,1 0-1,0 1 1,0-1-1,0 1 0,0-1 1,0 0-1,0 1 0,0-1 1,0 0-1,0 1 0,0-1 1,0 1-1,1-2 0,3-24-3344,10-7-1684,4-8-785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3.420"/>
    </inkml:context>
    <inkml:brush xml:id="br0">
      <inkml:brushProperty name="width" value="0.025" units="cm"/>
      <inkml:brushProperty name="height" value="0.025" units="cm"/>
      <inkml:brushProperty name="color" value="#66CC00"/>
    </inkml:brush>
  </inkml:definitions>
  <inkml:trace contextRef="#ctx0" brushRef="#br0">22 1 13549,'0'0'8926,"1"13"-7677,-1 25-431,-1 0 0,-2 0 0,-9 42 0,9-69-710,2 1 0,-1-1-1,1 1 1,1 0-1,1 12 1,0-23-105,0 0 0,-1 0 1,1 0-1,0 0 0,0 0 0,0 0 0,0 0 0,0 0 0,0 0 0,0 0 1,0 0-1,0-1 0,0 1 0,0 0 0,1-1 0,-1 1 0,0-1 0,0 1 0,1-1 1,-1 0-1,0 0 0,1 1 0,-1-1 0,0 0 0,1 0 0,-1 0 0,0 0 1,1-1-1,2 1 0,43-6-775,-41 4 507,1 1 0,-1-1 0,1 2 0,-1-1 0,1 1 0,0 0 0,9 1 0,-14 0 249,-1-1 0,1 1 0,-1-1 0,1 1 0,-1 0 0,1 0 0,-1 0 0,1 0 0,-1 0 0,0 0 0,1 0 0,-1 1 0,0-1 0,0 0 0,0 1 0,0-1 0,0 1 0,0-1 0,0 1 0,-1-1 0,1 1 0,-1 0 0,1-1 0,-1 1 0,1 0 0,-1-1 0,0 1 0,0 0 0,0 0 0,0-1 0,0 1 0,0 2 0,-1 2 197,1 0-1,-1 1 0,0-1 1,0 0-1,-1 0 0,0 0 0,0 0 1,0 0-1,-1 0 0,0-1 1,-5 8-1,6-10-116,0 0 0,0 0 1,0 0-1,-1 0 0,0-1 0,0 1 1,1-1-1,-1 0 0,-1 0 0,1 0 1,0 0-1,0 0 0,-1 0 0,1-1 1,-1 0-1,1 0 0,-1 0 0,0 0 1,1 0-1,-7-1 0,9 0-128,0 0 1,1 0-1,-1 0 1,0 0-1,0 0 1,1 0-1,-1-1 0,0 1 1,0 0-1,1 0 1,-1-1-1,0 1 1,1-1-1,-1 1 1,0-1-1,1 1 0,-1-1 1,0 1-1,1-1 1,-1 1-1,1-1 1,-1 0-1,1 1 0,0-1 1,-1 0-1,1 1 1,0-1-1,-1 0 1,1 0-1,0 1 1,0-1-1,0 0 0,-1-1 1,1-30-6259,1 25 4107,2-20-8542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6.730"/>
    </inkml:context>
    <inkml:brush xml:id="br0">
      <inkml:brushProperty name="width" value="0.025" units="cm"/>
      <inkml:brushProperty name="height" value="0.025" units="cm"/>
    </inkml:brush>
  </inkml:definitions>
  <inkml:trace contextRef="#ctx0" brushRef="#br0">0 35 10186,'0'0'9251,"4"8"-7778,-4-7-1461,2 2 48,-1 0 0,1 0 1,-1 0-1,1 0 0,0 0 0,0 0 1,0-1-1,0 1 0,1-1 0,-1 1 1,1-1-1,-1 0 0,1 0 0,0 0 1,0 0-1,0-1 0,0 1 0,0-1 1,0 0-1,1 0 0,-1 0 0,0 0 1,5 0-1,4 1-66,0 0 0,0-1 0,1-1-1,-1 0 1,0-1 0,0 0 0,18-4 0,-23 3-264,0 0-1,-1-1 1,1 0-1,-1 0 1,0 0-1,0-1 1,0 0 0,0 0-1,-1 0 1,1-1-1,-1 1 1,0-1-1,-1-1 1,7-8 0,12-11-531,-14 27 583,-3 18 233,-4-7 4,-2-6-3,1-1-1,0 0 1,0 0 0,1 0-1,-1 0 1,6 11 0,-6-16-4,0 1 0,0-1 1,0 0-1,0 1 0,1-1 1,-1 0-1,0 0 1,1 0-1,-1 0 0,0 0 1,1 0-1,-1-1 1,1 1-1,0 0 0,-1-1 1,1 1-1,0-1 0,-1 1 1,1-1-1,0 0 1,-1 0-1,1 0 0,0 0 1,0 0-1,-1 0 1,1 0-1,0-1 0,-1 1 1,1 0-1,2-2 0,9-3 142,0 0-1,0-1 0,-1 0 1,1-1-1,-2-1 0,13-9 0,38-22-6382,-43 29 1429</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3.780"/>
    </inkml:context>
    <inkml:brush xml:id="br0">
      <inkml:brushProperty name="width" value="0.025" units="cm"/>
      <inkml:brushProperty name="height" value="0.025" units="cm"/>
      <inkml:brushProperty name="color" value="#66CC00"/>
    </inkml:brush>
  </inkml:definitions>
  <inkml:trace contextRef="#ctx0" brushRef="#br0">1 1 13741,'0'0'13677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4.471"/>
    </inkml:context>
    <inkml:brush xml:id="br0">
      <inkml:brushProperty name="width" value="0.025" units="cm"/>
      <inkml:brushProperty name="height" value="0.025" units="cm"/>
      <inkml:brushProperty name="color" value="#66CC00"/>
    </inkml:brush>
  </inkml:definitions>
  <inkml:trace contextRef="#ctx0" brushRef="#br0">235 152 11659,'2'-9'1756,"-1"-2"-1225,2-3 805,-1 1 1,-1 0-1,0-1 1,-1 1 0,-1-1-1,-2-18 1,2 31-1257,1 0-1,-1 0 1,1 0-1,-1 0 1,0 0 0,1 0-1,-1 0 1,0 0-1,0 0 1,0 0-1,0 0 1,0 1 0,0-1-1,0 0 1,0 0-1,0 1 1,0-1-1,-1 1 1,1-1 0,0 1-1,0 0 1,0-1-1,-1 1 1,1 0-1,0 0 1,0 0 0,-1 0-1,1 0 1,0 0-1,0 0 1,-1 0 0,1 1-1,0-1 1,0 0-1,0 1 1,-1-1-1,1 1 1,0-1 0,0 1-1,0-1 1,0 1-1,-2 1 1,-4 2-22,0 0 0,0 1-1,1 0 1,-1 0 0,-6 7 0,-19 23 15,2 2 0,-48 78 0,77-115-73,0 1 0,1 0 1,-1-1-1,1 1 0,-1 0 0,1 0 1,0 0-1,-1 0 0,1 0 0,0-1 1,-1 1-1,1 0 0,0 0 0,0 0 1,0 0-1,0 0 0,0 0 0,0 0 1,0 0-1,0 1 0,1-1-1,-1-1 1,1 1-1,-1-1 0,1 0 0,-1 1 1,1-1-1,0 0 0,-1 0 1,1 1-1,-1-1 0,1 0 0,0 0 1,-1 0-1,1 0 0,-1 0 1,1 0-1,0 0 0,-1 0 0,1 0 1,0 0-1,-1 0 0,2 0 0,49-17-196,-37 12 16,67-16-926,-74 20 1006,-1 0 1,1 0-1,0 0 0,-1 1 0,1 0 1,0 0-1,-1 1 0,1 0 0,-1 0 0,10 3 1,-15-3 109,0-1 0,1 1 0,-1 0 0,0 0 0,0 0 1,0 0-1,0 0 0,0 0 0,0 0 0,0 1 0,0-1 0,0 0 1,0 1-1,0-1 0,-1 0 0,1 1 0,-1-1 0,1 1 0,-1-1 1,1 1-1,-1-1 0,0 1 0,0-1 0,0 1 0,0-1 0,0 1 1,0-1-1,0 1 0,0-1 0,-1 1 0,1-1 0,-1 1 0,1-1 1,-1 1-1,1-1 0,-2 2 0,0 3 96,-1 0 0,0-1 1,0 1-1,-1-1 0,1 0 0,-1 0 0,-5 5 0,4-4 28,-1-1-1,1 0 0,-1 0 1,0 0-1,0-1 0,-1 0 1,1 0-1,-1-1 0,0 1 1,0-2-1,0 1 0,0-1 1,-9 2-1,21-5-136,1 0 1,-1 0-1,0-1 0,0 0 1,1 0-1,7-5 1,4-1-20,7 0-249,-2-1 0,1-1 0,-1-2 0,29-18 0,-46 26 288,1-1 0,-1 1-1,0-1 1,0 0 0,-1 0-1,1 0 1,-1-1 0,0 0-1,-1 1 1,1-1 0,-1-1-1,0 1 1,-1 0 0,1-1-1,-1 1 1,-1-1 0,1 0-1,-1 0 1,0 0 0,0-9 0,-15 36 58,9-6-60,1 0 0,0 1-1,1-1 1,1 1-1,0-1 1,1 1 0,0 0-1,3 25 1,-1-39-8,-1-1 0,0 1 1,0 0-1,0-1 0,0 1 0,1 0 0,-1-1 1,0 1-1,1 0 0,-1-1 0,1 1 0,-1-1 1,0 1-1,1-1 0,-1 1 0,1-1 0,-1 1 0,1-1 1,0 1-1,-1-1 0,1 0 0,-1 1 0,1-1 1,0 0-1,-1 1 0,1-1 0,0 0 0,1 0 1,23-4 216,-19 1-180,0 1 0,0-1 0,0-1 1,0 1-1,7-7 0,-9 6-185,1 0 0,-1 1-1,0-1 1,0-1 0,0 1 0,-1 0-1,0-1 1,0 0 0,0 0-1,0 0 1,-1 0 0,0 0 0,0-1-1,0 1 1,0 0 0,0-10 0,-2 15-229,0-1 1,-1 1 0,1 0 0,0-1-1,-1 1 1,1 0 0,-1 0 0,1-1-1,-1 1 1,1 0 0,0 0 0,-1 0-1,1 0 1,-1 0 0,1 0 0,-1-1-1,1 1 1,-1 0 0,1 0 0,-1 0-1,1 1 1,-1-1 0,1 0 0,0 0-1,-1 0 1,1 0 0,-1 0 0,-6 3-5182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4.943"/>
    </inkml:context>
    <inkml:brush xml:id="br0">
      <inkml:brushProperty name="width" value="0.025" units="cm"/>
      <inkml:brushProperty name="height" value="0.025" units="cm"/>
      <inkml:brushProperty name="color" value="#66CC00"/>
    </inkml:brush>
  </inkml:definitions>
  <inkml:trace contextRef="#ctx0" brushRef="#br0">135 171 15695,'0'0'3027,"1"-8"-38,3-25-538,-4 33-2405,0 0 1,0-1 0,0 1 0,0 0-1,0 0 1,0 0 0,0 0 0,0 0 0,0 0-1,0-1 1,0 1 0,0 0 0,0 0-1,0 0 1,0 0 0,0 0 0,0-1 0,0 1-1,0 0 1,0 0 0,0 0 0,0 0-1,0 0 1,0 0 0,0-1 0,0 1 0,0 0-1,0 0 1,0 0 0,0 0 0,0 0-1,-1 0 1,1 0 0,0 0 0,0-1 0,0 1-1,0 0 1,0 0 0,0 0 0,-1 0 0,1 0-1,0 0 1,0 0 0,0 0 0,0 0-1,0 0 1,0 0 0,-1 0 0,1 0 0,0 0-1,0 0 1,0 0 0,0 0 0,0 0-1,-1 0 1,1 0 0,0 0 0,0 0 0,-11 8 546,-8 12-642,-2 8 143,7-11-48,0 0 0,2 2-1,0 0 1,1 0 0,-10 25-1,21-44-43,0 0 1,0 0-1,-1 0 0,1 0 0,0 0 0,0 1 0,0-1 1,0 0-1,0 0 0,0 0 0,0 0 0,0 0 0,0 1 0,0-1 1,0 0-1,0 0 0,0 0 0,1 0 0,-1 0 0,0 0 0,0 0 1,0 1-1,0-1 0,0 0 0,0 0 0,0 0 0,0 0 0,0 0 1,0 0-1,0 0 0,1 0 0,-1 1 0,0-1 0,0 0 0,0 0 1,0 0-1,0 0 0,0 0 0,0 0 0,1 0 0,-1 0 0,0 0 1,0 0-1,0 0 0,0 0 0,0 0 0,0 0 0,1 0 1,-1 0-1,0 0 0,0 0 0,0 0 0,0 0 0,0 0 0,0 0 1,1 0-1,-1 0 0,0 0 0,0-1 0,14-4 105,12-9 4,-7-2-91,-1-1 0,-1-1-1,0 0 1,-2-1 0,0-1 0,-1-1-1,-1 0 1,-1 0 0,-1-1-1,-1-1 1,-1 0 0,10-38 0,-61 149-229,32-62 258,1 0 0,2 0 0,0 1 0,1-1 0,-3 53 0,9-77-52,0 0 0,0-1 1,1 1-1,-1 0 0,0 0 0,1-1 1,-1 1-1,1 0 0,-1-1 0,1 1 1,0 0-1,-1-1 0,1 1 0,0-1 1,0 0-1,0 1 0,1-1 0,-1 0 1,0 1-1,0-1 0,1 0 0,-1 0 1,1 0-1,-1 0 0,1 0 0,-1 0 1,1-1-1,-1 1 0,1 0 0,0-1 1,-1 0-1,1 1 0,0-1 0,0 0 1,2 0-1,30-4-2593,-6-12-5151,-11-6-7259</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5.858"/>
    </inkml:context>
    <inkml:brush xml:id="br0">
      <inkml:brushProperty name="width" value="0.025" units="cm"/>
      <inkml:brushProperty name="height" value="0.025" units="cm"/>
      <inkml:brushProperty name="color" value="#66CC00"/>
    </inkml:brush>
  </inkml:definitions>
  <inkml:trace contextRef="#ctx0" brushRef="#br0">28 92 12268,'0'0'3779,"-5"9"-1553,-14 28-635,19-36-1521,-1 0 0,1 0 0,-1 0 0,1 0 0,-1 0 0,1 0 0,0 0-1,0 1 1,-1-1 0,1 0 0,0 0 0,0 0 0,0 0 0,0 0 0,0 1 0,1-1 0,-1 0 0,0 1 0,1-1-20,-1-1 1,1 1 0,-1-1-1,0 1 1,1-1-1,-1 0 1,1 1 0,-1-1-1,1 0 1,-1 1 0,1-1-1,-1 0 1,1 0 0,0 1-1,-1-1 1,1 0 0,-1 0-1,1 0 1,0 0-1,-1 0 1,1 0 0,-1 0-1,2 0 1,1 0 145,0-1-1,0 1 1,-1-1 0,1 1-1,0-1 1,0 0-1,0-1 1,-1 1 0,5-3-1,-1-1-96,-1 0 0,0-1-1,-1 0 1,1 0-1,-1 0 1,0 0 0,-1-1-1,0 0 1,0 0 0,0 0-1,-1 0 1,0 0-1,0 0 1,-1 0 0,1-1-1,-2 1 1,1-1 0,-2-11-1,1 19-97,1-1-1,-1 1 0,0-1 1,0 1-1,0-1 0,0 0 1,0 1-1,0-1 1,0 1-1,0-1 0,0 1 1,-1-1-1,1 0 1,0 1-1,0-1 0,0 1 1,-1-1-1,1 1 1,0-1-1,-1 1 0,1-1 1,0 1-1,-1-1 0,1 1 1,0 0-1,-1-1 1,1 1-1,-1 0 0,1-1 1,-1 1-1,1 0 1,-1-1-1,1 1 0,-1 0 1,1 0-1,-1 0 1,0 0-1,1-1 0,-1 1 1,1 0-1,-1 0 0,1 0 1,-1 0-1,0 0 1,1 0-1,-1 0 0,1 1 1,-2-1-1,1 1-25,-1-1 0,0 1 0,0 0 0,1 0 0,-1 0-1,1 0 1,-1 0 0,1 0 0,-1 0 0,1 1 0,0-1 0,-1 0 0,1 1 0,-2 2-1,-4 13-18,1 0-1,1 0 1,1 1-1,0-1 1,1 1-1,1 0 1,0 0-1,2 0 1,1 22-1,-1-31 37,0-8 12,0 0-1,0 0 1,0 1 0,0-1 0,0 0 0,0 1-1,0-1 1,1 0 0,-1 0 0,0 1 0,1-1-1,-1 0 1,1 0 0,0 0 0,-1 1 0,1-1 0,0 0-1,0 0 1,-1 0 0,1 0 0,0 0 0,0-1-1,0 1 1,0 0 0,0 0 0,0-1 0,1 1-1,-1 0 1,0-1 0,0 1 0,0-1 0,1 1 0,-1-1-1,0 0 1,0 0 0,1 1 0,-1-1 0,0 0-1,1 0 1,1-1 0,2 1 48,-1-1 1,1 0-1,-1 0 0,1 0 0,-1 0 1,0-1-1,1 0 0,-1 0 1,0 0-1,6-4 0,17-17 57,-2-1 0,0 0-1,-1-2 1,29-42 0,-48 61-98,-5 7-14,0-1 0,0 1 0,0 0 0,1 0 0,-1-1 0,0 1 0,0 0 1,0 0-1,0 0 0,0-1 0,0 1 0,0 0 0,0 0 0,1-1 0,-1 1 0,0 0 0,0 0 0,0 0 0,0 0 0,1-1 0,-1 1 0,0 0 0,0 0 0,0 0 0,1 0 0,-1 0 0,0 0 0,0-1 0,1 1 0,-1 0 0,0 0 0,0 0 0,1 0 0,-1 0 0,0 0 0,0 0 0,1 0 0,-1 0 0,0 0 1,0 0-1,1 0 0,-1 0 0,0 0 0,0 1 0,1-1 0,-1 0 0,0 0 0,0 0 0,0 0 0,1 0 0,-1 0 0,0 1 0,0-1 0,0 0 0,1 0 0,-1 0 0,0 1 0,0-1 0,0 0 0,0 0 0,0 0 0,1 1 0,-1-1 0,0 0 0,2 29-70,-10 46 87,7-67-13,-3 68 106,4-76-97,0 1 1,0-1-1,0 0 0,0 1 0,0-1 0,0 1 1,0-1-1,0 0 0,0 1 0,0-1 0,1 0 1,-1 1-1,0-1 0,0 0 0,0 1 1,0-1-1,1 0 0,-1 1 0,0-1 0,0 0 1,1 1-1,-1-1 0,0 0 0,0 0 1,1 1-1,-1-1 0,0 0 0,1 0 0,-1 0 1,0 0-1,1 1 0,-1-1 0,0 0 0,1 0 1,-1 0-1,0 0 0,1 0 0,0 0 1,18-5 546,13-17 227,-17 7-670,-2-1-1,0-1 0,16-26 1,21-26-541,-66 120-2546,6-25 1381,-11 28-1633,9-17-6463,11-31 1424</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7.053"/>
    </inkml:context>
    <inkml:brush xml:id="br0">
      <inkml:brushProperty name="width" value="0.025" units="cm"/>
      <inkml:brushProperty name="height" value="0.025" units="cm"/>
      <inkml:brushProperty name="color" value="#66CC00"/>
    </inkml:brush>
  </inkml:definitions>
  <inkml:trace contextRef="#ctx0" brushRef="#br0">0 1 13068,'0'0'12668,"3"13"-11771,5 59-48,-2 98 0,-2-150-735,5-29 253,8-31 17,-12 18-390,-1-1 1,0 1 0,-2-1-1,-1-33 1,-5 41-1111,-1 24-1539,4-7 2446,1-1 0,-1 1 0,1 0 1,0 0-1,0 0 0,0 0 0,0 0 0,0 0 1,0 0-1,1 0 0,-1-1 0,0 1 0,1 0 1,0 0-1,-1 0 0,1-1 0,0 1 0,0 0 1,0-1-1,0 1 0,0 0 0,2 1 0,2 0-145,0 0-1,1 0 1,0-1-1,-1 0 0,1 0 1,0 0-1,0 0 1,0-1-1,0 0 0,0 0 1,0-1-1,0 0 1,1 0-1,-1 0 0,7-2 1,-10 2 424,1-1 1,0 1-1,-1-1 0,0 0 1,1-1-1,-1 1 0,0 0 1,1-1-1,-1 0 1,0 0-1,0 0 0,3-2 1,-5 2 139,0 1-1,0-1 1,1 1 0,-1-1 0,0 0 0,0 1 0,-1-1 0,1 0-1,0 0 1,0 0 0,-1 1 0,1-1 0,-1 0 0,0 0-1,0 0 1,0 0 0,1 0 0,-2 0 0,1 0 0,0 0 0,0 0-1,-1 0 1,0-2 0,-1 3-122,0 0 1,0 0-1,-1 0 1,1 1-1,0-1 0,-1 1 1,1-1-1,0 1 0,-1 0 1,1 0-1,0 0 1,-1 0-1,1 0 0,-1 0 1,1 1-1,0-1 1,-5 3-1,1 0 35,0 0 0,1 0 0,-1 1 0,1 0-1,0 0 1,0 0 0,0 1 0,0 0 0,1 0 0,0 0 0,-7 11 0,8-11 80,0-1-1,1 1 1,-1-1 0,1 1 0,0 0-1,0 0 1,0 0 0,1 1 0,0-1-1,0 0 1,0 0 0,1 1 0,-1-1 0,1 0-1,1 7 1,0-11-164,-1-1 0,1 1 0,-1 0 0,1-1-1,-1 1 1,1-1 0,0 1 0,-1-1 0,1 1 0,0-1 0,0 1 0,-1-1-1,1 1 1,0-1 0,0 0 0,0 0 0,-1 1 0,1-1 0,0 0 0,0 0-1,0 0 1,0 0 0,0 0 0,-1 0 0,1 0 0,0 0 0,0 0 0,1-1-1,24-4 575,-13-2-619,-1-1 0,0-1 0,0 0 0,-1 0 0,0-1 0,0 0 0,-2-1 0,1 0 0,-1-1 0,-1 0 0,0-1 0,0 1 0,-1-1 0,7-22 0,-8 22-9718,-10 39 6068,-4 25 2686,8-51 1050,0 0-7,1-1 0,-1 1-1,1-1 1,0 1 0,-1-1-1,1 0 1,-1 1 0,1-1 0,-1 0-1,0 1 1,1-1 0,-1 0-1,1 0 1,-1 1 0,0-1 0,0 0-1,0 0 1,1 0 0,-1 0-1,2-5 1051,1 23-625,-2 18 1154,0 0 0,-2 0 1,-12 70-1,12-104-1559,1 0-1,0 0 1,-1 0 0,1 0-1,0 1 1,0-1 0,0 0-1,0 0 1,0 0 0,0 1-1,0-1 1,0 0 0,0 0-1,1 0 1,-1 0 0,0 0-1,1 1 1,-1-1 0,2 1-1,-2-2-58,1 0 0,-1 0-1,1 0 1,0 0 0,-1 0-1,1 0 1,0 0 0,-1 0-1,1 0 1,-1 0 0,1 0-1,0-1 1,-1 1-1,1 0 1,-1-1 0,1 1-1,-1 0 1,1-1 0,-1 1-1,1 0 1,-1-1 0,1 1-1,-1-1 1,1 0 0,32-39 186,-13 7-407,26-59 1,-6 10 105,-39 80 73,-1 1-1,1 0 1,-1-1-1,1 1 1,0 0 0,-1 0-1,1-1 1,0 1 0,0 0-1,0 0 1,0 0-1,0 0 1,0 0 0,0 0-1,0 0 1,0 1 0,0-1-1,1 0 1,-1 1-1,0-1 1,1 1 0,-1-1-1,0 1 1,1-1 0,-1 1-1,1 0 1,-1 0 0,0 0-1,1 0 1,-1 0-1,1 0 1,-1 0 0,0 0-1,1 0 1,-1 1 0,1-1-1,-1 0 1,0 1-1,1 0 1,-1-1 0,0 1-1,0 0 1,0-1 0,1 1-1,-1 0 1,0 0-1,0 0 1,0 0 0,0 0-1,0 0 1,-1 0 0,1 1-1,0-1 1,0 0-1,0 2 1,1-1-1,-1 0-1,0 0 0,1 0 1,-1 1-1,0-1 1,0 0-1,0 0 1,-1 1-1,1-1 0,0 1 1,-1-1-1,0 0 1,1 1-1,-1-1 0,0 1 1,0-1-1,-1 1 1,1-1-1,0 1 1,-1-1-1,0 0 0,1 1 1,-1-1-1,0 0 1,0 1-1,0-1 1,0 0-1,-1 0 0,1 0 1,-1 0-1,1 0 1,-4 2-1,-5 3 239,-1-1 0,0 0-1,0 0 1,-1-2 0,0 1-1,0-1 1,0-1-1,0 0 1,0-1 0,0 0-1,-20-1 1,32-1-289,-1 1 0,1-1 1,0 0-1,0 0 0,-1 0 0,1 0 0,0 0 0,-1-1 1,1 1-1,0 0 0,-1 0 0,1 0 0,0 0 0,0 0 0,-1 0 1,1 0-1,0-1 0,-1 1 0,1 0 0,0 0 0,0 0 1,0-1-1,-1 1 0,1 0 0,0 0 0,0 0 0,0-1 1,-1 1-1,1 0 0,0-1 0,0 1 0,0 0 0,0 0 0,0-1 1,0 1-1,0 0 0,-1-1 0,1 1 0,0 0 0,0-1 1,0 1-1,0 0 0,0 0 0,1-1 0,-1 1 0,0 0 1,0-1-1,0 1 0,0 0 0,0-1 0,0 1 0,0 0 1,1 0-1,-1-1 0,0 1 0,0 0 0,0 0 0,0-1 0,1 1 1,-1 0-1,0 0 0,1-1 0,14-15-3606,29-4-5628,-21 10 784</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7.507"/>
    </inkml:context>
    <inkml:brush xml:id="br0">
      <inkml:brushProperty name="width" value="0.025" units="cm"/>
      <inkml:brushProperty name="height" value="0.025" units="cm"/>
      <inkml:brushProperty name="color" value="#66CC00"/>
    </inkml:brush>
  </inkml:definitions>
  <inkml:trace contextRef="#ctx0" brushRef="#br0">197 64 10858,'0'-7'893,"-1"3"218,1-1-1,-1 0 0,1 1 1,-1-1-1,-1 1 1,1-1-1,-1 1 1,-2-6-1,4 9-878,-1 0 0,0 1-1,0-1 1,1 0 0,-1 0 0,0 1-1,0-1 1,0 0 0,1 1 0,-1-1-1,0 1 1,0-1 0,0 1 0,0 0 0,0-1-1,-2 1 1,-26 4 364,22 0-472,-1 0 0,1 0 1,0 1-1,0 0 0,0 1 0,1-1 1,0 1-1,0 0 0,0 1 0,-9 13 1,5-5 100,0 0 0,2 1 0,-1 0 1,-6 19-1,14-33-207,0 0 0,1 0 1,-1 0-1,0 0 0,1-1 1,-1 1-1,1 0 0,0 0 0,0 0 1,0 0-1,0 0 0,0 0 0,0 0 1,0 0-1,1 0 0,0 4 0,0-5-6,-1-1-1,1 1 0,0 0 1,-1-1-1,1 1 0,0-1 1,0 1-1,-1-1 0,1 1 0,0-1 1,0 0-1,0 1 0,-1-1 1,1 0-1,0 0 0,0 1 1,0-1-1,0 0 0,0 0 1,0 0-1,-1 0 0,1 0 0,0 0 1,0 0-1,1-1 0,5-1 34,0 0-1,-1 0 1,1 0 0,-1-1-1,0 0 1,0-1-1,11-7 1,5-6-25,-2-2 1,0 0 0,-1-1-1,-1-1 1,-1-1-1,26-42 1,-80 254-955,36-184 549,-6 31-2611,-5-15-3382,-3-8-1693</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8.024"/>
    </inkml:context>
    <inkml:brush xml:id="br0">
      <inkml:brushProperty name="width" value="0.025" units="cm"/>
      <inkml:brushProperty name="height" value="0.025" units="cm"/>
      <inkml:brushProperty name="color" value="#66CC00"/>
    </inkml:brush>
  </inkml:definitions>
  <inkml:trace contextRef="#ctx0" brushRef="#br0">0 84 12684,'0'0'11632,"7"-1"-11477,-4 1-142,0 0 0,0-1 1,1 0-1,-1 0 0,0 0 0,0 0 0,0 0 0,0-1 0,0 1 0,0-1 1,-1 0-1,1 0 0,0 0 0,2-2 0,33-43 91,-33 41-90,-5 6-19,0-1 0,0 1 0,0-1 0,0 1 0,1-1 0,-1 1 0,0 0 0,0-1 0,0 1 0,1-1 0,-1 1 0,0 0 0,1-1 0,-1 1 0,0 0 0,1 0 0,-1-1 0,0 1 0,1 0 0,-1 0 0,1-1-1,-1 1 1,0 0 0,1 0 0,-1 0 0,1 0 0,-1 0 0,1 0 0,-1-1 0,1 1 0,-1 0 0,0 0 0,1 1 0,-1-1 0,1 0 0,-1 0 0,1 0 0,-1 0 0,1 0 0,0 1 0,5 22-267,-6 53-808,0-56 364,-1 62-4916,-4-50-934</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8.561"/>
    </inkml:context>
    <inkml:brush xml:id="br0">
      <inkml:brushProperty name="width" value="0.025" units="cm"/>
      <inkml:brushProperty name="height" value="0.025" units="cm"/>
      <inkml:brushProperty name="color" value="#66CC00"/>
    </inkml:brush>
  </inkml:definitions>
  <inkml:trace contextRef="#ctx0" brushRef="#br0">0 0 15214,'0'0'2632,"2"11"-1052,-1-4-1300,13 65 892,-14-69-1178,1 0 0,0 0-1,-1-1 1,1 1-1,0 0 1,1-1-1,-1 1 1,1-1-1,-1 1 1,1-1-1,-1 0 1,1 1 0,0-1-1,0 0 1,1 0-1,-1 0 1,0-1-1,0 1 1,1 0-1,-1-1 1,1 0 0,0 1-1,4 0 1,-5-2-86,0 0 1,1 0 0,-1 0 0,0-1 0,0 1 0,1-1 0,-1 1 0,0-1 0,0 0-1,0 0 1,0 0 0,1 0 0,-2 0 0,1-1 0,0 1 0,0 0 0,0-1 0,-1 0-1,1 1 1,0-1 0,2-4 0,27-48-241,-18 30 272,-11 75 652,-1-38-450,0 1 1,1 0-1,1 0 0,0-1 0,1 1 0,9 22 1,-12-34-237,0 0 1,0 1 0,1-1 0,-1 1 0,1-1 0,-1 0 0,1 0 0,0 0 0,-1 0 0,1 0 0,0 0 0,0-1 0,1 1 0,-1-1 0,0 1 0,0-1 0,1 0 0,-1 0 0,1 0 0,-1 0 0,1 0 0,-1 0 0,1-1-1,0 0 1,-1 1 0,1-1 0,0 0 0,-1 0 0,1 0 0,0 0 0,-1-1 0,1 1 0,0-1 0,-1 0 0,1 0 0,-1 0 0,1 0 0,-1 0 0,0 0 0,1 0 0,-1-1 0,3-2 0,29-22-4706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9.111"/>
    </inkml:context>
    <inkml:brush xml:id="br0">
      <inkml:brushProperty name="width" value="0.025" units="cm"/>
      <inkml:brushProperty name="height" value="0.025" units="cm"/>
      <inkml:brushProperty name="color" value="#66CC00"/>
    </inkml:brush>
  </inkml:definitions>
  <inkml:trace contextRef="#ctx0" brushRef="#br0">1 91 9801,'0'0'11825,"0"9"-10379,0 4-1081,-1-8-233,1 0-1,0 0 1,0 0 0,1 0-1,-1 0 1,1 0-1,0 0 1,3 6-1,-3-9-119,0-1-1,0 1 1,0-1-1,0 1 0,0-1 1,0 0-1,1 0 1,-1 0-1,1 0 1,-1 0-1,1 0 1,-1 0-1,1 0 1,-1 0-1,1-1 1,0 1-1,-1-1 1,1 1-1,0-1 1,0 0-1,-1 0 0,1 1 1,0-1-1,0 0 1,-1-1-1,1 1 1,0 0-1,0 0 1,-1-1-1,1 1 1,0-1-1,2-1 1,4-1-53,0 0 1,0-1 0,0-1-1,0 1 1,-1-1 0,0 0-1,0-1 1,0 0-1,0 0 1,-1-1 0,0 1-1,-1-1 1,1 0 0,-2-1-1,1 1 1,-1-1 0,0 0-1,0-1 1,-1 1-1,0 0 1,0-1 0,-1 0-1,0 1 1,0-13 0,-2 21 63,0 0-1,0 0 1,0 0 0,0 0 0,-1-1 0,1 1 0,0 0 0,0 0 0,0 0 0,0 0-1,0 0 1,-1 0 0,1-1 0,0 1 0,0 0 0,0 0 0,0 0 0,-1 0-1,1 0 1,0 0 0,0 0 0,0 0 0,-1 0 0,1 0 0,0 0 0,0 0 0,0 0-1,-1 0 1,1 0 0,0 0 0,0 0 0,0 0 0,-1 0 0,1 0 0,0 0-1,0 0 1,0 0 0,0 1 0,-1-1 0,1 0 0,0 0 0,0 0 0,0 0 0,0 0-1,0 1 1,-1-1 0,1 0 0,0 0 0,0 0 0,0 0 0,0 1 0,0-1-1,0 0 1,0 0 0,0 0 0,0 0 0,0 1 0,0-1 0,0 0 0,0 0 0,0 0-1,0 1 1,0-1 0,0 0 0,-11 14 363,4 0-234,1 0-1,0 0 1,1 0-1,0 1 0,1 0 1,0 0-1,2 0 0,-2 28 1,2 30-7179,2-63-2731</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39.614"/>
    </inkml:context>
    <inkml:brush xml:id="br0">
      <inkml:brushProperty name="width" value="0.025" units="cm"/>
      <inkml:brushProperty name="height" value="0.025" units="cm"/>
      <inkml:brushProperty name="color" value="#66CC00"/>
    </inkml:brush>
  </inkml:definitions>
  <inkml:trace contextRef="#ctx0" brushRef="#br0">0 312 18417,'0'0'1511,"13"1"-171,38 0-29,0-2 0,87-15 0,114-33-875,-98 17-347,92-9-144,1 11-1,342 2 1,-255 35-497,47-1 362,-359-6 254,0-1-1,0-1 1,40-8-1,-57 8-143,1 1-1,-1-1 0,0 0 0,1-1 0,-1 0 0,0 1 0,0-2 0,7-5 1,-9 7-135,-1-1 1,0 1-1,0 0 1,-1-1-1,1 1 0,0-1 1,-1 0-1,1 1 1,-1-1-1,0 0 1,0 0-1,0 0 1,-1 0-1,1 0 1,0 0-1,-1 0 1,0-5-1,-2-27-7136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7.328"/>
    </inkml:context>
    <inkml:brush xml:id="br0">
      <inkml:brushProperty name="width" value="0.025" units="cm"/>
      <inkml:brushProperty name="height" value="0.025" units="cm"/>
    </inkml:brush>
  </inkml:definitions>
  <inkml:trace contextRef="#ctx0" brushRef="#br0">5 1 5381,'0'0'8328,"1"8"-7437,7 47 756,-7-36-1043,2 1 0,0 0 0,1-1-1,11 31 1,11 3-491,-14-31-84,16 44-1,-25-58-11,-1-1-1,0 1 1,-1 0-1,1-1 1,-2 1 0,1 0-1,-1 0 1,0 0-1,-1 0 1,-1 9 0,1-15 25,1 0 0,0 0 0,-1 0 0,0 0 0,0 0 0,1 0 0,-1 0 0,0 0 0,0-1 0,-1 1 0,1 0 0,0-1 0,-1 1 0,1-1 0,-1 1 0,1-1 0,-1 1 0,0-1 0,1 0 0,-1 0 0,0 0 0,0 0 0,0 0 0,0-1 0,0 1 0,0 0 0,0-1 0,0 1 0,0-1 0,0 0 0,0 0 0,0 0 0,-3 0 0,2 0-17,1-1-1,-1 1 1,0-1-1,1 0 1,-1 0-1,1 0 1,-1 0-1,1 0 1,-1 0-1,1 0 1,0-1-1,0 0 1,-1 1-1,1-1 1,0 0-1,1 0 1,-1 0-1,0 0 1,0 0-1,1 0 1,0-1-1,-1 1 1,1 0-1,0-1 1,-1-3 0,0-4-27,0 1 0,1-1 1,0 1-1,0-1 1,1 1-1,1-1 1,0 0-1,0 1 0,0-1 1,2 1-1,-1 0 1,1-1-1,0 1 1,1 0-1,9-15 0,6-8-9,2 1-1,43-51 0,-28 39 8,-27 30 15,-6 8-4,0 1 1,0 0-1,0 0 0,0 1 1,1-1-1,-1 1 0,7-6 1,-24 53 248,12-39-228,0 0 1,0 0-1,1 0 0,0 1 1,0-1-1,0 0 0,0 11 1,1-15-23,1 0 0,-1 1 0,1-1 0,-1 0 0,1 0 0,-1 1 0,1-1 0,-1 0 0,1 0 0,0 0 0,0 0 0,0 0 0,-1 0 0,1 0 0,0 0 0,0 0 0,0 0 0,1-1 0,-1 1 0,0 0 0,0-1 0,0 1 0,1 0 0,-1-1 0,0 0 0,0 1 0,1-1 0,-1 0 0,0 0 0,1 1 0,-1-1 0,0 0 0,1 0 0,-1-1 0,3 1 0,6-1 23,0-1 0,1 0-1,-1-1 1,0 0 0,0 0 0,-1-1-1,1 0 1,-1-1 0,0 0 0,15-11-1,-16 10-33,1 0 0,0 1 0,1 0 0,-1 0 0,1 1 1,0 0-1,0 1 0,0 0 0,1 0 0,18-1 0,-28 4 51,1 1 0,0-1-1,-1 1 1,1-1 0,-1 1 0,1 0 0,-1 0 0,1 0 0,-1 0 0,1 0-1,-1 0 1,0 0 0,1 0 0,-1 0 0,0 1 0,0-1 0,0 0 0,0 1 0,0-1-1,0 1 1,0 2 0,0-2-3,0 0 1,0 0-1,0 0 0,1 0 0,-1 0 0,0-1 1,1 1-1,-1 0 0,1-1 0,0 1 0,-1-1 0,1 0 1,0 1-1,0-1 0,0 0 0,0 0 0,0 0 1,0-1-1,0 1 0,2 0 0,1 0-141,-1-1 1,1 0-1,-1 0 0,1-1 0,-1 1 0,1-1 0,-1 0 0,0 0 0,6-2 1,19-14-4471,-6-4-3659</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4:46.143"/>
    </inkml:context>
    <inkml:brush xml:id="br0">
      <inkml:brushProperty name="width" value="0.025" units="cm"/>
      <inkml:brushProperty name="height" value="0.025" units="cm"/>
      <inkml:brushProperty name="color" value="#66CC00"/>
    </inkml:brush>
  </inkml:definitions>
  <inkml:trace contextRef="#ctx0" brushRef="#br0">3789 204 18353,'-761'-120'-1238,"489"89"1311,-119-12-23,-1 34-66,322 15-20,0 3 1,0 3 0,1 3-1,1 4 1,1 2 0,-82 38-1,17 3 56,3 7 1,-119 84-1,170-101 9,2 5 0,-128 123 0,166-140-31,2 1 0,2 2 1,1 1-1,3 2 0,1 0 0,-30 72 1,30-44-27,3 1 0,3 2 0,4 0 1,-12 97-1,15-17 15,4 181-1,13-235 45,5-1 0,5 0-1,4 0 1,5-1 0,4-2 0,70 185-1,-63-211-25,3-1 0,3-2-1,4-2 1,2-2-1,3-1 1,3-3 0,3-2-1,2-2 1,95 79 0,-76-82 32,2-3 1,2-3 0,2-3-1,94 38 1,-65-41 5,2-4 1,207 45-1,-153-56 27,2-7 0,0-8-1,1-6 1,290-27 0,-268-4 46,-1-8 0,255-77 1,-196 29 98,290-138 0,-293 101-257,285-185 0,-381 203-266,-5-5-1,251-240 1,-330 279 69,-4-3-1,-2-2 0,71-115 0,-104 143 156,-2 0-1,-2-2 1,-2 0-1,-2-1 1,-2-1 0,-2-1-1,-2 0 1,6-59-1,-14 50 126,-2 1-1,-3-1 0,-2 1 0,-3 0 0,-2 0 1,-2 1-1,-3 0 0,-2 1 0,-2 1 0,-3 0 1,-1 2-1,-3 0 0,-3 2 0,-34-48 0,17 34-2,-3 2 0,-3 2 0,-2 2 0,-2 3 0,-3 2 0,-1 3 0,-3 2 0,-2 3 0,-114-57 0,61 48-107,-3 5 1,-1 6-1,-3 5 1,-209-34-1,-518-4 91,570 68 30,-421 44-1,526-15 109,2 8 0,1 8 0,-260 94-1,277-71-133,3 8 1,3 5-1,3 8 0,4 5 0,4 7 0,5 6 0,4 5 0,-194 206 0,258-238-338,4 2-1,3 3 0,3 3 0,4 2 1,-57 126-1,87-158-42,3 2 1,1 0 0,3 1-1,-10 76 1,20-90 94,2 1 0,2 0 1,2-1-1,1 1 0,2 0 1,16 64-1,-5-54-1588,31 71 0,-46-123 1839</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6:31.036"/>
    </inkml:context>
    <inkml:brush xml:id="br0">
      <inkml:brushProperty name="width" value="0.025" units="cm"/>
      <inkml:brushProperty name="height" value="0.025" units="cm"/>
      <inkml:brushProperty name="color" value="#66CC00"/>
    </inkml:brush>
  </inkml:definitions>
  <inkml:trace contextRef="#ctx0" brushRef="#br0">138 1 16496,'0'0'2370,"-91"18"-2690,60-16-97,15 3 257,16 5-1538,11-3-3042,9-3 1441</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6:53.045"/>
    </inkml:context>
    <inkml:brush xml:id="br0">
      <inkml:brushProperty name="width" value="0.025" units="cm"/>
      <inkml:brushProperty name="height" value="0.025" units="cm"/>
    </inkml:brush>
  </inkml:definitions>
  <inkml:trace contextRef="#ctx0" brushRef="#br0">1 6 9865,'0'0'769,"52"-6"-5445</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9:11.188"/>
    </inkml:context>
    <inkml:brush xml:id="br0">
      <inkml:brushProperty name="width" value="0.025" units="cm"/>
      <inkml:brushProperty name="height" value="0.025" units="cm"/>
    </inkml:brush>
  </inkml:definitions>
  <inkml:trace contextRef="#ctx0" brushRef="#br0">4093 524 7111,'1'-9'539,"-1"6"-515,1-1 1,-1 0-1,0 0 1,0 0-1,0 0 1,0 0-1,-1 0 0,1 0 1,-1 0-1,0 0 1,0 1-1,-1-1 1,1 0-1,-1 1 0,0-1 1,0 1-1,0-1 1,0 1-1,-1 0 1,1 0-1,-1 0 0,0 0 1,1 1-1,-1-1 1,-5-3-1,-9-1 204,-1-1 1,1 2-1,-1 0 0,0 1 1,0 1-1,-21-2 0,11 2 153,-48-15 0,4-7 178,-4-1 170,-132-30 1,-845-134 1277,850 163-1827,0 9-1,-302 11 1,421 12-180,0 4 1,1 3-1,0 4 0,0 4 1,-79 29-1,70-15-85,1 4 1,2 4-1,2 4 0,-81 57 0,117-68 48,1 3 1,-75 73-1,109-95 22,0 2 0,2 0 1,0 1-1,1 1 0,0 0 1,2 0-1,0 1 0,2 0 0,0 1 1,-10 37-1,16-46 12,1 0 1,1 0-1,0 0 0,1 0 1,0 1-1,0-1 1,2 0-1,-1 0 0,2 0 1,0 0-1,0-1 0,5 12 1,-1-7-4,1 0 1,1-1-1,0 0 1,1-1-1,1 0 0,0 0 1,20 18-1,5-1-3,2-2 0,0-1 0,2-2 0,1-2 0,56 24 0,-30-20 25,1-2 0,1-4 0,1-3 1,121 18-1,295 5 86,-425-38-99,328 11 150,435-39-1,-154-18 60,-96 8-83,-32-28-598,-392 34 186,227-73 0,-326 84 159,73-36 0,-108 45 135,0-1 0,-1 0 0,0-1 0,-1-1 0,0 0 0,-1-1-1,0 0 1,15-21 0,-23 27 7,-1 0-1,0 0 1,-1 0-1,0 0 1,0-1-1,0 1 1,0-1-1,-1 0 1,-1 0-1,1 0 1,-1 0-1,0 0 0,0 0 1,-1 0-1,-1-13 1,-1 11-9,0 0 0,0-1 1,-1 1-1,0 0 0,-1 0 0,0 1 1,-1-1-1,1 1 0,-2 0 0,-8-11 1,-5-2-2,-1 0 0,-1 2 0,-1 1 0,0 0 0,-1 2 0,-47-25 0,-22-5 94,-3 4-1,-145-43 1,-208-31 85,353 93-220,-485-104 4,-10 47-3337,383 66 451</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9:36.647"/>
    </inkml:context>
    <inkml:brush xml:id="br0">
      <inkml:brushProperty name="width" value="0.025" units="cm"/>
      <inkml:brushProperty name="height" value="0.025" units="cm"/>
    </inkml:brush>
  </inkml:definitions>
  <inkml:trace contextRef="#ctx0" brushRef="#br0">202 35 8968,'0'0'10474,"-11"-6"-9267,6 3-1111,-1-1 65,0 0 0,0 1-1,0 0 1,0 0 0,-11-3 0,14 5-132,0 1-1,0-1 1,0 1 0,1 0 0,-1 0 0,0 0 0,0 0 0,0 0 0,0 1 0,0-1 0,1 1 0,-1 0 0,0-1 0,0 1 0,1 1 0,-1-1 0,1 0 0,-1 1 0,1-1 0,-1 1 0,-1 2-1,-4 3-30,1 1 0,0 0 0,0 0-1,1 1 1,0-1 0,1 2-1,-8 15 1,10-18 1,0 0 1,0 0-1,1 0 0,0 0 1,1 0-1,0 0 1,0 0-1,0 0 0,1 0 1,0 1-1,0-1 0,2 9 1,-1-14 9,1 1 0,-1-1 1,1 0-1,-1 0 0,1 0 0,0 0 1,-1-1-1,1 1 0,0 0 0,0-1 1,1 1-1,-1-1 0,0 0 1,0 1-1,1-1 0,-1 0 0,0-1 1,1 1-1,-1 0 0,1-1 0,-1 1 1,1-1-1,-1 0 0,1 0 0,5 0 1,4 1-135,0-1 0,0-1 0,1 0-1,12-3 1,14-11-2789,-4-5-2846</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9:36.996"/>
    </inkml:context>
    <inkml:brush xml:id="br0">
      <inkml:brushProperty name="width" value="0.025" units="cm"/>
      <inkml:brushProperty name="height" value="0.025" units="cm"/>
    </inkml:brush>
  </inkml:definitions>
  <inkml:trace contextRef="#ctx0" brushRef="#br0">53 1 14350,'0'0'6673,"-7"8"-6268,2-2-344,0-1 1,1 1-1,0 0 0,0 0 0,1 1 1,-1-1-1,1 1 0,1-1 0,-1 1 0,1 0 1,1 0-1,-1 0 0,1 0 0,0 9 0,0-10-54,1-1 0,0 1 0,0 0 0,1 0 0,-1 0 0,1 0 0,1-1 0,-1 1 0,1-1 0,3 8 0,-3-10 8,-1-1 0,1 0-1,0 0 1,0-1 0,0 1-1,0 0 1,0-1 0,0 1 0,1-1-1,-1 0 1,0 0 0,1 1-1,-1-2 1,1 1 0,-1 0-1,1 0 1,0-1 0,-1 0 0,1 1-1,-1-1 1,1 0 0,0 0-1,-1 0 1,1-1 0,3 0 0,2 0 56,0-1 0,-1 0 0,1-1 0,-1 0 1,1 0-1,-1-1 0,0 1 0,0-2 0,-1 1 1,1-1-1,-1 0 0,0 0 0,6-8 0,12-11 107,32-46 1,-53 67-155,-10 21 415,-4 8-398,1 1 0,2 0 0,-9 47 0,16-73-68,1 1-1,0 0 0,0-1 1,0 1-1,1-1 1,-1 1-1,0 0 1,1-1-1,-1 1 1,1-1-1,-1 1 0,1-1 1,-1 1-1,1-1 1,0 0-1,0 1 1,0-1-1,0 0 1,0 1-1,0-1 0,0 0 1,1 0-1,-1 0 1,0 0-1,0 0 1,1 0-1,1 0 0,0 0-395,0 0 0,1 0 0,-1 0 0,0-1 0,1 1 0,-1-1-1,0 0 1,1 0 0,-1 0 0,1-1 0,-1 1 0,5-2 0,26-11-6080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9:37.423"/>
    </inkml:context>
    <inkml:brush xml:id="br0">
      <inkml:brushProperty name="width" value="0.025" units="cm"/>
      <inkml:brushProperty name="height" value="0.025" units="cm"/>
    </inkml:brush>
  </inkml:definitions>
  <inkml:trace contextRef="#ctx0" brushRef="#br0">0 314 14286,'0'0'8173,"13"-13"-7250,23-22-529,47-45 58,84-105-1,-167 185-443,0 0 0,0 0 0,0 0 0,0 0-1,0 0 1,0 0 0,0 0 0,0 0 0,0 0 0,0 0-1,0 1 1,0-1 0,0 0 0,0 0 0,0 0 0,0 0-1,0 0 1,0 0 0,0 0 0,0 0 0,0 0 0,0 0-1,0 0 1,0 0 0,0 0 0,0 0 0,0 0-1,1 1 1,-1-1 0,0 0 0,0 0 0,0 0 0,0 0-1,0 0 1,0 0 0,0 0 0,0 0 0,0 0 0,0 0-1,0 0 1,0 0 0,0 0 0,1 0 0,-1 0 0,-4 15-20,-8 22-56,-8 8 96,-20 50 29,37-86-73,0 0 0,1-1 0,0 1 0,1 1 0,0-1 0,0 0 0,1 0 0,1 15 0,0-23-66,-1 0 0,0 1 1,0-1-1,1 0 0,-1 0 0,1 0 1,-1 0-1,1 0 0,-1 0 0,1 0 0,0 0 1,-1 0-1,1-1 0,0 1 0,0 0 1,0 0-1,0-1 0,-1 1 0,1 0 1,0-1-1,0 1 0,0-1 0,0 1 1,1-1-1,-1 1 0,0-1 0,1 0 1,33 1-7837,-14-6 54</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9:37.878"/>
    </inkml:context>
    <inkml:brush xml:id="br0">
      <inkml:brushProperty name="width" value="0.025" units="cm"/>
      <inkml:brushProperty name="height" value="0.025" units="cm"/>
    </inkml:brush>
  </inkml:definitions>
  <inkml:trace contextRef="#ctx0" brushRef="#br0">48 21 15278,'0'0'7255,"9"0"-7089,0-1-140,0 1 0,0-1 0,-1 0 0,1-1 0,0 0 0,-1-1 0,13-5 0,-20 8-26,-1-1-1,1 1 1,-1 0 0,1 0 0,-1-1-1,1 1 1,-1 0 0,1 0-1,-1 0 1,1-1 0,-1 1-1,1 0 1,0 0 0,-1 0 0,1 0-1,-1 0 1,1 0 0,-1 0-1,1 1 1,-1-1 0,1 0 0,-1 0-1,1 0 1,0 0 0,-1 1-1,0-1 1,1 0 0,-1 1-1,1-1 1,-1 0 0,1 1 0,-1-1-1,1 1 1,5 22 24,-11 36 64,5-54-78,-54 394 193,54-398-155,0 1 0,0-1 0,-1 1 0,1-1 0,0 1 0,-1-1 0,1 1 0,-1-1 0,0 1 0,1-1 0,-1 0 0,0 0 0,0 1 0,0-1 0,-1 2 0,2-3 16,-1 0 1,1 0-1,-1 1 0,1-1 1,-1 0-1,1 0 1,-1 0-1,1 0 1,-1 0-1,0 0 0,1 0 1,-1 0-1,1 0 1,-1 0-1,1 0 0,-1 0 1,1 0-1,-1 0 1,0 0-1,1 0 1,-1-1-1,1 1 0,-1 0 1,1 0-1,-1-1 1,0 0-1,-2-1 142,0-1 1,1 1-1,-1-1 0,0 0 0,1 0 1,0 0-1,0-1 0,0 1 0,-3-7 1,-5-14-180,1-1 1,0 0-1,3-1 0,0 0 1,1 0-1,-2-47 1,11 72-1205,0 0 0,0 0 0,0 0 0,0 1 0,1 0 0,-1-1 0,0 2 0,7 0 0,-6-1-957,19 0-5404</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9:38.209"/>
    </inkml:context>
    <inkml:brush xml:id="br0">
      <inkml:brushProperty name="width" value="0.025" units="cm"/>
      <inkml:brushProperty name="height" value="0.025" units="cm"/>
    </inkml:brush>
  </inkml:definitions>
  <inkml:trace contextRef="#ctx0" brushRef="#br0">70 1 13196,'0'0'12679,"-9"1"-12524,6-1-154,1 1 0,-1-1 0,0 0 0,1 1 0,-1-1 0,1 1 0,-1 0 0,1 0 0,-1 0 0,1 0 0,0 1-1,-1-1 1,1 1 0,0-1 0,0 1 0,0 0 0,0-1 0,0 1 0,0 0 0,1 0 0,-1 1 0,1-1 0,-1 0 0,1 0 0,0 1 0,0-1 0,0 1 0,0-1 0,1 1 0,-1-1 0,0 1 0,1 0 0,0-1 0,0 1 0,0 0-1,0-1 1,0 1 0,1 4 0,-1-7 1,0 1-1,0 0 1,0 0 0,0-1-1,0 1 1,1 0-1,-1-1 1,0 1-1,0 0 1,1-1-1,-1 1 1,0 0-1,1-1 1,-1 1 0,1-1-1,-1 1 1,0-1-1,1 1 1,0-1-1,-1 1 1,1-1-1,-1 1 1,1-1-1,-1 0 1,1 1 0,0-1-1,-1 0 1,1 1-1,0-1 1,28 2 93,26-15 52,-55 12-155,1 0 1,0 1 0,0-1 0,-1 1 0,1-1 0,0 1 0,0 0-1,0-1 1,0 1 0,0 0 0,-1 0 0,1-1 0,0 1 0,0 0-1,0 0 1,0 0 0,0 0 0,0 0 0,0 0 0,0 0-1,0 1 1,-1-1 0,1 0 0,0 0 0,0 1 0,0-1 0,0 1-1,1 0 1,-1 22-2513,-3-5-1890</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9:38.802"/>
    </inkml:context>
    <inkml:brush xml:id="br0">
      <inkml:brushProperty name="width" value="0.025" units="cm"/>
      <inkml:brushProperty name="height" value="0.025" units="cm"/>
    </inkml:brush>
  </inkml:definitions>
  <inkml:trace contextRef="#ctx0" brushRef="#br0">43 0 12684,'0'0'6470,"-5"10"-5541,-3 9-391,2 0 0,0 0 0,1 1-1,1-1 1,0 1 0,2 0 0,0 37 0,1-49-446,1 5-46,0 1 0,1-1 0,5 26 0,-6-37-11,0-1 0,0 0 0,0 0 0,0 1 0,1-1 1,-1 0-1,0 0 0,1 1 0,-1-1 0,1 0 0,0 0 0,-1 0 0,1 0 1,0 0-1,-1 0 0,1 0 0,0 0 0,0 0 0,0 0 0,0 0 0,0 0 1,0-1-1,0 1 0,0 0 0,1-1 0,-1 1 0,0-1 0,0 1 0,0-1 0,1 1 1,-1-1-1,0 0 0,1 0 0,-1 0 0,0 0 0,0 0 0,1 0 0,-1 0 1,0 0-1,1 0 0,-1-1 0,0 1 0,0 0 0,1-1 0,-1 1 0,0-1 1,0 0-1,0 1 0,0-1 0,0 0 0,0 1 0,0-1 0,2-2 0,9-7 55,-1 0-1,0 0 1,0-2-1,9-12 1,-10 11-86,1 1 0,1 0 1,16-14-1,-34 69-378,3-32 374,1 0 0,0 0 0,1 0 0,0 0 0,0 0 0,1 0 0,2 12 0,-1-21 5,0-1 0,0 0 0,0 1 0,0-1 0,0 0-1,0 0 1,0 0 0,0 0 0,1 0 0,-1 0 0,1 0 0,-1-1-1,0 1 1,1 0 0,-1-1 0,1 1 0,-1-1 0,1 0 0,0 1 0,-1-1-1,1 0 1,-1 0 0,1 0 0,0 0 0,-1 0 0,1-1 0,-1 1-1,1 0 1,-1-1 0,4 0 0,-2 1 4,-1-1 0,1 1 1,0-1-1,0 1 0,-1-1 0,1 0 0,0 0 1,-1 0-1,1 0 0,-1-1 0,0 1 0,1-1 1,-1 1-1,0-1 0,0 0 0,0 0 0,0 0 1,2-2-1,-4 4 1,0-1 0,0 1 0,0 0 0,0-1 0,0 1 0,0 0 0,0 0 0,0-1 0,0 1 0,0 0 0,0-1 0,0 1 0,0 0-1,0-1 1,0 1 0,0 0 0,0 0 0,0-1 0,0 1 0,0 0 0,-1 0 0,1-1 0,0 1 0,0 0 0,0 0 0,0-1 0,-1 1 0,1 0 0,0 0 0,0 0 0,-1-1 0,1 1 0,0 0 0,0 0 0,-1 0 0,1 0 0,0 0 0,0 0 0,-1-1 0,1 1 0,0 0 0,-1 0 0,1 0 0,0 0 0,0 0 0,-1 0 0,1 0 0,0 0 0,-1 0-1,1 0 1,0 1 0,0-1 0,-1 0 0,1 0 0,0 0 0,-1 0 0,1 0 0,0 0 0,0 1 0,-1-1 0,1 0 0,0 0 0,0 0 0,0 1 0,-1-1 0,1 0 0,0 0 0,0 1 0,-7 3-150,13-6 339,-4 0-163,0 0 0,0 0-1,0 0 1,0 0 0,0-1-1,-1 1 1,1-1 0,-1 1-1,1-1 1,-1 0 0,0 1-1,0-1 1,0 0 0,-1 0-1,2-5 1,4-45 744,-5-7-422,-1 59-385,25 4-283,101 21-312,-70-21-5984,-44-3 275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7.897"/>
    </inkml:context>
    <inkml:brush xml:id="br0">
      <inkml:brushProperty name="width" value="0.025" units="cm"/>
      <inkml:brushProperty name="height" value="0.025" units="cm"/>
    </inkml:brush>
  </inkml:definitions>
  <inkml:trace contextRef="#ctx0" brushRef="#br0">0 1 12204,'0'0'1243,"5"9"236,7 16-744,-1 1-1,-1 0 1,-2 0-1,0 1 1,-2 0-1,4 38 1,6 177 2515,-17-240-3243,1-1 1,0 0-1,0 0 0,0 1 0,0-1 1,0 0-1,0 0 0,0 1 1,0-1-1,1 0 0,-1 0 0,0 1 1,1-1-1,-1 0 0,1 0 1,0 0-1,-1 0 0,1 1 0,0-1 1,-1 0-1,1 0 0,0 0 0,0-1 1,0 1-1,2 1 0,-2-2 29,0 0 0,1 0 0,-1 0 0,0 0 0,1-1-1,-1 1 1,0-1 0,1 1 0,-1-1 0,0 1 0,0-1 0,1 0-1,-1 0 1,0 1 0,0-1 0,0 0 0,0 0 0,1-2 0,8-7 261,-1-1 1,0 0-1,8-15 1,13-30-101,31-77 1,-59 124-416</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39:39.268"/>
    </inkml:context>
    <inkml:brush xml:id="br0">
      <inkml:brushProperty name="width" value="0.025" units="cm"/>
      <inkml:brushProperty name="height" value="0.025" units="cm"/>
    </inkml:brush>
  </inkml:definitions>
  <inkml:trace contextRef="#ctx0" brushRef="#br0">79 382 12364,'-11'3'1922,"-36"10"261,27-3-260,20-10-1896,0 0-1,-1 0 1,1 1-1,0-1 0,0 0 1,0 0-1,0 1 1,0-1-1,0 0 1,0 0-1,0 1 0,1-1 1,-1 0-1,0 0 1,0 1-1,0-1 0,0 0 1,0 0-1,0 0 1,0 1-1,0-1 1,1 0-1,-1 0 0,0 0 1,0 1-1,0-1 1,0 0-1,1 0 1,-1 0-1,0 0 0,0 0 1,0 1-1,1-1 1,-1 0-1,0 0 1,0 0-1,1 0 0,-1 0 1,0 0-1,1 0 1,32 7 644,537-15 3752,-1-53-3897,150-59 59,-545 81-542,-2-9 1,176-73-1,-333 115-54,17-10-298,-61 14-3770,-5 2-752,1 0-4351</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08.048"/>
    </inkml:context>
    <inkml:brush xml:id="br0">
      <inkml:brushProperty name="width" value="0.025" units="cm"/>
      <inkml:brushProperty name="height" value="0.025" units="cm"/>
    </inkml:brush>
  </inkml:definitions>
  <inkml:trace contextRef="#ctx0" brushRef="#br0">66 422 9065,'-46'-8'800,"44"7"-746,1 1 0,0 0 0,0-1 0,-1 1 0,1-1-1,0 0 1,0 1 0,0-1 0,0 0 0,0 0 0,0 1-1,0-1 1,0 0 0,0 0 0,-1-2 0,2 2-42,0 1 0,0-1 0,0 1 0,0 0 0,0-1 0,0 1 1,0-1-1,0 1 0,0-1 0,0 1 0,0-1 0,0 1 0,0-1 0,0 1 1,0 0-1,1-1 0,-1 1 0,0-1 0,0 1 0,0 0 0,1-1 0,-1 1 1,0 0-1,1-1 0,-1 1 0,0 0 0,1-1 0,-1 1 0,0 0 0,1-1 1,-1 1-1,1 0 0,-1 0 0,1 0 0,-1 0 0,0-1 0,1 1 0,-1 0 1,1 0-1,-1 0 0,1 0 0,0 0 0,42-9 20,1 1 0,1 3 0,71-1 0,-82 5-27,612-8-10,187-8 5,-21-38 434,576-27 627,1274 55-1087,-533 14-76,895-19 2112,-2463 29-1869,-561 3-141,1017-15 625,-4-51-1,-993 65-717,-16 1-77,1 0 1,0 0 0,0 0 0,0-1 0,0 1-1,0-1 1,0-1 0,0 1 0,-1-1 0,1 1-1,-1-1 1,1-1 0,-1 1 0,6-4-1,-2-11-3412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28.426"/>
    </inkml:context>
    <inkml:brush xml:id="br0">
      <inkml:brushProperty name="width" value="0.025" units="cm"/>
      <inkml:brushProperty name="height" value="0.025" units="cm"/>
    </inkml:brush>
  </inkml:definitions>
  <inkml:trace contextRef="#ctx0" brushRef="#br0">2009 266 769,'5'-9'90,"-1"4"65,-1-1-1,0 0 0,-1 0 0,1 0 0,-1 0 0,0 0 1,0 0-1,1-11 0,-3 14-59,0-1 1,0 0 0,0 1-1,-1-1 1,1 1-1,-1-1 1,0 1 0,0-1-1,0 1 1,-1 0 0,1-1-1,-1 1 1,1 0-1,-1 0 1,0 0 0,0 0-1,-1 0 1,1 1-1,-1-1 1,-4-3 0,-8-8 81,-1 2 0,-1 0 0,0 0 1,-1 2-1,0 0 0,0 1 0,-1 1 1,0 1-1,0 0 0,-1 2 0,0 0 1,0 1-1,0 1 0,-31 0 0,17 3-147,0 3-1,1 0 0,0 3 1,-64 18-1,26 0 28,-76 40 1,-255 143 364,348-173-277,2 2 0,1 2 0,2 2 0,2 3 0,-49 55 0,-326 442 501,411-525-605,2 1 1,0 0-1,0 1 0,2 0 1,0 0-1,1 0 1,1 1-1,0 0 1,-3 30-1,7-40-28,1 1-1,1-1 1,-1 1 0,1-1-1,0 1 1,1-1-1,0 1 1,1-1 0,-1 0-1,1 0 1,1 0 0,0-1-1,0 1 1,0-1-1,1 0 1,0 0 0,1 0-1,-1-1 1,1 0-1,0 0 1,1 0 0,11 7-1,0-1 49,1-1-1,1-1 0,0-1 1,0 0-1,1-2 1,0 0-1,0-2 1,1 0-1,26 2 0,26-1 176,98-4-1,-170-2-231,54-3 138,0-3 1,-1-2 0,0-2-1,-1-3 1,0-3 0,91-38-1,-43 6 90,-1-4-1,124-86 0,-106 56-212,-5-5-1,-3-5 1,163-175 0,-251 241 55,-2 0 1,-1-2-1,27-46 1,-39 57-41,0 1 1,-1-2-1,0 1 1,-2-1-1,0 0 1,-1 0-1,-1 0 1,2-22-1,-5 32-46,0 0 0,-1 0 0,1 0 1,-1 0-1,-1 0 0,0 1 0,0-1 0,0 0 0,-1 1 0,0 0 0,0-1 0,-1 1 0,0 0 0,-7-9 0,2 6 3,1 1-1,-2 0 1,1 0-1,-1 1 1,0 0-1,-1 1 1,0 0-1,-15-7 1,-5 0 3,-1 2 0,-1 1 1,0 2-1,0 1 0,-66-7 0,28 10-7,0 3 0,-1 3 0,1 4 0,1 2 0,-115 28 0,104-14 7,0 4 0,2 3 1,1 4-1,-108 60 1,158-76-501,1 0 1,0 2 0,1 1 0,1 1 0,1 1 0,1 2 0,0 0 0,2 1 0,-34 51 0,27-24-2473</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39.392"/>
    </inkml:context>
    <inkml:brush xml:id="br0">
      <inkml:brushProperty name="width" value="0.025" units="cm"/>
      <inkml:brushProperty name="height" value="0.025" units="cm"/>
    </inkml:brush>
  </inkml:definitions>
  <inkml:trace contextRef="#ctx0" brushRef="#br0">1 70 4708,'0'0'4997,"12"5"-4959,15 1-36,0-1-1,0-1 1,0-2 0,1 0 0,-1-2 0,35-4 0,-30 2 86,491-35 1108,307-12-572,379 48 7,-771 12-472,55 1 189,349 4 175,-841-16-522,1052 19 419,842 8-390,-1325-29-6,152 1 2,2079 23-84,-361 2 191,-1355-77 489,-754 33-667,-294 17-160,32-1 413,-27 6-3420,-65-5-242</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2:05.549"/>
    </inkml:context>
    <inkml:brush xml:id="br0">
      <inkml:brushProperty name="width" value="0.025" units="cm"/>
      <inkml:brushProperty name="height" value="0.025" units="cm"/>
    </inkml:brush>
  </inkml:definitions>
  <inkml:trace contextRef="#ctx0" brushRef="#br0">0 229 9097,'9'0'336,"134"0"-274,726-21 1392,-407-16-536,1531-83 1212,-1035 104-2008,713-19 18,730 46 271,32 78-187,-798-125 678,-530 2 1015,-1069 36-2114,61 12 0,-43-3-2699,-9-1-3130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21.200"/>
    </inkml:context>
    <inkml:brush xml:id="br0">
      <inkml:brushProperty name="width" value="0.025" units="cm"/>
      <inkml:brushProperty name="height" value="0.025" units="cm"/>
    </inkml:brush>
  </inkml:definitions>
  <inkml:trace contextRef="#ctx0" brushRef="#br0">38 1 18097,'0'0'363,"2"10"-785,1 29 593,-1 1-1,-3-1 1,0 1-1,-3-1 0,-9 41 1,-4 60 696,8 98 650,24 252-1,-7-347-225,3 1004 1257,-13-915-6417,1-2-3906</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21.624"/>
    </inkml:context>
    <inkml:brush xml:id="br0">
      <inkml:brushProperty name="width" value="0.025" units="cm"/>
      <inkml:brushProperty name="height" value="0.025" units="cm"/>
    </inkml:brush>
  </inkml:definitions>
  <inkml:trace contextRef="#ctx0" brushRef="#br0">45 450 18097,'-8'1'865,"-21"3"-502,21-2-375,27-1-131,99-7 394,0-6-1,124-28 1,-77 11-5,1828-179 2704,11 132-2108,-1854 72-875,75 0 22,323-19-886,-537 22 630,48-8-1090,-56 8 982,0 1-1,1-1 0,-1 0 0,0-1 1,0 1-1,0 0 0,0-1 0,0 0 1,-1 0-1,1 0 0,0 0 0,-1 0 0,1 0 1,2-4-1,0-12-4589</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21.982"/>
    </inkml:context>
    <inkml:brush xml:id="br0">
      <inkml:brushProperty name="width" value="0.025" units="cm"/>
      <inkml:brushProperty name="height" value="0.025" units="cm"/>
    </inkml:brush>
  </inkml:definitions>
  <inkml:trace contextRef="#ctx0" brushRef="#br0">1 50 18578,'0'0'1617,"15"-6"-1115,17-3-345,-1 0 0,1 2 0,0 1 0,65-2 0,-71 7-138,57-2 35,0 2 0,-1 5 0,117 19 0,-192-22-55,0 1 0,0 0 1,0 1-1,0-1 0,-1 1 1,11 6-1,-16-8 10,0 0 0,1 0 0,-1 0 0,0 0 0,0 0 0,0 0 0,0 0-1,0 0 1,0 0 0,0 1 0,0-1 0,-1 0 0,1 1 0,0-1 0,-1 1 0,1-1 0,-1 1 0,1-1 0,-1 1 0,0-1-1,0 1 1,0-1 0,0 1 0,0-1 0,0 1 0,0-1 0,0 1 0,0-1 0,-1 1 0,1-1 0,-1 1 0,1-1 0,-1 1-1,0-1 1,1 0 0,-3 3 0,-6 7 274,0 0-1,-1 0 1,0-1 0,-1-1-1,0 1 1,0-2 0,-1 0-1,-21 11 1,2 1 147,-211 119 1327,-44 31-1635,275-162-306,5-5-165,1 1-1,-1 0 1,0 0-1,1 1 1,0 0 0,0 0-1,0 0 1,1 0-1,-4 7 1,7-1-4685,11-9-4309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22.793"/>
    </inkml:context>
    <inkml:brush xml:id="br0">
      <inkml:brushProperty name="width" value="0.025" units="cm"/>
      <inkml:brushProperty name="height" value="0.025" units="cm"/>
    </inkml:brush>
  </inkml:definitions>
  <inkml:trace contextRef="#ctx0" brushRef="#br0">0 859 18065,'0'0'2135,"8"-13"-1291,50-72 128,116-131 1,-89 114-382,43-57 153,105-124-74,-233 283-665,0 0-1,0 1 0,0-1 0,0 0 1,0 1-1,0-1 0,0 0 0,0 1 0,0-1 1,0 0-1,1 1 0,-1-1 0,0 0 1,0 1-1,0-1 0,0 0 0,0 0 1,1 1-1,-1-1 0,0 0 0,0 0 1,0 1-1,1-1 0,-1 0 0,0 0 1,0 1-1,1-1 0,-1 0 0,0 0 1,1 0-1,-1 0 0,0 0 0,1 1 1,-1-1-1,0 0 0,1 0 0,-1 0 1,0 0-1,1 0 0,-1 0 0,0 0 0,1 0 1,-1 0-1,0 0 0,1 0 0,-1 0 1,0 0-1,0-1 0,1 1 0,-1 0 1,0 0-1,1 0 0,-1 0 0,0-1 1,0 1-1,1 0 0,-1 0 0,0 0 1,0-1-1,1 1 0,-1 0 0,0 0 1,0-1-1,0 1 0,1 0 0,-1-1 1,0 1-1,0 37-152,-1-24 135,-1 112 30,-1-50 17,3 0-1,20 146 1,-17-204-205,1 0 1,1 0-1,1-1 0,0 1 1,1-1-1,0-1 0,15 23 1,-17-31-324,0 0 0,1 0 1,0-1-1,1 0 0,-1 0 1,15 9-1,-14-10-318,0-1 1,1-1 0,-1 1-1,1-1 1,0-1 0,0 1-1,0-1 1,10 1-1,44-1-10094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42.076"/>
    </inkml:context>
    <inkml:brush xml:id="br0">
      <inkml:brushProperty name="width" value="0.025" units="cm"/>
      <inkml:brushProperty name="height" value="0.025" units="cm"/>
    </inkml:brush>
  </inkml:definitions>
  <inkml:trace contextRef="#ctx0" brushRef="#br0">11 0 11243,'0'0'2786,"-7"62"-2594,3-21 97,4 8 31,0 10-192,0 9-96,0 3 32,4 0-544,-3-3-1922,-1-6-321,0-13-1825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8.145"/>
    </inkml:context>
    <inkml:brush xml:id="br0">
      <inkml:brushProperty name="width" value="0.025" units="cm"/>
      <inkml:brushProperty name="height" value="0.025" units="cm"/>
    </inkml:brush>
  </inkml:definitions>
  <inkml:trace contextRef="#ctx0" brushRef="#br0">0 15 11979,'0'0'7495,"50"-13"-6149,0 12-289,14 1-64,9 0-353,2 0-223,-1 0-289,-10 4-96,-16 0-1185,-14-2-2018,-11-2-4773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8.244"/>
    </inkml:context>
    <inkml:brush xml:id="br0">
      <inkml:brushProperty name="width" value="0.025" units="cm"/>
      <inkml:brushProperty name="height" value="0.025" units="cm"/>
    </inkml:brush>
  </inkml:definitions>
  <inkml:trace contextRef="#ctx0" brushRef="#br0">0 59 7591,'0'0'4068,"59"22"-3684,-44-28-223,1-12-226,2-7-2401,-2-6-3588</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42.392"/>
    </inkml:context>
    <inkml:brush xml:id="br0">
      <inkml:brushProperty name="width" value="0.025" units="cm"/>
      <inkml:brushProperty name="height" value="0.025" units="cm"/>
    </inkml:brush>
  </inkml:definitions>
  <inkml:trace contextRef="#ctx0" brushRef="#br0">0 192 2819,'0'0'7233,"2"-10"-5028,0 4-2100,-2 2-73,0 0-1,1 0 1,0 0-1,0 0 1,0 0-1,1 0 1,-1 1-1,1-1 1,0 1 0,0-1-1,0 1 1,0 0-1,1 0 1,-1 0-1,1 0 1,0 0-1,0 0 1,5-3 0,16-9 235,2 1 1,-1 1 0,2 1 0,-1 1-1,2 1 1,-1 2 0,1 1 0,1 1-1,-1 1 1,1 2 0,-1 1-1,49 2 1,-75 0-269,-1 0 0,1 0 0,0 0 0,-1 0 0,1 0-1,0 1 1,0-1 0,-1 1 0,1-1 0,-1 1 0,1-1 0,0 1 0,-1 0-1,1 0 1,-1 0 0,0 0 0,1 0 0,-1 0 0,0 0 0,1 0-1,-1 1 1,0-1 0,0 0 0,0 1 0,0-1 0,0 1 0,-1-1 0,1 1-1,0-1 1,-1 1 0,1 0 0,-1-1 0,1 1 0,-1 0 0,0-1 0,0 1-1,0 0 1,0 0 0,0-1 0,0 1 0,0 0 0,-1-1 0,1 1-1,0 0 1,-1-1 0,0 3 0,-2 4 86,0-1 1,-1 1-1,0-1 1,0 0-1,0 0 0,-1 0 1,0-1-1,-9 10 1,-13 10 373,0-2 1,-2 0 0,0-2 0,-2-2-1,0 0 1,-1-2 0,-56 22 0,109-66-5932,12-9-2045</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43.083"/>
    </inkml:context>
    <inkml:brush xml:id="br0">
      <inkml:brushProperty name="width" value="0.025" units="cm"/>
      <inkml:brushProperty name="height" value="0.025" units="cm"/>
    </inkml:brush>
  </inkml:definitions>
  <inkml:trace contextRef="#ctx0" brushRef="#br0">565 0 11787,'0'0'4084,"-4"14"-3886,-5 13-71,-1-1 1,-1-1-1,-1 0 1,-1-1-1,-32 44 1,-103 120 192,131-168-311,-26 31-18,-189 206 824,232-256-830,-1 0 1,1 0-1,-1-1 0,0 1 0,1 0 1,-1-1-1,1 1 0,-1 0 0,0-1 1,0 1-1,1-1 0,-1 1 1,0-1-1,0 1 0,0-1 0,1 0 1,-1 1-1,0-1 0,0 0 0,0 0 1,0 0-1,0 1 0,0-1 1,0 0-1,-1 0 0,3-26-1556,5 0-1334,19-48 0,-17 53 1140,22-62-6675</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43.411"/>
    </inkml:context>
    <inkml:brush xml:id="br0">
      <inkml:brushProperty name="width" value="0.025" units="cm"/>
      <inkml:brushProperty name="height" value="0.025" units="cm"/>
    </inkml:brush>
  </inkml:definitions>
  <inkml:trace contextRef="#ctx0" brushRef="#br0">29 1 10730,'0'0'1538,"-23"71"255,18-31-576,5 2 193,11-1-289,23-6-160,12-5-257,9-8-351,17-5-193,3-13-64,0-4-1698,-2-4-4131</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44.089"/>
    </inkml:context>
    <inkml:brush xml:id="br0">
      <inkml:brushProperty name="width" value="0.025" units="cm"/>
      <inkml:brushProperty name="height" value="0.025" units="cm"/>
    </inkml:brush>
  </inkml:definitions>
  <inkml:trace contextRef="#ctx0" brushRef="#br0">0 2382 7015,'0'0'6913,"12"4"-6283,-8-2-559,0-1-1,1 1 1,-1-1 0,0 0 0,1 0 0,0 0-1,-1-1 1,1 1 0,0-1 0,-1 0-1,1-1 1,-1 1 0,1-1 0,0 0 0,-1 0-1,0 0 1,1-1 0,-1 1 0,0-1 0,1 0-1,-1 0 1,6-6 0,114-83 1207,140-134-1,-154 126-1067,1655-1273 191,-1428 1150-329,133-91 5,-464 308-120,25-17 141,-30 22-124,0-1 0,0 0 1,0 1-1,0-1 1,0 1-1,0-1 0,-1 0 1,1 0-1,0 0 0,-1 1 1,1-1-1,0 0 1,-1 0-1,1 0 0,-1 0 1,1 0-1,-1 0 0,0 0 1,1 0-1,-1 0 0,0 0 1,0 0-1,1-1 1,-3 1-205,1 1 0,-1-1 1,1 1-1,-1-1 0,1 1 1,-1 0-1,1 0 0,-1 0 1,1 0-1,-1 0 0,1 0 1,-1 0-1,-2 1 0,-2-1-809,-29 2-4006,-7 5-3283</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44.734"/>
    </inkml:context>
    <inkml:brush xml:id="br0">
      <inkml:brushProperty name="width" value="0.025" units="cm"/>
      <inkml:brushProperty name="height" value="0.025" units="cm"/>
    </inkml:brush>
  </inkml:definitions>
  <inkml:trace contextRef="#ctx0" brushRef="#br0">91 123 9673,'-8'-9'945,"-4"-5"-570,-1 0 373,0-1 0,1 0 0,1-1 1,-10-19-1,22 35-744,0-1-1,0 0 1,1 1 0,-1-1 0,0 1-1,1-1 1,-1 1 0,0 0 0,1 0-1,-1 0 1,1 0 0,-1 0 0,0 0-1,1 0 1,-1 0 0,0 0-1,1 0 1,-1 1 0,3 0 0,15 8 66,0 1 1,0 1-1,-1 0 1,0 1-1,-1 1 1,30 30 0,-15-15-10,240 209 96,337 274 1933,-462-400-1344,5-7 0,218 112-1,103 8-286,338 187-219,-741-365-259,-43-26 0,1-2 1,1-1-1,0-1 1,61 24-1,-84-38-182,0-1-1,0 0 1,0 0-1,0 0 1,0-1-1,8 0 1,-11 0-65,-1 0 0,1 0 0,-1-1 0,1 0 0,-1 1 0,0-1 0,1 0 0,-1 0 0,0 0 0,0 0 0,1-1 0,-1 1 0,0-1 0,0 1 0,-1-1 0,1 0 0,0 0 0,1-1 0,16-33-5601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45.341"/>
    </inkml:context>
    <inkml:brush xml:id="br0">
      <inkml:brushProperty name="width" value="0.025" units="cm"/>
      <inkml:brushProperty name="height" value="0.025" units="cm"/>
    </inkml:brush>
  </inkml:definitions>
  <inkml:trace contextRef="#ctx0" brushRef="#br0">108 1 14926,'-18'47'1057,"-5"11"-544,0 7-417,3 8-32,8 0 32,4-5 64,5-8-64,3-5-32,0-12-160,9-10-1377,0-15-1346,0-18-704,-4-6-2723</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45.816"/>
    </inkml:context>
    <inkml:brush xml:id="br0">
      <inkml:brushProperty name="width" value="0.025" units="cm"/>
      <inkml:brushProperty name="height" value="0.025" units="cm"/>
    </inkml:brush>
  </inkml:definitions>
  <inkml:trace contextRef="#ctx0" brushRef="#br0">7 224 18834,'0'0'1260,"-2"9"-828,0-6-396,2 1 1,-1-1-1,0 0 0,1 1 0,-1-1 1,1 1-1,0-1 0,0 0 1,0 1-1,1-1 0,1 6 0,0-4-12,0 0 0,0 0 0,1 0-1,0 0 1,0-1 0,0 1 0,0-1-1,1 0 1,5 5 0,27 25 50,1-1 1,82 55 0,-116-85-35,0-1-1,1 0 1,-1 0 0,0 0 0,1-1-1,-1 1 1,1-1 0,0 0 0,-1 0-1,1 0 1,0 0 0,0-1-1,0 1 1,0-1 0,-1 0 0,1 0-1,0-1 1,0 1 0,0-1 0,-1 0-1,6-1 1,-5-1 182,1 0-1,0 0 1,-1-1 0,1 1-1,-1-1 1,0 0 0,0 0-1,-1-1 1,1 1-1,-1-1 1,0 0 0,0 1-1,3-11 1,10-17-161,-2-1-1,-1 0 1,-1-1 0,-2 0 0,-2-1-1,-1 0 1,5-69 0,-12 101-239,0-1 0,0 1 0,-1-1 0,1 1 0,0-1 0,-1 1 0,0 0 0,0-1 0,0 1 0,0 0 1,-1 0-1,1-1 0,-1 1 0,-3-4 0,-24-22-10066,29 29 10099,-13-11-10441</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46.241"/>
    </inkml:context>
    <inkml:brush xml:id="br0">
      <inkml:brushProperty name="width" value="0.025" units="cm"/>
      <inkml:brushProperty name="height" value="0.025" units="cm"/>
    </inkml:brush>
  </inkml:definitions>
  <inkml:trace contextRef="#ctx0" brushRef="#br0">324 0 12492,'0'0'5669,"-59"96"-5541,19-36-96,-8 8 32,2 0-32,-1-9-32,8-12 0,10-12-96,15-18-64,12-17-512,8-8-1763,22-31-960,12-14 32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46.631"/>
    </inkml:context>
    <inkml:brush xml:id="br0">
      <inkml:brushProperty name="width" value="0.025" units="cm"/>
      <inkml:brushProperty name="height" value="0.025" units="cm"/>
    </inkml:brush>
  </inkml:definitions>
  <inkml:trace contextRef="#ctx0" brushRef="#br0">138 0 9097,'-6'11'1243,"-12"21"-709,2 0 0,1 1 0,-16 50 0,25-63-288,1 1 0,0 1 0,2-1 1,0 1-1,2-1 0,0 1 0,4 37 1,-2-53-236,1 0 1,-1 0-1,1 0 0,1 0 1,-1 0-1,1 0 1,0 0-1,0-1 0,0 0 1,1 1-1,0-1 1,0 0-1,0-1 1,9 8-1,-10-9 10,0-1-1,0 0 1,1 1 0,-1-1-1,1 0 1,-1-1 0,1 1 0,0-1-1,0 0 1,-1 1 0,1-2-1,0 1 1,0 0 0,0-1-1,0 0 1,0 0 0,0 0-1,0 0 1,0-1 0,0 1 0,0-1-1,0 0 1,0-1 0,4-1-1,-6 2-73,0 0 0,-1 0 0,1 0 0,0-1 0,-1 1 0,1 0 1,-1-1-1,0 1 0,1-1 0,-1 0 0,0 1 0,0-1 0,0 0 0,0 0 0,0 0 0,0-2 0,0 2-263,-1 0 0,1 0 1,-1 0-1,1 0 0,-1-1 0,0 1 1,0 0-1,0 0 0,0 0 0,0 0 1,0-1-1,-1 1 0,1 0 0,-1 0 1,-1-4-1,-13-11-4734</inkml:trace>
  <inkml:trace contextRef="#ctx0" brushRef="#br0" timeOffset="1">1 342 6694,'0'0'7303,"57"-9"-5509,-5 11-449,10-1-448,2-1-641,-7 0-192,-8-4-3203</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0:48.941"/>
    </inkml:context>
    <inkml:brush xml:id="br0">
      <inkml:brushProperty name="width" value="0.025" units="cm"/>
      <inkml:brushProperty name="height" value="0.025" units="cm"/>
    </inkml:brush>
  </inkml:definitions>
  <inkml:trace contextRef="#ctx0" brushRef="#br0">2110 525 3651,'21'-23'796,"-1"-1"0,-1-1 0,27-46 0,-41 62-722,-1 0 1,1 0-1,-2 0 0,1-1 1,-1 1-1,-1-1 0,0 0 0,0 0 1,-1 0-1,0 0 0,-1 0 0,0 0 1,0 0-1,-1-1 0,-4-14 1,3 18 51,-1 0 0,-1 0 0,1 0 0,-1 1 0,-1 0 0,1-1 0,-1 2 0,0-1-1,0 0 1,0 1 0,-1 0 0,0 1 0,0-1 0,0 1 0,-1 0 0,1 0 0,-1 1 0,0 0 0,-9-3 0,-11-3-38,-1 1 1,0 1-1,-53-6 0,-8 5 9,0 4 1,0 5 0,0 3 0,1 3 0,-91 21 0,70-4 502,1 5 1,1 4 0,-166 76-1,209-78-240,1 2-1,1 4 1,2 2-1,2 2 1,2 3-1,1 3 1,-49 55-1,81-76-270,2 1-1,1 1 1,0 0-1,3 2 1,0 0-1,2 1 0,-13 38 1,20-45-94,2 0 1,1 1-1,0-1 1,2 1-1,1 0 1,1 0-1,1 0 1,1 0-1,1 0 1,11 45-1,-5-40 16,2-1 0,2 0 1,0-1-1,2 0 0,1-1 0,1-1 0,1 0 0,2-1 0,0-1 0,2-1 0,0-1 1,35 28-1,-15-17 7,0-3 0,2-1 0,1-2 1,2-2-1,0-2 0,84 29 0,-54-31-40,1-4 0,1-2 0,0-4 0,0-4 0,1-3 0,0-3 0,106-14 0,-109 4 54,0-4-1,0-3 1,-2-4-1,0-3 0,-2-3 1,0-3-1,-2-3 1,-2-3-1,-1-3 1,118-89-1,-131 82 153,-1-1-1,-2-3 1,-2-2 0,-3-2-1,-2-2 1,-2-2 0,-3-2-1,-3-1 1,-2-2 0,-3-1-1,-3-2 1,22-72-1,-39 101-136,-2-1 0,-2-1 0,-1 1 0,2-54-1,-8 76-70,0-1 0,-1 0 0,-1 1 1,0 0-1,-1-1 0,-1 1 0,0 0 0,-1 1 0,0-1 0,-2 1 0,1 0 0,-2 0 0,-12-17 0,5 13-35,-1 1 1,-1 1-1,0 1 1,-1 0-1,-1 2 0,0 0 1,-1 1-1,0 0 0,-1 2 1,-33-12-1,-3 3 5,-2 2 1,-108-17-1,33 18 47,0 5 0,0 7 0,-1 5-1,1 6 1,0 6 0,1 6 0,1 5 0,-243 79 0,314-81-18,2 1 0,1 4-1,1 2 1,-77 52 0,94-51-2,1 1 0,1 1 0,2 3 0,2 0 0,1 3 0,-34 49 0,31-34-8,3 2-1,2 1 1,-41 103 0,59-123-30,1 0 1,2 1-1,2 0 1,1 1 0,2 0-1,2 0 1,2 60-1,4-75 46,0 0 0,1 0 0,2-1 1,0 0-1,1 0 0,1-1 0,2 0 0,0 0 0,1-1 0,0 0 0,2-1 0,1 0 0,0-1 0,1-1 0,1 0 0,0-1 0,1-1 0,23 15 0,-8-8 1,0-1 0,1-2 0,1-2-1,1-1 1,0-1 0,1-2 0,1-2 0,0-1-1,0-2 1,49 4 0,-2-7-4,0-4 1,1-3-1,-1-5 1,0-3-1,-1-3 1,127-39-1,-64 5-68,-2-6 0,235-124-1,-251 107 112,-3-6-1,117-94 1,-173 115 147,-2-3 0,-3-3 0,-3-3 0,85-113 0,-128 152-106,-1-2-1,-1 1 1,-2-2-1,0 0 1,-2 0-1,-1-2 1,12-48-1,-21 66-62,0 1 0,0 0-1,-1 0 1,-1-1 0,0 1-1,0 0 1,-1-1 0,-1 1-1,0 0 1,0 0 0,-1 0-1,-1 0 1,0 0 0,0 1-1,-1 0 1,0 0 0,-1 0 0,0 0-1,0 1 1,-1 0 0,-1 0-1,1 1 1,-1 0 0,-9-7-1,-10-4-28,0 1-1,-1 2 1,0 1 0,-1 1-1,-1 1 1,0 2-1,-1 1 1,0 1 0,-35-5-1,-31-1-49,-168-5 0,80 18 41,-367 43 0,400-17 47,1 7 1,-263 91-1,367-105-13,1 3 1,0 1 0,2 2 0,1 3 0,1 1-1,1 2 1,-45 41 0,67-52-6,1 1 0,0 0 0,2 1 0,0 2 0,1-1 0,2 2 1,0-1-1,1 2 0,1 0 0,2 0 0,0 1 0,1 0 0,2 0 0,1 1 0,-3 34 0,6-32-6,2-1 0,1 1 0,1-1-1,2 1 1,0-1 0,2 0 0,1-1-1,1 1 1,1-1 0,1-1 0,2 0-1,0 0 1,2-1 0,0-1 0,2 0-1,0-1 1,2-1 0,0 0 0,2-2-1,0 0 1,1-1 0,40 26 0,-18-18 6,1-3 0,1-1-1,0-2 1,2-3 0,0-1 0,1-3 0,0-1 0,75 7 0,-48-12 17,0-3 1,0-4-1,0-3 1,147-24-1,-136 8 2,-1-4-1,-1-3 1,-1-4-1,-2-4 1,141-80-1,-134 59 34,-2-3 0,-3-5 1,-3-2-1,117-124 0,-152 140 14,-2-3 1,53-82-1,-82 111-18,0 0 0,-2 0 0,-1-1 0,-1-1 0,-1 1 0,-2-2 1,0 1-1,-1-1 0,2-31 0,-8 48-19,0-1-1,0 1 1,-1-1 0,0 1 0,-1-1 0,0 1 0,-1 0 0,0 0 0,0 0 0,-1 0-1,0 1 1,0-1 0,-1 1 0,0 0 0,-1 0 0,0 1 0,0-1 0,0 1 0,-1 1-1,0-1 1,0 1 0,-15-9 0,-5-1-17,-1 1 1,0 1-1,-1 1 0,-1 2 1,-53-14-1,-10 3-113,-1 5 1,-157-10-1,-197 31 80,316 8 32,0 6 0,1 5 0,1 6 0,1 5 0,-205 86-1,276-95-4,1 3 0,2 3 0,1 2 0,1 2 0,2 3 0,-47 44 0,75-59-9,1 0 0,2 2 0,0 0 0,2 1 0,-27 51 0,34-56-1,2 1 1,1 0-1,1 0 0,1 1 1,0 0-1,2 0 0,1 0 1,-1 40-1,4-47-26,1 0 1,1 1 0,0-1-1,1 0 1,1 0-1,1-1 1,0 1-1,1-1 1,0 0 0,1-1-1,1 1 1,11 15-1,-4-10-158,1-2 0,0 0-1,1 0 1,1-2 0,1 0 0,0-1-1,31 18 1,3-5-341,1-2 0,1-2 0,1-3 0,1-2 0,111 21 0,-77-25-411,1-4-1,130-1 1,-26-16-854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8.588"/>
    </inkml:context>
    <inkml:brush xml:id="br0">
      <inkml:brushProperty name="width" value="0.025" units="cm"/>
      <inkml:brushProperty name="height" value="0.025" units="cm"/>
    </inkml:brush>
  </inkml:definitions>
  <inkml:trace contextRef="#ctx0" brushRef="#br0">4 1 9545,'0'0'1463,"0"10"-412,-2 50 151,0-13-643,5 59-1,-2-94-516,0 0-1,1 0 1,1 0 0,0 0-1,0 0 1,1-1-1,1 1 1,0-1-1,0 0 1,9 11-1,-14-21-16,0-1 0,0 1 0,1-1 0,-1 0 0,0 1 0,0-1 0,0 0 0,1 1-1,-1-1 1,0 0 0,0 0 0,1 1 0,-1-1 0,0 0 0,1 0 0,-1 1 0,0-1 0,1 0-1,-1 0 1,0 0 0,1 0 0,-1 1 0,0-1 0,1 0 0,-1 0 0,1 0 0,-1 0 0,0 0-1,1 0 1,-1 0 0,0 0 0,1 0 0,-1 0 0,1 0 0,-1 0 0,0-1 0,1 1 0,0 0-1,6-16 680,-2-23 525,-5 30-895,0-21 684,0 29-1002,1 0 0,-1 1 0,0-1 0,0 0 0,-1 1 0,1-1 0,0 0 0,0 1 0,0-1 0,0 0 0,0 1 0,-1-1 0,1 0 0,0 1 0,-1-1 0,1 1 0,0-1 0,-1 0 0,1 1 0,-1-1 0,1 1 0,0 0 0,-1-1 0,0 1 0,1-1 0,-1 1 0,1 0 0,-1-1 0,1 1 0,-1 0 0,0-1 0,-1 53-81,2-50 66,0-1 0,0 1 0,0-1 0,1 1 0,-1 0 0,1-1 0,-1 1 0,1-1 0,0 1 0,-1-1 0,1 1 0,0-1 0,0 0 0,0 1 0,0-1 0,0 0 0,0 0 0,1 1 0,-1-1 0,0 0 0,2 1 0,1 0 6,0-1-1,0 1 1,0-1 0,0 1 0,0-1 0,0 0 0,0 0-1,6 0 1,2-1 20,1 0 1,0 0-1,0-1 0,24-5 0,-3-5-3,-25 7-23,-1 1 1,1 1-1,0-1 1,-1 1-1,16-1 0,-23 4 33,0-1-1,0 1 0,0 0 0,-1-1 0,1 1 0,0 0 0,0-1 1,-1 1-1,1 0 0,0 0 0,-1 0 0,1-1 0,-1 1 0,1 0 1,-1 0-1,1 0 0,-1 0 0,0 0 0,1 0 0,-1 0 1,0 0-1,0 0 0,0 0 0,0 0 0,0 0 0,0 1 0,0-1 1,0 0-1,0 0 0,-1 1 0,1 0 33,0-1 0,0 0 0,0 1 0,0-1 0,0 1 0,0-1 0,0 1 0,0-1-1,1 1 1,-1-1 0,0 0 0,1 1 0,-1-1 0,1 0 0,0 1 0,-1-1 0,1 0 0,0 0 0,0 1 0,0-1 0,0 0 0,0 0 0,0 0 0,0 0-1,0 0 1,2 0 0,0 0 73,0-1-1,0 0 0,0 0 0,0 0 1,0-1-1,0 1 0,1-1 0,-1 0 1,0 0-1,0 0 0,-1 0 0,1 0 1,0-1-1,0 1 0,0-1 0,-1 0 1,1 1-1,3-5 0,44-47 238,-29 28-389,-20 24-639,11-14 868,-10 12-4847</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2.097"/>
    </inkml:context>
    <inkml:brush xml:id="br0">
      <inkml:brushProperty name="width" value="0.025" units="cm"/>
      <inkml:brushProperty name="height" value="0.025" units="cm"/>
    </inkml:brush>
  </inkml:definitions>
  <inkml:trace contextRef="#ctx0" brushRef="#br0">263 89 7399,'52'-89'8221,"-117"200"-3692,-120 152-3906,180-257-751,2-1-2,1-1 0,-1 0 0,-1 0 0,1 0 0,0-1 0,-1 1 1,0-1-1,0 1 0,0-1 0,0-1 0,-8 5 0,12-8-154,-1 0 0,0 0 1,0 0-1,1 0 1,-1 0-1,1 0 0,-1 0 1,1 0-1,-1 0 0,1 0 1,0 0-1,-1-1 0,1 1 1,0 0-1,0 0 1,0 0-1,0-2 0,0 1-434,-3-27-4055</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2.440"/>
    </inkml:context>
    <inkml:brush xml:id="br0">
      <inkml:brushProperty name="width" value="0.025" units="cm"/>
      <inkml:brushProperty name="height" value="0.025" units="cm"/>
    </inkml:brush>
  </inkml:definitions>
  <inkml:trace contextRef="#ctx0" brushRef="#br0">1 1 11115,'0'0'4292,"23"56"-3139,0-37-289,11 0-639,5-4-65,1 0 0,8-4-128,-7-1-224,0-3-2242,-7-3-1826,-9-3-1570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2.815"/>
    </inkml:context>
    <inkml:brush xml:id="br0">
      <inkml:brushProperty name="width" value="0.025" units="cm"/>
      <inkml:brushProperty name="height" value="0.025" units="cm"/>
    </inkml:brush>
  </inkml:definitions>
  <inkml:trace contextRef="#ctx0" brushRef="#br0">136 0 15407,'0'0'1825,"-10"11"-1771,6-6-54,-4 5 1,-1 0 1,2 0-1,-1 0 1,2 1-1,-1 1 1,-8 20-1,3 2 29,-27 83-31,36-105 28,0 1 0,1-1 1,1 0-1,0 1 0,0-1 0,2 1 0,2 20 0,-2-30-18,0 0 0,0 0-1,0 0 1,0 0 0,1-1 0,-1 1 0,1 0 0,0-1-1,0 1 1,0-1 0,0 0 0,0 0 0,1 1 0,-1-2-1,1 1 1,-1 0 0,1 0 0,0-1 0,-1 1-1,1-1 1,0 0 0,0 0 0,0 0 0,0 0 0,5 0-1,6 1-562,-1 0 0,1-1 0,-1 0 0,23-2 0,11-4-3877</inkml:trace>
  <inkml:trace contextRef="#ctx0" brushRef="#br0" timeOffset="1">357 157 15407,'0'0'-129,"-28"86"65,28-40 353,0-3 351,18-1-95,7-4-417,-2-3 64,0-5-128,-5-1-993,-6-7 161,-6-5 415,-3-9-127,-3-3-321,-3-5-224,-15-6-929,0-17-1313,-3-8 384</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3.157"/>
    </inkml:context>
    <inkml:brush xml:id="br0">
      <inkml:brushProperty name="width" value="0.025" units="cm"/>
      <inkml:brushProperty name="height" value="0.025" units="cm"/>
    </inkml:brush>
  </inkml:definitions>
  <inkml:trace contextRef="#ctx0" brushRef="#br0">1 244 6822,'0'-11'1730,"0"4"-1501,0 0 76,-1-1 1,2 0 0,-1 0-1,1 0 1,0 1 0,0-1 0,1 1-1,0-1 1,0 1 0,1-1-1,0 1 1,0 0 0,1 0-1,0 1 1,6-9 0,-1 6 94,0 0 0,0 1 0,1 0 1,0 0-1,1 1 0,0 1 0,12-6 0,-11 6-343,0 1 1,0 0-1,0 1 0,1 1 0,0 0 0,0 1 0,-1 0 0,1 1 0,1 0 0,-1 1 0,15 2 0,-26-2-58,-1 1 0,1 0 0,0 0 0,0 0 0,-1 0 0,1 0 0,-1 0 0,1 0 0,-1 1 0,1-1 1,-1 1-1,0-1 0,1 1 0,-1-1 0,0 1 0,0 0 0,0-1 0,-1 1 0,1 0 0,0 0 0,-1 0 0,1-1 0,-1 1 0,1 0 0,-1 0 0,0 0 0,0 0 0,0 0 0,0 0 0,0 0 1,0 0-1,-1 3 0,0 4 202,0 0 0,0 0 0,-1 0-1,0 0 1,-6 14 0,-2-2 169,0-1 0,-2 0 0,0-1 0,-17 20 0,23-31-273,-1 0 0,0 0 0,-1-1-1,0 0 1,0 0 0,-1 0 0,1-1-1,-1-1 1,-1 0 0,1 0-1,-12 4 1,20-8-157,0-1 0,-1 1 0,1-1 0,0 0 0,-1 1 0,1-1 0,0 0 0,-1 0 0,1 0 0,0 0 0,-1 0 0,1 0 0,-1 0 0,1-1 0,0 1 0,0 0 0,-1-1 0,1 1 0,-2-2 0,2 1-220,0 0-1,1 0 1,0 0 0,-1 0-1,1 0 1,-1 0-1,1 0 1,0 0 0,0 0-1,-1 0 1,1 0-1,0 0 1,0 0 0,0 0-1,0 0 1,0-1-1,1 1 1,-1 0 0,0 0-1,0 0 1,1 0-1,-1 0 1,1 0-1,-1 0 1,1 0 0,0-1-1,12-18-6413</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3.548"/>
    </inkml:context>
    <inkml:brush xml:id="br0">
      <inkml:brushProperty name="width" value="0.025" units="cm"/>
      <inkml:brushProperty name="height" value="0.025" units="cm"/>
    </inkml:brush>
  </inkml:definitions>
  <inkml:trace contextRef="#ctx0" brushRef="#br0">0 0 10122,'0'0'5060,"0"63"-3650,0-39-610,0-1-543,0 3 127,4-6-288,3 1-64,-2-7-64,4-7-1858,2-7-3074</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4.276"/>
    </inkml:context>
    <inkml:brush xml:id="br0">
      <inkml:brushProperty name="width" value="0.025" units="cm"/>
      <inkml:brushProperty name="height" value="0.025" units="cm"/>
    </inkml:brush>
  </inkml:definitions>
  <inkml:trace contextRef="#ctx0" brushRef="#br0">0 0 7111,'0'0'11178,"9"8"-10639,0-1-422,-1 1-1,0 1 0,0 0 0,-1 0 0,0 0 0,0 0 0,9 21 0,-12-21-37,0-1-1,1 0 1,-1-1-1,2 1 1,-1-1-1,1 0 0,13 13 1,-18-19-125,1 0 0,0 0-1,-1 0 1,1 0 0,0 0 0,-1 0 0,1 0-1,0 0 1,0-1 0,0 1 0,0-1 0,0 0-1,0 1 1,0-1 0,0 0 0,0 0 0,2 0-1,-2-1-188,1 0-1,-1 0 0,0 0 1,0 0-1,0 0 0,0 0 1,0 0-1,0-1 0,0 1 1,0-1-1,-1 0 0,1 1 1,-1-1-1,1 0 0,-1 0 1,1 0-1,-1 0 0,1-2 1,10-20-4015,1-3-1131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4.607"/>
    </inkml:context>
    <inkml:brush xml:id="br0">
      <inkml:brushProperty name="width" value="0.025" units="cm"/>
      <inkml:brushProperty name="height" value="0.025" units="cm"/>
    </inkml:brush>
  </inkml:definitions>
  <inkml:trace contextRef="#ctx0" brushRef="#br0">63 0 1441,'0'0'11691,"-23"69"-10153,18-36 159,-1 2-832,-1 7-480,2 2-1,-1 3 0,1-1-127,3-2-193,-1-6 0,3-5-96,0-9-737,0-9-2178,5-10-1825</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5.344"/>
    </inkml:context>
    <inkml:brush xml:id="br0">
      <inkml:brushProperty name="width" value="0.025" units="cm"/>
      <inkml:brushProperty name="height" value="0.025" units="cm"/>
    </inkml:brush>
  </inkml:definitions>
  <inkml:trace contextRef="#ctx0" brushRef="#br0">1 0 7271,'0'0'9598,"1"8"-8893,5 98 779,-6-78-1762,1 1-1,1-1 0,1 1 0,10 35 1,-13-64 186,0 0 1,0 0-1,1-1 1,-1 1-1,0 0 1,0 0-1,0 0 1,0 0-1,0 0 1,0 0-1,1 0 1,-1 0-1,0 0 1,0 0-1,0 0 1,0 0-1,0 0 1,1 0 0,-1 0-1,0 0 1,0 0-1,0 0 1,0 0-1,0 0 1,0 1-1,1-1 1,-1 0-1,0 0 1,0 0-1,0 0 1,0 0-1,0 0 1,0 0-1,0 0 1,0 0-1,0 0 1,1 1-1,-1-1 1,0-14-3335,-3-7-2344</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5.712"/>
    </inkml:context>
    <inkml:brush xml:id="br0">
      <inkml:brushProperty name="width" value="0.025" units="cm"/>
      <inkml:brushProperty name="height" value="0.025" units="cm"/>
    </inkml:brush>
  </inkml:definitions>
  <inkml:trace contextRef="#ctx0" brushRef="#br0">1 193 7976,'0'0'6827,"4"-8"-5636,-1 4-1019,-1-1 1,1 1-1,0 0 1,0 0-1,0 0 1,0 0-1,1 0 1,-1 1-1,1-1 1,0 1-1,0 0 1,1 0-1,-1 1 1,1-1-1,4-1 1,-3 2-79,0 0 0,0-1 0,0 1 0,0-1 1,-1-1-1,1 1 0,-1-1 0,0 0 0,0 0 0,-1 0 1,7-7-1,-8 6-62,-1 0 1,1 0-1,-1 0 1,0 0 0,0-1-1,0 1 1,-1-1-1,0 1 1,0-1-1,0 0 1,-1 1 0,0-11-1,0 15-107,0 4 14,0 0-1,0 0 1,1 0 0,-1 0-1,1 0 1,0 0-1,0 0 1,0 0-1,2 3 1,-3-5 56,5 11-209,1 1 1,1-1-1,0 0 0,1-1 0,0 0 0,12 13 1,21 17-4366,3-3-3391,-34-30 5637</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6.043"/>
    </inkml:context>
    <inkml:brush xml:id="br0">
      <inkml:brushProperty name="width" value="0.025" units="cm"/>
      <inkml:brushProperty name="height" value="0.025" units="cm"/>
    </inkml:brush>
  </inkml:definitions>
  <inkml:trace contextRef="#ctx0" brushRef="#br0">56 1 9833,'0'0'1575,"1"8"-614,2 5-363,1 1 0,1-1 0,0 0 0,13 23 0,-10-21-326,0-1 0,-2 1 0,0 0 1,-1 1-1,6 25 0,-7-15-98,-2 0 1,-1 0-1,-1 0 0,-1-1 1,-7 38-1,5-49-153,-1 1 0,0-1 0,-1 1 0,0-2 0,-1 1-1,-1 0 1,0-1 0,-1-1 0,-1 1 0,-17 20 0,1-12-1986,0-9-2839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9.217"/>
    </inkml:context>
    <inkml:brush xml:id="br0">
      <inkml:brushProperty name="width" value="0.025" units="cm"/>
      <inkml:brushProperty name="height" value="0.025" units="cm"/>
    </inkml:brush>
  </inkml:definitions>
  <inkml:trace contextRef="#ctx0" brushRef="#br0">1 0 10570,'0'0'6785,"11"2"-5808,0-1-685,0 2-1,0-1 1,0 1 0,0 1 0,-1 0-1,11 6 1,-17-8-222,0 0 0,0 0 0,-1 1 0,1-1 0,-1 1 0,1 0 0,-1 0 0,0 0 0,0 1 0,-1-1 0,1 1 0,-1-1 0,1 1 0,-1 0 0,0 0 0,-1 0 0,1 0 0,-1 1 0,1-1 0,-1 0 0,0 9 0,0-1 152,-2 0 0,0 0 1,0 0-1,-1 0 0,-5 17 0,0-1-114,7-27-106,0-1 0,0 0 0,0 1-1,0-1 1,-1 0 0,1 0 0,0 1-1,0-1 1,0 0 0,0 1 0,0-1-1,0 0 1,0 1 0,0-1 0,0 0-1,0 1 1,0-1 0,0 0 0,0 1-1,0-1 1,1 0 0,-1 1-1,0-1 1,0 0 0,0 0 0,0 1-1,1-1 1,-1 0 0,0 1 0,0-1-1,0 0 1,1 0 0,-1 0 0,0 1-1,0-1 1,1 0 0,-1 0 0,0 0-1,1 0 1,-1 1 0,0-1 0,1 0-1,-1 0 1,1 0 0,18-7 136,23-20 27,-41 26-173,11-8-27,58-45-2363,-27 15-4116,-17 11-1125</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7.041"/>
    </inkml:context>
    <inkml:brush xml:id="br0">
      <inkml:brushProperty name="width" value="0.025" units="cm"/>
      <inkml:brushProperty name="height" value="0.025" units="cm"/>
    </inkml:brush>
  </inkml:definitions>
  <inkml:trace contextRef="#ctx0" brushRef="#br0">63 387 3491,'0'0'10287,"-8"2"-8461,-4 0-1177,7-2-287,0 1 0,1 0 0,-1 0 0,0 1 0,1-1 0,-1 1 0,-4 2 0,9-3 70,3-1-149,8-2-128,-1-1 0,1 1 1,-1-2-1,0 1 0,0-1 0,0-1 0,0 0 0,-1 0 0,0-1 1,10-7-1,2-1-36,487-322-12,-506 335-1164,-24 7-3711,-3 2-346,-5 0-4046</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7.430"/>
    </inkml:context>
    <inkml:brush xml:id="br0">
      <inkml:brushProperty name="width" value="0.025" units="cm"/>
      <inkml:brushProperty name="height" value="0.025" units="cm"/>
    </inkml:brush>
  </inkml:definitions>
  <inkml:trace contextRef="#ctx0" brushRef="#br0">1 38 15439,'0'0'3229,"11"-4"-2759,18-4-178,-1 1 0,1 2 0,43-3 0,104 3 40,-176 5-314,1 1 0,0-1 0,-1 1-1,1 0 1,0-1 0,-1 1 0,1 0-1,-1 0 1,1 0 0,-1-1 0,1 1 0,-1 0-1,0 0 1,0 0 0,1 0 0,-1 0 0,0 0-1,0-1 1,0 1 0,0 0 0,0 0-1,0 0 1,0 0 0,0 0 0,0 0 0,0 0-1,-1 0 1,1 0 0,-1 1 0,-6 32 756,-74 155-149,57-125-3551,18-44-2369</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1:17.966"/>
    </inkml:context>
    <inkml:brush xml:id="br0">
      <inkml:brushProperty name="width" value="0.025" units="cm"/>
      <inkml:brushProperty name="height" value="0.025" units="cm"/>
    </inkml:brush>
  </inkml:definitions>
  <inkml:trace contextRef="#ctx0" brushRef="#br0">1 22 10474,'0'0'5883,"9"-4"-5477,2 0-288,1 1 0,-1 0 0,1 0 0,0 1 1,0 1-1,0 0 0,0 1 0,0 0 0,0 1 1,-1 0-1,1 1 0,0 0 0,20 7 0,42 14-75,-1 3-1,-1 3 0,-2 4 0,-1 2 0,-2 4 0,-1 2 0,82 69 1,3 20-1539,221 247 1,-330-331 1484,293 295-496,-289-300 802,2-3 1,2-2-1,1-2 1,1-3-1,102 45 1,-50-40 779,2-6-1,176 29 1,-157-36-896,170 53 0,-263-63-143,-1 1 0,-1 1 0,0 2 0,41 31 0,-57-39-61,-10-7-508,-13-11-8768</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2:12.114"/>
    </inkml:context>
    <inkml:brush xml:id="br0">
      <inkml:brushProperty name="width" value="0.025" units="cm"/>
      <inkml:brushProperty name="height" value="0.025" units="cm"/>
    </inkml:brush>
  </inkml:definitions>
  <inkml:trace contextRef="#ctx0" brushRef="#br0">186 121 5862,'0'0'1895,"-9"-7"-1009,4 4-796,-2-3 106,1 1 0,-1 0 0,0 0 0,0 1 0,0 0 0,-1 0 0,0 1 0,1 0 0,-16-4 0,134 12 384,0-4 0,203-26 0,-211 15-494,346-25-1106,-1408 109 1084,927-72-41,-9 0 12,1 2 0,-50 12 0,79-10-95,18-1-119,25 0 98,387-2-1084,-303-5 739,328-7-4138,-369 9 2423</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2:12.446"/>
    </inkml:context>
    <inkml:brush xml:id="br0">
      <inkml:brushProperty name="width" value="0.025" units="cm"/>
      <inkml:brushProperty name="height" value="0.025" units="cm"/>
    </inkml:brush>
  </inkml:definitions>
  <inkml:trace contextRef="#ctx0" brushRef="#br0">845 16 2338,'-170'1'2435,"-1"-1"95,12 0-800,25 0-609,27 0-545,34-1-384,42 2-96,80-2-1409,29-1 256,29-11-2851</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2:38.335"/>
    </inkml:context>
    <inkml:brush xml:id="br0">
      <inkml:brushProperty name="width" value="0.025" units="cm"/>
      <inkml:brushProperty name="height" value="0.025" units="cm"/>
    </inkml:brush>
  </inkml:definitions>
  <inkml:trace contextRef="#ctx0" brushRef="#br0">61 272 2626,'0'0'6086,"-9"-9"-5547,-4-3-366,7 8-79,1-1 0,0 0 0,0 0 0,0-1 0,-8-11 0,58 40-179,-10-4 113,2-2 1,0-1-1,1-2 0,0-2 1,1-2-1,1-1 1,55 6-1,290 0 270,-346-15-263,1928-49 2551,-918 14-1590,2122-77 237,-2068 52-1110,-1042 59-87,-50 1 191,-41 0 263,-51 4-490,-152 28 0,52-4-80,-21-8-31,-1-8 0,1-10 1,-299-34-1,-719-67 127,89 141-64,-742 90 21,1499-100-192,-526 115 0,871-140 84,5-3-42,0 2 0,0 1 0,-37 17 0,60-24 163,1 0 0,-1 0 0,0 1 0,0-1 0,0 1 0,0-1 1,1 0-1,-1 1 0,0-1 0,1 1 0,-1 0 0,0-1 0,1 1 0,-1 0 0,0-1 0,1 1 0,-1 0 1,1-1-1,-1 1 0,1 0 0,0 0 0,-1 0 0,1 0 0,0 1 0,0-2-7,0 1 0,1 0 0,-1 0-1,1-1 1,-1 1 0,1 0 0,-1 0-1,1-1 1,-1 1 0,1-1 0,0 1-1,-1-1 1,1 1 0,0-1 0,0 1-1,-1-1 1,1 1 0,0-1 0,1 1-1,48 11-332,-49-12 365,108 16-303,128 1 0,116-15 304,-229-3-70,1128-62 212,-649 23-94,1898-46 214,-737 35-143,-1626 46-130,1897-70 49,1 38-4,-68 35-14,-1942 2-35,96 0 23,213-28 0,-333 27-18,0 1 0,0 0-1,0 0 1,0-1 0,-1 1 0,1-1 0,0 1 0,0-1 0,0 0-1,-1 1 1,1-1 0,-1 0 0,1 0 0,0 0 0,-1-1-1,0 1 1,1 0 0,-1-1 0,2-1 0,-8-9-13,-19 2-74,-65-9 1,0 4 0,-1 4-1,-103 2 1,70 3 80,-3736-51-39,1802 70 56,578-8-5,-324 61 5,6 72-63,-441 129-132,2182-260 176,24-4 7,-51 13-1,73-10-96,21-1-130,21 1-247,594 10 288,-482-18 161,1032-40 30,-373 8 122,2306-46-119,-2006 54 67,2439-23 183,0 49-219,-2803 23-373,-252 10-4133,-320-20 911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2:44.343"/>
    </inkml:context>
    <inkml:brush xml:id="br0">
      <inkml:brushProperty name="width" value="0.025" units="cm"/>
      <inkml:brushProperty name="height" value="0.025" units="cm"/>
    </inkml:brush>
  </inkml:definitions>
  <inkml:trace contextRef="#ctx0" brushRef="#br0">24 87 8488,'0'0'1281,"-4"-9"-720,-1 1-420,3 5-100,1 0 0,-1 0 0,0 0 0,1 0-1,0 0 1,0 0 0,0-1 0,0 1 0,0 0 0,1 0 0,-1-1 0,1-3-1,0 6-35,0 0-1,1 0 0,-1-1 0,0 1 0,1 0 0,-1 0 0,1 0 0,0 0 0,-1 0 0,1 0 0,0 0 1,-1 0-1,1 0 0,0 0 0,0 1 0,0-1 0,0 0 0,0 0 0,0 1 0,0-1 0,0 1 0,0-1 1,0 1-1,0-1 0,0 1 0,1 0 0,-1-1 0,0 1 0,0 0 0,0 0 0,3 0 0,46-2-255,-36 2 243,928 1 227,-267 2-171,2963 27 652,-933 35 1038,1791 26-1432,-4122-88-427,1651 2 1100,-6-73-1122,-1815 49-3599,-134 7 539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34.936"/>
    </inkml:context>
    <inkml:brush xml:id="br0">
      <inkml:brushProperty name="width" value="0.025" units="cm"/>
      <inkml:brushProperty name="height" value="0.025" units="cm"/>
    </inkml:brush>
  </inkml:definitions>
  <inkml:trace contextRef="#ctx0" brushRef="#br0">5209 331 8296,'-3'-8'865,"1"2"-766,0 0 0,-1 0 0,0 0 0,0 1 0,0-1 0,-1 1 0,1 0 0,-1 0 0,-1 0 0,1 0 0,-1 1 0,1 0 0,-1 0 0,-1 0 1,1 0-1,0 1 0,-13-5 0,-13-6 67,-1 3 0,-1 1 1,-56-11-1,-109-5 162,123 18-206,-293-39 8,-150-17-94,-5 33-132,-476 81 162,740-31-95,250-18 27,-565 50-85,412-29 92,-238 64-1,42 33 962,309-99-720,1 3 0,1 1-1,1 3 1,2 1-1,-45 38 1,73-51-237,0 0 1,1 1 0,0 0-1,1 2 1,1-1-1,1 2 1,1 0-1,0 0 1,1 1 0,-13 41-1,19-50-16,1 1 0,0 0 0,1 0 0,1 0 0,0 0 0,0 0 0,1 0 0,1 0 0,0 0 0,0 0 0,2 0 0,-1 0 0,1-1 1,1 1-1,0-1 0,1 0 0,0 0 0,1 0 0,0-1 0,0 1 0,11 11 0,5 1 24,0-1 1,2-1-1,0-2 1,1 0-1,1-1 0,1-2 1,53 24-1,214 69 144,-273-102-146,282 85 57,3-13 1,4-13-1,2-14 1,561 20 0,-585-73-41,0-13 0,383-69 0,-668 83-32,596-120 79,-476 89-54,-1-6 0,209-95 1,-288 111 0,-1-2 0,-1-1 1,-1-3-1,-1-1 0,48-45 1,-70 56 81,-1-1 1,0 0-1,-1-1 1,-1 0 0,-1-1-1,-1-1 1,-1 0-1,-1-1 1,0 0-1,-2 0 1,0-1-1,7-39 1,-12 41-49,0 1-1,-2-1 0,0 0 1,-1 0-1,-1 0 1,-1 1-1,-1-1 1,0 1-1,-2-1 1,0 1-1,-2 0 0,0 1 1,-1 0-1,-1 0 1,-1 0-1,0 1 1,-1 1-1,-1 0 1,-1 0-1,-1 1 1,-25-23-1,8 13-43,-2 2 0,-1 1 0,0 2 0,-1 1 1,-2 1-1,0 3 0,0 1 0,-2 1 0,-42-8 0,-14 1-64,0 5-1,-164-8 1,0 21-1292,0 12 0,-303 48 0,305-23-2450,15-7-3529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51.275"/>
    </inkml:context>
    <inkml:brush xml:id="br0">
      <inkml:brushProperty name="width" value="0.025" units="cm"/>
      <inkml:brushProperty name="height" value="0.025" units="cm"/>
    </inkml:brush>
  </inkml:definitions>
  <inkml:trace contextRef="#ctx0" brushRef="#br0">10 172 7303,'-9'-22'1742,"9"21"-1713,0 1 0,0-1 1,0 1-1,0-1 1,0 1-1,0-1 1,1 1-1,-1-1 1,0 1-1,0-1 1,1 1-1,-1-1 1,0 1-1,1-1 1,-1 1-1,1-1 1,-1 1-1,0 0 1,1-1-1,-1 1 1,1 0-1,-1-1 1,1 1-1,0-1 1,5 0-25,-1 0 0,1 0 0,-1 0 0,1 0 0,0 1 0,6 0 1,8-1 47,1223-66 230,-99 82 331,-626-11-261,262 10-199,170 41-154,-12-18 28,2-34 13,-581-3-36,845-33 150,1295-44 1505,-1703 92-1712,-496-6 40,1934 45 44,-1187-50 22,-430-38 916,-267 13-547,-317 19-401,-14 2 17,0-1-1,-1-1 1,26-6-1,-44 8 7,1 0-1,0 0 1,-1 0-1,1 0 1,0 0-1,-1 0 1,1 0-1,-1 0 1,1-1-1,-1 1 1,1 0-1,-1-1 1,1 1-1,-1 0 1,1-1-1,-1 1 0,1 0 1,-1-1-1,1 1 1,-1-1-1,0 1 1,1-1-1,-1 1 1,0-1-1,1 1 1,-1-1-1,0 1 1,1-1-1,-1 1 1,0-1-1,0 0 1,0 1-1,0-1 1,0 1-1,0-1 1,0 0-1,0 1 1,0-1-1,0 1 1,0-1-1,0 0 1,0 1-1,0-1 0,-1 1 1,1-1-1,0 0 1,0 1-1,-1-1 1,1 1-1,0-1 1,-1 1-1,1-1 1,0 1-1,-1 0 1,1-1-1,-1 0 1,-2-1-44,1-1 0,-1 1 0,1 0 1,-1-1-1,0 1 0,0 1 0,0-1 0,-5-2 1,-15-2-41,0 2 0,0 1 0,-1 0 0,1 2 1,-31 2-1,-24-2 42,-771-33-1188,-896 42-1057,677 5 2289,-17 0 2,-2549 30-973,1972-19-1798,-1179 64 2455,1378-66 774,555 30 534,487-26-740,339-23-89,56 0-72,26-3-142,0 0-1,0 0 1,0 0-1,0 0 1,1 1-1,-1-1 1,0 0-1,0 0 1,0 0-1,0 1 1,0-1-1,1 0 1,-1 0-1,0 1 1,0-1 0,0 0-1,0 0 1,0 1-1,0-1 1,0 0-1,0 0 1,0 1-1,0-1 1,0 0-1,0 0 1,0 1-1,0-1 1,0 0-1,0 0 1,0 1-1,0-1 1,-1 0-1,1 0 1,0 0-1,0 1 1,0-1-1,0 0 1,0 0-1,-1 0 1,1 1-1,0-1 1,0 0-1,0 0 1,-1 0-1,1 0 1,0 0-1,-1 1 1,24 7 16,0-1-1,1-1 1,-1-1-1,46 3 1,103-4 101,-128-5-106,2532-47 101,-1424 18-220,1689-10 115,163 56 33,-57-18 7,-1531-7 33,-1242 8-18,214 2 104,-374-1-163,1-1-56,-1 2-1,1-1 1,-1 2-1,1 0 0,-1 1 1,0 0-1,27 10 1,-41-11-1579,-12-1-2087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2:58.064"/>
    </inkml:context>
    <inkml:brush xml:id="br0">
      <inkml:brushProperty name="width" value="0.025" units="cm"/>
      <inkml:brushProperty name="height" value="0.025" units="cm"/>
    </inkml:brush>
  </inkml:definitions>
  <inkml:trace contextRef="#ctx0" brushRef="#br0">102 75 8712,'-10'-2'1719,"6"2"-1435,-40-7 1021,40 7-1133,1-1 0,0 0 1,0 1-1,0-1 0,0-1 0,0 1 0,0 0 0,0-1 0,0 1 0,1-1 0,-1 0 0,0 0 1,-1-2-1,50 1-231,916 8 2469,875-8-720,-347 3-701,-111 2-750,2551-47 246,-3137 43-1622,-1053 2-6908,147 0 5147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9.596"/>
    </inkml:context>
    <inkml:brush xml:id="br0">
      <inkml:brushProperty name="width" value="0.025" units="cm"/>
      <inkml:brushProperty name="height" value="0.025" units="cm"/>
    </inkml:brush>
  </inkml:definitions>
  <inkml:trace contextRef="#ctx0" brushRef="#br0">47 0 12332,'0'0'2541,"-7"10"-566,4-6-1796,-24 38 1374,26-39-1445,0 0 1,-1 0-1,1-1 1,0 1-1,0 0 1,1 0 0,-1 0-1,0 1 1,1-1-1,0 0 1,0 0-1,0 0 1,0 0-1,0 0 1,1 0-1,1 6 1,-1-8-96,1 1-1,-1-1 1,0 0 0,1 1 0,-1-1 0,1 0 0,0 0 0,-1 0 0,1 0 0,0-1 0,0 1 0,-1 0 0,1-1 0,0 1-1,0-1 1,0 0 0,0 1 0,0-1 0,-1 0 0,1 0 0,0 0 0,3-1 0,44-4 181,-39 2-173,0 0 0,-1-1 1,1 0-1,-1-1 1,0 0-1,0 0 0,-1-1 1,1 0-1,-1 0 0,11-12 1,-19 17-23,0 1 1,0 0-1,1 0 0,-1 0 1,0 0-1,0 0 1,0 0-1,0 0 1,0-1-1,0 1 1,1 0-1,-1 0 0,0 0 1,0 0-1,0 0 1,0 0-1,0 0 1,1 0-1,-1 0 1,0 0-1,0 0 0,0 0 1,0 0-1,0 0 1,1 0-1,-1 0 1,0 0-1,0 0 1,0 0-1,0 0 0,1 0 1,-1 0-1,0 0 1,0 0-1,0 0 1,0 1-1,0-1 1,0 0-1,1 0 0,-1 0 1,0 0-1,0 0 1,0 0-1,0 0 1,0 1-1,0-1 1,0 0-1,0 0 0,0 0 1,0 0-1,1 0 1,-1 1-1,0-1 1,0 0-1,0 0 1,0 0-1,0 0 1,0 0-1,0 1 0,0-1 1,0 0-1,0 0 1,0 0-1,0 0 1,0 0-1,-1 1 1,1-1-1,2 23-103,-6 25-53,-11 68 362,1-8 304,-29 111-1,42-214-487,-1 0-1,0 0 1,0 0-1,0-1 1,-1 1 0,0-1-1,0 0 1,0 0-1,0 0 1,0 0-1,-6 4 1,8-7-12,0 0 1,0-1-1,0 1 1,0 0 0,0-1-1,0 1 1,0-1-1,0 1 1,0-1-1,0 0 1,0 1-1,0-1 1,0 0-1,0 0 1,0 0-1,0 0 1,-1 0 0,1 0-1,0 0 1,0 0-1,-2-1 1,2 0 0,-1 0 0,1 0 0,-1 0 1,1 0-1,0 0 0,-1-1 0,1 1 1,0-1-1,0 1 0,0 0 0,0-1 1,0 0-1,0 1 0,0-1 0,1 0 1,-1 1-1,1-1 0,-1-2 0,-3-10-65,0-1-1,2 1 1,0-1-1,0 0 0,1 1 1,1-1-1,1 0 0,0 0 1,1 0-1,0 1 0,1-1 1,6-17-1,8-12-1917,1 1 0,37-63-1,-45 87 893,30-54-3606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2:59.992"/>
    </inkml:context>
    <inkml:brush xml:id="br0">
      <inkml:brushProperty name="width" value="0.025" units="cm"/>
      <inkml:brushProperty name="height" value="0.025" units="cm"/>
    </inkml:brush>
  </inkml:definitions>
  <inkml:trace contextRef="#ctx0" brushRef="#br0">11051 845 9993,'-51'-40'869,"-2"2"0,-1 2 0,-2 2 0,-98-43 0,-253-75-1103,184 84-1320,-271-44 0,-241-3 1513,623 99 185,-509-63 963,-676 2 1,-583 128-1073,1220-23-27,215-12-3,-807 38 22,343 40 58,642-47-42,-354 110 0,337-55 74,230-78-80,0 2 1,2 2-1,-52 38 0,86-52-40,0 0 0,1 2 0,0 0 0,1 0 0,1 2 0,1 0 0,0 1 0,2 0 0,0 1 0,1 0 0,-12 31 0,18-36-50,0 0 1,1 1-1,0 0 0,1 0 0,1 0 0,1 1 1,0-1-1,1 0 0,1 0 0,1 1 0,0-1 0,1 0 1,0 0-1,1-1 0,1 1 0,14 28 0,3-5 46,1-1-1,2-1 1,2-1-1,1-2 0,2-1 1,1-1-1,2-1 1,1-2-1,1-1 1,43 24-1,24 10 45,2-5-1,177 68 1,-68-46 38,4-10 1,249 46-1,458 26 185,372-49-173,5-83 109,880-132-84,-815-40 638,-1005 96-220,610-194-1,-629 126-437,-295 113-60,0-3 0,-2-2 0,-1-2 0,77-65-1,-104 78 73,-2 0-1,0 0 0,-1-2 1,0 1-1,-2-2 0,0 0 1,-1 0-1,-1-1 0,-1-1 1,0 1-1,7-33 0,-12 36-21,-1 0-1,-1 1 0,-1-1 1,0 0-1,-1 0 0,-1 1 1,-1-1-1,0 0 0,-1 1 0,-1-1 1,-1 1-1,0 0 0,-1 0 1,0 1-1,-15-26 0,2 13-60,0 1 0,-1 1 0,-2 1 0,0 1 0,-2 1 0,0 1 0,-2 1 0,-54-34 0,8 14 7,-2 2 0,-109-40 0,18 21-340,-2 7 0,-3 8 0,-213-28 0,-532-5-1457,-433 101-5592,1089-2 4382</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1.044"/>
    </inkml:context>
    <inkml:brush xml:id="br0">
      <inkml:brushProperty name="width" value="0.025" units="cm"/>
      <inkml:brushProperty name="height" value="0.025" units="cm"/>
    </inkml:brush>
  </inkml:definitions>
  <inkml:trace contextRef="#ctx0" brushRef="#br0">26 1 8456,'0'0'13421,"39"49"-12460,-39-6-673,0 3-160,0 3-128,0-1 32,0 2-32,0 0-32,0-6-865,-9-3-1345,-5-9-641,-4-9-2081,-5-12-385</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1.377"/>
    </inkml:context>
    <inkml:brush xml:id="br0">
      <inkml:brushProperty name="width" value="0.025" units="cm"/>
      <inkml:brushProperty name="height" value="0.025" units="cm"/>
    </inkml:brush>
  </inkml:definitions>
  <inkml:trace contextRef="#ctx0" brushRef="#br0">10 61 12588,'0'0'4740,"-3"14"-3912,1-4-599,0 1 0,1-1 0,0 1 0,0-1 1,2 1-1,-1-1 0,1 1 0,1-1 0,-1 1 0,2-1 0,0 0 1,7 19-1,2-4 121,0 0 0,2-1 1,0-1-1,25 31 1,-32-46-242,0-1 0,0 1-1,1-2 1,0 1 0,0-1 0,16 9 0,-19-13 22,0 1 0,0-1 0,0 0-1,1-1 1,-1 0 0,0 1 0,1-2-1,-1 1 1,1 0 0,-1-1 0,1 0 0,-1-1-1,9 0 1,-7-2-7,-1 1-1,1-1 0,-1 0 1,1 0-1,-1-1 1,0 0-1,0 0 0,-1 0 1,1-1-1,-1 0 1,0 0-1,0 0 0,-1 0 1,1-1-1,-1 0 1,4-9-1,7-11 34,-1-2-1,14-39 1,21-71-310,-21 43-6095,-23 84 728,0 8-3208</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2.435"/>
    </inkml:context>
    <inkml:brush xml:id="br0">
      <inkml:brushProperty name="width" value="0.025" units="cm"/>
      <inkml:brushProperty name="height" value="0.025" units="cm"/>
    </inkml:brush>
  </inkml:definitions>
  <inkml:trace contextRef="#ctx0" brushRef="#br0">1 53 4548,'0'0'15311,"2"8"-14532,10 55 536,-3 2-1,-2 0 1,-3 90 0,-4-248 2398,0-174-3631,3 279-165,0 0-1,1 0 1,1 0-1,0 0 1,0-1 0,1 0-1,12 17 1,-12-19 75,1 1 0,0-1 0,1-1 0,0 1 1,0-1-1,1-1 0,0 0 0,18 12 0,-24-17 10,1 0 0,-1 0 1,0 0-1,1-1 0,0 0 0,-1 1 0,1-1 0,0 0 0,0-1 0,0 1 0,-1-1 1,1 0-1,0 0 0,0 0 0,0 0 0,0 0 0,0-1 0,-1 0 0,1 0 0,0 0 0,-1 0 1,1-1-1,0 1 0,-1-1 0,0 0 0,1 0 0,-1 0 0,0-1 0,0 1 0,3-4 0,1-2 30,-1 0 1,0-1-1,0 0 0,-1 0 0,0 0 0,0 0 0,-1-1 0,-1 0 0,1 0 0,-2 0 0,1 0 0,-1-1 0,-1 1 0,0-1 0,0 1 0,-1-1 0,-1 1 0,-2-20 0,2 28-32,0 0 0,1 0 0,-1 0 0,0 0 0,0 0-1,0 0 1,0 0 0,-1 0 0,1 1 0,0-1 0,-1 0 0,-1-1 0,2 2-8,1 1 0,-1 0-1,1 0 1,-1-1 0,1 1 0,-1 0 0,1 0 0,-1 0 0,0-1 0,1 1 0,-1 0 0,1 0 0,-1 0 0,1 0-1,-1 0 1,0 0 0,1 0 0,-1 0 0,1 1 0,-1-1 0,1 0 0,-1 0 0,1 0 0,-1 0 0,1 1 0,-1-1-1,1 0 1,-1 1 0,1-1 0,-1 0 0,1 1 0,-1-1 0,1 1 0,0-1 0,-1 0 0,1 1 0,0-1-1,-1 1 1,1-1 0,0 1 0,0-1 0,-1 1 0,1-1 0,0 1 0,0 0 0,0-1 0,0 1 0,0-1 0,0 1-1,0-1 1,0 2 0,-5 16-20,1 1 1,0 0-1,2 0 0,0-1 0,1 2 0,1-1 0,1 0 0,3 19 0,-3-35 27,-1 0-1,1 0 0,0 0 0,0 0 0,0 0 1,0 0-1,1-1 0,-1 1 0,1 0 0,-1-1 1,1 1-1,0-1 0,0 1 0,0-1 0,1 0 1,-1 0-1,0 0 0,1 0 0,-1 0 0,1-1 1,0 1-1,0-1 0,-1 0 0,1 0 0,0 0 1,0 0-1,0 0 0,0 0 0,0-1 0,0 0 1,0 1-1,1-1 0,-1-1 0,0 1 1,5-1-1,1 0 16,0-1-1,-1 0 1,1-1 0,-1 0 0,1 0 0,-1-1 0,0 0-1,0-1 1,0 1 0,-1-1 0,9-8 0,0-3 56,0-1 1,25-36-1,-9 10 28,-31 77-562,-2-15 482,0-12 7,1-1 0,0 1 0,0 0 0,1-1 0,0 1 0,0 0 0,2 6 1,-3-12-20,1 0-1,-1 0 1,1 0 0,-1 0 0,1 0 0,-1 0 0,1-1 0,0 1 0,-1 0 0,1 0 0,0-1 0,0 1 0,0 0 0,-1-1 0,1 1 0,0-1 0,0 1 0,0-1 0,0 1 0,1-1 0,1 1 1,-1-1 1,1 0 0,-1 0-1,0 0 1,1 0 0,-1-1-1,0 1 1,1-1 0,-1 1-1,0-1 1,1 0-1,2-2 1,12-6 50,-2 0-1,1-1 1,-2-1-1,1-1 0,12-12 1,-12 9-43,1 2 0,0 0 1,32-18-1,-47 30-20,0 0 1,1 0 0,-1 0-1,0 0 1,0 1-1,1-1 1,-1 0-1,0 1 1,1-1 0,-1 1-1,1 0 1,-1-1-1,0 1 1,1 0-1,-1 0 1,1 0-1,-1 0 1,1 0 0,-1 0-1,0 0 1,1 1-1,-1-1 1,1 1-1,-1-1 1,0 1 0,1-1-1,-1 1 1,0-1-1,1 1 1,-1 0-1,0 0 1,0 0 0,0 0-1,0 0 1,0 0-1,0 0 1,0 0-1,0 0 1,0 0 0,-1 1-1,1-1 1,0 0-1,-1 1 1,1-1-1,0 3 1,2 7 17,-1 1 0,-1-1 1,1 1-1,-2 22 0,1-5 151,-1-23-135,8 47 153,-8-52-173,0 1-1,0-1 1,1 1 0,-1-1-1,0 0 1,1 1-1,0-1 1,-1 1-1,1-1 1,0 0-1,-1 1 1,1-1 0,0 0-1,0 0 1,0 0-1,0 0 1,0 0-1,1 0 1,-1 0 0,0 0-1,0 0 1,1 0-1,-1-1 1,0 1-1,1-1 1,-1 1-1,1-1 1,1 1 0,-3-2-144,1 0 1,0-1 0,0 1 0,-1 0 0,1 0 0,-1-1-1,1 1 1,-1-1 0,1 1 0,-1 0 0,0-1-1,0 1 1,0-1 0,0 1 0,0-1 0,0 1 0,0-1-1,0-1 1,0 1-317,-1-7-1191,0 0 0,0 1 0,0-1 0,-5-13 0,-6-20-5661</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2.795"/>
    </inkml:context>
    <inkml:brush xml:id="br0">
      <inkml:brushProperty name="width" value="0.025" units="cm"/>
      <inkml:brushProperty name="height" value="0.025" units="cm"/>
    </inkml:brush>
  </inkml:definitions>
  <inkml:trace contextRef="#ctx0" brushRef="#br0">0 1 17104,'0'0'9609,"66"16"-9545,-26-8-1377,1-2-2755,-2 2-2786</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3.140"/>
    </inkml:context>
    <inkml:brush xml:id="br0">
      <inkml:brushProperty name="width" value="0.025" units="cm"/>
      <inkml:brushProperty name="height" value="0.025" units="cm"/>
    </inkml:brush>
  </inkml:definitions>
  <inkml:trace contextRef="#ctx0" brushRef="#br0">36 158 11979,'0'0'9001,"10"-2"-7400,7-3-1420,0-1-1,-1 0 1,1-1-1,-1-1 1,-1-1 0,0 0-1,0-1 1,0 0-1,-1-2 1,22-22-1,-36 34-150,1-1 0,0 0-1,0 0 1,0 0 0,-1 0-1,1 0 1,0 0 0,-1 0-1,1 0 1,-1 0 0,1 0 0,-1 0-1,0 0 1,1 0 0,-1 0-1,0 0 1,0-1 0,0 1-1,0 0 1,0 0 0,0 0-1,0 0 1,0-1 0,0 1 0,-1 0-1,0-2 1,0 2 17,0 0 0,0 0 0,0 0 1,-1 1-1,1-1 0,0 0 0,-1 1 0,1-1 1,0 1-1,-1-1 0,1 1 0,-1-1 0,1 1 1,-1 0-1,1 0 0,-1 0 0,-1 0 0,-6 0 64,0 1 0,0 0 0,0 0 0,0 1 0,-16 5 0,14-2 32,1 0 0,0 1 0,0 0 0,0 1 0,1 0 0,0 1 0,0 0 0,-14 17 0,17-18 15,1 0 0,0 0 0,1 1 1,-1-1-1,1 1 0,1 0 0,-1 0 0,1 0 0,1 0 0,0 1 0,0-1 0,-1 16 0,3-21-150,0 0 0,1-1 1,-1 1-1,1 0 0,0 0 0,-1-1 1,1 1-1,1 0 0,-1-1 0,0 1 1,1-1-1,-1 1 0,1-1 0,0 0 1,-1 0-1,1 0 0,0 0 0,0 0 1,1 0-1,-1 0 0,0-1 0,1 1 1,-1-1-1,1 1 0,-1-1 0,1 0 1,0 0-1,-1 0 0,1-1 0,0 1 1,0-1-1,4 1 0,14 2-77,1-1 0,-1 0 0,30-3 1,-26 0-271,-12 1-468,-1 0-1,0-1 0,0-1 1,0 0-1,0 0 1,22-8-1,11-11-6479</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4.099"/>
    </inkml:context>
    <inkml:brush xml:id="br0">
      <inkml:brushProperty name="width" value="0.025" units="cm"/>
      <inkml:brushProperty name="height" value="0.025" units="cm"/>
    </inkml:brush>
  </inkml:definitions>
  <inkml:trace contextRef="#ctx0" brushRef="#br0">38 186 7111,'0'0'14547,"-4"7"-14243,-3 14 2,0-1 0,2 1 0,0-1 0,2 1 0,0 1-1,1-1 1,1 0 0,1 1 0,5 40 0,-5-62-280,1 0 0,-1 1 1,0-1-1,0 0 0,0 0 0,0 0 0,0 0 1,0 1-1,0-1 0,1 0 0,-1 0 1,0 0-1,0 0 0,0 0 0,0 0 0,0 1 1,1-1-1,-1 0 0,0 0 0,0 0 0,0 0 1,1 0-1,-1 0 0,0 0 0,0 0 0,0 0 1,0 0-1,1 0 0,-1 0 0,0 0 1,0 0-1,0 0 0,1 0 0,-1 0 0,0 0 1,0 0-1,0 0 0,1 0 0,-1 0 0,0 0 1,0-1-1,0 1 0,0 0 0,1 0 0,-1 0 1,0 0-1,0 0 0,0 0 0,0-1 1,0 1-1,0 0 0,1 0 0,-1 0 0,0 0 1,0-1-1,0 1 0,0 0 0,0 0 0,0 0 1,0-1-1,0 1 0,0 0 0,9-12 570,-3 0-404,-1-1-1,-1 0 1,1 0-1,-2 0 1,0 0-1,-1-1 1,1-17-1,-2-98-105,-1 117-27,-1-1-64,1 1 0,-1-1 0,-1 1 0,0 0 0,-1-1 1,0 1-1,-1 0 0,0 1 0,-1-1 0,-6-11 0,3 19-271,5 14 92,2 20 6,1-27 160,0 1 17,0 1 1,0-1-1,1 0 0,-1 0 1,1 1-1,0-1 1,0 0-1,1 0 1,-1 0-1,1 0 1,0 0-1,0-1 0,0 1 1,1-1-1,-1 1 1,1-1-1,0 0 1,0 1-1,0-2 1,0 1-1,0 0 0,1-1 1,-1 1-1,1-1 1,0 0-1,-1 0 1,1 0-1,0-1 1,0 1-1,0-1 0,1 0 1,-1 0-1,0-1 1,5 1-1,-1 0 21,0-1 0,0 0 0,0 0 0,0-1 1,0 1-1,0-2 0,0 1 0,-1-1 0,1-1 0,-1 1 0,1-1 0,-1-1 0,0 1 0,0-1 0,0 0 0,-1-1 0,12-9 0,-13 9 50,-1 0 0,1-1 0,-1 1 0,0-1 1,-1 0-1,1 0 0,-1 0 0,0 0 0,-1-1 0,1 1 0,-1-1 0,-1 1 0,1-1 0,-1 0 0,0 0 0,-1-11 0,-15 119-337,13-71 278,-1 8 27,2 72 0,2-101-40,-1 0-1,2 1 1,-1-1 0,1 0-1,1 0 1,0-1-1,0 1 1,0-1-1,1 1 1,1-1 0,-1 0-1,1-1 1,9 12-1,-12-17-145,0 0-1,-1-1 1,1 1-1,0 0 1,0 0-1,0-1 1,0 1-1,1-1 1,-1 0-1,0 0 1,1 0-1,-1 0 0,1 0 1,-1 0-1,1-1 1,-1 1-1,1-1 1,3 1-1,-4-2-236,-1 1-1,1-1 0,-1 1 1,0-1-1,1 0 1,-1 0-1,0 0 0,1 0 1,-1 1-1,0-2 0,0 1 1,0 0-1,0 0 0,0 0 1,0 0-1,0-1 1,0 1-1,-1 0 0,1-1 1,0 1-1,-1-1 0,1 1 1,-1-1-1,1 1 0,-1-1 1,0 1-1,0-1 1,0 1-1,0-1 0,0-1 1,1-24-6288</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4.980"/>
    </inkml:context>
    <inkml:brush xml:id="br0">
      <inkml:brushProperty name="width" value="0.025" units="cm"/>
      <inkml:brushProperty name="height" value="0.025" units="cm"/>
    </inkml:brush>
  </inkml:definitions>
  <inkml:trace contextRef="#ctx0" brushRef="#br0">0 101 9257,'0'0'13100,"11"7"-11642,-4-2-1337,0-1 1,0 1-1,0-1 1,1-1-1,-1 0 1,1 0-1,0 0 1,-1-1-1,1 0 1,1-1-1,-1 1 1,0-2-1,0 1 1,0-1-1,0 0 1,1-1-1,-1 0 1,0 0-1,0-1 1,14-4-1,-9-2-26,0 0 0,-1 0 0,1-1-1,-2-1 1,1 0 0,-2-1 0,18-20-1,-35 77-275,6-41 203,0-1 0,0 0 1,0 1-1,1-1 0,-1 0 1,1 1-1,0-1 0,1 0 1,-1 1-1,1-1 0,-1 0 1,1 1-1,1-1 0,-1 0 1,1 0-1,1 4 0,0-5-11,-1-1 0,1 1-1,-1-1 1,1 0 0,0 0-1,0 0 1,0 0 0,0 0-1,0-1 1,1 1 0,-1-1-1,0 0 1,1 0 0,-1 0-1,1-1 1,-1 1-1,1-1 1,-1 1 0,1-1-1,4-1 1,5 1-24,1-2-1,-1 1 0,1-1 1,-1-1-1,0-1 1,0 0-1,0 0 1,0-2-1,-1 1 1,0-1-1,0-1 1,0 0-1,15-14 1,-20 15-634,0 0 0,0-1 0,0 0 0,-1-1 0,-1 1 0,1-1 0,5-11 0,-11 18-303,1 2 901,-1 0 0,0 0 0,0 0 0,1 0 0,-1 0 0,1 0 0,-1 0 0,1 0 0,-1-1 0,1 1 0,-1 0 1,1 0-1,0-1 0,-1 1 0,1 0 0,0-1 0,1 2 0,2-1 54,1-1-1,-1 1 1,0-1 0,1 0 0,-1 0-1,0 0 1,1 0 0,-1-1 0,0 0-1,0 0 1,1 0 0,-1 0 0,5-3-1,48-30 177,-19 9-156,-38 25-23,0 0 0,1 0 1,-1 0-1,1 0 0,-1 1 0,0-1 0,1 0 0,-1 0 0,0 0 1,1 0-1,-1 0 0,0 1 0,1-1 0,-1 0 0,0 0 0,1 1 0,-1-1 1,0 0-1,1 0 0,-1 1 0,0-1 0,0 0 0,0 1 0,1-1 1,-1 0-1,0 1 0,0-1 0,0 1 0,0-1 0,0 0 0,1 1 0,-1-1 1,0 0-1,0 1 0,0-1 0,0 1 0,0-1 0,0 0 0,0 1 0,-1-1 1,1 1-1,0-1 0,0 0 0,0 1 0,0 27 836,0-22-709,-1 17 254,0 1 1,2-1 0,1 1 0,0-1-1,2 1 1,1-1 0,1 0 0,17 43-1,-18-57-458,-1 1-1,0-1 1,-1 1-1,0 0 0,0-1 1,-1 1-1,0 1 0,-1-1 1,0 0-1,0 0 1,-2 14-1,0-22 106,1 0 0,-1 0 0,0 0 1,0 0-1,0 0 0,0 0 0,0 0 0,0 0 0,0 0 0,0 0 1,-1-1-1,1 1 0,-1-1 0,1 1 0,-1-1 0,0 0 1,0 1-1,0-1 0,1 0 0,-1 0 0,0 0 0,0 0 0,0-1 1,-1 1-1,1 0 0,0-1 0,0 0 0,0 1 0,0-1 0,0 0 1,-1 0-1,-2-1 0,2 2 46,0-1 0,0-1 0,0 1 0,0 0 0,0-1 0,0 0 0,0 0 0,0 1 0,0-2 0,1 1 0,-1 0 0,0-1 0,1 1 0,-1-1 0,1 0 0,-1 1 0,1-1 0,0 0 0,0-1 0,0 1 0,0 0 0,0-1 0,-2-3 0,0-6-147,1 0 0,0 1 0,0-2 0,1 1 1,1 0-1,0 0 0,1 0 0,0-1 1,1 1-1,0 0 0,1 0 0,0 0 0,1 0 1,0 0-1,1 0 0,0 1 0,1 0 0,1 0 1,7-12-1,-5 9 13,2 0 1,0 0-1,0 1 1,1 1-1,1 0 1,0 0-1,1 1 1,0 1-1,1 0 1,0 1-1,0 0 1,1 1-1,24-10 1,-38 18 56,1-1-1,-1 0 1,0 0-1,1 1 1,-1-1 0,1 1-1,-1 0 1,1-1 0,-1 1-1,1 0 1,-1 0 0,1 0-1,-1 0 1,1 0 0,-1 0-1,1 0 1,-1 0 0,1 1-1,-1-1 1,1 0 0,-1 1-1,1 0 1,-1-1 0,1 1-1,0 1 1,0 0 57,-1 0 0,0 0 0,0 0 0,-1 0 0,1 1 0,0-1 0,-1 0 0,0 1 0,1-1 0,-1 0 0,0 5 0,-1-4-9,1-1 0,0 0 0,0 0 0,0 0 0,0 0 0,0 0 0,1 1 0,-1-1 0,0 0 0,1 0 0,0 0 0,-1 0 0,1 0 0,0 0 0,0 0-1,0 0 1,0-1 0,1 1 0,-1 0 0,0 0 0,1-1 0,-1 1 0,1-1 0,0 0 0,-1 1 0,1-1 0,0 0 0,0 0 0,0 0 0,3 1-1,11 1 58,1-1-1,0-1 0,0-1 0,0 0 1,0-1-1,0-1 0,0-1 0,-1 0 0,27-9 1,-19 5-130,1 2 0,-1 0 0,41-1 0,-64 6-642,-2 0 559,1 0 0,0 0 0,0 0 0,0 0 0,0 0 0,0 0-1,0-1 1,0 1 0,0 0 0,0 0 0,0 0 0,0 0 0,0 0 0,0-1-1,0 1 1,0 0 0,0 0 0,0 0 0,0 0 0,0 0 0,0 0 0,0 0 0,1-1-1,-1 1 1,0 0 0,0 0 0,0 0 0,0 0 0,0 0 0,0 0 0,0 0-1,0 0 1,0-1 0,1 1 0,-1 0 0,0 0 0,0 0 0,0 0 0,0 0-1,0 0 1,0 0 0,1 0 0,-1 0 0,0 0 0,0 0 0,0 0 0,0 0 0,0 0-1,0 0 1,1 0 0,-1 0 0,0 0 0,0 0 0,0 0 0,0 0 0,0 0-1,0 0 1,1 0 0,-1 0 0,0 0 0,0 1 0,0-1 0,0 0 0,0 0-1,0 0 1,0 0 0,0 0 0,0 0 0,1 0 0,4-14-8609</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5.626"/>
    </inkml:context>
    <inkml:brush xml:id="br0">
      <inkml:brushProperty name="width" value="0.025" units="cm"/>
      <inkml:brushProperty name="height" value="0.025" units="cm"/>
    </inkml:brush>
  </inkml:definitions>
  <inkml:trace contextRef="#ctx0" brushRef="#br0">50 89 8040,'7'-6'1199,"-3"3"-330,1 0 1,-1-1-1,0 1 0,-1-1 0,1 0 1,-1 0-1,1 0 0,-1 0 0,0 0 1,-1-1-1,1 1 0,-1-1 0,0 0 1,0 0-1,2-8 0,-5 12-794,1 1-1,0-1 1,-1 0 0,1 1-1,-1-1 1,1 1 0,-1-1-1,0 1 1,1 0-1,-1-1 1,0 1 0,1-1-1,-1 1 1,0 0-1,1 0 1,-1-1 0,0 1-1,1 0 1,-1 0-1,0 0 1,0 0 0,1 0-1,-1 0 1,0 0 0,1 0-1,-1 0 1,0 0-1,0 0 1,1 0 0,-1 1-1,0-1 1,1 0-1,-1 0 1,0 1 0,1-1-1,-1 0 1,-1 2-1,-28 11-245,25-10 168,1 0 0,0 0 0,0 1 0,0-1-1,1 1 1,-1 0 0,1 0 0,0 1 0,0-1 0,0 1 0,1-1-1,0 1 1,-1 0 0,2 0 0,-1 0 0,-1 5 0,3-9 7,1-1 0,-1 1 0,0 0 0,1-1 0,-1 1 0,0 0 0,1-1 0,-1 1 0,1-1 0,-1 1 0,1-1 0,-1 1 0,1-1 0,-1 1 0,1-1 0,0 1 0,-1-1 0,1 0 0,0 1 0,-1-1 0,1 0 0,0 0 1,0 1-1,-1-1 0,1 0 0,0 0 0,-1 0 0,1 0 0,0 0 0,0 0 0,-1 0 0,1 0 0,0 0 0,0 0 0,-1-1 0,1 1 0,1-1 0,32-5 179,33-21-43,-55 21-141,-1 0 0,1 1 1,1 1-1,-1 0 0,1 0 0,-1 1 0,25-2 0,-35 5-9,-1 0-1,1 0 0,-1 0 0,1 0 0,-1 1 0,0-1 0,1 0 0,-1 1 0,1-1 0,-1 1 0,0 0 0,1-1 0,-1 1 0,0 0 1,0 0-1,1-1 0,-1 1 0,0 0 0,0 0 0,0 1 0,0-1 0,0 0 0,0 0 0,0 2 0,11 35-36,-12-33 65,1 0 0,0-1 1,1 1-1,-1 0 1,1-1-1,4 9 0,-5-12-14,1 0 0,-1 1 0,0-1 0,1 0-1,-1 0 1,1-1 0,-1 1 0,1 0 0,-1 0-1,1-1 1,0 1 0,-1-1 0,1 1 0,0-1-1,-1 0 1,1 1 0,0-1 0,0 0 0,-1 0-1,1 0 1,0-1 0,0 1 0,-1 0 0,1-1-1,0 1 1,-1-1 0,1 1 0,0-1 0,-1 0-1,1 0 1,2-1 0,4-3-563,0 1 0,0-1-1,-1-1 1,11-8 0,26-36-9280,-26 22 737</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6.080"/>
    </inkml:context>
    <inkml:brush xml:id="br0">
      <inkml:brushProperty name="width" value="0.025" units="cm"/>
      <inkml:brushProperty name="height" value="0.025" units="cm"/>
    </inkml:brush>
  </inkml:definitions>
  <inkml:trace contextRef="#ctx0" brushRef="#br0">29 31 7431,'0'0'7036,"-3"8"-4676,2-5-2265,-5 16 1138,0 1 0,2 1 1,-5 36-1,19 175-1065,0-33 849,-16-261 3223,-1 1-4065,12-144-59,-3 178-280,2 0 0,0 1-1,2 0 1,1 0-1,18-42 1,-24 65 152,1-1 0,0 0 1,0 0-1,0 1 0,1-1 0,-1 1 0,1 0 0,0 0 0,0 0 0,0 0 1,0 0-1,1 1 0,-1-1 0,1 1 0,-1 0 0,1 0 0,0 0 1,0 0-1,0 1 0,0 0 0,0 0 0,0 0 0,0 0 0,0 0 0,0 1 1,0 0-1,1 0 0,-1 0 0,0 0 0,0 1 0,0 0 0,7 1 1,-2 1-45,0 0 0,0 1 1,0-1-1,0 2 1,-1-1-1,1 1 1,-1 1-1,0 0 1,-1 0-1,1 0 1,-1 1-1,-1 0 1,9 10-1,-14-15 33,1 0 1,0 1-1,0-1 0,-1 1 1,0-1-1,1 1 0,-1 0 0,0-1 1,0 1-1,-1 0 0,1 0 1,-1 0-1,1 0 0,-1 0 0,0-1 1,0 1-1,0 0 0,0 0 1,0 0-1,-1 0 0,0 0 1,-1 4-1,0-3 101,0 0 1,0 0-1,-1 0 0,0-1 1,0 1-1,0-1 1,0 1-1,-1-1 0,1 0 1,-1 0-1,0 0 1,-7 3-1,1 0 122,1-2-1,-1 1 1,0-2 0,0 1-1,0-1 1,0-1 0,-1 0 0,1 0-1,-1-1 1,1 0 0,-21-2-1,30 1-275,0 0 0,0 0 0,-1 0 0,1 0 0,0-1 0,0 1 0,-1-1 0,1 1 0,0-1 0,0 1 0,0-1-1,0 1 1,0-1 0,0 0 0,0 0 0,0 0 0,0 0 0,0 1 0,0-1 0,0 0 0,0-1 0,1 1 0,-1 0-1,0 0 1,1 0 0,-1 0 0,1 0 0,0-1 0,-1 1 0,1 0 0,0 0 0,-1-1 0,1 1 0,0 0 0,0 0-1,0-1 1,0 1 0,1 0 0,-1-1 0,0 1 0,0 0 0,1 0 0,-1-1 0,1 1 0,-1 0 0,2-2 0,0-1-605,0 0 1,0 0-1,0 0 1,1 0-1,0 0 1,0 1-1,0 0 1,0-1-1,0 1 1,0 0-1,1 0 1,4-2-1,22-9-3755,3 1-353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09.946"/>
    </inkml:context>
    <inkml:brush xml:id="br0">
      <inkml:brushProperty name="width" value="0.025" units="cm"/>
      <inkml:brushProperty name="height" value="0.025" units="cm"/>
    </inkml:brush>
  </inkml:definitions>
  <inkml:trace contextRef="#ctx0" brushRef="#br0">91 0 10250,'0'0'7158,"-5"11"-6293,-12 28-247,2 0-1,2 1 1,2 1-1,1 0 1,2 1-1,2 0 1,2 0-1,2 65 1,2-106-585,0-1 0,0 1 0,0 0 0,0 0 0,0 0 0,0-1 0,0 1 0,1 0 0,-1 0 0,0-1 0,0 1 1,1 0-1,-1 0 0,1-1 0,-1 1 0,0 0 0,1-1 0,-1 1 0,1-1 0,0 1 0,-1 0 0,1-1 0,-1 1 1,1-1-1,0 0 0,-1 1 0,1-1 0,0 1 0,-1-1 0,1 0 0,1 1 0,1-1 47,-1 0-1,1 0 1,-1 0-1,0 0 1,1-1-1,-1 1 0,1-1 1,-1 1-1,0-1 1,4-2-1,4-1 80,-1-1 0,0 0 0,0-1 0,10-8 0,4-7-137,-1 0-1,-1-2 1,-1 0-1,0-1 0,-2-2 1,22-40-1,-33 43-1830,-9 18-2621,-9 11-2117,-3 6-841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6.428"/>
    </inkml:context>
    <inkml:brush xml:id="br0">
      <inkml:brushProperty name="width" value="0.025" units="cm"/>
      <inkml:brushProperty name="height" value="0.025" units="cm"/>
    </inkml:brush>
  </inkml:definitions>
  <inkml:trace contextRef="#ctx0" brushRef="#br0">47 26 3331,'0'0'3438,"8"-5"1158,26-15-106,-59 47 3263,12-8-6925,2 0 0,0 1 1,-9 25-1,19-42-770,-1 1-1,1 0 0,0 0 0,-1 0 0,2-1 0,-1 1 0,1 0 0,-1 0 1,1 0-1,0 0 0,0 0 0,1 0 0,-1 0 0,1 0 0,1 4 0,-1-6-43,1 0-1,-1 0 1,1 0-1,-1-1 1,1 1 0,0-1-1,0 1 1,0-1-1,0 1 1,0-1-1,0 0 1,0 0-1,0 0 1,0 0-1,1 0 1,-1-1-1,0 1 1,0-1-1,1 1 1,-1-1-1,0 0 1,1 0-1,-1 0 1,1 0-1,2-1 1,0 1-13,0-1 0,0 0 0,0 0 0,0 0 0,-1 0 1,1-1-1,0 0 0,-1 0 0,1 0 0,-1 0 0,0-1 0,0 1 0,0-1 1,0-1-1,0 1 0,-1 0 0,1-1 0,-1 0 0,0 1 0,0-1 1,0-1-1,0 1 0,2-6 0,0 0-81,-1-1 1,1 0-1,-2 0 1,0 0-1,0-1 1,-1 1-1,0-1 1,0-21-1,-2 32 68,0 1 1,1-1-1,-1 1 1,0-1-1,0 1 0,0-1 1,0 1-1,0-1 1,0 1-1,0-1 1,0 1-1,0-1 0,0 1 1,0-1-1,0 1 1,0-1-1,0 1 0,0-1 1,0 1-1,-1-1 1,1 1-1,0-1 0,0 1 1,-1-1-1,1 1 1,0-1-1,-1 1 1,1 0-1,0-1 0,-1 1 1,1 0-1,-1-1 1,1 1-1,-1 0 0,1-1 1,0 1-1,-1 0 1,1 0-1,-1 0 1,1-1-1,-1 1 0,0 0 1,1 0-1,-1 0 1,1 0-1,-1 0 0,1 0 1,-1 0-1,1 0 1,-1 0-1,1 0 0,-1 0 1,1 1-1,-1-1 1,1 0-1,-1 0 1,1 0-1,-1 1 0,1-1 1,-1 0-1,0 1 1,-1 1-15,0-1 1,0 1-1,0 0 1,0-1-1,0 1 1,0 0 0,0 0-1,1 1 1,-1-1-1,-2 5 1,3-3-274,-1 0-1,1 0 1,0 1 0,0-1 0,0 0 0,0 1 0,1-1 0,0 1 0,0-1-1,0 1 1,1 6 0,0-10 12,-1 1 1,1 0-1,0-1 0,0 1 1,0-1-1,0 1 0,0-1 0,0 1 1,1-1-1,-1 1 0,0-1 0,1 0 1,-1 0-1,1 0 0,-1 0 1,1 0-1,-1 0 0,1 0 0,0-1 1,-1 1-1,1 0 0,0-1 1,0 0-1,0 1 0,-1-1 0,1 0 1,0 0-1,3 0 0,25 1-4218</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6.759"/>
    </inkml:context>
    <inkml:brush xml:id="br0">
      <inkml:brushProperty name="width" value="0.025" units="cm"/>
      <inkml:brushProperty name="height" value="0.025" units="cm"/>
    </inkml:brush>
  </inkml:definitions>
  <inkml:trace contextRef="#ctx0" brushRef="#br0">203 19 12812,'0'0'5456,"-9"-4"-3486,5 1-1798,-1 1 0,0 0 0,0 0-1,0 1 1,0 0 0,0-1 0,0 2 0,0-1 0,0 0 0,0 1 0,0 0 0,-1 0-1,1 1 1,0 0 0,0 0 0,0 0 0,0 0 0,0 1 0,-7 2 0,9-2-51,-46 23 858,46-23-967,0 0 0,0 0 1,1 0-1,-1 1 0,0-1 0,1 1 0,0-1 0,0 1 1,-1 0-1,2 0 0,-1 0 0,0 0 0,-2 5 0,4-8-25,1 1 0,-1 0 0,0-1 1,0 1-1,0 0 0,0-1 0,1 1 0,-1 0 0,0-1 0,1 1 0,-1-1 0,0 1 0,1-1 0,-1 1 0,1-1 0,-1 1 0,1-1 1,-1 1-1,1-1 0,-1 1 0,1-1 0,-1 0 0,1 1 0,0-1 0,-1 0 0,1 1 0,0-1 0,-1 0 0,1 0 0,0 0 0,-1 0 1,1 0-1,0 0 0,0 0 0,33 5-802,-30-4 604,178 13-5993,-81-6 5468,-99-8 880,0 0 0,0 0 1,0 0-1,-1 0 1,1 0-1,0 0 1,0 1-1,-1-1 0,1 1 1,0 0-1,-1-1 1,1 1-1,-1 0 0,1 0 1,2 1-1,-4-1-42,0 0 0,0-1 1,0 1-1,0-1 0,0 1 0,0-1 0,0 1 0,0-1 0,0 1 1,0-1-1,-1 1 0,1-1 0,0 1 0,0-1 0,0 1 0,-1-1 0,1 1 1,0-1-1,-1 1 0,1-1 0,0 1 0,-1-1 0,1 0 0,0 1 1,-1-1-1,1 0 0,-1 1 0,1-1 0,-1 0 0,0 1 0,-49 25 2872,50-26-2972,-22 9 270,0-1-1,0 0 0,-1-2 0,0 0 0,0-2 1,-24 2-1,47-6-327,0 0 1,0 0-1,0 0 1,-1 0-1,1 0 1,0 0-1,0 0 1,0 0-1,0 0 1,0 0-1,-1 0 1,1 0-1,0 0 1,0 0-1,0-1 1,0 1-1,0 0 1,-1 0-1,1 0 1,0 0-1,0 0 1,0 0-1,0 0 1,0 0-1,0 0 1,0-1-1,0 1 1,-1 0-1,1 0 1,0 0-1,0 0 1,0 0-1,0 0 1,0-1-1,0 1 1,0 0-1,0 0 1,0 0-1,0 0 1,0 0-1,0-1 1,0 1-1,0 0 1,0 0-1,0 0 1,0 0-1,0 0 1,0 0-1,0-1 1,0 1-1,0 0 1,0 0-1,0 0 1,0 0-1,1 0 1,-1-1-1,0 1 1,0 0-1,0 0 1,0 0 0,11-13-2526,15-10-2941,6-2-2598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7.136"/>
    </inkml:context>
    <inkml:brush xml:id="br0">
      <inkml:brushProperty name="width" value="0.025" units="cm"/>
      <inkml:brushProperty name="height" value="0.025" units="cm"/>
    </inkml:brush>
  </inkml:definitions>
  <inkml:trace contextRef="#ctx0" brushRef="#br0">238 1 6054,'0'0'11370,"-10"-1"-9693,-2 1-1490,1 1 0,0 0 1,-1 1-1,1 0 0,0 0 0,0 1 1,0 1-1,1 0 0,-1 0 0,1 1 1,0 0-1,-12 9 0,13-8-159,1 0 0,0 0 0,1 1 0,-1 0 0,1 0 0,-11 16 0,17-22-41,0 0 0,0 0 0,0 1 0,0-1 0,1 0 0,-1 1 0,0-1 0,1 1 0,-1-1 0,1 1 0,-1-1 0,1 1 0,0-1 0,-1 1 0,1-1 0,0 1 0,0 0 0,0-1 0,0 1 0,1-1 0,-1 1 0,0-1 0,1 1 0,-1-1 0,1 1 0,-1-1 0,1 1 0,0-1 0,0 1 0,-1-1 0,1 0 0,0 0 0,0 1 0,0-1 0,1 0 0,-1 0 0,0 0 0,0 0 0,0 0 0,1 0 0,-1-1 0,1 1 0,-1 0 0,0-1 0,1 1 0,-1-1 0,1 1 0,0-1 0,-1 0 0,1 1 0,2-1 0,28 7-897,54 5 0,-60-10 865,0 1 0,0 2 0,-1 0 0,27 10 0,-52-15 84,1 0 0,-1 0 0,0 0 0,1 0 0,-1 0 0,0 0 1,1 0-1,-1 0 0,0 1 0,1-1 0,-1 0 0,0 0 0,0 0 0,1 0 0,-1 1 0,0-1 0,1 0 0,-1 0 0,0 1 1,0-1-1,1 0 0,-1 0 0,0 1 0,0-1 0,0 0 0,0 1 0,1-1 0,-1 0 0,0 1 0,0-1 0,0 0 1,0 1-1,0-1 0,0 0 0,0 1 0,0-1 0,0 0 0,0 1 0,0-1 0,0 0 0,0 1 0,0-1 0,0 0 0,-1 1 1,-15 12 1445,-30 4 412,24-10-1385,-1 1-376,0-1-1,-1-1 1,0-1 0,-31 2-1,59-16-4459,15-6-651,5-4-2515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7.732"/>
    </inkml:context>
    <inkml:brush xml:id="br0">
      <inkml:brushProperty name="width" value="0.025" units="cm"/>
      <inkml:brushProperty name="height" value="0.025" units="cm"/>
    </inkml:brush>
  </inkml:definitions>
  <inkml:trace contextRef="#ctx0" brushRef="#br0">123 0 16784,'0'0'2098,"-8"2"-70,1 0-1770,1 0-1,0 0 0,-1 1 0,1 0 0,0 0 0,1 1 1,-1-1-1,0 1 0,1 1 0,0-1 0,0 1 0,0 0 1,1 0-1,0 0 0,0 1 0,0-1 0,0 1 1,1 0-1,0 0 0,0 0 0,1 1 0,-3 8 0,4-12-237,0 0 0,0 0 0,1 0 0,-1 0 0,1 0 0,0 1 0,0-1 0,0 0 0,0 0 0,1 0 0,-1 1 0,1-1 0,0 0 0,0 0 0,0 0 0,0 0 0,1 0 0,-1 0 0,1-1 0,3 6 0,-1-4-1,-1-1-1,1 0 1,0 0 0,0-1 0,0 1 0,0-1-1,0 0 1,0 0 0,1 0 0,-1 0 0,1-1-1,8 2 1,-1-1-47,0-1 1,-1 0-1,1-1 0,0 0 0,0 0 0,-1-2 0,1 1 1,-1-2-1,1 1 0,21-9 0,-8-3-90,43-30 1,-46 28 144,48-25 0,-70 41-16,1-1 1,0 1 0,-1 0-1,1-1 1,0 1 0,0-1 0,-1 1-1,1 0 1,0 0 0,0-1-1,0 1 1,0 0 0,-1 0 0,1 0-1,0 0 1,0 0 0,0 0 0,0 0-1,0 0 1,-1 1 0,1-1-1,0 0 1,0 0 0,0 1 0,-1-1-1,1 0 1,0 1 0,0-1-1,-1 1 1,1-1 0,0 1 0,-1-1-1,1 1 1,-1 0 0,1-1-1,0 1 1,-1 0 0,0-1 0,1 1-1,-1 0 1,1 0 0,-1-1 0,0 1-1,1 0 1,-1 0 0,0 0-1,0 0 1,0 1 0,1 0-6,-1-1 1,1 1-1,-1-1 1,1 1-1,0-1 1,0 1-1,0-1 1,0 1-1,0-1 0,0 0 1,0 1-1,0-1 1,0 0-1,0 0 1,1 0-1,-1 0 1,0 0-1,1 0 1,-1 0-1,3 0 1,57 7-1673,-49-8 864,0 1 1,0 0 0,0 1-1,23 7 1,-33-8 787,1 0 0,-1 0 0,0 0 1,1 0-1,-1 0 0,0 1 0,0-1 0,0 1 0,0 0 0,-1-1 0,1 1 0,0 0 1,-1 0-1,1 0 0,-1 0 0,0 1 0,1-1 0,-1 0 0,0 0 0,-1 1 1,1-1-1,0 1 0,-1-1 0,1 1 0,-1-1 0,0 1 0,1-1 0,-2 4 0,-8 330 3175,8-325-3153,-7 69 13,7-72-17,-1-1 1,0 0-1,0 0 1,0 0-1,-1 0 1,0 0-1,0 0 1,-7 8-1,9-13 15,0-1 1,0 1-1,0-1 0,0 0 0,-1 0 0,1 1 1,0-1-1,-1 0 0,1 0 0,0 0 0,-1-1 1,1 1-1,-1 0 0,0-1 0,1 1 0,-1 0 1,0-1-1,1 0 0,-1 1 0,0-1 0,1 0 1,-1 0-1,-2 0 0,0-1 18,1 0-1,0 0 1,0 0 0,0 0 0,-1-1-1,1 1 1,1-1 0,-1 0 0,0 0-1,0 0 1,-2-3 0,-6-6 91,0 0 0,2-1 1,-1 0-1,-7-14 0,10 15-81,1 0 0,0-1 0,1 1 0,0-1 1,1-1-1,0 1 0,1-1 0,0 1 0,1-1 0,0-22 0,2 28-43,0-1 0,0 0 0,1 0 0,1 1 0,-1-1 0,1 1 0,0-1-1,1 1 1,0 0 0,0 0 0,1 0 0,-1 0 0,1 1 0,1-1 0,-1 1 0,1 0 0,0 0 0,12-9 0,0 2 15,1 2 0,0 0 1,38-15-1,-38 19-2,0-2-1,-1 0 1,0 0-1,25-20 1,-39 27-230,-1-1 0,0 1 0,-1 0 0,1-1 0,0 1 0,-1-1 0,1 1 0,-1-1 0,0 0 0,0 0 0,0 1 0,0-1 0,0 0 0,-1 0 0,1 0 0,-1 0 0,0 0 0,0 0 0,0 0 0,0 0 0,0 0 1,-1 0-1,1 0 0,-1 0 0,0 0 0,0 0 0,-3-4 0,-7-12-7405</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8.093"/>
    </inkml:context>
    <inkml:brush xml:id="br0">
      <inkml:brushProperty name="width" value="0.025" units="cm"/>
      <inkml:brushProperty name="height" value="0.025" units="cm"/>
    </inkml:brush>
  </inkml:definitions>
  <inkml:trace contextRef="#ctx0" brushRef="#br0">1 1 13645,'0'0'9032,"21"61"-7558,-13-23-1,0 9-256,3 7-640,-2 7-289,2 3-160,5 4 97,-4-3-193,-1 0-32,0-2 0,-6-7-737,-5-7-1409,0-12-1794,0-12-3203</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08.441"/>
    </inkml:context>
    <inkml:brush xml:id="br0">
      <inkml:brushProperty name="width" value="0.025" units="cm"/>
      <inkml:brushProperty name="height" value="0.025" units="cm"/>
    </inkml:brush>
  </inkml:definitions>
  <inkml:trace contextRef="#ctx0" brushRef="#br0">32 1 16944,'0'0'12364,"-32"41"-19699</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0.165"/>
    </inkml:context>
    <inkml:brush xml:id="br0">
      <inkml:brushProperty name="width" value="0.025" units="cm"/>
      <inkml:brushProperty name="height" value="0.025" units="cm"/>
    </inkml:brush>
  </inkml:definitions>
  <inkml:trace contextRef="#ctx0" brushRef="#br0">3 0 16111,'-2'18'5995,"4"24"-4522,0-3-608,-4 61-183,4 118 51,-2-216-690,0-1-1,0 1 1,0-1-1,0 1 1,0 0-1,0-1 1,0 1 0,1-1-1,-1 1 1,0-1-1,1 1 1,-1-1-1,1 1 1,0-1-1,-1 1 1,1-1-1,0 0 1,0 1 0,0-1-1,0 0 1,0 0-1,0 0 1,0 0-1,0 0 1,1 0-1,-1 0 1,0 0-1,1 0 1,-1 0 0,1-1-1,-1 1 1,0-1-1,1 1 1,0-1-1,-1 1 1,1-1-1,-1 0 1,1 0-1,1 0 1,2-1 83,-1 0 0,1 0 0,-1-1 1,0 0-1,1 1 0,-1-2 0,0 1 0,0 0 0,0-1 1,-1 0-1,1 0 0,4-5 0,38-38 71,-2-3-1,-3-1 1,-2-2-1,-2-2 1,33-65 0,-66 112-233,3-16-580,-35 24-9986,12 3 1565</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0.495"/>
    </inkml:context>
    <inkml:brush xml:id="br0">
      <inkml:brushProperty name="width" value="0.025" units="cm"/>
      <inkml:brushProperty name="height" value="0.025" units="cm"/>
    </inkml:brush>
  </inkml:definitions>
  <inkml:trace contextRef="#ctx0" brushRef="#br0">9 1 7143,'0'0'11018,"-9"59"-9705,9-31 898,0 0-322,16-3-864,6-2-480,4-6-321,3-6-192,7-5-1313,1-6-1314,-3 0-672,-5-16-2754</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1"/>
    </inkml:context>
    <inkml:brush xml:id="br0">
      <inkml:brushProperty name="width" value="0.025" units="cm"/>
      <inkml:brushProperty name="height" value="0.025" units="cm"/>
    </inkml:brush>
  </inkml:definitions>
  <inkml:trace contextRef="#ctx0" brushRef="#br0">21 108 13869,'0'0'11878,"11"3"-11430,-6-2-421,0 0-1,0 0 0,0 0 0,-1-1 0,1 0 0,0 0 1,0 0-1,0 0 0,6-2 0,-8 1-14,0 0 0,-1-1 0,1 1 1,0 0-1,-1-1 0,1 0 0,-1 1 0,0-1 0,1 0 0,-1 0 1,0-1-1,0 1 0,0 0 0,-1-1 0,1 1 0,0-1 0,-1 0 0,0 1 1,0-1-1,0 0 0,2-5 0,-3 7-4,1-1 0,0 0 0,0 1 0,-1-1 0,0 0 0,1 0 0,-1 0 0,0 0 1,0 0-1,0 1 0,0-1 0,0 0 0,0 0 0,0 0 0,-1 0 0,1 1 0,-1-1 0,1 0 0,-1 0 0,0 1 0,1-1 0,-1 0 0,0 1 0,0-1 1,0 1-1,-1-1 0,1 1 0,0-1 0,-1 1 0,1 0 0,0 0 0,-1 0 0,0-1 0,1 2 0,-1-1 0,-2-1 0,2 1-15,-1 0 0,1 1 0,-1 0 0,0-1-1,1 1 1,-1 0 0,0 0 0,1 0 0,-1 1 0,1-1 0,-1 1-1,0-1 1,1 1 0,-1 0 0,1 0 0,0 0 0,-1 0-1,1 0 1,0 1 0,-1-1 0,1 1 0,0-1 0,0 1-1,0 0 1,-2 3 0,-1 2-13,0 0 1,0 1-1,1 0 0,0 0 1,0 0-1,0 0 1,1 0-1,1 1 0,0 0 1,0-1-1,0 1 0,0 14 1,2-20 22,0 0 0,0 0 1,0 0-1,0 0 1,0 0-1,1 0 0,-1 0 1,1 0-1,0 0 1,0 0-1,0-1 1,0 1-1,0 0 0,1 0 1,-1-1-1,1 1 1,0-1-1,0 1 0,0-1 1,0 0-1,0 0 1,0 0-1,1 0 0,-1 0 1,1 0-1,-1-1 1,1 1-1,-1-1 0,1 0 1,0 1-1,0-1 1,0-1-1,0 1 0,0 0 1,0-1-1,0 1 1,0-1-1,5 0 0,-2 0 3,-1-1 0,1 1 0,-1-1 0,1 0 0,-1 0 0,1-1 0,-1 1 0,0-1 0,0 0 0,0-1 0,0 1 1,0-1-1,0 0 0,-1 0 0,1-1 0,3-4 0,5-5-36,0-1 0,-2-1 0,16-23 0,21-27 74,-47 66-71,0 0 1,0 1-1,0-1 1,-1 1-1,1-1 0,-1 1 1,1-1-1,-1 1 1,1-1-1,-1 1 1,0 0-1,0-1 0,1 1 1,-1-1-1,-1 1 1,1 0-1,0-1 1,0 3-1,1 44 265,-1-46-205,-1-1 1,2 1-1,-1 0 0,0 0 1,0 0-1,1 0 0,-1 0 1,1 0-1,-1-1 0,1 1 1,0 0-1,0 0 0,0-1 1,0 1-1,0-1 0,0 1 1,0-1-1,0 1 0,1-1 1,-1 1-1,0-1 0,3 2 1,-1-2 26,0 1 1,1-1 0,-1 0-1,0 0 1,1 0 0,-1 0 0,1-1-1,-1 1 1,1-1 0,-1 0 0,6 0-1,2-1 23,0 0 0,1-1 0,-1-1 0,0 0 1,0 0-1,19-10 0,110-70-259,-139 83 170,-1 0 1,0 0-1,1-1 1,-1 1-1,0 0 1,1 0-1,-1 0 1,0 0-1,1 0 1,-1 0-1,1 0 1,-1 0-1,0 0 1,1 0-1,-1 0 1,0 0-1,1 0 1,-1 0 0,1 0-1,-1 0 1,0 1-1,1-1 1,-1 0-1,0 0 1,1 0-1,-1 1 1,0-1-1,0 0 1,1 0-1,-1 1 1,0-1-1,1 0 1,-1 0-1,0 1 1,0-1 0,0 0-1,1 1 1,-1-1-1,0 0 1,0 1-1,0-1 1,0 0-1,0 1 1,0-1-1,0 1 1,0-1-1,0 0 1,0 1-1,2 31 208,-2-30-177,-1 1-1,1-1 1,0 0 0,0 1-1,0 0 1,0-1 0,0 0 0,0 1-1,1-1 1,-1 1 0,1-1-1,0 1 1,0-1 0,0 0-1,0 1 1,0-1 0,0 0-1,1 0 1,1 2 0,2-3 15,1 0-1,-1 0 1,1-1 0,-1 0 0,1 0 0,-1-1 0,1 1 0,-1-1 0,0 0 0,1-1 0,-1 1 0,0-1 0,0 0-1,0-1 1,0 1 0,0-1 0,7-5 0,26-11-1971,1 11-3455,-39 11 2133,-12 9 1894,-2-8-1951,-4-3-2706</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1.364"/>
    </inkml:context>
    <inkml:brush xml:id="br0">
      <inkml:brushProperty name="width" value="0.025" units="cm"/>
      <inkml:brushProperty name="height" value="0.025" units="cm"/>
    </inkml:brush>
  </inkml:definitions>
  <inkml:trace contextRef="#ctx0" brushRef="#br0">1 0 14350,'0'0'5317,"50"7"-5510,-20 5-1536,10 4-4517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10.277"/>
    </inkml:context>
    <inkml:brush xml:id="br0">
      <inkml:brushProperty name="width" value="0.025" units="cm"/>
      <inkml:brushProperty name="height" value="0.025" units="cm"/>
    </inkml:brush>
  </inkml:definitions>
  <inkml:trace contextRef="#ctx0" brushRef="#br0">1 1 11275,'0'0'8263,"12"58"-6885,1-48-706,3-2-511,1-4-65,1-4-192,-2 0-2339,2-8-2978,-2-9-4388</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1.736"/>
    </inkml:context>
    <inkml:brush xml:id="br0">
      <inkml:brushProperty name="width" value="0.025" units="cm"/>
      <inkml:brushProperty name="height" value="0.025" units="cm"/>
    </inkml:brush>
  </inkml:definitions>
  <inkml:trace contextRef="#ctx0" brushRef="#br0">158 83 18417,'0'0'7565,"-4"-5"-7469,1 2-95,3 3-2,-1-1 0,0 1 0,1 0 0,-1-1 0,0 1 0,1-1 0,-1 1 1,1 0-1,-1-1 0,1 1 0,-1-1 0,1 0 0,-1 1 0,1-1 0,0 1 0,-1-1 0,1 0 0,0 1 1,-1-1-1,1 0 0,0 1 0,0-1 0,0 0 0,0 1 0,-1-1 0,1 0 0,0 1 0,0-1 0,0 0 1,0 0-1,1 1 0,-1-1 0,0 0 0,0 1 0,0-1 0,1 0 0,-1 1 0,0-1 0,0 0 0,1 1 1,0-1-1,-1 0 8,1 1 1,0 0 0,-1 0 0,1 0 0,-1-1-1,1 1 1,-1 0 0,1-1 0,-1 1 0,1 0-1,-1-1 1,1 1 0,-1-1 0,1 1 0,-1-1 0,0 1-1,1-1 1,-1 1 0,0-1 0,1 1 0,-1-1-1,0 1 1,0-1 0,1 1 0,-1-1 0,0 0-1,0 1 1,0-1 0,0 0 0,0 1 0,0-2-1,-14-12 171,-27-3-61,35 16-85,0 0 0,0 1-1,0 0 1,0 0 0,0 0-1,1 1 1,-1 0 0,0 0-1,0 1 1,-9 3 0,13-5-12,0 1 1,1 0-1,-1 0 1,1 0-1,-1 0 1,1 0-1,0 0 1,0 0 0,-1 0-1,1 0 1,0 1-1,0-1 1,0 0-1,0 1 1,0-1-1,0 1 1,1-1 0,-1 1-1,0-1 1,1 1-1,-1 0 1,1-1-1,0 1 1,-1 0-1,1-1 1,0 1 0,0 0-1,0 0 1,0-1-1,0 1 1,1 0-1,-1-1 1,0 1-1,1 0 1,-1-1 0,1 1-1,0-1 1,0 1-1,-1-1 1,1 1-1,2 2 1,45 77 972,-47-77-975,1-1 0,0 0 0,-1 0 0,1 0 0,1 0 0,-1 0 0,0-1 0,1 1 0,-1-1 0,1 1 0,0-1 0,0 0 0,0 0 0,0 0 0,0 0 0,0-1 0,5 2-1,-2-1 70,0 0 0,0-1-1,0 0 1,0 0-1,1-1 1,-1 0 0,0 0-1,1 0 1,8-2-1,-5 0-215,1 0 0,-1-1 0,0-1-1,1 0 1,10-5 0,-14 5-528,0 0 0,-1 0 0,1 0 0,-1-1 0,0 0 0,9-10 0,3-11-6737,-2-5-9817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2.281"/>
    </inkml:context>
    <inkml:brush xml:id="br0">
      <inkml:brushProperty name="width" value="0.025" units="cm"/>
      <inkml:brushProperty name="height" value="0.025" units="cm"/>
    </inkml:brush>
  </inkml:definitions>
  <inkml:trace contextRef="#ctx0" brushRef="#br0">1 447 15214,'0'0'2627,"8"1"-2067,33-5 292,0 0 1,-1-3-1,1-2 0,50-17 0,16-3-127,1086-203 1667,-533 114-2323,-563 104-744,-53 10-3486,-42 3 707</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2.971"/>
    </inkml:context>
    <inkml:brush xml:id="br0">
      <inkml:brushProperty name="width" value="0.025" units="cm"/>
      <inkml:brushProperty name="height" value="0.025" units="cm"/>
    </inkml:brush>
  </inkml:definitions>
  <inkml:trace contextRef="#ctx0" brushRef="#br0">1 1 10922,'0'0'8093,"1"13"-7607,7 69-327,4 0 0,4 0 0,28 89-1,-37-159-502,-4-7-1571</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3.366"/>
    </inkml:context>
    <inkml:brush xml:id="br0">
      <inkml:brushProperty name="width" value="0.025" units="cm"/>
      <inkml:brushProperty name="height" value="0.025" units="cm"/>
    </inkml:brush>
  </inkml:definitions>
  <inkml:trace contextRef="#ctx0" brushRef="#br0">21 305 6342,'0'0'5637,"-4"-10"-3314,2 5-2163,-1 1 46,1 0 0,1 0 0,-1 0 0,0 0 0,1 0 0,0 0 0,0 0 0,0-1 0,1 1 0,-1 0 0,1-1 0,0 1 0,0 0-1,1-1 1,-1 1 0,1 0 0,0 0 0,0 0 0,0-1 0,1 1 0,-1 0 0,1 0 0,3-4 0,5-4 51,0 1 1,2 0-1,-1 1 1,1 0-1,0 0 0,1 2 1,0-1-1,1 2 1,21-10-1,-1 3-65,1 2 0,65-15 0,55 3 13,-133 22-207,-1 1 0,1 1-1,-1 1 1,1 1 0,25 6 0,-43-8 11,0 1 0,0 0 0,0 0 0,0 1 1,0-1-1,0 1 0,0 0 0,-1 0 0,1 0 0,-1 0 1,0 1-1,1 0 0,-1-1 0,0 1 0,-1 0 0,1 0 0,0 1 1,-1-1-1,0 0 0,0 1 0,0 0 0,0-1 0,0 1 1,-1 0-1,0 0 0,0 0 0,0 0 0,0 0 0,0 0 0,-1 0 1,0 0-1,0 0 0,0 0 0,0 1 0,-1-1 0,1 0 0,-1 0 1,0 0-1,0 0 0,-1 0 0,1-1 0,-1 1 0,0 0 1,0-1-1,0 1 0,-1-1 0,1 1 0,-5 4 0,-7 6 156,-1 0 0,-1 0-1,0-2 1,-1 0 0,0-1 0,-1 0-1,0-1 1,0-2 0,-1 1 0,0-2-1,-1-1 1,1 0 0,-39 5-1,69-12-8714,24-3 2890,0-3 6</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3.933"/>
    </inkml:context>
    <inkml:brush xml:id="br0">
      <inkml:brushProperty name="width" value="0.025" units="cm"/>
      <inkml:brushProperty name="height" value="0.025" units="cm"/>
    </inkml:brush>
  </inkml:definitions>
  <inkml:trace contextRef="#ctx0" brushRef="#br0">1 40 11371,'0'0'1809,"1"8"615,4 52 2388,-4 79 0,-1-78-4058,0-61-738,0 0 0,0 0 0,0-1 0,0 1 0,0 0 1,1 0-1,-1 0 0,0-1 0,0 1 0,0 0 0,0 0 0,0 0 0,1 0 0,-1 0 0,0-1 1,0 1-1,0 0 0,1 0 0,-1 0 0,0 0 0,0 0 0,0 0 0,1 0 0,-1 0 0,0 0 1,0 0-1,0 0 0,1 0 0,-1 0 0,0 0 0,0 0 0,1 0 0,-1 0 0,0 0 0,0 0 1,0 0-1,1 0 0,-1 0 0,0 0 0,0 0 0,0 0 0,1 1 0,-1-1 0,0 0 0,0 0 1,0 0-1,0 0 0,1 0 0,-1 1 0,0-1 0,0 0 0,0 0 0,0 0 0,0 1 0,0-1 1,1 0-1,-1 0 0,0 0 0,0 1 0,0-1 0,0 0 0,0 0 0,0 0 0,0 1 0,0-1 1,0 0-1,0 1 0,11-17 480,-6-3-416,-1-1 1,-1 0-1,0 0 1,-2-1-1,0 1 1,-2 0-1,-2-22 1,2 40-85,-2-9-518,14 24 260,-3-9 264,0-1 1,1 0-1,-1 0 1,1 0 0,0-1-1,0 0 1,0-1-1,0 0 1,0-1 0,0 0-1,0 0 1,0-1-1,0 0 1,0 0 0,0-1-1,14-5 1,-15 5 22,-1 0 1,1-1-1,-1-1 1,1 1-1,-1-1 1,0 0-1,-1-1 1,1 0-1,-1 0 1,1 0-1,-2-1 1,1 0-1,-1 0 1,1 0-1,-2-1 1,1 0-1,-1 0 1,6-13-1,-7 5 19,-11 16-315,-12 21-105,15-14 374,0 0-1,1 1 1,0-1 0,1 1-1,0 0 1,0 0 0,0 0 0,2 0-1,-1 0 1,1 1 0,0-1-1,1 1 1,1 15 0,0-24 11,0 1-1,0 0 1,-1 0 0,1-1-1,1 1 1,-1 0 0,0-1 0,0 1-1,1-1 1,-1 0 0,1 1-1,-1-1 1,1 0 0,-1 0 0,1 0-1,0 0 1,-1 0 0,1 0-1,0 0 1,0-1 0,0 1 0,0-1-1,0 1 1,0-1 0,0 0-1,-1 0 1,1 0 0,0 0 0,0 0-1,3-1 1,2 1 32,0 0 0,0-1 0,1 0 0,-1-1 0,0 0 0,0 0 0,7-3 0,-2-3-10,0 1 1,0-1 0,-1-1-1,0 0 1,-1-1 0,0 0-1,-1 0 1,0-1 0,0 0-1,-1-1 1,0 0 0,-1 0 0,-1 0-1,7-17 1,-9 25-551,-4 17 255,-5 30 185,3-23 108,2-18-21,-2 8 72,2 0 1,-1 0-1,1 0 0,1 0 1,0 1-1,2 10 0,-2-19-68,-1 0-1,1 0 0,0 0 1,0 0-1,0 0 1,0 0-1,1 0 1,-1-1-1,0 1 1,1 0-1,-1-1 1,1 1-1,-1-1 1,1 1-1,0-1 1,0 0-1,0 0 1,0 0-1,0 0 1,0 0-1,0 0 0,0 0 1,0-1-1,0 1 1,0-1-1,0 0 1,1 1-1,-1-1 1,0 0-1,0 0 1,0 0-1,0-1 1,1 1-1,1-1 1,-3 1-176,1-1 1,-1 1 0,1-1 0,-1 1 0,0-1-1,1 0 1,-1 0 0,0 1 0,0-1-1,0 0 1,0 0 0,0 0 0,0 0 0,0 0-1,0-1 1,0 1 0,0 0 0,0 0 0,-1-1-1,1 1 1,0 0 0,-1-1 0,1 1-1,0-3 1,7-40-6225,-8 38 5395,4-36-5509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4.327"/>
    </inkml:context>
    <inkml:brush xml:id="br0">
      <inkml:brushProperty name="width" value="0.025" units="cm"/>
      <inkml:brushProperty name="height" value="0.025" units="cm"/>
    </inkml:brush>
  </inkml:definitions>
  <inkml:trace contextRef="#ctx0" brushRef="#br0">1 1 16432,'0'0'3891,"0"9"-2732,0-5-1110,0-1 1,0 1-1,0 0 1,1-1-1,-1 1 1,1-1-1,0 1 1,0-1 0,0 1-1,0-1 1,1 1-1,-1-1 1,1 0-1,0 0 1,0 0-1,0 0 1,0 0-1,1 0 1,-1-1-1,1 1 1,0-1 0,0 1-1,-1-1 1,6 2-1,29 16-75,-22-13-1445,0-2-1,0 0 0,0-1 1,1 0-1,20 1 0,13-2 655,-55 0 6085,-12 8-3792,5-4-800,0 1-419,-54 33 1496,62-38-1662,1 0 1,0 0-1,0 1 1,0 0-1,1-1 1,-1 1-1,1 1 1,0-1-1,0 0 0,0 1 1,-3 8-1,6-12-114,0 0 0,0 0 0,0-1 0,0 1 0,1 0 0,-1 0 0,0-1 0,0 1-1,1 0 1,-1-1 0,1 1 0,-1 0 0,0-1 0,1 1 0,-1 0 0,1-1 0,-1 1 0,1-1-1,0 1 1,-1-1 0,1 1 0,0-1 0,-1 1 0,1-1 0,0 0 0,-1 1 0,1-1 0,0 0-1,0 0 1,-1 0 0,1 1 0,0-1 0,0 0 0,0 0 0,-1 0 0,2 0 0,38 4-1555,-33-3 1170,8 1-376,90 12-1842,-95-12 2719,0 1 1,0 0-1,0 0 0,0 0 1,-1 2-1,0-1 0,17 12 0,-25-16-11,-1 0-1,1 0 1,-1 0-1,1 1 0,-1-1 1,1 0-1,-1 1 0,1-1 1,-1 0-1,1 1 1,-1-1-1,0 1 0,1-1 1,-1 1-1,1-1 0,-1 1 1,0-1-1,0 1 0,1-1 1,-1 1-1,0-1 1,0 1-1,0 0 0,0-1 1,1 1-1,-1-1 0,0 1 1,0 0-1,0-1 1,0 1-1,0-1 0,-1 1 1,1 0-1,0-1 0,0 1 1,0-1-1,0 1 1,-1-1-1,1 1 0,0-1 1,0 1-1,-1-1 0,1 1 1,-1-1-1,1 1 0,0-1 1,-1 1-1,1-1 1,-1 0-1,1 1 0,-1-1 1,1 0-1,-1 1 0,1-1 1,-1 0-1,1 0 1,-1 1-1,1-1 0,-1 0 1,-1 0-1,-37 10 2027,38-10-2096,-4 1-33,-80 8 946,77-9-1814,0 0 0,1-1 0,-1 1 0,1-2 0,-10-2 0,-2-5-7151</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5.391"/>
    </inkml:context>
    <inkml:brush xml:id="br0">
      <inkml:brushProperty name="width" value="0.025" units="cm"/>
      <inkml:brushProperty name="height" value="0.025" units="cm"/>
    </inkml:brush>
  </inkml:definitions>
  <inkml:trace contextRef="#ctx0" brushRef="#br0">193 23 6438,'0'0'10362,"-11"-3"-8152,6 1-1971,1 0-45,-1 0 0,0 0 0,1 1 0,-1 0 0,0 0 0,0 0 0,0 0 0,0 1 0,0 0 0,0 0 0,1 0-1,-1 1 1,0-1 0,0 1 0,0 0 0,0 1 0,1-1 0,-1 1 0,0 0 0,1 0 0,-5 3 0,7-3-164,-43 36 482,43-36-481,0 1 1,0 0-1,0-1 1,0 1-1,0 0 1,1 0-1,-1 0 1,1 0-1,0 1 1,0-1-1,0 0 0,0 0 1,1 1-1,-1 5 1,1-8-27,1 0 1,-1-1-1,1 1 1,-1 0-1,1-1 1,-1 1-1,1-1 1,-1 1-1,1 0 1,0-1-1,-1 0 1,1 1-1,0-1 1,-1 1-1,1-1 1,0 0-1,0 1 1,-1-1 0,1 0-1,0 0 1,0 0-1,-1 0 1,1 0-1,0 1 1,0-1-1,0-1 1,-1 1-1,1 0 1,0 0-1,0 0 1,-1 0-1,1 0 1,0-1-1,0 1 1,-1 0-1,1-1 1,1 0-1,32-13 357,-23 3-302,-1-1-1,0 0 0,-1 0 1,10-20-1,0 4-30,-18 65-467,-16 74 1127,15-110-675,0 0 1,1-1 0,-1 1 0,0 0 0,0 0 0,1 0 0,-1-1 0,1 1-1,-1 0 1,1 0 0,-1-1 0,1 1 0,-1 0 0,1-1 0,0 1 0,-1 0-1,1-1 1,0 1 0,0-1 0,-1 0 0,1 1 0,0-1 0,0 1-1,0-1 1,-1 0 0,1 0 0,0 1 0,0-1 0,0 0 0,0 0 0,0 0-1,0 0 1,0 0 0,-1 0 0,1 0 0,0 0 0,0-1 0,0 1 0,0 0-1,0 0 1,-1-1 0,1 1 0,0-1 0,1 0 0,40-16 277,-16 0-228,-1-1 0,0-1 0,42-43 0,-66 61-102,-2 39-100,-7 17 255,8-55-113,1 1 0,-1-1 0,0 1 0,1-1-1,-1 1 1,0-1 0,1 1 0,-1-1 0,1 0 0,-1 1 0,1-1-1,-1 1 1,1-1 0,0 0 0,-1 0 0,1 1 0,-1-1 0,1 0-1,0 0 1,-1 0 0,1 0 0,-1 0 0,1 0 0,0 0 0,-1 0-1,1 0 1,0 0 0,-1 0 0,1 0 0,-1 0 0,1 0 0,1-1-1,24-5 126,-12-2-137,0 1 0,-1-2-1,-1 0 1,1-1 0,20-21 0,-2 3-1,-31 27 3,0 1 0,0 0 0,0 0 1,0 0-1,0-1 0,0 1 1,1 0-1,-1 0 0,0 0 1,0 0-1,0-1 0,0 1 1,1 0-1,-1 0 0,0 0 0,0 0 1,1 0-1,-1 0 0,0 0 1,0-1-1,0 1 0,1 0 1,-1 0-1,0 0 0,0 0 0,1 0 1,-1 0-1,0 0 0,0 0 1,1 0-1,-1 0 0,0 0 1,0 0-1,1 1 0,-1-1 0,0 0 1,0 0-1,0 0 0,1 0 1,-1 0-1,0 0 0,0 1 1,0-1-1,1 0 0,-1 0 1,0 0-1,0 0 0,0 1 0,0-1 1,0 0-1,1 0 0,-1 0 1,0 1-1,0-1 0,0 0 1,0 0-1,0 1 0,3 23-32,0 10 186,-3-33-142,1 0 0,-1-1 0,0 1 0,0 0 0,1 0 0,-1 0 0,0 0 0,1-1 0,-1 1 0,1 0 0,-1 0 0,1 0 0,-1-1 0,1 1 0,-1 0 0,1-1 0,0 1-1,-1-1 1,1 1 0,0-1 0,0 1 0,0-1 0,-1 1 0,1-1 0,0 0 0,0 1 0,1-1 0,8 1 63,-1-1 0,1-1 0,0 0 1,-1 0-1,1-1 0,-1 0 0,16-5 0,20-11-836,-1-2-3359,-10 3-3220,-14 9 1853</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6.316"/>
    </inkml:context>
    <inkml:brush xml:id="br0">
      <inkml:brushProperty name="width" value="0.025" units="cm"/>
      <inkml:brushProperty name="height" value="0.025" units="cm"/>
    </inkml:brush>
  </inkml:definitions>
  <inkml:trace contextRef="#ctx0" brushRef="#br0">106 166 9321,'0'0'12620,"-9"-5"-11900,9 5-717,-3-1 44,0-1 1,0 1-1,1-1 0,-1 1 0,-1 0 0,1 0 0,0 0 1,0 1-1,0-1 0,-6 0 0,7 2-20,0-1 0,0 1 0,0 0 0,0 0 0,0 0 0,0 0 0,1 0 0,-1 0 0,0 1 0,0-1 0,1 0 0,-1 1 0,1-1 0,-1 1 0,1 0 0,0-1 0,-1 1 0,1 0 0,0 0 0,0 0 0,1 0 0,-1 0 0,-1 2 0,-1 5 93,-1-1 0,1 1 1,0 0-1,1 0 0,0 0 1,1 0-1,0 0 0,0 1 1,1-1-1,1 15 0,-1-23-109,0 0-1,0 1 0,1-1 0,-1 0 0,0 0 0,1 1 0,-1-1 1,1 0-1,-1 0 0,1 0 0,0 0 0,0 1 0,-1-1 0,1 0 1,0 0-1,0-1 0,0 1 0,0 0 0,0 0 0,0 0 0,0-1 1,0 1-1,0 0 0,0-1 0,3 2 0,-1-2 16,0 1 0,0-1 0,0 1 0,1-1 0,-1 0 0,0-1 0,0 1 0,0 0 0,0-1 0,5-1 0,0 0 17,1-1 0,-1 0-1,1-1 1,-1 0 0,0 0 0,13-10-1,-8 1-80,-1 0 0,0 0 0,-1-1 0,0-1 0,-1 1 0,-1-2 0,0 0 0,-1 0 0,-1 0 0,-1-1 0,0 0 0,-1 0 0,-1-1 0,0 1 0,1-33 0,-5 50 32,0 0 0,0-1 0,0 1 0,0 0 1,0-1-1,0 1 0,0 0 0,0 0 0,0-1 1,0 1-1,0 0 0,0 0 0,-1-1 0,1 1 1,0 0-1,0 0 0,0-1 0,-1 1 0,1 0 0,0 0 1,0-1-1,0 1 0,-1 0 0,1 0 0,0 0 1,0 0-1,-1 0 0,1-1 0,0 1 0,-1 0 1,1 0-1,0 0 0,0 0 0,-1 0 0,1 0 0,0 0 1,-1 0-1,1 0 0,0 0 0,-1 0 0,1 0 1,0 0-1,0 0 0,-1 0 0,1 0 0,0 1 1,0-1-1,-1 0 0,1 0 0,0 0 0,-1 0 0,1 1 1,0-1-1,0 0 0,0 0 0,-1 0 0,1 1 1,0-1-1,0 0 0,0 1 0,-17 12-24,10-6 72,0 1 1,1 0-1,0 1 0,0 0 0,1 0 0,0 0 0,-4 11 0,7-15-1,-1 0 1,2 1-1,-1 0 0,0-1 0,1 1 1,0 0-1,1 0 0,-1 0 0,1 0 1,0-1-1,1 1 0,-1 0 0,1 0 1,2 7-1,-1-10-29,-1-1 0,1 1 1,0-1-1,0 1 0,0-1 1,1 0-1,-1 0 0,1 1 0,-1-2 1,1 1-1,-1 0 0,1 0 1,0-1-1,0 0 0,0 1 0,0-1 1,0 0-1,0-1 0,0 1 0,0 0 1,1-1-1,5 0 0,6 1 14,-1 0-1,0-1 1,26-4-1,-25 0-179,0 0 0,0 0 0,-1-2 0,22-10 0,-22 9 133,1 0 0,0 1 0,26-6 0,-40 12 38,1 1 0,-1-1 0,1 0-1,-1 1 1,1-1 0,-1 1 0,0 0 0,1 0-1,-1-1 1,0 1 0,1 0 0,-1 0 0,0 0-1,0 0 1,0 0 0,0 1 0,0-1 0,0 0 0,0 0-1,0 1 1,0-1 0,-1 1 0,1-1 0,-1 0-1,1 1 1,-1-1 0,1 1 0,-1-1 0,0 3-1,15 22 158,-7-20-203,0 0 1,1 0-1,0-1 0,-1-1 1,2 0-1,-1 0 0,0 0 1,1-1-1,16 2 0,-15-2-261,0 0 0,0 0 0,-1 1 0,1 0 0,-1 1 0,12 7 0,-18-9 263,-1-1 0,1 2 0,-1-1-1,0 0 1,0 1 0,-1-1 0,1 1 0,-1 0-1,1 0 1,-1 0 0,-1 0 0,1 0 0,0 0-1,-1 1 1,0-1 0,0 0 0,0 1 0,-1-1-1,1 1 1,-1 5 0,0-2 45,-1 0 0,1 0-1,-1-1 1,0 1 0,-1 0 0,0 0-1,0-1 1,-1 1 0,0-1 0,0 0 0,-1 0-1,-5 9 1,6-12 105,0 1-1,-1-1 0,1 0 1,-1 0-1,0-1 1,0 1-1,0-1 1,0 0-1,-1 0 1,1 0-1,-1 0 0,0-1 1,0 0-1,0 0 1,0 0-1,0-1 1,0 0-1,0 0 0,-8 1 1,12-2-102,0 0 0,0 0-1,1 0 1,-1 0 0,0 0 0,0 0 0,1 0-1,-1-1 1,0 1 0,0 0 0,1 0 0,-1-1 0,0 1-1,1 0 1,-1-1 0,0 1 0,1-1 0,-1 1 0,1-1-1,-1 1 1,1-1 0,-1 1 0,1-1 0,-1 1-1,1-1 1,-1 0 0,1 1 0,-1-2 0,-2-26 365,4 19-336,1 0 0,0 0-1,0-1 1,5-11-1,16-25-372,2 0 0,2 2 0,36-45 0,4-7 361,-67 96-34,-1 0 0,1 0 0,0 0 0,-1 1 0,1-1 0,0 0 0,-1 0 0,1 0 0,-1 0 0,1 0-1,0 0 1,-1 0 0,1 0 0,-1 0 0,1 0 0,0 0 0,-1 0 0,1 0 0,-1 0 0,1 0 0,0 0 0,-1-1 0,1 1 0,0 0 0,-1 0 0,1 0 0,0-1 0,-1 1 0,1 0 0,0 0 0,-1-1 0,1 1 0,0 0 0,0 0 0,-1-1 0,1 1 0,0 0 0,0-1 0,0 1-1,0-1 1,-1 1 0,1 0 0,0-1 0,0 1 0,0 0 0,0-1 0,0 1 0,0-1 0,0 1 0,0 0 0,0-1 0,0 1 0,0-1 0,0 1 0,0 0 0,0-1 0,1 1 0,-1 0 0,0-1 0,0 1 0,0 0 0,0-1 0,1 1 0,-1 0 0,0-1 0,1 0-1,-3 2 9,0-1 0,0 1-1,0 0 1,1-1 0,-1 1-1,0 0 1,1 0 0,-1 0-1,0 0 1,1 0 0,-1 0-1,1 1 1,0-1-1,-1 0 1,1 1 0,0-1-1,-2 4 1,3-4-11,-1 0 0,1 0-1,0 0 1,0 0 0,0 0 0,0 0 0,0 0-1,0 0 1,0 0 0,0 0 0,0 0 0,0 0-1,0 1 1,1-1 0,-1 0 0,0 0 0,1 0-1,-1-1 1,1 1 0,-1 0 0,1 0 0,0 0-1,-1 0 1,1 0 0,0-1 0,0 1 0,-1 0-1,1 0 1,0-1 0,0 1 0,0-1 0,0 1-1,0-1 1,0 1 0,0-1 0,0 1 0,0-1-1,0 0 1,0 0 0,0 0 0,0 1 0,0-1-1,1 0 1,56 3 50,-49-3-46,18-2-127,-1 0-1,42-11 1,-51 9 300,-1 0 0,1 1-1,0 1 1,-1 0-1,1 1 1,0 1-1,0 0 1,0 2 0,29 5-1,-5-2-391,-27-11-2841,-14 5 2742,-1 1-1,1-1 1,0 0-1,0 0 0,0 0 1,0 1-1,-1-1 1,1 0-1,0 0 1,0 1-1,-1-1 1,1 0-1,-1 1 0,1-1 1,-1 0-1,1 1 1,-1-1-1,1 1 1,-1-1-1,0 1 1,1-1-1,-1 1 0,-1-1 1,-17-14-9259</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6.660"/>
    </inkml:context>
    <inkml:brush xml:id="br0">
      <inkml:brushProperty name="width" value="0.025" units="cm"/>
      <inkml:brushProperty name="height" value="0.025" units="cm"/>
    </inkml:brush>
  </inkml:definitions>
  <inkml:trace contextRef="#ctx0" brushRef="#br0">0 145 6438,'0'0'12684,"68"-21"-11723,2 8 384,15-4-640,19 0-481,6 2-96,-2-1-128,-7-5-2178,-8-4-12267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7.197"/>
    </inkml:context>
    <inkml:brush xml:id="br0">
      <inkml:brushProperty name="width" value="0.025" units="cm"/>
      <inkml:brushProperty name="height" value="0.025" units="cm"/>
    </inkml:brush>
  </inkml:definitions>
  <inkml:trace contextRef="#ctx0" brushRef="#br0">54 1 6278,'0'0'10442,"-33"69"-10154,22-30 865,5 7 321,3 1 31,3 3-928,0-5-417,9-2-96,5-3-32,-3-9-641,-2-1-1024,-7-8-321,-2-6-1313,-6-8-993,-17-7-4869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10.636"/>
    </inkml:context>
    <inkml:brush xml:id="br0">
      <inkml:brushProperty name="width" value="0.025" units="cm"/>
      <inkml:brushProperty name="height" value="0.025" units="cm"/>
    </inkml:brush>
  </inkml:definitions>
  <inkml:trace contextRef="#ctx0" brushRef="#br0">34 0 13837,'0'0'3668,"-3"11"-3263,-6 25-146,2 0 0,1 0 0,-2 46-1,8-65-331,-1 0-1,2-1 0,0 1 0,1 0 1,1-1-1,0 0 0,2 0 1,-1 0-1,2 0 0,9 18 0,-14-31 51,0-1 0,0 0 0,0 1-1,1-1 1,-1 0 0,1 0 0,0 0-1,0 0 1,0 0 0,-1 0-1,2-1 1,-1 1 0,0-1 0,0 1-1,0-1 1,1 0 0,-1 0-1,1 0 1,-1 0 0,1 0 0,-1 0-1,1-1 1,-1 1 0,1-1 0,0 0-1,-1 0 1,1 0 0,0 0-1,-1 0 1,5-1 0,-4-1-105,1 1-1,0-1 1,-1 0-1,1 0 1,-1 0 0,0-1-1,1 1 1,-1-1 0,0 1-1,0-1 1,-1 0 0,1-1-1,-1 1 1,1 0 0,-1-1-1,0 1 1,0-1 0,-1 1-1,2-5 1,0 1 231,-1 0-1,1-1 1,-2 1-1,1 0 1,-1 0-1,0-1 1,-1 1-1,1-1 1,-2-12-1,1 20-57,0-1 0,0 0 0,-1 1 0,1-1-1,0 1 1,0-1 0,0 1 0,0-1 0,0 1 0,0-1 0,-1 1-1,1 0 1,0-1 0,0 1 0,-1-1 0,1 1 0,0-1 0,-1 1 0,1 0-1,0-1 1,-1 1 0,1 0 0,-1-1 0,1 1 0,-1 0 0,1 0 0,-1-1-1,1 1 1,-1 0 0,1 0 0,-1 0 0,1 0 0,-1-1 0,1 1 0,-1 0-1,1 0 1,-1 0 0,1 0 0,-1 0 0,1 0 0,-1 1 0,1-1-1,-1 0 1,1 0 0,-1 0 0,1 0 0,-1 1 0,1-1 0,0 0 0,-1 0-1,1 1 1,-1-1 0,1 0 0,-1 1 0,1-1 0,0 0 0,-1 1 0,-1 1 32,0 0 0,0 0 1,0-1-1,1 1 1,-1 0-1,1 1 0,-1-1 1,1 0-1,0 0 1,-1 3-1,1-3-38,0 0 1,1 1 0,-1-1-1,1 0 1,0 1-1,-1-1 1,1 0-1,0 1 1,0-1-1,1 0 1,-1 1 0,1-1-1,-1 0 1,1 0-1,-1 1 1,1-1-1,0 0 1,0 0-1,0 0 1,1 0-1,-1 0 1,2 2 0,-1-2-7,1 0 1,-1 0-1,1-1 1,0 1-1,0-1 1,-1 1-1,1-1 1,0 0-1,0 0 1,0-1 0,0 1-1,0 0 1,1-1-1,4 0 1,2 0 15,1 0 0,-1-1 1,1-1-1,-1 0 0,1 0 1,-1-1-1,0 0 0,0-1 0,11-5 1,-8 1 32,0 0 0,-1-1 0,0 0-1,14-13 1,-22 18-40,-1 0-1,1 0 1,-1 0-1,0 0 1,0 0-1,0-1 1,0 1-1,-1-1 1,0 0-1,0 0 0,0 0 1,0 0-1,-1 0 1,0 0-1,1-9 1,-4 14-37,1 1 0,-1-1 1,1 1-1,-1 0 0,1 0 1,-1-1-1,1 1 0,0 0 1,-1 0-1,1 1 0,0-1 1,0 0-1,0 0 0,0 0 1,-1 2-1,-3 6 193,0 0-1,0-1 1,1 2-1,0-1 1,1 0-1,0 1 1,1-1-1,0 1 1,0 0-1,1 0 1,0 0-1,1 12 1,0-19-152,1 0 1,0 0-1,0 0 1,0 0-1,0 0 0,0 0 1,0-1-1,1 1 1,-1 0-1,1-1 1,0 1-1,0-1 0,0 0 1,0 1-1,0-1 1,1 0-1,-1 0 0,1-1 1,-1 1-1,1 0 1,-1-1-1,1 0 0,0 1 1,0-1-1,0 0 1,0 0-1,0-1 1,0 1-1,0-1 0,0 1 1,5-1-1,-2 0-187,0 1 1,0-1-1,0 0 0,1-1 0,-1 1 1,0-1-1,8-3 0,-11 3-265,0 0 0,0 0 1,0 0-1,0 0 0,0-1 0,0 0 0,-1 1 1,1-1-1,-1 0 0,1 0 0,-1 0 0,0-1 0,4-4 1,4-15-6130,-1-2-4611</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7.528"/>
    </inkml:context>
    <inkml:brush xml:id="br0">
      <inkml:brushProperty name="width" value="0.025" units="cm"/>
      <inkml:brushProperty name="height" value="0.025" units="cm"/>
    </inkml:brush>
  </inkml:definitions>
  <inkml:trace contextRef="#ctx0" brushRef="#br0">8 297 8488,'-2'-15'4111,"2"11"-3937,-2-4 168,1 0 0,0 0 1,0 0-1,1 0 0,0 0 1,0 0-1,1 0 0,0 0 1,1 0-1,0 0 0,0 0 1,0 0-1,1 1 0,0-1 1,1 1-1,0 0 0,0 0 1,6-8-1,2 3-104,0 1-1,1 1 1,0 0 0,1 0-1,0 1 1,1 1 0,0 1 0,0 0-1,0 1 1,24-7 0,-17 7-180,1 2 0,-1 0 0,1 1 0,0 1 1,0 1-1,0 1 0,23 4 0,-40-4-57,1 2 0,0-1 1,-1 1-1,1 0 0,-1 0 0,0 0 0,0 1 0,0 0 0,0 0 0,0 1 1,0 0-1,-1 0 0,0 0 0,0 1 0,0-1 0,0 1 0,-1 0 1,0 1-1,0-1 0,5 10 0,-7-10 55,1 0 1,-2 0-1,1 0 0,-1 0 1,0 0-1,0 1 1,0-1-1,-1 0 0,1 1 1,-1-1-1,-1 0 0,1 1 1,-1-1-1,0 0 1,0 0-1,0 0 0,-1 1 1,0-1-1,0-1 0,0 1 1,-1 0-1,1 0 0,-1-1 1,0 0-1,-8 8 1,-4 4 92,-1-2 1,0 0-1,-1 0 1,-20 10 0,-40 34-482,107-58-8183,2-11 1992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8.061"/>
    </inkml:context>
    <inkml:brush xml:id="br0">
      <inkml:brushProperty name="width" value="0.025" units="cm"/>
      <inkml:brushProperty name="height" value="0.025" units="cm"/>
    </inkml:brush>
  </inkml:definitions>
  <inkml:trace contextRef="#ctx0" brushRef="#br0">7 41 11243,'0'0'5076,"1"9"-3405,0 16-445,-1 0 0,-4 30 0,1-25-610,1 0 0,4 39 0,-2-69-606,0 1 0,0-1 0,0 0 1,0 0-1,0 1 0,0-1 0,1 0 1,-1 1-1,0-1 0,0 0 0,0 0 1,1 1-1,-1-1 0,0 0 0,0 0 1,1 1-1,-1-1 0,0 0 0,1 0 1,-1 0-1,0 0 0,0 0 0,1 1 0,-1-1 1,0 0-1,1 0 0,-1 0 0,0 0 1,1 0-1,-1 0 0,0 0 0,1 0 1,-1 0-1,0 0 0,1 0 0,-1 0 1,0-1-1,1 1 0,-1 0 0,0 0 1,1 0-1,-1 0 0,0 0 0,1-1 1,-1 1-1,0 0 0,0 0 0,1 0 1,-1-1-1,0 1 0,0 0 0,0-1 1,1 1-1,-1 0 0,0 0 0,0-1 1,0 1-1,0 0 0,0-1 0,1 1 1,-1-1-1,15-17 310,-10 5-296,-1 0-1,0-1 1,-1 1-1,0-1 1,-1 0 0,-1 0-1,0 0 1,-1 0-1,0 0 1,-1 0 0,-6-25-1,2 29-168,2 18-120,8 20 83,-3-25 184,1 0 1,-1 0 0,1-1 0,0 1 0,-1-1 0,1 0 0,1 1 0,-1-2 0,0 1 0,0 0 0,1-1 0,-1 1 0,1-1 0,-1 0 0,1 0 0,-1 0 0,1-1 0,0 1 0,0-1 0,-1 0 0,1 0-1,0 0 1,-1-1 0,1 1 0,0-1 0,4-1 0,-2 1 58,0-1 1,0 0-1,0 0 0,0-1 0,0 1 1,-1-1-1,1-1 0,-1 1 0,0-1 1,1 0-1,-2 0 0,1 0 0,0-1 1,5-7-1,17-36 259,-27 48-326,0 0-1,0 0 0,0 0 1,0 1-1,0-1 0,0 0 1,0 0-1,0 0 1,0 0-1,0 1 0,0-1 1,0 0-1,0 0 1,1 0-1,-1 0 0,0 0 1,0 0-1,0 1 1,0-1-1,0 0 0,0 0 1,0 0-1,1 0 1,-1 0-1,0 0 0,0 0 1,0 0-1,0 0 0,1 1 1,-1-1-1,0 0 1,0 0-1,0 0 0,0 0 1,1 0-1,-1 0 1,0 0-1,0 0 0,0 0 1,0 0-1,1 0 1,-1 0-1,0-1 0,0 1 1,0 0-1,0 0 1,1 0-1,-1 0 0,0 0 1,0 0-1,0 0 1,0 0-1,0 0 0,0-1 1,1 1-1,-1 0 0,0 0 1,0 0-1,0 0 1,1 12-89,-8 40 41,4-33 76,1 1-1,1-1 1,0 20-1,1-37-4,1-1 0,-1 1-1,0 0 1,0-1 0,1 1 0,-1 0-1,1-1 1,-1 1 0,1-1 0,0 1 0,0-1-1,0 0 1,0 1 0,0-1 0,0 0 0,0 1-1,0-1 1,0 0 0,0 0 0,1 0-1,-1 0 1,0 0 0,1 0 0,-1 0 0,1-1-1,-1 1 1,1 0 0,-1-1 0,1 1-1,0-1 1,-1 0 0,1 0 0,0 1 0,-1-1-1,1 0 1,0 0 0,-1 0 0,1-1 0,0 1-1,-1 0 1,1-1 0,1 0 0,5 0 73,0-2 1,0 1 0,-1-1-1,1 0 1,-1 0-1,0-1 1,10-6 0,-2-2-69,1 0 1,-2-1 0,0 0-1,0-1 1,-1-1 0,-1 0 0,-1-1-1,0 0 1,-1 0 0,-1-1-1,9-20 1,-25 57-103,0 0 0,2 1 0,1 0 0,-3 30 0,7-44 111,0 0 0,0-1 0,0 1 0,1 0 0,0-1 0,0 1 0,0 0 0,1-1 0,3 8 0,-4-12-49,1 1 0,-1-1 0,1 0 0,-1 0 0,1 1 0,0-1 0,0 0 0,0-1 0,0 1 0,0 0 0,0 0-1,0-1 1,1 1 0,-1-1 0,0 0 0,1 0 0,0 0 0,-1 0 0,1 0 0,-1 0 0,1-1 0,0 1 0,2-1 0,-2 0-258,-1 1-1,0-1 1,1 0 0,-1-1-1,0 1 1,1 0 0,-1-1 0,0 1-1,0-1 1,4-1 0,-4 1-165,-1 0-1,1 0 1,-1 0 0,1 0 0,-1 0-1,1-1 1,-1 1 0,0 0 0,0-1 0,0 1-1,0-1 1,0 1 0,0-1 0,1-1 0,6-23-8143</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8.438"/>
    </inkml:context>
    <inkml:brush xml:id="br0">
      <inkml:brushProperty name="width" value="0.025" units="cm"/>
      <inkml:brushProperty name="height" value="0.025" units="cm"/>
    </inkml:brush>
  </inkml:definitions>
  <inkml:trace contextRef="#ctx0" brushRef="#br0">0 0 6919,'0'0'6950,"0"54"-7014,22-39-320,3-1-1922,7-4-2531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8.797"/>
    </inkml:context>
    <inkml:brush xml:id="br0">
      <inkml:brushProperty name="width" value="0.025" units="cm"/>
      <inkml:brushProperty name="height" value="0.025" units="cm"/>
    </inkml:brush>
  </inkml:definitions>
  <inkml:trace contextRef="#ctx0" brushRef="#br0">76 1 11147,'0'0'13895,"-7"8"-13772,-58 63-721,64-70 418,1-1 0,-1 1 0,1 0 0,0-1 0,-1 1 0,1-1 0,0 1 0,0 0 0,0-1-1,-1 1 1,1-1 0,0 1 0,0 0 0,0-1 0,0 1 0,0 0 0,0-1 0,0 1 0,0 0 0,0-1 0,1 1 0,-1 0 0,0-1-1,0 1 1,1 0 0,-1-1 0,0 1 0,1-1 0,-1 1 0,0-1 0,1 1 0,-1-1 0,1 1 0,-1-1 0,1 1 0,-1-1-1,1 1 1,-1-1 0,1 0 0,-1 1 0,1-1 0,0 0 0,-1 0 0,1 1 0,-1-1 0,2 0 0,39 11-1853,-30-8 1372,23 5-434,-11-3 1354,0 1 0,0 2 0,35 15 0,-57-23-48,1 1 0,-1-1 0,0 1-1,0-1 1,0 1 0,0-1 0,0 1-1,0 0 1,0 0 0,0-1-1,0 1 1,0 0 0,0 0 0,0 0-1,-1 0 1,1 0 0,0 0 0,-1 0-1,1 0 1,-1 0 0,1 0 0,-1 1-1,1-1 1,-1 0 0,0 0 0,1 1-1,-1-1 1,0 2 0,-1-1-21,0 0 0,0-1 0,0 1 0,0 0 0,0-1 0,-1 1 0,1-1 0,-1 1 0,1-1 0,-1 1 0,1-1 0,-1 0 0,0 0 0,1 0 0,-4 1 0,-12 6 482,0-1 0,-32 9 0,45-15-506,-13 4-85,-1-1 0,-32 4 0,14-10-4830,24-3-3579</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19.913"/>
    </inkml:context>
    <inkml:brush xml:id="br0">
      <inkml:brushProperty name="width" value="0.025" units="cm"/>
      <inkml:brushProperty name="height" value="0.025" units="cm"/>
    </inkml:brush>
  </inkml:definitions>
  <inkml:trace contextRef="#ctx0" brushRef="#br0">210 108 8360,'4'-6'961,"-1"1"0,0-1 0,-1 0 0,1 0-1,-1 0 1,0 0 0,-1 0 0,1 0 0,-1 0 0,0-1 0,-1 1 0,0 0 0,0-11 0,-1 16-859,1 0 0,-1 0 0,1 1 1,-1-1-1,0 0 0,1 0 0,-1 1 0,0-1 1,0 0-1,1 1 0,-1-1 0,0 1 1,0-1-1,0 1 0,0-1 0,0 1 0,0-1 1,0 1-1,0 0 0,0 0 0,0-1 1,0 1-1,0 0 0,0 0 0,0 0 0,0 0 1,0 0-1,0 1 0,-2-1 0,-35 4-120,22 3 11,1 0 1,-1 1 0,1 0-1,1 1 1,0 1-1,0 0 1,1 1 0,0 1-1,-13 15 1,25-26-8,0-1-1,0 1 1,1-1 0,-1 1 0,0 0 0,1 0 0,-1-1-1,0 1 1,1 0 0,-1 0 0,1 0 0,-1 0-1,1 0 1,-1 0 0,1 0 0,0-1 0,-1 1-1,1 0 1,0 0 0,0 0 0,0 0 0,0 0 0,0 1-1,0-1 1,0 0 0,0 0 0,0 0 0,1 0-1,-1 0 1,0 0 0,0-1 0,1 1 0,-1 0 0,1 0-1,-1 0 1,1 0 0,-1 0 0,1 0 0,0-1-1,-1 1 1,1 0 0,0 0 0,0-1 0,-1 1 0,1-1-1,0 1 1,0-1 0,0 1 0,0-1 0,0 1-1,0-1 1,0 0 0,0 1 0,0-1 0,0 0 0,0 0-1,0 0 1,1 0 0,12 3-154,0-1 0,0 0 1,20-1-1,-17 0 138,8 0-117,52 7-80,-71-7 217,0 0 1,0 1-1,0-1 1,0 1-1,0 1 1,0-1-1,-1 1 1,1 0-1,6 5 1,-10-7 32,-1 0 0,0 0 1,0 0-1,0 0 0,0 1 1,-1-1-1,1 0 0,0 0 1,0 0-1,-1 1 1,1-1-1,-1 1 0,1-1 1,-1 0-1,1 1 0,-1-1 1,0 1-1,0-1 1,0 1-1,0-1 0,0 1 1,0-1-1,0 0 0,0 1 1,-1-1-1,1 1 0,0-1 1,-1 1-1,1-1 1,-1 0-1,0 1 0,1-1 1,-1 0-1,0 0 0,0 1 1,0-1-1,0 0 0,0 0 1,0 0-1,0 0 1,0 0-1,0 0 0,-3 0 1,-4 6 150,-1 0 1,0-1-1,0 0 1,-13 5-1,9-4-84,-1 0 0,1-2 0,-1 0 0,0 0 0,-1-1 1,1-1-1,-24 3 0,38-7-100,-1 1 0,1 0 0,0 0 0,-1 0 0,1 0 0,0-1-1,0 1 1,0 0 0,-1 0 0,1-1 0,0 1 0,0 0 0,0 0 0,-1-1 0,1 1 0,0 0 0,0-1 0,0 1 0,0 0 0,0-1 0,0 1 0,0 0 0,0-1 0,0 1 0,0 0 0,0-1 0,0 1 0,0 0 0,0 0 0,0-1 0,0 1 0,0 0 0,0-1 0,0 1 0,0 0 0,1-1-1,-1 1 1,0 0 0,0 0 0,0-1 0,1 1 0,-1 0 0,0 0 0,0-1 0,0 1 0,1 0 0,-1 0 0,0 0 0,1-1 0,-1 1 0,13-16-925,105-79-7564,-69 54 2899</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0.272"/>
    </inkml:context>
    <inkml:brush xml:id="br0">
      <inkml:brushProperty name="width" value="0.025" units="cm"/>
      <inkml:brushProperty name="height" value="0.025" units="cm"/>
    </inkml:brush>
  </inkml:definitions>
  <inkml:trace contextRef="#ctx0" brushRef="#br0">34 1 5958,'0'0'13506,"-1"8"-12001,-12 42 397,9-39-1500,0 1 0,1-1 0,0 1 1,1 0-1,1 0 0,-1 0 0,2 13 1,0-23-385,1-1 0,0 0 1,0 1-1,-1-1 0,1 0 1,0 0-1,0 1 0,0-1 1,0 0-1,0 0 1,0 0-1,1 0 0,-1 0 1,0-1-1,0 1 0,1 0 1,-1 0-1,1-1 0,-1 1 1,0-1-1,1 0 0,-1 1 1,1-1-1,-1 0 0,1 0 1,-1 1-1,1-1 0,-1-1 1,1 1-1,-1 0 0,4-1 1,52-9 221,-27-3-336,0-2 0,0-1 0,-1-1 0,-1-1-1,37-32 1,-50 39 86,-15 10 12,1 1 1,-1-1-1,1 1 1,-1 0-1,0-1 1,1 1-1,-1 0 1,1-1-1,-1 1 1,1 0-1,-1 0 0,1 0 1,0-1-1,-1 1 1,1 0-1,-1 0 1,1 0-1,-1 0 1,1 0-1,0 0 1,-1 0-1,1 0 1,-1 0-1,1 0 1,-1 0-1,1 0 0,-1 0 1,1 1-1,0-1 1,-1 0-1,1 0 1,-1 1-1,1-1 1,-1 0-1,1 1 1,-1-1-1,0 0 1,1 1-1,-1-1 1,1 1-1,-1-1 0,0 1 1,1-1-1,-1 1 1,0-1-1,0 1 1,1-1-1,-1 1 1,0-1-1,0 1 1,0-1-1,0 1 1,0-1-1,0 1 0,0 0 1,0-1-1,0 1 1,0-1-1,0 2 1,1 53 275,-1-24-138,0-29-126,0 1 1,1-1-1,-1 1 1,1-1-1,0 1 1,-1-1-1,1 1 1,0-1-1,0 0 0,0 0 1,1 1-1,-1-1 1,0 0-1,1 0 1,0 0-1,-1-1 1,1 1-1,0 0 1,0 0-1,0-1 1,3 2-1,-2-1 8,1-1 1,-1 0-1,0-1 0,1 1 0,-1-1 0,1 1 1,-1-1-1,0 0 0,1 0 0,-1-1 0,1 1 1,-1-1-1,6-1 0,5-3 2,-1 0 0,0-1-1,0 0 1,0-1 0,-1 0-1,14-11 1,-14 9-445,-1-1 0,-1 0 0,0 0 0,0-1 0,-1 0 0,0 0 0,8-16 0,-22 29-3888,-13 12 2019,5 2-651,-3-1-1239</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0.665"/>
    </inkml:context>
    <inkml:brush xml:id="br0">
      <inkml:brushProperty name="width" value="0.025" units="cm"/>
      <inkml:brushProperty name="height" value="0.025" units="cm"/>
    </inkml:brush>
  </inkml:definitions>
  <inkml:trace contextRef="#ctx0" brushRef="#br0">1 1 15919,'0'0'5541,"64"15"-8487,-25-7-2243,8 2-1762</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1.011"/>
    </inkml:context>
    <inkml:brush xml:id="br0">
      <inkml:brushProperty name="width" value="0.025" units="cm"/>
      <inkml:brushProperty name="height" value="0.025" units="cm"/>
    </inkml:brush>
  </inkml:definitions>
  <inkml:trace contextRef="#ctx0" brushRef="#br0">118 133 16015,'0'0'2007,"-11"5"-1024,4-1-729,0 0 0,0 0 0,0 1 0,1-1 0,0 1 0,0 1 0,0-1 1,0 1-1,1 0 0,0 1 0,0-1 0,1 1 0,0 0 0,0 0 0,0 0 0,1 1 0,0-1 1,0 1-1,-1 11 0,3-16-166,0 0 0,0 0 0,0 0 1,1 0-1,0 0 0,-1 1 0,1-1 0,0 0 0,1 0 1,-1 0-1,0 1 0,1-1 0,0 0 0,0 0 1,0 0-1,0 0 0,0 0 0,1 0 0,-1-1 0,3 4 1,-1-4-38,0 0 1,0 0-1,0 0 1,0-1 0,0 1-1,1-1 1,-1 0 0,1 0-1,-1 0 1,1 0 0,-1-1-1,1 1 1,-1-1 0,1 0-1,0 0 1,-1-1-1,7 0 1,0 0-26,-1-1-1,0 0 1,0-1-1,0 0 1,0 0-1,0 0 1,-1-2 0,0 1-1,0-1 1,0 0-1,0 0 1,-1-1-1,1 0 1,-2 0-1,1-1 1,-1 0 0,0 0-1,0-1 1,5-8-1,-3 2-10,0 1 0,-1-1-1,-1 0 1,0 0 0,-1-1-1,-1 1 1,0-1 0,-1 0-1,-1-1 1,2-28 0,-4 40-23,-1-1-1,1 0 1,-1 0 0,1 1 0,-2-1 0,1 1 0,0-1-1,-4-7 1,5 12 3,-1-1-1,1 0 1,0 1-1,-1-1 1,1 0-1,-1 1 1,1-1-1,-1 1 1,0-1-1,1 1 1,-1-1-1,0 1 1,1-1-1,-1 1 1,0 0-1,1-1 1,-1 1-1,0 0 1,0 0-1,1-1 1,-1 1-1,-1 0 1,0 0-4,1 1 1,-1-1 0,1 0-1,-1 1 1,1 0 0,-1-1-1,1 1 1,-1 0 0,1 0-1,0 0 1,0 0 0,-1 0-1,1 0 1,0 0 0,0 0-1,-1 2 1,-3 3 5,1 0 0,1 0 0,-1 0 0,1 1 0,0-1 0,1 1 0,-1 0 0,1 0 0,1 0 0,-1 0 0,1 0 0,1 0 0,-1 0 0,1 0 0,0 0 0,1 0 0,1 10 0,0-4-73,1 1 0,0-1 0,1 0 0,0 0 1,1 0-1,0 0 0,1-1 0,9 14 0,13 7-2782,-7-13-1912,-2-4-4039</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1.342"/>
    </inkml:context>
    <inkml:brush xml:id="br0">
      <inkml:brushProperty name="width" value="0.025" units="cm"/>
      <inkml:brushProperty name="height" value="0.025" units="cm"/>
    </inkml:brush>
  </inkml:definitions>
  <inkml:trace contextRef="#ctx0" brushRef="#br0">1 163 9449,'0'0'12508,"7"-7"-12172,0 0-159,0 1 0,0-2 0,0 1-1,-1-1 1,0 0 0,-1 0 0,1 0 0,-2-1 0,1 0-1,-1 0 1,-1 0 0,1-1 0,-2 1 0,1-1 0,1-17-1,-4 27-173,0 0-1,0 0 0,0 0 0,0 0 0,0 0 0,0 0 0,0-1 1,0 1-1,0 0 0,1 0 0,-1 0 0,0 0 0,0 0 0,0 0 1,-1 0-1,1-1 0,0 1 0,0 0 0,0 0 0,0 0 0,0 0 1,0 0-1,0 0 0,0 0 0,0-1 0,0 1 0,0 0 0,0 0 1,0 0-1,0 0 0,0 0 0,0 0 0,-1 0 0,1 0 0,0 0 0,0 0 1,0 0-1,0-1 0,0 1 0,0 0 0,0 0 0,0 0 0,-1 0 1,1 0-1,0 0 0,0 0 0,0 0 0,0 0 0,0 0 0,0 0 1,-1 0-1,1 0 0,0 0 0,0 0 0,0 0 0,0 0 0,0 0 1,0 0-1,0 1 0,0-1 0,-1 0 0,1 0 0,0 0 0,0 0 1,-9 9 74,-6 15-37,10-13-33,2-1 1,0 1 0,0 0-1,1 0 1,0 0 0,1 0 0,0 0-1,1 0 1,0 0 0,1 1-1,0-1 1,4 15 0,-4-21-12,1 0 0,-1 0 0,1 0 0,0-1 0,1 1 0,-1 0 0,1-1 0,0 0 0,0 0 0,1 1 0,-1-2 0,1 1 0,0 0 0,0-1 0,0 0 0,0 0 0,0 0 0,1 0 0,-1-1 0,1 1 0,0-1 0,0-1 0,0 1 0,0-1 0,0 1 0,0-1 0,0-1 0,6 1 0,3 0-947,0 0 1,0-1 0,21-3 0,2-8-4821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2.067"/>
    </inkml:context>
    <inkml:brush xml:id="br0">
      <inkml:brushProperty name="width" value="0.025" units="cm"/>
      <inkml:brushProperty name="height" value="0.025" units="cm"/>
    </inkml:brush>
  </inkml:definitions>
  <inkml:trace contextRef="#ctx0" brushRef="#br0">0 59 9769,'0'0'11456,"5"8"-10826,4 15-196,0 1-1,-2-1 0,-1 1 1,-1 1-1,0-1 0,0 29 0,12 57 261,-17-108-684,0 0-1,0 0 1,1 0 0,-1 0 0,1 0 0,0 0 0,-1 0 0,1 0 0,0 0 0,0 0 0,0 0 0,1 0 0,-1 0 0,0-1 0,1 1 0,-1-1 0,1 1 0,-1-1 0,1 1 0,0-1 0,2 2 0,-2-3 13,0 0 0,0 0 0,0 0 0,0 0 0,-1 0 0,1 0 0,0 0 0,0 0 0,0-1 0,0 1 0,0-1 0,-1 1 0,1-1 0,0 0 0,-1 0 0,1 0 0,0 0 0,2-2 0,7-6 70,0-1 0,0 0 0,-1-1 0,14-19 0,4-10-23,-1-1 0,-2-2 0,-2 0 1,-1-2-1,16-51 0,-34 76-940,-8 14-3501,-7 6-3856,-4 6-5429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11.029"/>
    </inkml:context>
    <inkml:brush xml:id="br0">
      <inkml:brushProperty name="width" value="0.025" units="cm"/>
      <inkml:brushProperty name="height" value="0.025" units="cm"/>
    </inkml:brush>
  </inkml:definitions>
  <inkml:trace contextRef="#ctx0" brushRef="#br0">180 74 14670,'0'0'3918,"1"-10"-1120,0-32-1293,-1 41-1452,0 0 0,0 0 0,-1 0 0,1-1-1,-1 1 1,1 0 0,-1 0 0,1 0 0,-1 0 0,0 0 0,1 1 0,-1-1-1,0 0 1,0 0 0,0 0 0,0 1 0,0-1 0,0 0 0,0 1 0,0-1-1,0 1 1,0-1 0,0 1 0,0-1 0,0 1 0,0 0 0,0 0 0,0-1-1,-1 1 1,1 0 0,0 0 0,0 0 0,0 0 0,0 0 0,-1 1 0,0-1 0,-41 10 195,32-5-241,0 1 0,1 0 0,-1 0 0,-17 15 0,25-19-31,1 0-1,-1 0 1,0 1 0,1-1 0,0 1-1,0-1 1,-1 1 0,1 0-1,1-1 1,-1 1 0,0 0 0,1 0-1,0 1 1,-1-1 0,1 0 0,0 0-1,1 1 1,-1-1 0,1 0-1,-1 1 1,1-1 0,0 6 0,1-8-36,0 1 0,0-1 0,0 1 0,1-1 0,-1 0 0,0 0 0,0 0 0,1 0 0,-1 0 0,0 0 0,1 0 1,-1 0-1,1 0 0,0-1 0,-1 1 0,1 0 0,-1-1 0,1 0 0,0 1 0,0-1 0,2 0 0,46 4-513,-42-3 425,248 8-818,-287 1 6551,-27 2-5298,47-10-419,-72 10 644,27-9-3652,55-8-3100,12-14 42,11-4-3577</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2.819"/>
    </inkml:context>
    <inkml:brush xml:id="br0">
      <inkml:brushProperty name="width" value="0.025" units="cm"/>
      <inkml:brushProperty name="height" value="0.025" units="cm"/>
    </inkml:brush>
  </inkml:definitions>
  <inkml:trace contextRef="#ctx0" brushRef="#br0">1 159 12396,'0'0'1708,"1"9"523,8 30-122,-8-37-2001,0 0 0,0 0 0,1 0 0,-1-1 0,0 1 1,1 0-1,-1 0 0,1-1 0,-1 1 0,1-1 0,0 1 0,0-1 0,0 0 0,0 1 0,0-1 0,0 0 0,0-1 0,0 1 0,0 0 0,0 0 1,1-1-1,-1 1 0,0-1 0,0 0 0,1 0 0,2 0 0,2 0-49,1 0 0,0 0 0,-1-1 0,1 0 0,12-4 1,-12 2-35,-1 0 1,0 0-1,0 0 1,-1-1 0,1 0-1,-1-1 1,0 0 0,0 1-1,0-2 1,-1 1 0,0-1-1,0 0 1,0 0 0,7-12-1,-7 9 2,0 0 1,-1-1-1,0 0 0,-1 0 0,0 0 0,0 0 0,-1-1 0,0 1 1,-1-1-1,0-11 0,-3 10 37,-5 12-142,-5 18-100,7 0 228,0 0 1,1 0-1,1 0 0,1 1 1,1-1-1,0 1 1,1-1-1,4 26 0,-3-43-36,-1 0-1,1 1 0,0-1 0,0 0 0,-1 0 0,1 0 0,0 0 0,0-1 0,0 1 0,0 0 1,0 0-1,0 0 0,1-1 0,-1 1 0,0-1 0,0 1 0,0-1 0,1 1 0,-1-1 1,0 0-1,0 1 0,1-1 0,-1 0 0,0 0 0,1 0 0,-1 0 0,0 0 0,0 0 0,1-1 1,-1 1-1,0 0 0,1-1 0,1 0 0,3 0 26,-1-1 1,1 1-1,-1-1 0,0 0 1,0-1-1,8-4 0,80-81-178,-90 126-208,-3-34 349,0-1 0,0 1 0,1 0 0,-1 0 0,1-1 0,0 1 0,0 0 0,0-1 0,0 1 0,1-1 0,0 1 0,-1-1 0,5 6 0,-5-8 1,0 0-1,-1-1 1,1 1 0,0 0 0,0-1 0,0 1 0,-1-1 0,1 1 0,0-1 0,0 0 0,0 1 0,0-1 0,0 0 0,0 1 0,0-1 0,0 0-1,0 0 1,0 0 0,0 0 0,0 0 0,1 0 0,0-1 10,1 0-1,-1 0 1,0 0 0,0 0-1,0 0 1,0 0 0,0-1-1,0 1 1,0-1 0,0 1-1,-1-1 1,4-3 0,10-14 98,-1-1 1,19-35 0,-22 36 229,1 0-1,0 0 1,23-26-1,-34 44-344,1-1-1,-1 1 1,0 0 0,1-1-1,-1 1 1,1 0 0,-1 0-1,1 0 1,-1 0-1,1 0 1,0 0 0,-1 1-1,1-1 1,0 1 0,0-1-1,0 1 1,0-1 0,-1 1-1,1 0 1,0 0-1,0 0 1,0 0 0,0 0-1,0 1 1,-1-1 0,1 0-1,0 1 1,0-1 0,0 1-1,-1 0 1,1 0-1,0 0 1,-1-1 0,1 2-1,-1-1 1,1 0 0,-1 0-1,1 0 1,-1 1-1,0-1 1,0 0 0,1 1-1,-1 0 1,0-1 0,0 1-1,-1-1 1,1 1 0,0 0-1,-1 0 1,1-1-1,-1 1 1,1 0 0,-1 0-1,1 2 1,-2 14 62,1-1-1,-2 1 1,-4 18 0,-3 42 154,10-77-169,0-1 1,0 1-1,0 0 1,0 0-1,0-1 0,0 1 1,0-1-1,1 1 0,-1-1 1,0 0-1,0 1 0,1-1 1,-1 0-1,0 0 0,0 1 1,1-1-1,-1 0 1,0-1-1,0 1 0,1 0 1,-1 0-1,3-1 0,32-4 497,132-40-726,-156 41-418,-12 4 500,0-1 1,0 1-1,0 0 1,1 0 0,-1 0-1,0 0 1,0 0 0,0 0-1,1 0 1,-1 0 0,0 0-1,0 0 1,0 0 0,0 0-1,0-1 1,1 1 0,-1 0-1,0 0 1,0 0 0,0 0-1,0 0 1,0-1 0,0 1-1,1 0 1,-1 0 0,0 0-1,0 0 1,0-1-1,0 1 1,0 0 0,0 0-1,0 0 1,0 0 0,0-1-1,0 1 1,0 0 0,0 0-1,0 0 1,0-1 0,0 1-1,0 0 1,0 0 0,0 0-1,0-1 1,0 1 0,-1 0-1,1 0 1,0 0 0,0 0-1,0-1 1,0 1 0,0 0-1,0 0 1,0 0-1,-1 0 1,1 0 0,0-1-1,-11-3-5960</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3.198"/>
    </inkml:context>
    <inkml:brush xml:id="br0">
      <inkml:brushProperty name="width" value="0.025" units="cm"/>
      <inkml:brushProperty name="height" value="0.025" units="cm"/>
    </inkml:brush>
  </inkml:definitions>
  <inkml:trace contextRef="#ctx0" brushRef="#br0">1 96 12556,'0'0'7431,"73"-15"-6662,-30 3-449,-4-1-256,9-2-512,2-4-2948,-5-2-4099</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3.684"/>
    </inkml:context>
    <inkml:brush xml:id="br0">
      <inkml:brushProperty name="width" value="0.025" units="cm"/>
      <inkml:brushProperty name="height" value="0.025" units="cm"/>
    </inkml:brush>
  </inkml:definitions>
  <inkml:trace contextRef="#ctx0" brushRef="#br0">96 1 15983,'-7'5'929,"-1"2"-523,1 0-1,-1 0 1,1 1 0,1 0 0,0 0-1,0 1 1,0 0 0,1 0-1,0 0 1,1 0 0,0 1 0,1-1-1,-5 20 1,5 2-96,1 1 1,1-1-1,2 1 1,2-1-1,0 0 1,2 0-1,9 32 1,-4-21-278,-3 1 0,3 72 1,-10-103 35,-1-9 86,1 1 1,-1 0 0,1 0-1,0 0 1,0 0-1,1 0 1,-1 0 0,1-1-1,0 1 1,-1 0-1,2 0 1,-1-1 0,3 6-1,-2-12 82,0 0-1,0 0 1,0 0-1,0 0 1,-1 0-1,1 0 1,-1 0-1,0-1 1,2-6-1,46-218 41,-33 141-1232,-16 87 939,0 0 0,0-1 0,0 1 0,-1 0 0,1-1-1,0 1 1,0 0 0,0-1 0,0 1 0,0 0 0,1-1 0,-1 1-1,0 0 1,0-1 0,0 1 0,0 0 0,0 0 0,0-1 0,0 1-1,1 0 1,-1-1 0,0 1 0,0 0 0,0 0 0,1-1 0,-1 1-1,0 0 1,0 0 0,1 0 0,-1-1 0,0 1 0,0 0 0,1 0-1,-1 0 1,0 0 0,1-1 0,-1 1 0,0 0 0,1 0 0,-1 0-1,0 0 1,1 0 0,8 15-483,7 35-272,-14-43 557,2-3 148,1-11-139,9-28-399,8-45 177,-22 79 435,-1 0 1,1 1-1,0-1 1,0 0-1,0 1 1,0-1-1,0 0 1,0 1-1,0-1 1,0 0 0,1 1-1,-1-1 1,0 1-1,0-1 1,0 0-1,1 1 1,-1-1-1,0 1 1,1-1-1,-1 0 1,0 1 0,1-1-1,-1 1 1,1-1-1,-1 1 1,1 0-1,-1-1 1,1 1-1,-1-1 1,1 1-1,-1 0 1,1 0-1,0-1 1,-1 1 0,1 0-1,0 0 1,0-1-1,18 19 521,3 3-181,-17-18-298,0 0 0,1 0 0,-1-1 0,1 0 0,-1 0 0,1-1 0,0 1 0,0-1 0,0-1 0,0 1 0,0-1 0,0 0 0,-1 0 0,1 0 0,0-1 0,0 0 0,0 0 0,0-1 0,0 0 0,-1 0 0,1 0 0,-1-1 0,6-2 0,-4 0-22,1 0 0,-1 0 0,-1 0 0,1-1 0,-1 0 0,0 0 1,0 0-1,-1-1 0,0 0 0,0 0 0,0 0 0,-1-1 0,0 0 0,-1 1 0,5-13 0,-41 101-423,28-65 319,2-1 0,0 1-1,1 0 1,0 1 0,1-1 0,3 28-1,-2-44 28,0 0-1,0 1 0,0-1 0,0 1 0,0-1 0,0 0 1,0 1-1,0-1 0,0 0 0,0 1 0,0-1 0,0 0 1,0 1-1,1-1 0,-1 0 0,0 1 0,0-1 0,0 0 1,1 1-1,-1-1 0,0 0 0,0 1 0,1-1 0,-1 0 1,0 0-1,0 0 0,1 1 0,-1-1 0,0 0 0,1 0 1,-1 0-1,0 0 0,1 1 0,-1-1 0,0 0 0,1 0 1,-1 0-1,1 0 0,-1 0 0,0 0 0,1 0 0,-1 0 1,1 0-1,0-1-162,-1 1 1,1 0 0,0-1-1,-1 1 1,1-1 0,-1 1 0,1-1-1,0 0 1,-1 1 0,1-1-1,-1 1 1,1-1 0,-1 0-1,0 0 1,1 1 0,-1-1-1,0 0 1,0 1 0,1-1-1,-1-1 1,3-22-5912,0-6-3326</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4.105"/>
    </inkml:context>
    <inkml:brush xml:id="br0">
      <inkml:brushProperty name="width" value="0.025" units="cm"/>
      <inkml:brushProperty name="height" value="0.025" units="cm"/>
    </inkml:brush>
  </inkml:definitions>
  <inkml:trace contextRef="#ctx0" brushRef="#br0">1 0 12364,'0'0'1639,"4"10"-1426,-3-6-247,0 1 0,1-1 0,-1 0 0,1 0 0,1 0 0,-1 0 0,0-1 0,1 1 0,0-1 0,0 1 0,0-1 0,0 0 0,0 0 1,1 0-1,-1 0 0,1-1 0,0 0 0,0 1 0,0-1 0,0-1 0,8 4 0,9 0-1395,0-1 1,0-1-1,29 1 1,28-3 8722,-90 6-2596,-13 8-2979,23-13-1636,0 0 1,0 0-1,0-1 1,0 1-1,0 0 1,1 1 0,-1-1-1,1 0 1,-1 0-1,1 1 1,0-1-1,0 1 1,-1 3-1,2-5-97,0 0 0,0 0 0,0 0-1,1 0 1,-1 0 0,0 0 0,1 0-1,-1 0 1,1 0 0,-1 0 0,1 0-1,-1 0 1,1 0 0,0 0 0,-1 0-1,1 0 1,0 0 0,0-1 0,0 1-1,0 0 1,0 0 0,-1-1 0,1 1-1,0-1 1,1 1 0,-1-1-1,0 0 1,0 1 0,0-1 0,0 0-1,0 1 1,2-1 0,8 3-232,0 2 1,0-1-1,0 1 0,-1 1 0,0 0 1,0 0-1,15 14 0,-21-17 365,-2-1-1,1 1 0,0 0 1,0-1-1,-1 1 1,1 0-1,-1 1 1,0-1-1,0 0 1,0 1-1,-1-1 0,1 1 1,-1-1-1,0 1 1,0 0-1,0-1 1,0 1-1,0 0 1,-1 0-1,0 0 0,0 0 1,0-1-1,0 1 1,-1 0-1,1 0 1,-1 0-1,-2 6 1,1-7 84,0 0 1,0 0-1,-1 0 1,1 0 0,-1 0-1,0-1 1,1 1 0,-1-1-1,0 0 1,0 0-1,-1 0 1,1 0 0,0 0-1,-1-1 1,1 1-1,-1-1 1,1 0 0,-1 0-1,-7 1 1,9-2-268,-1 1 1,1-1-1,0 0 1,-1 1-1,1-1 1,-1 0-1,1-1 1,0 1-1,-1 0 1,1-1-1,-1 1 1,1-1-1,0 0 0,0 1 1,-1-1-1,1 0 1,0-1-1,0 1 1,0 0-1,0 0 1,0-1-1,0 0 1,1 1-1,-1-1 1,0 0-1,1 0 1,-1 1-1,1-1 0,0-1 1,0 1-1,-2-3 1,1-6-1856,0-1 0,0 1 0,1 0 0,1-1 0,0 1-1,2-16 1,-2 22 774,4-41-9575</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4.594"/>
    </inkml:context>
    <inkml:brush xml:id="br0">
      <inkml:brushProperty name="width" value="0.025" units="cm"/>
      <inkml:brushProperty name="height" value="0.025" units="cm"/>
    </inkml:brush>
  </inkml:definitions>
  <inkml:trace contextRef="#ctx0" brushRef="#br0">1 0 11755,'0'0'7960,"1"14"-6311,2 48 12,7 67 1422,-8-113-2880,1 0-1,0-1 0,1 1 1,1-1-1,1 0 0,8 17 1,-10-25-176,22 33 18,-24-38-33,-1 0 0,1-1 1,-1 1-1,1-1 0,0 1 0,-1-1 0,1 0 0,0 0 0,0 0 0,0 0 1,0 0-1,0 0 0,0-1 0,0 1 0,1 0 0,-1-1 0,0 0 0,0 0 1,3 1-1,-5-2-2,1 1 0,0 0 1,0 0-1,0-1 1,0 1-1,-1-1 0,1 1 1,0-1-1,-1 1 1,1-1-1,0 1 0,-1-1 1,1 0-1,0 1 1,-1-1-1,1 0 0,-1 1 1,1-1-1,-1 0 1,1 0-1,-1 0 0,0 0 1,0 1-1,1-1 1,-1 0-1,0 0 0,0 0 1,0 0-1,0 0 1,0-1-1,1-36 59,-2 26-49,1 7-15,1-8-2,-2-1-1,0 1 0,-4-24 0,4 34-10,1 1-1,-1-1 1,0 1 0,0-1 0,0 1 0,0-1 0,0 1 0,0-1 0,-1 1-1,1 0 1,-1 0 0,0 0 0,0 0 0,1 0 0,-1 0 0,0 0-1,-1 0 1,1 1 0,0-1 0,0 1 0,-1 0 0,1 0 0,-1 0-1,1 0 1,-5-1 0,6 2 0,0 0 0,0 0 0,0 0 0,0 0 0,-1 0 0,1 1 0,0-1 0,0 0 0,0 1-1,0-1 1,0 1 0,0-1 0,0 1 0,0-1 0,0 1 0,1 0 0,-1-1 0,0 1 0,0 0 0,0 0 0,1 0 0,-1-1 0,0 1-1,1 0 1,-1 0 0,1 0 0,-1 0 0,1 0 0,0 0 0,-1 0 0,1 0 0,0 1 0,0-1 0,-1 0 0,1 0 0,0 0-1,0 0 1,0 0 0,1 0 0,-1 0 0,0 0 0,1 2 0,-1 1 8,0 1-1,0-1 1,1 0-1,0 0 1,-1 0-1,2 0 1,-1 0-1,0 0 1,1 0-1,3 5 1,-2-6 8,0 0 0,0 0 0,1 0 0,-1-1 0,1 1 0,0-1 0,0 0 0,0-1 0,0 1 0,0 0 0,0-1 0,0 0 0,1 0 0,-1 0 0,0-1 0,1 0 0,-1 1 0,0-1 0,1-1 0,-1 1 0,0-1 0,5 0 0,0-1-21,-1 0 0,1 0 0,-1-1 0,0 0 0,0-1 0,0 0 0,0 0 0,-1 0-1,15-12 1,-9 4-66,0-2 0,-1 1 0,0-2 0,-1 0-1,14-24 1,-31 60 298,1 1 0,0 0 0,2 0 0,1 0 0,0 35-1,1-55-211,1-1 0,0 1-1,0 0 1,0-1 0,0 1-1,0 0 1,0-1 0,1 1-1,-1 0 1,1-1 0,-1 1-1,1-1 1,-1 1 0,1 0-1,0-1 1,0 1 0,0-1-1,0 0 1,0 1 0,0-1-1,0 0 1,0 0 0,0 0-1,1 1 1,-1-1 0,0 0-1,1-1 1,-1 1 0,1 0-1,-1 0 1,1-1 0,-1 1-1,1-1 1,2 1 0,-2-1-134,0 0 0,-1-1 0,1 1 0,0-1 0,-1 1 0,1-1 0,0 0 0,-1 0 0,1 1 0,-1-1 0,1-1 0,-1 1 1,1 0-1,-1 0 0,0 0 0,1-1 0,-1 1 0,0-1 0,0 1 0,0-1 0,0 1 0,-1-1 0,1 1 0,0-1 0,0 0 0,-1 1 0,1-1 0,-1 0 0,0 0 0,0 0 1,1 1-1,-1-4 0,3-67-9984,-3 26 2119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4.927"/>
    </inkml:context>
    <inkml:brush xml:id="br0">
      <inkml:brushProperty name="width" value="0.025" units="cm"/>
      <inkml:brushProperty name="height" value="0.025" units="cm"/>
    </inkml:brush>
  </inkml:definitions>
  <inkml:trace contextRef="#ctx0" brushRef="#br0">4 1 15855,'0'0'2210,"-3"56"-1377,8-30-353,15 0-352,3 2-63,11-4-65,2-4-1057,3-7-2243,-2-4-607,-3-7-1731</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5.317"/>
    </inkml:context>
    <inkml:brush xml:id="br0">
      <inkml:brushProperty name="width" value="0.025" units="cm"/>
      <inkml:brushProperty name="height" value="0.025" units="cm"/>
    </inkml:brush>
  </inkml:definitions>
  <inkml:trace contextRef="#ctx0" brushRef="#br0">142 0 9449,'0'0'9678,"-9"7"-8199,4-4-1304,1 0 0,-1 1 0,1 0 1,0-1-1,0 1 0,1 1 0,-1-1 0,1 0 0,0 1 0,0 0 0,0 0 0,1-1 0,0 2 1,0-1-1,0 0 0,1 0 0,-1 1 0,1-1 0,0 10 0,0-2 30,1 1 1,1-1-1,0 1 0,1-1 0,1 0 0,0 1 0,0-1 1,2 0-1,6 15 0,4 1-364,1-1 0,35 46 0,-30-46-356,-6-10 114,0 2 0,10 21 1,-21-35 391,-1 0 1,0 1-1,-1-1 0,0 0 1,0 1-1,0 0 1,-1-1-1,0 1 0,0 0 1,-1 0-1,0 12 1,-1-15 133,0-1 1,0 1 0,-1-1 0,1 0 0,-1 0 0,0 1 0,0-1 0,0 0 0,0 0-1,0-1 1,-1 1 0,0 0 0,1-1 0,-1 1 0,0-1 0,0 0 0,0 0-1,0 0 1,0-1 0,-1 1 0,1-1 0,-1 1 0,1-1 0,-1 0 0,1-1 0,-1 1-1,-6 0 1,1 1 164,0-1 0,-1 0 0,1-1-1,-1 0 1,0 0 0,1-1-1,-1 0 1,1-1 0,-17-5 0,20 4-280,0 1 1,0-2-1,1 1 1,-1-1-1,1 1 1,0-2 0,0 1-1,0 0 1,1-1-1,-1 0 1,1 0-1,0 0 1,0-1-1,1 1 1,0-1 0,0 0-1,-3-8 1,5 10-47,-1-1 1,1 0 0,0 0 0,0 0-1,1 0 1,-1 0 0,1 0-1,0 0 1,1 0 0,-1 0 0,1 0-1,0 0 1,0 0 0,1 1-1,-1-1 1,1 0 0,0 1 0,0-1-1,1 1 1,-1-1 0,1 1 0,0 0-1,4-4 1,2-2 6,0 1 1,1 1-1,0 0 0,1 0 0,0 1 1,0 0-1,0 1 0,22-9 0,2 3 173,63-12 0,-64 17-1586,0-2 0,45-17 0,-39 4-6368,-5-9-9199</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5.989"/>
    </inkml:context>
    <inkml:brush xml:id="br0">
      <inkml:brushProperty name="width" value="0.025" units="cm"/>
      <inkml:brushProperty name="height" value="0.025" units="cm"/>
    </inkml:brush>
  </inkml:definitions>
  <inkml:trace contextRef="#ctx0" brushRef="#br0">47 136 2370,'0'-10'12732,"1"2"-11395,0-55 2480,-1 60-3676,0 0 0,-1 1 0,1-1-1,0 1 1,-1-1 0,1 1 0,-1-1-1,0 1 1,0 0 0,0-1 0,0 1 0,0 0-1,0 0 1,-1-1 0,1 1 0,-1 0 0,0 0-1,1 1 1,-1-1 0,0 0 0,0 1-1,-4-3 1,5 3-123,1 1-1,-1 0 0,1 0 1,-1 0-1,0 0 0,1 0 1,-1 0-1,1 0 0,-1 0 1,0 0-1,1 0 0,-1 0 1,1 0-1,-1 1 0,0-1 1,1 0-1,-1 0 0,1 1 1,-1-1-1,1 0 0,-1 1 1,1-1-1,-1 0 0,1 1 1,-1-1-1,1 1 0,0-1 1,-1 1-1,1-1 0,0 1 1,-1-1-1,1 1 0,0-1 1,0 1-1,-1-1 0,1 1 1,0 0-1,0-1 0,0 1 1,0-1-1,0 1 0,0 0 1,0-1-1,0 2 0,-2 34 24,3-28 67,2 40 264,3-1 0,2-1 1,2 1-1,2-1 0,21 52 0,26 114 678,-42-126-473,-17-86-569,0 0 1,0 0-1,0 0 1,0 0-1,0 0 1,0 0 0,0 0-1,0 0 1,0 0-1,0 0 1,1 0-1,-1 0 1,0 0-1,0 0 1,0 0-1,0 0 1,0 0-1,0 0 1,0 0-1,0 0 1,0 0 0,0 0-1,0 0 1,1 0-1,-1 0 1,0 0-1,0 0 1,0 1-1,0-1 1,0 0-1,0 0 1,0 0-1,0 0 1,0 0 0,0 0-1,0 0 1,0 0-1,0 0 1,0 0-1,0 0 1,0 0-1,0 1 1,0-1-1,0 0 1,0 0-1,3-15 190,-3-25-62,-12-6-139,-1 1-1,-2 0 1,-2 1 0,-41-74 0,59 117-7,-1 1 0,0-1 1,0 1-1,0 0 0,1-1 0,-1 1 1,0 0-1,0-1 0,1 1 0,-1 0 1,0-1-1,1 1 0,-1 0 1,0 0-1,1-1 0,-1 1 0,0 0 1,1 0-1,-1 0 0,1-1 0,-1 1 1,1 0-1,-1 0 0,0 0 0,1 0 1,-1 0-1,1 0 0,-1 0 1,1 0-1,-1 0 0,0 0 0,1 0 1,-1 0-1,1 0 0,-1 1 0,0-1 1,1 0-1,-1 0 0,1 0 0,-1 0 1,1 1-1,32 3-71,-21-2 42,1-1 56,1 0 0,0-1-1,0-1 1,0 0 0,0-1 0,0 0-1,-1-1 1,1-1 0,20-8 0,-29 10-9,0-1 0,0 1 1,0-1-1,0 0 0,0 0 1,-1-1-1,1 0 0,-1 0 1,0 0-1,0 0 0,0 0 1,-1-1-1,1 1 0,-1-1 1,-1 0-1,1 0 0,0 0 1,-1-1-1,0 1 1,-1-1-1,1 1 0,-1-1 1,0 1-1,0-1 0,0-10 1,-12 22-207,8 0 197,0 0 0,0 0 0,1 0 0,-1 0 0,2 0 0,-1 1 0,1-1 0,-1 1 0,2-1 0,-1 1 0,1 9 0,4 76 326,-4-89-312,2 7 71,-1-1 0,1 0 1,1 0-1,0 0 0,0 0 1,1-1-1,0 1 0,9 13 1,-12-20-88,0 1 1,1-1-1,-1 0 1,1 1 0,0-1-1,-1 0 1,1 0 0,0 0-1,1 0 1,-1-1-1,0 1 1,0-1 0,1 1-1,-1-1 1,1 0 0,-1 0-1,1 0 1,-1 0-1,1 0 1,0 0 0,-1-1-1,1 0 1,0 1 0,0-1-1,0 0 1,-1 0-1,1 0 1,0-1 0,0 1-1,-1-1 1,1 1-1,0-1 1,4-2 0,-5 1-236,1 1 0,-1-1 0,0 1 0,0-1 1,0 0-1,0 0 0,-1 0 0,1 0 0,0 0 0,-1 0 1,0-1-1,1 1 0,-1 0 0,2-5 0,7-41-7293,-9 2-2537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6.382"/>
    </inkml:context>
    <inkml:brush xml:id="br0">
      <inkml:brushProperty name="width" value="0.025" units="cm"/>
      <inkml:brushProperty name="height" value="0.025" units="cm"/>
    </inkml:brush>
  </inkml:definitions>
  <inkml:trace contextRef="#ctx0" brushRef="#br0">0 0 19474,'0'0'4421,"6"62"-3973,12-44-320,8-3-64,8-4-1313,7-6-2146,0-5-1282,8 0-4003</inkml:trace>
  <inkml:trace contextRef="#ctx0" brushRef="#br0" timeOffset="1">443 39 20403,'0'0'2563,"-30"62"-1763,3-28 322,-3 8 95,-2 0-385,1 1-223,4-7-609,4-6 32,7-6-705,-2-11-736,4-9-1313,-6-4-3268,4-9-8328</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6.728"/>
    </inkml:context>
    <inkml:brush xml:id="br0">
      <inkml:brushProperty name="width" value="0.025" units="cm"/>
      <inkml:brushProperty name="height" value="0.025" units="cm"/>
    </inkml:brush>
  </inkml:definitions>
  <inkml:trace contextRef="#ctx0" brushRef="#br0">0 580 13196,'0'0'11403,"73"16"-9673,-39 1-257,9 5-224,7 0-448,4 0-609,8 0-160,-1-6 0,-4-5-704,-5-5-1570,-13-6-1186,-7 0-735,-10-17-1827</inkml:trace>
  <inkml:trace contextRef="#ctx0" brushRef="#br0" timeOffset="1">622 0 1441,'0'0'17265,"0"60"-16529,0-25 866,0 7 96,0 1 127,10 3-255,5-4-737,4-2-609,8-1-160,3 1-64,1-4-833,-3-2-2274,-3-8-2979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11.402"/>
    </inkml:context>
    <inkml:brush xml:id="br0">
      <inkml:brushProperty name="width" value="0.025" units="cm"/>
      <inkml:brushProperty name="height" value="0.025" units="cm"/>
    </inkml:brush>
  </inkml:definitions>
  <inkml:trace contextRef="#ctx0" brushRef="#br0">72 0 18353,'0'0'5862,"-55"52"-5542,44-18 65,6 8-257,5 1-96,0 0 0,14 3-96,-1 0-769,8-1-480,-7-3-1218,6-4-2754,-1 0-6758</inkml:trace>
  <inkml:trace contextRef="#ctx0" brushRef="#br0" timeOffset="1">272 780 15278,'0'0'11499,"-36"23"-27514</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7.089"/>
    </inkml:context>
    <inkml:brush xml:id="br0">
      <inkml:brushProperty name="width" value="0.025" units="cm"/>
      <inkml:brushProperty name="height" value="0.025" units="cm"/>
    </inkml:brush>
  </inkml:definitions>
  <inkml:trace contextRef="#ctx0" brushRef="#br0">1 0 19410,'0'0'10378,"9"32"-13229,2-47-4483</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7.430"/>
    </inkml:context>
    <inkml:brush xml:id="br0">
      <inkml:brushProperty name="width" value="0.025" units="cm"/>
      <inkml:brushProperty name="height" value="0.025" units="cm"/>
    </inkml:brush>
  </inkml:definitions>
  <inkml:trace contextRef="#ctx0" brushRef="#br0">0 0 2723,'0'0'-289</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7.946"/>
    </inkml:context>
    <inkml:brush xml:id="br0">
      <inkml:brushProperty name="width" value="0.025" units="cm"/>
      <inkml:brushProperty name="height" value="0.025" units="cm"/>
    </inkml:brush>
  </inkml:definitions>
  <inkml:trace contextRef="#ctx0" brushRef="#br0">1 1065 4132,'0'0'13026,"9"3"-11927,0-1-863,0-1-1,0 0 0,0 0 0,1-1 1,-1 0-1,0 0 0,0-1 1,12-2-1,83-25 1340,-74 19-1259,760-243 2718,16-4-2977,122-12-176,-338 100-2,-536 153 85,-20 6 27,-1-1-1,0-1 0,35-18 0,-58 20-13,-20 5 4,-30 4-16,33 0 27,-129 13-482,-148 33 0,131-19-826,-543 114-3536,-324 156 2834,239 7-699,745-286 3096,36-18-350,1 0 0,-1 0 1,0 0-1,0 0 0,0 0 0,0 0 0,0 0 1,0 1-1,0-1 0,1 0 0,-1 0 0,0 0 0,0 0 1,0 0-1,0 0 0,0 0 0,0 0 0,0 0 1,0 0-1,1 0 0,-1 0 0,0 0 0,0 1 1,0-1-1,0 0 0,0 0 0,0 0 0,0 0 1,0 0-1,0 0 0,0 0 0,0 1 0,0-1 0,0 0 1,0 0-1,0 0 0,0 0 0,0 0 0,0 0 1,0 1-1,68-24 1443,901-295 2552,24 82-3532,-628 154-561,-283 65-47,-36 9-141,-2-2 1,1-2-1,-1-2 1,44-21-1,-76 24 183,-24 5-45,-32 5-129,39 1 214,-111 3-680,-181 30 0,-115 46 560,364-69 177,-461 105-1775,172-33-3107,312-75 4247,-115 27-6034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29.622"/>
    </inkml:context>
    <inkml:brush xml:id="br0">
      <inkml:brushProperty name="width" value="0.025" units="cm"/>
      <inkml:brushProperty name="height" value="0.025" units="cm"/>
    </inkml:brush>
  </inkml:definitions>
  <inkml:trace contextRef="#ctx0" brushRef="#br0">4028 5951 13549,'0'0'1628,"-9"4"-971,0 1-557,6-3-59,-1-1 0,1 1 0,0 0 0,-1-1 0,1 0 0,-1 0 0,1 0 0,-1 0 0,1 0 0,-1-1 0,-5 1 0,8-2 55,0 1 0,0-1-1,0 1 1,1-1 0,-1 0-1,0 1 1,0-1 0,0 0-1,1 0 1,-1 0 0,0 1-1,1-1 1,-1 0 0,1 0-1,-1 0 1,1 0 0,-1 0-1,1 0 1,0 0 0,-1 0-1,1 0 1,0 0 0,0-1-1,0 1 1,0 0 0,0-1-1,-3-40 711,3 33-346,-20-172 1276,-1-39-1251,19 118-435,-25-431 170,15 421-189,-5 0 0,-54-187 0,15 136-42,-90-182 0,-103-143-15,153 305 26,41 78 961,-118-173 0,152 255-891,17 20-602,13 14-127,3 3 569,1-1 0,1 0 0,0-1 1,0 0-1,2-1 0,-1-1 0,1 0 0,1-1 1,0-1-1,29 10 0,-45-17 99,1 0 1,-1 0-1,0 0 0,0-1 0,0 1 1,0 1-1,0-1 0,0 0 0,0 0 0,0 0 1,0 0-1,-1 1 0,1-1 0,0 0 1,-1 1-1,1-1 0,-1 0 0,0 1 1,1-1-1,-1 1 0,0-1 0,0 1 1,0-1-1,0 1 0,0-1 0,0 1 1,0-1-1,0 1 0,-1-1 0,0 2 1,1 2 2,-1 0 1,0 0-1,-1 0 1,1-1 0,-1 1-1,0 0 1,0-1 0,-3 5-1,-5 2 7,0 0-1,-1-1 0,0-1 0,0 0 0,-1 0 1,0-1-1,-1-1 0,0 0 0,0 0 1,0-2-1,-1 1 0,-16 3 0,-23 4 40,-103 13 0,-364 8 22,162-16-59,120 2-42,-60 7 37,-317-14 0,545-18-15,-1-2 0,-90-22 1,124 20 7,0-2 0,1-1 0,0-2 0,1-1 0,-63-39 1,83 43-2,2 0 0,0 0 0,0-2 0,1 1 0,0-1 0,1-1 0,1 0 0,0-1 0,1 0 0,1 0 0,0-1 1,1 0-1,1-1 0,0 1 0,1-1 0,-4-28 0,0-22-45,3-1 1,2 1-1,6-69 1,0 38 98,-2-525-25,1 568-80,2 0 0,2 0-1,3 1 1,2 0-1,3 1 1,2 0 0,33-79-1,-37 112 31,1 0-1,0 0 0,1 1 0,1 1 0,1 0 0,1 1 1,0 0-1,1 2 0,1 0 0,1 0 0,38-21 1,11-1-190,1 3 0,93-30 0,81-19-450,390-82-1,269 28 611,-872 134 42,1793-221-52,-1365 155 78,747-107-12,-1162 171-68,-6-2-25,2 3 0,-1 1 1,73 4-1,-107-1 70,-1 1 0,1 0 1,-1 0-1,1 0 0,-1 0 0,0 1 1,0-1-1,1 1 0,-1 0 0,0 0 0,-1 0 1,1 0-1,0 0 0,0 1 0,-1-1 0,0 1 1,1 0-1,-1 0 0,0 0 0,0 0 1,-1 0-1,1 0 0,-1 0 0,1 1 0,0 5 1,3 9 17,-1 0 1,-1 1-1,1 35 1,2 5 24,16 36-20,5-2 1,54 127-1,-9-25-21,328 1042 435,-247-630 350,-44 8-49,-95-534-679,39 231 65,108 355 1,-147-623-266,32 67 1,-34-88-1453,0-2 1,22 29-1,-1-12-5422</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55.284"/>
    </inkml:context>
    <inkml:brush xml:id="br0">
      <inkml:brushProperty name="width" value="0.025" units="cm"/>
      <inkml:brushProperty name="height" value="0.025" units="cm"/>
    </inkml:brush>
  </inkml:definitions>
  <inkml:trace contextRef="#ctx0" brushRef="#br0">7639 576 10282,'-9'-8'763,"-14"-14"-341,10 8-336,-1 1 0,0 1 1,-1 0-1,-1 1 0,1 0 0,-21-9 0,-43-7-180,-1 3 0,0 4-1,-105-12 1,93 16 60,-1498-235 349,1035 196-243,-939 28 0,1043 54-175,1 21 0,-604 141 0,855-141 74,-198 74 0,318-92 104,2 3-1,1 4 1,2 2-1,2 5 1,-88 67-1,137-93-69,1 2 0,0 1 0,1 0 0,2 2 0,0 0-1,1 1 1,2 1 0,-27 53 0,36-61-16,1-1-1,0 1 1,2 0 0,0 0-1,0 1 1,2-1-1,0 1 1,1-1 0,1 1-1,0 0 1,2-1 0,0 1-1,1-1 1,0 0-1,2 1 1,9 23 0,2-6-6,1-1 1,2 0-1,1-1 1,2-1-1,1-1 0,2-1 1,0-2-1,2 0 1,2-2-1,61 46 1,-24-28 50,2-3 0,1-2 1,2-4-1,103 36 0,-12-17 23,231 44 0,178-2 16,58-18-17,1224-11 0,-1518-81-27,0-14 0,338-75 0,-463 57 203,-2-9 1,-4-9-1,-2-8 1,248-128-1,-346 145 43,114-81 0,-176 106-235,-2-2 0,-1-2 0,-1-1 0,-2-2 0,36-47 0,-61 69-58,0 0 0,-1-1 0,-1-1-1,0 1 1,-1-1 0,-1-1-1,-1 1 1,0-1 0,-1-1 0,-1 1-1,-1 0 1,-1-1 0,0 0 0,-1 0-1,-1 1 1,-1-1 0,-1 0 0,0 1-1,-1-1 1,-2 1 0,1-1 0,-2 2-1,-1-1 1,0 1 0,-1 0 0,0 0-1,-2 1 1,0 0 0,-1 0 0,-21-22-1,-1 5-865,-2 2 0,-2 1 0,0 1 0,-76-41 0,-56-21-4214</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56.087"/>
    </inkml:context>
    <inkml:brush xml:id="br0">
      <inkml:brushProperty name="width" value="0.025" units="cm"/>
      <inkml:brushProperty name="height" value="0.025" units="cm"/>
    </inkml:brush>
  </inkml:definitions>
  <inkml:trace contextRef="#ctx0" brushRef="#br0">1 94 4612,'7'-93'12252,"-7"148"-11691,-2 12 325,4 1 0,19 130 0,-20-193-838,0 0 0,1 0 0,-1-1 0,1 1 0,0 0 0,1-1 0,-1 1 0,1-1 0,0 1 0,0-1 0,4 4 1,-5-6-13,0 0 1,0-1 0,0 0 0,0 1-1,0-1 1,0 0 0,0 0 0,1 0 0,-1-1-1,0 1 1,0 0 0,1-1 0,-1 1-1,1-1 1,-1 0 0,0 0 0,1 0 0,-1 0-1,1 0 1,-1-1 0,0 1 0,1-1-1,-1 0 1,0 1 0,1-1 0,2-2-1,6-3 150,0 0-1,-1-1 1,0 0-1,-1-1 0,1 0 1,-2 0-1,1-1 0,-1 0 1,10-15-1,0-3-13,0 0 0,18-42 1,-28 53-68,0 0 0,-1-1 1,-1 1-1,-1-2 0,-1 1 1,0 0-1,-1-1 0,-1 0 1,0 1-1,-2-28 0,0 45-107,0 0 1,0-1-1,0 1 0,0 0 0,-1-1 1,1 1-1,0-1 0,0 1 0,0 0 0,-1-1 1,1 1-1,0 0 0,0-1 0,-1 1 1,1 0-1,0 0 0,-1-1 0,1 1 0,0 0 1,-1 0-1,1-1 0,0 1 0,-1 0 1,1 0-1,-1 0 0,1 0 0,0 0 0,-1 0 1,1 0-1,-1 0 0,1 0 0,0 0 1,-1 0-1,1 0 0,-1 0 0,1 0 0,0 0 1,-1 0-1,1 0 0,-1 0 0,1 0 1,0 0-1,-1 1 0,1-1 0,0 0 0,-1 0 1,1 1-1,0-1 0,-1 0 0,1 0 1,0 1-1,-1-1 0,1 1 0,-17 14-393,14-11 39,0 0 0,1 1 1,0-1-1,0 1 0,0 0 0,-2 9 0,3-13 102,1 1-1,0-1 1,-1 0-1,1 1 1,0-1-1,0 1 1,0-1-1,0 0 1,0 1-1,0-1 1,0 1-1,0-1 1,1 1 0,-1-1-1,0 0 1,1 1-1,0-1 1,-1 0-1,1 1 1,0-1-1,-1 0 1,1 0-1,0 0 1,0 0-1,0 1 1,0-1-1,0 0 1,2 1-1,18 4-4474</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56.811"/>
    </inkml:context>
    <inkml:brush xml:id="br0">
      <inkml:brushProperty name="width" value="0.025" units="cm"/>
      <inkml:brushProperty name="height" value="0.025" units="cm"/>
    </inkml:brush>
  </inkml:definitions>
  <inkml:trace contextRef="#ctx0" brushRef="#br0">95 104 8968,'0'0'12327,"-9"4"-12034,3-1-274,-1 1 0,0 0 0,1 1 0,0 0-1,0 0 1,0 0 0,-8 11 0,11-13-33,0 1 0,0 0 1,1-1-1,-1 1 0,1 0 1,0 1-1,0-1 0,1 0 1,-1 0-1,1 1 0,0-1 0,0 1 1,0-1-1,1 1 0,0 0 1,-1-1-1,2 7 0,0-10 10,-1-1 0,1 1 0,-1 0 0,1 0-1,0 0 1,0 0 0,0 0 0,-1-1 0,1 1-1,0 0 1,0-1 0,0 1 0,0-1 0,0 1 0,0-1-1,0 1 1,0-1 0,0 0 0,0 1 0,1-1-1,-1 0 1,0 0 0,0 0 0,0 0 0,0 0-1,2 0 1,39 0 75,-29-1-61,-8 2-17,1-1 0,-1 1 0,0 1 0,0-1 0,1 1 0,-1 0 0,0 0 0,0 0-1,-1 1 1,1 0 0,-1 0 0,1 0 0,-1 0 0,0 1 0,0 0 0,0 0 0,0 0 0,-1 0-1,0 0 1,0 1 0,0-1 0,3 8 0,7 13-15,-1 0-1,-2 1 1,8 29 0,-13-42 23,3 13 16,-1 0 0,-1 1-1,-1 0 1,-1-1 0,-2 1-1,0 1 1,-4 45 0,1-69 53,0 0 0,0 0 0,0 0 0,-1 0 0,0 0 0,1 0 0,-1 0 0,-1 0 0,1 0 0,0-1 0,-1 1 0,0-1 0,0 0 0,0 0 0,0 0 0,0 0 0,-5 2 0,7-4-13,-1 0 1,0 0-1,1 0 0,-1 0 0,0 0 0,0-1 1,0 1-1,1-1 0,-1 1 0,0-1 0,0 0 1,0 1-1,0-1 0,0 0 0,0 0 0,0-1 1,0 1-1,0 0 0,0-1 0,0 1 0,0-1 1,1 1-1,-1-1 0,0 0 0,0 0 0,0 0 1,1 0-1,-1 0 0,1 0 0,-1-1 1,1 1-1,-1 0 0,1-1 0,0 1 0,0-1 1,-1 1-1,1-1 0,-1-2 0,-4-9-27,0 0-1,0-1 1,1 0 0,1 0-1,1 0 1,0 0 0,0 0-1,0-28 1,1-3-478,8-70-1,-4 95 398,1-1-1,1 1 1,0 1 0,2-1-1,0 0 1,2 1 0,12-23-1,-14 30 38,1 1-1,1 0 1,0 0 0,0 0-1,1 1 1,0 0 0,1 1-1,0 0 1,1 1-1,0 0 1,0 1 0,13-7-1,21-6 45,-35 17-13,1-1 1,-1 0-1,0-1 1,0 0-1,0-1 1,-1 0-1,0 0 0,0-1 1,-1 0-1,0 0 1,0-1-1,8-10 1,-15 16 3,0 1 1,0-1-1,0 1 1,0-1 0,0 1-1,-1-1 1,1 0 0,-1 1-1,1-1 1,-1 0 0,0 0-1,1 1 1,-1-1-1,0 0 1,0 0 0,0 1-1,-1-3 1,1 3 2,-1 0 1,1 0-1,0 1 0,-1-1 0,0 0 1,1 0-1,-1 1 0,1-1 0,-1 1 1,0-1-1,1 0 0,-1 1 0,0-1 1,1 1-1,-1-1 0,0 1 0,0 0 1,0-1-1,1 1 0,-1 0 0,0 0 1,0-1-1,0 1 0,-1 0 0,-1 0-11,0 0 0,0 0 0,-1 0 0,1 1 0,0-1 0,0 1 0,0 0 0,0-1-1,0 2 1,0-1 0,0 0 0,0 0 0,0 1 0,0 0 0,1 0 0,-1-1 0,-3 5-1,-3 4-26,0 0-1,1 0 0,0 1 0,1 1 0,0-1 0,0 1 1,2 1-1,-1-1 0,2 1 0,-1 0 0,2 0 0,0 0 1,0 0-1,1 0 0,1 1 0,0-1 0,3 25 0,-2-34 11,1-1 0,0 0-1,0 0 1,0 0-1,0 0 1,0 0-1,1 0 1,-1 0 0,1 0-1,0 0 1,0-1-1,0 1 1,0-1-1,1 1 1,-1-1 0,0 0-1,1 0 1,3 2-1,-1-1 14,1 0-1,0-1 1,-1 1-1,1-2 1,0 1-1,0 0 1,0-1-1,0 0 1,8 0 0,2-1-42,0 0 0,0-1 0,0-1 0,0-1 0,-1 0 0,26-8 0,-22 4-687,-1 0 1,0 0-1,0-2 0,-1 0 1,0-1-1,-1-1 1,0-1-1,0 0 0,18-19 1,-24 14-431,-13 9 420,2 8 749,-1 0 0,1 0 0,0 1 0,-1-1 0,1 0 0,0 1 0,0-1 0,0 1 0,-1-1 1,1 1-1,0 0 0,0-1 0,0 1 0,0 0 0,0 0 0,0 0 0,0 0 0,0 0 0,0 0 0,1 0 0,-1 0 0,0 1 0,-3 2 284,1 0 0,0 1 0,1-1 0,-1 1 0,1 0 0,0-1-1,0 1 1,1 0 0,-1 0 0,1 1 0,0-1 0,0 0 0,1 0 0,-1 8-1,2-12-299,0-1 1,-1 1-1,1-1 0,-1 1 0,1 0 0,0-1 0,-1 1 0,1-1 0,0 1 0,0-1 0,0 0 1,-1 1-1,1-1 0,0 0 0,0 1 0,0-1 0,0 0 0,-1 0 0,1 0 0,0 0 0,0 0 1,0 0-1,0 0 0,0 0 0,0 0 0,-1 0 0,1-1 0,0 1 0,1-1 0,25-11-2925,-15-9-2576</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57.515"/>
    </inkml:context>
    <inkml:brush xml:id="br0">
      <inkml:brushProperty name="width" value="0.025" units="cm"/>
      <inkml:brushProperty name="height" value="0.025" units="cm"/>
    </inkml:brush>
  </inkml:definitions>
  <inkml:trace contextRef="#ctx0" brushRef="#br0">5 57 12588,'0'0'62,"0"0"0,0 0 1,0 0-1,0 0 0,-1 0 0,1 1 1,0-1-1,0 0 0,0 0 0,0 0 1,0 0-1,0 1 0,0-1 0,0 0 1,0 0-1,0 0 0,0 0 0,0 1 1,0-1-1,0 0 0,0 0 0,0 0 1,0 0-1,1 1 0,-1-1 0,0 0 1,0 0-1,0 0 0,0 0 0,0 0 1,0 1-1,0-1 0,0 0 0,1 0 0,-1 0 1,0 0-1,0 0 0,0 0 0,0 0 1,0 1-1,1-1 0,-1 0 0,0 0 1,0 0-1,0 0 0,0 0 0,1 0 1,-1 0-1,0 0 0,0 0 0,0 0 1,0 0-1,1 0 0,-1 0 0,0 0 1,0 0-1,0 0 0,0 0 0,1 0 1,-1 0-1,0-1 0,0 1 0,0 0 1,0 0-1,0 0 0,1 0 0,-1 0 1,0 0-1,0-1 0,3 31 944,-5 40-454,-7 60 753,7 133 0,2-257-1265,0-1-1,1 1 1,0-1-1,0 1 0,0-1 1,1 0-1,0 1 1,0-1-1,0 0 0,1 0 1,3 6-1,-4-10 0,-1 1 0,0-1-1,1 0 1,-1 0 0,1 0 0,0 0-1,-1 0 1,1 0 0,0 0-1,-1 0 1,1 0 0,0-1 0,0 1-1,0-1 1,0 0 0,0 1 0,-1-1-1,1 0 1,0 0 0,0 0-1,0 0 1,0-1 0,0 1 0,0 0-1,0-1 1,-1 1 0,1-1 0,0 0-1,0 0 1,-1 0 0,1 1-1,0-1 1,-1-1 0,1 1 0,-1 0-1,3-3 1,27-22 560,-2-2 0,-1-1-1,-1-1 1,38-55 0,-22 28-315,-8 12-140,194-257 139,-212 281-2507,-38 50-3923,1-7-675</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58.612"/>
    </inkml:context>
    <inkml:brush xml:id="br0">
      <inkml:brushProperty name="width" value="0.025" units="cm"/>
      <inkml:brushProperty name="height" value="0.025" units="cm"/>
    </inkml:brush>
  </inkml:definitions>
  <inkml:trace contextRef="#ctx0" brushRef="#br0">1 241 10442,'0'0'3950,"10"4"-1857,-3-1-1634,-5-1-349,1-1-1,-1 1 1,1-1-1,0 0 1,-1 0-1,1 0 0,0 0 1,0-1-1,-1 1 1,1-1-1,0 1 1,0-1-1,0 0 0,0 0 1,0-1-1,0 1 1,-1 0-1,1-1 0,0 0 1,0 0-1,0 0 1,-1 0-1,3-1 1,9-8 258,0 0 0,-1-1 1,0-1-1,-1 0 0,-1 0 1,0-1-1,0-1 0,-1 0 1,-1 0-1,-1-1 0,12-28 1,-17 30 294,-14 26-623,-17 29-161,19-24 105,0 1 0,1 0 0,1 0 0,1 0 0,1 1-1,0 0 1,2 0 0,-3 39 0,6-57 6,0 0 0,0 0-1,0 0 1,0 0 0,1 0-1,-1 0 1,0 0 0,1 0-1,0 0 1,-1 0 0,1 0-1,0 0 1,0 0 0,0-1-1,0 1 1,0 0 0,1-1-1,-1 1 1,0-1 0,1 1-1,-1-1 1,4 3 0,-2-3 9,0 0 1,1 1 0,-1-1 0,1 0 0,-1 0-1,1-1 1,-1 1 0,1-1 0,-1 1-1,1-1 1,7-1 0,3-1 26,-1-1 0,1 0-1,0-1 1,-1 0 0,22-11 0,-29 12-20,89-48 36,-86 46-15,-1-1 1,0 1-1,-1-2 0,1 1 0,-1-1 1,0 0-1,-1-1 0,10-13 1,-15 19 30,1 0 1,-1-1 0,0 1-1,0 0 1,-1-1-1,1 1 1,0 0 0,-1-1-1,1 1 1,-1-1 0,0 1-1,0-1 1,0 1 0,0-1-1,0 1 1,-1-1-1,1 1 1,-1 0 0,0-1-1,1 1 1,-1 0 0,0-1-1,0 1 1,-1 0 0,1 0-1,0 0 1,-1 0-1,1 0 1,-3-2 0,-5-5 8,-1 1 0,0 0 0,0 0 0,-20-10 0,-8-7-58,30 19-6,5 5-10,1-1 1,-1 0-1,1 1 1,0-1-1,0 0 1,0 0-1,0 0 1,0-1 0,0 1-1,1 0 1,-2-3-1,5 3-30,1 1 0,-1 0 0,0 0 0,1 0 0,0 1-1,-1-1 1,1 1 0,-1-1 0,1 1 0,0 0 0,-1 0 0,1 0 0,4 1-1,-3-1 14,354-6-350,-356 5 353,-1 1-1,1 0 1,0 0-1,-1 0 1,1 0 0,-1 0-1,1 0 1,0 0-1,-1 1 1,1-1-1,-1 1 1,1-1 0,-1 1-1,1-1 1,-1 1-1,1 0 1,-1 0 0,0 0-1,1-1 1,-1 1-1,0 1 1,0-1 0,0 0-1,0 0 1,0 0-1,0 1 1,0-1-1,0 0 1,0 1 0,1 2-1,-2-1 18,0 1 0,0 0 0,0 0 0,0-1 0,-1 1 0,1 0 0,-1-1 1,0 1-1,0-1 0,-1 1 0,1-1 0,-4 7 0,-28 45 88,25-45-69,1 0 0,1 0 0,0 1-1,1 0 1,0 0 0,0 0 0,-5 23 0,10-34-17,0 1 1,0-1-1,1 0 1,-1 1-1,1-1 1,-1 0-1,0 1 1,1-1-1,-1 0 1,0 0-1,1 1 1,-1-1-1,1 0 1,-1 0-1,1 0 1,-1 0-1,1 1 1,-1-1-1,1 0 1,-1 0 0,1 0-1,-1 0 1,1 0-1,-1 0 1,1 0-1,-1 0 1,1-1-1,-1 1 1,0 0-1,1 0 1,-1 0-1,1 0 1,-1-1-1,1 1 1,-1 0-1,0 0 1,1-1-1,-1 1 1,1-1-1,21-9 78,10-13-121,-1-2 0,-1-1 1,-2-1-1,37-46 1,-19 23 26,-51 79-414,-1-11 440,1 1-1,0-1 1,1 1-1,1 0 1,1 0 0,0 34-1,2-50 3,1-1 0,-1 0-1,0 0 1,1 1 0,-1-1-1,1 0 1,0 0 0,-1 0-1,1 0 1,0 0 0,0 0-1,1 0 1,-1 0 0,0 0-1,0 0 1,1-1-1,0 1 1,-1-1 0,1 1-1,0-1 1,3 3 0,-2-3 7,0 0 1,0 0 0,1 0 0,-1 0-1,0-1 1,0 1 0,1-1-1,-1 0 1,0 0 0,1 0 0,-1-1-1,0 1 1,5-2 0,1 0 19,0-1 0,0 0 0,-1 0 1,1-1-1,-1-1 0,1 1 0,-1-1 1,-1-1-1,12-9 0,-11 7-7,0 0-1,-1-1 1,0 0-1,0 0 1,-1-1-1,-1 1 1,1-1-1,-2-1 1,1 1-1,-1-1 1,-1 0-1,0 0 1,0 0-1,-2 0 1,1 0-1,0-18 1,-2 28-28,0 1 0,0-1 0,0 0 0,0 0 0,0 0 0,0 0 0,0 1 0,0-1 0,-1 0 0,1 0 0,0 0 0,0 1 0,-1-1 0,1 0 1,0 0-1,-1 1 0,1-1 0,-1 0 0,1 0 0,-1 1 0,1-1 0,-2 0 0,-10 8-100,-9 28-65,19-31 148,1 0 0,0 0 0,0-1 0,0 1 0,0 0 0,1 0 0,-1 0 0,1 0 0,0 0 0,0 0 0,1 0 0,0 7 0,0-10 10,0 1 0,0 0 0,0-1-1,0 1 1,1 0 0,-1-1 0,0 0-1,1 1 1,-1-1 0,1 0 0,-1 1-1,1-1 1,0 0 0,-1 0 0,1 0 0,0-1-1,0 1 1,0 0 0,-1-1 0,1 1-1,0-1 1,0 1 0,0-1 0,0 0 0,0 0-1,2 0 1,7 0 26,0 0-1,0-1 1,0-1-1,-1 1 1,1-2-1,0 1 1,-1-1-1,0-1 1,0 0-1,0-1 1,0 1-1,0-2 1,-1 0 0,0 0-1,0 0 1,-1-1-1,0 0 1,0-1-1,-1 0 1,0 0-1,0-1 1,0 0-1,-2 0 1,1 0-1,4-11 1,-43 56-149,-4 37 93,35-68 43,0 0-1,0 0 1,1-1-1,0 2 0,0-1 1,0 0-1,0 0 1,1 0-1,0 0 1,0 0-1,0 0 0,0 1 1,3 7-1,-2-11-7,0-1 0,0 0 0,0 1 0,0-1-1,0 0 1,0 0 0,0 0 0,0 0 0,1 0 0,-1 0 0,0 0 0,1 0-1,-1 0 1,1-1 0,-1 1 0,1-1 0,-1 1 0,1-1 0,0 1-1,-1-1 1,1 0 0,-1 0 0,3 0 0,41-1 52,-41 0-42,19-3-214,1-1 0,-1-2 0,-1 0 0,1-2-1,-1 0 1,-1-1 0,39-26 0,52-23-795,-120 100-8690,8-33 4836</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59.331"/>
    </inkml:context>
    <inkml:brush xml:id="br0">
      <inkml:brushProperty name="width" value="0.025" units="cm"/>
      <inkml:brushProperty name="height" value="0.025" units="cm"/>
    </inkml:brush>
  </inkml:definitions>
  <inkml:trace contextRef="#ctx0" brushRef="#br0">88 174 15054,'-4'0'433,"1"1"-1,-1-1 1,0 1-1,1 0 0,-1 0 1,1 0-1,-1 0 1,1 0-1,-6 4 1,6-4-345,0 1 1,0 0-1,0 0 1,0 0-1,0 1 1,1-1 0,-1 1-1,1-1 1,-1 1-1,1 0 1,0 0-1,0 0 1,0 0 0,1 0-1,-1 0 1,1 0-1,-1 1 1,1-1-1,0 1 1,1-1 0,-1 1-1,0-1 1,1 1-1,0-1 1,0 1-1,1 7 1,0-10-80,0 1 1,0-1-1,0 1 0,1-1 0,-1 0 1,0 1-1,1-1 0,-1 0 1,1 0-1,-1 0 0,1 0 0,0 0 1,-1 0-1,1-1 0,0 1 1,0 0-1,0-1 0,-1 0 0,1 1 1,0-1-1,0 0 0,0 0 1,0 0-1,0 0 0,0 0 1,3-1-1,54-7 151,-45 3-331,0 0 1,-1-1-1,1-1 1,-2 0-1,1 0 1,-1-1-1,0-1 1,0 0-1,-1-1 1,14-15-1,-12 10 149,-1 1-1,-1-2 1,0 0 0,-1 0-1,-1-1 1,0 0-1,9-28 1,-17 44 52,0 0 0,-1 0 0,1 0 0,-1 0 0,0 0 0,1 0 0,-1 0 0,0 0 0,1 0 0,-1 0 0,0 0 0,0 0 0,0 0 0,0 0 0,0 0 0,0 0 0,0 0 0,-1 0 0,1-1 0,0 1 0,-1 0 0,1 0 0,0 0 0,-1 0 0,0-1 0,0 2-11,-1 0 0,1 1 0,0-1 0,0 0 0,0 1 0,-1-1 0,1 1 0,0 0 0,0-1 0,0 1 0,0 0 0,0-1 0,0 1 0,0 0 0,0 0 0,1 0 0,-1 0 0,0 0 0,0 0 0,1 0 0,-1 0 0,0 2 0,-11 15 139,2 0 0,0 1-1,1 0 1,-9 25 0,14-33-39,1 1-1,0-1 1,1 0 0,0 1-1,0 0 1,2-1-1,-1 1 1,1-1-1,3 17 1,-2-24-113,0-1 1,0 0-1,1 0 0,-1 0 0,1 0 0,0 0 1,0 0-1,0 0 0,0 0 0,0-1 1,1 1-1,-1-1 0,1 0 0,0 0 1,-1 0-1,1 0 0,0 0 0,0 0 1,0-1-1,1 1 0,-1-1 0,0 0 0,0 0 1,1 0-1,-1-1 0,4 1 0,10 2-53,-1-2 0,1 0-1,33-2 1,-36-1-114,1 0-1,0-1 1,0-1 0,-1 0 0,0-1 0,0-1 0,0 0-1,-1-1 1,0 0 0,0-1 0,-1-1 0,0 0 0,0 0 0,-1-1-1,16-18 1,-70 62 1544,39-30-1259,-24 29 774,26-32-847,1 1-1,0-1 1,0 1 0,0 0-1,0-1 1,0 1-1,0 0 1,1 0-1,-1 0 1,0-1-1,1 1 1,0 0 0,-1 0-1,1 0 1,0 0-1,0 0 1,0 3-1,1-4-43,0-1-1,0 1 0,0 0 1,0 0-1,0-1 1,0 1-1,0-1 0,0 1 1,0-1-1,1 1 0,-1-1 1,0 0-1,0 1 0,0-1 1,1 0-1,-1 0 0,0 0 1,0 0-1,1 0 1,-1 0-1,2-1 0,29-1 180,-16-3-483,-1 0 1,0-1-1,0-1 0,0 0 0,-1-1 1,0 0-1,0-1 0,-1-1 1,-1 0-1,1-1 0,10-12 0,-30 33 571,0 0-1,1 0 0,0 0 1,1 1-1,-7 18 1,2-6 194,3-2-273,1 1 0,0 0 0,2 1 0,0-1 0,2 1 0,1 0 0,0-1 0,5 40 0,-2 11-130,-2-69-142,0 0-1,-1 0 1,1 0 0,-1 1-1,0-1 1,0 0-1,-1 0 1,1 0-1,-1 0 1,0-1-1,0 1 1,0 0-1,0-1 1,-1 1-1,1-1 1,-1 0-1,0 0 1,0 0-1,0 0 1,0 0-1,-1-1 1,1 0-1,-1 1 1,0-1 0,1 0-1,-1-1 1,0 1-1,0-1 1,0 0-1,0 0 1,0 0-1,0 0 1,-1-1-1,1 1 1,0-1-1,0 0 1,-1 0-1,-5-2 1,7 1-180,1 1 1,-1-1-1,1 0 0,0 0 1,0 0-1,-1 0 1,1 0-1,0-1 0,0 1 1,0-1-1,0 1 1,0-1-1,0 0 1,1 1-1,-1-1 0,1 0 1,-1 0-1,1-1 1,-1 1-1,1 0 0,0 0 1,0-1-1,0 1 1,1 0-1,-1-1 0,0 1 1,1-1-1,0 1 1,-1-1-1,1 1 0,1-4 1,-2-2-233,1 1 1,1 0 0,-1 0-1,1-1 1,0 1-1,1 0 1,0 0 0,0 0-1,6-13 1,16-15-1461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17.078"/>
    </inkml:context>
    <inkml:brush xml:id="br0">
      <inkml:brushProperty name="width" value="0.025" units="cm"/>
      <inkml:brushProperty name="height" value="0.025" units="cm"/>
    </inkml:brush>
  </inkml:definitions>
  <inkml:trace contextRef="#ctx0" brushRef="#br0">1 169 3299,'0'0'4757,"8"0"-4293,402 8 3935,219-10-4103,-400 0 38,1139-81-203,-235 6-70,-992 77-55,-72 1 2,138-15-1,-205 14-71,-23 0-2290,0 0-470</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3:59.661"/>
    </inkml:context>
    <inkml:brush xml:id="br0">
      <inkml:brushProperty name="width" value="0.025" units="cm"/>
      <inkml:brushProperty name="height" value="0.025" units="cm"/>
    </inkml:brush>
  </inkml:definitions>
  <inkml:trace contextRef="#ctx0" brushRef="#br0">246 72 9289,'3'-8'4836,"-3"6"-4717,1-1 235,0 0 0,-1 0-1,1 0 1,-1-1-1,1 1 1,-1 0 0,0 0-1,0 0 1,-1-4-1,0 6-264,1-1 0,-1 1 0,0 0 0,1-1 0,-1 1 0,0 0 0,0 0 0,0-1 0,0 1-1,0 0 1,0 0 0,0 0 0,0 0 0,-1 0 0,1 0 0,0 0 0,-1 1 0,1-1 0,0 0 0,-1 1-1,1-1 1,-1 1 0,1 0 0,-1-1 0,1 1 0,-1 0 0,-3 0 0,-10-2 75,0 1 1,-1 1-1,1 0 0,-31 6 1,38-5-109,-1 1 0,2 0 0,-1 1 0,0 0 0,0 0 0,1 0 0,0 1 0,-1 0 0,1 1 0,1 0 1,-8 6-1,13-11-68,0 1 0,1-1 0,-1 1 1,0-1-1,0 1 0,1 0 1,-1-1-1,0 1 0,1 0 1,-1-1-1,1 1 0,-1 0 0,1 0 1,-1 0-1,1-1 0,0 1 1,-1 0-1,1 0 0,0 0 0,0 0 1,-1 0-1,1 0 0,0 0 1,0 0-1,0-1 0,0 1 0,0 0 1,0 0-1,1 0 0,-1 0 1,0 0-1,0 0 0,1 0 1,-1 0-1,0-1 0,1 1 0,-1 0 1,1 0-1,-1 0 0,1-1 1,-1 1-1,1 0 0,0-1 0,-1 1 1,1 0-1,0-1 0,0 1 1,-1-1-1,1 1 0,0-1 0,0 0 1,0 1-1,0-1 0,-1 0 1,1 1-1,0-1 0,0 0 0,0 0 1,1 0-1,10 3-525,0 0 1,-1-1-1,18 1 0,-27-3 386,98 4-3833,-69-5 3909,0 2-1,1 1 1,-1 1-1,56 15 1,-86-18 173,1 0 1,0 1-1,0-1 0,0 0 1,-1 1-1,1 0 1,0-1-1,-1 1 0,1 0 1,0 0-1,-1 0 0,1 0 1,-1 0-1,0 1 1,1-1-1,-1 0 0,0 1 1,0-1-1,1 1 0,-1-1 1,0 1-1,-1-1 1,1 1-1,0 0 0,0-1 1,-1 1-1,1 0 0,-1 0 1,1-1-1,-1 1 1,0 0-1,0 0 0,0 0 1,0 3-1,-1-1 116,-1 0-1,0 0 1,0 0-1,0 0 1,0 0-1,0-1 1,-1 1-1,0-1 1,1 0 0,-1 1-1,-1-1 1,1-1-1,-7 6 1,-13 8-79,-1 0 0,0-2 0,-2-1 0,1-1 0,-2-1 0,-46 13 0,15-11-3338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0.435"/>
    </inkml:context>
    <inkml:brush xml:id="br0">
      <inkml:brushProperty name="width" value="0.025" units="cm"/>
      <inkml:brushProperty name="height" value="0.025" units="cm"/>
    </inkml:brush>
  </inkml:definitions>
  <inkml:trace contextRef="#ctx0" brushRef="#br0">181 74 8008,'0'0'1484,"5"-9"774,3-2-1303,-6 8-487,1-1 0,0 0 0,-1 0 0,0 0 0,0-1 0,0 1 0,-1 0 0,3-10 0,-4 14-393,0 0 0,0-1 0,0 1 0,-1 0 0,1-1 0,0 1 0,0 0 0,0-1 0,0 1 0,-1-1 0,1 1 0,0 0 0,0 0 0,0-1 0,-1 1 0,1 0 0,0-1 0,-1 1 0,1 0 0,0 0 0,-1 0 0,1-1 0,0 1 0,-1 0 0,1 0 0,0 0 0,-1 0 0,1 0 0,0-1 0,-1 1 0,1 0 0,-1 0 0,1 0 0,0 0 0,-1 0 0,1 0 0,0 0 0,-1 0 0,1 1 0,-1-1 0,0 0 0,-19 3 203,3 6-276,0 0-1,0 1 1,1 1 0,0 1 0,1 0 0,0 1 0,1 0 0,1 1 0,0 1 0,-12 17 0,25-32-7,0 1 0,-1-1 0,1 0 0,0 1 0,-1-1 0,1 1 0,0-1 0,0 0 0,0 1 0,-1-1 0,1 1 0,0-1 0,0 1 0,0-1 0,0 1 0,0-1 1,0 1-1,0-1 0,0 1 0,0-1 0,0 1 0,0-1 0,0 1 0,0-1 0,0 0 0,0 1 0,0-1 0,0 1 0,1-1 0,-1 1 0,1 0 0,15 5-10,37-6 141,-37-1-115,31 0-1,-19 0-15,53 5 0,-80-4 1,1 0 1,-1 0 0,0 0 0,0 0 0,1 0 0,-1 0 0,0 1 0,1-1-1,-1 0 1,0 1 0,0-1 0,0 1 0,0 0 0,1-1 0,-1 1 0,0 0-1,0 0 1,0-1 0,0 1 0,0 0 0,-1 0 0,1 0 0,0 0 0,0 0-1,-1 1 1,1-1 0,0 0 0,-1 0 0,1 0 0,-1 0 0,0 1 0,1-1 0,-1 0-1,0 1 1,0-1 0,0 0 0,0 0 0,0 2 0,0 0 35,-1 0 0,0 0 1,0-1-1,0 1 0,0 0 0,-1-1 1,1 1-1,-1-1 0,1 0 1,-1 1-1,0-1 0,0 0 0,0 0 1,0 0-1,0 0 0,-3 1 1,-8 6 97,-1-1 0,1 0 0,-2-1 0,1 0 1,-1-1-1,0-1 0,0 0 0,-1-2 0,1 1 0,-1-2 1,0 0-1,-21 0 0,36-2-186,0 0-1,0 0 1,0 0 0,0-1-1,0 1 1,0 0 0,0 0-1,0 0 1,0-1 0,0 1 0,0-1-1,0 1 1,1-1 0,-1 1-1,0-1 1,0 1 0,0-1-1,1 0 1,-1 1 0,0-1 0,1 0-1,-1 0 1,1 1 0,-1-1-1,1 0 1,-1 0 0,1 0-1,-1 0 1,1 0 0,0 1-1,0-1 1,-1 0 0,1 0 0,0 0-1,0 0 1,0 0 0,0 0-1,0 0 1,0 0 0,0 0-1,0 0 1,1 0 0,-1 0-1,0 0 1,1 0 0,-1 0 0,1-1-1,1-3-791,0 0 0,0 0 0,1-1 0,-1 2 0,1-1 1,0 0-1,6-6 0,28-24-6124</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1.217"/>
    </inkml:context>
    <inkml:brush xml:id="br0">
      <inkml:brushProperty name="width" value="0.025" units="cm"/>
      <inkml:brushProperty name="height" value="0.025" units="cm"/>
    </inkml:brush>
  </inkml:definitions>
  <inkml:trace contextRef="#ctx0" brushRef="#br0">16 370 9577,'0'0'12188,"6"-5"-11676,-2 3-493,-1-1 0,0 1 0,0-1 0,0 0 0,0 0 0,0 0-1,-1-1 1,1 1 0,-1 0 0,0-1 0,0 0 0,0 0 0,-1 1 0,1-1 0,-1 0 0,0 0-1,0 0 1,0-1 0,-1 1 0,0 0 0,1 0 0,-1 0 0,-1-7 0,1 11-23,0 0 1,-1 0-1,1 0 1,0-1-1,0 1 1,0 0-1,0 0 1,0 0-1,0 0 1,-1 0-1,1 0 0,0-1 1,0 1-1,0 0 1,-1 0-1,1 0 1,0 0-1,0 0 1,0 0-1,0 0 1,-1 0-1,1 0 1,0 0-1,0 0 1,0 0-1,-1 0 1,1 0-1,0 0 0,0 0 1,0 0-1,-1 0 1,1 0-1,0 0 1,0 0-1,0 0 1,-1 1-1,1-1 1,0 0-1,0 0 1,0 0-1,0 0 1,-1 0-1,1 0 1,0 1-1,0-1 0,0 0 1,0 0-1,0 0 1,0 0-1,0 1 1,0-1-1,-1 0 1,1 0-1,0 0 1,0 1-1,0-1 1,0 0-1,0 0 1,-8 13-26,1-1 1,1 1-1,0 1 1,0-1-1,1 1 1,1 0-1,1 0 1,0 0-1,0 0 1,1 1-1,1-1 1,1 1 0,0-1-1,3 21 1,-3-32 34,1 0 0,0 0 0,0 0 0,0 0 0,1 0 0,-1 0 1,1-1-1,0 1 0,-1 0 0,1-1 0,0 1 0,1-1 1,-1 0-1,0 0 0,1 0 0,-1 0 0,1 0 0,-1 0 0,1 0 1,0-1-1,0 0 0,0 1 0,0-1 0,0 0 0,0 0 1,0-1-1,0 1 0,0-1 0,1 0 0,-1 1 0,0-1 0,0 0 1,6-2-1,1 1 36,0 0 0,0-1 0,-1 0 0,1-1 0,-1 0 0,0-1 0,0 0 0,0 0 0,16-11 1,-16 8-62,0 0 1,0-1 0,-1-1-1,0 1 1,-1-1 0,0 0-1,0-1 1,-1 0 0,0 0-1,-1 0 1,0 0 0,-1-1 0,0 0-1,0 0 1,-1 0 0,-1-1-1,0 1 1,0-1 0,-1 1-1,-1-21 1,0 31 10,0 1 1,0 0-1,0 0 0,0-1 1,0 1-1,0 0 0,0 0 1,0-1-1,0 1 0,0 0 1,0 0-1,0-1 0,0 1 1,-1 0-1,1 0 0,0 0 0,0-1 1,0 1-1,0 0 0,0 0 1,0 0-1,0-1 0,-1 1 1,1 0-1,0 0 0,0 0 1,0 0-1,-1 0 0,1-1 1,0 1-1,0 0 0,0 0 1,-1 0-1,1 0 0,0 0 0,0 0 1,0 0-1,-1 0 0,1 0 1,0 0-1,0 0 0,-1 0 1,1 0-1,0 0 0,0 0 1,-1 0-1,1 0 0,0 0 1,0 0-1,0 0 0,-1 0 1,1 0-1,0 0 0,0 0 0,0 0 1,-1 1-1,1-1 0,0 0 1,0 0-1,0 0 0,-1 0 1,1 1-1,0-1 0,0 0 1,0 0-1,0 0 0,0 1 1,-1-1-1,-11 13-215,7-5 245,1 0-1,0 0 0,1 1 1,0-1-1,0 1 1,0-1-1,1 1 0,1 0 1,-1 0-1,1 0 0,1 0 1,0 0-1,1 10 0,-1-18-9,1 1 0,0-1 0,-1 0 0,1 1-1,0-1 1,0 0 0,0 0 0,0 0 0,0 1 0,0-1-1,0 0 1,0-1 0,1 1 0,-1 0 0,0 0 0,0 0-1,1-1 1,-1 1 0,0-1 0,1 1 0,-1-1-1,1 1 1,-1-1 0,1 0 0,-1 0 0,1 0 0,-1 0-1,1 0 1,-1 0 0,1 0 0,-1 0 0,2-1 0,53-10 596,-38 4-550,-1-2 0,0 0 0,0-1 1,-1 0-1,0-2 0,0 1 0,-2-2 1,1 0-1,-2-1 0,23-29 0,-11 8-31,-2 0 0,-1-2-1,31-73 1,-36 55 2,-13 37-122,-12 34-313,1 5 363,-8 19 71,2 1 0,-12 60-1,23-89 11,1 1 0,0 0 0,0 0 0,1-1 0,1 1 0,0 0 0,1 0 0,0-1 0,1 1 0,0-1 0,1 0 0,10 21 0,-6-16-9,1-1 0,0-1 0,1 0 0,1 0 0,1 0 0,22 21 0,-65-78-1374,-8-1-754,-1 1 0,-54-40 0,-37-11 5646,131 93-3499,0 0-1,0 0 1,0 0-1,1 0 0,-1 1 1,0-1-1,0 0 1,0 0-1,0 0 1,1 0-1,-1 0 0,0 0 1,0 0-1,0 0 1,0 0-1,1 0 0,-1 0 1,0 0-1,0 0 1,0 0-1,0 0 0,1-1 1,-1 1-1,0 0 1,0 0-1,0 0 1,0 0-1,1 0 0,-1 0 1,0 0-1,0 0 1,0 0-1,0-1 0,0 1 1,0 0-1,0 0 1,1 0-1,-1 0 0,0 0 1,0-1-1,0 1 1,0 0-1,0 0 1,0 0-1,0 0 0,0-1 1,0 1-1,0 0 1,0 0-1,0 0 0,0-1 1,0 1-1,0 0 1,0 0-1,0 0 1,0 0-1,0-1 0,0 1 1,0 0-1,0 0 1,0 0-1,-1 0 0,1 0 1,0-1-1,0 1 1,31-2 679,35 3-468,-25 2-134,0 0-183,1-1 1,74-7-1,-115 5-75,0 0 0,0 0-1,0 0 1,1-1 0,-1 1 0,0-1-1,0 1 1,0-1 0,0 1 0,0-1-1,0 1 1,0-1 0,0 0 0,0 0-1,0 0 1,0 1 0,-1-1 0,2-2-1,-1 2-110,-1 0 0,0 1 0,0-1 1,1 0-1,-1 0 0,0 0 0,0 0 0,0 0 0,0 0 0,0 0 0,0 1 0,0-1 0,0 0 0,0 0 0,-1 0 0,1 0 1,0 0-1,-1 0 0,1 1 0,0-1 0,-1 0 0,1 0 0,-1 0 0,1 1 0,-1-1 0,0 0 0,-23-20-8874</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1.582"/>
    </inkml:context>
    <inkml:brush xml:id="br0">
      <inkml:brushProperty name="width" value="0.025" units="cm"/>
      <inkml:brushProperty name="height" value="0.025" units="cm"/>
    </inkml:brush>
  </inkml:definitions>
  <inkml:trace contextRef="#ctx0" brushRef="#br0">0 3 15310,'0'0'2339,"49"-3"-2403,-1 3 96,11 1 224,9 4-865,5-1-5252</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1.999"/>
    </inkml:context>
    <inkml:brush xml:id="br0">
      <inkml:brushProperty name="width" value="0.025" units="cm"/>
      <inkml:brushProperty name="height" value="0.025" units="cm"/>
    </inkml:brush>
  </inkml:definitions>
  <inkml:trace contextRef="#ctx0" brushRef="#br0">20 100 13004,'0'0'3593,"0"8"-2584,1-2-837,-1-5-125,-1 1 0,1-1 0,0 1 0,0-1 0,0 1 0,1-1 0,-1 1 0,0-1 0,0 1 0,1-1 0,-1 1 0,1-1 0,-1 1 0,1-1 0,0 0 0,0 1 0,-1-1 0,1 0 1,0 0-1,0 1 0,0-1 0,0 0 0,1 0 0,-1 0 0,0 0 0,0-1 0,1 1 0,-1 0 0,0 0 0,1-1 0,-1 1 0,1-1 0,-1 1 0,0-1 0,1 1 0,-1-1 0,4 0 0,2 0 13,1 0 0,-1-1 0,0 1 0,1-2 0,-1 1 0,0-1 0,0 0 0,0 0 0,0-1 0,-1 0 0,1 0 0,7-6 0,-11 7 16,1-1-1,0 1 1,-1-1 0,1 0-1,-1-1 1,0 1 0,0-1 0,-1 1-1,1-1 1,0 0 0,-1 0-1,0 0 1,0 0 0,0 0-1,-1-1 1,0 1 0,1 0-1,-1-1 1,-1 1 0,1-1-1,-1-4 1,1 7-31,-1 1 0,0-1-1,0 1 1,-1-1 0,1 1 0,0-1-1,0 1 1,-1-1 0,1 1 0,-1-1 0,1 1-1,-1-1 1,0 1 0,0 0 0,0-1-1,1 1 1,-1 0 0,0 0 0,0 0-1,-1 0 1,1 0 0,0 0 0,-2-2 0,0 2-26,0 0 0,1 0 1,-1 0-1,0 1 0,1-1 1,-1 1-1,0-1 0,0 1 1,1 0-1,-1 0 0,0 0 1,-4 1-1,0 1-26,0-1 1,0 1-1,1 0 1,-1 0-1,0 1 0,1 0 1,-1 0-1,1 1 1,-11 7-1,11-5 67,-1 1 1,1-1-1,0 1 0,1 0 0,0 1 1,0-1-1,1 1 0,-1 0 0,2 0 1,-1 1-1,1-1 0,1 1 0,-1-1 0,1 1 1,1 0-1,0 0 0,0 0 0,1 0 1,0 0-1,1 10 0,0-16-54,-1-1-1,1 1 1,0-1-1,0 1 0,0-1 1,1 1-1,-1-1 1,1 0-1,-1 0 1,1 0-1,0 0 0,-1 0 1,1 0-1,0 0 1,0 0-1,1-1 1,-1 1-1,3 1 1,1 0 16,1 0 0,-1 0 1,1-1-1,-1 0 1,1 0-1,13 1 1,0-2-262,0 0 0,0-1 0,0-1 0,20-3 0,19-14-3418,-6-9-4852</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2.565"/>
    </inkml:context>
    <inkml:brush xml:id="br0">
      <inkml:brushProperty name="width" value="0.025" units="cm"/>
      <inkml:brushProperty name="height" value="0.025" units="cm"/>
    </inkml:brush>
  </inkml:definitions>
  <inkml:trace contextRef="#ctx0" brushRef="#br0">193 149 17136,'0'0'1057,"-9"7"-779,-15 14-151,1 1 1,1 1-1,1 1 0,1 0 1,1 2-1,-31 54 0,50-79-103,-1 0 0,1 1 0,-1-1 0,1 0 0,-1 0 0,1 0 0,0 0 0,-1 0-1,1 0 1,0 1 0,0-1 0,0 0 0,0 0 0,0 0 0,0 0 0,0 1 0,0-1 0,1 0 0,-1 1-1,1-1-12,-1-1-1,1 1 1,0-1 0,-1 0-1,1 1 1,-1-1-1,1 0 1,-1 0-1,1 1 1,0-1-1,-1 0 1,1 0-1,0 0 1,-1 0-1,1 0 1,-1 0-1,1 0 1,0 0-1,-1 0 1,1 0-1,0 0 1,-1 0-1,1-1 1,0 1 0,44-22 368,-4-5-260,0-3-1,-2-1 1,53-55-1,91-120 33,-199 246-470,7-13 344,-33 68 45,11-27 952,-22 72 0,52-137-917,-10 47 928,11-49-1018,-1 0 0,1 1 0,0-1 0,0 0 0,0 1 0,0-1 0,0 1 0,0-1 0,0 0 0,1 1 0,-1-1 0,0 0 0,1 1 0,-1-1 0,1 0 0,0 0 0,-1 1 0,1-1 0,0 0 0,0 0 0,-1 0 0,1 0 0,0 0 0,0 0 0,0 0 0,0 0 0,0 0 0,1-1 0,-1 1 0,0 0 0,2 0 0,6 0 15,-1 0 0,1 0 0,0-1 0,0 0 0,0-1-1,0 0 1,0 0 0,-1-1 0,1 0 0,-1-1 0,1 0 0,-1 0 0,0-1 0,11-6 0,10-6-247,-1-2-1,40-32 1,-45 30-400,0 0 0,36-43-1,-53 56 530,0-1-1,0 1 0,-1-1 0,1-1 1,-2 1-1,1-1 0,-1 0 0,-1 0 1,0 0-1,0-1 0,0 1 0,1-18 1,-4 27 88,0 0 0,0 0 0,0-1 0,0 1 0,0 0 0,-1 0 0,1-1 0,0 1 0,0 0 0,0 0 0,0 0 0,0-1 0,-1 1 0,1 0 0,0 0 0,0 0 0,-1 0 0,1-1 0,0 1 0,0 0 1,0 0-1,-1 0 0,1 0 0,0 0 0,0 0 0,-1 0 0,1-1 0,0 1 0,-1 0 0,1 0 0,0 0 0,0 0 0,-1 0 0,1 0 0,0 0 0,0 1 0,-1-1 0,1 0 0,0 0 0,0 0 0,-1 0 0,1 0 1,0 0-1,-1 1 0,-12 4-40,-8 9 165,1 1 0,0 1 0,2 0 0,-18 21 0,-14 11 681,5-9 175,17-17 456,-46 51-1,74-73-1435,-1 0-1,1 0 1,0 1-1,-1-1 1,1 0-1,-1 1 1,1-1 0,0 1-1,-1-1 1,1 0-1,0 1 1,-1-1-1,1 1 1,0-1-1,0 1 1,0-1 0,-1 1-1,1-1 1,0 1-1,0-1 1,0 1-1,0-1 1,0 1-1,0-1 1,0 1 0,0-1-1,0 1 1,0-1-1,0 1 1,0-1-1,1 1 1,-1-1-1,0 1 1,0-1 0,0 1-1,1-1 1,-1 1-1,0-1 1,1 1-1,-1-1 1,0 0-1,1 1 1,-1-1-1,0 0 1,1 1 0,-1-1-1,1 0 1,-1 1-1,1-1 1,-1 0-1,1 0 1,-1 1-1,1-1 1,-1 0 0,1 0-1,-1 0 1,1 0-1,-1 0 1,1 0-1,-1 0 1,1 0-1,-1 0 1,1 0 0,0 0-1,45-1-207,-37 0 127,78-13-2800,-1-12-3769,-25 4-2533</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2.911"/>
    </inkml:context>
    <inkml:brush xml:id="br0">
      <inkml:brushProperty name="width" value="0.025" units="cm"/>
      <inkml:brushProperty name="height" value="0.025" units="cm"/>
    </inkml:brush>
  </inkml:definitions>
  <inkml:trace contextRef="#ctx0" brushRef="#br0">217 1 19763,'-22'6'483,"1"1"-1,0 1 1,0 1 0,1 0 0,0 2 0,1 0-1,0 1 1,-19 17 0,36-28-464,1 0 1,0 0-1,0 0 0,0 0 1,0 0-1,0 1 0,0-1 0,0 0 1,0 1-1,0-1 0,1 0 1,-1 1-1,0-1 0,1 1 1,-1-1-1,1 3 0,0-3-23,0 0 1,0-1-1,0 1 0,1-1 1,-1 1-1,0 0 0,1-1 1,-1 1-1,0-1 0,1 1 1,-1-1-1,1 1 0,-1-1 1,1 1-1,-1-1 0,1 0 1,-1 1-1,1-1 0,-1 1 1,1-1-1,0 0 0,-1 0 1,1 1-1,0-1 0,-1 0 1,2 0-1,7 2-139,0-1 0,1 0 0,-1-1 0,13-1 1,-9 1-24,126-6-2562,51 2-1196,-188 3 3960,-1 1-1,1 0 1,0 0-1,-1 0 1,1 0-1,0 0 1,0 1 0,-1-1-1,1 0 1,0 1-1,-1-1 1,1 1-1,-1 0 1,1-1-1,-1 1 1,1 0-1,-1 0 1,1 0-1,-1 0 1,0 0 0,0 0-1,1 1 1,-1-1-1,0 0 1,0 1-1,0-1 1,0 1-1,-1-1 1,1 1-1,0-1 1,0 1-1,0 2 1,-1-1 123,-1-1-1,1 1 1,-1-1-1,1 1 1,-1-1-1,0 0 1,0 1-1,0-1 1,0 0-1,0 1 1,0-1-1,-1 0 1,1 0-1,-1 0 1,0 0-1,0 0 1,1-1 0,-1 1-1,0 0 1,0-1-1,-3 2 1,-16 11 310,0-2 1,-1 0 0,-1-1 0,0-1 0,0-1-1,-1-1 1,0-1 0,0-1 0,-39 3-1,63-9-515,0 1-1,0-1 1,0 0-1,0 0 0,-1 0 1,1 0-1,0 0 0,0 0 1,0 0-1,-1 0 1,1 0-1,0 0 0,0 0 1,0 0-1,-1 0 1,1 0-1,0 0 0,0 0 1,0 0-1,0 0 0,-1 0 1,1 0-1,0 0 1,0 0-1,0 0 0,-1-1 1,1 1-1,0 0 0,0 0 1,0 0-1,0 0 1,0 0-1,-1 0 0,1-1 1,0 1-1,0 0 0,0 0 1,0 0-1,0 0 1,0-1-1,0 1 0,0 0 1,0 0-1,0 0 1,0-1-1,-1 1 0,1 0 1,0 0-1,0 0 0,0-1 1,0 1-1,0 0 1,1 0-1,-1 0 0,0 0 1,0-1-1,0 1 0,0 0 1,0 0-1,0 0 1,0-1-1,0 1 0,0 0 1,15-16-2903,23-14-2794,7 0-1858</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3.243"/>
    </inkml:context>
    <inkml:brush xml:id="br0">
      <inkml:brushProperty name="width" value="0.025" units="cm"/>
      <inkml:brushProperty name="height" value="0.025" units="cm"/>
    </inkml:brush>
  </inkml:definitions>
  <inkml:trace contextRef="#ctx0" brushRef="#br0">123 0 10954,'0'0'10186,"-9"8"-9940,-3 4-142,1 0 1,1 1-1,0 0 1,1 0-1,0 1 1,1 1-1,1-1 1,0 1-1,1 0 1,0 1 0,-3 19-1,5-22 7,2 1 0,0 0-1,1 0 1,0 0 0,1 0 0,1 0-1,0 0 1,1 0 0,0 0 0,6 17-1,-1-10-598,1 0-1,1 0 0,12 20 0,-17-34-915,-12-10-8749</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3.601"/>
    </inkml:context>
    <inkml:brush xml:id="br0">
      <inkml:brushProperty name="width" value="0.025" units="cm"/>
      <inkml:brushProperty name="height" value="0.025" units="cm"/>
    </inkml:brush>
  </inkml:definitions>
  <inkml:trace contextRef="#ctx0" brushRef="#br0">0 152 5349,'0'0'9017,"5"-10"-6007,-1 3-2848,0 0-1,0 1 1,0-1-1,1 1 0,0 0 1,0 0-1,1 0 1,0 1-1,0 0 1,0 0-1,0 1 0,1-1 1,0 2-1,-1-1 1,2 1-1,13-5 0,19-5 130,1 3 0,1 1 0,-1 2 0,1 2 0,0 2 0,0 2 0,72 7 0,-110-6-293,0 0 0,0 1-1,0 0 1,-1 0 0,1 0 0,0 1 0,0-1 0,-1 1 0,1 0 0,-1 0-1,0 0 1,1 0 0,-1 0 0,0 1 0,0 0 0,0-1 0,-1 1-1,1 0 1,3 6 0,-5-6 15,0 0 0,0 0 0,0 0-1,0 0 1,0 0 0,-1 0 0,0 0 0,1 0-1,-1 1 1,0-1 0,0 0 0,-1 0 0,1 0 0,-1 0-1,0 1 1,0-1 0,0 0 0,0 0 0,0 0-1,0-1 1,-1 1 0,0 0 0,1 0 0,-5 4-1,-16 18 612,-2-2 0,0 0 0,-2-2 0,0 0-1,-52 30 1,42-28-42,70-23-1762,11-4-332,75-1-823,-110 5 2239,0 1 0,0 0-1,0 0 1,0 1 0,0 1-1,-1 0 1,1 0 0,-1 0-1,12 7 1,-19-9 84,0 0 0,-1 0 1,1 0-1,0 0 0,0 0 0,0 1 0,-1-1 1,1 1-1,-1-1 0,1 1 0,-1-1 0,1 1 0,-1 0 1,0 0-1,0 0 0,0 0 0,0 0 0,0 0 1,-1 0-1,1 0 0,0 0 0,-1 0 0,1 3 1,-2-3 70,1 1 0,-1 0 0,0-1 1,0 1-1,0-1 0,0 0 0,0 1 0,0-1 1,-1 0-1,1 1 0,-1-1 0,1 0 1,-1 0-1,0 0 0,0-1 0,-2 3 0,-8 5 438,-1 0 0,0-1 0,0 0 0,-1-1 0,-15 6 0,-14 3 1041,-83 19 1,103-30-1303,-1-1 0,0-1 1,0-1-1,0-1 0,-30-3 1,53 2-292,0 0 1,0-1 0,0 1-1,0 0 1,0 0-1,0 0 1,0-1 0,0 1-1,0-1 1,0 1-1,0-1 1,1 1 0,-1-1-1,0 1 1,0-1 0,0 0-1,1 1 1,-1-1-1,0 0 1,1 0 0,-1 1-1,1-1 1,-1 0 0,1 0-1,-1 0 1,1 0-1,-1 0 1,1 0 0,0 0-1,0 0 1,-1 0-1,1 0 1,0 0 0,0 0-1,0 0 1,0 0 0,0 0-1,0 0 1,0 0-1,1 0 1,-1 0 0,0 0-1,0 0 1,1 0 0,-1 1-1,1-1 1,-1 0-1,1 0 1,-1 0 0,2-1-1,1-5-917,1 0 0,0 0 0,1 0 0,0 1 0,6-7 0,26-24-5685</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3.963"/>
    </inkml:context>
    <inkml:brush xml:id="br0">
      <inkml:brushProperty name="width" value="0.025" units="cm"/>
      <inkml:brushProperty name="height" value="0.025" units="cm"/>
    </inkml:brush>
  </inkml:definitions>
  <inkml:trace contextRef="#ctx0" brushRef="#br0">63 1 22549,'0'0'513,"-20"76"-289,6-40-96,0 4 96,5 0 449,3-5-641,6 0-32,9-4-96,15-7-1345,2-9-1122,-1-11-2946,4-4-5189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8.650"/>
    </inkml:context>
    <inkml:brush xml:id="br0">
      <inkml:brushProperty name="width" value="0.025" units="cm"/>
      <inkml:brushProperty name="height" value="0.025" units="cm"/>
    </inkml:brush>
  </inkml:definitions>
  <inkml:trace contextRef="#ctx0" brushRef="#br0">1 288 11082,'0'0'2600,"9"1"-1916,43 1-22,0-2 1,-1-2 0,1-2-1,80-18 1,-42 7-26,479-60 722,659-1-1,-1030 74-1493,528-32 494,-718 34-340,-6 0-17,1 0 0,0 0 0,-1-1 0,1 1 0,0 0 0,-1-1 0,1 0 0,-1 1 0,1-1 0,-1 0 0,1 0 0,-1-1 1,0 1-1,1 0 0,-1-1 0,4-3 0,-7 5-46,1-1 1,0 0-1,0 0 1,-1 1-1,1-1 1,0 0-1,-1 1 1,1-1-1,-1 0 0,1 1 1,-1-1-1,1 1 1,-1-1-1,1 0 1,-1 1-1,0-1 1,1 1-1,-1 0 1,0-1-1,1 1 1,-1 0-1,0-1 1,0 1-1,1 0 0,-1 0 1,0-1-1,0 1 1,1 0-1,-2 0 1,-33-8-1143,30 7 848,-52-10-2870,-18 1-1879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26.226"/>
    </inkml:context>
    <inkml:brush xml:id="br0">
      <inkml:brushProperty name="width" value="0.025" units="cm"/>
      <inkml:brushProperty name="height" value="0.025" units="cm"/>
    </inkml:brush>
  </inkml:definitions>
  <inkml:trace contextRef="#ctx0" brushRef="#br0">31 163 2146,'-2'-1'13,"0"0"-1,1 0 0,-1 0 1,0 0-1,0-1 1,1 1-1,-1 0 1,1-1-1,0 1 1,-1-1-1,1 0 1,0 1-1,0-1 1,0 0-1,0 0 1,0 0-1,-1-3 1,-2-9 3670,4 13-3587,1 0 8,0 0 0,1 0 0,-1 0-1,1 0 1,-1 0 0,1 0 0,-1 0 0,1 1 0,0-1 0,-1 1 0,1-1 0,0 1 0,0-1 0,-1 1-1,1 0 1,0 0 0,2 0 0,38-1-198,-34 1 208,52 3 185,89 15 1,-89-8 4,91 2-1,601-25 914,655-3-886,-589 50-267,612 26 193,-990-63-205,509-16 125,185-56 234,-783 43-389,183-7 20,189 31-74,-110-12 5,-417 12 17,1079-1-552,-1 55 8,-497-40 554,-294-40-1457,-464 32-1346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4.309"/>
    </inkml:context>
    <inkml:brush xml:id="br0">
      <inkml:brushProperty name="width" value="0.025" units="cm"/>
      <inkml:brushProperty name="height" value="0.025" units="cm"/>
    </inkml:brush>
  </inkml:definitions>
  <inkml:trace contextRef="#ctx0" brushRef="#br0">480 93 8296,'0'0'9289,"-33"76"-9001,25-38-96,2 6-64,6 1 513,2-2 160,3-2-577,6 1-128,2-5-32,-3-5 0,-4-4-384,-6-9-1090,0-3-736,-6-11-1825,-15-5 223,-8 0-608</inkml:trace>
  <inkml:trace contextRef="#ctx0" brushRef="#br0" timeOffset="1">10 212 11691,'-2'-12'3272,"1"4"-2518,-1 5-549,1-1-1,0 0 1,0 0 0,1 0-1,-1 0 1,1 1 0,0-1 0,0 0-1,0 0 1,0 0 0,1 0-1,-1 0 1,1 0 0,0 0-1,1 1 1,-1-1 0,1 0-1,-1 1 1,3-4 0,1 2-99,1 0 1,-1 0-1,1 1 1,0 0-1,0 0 1,0 1-1,0 0 1,1 0-1,8-3 1,67-15 816,-73 19-792,89-17 210,0 6-1,1 3 1,1 5-1,127 9 1,-215-3-352,0 1 0,-1 0 0,1 0-1,-1 2 1,1-1 0,11 6 0,-20-7 13,0 0 0,0-1 0,0 1 0,0 0 0,-1 0 0,1 0 0,0 1 0,-1-1 0,0 1 0,1-1 1,2 5-1,-4-5 16,-1 0 1,1 0 0,0 0-1,-1-1 1,1 1 0,-1 0-1,0 0 1,1 0 0,-1 0-1,0 0 1,0 0 0,0 0 0,0 0-1,-1 0 1,1 0 0,-1 0-1,1 0 1,-1 0 0,0 0-1,1-1 1,-3 4 0,-2 2 175,0 0 0,0-1 0,-1 1 0,0-1 0,0-1 0,0 1 0,-1-1 1,0 0-1,0-1 0,0 1 0,0-1 0,-12 4 0,-17 7 338,-48 13 0,25-10-553,-1-2-1,-1-3 1,-1-2 0,-78 2-1,132-14-3533,7-8-2648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4.829"/>
    </inkml:context>
    <inkml:brush xml:id="br0">
      <inkml:brushProperty name="width" value="0.025" units="cm"/>
      <inkml:brushProperty name="height" value="0.025" units="cm"/>
    </inkml:brush>
  </inkml:definitions>
  <inkml:trace contextRef="#ctx0" brushRef="#br0">119 52 13068,'0'0'2520,"-5"-7"-176,-18-25-652,23 31-1660,0 0 0,-1 0 1,1 1-1,-1-1 0,1 0 1,-1 0-1,0 1 0,1-1 0,-1 0 1,0 1-1,1-1 0,-1 1 1,0-1-1,1 1 0,-1-1 0,0 1 1,0 0-1,0-1 0,0 1 0,1 0 1,-1 0-1,0-1 0,0 1 1,0 0-1,0 0 0,0 0 0,0 0 1,1 0-1,-1 0 0,0 0 1,0 1-1,0-1 0,0 0 0,0 0 1,0 1-1,1-1 0,-1 0 0,0 1 1,0-1-1,1 1 0,-1-1 1,-1 2-1,-16 25 683,10-3-704,0 0-1,2 0 0,0 0 1,2 1-1,0 0 1,2-1-1,1 1 1,1 0-1,6 50 0,1-34 5,1 0 0,2 0-1,2-1 1,1 0 0,22 44-1,-13-44-1708,37 54 0,-37-61-2220,-10-15-1446</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5.176"/>
    </inkml:context>
    <inkml:brush xml:id="br0">
      <inkml:brushProperty name="width" value="0.025" units="cm"/>
      <inkml:brushProperty name="height" value="0.025" units="cm"/>
    </inkml:brush>
  </inkml:definitions>
  <inkml:trace contextRef="#ctx0" brushRef="#br0">8 0 16784,'0'0'1633,"-8"54"-1472,23-48-1,8-5 32,2-1-320,-2-8-5638</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05.507"/>
    </inkml:context>
    <inkml:brush xml:id="br0">
      <inkml:brushProperty name="width" value="0.025" units="cm"/>
      <inkml:brushProperty name="height" value="0.025" units="cm"/>
    </inkml:brush>
  </inkml:definitions>
  <inkml:trace contextRef="#ctx0" brushRef="#br0">144 279 14798,'-38'11'1629,"23"-8"-1180,0 2-1,0-1 0,0 2 0,-20 10 0,34-16-447,1 1-1,-1-1 1,1 0 0,-1 0-1,1 0 1,-1 1-1,1-1 1,-1 0-1,1 1 1,-1-1-1,1 0 1,0 1-1,-1-1 1,1 0 0,-1 1-1,1-1 1,0 1-1,0-1 1,-1 1-1,1-1 1,0 1-1,0-1 1,-1 1 0,1-1-1,0 1 1,0-1-1,0 1 1,0 0-1,0-1 1,0 1-1,14 7-21,33-1 86,-44-7-24,109 6 952,136-11 0,115-27-577,-208 16-352,1749-86-870,-1666 95 315,127-9 332,-1-15 1,377-83 0,-735 113 59,132-27 227,-107 23-3189,-66 5-2417</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29.075"/>
    </inkml:context>
    <inkml:brush xml:id="br0">
      <inkml:brushProperty name="width" value="0.025" units="cm"/>
      <inkml:brushProperty name="height" value="0.025" units="cm"/>
    </inkml:brush>
  </inkml:definitions>
  <inkml:trace contextRef="#ctx0" brushRef="#br0">25 315 9033,'0'0'6667,"-4"-11"-5556,-1 4-866,3 4-181,0 0 0,1 1 1,-1-1-1,1 0 0,-1 0 0,1-1 0,0 1 0,0 0 0,0 0 0,0-1 0,1 1 0,0 0 0,-1-1 0,1 1 0,0 0 0,1-1 0,-1 1 0,0 0 0,1-1 0,1-4 0,10-12 110,0 0 0,0 2 0,2-1-1,0 2 1,2-1 0,0 2 0,0 0-1,1 2 1,1-1 0,27-15 0,-41 27-180,0 1 1,0-1-1,0 1 1,0 0-1,1 0 1,-1 1-1,1-1 1,-1 1-1,1 0 1,-1 0-1,1 0 1,0 1-1,-1-1 1,1 1 0,0 1-1,8 0 1,-9 1 5,0 0 0,0 0 0,0 0 0,0 0 0,0 1 0,0-1 0,-1 1 1,1 0-1,-1 1 0,0-1 0,0 0 0,0 1 0,0 0 0,-1-1 0,1 1 1,-1 0-1,2 5 0,12 26 128,-11-24-97,-1 0-1,2-1 1,0 0 0,11 15-1,-15-22-24,1 0 0,0 0 0,0 0-1,0-1 1,0 0 0,1 1-1,-1-1 1,0 0 0,1-1-1,0 1 1,-1-1 0,1 1 0,0-1-1,0 0 1,0 0 0,-1-1-1,9 1 1,-2-1 69,-1 0 0,0-1 0,0 0-1,1-1 1,-1 0 0,0 0 0,0-1-1,14-7 1,63-40 244,-72 40-307,0 1 1,0 0 0,1 1 0,0 1 0,0 0 0,1 1 0,29-8 0,-42 14-18,-1 0 1,1-1 0,-1 1-1,1 0 1,-1 0 0,1 1 0,-1-1-1,1 1 1,-1-1 0,1 1 0,-1 0-1,0-1 1,1 1 0,-1 0 0,0 1-1,0-1 1,0 0 0,0 1-1,0-1 1,0 1 0,0 0 0,0-1-1,-1 1 1,1 0 0,2 4 0,2 5 94,0 0 1,-1 0 0,0 0 0,4 17-1,-6-17-46,1 0 0,0 0 0,10 17-1,-11-24-39,0 0 1,1 1-1,0-1 0,0 0 0,0-1 0,0 1 0,1-1 0,-1 0 0,1 0 0,0 0 0,0-1 0,0 1 0,0-1 1,0 0-1,0-1 0,1 1 0,-1-1 0,1 0 0,-1-1 0,1 1 0,-1-1 0,1 0 0,-1-1 0,1 1 0,-1-1 1,1 0-1,9-3 0,9-3 172,-1-2 1,0 0 0,0-1 0,37-24 0,-5 0-10,-15 8-104,49-23 0,-79 44-91,1 0-1,0 1 1,1 0 0,-1 1 0,1 0-1,-1 1 1,1 0 0,0 1 0,21 0-1,-30 2-16,1 0 0,-1 0 0,0 0 0,1 0 0,-1 1 0,0-1 0,0 1 0,0 0 0,0 0 0,0 0 0,0 0 0,0 0 0,3 5 0,23 14-1985,-27-20 1645,0 0 1,0-1-1,0 1 0,0-1 1,0 1-1,1-1 1,-1 0-1,0 0 1,0 0-1,0 0 0,0 0 1,1 0-1,-1-1 1,0 1-1,4-2 1,19-11-5830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29.891"/>
    </inkml:context>
    <inkml:brush xml:id="br0">
      <inkml:brushProperty name="width" value="0.025" units="cm"/>
      <inkml:brushProperty name="height" value="0.025" units="cm"/>
    </inkml:brush>
  </inkml:definitions>
  <inkml:trace contextRef="#ctx0" brushRef="#br0">16 68 3844,'-5'-17'1025,"5"3"3619,-5 2-3555,5 2 320,-2 4-672,-2 1-353,4 3-352,0 1-96,0 6-9160</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30.438"/>
    </inkml:context>
    <inkml:brush xml:id="br0">
      <inkml:brushProperty name="width" value="0.025" units="cm"/>
      <inkml:brushProperty name="height" value="0.025" units="cm"/>
    </inkml:brush>
  </inkml:definitions>
  <inkml:trace contextRef="#ctx0" brushRef="#br0">6 98 10634,'0'-10'2098,"-2"-20"-272,-2-27 6005,7 111-7780,2 0 0,2-1 0,3 0 1,1 0-1,4-1 0,36 90 0,-49-136 66,1 0 1,0 0-1,0 0 1,1 0 0,-1-1-1,1 1 1,0-1-1,1 0 1,-1 0-1,7 5 1,-9-9-23,-1 0-1,1 0 1,0 0 0,0-1-1,0 1 1,0 0 0,0-1 0,0 1-1,0-1 1,0 0 0,0 0 0,0 1-1,0-1 1,0-1 0,0 1-1,1 0 1,-1 0 0,0-1 0,0 1-1,0-1 1,0 0 0,-1 0 0,1 1-1,0-1 1,0 0 0,0-1-1,-1 1 1,1 0 0,0 0 0,-1-1-1,1 1 1,-1-1 0,0 1 0,1-1-1,1-3 1,19-22 473,-1-2 0,-2 0 0,-1-2 0,-1 0 0,14-35-1,-7 5-36,29-118-1,-45 127-434,-8 51-293,0 34-9439,0-17 3630,0 0-2161</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31.114"/>
    </inkml:context>
    <inkml:brush xml:id="br0">
      <inkml:brushProperty name="width" value="0.025" units="cm"/>
      <inkml:brushProperty name="height" value="0.025" units="cm"/>
    </inkml:brush>
  </inkml:definitions>
  <inkml:trace contextRef="#ctx0" brushRef="#br0">419 45 14446,'0'0'9742,"-7"-7"-8792,6 5-917,-1-1 2,0 0 0,0 1 0,-1-1 1,1 1-1,-1-1 0,1 1 1,-1 0-1,0 0 0,0 0 0,0 0 1,0 1-1,0-1 0,0 1 0,-1 0 1,1 0-1,0 0 0,-1 0 0,1 1 1,-1-1-1,1 1 0,-1 0 0,1 0 1,-1 0-1,1 0 0,0 1 1,-1-1-1,-4 2 0,-8 4-38,1 1 1,-1 0-1,1 1 0,1 1 1,0 0-1,0 1 0,0 0 1,-14 15-1,8-5-5,0 1 0,1 1 0,2 1 0,-17 26 0,25-33 27,0 1 0,1-1 0,0 1 1,2 1-1,0 0 0,0 0 0,2 0 0,-3 21 0,7-33-12,-1 0-1,1 0 1,0 0-1,0 0 1,0-1-1,1 1 1,0 0-1,0 0 1,0 0 0,1-1-1,0 1 1,0-1-1,1 1 1,-1-1-1,1 0 1,0 0-1,1 0 1,-1 0-1,1-1 1,0 1-1,0-1 1,0 0 0,1 0-1,-1-1 1,1 1-1,0-1 1,0 0-1,0 0 1,7 2-1,-2-1 14,0-1-1,-1 0 1,1-1 0,0 0-1,0 0 1,1-1-1,-1-1 1,0 0-1,0 0 1,0-1-1,0 0 1,0-1 0,0 0-1,0 0 1,0-1-1,0-1 1,11-5-1,-15 6 94,0 0 0,-1 0 1,1-1-1,-1 0 0,0 0 0,0 0 0,0-1 0,-1 0 0,0 0 0,0 0 0,0 0 0,0 0 0,-1-1 0,0 0 0,0 0 0,0 0 1,-1 0-1,0 0 0,0 0 0,0 0 0,-1-1 0,0 1 0,-1-1 0,1 1 0,-1-1 0,0 1 0,-2-12 0,1 14-92,0 1-1,0 0 0,-1 0 0,1 0 1,-1 0-1,0 0 0,0 0 1,0 1-1,0-1 0,0 0 0,0 1 1,-1 0-1,1-1 0,-1 1 1,0 0-1,0 0 0,0 1 0,0-1 1,0 1-1,0-1 0,0 1 0,0 0 1,0 0-1,-1 0 0,1 1 1,0-1-1,-1 1 0,-5-1 0,3 1-40,0-1 0,0 1 0,-1 0 0,1 0 0,0 1 1,0-1-1,0 1 0,0 1 0,-1-1 0,2 1 0,-1 0 0,0 1 0,0-1 0,-9 7 0,14-9 15,0 1 0,1-1 0,-1 1 0,0-1 0,1 1 0,-1-1 0,1 1 0,-1-1 0,0 1 1,1-1-1,-1 1 0,1 0 0,0-1 0,-1 1 0,1 0 0,0-1 0,-1 1 0,1 0 0,0-1 1,0 1-1,-1 0 0,1 0 0,0 0 0,0-1 0,0 1 0,0 0 0,0 0 0,17 7-178,34-10-52,-27-4-207,0-2 0,-1 0-1,0-1 1,-1-1 0,0-1-1,0-1 1,29-22 0,52-27-952,-103 61 1389,1 0 1,-1 0-1,1 0 0,-1 0 1,0 0-1,1 0 0,-1 0 1,1 0-1,-1 0 1,0 0-1,1 0 0,-1 0 1,0 1-1,1-1 0,-1 0 1,1 0-1,-1 0 0,0 0 1,1 1-1,-1-1 1,0 0-1,0 0 0,1 1 1,-1-1-1,0 0 0,1 1 1,-1-1-1,0 0 1,0 1-1,0-1 0,1 0 1,-1 1-1,0-1 0,0 0 1,0 1-1,0-1 1,0 1-1,0-1 0,0 0 1,1 1-1,-1-1 0,0 0 1,-1 1-1,1-1 0,0 1 1,0-1-1,0 0 1,0 1-1,0-1 0,0 1 1,0-1-1,0 0 0,-1 1 1,1-1-1,0 1 1,-6 26 273,-19 47 380,16-52-494,1 0 1,1 1-1,1 0 0,-4 31 1,10-53-179,0 0 0,-1-1-1,1 1 1,0 0 0,0-1 0,0 1 0,0 0 0,0 0 0,0-1-1,0 1 1,1 0 0,-1-1 0,0 1 0,0 0 0,0-1 0,1 1-1,-1 0 1,0-1 0,1 1 0,-1 0 0,1-1 0,-1 1 0,1-1-1,-1 1 1,1-1 0,-1 1 0,1-1 0,-1 1 0,1-1 0,-1 0-1,1 1 1,0-1 0,-1 0 0,1 1 0,0-1 0,-1 0 0,1 0-1,0 0 1,-1 0 0,1 0 0,0 1 0,0-1 0,-1 0 0,1-1-1,0 1 1,-1 0 0,1 0 0,0 0 0,0 0 0,-1 0 0,2-1-1,2 0-396,1-1 0,-1 1 0,0-1 0,0 0 0,0 0 0,0-1 0,5-3-1,20-23-4869,2-8-3417</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31.462"/>
    </inkml:context>
    <inkml:brush xml:id="br0">
      <inkml:brushProperty name="width" value="0.025" units="cm"/>
      <inkml:brushProperty name="height" value="0.025" units="cm"/>
    </inkml:brush>
  </inkml:definitions>
  <inkml:trace contextRef="#ctx0" brushRef="#br0">151 1 17392,'0'0'1239,"-8"12"395,-2 5-1180,1 0 1,0 0 0,2 1 0,0 0 0,1 0 0,1 1 0,1 0 0,-4 29 0,11 71-121,-1-85-1273,-1 0 0,-5 55 1,3-88 814,1 1 0,-1 0 0,1 0 1,-1 0-1,1 0 0,-1-1 0,0 1 1,0 0-1,0-1 0,0 1 1,0-1-1,-3 3 0,3-3-177,0 0 1,0 0-1,0 0 0,0 0 1,0 0-1,0-1 0,0 1 1,0 0-1,-1-1 0,1 1 0,0-1 1,0 1-1,-1-1 0,1 1 1,0-1-1,-1 0 0,1 0 1,-1 0-1,1 0 0,0 0 1,-1 0-1,1 0 0,0 0 1,-1-1-1,1 1 0,0 0 0,-1-1 1,1 1-1,0-1 0,0 0 1,-1 1-1,1-1 0,0 0 1,0 0-1,0 1 0,0-1 1,0 0-1,0 0 0,0 0 0,0-1 1,1 1-1,-1 0 0,0 0 1,0-2-1,-13-27-3201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31.792"/>
    </inkml:context>
    <inkml:brush xml:id="br0">
      <inkml:brushProperty name="width" value="0.025" units="cm"/>
      <inkml:brushProperty name="height" value="0.025" units="cm"/>
    </inkml:brush>
  </inkml:definitions>
  <inkml:trace contextRef="#ctx0" brushRef="#br0">6 370 1441,'-3'-57'1650,"1"-69"2678,2 114-3608,1 1 0,1 0-1,0 0 1,0-1-1,1 1 1,1 1 0,0-1-1,7-14 1,-7 19-299,1 0 0,0 1 1,0 0-1,1 0 0,-1 0 0,1 0 1,0 1-1,0 0 0,1 0 0,-1 1 1,1 0-1,0 0 0,0 0 0,0 1 1,0 0-1,0 0 0,0 1 1,15-1-1,-10 1-212,0 0 0,0 0 0,0 2 0,0-1 0,0 2 0,0 0 0,0 0 0,0 1 0,0 0 0,19 9 0,-28-10-168,1-1 0,-1 1 0,0 0 0,0 0 1,0 0-1,0 0 0,0 0 0,-1 1 0,1-1 0,-1 1 1,1 0-1,-1 0 0,0 0 0,0 0 0,0 0 0,-1 0 0,1 1 1,-1-1-1,0 0 0,0 1 0,0-1 0,0 1 0,0 0 0,-1-1 1,0 1-1,0-1 0,0 1 0,0 0 0,0-1 0,-1 1 0,1-1 1,-1 1-1,0-1 0,-3 7 0,-4 8 271,0-1 0,-1 0-1,-1-1 1,-1 0 0,-16 18 0,13-16-260,-5 6 108,13-18-144,0 0 0,1 0 0,0 1 0,0 0 0,1-1 0,0 2 0,0-1 0,0 0 0,1 1 0,0 0 0,-3 14 0,6-20-11,1 0-1,-1 0 1,1-1-1,-1 1 1,1 0-1,-1 0 1,1 0-1,0 0 1,0-1-1,0 1 1,0 0-1,0-1 1,1 1-1,-1-1 1,0 1-1,1-1 1,-1 0-1,1 0 1,-1 1-1,1-1 1,0 0-1,0 0 1,-1 0-1,1-1 1,0 1-1,0 0 0,0-1 1,0 1-1,4-1 1,9 4 57,1-1 0,27 1 0,-28-3-52,114 6-1974,-43-11-6684,-36-3-3956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37.054"/>
    </inkml:context>
    <inkml:brush xml:id="br0">
      <inkml:brushProperty name="width" value="0.025" units="cm"/>
      <inkml:brushProperty name="height" value="0.025" units="cm"/>
    </inkml:brush>
  </inkml:definitions>
  <inkml:trace contextRef="#ctx0" brushRef="#br0">210 132 769,'-9'-3'790,"-16"-3"-121,3 0 115,0 0 1,-32-14-1,48 17-581,1 1 1,0-1-1,0 0 1,0 0-1,0-1 1,0 1-1,1-1 1,-1 0-1,1 0 1,0-1-1,0 1 1,1-1-1,0 0 1,-1 0-1,-3-8 1,7 12-173,0 1 1,-1-1 0,1 1-1,-1-1 1,1 1-1,0-1 1,-1 0 0,1 1-1,0-1 1,0 1-1,0-1 1,-1 0 0,1 1-1,0-1 1,0 0-1,0 1 1,0-1 0,0 0-1,0 1 1,0-1-1,0 0 1,0 1 0,1-1-1,-1 1 1,0-1-1,0 0 1,1 1 0,-1-1-1,0 1 1,1-1-1,-1 0 1,1 0 0,22 5 168,-15-1-253,30 5-18,1-2 0,0-1 0,0-2 0,67-3 0,18 1 79,254 8 278,-105-4 293,8 18-336,-14 0 53,312-8-187,471 32 44,119-1 176,-1-99 105,269-6 84,-1384 58-562,-10 0-163,49 5-1,-77-2 140,0 1 0,-1 0 0,1 1 0,-1 0 0,0 1 0,0 0 0,15 10-1,26 13-2242,-27-19-171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32.385"/>
    </inkml:context>
    <inkml:brush xml:id="br0">
      <inkml:brushProperty name="width" value="0.025" units="cm"/>
      <inkml:brushProperty name="height" value="0.025" units="cm"/>
    </inkml:brush>
  </inkml:definitions>
  <inkml:trace contextRef="#ctx0" brushRef="#br0">38 1 4388,'0'0'14633,"-4"10"-14137,-5 16-112,2 1 1,1 0-1,1 1 1,2-1-1,1 1 0,0 0 1,6 49-1,-4-70-323,1-1 0,0 1 0,0-1 0,1 0 0,0 1 0,0-1-1,0 0 1,1 0 0,0-1 0,0 1 0,0 0 0,1-1 0,0 0 0,0 0 0,0 0 0,1 0 0,-1-1-1,1 1 1,0-1 0,9 5 0,-9-6 18,0-1 0,0 0 1,0-1-1,0 1 0,0-1 0,0 0 0,0 0 0,1-1 0,-1 1 0,0-1 1,1 0-1,-1-1 0,0 1 0,0-1 0,1 0 0,-1 0 0,0-1 0,0 0 1,0 0-1,0 0 0,-1 0 0,1-1 0,0 1 0,-1-1 0,7-6 1,-2 1 65,0 0 0,-1 0 0,0-1 0,0-1 0,-1 1 0,0-1 1,0 0-1,-1-1 0,-1 0 0,0 0 0,0 0 0,-1 0 1,-1-1-1,0 1 0,0-1 0,-1 0 0,-1 0 0,0 0 0,0 0 1,-2-18-1,1 33-165,0-1 0,-1 1 0,1-1 0,-1 0 1,1 1-1,-1-1 0,0 0 0,1 1 0,-1-1 0,0 0 1,-1 0-1,1 0 0,0 0 0,-1 0 0,1 0 1,-1 0-1,0 0 0,1-1 0,-1 1 0,0-1 0,0 1 1,0-1-1,0 0 0,0 1 0,0-1 0,-1 0 0,1-1 1,0 1-1,0 0 0,-1-1 0,1 1 0,-1-1 0,1 1 1,0-1-1,-1 0 0,1 0 0,-1-1 0,1 1 0,0 0 1,-1-1-1,1 1 0,0-1 0,-1 0 0,1 0 1,0 0-1,0 0 0,-1 0 0,1 0 0,0 0 0,0-1 1,1 1-1,-1-1 0,0 0 0,0 1 0,1-1 0,-1 0 1,1 0-1,-1 0 0,1 0 0,0 0 0,0 0 0,0-1 1,0 1-1,0 0 0,1-1 0,-1 1 0,1 0 0,-1-1 1,1-4-1,0 9-156,-1-1-1,1 1 1,0 0 0,0-1 0,0 1-1,0-1 1,0 1 0,1 0 0,-1-1-1,0 1 1,1-1 0,0 1 0,-1-1 0,1 1-1,0-1 1,-1 1 0,1-1 0,0 1-1,0-1 1,0 0 0,0 0 0,0 1 0,1-1-1,-1 0 1,2 1 0,0 0-66,1-1 0,-1 0 0,0 0 0,0 0-1,0-1 1,1 1 0,-1-1 0,0 0 0,1 1 0,-1-1 0,0-1 0,4 0 0,5 0-1024,0-2 1,0 0 0,-1 0-1,1-1 1,-1-1 0,14-7-1,10-11-5828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32.904"/>
    </inkml:context>
    <inkml:brush xml:id="br0">
      <inkml:brushProperty name="width" value="0.025" units="cm"/>
      <inkml:brushProperty name="height" value="0.025" units="cm"/>
    </inkml:brush>
  </inkml:definitions>
  <inkml:trace contextRef="#ctx0" brushRef="#br0">107 209 11787,'0'0'2301,"-9"9"-86,-4 4-1681,1 0 0,1 0 0,0 1 0,-9 16 0,16-23-390,0 0-1,0 1 1,1-1 0,0 1 0,0-1-1,0 1 1,1 0 0,1 0-1,-1 0 1,1 0 0,1 1 0,-1-1-1,2 9 1,-1-15-137,1 0 0,0 0 0,-1 0 0,1 0 0,0 0-1,0 0 1,0-1 0,0 1 0,0 0 0,1 0 0,-1-1 0,0 1-1,1-1 1,-1 1 0,1-1 0,0 0 0,-1 1 0,1-1 0,0 0-1,0 0 1,0 0 0,0-1 0,2 2 0,56 12 254,-22-6-222,-28-4-56,0 0 1,0 0 0,0 1 0,-1 0 0,1 0-1,-1 1 1,0 1 0,-1 0 0,0 0 0,0 0 0,10 13-1,-15-16 17,0 0 0,-1 0 0,1 0 0,-1 0 0,0 0 0,0 1 0,-1-1-1,1 1 1,-1-1 0,0 1 0,0 0 0,-1-1 0,1 1 0,-1 0 0,0 0 0,0-1-1,-1 1 1,0 0 0,1-1 0,-1 1 0,-1 0 0,1-1 0,-1 1 0,0-1 0,0 0-1,0 0 1,0 1 0,-5 5 0,0-1 68,0-1 0,0 1 0,0-1 0,-1-1 0,0 0 1,-1 0-1,-10 7 0,14-11 91,1 0-1,-1-1 1,0 1 0,1-1 0,-1 0 0,0 0 0,-1-1 0,1 0 0,0 1 0,0-2 0,-1 1-1,1-1 1,0 1 0,-1-2 0,1 1 0,-8-2 0,11 2-114,0-1 0,0 0 0,1 1 0,-1-1 1,0 0-1,1 0 0,-1 0 0,1 0 0,-1-1 0,1 1 0,-1 0 0,1-1 1,0 1-1,0-1 0,0 1 0,-1-1 0,2 1 0,-1-1 0,-1-2 1,0-2-29,0 1 1,1-1 0,-1 1 0,1-1-1,1 1 1,-1-10 0,1 2-34,0 0-1,2 0 1,-1 0-1,2 0 1,5-17 0,1 7 6,1 0-1,1 0 1,2 1 0,20-29 0,69-76-75,-74 96 138,-1-1 1,-2-2 0,-1 0 0,-2-1 0,23-47 0,-43 78 7,0-1 0,-1 1-1,1-1 1,-1 1 0,0-1 0,0 1 0,0-1 0,-1 0 0,1 1 0,-1-1 0,0 0 0,-1 0 0,0-4 0,0 7-35,0 0 0,0 0 0,0 1 0,0-1 0,0 0 0,-1 1 0,1-1 0,-1 1 0,1-1 0,-1 1 0,0 0 0,1 0 0,-1 0 0,0 0 0,0 0 0,0 0 1,1 0-1,-1 0 0,0 1 0,0-1 0,0 1 0,0 0 0,0-1 0,-1 1 0,1 0 0,0 0 0,0 0 0,0 1 0,0-1 0,-3 1 0,-4 1-36,0 0 0,1 0 0,-1 1 0,1 0 0,0 0 0,0 1 0,0 0 0,0 1 0,1 0 0,-1 0 0,1 0 0,-9 10 0,3-3 51,0 1-1,1 1 0,0 0 0,1 1 1,-9 17-1,17-29-38,1 1-1,0 0 1,0 0 0,0 0 0,0 0-1,1 1 1,-1-1 0,1 0-1,0 1 1,0-1 0,1 1 0,0-1-1,-1 1 1,1-1 0,1 1 0,-1-1-1,1 1 1,1 7 0,1-8-17,-1 0-1,1 0 1,0 0 0,0 0 0,0 0 0,1 0 0,-1-1 0,1 0 0,0 0 0,0 0-1,0 0 1,0 0 0,1-1 0,-1 0 0,1 0 0,8 3 0,55 15-2536,2-10-4918,-26-9-1826</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33.268"/>
    </inkml:context>
    <inkml:brush xml:id="br0">
      <inkml:brushProperty name="width" value="0.025" units="cm"/>
      <inkml:brushProperty name="height" value="0.025" units="cm"/>
    </inkml:brush>
  </inkml:definitions>
  <inkml:trace contextRef="#ctx0" brushRef="#br0">59 1 17104,'0'0'8296,"-50"30"-5637,42-22-1859,8 0-672,0-3-128,5-5-352,9 0-3235,2-9-5222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2.813"/>
    </inkml:context>
    <inkml:brush xml:id="br0">
      <inkml:brushProperty name="width" value="0.025" units="cm"/>
      <inkml:brushProperty name="height" value="0.025" units="cm"/>
    </inkml:brush>
  </inkml:definitions>
  <inkml:trace contextRef="#ctx0" brushRef="#br0">1 53 5285,'0'0'10095,"1"-8"-6775,7-25-1302,-1 22-62,-2 14-1267,2 13-526,12 123 1055,-16-99-1165,2-1 1,12 51-1,-16-88-132,-1 0 1,1 0 0,0 0-1,0 0 1,-1 0 0,1 0 0,0 0-1,1 0 1,-1-1 0,0 1-1,0 0 1,1-1 0,2 3 0,3-7-3358,-4-15-1145,-3-9-2594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3.161"/>
    </inkml:context>
    <inkml:brush xml:id="br0">
      <inkml:brushProperty name="width" value="0.025" units="cm"/>
      <inkml:brushProperty name="height" value="0.025" units="cm"/>
    </inkml:brush>
  </inkml:definitions>
  <inkml:trace contextRef="#ctx0" brushRef="#br0">0 30 16400,'0'0'6982,"63"-8"-5412,-19 8-225,12 0-544,-5-3-577,7-2-128,-8 2-96,-11-3-320,-7 3-1474,-14 2-1121,-11 1-224,-21 0-9641</inkml:trace>
  <inkml:trace contextRef="#ctx0" brushRef="#br0" timeOffset="1">72 155 12844,'0'0'8905,"60"31"-7048,-22-31-223,12-7-1026,0-3-511,-4 1-129,-1 4-1346,-13 4-1953,-12 1-2915,-10 0-3267</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3.534"/>
    </inkml:context>
    <inkml:brush xml:id="br0">
      <inkml:brushProperty name="width" value="0.025" units="cm"/>
      <inkml:brushProperty name="height" value="0.025" units="cm"/>
    </inkml:brush>
  </inkml:definitions>
  <inkml:trace contextRef="#ctx0" brushRef="#br0">61 48 12332,'0'0'2466,"-50"35"-128,39-21-576,11-5-705,5-6-417,22-3 65,9 0-96,12-7-225,0-8-288,8-2-128,-4 0-1089,-4 0-1986,-2 0-1922,-1-1-2049</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3.879"/>
    </inkml:context>
    <inkml:brush xml:id="br0">
      <inkml:brushProperty name="width" value="0.025" units="cm"/>
      <inkml:brushProperty name="height" value="0.025" units="cm"/>
    </inkml:brush>
  </inkml:definitions>
  <inkml:trace contextRef="#ctx0" brushRef="#br0">313 1 11691,'0'0'5541,"-44"65"-4324,13-24 65,-6 9-129,-4 0-192,-2 0-321,7-6-223,4-5-289,9-11-96,7-8-32,9-12-929,5-8-961,2-6-448,0-16-2435,3-10-2529</inkml:trace>
  <inkml:trace contextRef="#ctx0" brushRef="#br0" timeOffset="1">20 97 8168,'0'0'12780,"61"16"-11883,-30 4-257,2 1-191,5 0-289,3-3-64,9-3-288,0-1-1474,5-6 609,-6-2-2466,1-6-3236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4.210"/>
    </inkml:context>
    <inkml:brush xml:id="br0">
      <inkml:brushProperty name="width" value="0.025" units="cm"/>
      <inkml:brushProperty name="height" value="0.025" units="cm"/>
    </inkml:brush>
  </inkml:definitions>
  <inkml:trace contextRef="#ctx0" brushRef="#br0">0 75 13421,'0'0'10570,"56"-14"-10058,-5 6-159,12-5-321,5 5-32,-2-1-1346,-4 3-1761,-10-1-2274,3-3-2722</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4.559"/>
    </inkml:context>
    <inkml:brush xml:id="br0">
      <inkml:brushProperty name="width" value="0.025" units="cm"/>
      <inkml:brushProperty name="height" value="0.025" units="cm"/>
    </inkml:brush>
  </inkml:definitions>
  <inkml:trace contextRef="#ctx0" brushRef="#br0">261 1 18578,'0'0'3779,"-50"69"-2786,44-37-320,5 0-353,1 2-256,1-2 0,14-1-224,-1 0-1217,-3-5-673,-1-4-961,-4-7-3331</inkml:trace>
  <inkml:trace contextRef="#ctx0" brushRef="#br0" timeOffset="1">0 412 12716,'0'0'7783,"59"7"-6950,-16-14-320,7-8-321,7-5-160,2-6 32,3 0 0,-6-3-64,-4 3-128,-8 1-641,-10 6-896,-14 3-802,-18 6-768,-2-1-416</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4.889"/>
    </inkml:context>
    <inkml:brush xml:id="br0">
      <inkml:brushProperty name="width" value="0.025" units="cm"/>
      <inkml:brushProperty name="height" value="0.025" units="cm"/>
    </inkml:brush>
  </inkml:definitions>
  <inkml:trace contextRef="#ctx0" brushRef="#br0">6 113 9545,'0'0'3587,"-6"-59"-223,17 38-1122,16 4-449,10 5-287,13 9-577,13 3-385,5 0 1,9 10-385,-4 4-64,-4 2-96,-6-1 0,-10-4-1409,-12-7-1506,-8-4-2498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42.394"/>
    </inkml:context>
    <inkml:brush xml:id="br0">
      <inkml:brushProperty name="width" value="0.025" units="cm"/>
      <inkml:brushProperty name="height" value="0.025" units="cm"/>
    </inkml:brush>
  </inkml:definitions>
  <inkml:trace contextRef="#ctx0" brushRef="#br0">161 223 2659,'-10'-3'224,"8"1"-191,-78-35 848,74 33-725,0 1 1,1-1 0,-1 0 0,1 0 0,0-1-1,-1 1 1,2-1 0,-1 0 0,1-1-1,0 1 1,0-1 0,-4-7 0,8 13-136,0-1 0,0 1 0,0-1 0,0 1 0,0 0 0,0-1 0,0 1 0,0-1 0,0 1 0,0 0 0,0-1 0,0 1 0,0-1 0,0 1 0,0 0 0,0-1 0,0 1 1,1-1-1,-1 1 0,0 0 0,0-1 0,0 1 0,1 0 0,-1-1 0,0 1 0,1 0 0,-1 0 0,0-1 0,1 1 0,-1 0 0,0 0 0,1-1 0,-1 1 0,0 0 0,1 0 0,-1 0 0,0 0 0,1 0 0,-1 0 0,1-1 0,-1 1 0,1 0 0,22-2 121,-18 2-88,1298-46 2417,-496 26-2108,-768 19-392,1434-30 1777,-1451 31-1731,49 3-6,-66-3-18,-1 1 0,1-1 0,0 1 1,-1 1-1,1-1 0,0 0 1,-1 1-1,0 0 0,1 0 0,-1 1 1,4 2-1,-7-4-32,0-1 1,-1 0-1,1 1 0,-1-1 1,1 1-1,-1-1 0,0 1 1,1-1-1,-1 1 1,1-1-1,-1 1 0,0-1 1,1 1-1,-1-1 1,0 1-1,0 0 0,0-1 1,1 1-1,-1 0 0,0-1 1,0 1-1,0 0 1,0-1-1,0 1 0,0-1 1,0 1-1,0 0 0,0-1 1,-1 1-1,1 0 1,0-1-1,0 1 0,-1 1 1,0-1-120,0 0 0,0 0 0,0 0 0,0 0 0,0 0 0,-1-1 0,1 1 0,0 0 0,0 0-1,-1-1 1,1 1 0,-1-1 0,1 1 0,-3 0 0,-32 3-2853</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5.562"/>
    </inkml:context>
    <inkml:brush xml:id="br0">
      <inkml:brushProperty name="width" value="0.025" units="cm"/>
      <inkml:brushProperty name="height" value="0.025" units="cm"/>
    </inkml:brush>
  </inkml:definitions>
  <inkml:trace contextRef="#ctx0" brushRef="#br0">3 101 9417,'0'0'2445,"0"-9"187,-1-27-205,0 35-2205,1-1 1,0 1 0,0-1-1,0 1 1,0 0 0,0-1-1,0 1 1,0 0-1,0-1 1,0 1 0,1-1-1,-1 1 1,1 0 0,-1 0-1,1-1 1,-1 1-1,1 0 1,0 0 0,0-1-1,-1 1 1,1 0-1,0 0 1,0 0 0,0 0-1,0 0 1,0 1 0,0-1-1,2-1 1,-1 4-192,1-1-1,-1 1 1,-1 0 0,1-1 0,0 1-1,0 0 1,-1 0 0,1 0 0,-1 1-1,1-1 1,-1 0 0,0 1 0,0-1-1,0 0 1,0 1 0,0 4 0,2 1 28,-1-3-47,0 0 0,0 0 0,1 0 0,0 0 0,0 0 0,0-1 0,0 1 0,1-1 1,-1 0-1,7 6 0,-6-8 13,-1 0 0,1-1 0,-1 1 0,1-1 0,-1 0 1,1 0-1,0 0 0,0 0 0,0-1 0,0 1 0,-1-1 0,1 0 1,0 0-1,0 0 0,0-1 0,5-1 0,2 0 136,0-2-1,0 1 1,0-1-1,-1-1 1,1 0-1,12-9 1,-13 8-102,0 0 0,1 1 0,-1 0 0,1 0 0,0 2 1,18-5-1,-28 8-61,0 0 1,0 0 0,0 0 0,0 0-1,0 1 1,0-1 0,0 0-1,0 1 1,0-1 0,0 1 0,0-1-1,0 1 1,0-1 0,0 1-1,0-1 1,-1 1 0,1 0 0,0 0-1,0 0 1,-1-1 0,1 1-1,-1 0 1,1 0 0,-1 0 0,1 0-1,-1 0 1,1 0 0,-1 0-1,0 0 1,1 0 0,-1 0 0,0 0-1,0 0 1,0 2 0,5 49 114,-4-28-69,-1-23-38,0 0 1,0 1 0,0-1-1,0 0 1,0 0-1,0 0 1,0 0 0,1 0-1,-1 1 1,0-1-1,1 0 1,-1 0 0,1 0-1,-1 0 1,1 0-1,0 0 1,-1 0 0,1 0-1,0 0 1,0-1-1,0 1 1,0 0 0,-1 0-1,1-1 1,0 1-1,0-1 1,0 1 0,1 0-1,-1-1 1,0 0-1,0 1 1,0-1 0,0 0-1,0 1 1,0-1-1,1 0 1,-1 0 0,0 0-1,0 0 1,0 0-1,0 0 1,1-1 0,-1 1-1,0 0 1,0-1-1,0 1 1,0 0 0,0-1-1,0 1 1,2-2-1,6-4 148,-1 1 0,1-1-1,-1-1 1,11-11-1,-15 14-104,45-50 116,-37 40-149,0 0 0,0 1 0,1 0 0,21-15 0,-33 28-18,-1-1-1,0 1 0,1 0 1,-1-1-1,1 1 1,-1 0-1,1 0 0,-1 0 1,1-1-1,-1 1 0,1 0 1,-1 0-1,1 0 0,-1 0 1,1 0-1,-1 0 0,1 0 1,-1 0-1,1 0 1,-1 0-1,1 0 0,-1 0 1,1 0-1,-1 1 0,1-1 1,-1 0-1,1 0 0,-1 0 1,1 1-1,-1-1 0,1 0 1,-1 1-1,0-1 1,1 0-1,-1 1 0,0-1 1,1 1-1,-1-1 0,0 0 1,1 1-1,-1-1 0,0 1 1,0-1-1,1 1 0,-1-1 1,0 1-1,0-1 0,0 1 1,0-1-1,0 1 1,0-1-1,0 1 0,0-1 1,0 1-1,0-1 0,0 2 1,0 39-219,0-31 192,-1 6 62,1-5-220,-1 0 1,2-1-1,-1 1 0,5 19 1,-5-29 22,0 0 0,0 1 0,1-1-1,-1 0 1,1 0 0,-1 0 0,1 0 0,0 0 0,-1 0 0,1 0 0,0 0-1,-1 0 1,1 0 0,0 0 0,0-1 0,0 1 0,0 0 0,0-1 0,0 1 0,2 0-1,-2 0-214,1-1 1,0 0-1,0 0 0,0 0 0,-1-1 0,1 1 0,0 0 0,0 0 0,-1-1 0,1 0 0,0 1 0,-1-1 0,1 0 0,-1 1 0,1-1 0,-1 0 0,1 0 0,1-2 0,19-19-7137</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5.906"/>
    </inkml:context>
    <inkml:brush xml:id="br0">
      <inkml:brushProperty name="width" value="0.025" units="cm"/>
      <inkml:brushProperty name="height" value="0.025" units="cm"/>
    </inkml:brush>
  </inkml:definitions>
  <inkml:trace contextRef="#ctx0" brushRef="#br0">289 1 14510,'0'0'4425,"3"12"-3256,6 17-170,1 0-1,27 51 1,-22-49-691,0 1 0,-2 0 0,13 52 0,-23-64-278,-2 0 0,0 1 0,0 0 0,-2-1-1,-1 1 1,-1-1 0,0 0 0,-1 0 0,-2 0-1,0 0 1,-1-1 0,-1 0 0,0 0 0,-17 26 0,2-9-517,-1 0 1,-2-1-1,-2-2 1,0 0-1,-64 53 1,26-37-3080,3-12-3102</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6.471"/>
    </inkml:context>
    <inkml:brush xml:id="br0">
      <inkml:brushProperty name="width" value="0.025" units="cm"/>
      <inkml:brushProperty name="height" value="0.025" units="cm"/>
    </inkml:brush>
  </inkml:definitions>
  <inkml:trace contextRef="#ctx0" brushRef="#br0">290 6 6726,'0'0'8398,"-10"-2"-6653,8 2-1688,-2-1 34,1 0 0,-1 1 0,1-1 0,-1 1 0,1 0-1,-1 0 1,0 0 0,1 1 0,-1-1 0,1 1-1,-1 0 1,1 0 0,-1 0 0,1 0 0,-1 1-1,1-1 1,0 1 0,0 0 0,0 0 0,0 0 0,0 0-1,0 0 1,1 1 0,-4 3 0,-13 20 310,0 1 1,2 1-1,1 1 0,1 0 1,2 1-1,-12 40 0,8-15 28,3 2-1,-12 96 0,20-96-236,2 1 0,3-1 0,11 99 0,-8-133-189,2-1 0,1 0 1,1 0-1,0 0 1,2-1-1,0 0 0,2-1 1,0 0-1,1 0 1,1-1-1,1 0 0,21 23 1,-24-32-177,0 0 0,1-1 0,0-1 1,1 0-1,0-1 0,0 0 0,0 0 1,1-1-1,20 5 0,-15-5-888,1-2-1,0 0 1,30 1-1,49-2-5856</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0.735"/>
    </inkml:context>
    <inkml:brush xml:id="br0">
      <inkml:brushProperty name="width" value="0.025" units="cm"/>
      <inkml:brushProperty name="height" value="0.025" units="cm"/>
    </inkml:brush>
  </inkml:definitions>
  <inkml:trace contextRef="#ctx0" brushRef="#br0">1 1 1281,'0'0'19715,"1"11"-19171,11 76 795,-6-29-1047,3 0 1,19 65-1,-28-121-340,0 0 0,1 0 0,-1 0 0,1-1 0,0 1 0,0 0 0,0-1 0,0 1 0,0 0 0,0-1 0,0 0 0,0 1 0,0-1 0,1 0 0,-1 1 0,1-1 0,-1 0 0,1 0 0,-1 0 0,1 0 0,0 0 0,-1-1 0,1 1 0,0 0 0,0-1 0,-1 1 0,1-1 0,0 0 0,3 1 0,-1-2-463,0 1-1,-1-1 1,1 0-1,-1 0 1,1 0-1,-1-1 1,1 1-1,-1-1 0,0 0 1,0 0-1,1 0 1,-1 0-1,-1 0 1,4-4-1,24-24-8237</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1.114"/>
    </inkml:context>
    <inkml:brush xml:id="br0">
      <inkml:brushProperty name="width" value="0.025" units="cm"/>
      <inkml:brushProperty name="height" value="0.025" units="cm"/>
    </inkml:brush>
  </inkml:definitions>
  <inkml:trace contextRef="#ctx0" brushRef="#br0">76 7 16784,'0'0'1361,"-10"11"49,4-4-1159,0-1-57,1-1 0,-1 1 0,1 0 0,1 0 0,-1 1-1,1-1 1,0 1 0,0 0 0,1 0 0,0 0 0,1 1 0,-1-1 0,1 1 0,-1 9 0,3-16-184,0-1 0,1 1 0,-1 0 0,0 0 0,1-1 0,-1 1 0,1 0 0,-1-1 0,1 1 0,-1 0 0,1-1 0,-1 1 0,1-1 0,-1 1 0,1-1 0,0 1 0,-1-1 0,1 0 0,0 1 0,0-1 0,-1 0 0,1 1 0,0-1 0,0 0 0,-1 0 0,1 0 0,0 0 0,0 0 0,0 0 0,-1 0 0,1 0 0,0 0 0,0 0 0,0 0 0,-1 0 0,1 0 0,0-1 0,0 1 0,-1 0 0,1-1 0,1 0 0,36-13 253,-28 7-191,1-1-1,-2 0 1,1-1 0,-1 0-1,0 0 1,-1-1 0,0 0-1,0 0 1,-1-1-1,-1 0 1,8-18 0,-20 63 619,-4 59 0,10-89-799,0 0 1,-1 0-1,1 0 0,1 0 0,-1-1 0,1 1 0,-1 0 0,1 0 0,0 0 1,0-1-1,4 7 0,-5-9 5,1 0 0,-1 0 0,1-1 0,0 1 0,-1-1 0,1 1 0,0-1 0,-1 1 1,1-1-1,0 1 0,0-1 0,-1 1 0,1-1 0,0 0 0,0 0 0,0 1 0,0-1 0,-1 0 0,1 0 0,0 0 0,2 0 1,-1 0-181,1-1 0,0 1 1,0-1-1,0 0 1,-1 0-1,1 0 0,0 0 1,-1-1-1,5-2 1,5-5-2079,-1-1 0,0 1 0,17-21 0,5-8-6362</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1.463"/>
    </inkml:context>
    <inkml:brush xml:id="br0">
      <inkml:brushProperty name="width" value="0.025" units="cm"/>
      <inkml:brushProperty name="height" value="0.025" units="cm"/>
    </inkml:brush>
  </inkml:definitions>
  <inkml:trace contextRef="#ctx0" brushRef="#br0">145 0 7911,'0'0'6802,"-10"8"-4774,-8 8-1446,-99 90 4949,134-108-4662,28-11-1275,7-2-869,-37 12 1133,0 1 0,0 0 1,0 1-1,1 1 0,-1 0 0,21 3 0,-35-2 184,0-1 1,0 0-1,0 0 0,1 1 0,-1-1 0,0 1 1,0-1-1,0 1 0,0-1 0,0 1 0,0 0 1,0-1-1,0 1 0,0 0 0,0 0 0,-1 0 0,1 0 1,0 0-1,0 0 0,-1 0 0,1 0 0,-1 0 1,1 0-1,-1 0 0,1 0 0,-1 0 0,1 1 1,-1-1-1,0 0 0,0 0 0,0 0 0,0 1 1,0-1-1,0 0 0,0 0 0,0 1 0,0-1 0,-1 0 1,1 0-1,0 0 0,-1 0 0,1 1 0,-1-1 1,0 2-1,-2 2 312,1-1 1,0 1 0,-1 0-1,0-1 1,0 0 0,0 1-1,-1-1 1,1 0 0,-6 4-1,3-3-191,0-1-1,-1 1 1,1-1-1,-1-1 0,1 1 1,-1-1-1,0 0 0,-1-1 1,1 0-1,0 0 1,-12 1-1,19-3-266,0 0 0,-1 0 0,1 0 0,0 0 1,-1 0-1,1 0 0,0 0 0,-1-1 0,1 1 0,0 0 0,0 0 0,-1 0 0,1 0 1,0-1-1,0 1 0,-1 0 0,1 0 0,0-1 0,0 1 0,0 0 0,-1 0 1,1-1-1,0 1 0,0 0 0,0-1 0,0 1 0,0 0 0,0-1 0,-1 1 1,1 0-1,0-1 0,0 1 0,0 0 0,0-1 0,0 1 0,0 0 0,0-1 0,1 1 1,-1 0-1,0-1 0,0 1 0,0 0 0,5-17-4931,8-4-2343</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1.795"/>
    </inkml:context>
    <inkml:brush xml:id="br0">
      <inkml:brushProperty name="width" value="0.025" units="cm"/>
      <inkml:brushProperty name="height" value="0.025" units="cm"/>
    </inkml:brush>
  </inkml:definitions>
  <inkml:trace contextRef="#ctx0" brushRef="#br0">109 0 12043,'0'0'8515,"-9"0"-6988,3 1-1450,0-1 0,0 1 0,0 0 0,0 1 0,0 0 0,0-1 0,1 2 1,-9 3-1,11-4-75,0-1 0,1 1 1,-1 0-1,1 0 1,0 0-1,-1 0 1,1 0-1,0 0 1,0 1-1,0-1 1,1 1-1,-1-1 1,1 1-1,-1 0 0,1-1 1,0 1-1,0 0 1,0 0-1,0 0 1,1 0-1,-1 0 1,1 0-1,0 4 1,0-5-23,1-1 1,-1 0-1,1 0 1,0 0-1,0 0 1,0 0-1,-1 0 1,1-1-1,0 1 1,0 0 0,0 0-1,0-1 1,0 1-1,1 0 1,-1-1-1,0 1 1,0-1-1,0 1 1,0-1-1,1 0 1,1 1 0,35 8-529,-30-7 371,3 0 117,-1 0-49,0 1 1,-1-1-1,1 1 1,-1 1-1,15 7 0,-22-10 174,-1 0 0,0 0 0,1 0 0,-1 0 0,0 0 0,0 0 0,0 1 0,0-1 0,0 0 0,0 0 0,0 1 0,0-1 0,-1 1 0,1-1 0,-1 1 0,1-1 0,-1 1 0,1-1 0,-1 1-1,0-1 1,1 1 0,-1 0 0,0-1 0,0 1 0,0-1 0,-1 1 0,1 0 0,0-1 0,-1 1 0,1-1 0,-1 1 0,1-1 0,-1 1 0,1-1 0,-1 1 0,0-1 0,0 0 0,0 1 0,0-1 0,0 0 0,0 0 0,-3 2-1,1 2 95,0-1-1,0 1 0,-1-1 0,0 0 0,0 0 0,0-1 0,0 1 0,-1-1 0,1 0 0,-1 0 0,0-1 0,0 1 0,0-1 1,0 0-1,0 0 0,-1-1 0,-6 2 0,11-3-261,1 0 1,-1 0 0,1 0-1,0 0 1,-1-1-1,1 1 1,-1 0 0,1 0-1,0 0 1,-1 0 0,1-1-1,-1 1 1,1 0-1,0 0 1,-1-1 0,1 1-1,0 0 1,-1-1-1,1 1 1,0 0 0,0-1-1,-1 1 1,1-1-1,0 1 1,0 0 0,0-1-1,0 1 1,-1-1-1,1 1 1,0 0 0,0-1-1,0 1 1,0-1 0,0 1-1,0-1 1,0 1-1,0-1 1,0 1 0,0 0-1,1-2 1,-1 0-665,-1-16-4865</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2.142"/>
    </inkml:context>
    <inkml:brush xml:id="br0">
      <inkml:brushProperty name="width" value="0.025" units="cm"/>
      <inkml:brushProperty name="height" value="0.025" units="cm"/>
    </inkml:brush>
  </inkml:definitions>
  <inkml:trace contextRef="#ctx0" brushRef="#br0">1 133 16528,'0'0'6726,"8"-5"-5760,-3 2-872,67-45 223,-67 45-313,-1 0-1,1 0 0,-1-1 0,0 0 0,0 0 1,-1 0-1,1 0 0,-1-1 0,0 1 0,0-1 1,0 0-1,-1 0 0,0 0 0,3-7 0,-5 12 2,0 0-1,0-1 0,0 1 0,0 0 1,0 0-1,0 0 0,0-1 0,0 1 1,0 0-1,0 0 0,0 0 0,0-1 1,0 1-1,0 0 0,0 0 1,0-1-1,0 1 0,0 0 0,0 0 1,0 0-1,0 0 0,-1-1 0,1 1 1,0 0-1,0 0 0,0 0 0,0 0 1,0-1-1,-1 1 0,1 0 0,0 0 1,0 0-1,0 0 0,0 0 0,-1 0 1,1 0-1,0-1 0,0 1 0,0 0 1,-1 0-1,1 0 0,0 0 0,-12 5 188,-9 11 277,-23 51 565,42-64-989,0 1 0,0-1-1,1 1 1,-1 0-1,1-1 1,0 1-1,0 0 1,0 0-1,0 0 1,0 0-1,1 0 1,0 0 0,0 0-1,0 0 1,0 0-1,1 0 1,1 6-1,0-8-29,-1-1-1,0 0 0,1 0 1,-1 0-1,1 0 1,0 0-1,-1 0 1,1 0-1,0-1 0,-1 1 1,1 0-1,0-1 1,0 0-1,-1 1 1,1-1-1,0 0 0,0 0 1,0 0-1,0 0 1,0 0-1,2-1 1,42-7 174,-32 2-242,-1 0 0,0-1 1,0-1-1,-1 0 0,0-1 0,0-1 0,13-13 0,-13 13 39,-12 9 11,0 1 0,0 0 0,0 0 1,1 0-1,-1 0 0,0 0 0,0 0 0,0 0 1,0 0-1,1 0 0,-1 0 0,0 0 1,0 0-1,0 0 0,1-1 0,-1 2 1,0-1-1,0 0 0,0 0 0,0 0 0,1 0 1,-1 0-1,0 0 0,0 0 0,0 0 1,1 0-1,-1 0 0,0 0 0,0 0 1,0 0-1,0 0 0,0 1 0,1-1 0,-1 0 1,0 0-1,0 0 0,0 0 0,0 0 1,0 1-1,0-1 0,0 0 0,0 0 1,1 0-1,-1 0 0,0 1 0,0-1 0,0 0 1,0 0-1,0 0 0,0 1 0,0-1 1,0 0-1,0 0 0,0 0 0,0 0 1,0 1-1,0-1 0,0 0 0,-1 0 0,4 24 126,-4-21-59,1 0 0,0 0 0,0 0 0,0 0 0,1 0 0,-1-1 1,1 1-1,-1 0 0,1 0 0,0 0 0,0-1 0,0 1 1,1 0-1,1 3 0,5-4-3,-1-1 1,0 0 0,0 0-1,1 0 1,-1-1 0,0 0-1,1-1 1,-1 1-1,0-1 1,13-4 0,14-8-5721,-20 4-2909</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3.033"/>
    </inkml:context>
    <inkml:brush xml:id="br0">
      <inkml:brushProperty name="width" value="0.025" units="cm"/>
      <inkml:brushProperty name="height" value="0.025" units="cm"/>
    </inkml:brush>
  </inkml:definitions>
  <inkml:trace contextRef="#ctx0" brushRef="#br0">91 149 15695,'0'0'5445,"-9"4"-4938,3 0-492,1-1-1,-1 1 0,1 0 1,0 0-1,0 0 1,1 1-1,-1-1 0,1 1 1,0 1-1,0-1 1,1 0-1,0 1 1,-1 0-1,2-1 0,-1 1 1,1 1-1,0-1 1,0 0-1,-1 13 0,2-15-20,-2 30 137,3-33-121,0 0 1,1-1-1,-1 1 0,0 0 0,1 0 0,-1-1 1,0 1-1,1 0 0,-1-1 0,1 1 0,-1 0 1,1-1-1,-1 1 0,1-1 0,0 1 0,-1-1 1,1 1-1,0-1 0,-1 1 0,1-1 0,0 0 1,-1 1-1,1-1 0,0 0 0,0 0 0,-1 1 1,1-1-1,0 0 0,0 0 0,0 0 0,-1 0 1,1 0-1,0 0 0,0 0 0,0-1 1,-1 1-1,3 0 0,5-3 116,1 1 1,0-1-1,-1-1 1,0 0-1,0 0 1,0 0-1,0-1 1,-1 0-1,1-1 0,-1 0 1,9-10-1,5-5-30,-2-1 0,23-31-1,-41 51-95,11-13 104,-1-1-1,-1 0 1,0 0-1,-2-1 0,1 0 1,-2 0-1,8-27 1,-35 128-713,14-65 625,1 0 0,1 1 0,1-1 0,-2 26 0,5-43-13,0-1 0,0 1 0,0-1-1,0 0 1,0 1 0,0-1 0,0 0 0,0 1-1,1-1 1,-1 1 0,0-1 0,1 0 0,-1 0-1,1 1 1,0-1 0,-1 0 0,1 0 0,0 0-1,0 0 1,0 1 0,-1-1 0,1 0 0,0-1-1,1 1 1,-1 0 0,0 0 0,0 0 0,0-1 0,0 1-1,1 0 1,-1-1 0,0 1 0,1-1 0,-1 0-1,0 1 1,1-1 0,-1 0 0,0 0 0,1 0-1,-1 0 1,1 0 0,-1 0 0,0 0 0,1 0-1,-1-1 1,0 1 0,1 0 0,0-1 0,5-1 29,0-1 1,0 0 0,0 0 0,0 0 0,-1 0 0,1-1 0,9-9 0,33-36 105,-23 19-84,-25 75-684,-2-22 624,1-11 5,-1-1 0,1 1 0,1-1 0,2 15 0,-2-24 3,-1 0 0,1 1 0,0-1 0,0 0 0,-1 0 0,1 1 0,1-1 0,-1 0 0,0 0 1,0 0-1,1 0 0,-1-1 0,1 1 0,0 0 0,-1 0 0,1-1 0,0 1 0,0-1 0,0 0 0,0 0 0,0 0 0,0 1 0,1-2 0,-1 1 1,4 1-1,2-1 24,-1 0 0,1 0 0,-1-1 0,1 0 0,-1-1 0,1 0 0,-1 0 1,1 0-1,-1-1 0,0 0 0,14-6 0,-17 7 68,-1-1 0,1 1 0,-1-1-1,0 0 1,0 0 0,0-1 0,0 1 0,0-1-1,0 1 1,0-1 0,-1 0 0,1 0 0,-1 0-1,0 0 1,0 0 0,0-1 0,-1 1 0,1-1-1,-1 1 1,0-1 0,1 0 0,-2 1 0,1-1-1,0-7 1,-1 8-17,-1-1-1,0 1 1,0 0 0,0 0 0,0 0-1,-1 0 1,1 1 0,-1-1-1,0 0 1,0 1 0,0-1-1,0 1 1,0-1 0,0 1-1,-1 0 1,1 0 0,-1 0-1,0 0 1,1 1 0,-1-1 0,-4-1-1,3 1-63,0-1 0,0 0-1,0 0 1,0 0-1,0 0 1,1 0 0,-6-7-1,13 8-442,0 1-1,0 0 0,0 0 0,-1 1 0,1-1 0,0 1 0,0 0 0,5 0 0,-4 0-180,66-11-9041,-29-2-2904</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3.841"/>
    </inkml:context>
    <inkml:brush xml:id="br0">
      <inkml:brushProperty name="width" value="0.025" units="cm"/>
      <inkml:brushProperty name="height" value="0.025" units="cm"/>
    </inkml:brush>
  </inkml:definitions>
  <inkml:trace contextRef="#ctx0" brushRef="#br0">1 170 10794,'18'-1'8127,"-4"1"-7545,1-1 1,0 0-1,0-1 1,0-1-1,22-7 1,-24 4-423,-1-1 0,0 0 0,-1-1 0,15-13 0,-22 19-95,-1-1 1,-1 1-1,1-1 0,0 0 0,0 0 0,-1-1 0,0 1 0,0 0 1,0-1-1,0 1 0,0-1 0,-1 0 0,1 0 0,-1 1 0,0-1 1,0 0-1,-1 0 0,1 0 0,-1-6 0,0 8-32,-1 1 0,0-1 0,0 0-1,0 1 1,0-1 0,0 1 0,0-1 0,0 1-1,-1 0 1,1-1 0,0 1 0,-1 0 0,1 0 0,-1 0-1,1 0 1,-1 0 0,0 0 0,1 0 0,-1 1-1,0-1 1,0 1 0,1-1 0,-1 1 0,0-1-1,0 1 1,0 0 0,0 0 0,-2 0 0,-4-1-45,-1 1 0,1 0 0,0 1 1,-1-1-1,-10 3 0,12 0-1,0 0 1,-1 1-1,1-1 0,0 1 1,0 1-1,1-1 1,0 1-1,-1 0 0,2 1 1,-9 9-1,9-10-3,1-1 1,0 1-1,0 1 1,0-1-1,1 1 0,0-1 1,0 1-1,0 0 0,1 0 1,0 0-1,0 0 1,0 1-1,-1 9 0,4-15 31,0-1-1,-1 1 0,1 0 0,0-1 1,0 1-1,-1-1 0,1 1 0,0-1 1,0 1-1,0-1 0,0 0 0,0 0 0,-1 1 1,1-1-1,0 0 0,0 0 0,0 0 1,0 0-1,0 0 0,0 0 0,0 0 1,0 0-1,0 0 0,0 0 0,0-1 1,-1 1-1,1 0 0,0-1 0,1 0 1,21-8-1123,-16 0-2856,-6 4-2052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2:43.430"/>
    </inkml:context>
    <inkml:brush xml:id="br0">
      <inkml:brushProperty name="width" value="0.025" units="cm"/>
      <inkml:brushProperty name="height" value="0.025" units="cm"/>
    </inkml:brush>
  </inkml:definitions>
  <inkml:trace contextRef="#ctx0" brushRef="#br0">80 233 5765,'-18'-8'246,"11"6"120,0-1 0,1 0 1,-1-1-1,1 0 1,0 0-1,0 0 0,-11-10 1,23 13-297,0 0 0,0 0 1,0 0-1,0 1 0,10 0 1,355 16-33,-14 0-317,197-40 158,1-36 669,-364 37-413,475-51 527,3 40-407,-168 50-549,-314-8-2850,-111-9-3027</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4.293"/>
    </inkml:context>
    <inkml:brush xml:id="br0">
      <inkml:brushProperty name="width" value="0.025" units="cm"/>
      <inkml:brushProperty name="height" value="0.025" units="cm"/>
    </inkml:brush>
  </inkml:definitions>
  <inkml:trace contextRef="#ctx0" brushRef="#br0">87 78 14830,'2'-8'2386,"0"-10"-1726,3-21 3074,-4 39-3692,-1 0-1,0 0 0,0 0 1,0 0-1,0 0 0,0 0 1,0 0-1,0 0 0,0 0 1,0 0-1,0 0 0,0 0 1,1 0-1,-1 0 0,0 0 1,0 0-1,0 0 0,0 0 1,0 0-1,0 0 0,0 0 1,0 0-1,0 0 1,0 0-1,0 0 0,0 0 1,0-1-1,0 1 0,0 0 1,0 0-1,0 0 0,1 0 1,-1 0-1,0 25-1,-14 163 1737,8-132-1274,3-32-349,1 0-1,1 1 1,2-1 0,2 26 0,-3-51-213,0 0 1,1 0-1,-1 0 0,0 0 1,0 0-1,0 1 1,1-1-1,-1 0 1,0 0-1,1 0 1,-1 1-1,0-1 0,1 0 1,-1 0-1,1 1 1,0-1-1,-1 0 1,1 1-1,0-1 1,-1 0-1,1 1 0,0-1 1,-1 1-1,1 0 1,0-1-1,0 1 1,0-1-1,-1 1 1,1 0-1,0 0 0,0 0 1,0-1-1,0 1 1,0 0-1,0 0 1,-1 0-1,1 0 1,0 0-1,0 0 1,0 1-1,0-1 0,0 0 1,0 0-1,-1 1 1,1-1-1,0 0 1,0 1-1,0-1 1,-1 1-1,1-1 0,0 1 1,-1-1-1,1 1 1,0 0-1,-1-1 1,1 1-1,-1 0 1,1-1-1,-1 1 0,1 0 1,-1 0-1,0 0 1,1 1-1,-2-20-1647,0 1-1,-2-1 1,0 1 0,-1 0-1,-1 0 1,0 0 0,-13-26-1,-14-23-1657,-2-7 5304,32 70-1450,1 0 1,-1 0-1,1 0 1,0 0 0,0-1-1,0 1 1,0 0-1,1 0 1,0-1 0,-1 1-1,1-1 1,0 1-1,0 0 1,1-5 0,1 6-216,-1 0 0,0 0 0,0 0 0,1 0 1,-1 1-1,1-1 0,0 0 0,-1 1 0,1-1 0,0 1 1,0 0-1,0-1 0,0 1 0,0 0 0,0 0 0,0 0 1,1 1-1,-1-1 0,0 0 0,4 0 0,36-9 1574,1 1-1,73-4 1,-47 10-3997,-1 2-5125</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4.621"/>
    </inkml:context>
    <inkml:brush xml:id="br0">
      <inkml:brushProperty name="width" value="0.025" units="cm"/>
      <inkml:brushProperty name="height" value="0.025" units="cm"/>
    </inkml:brush>
  </inkml:definitions>
  <inkml:trace contextRef="#ctx0" brushRef="#br0">1 60 14189,'0'0'5638,"78"-12"-3813,-30-1-447,4 1-513,-2 1-769,-5 3-96,-11 5-353,-11 3-1344,-12 0-1282,-11 7-2114,-15 5-6278</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4.981"/>
    </inkml:context>
    <inkml:brush xml:id="br0">
      <inkml:brushProperty name="width" value="0.025" units="cm"/>
      <inkml:brushProperty name="height" value="0.025" units="cm"/>
    </inkml:brush>
  </inkml:definitions>
  <inkml:trace contextRef="#ctx0" brushRef="#br0">1 168 10282,'0'0'7335,"76"14"-5510,-31-22-768,-2-9-800,1 0-257,1-4-1218,-11-1-1888,-5-1-1923,-12 3-288</inkml:trace>
  <inkml:trace contextRef="#ctx0" brushRef="#br0" timeOffset="1">365 7 1954,'0'0'11114,"-1"11"-8775,0-2-1932,-3 50 1619,4-57-1926,0 0 0,0 0 0,0 0 0,0-1 0,1 1-1,-1 0 1,0 0 0,1 0 0,-1-1 0,1 1 0,0 0-1,-1-1 1,1 1 0,0 0 0,0-1 0,0 1 0,0-1 0,1 1-1,-1-1 1,0 0 0,1 0 0,-1 1 0,0-1 0,1 0-1,-1 0 1,1 0 0,0-1 0,-1 1 0,4 1 0,1-1-10,0-1 0,0 0 0,0 0 0,0-1 0,0 1 1,-1-1-1,1 0 0,0-1 0,0 0 0,-1 0 0,1 0 1,-1 0-1,0-1 0,8-5 0,6-5-99,0-1 0,24-24 0,2-1-78,-45 38 83,0 1-1,0 0 1,1 0-1,-1-1 1,0 1-1,0 0 1,1 0-1,-1 0 0,0-1 1,1 1-1,-1 0 1,0 0-1,1 0 1,-1 0-1,0 0 1,1 0-1,-1 0 1,0 0-1,1 0 1,-1 0-1,0 0 1,1 0-1,-1 0 1,1 0-1,-1 0 1,0 0-1,1 0 1,-1 0-1,0 0 0,1 0 1,-1 1-1,0-1 1,0 0-1,1 0 1,-1 0-1,0 1 1,1-1-1,-1 0 1,6 19 123,-4 44 818,-2-26 222,0-36-1127,0 0 0,0 0 0,0 0-1,0 0 1,1 0 0,-1 0-1,0 0 1,0 0 0,1-1-1,-1 1 1,1 0 0,-1 0-1,0 0 1,1 0 0,0-1 0,-1 1-1,1 0 1,-1-1 0,1 1-1,0 0 1,-1-1 0,1 1-1,0-1 1,0 1 0,0-1-1,-1 1 1,1-1 0,0 0 0,0 1-1,0-1 1,0 0 0,0 0-1,0 1 1,0-1 0,0 0-1,0 0 1,1 0 0,-1-1-62,1 1 0,0-1 1,-1 1-1,1-1 1,-1 1-1,1-1 0,-1 0 1,0 0-1,1 0 0,-1 0 1,0 0-1,0 0 0,1 0 1,-1 0-1,0 0 1,0-1-1,0 1 0,0 0 1,-1-1-1,2-1 0,0-2-685,0 1 0,-1-1-1,0 1 1,0-1 0,0 0-1,-1 1 1,1-1 0,-1-5-1,0-20-7355</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5.307"/>
    </inkml:context>
    <inkml:brush xml:id="br0">
      <inkml:brushProperty name="width" value="0.025" units="cm"/>
      <inkml:brushProperty name="height" value="0.025" units="cm"/>
    </inkml:brush>
  </inkml:definitions>
  <inkml:trace contextRef="#ctx0" brushRef="#br0">1 0 18481,'0'0'7271,"62"2"-15406,-44-2-898</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5.716"/>
    </inkml:context>
    <inkml:brush xml:id="br0">
      <inkml:brushProperty name="width" value="0.025" units="cm"/>
      <inkml:brushProperty name="height" value="0.025" units="cm"/>
    </inkml:brush>
  </inkml:definitions>
  <inkml:trace contextRef="#ctx0" brushRef="#br0">37 0 13100,'0'0'3481,"0"9"-1500,-16 134 1557,-1 35-78,16-127-3078,-1-7-276,2-1 0,1 1 0,13 67 0,-14-109-97,0-1-1,0 1 0,1 0 1,-1-1-1,1 1 0,-1-1 1,1 1-1,-1-1 0,1 1 1,0-1-1,0 1 0,0-1 1,0 0-1,1 2 0,-1-3 4,-1 0 0,1 0 0,-1 0 0,0 0-1,1 0 1,-1 0 0,1 0 0,-1 0 0,1-1-1,-1 1 1,0 0 0,1 0 0,-1 0 0,0-1 0,1 1-1,-1 0 1,0-1 0,1 1 0,-1 0 0,0-1-1,0 1 1,1 0 0,-1-1 0,0 1 0,0 0 0,1-1-1,-1 1 1,0-1 0,0 1 0,0 0 0,0-2-1,13-48 490,-5-25-341,-4-130 1,-5 145-1523,2 63 1060,-1 1 0,0-1 1,1 1-1,-1-1 0,1 0 0,0 1 0,0-1 1,1 0-1,-1 0 0,1 0 0,-1 0 0,1 0 1,0 0-1,0 0 0,0-1 0,1 1 1,2 2-1,0 0-333,0-1 0,1-1 1,-1 1-1,1-1 0,0 0 0,0 0 1,0 0-1,12 3 0,-11-4 335,0 0-1,0-1 1,0 0-1,0 0 0,0 0 1,1-1-1,-1 0 1,0 0-1,0-1 1,0 0-1,0 0 1,0-1-1,0 0 1,0 0-1,0-1 1,-1 0-1,12-5 1,-15 5 674,1-1 0,-1 1 0,0 0 1,0-1-1,0 1 0,0-1 1,4-8-1,-5 8 469,-1 0 1,1 0-1,-1 0 1,0 0 0,0 0-1,0 0 1,0 0-1,-1-8 1,0 12-787,0-1 0,0 1 0,0 0 1,0-1-1,0 1 0,-1 0 0,1-1 1,0 1-1,0-1 0,-1 1 0,1 0 1,0 0-1,-1-1 0,1 1 0,0 0 1,-1-1-1,1 1 0,0 0 0,-1 0 1,1 0-1,-1 0 0,1-1 0,0 1 1,-1 0-1,1 0 0,-1 0 1,1 0-1,0 0 0,-1 0 0,1 0 1,-1 0-1,1 0 0,-1 0 0,1 0 1,0 0-1,-1 0 0,1 0 0,-1 1 1,1-1-1,0 0 0,-1 0 0,1 0 1,0 1-1,-1-1 0,1 0 0,-1 0 1,1 1-1,0-1 0,0 0 0,-1 1 1,1-1-1,0 1 0,-22 14 400,-3 27 586,23-40-990,1 0 0,0 0 0,0 0 0,0 0 0,0 1 0,1-1 0,-1 0 0,1 1 0,-1-1 0,1 0 0,0 1 0,0-1 0,0 0 0,0 1 0,0-1 0,0 1 0,2 3-1,-1-5-32,0-1 0,0 1 0,0 0 0,0-1 0,0 1-1,0 0 1,0-1 0,0 0 0,0 1 0,0-1 0,0 0 0,0 1-1,1-1 1,-1 0 0,0 0 0,0 0 0,0 0 0,0 0-1,1 0 1,-1 0 0,0-1 0,0 1 0,0 0 0,0-1-1,2 0 1,27-13 276,7-26-250,-15 15-822,-21 25 707,-1 0 0,0 0 1,0 0-1,0 1 0,0-1 0,0 0 0,0 0 0,0 0 1,0 0-1,0 1 0,0-1 0,0 0 0,1 0 0,-1 0 1,0 0-1,0 0 0,0 1 0,0-1 0,0 0 0,1 0 0,-1 0 1,0 0-1,0 0 0,0 0 0,1 0 0,-1 0 0,0 0 1,0 0-1,0 0 0,0 0 0,1 0 0,-1 0 0,0 0 1,0 0-1,0 0 0,1 0 0,-1 0 0,0 0 0,0 0 1,0 0-1,1 0 0,-1 0 0,0 0 0,0 0 0,0 0 0,0 0 1,1 0-1,-1-1 0,0 1 0,0 0 0,0 0 0,0 0 1,0 0-1,1 0 0,-1-1 0,0 1 0,0 0 0,0 0 1,0 0-1,0 0 0,0-1 0,0 1 0,0 0 0,-5 39-158,3-33 209,1 1 0,0 0 0,0-1 0,1 1 0,0 0 0,0 0 1,1 11-1,0-16-44,0-1 0,0 1 0,0 0 0,0-1 0,0 1 0,0-1 0,0 1 0,0-1 0,1 0 0,-1 1 0,1-1 0,-1 0 0,1 0 0,-1 0 0,1 0 0,0 0 0,-1 0 0,1-1 1,0 1-1,-1 0 0,1-1 0,0 0 0,0 1 0,0-1 0,0 0 0,0 0 0,-1 0 0,1 0 0,0 0 0,0 0 0,0-1 0,0 1 0,2-1 0,1 0-587,0 0-1,0 0 0,0-1 0,0 1 0,0-1 0,0 0 1,0-1-1,-1 1 0,1-1 0,5-4 0,23-18-6957</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6.077"/>
    </inkml:context>
    <inkml:brush xml:id="br0">
      <inkml:brushProperty name="width" value="0.025" units="cm"/>
      <inkml:brushProperty name="height" value="0.025" units="cm"/>
    </inkml:brush>
  </inkml:definitions>
  <inkml:trace contextRef="#ctx0" brushRef="#br0">94 277 10025,'0'0'2867,"-11"11"-929,6-5-1731,-9 8 659,1 1 1,-15 23 0,25-34-663,1-1 1,0 0-1,-1 0 1,1 1 0,1 0-1,-1-1 1,1 1 0,-1 0-1,1 0 1,0-1-1,0 1 1,1 0 0,-1 0-1,1 0 1,0 0 0,0 0-1,0 0 1,0 0-1,1 0 1,0 0 0,1 5-1,-1-8-182,0 0 0,0 0 0,1 1 0,-1-1 0,0 0 0,1 0-1,-1-1 1,0 1 0,1 0 0,-1 0 0,1-1 0,0 1 0,-1-1-1,1 1 1,-1-1 0,1 0 0,0 1 0,-1-1 0,1 0 0,0 0 0,-1 0-1,1 0 1,-1-1 0,1 1 0,2-1 0,2 0 13,-1 0 1,0 0-1,1-1 1,-1 0-1,0 0 1,9-4-1,-6-1-24,0 1 0,-1-1 0,0-1 0,0 1 0,0-1 1,-1 0-1,-1-1 0,1 1 0,-1-1 0,-1 0 0,1 0 0,-2-1 0,1 1 0,-1-1 0,-1 0 0,0 0 0,2-18 0,0-15 23,-2 0-1,-5-75 0,-7 71-34,-2 27-23,12 20 22,-1-1 0,1 1 0,-1 0 0,0-1 0,1 1 0,-1 0 0,1 0 0,-1 0 0,0-1 0,1 1 0,-1 0 0,0 0-1,1 0 1,-1 0 0,1 0 0,-1 0 0,0 0 0,1 1 0,-1-1 0,0 0 0,1 0 0,-1 0 0,1 1 0,-1-1 0,1 0 0,-1 0 0,0 1 0,1-1-1,-1 1 1,1-1 0,-1 1 0,-4 4-22,-1 1 0,2 0-1,-1 0 1,0 0 0,1 1 0,1 0-1,-1-1 1,-5 15 0,-17 62 55,24-76-25,1-1 0,0 0-1,0 1 1,0-1-1,0 1 1,1-1-1,0 1 1,1-1-1,-1 1 1,1-1 0,1 0-1,1 7 1,-1-8-74,1 0-1,0-1 1,0 1 0,0-1 0,0 1 0,1-1 0,0 0-1,-1-1 1,2 1 0,-1-1 0,0 1 0,1-1 0,-1-1-1,9 5 1,-4-2-395,0-1-198,0 0 0,-1 1 1,0 0-1,0 1 0,0 0 0,7 8 0,-12-11 623,-1-1 0,-1 1-1,1 0 1,0 0 0,-1 0-1,1 0 1,-1 0 0,0 1 0,0-1-1,0 0 1,-1 1 0,1-1 0,-1 0-1,0 1 1,1-1 0,-2 0 0,1 1-1,0-1 1,-1 1 0,1-1 0,-3 6-1,2-6-203,-1 7 435,1-7-5370</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6.420"/>
    </inkml:context>
    <inkml:brush xml:id="br0">
      <inkml:brushProperty name="width" value="0.025" units="cm"/>
      <inkml:brushProperty name="height" value="0.025" units="cm"/>
    </inkml:brush>
  </inkml:definitions>
  <inkml:trace contextRef="#ctx0" brushRef="#br0">12 0 12492,'0'0'6876,"0"9"-6561,-6 140 1694,1-94-753,4 91 0,2-143-1208,-1 0-1,1 0 0,0 0 0,0 0 1,0 0-1,0-1 0,1 1 1,-1-1-1,1 1 0,-1-1 1,1 1-1,0-1 0,0 0 0,0 0 1,0 0-1,0 0 0,1 0 1,-1 0-1,1-1 0,3 3 0,-5-4-47,0 1-1,0-1 1,0 1 0,0-1-1,0 0 1,0 1-1,0-1 1,0 0-1,0 0 1,0 0-1,0 0 1,0 0-1,0 0 1,0 0-1,0 0 1,0-1-1,0 1 1,1 0 0,-1 0-1,0-1 1,1 0-1,-1 0-84,0 0 0,0 0 0,0-1 0,0 1 0,0 0 1,0 0-1,-1-1 0,1 1 0,0 0 0,-1-1 0,1 1 0,-1-1 0,0 1 0,1-1 0,-1 1 0,0-1 0,0 1 0,0-1 0,0 1 0,0-2 0,0-13-2973,3 1-2137</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7.240"/>
    </inkml:context>
    <inkml:brush xml:id="br0">
      <inkml:brushProperty name="width" value="0.025" units="cm"/>
      <inkml:brushProperty name="height" value="0.025" units="cm"/>
    </inkml:brush>
  </inkml:definitions>
  <inkml:trace contextRef="#ctx0" brushRef="#br0">64 449 9641,'0'0'8349,"-2"-8"-6945,-1-1-927,-1-8-61,3-1 2620,25 12-1808,-20 4-1176,0-1-1,1 1 1,-1-1-1,0 1 1,-1-1-1,1 0 0,-1-1 1,1 1-1,-1-1 1,0 1-1,0-1 1,0 0-1,-1 0 1,1 0-1,-1-1 1,0 1-1,0 0 1,-1-1-1,1 0 0,-1 1 1,0-1-1,0 0 1,-1 1-1,1-9 1,-1 13-51,-1-1 0,1 0 0,0 1 0,-1-1 0,1 0 0,-1 1 0,1-1 0,-1 0 0,1 1 1,-1-1-1,1 1 0,-1-1 0,0 1 0,1-1 0,-1 1 0,0-1 0,1 1 0,-1 0 0,0-1 0,1 1 0,-1 0 1,0 0-1,0-1 0,1 1 0,-1 0 0,0 0 0,0 0 0,0 0 0,1 0 0,-1 0 0,0 0 0,0 0 0,1 1 1,-1-1-1,0 0 0,0 0 0,1 1 0,-2-1 0,-33 14-86,27-7 108,1 0 0,0 1 0,0 0 0,1 0 0,0 1 0,0 0 0,1 0 0,0 0 0,1 1 0,0 0 1,0 0-1,1 0 0,0 0 0,1 0 0,0 0 0,1 1 0,0-1 0,1 13 0,0-22-12,1 0 0,0 1 0,-1-1 0,1 1 0,0-1 0,0 0 0,0 0 0,0 1 0,0-1 0,0 0 0,0 0 0,1 0 0,-1 0 0,0 0 0,1 0 0,-1-1-1,0 1 1,1 0 0,-1-1 0,1 1 0,-1-1 0,1 1 0,-1-1 0,1 0 0,-1 0 0,1 1 0,0-1 0,-1 0 0,1-1 0,-1 1 0,4-1 0,1 1 21,1 0 1,-1-1-1,1-1 0,-1 1 0,1-1 0,7-3 0,-5-1-145,0 0-1,0 0 1,-1-1-1,0 0 0,0-1 1,-1 0-1,0 0 1,0 0-1,-1-1 0,0 0 1,-1 0-1,0-1 1,0 1-1,-1-1 1,0 0-1,-1-1 0,4-14 1,-8 27 40,-3 17 42,0 0 0,1 0-1,-1 34 1,5-51 42,-1-1 0,0 0 0,1 0 0,-1 1-1,1-1 1,-1 0 0,1 0 0,-1 0 0,1 1 0,0-1-1,0 0 1,-1 0 0,1 0 0,0 0 0,0-1 0,0 1 0,0 0-1,0 0 1,0 0 0,0-1 0,1 1 0,-1-1 0,0 1-1,0-1 1,0 1 0,1-1 0,-1 0 0,0 1 0,1-1-1,-1 0 1,0 0 0,0 0 0,1 0 0,-1 0 0,0 0-1,1 0 1,-1-1 0,0 1 0,0 0 0,1-1 0,0 0 0,5 0 15,-1-1 1,0 0-1,1 0 1,-1 0-1,0-1 1,0 0-1,6-4 1,3-5-44,-1-1 1,-1 0 0,0-1 0,0 0 0,-1-1 0,-1-1 0,-1 1-1,0-2 1,-1 0 0,10-26 0,-10 18-13,0-1 0,-2-1 1,-1 1-1,-1-1 0,-1 0 0,0-45 1,-4 71 28,0 0 1,1 0-1,-1 0 1,0 0 0,0 0-1,-1 0 1,1 0 0,0 0-1,0 1 1,0-1 0,-1 0-1,1 0 1,0 0 0,-1 0-1,1 0 1,-1 1 0,1-1-1,-1 0 1,1 0 0,-2 0-1,-11 4 32,11-1-26,-1 0 0,1 0 0,0 1 0,-1-1 1,1 1-1,0 0 0,1-1 0,-1 1 0,-2 5 0,-2 17 32,1-1-1,2 1 0,0 1 1,1-1-1,2 0 0,1 0 1,0 0-1,2 1 1,1-2-1,1 1 0,11 30 1,9 9 24,-23-61-55,-1 1-1,1-1 1,0 0-1,0 0 1,0 0-1,0 0 0,1 0 1,-1 0-1,1-1 1,-1 1-1,1-1 0,0 0 1,0 0-1,0 0 1,6 3-1,-8-5-2,-1 0 0,0 0-1,1 0 1,-1 0 0,1 0-1,-1 0 1,0-1 0,1 1-1,-1 0 1,0 0 0,1 0-1,-1-1 1,0 1 0,0 0-1,1 0 1,-1-1 0,0 1-1,0 0 1,1 0 0,-1-1-1,0 1 1,0 0 0,0-1-1,1 1 1,-1 0 0,0-1-1,0 1 1,0-1 0,0 1-1,0 0 1,0-1 0,0 1-1,0 0 1,0-1 0,0 1-1,0-1 1,0 1 0,0 0-1,0-1 1,0 1 0,0 0-1,0-1 1,0 1 0,-1 0-1,1-1 1,0 1 0,0 0-1,0-1 1,-1 1 0,1 0-1,-1-1 1,-7-22-291,-13-8-709,-2 0 0,-35-38 0,-29-39 1651,87 108-622,0 0 1,0-1-1,0 1 0,0 0 0,0 0 0,0-1 1,0 1-1,0 0 0,0 0 0,0 0 0,0-1 0,0 1 1,0 0-1,0 0 0,0-1 0,0 1 0,0 0 1,0 0-1,0-1 0,1 1 0,-1 0 0,0 0 1,0 0-1,0 0 0,0-1 0,1 1 0,-1 0 1,0 0-1,0 0 0,0 0 0,1 0 0,-1-1 0,0 1 1,0 0-1,0 0 0,1 0 0,-1 0 0,0 0 1,0 0-1,1 0 0,-1 0 0,0 0 0,0 0 1,1 0-1,-1 0 0,1 0 0,23-3 230,26 4-383,-16 3-171,17 0-2216,-20-7-5393,-20-4-2601</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7.631"/>
    </inkml:context>
    <inkml:brush xml:id="br0">
      <inkml:brushProperty name="width" value="0.025" units="cm"/>
      <inkml:brushProperty name="height" value="0.025" units="cm"/>
    </inkml:brush>
  </inkml:definitions>
  <inkml:trace contextRef="#ctx0" brushRef="#br0">0 1 17008,'0'0'1890,"68"16"-9513</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7.961"/>
    </inkml:context>
    <inkml:brush xml:id="br0">
      <inkml:brushProperty name="width" value="0.025" units="cm"/>
      <inkml:brushProperty name="height" value="0.025" units="cm"/>
    </inkml:brush>
  </inkml:definitions>
  <inkml:trace contextRef="#ctx0" brushRef="#br0">0 0 13837,'0'0'2125,"2"9"-1207,8 138 2752,-10-114-3148,1 0 0,1-1 0,2 0 0,1 1 0,2-2 0,15 48 0,-21-76-482,0 0 0,0-1-1,0 1 1,0-1-1,1 1 1,-1-1 0,1 1-1,0-1 1,-1 0 0,1 0-1,0 0 1,0 0 0,1 0-1,-1 0 1,0-1-1,1 1 1,-1 0 0,0-1-1,1 0 1,0 0 0,-1 0-1,1 0 1,0 0 0,0 0-1,-1-1 1,1 1-1,0-1 1,0 0 0,0 0-1,0 0 1,-1 0 0,1-1-1,0 1 1,0-1 0,0 1-1,2-2 1,4-2 38,-2 1-1,1-1 1,0-1 0,-1 0 0,0 0 0,0 0-1,0-1 1,0 0 0,-1 0 0,8-11-1,-2 2-41,0-1 0,-1-1-1,-1 0 1,0 0-1,13-35 1,-29 73-656,1 1 0,1 0 0,1 0-1,1 0 1,1 30 0,2-50 354,-1 0 1,1-1-1,-1 1 0,1-1 1,-1 1-1,1 0 1,0-1-1,-1 1 0,1-1 1,0 0-1,0 1 0,0-1 1,0 0-1,1 1 0,-1-1 1,0 0-1,0 0 0,1 0 1,-1 0-1,1 0 0,-1 0 1,1-1-1,-1 1 0,1 0 1,-1-1-1,1 1 0,0-1 1,-1 0-1,1 1 0,0-1 1,-1 0-1,1 0 1,0 0-1,-1 0 0,1-1 1,0 1-1,2-1 0,24 0-7693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0.898"/>
    </inkml:context>
    <inkml:brush xml:id="br0">
      <inkml:brushProperty name="width" value="0.025" units="cm"/>
      <inkml:brushProperty name="height" value="0.025" units="cm"/>
    </inkml:brush>
  </inkml:definitions>
  <inkml:trace contextRef="#ctx0" brushRef="#br0">0 47 10794,'0'0'6929,"4"12"-6742,10 57 143,5 84-1,-13-98-288,-5-48-39,0 1-1,0-1 1,1 0 0,0 1 0,0-1 0,0 0 0,5 8 0,-6-14 6,-1 0 0,1 0 1,0 0-1,-1 0 0,1 0 0,0 0 0,0 0 1,0-1-1,0 1 0,0 0 0,0 0 1,0-1-1,0 1 0,0-1 0,0 1 0,0-1 1,0 1-1,0-1 0,1 0 0,1 1 1,-1-2 29,0 1 0,0 0 0,1-1 1,-1 1-1,0-1 0,0 0 1,0 0-1,0 0 0,0 0 1,0 0-1,0 0 0,0 0 0,0-1 1,0 1-1,1-3 0,14-13 202,-1 0-1,0-2 0,-2 0 1,0-1-1,-1 0 0,-1-1 0,-1-1 1,-1 1-1,-1-2 0,-1 1 1,0-1-1,-2-1 0,-1 1 0,-1-1 1,-1 0-1,0-37 0,-7 90-954,4-28 554,-1 1 0,1-1 1,-1 1-1,1-1 0,0 1 1,0 0-1,0-1 0,0 1 1,0 0-1,0-1 0,0 1 1,0-1-1,1 1 0,0 2 1,0-3 20,0 0-1,1 0 1,-1 0 0,0 0-1,1 0 1,-1-1 0,1 1 0,-1 0-1,1-1 1,0 1 0,-1-1-1,1 0 1,0 1 0,-1-1 0,1 0-1,0 0 1,-1 0 0,1 0 0,3-1-1,20-1-4391,-1-8-1821</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9.016"/>
    </inkml:context>
    <inkml:brush xml:id="br0">
      <inkml:brushProperty name="width" value="0.025" units="cm"/>
      <inkml:brushProperty name="height" value="0.025" units="cm"/>
    </inkml:brush>
  </inkml:definitions>
  <inkml:trace contextRef="#ctx0" brushRef="#br0">81 340 13901,'0'0'5803,"-10"10"-5082,3-3-538,0 0 0,1 0 0,0 1 0,0 0 0,1 0 1,0 0-1,0 0 0,1 1 0,0 0 0,1 0 0,0 0 0,-4 18 1,6-22 7,1 0 1,-1 0 0,1 0-1,0 0 1,0 0 0,1 0 0,-1 0-1,3 9 1,-2-12-157,0-1 1,0 0-1,0 1 0,0-1 1,0 0-1,0 0 0,0 0 1,1 0-1,-1 0 0,0 0 1,0 0-1,1 0 0,-1-1 1,1 1-1,-1-1 0,1 1 1,-1-1-1,1 1 0,-1-1 1,1 0-1,-1 1 0,1-1 1,-1 0-1,1 0 0,0 0 1,-1 0-1,1-1 0,-1 1 1,1 0-1,-1-1 0,3 0 1,4-2 26,0 1 0,0-2 0,-1 1 0,1-1 0,-1 0 0,0 0 0,0-1 0,0 0 0,-1 0 0,0-1 0,0 0 0,0 0 0,-1 0 0,8-12 0,2-3-40,-2-1 1,0 0-1,14-34 0,-14 15-15,-9 31-766,-4 42 390,0-18 372,0-9-6,-1 0 0,1 0-1,1 0 1,-1 0 0,1 0 0,0 0-1,0 0 1,2 6 0,-2-10 24,0 0 1,0 1-1,0-1 1,0 0-1,0 0 1,0 0-1,0 0 1,0 0-1,1 0 1,-1 0-1,1 0 1,-1-1-1,0 1 1,1 0 0,-1-1-1,1 1 1,-1-1-1,1 0 1,0 0-1,-1 1 1,1-1-1,-1 0 1,1 0-1,-1 0 1,1 0-1,0-1 1,-1 1-1,1 0 1,-1-1-1,1 1 1,-1-1-1,2 0 0,4-2 68,0 0 0,0 0-1,-1-1 1,0 0 0,1 0-1,-1-1 1,-1 1 0,1-1-1,-1 0 1,0-1 0,0 1-1,0-1 1,-1 0 0,0 0-1,6-11 1,-1-1 45,0-1-1,0 0 1,-2 0 0,8-31 0,-15 49-131,18-89 197,-17 80-226,0 0 0,0 0 0,-1-1 0,0 1 0,0 0 0,-5-18 0,5 27 15,0 1 0,0-1 0,0 1-1,0-1 1,0 1 0,-1 0 0,1-1 0,0 1 0,0-1-1,-1 1 1,1 0 0,0-1 0,-1 1 0,1 0-1,0-1 1,-1 1 0,1 0 0,0 0 0,-1-1 0,1 1-1,-1 0 1,1 0 0,-1-1 0,1 1 0,0 0 0,-1 0-1,1 0 1,-1 0 0,1 0 0,-1 0 0,1 0-1,-1 0 1,1 0 0,-1 0 0,1 0 0,-1 0 0,1 0-1,-1 0 1,1 0 0,0 1 0,-1-1 0,1 0 0,-1 0-1,1 1 1,0-1 0,-1 0 0,1 0 0,-1 1-1,1-1 1,0 0 0,-1 1 0,1-1 0,0 0 0,-1 1-1,-17 20-227,7-6 240,1 1 0,1 1-1,1 0 1,0 0 0,1 1 0,1 0 0,1 0 0,0 0-1,2 1 1,0-1 0,1 1 0,0 27 0,2-42 12,0 0 0,1-1 1,0 1-1,-1-1 0,1 1 1,1-1-1,-1 1 0,0-1 1,1 0-1,0 0 0,-1 1 1,1-1-1,1 0 1,-1-1-1,0 1 0,1 0 1,-1-1-1,5 4 0,-2-2 14,1-1 1,-1-1-1,0 1 0,1-1 0,-1 0 0,1 0 0,-1 0 0,1-1 0,0 0 1,10 0-1,-5 0 7,1-1 0,-1-1 0,0 0 0,1 0 0,-1-1 0,0 0 0,0-1 0,0-1 0,-1 0 0,1 0 1,16-10-1,-18 8-18,-1 0 0,0-1 0,0 0 0,-1 0 0,0-1 0,0 0 0,-1 0 0,0 0 0,0-1 0,-1 0 0,0 0 0,-1-1 0,0 1 0,0-1 0,-1 0 0,0 0 0,-1 0 0,0 0 0,1-19 0,-3 28-24,0 0 0,0 0 0,0-1 0,0 1 0,0 0-1,0 0 1,0 0 0,0 0 0,0 0 0,0 0 0,-1-1 0,1 1 0,-1 0 0,1 0 0,0 0 0,-1 0 0,0 0 0,1 0 0,-1 0-1,0 0 1,1 1 0,-1-1 0,0 0 0,0 0 0,0 0 0,1 1 0,-1-1 0,0 1 0,0-1 0,0 0 0,0 1 0,0 0 0,0-1-1,-1 1 1,1 0 0,0-1 0,0 1 0,0 0 0,0 0 0,0 0 0,0 0 0,-1 0 0,1 0 0,0 0 0,0 0 0,0 1 0,0-1-1,0 0 1,-1 1 0,-3 1-19,1-1 0,0 1-1,0 0 1,0 0 0,0 0-1,0 1 1,1-1 0,-1 1 0,1 0-1,-1 0 1,-4 6 0,2 0 19,0 2 1,1-1 0,0 0-1,0 1 1,1 0 0,0 0-1,1 1 1,1-1 0,0 1-1,-1 12 1,3-19 14,-1 0 0,2 0 0,-1 0 0,0 0 1,1 0-1,0 0 0,0 0 0,1 0 0,-1-1 0,1 1 0,3 6 0,-3-8 6,0-1 0,0 1 0,0-1 0,1 1 0,-1-1 0,0 0 0,1 0 0,-1 0 0,1 0 0,0 0 0,0-1 0,0 1 0,0-1 0,0 0 0,0 0 0,0 0 0,0 0 0,7 1-1,-3-2 11,0 1 0,0-1 0,1 0 0,-1-1 0,0 0 0,0 0 0,0 0 0,0-1-1,0 0 1,0-1 0,-1 1 0,1-1 0,-1-1 0,1 1 0,10-9 0,-13 9-16,1-1 0,0 0 1,-1 0-1,0-1 0,0 1 1,0-1-1,0 0 0,-1 0 0,0 0 1,0-1-1,0 1 0,-1-1 1,0 1-1,0-1 0,0 0 1,-1 0-1,1 0 0,-2 0 1,1-8-1,0 13-16,-1 1 1,0-1-1,-1 0 0,1 0 1,0 1-1,0-1 1,0 0-1,0 0 0,0 1 1,-1-1-1,1 0 1,0 1-1,-1-1 0,1 0 1,-1 1-1,1-1 1,0 1-1,-1-1 0,1 1 1,-1-1-1,0 1 0,1-1 1,-1 1-1,1-1 1,-1 1-1,0-1 0,1 1 1,-1 0-1,0 0 1,1-1-1,-1 1 0,0 0 1,0 0-1,1 0 1,-1 0-1,0 0 0,0 0 1,1 0-1,-1 0 0,0 0 1,0 0-1,1 0 1,-1 0-1,0 0 0,1 1 1,-1-1-1,0 0 1,1 0-1,-2 2 0,0-2-1,0 1-1,1 0 1,-1-1-1,0 1 1,1 0-1,-1 0 1,1 0-1,-1 0 1,1 1-1,0-1 1,-1 0-1,1 1 1,0-1-1,0 0 1,0 1-1,0-1 0,0 1 1,0 0-1,1-1 1,-1 1-1,0 0 1,0 1-1,1-1 13,0-1 0,0 0 0,0 0 0,0 1 0,1-1 0,-1 0 0,0 1 0,0-1 1,1 0-1,-1 0 0,1 0 0,-1 1 0,1-1 0,-1 0 0,1 0 0,0 0 0,0 0 0,-1 0 0,1 0 0,0 0 0,0 0 0,0-1 0,0 1 0,0 0 0,0 0 0,0-1 0,2 2 0,2-1-13,-1 1 0,1-1 0,-1 0-1,1 0 1,-1 0 0,1 0 0,0-1 0,4 0 0,4 0-73,-1-1 1,0-1-1,0 1 1,-1-2-1,20-6 1,-11 5-73,-15 15-167,-5-9 303,1 0 0,-1 0 1,0 0-1,1-1 1,-1 1-1,1 0 1,0-1-1,-1 1 1,1 0-1,0-1 1,0 1-1,0-1 1,2 3-1,1-2 31,-1 0 0,0 0 0,1-1 0,-1 1 0,1-1 0,0 0 0,-1 0 0,1 0 0,0 0 0,0-1 0,-1 0 0,1 1 0,5-2 0,51-4 150,-57 4-123,0 1 0,0-1 0,0 0 1,0 0-1,0-1 0,0 1 0,0 0 0,-1-1 0,1 0 0,0 0 0,-1 0 1,0 0-1,1 0 0,-1 0 0,0-1 0,0 1 0,0-1 0,0 1 0,-1-1 1,1 0-1,-1 0 0,1 0 0,-1 0 0,1-3 0,6-44-894,-8 16-3649,0 31 3943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59.943"/>
    </inkml:context>
    <inkml:brush xml:id="br0">
      <inkml:brushProperty name="width" value="0.025" units="cm"/>
      <inkml:brushProperty name="height" value="0.025" units="cm"/>
    </inkml:brush>
  </inkml:definitions>
  <inkml:trace contextRef="#ctx0" brushRef="#br0">11 135 15214,'-2'-11'5454,"-1"23"-4266,-3 28-1279,6-34 184,0 0 0,1 0 0,-1 0 1,1 0-1,0 0 0,1 0 0,-1-1 0,1 1 1,0 0-1,1-1 0,3 6 0,-4-7-19,1-1 0,-1 0 0,1 0 0,0 0 0,0 0 0,0-1 0,0 1 0,1-1 0,-1 0 0,1 0 0,-1 0 0,1 0 0,0-1 0,0 1 0,0-1 0,0 0 0,6 1 0,3-1 118,0 0 1,-1 0-1,1-1 1,0 0-1,0-1 1,-1-1-1,1 0 0,-1-1 1,0 0-1,1-1 1,16-7-1,-23 8-145,1-1 0,-1 1 0,1-1 0,-1 0 0,0 0 0,0-1-1,-1 0 1,1 0 0,-1 0 0,0-1 0,-1 1 0,1-1 0,-1-1 0,0 1-1,-1 0 1,1-1 0,-1 0 0,-1 0 0,1 0 0,2-13 0,-5 20-50,0-1 1,0 1-1,1-1 1,-1 1-1,0-1 1,0 1 0,0-1-1,0 1 1,0-1-1,0 1 1,0-1-1,0 1 1,0-1-1,0 1 1,0 0 0,0-1-1,-1 1 1,1-1-1,0 1 1,0-1-1,0 1 1,0-1-1,-1 1 1,1 0 0,0-1-1,-1 1 1,1-1-1,0 1 1,-1 0-1,1-1 1,0 1-1,-1 0 1,1 0-1,-1-1 1,1 1 0,0 0-1,-1 0 1,1 0-1,-1-1 1,1 1-1,-1 0 1,1 0-1,-1 0 1,1 0 0,-1 0-1,1 0 1,-1 0-1,0 0-19,-1 0-1,1 1 0,0-1 1,-1 1-1,1-1 1,0 1-1,-1-1 0,1 1 1,0 0-1,0-1 1,0 1-1,0 0 0,0 0 1,0 0-1,0 0 1,-1 1-1,-3 7 6,0 0 0,0 0 0,1 1 1,0-1-1,1 1 0,0 0 0,1 0 0,0 0 0,0 0 1,1 0-1,0 0 0,1 14 0,0-23 24,0 1 1,1-1-1,-1 1 1,0-1-1,0 1 1,1-1-1,-1 1 1,1-1-1,0 1 0,-1-1 1,1 1-1,0-1 1,0 0-1,0 0 1,0 1-1,0-1 0,0 0 1,0 0-1,0 0 1,0 0-1,0 0 1,1 0-1,0 1 1,2-1 32,-1 0 0,1 1 1,-1-1-1,1 0 1,0-1-1,-1 1 1,1 0-1,0-1 1,6 0-1,-2-1 38,1 1 1,-1-1-1,0-1 0,1 0 0,-1 0 0,0 0 0,0-1 0,10-5 1,-7 0 45,1 0 1,-1 0-1,-1-1 0,0-1 1,0 1-1,9-14 1,-14 17-67,0 0 0,-1 0 1,0-1-1,-1 1 0,1-1 0,-1 0 0,-1 0 1,1 0-1,-1 0 0,0-1 0,-1 1 1,2-14-1,-4 21-69,1 0 0,-1-1 0,0 1 1,1 0-1,-1 0 0,1-1 0,-1 1 0,1 0 0,-1 0 1,0 0-1,1 0 0,-1 0 0,0 0 0,1 0 1,-1 0-1,1 0 0,-1 0 0,0 0 0,1 0 1,-1 1-1,1-1 0,-1 0 0,0 0 0,1 0 1,-1 1-1,1-1 0,-1 0 0,1 1 0,-1-1 0,1 1 1,-1-1-1,1 1 0,0-1 0,-1 1 0,1-1 1,0 1-1,-1-1 0,1 1 0,-1 0 0,2 0 13,-1 0-1,1 0 1,0 0-1,-1 0 1,1 0-1,0 0 1,0 0-1,0-1 1,0 1 0,0 0-1,-1-1 1,1 1-1,1 0 1,-1-1-1,0 0 1,0 1-1,0-1 1,0 1-1,0-1 1,0 0-1,0 0 1,0 0-1,1 0 1,-1 1-1,0-2 1,0 1-1,2 0 1,46 0 99,-38 0-111,0-1 9,-1 0 0,1-1 1,-1 1-1,0-2 0,1 0 1,-1 0-1,0-1 0,15-8 1,-21 11 4,0-1 0,0 0 1,0-1-1,-1 1 1,1-1-1,-1 0 1,1 0-1,-1 0 1,0 0-1,0 0 0,0-1 1,-1 1-1,1-1 1,-1 0-1,0 0 1,0 0-1,0 0 1,-1 0-1,1 0 1,-1 0-1,0-1 0,1-7 1,-2 11-10,-1-1 0,1 1-1,-1-1 1,0 1 0,0-1 0,1 1 0,-1-1 0,0 1-1,0 0 1,0 0 0,-1-1 0,1 1 0,0 0 0,0 0-1,0 0 1,-1 0 0,1 0 0,-1 1 0,1-1 0,-1 0-1,1 1 1,-1-1 0,1 1 0,-1-1 0,1 1 0,-1 0-1,0 0 1,1-1 0,-1 1 0,1 0 0,-1 1 0,0-1-1,-1 0 1,-4 0-16,0 0 1,1 1-1,-1-1 0,0 1 0,1 0 1,-1 1-1,-7 2 0,8 0 13,0 0 0,0 0 0,0 0 0,1 0-1,0 1 1,0 0 0,0 0 0,0 1 0,1-1 0,0 1-1,0 0 1,-6 12 0,9-15 3,-1 0 0,1 0 0,0 0 0,0-1 0,0 1 0,0 0 0,0 1 0,0-1 0,1 0 0,0 0 0,0 0 0,0 0 0,0 0 0,0 0 0,0 0 0,1 1 0,-1-1 0,1 0 0,0 0 0,0 0 0,0-1 0,1 1 0,-1 0 0,1 0 0,-1 0 0,1-1 0,0 1 0,0-1 0,0 0 0,4 4 0,1-2-375,0 1 0,0-1 0,1-1 0,-1 1 0,1-1 0,0-1 0,0 0 0,0 0 0,0 0 1,10 0-1,2 0-2074,1-2 1,-1 0 0,22-3 0,4-6-3804</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00.369"/>
    </inkml:context>
    <inkml:brush xml:id="br0">
      <inkml:brushProperty name="width" value="0.025" units="cm"/>
      <inkml:brushProperty name="height" value="0.025" units="cm"/>
    </inkml:brush>
  </inkml:definitions>
  <inkml:trace contextRef="#ctx0" brushRef="#br0">131 120 10282,'0'0'11082,"-8"-6"-9400,4 3-1542,0 0 1,0 0 0,-1 0-1,1 1 1,-1 0 0,1 0-1,-1 0 1,0 0 0,1 1-1,-7-1 1,8 2-77,1 0 0,-1 0 0,0 0 1,1 0-1,-1 1 0,1-1 0,-1 1 0,1 0 0,-1-1 0,1 1 0,-1 1 0,1-1 0,-1 0 0,1 0 1,0 1-1,0 0 0,0-1 0,0 1 0,0 0 0,0 0 0,0 0 0,1 0 0,-1 0 0,1 0 0,-3 5 1,4-6-58,-1 0 1,0 0-1,0 0 1,1 0 0,-1 0-1,0 0 1,1 0-1,-1 1 1,1-1 0,0 0-1,-1 0 1,1 1-1,0-1 1,0 0 0,-1 0-1,1 1 1,0-1-1,1 0 1,-1 1 0,0-1-1,0 0 1,0 0 0,1 2-1,0-2 3,0 0 0,0 0 0,0 0 1,0-1-1,0 1 0,0 0 0,1-1 0,-1 1 0,0-1 0,0 1 0,0-1 0,1 1 1,-1-1-1,0 0 0,0 0 0,1 0 0,-1 0 0,3 0 0,10 0-213,0-2 0,-1 0 0,20-5 0,-19 4-582,-12 3 661,0-1 0,0 1 0,0-1 0,0 1 0,0 0 0,0 0 0,0 0 0,0 1 0,0-1 0,0 0 0,0 1 0,0-1 0,0 1 0,0 0 0,0-1 0,-1 1 0,1 0 0,0 0 0,0 0 0,-1 0 0,1 1 0,0-1 0,-1 0 0,1 1 0,-1-1 0,0 1 0,0 0 0,1-1 0,-1 1 0,0 0 0,0 0 0,1 2 0,1 7 50,0-1-1,0 1 1,-1 0 0,0 0 0,0 12 0,3 12 4,5 22 1046,-2 0-1,-2 1 1,-2 66-1,-5-115-734,0-1 0,0 1 0,-1-1 0,0 0 0,0 0 0,-1 0 0,-5 11 0,7-17-198,0 1 1,0-2-1,0 1 1,0 0-1,0 0 1,-1 0-1,1 0 1,-1-1-1,1 1 1,-1 0-1,1-1 1,-1 0-1,0 1 1,0-1-1,0 0 1,1 0-1,-1 0 1,0 0-1,-1 0 0,1 0 1,0-1-1,0 1 1,0-1-1,0 1 1,0-1-1,-1 0 1,1 0-1,0 0 1,0 0-1,-1 0 1,1-1-1,0 1 1,-3-2-1,1 0 2,1 0 1,-1 0-1,1 0 0,0-1 0,0 0 0,0 1 1,0-1-1,0 0 0,1-1 0,-1 1 0,1 0 1,0-1-1,0 1 0,0-1 0,-2-7 0,-20-63 208,24 73-252,-6-20-81,1-1-1,1 0 1,2 0-1,0-1 1,1 1 0,1 0-1,1-1 1,1 1-1,1 0 1,9-33 0,-8 41-311,2-1 1,-1 1-1,2 0 1,0 1-1,0-1 1,1 1 0,1 1-1,0-1 1,1 2-1,0-1 1,1 1-1,0 1 1,1 0 0,0 0-1,0 2 1,16-9-1,97-43-10750,-90 42 6374</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00.731"/>
    </inkml:context>
    <inkml:brush xml:id="br0">
      <inkml:brushProperty name="width" value="0.025" units="cm"/>
      <inkml:brushProperty name="height" value="0.025" units="cm"/>
    </inkml:brush>
  </inkml:definitions>
  <inkml:trace contextRef="#ctx0" brushRef="#br0">0 81 7527,'0'0'7303,"14"-57"-3908,-12 46-768,-2 2-737,0 5 256,0 8-2114,0 15-161,0 5 161,0 8-96,0 4 32,0 3-2882,0-5-2532,0-1-5188</inkml:trace>
  <inkml:trace contextRef="#ctx0" brushRef="#br0" timeOffset="1">39 504 13965,'0'0'13933,"22"0"-22164</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01.541"/>
    </inkml:context>
    <inkml:brush xml:id="br0">
      <inkml:brushProperty name="width" value="0.025" units="cm"/>
      <inkml:brushProperty name="height" value="0.025" units="cm"/>
    </inkml:brush>
  </inkml:definitions>
  <inkml:trace contextRef="#ctx0" brushRef="#br0">47 1807 17713,'-9'0'1516,"-28"-1"-838,37 1-671,0 0 0,1-1 0,-1 1 1,0 0-1,0 0 0,0 0 0,0 0 0,0 0 1,0 0-1,0 0 0,1-1 0,-1 1 0,0 0 1,0 0-1,0 0 0,0 0 0,0 0 0,0-1 0,0 1 1,0 0-1,0 0 0,0 0 0,0 0 0,0-1 1,0 1-1,0 0 0,0 0 0,0 0 0,0 0 1,0-1-1,0 1 0,0 0 0,0 0 0,0 0 1,0 0-1,0-1 0,0 1 0,-1 0 0,1 0 0,0 0 1,0 0-1,0 0 0,0 0 0,0-1 0,0 1 1,0 0-1,-1 0 0,1 0 0,0 0 0,0 0 1,0 0-1,0 0 0,-1 0 0,18-8 133,432-78-1419,-318 66 973,1501-236 10,842-138 4745,1535-232-3473,-2277 364-297,-921 144-1688,-789 114 467,25-4-1383,-20-2-2233,-22 3-3225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9.610"/>
    </inkml:context>
    <inkml:brush xml:id="br0">
      <inkml:brushProperty name="width" value="0.025" units="cm"/>
      <inkml:brushProperty name="height" value="0.025" units="cm"/>
    </inkml:brush>
  </inkml:definitions>
  <inkml:trace contextRef="#ctx0" brushRef="#br0">1048 153 2018,'0'0'1564,"2"-8"-1180,0-4-812,1 0 1465,0 1 1,-1 0 0,-1-1 0,0 1-1,-1-15 1,0 25-1007,-1 0-1,1 0 1,-1 0-1,0 0 1,1 0-1,-1 0 1,0 0 0,0 0-1,0 0 1,1 0-1,-1 0 1,0 1 0,0-1-1,0 0 1,-1 1-1,1-1 1,0 1 0,0-1-1,0 1 1,0-1-1,0 1 1,-1 0 0,1 0-1,0-1 1,-2 1-1,-42-4-19,29 3 69,-50-7 376,-1-1-222,-70 0 0,89 9-244,-7-1-34,0 3 1,-77 11-1,114-10 37,0 2-1,0 0 0,0 0 0,1 2 0,0 0 0,0 1 0,1 1 0,0 1 0,1 0 1,0 1-1,-16 15 0,13-8 11,0 2 0,2 0 0,0 1 0,2 0 1,0 1-1,2 1 0,0 0 0,1 1 0,2 0 1,0 1-1,2 0 0,-5 27 0,-1 23 14,4-1-1,0 144 0,9-210-16,0 0 0,1 0-1,0 0 1,0 0-1,1 0 1,0-1-1,0 1 1,1-1 0,0 1-1,0-1 1,0 0-1,1 0 1,0 0-1,10 12 1,-6-12 19,0 1 0,0-2 1,0 1-1,1-1 0,0 0 0,0-1 0,0 0 1,1 0-1,19 6 0,7-2 44,1-1 1,0-2-1,0-1 1,1-2-1,43-2 0,-3-1-48,0 3-1,88 17 0,-145-16-6,0-1 0,0-1 0,0-1 0,0-1 0,35-4 1,-43 2 5,1-1 1,-1-1 0,0 0 0,0-1 0,0 0 0,-1-1 0,1-1 0,-2 0 0,20-14 0,-8 2 146,-1 0 1,-1-1-1,-1-1 1,-1-1-1,-1-1 1,-1-1-1,0 0 1,-2-1 0,-1-1-1,-2 0 1,0-1-1,-1 0 1,-2-1-1,-1 0 1,-1 0-1,-1-1 1,-2 1 0,1-48-1,-5 67-105,-1-1 0,0 0 0,0 1 0,-1-1 0,0 0 0,-1 1 0,0 0 0,-1 0 0,0 0 0,0 0 0,-1 0 0,0 1 0,-1 0 0,1 0 0,-2 1 0,1-1 0,-1 1 0,0 0 0,0 1 0,-12-8 0,-13-7-87,-1 2 0,0 2 0,-70-27 0,50 23-12,49 20-157,1 0-1,0 0 1,0-1-1,-1 1 1,1-1-1,0 0 1,1 1-1,-1-1 1,0-1 0,0 1-1,1 0 1,-1-1-1,1 1 1,0-1-1,0 0 1,0 1-1,0-1 1,0 0-1,-1-5 1,-2-17-2752</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50.717"/>
    </inkml:context>
    <inkml:brush xml:id="br0">
      <inkml:brushProperty name="width" value="0.025" units="cm"/>
      <inkml:brushProperty name="height" value="0.025" units="cm"/>
    </inkml:brush>
  </inkml:definitions>
  <inkml:trace contextRef="#ctx0" brushRef="#br0">100 51 2402,'0'0'9401,"9"0"-8648,263-1 2851,380-14-1710,-283 11-1759,99-7-3,-462 11-215,44-5 379,-41 2 18,-33 0-157,-823-5-921,5 68 1261,620-30-81,316-24-395,383-22 138,-103 1-72,-147 12-109,173-5-74,-275 1 59,142-28 0,-245 29 22,-23 6 14,1 0 0,0 0 0,0 0 0,0 0 0,0 0 0,0 0 1,0 0-1,0 0 0,0 0 0,0 0 0,-1 0 0,1 0 0,0 0 0,0 0 1,0 0-1,0 0 0,0 0 0,0 0 0,0 0 0,0 0 0,0 0 0,0-1 1,0 1-1,-1 0 0,1 0 0,0 0 0,0 0 0,0 0 0,0 0 1,0 0-1,0 0 0,0 0 0,0 0 0,0 0 0,0 0 0,0-1 0,0 1 1,0 0-1,0 0 0,0 0 0,0 0 0,0 0 0,0 0 0,0 0 0,0 0 1,0 0-1,0-1 0,0 1 0,0 0 0,0 0 0,0 0 0,0 0 1,0 0-1,0 0 0,0 0 0,0 0 0,0 0 0,0 0 0,0-1 0,0 1 1,0 0-1,1 0 0,-42-3-68,-697 17 77,6 68 16,721-79-38,12-1-26,25 0-91,63-2-170,-76 0 264,325-12-1854,3-12-3959,-202 13 2135</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3.536"/>
    </inkml:context>
    <inkml:brush xml:id="br0">
      <inkml:brushProperty name="width" value="0.025" units="cm"/>
      <inkml:brushProperty name="height" value="0.025" units="cm"/>
    </inkml:brush>
  </inkml:definitions>
  <inkml:trace contextRef="#ctx0" brushRef="#br0">53 0 8552,'-6'12'7362,"3"-5"-6764,-6 11 726,1 1-1,1 0 0,-9 38 1,15-51-1095,0-1-1,0 0 1,1 0 0,0 1 0,0-1 0,0 0 0,1 1 0,0-1-1,2 9 1,-2-11-151,0-1-1,0 1 1,1-1-1,-1 0 0,1 1 1,-1-1-1,1 0 1,0 0-1,0 0 1,0 0-1,0 0 0,0 0 1,0-1-1,1 1 1,-1-1-1,1 1 1,-1-1-1,1 0 0,-1 0 1,4 1-1,5 0-22,1 1 0,1-2 0,-1 0 0,0 0 0,0-1 0,0 0 0,1-1 0,-1-1 0,0 0 0,0 0 0,-1-1 0,1-1 0,21-9 0,-6 0-44,0-1-1,0-1 1,-2-1-1,34-27 0,-49 35-104,0 1 1,0-2-1,-1 1 0,-1-1 0,1-1 0,-1 1 0,-1-2 0,0 1 0,10-19 0,-19 26-1008,-5 7 721,-6 8 81,3 3 274,0 1-1,2 0 1,0 0 0,1 1 0,0 0-1,1 0 1,1 0 0,1 1 0,1 0-1,0 0 1,0 23 0,3-40 26,0-1 1,0 1-1,0 0 1,0 0-1,0-1 1,0 1-1,0 0 1,0-1-1,1 1 1,-1 0-1,0 0 0,0-1 1,1 1-1,-1-1 1,0 1-1,1 0 1,-1-1-1,0 1 1,1-1-1,-1 1 1,1-1-1,-1 1 1,1-1-1,0 1 0,-1-1 1,1 1-1,-1-1 1,1 0-1,0 1 1,-1-1-1,2 1 1,25-5-233,-19 1-76,-1 0 0,1-1 0,-1 1 0,13-11 1,8-13-1099,13-11 842,-42 45 938,0-1 1,0 0-1,-1 0 1,0 0-1,0-1 0,-3 7 1,-188 356 5711,188-358-6092,-1 1 1,2 0 0,-7 22-1,8-4-5845</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4.789"/>
    </inkml:context>
    <inkml:brush xml:id="br0">
      <inkml:brushProperty name="width" value="0.025" units="cm"/>
      <inkml:brushProperty name="height" value="0.025" units="cm"/>
    </inkml:brush>
  </inkml:definitions>
  <inkml:trace contextRef="#ctx0" brushRef="#br0">440 1 7655,'0'0'14515,"-8"11"-13217,-13 27-360,2 1 0,2 1 0,-15 53 0,-116 284 2422,-29-15-2348,162-331-1043,12-24-64,7-10 22,16-25-26,29-45 3,36-69-113,-7-4 1,-6-4 0,83-248 0,-142 348 144,-21 56-98,-5 8-87,-85 156 72,26-43 124,15-35 70,14-23 33,-63 130 1,104-194-48,0 0 0,0 1 0,0-1 0,1 1 1,0 0-1,0-1 0,0 8 0,1-13-1,0 1-1,0-1 0,0 1 0,0 0 0,0-1 0,0 1 0,0-1 0,0 1 0,1-1 0,-1 1 0,0-1 0,0 1 0,1-1 0,-1 1 0,0-1 1,1 1-1,-1-1 0,0 1 0,1-1 0,-1 1 0,1-1 0,-1 0 0,1 1 0,-1-1 0,1 0 0,-1 0 0,1 1 0,0-1 0,1 0 3,-1 0 0,1 0 0,0 0 0,0 0 0,0 0 0,0-1 0,-1 1 0,1-1 0,0 1 0,0-1 0,-1 0 0,1 1 0,3-3 0,9-6 9,1-1 1,-1 0 0,-1-1-1,0-1 1,-1 0 0,18-22-1,62-92-103,-65 83 89,-2-2 0,26-61 0,-41 81 4,-1-1-1,0 0 0,-2-1 0,-2 0 0,6-52 1,-11 79-4,-1 0-1,1 0 1,0 0 0,0 1 0,0-1 0,0 0 0,0 0 0,0 0 0,-1 0 0,1 0-1,0 0 1,0 0 0,0 0 0,0 0 0,0 0 0,-1 0 0,1 0 0,0 0 0,0 0 0,0 0-1,0 0 1,-1 0 0,1 0 0,0 0 0,0 0 0,0 0 0,0 0 0,0-1 0,0 1 0,-1 0-1,1 0 1,0 0 0,0 0 0,0 0 0,0 0 0,0 0 0,0 0 0,0-1 0,0 1-1,-1 0 1,1 0 0,0 0 0,0 0 0,0 0 0,0 0 0,0-1 0,0 1 0,0 0 0,0 0-1,0 0 1,0 0 0,0 0 0,0-1 0,0 1 0,0 0 0,0 0 0,0 0 0,0 0 0,0 0-1,0-1 1,0 1 0,-13 19-153,-13 29-109,-39 81 239,-132 195 0,175-294 23,13-19-110,0 0-1,1 0 1,1 1 0,0 0-1,0 0 1,1 1 0,-6 19-1,12-31-45,0-1 0,0 0 0,0 1 0,0-1 0,0 0 0,-1 1 0,1-1 0,0 0 0,0 1 0,0-1 0,0 0 0,0 1 0,0-1 0,0 0 0,1 1 0,-1-1 0,0 0 0,0 1 0,0-1 0,0 0 0,0 1 0,0-1 0,1 0 0,-1 1 0,0-1 0,0 0 0,1 0 0,-1 1 0,0-1 0,0 0 0,1 0 0,-1 1 0,0-1 0,0 0 0,1 0 0,-1 0 0,0 0 0,1 1 0,-1-1 0,0 0 0,1 0 0,-1 0 0,0 0 0,1 0 0,-1 0 0,0 0 0,1 0 0,-1 0 0,1 0 0,-1 0 0,0 0 0,1 0 0,-1 0 0,0 0 0,1-1 0,-1 1 0,0 0 0,1 0 0,-1 0 0,0 0 0,0-1 0,1 1 0,-1 0 0,0 0 0,0-1 0,1 1 0,-1-1 0,14-10-7461</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5.719"/>
    </inkml:context>
    <inkml:brush xml:id="br0">
      <inkml:brushProperty name="width" value="0.025" units="cm"/>
      <inkml:brushProperty name="height" value="0.025" units="cm"/>
    </inkml:brush>
  </inkml:definitions>
  <inkml:trace contextRef="#ctx0" brushRef="#br0">103 35 929,'0'0'5301,"-8"-5"-2733,5 3-2369,-41-18 2983,4 12 3654,40 8-6771,-1 0 0,1 0-1,0 1 1,-1-1 0,1 0-1,0 0 1,0 0 0,-1 0-1,1 0 1,0 0 0,-1 0-1,1 0 1,0 1 0,0-1 0,-1 0-1,1 0 1,0 0 0,0 0-1,-1 1 1,1-1 0,0 0-1,0 0 1,0 1 0,0-1-1,-1 0 1,1 0 0,0 1-1,0-1 1,0 0 0,0 1-1,0-1 1,0 0 0,0 0-1,0 1 1,0-1 0,0 0-1,0 1 1,3 17 709,12 13-119,29 35 2012,98 112 1,72 47-1678,-157-167-968,-42-42-8,-10-11-6,0 1-1,0 0 0,1-1 1,-1 0-1,1 0 0,0-1 0,1 1 1,10 5-1,-16-10-15,-1 0 0,1 0 0,-1-1 0,1 1 0,-1 0 1,1 0-1,-1 0 0,1 0 0,-1-1 0,1 1 0,-1 0 0,1 0 0,-1-1 0,1 1 0,-1 0 0,1-1 1,-1 1-1,0 0 0,1-1 0,-1 1 0,0-1 0,1 1 0,-1-1 0,0 1 0,1-1 0,-1 1 0,0-1 0,0 1 1,0-1-1,0 1 0,1-1 0,-1 1 0,0-1 0,0 1 0,0-1 0,0 1 0,0-1 0,0 0 0,0 1 0,-1-1 1,1 1-1,0-1 0,0 0 0,-2-29-557,-3 11 273,0-1 0,0 1 0,-2 1 0,-1-1 0,-16-29 0,1 9-420,-38-50 0,45 68 547,-1 1 0,0 1 1,-38-33-1,48 46 184,-1 0 0,0 1 1,-1 0-1,1 0 0,-1 1 0,0 0 1,0 0-1,0 1 0,-1 1 0,1-1 0,-1 1 1,0 1-1,-14-1 0,24 2-16,0 0 1,-1 0-1,1 0 0,0 1 1,0-1-1,-1 0 0,1 0 1,0 0-1,0 0 0,-1 0 1,1 1-1,0-1 0,0 0 1,0 0-1,0 0 0,-1 1 1,1-1-1,0 0 0,0 0 0,0 0 1,0 1-1,0-1 0,0 0 1,-1 0-1,1 1 0,0-1 1,0 0-1,0 1 0,0-1 1,0 0-1,0 0 0,0 1 1,0-1-1,0 0 0,0 0 0,0 1 1,0-1-1,1 0 0,-1 0 1,0 1-1,0-1 0,0 0 1,0 0-1,0 1 0,0-1 1,1 0-1,-1 0 0,0 0 1,0 1-1,1-1 0,7 14 74,13 8 109,1-1 0,1-1-1,0-2 1,1 0 0,49 26 0,-38-23-102,-2 0 0,46 40-1,-66-44-28,-23-15 116,5-3-147,1 0 0,-1-1 0,1 1-1,0-1 1,0 0 0,0-1 0,-7-4 0,-21-25 56,-28-36 0,43 46-77,-1 1 0,-1 1 0,0 1 0,-2 1 0,0 0 0,-24-15 0,43 33-7,1-1 0,0 0 0,0 0 0,-1 1 0,1-1 0,0 1 0,-1-1 0,1 1 0,0 0 0,-1-1 0,1 1 0,-1 0 0,1 0 0,0 0 0,-1 0 0,-1 1 0,2-1-4,1 0-1,-1 0 1,0 1 0,1-1-1,-1 1 1,1-1 0,-1 0-1,1 1 1,-1-1 0,1 1-1,-1-1 1,1 1 0,0-1-1,-1 1 1,1 0-1,0-1 1,-1 1 0,1 0-1,0-1 1,0 1 0,0-1-1,-1 1 1,1 1 0,0 1-100,0 1 0,0-1 0,0 0 0,1 1 0,-1-1 0,1 0 1,0 1-1,0-1 0,0 0 0,0 0 0,0 0 0,3 4 0,0-2-345,0 1-1,1-1 0,-1 0 0,1-1 1,0 1-1,0-1 0,0 0 0,1 0 0,0 0 1,6 2-1,33 13-4858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1.529"/>
    </inkml:context>
    <inkml:brush xml:id="br0">
      <inkml:brushProperty name="width" value="0.025" units="cm"/>
      <inkml:brushProperty name="height" value="0.025" units="cm"/>
    </inkml:brush>
  </inkml:definitions>
  <inkml:trace contextRef="#ctx0" brushRef="#br0">199 277 12396,'0'0'6795,"-9"-7"-5962,4 3-706,3 2-106,0 0 0,0 0 0,0 0 0,0 0 1,0 1-1,0-1 0,0 1 0,-1-1 1,1 1-1,-1 0 0,1 0 0,-1 0 0,1 0 1,-1 0-1,0 1 0,1-1 0,-1 1 1,0-1-1,1 1 0,-1 0 0,0 0 0,0 1 1,1-1-1,-1 0 0,-4 2 0,-2 4 8,-1 1 1,1 0-1,0 0 0,1 1 0,0 0 0,0 0 1,1 1-1,0 0 0,0 0 0,1 1 0,0-1 0,1 2 1,0-1-1,-6 18 0,11-27-28,0-1 1,-1 1-1,1 0 0,0-1 1,0 1-1,0 0 0,0-1 1,0 1-1,0 0 0,0-1 1,0 1-1,0 0 0,0-1 1,0 1-1,1 0 1,-1-1-1,0 1 0,0 0 1,1-1-1,-1 1 0,0 0 1,1-1-1,-1 1 0,1-1 1,-1 1-1,0-1 0,1 1 1,-1-1-1,2 1 0,21 1 70,24-21 96,-9-9-83,-31 21-83,0 1 1,0 1-1,1-1 1,-1 1-1,1 0 1,1 1-1,15-6 1,-23 10-11,0 0 1,0 0 0,0 0 0,0 0-1,0 0 1,0 0 0,0 0 0,0 1 0,0-1-1,0 0 1,-1 1 0,1-1 0,0 1-1,0-1 1,0 1 0,-1-1 0,1 1-1,0 0 1,0-1 0,-1 1 0,1 0-1,-1 0 1,1-1 0,0 1 0,-1 0-1,1 0 1,-1 0 0,0 0 0,1 0-1,-1-1 1,0 1 0,0 0 0,1 0-1,-1 0 1,0 0 0,0 0 0,0 2-1,2 45 28,-2-39-29,2 68 24,-1-31 9,-5 77-1,3-118-7,0 1 0,-1-1-1,1 1 1,-1-1 0,0 0 0,0 0-1,-1 0 1,0 0 0,0 0 0,-4 5-1,6-8 15,-1 0 1,0 0-1,1 0 0,-1 0 0,0-1 0,0 1 0,0-1 0,-1 1 0,1-1 0,0 0 0,0 0 0,-1 1 0,1-2 0,-1 1 0,1 0 0,-1 0 0,1-1 0,-1 0 0,1 1 0,-1-1 0,1 0 0,-1 0 1,-4-1-1,6 1-21,0-1 1,0 1 0,0-1-1,0 1 1,0-1-1,0 0 1,0 0 0,0 1-1,1-1 1,-1 0 0,0 0-1,0 0 1,1 0 0,-1 0-1,0 0 1,1 0-1,-1 0 1,1 0 0,-1 0-1,1 0 1,0 0 0,-1 0-1,1 0 1,0 0 0,0-1-1,0 1 1,0 0 0,0 0-1,0-3 1,8-37-23,6 14 9,1 1 1,2 0-1,0 1 0,2 1 0,40-40 1,-12 11 43,11-13 158,-16 20 43,-2-1 1,-2-3-1,55-92 0,-92 139-233,1-1-1,0 1 1,-1-1 0,0 1-1,0-1 1,0 1-1,0-1 1,0 0-1,-1 0 1,0 1 0,1-1-1,-2-5 1,1 9-7,0-1 0,0 1 1,0-1-1,-1 1 0,1-1 0,0 1 1,0-1-1,-1 1 0,1-1 1,0 1-1,-1-1 0,1 1 0,0-1 1,-1 1-1,1-1 0,-1 1 1,1 0-1,-1-1 0,1 1 1,-1 0-1,1 0 0,-1-1 0,1 1 1,-1 0-1,1 0 0,-1 0 1,0-1-1,0 1 0,-1 0-5,0 1-1,-1-1 0,1 0 1,0 1-1,0-1 1,0 1-1,-1 0 0,1 0 1,0 0-1,0 0 1,-3 2-1,-13 11 28,1 1-1,0 0 1,1 1 0,0 0 0,2 2 0,0 0-1,1 0 1,1 1 0,0 1 0,2 0-1,0 0 1,-6 23 0,14-40-12,1 1 0,0-1-1,0 1 1,0 0 0,0-1 0,1 1 0,-1-1 0,1 1 0,0 0 0,0 0-1,0-1 1,1 1 0,-1 0 0,1-1 0,0 1 0,0-1 0,0 1-1,3 4 1,-2-6-10,0 0 0,1 1 0,-1-1 0,1 0 0,0 0 0,0-1 0,0 1 0,-1 0 0,1-1 0,1 0 0,-1 0 0,0 0 0,0 0 0,0 0 0,1-1 0,-1 1 0,0-1 0,1 0 0,5 0 0,11 0-601,-1 0 0,1-1 0,25-6 0,23-15-6556,-32 5-306</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6.924"/>
    </inkml:context>
    <inkml:brush xml:id="br0">
      <inkml:brushProperty name="width" value="0.025" units="cm"/>
      <inkml:brushProperty name="height" value="0.025" units="cm"/>
    </inkml:brush>
  </inkml:definitions>
  <inkml:trace contextRef="#ctx0" brushRef="#br0">227 224 4100,'-1'-2'714,"0"1"0,0 0 0,0-1-1,0 1 1,0 0 0,-1 0 0,1 0 0,0 0 0,-1 0 0,1 0 0,0 0 0,-1 0-1,1 0 1,-1 1 0,0-1 0,-1 0 0,-31 0 3210,29 1-3680,-1 2 0,1-1 0,0 1-1,-1-1 1,1 1 0,0 1-1,0-1 1,0 1 0,-9 6-1,4 0-7,0 0 0,1 0-1,0 1 1,1 0 0,-1 1-1,2 0 1,0 0 0,0 1-1,1 0 1,1 0 0,0 0-1,0 0 1,-5 26 0,10-36-233,0-1 0,0 0 0,0 1 0,0-1 0,0 0 0,0 0 0,0 1 0,0-1 0,0 0 0,1 1 1,-1-1-1,1 0 0,-1 0 0,1 0 0,-1 1 0,1-1 0,0 0 0,0 0 0,-1 0 0,1 0 1,0 0-1,0 0 0,0 0 0,0-1 0,0 1 0,0 0 0,0 0 0,0-1 0,0 1 0,1-1 1,-1 1-1,0-1 0,0 1 0,1-1 0,-1 0 0,0 0 0,0 1 0,1-1 0,-1 0 0,0 0 1,1 0-1,-1 0 0,0-1 0,0 1 0,2-1 0,6 0 33,1 0 0,-1-1 0,0-1-1,0 0 1,11-4 0,7-7-3,-1 0 0,0-2 0,-1 0 0,0-2 0,-2-1 0,33-32 0,-27 19 63,0 0 0,-2-2-1,44-73 1,-65 97 8,-3 6-46,0 0 0,0 0-1,-1 0 1,1-1-1,-1 1 1,0 0 0,0-1-1,-1 0 1,1 1-1,-1-1 1,1-9-1,-7 19-62,-13 24-14,1 2-1,1 0 0,2 1 1,1 0-1,1 1 1,2 1-1,2 0 1,-7 53-1,15-84 21,-1 4-2,0-1 1,1 1 0,0 0-1,0-1 1,0 1-1,1 0 1,2 6 0,-2-11 1,-1-1 1,1 1-1,0 0 1,0-1-1,1 1 1,-1-1 0,0 1-1,0-1 1,1 0-1,-1 1 1,1-1-1,-1 0 1,1 0-1,0 0 1,-1 0 0,1 0-1,0-1 1,0 1-1,-1 0 1,1-1-1,0 1 1,0-1-1,0 0 1,0 1-1,0-1 1,0 0 0,-1 0-1,4-1 1,7 0 15,1 0 0,-1-2 0,1 1 0,-1-1 0,0-1 0,0 0 0,0-1 0,0-1 0,-1 1 0,0-2 0,0 1 0,-1-2 0,0 1 0,0-1 0,0-1 0,-1 0 0,-1 0 0,0-1 1,0 0-1,0 0 0,-2-1 0,1 0 0,-1 0 0,-1-1 0,5-13 0,-9 23-15,0 0 0,-1 0 0,1 0 0,-1 0 0,1 0 0,-1 0 0,0 0 0,0 0 0,0 0 0,0 0 0,0-1 0,0 1 0,0 0 0,-1 0 0,0-2-1,1 4 0,-1-1 0,1 1-1,-1 0 1,1-1-1,-1 1 1,1 0-1,-1 0 1,1-1-1,-1 1 1,1 0 0,-1 0-1,0 0 1,1-1-1,-1 1 1,1 0-1,-1 0 1,0 0-1,1 0 1,-1 0 0,1 0-1,-1 0 1,1 1-1,-1-1 1,0 0-1,1 0 1,-1 0-1,1 1 1,-1-1 0,1 0-1,-1 0 1,0 1-1,-6 3 2,1 1-1,0-1 0,0 1 1,0 0-1,0 0 0,-5 8 1,0-1 7,-34 46 133,43-55-133,0 1-1,0-1 1,0 1 0,1-1 0,-1 1 0,1 0 0,0 0 0,0 0 0,0-1 0,0 1 0,1 0 0,0 0-1,-1 0 1,1 0 0,1 5 0,0-8-3,-1 0-1,1 1 0,0-1 1,-1 0-1,1 1 1,0-1-1,0 0 1,0 0-1,0 0 1,0 0-1,0 0 0,1 0 1,-1 0-1,0 0 1,0 0-1,1 0 1,-1-1-1,0 1 1,1 0-1,-1-1 0,1 0 1,2 1-1,38 6 66,-36-7-48,86 6 52,150-9-1,-239 3-41,-1 0-1,0 0 0,1 0 0,-1 0 0,0-1 0,0 1 0,0-1 0,1 1 0,-1-1 0,0 0 0,0 0 0,0 0 0,0 0 0,0 0 0,0 0 0,0-1 0,-1 1 0,1 0 0,0-1 0,-1 0 0,4-3 0,-4 1 50,0 0-1,1-1 1,-2 1-1,1-1 1,0 1-1,-1 0 1,0-1-1,0 1 1,0-1-1,-2-7 1,-3-27 137,-16-52 1,1 0-82,20 91-139,0-1 1,0 0-1,0 1 1,0-1 0,0 1-1,0-1 1,0 1-1,0-1 1,0 0-1,0 1 1,0-1 0,0 1-1,1-1 1,-1 1-1,0-1 1,0 1 0,1-1-1,-1 1 1,0-1-1,1 1 1,-1-1 0,0 1-1,1 0 1,-1-1-1,1 1 1,-1 0 0,1-1-1,-1 1 1,1 0-1,-1-1 1,1 1 0,25-4-56,32 10-288,-53-5 255,107 14-3836,-35-10-3420,0-5-5888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24.155"/>
    </inkml:context>
    <inkml:brush xml:id="br0">
      <inkml:brushProperty name="width" value="0.025" units="cm"/>
      <inkml:brushProperty name="height" value="0.025" units="cm"/>
    </inkml:brush>
  </inkml:definitions>
  <inkml:trace contextRef="#ctx0" brushRef="#br0">265 0 4100,'0'0'11798,"-9"2"-11910,2 0 109,0 1 0,1 0 0,-1 0 0,1 0 0,0 1 0,0 0 0,0 0 0,0 0 0,1 1 0,-1 0 0,1 0 0,1 1 0,-1-1 0,1 1 0,0 0 0,0 0 0,-6 13 0,-13 21 50,2 1 0,2 1 0,1 1 0,3 0 0,1 1 0,2 1 0,2 0 0,2 1 0,-2 67 0,9-105-3,1 0 0,0 1 0,1-1 1,0 1-1,0-1 0,1 0 0,0 0 0,0 0 0,1 0 1,0 0-1,0 0 0,1 0 0,0-1 0,1 0 0,-1 0 1,1 0-1,1-1 0,-1 1 0,1-1 0,0 0 0,0-1 1,1 0-1,0 0 0,0 0 0,0-1 0,0 0 0,1 0 1,0-1-1,0 0 0,0 0 0,0-1 0,11 2 0,4 0 66,-1-2-1,0 0 0,1-2 0,-1 0 1,1-1-1,-1-2 0,0 0 1,0-2-1,0 0 0,0-1 0,-1-1 1,32-16-1,-40 17-23,0-1-1,0-1 1,-1 0 0,0-1-1,0 0 1,-1-1-1,0 0 1,-1 0 0,0-1-1,-1-1 1,0 0 0,-1 0-1,0 0 1,-1-1 0,0-1-1,-1 1 1,-1-1 0,0 0-1,0 0 1,2-17-1,-5 12 120,0 0-1,-1 0 0,-1 0 1,-1 0-1,-1 0 0,0 0 0,-1 0 1,-2 0-1,0 1 0,0 0 0,-2 0 1,0 0-1,-1 1 0,-14-22 1,14 27-294,0 0 1,-1 1-1,0 0 1,-1 1 0,0 0-1,-1 1 1,0 0 0,-19-12-1,19 14-366,-1 2 0,1-1 0,-1 2-1,0-1 1,0 2 0,-1 0 0,1 0-1,-1 1 1,1 0 0,-20 1 0,-12 2-5423,1 7-3790</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25.297"/>
    </inkml:context>
    <inkml:brush xml:id="br0">
      <inkml:brushProperty name="width" value="0.025" units="cm"/>
      <inkml:brushProperty name="height" value="0.025" units="cm"/>
    </inkml:brush>
  </inkml:definitions>
  <inkml:trace contextRef="#ctx0" brushRef="#br0">177 1 4356,'-64'8'-673,"5"-4"1090,5-1-1026</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25.942"/>
    </inkml:context>
    <inkml:brush xml:id="br0">
      <inkml:brushProperty name="width" value="0.025" units="cm"/>
      <inkml:brushProperty name="height" value="0.025" units="cm"/>
    </inkml:brush>
  </inkml:definitions>
  <inkml:trace contextRef="#ctx0" brushRef="#br0">119 203 7175,'0'0'801,"-10"1"-113,4-1-456,-46 1 335,48-1-417,1 0 0,-1 0 0,1 1 0,-1 0 0,1-1 0,-1 1 0,1 1 0,0-1 0,0 0 0,-1 1 0,1-1 0,0 1 0,-4 3 0,8-4-102,-1-1 0,0 1 0,1-1 0,-1 1 0,0-1 0,1 1 0,-1-1 0,0 1 1,1-1-1,-1 1 0,1-1 0,-1 0 0,1 1 0,-1-1 0,1 0 0,-1 1 0,1-1 0,-1 0 0,1 0 0,-1 1 0,1-1 0,0 0 0,-1 0 0,1 0 0,-1 0 1,1 0-1,0 0 0,-1 0 0,1 0 0,-1 0 0,1 0 0,0 0 0,-1 0 0,2-1 0,27 3 331,235-7 276,282-44 1,-323 25-243,756-48 1245,2 75-1133,444 22 9,-894-54-324,33-1 98,-540 30-338,-8 0-74,0 0 0,-1-1 0,1-1 0,16-3 0,-32 5-92,1-1-1,0 1 1,-1-1-1,1 0 1,-1 1 0,1-1-1,-1 1 1,1-1-1,-1 0 1,0 1 0,1-1-1,-1 0 1,0 1-1,1-1 1,-1 0 0,0 0-1,0 1 1,0-1-1,0 0 1,0 0 0,0 1-1,0-1 1,0 0-1,0 0 1,0 1 0,0-1-1,0 0 1,0 0-1,-1 1 1,1-1 0,0 0-1,-1 0 1,1 0 63,-6-18-7538</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1.712"/>
    </inkml:context>
    <inkml:brush xml:id="br0">
      <inkml:brushProperty name="width" value="0.025" units="cm"/>
      <inkml:brushProperty name="height" value="0.025" units="cm"/>
    </inkml:brush>
  </inkml:definitions>
  <inkml:trace contextRef="#ctx0" brushRef="#br0">373 6 15759,'0'0'1286,"-10"-2"-175,0 1-1038,1-1 0,-1 2 0,0-1 0,0 1 0,1 1 0,-1-1 0,0 2 0,1-1-1,-1 1 1,1 1 0,-11 4 0,-1 3 45,0 2 0,0 0 0,1 1-1,1 1 1,-30 29 0,40-35 60,1 1 0,0 0 0,1 0 0,0 0-1,0 1 1,1 0 0,0 0 0,1 1 0,0 0 0,1-1 0,0 2 0,1-1 0,-4 18 0,7-28-172,0 1 0,0-1 0,0 0 1,0 1-1,0-1 0,1 1 0,-1-1 0,0 0 0,1 1 1,-1-1-1,0 0 0,1 1 0,0-1 0,-1 0 0,1 0 1,0 0-1,0 1 0,0-1 0,0 0 0,-1 0 0,1 0 0,1 0 1,-1-1-1,0 1 0,0 0 0,0 0 0,0-1 0,1 1 1,-1 0-1,0-1 0,1 1 0,-1-1 0,0 0 0,3 1 1,6 1 23,0-1 0,0 0 0,0-1 1,10 0-1,-6-1-23,10 1-700,0-2 1,-1-1-1,43-11 0,22-14-6727,-43 11-892</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2.044"/>
    </inkml:context>
    <inkml:brush xml:id="br0">
      <inkml:brushProperty name="width" value="0.025" units="cm"/>
      <inkml:brushProperty name="height" value="0.025" units="cm"/>
    </inkml:brush>
  </inkml:definitions>
  <inkml:trace contextRef="#ctx0" brushRef="#br0">97 0 10890,'-9'11'1612,"4"-6"-1425,-10 12 1075,1 0-1,-15 25 1,25-37-1045,1 0 0,1 0 1,-1 0-1,1 0 0,0 0 1,0 0-1,0 0 0,1 1 1,0-1-1,0 1 0,0-1 1,0 1-1,1 0 0,0-1 1,1 1-1,1 8 0,-1-11-197,0 0-1,1-1 1,-1 1-1,1-1 1,0 1-1,0-1 1,0 0-1,0 1 0,0-1 1,0 0-1,1-1 1,-1 1-1,1 0 1,-1-1-1,1 1 1,0-1-1,-1 0 1,1 0-1,0 0 0,0 0 1,0-1-1,0 1 1,0-1-1,0 1 1,0-1-1,0 0 1,0 0-1,4-1 0,0 1 3,-1-1 0,0 1 0,0-1 0,0-1 0,0 1 0,0-1 0,0 0 0,0 0 0,0-1 0,-1 0-1,1 0 1,9-7 0,-12 8 99,-1 0 0,1-1 0,-1 0-1,1 1 1,-1-1 0,0 0 0,0 0 0,0 0-1,-1 0 1,1-1 0,-1 1 0,1 0 0,-1-1-1,0 1 1,0-1 0,-1 1 0,1-1-1,-1 0 1,0 1 0,0-1 0,0 1 0,0-1-1,-1-4 1,0 6-39,-1-1 0,1 1 0,0-1 1,-1 1-1,1-1 0,-1 1 0,0 0 0,0 0 0,0 0 0,0 0 0,0 0 0,0 0 0,-1 0 0,1 1 1,-1-1-1,1 1 0,-1 0 0,1 0 0,-1 0 0,0 0 0,0 0 0,1 0 0,-1 1 0,0-1 0,0 1 1,0 0-1,0 0 0,-4 0 0,-19 5-633,24-3-2908,15-4-4211,8-4-4417</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2.417"/>
    </inkml:context>
    <inkml:brush xml:id="br0">
      <inkml:brushProperty name="width" value="0.025" units="cm"/>
      <inkml:brushProperty name="height" value="0.025" units="cm"/>
    </inkml:brush>
  </inkml:definitions>
  <inkml:trace contextRef="#ctx0" brushRef="#br0">1 35 14670,'0'0'6982,"84"-1"-6181,-33-6-160,8-1-449,4 1-128,-4 1-64,-2 2 32,-9 3-64,-12 1-1377,-13 0-2531,-18 0-1217,-5 4-288</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2.762"/>
    </inkml:context>
    <inkml:brush xml:id="br0">
      <inkml:brushProperty name="width" value="0.025" units="cm"/>
      <inkml:brushProperty name="height" value="0.025" units="cm"/>
    </inkml:brush>
  </inkml:definitions>
  <inkml:trace contextRef="#ctx0" brushRef="#br0">334 142 10826,'0'0'11179,"84"21"-10378,-25-33-577,3 0-160,-3 1 0,-10 2-64,-15 2-737,-18 4-2017,-16-1-2371,-8 2-2242</inkml:trace>
  <inkml:trace contextRef="#ctx0" brushRef="#br0" timeOffset="1">0 0 6822,'0'0'16016,"54"18"-15920,-40-5-833,0-4-3395,-3-2-7879</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3.093"/>
    </inkml:context>
    <inkml:brush xml:id="br0">
      <inkml:brushProperty name="width" value="0.025" units="cm"/>
      <inkml:brushProperty name="height" value="0.025" units="cm"/>
    </inkml:brush>
  </inkml:definitions>
  <inkml:trace contextRef="#ctx0" brushRef="#br0">1 16 15855,'0'0'9993,"7"17"-12491,9-31-2595,0-4-10089</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3.691"/>
    </inkml:context>
    <inkml:brush xml:id="br0">
      <inkml:brushProperty name="width" value="0.025" units="cm"/>
      <inkml:brushProperty name="height" value="0.025" units="cm"/>
    </inkml:brush>
  </inkml:definitions>
  <inkml:trace contextRef="#ctx0" brushRef="#br0">17 0 9513,'0'0'9513,"-11"49"-8616,6-15-289,5 7-255,0 5-33,0 2-32,3-5-160,6-8-128,6-5 65,1-12-98,-2-5-671,-3-12-577,3-1-321,-11-14-1505,-3-8-1441,0-8-3716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1.879"/>
    </inkml:context>
    <inkml:brush xml:id="br0">
      <inkml:brushProperty name="width" value="0.025" units="cm"/>
      <inkml:brushProperty name="height" value="0.025" units="cm"/>
    </inkml:brush>
  </inkml:definitions>
  <inkml:trace contextRef="#ctx0" brushRef="#br0">8 1 11050,'0'0'10731,"-8"47"-9770,16-46-353,11-1-224,-1 0-287,4 0-322,-5-9-1600,-1-7-2179,-12-7-6694</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4.052"/>
    </inkml:context>
    <inkml:brush xml:id="br0">
      <inkml:brushProperty name="width" value="0.025" units="cm"/>
      <inkml:brushProperty name="height" value="0.025" units="cm"/>
    </inkml:brush>
  </inkml:definitions>
  <inkml:trace contextRef="#ctx0" brushRef="#br0">4 40 12043,'0'0'5702,"57"-16"-4485,-21 11 32,3-1-224,9 1-384,-1 1-449,-6 0-160,-2 4 0,-5 0-673,-14 0-2882</inkml:trace>
  <inkml:trace contextRef="#ctx0" brushRef="#br0" timeOffset="1">1 213 15054,'0'0'4388,"62"12"-3555,-14-24 577,0 0-610,2-2-672,-1 5-64,-14 3-128,-11 6-2370,-16 0-2915,-8 11-2082</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4.431"/>
    </inkml:context>
    <inkml:brush xml:id="br0">
      <inkml:brushProperty name="width" value="0.025" units="cm"/>
      <inkml:brushProperty name="height" value="0.025" units="cm"/>
    </inkml:brush>
  </inkml:definitions>
  <inkml:trace contextRef="#ctx0" brushRef="#br0">0 283 8840,'0'0'12204,"74"22"-11628,-33-30-511,2-3-98,-2-1-1024,1-4-3779,-6-3-4837</inkml:trace>
  <inkml:trace contextRef="#ctx0" brushRef="#br0" timeOffset="1">513 0 14061,'0'0'4837,"-39"55"-4517,28-23-64,4 3 353,1-1-193,6-3-223,0 0-129,0-10-32,6-5-1121,-3-7-961,3-9-737,-1 0-2626</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4.918"/>
    </inkml:context>
    <inkml:brush xml:id="br0">
      <inkml:brushProperty name="width" value="0.025" units="cm"/>
      <inkml:brushProperty name="height" value="0.025" units="cm"/>
    </inkml:brush>
  </inkml:definitions>
  <inkml:trace contextRef="#ctx0" brushRef="#br0">285 1 10890,'0'0'9028,"-2"9"-7923,-3 9-834,0 0 0,-2-1 0,0 0 0,-1 0 1,0-1-1,-2 0 0,0 0 0,-12 14 0,-2 0-116,-1-1-1,-1-2 1,-34 29-1,56-53-173,1 0-1,-1 0 0,0 0 0,1-1 0,-1 1 1,0-1-1,-1 0 0,-5 2 0,10-4-77,-1 0-1,1 0 0,-1 0 0,0 0 1,1 0-1,-1 0 0,0 0 0,1 0 0,-1 0 1,1 0-1,-1 0 0,0-1 0,1 1 1,-1 0-1,1 0 0,-1-1 0,0 1 1,1 0-1,-1-1 0,1 1 0,-1-1 1,1 1-1,-1-1 0,-7-24-4969,6-4-1526</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5.280"/>
    </inkml:context>
    <inkml:brush xml:id="br0">
      <inkml:brushProperty name="width" value="0.025" units="cm"/>
      <inkml:brushProperty name="height" value="0.025" units="cm"/>
    </inkml:brush>
  </inkml:definitions>
  <inkml:trace contextRef="#ctx0" brushRef="#br0">1 13 9289,'0'0'9032,"60"23"-7654,-42-7-97,5 2-512,2-1-449,-2 1-192,2-6-64,8-3-480,1-5-2948,-1-4-3490</inkml:trace>
  <inkml:trace contextRef="#ctx0" brushRef="#br0" timeOffset="1">466 0 16528,'0'0'2754,"-28"67"-2433,23-43-97,1-3-128,4-5-64,0-5-1377,11-8-2819,-4-3-1281</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5.626"/>
    </inkml:context>
    <inkml:brush xml:id="br0">
      <inkml:brushProperty name="width" value="0.025" units="cm"/>
      <inkml:brushProperty name="height" value="0.025" units="cm"/>
    </inkml:brush>
  </inkml:definitions>
  <inkml:trace contextRef="#ctx0" brushRef="#br0">1 0 11787,'0'0'7175,"3"59"-8104,15-49-2434,2-1-2146</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5.957"/>
    </inkml:context>
    <inkml:brush xml:id="br0">
      <inkml:brushProperty name="width" value="0.025" units="cm"/>
      <inkml:brushProperty name="height" value="0.025" units="cm"/>
    </inkml:brush>
  </inkml:definitions>
  <inkml:trace contextRef="#ctx0" brushRef="#br0">167 0 5381,'0'0'7805,"-11"3"-4010,0-1-3210,-19 4 980,1 2 0,-47 17 0,67-17-1498,15-2-125,22-2-153,-25-4 194,13 1-289,0 0-1,-1 1 1,1 1-1,-1 0 1,1 1 0,-1 1-1,-1 0 1,1 1-1,25 15 1,-38-20 355,-1 0 1,0 0 0,0 0-1,1 0 1,-1 0-1,0 0 1,0 0-1,0 1 1,0-1-1,0 0 1,0 1-1,-1-1 1,1 1-1,0-1 1,-1 1-1,1-1 1,-1 1-1,1 0 1,-1-1-1,0 1 1,0 0-1,0-1 1,0 1-1,0-1 1,0 4 0,-2-1 92,1-1 1,0 1-1,-1-1 1,0 1 0,0-1-1,0 0 1,0 1 0,-1-1-1,1-1 1,-6 6-1,-5 4 399,-1-1-1,-1-1 1,-26 16-1,37-24-469,-1 0 0,1 1 0,-1-1 0,1-1 0,-1 1 0,-9 1 0,13-3-180,0 0 0,0 0 0,0 0 0,0 0 0,0 0 0,0 0 0,1 0 0,-1 0 0,0-1 0,0 1 0,0 0 0,0-1 0,0 1 0,1 0 0,-1-1 0,0 1 1,0-1-1,1 0 0,-1 1 0,0-1 0,1 1 0,-1-1 0,1 0 0,-1 0 0,1 1 0,-1-1 0,1 0 0,-1 0 0,1 0 0,0 1 0,-1-1 0,1 0 0,0 0 0,0 0 0,-1 0 0,1 0 0,0 0 0,0 1 0,0-1 0,0 0 1,0 0-1,1 0 0,-1-1 0,0-25-6265</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6.329"/>
    </inkml:context>
    <inkml:brush xml:id="br0">
      <inkml:brushProperty name="width" value="0.025" units="cm"/>
      <inkml:brushProperty name="height" value="0.025" units="cm"/>
    </inkml:brush>
  </inkml:definitions>
  <inkml:trace contextRef="#ctx0" brushRef="#br0">143 0 16720,'0'0'977,"-4"10"261,-5 12-647,1 1-1,1 0 1,1 0-1,2 0 1,0 1 0,1 0-1,1 27 1,4-15-523,2 1 0,2-1 0,11 38 0,-15-66-66,-1-4-14,0 0 0,0 0 0,0 0 0,0 0 0,-1 0 0,1 0 0,-1 0 0,0 0 0,-1 6 1,0-10-41,-1 0 0,1 0 0,0 0 0,0 0 0,0 0 0,0 0 0,-1 0 0,1-1 0,0 1 0,0 0 0,0-1 0,0 1 0,0-1 0,0 1 0,0-1 0,0 1 0,0-1 0,-2-1 0,-10-11 19,1-1 0,0 0 0,0-1 0,-15-27 1,5 9 805,21 33-712,0-1 0,1 0 0,-1 0 0,0 0 0,0 0 0,1 1 0,-1-1 0,0 0 0,1 0 0,-1-1 0,1 1 0,-1 0 0,1 0 1,0 0-1,0 0 0,-1 0 0,1 0 0,0-1 0,0 1 0,0 0 0,0 0 0,0 0 0,0 0 0,0-1 0,1 1 0,-1 0 1,0 0-1,1 0 0,-1 0 0,1 0 0,-1 0 0,1 0 0,-1 0 0,1 0 0,0 0 0,-1 0 0,1 0 0,0 0 0,0 0 0,0 1 1,0-1-1,0 0 0,0 1 0,0-1 0,0 0 0,0 1 0,0-1 0,0 1 0,0 0 0,0-1 0,0 1 0,0 0 0,3 0 1,8-3-70,1 2 0,-1-1 0,1 2 0,13 0 0,-11 0 59,18 0-429,2 1-2125,-11-2-2388,0-2-4825</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6.815"/>
    </inkml:context>
    <inkml:brush xml:id="br0">
      <inkml:brushProperty name="width" value="0.025" units="cm"/>
      <inkml:brushProperty name="height" value="0.025" units="cm"/>
    </inkml:brush>
  </inkml:definitions>
  <inkml:trace contextRef="#ctx0" brushRef="#br0">0 174 13357,'0'0'6443,"13"-1"-5450,-4 0-916,-1 0 0,1 0 0,0-1 0,0-1 0,-1 1 0,1-1 0,-1-1 0,0 1 0,0-1 0,0-1 0,0 0 0,-1 0 0,9-7 0,-10 8-50,-1-1 0,0 1 0,0-1 0,-1 0 0,1 0 1,-1-1-1,0 1 0,0-1 0,-1 0 0,0 0 0,0 0 0,0-1 0,-1 1 0,0-1 0,3-12 0,-5 19-5,0-1-1,0 0 1,0 0 0,0 1 0,0-1 0,1 0-1,-1 1 1,-1-1 0,1 0 0,0 1 0,0-1 0,0 0-1,0 1 1,0-1 0,-1 0 0,1 1 0,0-1-1,-1 0 1,1 1 0,0-1 0,-1 1 0,1-1-1,-1 0 1,1 1 0,-1-1 0,1 1 0,-1-1 0,1 1-1,-1 0 1,-1-1 0,1 1-18,0 0 1,-1 0 0,1 0-1,0 0 1,-1 0-1,1 0 1,0 1-1,-1-1 1,1 1-1,0-1 1,0 1-1,-1-1 1,1 1-1,-2 1 1,-2 1-34,0 1 1,0 0-1,0 0 1,0 0-1,1 1 1,-6 6-1,5-3 10,1 1-1,-1 0 1,1 0-1,1 0 0,0 0 1,0 1-1,1 0 1,0-1-1,1 1 1,0 0-1,0 0 0,1-1 1,0 1-1,4 18 1,-3-26 21,0 0-1,0 0 1,0 0 0,1 0 0,-1 0 0,1 0 0,-1-1-1,1 1 1,0-1 0,0 1 0,-1-1 0,1 0 0,0 0 0,0 0-1,0 0 1,0 0 0,1 0 0,-1 0 0,0-1 0,0 1-1,0-1 1,1 1 0,-1-1 0,0 0 0,1 0 0,-1 0 0,0 0-1,0-1 1,1 1 0,1-1 0,6 0 29,-1-1 1,1 0-1,-1-1 0,0 0 1,16-7-1,40-29 45,-45 27-57,0 0 0,37-16 1,-56 27-27,0 1 0,0 0 1,0 0-1,0 0 1,0 0-1,0 0 0,0 0 1,0 0-1,0 0 1,0 0-1,0 0 0,-1 0 1,1 1-1,0-1 0,0 0 1,0 1-1,0-1 1,0 0-1,0 1 0,-1-1 1,1 1-1,0 0 1,0-1-1,-1 1 0,1 0 1,0-1-1,-1 1 0,1 0 1,-1 0-1,1-1 1,-1 1-1,1 0 0,-1 0 1,1 0-1,-1 0 1,0 0-1,0 0 0,1 0 1,-1 0-1,0 0 0,0 0 1,0 0-1,0-1 1,0 3-1,1 61 137,-1-39-26,-1-24-80,1 0 1,0 1 0,0-1-1,0 1 1,0-1 0,0 1-1,0-1 1,0 0 0,1 1-1,-1-1 1,0 1 0,1-1-1,-1 0 1,1 0 0,0 1-1,-1-1 1,1 0 0,0 0-1,0 1 1,0-1 0,0 0-1,0 0 1,0 0 0,0 0-1,0-1 1,0 1 0,0 0-1,0 0 1,1 0 0,-1-1-1,0 1 1,1-1 0,-1 1-1,0-1 1,1 0 0,-1 1-1,1-1 1,-1 0 0,0 0-1,1 0 1,-1 0 0,1 0-1,-1 0 1,0 0 0,1-1-1,-1 1 1,1-1 0,-1 1-1,2-1 1,9-4 328,0-1 0,-1 0 0,0-1 0,17-13 0,-4 4-95,-24 16-259,3-3-514,1 1-1,-1 0 0,0 0 0,1 0 0,-1 0 0,1 1 0,0 0 0,0-1 0,-1 1 0,1 1 1,0-1-1,0 0 0,0 1 0,0 0 0,0 0 0,6 1 0,-4 2-6685</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7.162"/>
    </inkml:context>
    <inkml:brush xml:id="br0">
      <inkml:brushProperty name="width" value="0.025" units="cm"/>
      <inkml:brushProperty name="height" value="0.025" units="cm"/>
    </inkml:brush>
  </inkml:definitions>
  <inkml:trace contextRef="#ctx0" brushRef="#br0">1 9 12139,'0'0'5542,"10"-2"-3722,35-4-384,-43 6-1341,0 0 1,0 1-1,0-1 0,0 0 1,1 1-1,-1 0 0,0-1 0,0 1 1,-1 0-1,1 0 0,0 0 0,0 0 1,0 1-1,0-1 0,-1 0 1,1 1-1,-1-1 0,1 1 0,-1-1 1,0 1-1,1 0 0,-1 0 0,0 0 1,0 0-1,0-1 0,0 1 1,-1 0-1,1 1 0,-1-1 0,1 0 1,-1 0-1,1 0 0,-1 4 0,1 5 93,0-1-1,-1 1 0,0-1 0,-1 1 0,-1 11 0,-1-14-90,0 1-1,0-1 1,0 0 0,-1-1 0,0 1 0,0-1 0,-1 1 0,0-1 0,-10 10 0,9-10 54,0 0 1,1 0-1,0 0 1,0 1-1,1 0 1,0 0-1,0 0 1,-4 13-1,8-20-138,0 0 0,0 0-1,0 0 1,0-1-1,0 1 1,1 0-1,-1 0 1,0 0-1,0-1 1,1 1 0,-1 0-1,0 0 1,1-1-1,-1 1 1,1 0-1,-1 0 1,1-1 0,-1 1-1,1-1 1,0 1-1,-1 0 1,1-1-1,0 1 1,-1-1-1,1 0 1,0 1 0,0-1-1,-1 0 1,1 1-1,0-1 1,0 0-1,0 0 1,0 1-1,-1-1 1,1 0 0,0 0-1,0 0 1,1 0-1,43 1 161,-36-2-136,4 1-176,64-4 349,-73 4-530,0 0 0,0-1-1,0 0 1,0 0-1,-1 0 1,1-1-1,0 1 1,-1-1-1,1 0 1,-1 0 0,1 0-1,-1-1 1,0 1-1,0-1 1,0 1-1,3-5 1,-2-5-3860,-4 1-2488</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7.505"/>
    </inkml:context>
    <inkml:brush xml:id="br0">
      <inkml:brushProperty name="width" value="0.025" units="cm"/>
      <inkml:brushProperty name="height" value="0.025" units="cm"/>
    </inkml:brush>
  </inkml:definitions>
  <inkml:trace contextRef="#ctx0" brushRef="#br0">52 50 11499,'0'0'3459,"-46"-10"-544,40 8-449,6 1-1088,15 1-962,19-4-96,7 2-224,9 0-32,3-3 0,-3-1-32,-2-1-1953,-7-4-6824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2.382"/>
    </inkml:context>
    <inkml:brush xml:id="br0">
      <inkml:brushProperty name="width" value="0.025" units="cm"/>
      <inkml:brushProperty name="height" value="0.025" units="cm"/>
    </inkml:brush>
  </inkml:definitions>
  <inkml:trace contextRef="#ctx0" brushRef="#br0">185 155 6438,'0'0'-395,"7"-11"3982,-3 6-3309,31-51 3270,-33 53-3123,0-1-1,-1 0 1,1 0 0,-1 0-1,0 0 1,0 0 0,0 0-1,0 0 1,-1 0 0,0 0-1,1 0 1,-2 0 0,1 0 0,0-1-1,-1 1 1,-1-4 0,2 7-379,-1 0 0,0 0 0,1 1 0,-1-1 0,0 0 0,1 0 0,-1 1 0,0-1 1,0 1-1,0-1 0,0 1 0,1-1 0,-1 1 0,0-1 0,0 1 0,0 0 0,0 0 0,0-1 1,0 1-1,0 0 0,0 0 0,0 0 0,0 0 0,0 0 0,0 0 0,0 0 0,-2 1 1,-29 9 172,22-4-199,1 0-1,0 1 0,0 0 1,1 1-1,0 0 1,0 0-1,1 1 0,0 0 1,1 0-1,-7 13 1,-3 6 117,3 0 0,-16 44 0,21-50-29,2 0-1,0 0 1,-2 24-1,7-40-92,0 0-1,1 0 1,0 0-1,0 0 1,1 0-1,0 0 1,2 10-1,-2-14-11,0 0 0,0 0 0,-1 0 0,1-1 0,0 1 0,0 0 0,1 0 0,-1-1 0,0 1-1,1-1 1,-1 1 0,1-1 0,-1 1 0,1-1 0,0 0 0,-1 0 0,1 0 0,0 0 0,0 0 0,0 0 0,0 0 0,2 0 0,5 0 40,1 0 0,-1 0 0,1-1 0,0 0 0,-1-1-1,1 0 1,-1 0 0,1-1 0,-1 0 0,0-1 0,0 0 0,0-1 0,0 1 0,-1-2 0,1 1 0,-1-1 0,0-1 0,11-8 0,-2 0 167,-1-1 1,0 0-1,0-2 1,-2 1 0,0-2-1,22-37 1,-30 46-124,-2 0 0,1-1 0,-1 1-1,0-1 1,-1 0 0,0-1 0,-1 1 0,0 0 0,0-1-1,-1 1 1,0-1 0,-1 0 0,-1 1 0,-1-12 0,2 20-119,-1 0 0,0 0 1,0 1-1,1-1 0,-1 0 1,0 1-1,0-1 1,0 1-1,-1-1 0,1 1 1,0-1-1,0 1 1,-1 0-1,1 0 0,-1 0 1,1 0-1,-1 0 1,1 0-1,-1 0 0,0 0 1,0 1-1,1-1 0,-1 1 1,0-1-1,0 1 1,0-1-1,1 1 0,-1 0 1,0 0-1,0 0 1,0 0-1,0 0 0,0 1 1,1-1-1,-1 1 1,0-1-1,0 1 0,1-1 1,-3 2-1,-4 1-712,-1 0 1,1 0-1,0 1 0,1 0 1,-1 1-1,-13 10 0,-11 13-3836,2 2-817</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8.963"/>
    </inkml:context>
    <inkml:brush xml:id="br0">
      <inkml:brushProperty name="width" value="0.025" units="cm"/>
      <inkml:brushProperty name="height" value="0.025" units="cm"/>
    </inkml:brush>
  </inkml:definitions>
  <inkml:trace contextRef="#ctx0" brushRef="#br0">13 0 12075,'0'0'2728,"-2"11"-512,1 3-1654,-4 26 847,2 1 0,1-1 0,5 56 0,-2-94-1384,-1 0 1,0-1-1,1 1 1,-1 0-1,1 0 1,-1 0-1,1 0 1,0-1 0,0 1-1,0 0 1,0 0-1,0-1 1,0 1-1,0-1 1,0 1-1,1-1 1,-1 0-1,1 1 1,-1-1 0,1 0-1,-1 0 1,1 0-1,0 0 1,0 0-1,-1-1 1,1 1-1,0 0 1,0-1-1,0 1 1,0-1 0,0 0-1,0 0 1,0 1-1,-1-1 1,1-1-1,0 1 1,0 0-1,0 0 1,0-1-1,0 1 1,0-1 0,2-1-1,5 0 74,-1-1-1,0-1 1,0 0 0,-1 0-1,1 0 1,-1-1-1,0 0 1,7-7 0,34-40-9,11-11-15,-58 63-76,-1 0 0,0-1-1,0 1 1,1 0 0,-1 0 0,0-1 0,0 1 0,1 0-1,-1 0 1,0 0 0,1-1 0,-1 1 0,0 0 0,1 0-1,-1 0 1,0 0 0,1 0 0,-1 0 0,0 0-1,1-1 1,-1 1 0,1 0 0,-1 0 0,0 0 0,1 1-1,-1-1 1,0 0 0,1 0 0,-1 0 0,0 0 0,1 0-1,-1 0 1,0 0 0,1 1 0,0-1 0,2 15-95,-7 27-63,3-38 157,0 8-26,-1-4 67,1 1 1,0 0-1,0-1 1,1 1-1,0 0 1,2 17-1,-1-25-20,-1 1 1,1-1-1,0 1 1,-1-1-1,1 1 1,0-1-1,0 1 0,0-1 1,0 0-1,0 0 1,0 1-1,0-1 0,0 0 1,0 0-1,1 0 1,-1 0-1,2 1 1,0-1 11,0 0 0,0 0 0,0-1 0,0 1 1,0 0-1,0-1 0,0 0 0,0 0 1,0 0-1,0 0 0,0 0 0,4-2 1,1 1 10,-1-1 1,1 0-1,-1-1 1,0 0-1,1 0 0,-1 0 1,0-1-1,-1 0 1,1-1-1,8-7 1,4-5 21,30-37 0,-30 34 40,-18 18-93,-6 33-337,1-17 290,2-7 48,1 0 0,-1-1 0,1 1 0,0 0 0,1 0 0,0 11 0,0-17-1,0 0 0,1-1 0,-1 1 0,0 0 0,0 0 0,1 0 0,-1 0 0,1 0 0,-1 0 0,1-1 0,-1 1 0,1 0-1,-1 0 1,1-1 0,0 1 0,-1 0 0,1-1 0,0 1 0,0-1 0,-1 1 0,2 0 0,0-1 19,0 1 0,0-1 0,1 1 0,-1-1 0,0 0 0,0 0 0,0 0 0,0 0 1,0 0-1,0-1 0,0 1 0,0-1 0,3 0 0,7-4 50,0 0 0,0-1 0,0 0 0,-1 0 0,20-17 0,-19 14-75,1 1 1,0 0-1,25-12 1,-38 20-11,0 0 0,1 0 1,-1-1-1,1 1 0,-1 0 0,1 0 1,-1 0-1,1 0 0,-1 0 0,1 0 0,-1 0 1,1 0-1,-1 0 0,1 0 0,-1 0 1,1 0-1,-1 0 0,1 0 0,-1 0 1,1 0-1,-1 0 0,1 1 0,-1-1 1,1 0-1,-1 0 0,0 1 0,1-1 0,-1 0 1,1 1-1,-1-1 0,0 0 0,1 1 1,-1-1-1,0 1 0,1 0 0,5 21-4,-6-20 9,0 0 0,0 0 0,0 0 0,0 0 0,1 0 0,-1 0 0,1 0 0,0 0 0,-1 0 0,1 0-1,0-1 1,0 1 0,0 0 0,0-1 0,0 1 0,1 0 0,-1-1 0,0 1 0,4 1 0,-1-1 50,1 0-1,-1-1 1,1 0-1,0 0 1,0 0-1,-1 0 1,1-1-1,0 0 1,0 0-1,0 0 1,0-1-1,8-1 1,56-24 128,-61 22-190,0 0 1,0 0 0,1 1 0,-1 0 0,1 0 0,0 1 0,0 0 0,0 1 0,0 0 0,17 0 0,-25 2 8,0-1 1,-1 0-1,1 1 1,0-1-1,0 1 1,-1-1-1,1 0 1,0 1-1,-1 0 0,1-1 1,-1 1-1,1-1 1,-1 1-1,1 0 1,-1-1-1,1 1 1,-1 0-1,0-1 1,1 1-1,-1 0 1,0 0-1,0 0 1,1-1-1,-1 1 1,0 0-1,0 1 1,0-1 2,0 0 0,0 0 0,0 0 0,1 0 0,-1 0 0,0 0 1,1 0-1,-1 0 0,1 0 0,-1 0 0,1-1 0,-1 1 0,1 0 1,-1 0-1,1 0 0,0-1 0,0 1 0,-1 0 0,1-1 0,0 1 1,0 0-1,0-1 0,0 1 0,-1-1 0,1 0 0,0 1 0,1-1 1,3 1-85,1-1 0,-1 1 0,0-1 1,0-1-1,0 1 0,1-1 0,-1 0 1,0 0-1,0-1 0,0 1 0,7-4 1,51-33-5020,-13 7-2445,-49 31 7699,1 0 1,-1-1-1,0 1 0,0 0 0,1 0 1,-1-1-1,0 1 0,1 0 0,-1 1 1,0-1-1,1 0 0,-1 0 0,0 0 1,1 1-1,-1-1 0,0 1 0,0-1 1,0 1-1,1-1 0,-1 1 0,0 0 1,0-1-1,0 1 0,0 0 0,0 0 1,0 0-1,0 0 0,0 0 1,-1 0-1,1 0 0,0 0 0,-1 0 1,2 2-1,-1-1 61,1 0 0,-1 0-1,1 0 1,0 0 0,0 0 0,0 0 0,0-1 0,1 1 0,-1-1 0,0 1-1,1-1 1,-1 0 0,5 2 0,21 0 62,-1-1 1,1-2-1,-1 0 0,30-5 1,45 0-1802,-100 5 1514,0 0 0,0 0 0,0 0-1,0 0 1,0 0 0,0 1 0,0-1 0,0 1-1,0-1 1,0 1 0,-1 0 0,1 0-1,0 0 1,0 0 0,-1 0 0,1 0 0,0 0-1,-1 1 1,1-1 0,-1 1 0,0-1 0,0 1-1,1-1 1,-1 1 0,1 3 0,19 19 607,-18-23-559,-1 1 0,1-1 0,0 0-1,0 0 1,0 0 0,0 0 0,1-1 0,-1 1 0,0-1-1,0 0 1,0 1 0,0-2 0,0 1 0,1 0-1,-1-1 1,0 1 0,5-2 0,51-20-53,-23 1-560,28-12-1620,-63 33 2186,-1 0 1,1 0-1,-1 0 0,1 0 1,-1 0-1,1 0 1,-1 1-1,1-1 1,-1 0-1,1 0 0,-1 0 1,1 0-1,-1 1 1,0-1-1,1 0 0,-1 0 1,1 1-1,-1-1 1,0 0-1,1 1 1,-1-1-1,0 1 0,1-1 1,-1 0-1,0 1 1,0-1-1,1 1 1,-1-1-1,0 0 0,0 1 1,0-1-1,0 1 1,1-1-1,-1 1 1,0-1-1,0 1 0,0-1 1,0 1-1,0-1 1,0 1-1,0-1 0,-1 1 1,1-1-1,0 1 1,0-1-1,0 1 1,-1 0 30,1 0 1,0 0 0,0 0 0,0 0-1,0 1 1,0-1 0,0 0 0,0 0-1,1 0 1,-1 0 0,0 0 0,1 0-1,-1 0 1,0 0 0,1 0 0,-1 0-1,1-1 1,0 1 0,-1 0 0,1 0-1,0 0 1,-1 0 0,1-1 0,0 1 0,0 0-1,0-1 1,0 1 0,-1-1 0,1 1-1,0-1 1,0 1 0,0-1 0,0 0-1,0 1 1,0-1 0,2 0 0,1 0-10,0-1 0,0 0 0,1 0 0,-1 0 0,0-1-1,0 0 1,0 1 0,0-1 0,-1-1 0,1 1 0,0 0 0,-1-1 0,0 0 0,1 0 0,2-4 0,30-20-751,-35 27 1082,16 7 583,32 8-993,-41-12 219,-1 0 0,1 0 0,0-1 1,0 0-1,0 0 0,15 0 0,117-13 74,-143 15-4548,-2-4-2082</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9.983"/>
    </inkml:context>
    <inkml:brush xml:id="br0">
      <inkml:brushProperty name="width" value="0.025" units="cm"/>
      <inkml:brushProperty name="height" value="0.025" units="cm"/>
    </inkml:brush>
  </inkml:definitions>
  <inkml:trace contextRef="#ctx0" brushRef="#br0">1 1948 8968,'0'0'2568,"10"-2"-1094,73-24 518,-2-3 1,102-52 0,-87 37-1677,690-318 779,301-133 38,23 60 1150,-248 161-57,-581 200-1946,321-41 0,-494 106-1600,-89 7-6921,-52 6 2887,-14 2-2905</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20.330"/>
    </inkml:context>
    <inkml:brush xml:id="br0">
      <inkml:brushProperty name="width" value="0.025" units="cm"/>
      <inkml:brushProperty name="height" value="0.025" units="cm"/>
    </inkml:brush>
  </inkml:definitions>
  <inkml:trace contextRef="#ctx0" brushRef="#br0">109 1 9289,'-11'4'144,"-1"1"301,-1 1 0,1-1 0,1 2 0,-16 10 0,25-16-385,0 0 1,1 0-1,-1 0 1,1 0-1,0 1 0,-1-1 1,1 0-1,0 1 1,0-1-1,0 1 1,0-1-1,0 1 1,0 0-1,0-1 0,0 1 1,1 0-1,-1-1 1,0 1-1,1 0 1,0 0-1,-1 0 1,1 0-1,0-1 0,0 1 1,0 0-1,0 0 1,1 0-1,-1 0 1,0 0-1,1-1 1,-1 1-1,1 0 0,0 0 1,-1-1-1,1 1 1,0 0-1,0-1 1,0 1-1,0-1 1,3 3-1,8 7 159,2 0-1,-1-1 1,1 0 0,1-1-1,0 0 1,0-2 0,26 10-1,-12-4 297,662 250 6289,-120-53-4886,-446-157-2062,-4 6 0,172 112 0,-204-109-751,14 9-724,-31-27-3944,-9-12-10538</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21.355"/>
    </inkml:context>
    <inkml:brush xml:id="br0">
      <inkml:brushProperty name="width" value="0.025" units="cm"/>
      <inkml:brushProperty name="height" value="0.025" units="cm"/>
    </inkml:brush>
  </inkml:definitions>
  <inkml:trace contextRef="#ctx0" brushRef="#br0">84 0 12844,'0'0'8830,"1"18"-8323,7 125 730,25 252 857,-29-370-2123,3 8-118,-2 0 0,-1 1 0,-2-1 1,-2 49-1,0-81 126,0 0 1,0-1-1,0 1 1,0 0 0,0-1-1,0 1 1,0 0-1,0-1 1,0 1 0,0 0-1,0-1 1,-1 1-1,1 0 1,0-1-1,0 1 1,-1-1 0,1 1-1,0 0 1,-1-1-1,1 1 1,-1-1 0,1 1-1,0-1 1,-1 1-1,1-1 1,-1 1-1,0-1 1,1 0 0,-1 1-1,1-1 1,-1 0-1,0 1 1,1-1 0,-1 0-1,1 0 1,-1 1-1,0-1 1,1 0-1,-1 0 1,0 0 0,1 0-1,-1 0 1,0 0-1,0 0 1,1 0 0,-1 0-1,0-1 1,1 1-1,-1 0 1,1 0-1,-1-1 1,0 1 0,1 0-1,-2-1 1,-1-1-21,0 0 0,0-1 1,0 1-1,0-1 0,0 0 0,1 1 1,-1-1-1,-2-5 0,-11-21 32,2 0-1,2-1 0,0 0 0,2-1 0,2-1 1,0 1-1,2-1 0,2-1 0,1 1 0,1 0 1,5-54-1,-3 85 19,0 0 0,0 0 0,0 0 0,0 0 0,0 0 0,0 0 0,1 0 0,-1 0 0,0 0 0,1 0 0,-1 0 0,1 0 0,-1 0 0,1 0 0,-1 1 0,1-1 1,0 0-1,-1 0 0,1 1 0,0-1 0,-1 0 0,1 1 0,0-1 0,0 1 0,0-1 0,0 1 0,0-1 0,0 1 0,-1 0 0,1-1 0,0 1 0,0 0 0,0 0 0,0 0 0,0 0 0,0 0 0,0 0 0,0 0 0,0 0 0,0 0 0,0 0 0,0 0 0,0 1 1,0-1-1,0 0 0,0 1 0,0-1 0,1 1 0,10 4-71,-1 0 0,0 1 0,14 9 0,-6-4-229,-6-5-1015,1-1 0,-1-1 0,1 0 1,23 3-1,10-3-5666</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21.824"/>
    </inkml:context>
    <inkml:brush xml:id="br0">
      <inkml:brushProperty name="width" value="0.025" units="cm"/>
      <inkml:brushProperty name="height" value="0.025" units="cm"/>
    </inkml:brush>
  </inkml:definitions>
  <inkml:trace contextRef="#ctx0" brushRef="#br0">128 331 12107,'0'0'3668,"-11"6"-1666,2-1-1764,1 0-1,-1 1 1,1 0 0,1 1-1,-1 0 1,1 0 0,0 0 0,1 1-1,0 0 1,0 0 0,1 1-1,0-1 1,0 1 0,1 0 0,0 1-1,-3 10 1,6-17-213,0 1 1,0 0-1,0-1 0,1 1 0,-1 0 1,1 0-1,0-1 0,0 1 1,0 0-1,1 0 0,-1 0 0,1-1 1,0 1-1,2 5 0,-3-8-20,1 0-1,-1 0 1,1 0-1,0-1 0,0 1 1,-1 0-1,1 0 1,0 0-1,0-1 1,0 1-1,0 0 1,0-1-1,0 1 1,0-1-1,0 1 1,0-1-1,0 0 0,0 1 1,2-1-1,0 0 14,0 1 0,0-2-1,0 1 1,0 0-1,0 0 1,0-1 0,0 0-1,0 0 1,0 0-1,4-1 1,2-3 9,0-1 1,0 1-1,0-1 1,-1-1-1,0 0 1,0 0-1,0 0 1,-1-1-1,0 0 1,7-12-1,8-13 188,23-48-1,-35 59 254,-1 6-387,-7 41-229,-2-14 149,0 0 1,1 0 0,0 1-1,1-1 1,0 0 0,5 16-1,-6-24 5,0-1 0,0 0 0,0 0-1,1 0 1,-1 1 0,1-1 0,-1-1-1,1 1 1,0 0 0,-1 0 0,1-1-1,0 1 1,0 0 0,0-1 0,0 0-1,0 0 1,1 0 0,-1 0 0,0 0-1,1 0 1,-1 0 0,0-1 0,1 1-1,-1-1 1,1 1 0,-1-1-1,1 0 1,-1 0 0,1 0 0,-1-1-1,1 1 1,-1-1 0,0 1 0,1-1-1,-1 0 1,4-1 0,3-2 99,0 0 0,0-1 0,0 1 0,-1-2-1,0 1 1,0-1 0,0-1 0,-1 1 0,0-1 0,0-1 0,7-9 0,2-4 198,-1-1 0,-1 0 0,12-27 1,-18 33-156,-1 0 0,-1-1 0,0 0 0,-1-1 0,-1 1 0,-1-1 1,0 0-1,-1 0 0,-1 0 0,-1 0 0,-3-33 0,3 50-149,-1 0 1,1 0-1,0 0 0,0 0 0,-1-1 1,1 1-1,0 0 0,-1 0 0,1 0 1,-1 0-1,0 0 0,1 0 0,-1 0 1,0 0-1,1 1 0,-1-1 0,0 0 1,0 0-1,0 0 0,-1 0 0,1 1-4,1 0 0,-1 0 0,0 0-1,0-1 1,0 1 0,1 0 0,-1 1-1,0-1 1,0 0 0,0 0 0,0 0-1,1 0 1,-1 1 0,0-1 0,0 0-1,1 1 1,-1-1 0,0 0 0,0 1-1,0 0 1,-3 2-11,1 0 1,0 0-1,0 0 0,0 0 1,1 1-1,-1-1 0,1 1 1,0 0-1,-2 4 0,-7 18 7,2 1-1,1 1 0,1-1 1,1 1-1,2 0 1,1 1-1,1-1 0,1 1 1,3 33-1,-1-57 14,0-1 0,0 0 0,1 0 0,-1 0 0,1 0 0,0 0 0,0 0 0,0 0 0,0-1 1,1 1-1,-1-1 0,1 0 0,0 1 0,0-1 0,1-1 0,-1 1 0,0 0 0,1-1 0,0 0 0,-1 1 0,1-1 0,0-1 0,0 1 0,0-1 0,0 1 0,0-1 0,1 0 0,-1-1 0,0 1 0,8-1 0,2 2-416,1-2 1,0 0-1,18-2 0,34-9-4819,-25 1 26,-3-1-1959</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22.187"/>
    </inkml:context>
    <inkml:brush xml:id="br0">
      <inkml:brushProperty name="width" value="0.025" units="cm"/>
      <inkml:brushProperty name="height" value="0.025" units="cm"/>
    </inkml:brush>
  </inkml:definitions>
  <inkml:trace contextRef="#ctx0" brushRef="#br0">175 25 13293,'0'0'3875,"-11"-4"-773,1 0-2490,-1 0 0,1 1 0,-1 0 0,0 1-1,-21-2 1,29 4-554,0 0 0,0 0-1,0 0 1,0 0-1,0 0 1,0 0 0,0 1-1,0 0 1,0-1-1,0 1 1,1 0 0,-1 1-1,0-1 1,0 0-1,1 1 1,-1-1 0,1 1-1,-1 0 1,1 0-1,0 0 1,-1 0-1,1 0 1,0 1 0,1-1-1,-1 1 1,0-1-1,1 1 1,-1 0 0,1-1-1,0 1 1,-2 5-1,3-7-57,0-1 0,0 0-1,0 1 1,0-1-1,0 1 1,0-1-1,0 1 1,0-1-1,0 1 1,0-1 0,0 1-1,1-1 1,-1 0-1,0 1 1,0-1-1,0 1 1,1-1 0,-1 0-1,0 1 1,0-1-1,1 1 1,-1-1-1,0 0 1,1 1-1,-1-1 1,0 0 0,1 0-1,-1 1 1,0-1-1,2 0 1,19 6-99,36-4-504,-41-2 85,39 3-711,0 3-1,88 21 0,-141-27 1277,0 1 0,0-1 0,0 1-1,0-1 1,0 1 0,0 0-1,0 0 1,-1-1 0,1 1 0,0 1-1,-1-1 1,1 0 0,-1 0-1,1 0 1,2 4 0,-4-5 24,0 1 1,1 0-1,-1 0 1,0-1-1,0 1 1,0 0 0,0 0-1,0-1 1,0 1-1,0 0 1,-1-1-1,1 1 1,0 0-1,0 0 1,0-1-1,-1 1 1,1 0 0,0-1-1,-1 1 1,1-1-1,-1 1 1,1 0-1,0-1 1,-1 1-1,1-1 1,-1 1-1,0 0 1,-6 4 278,0 0 1,1-1-1,-1 0 0,-1 0 1,-11 4-1,-13 5-106,-1-1 0,-1-2 0,0-1 0,0-2 0,-1-1 0,-49 1 0,83-7-281,1 0-1,0 0 1,0-1-1,0 1 1,-1 0 0,1 0-1,0-1 1,0 1-1,0 0 1,0 0-1,-1-1 1,1 1-1,0 0 1,0 0-1,0-1 1,0 1-1,0 0 1,0 0 0,0-1-1,0 1 1,0 0-1,0-1 1,0 1-1,0 0 1,0-1-1,0 1 1,0 0-1,0 0 1,0-1-1,0 1 1,0 0 0,0 0-1,1-1 1,-1 1-1,0 0 1,0 0-1,0-1 1,0 1-1,1 0 1,-1 0-1,0 0 1,0-1 0,0 1-1,1 0 1,-1 0-1,0 0 1,0 0-1,1-1 1,-1 1-1,0 0 1,1 0-1,-1 0 1,0 0-1,0 0 1,1 0 0,-1 0-1,0 0 1,1 0-1,11-8-1829,1 0 0,0 0 0,21-8 0,16-6-4731</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22.612"/>
    </inkml:context>
    <inkml:brush xml:id="br0">
      <inkml:brushProperty name="width" value="0.025" units="cm"/>
      <inkml:brushProperty name="height" value="0.025" units="cm"/>
    </inkml:brush>
  </inkml:definitions>
  <inkml:trace contextRef="#ctx0" brushRef="#br0">220 422 12332,'0'0'9219,"-10"-3"-8141,2 3-985,1-1-1,0 1 0,-1 0 0,1 0 0,0 1 0,0 0 1,-1 0-1,1 1 0,0-1 0,0 2 0,0-1 0,0 1 0,1 0 1,-1 1-1,1-1 0,0 1 0,0 0 0,-7 7 0,4-3 106,0-1-1,1 2 0,1-1 1,-1 1-1,1 0 0,-7 12 0,13-18-149,0 0-1,-1-1 0,1 1 0,0 0 0,0-1 0,0 1 0,1 0 1,-1 0-1,1 0 0,-1 0 0,1 0 0,0 5 0,1-6-37,-1 0 0,1-1 1,0 1-1,-1-1 0,1 1 0,0 0 0,0-1 0,0 0 0,0 1 0,0-1 1,0 1-1,0-1 0,1 0 0,-1 0 0,0 0 0,1 0 0,-1 0 0,1 0 1,-1 0-1,1 0 0,-1-1 0,1 1 0,2 0 0,9 3 12,-1-2 0,1 1 0,-1-2 1,1 0-1,0 0 0,0-1 0,0-1 0,-1 0 0,1-1 0,0 0 0,-1-1 0,0 0 0,1-1 0,-1 0 1,22-12-1,-10 3-12,-1 0 1,0-1-1,-1-2 1,0 0-1,-1-1 1,30-34-1,-34 32 17,-1 0 0,-1-2 0,-1 0-1,-1 0 1,14-31 0,-21 37 15,0-1 1,-1 0 0,0 1-1,-1-2 1,-1 1 0,-1 0-1,0-1 1,-1 1 0,-1-19-1,-1 31-35,1-1-1,-1 0 0,1 1 1,-1-1-1,-1 1 0,1-1 1,-1 1-1,0-1 0,0 1 1,0 0-1,0 0 0,-1 0 1,1 0-1,-1 0 0,0 1 1,0-1-1,-1 1 0,1 0 1,-1 0-1,1 0 0,-1 0 1,0 0-1,0 1 0,-1 0 1,1 0-1,0 0 0,-1 1 1,-5-3-1,2 3-15,0-1 0,0 1 0,-1 1 1,1-1-1,0 1 0,0 1 0,0 0 0,0 0 1,0 0-1,0 1 0,0 0 0,1 1 1,-1 0-1,0 0 0,-13 8 0,9-3-8,0 1 0,0 0 1,1 0-1,0 1 0,-16 20 0,23-26 19,1 1 0,-1 0 0,1-1 0,0 1 0,0 0 0,1 1 0,-1-1 1,1 0-1,0 1 0,1-1 0,-1 1 0,1 0 0,0-1 0,1 1 0,-1 0 0,1 0 0,1 9 0,0-13 1,0 1-1,0-1 1,0 1-1,0-1 1,1 1-1,-1-1 1,1 0-1,-1 0 1,1 0-1,0 0 1,0 0-1,0 0 1,0 0-1,0-1 1,0 1-1,0 0 1,1-1-1,-1 0 1,1 0 0,-1 0-1,1 0 1,3 1-1,8 2 18,0 0-1,29 2 0,-30-5-12,25 4-35,-3-2-54,0 2-1,40 12 0,-67-15 75,0 0 0,0 1 0,0 0 0,-1 1 0,1-1 0,-1 1 0,0 1 0,0 0 1,0 0-1,-1 0 0,0 1 0,0-1 0,0 2 0,8 10 0,-11-11 41,-1 0 1,1-1-1,-2 1 0,1 0 1,0 0-1,-1 0 1,0 0-1,-1 0 0,0 0 1,1 1-1,-2-1 1,1 0-1,-1 0 0,0 0 1,0 0-1,-1 0 1,1 0-1,-1 0 0,-4 7 1,2-4-166,-1 0 0,0 0 1,0-1-1,-12 16 0,12-18-480,0-1 0,0 0-1,0-1 1,-1 1 0,1-1 0,-13 7 0,-13 1-6659</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22.942"/>
    </inkml:context>
    <inkml:brush xml:id="br0">
      <inkml:brushProperty name="width" value="0.025" units="cm"/>
      <inkml:brushProperty name="height" value="0.025" units="cm"/>
    </inkml:brush>
  </inkml:definitions>
  <inkml:trace contextRef="#ctx0" brushRef="#br0">1 532 16848,'0'0'1452,"18"-3"-518,311-72 1881,-132 27-980,491-78 497,7 35-2398,-222 32-1244,-159 9-1882,-112-2-3594,-117 25 1341</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2.813"/>
    </inkml:context>
    <inkml:brush xml:id="br0">
      <inkml:brushProperty name="width" value="0.025" units="cm"/>
      <inkml:brushProperty name="height" value="0.025" units="cm"/>
    </inkml:brush>
  </inkml:definitions>
  <inkml:trace contextRef="#ctx0" brushRef="#br0">71 1 15887,'0'0'3043,"1"9"-2584,2 15-65,-2 0 0,-1 0 0,-1 1 0,-7 40 0,-29 100 691,17-84 200,18-76-1201,0 2 63,1 0-1,-1 0 0,1 0 0,0 0 0,0 0 1,1 0-1,1 10 0,-1-15-125,1 0-1,0 0 1,0-1-1,0 1 1,0 0-1,0-1 1,0 1-1,0 0 1,0-1 0,1 0-1,-1 1 1,1-1-1,-1 0 1,1 0-1,-1 0 1,1 0-1,0 0 1,-1 0-1,1 0 1,0 0-1,0-1 1,-1 1-1,1-1 1,0 1 0,0-1-1,0 0 1,0 0-1,0 1 1,0-2-1,0 1 1,2 0-1,66-1 547,0-3-1,113-20 1,-7 0-414,128 2-1056,-303 21 492,-1 1-1,1-1 0,-1 0 1,1 1-1,0-1 0,-1 0 0,1 0 1,-1 1-1,1-1 0,-1 0 1,0 0-1,1 0 0,-1 1 0,0-1 1,0 0-1,0 0 0,1 0 0,-1 0 1,0 0-1,0 0 0,0 0 1,0 0-1,-1 0 0,1 1 0,0-1 1,0 0-1,0 0 0,-1 0 1,1 0-1,0 0 0,-1 0 0,-8-13-9736</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3.317"/>
    </inkml:context>
    <inkml:brush xml:id="br0">
      <inkml:brushProperty name="width" value="0.025" units="cm"/>
      <inkml:brushProperty name="height" value="0.025" units="cm"/>
    </inkml:brush>
  </inkml:definitions>
  <inkml:trace contextRef="#ctx0" brushRef="#br0">0 401 14157,'0'0'5034,"10"-4"-4452,19-8-174,-1-2-1,0-1 0,-1-1 1,-1-2-1,0 0 1,-2-1-1,27-28 0,-10 6-86,-2-2 0,-2-2 0,36-56 0,-73 100-317,0 1 1,0 0-1,0-1 0,0 1 0,0-1 0,1 1 0,-1 0 0,0-1 0,0 1 0,1 0 0,-1 0 0,0-1 1,0 1-1,1 0 0,-1 0 0,0-1 0,1 1 0,-1 0 0,0 0 0,1 0 0,-1-1 0,1 1 1,-1 0-1,0 0 0,1 0 0,-1 0 0,1 0 0,-1 0 0,0 0 0,1 0 0,-1 0 0,1 0 0,-1 0 1,1 0-1,8 15 81,2 42 44,-6-29 15,0-10-43,0-1 0,0 1 0,2-1 1,0 0-1,1-1 0,1 0 0,15 22 0,-18-31-288,-1-1 1,1 0 0,0-1-1,0 1 1,0-1-1,1 0 1,14 7-1,-14-8-628,0-2 1,0 1-1,0-1 0,1 0 1,-1 0-1,1-1 0,0 0 1,-1 0-1,13-1 0,22-2-14532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2.856"/>
    </inkml:context>
    <inkml:brush xml:id="br0">
      <inkml:brushProperty name="width" value="0.025" units="cm"/>
      <inkml:brushProperty name="height" value="0.025" units="cm"/>
    </inkml:brush>
  </inkml:definitions>
  <inkml:trace contextRef="#ctx0" brushRef="#br0">1 115 14029,'0'0'7549,"4"8"-6535,-4-7-1004,1 2 20,0 0 0,0-1 0,0 1 0,1 0 0,-1-1 0,1 1 0,0-1 0,-1 1 0,1-1 0,0 0 0,1 0 0,-1 0 0,0 0 0,0 0 0,1 0 1,-1 0-1,1-1 0,0 0 0,0 1 0,-1-1 0,1 0 0,0 0 0,0-1 0,0 1 0,0 0 0,0-1 0,0 0 0,4 0 0,6 0-1,0-1-1,0-1 1,1 0 0,-1-1-1,0-1 1,-1 1 0,1-2-1,-1 0 1,0-1 0,0 0-1,11-8 1,-5 3-8,-1-1 0,0-1 0,-1-1 0,-1 0 0,0-1 0,17-23 0,-32 38-23,0 0-1,0 0 1,0 0 0,0 0 0,0 0-1,0 0 1,0 0 0,0 1 0,1-1-1,-1 0 1,0 0 0,0 0 0,0 0-1,0 0 1,0 0 0,0 0 0,0 0-1,0 0 1,0 0 0,0 0 0,0 0-1,0 1 1,1-1 0,-1 0 0,0 0-1,0 0 1,0 0 0,0 0-1,0 0 1,0 0 0,0 0 0,0 0-1,0 0 1,1 0 0,-1 0 0,0 0-1,0 0 1,0 0 0,0 0 0,0 0-1,0 0 1,0 0 0,0 0 0,1 0-1,-1 0 1,0 0 0,0-1 0,0 1-1,0 0 1,0 0 0,0 0 0,0 0-1,0 0 1,0 0 0,0 0-1,0 0 1,1 0 0,-1 0 0,0 0-1,0 0 1,0-1 0,0 1 0,0 0-1,-1 16-78,-6 21 35,0-16 15,-15 47 72,21-62-50,-1-1 1,2 0-1,-1 1 0,0-1 0,1 0 1,0 1-1,1-1 0,-1 1 1,1-1-1,2 8 0,-3-12 8,1 0 0,0 1 0,0-1 0,0 0 0,1 0 0,-1 0 0,0 0 0,0 0 0,1 0 0,-1-1-1,0 1 1,1 0 0,-1-1 0,1 1 0,-1-1 0,1 1 0,-1-1 0,1 0 0,-1 1 0,1-1 0,-1 0 0,1 0-1,-1 0 1,1 0 0,-1 0 0,1-1 0,-1 1 0,1 0 0,-1-1 0,1 1 0,-1-1 0,2 0 0,50-21 154,-34 8-126,0-2 0,-1 1 0,0-2 0,-1-1 0,22-29 0,29-30 3,-68 102-292,-14 24 380,11-43-55,0 1 0,1 1 0,0-1-1,0 0 1,1 0 0,0 1 0,0-1 0,1 14 0,0-20-59,1-1-1,0 1 1,-1 0 0,1-1 0,0 1 0,0-1-1,-1 1 1,1-1 0,0 0 0,0 1 0,0-1-1,0 0 1,-1 0 0,1 1 0,0-1 0,0 0-1,0 0 1,0 0 0,0 0 0,0 0 0,0 0-1,0 0 1,-1 0 0,1-1 0,0 1 0,0 0-1,0-1 1,0 1 0,-1 0 0,1-1 0,1 0-1,29-11 79,5-12-1614,-14 4-3214,-7 5-1826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0.162"/>
    </inkml:context>
    <inkml:brush xml:id="br0">
      <inkml:brushProperty name="width" value="0.025" units="cm"/>
      <inkml:brushProperty name="height" value="0.025" units="cm"/>
    </inkml:brush>
  </inkml:definitions>
  <inkml:trace contextRef="#ctx0" brushRef="#br0">83 187 6022,'-8'0'-70,"-13"0"475,-33-1 7721,54 1-7969,38-4 684,287-23 1509,238-18-1662,-277 28-629,621-48 757,-905 65-838,13-4-662,-11-7-3548,-4-2-3498</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32.586"/>
    </inkml:context>
    <inkml:brush xml:id="br0">
      <inkml:brushProperty name="width" value="0.025" units="cm"/>
      <inkml:brushProperty name="height" value="0.025" units="cm"/>
    </inkml:brush>
  </inkml:definitions>
  <inkml:trace contextRef="#ctx0" brushRef="#br0">501 119 4901,'0'0'768,"-1"-8"2862,0 5-3457,1-1-1,-1 1 0,0 0 0,0-1 0,0 1 0,0 0 0,0-1 0,-1 1 0,0 0 0,1 0 0,-1 0 0,-4-4 0,1 2 154,-1 0-1,0 0 1,0 1 0,0-1-1,0 1 1,-10-4 0,7 3 48,-1 1 1,1 0 0,-1 1-1,0 0 1,0 0 0,-1 1-1,1 0 1,0 1 0,-19-1-1,20 3-297,1 0 0,-1 0 0,0 1 0,1 0 0,-1 1 0,1 0 0,0 0 1,0 0-1,0 1 0,0 0 0,1 1 0,0 0 0,0 0 0,0 1 0,0-1 0,1 1 0,0 1 0,-8 10 0,-5 10 23,1 1-1,2 0 1,0 2 0,2-1-1,2 2 1,0 0-1,3 0 1,0 1 0,-6 47-1,6-10-43,3 0-1,3 0 0,9 103 0,-3-143-57,2 0 1,0 0-1,2-1 1,1 0-1,12 29 0,-15-44 20,1 0 0,0 0 0,1 0 0,1-1 0,0 0 0,1 0 0,0-1 0,0 0 0,1-1 0,1 0 0,0 0 0,12 8 0,-15-14 36,-1 0-1,1 0 1,0 0-1,0-1 1,0-1-1,0 1 1,1-1-1,-1 0 1,1-1-1,-1 0 1,1-1-1,16 0 0,-12-2 17,0 0 0,-1-1 0,0 0 0,0-1-1,0-1 1,0 1 0,22-14 0,-5-1 71,-1-2-1,0-1 1,-1-1 0,-2-2 0,32-37-1,-33 32 23,0 0 1,-3-2-1,0-1 0,-2 0 0,-1-1 0,22-65 0,-30 70-25,-2-2 0,-1 1-1,-1-1 1,-1 0 0,-2 0-1,-2 0 1,0-1 0,-8-53-1,5 72-80,0 0 0,-2 0 0,1 1 0,-2-1 0,1 1 0,-2 0 0,0 0 0,0 1 0,-1-1 0,-1 1 0,1 1 0,-2 0 0,1 0 0,-2 0 0,1 1 0,-1 1 0,-12-9 0,6 7-141,1 1 0,-1 0-1,-1 2 1,1 0 0,-1 0 0,0 2 0,-1 0 0,1 1 0,-1 0 0,0 2-1,-34-1 1,36 3-983,0 0 0,0 1 1,0 0-1,0 2 0,0 0 0,-23 7 0,6 3-5505</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8.331"/>
    </inkml:context>
    <inkml:brush xml:id="br0">
      <inkml:brushProperty name="width" value="0.025" units="cm"/>
      <inkml:brushProperty name="height" value="0.025" units="cm"/>
    </inkml:brush>
  </inkml:definitions>
  <inkml:trace contextRef="#ctx0" brushRef="#br0">29 0 4676,'0'0'16485,"-2"14"-16191,-8 42 991,2 1 0,0 104-1,8-159-1247,0 0 0,1-1 0,-1 1 0,1 0 0,-1-1 0,1 1 0,-1-1 0,1 1 0,0 0 0,0-1 0,0 0 0,0 1 0,0-1 0,0 1 0,0-1 0,0 0 0,1 0 0,-1 0 0,0 0 0,1 0 0,-1 0 0,1 0 0,-1 0 0,1-1 0,-1 1-1,1 0 1,0-1 0,-1 1 0,1-1 0,0 0 0,-1 0 0,1 1 0,0-1 0,0 0 0,-1-1 0,1 1 0,0 0 0,-1 0 0,4-2 0,5 1 75,-1-1 0,0 0 0,0-1 0,0 0 1,0-1-1,9-4 0,2-3-25,-1-2 0,0 0 1,-1-1-1,0-1 0,22-24 1,-33 32-94,0-1 0,0 0-1,-1 0 1,0 0 0,-1-1 0,0 0 0,0 0 0,-1 0 0,0-1 0,-1 1 0,0-1-1,0 0 1,-1 0 0,2-15 0,-4 24-170,0 0 0,0 1 0,0-1 0,0 0 0,0 1 0,0-1 1,0 1-1,0-1 0,0 0 0,0 1 0,-1-1 0,1 1 0,0-1 0,0 0 0,-1 1 0,1-1 0,0 1 0,-1-1 0,1 1 0,0-1 0,-1 1 0,1-1 0,-1 1 1,1-1-1,-1 1 0,1 0 0,-1-1 0,1 1 0,-1 0 0,1-1 0,-1 1 0,1 0 0,-1 0 0,0-1 0,1 1 0,-1 0 0,0 0 0,1 0 0,-1 0 0,1 0 0,-1 0 1,0 0-1,1 0 0,-1 0 0,0 0 0,1 0 0,-2 1 0,-12 0-6668</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8.679"/>
    </inkml:context>
    <inkml:brush xml:id="br0">
      <inkml:brushProperty name="width" value="0.025" units="cm"/>
      <inkml:brushProperty name="height" value="0.025" units="cm"/>
    </inkml:brush>
  </inkml:definitions>
  <inkml:trace contextRef="#ctx0" brushRef="#br0">0 0 14542,'0'0'6630,"23"54"-5445,1-46-480,-1-1-481,11-5-64,0-2-256,-6 0-2434,6-7-3108,-5-3-3682</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9.023"/>
    </inkml:context>
    <inkml:brush xml:id="br0">
      <inkml:brushProperty name="width" value="0.025" units="cm"/>
      <inkml:brushProperty name="height" value="0.025" units="cm"/>
    </inkml:brush>
  </inkml:definitions>
  <inkml:trace contextRef="#ctx0" brushRef="#br0">118 1 12396,'0'0'7820,"-10"0"-7515,5 0-261,1 0 0,-1 1 0,1-1-1,0 1 1,-1 0 0,1 0 0,-1 0 0,1 1 0,0-1 0,0 1 0,0 0 0,0 0 0,0 1 0,0-1 0,1 1 0,-1 0-1,1 0 1,-1 0 0,1 0 0,0 0 0,1 1 0,-1-1 0,0 1 0,1 0 0,0 0 0,0 0 0,0 0 0,0 0 0,1 1 0,0-1-1,0 0 1,0 1 0,0-1 0,0 6 0,1-9-30,0 0 0,0 0 1,0 0-1,0 1 0,1-1 0,-1 0 0,0 0 0,0 0 0,1 0 0,-1 0 0,1 0 0,-1 0 1,1 0-1,-1 0 0,1 0 0,0 0 0,-1 0 0,1 0 0,0 0 0,0 0 0,-1-1 1,1 1-1,0 0 0,0-1 0,0 1 0,0-1 0,2 2 0,0-1 12,0-1 0,0 1-1,1-1 1,-1 1 0,0-1-1,0 0 1,0 0 0,0 0 0,0-1-1,5 0 1,-2-1 1,0 1 0,0-1-1,0 0 1,0 0 0,0-1-1,-1 1 1,1-2 0,-1 1-1,1 0 1,6-7 0,-9 7 70,-1 1 0,0-1 0,0 1 0,0-1 0,0 0 0,-1 0 0,1 1 0,-1-1-1,0 0 1,0-1 0,0 1 0,0 0 0,0 0 0,-1 0 0,1 0 0,-1-1 0,0 1 0,0 0 0,0-4 0,-1 5-103,0 0-1,-1 1 1,1-1-1,0 0 1,0 0-1,-1 1 1,1-1-1,-1 1 1,0-1-1,1 1 1,-1 0-1,0 0 1,0 0-1,0 0 1,0 0-1,0 0 1,0 0-1,0 0 1,0 1-1,0-1 1,0 1-1,0 0 1,0-1-1,-1 1 1,1 0-1,0 0 1,0 1-1,-3-1 1,-1 4-4928,14 2-2635,11-3 2306</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9.401"/>
    </inkml:context>
    <inkml:brush xml:id="br0">
      <inkml:brushProperty name="width" value="0.025" units="cm"/>
      <inkml:brushProperty name="height" value="0.025" units="cm"/>
    </inkml:brush>
  </inkml:definitions>
  <inkml:trace contextRef="#ctx0" brushRef="#br0">123 6 8520,'0'0'12449,"-10"-2"-11232,2 1-1025,0-1 1,-1 2-1,1-1 0,-17 2 0,23-1-146,-1 0 0,0 1 1,1-1-1,-1 1 0,1-1 0,-1 1 0,1 0 0,-1 0 0,1 0 0,-1 1 1,1-1-1,0 0 0,0 1 0,0 0 0,0-1 0,0 1 0,0 0 0,0 0 1,0 0-1,1 0 0,-1 0 0,1 1 0,0-1 0,-2 4 0,3-5-56,0 0 0,0 0-1,0 0 1,0 0 0,0 0-1,1 0 1,-1 0-1,0-1 1,1 1 0,-1 0-1,0 0 1,1 0 0,-1 0-1,1-1 1,-1 1-1,1 0 1,0-1 0,-1 1-1,1 0 1,0-1 0,0 1-1,-1-1 1,1 1 0,0-1-1,0 1 1,0-1-1,-1 1 1,1-1 0,0 0-1,0 0 1,0 1 0,0-1-1,0 0 1,1 0 0,47 10-1329,-32-7 526,-6 0 335,36 11-642,-45-14 1149,-1 1 0,1-1 0,-1 1 0,1 0 0,-1-1 1,0 1-1,1 0 0,-1 0 0,0 0 0,0 0 0,1 0 0,-1 0 0,0 0 0,0 1 1,0-1-1,0 0 0,-1 1 0,1-1 0,0 0 0,0 1 0,-1-1 0,1 1 1,-1-1-1,1 3 0,-2-2 173,0 0-1,1 0 1,-1 0 0,0 0 0,-1-1 0,1 1 0,0-1 0,0 1-1,-1 0 1,1-1 0,-1 0 0,1 1 0,-1-1 0,0 0 0,1 0-1,-1 0 1,0 0 0,0 0 0,0 0 0,0-1 0,-3 2 0,-45 12 476,28-16-683,15-9-3376,8 9 2877,-1 0 1,1-1-1,-1 1 0,1 0 1,0 0-1,0 0 1,0 0-1,0 0 1,0 1-1,1-1 0,-1 0 1,0 0-1,1 1 1,-1-1-1,1 1 1,2-2-1,21-17-5576</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9.744"/>
    </inkml:context>
    <inkml:brush xml:id="br0">
      <inkml:brushProperty name="width" value="0.025" units="cm"/>
      <inkml:brushProperty name="height" value="0.025" units="cm"/>
    </inkml:brush>
  </inkml:definitions>
  <inkml:trace contextRef="#ctx0" brushRef="#br0">1 0 11339,'0'0'13191,"8"8"-12364,-3-3-772,-1-1-1,1 0 0,0 0 1,1-1-1,-1 1 0,0-1 1,1 0-1,0-1 0,0 1 1,0-1-1,0 0 0,0-1 1,0 1-1,0-1 0,0 0 1,12-1-1,267-16-1261,-283 16 1255,0 0 0,0 0 0,-1 0 0,1 0-1,0 1 1,0-1 0,-1 1 0,1-1-1,0 1 1,-1 0 0,1-1 0,-1 1 0,1 0-1,-1 0 1,1 0 0,-1 1 0,1-1 0,-1 0-1,0 0 1,0 1 0,0-1 0,2 4 0,-2-4 25,0 1 1,0-1 0,1 1-1,-1-1 1,0 1 0,1-1-1,-1 0 1,1 1 0,-1-1 0,1 0-1,0 0 1,-1 0 0,1 0-1,0-1 1,0 1 0,-1 0-1,1-1 1,0 1 0,2-1-1,14 1 174,0-1 0,0-1 0,0-1 0,-1 0 0,1-2 0,29-8 0,32-7-1890,-68 18 143,0-1 0,0 2 0,0 0-1,0 0 1,15 2 0</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30.375"/>
    </inkml:context>
    <inkml:brush xml:id="br0">
      <inkml:brushProperty name="width" value="0.025" units="cm"/>
      <inkml:brushProperty name="height" value="0.025" units="cm"/>
    </inkml:brush>
  </inkml:definitions>
  <inkml:trace contextRef="#ctx0" brushRef="#br0">0 18 3651,'0'0'12225,"6"-3"-12070,0 1 547,5-4-1627,-9 0 9214,-1 289-6404,-1-279-1866,0-1 0,0 1 0,0 0 0,1-1 0,-1 1 0,1-1 0,0 1 0,0-1 0,1 1 0,-1-1 0,1 0 0,-1 0 0,1 1 0,0-1 0,0 0 0,1-1 0,2 4 0,-3-5 4,0 0 0,0 0 1,0 0-1,1 0 0,-1 0 1,0-1-1,1 1 0,-1-1 1,0 0-1,1 0 0,-1 0 1,0 0-1,1 0 0,-1 0 1,1-1-1,-1 1 0,0-1 1,0 1-1,1-1 0,-1 0 1,0 0-1,0 0 0,0 0 1,0-1-1,0 1 0,4-3 0,20-16 42,-1 0 0,-1-2 0,40-45 0,-9 9-52,-55 57-19,1 0 0,-1 0 0,1 0 0,-1 1 0,1-1 0,-1 0 0,1 0 0,0 1 0,-1-1 0,1 1 0,0-1 0,0 0 0,-1 1 0,1-1 0,0 1 0,0 0 0,0-1 0,0 1 0,0 0 0,0-1 0,-1 1 0,1 0 0,0 0 0,0 0 0,0 0 0,0 0 0,0 0 0,0 0 0,0 0 0,2 1 0,-3 0-3,1 1-1,0-1 1,-1 1 0,1 0 0,-1-1 0,0 1 0,1-1 0,-1 1 0,0 0 0,0 0 0,0-1 0,0 1 0,0 0 0,-1 2-1,-16 67-14,14-59 29,0 1 0,0-1 1,2 1-1,-1-1 0,1 14 1,2-26-12,-1 1 0,1 0 1,0-1-1,-1 1 0,1 0 0,0-1 1,-1 1-1,1-1 0,0 1 0,0-1 1,0 1-1,-1-1 0,1 1 1,0-1-1,0 0 0,0 0 0,0 1 1,0-1-1,0 0 0,0 0 0,-1 0 1,1 0-1,0 0 0,0 0 1,0 0-1,0-1 0,0 1 0,0 0 1,0 0-1,0-1 0,1 0 0,32-8-1663,-27 6 142,-1-1-1,1 0 0,-1-1 1,0 1-1,9-11 0,8-9-7381</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30.828"/>
    </inkml:context>
    <inkml:brush xml:id="br0">
      <inkml:brushProperty name="width" value="0.025" units="cm"/>
      <inkml:brushProperty name="height" value="0.025" units="cm"/>
    </inkml:brush>
  </inkml:definitions>
  <inkml:trace contextRef="#ctx0" brushRef="#br0">29 70 11883,'0'0'5728,"-5"9"-3208,-15 26-822,19-35-1660,1 0 0,0 1 0,0-1 0,-1 0 0,1 0 0,0 1 0,0-1 0,0 0 0,-1 0 0,1 1 0,0-1 0,0 0 0,0 1 0,0-1 0,0 0 0,-1 1 0,1-1 0,0 0 0,0 1 0,0-1 0,0 0 0,0 1 0,0-1 0,0 1 0,0-1 0,1 0 0,-1 1 0,0-1 0,0 0 0,0 1 0,0-1 0,0 0 0,0 0 0,1 1 0,-1-1 0,0 0 0,0 1 0,0-1 0,1 0 0,-1 0 0,0 1 0,0-1 0,1 0 0,-1 0 0,0 0 0,1 1 0,-1-1 0,0 0 0,1 0 0,-1 0 0,0 0 0,1 0 0,-1 0 0,0 0 0,1 0 0,-1 0 0,0 0 0,1 0 0,-1 0 0,0 0 0,1 0 0,-1 0 0,0 0 0,1 0 0,-1 0 0,0 0 0,1 0 0,0-1 0,21-6 30,-7-1-108,-1 0-1,-1 0 0,1-2 1,-1 0-1,-1 0 1,0-1-1,-1 0 1,0-1-1,14-20 0,-32 77-380,0-25 478,0 1 0,2 0 0,1 0 0,0 1 0,2-1 0,0 1 0,1 0 0,1-1 0,2 1 1,0 0-1,1-1 0,11 41 0,-9-47-137,0 0-1,-2 0 1,0 0 0,0 1 0,0 22 0,-3-35 87,0 1 0,0-1 0,-1 1 1,1-1-1,-1 0 0,0 1 0,0-1 0,0 0 0,0 0 1,0 0-1,-1 1 0,1-1 0,-4 4 0,3-5 41,0-1 1,1 1-1,-1-1 0,0 0 0,0 0 0,0 0 0,0 0 0,0 0 0,0 0 0,0-1 0,0 1 1,0-1-1,0 1 0,0-1 0,0 0 0,-1 0 0,1 0 0,0 0 0,0 0 0,0-1 0,0 1 1,0 0-1,-1-1 0,-1 0 0,1-1 97,0 1-1,0-1 1,0 0-1,0 1 1,1-1 0,-1 0-1,0-1 1,1 1-1,0 0 1,-1-1 0,1 0-1,0 1 1,0-1-1,1 0 1,-1 0 0,0 0-1,0-4 1,-21-56 300,18 44-586,1-1 0,0 1 0,2-1 0,0 0 0,1 0 0,2-21 0,-1 38-1,1 1 0,-1 0 1,1-1-1,0 1 1,-1-1-1,1 1 1,0 0-1,0-1 0,1 1 1,-1 0-1,0 0 1,1 0-1,-1 0 1,1 0-1,0 0 1,0 0-1,0 1 0,0-1 1,0 1-1,0-1 1,3 0-1,4-3-1782,0 1-1,0 1 1,1 0 0,10-3-1,-11 4-889,19-6-8536</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31.233"/>
    </inkml:context>
    <inkml:brush xml:id="br0">
      <inkml:brushProperty name="width" value="0.025" units="cm"/>
      <inkml:brushProperty name="height" value="0.025" units="cm"/>
    </inkml:brush>
  </inkml:definitions>
  <inkml:trace contextRef="#ctx0" brushRef="#br0">44 1 10474,'0'0'8637,"0"12"-7895,-7 96 920,-22 214 2223,26-304-3854,-2 13 443,7-52 94,10-52-1370,3 0-1,34-101 0,-46 166 404,1 1 0,-1-1 0,1 1 0,0 0 0,11-12 1,-15 18 374,1 0 0,-1 0 1,1 0-1,-1 0 1,1 0-1,0 1 0,-1-1 1,1 0-1,0 0 1,0 1-1,0-1 0,-1 0 1,1 1-1,0-1 1,0 1-1,0-1 0,0 1 1,0 0-1,0-1 1,0 1-1,0 0 0,0 0 1,0 0-1,0 0 1,0 0-1,1 0 0,-1 0 1,0 0-1,0 0 1,0 0-1,0 0 0,0 1 1,0-1-1,0 0 1,0 1-1,0-1 0,0 1 1,0-1-1,-1 1 1,1-1-1,0 1 0,0 0 1,0 0-1,-1-1 1,1 1-1,0 0 0,-1 0 1,1 0-1,0 0 1,-1-1-1,1 1 0,-1 0 1,0 0-1,1 0 1,-1 1-1,2 2-15,-1-1-1,0 0 1,-1 0 0,1 0-1,0 1 1,-1-1 0,0 0-1,0 1 1,0-1 0,0 0-1,0 1 1,-1-1 0,1 0-1,-1 0 1,0 1 0,0-1-1,0 0 1,0 0 0,-1 0-1,1 0 1,-1 0 0,0 0 0,0-1-1,0 1 1,0 0 0,0-1-1,-1 0 1,1 1 0,-1-1-1,0 0 1,1-1 0,-1 1-1,0 0 1,0-1 0,0 1-1,0-1 1,0 0 0,-1 0-1,1 0 1,-5 0 0,6 0-115,2-1 96,-1 0 0,1 0 0,0 0-1,0 0 1,0 0 0,-1 0 0,1 0 0,0 0-1,0 0 1,-1 0 0,1 0 0,0 0 0,0 0-1,0 0 1,-1 0 0,1 0 0,0 0-1,0 0 1,0 0 0,-1 0 0,1 0 0,0-1-1,0 1 1,0 0 0,-1 0 0,1 0 0,0 0-1,0 0 1,0 0 0,0-1 0,0 1-1,-1 0 1,1 0 0,0 0 0,0 0 0,0-1-1,0 1 1,0 0 0,0 0 0,0 0-1,0-1 1,0 1 0,0 0 0,-1 0 0,1-1-1,0 1 1,0 0 0,0 0 0,1-1 0,-1-10-5014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3.792"/>
    </inkml:context>
    <inkml:brush xml:id="br0">
      <inkml:brushProperty name="width" value="0.025" units="cm"/>
      <inkml:brushProperty name="height" value="0.025" units="cm"/>
    </inkml:brush>
  </inkml:definitions>
  <inkml:trace contextRef="#ctx0" brushRef="#br0">160 395 13613,'0'0'1964,"1"-8"-314,2-25-123,-3 32-1484,0 1 1,0-1 0,0 0 0,0 0-1,0 1 1,0-1 0,0 0 0,0 0-1,-1 1 1,1-1 0,0 0 0,0 1-1,-1-1 1,1 0 0,0 1 0,-1-1-1,1 0 1,-1 1 0,1-1 0,-1 1-1,1-1 1,-1 1 0,0-1 0,1 1-1,-1 0 1,1-1 0,-1 1 0,0-1-1,1 1 1,-1 0 0,0 0 0,0-1-1,1 1 1,-1 0 0,0 0 0,1 0-1,-1 0 1,0 0 0,0 0 0,1 0-1,-1 0 1,0 0 0,0 0 0,1 1-1,-2-1 1,-34 11 164,28-6-145,1 0-1,0 0 0,-1 1 1,2 0-1,-1 0 0,1 1 0,0 0 1,0 0-1,0 0 0,1 1 1,1-1-1,-1 1 0,1 1 0,0-1 1,1 0-1,0 1 0,1 0 1,-1-1-1,2 1 0,-2 12 0,3-20-56,0 1 0,0-1 0,0 0 0,0 0 0,0 0 0,1 0-1,-1 0 1,0 0 0,1 0 0,-1 0 0,1 0 0,-1 0 0,1 0 0,-1 0-1,1 0 1,0-1 0,0 1 0,-1 0 0,1 0 0,0-1 0,0 1-1,0 0 1,0-1 0,-1 1 0,1-1 0,0 1 0,2 0 0,1 0 14,0 0 0,0 0 0,0 0 0,0-1 0,0 0 0,0 1 0,8-2 0,1 0 24,-1-1 0,1-1 0,-1 0 0,17-6 0,-6-1-24,0-1 0,0 0 0,-1-2 0,-1-1 0,0-1 0,-1 0 0,29-29 0,-60 81-367,7-29 346,0-2 9,1 0-1,0 0 0,0 1 0,1-1 0,0 1 1,0-1-1,0 1 0,0 10 0,2-17-7,1 1 1,0 0-1,-1 0 0,1 0 0,0 0 1,-1-1-1,1 1 0,0 0 0,0-1 0,0 1 1,0-1-1,0 1 0,0-1 0,0 1 1,0-1-1,0 0 0,0 1 0,0-1 1,0 0-1,0 0 0,0 0 0,0 0 0,0 0 1,0 0-1,0 0 0,0 0 0,0 0 1,0 0-1,0-1 0,0 1 0,1-1 1,40-8 87,-22 0-458,-1-1 1,-1-1-1,0-1 0,0 0 0,-1-2 0,28-27 1,-16 10-1685,-1-1 0,35-53 1,23-59-3055,-42 43 10061,-66 159 1641,9-26-6274,0 1 0,3 0 0,0 1 0,2 0 0,-3 37 1,11 128 138,2-225-260,-1-47 0,-1 63-201,-1 0 0,0 0 1,-1-1-1,0 1 0,-1 1 0,0-1 1,-7-16-1,8 24-19,5 9 75,16 16 105,-10-18-126,0 0 0,0-1-1,1 0 1,-1-1 0,1 0-1,0 0 1,0-1 0,0 0 0,0-1-1,1 0 1,-1-1 0,0 0-1,0 0 1,21-4 0,-19 1 9,1 0 0,0 0 1,-1-1-1,0-1 0,0 0 1,0-1-1,0 0 0,-1-1 1,0 0-1,-1-1 0,13-10 0,-16 8 102,-12 10 71,-14 13 3,10-4-60,0 0-1,1 1 1,0 0 0,-12 21-1,18-26-83,-1 0-1,1 0 0,0 0 1,0 1-1,0-1 0,1 0 1,0 1-1,0 0 0,0-1 1,1 1-1,0-1 0,0 1 1,2 9-1,-1-13-64,0 0 0,0 0 0,0 0 0,1-1 0,-1 1 0,1 0 0,-1-1 0,1 1 0,0-1 0,-1 1 0,1-1 0,0 0 0,0 0 0,0 0 0,0 0 0,0 0 0,0 0 0,1 0 0,-1-1-1,0 1 1,0-1 0,1 0 0,-1 1 0,0-1 0,0 0 0,1 0 0,-1-1 0,0 1 0,3-1 0,35-6-1656,-37 6 1177,-1 0 0,0 0 1,0 0-1,0 0 0,1 0 0,-1 0 1,0-1-1,0 1 0,-1-1 1,1 1-1,2-3 0,4-13-6032,-1-3-5760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32.099"/>
    </inkml:context>
    <inkml:brush xml:id="br0">
      <inkml:brushProperty name="width" value="0.025" units="cm"/>
      <inkml:brushProperty name="height" value="0.025" units="cm"/>
    </inkml:brush>
  </inkml:definitions>
  <inkml:trace contextRef="#ctx0" brushRef="#br0">136 240 6919,'0'0'9475,"-12"5"-7030,10-4-2397,-13 7 723,-1 0 0,-26 20 0,38-26-606,1 1-1,-1 0 1,0 0 0,1 0 0,0 1 0,0-1 0,0 1 0,0 0 0,0 0-1,1 0 1,0 0 0,0 0 0,0 1 0,0-1 0,1 1 0,-1-1 0,1 1-1,-1 7 1,3-11-146,-1-1-1,1 1 0,0 0 0,-1 0 1,1 0-1,0 0 0,-1-1 1,1 1-1,0 0 0,0-1 0,0 1 1,-1-1-1,1 1 0,0-1 0,0 1 1,0-1-1,0 1 0,0-1 0,0 0 1,0 0-1,0 0 0,0 1 1,0-1-1,0 0 0,0 0 0,0 0 1,0 0-1,1-1 0,0 1 0,36-4 353,-30 0-426,1 1 0,-1-1 0,0-1 0,0 0 0,-1 0 0,1 0 0,-1-1 0,0 0 0,-1-1 0,1 1 0,-1-1 0,-1 0 0,1-1 0,-1 0 0,-1 1 1,1-1-1,-1-1 0,-1 1 0,1-1 0,-1 1 0,-1-1 0,0 0 0,2-16 0,-7 22-196,-3 9 100,-4 10 3,9-15 137,1 0-1,0 1 0,-1-1 1,1 0-1,0 1 1,0-1-1,0 1 0,0-1 1,0 0-1,0 1 0,0-1 1,0 1-1,1-1 1,-1 0-1,1 1 0,-1-1 1,1 0-1,-1 0 1,1 1-1,0-1 0,0 0 1,-1 0-1,1 0 1,0 0-1,0 0 0,2 2 1,-1-2 12,1 0 1,-1-1-1,0 1 0,0-1 1,0 1-1,1-1 1,-1 0-1,0 0 0,0 0 1,1 0-1,-1 0 1,0-1-1,0 1 0,0-1 1,1 1-1,-1-1 0,4-2 1,1-1-127,1 0 1,0 0 0,-1-1-1,0-1 1,0 1-1,0-1 1,-1 0 0,0 0-1,0-1 1,-1 0-1,1 0 1,4-9 0,4-8-227,-2 0 0,16-40 1,-25 57 364,-1 1 1,1-1-1,-2 1 1,1-1-1,-1 0 1,1-11-1,-12 26 216,-4 14 117,2 0 0,0 1 0,2 0 0,0 1 0,2 1 0,0-1 0,2 1 0,1 0 0,0 1 0,0 49 0,4-73-339,1 0 1,0 1-1,0-1 1,1 0-1,-1 0 1,0 0 0,1 0-1,-1 0 1,1 0-1,0 0 1,0 0 0,-1 0-1,1 0 1,3 3-1,-4-5 7,1 1 0,0-1 1,-1 1-1,1-1 0,0 1 0,0-1 0,0 1 0,-1-1 0,1 1 0,0-1 0,0 0 0,0 0 0,0 0 0,0 1 1,0-1-1,0 0 0,-1 0 0,1 0 0,0 0 0,0 0 0,0 0 0,0-1 0,1 1 0,1-1 12,1-1-1,-1 1 0,0-1 1,1 0-1,-1 0 1,0 0-1,0 0 0,-1-1 1,1 1-1,0-1 0,-1 1 1,0-1-1,1 0 0,2-6 1,0-1 30,-1 0 1,0-1 0,0 0-1,-1 0 1,0 0 0,-1 0-1,1-16 1,-2 16 207,0 11-229,0-1 0,0 0 0,1 0 0,-1 1 0,0-1 0,0 1 0,1-1 0,-1 1 1,0-1-1,0 1 0,1 0 0,-1 0 0,1-1 0,-1 1 0,0 0 0,1 0 0,-1 0 0,0 1 0,1-1 1,0 1-1,10-2-4,1-1-6,-1-1 0,0-1 0,-1 0 1,1 0-1,-1-1 0,1-1 0,-1 0 0,-1 0 0,14-11 0,-19 14-14,0-1 0,0 0 0,0 0-1,-1-1 1,0 1 0,1-1-1,-2 0 1,1 0 0,0 0-1,-1-1 1,0 1 0,0-1-1,-1 0 1,0 0 0,0 0 0,0 0-1,-1 0 1,1 0 0,-2 0-1,1-7 1,-1 12-16,0 0-1,0 0 1,0 0 0,-1 0 0,1 0-1,0 0 1,-1 0 0,1 0 0,-1 0-1,1 1 1,-1-1 0,1 0 0,-1 0-1,0 1 1,1-1 0,-1 0 0,0 1-1,1-1 1,-1 0 0,0 1 0,0-1-1,0 1 1,0 0 0,0-1 0,1 1-1,-1 0 1,0-1 0,0 1 0,0 0-1,0 0 1,0 0 0,0 0 0,0 0-1,0 0 1,0 0 0,0 0 0,0 0-1,0 0 1,0 1 0,0-1 0,0 0-1,0 1 1,1-1 0,-1 0 0,0 1-1,0-1 1,-1 2 0,-3 0-22,0 0 0,0 0 0,0 1 0,0 0 1,0 0-1,0 0 0,-4 5 0,-3 4 33,1 0-1,0 1 1,1 0 0,1 1-1,0 0 1,1 1 0,0 0-1,1 0 1,1 0 0,0 1-1,-5 23 1,11-38-4,0 0 0,0 0 0,0 0 0,0 0 0,0 1 0,0-1 0,0 0 0,0 0 0,0 0 0,1 0 0,-1 0 0,0 0 0,1 0 0,-1 0 0,1 0 0,-1 0 0,1 0 0,0 0 0,-1 0 0,1 0 0,0 0 0,0 0 0,-1-1 0,1 1 0,0 0 0,1 0 0,1 1 7,0-1-1,0 0 0,0 0 1,0 0-1,0-1 0,0 1 1,0-1-1,0 1 0,6-1 0,9-1-254,1-2 0,30-6 0,-36 6-283,-13 3 518,6-2-138,0 1 0,0 0 1,0 1-1,0-1 0,11 2 1,-16-1 148,0 0 0,-1 0 1,1 1-1,0-1 1,0 0-1,0 1 0,0-1 1,-1 0-1,1 1 0,0 0 1,0-1-1,-1 1 1,1-1-1,0 1 0,-1 0 1,1-1-1,-1 1 0,1 0 1,-1 0-1,1-1 1,-1 1-1,1 0 0,-1 0 1,0 0-1,1 0 1,-1 0-1,0-1 0,0 1 1,0 0-1,0 0 0,0 0 1,0 0-1,0 0 1,0 0-1,0 0 0,0 0 1,0 0-1,0-1 1,-1 1-1,1 0 0,0 0 1,-1 0-1,1 0 0,-1 0 1,0 0-1,-1 4 10,0 0-1,0 0 1,-1 0-1,0 0 1,0-1-1,0 1 1,-4 3-1,-9 4-2977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32.445"/>
    </inkml:context>
    <inkml:brush xml:id="br0">
      <inkml:brushProperty name="width" value="0.025" units="cm"/>
      <inkml:brushProperty name="height" value="0.025" units="cm"/>
    </inkml:brush>
  </inkml:definitions>
  <inkml:trace contextRef="#ctx0" brushRef="#br0">39 38 11211,'0'0'10783,"8"3"-9139,25 7-773,-33-10-856,1 0 1,0 0 0,0 0 0,0 0 0,-1 0-1,1 0 1,0-1 0,-1 1 0,1 0 0,0 0-1,0-1 1,-1 1 0,1 0 0,-1-1-1,1 1 1,0-1 0,-1 1 0,1-1 0,-1 1-1,1-1 1,-1 1 0,1-1 0,-1 0 0,1 1-1,-1-1 1,0 0 0,1 1 0,-1-1 0,0 0-1,0 1 1,1-1 0,-1 0 0,0 0 0,0 1-1,0-1 1,0 0 0,0 0 0,0 1 0,0-1-1,0 0 1,0 0 0,-1 0 0,1-1 5,1 1-1,-1-1 1,0 1 0,0 0 0,0-1-1,-1 1 1,1-1 0,0 1 0,-1 0-1,1-1 1,0 1 0,-1-1 0,0 1-1,1 0 1,-1 0 0,0-1 0,0 1-1,1 0 1,-3-2 0,0 3-6,0 0 0,0 1 0,0-1 0,0 0 0,0 1 0,0 0 0,0 0 0,0-1 0,1 2 0,-1-1 0,0 0 0,1 1 0,-1-1 0,0 1 0,1 0 0,0 0 0,-1 0 0,1 0 0,0 0 0,0 0 0,0 0 0,1 1 0,-1-1 0,0 1 0,-2 5 0,1-3 15,0 0 0,1 1 0,-1-1-1,1 1 1,0 0 0,1 0 0,-1-1 0,1 1 0,0 0 0,0 0 0,1 0 0,0 9 0,1-13-129,-1 0 0,1 0 1,0 0-1,0 0 0,0 0 0,0 0 0,0 0 0,0 0 0,0-1 0,1 1 0,-1 0 1,0-1-1,1 1 0,0-1 0,-1 1 0,1-1 0,0 0 0,0 0 0,1 1 0,2 0-570,-1 0-1,1 0 1,-1-1-1,1 1 0,0-1 1,0 0-1,6 0 0,7 0-7711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32.821"/>
    </inkml:context>
    <inkml:brush xml:id="br0">
      <inkml:brushProperty name="width" value="0.025" units="cm"/>
      <inkml:brushProperty name="height" value="0.025" units="cm"/>
    </inkml:brush>
  </inkml:definitions>
  <inkml:trace contextRef="#ctx0" brushRef="#br0">186 37 8968,'0'0'11798,"-8"-6"-10052,4 2-1596,1 2-52,1-1-1,-1 1 1,0 0 0,0 0 0,0 0-1,0 0 1,0 0 0,0 0-1,-1 1 1,1 0 0,0 0 0,-1 0-1,1 0 1,-1 0 0,0 0-1,1 1 1,-1 0 0,1 0 0,-1 0-1,0 0 1,1 0 0,-1 1-1,1 0 1,-1 0 0,-5 2 0,0 1 0,-1 2 0,0-1 1,-16 14-1,24-17-90,0-1 0,0 1 0,0-1 0,0 1 1,1 0-1,-1-1 0,1 1 0,-1 0 0,1 0 0,0 0 0,-1 0 0,1 0 0,0 1 0,0-1 0,1 0 0,-1 0 0,0 1 0,1-1 0,-1 1 0,1-1 0,0 0 1,0 1-1,0-1 0,0 1 0,1 1 0,0-2-33,0 0-1,1-1 1,-1 1 0,1-1 0,-1 0 0,1 1 0,0-1 0,-1 0 0,1 0-1,0 0 1,0 0 0,0 0 0,0-1 0,0 1 0,0-1 0,0 1-1,3 0 1,42 6-775,-42-6 675,21 2-223,-11-2 118,0 1-1,0 1 0,25 7 1,-39-10 242,-1 0 1,1 0-1,-1 0 1,1 1-1,-1-1 1,1 0-1,-1 0 1,0 0-1,1 1 1,-1-1-1,1 0 0,-1 0 1,1 1-1,-1-1 1,0 0-1,1 1 1,-1-1-1,0 0 1,1 1-1,-1-1 1,0 1-1,0-1 1,1 1-1,-1-1 0,0 1 1,0-1-1,0 0 1,0 1-1,1-1 1,-1 1-1,0-1 1,0 1-1,0-1 1,0 1-1,0-1 1,0 2-1,-15 14 1014,-24 5 572,29-17-1440,0-1-1,0 1 0,0-2 1,-12 3-1,20-5-299,0 0 1,0 0-1,0 0 1,1 0-1,-1 0 0,0 0 1,0-1-1,0 1 0,0-1 1,0 1-1,0-1 1,-2-1-1,3 2-229,0-1 0,0 0 1,1 0-1,-1 1 0,0-1 0,0 0 1,1 0-1,-1 0 0,0 0 0,1 0 0,-1 0 1,1 0-1,0 0 0,-1 0 0,1 0 1,0 0-1,-1-1 0,1 1 0,0 0 0,0 0 1,0 0-1,0-2 0,0-15-9115</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33.183"/>
    </inkml:context>
    <inkml:brush xml:id="br0">
      <inkml:brushProperty name="width" value="0.025" units="cm"/>
      <inkml:brushProperty name="height" value="0.025" units="cm"/>
    </inkml:brush>
  </inkml:definitions>
  <inkml:trace contextRef="#ctx0" brushRef="#br0">1 121 7655,'10'0'6316,"6"-1"-4736,4 1 1118,0-2 0,0 0 0,35-9 0,-49 9-2242,-1 0 1,1 0 0,-1 0 0,1-1 0,-1 0-1,0 0 1,9-8 0,-12 9-482,1-1 0,-1 1 0,0-1 0,0 0 0,0 0 0,0 1 0,0-2 0,0 1 0,-1 0 0,0 0 1,0 0-1,0-1 0,0 1 0,1-7 0,-2 9 25,0 0 1,0 0 0,0 0-1,0 0 1,-1 0-1,1 0 1,0 0 0,0 0-1,-1 0 1,1 0-1,-1 0 1,1 0 0,-1 0-1,1 0 1,-1 0-1,0 0 1,1 0 0,-1 1-1,0-1 1,0 0-1,1 0 1,-1 1 0,0-1-1,0 1 1,0-1-1,0 1 1,0-1 0,0 1-1,0-1 1,0 1-1,0 0 1,0-1 0,0 1-1,0 0 1,0 0 0,-1 0-1,1 0 1,0 0-1,0 0 1,0 0 0,-1 1-1,-4-1-28,1 0-1,0 1 1,0 0-1,0 0 0,-1 0 1,1 0-1,-8 4 1,7-1 19,1 0 1,-1 0-1,1 0 1,-1 1-1,1-1 1,0 1-1,1 1 1,0-1-1,-1 1 1,2-1-1,-1 1 1,1 0-1,0 1 1,0-1-1,0 1 1,-1 7 0,2-10 17,2-1 1,-1 0-1,0 1 1,0-1-1,1 1 1,0-1-1,0 1 1,0-1-1,0 1 1,1-1 0,-1 1-1,1-1 1,0 1-1,0-1 1,0 1-1,0-1 1,1 0-1,-1 0 1,1 0 0,0 0-1,0 0 1,0 0-1,0 0 1,0-1-1,1 1 1,-1-1-1,1 1 1,0-1-1,0 0 1,-1 0 0,1 0-1,6 2 1,5 1-206,-1-1 0,1 0 1,0 0-1,0-2 1,0 0-1,0 0 0,20-1 1,12-5-3477,-5-5-3508,6-12-9482</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3.993"/>
    </inkml:context>
    <inkml:brush xml:id="br0">
      <inkml:brushProperty name="width" value="0.025" units="cm"/>
      <inkml:brushProperty name="height" value="0.025" units="cm"/>
    </inkml:brush>
  </inkml:definitions>
  <inkml:trace contextRef="#ctx0" brushRef="#br0">1 0 8808,'0'0'10981,"1"8"-10586,2 46 472,-4 65-1,2 57-282,0-172-519,-1 1 0,1-1 0,0 1 0,0-1 0,0 1 0,1-1 0,-1 0 0,1 0 0,0 0 0,0 0 0,4 5 0,-5-8-17,1 1-1,-1-1 1,1 0 0,-1 0-1,1 0 1,-1 0 0,1 0-1,0 0 1,-1 0 0,1 0-1,0 0 1,0-1 0,0 1 0,-1-1-1,1 0 1,0 1 0,0-1-1,0 0 1,0 0 0,0 0-1,0 0 1,0-1 0,0 1-1,-1 0 1,1-1 0,0 1-1,0-1 1,0 0 0,2-1-1,6-3 194,-2 0 0,1 0 0,-1-1 0,0 0 0,0-1-1,13-14 1,43-53 219,-49 55-396,1-1-41,6-6-16,-2-1 0,34-57-1,-46 64-953,-8 19 735,0 1 0,0-1-1,0 1 1,0-1 0,0 1 0,0-1 0,0 0-1,0 1 1,0-1 0,0 1 0,0-1-1,0 1 1,0-1 0,0 0 0,-1 1 0,1-1-1,0 1 1,0-1 0,-1 1 0,1-1 0,0 1-1,-1-1 1,1 1 0,0-1 0,-1 1 0,1 0-1,-1-1 1,1 1 0,0 0 0,-1-1-1,1 1 1,-1 0 0,0-1 0,-16-3-8789</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4.337"/>
    </inkml:context>
    <inkml:brush xml:id="br0">
      <inkml:brushProperty name="width" value="0.025" units="cm"/>
      <inkml:brushProperty name="height" value="0.025" units="cm"/>
    </inkml:brush>
  </inkml:definitions>
  <inkml:trace contextRef="#ctx0" brushRef="#br0">1 0 12492,'0'0'5637,"48"49"-4676,-21-42-833,5 1-32,4-3-32,-2-3-2658,-1-2-3748</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5.013"/>
    </inkml:context>
    <inkml:brush xml:id="br0">
      <inkml:brushProperty name="width" value="0.025" units="cm"/>
      <inkml:brushProperty name="height" value="0.025" units="cm"/>
    </inkml:brush>
  </inkml:definitions>
  <inkml:trace contextRef="#ctx0" brushRef="#br0">1 98 512,'0'0'16651,"4"7"-16576,-3-4-67,1-1 1,0 0-1,-1 1 0,1-1 1,0 0-1,0 0 1,0 0-1,1 0 1,-1 0-1,0-1 0,1 1 1,-1-1-1,1 0 1,-1 1-1,1-1 1,0 0-1,-1 0 1,7 0-1,-5 0 40,1-1 1,0 0-1,0 0 1,0 0-1,0-1 0,-1 0 1,1 0-1,0 0 1,0-1-1,-1 1 1,1-1-1,-1 0 0,6-3 1,-2-1 203,1 1-1,-1-1 1,0 0 0,0-1 0,8-10 0,-13 15-130,-1-1 1,1 1 0,-1-1 0,0 0-1,0 0 1,0 0 0,0 0 0,-1 0 0,1-1-1,-1 1 1,0-1 0,0 1 0,0 0-1,-1-1 1,1 1 0,-1-1 0,0 0 0,0-5-1,0 9-111,0-1-1,0 0 0,-1 1 0,1-1 0,0 1 1,-1-1-1,1 1 0,0-1 0,-1 1 0,1-1 1,-1 1-1,1 0 0,-1-1 0,1 1 0,-1-1 1,1 1-1,-1 0 0,1-1 0,-1 1 0,0 0 1,1 0-1,-1 0 0,1-1 0,-1 1 0,0 0 1,1 0-1,-1 0 0,0 0 0,1 0 0,-1 0 1,1 0-1,-1 0 0,0 1 0,1-1 0,-1 0 1,0 0-1,1 0 0,-1 1 0,1-1 0,-1 0 1,1 0-1,-1 1 0,1-1 0,-1 1 0,1-1 1,-2 1-1,-24 19-169,20-11 150,1 0 0,0 0 0,0 1 0,1-1 0,0 1 0,0 0-1,1 0 1,1 1 0,-1-1 0,2 0 0,0 1 0,-1 14 0,2-24 14,1 1 0,-1-1 0,0 0-1,0 0 1,0 0 0,1 1 0,-1-1 0,1 0-1,-1 0 1,1 0 0,-1 0 0,1 0 0,-1 0-1,1 0 1,0 0 0,0 0 0,-1 0 0,1 0-1,0-1 1,0 1 0,0 0 0,0 0 0,0-1-1,0 1 1,0-1 0,0 1 0,0-1 0,1 1-1,-1-1 1,0 0 0,0 0 0,0 1 0,0-1-1,1 0 1,-1 0 0,0 0 0,0 0 0,0 0-1,1 0 1,-1-1 0,0 1 0,0 0 0,0-1-1,0 1 1,1-1 0,0 0 0,5-1 35,0 0 0,-1 0 0,1-1 1,-1 0-1,1 0 0,9-8 0,10-11-73,-2-2 0,35-44 0,-47 55-215,-12 46-1492,-9 11 1732,0 5 585,-3 54 1,11-89-518,1 1 0,0-1 0,1 0 0,1 0 0,0 0 0,1 0 0,0 0 0,9 21 0,-9-27-23,0-1-1,0 1 1,-1 0-1,0 0 1,0 0-1,-1 0 0,0 1 1,-1-1-1,0 14 1,0-19 32,-1-1 0,1 0-1,-1 0 1,1 1 0,-1-1 0,0 0 0,0 0-1,1 0 1,-2 0 0,1 0 0,0 0 0,0 0-1,-1 0 1,1-1 0,-1 1 0,1 0 0,-1-1-1,0 1 1,1-1 0,-1 0 0,0 1 0,0-1-1,0 0 1,0 0 0,0 0 0,0 0 0,-1-1-1,1 1 1,0-1 0,0 1 0,-1-1 0,1 0-1,0 0 1,0 0 0,-1 0 0,1 0 0,0 0-1,-4-2 1,3 2-10,0-1 0,0-1 0,1 1 0,-1 0 0,0-1 0,1 1-1,-1-1 1,1 0 0,0 0 0,-1 0 0,1 0 0,0 0 0,0 0 0,1-1 0,-1 1-1,0-1 1,1 1 0,-1-1 0,1 1 0,0-1 0,0 0 0,0 0 0,0 0 0,0 0-1,0-5 1,-1-5-79,-1-1 0,2 1 0,0 0 0,1-20 0,2 20-84,0 0 0,1 0-1,0 0 1,1 0 0,1 0 0,0 1-1,0 0 1,1 0 0,1 0 0,0 1 0,1 0-1,0 0 1,14-14 0,8-6-1091,2 2-1,65-47 1,-95 74 1176,0 0 0,-1 1 0,1-1 0,0 1 0,0-1 0,1 1 0,-1 0 0,0 0-1,0 0 1,1 0 0,-1 0 0,0 0 0,1 1 0,-1-1 0,1 1 0,-1 0 0,1-1 0,2 2 0,-3 0 29,-1 0 1,0 1-1,0-1 0,1 1 1,-1 0-1,0-1 1,0 1-1,0 0 1,-1 0-1,1-1 0,0 1 1,-1 0-1,1 0 1,-1 0-1,0 0 0,0 0 1,1 0-1,-1 0 1,0 0-1,-1 0 1,1 0-1,-1 2 0,-11 76 3306,21-82-3066,2-7-112,-1-1-1,1 0 0,14-18 0,-19 19-209,1 0 0,0 1-1,1 0 1,0 1 0,0 0 0,1 0-1,0 0 1,17-8 0,-25 15 60,-1-1 1,1 1-1,0 0 0,0 0 0,0 0 1,0-1-1,0 1 0,0 0 0,0 0 1,0 0-1,0 1 0,0-1 0,0 0 1,0 0-1,0 0 0,-1 1 0,1-1 1,0 0-1,0 1 0,0-1 1,0 1-1,0-1 0,-1 1 0,1 0 1,0-1-1,-1 1 0,1 0 0,0-1 1,-1 1-1,1 0 0,-1 0 0,1-1 1,-1 1-1,1 0 0,-1 0 0,0 0 1,1 0-1,-1 0 0,0 0 1,0 0-1,1-1 0,-1 1 0,0 0 1,0 0-1,0 0 0,0 0 0,-1 2 1,1 62 169,-1-44-159,1-20-17,0 0 0,-1 0 0,1 0 1,0 0-1,0-1 0,0 1 0,0 0 0,1 0 0,-1 0 0,0 0 0,0 0 0,0 0 0,1 0 0,-1 0 0,1 0 0,-1 0 0,0 0 0,1-1 0,0 1 1,-1 0-1,1 0 0,-1-1 0,1 1 0,0 0 0,0-1 0,-1 1 0,2 0 0,0-1-167,0 0-1,0 0 1,0 0-1,0 0 1,0 0 0,-1-1-1,1 1 1,0 0 0,0-1-1,0 0 1,-1 0-1,1 1 1,0-1 0,2-2-1,21-14-4197,3-5-4190</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5.372"/>
    </inkml:context>
    <inkml:brush xml:id="br0">
      <inkml:brushProperty name="width" value="0.025" units="cm"/>
      <inkml:brushProperty name="height" value="0.025" units="cm"/>
    </inkml:brush>
  </inkml:definitions>
  <inkml:trace contextRef="#ctx0" brushRef="#br0">153 0 16720,'-11'3'2237,"-130"43"3720,166-37-7092,21-1 759,-30-6 144,-2-1 112,0 1 0,0 0 0,19 7 0,-31-9 115,0 1-1,1 0 0,-1-1 1,0 1-1,0 0 1,0 0-1,0 1 0,0-1 1,0 0-1,-1 1 0,1-1 1,0 1-1,-1-1 0,1 1 1,-1 0-1,1-1 0,-1 1 1,0 0-1,1 0 1,-1 0-1,0 0 0,-1 1 1,1-1-1,0 0 0,-1 0 1,1 0-1,0 4 0,-2 1 210,0 0-1,-1 0 1,0 0 0,0 0-1,0-1 1,-1 1-1,0-1 1,0 0-1,-1 1 1,0-2-1,0 1 1,0 0 0,0-1-1,-1 0 1,0 0-1,0 0 1,-1 0-1,1-1 1,-1 0-1,0 0 1,0-1 0,-12 6-1,18-9-227,-1 0 0,1 0 0,0 0 0,0 0 0,-1 0 0,1 0 0,0 0 0,-1 0 0,1 0 0,0 0 0,0 0 0,-1 0-1,1 0 1,0 0 0,0 0 0,-1 0 0,1 0 0,0 0 0,0 0 0,-1 0 0,1 0 0,0 0 0,0-1 0,0 1 0,-1 0 0,1 0 0,0 0 0,0 0 0,0-1 0,-1 1 0,1 0 0,0 0 0,0 0 0,0-1-1,0 1 1,0 0 0,-1 0 0,1-1 0,0 1 0,0 0 0,0 0 0,0-1 0,0 1 0,0 0 0,0 0 0,0-1 0,0 1 0,0 0 0,0 0 0,0-1 0,0 1 0,0 0 0,0-1 0,0 1 0,1 0-1,-1 0 1,0 0 0,0-1 0,0 1 0,0 0 0,0 0 0,1-1 0,-1 1-169,23-46-9411,-4 14 1452</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5.749"/>
    </inkml:context>
    <inkml:brush xml:id="br0">
      <inkml:brushProperty name="width" value="0.025" units="cm"/>
      <inkml:brushProperty name="height" value="0.025" units="cm"/>
    </inkml:brush>
  </inkml:definitions>
  <inkml:trace contextRef="#ctx0" brushRef="#br0">33 94 8072,'0'0'11018,"-11"68"-9609,4-42 65,-2-1-257,4-2-448,5-1-577,0-9-160,0-3-32,0-9-833,5-1-640,4-8-833,2-12-2787,-4-6-4004</inkml:trace>
  <inkml:trace contextRef="#ctx0" brushRef="#br0" timeOffset="1">33 0 14830,'0'0'8520,"-12"49"-13036,26-33-2563</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6.241"/>
    </inkml:context>
    <inkml:brush xml:id="br0">
      <inkml:brushProperty name="width" value="0.025" units="cm"/>
      <inkml:brushProperty name="height" value="0.025" units="cm"/>
    </inkml:brush>
  </inkml:definitions>
  <inkml:trace contextRef="#ctx0" brushRef="#br0">141 0 8360,'0'0'6326,"-8"6"-3369,-3 1-2338,-61 45 2948,67-49-3394,1 1 0,0 0 0,0 0 0,0 0 0,1 0 0,-1 1 0,1-1-1,0 1 1,0 0 0,1 0 0,-1 0 0,1 1 0,0-1 0,-1 6 0,3-10-173,0 0 0,0-1 0,0 1 1,0 0-1,0-1 0,0 1 0,0 0 0,0-1 0,0 1 0,0 0 0,0-1 0,1 1 1,-1 0-1,0-1 0,1 1 0,-1-1 0,0 1 0,1-1 0,-1 1 0,0-1 0,1 1 1,-1-1-1,1 1 0,-1-1 0,1 1 0,-1-1 0,1 0 0,0 1 0,0-1 0,24 4 134,24-15-121,-38 5-432,-1 0 0,1 0 0,-1-1 0,18-15 0,-18 13 303,0 1 1,1 0-1,16-9 1,-26 17 205,-8 76 1811,7-75-1881,1-1 0,-1 1 0,1-1 0,-1 1 0,1-1 0,-1 1 0,1-1 1,-1 1-1,1-1 0,0 0 0,-1 1 0,1-1 0,0 0 0,-1 0 0,1 0 0,0 1 0,0-1 1,-1 0-1,1 0 0,0 0 0,-1 0 0,1 0 0,0 0 0,0 0 0,-1 0 0,2-1 1,23-2 252,-16-1-266,-1 0 0,0 0-1,0-1 1,0 0 0,-1 0-1,0-1 1,0 0 0,9-9-1,-7 6-180,-1 2 0,1-1 0,0 1-1,16-9 1,-32 50 201,0 20 828,7-53-839,0 0 1,0 0-1,0 1 1,0-1-1,0 0 1,0 0 0,0 0-1,0 1 1,1-1-1,-1 0 1,0 0-1,1 0 1,-1 0-1,1 1 1,0-1 0,-1 0-1,1 0 1,0 0-1,-1 0 1,1 0-1,0-1 1,0 1-1,0 0 1,0 0 0,0-1-1,0 1 1,0 0-1,0-1 1,0 1-1,0-1 1,1 1 0,-1-1-1,0 0 1,0 1-1,0-1 1,1 0-1,1 0 1,4-1-65,1 0 1,-1-1-1,0 0 1,1-1 0,-1 0-1,0 0 1,0 0-1,-1-1 1,1 0-1,-1 0 1,0-1-1,0 0 1,0 0-1,0 0 1,-1-1 0,0 1-1,6-10 1,-6 8 9,-20 24-317,-4 6 330,15-2-3033,4-26-2189,5-10-2051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4:37.909"/>
    </inkml:context>
    <inkml:brush xml:id="br0">
      <inkml:brushProperty name="width" value="0.025" units="cm"/>
      <inkml:brushProperty name="height" value="0.025" units="cm"/>
    </inkml:brush>
  </inkml:definitions>
  <inkml:trace contextRef="#ctx0" brushRef="#br0">0 76 6887,'0'0'2466,"8"-8"-2434,1-2-419,-5 6 627,-1-1-1,2 0 0,-1 1 1,0 0-1,1 0 1,0 0-1,0 0 1,0 1-1,0 0 0,0 0 1,1 0-1,-1 1 1,1 0-1,0 0 1,0 0-1,11-1 0,31 5 203,58 10-1,-56-5-140,52 1-1,-25-5-216,0 4 0,126 27-1,-111-20 199,0-4 0,167-3 0,-67-4 79,987 10-102,-635-14-219,26 31-6,-197-5-20,-194-16-13,1590 46 46,1809-107-47,-1559 14-14,3 49 17,-241 0-643,-270-26 764,-5-64 616,-1020 52-788,-471 26-898,0-1-1,30-8 0,-14-2-3014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58.994"/>
    </inkml:context>
    <inkml:brush xml:id="br0">
      <inkml:brushProperty name="width" value="0.025" units="cm"/>
      <inkml:brushProperty name="height" value="0.025" units="cm"/>
    </inkml:brush>
  </inkml:definitions>
  <inkml:trace contextRef="#ctx0" brushRef="#br0">625 135 9545,'-439'98'372,"253"-51"7878,196-48-7990,-1 0 0,1 0 0,0 1 0,14 1 0,29 0-55,281-42 2163,-99 10-1501,2052-161-520,-2247 192-424,15-2-660,-22-4-2800,-21-1-2874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5.066"/>
    </inkml:context>
    <inkml:brush xml:id="br0">
      <inkml:brushProperty name="width" value="0.025" units="cm"/>
      <inkml:brushProperty name="height" value="0.025" units="cm"/>
    </inkml:brush>
  </inkml:definitions>
  <inkml:trace contextRef="#ctx0" brushRef="#br0">97 0 16560,'0'0'5370,"0"10"-4665,-3 50 656,-23 112 1,-2 17-1101,28-166-254,0-17 1,0 1 0,0-1-1,-1 0 1,0 1 0,-3 10-1,-5-44-1,-1-23-241,5 32 135,2-1 1,-3-36-1,6 54 100,0 0 0,1 0-1,-1 0 1,1 0 0,-1-1 0,1 1 0,-1 0 0,1 0 0,0 0 0,0 0-1,-1 0 1,1 0 0,0 1 0,0-1 0,0 0 0,0 0 0,0 0 0,0 1-1,0-1 1,0 1 0,0-1 0,0 1 0,1-1 0,-1 1 0,0 0-1,0-1 1,0 1 0,1 0 0,-1 0 0,0 0 0,3 0 0,50 0 37,-39 0-65,53 2 30,-40 0-1431,-1-1 0,1-1 0,0-2 0,42-8 0,-49 3 352,-27 5 3127,1 3-1689,1 0 0,0 0 0,-1 0 0,1 1 1,0-1-1,0 1 0,0 0 0,-7 4 0,-4 5 487,1 1-1,-22 23 1,33-31-736,0-1 1,0 0 0,1 1-1,-1 0 1,1-1-1,0 1 1,0 0 0,0 0-1,0 1 1,1-1-1,-1 0 1,1 1 0,0-1-1,0 0 1,1 1-1,0-1 1,0 6 0,0-9-106,1 0 0,0 0 1,0 0-1,-1 0 0,1 0 0,0 0 1,0 0-1,0 0 0,1 0 0,-1 0 1,0-1-1,0 1 0,0-1 0,0 1 1,1 0-1,-1-1 0,0 0 1,1 1-1,-1-1 0,0 0 0,0 0 1,1 0-1,-1 0 0,1 0 0,-1 0 1,0 0-1,1 0 0,1-1 1,41-5 154,-34 2-293,0 0-1,0-1 0,-1 0 0,1-1 1,-1 0-1,0 0 0,-1-1 0,0 0 0,0-1 1,0 1-1,-1-2 0,0 1 0,-1-1 1,0 0-1,0 0 0,-1-1 0,0 0 0,5-15 1,-38 50-435,25-21 613,0 1 0,0-1 0,0 1 0,0 0 1,1-1-1,0 1 0,0 0 0,0 1 0,1-1 0,-1 0 1,1 0-1,1 1 0,-1-1 0,1 1 0,0-1 0,0 0 0,1 10 1,0-14-50,0 0 1,0 0 0,0 0-1,0 0 1,0 0 0,0 0-1,0 0 1,0 0 0,0 0-1,1-1 1,-1 1-1,0 0 1,0-1 0,1 1-1,-1-1 1,1 1 0,-1-1-1,0 0 1,1 0 0,-1 1-1,1-1 1,-1 0 0,0 0-1,1 0 1,1-1 0,40-7-722,-28 0 222,-1 0 1,1-1-1,-2-1 1,1 0-1,-2-1 1,1 0 0,-1-1-1,-1 0 1,0-1-1,-1 0 1,17-29-1,-8 8 35,-1-1 1,-2-1-1,24-74 0,-35 82 1720,-5 28-1209,0 0 0,0 0 0,0 0 0,0 0 0,0-1 0,0 1 0,0 0 0,0 0-1,0 0 1,0 0 0,0 0 0,-1-1 0,1 1 0,0 0 0,0 0 0,0 0 0,0 0-1,0 0 1,0 0 0,0-1 0,0 1 0,0 0 0,-1 0 0,1 0 0,0 0-1,0 0 1,0 0 0,0 0 0,0 0 0,-1 0 0,1 0 0,0 0 0,0 0 0,0 0-1,0-1 1,0 1 0,-1 0 0,1 0 0,0 0 0,0 0 0,0 1 0,0-1 0,0 0-1,-1 0 1,1 0 0,0 0 0,0 0 0,0 0 0,0 0 0,0 0 0,-1 0 0,1 0-1,0 0 1,0 0 0,0 0 0,0 0 0,0 1 0,0-1 0,0 0 0,-1 0 0,1 0-1,0 0 1,-4 5 360,0-1-1,1 1 0,-1 0 0,1 0 0,-5 10 0,-5 13 58,1 1 0,2 0 1,0 0-1,-7 44 0,13-47-701,1-1-1,1 1 1,1-1 0,2 1 0,5 45 0,0-46 139,-3-22 410,-2-15 78,-2 4-266,0 0 1,-1 0 0,0 0 0,0 0 0,-1 0-1,0 1 1,0-1 0,-1 1 0,0 0 0,-8-12-1,-17-36 102,29 54-224,0 1 0,0-1 0,0 0 0,0 0 0,0 1 0,0-1-1,0 0 1,1 1 0,-1-1 0,0 0 0,0 1 0,1-1 0,-1 1-1,0-1 1,1 0 0,-1 1 0,1-1 0,-1 1 0,1-1-1,-1 1 1,1-1 0,-1 1 0,1 0 0,0-1 0,-1 1 0,1 0-1,-1-1 1,1 1 0,0 0 0,-1 0 0,1 0 0,0-1 0,0 1-1,-1 0 1,1 0 0,0 0 0,-1 0 0,1 0 0,0 0-1,-1 0 1,1 1 0,1-1 0,43 0-725,-33 0 255,-4 0 363,33 1-3724,1-3 1,57-8-1,-84 7 3069,0-1 0,28-12 0,-23 3 5379,-20 12-4452,0 1 0,0 0 0,0-1 0,0 1 0,0 0 0,0-1 0,0 1 0,0 0-1,0-1 1,0 1 0,-1 0 0,1-1 0,0 1 0,0 0 0,0-1 0,0 1 0,-1 0 0,1 0 0,0-1 0,0 1 0,-1 0 0,1 0 0,0 0 0,-1-1 0,1 1 0,0 0 0,0 0 0,-1 0-1,1 0 1,0-1 0,-1 1 0,1 0 0,0 0 0,-1 0 0,0 0 0,-26-3 4439,9 5-5488,7 1 1274,0 1-1,0 1 1,1 0-1,-1 0 1,1 1 0,-17 13-1,23-16-251,-1 1 0,1 0 0,0 0 0,0 1 0,0-1 0,0 1 0,-3 6 0,6-9-137,0 0 0,0 0 0,0 0 0,0 0 0,1 1 0,-1-1 0,1 0 0,-1 0 0,1 1-1,0-1 1,0 0 0,0 1 0,0-1 0,0 0 0,0 1 0,1-1 0,-1 0 0,2 3 0,-1-2-50,1 0 1,0-1-1,0 0 1,0 1-1,0-1 1,0 0-1,0 0 1,0 0-1,1 0 1,-1-1-1,1 1 1,-1-1-1,1 1 1,0-1-1,0 0 0,0 0 1,-1 0-1,4 0 1,61 12-1295,-53-11 1158,-4 0-68,30 4-338,-39-6 579,0 0 1,0 0 0,0 0-1,0 1 1,1-1 0,-1 0-1,0 0 1,0 1 0,0-1 0,0 1-1,0-1 1,0 1 0,0 0-1,0-1 1,0 1 0,-1 0 0,1 0-1,0-1 1,0 1 0,0 0-1,-1 0 1,1 0 0,-1 0 0,2 2-1,-3-2 47,1 0 0,-1 0 0,0 0 0,1 0-1,-1 0 1,0 0 0,0 0 0,1 0 0,-1 0 0,0-1-1,0 1 1,0 0 0,0 0 0,0-1 0,0 1 0,-1-1-1,1 1 1,0-1 0,0 1 0,0-1 0,0 0 0,-1 1-1,0-1 1,-39 9 142,32-7-85,-10 1-263,-1 0-1,1-1 1,-1 0-1,1-2 1,-33-3-1,4-8-3518,3-7-3639,2-8-2361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6.604"/>
    </inkml:context>
    <inkml:brush xml:id="br0">
      <inkml:brushProperty name="width" value="0.025" units="cm"/>
      <inkml:brushProperty name="height" value="0.025" units="cm"/>
    </inkml:brush>
  </inkml:definitions>
  <inkml:trace contextRef="#ctx0" brushRef="#br0">1 1 16143,'0'0'3844,"43"53"-7624,-18-42-2626</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6.982"/>
    </inkml:context>
    <inkml:brush xml:id="br0">
      <inkml:brushProperty name="width" value="0.025" units="cm"/>
      <inkml:brushProperty name="height" value="0.025" units="cm"/>
    </inkml:brush>
  </inkml:definitions>
  <inkml:trace contextRef="#ctx0" brushRef="#br0">120 1 12684,'0'0'3219,"-8"3"-1052,-3 2-1835,-51 25 1763,59-29-2079,1 1-1,-1-1 1,1 1-1,-1 0 1,1 0 0,0 0-1,0 0 1,-1 0 0,1 0-1,1 0 1,-1 1-1,0-1 1,1 1 0,-1-1-1,1 1 1,0 0 0,0 0-1,0-1 1,0 1-1,0 4 1,1-7-133,0 1-1,1 0 1,-1 0-1,1-1 1,-1 1 0,1 0-1,-1-1 1,1 1 0,0 0-1,-1-1 1,1 1-1,0-1 1,-1 1 0,1-1-1,0 1 1,0-1-1,-1 0 1,1 1 0,0-1-1,0 0 1,0 0-1,0 1 1,-1-1 0,1 0-1,0 0 1,0 0-1,0 0 1,1 0 0,32 1-2197,-28-1 1621,44-2-2971,19 1 1240,-23 5 6980,-45-4-4336,-1 0 0,1 0 1,0 0-1,0 0 0,0 0 1,0 0-1,0 1 1,-1-1-1,1 0 0,0 0 1,0 1-1,0-1 1,-1 0-1,1 1 0,0-1 1,-1 1-1,1-1 0,0 1 1,-1 0-1,1-1 1,0 1-1,-1 0 0,1-1 1,-1 1-1,1 0 1,-1-1-1,0 1 0,1 1 1,-1 0-8,0-1 1,0 1 0,-1-1-1,1 0 1,-1 1 0,1-1-1,-1 0 1,1 0-1,-1 1 1,0-1 0,0 0-1,0 0 1,1 0 0,-1 0-1,-2 2 1,-45 33 2241,46-35-2297,-9 7 49,5-3-198,0-1 0,-1 1 0,0-1 0,0 0 0,0-1 1,0 1-1,-1-1 0,1-1 0,-1 0 0,0 0 0,1 0 0,-15 0 1,22-2-153,-1 0 0,1 0 1,0 0-1,-1 0 1,1-1-1,-1 1 1,1 0-1,-1 0 1,1-1-1,0 1 0,-1 0 1,1-1-1,0 1 1,-1 0-1,1-1 1,0 1-1,0 0 0,-1-1 1,1 1-1,0-1 1,0 1-1,0-1 1,-1 1-1,1-1 1,0 1-1,0-1 0,0 1 1,0 0-1,0-1 1,0 1-1,0-1 1,0 1-1,0-1 1,0 1-1,0-1 0,0 1 1,0-1-1,1 0 1,-1-3-1543,0-19-6835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7.328"/>
    </inkml:context>
    <inkml:brush xml:id="br0">
      <inkml:brushProperty name="width" value="0.025" units="cm"/>
      <inkml:brushProperty name="height" value="0.025" units="cm"/>
    </inkml:brush>
  </inkml:definitions>
  <inkml:trace contextRef="#ctx0" brushRef="#br0">16 256 8488,'0'0'4746,"-1"9"-2146,-1-2-2011,-9 49 2449,11-54-2954,-1 0 0,1-1-1,0 1 1,-1 0 0,1-1-1,0 1 1,0 0 0,0-1-1,0 1 1,1 0 0,-1-1-1,0 1 1,1-1 0,-1 1-1,1 0 1,0-1 0,-1 1-1,1-1 1,0 1-1,0-1 1,0 0 0,0 1-1,0-1 1,0 0 0,0 0-1,0 0 1,1 1 0,1 0-1,5 0-62,1-1 0,-1 0 0,1-1 0,0 1 0,-1-2 0,1 1 0,0-1 0,-1 0 0,1-1 0,-1 0 0,0 0 0,1-1-1,-1 0 1,0-1 0,-1 0 0,1 0 0,-1 0 0,0-1 0,0 0 0,0 0 0,0-1 0,-1 0 0,0 0 0,7-10 0,-5 6-3,1 0 1,-2-1 0,1-1-1,-2 1 1,1-1 0,-1 0-1,-1-1 1,-1 1 0,1-1-1,-2 0 1,0 0 0,-1-1-1,0 1 1,0 0 0,-2-15-1,0 25-15,0-1-1,0 0 0,-1 1 1,1-1-1,-1 0 0,0 1 1,0-1-1,0 1 0,-1-1 0,1 1 1,-1-1-1,0 1 0,0 0 1,0 0-1,0 0 0,-1 0 1,1 0-1,-1 1 0,0-1 0,1 1 1,-1 0-1,0-1 0,-1 1 1,1 1-1,0-1 0,-1 0 1,1 1-1,0 0 0,-1-1 0,0 1 1,1 1-1,-1-1 0,0 0 1,1 1-1,-7 0 0,2 0 8,0 1-1,1-1 1,-1 2 0,0-1-1,0 1 1,0 0-1,1 1 1,-1 0-1,1 0 1,0 0 0,0 1-1,0 0 1,0 0-1,1 1 1,0 0-1,-6 6 1,9-8 27,0 0-1,0 1 1,0-1 0,0 1-1,1 0 1,-1-1 0,1 1-1,0 0 1,1 1 0,-1-1 0,1 0-1,-1 0 1,1 1 0,-1 6-1,3-9-32,-1 0 0,0 0 0,1 0 0,-1 1-1,1-1 1,0 0 0,0 0 0,0 0 0,0 0 0,0 0-1,0-1 1,0 1 0,0 0 0,1 0 0,-1-1-1,1 1 1,0-1 0,-1 1 0,1-1 0,0 0 0,0 1-1,0-1 1,0 0 0,0 0 0,0-1 0,0 1 0,0 0-1,0-1 1,0 1 0,0-1 0,4 1 0,19 3-1061,1 0 1,30-1 0,-28-2-1734,54 9-1,-73-8 2762,0 1-1,0 0 1,0 0 0,-1 1-1,15 7 1,-21-9 221,1 0 0,-1 0 0,1 0 1,-1 0-1,0 1 0,0-1 0,1 1 0,-2-1 0,1 1 0,0 0 1,-1-1-1,1 1 0,-1 0 0,0 0 0,0 0 0,0 0 0,1 4 1,1 57 765,-4-43-2829,16-20-10156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5:27.690"/>
    </inkml:context>
    <inkml:brush xml:id="br0">
      <inkml:brushProperty name="width" value="0.025" units="cm"/>
      <inkml:brushProperty name="height" value="0.025" units="cm"/>
    </inkml:brush>
  </inkml:definitions>
  <inkml:trace contextRef="#ctx0" brushRef="#br0">1 48 18097,'0'0'4863,"8"0"-3608,65 4 336,-48-2-1321,-1 0 0,1-2 0,-1 0 0,43-7 0,-64 6-276,-1 0-1,0 0 1,1 0-1,-1 0 0,0 0 1,0 0-1,0-1 1,0 1-1,0-1 1,0 1-1,0-1 0,-1 0 1,3-3-1,-3 5-4,-1-1 0,0 1 0,1-1 0,-1 1 0,0-1 0,0 1 0,0-1 0,1 0 0,-1 1 0,0-1 0,0 0 0,0 1 0,0-1 0,0 1 0,0-1 0,0 0 0,0 1-1,0-1 1,0 1 0,-1-1 0,1 0 0,0 1 0,0-1 0,-1 1 0,1-1 0,0 1 0,0-1 0,-1 0 0,1 1 0,-1 0 0,1-1 0,0 1 0,-1-1 0,1 1 0,-1-1 0,1 1 0,-1 0 0,0-1-1,1 1 1,-1 0 0,1 0 0,-1-1 0,1 1 0,-1 0 0,0 0 0,1 0 0,-1 0 0,1 0 0,-1 0 0,0 0 0,1 0 0,-1 0 0,0 0 0,-10-2-2,0 1 0,0 0 1,0 0-1,-1 1 0,1 1 1,0-1-1,-13 4 0,21-3 19,0-1 0,0 1-1,1-1 1,-1 1 0,0 0-1,0 0 1,0 1 0,1-1-1,-1 0 1,1 1 0,-1 0-1,1 0 1,0-1 0,-1 1-1,1 1 1,0-1 0,0 0-1,0 0 1,1 1 0,-1-1-1,1 1 1,-1-1 0,1 1-1,0 0 1,0 0 0,0-1-1,0 1 1,0 0 0,1 0-1,-1 0 1,1 4 0,0-5-47,0-1-1,0 1 1,1 0 0,-1 0-1,0 0 1,1-1 0,0 1 0,-1 0-1,1 0 1,0-1 0,0 1 0,0-1-1,0 1 1,0-1 0,0 1-1,0-1 1,1 1 0,-1-1 0,1 0-1,-1 0 1,1 0 0,-1 0 0,3 1-1,1 1-774,0-1-1,0 0 1,0 0 0,0-1-1,0 1 1,0-1-1,6 0 1,26 0-9306</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35.464"/>
    </inkml:context>
    <inkml:brush xml:id="br0">
      <inkml:brushProperty name="width" value="0.025" units="cm"/>
      <inkml:brushProperty name="height" value="0.025" units="cm"/>
    </inkml:brush>
  </inkml:definitions>
  <inkml:trace contextRef="#ctx0" brushRef="#br0">1 108 7751,'0'0'2963,"12"0"-2915,312-1 3459,783 12-1814,391-39-834,-682 0-675,-789 28-176,22-2 258,-1-1-1,56-11 0,-70 7 1374,59-22 0,-56 22-2367,24 8-4991,-27 0 1510,5-1-2923</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7:51.828"/>
    </inkml:context>
    <inkml:brush xml:id="br0">
      <inkml:brushProperty name="width" value="0.025" units="cm"/>
      <inkml:brushProperty name="height" value="0.025" units="cm"/>
    </inkml:brush>
  </inkml:definitions>
  <inkml:trace contextRef="#ctx0" brushRef="#br0">355 103 4644,'-80'5'697,"-194"23"5546,274-28-6207,0 0-1,0 0 1,0 0 0,0 0-1,0 0 1,0 0-1,0 0 1,1 0-1,-1 1 1,0-1 0,0 0-1,0 0 1,0 0-1,0 0 1,0 0-1,0 0 1,0 0-1,0 0 1,0 1 0,0-1-1,0 0 1,0 0-1,0 0 1,0 0-1,0 0 1,-1 0 0,1 0-1,0 0 1,0 1-1,0-1 1,0 0-1,0 0 1,0 0 0,0 0-1,0 0 1,0 0-1,0 0 1,0 0-1,0 0 1,0 0 0,-1 0-1,1 0 1,0 1-1,22 3 291,30 3-183,589 1 1934,-325-10-1629,687-18 743,-453 13-1123,304-20 56,-451 10-161,-458 28-289,-507 7-51,255-18-15,-488 29-860,-398 7 1581,899-36-41,419-14-84,-17 0-216,645-28 2,6 35-12,-1-1 0,-4-33 12,-692 35 21,211-12 1062,-290 18-1025,11 0-557,0 0 1,0 0 0,0-1-1,0 0 1,0 0 0,0 0-1,0-1 1,-8-3 0,-21-14-4697</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7:53.180"/>
    </inkml:context>
    <inkml:brush xml:id="br0">
      <inkml:brushProperty name="width" value="0.025" units="cm"/>
      <inkml:brushProperty name="height" value="0.025" units="cm"/>
    </inkml:brush>
  </inkml:definitions>
  <inkml:trace contextRef="#ctx0" brushRef="#br0">371 342 3940,'-175'88'2832,"-3"-8"4089,161-70-6114,36-12-856,37-17 262,-2-2 1,63-35-1,-55 26-138,579-312 400,-631 336-468,-7 5 33,1-1-1,-1 0 0,0 1 1,0-1-1,1 0 1,-1-1-1,0 1 1,-1 0-1,1-1 0,0 0 1,-1 0-1,0 1 1,1-2-1,2-5 0,-11 7 880,-9 2-840,-1 1 1,1 1-1,-1 1 1,1 0-1,0 1 1,-23 9 0,-91 45-137,84-36 117,-336 183 191,361-189-294,20-15 40,0-1 1,0 0-1,0 0 1,0 0-1,0 0 1,0 1-1,0-1 1,0 0-1,0 0 1,0 0-1,1 0 1,-1 1 0,0-1-1,0 0 1,0 0-1,0 0 1,0 0-1,1 0 1,-1 0-1,0 1 1,0-1-1,0 0 1,0 0-1,1 0 1,-1 0 0,0 0-1,0 0 1,0 0-1,1 0 1,-1 0-1,0 0 1,0 0-1,0 0 1,1 0-1,-1 0 1,0 0 0,0 0-1,0 0 1,0 0-1,1 0 1,-1 0-1,0 0 1,0-1-1,0 1 1,1 0-1,-1 0 1,0 0-1,0 0 1,0 0 0,0 0-1,0-1 1,46-16-3,415-226 240,-436 228-205,-35 18 40,-44 21-26,-403 245-55,433-255 17,16-10-10,-1 0-1,1 1 1,0 0 0,1 1 0,-1-1 0,1 2 0,0-1-1,-11 15 1,18-21-11,0 0 0,0 0 1,0 0-1,0 1 0,0-1 0,0 0 0,0 0 0,0 0 0,0 1 0,0-1 1,0 0-1,0 0 0,0 0 0,0 0 0,0 1 0,0-1 0,0 0 0,1 0 1,-1 0-1,0 0 0,0 1 0,0-1 0,0 0 0,0 0 0,1 0 1,-1 0-1,0 0 0,0 0 0,0 0 0,1 1 0,-1-1 0,0 0 0,0 0 1,0 0-1,0 0 0,1 0 0,-1 0 0,0 0 0,0 0 0,0 0 0,1 0 1,-1 0-1,0 0 0,0 0 0,0 0 0,1 0 0,-1 0 0,0-1 0,0 1 1,0 0-1,1 0 0,-1 0 0,0 0 0,0 0 0,0 0 0,36-5-3310,14-20-2510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7:54.011"/>
    </inkml:context>
    <inkml:brush xml:id="br0">
      <inkml:brushProperty name="width" value="0.025" units="cm"/>
      <inkml:brushProperty name="height" value="0.025" units="cm"/>
    </inkml:brush>
  </inkml:definitions>
  <inkml:trace contextRef="#ctx0" brushRef="#br0">671 153 6887,'0'-20'319,"1"9"224,-1 0-1,0 1 1,-1-1-1,0 1 0,-6-21 1,6 28-470,0 0 0,0 0 0,-1 1 0,1-1 0,-1 0 0,1 1 0,-1 0 0,0-1 0,0 1 0,-1 0 0,1 0 0,0 0 0,-1 0 0,1 0 0,-1 0 0,1 1 0,-1 0-1,0-1 1,0 1 0,0 0 0,0 0 0,1 0 0,-1 1 0,-1-1 0,-4 0 0,-5 1-62,0 0-1,-1 0 0,1 1 0,0 1 0,-1 0 0,1 1 1,1 1-1,-1 0 0,0 0 0,1 1 0,0 1 0,0 0 1,0 1-1,-18 14 0,0 2 49,1 1 0,0 2 1,-48 58-1,51-51 61,1 1 0,2 0 0,1 2 0,2 1 0,1 1 0,3 0 0,0 1 0,3 1 0,1 0 0,2 1 0,2 0 0,2 1-1,1-1 1,3 1 0,1 0 0,7 70 0,-3-93-126,1 0 1,0-1-1,1 1 0,1-1 0,1 0 0,1-1 1,0 0-1,1 0 0,1 0 0,0-2 0,2 1 0,20 22 1,-20-26 11,0-1 1,0-1 0,2 0 0,-1-1 0,1 0 0,0-1-1,1 0 1,0-1 0,0-1 0,0-1 0,1 0 0,0 0-1,0-2 1,32 3 0,-26-5 115,0-1 1,1-1-1,-1-1 1,0-1-1,0-1 0,0-1 1,0-1-1,21-9 1,-13 2 115,0-1 0,-1-1 0,-1-2 0,-1 0 0,28-24 0,-19 10 28,-1-1 0,-2-2-1,-2-1 1,-1-2-1,-2-1 1,-1-1-1,38-74 1,-50 80-137,0-1 0,-3-1 0,0 0 0,-3-1 1,0 0-1,-3 0 0,-1-1 0,-1 0 0,-3 0 0,-3-46 0,2 72-92,-2 0 0,0 0 0,0 0-1,-1 0 1,-1 0 0,1 1 0,-2-1 0,1 1 0,-2 0-1,1 0 1,-1 1 0,-1 0 0,-11-14 0,10 16-38,1 0-1,-1 1 1,0 0 0,-1 1 0,1 0 0,-1 0-1,0 0 1,-1 1 0,1 1 0,0 0 0,-1 0-1,0 1 1,0 0 0,0 0 0,-13 0 0,7 2-57,0 0 1,0 0 0,0 2 0,0 0-1,0 1 1,1 0 0,-1 1 0,-15 6-1,22-6-352,0 1-1,0 0 0,0 0 1,1 0-1,-15 13 1,17-12-384,0 0 1,0 0-1,1 1 1,0 0 0,0 0-1,1 0 1,-6 13-1,1 6-5628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7:54.859"/>
    </inkml:context>
    <inkml:brush xml:id="br0">
      <inkml:brushProperty name="width" value="0.025" units="cm"/>
      <inkml:brushProperty name="height" value="0.025" units="cm"/>
    </inkml:brush>
  </inkml:definitions>
  <inkml:trace contextRef="#ctx0" brushRef="#br0">198 1 12460,'0'0'496,"-4"8"-207,-8 35 584,1 0 1,-8 64 0,4-21 257,-15 61-202,-49 284 1780,65-325-1985,5 0-1,4 118 1,5-219-702,0 0 1,1-1 0,-1 1 0,1 0-1,0-1 1,0 1 0,0 0 0,1-1 0,0 0-1,0 1 1,0-1 0,0 0 0,1 0 0,-1 0-1,1 0 1,0 0 0,0-1 0,6 5-1,-5-5-1,0 0 0,1-1 0,0 1 1,-1-1-1,1-1 0,0 1 0,0-1 0,0 1 0,0-1 0,0-1 0,0 1 0,0-1 0,1 0 0,-1 0 0,0 0 0,10-3 0,1 0 38,-1-1 0,1-1 1,-1 0-1,0-2 0,0 1 1,15-11-1,86-59 41,-68 43-178,-25 18-245,176-126-3557,-159 109-875,40-42-1,-52 42-2392</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7:55.191"/>
    </inkml:context>
    <inkml:brush xml:id="br0">
      <inkml:brushProperty name="width" value="0.025" units="cm"/>
      <inkml:brushProperty name="height" value="0.025" units="cm"/>
    </inkml:brush>
  </inkml:definitions>
  <inkml:trace contextRef="#ctx0" brushRef="#br0">6 1 14446,'0'0'5770,"11"0"-5540,-2-1-204,0 1 1,0 1-1,0 0 1,0 0-1,0 1 1,0 0-1,0 1 0,0 0 1,-1 0-1,0 1 1,1 0-1,-1 0 1,0 1-1,-1 0 0,1 0 1,-1 1-1,0 0 1,-1 0-1,8 9 1,-8-4-7,0-1 1,0 1-1,-1 0 1,-1 1 0,0-1-1,0 1 1,-1 0-1,-1 0 1,0 0 0,0 0-1,-2 0 1,0 22-1,-1-6 33,-2-1-1,-1 1 0,-1-1 0,-13 41 0,-16 28-192,-48 93 0,23-74-4753,34-71-3782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5.427"/>
    </inkml:context>
    <inkml:brush xml:id="br0">
      <inkml:brushProperty name="width" value="0.025" units="cm"/>
      <inkml:brushProperty name="height" value="0.025" units="cm"/>
    </inkml:brush>
  </inkml:definitions>
  <inkml:trace contextRef="#ctx0" brushRef="#br0">0 63 14286,'13'-15'2114,"7"-1"-289,-1 3 161,10 4-641,3 4-672,4 1-577,1 4-96,-1 0-1954,1 0-6598</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7:58.729"/>
    </inkml:context>
    <inkml:brush xml:id="br0">
      <inkml:brushProperty name="width" value="0.025" units="cm"/>
      <inkml:brushProperty name="height" value="0.025" units="cm"/>
    </inkml:brush>
  </inkml:definitions>
  <inkml:trace contextRef="#ctx0" brushRef="#br0">2 0 10250,'0'0'10271,"0"8"-9508,-2 57-104,3-1 0,3 1-1,3-1 1,15 69 0,-17-115-778,13 76-2159,-19-30-4523,-7-40 1729,-9-2-1937</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7:59.059"/>
    </inkml:context>
    <inkml:brush xml:id="br0">
      <inkml:brushProperty name="width" value="0.025" units="cm"/>
      <inkml:brushProperty name="height" value="0.025" units="cm"/>
    </inkml:brush>
  </inkml:definitions>
  <inkml:trace contextRef="#ctx0" brushRef="#br0">0 268 11755,'0'0'8424,"43"-51"-8104,7 35 545,7-6-32,6 0-545,1 0-224,-3-2-32,-6 0 32,-16 1-480,-10 2-1089,-17-1-2083,-12 1-2978</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7:59.391"/>
    </inkml:context>
    <inkml:brush xml:id="br0">
      <inkml:brushProperty name="width" value="0.025" units="cm"/>
      <inkml:brushProperty name="height" value="0.025" units="cm"/>
    </inkml:brush>
  </inkml:definitions>
  <inkml:trace contextRef="#ctx0" brushRef="#br0">0 56 15407,'0'0'5221,"68"-26"-3908,-11 18-865,9-1-352,6 1-64,-1 4-32,-5 3-1665,-14 1-2403,-7 0-1954,-13 9-4228</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7:59.754"/>
    </inkml:context>
    <inkml:brush xml:id="br0">
      <inkml:brushProperty name="width" value="0.025" units="cm"/>
      <inkml:brushProperty name="height" value="0.025" units="cm"/>
    </inkml:brush>
  </inkml:definitions>
  <inkml:trace contextRef="#ctx0" brushRef="#br0">10 1 11179,'0'10'2386,"-3"5"-1348,1-5-267,0 1 0,0-1 0,2 1 0,-1 0 0,1-1 1,0 1-1,3 14 0,-1-23-716,-1 0 0,0-1 0,1 1 0,0 0 0,-1-1 0,1 1 0,0-1 0,0 0 0,0 1 0,0-1 0,0 0 0,0 0 0,0 0 0,0 0 0,0-1 0,1 1 0,-1-1 0,0 1 0,0-1 0,1 0 0,-1 0 0,0 0 0,1 0 0,3 0 0,59-7 422,-20-5-320,-36 8-146,1 1 1,-1 0-1,1 1 1,0 0 0,0 0-1,0 1 1,0 1-1,0 0 1,16 1-1,-6 13 1617,-19-13-1547,1 0 0,-1 1 0,1-1-1,-1 0 1,1 0 0,-1 0-1,1 0 1,-1 0 0,1 0 0,0 0-1,0 0 1,0-1 0,-1 1-1,1-1 1,0 1 0,3-1 0,6 0-9,0-1 0,0-1 0,0 0 0,0 0 0,-1-1 0,1-1 0,-1 1 0,0-2 0,0 1 0,0-2 0,10-6 0,-8 5-164,0 0 0,0 1-1,1 0 1,0 1 0,0 1 0,21-5-1,-32 9 78,-1 0-1,1 0 0,-1 0 0,1 1 1,-1-1-1,1 0 0,-1 1 0,1-1 1,-1 1-1,0-1 0,1 1 0,-1 0 0,0 0 1,1 0-1,-1-1 0,0 1 0,0 0 1,0 1-1,0-1 0,0 0 0,0 0 1,0 0-1,0 0 0,0 1 0,-1-1 1,1 1-1,0-1 0,-1 0 0,1 1 1,-1-1-1,0 1 0,1-1 0,-1 1 1,0-1-1,0 1 0,0-1 0,0 3 0,1 12 51,0 0 0,-3 28-1,1-22-40,1-18-195,1 7-622,6-7-3332,10-4-4269</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0.284"/>
    </inkml:context>
    <inkml:brush xml:id="br0">
      <inkml:brushProperty name="width" value="0.025" units="cm"/>
      <inkml:brushProperty name="height" value="0.025" units="cm"/>
    </inkml:brush>
  </inkml:definitions>
  <inkml:trace contextRef="#ctx0" brushRef="#br0">32 47 9161,'0'0'8749,"0"15"-8311,-14 144 1006,-4 89-758,23-211-547,-5-36-128,0-1 0,0 1 0,1 0 0,-1-1 0,0 1 0,0 0 0,1-1 1,-1 1-1,1 0 0,-1-1 0,0 1 0,1-1 0,-1 1 0,1-1 0,-1 1 0,1-1 1,-1 1-1,1-1 0,0 1 0,-1-1 0,1 0 0,0 1 0,-1-1 0,1 0 1,0 0-1,-1 1 0,1-1 0,0 0 0,-1 0 0,1 0 0,0 0 0,0 0 0,-1 0 1,1 0-1,0 0 0,0 0 0,-1 0 0,1-1 0,0 1 0,-1 0 0,1 0 1,0-1-1,-1 1 0,1 0 0,0-1 0,-1 1 0,1 0 0,0-2 0,3-1 96,-1-1-1,1 0 0,-1 0 0,0 0 1,0-1-1,0 1 0,-1-1 1,1 1-1,-1-1 0,0 0 0,-1 0 1,1 0-1,0-7 0,14-71 141,-11 37-160,-2-1 0,-2 0 0,-9-86-1,-1 109-142,3 21-158,3 16-98,2 0 289,0 0-1,2 0 0,-1 0 0,2 0 0,0-1 0,0 1 0,1 0 0,1-1 0,0 1 0,0-1 0,2 0 0,8 15 0,-10-20 36,0-1 0,1 0-1,-1 0 1,1 0 0,1-1-1,-1 0 1,1 0 0,0 0-1,0-1 1,0 1 0,1-1-1,-1-1 1,1 1 0,0-1-1,0-1 1,0 1 0,0-1-1,1 0 1,-1-1 0,1 0-1,-1 0 1,13 0 0,-15-2 60,0 0 0,0 0-1,-1-1 1,1 0 0,-1 1 0,1-2 0,-1 1 0,0 0 0,0-1 0,0 0-1,0 0 1,0 0 0,-1 0 0,1 0 0,-1-1 0,0 0 0,0 1 0,0-1 0,-1-1-1,1 1 1,1-5 0,7-10 203,-2-2-1,0 0 1,7-24 0,-13 33-136,0 0 0,-1 0 1,0-1-1,-1 1 0,0-15 0,0 23-123,-1 0-1,-1 0 0,1 1 1,0-1-1,-1 0 0,0 0 1,0 0-1,0 1 0,0-1 1,0 0-1,-1 1 0,0-1 1,0 1-1,0-1 0,0 1 1,0 0-1,-1 0 0,1 0 1,-6-5-1,7 8-103,1-1-1,-1 1 1,1-1-1,-1 1 1,1 0-1,-1-1 1,1 1-1,-1-1 1,1 1-1,-1 0 1,0 0-1,1-1 1,-1 1-1,1 0 1,-1 0-1,0 0 1,1 0-1,-1-1 1,0 1-1,1 0 1,-1 0-1,0 0 1,1 1-1,-1-1 1,0 0-1,1 0 1,-1 0-1,1 0 1,-1 1-1,0-1 1,1 0-1,-1 0 1,1 1-1,-1-1 1,1 1-1,-1-1 1,1 0-1,-1 1 1,1-1-1,-1 1 1,1-1-1,-1 1 1,1-1-1,0 1 1,-1-1-1,1 1 1,0 0-1,0-1 1,-1 2-1,1 0-611,-1 0-1,1 0 1,0 1-1,0-1 1,0 0-1,0 0 1,0 0-1,1 1 1,-1-1-1,0 0 0,1 0 1,0 0-1,1 4 1,10 9-6672</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0.646"/>
    </inkml:context>
    <inkml:brush xml:id="br0">
      <inkml:brushProperty name="width" value="0.025" units="cm"/>
      <inkml:brushProperty name="height" value="0.025" units="cm"/>
    </inkml:brush>
  </inkml:definitions>
  <inkml:trace contextRef="#ctx0" brushRef="#br0">8 192 13741,'0'0'7581,"9"-6"-7106,3-4-368,0 0 1,0 0 0,-2-1-1,15-17 1,-21 23-53,0 0 0,-1 0 0,0 0 0,1 0 0,-1-1 0,-1 1 0,1-1 0,-1 0 0,0 0 0,-1 0 0,1 0 0,-1 0 0,0 0 0,-1 0 0,1 0 0,-2-9 0,1 14-40,0 1 1,0-1-1,-1 0 0,1 1 1,0-1-1,-1 1 0,1-1 0,0 1 1,-1-1-1,1 0 0,-1 1 1,1 0-1,-1-1 0,1 1 1,-1-1-1,1 1 0,-1 0 1,1-1-1,-1 1 0,0 0 0,1-1 1,-1 1-1,0 0 0,1 0 1,-1 0-1,0 0 0,1 0 1,-1-1-1,0 1 0,1 0 1,-1 1-1,0-1 0,1 0 0,-1 0 1,0 0-1,1 0 0,-1 0 1,1 1-1,-1-1 0,0 0 1,1 1-1,-1-1 0,0 1 1,-27 16-145,19-6 96,1 0 1,0 1 0,1 0 0,1 0 0,0 0 0,-6 16-1,9-20 55,1 0 0,-1 0 0,1 0 0,1 1 0,-1-1 0,1 0 0,1 1-1,0-1 1,0 1 0,1-1 0,1 12 0,-1-18-12,1 0 1,-1 0-1,0 0 1,1 0-1,-1 0 0,1 0 1,-1 0-1,1-1 1,0 1-1,0-1 0,0 1 1,0-1-1,0 0 1,0 0-1,0 0 1,0 0-1,0 0 0,1 0 1,-1-1-1,0 1 1,1-1-1,-1 1 1,0-1-1,1 0 0,-1 0 1,1 0-1,-1 0 1,0 0-1,1-1 0,-1 1 1,3-2-1,4 1-140,-1 0-1,1-1 1,-1-1 0,1 1-1,-1-1 1,0-1-1,9-4 1,-10 3-1068,0 0 1,0-1-1,-1 1 1,0-1-1,8-11 0,3-10-4861</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1.025"/>
    </inkml:context>
    <inkml:brush xml:id="br0">
      <inkml:brushProperty name="width" value="0.025" units="cm"/>
      <inkml:brushProperty name="height" value="0.025" units="cm"/>
    </inkml:brush>
  </inkml:definitions>
  <inkml:trace contextRef="#ctx0" brushRef="#br0">53 0 14990,'0'0'5226,"-8"12"-4633,3-3-391,-1 0 0,1 0 0,0 0 0,1 1-1,0 0 1,1-1 0,0 1 0,0 1 0,1-1 0,-2 20 0,4-20-110,0-2-40,0 0-1,0-1 1,1 1 0,-1 0 0,2-1-1,3 15 1,-4-20-47,0 0 0,0 0 0,1 0 0,-1 0 0,1 0 0,-1 0 0,1-1-1,0 1 1,-1 0 0,1-1 0,0 1 0,0-1 0,0 0 0,0 0 0,1 1 0,-1-2 0,0 1 0,0 0 0,1 0 0,-1-1-1,0 1 1,1-1 0,-1 1 0,1-1 0,-1 0 0,4-1 0,10 1 44,-1-1 0,1-1 1,0-1-1,19-5 0,-18 4-190,0 0 1,33-2-1,-48 6 140,-1 0-1,1 0 1,-1 0 0,0 0 0,1 0-1,-1 1 1,1-1 0,-1 0 0,0 1 0,1-1-1,-1 1 1,0 0 0,0-1 0,0 1-1,1 0 1,-1 0 0,0 0 0,0 0-1,0 0 1,0 0 0,0 0 0,0 0 0,-1 0-1,1 0 1,0 0 0,-1 1 0,1-1-1,0 0 1,-1 1 0,0-1 0,1 0-1,-1 1 1,0-1 0,1 0 0,-1 1 0,0-1-1,0 1 1,0-1 0,0 0 0,-1 1-1,1-1 1,0 1 0,-1-1 0,0 3-1,-2 10 333,-1 0-1,0 0 0,-9 19 1,8-20-54,5-13-253,-1 1 0,1-1 1,0 1-1,0 0 0,-1-1 0,1 1 1,0-1-1,0 1 0,0 0 1,0-1-1,0 1 0,0 0 0,0-1 1,0 1-1,0 0 0,0-1 1,0 1-1,0-1 0,0 1 0,0 0 1,1-1-1,-1 1 0,0-1 1,0 1-1,1 0 0,-1-1 1,0 1-1,1-1 0,-1 1 0,1-1 1,-1 1-1,1 0 0,24 0 391,34-18-144,-54 15-237,33-12-135,-16 7-434,0-1 0,0-1-1,33-19 1,-54 28 284,0-1-1,0 0 1,0 1 0,0-1-1,0 0 1,0 0 0,-1 1-1,1-1 1,0 0 0,0 0-1,-1 0 1,1 0 0,0 0-1,-1 0 1,1 0 0,-1 0-1,0 0 1,1-1 0,-1 1-1,0 0 1,0 0 0,0 0-1,1 0 1,-1-2 0,0-8-5814</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1.387"/>
    </inkml:context>
    <inkml:brush xml:id="br0">
      <inkml:brushProperty name="width" value="0.025" units="cm"/>
      <inkml:brushProperty name="height" value="0.025" units="cm"/>
    </inkml:brush>
  </inkml:definitions>
  <inkml:trace contextRef="#ctx0" brushRef="#br0">1 97 10346,'0'0'9128,"79"-47"-8647,-22 38-289,0 1-96,-2-1-64,-3-1-961,-7-3-7142</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1.940"/>
    </inkml:context>
    <inkml:brush xml:id="br0">
      <inkml:brushProperty name="width" value="0.025" units="cm"/>
      <inkml:brushProperty name="height" value="0.025" units="cm"/>
    </inkml:brush>
  </inkml:definitions>
  <inkml:trace contextRef="#ctx0" brushRef="#br0">42 1 10890,'0'0'6358,"-5"11"-5108,-4 22-732,0 1 1,2 0-1,2 0 1,1 1-1,1 0 1,4 57 0,0-86-482,-1 0-1,0-1 1,1 1 0,0 0 0,1 0 0,-1-1 0,1 1 0,0-1 0,1 1 0,-1-1-1,1 0 1,0 0 0,0 0 0,6 7 0,-6-10-15,-1 0-1,0-1 1,1 1-1,-1 0 1,1-1 0,0 0-1,-1 1 1,1-1-1,0 0 1,0 0-1,0-1 1,0 1 0,-1-1-1,1 1 1,0-1-1,0 0 1,0 0 0,0 0-1,0 0 1,0-1-1,0 1 1,0-1-1,0 0 1,0 0 0,0 0-1,-1 0 1,1 0-1,0-1 1,-1 1 0,4-3-1,4-2 34,-1-1 1,0 0-1,0 0 1,0-1-1,-1 0 0,0-1 1,10-13-1,41-73 1169,-58 93-1156,-1 2-71,0-1-1,0 1 1,0 0 0,0-1-1,0 1 1,0 0 0,0-1-1,1 1 1,-1 0 0,0-1-1,0 1 1,0 0 0,0-1 0,1 1-1,-1 0 1,0 0 0,0-1-1,1 1 1,-1 0 0,0 0-1,0-1 1,1 1 0,-1 0-1,0 0 1,1 0 0,-1 0-1,0-1 1,0 1 0,1 0-1,-1 0 1,0 0 0,1 0-1,-1 0 1,1 0 0,-1 0-1,0 0 1,1 0 0,-1 0-1,0 0 1,1 0 0,-1 0-1,0 0 1,1 0 0,-1 1-1,0-1 1,1 0 0,-1 0-1,0 0 1,0 0 0,1 1-1,-1-1 1,1 0 0,11 25-86,-11-21 93,0 0-1,0-1 0,1 1 1,0-1-1,0 1 0,0-1 0,0 1 1,0-1-1,0 0 0,1 0 0,0 0 1,-1 0-1,6 3 0,-2-4 9,0 0 0,1 0-1,-1-1 1,0 0 0,0 0 0,0 0 0,1-1-1,-1 0 1,0-1 0,1 1 0,-1-1-1,10-3 1,9-3 119,44-20 0,-49 19-84,0 0 0,30-8-1,-42 15-72,-1-1-1,1 1 0,0 0 1,0 1-1,0 0 0,10 1 1,-15 0 14,1 0 0,0 0 0,-1 0 1,1 0-1,-1 1 0,0-1 1,1 1-1,-1 0 0,0 0 1,0 0-1,0 0 0,0 1 1,-1-1-1,1 1 0,2 3 1,-5-7-123,0 1 0,0-1 0,0 0 1,0 0-1,0 1 0,-1-1 0,2 0 1,-1 0-1,0 1 0,0-1 0,0 0 0,0 0 1,0 0-1,1 1 0,-1-1 0,0 0 1,1 1-1,-1-1 0,0 0 0,1 1 1,-1-1-1,1 0 0,-1 1 0,1-1 0,-1 1 1,1-1-1,0 1 0,-1-1 0,1 1 1,0-1-1,-1 1 0,1 0 0,0-1 1,-1 1-1,1 0 0,0 0 0,0 0 0,-1-1 1,1 1-1,0 0 0,0 0 0,0 0 1,-1 0-1,1 0 0,0 0 0,0 0 1,-1 1-1,1-1 0,0 0 0,0 0 0,-1 1 1,1-1-1,0 0 0,-1 1 0,1-1 1,0 1-1,-1-1 0,1 0 0,0 1 1,-1 0-1,1-1 0,-1 1 0,1-1 0,-1 1 1,0 0-1,1-1 0,-1 1 0,1 0 1,-1-21-5595</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2.273"/>
    </inkml:context>
    <inkml:brush xml:id="br0">
      <inkml:brushProperty name="width" value="0.025" units="cm"/>
      <inkml:brushProperty name="height" value="0.025" units="cm"/>
    </inkml:brush>
  </inkml:definitions>
  <inkml:trace contextRef="#ctx0" brushRef="#br0">1 1 7239,'0'0'9449,"67"54"-10762,-38-44-4645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6.152"/>
    </inkml:context>
    <inkml:brush xml:id="br0">
      <inkml:brushProperty name="width" value="0.025" units="cm"/>
      <inkml:brushProperty name="height" value="0.025" units="cm"/>
    </inkml:brush>
  </inkml:definitions>
  <inkml:trace contextRef="#ctx0" brushRef="#br0">73 55 7495,'0'0'2333,"0"-8"955,0 3-3279,1-18 4561,-2 22-2161,-1 16-1539,-33 215 1911,2-15-2433,30-193-115,4-37 112,4-39-58,2-41-211,-7 72-82,2-1 1,0 1-1,8-31 0,-10 53 0,0-1-1,1 1 1,-1 0 0,1 0-1,-1 0 1,1-1 0,0 1-1,-1 0 1,1 0 0,0 0-1,0 0 1,0 0 0,0 0-1,0 0 1,0 1 0,0-1-1,0 0 1,0 0 0,0 1-1,0-1 1,0 1 0,1-1-1,-1 1 1,0-1 0,0 1-1,1 0 1,-1 0 0,0 0-1,0-1 1,1 1 0,-1 0-1,0 1 1,1-1 0,-1 0-1,0 0 1,0 0 0,1 1-1,1 0 1,8 3-81,0 0 1,0 0-1,18 12 0,8 1-29,-25-14 128,0 0 0,0-1 1,0-1-1,0 0 0,1-1 0,-1 0 1,0-1-1,0 0 0,0-1 0,0 0 1,17-6-1,-24 7-5,1-2 1,-1 1-1,0 0 1,0-1-1,0 0 1,0 0-1,0-1 1,-1 1-1,1-1 1,-1 0-1,0 0 1,0-1-1,0 1 1,-1-1-1,0 0 1,0 0-1,0 0 1,0 0-1,-1 0 1,0-1-1,0 1 1,0-1-1,-1 1 1,0-1-1,1-9 1,-1 9-1,-1 0 1,0 0 0,0 0 0,0-1-1,-1 1 1,0 0 0,0 0-1,-1 0 1,0 0 0,0 0 0,-5-10-1,6 14-17,-1 0 0,0 0 0,1-1 0,-1 1 0,0 0 0,0 1 0,-1-1 0,1 0 0,0 0 0,0 1 0,-1 0 0,1-1 0,-1 1 0,1 0 0,-1 0 0,0 0 0,1 0 0,-1 1 0,0-1 0,1 1 0,-1 0 0,0 0 0,0 0 0,0 0 0,1 0 0,-1 0 0,0 1 0,-4 1 0,0 0-7,1 1 0,-1 0-1,0 0 1,1 0 0,0 1-1,0 0 1,0 1 0,0-1-1,1 1 1,0 0 0,0 0-1,0 1 1,0 0 0,-5 10-1,-5 7 110,1 1 0,-16 37 0,26-52 8,0 0 0,1 1 0,0-1 0,0 1 0,1-1 0,1 1 0,-2 17 0,3-24-93,0 0 1,1 0 0,-1 0 0,1 0-1,-1 0 1,1 0 0,0 0 0,0 0 0,0-1-1,0 1 1,1 0 0,-1-1 0,1 1-1,-1-1 1,1 1 0,0-1 0,0 0 0,0 1-1,1-1 1,-1 0 0,0-1 0,1 1-1,-1 0 1,1-1 0,0 1 0,-1-1 0,1 0-1,4 2 1,18 2-16,1 0-1,-1-1 1,1-2 0,-1 0-1,1-2 1,33-4 0,17 2-1397,-76 26 1064,-6-11 559,-2 8-4187,8-21 3744,0 0 0,0 1-1,0-1 1,0 1 0,1-1 0,-1 1-1,0-1 1,0 1 0,0-1 0,1 0-1,-1 1 1,0-1 0,1 0 0,-1 1-1,0-1 1,1 0 0,-1 1 0,0-1-1,1 0 1,-1 1 0,0-1-1,1 0 1,-1 0 0,1 0 0,-1 1-1,1-1 1,-1 0 0,1 0 0,-1 0-1,0 0 1,1 0 0,-1 0 0,1 0-1,-1 0 1,1 0 0,-1 0 0,1 0-1,-1 0 1,1 0 0,-1-1 0,1 1-1,-1 0 1,13-2-4361</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2.648"/>
    </inkml:context>
    <inkml:brush xml:id="br0">
      <inkml:brushProperty name="width" value="0.025" units="cm"/>
      <inkml:brushProperty name="height" value="0.025" units="cm"/>
    </inkml:brush>
  </inkml:definitions>
  <inkml:trace contextRef="#ctx0" brushRef="#br0">63 156 13100,'0'0'1773,"-8"10"250,4-6-1702,-29 37 1189,31-38-1325,0-1 0,0 1 0,1 0-1,-1 0 1,1 0 0,-1 0 0,1 0 0,0 0 0,0 0-1,1 0 1,-1 0 0,0 0 0,1 0 0,0 1 0,0 4 0,1-7-168,-1 0 1,1-1-1,0 1 1,-1-1 0,1 0-1,0 1 1,-1-1 0,1 1-1,0-1 1,0 0 0,-1 0-1,1 1 1,0-1 0,0 0-1,0 0 1,-1 0 0,1 0-1,0 0 1,0 0-1,0 0 1,0 0 0,-1 0-1,1 0 1,0-1 0,0 1-1,1-1 1,23-6 253,-14 0-236,0 0 1,-1 0 0,0-1-1,0-1 1,0 1-1,-1-1 1,-1-1-1,0 0 1,0 0-1,9-16 1,-8 12-6,-1-1 0,-1 0-1,0 0 1,-1 0 0,-1-1 0,0 0 0,4-27 0,-42 135 34,28-75-50,-11 61 111,15-72-117,0 1 1,0-1-1,1 0 1,0 1-1,1-1 1,-1 0-1,1 0 1,0 1 0,4 10-1,-3-15 1,0 1 0,-1-1-1,1 0 1,1 1 0,-1-1 0,0 0 0,0 0-1,1-1 1,-1 1 0,1 0 0,0-1-1,-1 1 1,1-1 0,0 0 0,0 0 0,0 0-1,0-1 1,0 1 0,0 0 0,0-1-1,0 0 1,0 0 0,0 0 0,0 0 0,3-1-1,2 1 16,-1-1 0,1 0-1,-1 0 1,0-1-1,0 0 1,0 0 0,0 0-1,0-1 1,9-5 0,-5-2-7,-1 0 1,0 0 0,0-1-1,13-22 67,-38 70 22,15-36-98,-1 0 1,1 0-1,-1 0 0,1 1 0,0-1 0,-1 0 0,1 0 0,0 1 0,0-1 1,0 0-1,0 1 0,0-1 0,0 0 0,0 0 0,1 1 0,-1-1 0,0 0 0,1 0 1,-1 0-1,1 1 0,-1-1 0,1 0 0,0 0 0,-1 0 0,1 0 0,0 0 1,0 0-1,0 0 0,-1 0 0,3 1 0,4 0 22,0 0 0,0 0 1,0-1-1,0 0 0,0 0 0,0-1 0,0 0 0,0 0 1,0-1-1,0 0 0,10-2 0,84-28 106,-34 9-442,-58 20 247,0-1 1,0 2-1,0-1 0,0 1 1,0 1-1,15 0 0,-23 0-6,0 0 1,-1 0-1,1 1 0,-1-1 1,1 0-1,-1 0 0,1 0 0,-1 1 1,1-1-1,0 0 0,-1 1 1,0-1-1,1 0 0,-1 1 1,1-1-1,-1 1 0,1-1 0,-1 1 1,0-1-1,1 1 0,-1-1 1,0 1-1,0-1 0,1 1 0,-1 0 1,0-1-1,0 1 0,0-1 1,0 1-1,1 0 0,-1-1 0,0 1 1,0-1-1,0 1 0,-1 0 1,1-1-1,0 1 0,0 0 1,0 0-274</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3.026"/>
    </inkml:context>
    <inkml:brush xml:id="br0">
      <inkml:brushProperty name="width" value="0.025" units="cm"/>
      <inkml:brushProperty name="height" value="0.025" units="cm"/>
    </inkml:brush>
  </inkml:definitions>
  <inkml:trace contextRef="#ctx0" brushRef="#br0">0 1 9257,'0'0'576</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3.593"/>
    </inkml:context>
    <inkml:brush xml:id="br0">
      <inkml:brushProperty name="width" value="0.025" units="cm"/>
      <inkml:brushProperty name="height" value="0.025" units="cm"/>
    </inkml:brush>
  </inkml:definitions>
  <inkml:trace contextRef="#ctx0" brushRef="#br0">203 1 8264,'-39'22'2413,"32"-17"208,7-6-2335,0 0 0,0 0 1,0 0-1,0 0 0,-1 0 0,1 0 1,0 0-1,0 1 0,-1-1 0,1 0 1,0 0-1,-1 0 0,1 1 0,-1-1 1,1 0-1,-1 0 0,1 1 1,-1-1-1,0 0 0,1 1 0,-1-1 1,0 1-1,1-1 0,-1 1 0,0-1 1,0 1-1,1-1 0,-1 1 0,0 0 1,-1-1-1,-34 1 1201,23 3-1690,0 0 1,1 1-1,-18 7 0,26-9 194,0 0-1,0 0 0,0 1 1,1-1-1,-1 1 0,1 0 1,-5 4-1,8-7 8,0 0 0,0 1 0,-1-1 0,1 0 0,0 1 0,0-1-1,-1 0 1,1 1 0,0-1 0,0 0 0,0 1 0,0-1 0,0 1 0,0-1 0,-1 0 0,1 1 0,0-1 0,0 1 0,0-1 0,0 0 0,0 1 0,1-1 0,-1 1 0,0-1-1,0 0 1,0 1 0,0-1 0,0 0 0,0 1 0,1 0 0,21 7-28,45-1 9,-42-5 2,0 0 0,0 2 1,26 7-1,-49-10 9,-1-1 1,1 1-1,0-1 0,0 1 0,0 0 0,0 0 0,0 0 0,-1 0 0,1 0 0,0 0 1,-1 0-1,1 1 0,-1-1 0,1 1 0,-1-1 0,0 1 0,0-1 0,0 1 0,0 0 0,2 2 1,-3-3 18,0 1-1,0 0 1,0 0 0,0 0 0,0 0 0,0-1 0,0 1 0,0 0 0,-1 0 0,1 0 0,-1-1 0,1 1 0,-1 0 0,0 0 0,1-1 0,-1 1 0,-2 2 0,-2 3 161,-1 0 0,0 0 0,-1 0 0,1-1 0,-1 0 0,0 0 0,-10 5 0,15-9-60,0-1 1,0 1 0,0-1-1,0 1 1,0-1 0,0 0-1,-1 0 1,1 0 0,-1 0-1,1-1 1,-5 2-1,7-3-72,0 0 0,0 0-1,0 1 1,0-1 0,0 0-1,0 0 1,0 0 0,0 1-1,0-1 1,1 0 0,-1 0-1,0 1 1,1-1 0,-1 0-1,0 0 1,1 1 0,-1-1-1,1 1 1,-1-1 0,1 0-1,-1 1 1,2-2 0,48-52 68,-23 30-802,2 0 0,1 2 0,0 1 0,52-26 0,-82 47 690,0 0 1,1 0-1,-1-1 1,0 1-1,1 0 1,-1 0-1,0 0 1,1 0-1,-1 0 1,0 0-1,1 0 0,-1 0 1,0 0-1,1 0 1,-1 0-1,0 0 1,1 0-1,-1 1 1,0-1-1,1 0 1,-1 0-1,0 0 1,1 0-1,-1 1 1,0-1-1,1 0 0,-1 0 1,0 1-1,0-1 1,1 0-1,-1 0 1,0 1-1,0-1 1,0 0-1,1 1 1,-1-1-1,6 21 221,-3 38 843,-2-36-503,-1-21-515,0 1 0,1-1 0,-1 1 0,1-1 0,0 1 1,0-1-1,0 1 0,0-1 0,0 1 0,0-1 0,0 0 0,1 0 1,-1 0-1,1 0 0,0 0 0,0 0 0,0 0 0,0 0 0,0-1 1,0 1-1,0-1 0,0 0 0,0 1 0,1-1 0,-1 0 1,1 0-1,-1 0 0,1-1 0,3 2 0,-1-2-182,1 1-1,-1-1 0,0 1 1,0-1-1,1-1 1,-1 1-1,0-1 0,0 0 1,0 0-1,1-1 1,-1 1-1,-1-1 1,1 0-1,5-4 0,-9 6-94,0-1-1,1 0 0,-1 1 1,0-1-1,0 0 0,-1 0 1,1 0-1,0 0 0,0 0 1,0 0-1,-1 0 0,1 0 1,0 0-1,-1-1 0,1 0 1,1-13-6119,-2 2-931</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3.981"/>
    </inkml:context>
    <inkml:brush xml:id="br0">
      <inkml:brushProperty name="width" value="0.025" units="cm"/>
      <inkml:brushProperty name="height" value="0.025" units="cm"/>
    </inkml:brush>
  </inkml:definitions>
  <inkml:trace contextRef="#ctx0" brushRef="#br0">1 0 4740,'0'0'16336</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4.311"/>
    </inkml:context>
    <inkml:brush xml:id="br0">
      <inkml:brushProperty name="width" value="0.025" units="cm"/>
      <inkml:brushProperty name="height" value="0.025" units="cm"/>
    </inkml:brush>
  </inkml:definitions>
  <inkml:trace contextRef="#ctx0" brushRef="#br0">30 95 9385,'0'0'6652,"10"2"-5099,-7-2-1408,1 1 0,-1-1 1,1 1-1,0-1 0,-1 0 0,1 0 1,-1-1-1,1 1 0,-1-1 0,1 0 1,-1 0-1,1 0 0,-1 0 0,0 0 0,1-1 1,-1 0-1,0 1 0,0-1 0,0 0 1,0-1-1,-1 1 0,1 0 0,0-1 1,-1 1-1,0-1 0,0 0 0,0 0 0,0 0 1,0 0-1,0 0 0,-1-1 0,1 1 1,-1 0-1,0-1 0,0 1 0,0-1 1,-1 1-1,1-6 0,-1 8-112,0 0 1,0 0-1,0 0 1,-1 1-1,1-1 1,0 0-1,0 0 1,-1 0-1,1 1 1,0-1-1,-1 0 1,1 0-1,-1 1 1,1-1-1,-1 0 1,0 1-1,1-1 1,-1 1-1,1-1 1,-1 0-1,0 1 1,0 0-1,1-1 1,-1 1-1,0-1 1,0 1-1,0 0 1,1-1-1,-1 1 1,0 0-1,0 0 1,0 0-1,0 0 1,1 0-1,-1 0 1,0 0-1,0 0 1,0 0-1,0 0 1,0 0-1,1 1 1,-1-1-1,0 0 1,0 0-1,0 1 1,1-1-1,-1 1 1,0-1-1,0 1 1,-4 1-36,0 0 1,0 0 0,0 1-1,0-1 1,1 1 0,-9 7 0,4-1-4,1 1 0,0 0 0,1 1 0,-11 18 0,16-24 19,-1 0 0,1 1-1,0-1 1,0 1 0,0-1 0,1 1 0,0-1-1,0 1 1,0 0 0,1 0 0,0 0 0,1 10-1,0-14-3,0 0 0,0 0 0,1 0 0,-1 0 0,1 0 0,-1 0 0,1 0 0,-1 0 0,1-1 0,0 1 0,0-1 0,0 1 0,0-1 0,0 0 0,0 0 0,0 0 0,1 0 0,-1 0 0,0 0 0,1 0 0,-1-1 0,0 1 0,1-1 0,-1 0 0,1 0 0,4 0 0,71-1-615,-70 0 284,32-6-2786,-1-12-3854</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5.093"/>
    </inkml:context>
    <inkml:brush xml:id="br0">
      <inkml:brushProperty name="width" value="0.025" units="cm"/>
      <inkml:brushProperty name="height" value="0.025" units="cm"/>
    </inkml:brush>
  </inkml:definitions>
  <inkml:trace contextRef="#ctx0" brushRef="#br0">133 115 4132,'0'0'5840,"-1"-9"-3315,1 6-2389,0 1-1,0 0 1,0 0 0,0 0-1,-1-1 1,1 1 0,-1 0-1,1 0 1,-1 0 0,0 0-1,0 0 1,0 0 0,0 0-1,0 0 1,0 0 0,0 0-1,-1 1 1,1-1 0,-1 0-1,1 1 1,-1-1 0,0 1-1,1 0 1,-1-1 0,0 1-1,0 0 1,0 0 0,0 0-1,0 1 1,0-1 0,0 0-1,0 1 1,-1-1 0,1 1-1,0 0 1,0-1 0,0 1-1,0 0 1,-1 1 0,1-1-1,0 0 1,0 1 0,0-1-1,-1 1 1,-1 0 0,0 1-67,1-1-1,-1 1 1,1-1 0,-1 1 0,1 0 0,0 1 0,0-1 0,0 0 0,0 1 0,0 0-1,0-1 1,1 1 0,0 0 0,-1 1 0,1-1 0,0 0 0,0 1 0,1-1 0,-1 1-1,1-1 1,0 1 0,0 0 0,0-1 0,0 1 0,0 0 0,1 0 0,0 0-1,0 0 1,0 0 0,1 7 0,0-10-62,0 0 1,-1 0-1,1 0 1,0 0-1,0 0 0,0 0 1,0 0-1,0 0 1,0-1-1,0 1 0,0 0 1,0-1-1,1 1 1,-1 0-1,0-1 0,0 1 1,0-1-1,1 0 0,-1 0 1,0 1-1,1-1 1,-1 0-1,0 0 0,1 0 1,-1 0-1,0 0 1,1 0-1,1-1 0,40-10 270,-30 3-204,1-1 0,-2 0 0,1-1 0,-1 0 0,-1-1 0,0 0 0,-1-1 0,0 0 0,0-1 0,-1 0 0,13-27 0,-31 99-447,6-42 365,1-1 0,1 1 0,0 0 0,1-1 0,4 32 0,-4-45 18,1 0 1,0 1-1,0-1 0,0 0 1,0 0-1,0 0 1,1 0-1,-1 0 1,1 0-1,0 0 1,0 0-1,0 0 1,0-1-1,0 1 1,1-1-1,-1 1 1,1-1-1,-1 0 1,1 0-1,0 0 1,0-1-1,0 1 1,0-1-1,0 1 1,0-1-1,1 0 1,-1 0-1,0-1 1,1 1-1,-1-1 1,0 1-1,1-1 1,-1 0-1,7-1 1,-3 0 89,-1 0 0,1-1 1,-1 0-1,1 0 1,-1-1-1,0 1 1,0-1-1,0-1 0,0 1 1,-1-1-1,1 0 1,-1 0-1,0-1 1,0 1-1,7-10 1,-2 2 80,0-1 1,-1-1-1,0 1 1,-1-1 0,9-21-1,-15 27-175,-3 17-102,0 0 0,0 0 0,1 0 0,1 12-1,-2-19 104,1 0 1,0 0-1,1 0 0,-1-1 0,0 1 0,0 0 0,1 0 0,-1-1 0,1 1 0,-1 0 0,1-1 0,0 1 1,0 0-1,0-1 0,0 1 0,0-1 0,0 1 0,0-1 0,0 0 0,1 0 0,-1 1 0,0-1 0,1 0 0,-1 0 1,1 0-1,-1 0 0,1 0 0,2 0 0,2 0 28,1-1 0,-1 0 0,0 0-1,0-1 1,0 0 0,0 0 0,0 0 0,0-1 0,0 0 0,0 0 0,-1 0-1,10-6 1,5-4-6,-2-1-1,22-18 0,15-11 49,-51 46-156,-4 13-115,-6 15-96,5-26 301,0 0-1,0-1 1,0 1 0,0 0-1,1 0 1,0 0 0,1 0 0,-1-1-1,1 1 1,1 7 0,-1-12-15,0 1 0,1 0 1,-1 0-1,0-1 0,0 1 1,1-1-1,-1 1 0,1-1 1,-1 1-1,1-1 0,0 0 1,-1 0-1,1 0 0,0 0 1,0 0-1,0 0 0,0 0 1,0-1-1,0 1 0,0-1 1,0 1-1,0-1 0,0 0 1,0 0-1,0 0 0,0 0 1,0 0-1,0 0 0,0-1 1,0 1-1,3-2 0,-3 2-161,0 0 0,0-1 0,-1 1 0,1-1-1,0 0 1,0 1 0,-1-1 0,1 0 0,0 0 0,-1 0-1,1 0 1,-1 0 0,1-1 0,1-1 0,-1 1-583,-1 0 0,1 0 0,-1-1 0,1 1 0,-1-1 0,0 1 0,0-1-1,0 0 1,1-4 0,1-18-8870</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5.455"/>
    </inkml:context>
    <inkml:brush xml:id="br0">
      <inkml:brushProperty name="width" value="0.025" units="cm"/>
      <inkml:brushProperty name="height" value="0.025" units="cm"/>
    </inkml:brush>
  </inkml:definitions>
  <inkml:trace contextRef="#ctx0" brushRef="#br0">0 0 17360,'0'0'3235</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5.813"/>
    </inkml:context>
    <inkml:brush xml:id="br0">
      <inkml:brushProperty name="width" value="0.025" units="cm"/>
      <inkml:brushProperty name="height" value="0.025" units="cm"/>
    </inkml:brush>
  </inkml:definitions>
  <inkml:trace contextRef="#ctx0" brushRef="#br0">211 1 14157,'0'0'5798,"0"57"-5125,0-21 416,0 1-417,0 1-127,4 0-289,10-4-128,2-4-64,2-4-96,-4-3-1377,-6-3-801,-5-7-2307,-3-2-1024</inkml:trace>
  <inkml:trace contextRef="#ctx0" brushRef="#br0" timeOffset="1">1 340 13389,'0'0'3811,"57"-10"-2882,-16 0 673,12-4-257,6-1-512,4-2-481,-4 2-224,-11 1-64,-5 2-64,-18 0-608,-14 2-1410,-11-4-1826,-18-5-4292</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6.159"/>
    </inkml:context>
    <inkml:brush xml:id="br0">
      <inkml:brushProperty name="width" value="0.025" units="cm"/>
      <inkml:brushProperty name="height" value="0.025" units="cm"/>
    </inkml:brush>
  </inkml:definitions>
  <inkml:trace contextRef="#ctx0" brushRef="#br0">0 61 13068,'0'0'6086,"70"-41"-5093,-31 32-192,4 1-673,2 6-64,-8 2-192,2 0-2467,-10 2-3266,-2 9-545</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6.535"/>
    </inkml:context>
    <inkml:brush xml:id="br0">
      <inkml:brushProperty name="width" value="0.025" units="cm"/>
      <inkml:brushProperty name="height" value="0.025" units="cm"/>
    </inkml:brush>
  </inkml:definitions>
  <inkml:trace contextRef="#ctx0" brushRef="#br0">1 0 4516,'3'8'3636,"11"56"1019,-10-39-2164,1-1 0,12 34 1,-17-57-2463,1 1 1,0 0 0,0 0 0,0 0 0,0-1 0,0 1-1,1-1 1,-1 1 0,0-1 0,1 1 0,-1-1 0,1 0 0,0 1-1,-1-1 1,1 0 0,0 0 0,0 0 0,0-1 0,-1 1-1,1 0 1,0-1 0,0 1 0,0-1 0,0 0 0,0 1 0,0-1-1,0 0 1,0 0 0,3-1 0,7-1-2,-1 0 0,1-1 0,-1 0 0,15-7 1,-18 6-229,0 1 1,0 1-1,0-1 1,0 1 0,10-1-1,-17 3 176,0 1 0,0-1 0,0 0 0,0 0 0,0 1 0,0-1 0,0 1 0,0-1 0,0 1 0,0-1 0,0 1 0,-1-1 0,1 1 0,0 0 0,0-1 0,-1 1 0,1 0 0,0 0 0,-1 0-1,1-1 1,-1 1 0,1 0 0,0 2 0,-1-2-91,1 0-1,-1 0 0,1 0 0,0 1 1,0-1-1,-1 0 0,1 0 1,0 0-1,0 0 0,0-1 0,0 1 1,0 0-1,0 0 0,0 0 1,1-1-1,-1 1 0,0-1 0,0 1 1,1-1-1,-1 1 0,0-1 1,0 0-1,1 1 0,1-1 0,15-3-2948,3-12-1009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6.530"/>
    </inkml:context>
    <inkml:brush xml:id="br0">
      <inkml:brushProperty name="width" value="0.025" units="cm"/>
      <inkml:brushProperty name="height" value="0.025" units="cm"/>
    </inkml:brush>
  </inkml:definitions>
  <inkml:trace contextRef="#ctx0" brushRef="#br0">0 126 4837,'0'0'6171,"11"-5"-3112,-8 3-2863,5-3 416,0 1-1,0 0 1,1 0 0,-1 1-1,1 0 1,0 1 0,0-1-1,11 0 1,-3 2 318,-1-1 0,30-7 0,-42 8-843,-1 1 1,1-1 0,-1 0-1,0 0 1,1-1-1,-1 1 1,0-1-1,0 0 1,0 1-1,0-1 1,0-1-1,-1 1 1,1 0 0,0-1-1,-1 1 1,0-1-1,0 0 1,0 0-1,0 0 1,2-3-1,-4 6-55,0-1 0,1 0 1,-1 0-1,0 0 0,0 0 0,0 1 0,0-1 0,0 0 0,0 0 0,0 0 0,0 0 0,0 1 0,-1-1 0,1 0 0,0 0 0,0 1 0,-1-1 0,1 0 0,0 0 0,-1 1 0,1-1 0,-1 0 0,1 1 0,-1-1 0,1 0 0,-1 1 0,0-1 0,1 1 0,-1-1 0,0 1 0,0-1 0,-33-8 303,23 9-336,0 0 1,0 1-1,1 0 0,-19 4 0,21-2-6,0 0 0,0 1 0,1 0 0,-1 0 0,1 1 0,0 0 0,0 0 0,1 1 0,-10 9 0,13-12 0,1-1-1,-1 1 1,1 0-1,0-1 1,0 1-1,0 0 1,1 0-1,-1 0 1,1 0-1,-1 1 1,1-1-1,0 0 1,0 1-1,0-1 1,1 1-1,-1-1 1,1 1-1,0-1 1,0 1 0,0-1-1,1 0 1,-1 1-1,1-1 1,-1 1-1,1-1 1,3 6-1,-2-6-78,0-1-1,0 1 1,0-1-1,0 1 0,1-1 1,0 0-1,-1 0 1,1 0-1,0 0 1,0-1-1,0 1 1,0-1-1,0 0 1,0 0-1,0 0 1,0 0-1,1 0 1,4 0-1,66 3-4324,-65-4 3446,-3 0-44,1 0 0,-1 0 0,1-1 0,0 0 0,-1 0 0,0-1 0,1 1 0,-1-2 1,0 1-1,0-1 0,0 1 0,9-7 0,6-8-2285</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6.895"/>
    </inkml:context>
    <inkml:brush xml:id="br0">
      <inkml:brushProperty name="width" value="0.025" units="cm"/>
      <inkml:brushProperty name="height" value="0.025" units="cm"/>
    </inkml:brush>
  </inkml:definitions>
  <inkml:trace contextRef="#ctx0" brushRef="#br0">25 0 9225,'0'0'6513,"-3"8"-5819,-2 5-386,1 0 0,0 1 1,1-1-1,1 1 1,0 0-1,1-1 0,0 1 1,1 0-1,1 0 0,0 0 1,1 0-1,6 24 1,-2-15-168,2 0 1,1-1 0,1 0 0,0 0 0,2-1 0,27 38 0,-38-58-133,0 1 0,0-1 0,0 1 1,0-1-1,0 0 0,0 1 1,1-1-1,-1 0 0,1 0 0,-1 0 1,1 0-1,-1 0 0,1 0 0,-1 0 1,1-1-1,0 1 0,0-1 1,2 1-1,-3-1 8,0 0 1,0 0-1,0 0 0,1-1 1,-1 1-1,0 0 1,0-1-1,0 1 1,0-1-1,0 0 0,0 1 1,0-1-1,0 0 1,0 1-1,0-1 0,0 0 1,0 0-1,-1 0 1,1 0-1,1-1 0,1-4 19,0 1-1,0-1 0,-1 0 1,1 0-1,-1 0 0,-1 0 0,1 0 1,1-11-1,-3 14-27,1-9 1,0-1 0,0 1 0,-3-24-1,2 34-23,0 1-1,0-1 0,0 0 0,-1 0 1,1 1-1,0-1 0,-1 0 0,1 1 1,-1-1-1,0 0 0,0 1 0,1-1 1,-1 1-1,0-1 0,0 1 0,0 0 1,-1-1-1,1 1 0,0 0 0,0 0 1,-1 0-1,1 0 0,0 0 0,-1 0 1,1 0-1,-1 0 0,0 0 0,1 1 1,-1-1-1,0 1 0,1-1 0,-1 1 1,0 0-1,1-1 0,-1 1 0,0 0 1,-2 0-1,3 2 6,-1-1 0,0 1 0,0-1 0,1 1-1,-1 0 1,1-1 0,-1 1 0,1 0 0,0 0 0,0 0 0,0 0 0,0 0 0,0 0 0,0 1 0,1-1 0,-1 0-1,1 0 1,-1 0 0,1 3 0,-1-2 5,1-1 0,-1 0 1,0 0-1,1 0 0,0 0 0,0 0 0,-1 1 0,1-1 0,1 0 0,-1 0 0,0 0 1,0 1-1,1-1 0,-1 0 0,1 0 0,0 0 0,0 0 0,0 0 0,0 0 0,1 2 1,5-2 21,0 0 0,0-1 0,0 0 0,0 0 0,1 0 0,-1-1 0,0-1 0,14-1 0,7 1 16,9 0-37,-24-1-3,-1 1 1,1 1-1,0 1 1,-1-1-1,1 2 1,0 0-1,-1 0 1,0 1 0,18 7-1,-17 6 3583,-15-22-2246,-2-11-1095,1-1 0,0 1 0,2-1 0,0-24-1,1 41-287,0 0-1,1 0 1,-1 0-1,0 0 0,1 0 1,-1 0-1,0 0 1,1 0-1,0 0 0,-1 0 1,1 0-1,0 0 1,-1 0-1,1 0 0,0 1 1,0-1-1,-1 0 1,1 1-1,0-1 0,0 0 1,0 1-1,0-1 0,0 1 1,0-1-1,0 1 1,0 0-1,0-1 0,2 1 1,40-8-4438,-19 5 41,17-7-4614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7.428"/>
    </inkml:context>
    <inkml:brush xml:id="br0">
      <inkml:brushProperty name="width" value="0.025" units="cm"/>
      <inkml:brushProperty name="height" value="0.025" units="cm"/>
    </inkml:brush>
  </inkml:definitions>
  <inkml:trace contextRef="#ctx0" brushRef="#br0">28 1 7143,'0'0'11130,"-4"11"-10265,-4 21-412,2 1-1,2 0 1,1 0 0,1 51 0,1-27 404,3 62 1206,-3-119-2057,1 0-1,0 0 1,0 0 0,0 0 0,0 1 0,0-1 0,0 0 0,0 0-1,0 0 1,0 0 0,0 0 0,0 0 0,0 1 0,0-1 0,1 0 0,-1 0-1,0 0 1,0 0 0,0 0 0,0 0 0,0 1 0,0-1 0,0 0-1,0 0 1,0 0 0,0 0 0,0 0 0,1 0 0,-1 0 0,0 0 0,0 0-1,0 1 1,0-1 0,0 0 0,0 0 0,1 0 0,-1 0 0,0 0-1,0 0 1,0 0 0,0 0 0,0 0 0,1 0 0,-1 0 0,0 0 0,0 0-1,0 0 1,0 0 0,0 0 0,0 0 0,1 0 0,-1 0 0,0 0-1,0 0 1,0-1 0,0 1 0,0 0 0,0 0 0,1 0 0,-1 0 0,0 0-1,0 0 1,0 0 0,11-12 228,6-16 22,38-97-36,-37 80-222,1 2-1,40-65 1,-58 106-30,0 0 1,1 0-1,-1 0 1,0 0-1,1 0 0,0 0 1,-1 1-1,1-1 0,0 1 1,0-1-1,0 1 1,0 0-1,0-1 0,0 1 1,3-1-1,-4 2 10,0 0 0,0 0-1,0 0 1,0 0 0,0 0 0,-1 0-1,1 1 1,0-1 0,0 0 0,0 0-1,0 1 1,-1-1 0,1 0 0,0 1-1,0-1 1,-1 1 0,1-1 0,0 1-1,-1 0 1,1-1 0,-1 1 0,1 0 0,0-1-1,-1 1 1,0 0 0,1-1 0,0 2-1,1 2-2,-1 1 0,0-1 0,1 0 0,-1 0 0,-1 1 0,1-1 0,0 0-1,-1 1 1,0-1 0,0 1 0,-1-1 0,1 0 0,-1 1 0,-2 6 0,-1-1 43,-1 0 1,0-1-1,0 1 1,-1-1-1,-1-1 1,1 1-1,-1-1 1,-1 0-1,0-1 1,0 1-1,0-1 1,-1-1-1,0 0 1,-17 9-1,25-15-71,1 0 0,0 0 0,-1 1 0,1-1 0,0 0 0,-1 0-1,1 0 1,0 0 0,-1 0 0,1 0 0,-1 0 0,1 0 0,0 0 0,-1 0 0,1 0-1,0 0 1,-1 0 0,1 0 0,0 0 0,-1-1 0,1 1 0,0 0 0,-1 0 0,1 0-1,0 0 1,-1-1 0,1 1 0,0 0 0,0 0 0,-1-1 0,1 1 0,0 0 0,0 0-1,-1-1 1,1 1 0,0 0 0,0-1 0,0 1 0,0 0 0,0-1 0,-1 1 0,1 0-1,0-1 1,0 1 0,0-1 0,0 1 0,0 0 0,0-1 0,0 1 0,0 0 0,0-1-1,0 1 1,1 0 0,-1-1 0,0 1 0,0 0 0,0-1 0,0 1 0,0 0 0,1-1-1,-1 1 1,0 0 0,0-1 0,1 1 0,11-25-4214,5-2-1424</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7.757"/>
    </inkml:context>
    <inkml:brush xml:id="br0">
      <inkml:brushProperty name="width" value="0.025" units="cm"/>
      <inkml:brushProperty name="height" value="0.025" units="cm"/>
    </inkml:brush>
  </inkml:definitions>
  <inkml:trace contextRef="#ctx0" brushRef="#br0">1 55 512,'0'0'14921,"10"8"-13810,32 26-204,-39-33-824,0 1 1,-1-1-1,1 0 0,0 0 0,0 0 1,0 0-1,0-1 0,-1 1 0,1-1 1,0 1-1,0-1 0,0 0 1,0 0-1,0-1 0,0 1 0,0-1 1,0 1-1,0-1 0,0 0 0,0 0 1,0 0-1,-1 0 0,1-1 0,0 1 1,-1-1-1,1 0 0,-1 1 0,4-5 1,-2 3 43,-1 0 1,0 0 0,0 0-1,0-1 1,0 1 0,0-1-1,0 0 1,-1 0 0,0 0 0,0 0-1,0-1 1,0 1 0,-1 0-1,0-1 1,2-7 0,-3 11-104,0 0 0,0 1 0,0-1 0,0 0 1,0 1-1,0-1 0,0 1 0,0-1 0,-1 0 0,1 1 1,0-1-1,0 1 0,0-1 0,-1 1 0,1-1 0,0 0 1,-1 1-1,1-1 0,0 1 0,-1 0 0,1-1 1,-1 1-1,1-1 0,-1 1 0,1 0 0,-1-1 0,1 1 1,-1 0-1,1-1 0,-1 1 0,1 0 0,-2-1 0,-22 6 39,18-3-92,0 1 0,1 0 0,0 0 0,-1 0 0,1 1-1,-5 4 1,5-2 19,1 0-1,0 1 0,0-1 1,0 1-1,1 0 0,0 0 1,0 0-1,1 0 0,0 0 1,0 0-1,1 1 0,0-1 1,0 1-1,0-1 0,2 13 1,-1-18-16,1-1 1,-1 0 0,1 1 0,-1-1 0,1 0 0,0 0 0,0 1 0,-1-1 0,1 0 0,0 0 0,0 0 0,0 0 0,0 0 0,1 0 0,-1 0-1,0-1 1,0 1 0,0 0 0,1-1 0,-1 1 0,0 0 0,1-1 0,-1 0 0,1 1 0,-1-1 0,0 0 0,1 0 0,-1 0 0,1 0 0,-1 0-1,1 0 1,-1 0 0,0 0 0,1 0 0,-1-1 0,1 1 0,-1-1 0,0 1 0,2-2 0,5 0-658,-1 0 1,1-1-1,-1 0 1,0 0-1,13-8 0,10-15-3833,-3-4-224</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8.130"/>
    </inkml:context>
    <inkml:brush xml:id="br0">
      <inkml:brushProperty name="width" value="0.025" units="cm"/>
      <inkml:brushProperty name="height" value="0.025" units="cm"/>
    </inkml:brush>
  </inkml:definitions>
  <inkml:trace contextRef="#ctx0" brushRef="#br0">73 1 11755,'0'0'8056,"-3"13"-7896,-5 16 79,1 1 0,2 0 0,1 1 1,0 40-1,4-31 89,-1-28-293,1 1-1,0 0 1,1 0 0,0 0 0,1 0-1,0-1 1,1 1 0,1-1-1,0 0 1,8 19 0,-11-30-23,0 1 1,0-1 0,-1 0 0,1 0 0,0 0-1,0 0 1,0 0 0,0 0 0,0 0 0,0 0-1,0-1 1,1 1 0,-1 0 0,0-1 0,0 1-1,3 0 1,-4-1-8,1 0-1,0 0 1,0 0-1,-1 0 1,1 0-1,0 0 1,0 0-1,-1-1 1,1 1 0,0 0-1,-1 0 1,1-1-1,0 1 1,-1-1-1,1 1 1,0 0-1,-1-1 1,1 1-1,-1-1 1,1 1 0,0-2-1,1-1-26,0 0 0,-1 0 0,1 0 0,-1 0 0,1 0 0,-1 0 0,0 0 0,0 0 0,-1-1 0,1 1 0,0-5 0,-2 0 19,0-1 1,0 1-1,0-1 0,-1 1 0,0 0 0,-1 0 1,0 0-1,0 0 0,0 0 0,-1 0 1,-1 1-1,1 0 0,-1 0 0,0 0 0,-1 1 1,1-1-1,-1 1 0,-1 0 0,1 1 1,-1 0-1,0 0 0,0 0 0,-1 1 0,-9-5 1,16 9 114,35 16-272,-16-11 15,1 0 1,0-1-1,25 3 1,23-4-4830,-32-3-813</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8.483"/>
    </inkml:context>
    <inkml:brush xml:id="br0">
      <inkml:brushProperty name="width" value="0.025" units="cm"/>
      <inkml:brushProperty name="height" value="0.025" units="cm"/>
    </inkml:brush>
  </inkml:definitions>
  <inkml:trace contextRef="#ctx0" brushRef="#br0">1 1 5285,'0'0'609</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8.828"/>
    </inkml:context>
    <inkml:brush xml:id="br0">
      <inkml:brushProperty name="width" value="0.025" units="cm"/>
      <inkml:brushProperty name="height" value="0.025" units="cm"/>
    </inkml:brush>
  </inkml:definitions>
  <inkml:trace contextRef="#ctx0" brushRef="#br0">0 1 13325,'0'0'4500,"7"9"-3908,0 0-421,-1 0-1,0 1 0,0-1 1,-1 1-1,-1 0 0,1 1 0,-2-1 1,1 1-1,1 14 0,3 59 1229,-5-77-1972,-1-13-5927,-3-5-2277</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09.333"/>
    </inkml:context>
    <inkml:brush xml:id="br0">
      <inkml:brushProperty name="width" value="0.025" units="cm"/>
      <inkml:brushProperty name="height" value="0.025" units="cm"/>
    </inkml:brush>
  </inkml:definitions>
  <inkml:trace contextRef="#ctx0" brushRef="#br0">35 0 10346,'0'0'8749,"-1"11"-8402,-10 71 414,1-13 263,-2 76-1,12-145-988,0 1 0,0-1-1,0 1 1,0 0-1,0-1 1,0 1-1,0-1 1,0 1 0,0 0-1,0-1 1,0 1-1,0-1 1,0 1 0,1 0-1,-1-1 1,0 1-1,0-1 1,1 1-1,-1-1 1,0 1 0,1-1-1,-1 1 1,0-1-1,1 1 1,-1-1 0,1 1-1,-1-1 1,1 0-1,-1 1 1,1-1-1,-1 0 1,1 1 0,-1-1-1,1 0 1,0 0-1,-1 0 1,1 0-1,-1 1 1,1-1 0,0 0-1,-1 0 1,1 0-1,-1 0 1,1 0 0,0 0-1,-1 0 1,1-1-1,-1 1 1,1 0-1,0 0 1,-1 0 0,1-1-1,-1 1 1,1 0-1,-1 0 1,1-1 0,-1 1-1,1-1 1,-1 1-1,1 0 1,-1-1-1,1 1 1,-1-1 0,1 0-1,31-30 1909,-14 1-1506,-1-1-1,-1-1 1,-2-1 0,17-55-1,-30 85-919,5-13 702,2 11-8651,-3 5 1060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0.392"/>
    </inkml:context>
    <inkml:brush xml:id="br0">
      <inkml:brushProperty name="width" value="0.025" units="cm"/>
      <inkml:brushProperty name="height" value="0.025" units="cm"/>
    </inkml:brush>
  </inkml:definitions>
  <inkml:trace contextRef="#ctx0" brushRef="#br0">81 291 10698,'0'0'3022,"0"-9"-172,-1-29-517,1 37-2258,0 0 1,0 0-1,0 1 0,0-1 0,0 0 0,0 0 0,0 0 0,0 0 1,0 0-1,0 0 0,0 0 0,-1 0 0,1 1 0,0-1 0,-1 0 1,1 0-1,0 0 0,-1 0 0,1 1 0,-1-1 0,0 0 0,1 1 1,-1-1-1,0 0 0,1 1 0,-1-1 0,0 1 0,1-1 0,-1 1 1,0-1-1,0 1 0,0 0 0,0-1 0,1 1 0,-1 0 0,0-1 1,0 1-1,0 0 0,0 0 0,0 0 0,0 0 0,0 0 0,0 0 1,0 0-1,1 0 0,-1 1 0,0-1 0,0 0 0,0 0 0,0 1 1,0-1-1,1 1 0,-1-1 0,-1 1 0,-2 1-23,1 0 1,0 1-1,0-1 0,0 1 0,0-1 0,0 1 1,0 0-1,1 0 0,-5 6 0,5-4-28,0 0 0,0 0 0,1 0 0,-1 0 0,1 0 0,0 1 0,0-1 0,1 0 0,-1 1 0,1-1 0,0 0-1,2 7 1,-2-10-17,1 0 0,-1-1 1,1 1-1,0 0 0,0 0 0,0-1 0,0 1 0,0-1 0,0 1 0,0-1 0,0 1 0,1-1 0,-1 0 0,0 1 0,1-1 0,-1 0 0,1 0 0,0 0 0,-1 0 0,1 0 0,0-1 0,0 1 0,-1 0 0,1-1 0,0 0 0,0 1 0,0-1 0,0 0 0,0 0 0,0 0 0,-1 0 0,1 0 0,0 0 0,0 0 0,0-1 0,3 0 1,2-1 19,1-1 0,0 1 1,-1-1-1,0-1 1,0 1-1,0-1 1,0 0-1,-1-1 1,1 0-1,-1 0 1,0 0-1,0-1 0,5-7 1,6-7 20,-1-1 0,22-39 0,-28 38 50,-7 13-168,-5 17-695,0-3 677,-1 2 63,1-1 1,-1 1-1,2 0 0,-1 0 1,1 0-1,0 0 0,0 0 1,1 0-1,0 1 0,0-1 1,2 11-1,-2-17 27,1-1-1,-1 1 1,1-1 0,-1 1 0,1-1-1,0 1 1,-1-1 0,1 1 0,0-1-1,-1 0 1,1 1 0,0-1-1,-1 0 1,1 0 0,0 1 0,0-1-1,-1 0 1,1 0 0,0 0 0,0 0-1,0 0 1,-1 0 0,1 0 0,0 0-1,0 0 1,-1 0 0,1-1-1,0 1 1,0 0 0,-1 0 0,1-1-1,1 0 1,23-12 160,-5-6-49,-1 0 0,0-2 0,-1-1 1,-2 0-1,0-1 0,-1 0 0,-1-2 0,-2 1 0,14-39 1,-43 110-184,2 0 1,1 2-1,3-1 1,2 2 0,-2 51-1,10-100 79,1 0 0,0 0 0,0 1 0,0-1 0,0 0 0,-1 1 0,2-1 0,-1 0 0,0 0 0,0 1 0,0-1 0,0 0 0,1 0 0,-1 1 0,1-1 0,-1 0 0,1 0 0,-1 0 0,1 0 0,0 0 0,0 0 0,-1 0 0,1 0 0,0 0 0,0 0 0,0 0 0,0 0 0,0 0 0,0-1 0,0 1 0,0 0 0,0-1 0,1 1 0,-1-1 0,0 1 0,0-1 0,1 0 0,-1 1 0,0-1 0,0 0 0,1 0 0,1 0 0,1-1 39,0 0-1,0 0 0,0-1 1,0 1-1,-1-1 1,1 0-1,0 0 1,-1 0-1,0 0 0,1-1 1,-1 1-1,4-5 1,2-5-24,0 1-1,0-1 1,-2-1 0,1 1 0,-2-1 0,1 0 0,-2-1 0,0 0-1,0 0 1,-1 0 0,-1 0 0,-1-1 0,0 1 0,0-28-1,-16 105-578,12-55 553,2-1 0,-1 0 0,1 1 0,1-1-1,-1 1 1,1-1 0,2 9 0,-2-14 5,-1-1 1,1 0-1,-1 0 1,1 0-1,-1 1 1,1-1-1,0 0 0,0 0 1,0 0-1,0 0 1,-1 0-1,1-1 1,0 1-1,1 0 1,-1 0-1,0 0 1,0-1-1,0 1 0,2 0 1,-1-1 10,0 1 0,1-1 1,-1 0-1,1 0 0,-1 0 0,1 0 1,-1 0-1,1 0 0,-1-1 0,1 1 0,-1-1 1,0 0-1,5-1 0,-2-1 1,0 0 0,0 0-1,0-1 1,0 1 0,-1-1 0,1 0-1,-1 0 1,0 0 0,0-1 0,5-8-1,27-26 43,-35 42-109,0 0 0,0 1 0,0-1 0,-1 0 0,1 1 0,-1-1 0,0 0 0,0 1 0,0-1 0,0 0-1,-1 5 1,-6 28-22,5-28-133,0 0 1,0 1-1,1-1 0,0 0 1,0 1-1,1-1 1,0 1-1,1-1 0,1 11 1,7-31-6013,2-9-134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0.769"/>
    </inkml:context>
    <inkml:brush xml:id="br0">
      <inkml:brushProperty name="width" value="0.025" units="cm"/>
      <inkml:brushProperty name="height" value="0.025" units="cm"/>
    </inkml:brush>
  </inkml:definitions>
  <inkml:trace contextRef="#ctx0" brushRef="#br0">1 0 13453,'0'0'6182,"14"57"-9033,6-36-480,0-1-833,5 0-352</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11.146"/>
    </inkml:context>
    <inkml:brush xml:id="br0">
      <inkml:brushProperty name="width" value="0.025" units="cm"/>
      <inkml:brushProperty name="height" value="0.025" units="cm"/>
    </inkml:brush>
  </inkml:definitions>
  <inkml:trace contextRef="#ctx0" brushRef="#br0">41 1 8936,'0'0'3433,"-1"8"197,-16 35-182,13-34-2572,0 0-1,0 1 1,1-1 0,0 1-1,-2 10 1,5-19-863,0-1 1,0 0-1,0 1 1,0-1-1,0 0 1,0 1-1,0-1 1,0 0 0,0 0-1,1 1 1,-1-1-1,0 0 1,0 0-1,0 1 1,0-1-1,0 0 1,1 0-1,-1 1 1,0-1-1,0 0 1,0 0 0,1 1-1,-1-1 1,0 0-1,0 0 1,1 0-1,-1 0 1,0 0-1,1 1 1,-1-1-1,0 0 1,0 0-1,1 0 1,-1 0 0,0 0-1,1 0 1,-1 0-1,0 0 1,1 0-1,19-3 228,15-10-30,13-11 16,65-27-797,-100 47 438,-1 0 0,1 0 0,0 2 0,0-1 0,0 2 0,0 0 0,17 0 0,-28 2 130,0-1 1,-1 1-1,1-1 1,-1 1-1,1 0 1,-1 0-1,1-1 1,-1 1-1,1 0 1,-1 0-1,0 0 1,0 1-1,1-1 1,-1 0-1,0 0 1,0 1-1,0-1 1,0 1-1,-1-1 1,1 1-1,0-1 1,-1 1-1,1-1 1,-1 1-1,1-1 1,-1 1-1,1 0 1,-1-1-1,0 1 1,0 2-1,1 64 941,-2-49-603,1-19-337,0 1 0,0-1 0,0 0 0,0 1 0,0-1 0,1 1-1,-1-1 1,0 0 0,0 1 0,0-1 0,1 0 0,-1 0 0,0 1 0,0-1 0,1 0 0,-1 1 0,0-1 0,1 0 0,-1 0 0,0 0 0,1 1 0,-1-1 0,0 0 0,1 0 0,-1 0 0,0 0 0,1 0 0,-1 0 0,1 0-1,-1 0 1,0 0 0,1 0 0,-1 0 0,1 0 0,-1 0 0,0 0 0,1 0 0,-1 0 0,1 0 0,-1 0 0,0 0 0,1-1 0,-1 1 0,0 0 0,1 0 0,-1 0 0,0-1 0,1 1 0,-1 0 0,0 0 0,0-1-1,1 1 1,-1 0 0,0-1 0,0 1 0,0 0 0,1-1 0,19-18-7999,-11-1-6803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7.158"/>
    </inkml:context>
    <inkml:brush xml:id="br0">
      <inkml:brushProperty name="width" value="0.025" units="cm"/>
      <inkml:brushProperty name="height" value="0.025" units="cm"/>
    </inkml:brush>
  </inkml:definitions>
  <inkml:trace contextRef="#ctx0" brushRef="#br0">47 55 4420,'0'0'16261,"-8"3"-15850,8-3-411,-31 22 131,30-21-129,1 0 0,-1 0 0,0 0 0,1 0 0,-1 0 0,0 0 0,1 0 0,-1 1 0,1-1 0,0 0 0,-1 0 0,1 0 0,0 1 0,0-1 0,0 0 0,0 0 0,0 1 0,0-1 0,0 0 0,0 0 1,0 1-1,1-1 0,-1 0 0,1 0 0,-1 0 0,0 1 0,1-1 0,0 0 0,-1 0 0,1 0 0,0 0 0,0 0 0,-1 0 0,1 0 0,0 0 0,0 0 0,2 1 0,7 6 3,0-1 0,1 1-1,0-2 1,0 0 0,1 0 0,-1-1 0,1 0-1,0-1 1,1 0 0,-1-1 0,0-1-1,1 0 1,0 0 0,0-1 0,-1-1 0,1 0-1,0-1 1,17-3 0,-28 3 23,1 1 1,-1-1 0,1 0-1,-1 0 1,0 0-1,1 0 1,-1 0-1,0-1 1,0 1-1,0 0 1,0-1-1,0 0 1,0 1-1,-1-1 1,1 0-1,0 0 1,-1 0-1,1 0 1,-1-1 0,0 1-1,0 0 1,0 0-1,0-1 1,0 1-1,0-1 1,-1 1-1,1 0 1,-1-1-1,0 1 1,1-1-1,-1 0 1,0 1-1,-1-1 1,1 1 0,0-1-1,-1 1 1,1-1-1,-1 1 1,0 0-1,0-1 1,0 1-1,0 0 1,0-1-1,-1 1 1,1 0-1,0 0 1,-1 0-1,0 0 1,0 0 0,1 1-1,-1-1 1,0 0-1,0 1 1,0 0-1,-1-1 1,1 1-1,-4-2 1,-4-1 31,0-1 0,1 2 0,-1 0-1,-1 0 1,1 0 0,0 1 0,-1 1 0,-13-1 0,107 15 95,-70-12-142,21 0 4,61-6 1,-86 4-15,0-1 1,0 1 0,-1-2-1,1 1 1,0-1 0,-1 0 0,0-1-1,0 0 1,0 0 0,0-1-1,-1 0 1,8-7 0,-7 2 26,-18 13-32,-18 15-26,21-11 55,1 1 1,1-1-1,-1 1 0,1 1 1,-6 14-1,9-19 37,0 1 0,0-1 0,1 1 1,-1-1-1,1 1 0,1 0 0,-1 0 0,1 0 0,-1-1 1,1 1-1,1 0 0,-1 0 0,2 5 0,-1-8-58,0 0-1,1 0 0,0 0 1,0 0-1,-1 0 0,1-1 1,0 1-1,0 0 0,1-1 1,-1 0-1,0 0 0,0 1 1,1-1-1,-1 0 0,0-1 1,1 1-1,-1 0 0,1-1 1,-1 1-1,1-1 0,0 0 1,-1 0-1,1 0 0,3-1 1,9 1 11,-1 0 0,0-2 1,15-2-1,-12-1-42,-1 0-1,0-1 1,0 0 0,0-1-1,-1-1 1,21-15 0,-27 17 9,0 0 1,0-1-1,0-1 1,-1 1 0,0-1-1,-1-1 1,0 1-1,0-1 1,-1-1 0,10-17-1,-15 18 37,-12 20 12,-12 19 143,21-27-134,0 0 0,0 1 1,0-1-1,0 0 1,1 1-1,-1-1 0,1 1 1,0-1-1,0 1 0,0-1 1,1 1-1,0 0 1,-1-1-1,1 1 0,0 0 1,0 0-1,1-1 0,-1 1 1,1 0-1,0-1 1,0 1-1,2 4 0,-1-5-31,0 0-1,0 0 0,1 0 0,0-1 1,-1 1-1,1 0 0,0-1 1,0 0-1,0 0 0,0 0 0,1 0 1,-1 0-1,0-1 0,1 1 1,-1-1-1,1 0 0,0 0 1,-1 0-1,1 0 0,0-1 0,6 0 1,5 1-8,1-1 0,-1 0 0,0-1-1,0-1 1,0-1 0,22-6 0,-34 8-22,1 0 0,0 0 0,-1 0 0,1 0-1,-1-1 1,1 0 0,-1 1 0,0-1 0,0 0 0,0-1 0,0 1-1,0-1 1,0 1 0,-1-1 0,1 0 0,-1 0 0,0 0-1,1 0 1,-1 0 0,-1-1 0,1 1 0,-1 0 0,1-1-1,-1 0 1,0 1 0,0-1 0,0 0 0,-1 1 0,1-1 0,-1 0-1,0-6 1,-1 9-90,1-1 0,0 1 1,-1 0-1,1-1 0,-1 1 0,1-1 0,-1 1 0,0 0 0,0 0 0,1-1 0,-1 1 1,0 0-1,0 0 0,0 0 0,0 0 0,0 0 0,-1 0 0,1 0 0,0 1 1,0-1-1,-1 0 0,1 0 0,0 1 0,-1-1 0,1 1 0,-1 0 0,-1-1 0,-42-3-4553,42 4 4312,-18 0-4657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48.337"/>
    </inkml:context>
    <inkml:brush xml:id="br0">
      <inkml:brushProperty name="width" value="0.025" units="cm"/>
      <inkml:brushProperty name="height" value="0.025" units="cm"/>
    </inkml:brush>
  </inkml:definitions>
  <inkml:trace contextRef="#ctx0" brushRef="#br0">172 91 4260,'13'-16'2710,"-12"14"-2278,-1 1 0,0 0 1,1 0-1,-1 0 0,0-1 0,0 1 1,0 0-1,0 0 0,0-1 1,0 1-1,0 0 0,0 0 0,0-1 1,0 1-1,-1 0 0,1 0 0,-1 0 1,1-1-1,-1 1 0,1 0 0,-1 0 1,1 0-1,-1 0 0,0 0 1,0 0-1,0 0 0,0 0 0,-1-1 1,0 1-257,1 0 0,-1 0 0,1 0 0,-1 0 1,0 1-1,1-1 0,-1 0 0,0 1 1,0 0-1,1-1 0,-1 1 0,0 0 1,-2 0-1,-1 1-105,-1 0 0,0 0 0,1 1 1,0 0-1,-1 0 0,1 1 0,0-1 0,0 1 1,0 0-1,1 0 0,-1 1 0,1 0 0,0-1 1,0 2-1,0-1 0,-7 9 0,3-2 61,0-1 1,1 2-1,0-1 0,1 1 0,0 0 0,-6 16 0,11-25-109,0 1 0,0-1 0,0 0-1,0 1 1,1-1 0,-1 1 0,1 0-1,0-1 1,0 1 0,0-1 0,0 1 0,1-1-1,0 1 1,1 3 0,-1-5-7,0-1 1,0 0-1,0 1 0,1-1 1,-1 0-1,0 0 1,1 0-1,-1 0 0,1 0 1,-1 0-1,1 0 0,0-1 1,-1 1-1,1 0 1,0-1-1,-1 0 0,1 1 1,0-1-1,0 0 1,-1 0-1,1 0 0,0 0 1,0 0-1,0 0 0,-1 0 1,1-1-1,0 1 1,2-2-1,8-1 41,0 0 1,-1-1-1,1-1 1,-1 0-1,0-1 1,-1 0-1,1 0 1,-1-1-1,-1 0 1,13-12-1,3-5-4,-1-1-1,29-38 1,-45 53-39,-1 0 0,0 0 0,0-1 0,8-18-1,-46 115-187,23-68 165,1 0 0,0 0 0,2 1-1,0 0 1,-3 30 0,7-48-30,1 1 0,0 0 0,0-1 0,0 1 0,0 0 0,0-1 0,0 1 0,0 0 0,1-1 0,-1 1 0,1-1 0,-1 1 0,1 0 0,-1-1 0,1 1 0,0-1 0,0 0 0,0 1 0,0-1 1,2 3-1,-2-4-73,0 1 0,1-1 1,-1 1-1,0-1 0,1 1 1,-1-1-1,1 0 1,-1 1-1,0-1 0,1 0 1,-1 0-1,1 0 0,-1 0 1,1 0-1,-1 0 1,0-1-1,1 1 0,2-1 1,2-2-507,1 0 0,-1 0 1,0 0-1,0-1 0,0 1 0,0-1 1,-1-1-1,9-7 0,20-30-4811</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48.697"/>
    </inkml:context>
    <inkml:brush xml:id="br0">
      <inkml:brushProperty name="width" value="0.025" units="cm"/>
      <inkml:brushProperty name="height" value="0.025" units="cm"/>
    </inkml:brush>
  </inkml:definitions>
  <inkml:trace contextRef="#ctx0" brushRef="#br0">102 0 13677,'0'0'1927,"-8"12"-48,-7 10-1078,1 0-1,1 1 0,-12 32 1,20-44-562,0 0 0,1 1 1,1 0-1,0-1 1,1 1-1,0 1 0,0-1 1,1 0-1,1 0 1,2 24-1,-1-34-234,-1-1 1,1 0-1,-1 1 1,1-1-1,-1 1 0,1-1 1,0 0-1,0 1 0,0-1 1,-1 0-1,1 0 1,0 0-1,1 0 0,-1 0 1,0 0-1,0 0 0,0 0 1,1 0-1,-1 0 1,0-1-1,3 2 0,0-1 21,0 0 0,0 0 0,1 0 0,-1 0 0,0-1 0,0 0-1,8 0 1,0-1-131,1-1-1,-1 0 0,0-1 1,18-6-1,-8 0-658,-10 3 406,0 2-1,1-1 1,-1 1-1,1 1 1,18-2-1,-30 4 366,-1 1 0,1 0 0,0 0 0,-1 0 0,1 0 0,0 0 0,-1 0 0,1 1 0,-1-1 0,1 0 0,0 0 0,-1 0 0,1 1 0,0-1 0,-1 0 0,1 1 0,-1-1 0,1 0 0,-1 1 0,1-1 0,-1 1 0,1-1 0,-1 1 0,1-1 0,-1 1 0,1-1 0,-1 1 0,0-1 0,1 2-1,-1 21 861,-18 22 1004,8-30-1068,-1-1-1,-1 0 1,-23 21 0,30-30-579,-1 0 0,1-1 0,-1 0 0,0 0 0,0 0 0,-1-1 0,1 0 0,-1 0 0,1 0 0,-1-1 0,0 0 0,-9 1 0,14-3-294,1 0-1,-1 0 1,1 0-1,-1-1 1,1 1 0,-1 0-1,1-1 1,-1 1-1,1-1 1,-1 1-1,1-1 1,0 0-1,-1 0 1,1 0-1,0 1 1,0-1-1,0 0 1,-1 0-1,1-1 1,0 1-1,0 0 1,0 0-1,1-1 1,-1 1-1,0 0 1,0-1 0,1 1-1,-1 0 1,1-1-1,-1 1 1,1-1-1,0 1 1,-1-1-1,1 1 1,0-3-1,-1-6-2269,0 0 0,1-1 0,0 1 0,2-12 0,3-3-4557</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49.087"/>
    </inkml:context>
    <inkml:brush xml:id="br0">
      <inkml:brushProperty name="width" value="0.025" units="cm"/>
      <inkml:brushProperty name="height" value="0.025" units="cm"/>
    </inkml:brush>
  </inkml:definitions>
  <inkml:trace contextRef="#ctx0" brushRef="#br0">1 133 5541,'10'2'3321,"2"1"-2351,0-2 1,0 1 0,0-1 0,0-1 0,1 0-1,-1-1 1,0 0 0,0-1 0,0-1-1,0 1 1,0-2 0,18-7 0,-19 4-784,-1 1-1,0-2 1,0 0 0,8-8 0,-16 14-119,1 0 0,-1 0 0,-1 0 1,1 0-1,0 0 0,0 0 0,-1 0 0,1-1 0,-1 1 0,0-1 0,0 1 0,1-1 1,-2 1-1,1-1 0,0 0 0,-1 1 0,1-1 0,-1 0 0,0 0 0,1 1 0,-2-1 0,1 0 1,0 0-1,-1-2 0,0 4-32,1 0 0,-1 1 0,0-1 0,0 0 0,1 1 0,-1-1 1,0 1-1,0-1 0,0 1 0,0-1 0,0 1 0,0 0 0,0-1 0,0 1 0,0 0 1,0 0-1,0 0 0,0 0 0,0 0 0,0 0 0,0 0 0,0 0 0,0 0 0,0 0 0,0 0 1,-1 1-1,-26 7 126,20-4-123,0 0-1,0 1 1,0 0 0,1 1-1,-1 0 1,1 0 0,1 0 0,-1 1-1,1 0 1,0 0 0,1 0-1,0 1 1,0 0 0,1 0-1,0 0 1,0 1 0,1-1 0,0 1-1,-2 9 1,5-16-33,0-1 0,0 0 0,0 1 0,1-1 0,-1 0 0,0 1 0,1-1 0,0 0-1,-1 1 1,1-1 0,-1 0 0,1 0 0,0 0 0,0 0 0,0 0 0,0 0 0,0 0 0,0 0 0,0 0 0,0 0 0,0 0 0,0-1 0,0 1 0,1 0 0,-1-1 0,0 1-1,0-1 1,1 0 0,-1 1 0,0-1 0,1 0 0,-1 0 0,2 1 0,54 3 149,-50-4-133,30 0-108,-1-1-1,1-2 1,-1-2 0,0-1-1,40-13 1,-76 19 145,1 0 1,0 0-1,0 0 0,0-1 1,-1 1-1,1 0 0,0-1 0,-1 1 1,1 0-1,0-1 0,-1 1 1,1-1-1,0 1 0,-1-1 0,1 0 1,-1 1-1,1-1 0,-1 0 1,1 1-1,-1-1 0,0 0 0,1 1 1,-1-1-1,0 0 0,1 0 1,-1 1-1,0-1 0,0 0 0,0 0 1,0 0-1,0 1 0,0-1 1,0 0-1,0 0 0,0 0 1,0 1-1,0-1 0,0 0 0,-1 0 1,1 0-1,0 1 0,0-1 1,-1 0-1,1 1 0,-1-1 0,1 0 1,-1 1-1,1-1 0,-1 0 1,1 1-1,-2-2 0,-38-37 1547,30 29-1464,0 1 5,5 6-136,1-1-1,0 1 0,1-1 1,-1 1-1,1-1 1,0 0-1,-1 0 1,2-1-1,-1 1 1,0 0-1,-2-8 1,8 11-235,-1 0 1,1 0 0,-1 0-1,1 0 1,0 1 0,-1 0 0,1-1-1,0 1 1,0 0 0,-1 0-1,1 0 1,3 1 0,1 0-355,78-1-7910,-29 0-1217</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49.654"/>
    </inkml:context>
    <inkml:brush xml:id="br0">
      <inkml:brushProperty name="width" value="0.025" units="cm"/>
      <inkml:brushProperty name="height" value="0.025" units="cm"/>
    </inkml:brush>
  </inkml:definitions>
  <inkml:trace contextRef="#ctx0" brushRef="#br0">220 0 5958,'0'0'19186,"-10"2"-18989,-3 2-159,1 0 0,0 1 0,0 0-1,0 1 1,1 0 0,0 1 0,0 0 0,1 1-1,0 0 1,0 1 0,1 0 0,-12 14-1,13-14 43,4-5-39,-1 0-1,1 0 0,0 1 0,1-1 0,-1 1 1,1 0-1,0 0 0,0 1 0,0-1 1,1 0-1,0 1 0,0 0 0,0-1 1,-1 12-1,3-16-37,1 0 1,-1 0-1,1 1 1,-1-1-1,1 0 0,0 0 1,0 1-1,-1-1 1,1 0-1,0 0 1,0 0-1,0 0 0,0 0 1,0 0-1,1-1 1,-1 1-1,0 0 1,0-1-1,0 1 0,1 0 1,-1-1-1,0 1 1,1-1-1,-1 0 1,0 1-1,1-1 1,-1 0-1,1 0 0,1 0 1,53 1-124,-42-1-82,66-3-3216,-1-9-4722,-31-1-1794</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0.014"/>
    </inkml:context>
    <inkml:brush xml:id="br0">
      <inkml:brushProperty name="width" value="0.025" units="cm"/>
      <inkml:brushProperty name="height" value="0.025" units="cm"/>
    </inkml:brush>
  </inkml:definitions>
  <inkml:trace contextRef="#ctx0" brushRef="#br0">101 1 14157,'-8'4'3337,"0"0"-2686,-40 19 2167,45-21-2583,0-1 1,0 1-1,0 0 0,1 0 1,-1 0-1,0 0 0,1 1 0,0-1 1,0 0-1,0 1 0,0 0 1,0-1-1,0 1 0,-1 3 0,3-5-227,1-1 0,-1 1 0,1-1 0,-1 1 0,0-1 0,1 1 0,-1-1 0,1 1 0,0-1 0,-1 1 0,1-1 0,-1 1 0,1-1 0,0 0 0,-1 0-1,1 1 1,0-1 0,-1 0 0,1 0 0,0 0 0,-1 1 0,1-1 0,0 0 0,-1 0 0,1 0 0,0 0 0,0 0 0,-1-1 0,2 1 0,32 0 166,-27 0-58,5 0-69,-1-1-1,1 0 1,-1 0-1,0-2 1,0 1 0,0-1-1,0-1 1,0 0-1,-1 0 1,19-11-1,-29 15-15,1 0-1,-1 0 0,0-1 0,1 1 0,-1 0 0,1 0 0,-1 0 1,0 0-1,1-1 0,-1 1 0,0 0 0,1 0 0,-1-1 0,0 1 0,1 0 1,-1-1-1,0 1 0,0 0 0,1-1 0,-1 1 0,0 0 0,0-1 0,0 1 1,0-1-1,1 1 0,-1 0 0,0-1 0,0 1 0,0-1 0,0 1 1,0 0-1,0-1 0,0 1 0,0-1 0,0 1 0,0-1 0,-1 0 0,-15-6 482,-21 4-428,25 2-204,-24 2-111,35-1 63,0 0-1,0 0 1,0 0-1,0 1 1,0-1 0,0 0-1,1 1 1,-1-1 0,0 1-1,0-1 1,0 1-1,1-1 1,-1 1 0,0-1-1,0 1 1,1 0 0,-1-1-1,0 2 1,1 4-4669</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1.041"/>
    </inkml:context>
    <inkml:brush xml:id="br0">
      <inkml:brushProperty name="width" value="0.025" units="cm"/>
      <inkml:brushProperty name="height" value="0.025" units="cm"/>
    </inkml:brush>
  </inkml:definitions>
  <inkml:trace contextRef="#ctx0" brushRef="#br0">0 127 5061,'4'-8'9897,"-4"7"-9601,32-61 4566,-31 59-4783,0 1 0,0 0 0,0 0 0,1 0 0,-1 0 0,0 0 0,1 0 0,0 0 0,0 0-1,-1 1 1,1-1 0,0 1 0,0-1 0,0 1 0,1 0 0,-1 0 0,0 0 0,0 0 0,1 0 0,-1 0 0,0 1 0,1-1 0,-1 1 0,1-1-1,-1 1 1,1 0 0,-1 0 0,3 0 0,-3 3-90,-1-1 0,0 0-1,0 0 1,0 1 0,0-1 0,0 0-1,-1 1 1,1-1 0,-1 1-1,0-1 1,1 1 0,-1-1 0,0 1-1,0-1 1,-1 1 0,1-1 0,-1 4-1,0 2 18,2 140 325,-1-147-309,0 0 0,0 0 1,1 0-1,-1 0 1,0 0-1,1 0 0,-1 0 1,1 0-1,-1 0 1,1 0-1,0 0 0,-1-1 1,1 1-1,0 0 1,0 0-1,-1-1 0,1 1 1,0 0-1,0-1 1,0 1-1,0-1 0,0 1 1,0-1-1,0 1 1,0-1-1,0 0 0,0 1 1,0-1-1,0 0 1,0 0-1,0 0 0,0 0 1,0 0-1,0 0 1,0 0-1,0 0 0,0 0 1,2-1-1,3 0 159,-1 0 0,1-1 0,0 1 0,-1-1 0,1 0 0,5-3 0,13-10 74,-1-1-1,-1-1 0,0-1 0,-1-1 1,-1-1-1,-1-1 0,32-45 0,-36 47-233,-22 37-302,-3 6 194,-13 51 3,22-68 75,-1 0 1,1 0 0,0 0-1,1 0 1,0 0-1,0 0 1,0 0 0,3 14-1,-2-20 13,0 0 0,-1 0 0,1 0 0,0 0 0,0 0 0,-1 0 0,1 0 0,0 0 0,0-1 0,0 1 0,0 0 0,0 0 0,0-1 0,0 1 0,1-1 0,-1 1 0,0-1 0,0 1 0,0-1 0,1 0 0,-1 0 0,0 0 0,0 1 0,0-1 0,1 0 0,-1 0 0,0-1 0,0 1 0,1 0 0,-1 0 0,0-1 0,0 1 0,0 0 0,2-2 0,41-16 321,-33 10-278,0-1 0,-1 1 0,0-1 0,-1-1 0,0 0 0,0 0 0,-1-1 0,0 0 0,-1-1 0,-1 1 0,0-1 0,0-1 0,-1 1 0,0-1 0,4-23 0,-9 36-48,0 0-1,1 0 1,-1-1-1,0 1 0,0 0 1,0 0-1,0-1 1,0 1-1,0 0 0,1 0 1,-1-1-1,0 1 1,0 0-1,0 0 1,0-1-1,0 1 0,0 0 1,0-1-1,0 1 1,0 0-1,0 0 0,0-1 1,0 1-1,0 0 1,-1 0-1,1-1 1,0 1-1,0 0 0,0 0 1,0-1-1,0 1 1,0 0-1,-1 0 0,1-1 1,0 1-1,0 0 1,0 0-1,-1 0 1,1 0-1,0-1 0,0 1 1,0 0-1,-1 0 1,1 0-1,0 0 1,-1 0-1,1 0 0,-11 12-144,-10 23 11,19-30 133,0 0 0,1 0 1,-1 0-1,1 0 1,0 0-1,0 1 1,0 5-1,1-10 6,0-1 0,0 1 0,1 0 0,-1 0 0,0-1 0,0 1 0,0 0 0,1-1 0,-1 1 0,0-1 0,1 1 0,-1 0 0,1-1 0,-1 1 0,0-1 0,1 1 0,-1-1 0,1 1 0,0-1 0,-1 1 0,2 0 0,24 0 177,-20-3-157,1 0 0,-1 0 0,0-1 0,0 0 1,0 0-1,0-1 0,0 1 0,-1-1 0,0-1 0,7-5 0,-8 6-30,2-1 0,-1 1-1,0 0 1,1 0 0,0 1-1,0-1 1,0 1-1,12-4 1,-18 7-18,1 1-1,0-1 1,-1 0-1,1 0 1,0 0 0,-1 1-1,1-1 1,-1 0-1,1 0 1,0 1 0,-1-1-1,1 1 1,-1-1-1,1 0 1,-1 1 0,1-1-1,-1 1 1,1-1-1,-1 1 1,0 0 0,1-1-1,-1 1 1,0-1-1,1 1 1,-1 0 0,0-1-1,0 1 1,0-1-1,0 1 1,1 0 0,-1 1-1,6 30-28,-5-20 12,0-8 43,0-1 0,0 0 0,-1 1 0,2-1 0,-1 0 0,0 0 1,1 0-1,-1 0 0,1 0 0,0 0 0,0 0 0,0 0 1,1-1-1,-1 1 0,1-1 0,-1 0 0,1 0 0,0 0 1,-1 0-1,1 0 0,0 0 0,0-1 0,1 1 0,-1-1 1,0 0-1,0 0 0,1 0 0,-1-1 0,0 1 0,1-1 0,-1 0 1,1 0-1,-1 0 0,1 0 0,-1 0 0,0-1 0,1 0 1,2 0-1,4-2-21,-1 0 0,0 0 0,0 0 1,0-1-1,0-1 0,-1 1 0,0-1 0,1-1 1,-2 0-1,1 0 0,-1 0 0,10-12 0,-16 17-308,-1 0 0,1 1 0,-1-1 0,0 0 0,1 0-1,-1 0 1,0 0 0,0 1 0,1-1 0,-1 0 0,0 0-1,0 0 1,0 0 0,0 0 0,0 0 0,0 0 0,-1 1-1,1-1 1,0 0 0,-1-1 0,-3-8-6165</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1.432"/>
    </inkml:context>
    <inkml:brush xml:id="br0">
      <inkml:brushProperty name="width" value="0.025" units="cm"/>
      <inkml:brushProperty name="height" value="0.025" units="cm"/>
    </inkml:brush>
  </inkml:definitions>
  <inkml:trace contextRef="#ctx0" brushRef="#br0">1 4 12011,'0'0'10474,"48"-4"-10538,-12 8 32,8 5 32,-3 2-2851,8 0-4355</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1.762"/>
    </inkml:context>
    <inkml:brush xml:id="br0">
      <inkml:brushProperty name="width" value="0.025" units="cm"/>
      <inkml:brushProperty name="height" value="0.025" units="cm"/>
    </inkml:brush>
  </inkml:definitions>
  <inkml:trace contextRef="#ctx0" brushRef="#br0">144 123 8392,'0'0'7933,"-10"4"-4613,-5 3-2415,-1 0-1,1 1 1,-25 19-1,35-23-667,0 0-1,0 0 1,1 0 0,0 1-1,0 0 1,0 0-1,-4 7 1,6-10-195,1 1-1,0-1 1,0 1 0,0-1 0,1 1 0,-1-1-1,0 1 1,1-1 0,0 1 0,-1-1 0,1 1-1,0 0 1,1-1 0,-1 1 0,0 0 0,1-1-1,-1 1 1,3 3 0,-2-4-33,0-1 0,0 0 0,1 0 0,-1 1 1,1-1-1,-1 0 0,1 0 0,-1 0 0,1 0 0,0-1 0,-1 1 1,1 0-1,0-1 0,0 1 0,0-1 0,-1 1 0,1-1 0,0 0 1,0 0-1,0 0 0,0 0 0,0 0 0,3-1 0,47-9 242,-39 4-234,0-1 1,0-1 0,-1 0-1,0-1 1,0 0-1,-1 0 1,-1-1 0,1-1-1,-1 0 1,8-13-1,-5 7 3,-1-1 0,-1 0-1,-1-1 1,0-1-1,-1 0 1,7-24 0,-17 36 29,-7 15-132,-9 14-65,10-11 127,0 0 0,1 1 0,1 0 0,-1 0 0,1 0 0,1 0 0,0 1 0,1-1 0,0 1 0,1 0 0,0 0 0,1 0 0,0 14 1,1-24-177,1 0 1,-1 1 0,1-1 0,-1 0 0,1 0 0,0 0 0,0 0 0,-1 0-1,1 0 1,1 0 0,-1 0 0,0 0 0,0-1 0,1 1 0,-1 0-1,1-1 1,0 1 0,-1-1 0,1 1 0,0-1 0,0 0 0,3 2 0,23 7-5682</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2.392"/>
    </inkml:context>
    <inkml:brush xml:id="br0">
      <inkml:brushProperty name="width" value="0.025" units="cm"/>
      <inkml:brushProperty name="height" value="0.025" units="cm"/>
    </inkml:brush>
  </inkml:definitions>
  <inkml:trace contextRef="#ctx0" brushRef="#br0">11 227 5285,'0'0'7789,"-3"9"-4976,1-4-2478,-3 23 1501,5-27-1762,1 0-1,-1 0 0,1-1 0,-1 1 0,1 0 0,-1 0 0,1-1 0,-1 1 0,1-1 0,0 1 0,-1-1 0,1 1 0,0-1 0,0 1 0,-1-1 0,1 1 0,0-1 0,0 0 0,0 1 0,-1-1 0,1 0 0,0 0 0,0 0 0,0 0 0,0 0 0,0 0 0,0 0 0,-1 0 0,1 0 1,0 0-1,0 0 0,0 0 0,0-1 0,-1 1 0,1 0 0,0-1 0,0 1 0,0 0 0,0-2 0,12-2 288,0-1-1,-1 0 1,0-1 0,0 0-1,-1-1 1,1-1 0,-2 0-1,18-16 1,-8 5-189,-1-1 0,0 0 0,19-30 0,-36 48-156,2-3 66,0 0 1,0-1-1,-1 1 1,1-1 0,-1 0-1,0 0 1,-1 0-1,0 0 1,0-1-1,0 1 1,0 0 0,0-13-1,-2 18-78,0 1-1,-1 0 1,1 0-1,0-1 1,0 1 0,-1 0-1,1 0 1,0-1-1,-1 1 1,1 0-1,0 0 1,-1 0-1,1 0 1,0 0-1,-1 0 1,1-1 0,0 1-1,-1 0 1,1 0-1,-1 0 1,1 0-1,0 0 1,-1 0-1,1 0 1,0 1-1,-1-1 1,1 0 0,0 0-1,-1 0 1,1 0-1,0 0 1,-1 0-1,1 1 1,0-1-1,-1 0 1,1 0-1,0 1 1,-1-1 0,1 0-1,0 0 1,0 1-1,-1-1 1,1 0-1,0 1 1,0-1-1,0 0 1,0 1-1,-1-1 1,1 0 0,0 1-1,-15 15-173,7-4 163,2 0 1,-1 0-1,1 1 0,1 0 1,0 0-1,1 0 0,1 0 1,0 1-1,1-1 0,0 1 1,1 0-1,0 0 0,1-1 1,1 1-1,2 14 0,-2-26 9,0 0 0,0 0 0,0 0 0,0 0 0,1 0 0,-1 0 0,1 0 0,0 0 0,-1 0 0,1-1 0,0 1 0,0-1 0,0 1 0,0-1 0,0 0 0,0 0 0,0 0 0,1 0 0,-1 0 0,0 0-1,1-1 1,-1 1 0,0-1 0,1 1 0,-1-1 0,1 0 0,2 0 0,6 0 32,0 0 0,0-1 0,-1 0 0,21-5-1,-7-2 14,0-1 0,-1-1 0,0-2-1,-1 0 1,41-30 0,-10 7-13,-52 34-34,0 0 1,0 0-1,0 0 0,0 1 0,0-1 0,0 0 0,0 1 0,1-1 0,-1 1 0,0-1 0,0 1 1,1 0-1,-1-1 0,0 1 0,1 0 0,-1 0 0,0 0 0,1 0 0,-1 0 0,0 0 0,1 0 1,-1 0-1,0 1 0,0-1 0,3 1 0,-3 1 1,1 0 0,-1-1 0,1 1 1,-1 0-1,0 0 0,0 0 0,0 0 0,0 0 0,0 1 0,0-1 1,0 3-1,-1-3 1,1 0 1,-1 1 0,1-1 0,0 0 0,0 0-1,0 0 1,0 0 0,0 1 0,0-1-1,1-1 1,-1 1 0,1 0 0,-1 0-1,1 0 1,0-1 0,-1 1 0,1-1 0,0 1-1,0-1 1,0 0 0,0 0 0,4 1-1,1-1-15,1 0-1,0-1 0,-1 0 1,1 0-1,0-1 0,-1 0 1,1-1-1,-1 0 0,1 0 1,-1 0-1,0-1 0,0 0 1,0 0-1,11-8 0,16-16-3713,-12-5-4683,-16 12-137</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2.755"/>
    </inkml:context>
    <inkml:brush xml:id="br0">
      <inkml:brushProperty name="width" value="0.025" units="cm"/>
      <inkml:brushProperty name="height" value="0.025" units="cm"/>
    </inkml:brush>
  </inkml:definitions>
  <inkml:trace contextRef="#ctx0" brushRef="#br0">0 0 14382,'0'0'5861,"65"0"-11210,-42 0-2306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3:07.506"/>
    </inkml:context>
    <inkml:brush xml:id="br0">
      <inkml:brushProperty name="width" value="0.025" units="cm"/>
      <inkml:brushProperty name="height" value="0.025" units="cm"/>
    </inkml:brush>
  </inkml:definitions>
  <inkml:trace contextRef="#ctx0" brushRef="#br0">0 0 14862,'0'0'11499</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3.132"/>
    </inkml:context>
    <inkml:brush xml:id="br0">
      <inkml:brushProperty name="width" value="0.025" units="cm"/>
      <inkml:brushProperty name="height" value="0.025" units="cm"/>
    </inkml:brush>
  </inkml:definitions>
  <inkml:trace contextRef="#ctx0" brushRef="#br0">103 1 11435,'0'0'2471,"-2"11"412,-10 76 1564,11-76-4096,1-1 0,0 1 0,1 0 0,0 0 0,0 0 0,1-1 0,5 16 0,3-3-334,-2 1-1,0 0 1,-2 0-1,-1 1 1,4 38-1,-8-56-10,-1 0 1,0 0-1,0 0 0,-1-1 0,0 1 1,0 0-1,0-1 0,-1 1 0,0 0 1,0-1-1,0 0 0,-1 1 0,0-1 1,-1 0-1,1-1 0,-1 1 0,0-1 1,-1 1-1,1-1 0,-1 0 0,0-1 1,0 1-1,0-1 0,-1 0 0,-9 5 1,13-8 5,1 0 1,0 0 0,-1 0 0,1-1-1,-1 1 1,0 0 0,1-1-1,-1 0 1,1 1 0,-1-1 0,0 0-1,1 0 1,-1 0 0,0 0-1,1 0 1,-1 0 0,0 0 0,1 0-1,-1-1 1,1 1 0,-1-1-1,0 1 1,-2-2 0,2 0 7,0 0 0,1 1 0,-1-1 0,1 0 0,-1 0 0,1 0 0,0 0 0,0 0 0,0 0 0,0 0 0,0-1 0,0 1 0,1 0 0,-1-5 0,-1-5-112,1-1 0,0 1 0,1-1 0,0 1 0,3-15 0,0 12-120,0 1-1,1-1 1,1 1-1,0 0 1,1 1-1,0-1 1,1 1-1,1 0 1,0 1 0,1 0-1,15-17 1,12-8 209,1 3 0,43-33 1,-9 10-89,-69 55 98,0 1 0,0-1 0,0 0-1,0 0 1,0 1 0,0-1 0,0 0-1,-1 0 1,1-1 0,-1 1 0,1 0-1,-1 0 1,0-1 0,2-3 0,-6 5 42,1 1 0,-1-1 0,1 0 1,-1 1-1,1 0 0,-1 0 1,1-1-1,-1 1 0,1 1 0,-1-1 1,1 0-1,-5 2 0,0 0 44,0 1 0,1 0 0,-1 0 1,1 0-1,-1 1 0,1 0 0,0 1 0,0-1 0,1 1 0,0 0 0,0 0 0,0 1 0,0 0 0,1 0 0,0 0 0,0 0 0,0 0 1,1 1-1,0 0 0,1-1 0,-1 1 0,-1 10 0,4-16-85,-1 1-1,1-1 1,0 0 0,0 0-1,0 1 1,1-1 0,-1 0-1,0 0 1,0 0 0,1 1 0,-1-1-1,1 0 1,-1 0 0,1 0-1,-1 0 1,1 0 0,0 0-1,-1 0 1,1 0 0,0 0-1,0 0 1,0 0 0,0 0 0,0 0-1,1 0 1,1 1 15,1 0 0,-1-1 0,1 1 0,-1-1-1,1 0 1,0 0 0,-1-1 0,7 1 0,6 0-202,1-1 0,-1-1 0,18-3 0,-22 2-627,1-1 0,0 0 0,-1-1 0,19-9 0,42-30-6796,-28 6 555</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4.056"/>
    </inkml:context>
    <inkml:brush xml:id="br0">
      <inkml:brushProperty name="width" value="0.025" units="cm"/>
      <inkml:brushProperty name="height" value="0.025" units="cm"/>
    </inkml:brush>
  </inkml:definitions>
  <inkml:trace contextRef="#ctx0" brushRef="#br0">131 69 14542,'0'0'2920,"-9"-1"-438,6 0-2371,0 1 0,0 0 0,0-1 0,0 1 0,0 0 0,0 1-1,0-1 1,0 0 0,0 1 0,0 0 0,0 0 0,0 0 0,-3 1 0,3 0-40,-1 1 1,1 0 0,0-1 0,0 1-1,0 0 1,0 1 0,0-1-1,1 0 1,0 1 0,-1 0-1,-2 6 1,-2 5 81,1 1 0,0 0 0,1 0 0,0 0 0,2 1-1,0-1 1,1 1 0,0 0 0,2 21 0,2 0-95,1-1 0,3 0 1,10 40-1,15 114 91,-31-190-129,0-1-1,0 1 0,0-1 0,0 1 1,0 0-1,0-1 0,0 1 0,0-1 0,0 1 1,0-1-1,1 1 0,-1-1 0,0 1 1,0-1-1,1 1 0,-1-1 0,0 0 1,1 1-1,-1-1 0,0 1 0,1-1 1,-1 0-1,1 1 0,-1-1 0,1 0 1,-1 1-1,0-1 0,1 0 0,-1 0 1,1 0-1,-1 1 0,2-1 0,9-13 684,7-32 95,-18 43-804,10-30-136,-1-2-1,-2 1 0,-1-1 1,-2 0-1,-1-1 1,-3-45-1,0 80 146,1 0 0,-1-1 0,0 1 0,0 0 0,0-1 0,0 1 0,0 0 0,0-1 0,0 1 0,0 0 0,0-1 0,0 1-1,0 0 1,0-1 0,0 1 0,-1 0 0,1-1 0,0 1 0,0 0 0,0-1 0,0 1 0,-1 0 0,1-1 0,0 1 0,0 0 0,-1 0 0,1-1 0,0 1 0,0 0 0,-1 0 0,1 0 0,0-1 0,0 1 0,-1 0 0,1 0 0,0 0 0,-1 0-1,1 0 1,0 0 0,-1 0 0,1 0 0,0-1 0,-1 1 0,1 0 0,-1 1 0,0-1 4,1 0-1,-1 1 0,1-1 1,-1 0-1,1 1 0,-1-1 1,1 1-1,0-1 0,-1 1 1,1-1-1,0 1 0,-1 0 1,1-1-1,0 1 0,-1-1 1,1 1-1,0 0 0,0-1 1,0 1-1,0 0 0,0-1 1,0 1-1,0 1 0,0 1 4,0 0-1,1 1 0,-1-1 1,1 0-1,0 1 0,0-1 1,0 0-1,1 0 0,-1 0 0,1 0 1,-1 0-1,1 0 0,0 0 1,0 0-1,0-1 0,1 1 1,-1-1-1,1 0 0,-1 0 1,1 0-1,0 0 0,0 0 1,0 0-1,0-1 0,0 1 1,0-1-1,0 0 0,1 0 1,-1 0-1,0 0 0,1-1 0,-1 1 1,0-1-1,5 0 0,-1 0 18,-1 1 0,1-1-1,0 0 1,-1-1 0,1 0-1,-1 0 1,1 0 0,-1-1-1,0 0 1,0 0 0,0-1-1,0 1 1,0-1 0,0-1-1,0 1 1,-1-1 0,9-7-1,27-56-367,-41 88 407,-1-13 19,0 1 1,1-1-1,1 0 0,0 0 1,1 9-1,-2-15-64,1-1 0,-1 1 1,1 0-1,0 0 0,0-1 1,-1 1-1,1-1 0,0 1 1,0-1-1,1 1 0,-1-1 0,0 1 1,0-1-1,1 0 0,-1 0 1,0 0-1,1 0 0,0 0 0,-1 0 1,1 0-1,-1 0 0,1 0 1,0-1-1,0 1 0,-1-1 1,1 1-1,3-1 0,5 1-20,-1-2 0,1 1-1,0-1 1,-1 0 0,1-1-1,-1 0 1,0-1 0,0 0-1,0 0 1,0-1 0,0 0 0,-1-1-1,0 0 1,0 0 0,0-1-1,0 0 1,-1 0 0,0-1-1,0 0 1,10-13 0,-6 6-470,0-1 0,0 0 1,-2-1-1,0 0 0,0 0 1,-2-1-1,0 0 0,-1 0 1,0-1-1,2-18 0,-8 35 418,1-1 0,-1 0-1,0 0 1,1 0-1,-1 0 1,0 1-1,0-1 1,-1 0 0,1 0-1,0 0 1,0 0-1,-1 1 1,1-1 0,-2-2-1,2 4 63,0 0 0,-1 0 0,1-1 0,0 1 0,-1 0-1,1 0 1,-1 0 0,1-1 0,0 1 0,-1 0 0,1 0 0,-1 0 0,1 0-1,-1 0 1,1 0 0,0 0 0,-1 0 0,1 0 0,-1 0 0,1 0 0,-1 0 0,1 0-1,0 0 1,-1 1 0,1-1 0,-1 0 0,1 0 0,0 0 0,-1 1 0,1-1-1,0 0 1,-1 0 0,1 1 0,-1-1 0,-3 4 91,1-1 0,-1 0 0,1 1 0,0 0 0,0-1 0,0 1 0,1 1 0,-1-1 0,-1 5 0,1-2 26,0 1 0,0 0 1,1 0-1,0 0 0,1 0 0,0 0 0,0 0 0,1 0 0,0 0 0,0 0 0,1 1 0,1 7 0,-1-12-133,0-1-1,0 1 0,1-1 0,-1 1 0,1-1 0,0 0 0,0 0 0,0 0 1,0 0-1,1 0 0,-1 0 0,1 0 0,0-1 0,0 1 0,-1-1 0,2 0 1,-1 0-1,0 0 0,0 0 0,1-1 0,-1 1 0,1-1 0,-1 0 0,1 0 1,-1 0-1,1 0 0,0-1 0,5 1 0,0 0-3,0 0 0,0-1 0,0 0 0,1 0 0,-1-1 0,0 0 0,0-1 0,0 0 0,0 0 0,0-1 0,-1 0 0,1-1 0,-1 1 0,1-2 0,-1 1 0,-1-1 0,1-1 0,-1 1 0,0-1 0,0 0 0,0-1 0,-1 0 0,0 0 0,-1 0 0,1-1-1,-1 1 1,-1-1 0,6-11 0,-2-1-59,0 1-1,-2-1 0,0-1 0,-1 1 0,-1-1 1,-1 0-1,-1 0 0,-1-34 0,-10 75-427,6 4 587,2 0 1,0 1-1,2-1 1,1 0-1,0 1 0,2-1 1,1 0-1,1-1 1,1 1-1,1-1 1,0 0-1,2-1 1,1 0-1,23 34 1,-20-42 416,-28-35-509,-18-8-1972,0 1 0,-69-43 0,2 1 4881,98 65-482,9 3-1546,19 2-917,-19 0 329,106 2 402,115-3-3412,-184-8-3923,-9-7-7751</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5.946"/>
    </inkml:context>
    <inkml:brush xml:id="br0">
      <inkml:brushProperty name="width" value="0.025" units="cm"/>
      <inkml:brushProperty name="height" value="0.025" units="cm"/>
    </inkml:brush>
  </inkml:definitions>
  <inkml:trace contextRef="#ctx0" brushRef="#br0">182 248 9321,'0'-1'290,"0"0"1,0 0-1,0 0 1,0 0 0,0 0-1,-1-1 1,1 1-1,-1 0 1,1 0-1,0 0 1,-1 0-1,0 0 1,1 0 0,-1 1-1,0-1 1,1 0-1,-1 0 1,0 0-1,0 1 1,0-1-1,1 0 1,-1 1 0,0-1-1,-2 0 1,-32-7 2399,29 8-2598,0 0 0,0 0 0,0 1 0,0 0 0,0 0 0,0 0 0,0 1 0,0 0 0,-9 4 0,10-2-18,0 0 0,0 1 0,0-1 0,1 1 0,-1 0 0,1 0 0,0 0 0,1 1 0,0-1-1,0 1 1,0 0 0,0 0 0,1 0 0,0 0 0,0 0 0,1 1 0,-1-1 0,1 1 0,0 12 0,1-18-50,0 0 1,0 0-1,0 0 0,0 0 1,1 0-1,-1 0 0,0 0 1,0 0-1,1 0 1,-1 0-1,1 0 0,-1 0 1,1 0-1,-1 0 0,1 0 1,0 0-1,-1 0 1,1 0-1,0-1 0,0 1 1,-1 0-1,1-1 0,0 1 1,0 0-1,2 0 1,0 0 20,-1 0 1,1 0 0,0-1 0,0 1-1,0-1 1,0 1 0,-1-1 0,1 0-1,6-1 1,0 0 69,0-1 1,0 0-1,0-1 0,0 0 1,13-6-1,-4 0-10,-1-2 1,0 0 0,22-19-1,-32 24-75,0-1-1,0 0 1,-1 0 0,1-1-1,-2 0 1,1 0-1,-1 0 1,8-18 0,-21 33-303,-6 18 225,13-23 50,-2 8-10,1 0 0,-1 1 1,1-1-1,1 1 0,0 19 1,1-28 31,0 0 1,0 0 0,1 0 0,-1-1 0,1 1-1,-1 0 1,1 0 0,0 0 0,0 0 0,0-1 0,0 1-1,0 0 1,0-1 0,0 1 0,0-1 0,1 1 0,-1-1-1,0 0 1,1 1 0,0-1 0,-1 0 0,1 0 0,0 0-1,-1 0 1,1 0 0,0-1 0,0 1 0,0-1 0,0 1-1,0-1 1,-1 1 0,1-1 0,0 0 0,0 0-1,0 0 1,0 0 0,0 0 0,3-1 0,2 0 36,0-1 1,0 0-1,0 0 0,0 0 1,-1-1-1,1 0 0,-1 0 1,0 0-1,0-1 1,0 0-1,0-1 0,-1 1 1,0-1-1,0 0 1,6-7-1,-3 3 16,-1 0 0,0 0 0,0-1 0,-1 0 1,0-1-1,-1 1 0,0-1 0,5-17 0,-14 44-122,0-4-24,1 0 0,0 1 0,1-1 0,1 1 0,-1 16 0,3-28 88,-1 0 0,1 0-1,-1 0 1,1 0 0,0 0 0,-1 0 0,1 0 0,0 0-1,0 0 1,0 0 0,-1 0 0,1-1 0,0 1 0,0 0-1,0-1 1,0 1 0,1-1 0,-1 1 0,0-1-1,0 1 1,0-1 0,0 0 0,0 1 0,1-1 0,-1 0-1,0 0 1,0 0 0,0 0 0,1 0 0,-1 0 0,0 0-1,0 0 1,0-1 0,1 1 0,-1 0 0,1-1 0,45-13 512,-38 8-494,0-1-1,0 0 1,-1 0 0,0-1 0,8-9 0,25-23-135,-39 48-62,0 0 1,-1 1 0,0-1-1,-1 1 1,0 14 0,0-21 161,0 0 0,0 0 0,0 0 1,0 0-1,0-1 0,0 1 0,1 0 0,-1 0 0,1-1 0,-1 1 1,1 0-1,0 0 0,-1-1 0,1 1 0,0-1 0,0 1 0,0-1 1,0 1-1,1-1 0,-1 0 0,0 1 0,3 1 0,-2-2 11,1 0 0,-1-1-1,1 1 1,-1 0-1,1-1 1,0 1-1,-1-1 1,1 0 0,-1 0-1,1 0 1,0 0-1,-1-1 1,1 1 0,-1-1-1,5-1 1,1-1 68,-1 0 1,0 0-1,0-1 0,-1 0 1,1 0-1,-1-1 0,0 0 1,0 0-1,0-1 0,7-8 1,1-2-37,-1-1 0,17-30 0,-21 31-16,-1-1-1,0 0 0,7-25 1,-13 34-39,1-1 1,-1 0 0,-1 0 0,0 0 0,0 0 0,-1 0 0,0 0 0,-2-17 0,2 26 2,-1 0 1,1-1-1,0 1 0,0 0 0,-1-1 0,1 1 1,0 0-1,0-1 0,-1 1 0,1 0 1,0 0-1,-1 0 0,1-1 0,0 1 0,-1 0 1,1 0-1,0 0 0,-1 0 0,1-1 1,-1 1-1,1 0 0,0 0 0,-1 0 0,1 0 1,-1 0-1,1 0 0,0 0 0,-1 0 1,1 0-1,-1 0 0,1 0 0,0 1 0,-1-1 1,1 0-1,-1 0 0,1 0 0,0 0 0,-1 1 1,1-1-1,0 0 0,-1 0 0,1 1 1,0-1-1,0 0 0,-1 0 0,1 1 0,0-1 1,0 0-1,-1 1 0,1 0 0,-16 14-90,6-2 95,2 0 0,0 1 0,0 0 0,1 1 0,1-1 1,0 1-1,-6 31 0,6-20 74,2 0 1,1 1-1,1-1 1,2 28-1,2-32-58,2-1 0,0 0 0,1 0 0,1-1 0,17 39 0,-12-34-19,-2 0 0,11 48 0,-86-254 182,65 179-206,-3-9-147,0-1 0,1 1 0,0-1 0,0 0 0,1 0 0,1 0 0,0 0 0,1 0 0,2-21 0,-1 32 158,0 0 0,-1 0 0,1 1 0,0-1-1,0 0 1,0 0 0,0 1 0,0-1 0,0 1-1,0-1 1,0 1 0,0-1 0,0 1 0,0 0-1,0-1 1,1 1 0,-1 0 0,0 0 0,0 0-1,0 0 1,0 0 0,2 0 0,34 1-1348,-26-1 241,66 0-6797,-30-2 53</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6.553"/>
    </inkml:context>
    <inkml:brush xml:id="br0">
      <inkml:brushProperty name="width" value="0.025" units="cm"/>
      <inkml:brushProperty name="height" value="0.025" units="cm"/>
    </inkml:brush>
  </inkml:definitions>
  <inkml:trace contextRef="#ctx0" brushRef="#br0">184 13 15086,'0'0'3251,"-8"-3"-459,3 1-2612,0 1 0,0-1 1,0 1-1,0 0 0,0 0 0,0 0 0,0 1 0,0 0 0,-1 0 0,1 0 0,0 0 0,0 1 0,0 0 0,0 0 0,0 1 0,0-1 0,0 1 1,0 0-1,0 0 0,1 1 0,-1-1 0,1 1 0,0 0 0,-1 0 0,-5 7 0,6-7-154,0 0 1,1 1-1,-1-1 1,1 1-1,0 0 0,0 0 1,0 0-1,1 1 0,-1-1 1,1 0-1,0 1 0,1 0 1,-1-1-1,1 1 0,-2 7 1,3-11-25,1-1-1,-1 1 1,0 0 0,0-1 0,1 1-1,-1 0 1,1-1 0,-1 1 0,0-1-1,1 1 1,-1-1 0,1 1 0,-1-1 0,1 1-1,0-1 1,-1 0 0,1 1 0,-1-1-1,1 0 1,0 1 0,-1-1 0,1 0-1,0 0 1,-1 0 0,1 0 0,0 0-1,-1 1 1,2-1 0,27 2-151,-22-2-9,5 0-220,65 7-1097,-70-6 1440,-1 1-1,0-1 0,1 1 0,-1 0 0,0 0 1,0 1-1,0 0 0,-1 0 0,10 6 0,-13-6 30,0-1 0,0 0 0,0 1-1,0-1 1,-1 1 0,1 0-1,-1-1 1,0 1 0,0 0-1,0 0 1,0 0 0,0 0 0,0 0-1,-1 0 1,0 0 0,1 0-1,-1 0 1,0 0 0,-1 0-1,1 0 1,0 0 0,-1 0-1,0 0 1,0 0 0,0 0 0,0 0-1,-2 3 1,0 2 220,0 0-1,-1-1 1,-1 1-1,1-1 1,-1 0-1,0 0 1,-1 0 0,-8 8-1,12-13-132,0-1 1,0 1-1,0-1 0,0 1 0,0-1 1,0 0-1,0 1 0,0-1 0,-1 0 1,1 0-1,0-1 0,-1 1 0,1 0 1,0-1-1,-1 0 0,-3 1 0,5-2-51,0 1-1,0-1 0,0 1 1,-1-1-1,1 0 0,0 1 1,0-1-1,0 0 0,0 0 1,0 0-1,0 0 0,1 0 1,-1 0-1,0 0 0,0 0 1,1 0-1,-1 0 0,0 0 1,1-1-1,-1 1 0,1 0 0,0 0 1,-1-1-1,1 1 0,0 0 1,0 0-1,0-1 0,0 1 1,0 0-1,0-3 0,-1-7-222,1 0 0,0 0 0,1 0 0,0 0 0,0 0 0,1 1 0,1-1 0,0 0 0,0 1 0,1-1 0,0 1-1,1 0 1,0 0 0,1 1 0,0 0 0,0 0 0,11-11 0,-14 17 210,0 1 0,1-1 0,-1 1 0,1 0 0,-1 0 0,1 0 0,0 1 0,0 0 0,0-1 0,0 1 0,0 0 0,0 1 0,0-1-1,8 1 1,68 5 314,-32-2 8,-37-3-272,-1-2 1,0 1 0,1-1-1,-1-1 1,0 0 0,-1 0 0,16-8-1,-14 6-63,0 0 0,1 1 0,-1 1-1,19-4 1,-28 8 37,-1 0 1,0 0-1,0 0 0,1 0 0,-1 0 0,0 0 1,0 0-1,0 0 0,0 0 0,-1 1 1,1-1-1,0 0 0,0 1 0,0 1 1,1 1-2,-1-1 1,1 0 0,0 0-1,0 0 1,0-1-1,1 1 1,-1 0 0,1-1-1,3 4 1,2-3-193,0-1 1,0 1-1,0-1 0,0-1 1,1 1-1,-1-1 1,0-1-1,1 0 0,-1 0 1,0 0-1,1-1 0,12-3 1,40-13-5004,-7-6-3921,-26 9 1133</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6.913"/>
    </inkml:context>
    <inkml:brush xml:id="br0">
      <inkml:brushProperty name="width" value="0.025" units="cm"/>
      <inkml:brushProperty name="height" value="0.025" units="cm"/>
    </inkml:brush>
  </inkml:definitions>
  <inkml:trace contextRef="#ctx0" brushRef="#br0">81 194 5958,'0'0'17243,"-8"5"-16613,5-4-571,-44 28 1008,46-28-989,-1 0 0,1 0 0,-1 0 1,1 0-1,0 0 0,-1 0 0,1 0 0,0 1 1,0-1-1,0 0 0,0 1 0,0-1 0,0 1 0,0-1 1,0 1-1,1-1 0,-1 1 0,0 0 0,1-1 1,-1 1-1,1 0 0,0-1 0,0 1 0,0 0 1,0 0-1,0-1 0,0 1 0,0 0 0,0 0 0,1 2 1,0-3-58,0 0 0,0 0 1,0-1-1,1 1 1,-1 0-1,0 0 0,0-1 1,0 1-1,1-1 1,-1 1-1,0-1 0,1 1 1,-1-1-1,0 0 1,1 0-1,-1 0 1,1 0-1,1 0 0,33-1 163,-28 0-112,7-1-167,-1-1 1,1-1 0,-1 0 0,0-1-1,0-1 1,0 0 0,-1 0 0,0-2 0,0 0-1,-1 0 1,21-19 0,-17 14 7,-2-1 0,0 0 1,0-1-1,-2-1 0,1 0 1,-2 0-1,-1-1 0,13-25 0,-18 18 100,-5 23-17,0 1 1,0-1-1,-1 1 1,1 0-1,0-1 1,0 1-1,0-1 1,0 1-1,0-1 1,-1 1 0,1 0-1,0-1 1,0 1-1,-1 0 1,1-1-1,0 1 1,0 0-1,-1-1 1,1 1-1,0 0 1,-1-1-1,1 1 1,-1 0 0,1 0-1,0 0 1,-1-1-1,0 1 1,-1 0-10,1 0 1,-1 0 0,0 1-1,0-1 1,1 0 0,-1 1-1,0 0 1,1-1 0,-1 1 0,0 0-1,1 0 1,-1-1 0,1 1-1,-1 1 1,1-1 0,0 0-1,-1 0 1,1 0 0,-2 3-1,-5 5 14,1 1 0,1-1 0,0 1 0,0 0 0,1 0-1,0 1 1,-5 16 0,8-21-13,0 1 0,0-1 0,1 1-1,0-1 1,0 1 0,0-1 0,1 1 0,0-1-1,1 1 1,-1 0 0,1-1 0,0 1 0,1-1-1,3 11 1,-3-15-185,-1 1 0,0-1 0,1 0 0,0 0 0,-1 0 0,1 0 0,0 0 0,0-1 0,0 1 1,0-1-1,3 3 0,18 4-4497,10-5-6634</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7.729"/>
    </inkml:context>
    <inkml:brush xml:id="br0">
      <inkml:brushProperty name="width" value="0.025" units="cm"/>
      <inkml:brushProperty name="height" value="0.025" units="cm"/>
    </inkml:brush>
  </inkml:definitions>
  <inkml:trace contextRef="#ctx0" brushRef="#br0">153 214 4516,'0'0'8766,"-2"-8"-4901,2 4-3594,-1 1-1,0-1 1,0 1 0,0 0-1,0-1 1,0 1 0,-1 0-1,0 0 1,1-1 0,-1 1-1,0 1 1,-1-1 0,-2-3-1,4 5-194,-1-1-1,0 1 0,0 0 1,0 0-1,0-1 0,-1 2 1,1-1-1,0 0 1,0 0-1,-1 1 0,1-1 1,0 1-1,-1 0 0,1 0 1,0-1-1,-1 2 0,1-1 1,0 0-1,-1 0 1,1 1-1,0-1 0,0 1 1,-1 0-1,1 0 0,0 0 1,-4 2-1,2-1-60,-1 1 0,1 0 0,-1 0 0,1 0 0,0 1 0,0 0 0,1 0 0,-1 0 0,1 0 0,0 0-1,0 0 1,0 1 0,0 0 0,1-1 0,0 1 0,0 0 0,0 0 0,1 0 0,-2 10 0,3-15 6,1 1 0,-1 0-1,1-1 1,0 1 0,-1-1 0,1 1-1,0-1 1,0 1 0,-1-1 0,1 1-1,0-1 1,0 0 0,-1 0 0,1 1-1,0-1 1,0 0 0,0 0 0,0 0-1,0 0 1,-1 0 0,1 0 0,0 0-1,0 0 1,0 0 0,0 0 0,-1 0 0,1-1-1,0 1 1,0 0 0,0-1 0,-1 1-1,1 0 1,0-1 0,0 0 0,34-11 592,-10-3-526,0 0 0,-1-1 0,-1-1-1,0-2 1,-2 0 0,0-1 0,-1-1 0,-1-1 0,-1-1 0,16-25 0,-52 78-327,3 1 1,-17 45-1,28-65 282,0 0 0,1 0 0,0 1 0,1-1 1,1 1-1,0 0 0,0-1 0,1 1 0,0 0 0,1-1 0,3 13 0,-3-21-8,0-1-1,0 0 1,1 1 0,-1-1-1,1 0 1,-1 0 0,1 0-1,0 0 1,-1 0 0,1 0-1,0-1 1,0 1 0,1-1-1,-1 1 1,0-1 0,0 0-1,1 0 1,-1 0 0,1 0-1,-1 0 1,1 0-1,-1-1 1,1 1 0,-1-1-1,1 0 1,-1 0 0,1 0-1,0 0 1,-1 0 0,1 0-1,3-2 1,5 1 73,-1 0 0,0-1 0,0 0 0,-1-1 0,1-1 0,16-7 0,-17 7-79,-1-1 0,1-1-1,-1 0 1,0 0 0,-1 0 0,1-1 0,-2 0 0,1-1 0,-1 1 0,0-1 0,0-1 0,-1 1-1,0-1 1,0 0 0,-1 0 0,-1 0 0,1 0 0,-1-1 0,-1 1 0,0-1 0,2-17 0,-4 26-30,0 1 1,0 0-1,0 0 1,0-1-1,0 1 1,0 0-1,0 0 1,0 0 0,0-1-1,0 1 1,0 0-1,0 0 1,0-1-1,0 1 1,0 0-1,0 0 1,0 0 0,0-1-1,0 1 1,-1 0-1,1 0 1,0 0-1,0-1 1,0 1-1,0 0 1,0 0 0,-1 0-1,1 0 1,0-1-1,0 1 1,0 0-1,0 0 1,-1 0-1,1 0 1,0 0 0,0 0-1,0 0 1,-1 0-1,1-1 1,0 1-1,0 0 1,0 0-1,-1 0 1,1 0 0,0 0-1,0 0 1,-1 0-1,1 0 1,0 0-1,-14 10-160,-8 15-105,-15 41 172,34-61 132,1 1 0,0-1-1,0 1 1,0 0 0,1 0 0,0 0-1,0-1 1,0 1 0,1 0 0,0 9-1,1-13-20,-1-1-1,1 1 0,0-1 0,0 0 1,0 0-1,0 1 0,0-1 0,0 0 1,1 0-1,-1 0 0,0 0 1,1 0-1,-1 0 0,0 0 0,1-1 1,-1 1-1,1-1 0,-1 1 0,1-1 1,-1 1-1,1-1 0,0 0 0,-1 1 1,1-1-1,0 0 0,-1 0 0,3-1 1,51-1 129,-52 2-146,10-2-649,0 0 1,0-1 0,0 0 0,0-1 0,19-9 0,26-23-9139,-24 9-1273</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8.088"/>
    </inkml:context>
    <inkml:brush xml:id="br0">
      <inkml:brushProperty name="width" value="0.025" units="cm"/>
      <inkml:brushProperty name="height" value="0.025" units="cm"/>
    </inkml:brush>
  </inkml:definitions>
  <inkml:trace contextRef="#ctx0" brushRef="#br0">135 2 12556,'-9'0'6774,"-5"0"-5316,4-1-627,0 0 0,-1 1 0,1 1 0,0 0 0,0 0 0,-1 1 0,1 1 0,-14 4 0,23-7-830,1 0 1,0 0 0,0 0-1,-1 1 1,1-1-1,0 0 1,0 0 0,0 0-1,-1 0 1,1 0-1,0 1 1,0-1 0,-1 0-1,1 0 1,0 0-1,0 1 1,0-1 0,0 0-1,-1 0 1,1 0-1,0 1 1,0-1 0,0 0-1,0 0 1,0 1-1,0-1 1,0 0 0,0 0-1,0 1 1,0-1-1,0 0 1,0 1 0,0-1-1,0 0 1,0 0-1,0 1 1,0-1 0,10 7-176,20 3-628,-27-10 596,27 8-730,87 27-1747,-104-30 2366,0 0 1,-1 1-1,0 0 1,0 1-1,0 0 0,16 15 1,-27-21 329,0 0 1,1 0-1,-1 0 1,0 0-1,-1 0 0,1 0 1,0 0-1,0 0 1,0 0-1,-1 1 0,1-1 1,0 0-1,-1 1 1,1-1-1,-1 0 1,0 1-1,1-1 0,-1 1 1,0-1-1,0 0 1,0 1-1,0-1 1,0 1-1,-1 1 0,1-1 97,-1 1 0,-1-1 0,1 0 0,0 0 0,0 0 0,-1 0 0,1 0 0,-1 0 0,0 0 0,0-1 0,1 1 0,-5 2 0,-4 2 229,1 0 0,-1-1 0,0 0-1,-20 6 1,15-6-407,0-1-1,0 0 1,-31 2 0,10-11-4880,20-7-4864</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8.999"/>
    </inkml:context>
    <inkml:brush xml:id="br0">
      <inkml:brushProperty name="width" value="0.025" units="cm"/>
      <inkml:brushProperty name="height" value="0.025" units="cm"/>
    </inkml:brush>
  </inkml:definitions>
  <inkml:trace contextRef="#ctx0" brushRef="#br0">0 163 5061,'0'0'15268,"7"6"-14249,-5-4-963,0-1 0,0 1 0,0 0 0,0-1 0,0 0-1,1 1 1,-1-1 0,0 0 0,1 0 0,-1-1 0,1 1 0,-1 0 0,1-1-1,-1 1 1,1-1 0,-1 0 0,1 0 0,4 0 0,-1-2-5,0 0-1,-1 0 1,1 0 0,-1-1 0,0 1 0,0-1-1,0-1 1,0 1 0,7-7 0,0 1-5,-1-2 0,0 1 0,15-19 0,-23 25-28,0 0 1,-1 0-1,1 0 1,0 0-1,-1 0 1,0-1-1,0 1 1,-1-1-1,1 1 1,-1-1 0,0 0-1,0 0 1,-1 0-1,1 1 1,-1-7-1,0 11-20,0-1 0,0 0 0,-1 0-1,1 0 1,0 1 0,0-1 0,-1 0 0,1 0-1,0 1 1,-1-1 0,1 0 0,-1 1 0,1-1-1,-1 0 1,0 1 0,1-1 0,-1 1 0,1-1 0,-1 1-1,0-1 1,1 1 0,-1-1 0,0 1 0,0 0-1,1-1 1,-1 1 0,0 0 0,0 0 0,0 0-1,1-1 1,-1 1 0,0 0 0,0 0 0,0 0-1,0 0 1,1 1 0,-1-1 0,0 0 0,0 0-1,0 0 1,1 1 0,-3 0 0,0-1-24,0 2-1,0-1 1,0 0 0,-1 1-1,1-1 1,1 1-1,-1 0 1,0 0 0,-4 4-1,1 1 14,0 1 0,1-1-1,0 1 1,0 1 0,1-1-1,0 1 1,0-1 0,1 1-1,0 0 1,1 1 0,0-1-1,0 0 1,1 1 0,0-1-1,1 0 1,0 1 0,1 12-1,0-19 27,0 0-1,1-1 1,-1 1-1,0 0 0,1-1 1,0 1-1,-1-1 1,1 1-1,0-1 1,0 0-1,0 0 1,1 0-1,-1 0 1,1 0-1,-1 0 0,1-1 1,-1 1-1,1-1 1,0 1-1,0-1 1,-1 0-1,1 0 1,0-1-1,0 1 0,0-1 1,0 1-1,0-1 1,0 0-1,0 0 1,4-1-1,8 1 110,-1 0-1,1-2 1,-1 0 0,0 0-1,15-6 1,6-4-41,0-3-1,-2-1 1,42-26 0,-9 6 60,-66 35-147,0 1-1,0 0 0,1 0 1,-1 0-1,0 0 0,1-1 1,-1 1-1,0 0 0,1 0 1,-1 0-1,0 0 0,1 0 1,-1 0-1,0 0 0,1 0 1,-1 0-1,0 0 0,1 0 1,-1 0-1,0 0 0,0 0 1,1 1-1,-1-1 0,0 0 1,1 0-1,-1 0 0,0 0 1,1 0-1,-1 1 0,0-1 1,0 0-1,1 0 0,-1 1 1,0-1-1,0 0 0,1 1 1,3 16-26,-4 28 233,0-35-156,0-8-1,0 0 0,-1 1 0,1-1 0,1 0 0,-1 0 0,0 0 0,0 0 0,1 1 0,-1-1 0,1 0 0,0 0 1,0 0-1,0 0 0,0 0 0,0 0 0,0-1 0,0 1 0,0 0 0,1-1 0,-1 1 0,1 0 0,1 1 0,0-2 48,-1-1 1,1 1 0,-1 0 0,1-1 0,-1 0 0,1 1-1,0-1 1,-1 0 0,1 0 0,-1-1 0,1 1 0,0 0-1,-1-1 1,1 0 0,-1 1 0,1-1 0,-1 0-1,4-2 1,9-5 38,-1 0-1,0-1 1,18-14-1,-25 16-404,1 0-1,0 1 1,1 0 0,-1 1-1,1-1 1,0 2-1,0-1 1,1 2 0,-1-1-1,1 1 1,20-4 0,-30 8 167,1 0 1,0-1-1,0 1 0,0-1 1,-1 1-1,1 0 1,0-1-1,-1 1 1,1 0-1,-1 0 1,1 0-1,-1 0 1,1-1-1,-1 1 0,1 0 1,-1 0-1,0 0 1,1 0-1,-1 0 1,0 0-1,0 0 1,0 0-1,0 0 0,0 2 1,0-1-223,0-1 1,1 1-1,-1 0 0,1 0 0,-1-1 1,1 1-1,-1 0 0,1-1 1,0 1-1,0-1 0,0 1 1,0-1-1,2 4 0,-1-5-382,0 1 1,1 0-1,-1-1 0,0 1 0,0-1 0,1 0 0,-1 0 1,0 0-1,1 0 0,-1 0 0,0 0 0,4-1 0,14-6-4510</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9.390"/>
    </inkml:context>
    <inkml:brush xml:id="br0">
      <inkml:brushProperty name="width" value="0.025" units="cm"/>
      <inkml:brushProperty name="height" value="0.025" units="cm"/>
    </inkml:brush>
  </inkml:definitions>
  <inkml:trace contextRef="#ctx0" brushRef="#br0">156 17 9385,'0'0'7004,"-6"12"-5947,-20 44-405,-56 137 2475,73-167-2619,0 1 0,2-1 0,2 2 1,0-1-1,-2 46 0,9-88-20,1 1-1,0 0 1,1 0 0,0 0 0,1 0 0,12-21 0,-1-4-321,-14 34-156,13-38-272,2 1 1,2 1-1,2 1 0,49-73 1,-66 108 180,-1 2-1,1-1 1,0 0 0,0 1 0,1-1 0,-1 1 0,0 1-1,1-1 1,0 0 0,0 1 0,5-2 0,-8 4 59,-1-1 1,0 1-1,1 0 1,-1 0-1,1 0 1,-1 0-1,0 0 1,1 0-1,-1 0 1,1 0-1,-1 0 1,0 1-1,1-1 1,-1 0-1,0 1 1,1-1-1,-1 1 1,0 0-1,1-1 1,-1 1-1,0 0 1,0 0-1,0 0 1,0 0-1,0 0 1,0 0-1,0 0 1,0 0-1,0 0 1,-1 1-1,1-1 1,0 0-1,-1 0 1,1 1-1,-1-1 1,1 0-1,-1 1 1,0-1-1,1 0 1,-1 1-1,0-1 1,0 1-1,0-1 1,0 3-1,0 5 5,0 1 0,0-1 0,0 0 0,-1 1 0,-1-1 0,1 0 0,-2 0 0,1 0-1,-7 15 1,7-19 28,-1 0 0,1 0-1,-1 0 1,0 0-1,0 0 1,-1 0 0,0-1-1,0 0 1,0 0-1,0 0 1,0 0 0,-1-1-1,1 1 1,-1-1 0,0 0-1,0-1 1,-6 3-1,11-5-16,-1 1 0,1-1 0,0 0 0,0 0-1,-1 0 1,1 0 0,0 0 0,0 1-1,-1-1 1,1 0 0,0 0 0,0 0 0,-1 0-1,1 0 1,0 0 0,0 0 0,-1 0-1,1 0 1,0 0 0,-1 0 0,1 0 0,0 0-1,0 0 1,-1 0 0,1 0 0,0 0 0,-1 0-1,1 0 1,0-1 0,0 1 0,-1 0-1,1 0 1,0 0 0,0 0 0,0 0 0,-1-1-1,1 1 1,0 0 0,0 0 0,0-1 0,-1 1-1,1 0 1,0 0 0,0-1 0,0 1-1,0 0 1,0 0 0,0-1 0,0 1 0,0 0-1,0-1 1,7-19-2122,20-19-4806,2 7-1384</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8:59.763"/>
    </inkml:context>
    <inkml:brush xml:id="br0">
      <inkml:brushProperty name="width" value="0.025" units="cm"/>
      <inkml:brushProperty name="height" value="0.025" units="cm"/>
    </inkml:brush>
  </inkml:definitions>
  <inkml:trace contextRef="#ctx0" brushRef="#br0">63 187 8168,'0'0'8552,"-18"47"-5573,2-24-1346,7-1 65,-5 1 63,9-4-1024,5-6-577,0-4-96,3-8-32,10-1-993,-1-1-1345,-1-16-1281,3-5-2851</inkml:trace>
  <inkml:trace contextRef="#ctx0" brushRef="#br0" timeOffset="1">101 0 17585,'0'0'5124,"-34"56"-5156,39-41-1953,2-4-3653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04.158"/>
    </inkml:context>
    <inkml:brush xml:id="br0">
      <inkml:brushProperty name="width" value="0.025" units="cm"/>
      <inkml:brushProperty name="height" value="0.025" units="cm"/>
    </inkml:brush>
  </inkml:definitions>
  <inkml:trace contextRef="#ctx0" brushRef="#br0">13 35 7687,'0'0'3497,"-4"-5"-3438,-4-13-33,8 18-24,0 0 0,0 0 0,0-1 0,0 1 0,0 0 0,0-1 0,0 1 0,1 0 0,-1 0 0,0-1 0,0 1 0,0 0 0,1 0 0,-1-1 0,0 1 0,0 0 0,1 0 0,-1 0 0,0 0 0,0-1 0,1 1 0,-1 0 1,0 0-1,1 0 0,-1 0 0,0 0 0,1 0 0,-1 0 0,0 0 0,1 0 0,-1 0 0,0 0 0,1 0 0,-1 0 0,50 10 173,12 4-166,0-2-1,83 4 1,130-7-17,-57-3 102,39 9-40,568 10 148,-416-44-112,114-2 50,-230 20-116,515-18-38,-668 9-2,764-34 1362,-172 70-1122,-640-19-238,-36-4 20,-1 2 1,0 3-1,84 22 0,-96-21-3033,-31-9-844</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0.360"/>
    </inkml:context>
    <inkml:brush xml:id="br0">
      <inkml:brushProperty name="width" value="0.025" units="cm"/>
      <inkml:brushProperty name="height" value="0.025" units="cm"/>
    </inkml:brush>
  </inkml:definitions>
  <inkml:trace contextRef="#ctx0" brushRef="#br0">10 1 14189,'0'0'11398,"-1"8"-10976,-4 34 119,2 1 0,4 74-1,4-98-506,4-18 351,-8-3-349,1 1 1,-1-1 0,0 1 0,0-1 0,0 1 0,0-1 0,0 0 0,0 1-1,0-1 1,0 0 0,-1 0 0,1 0 0,0-3 0,5-30-36,-1 0 1,0-41 0,-5 74-55,24 11-455,-18-6 521,0-1 0,0 0 0,0 0 0,0 0 0,1-1 0,-1 0 0,0 0 0,1 0 0,-1-1 0,0 0 0,1-1 0,-1 1 0,1-1 0,-1 0 0,0-1 0,0 1 0,0-1 0,0 0 0,0-1 0,0 0 0,0 0 0,-1 0 0,1 0 0,-1-1 0,0 0 0,0 0 0,0 0 0,-1-1 0,7-8 0,-21 55-504,2-23 521,2 0 1,1 1-1,0 0 0,1 0 0,-2 38 1,6-57-25,0-1 0,0 1 0,0-1 0,0 1 0,0 0 0,0-1 0,0 1 0,0-1 0,0 1 1,0-1-1,0 1 0,0-1 0,1 1 0,-1-1 0,0 1 0,0-1 0,1 1 0,-1-1 0,0 1 0,0-1 1,1 0-1,-1 1 0,1-1 0,-1 1 0,0-1 0,1 0 0,-1 1 0,1-1 0,-1 0 0,1 0 1,-1 1-1,1-1 0,-1 0 0,1 0 0,-1 0 0,1 0 0,-1 1 0,1-1 0,-1 0 0,1 0 0,-1 0 1,1 0-1,-1 0 0,1 0 0,-1 0 0,1-1 0,-1 1 0,1 0 0,-1 0 0,1 0 0,-1 0 1,1-1-1,-1 1 0,2-1 0,23-17-886,-1-25-4946,-9-4-3840,-4 5-2388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0.768"/>
    </inkml:context>
    <inkml:brush xml:id="br0">
      <inkml:brushProperty name="width" value="0.025" units="cm"/>
      <inkml:brushProperty name="height" value="0.025" units="cm"/>
    </inkml:brush>
  </inkml:definitions>
  <inkml:trace contextRef="#ctx0" brushRef="#br0">0 1 15855,'0'0'5493,"3"9"-5263,-2-6-250,1 1-1,-1 0 1,1-1 0,-1 1 0,1-1 0,0 1-1,0-1 1,1 0 0,-1 0 0,1 0 0,0 0-1,-1 0 1,1-1 0,0 1 0,1-1 0,-1 0-1,0 0 1,1 0 0,-1 0 0,1 0 0,0-1 0,4 2-1,72 16-5215,-44-17 9341,-39 3 337,-12 14-4037,13-17-403,0-1 1,0 1-1,1-1 1,-1 1 0,1 0-1,-1 0 1,1 0-1,0 0 1,-1 0-1,1 0 1,0 0-1,0 0 1,1 0-1,-1 1 1,0-1-1,1 0 1,-1 0 0,1 1-1,0 2 1,1-3-94,0 0 1,1 0 0,-1 0-1,1 0 1,0-1 0,-1 1-1,1-1 1,0 1 0,0-1-1,0 1 1,0-1 0,0 0-1,0 0 1,0 0 0,0 0-1,1 0 1,-1-1 0,4 1-1,18 7-803,-14-6 755,0 1-1,0 0 0,0 1 1,-1 0-1,0 0 1,0 1-1,0 0 0,0 1 1,10 9-1,-18-15 221,-1 1 0,0-1 0,1 1 0,-1-1 0,0 1 0,0 0 0,0-1-1,1 1 1,-1-1 0,0 1 0,0 0 0,0-1 0,0 1 0,0 0 0,0-1 0,0 1 0,0 0 0,0-1 0,-1 1 0,1-1-1,0 1 1,0 0 0,0-1 0,-1 1 0,1-1 0,0 1 0,-1-1 0,1 1 0,-1-1 0,1 1 0,0-1 0,-1 1-1,1-1 1,-1 1 0,1-1 0,-1 0 0,1 1 0,-1-1 0,0 0 0,1 1 0,-1-1 0,1 0 0,-1 0 0,0 0 0,1 0-1,-1 1 1,0-1 0,-36 10 1051,34-9-1034,-14 3-6,0-1-1,1-1 1,-1 0-1,-1-1 1,1-1-1,-19-2 1,36 2-145,-1 0 1,1 0 0,-1 0-1,1 0 1,0 0-1,-1-1 1,1 1-1,0 0 1,-1 0 0,1 0-1,0-1 1,-1 1-1,1 0 1,0 0 0,-1-1-1,1 1 1,0 0-1,0-1 1,-1 1-1,1 0 1,0-1 0,0 1-1,0-1 1,-1 1-1,1 0 1,0-1-1,0 1 1,0 0 0,0-1-1,0 1 1,0-1-1,0 1 1,0-1 0,0 1-1,0 0 1,0-1-1,0 1 1,0-1-1,0 1 1,0 0 0,1-1-1,-1 1 1,0 0-1,0-1 1,0 1-1,1 0 1,-1-1 0,0 1-1,0 0 1,1-1-1,-1 1 1,15-18-2721,11-3-1962,11-1-2594</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1.344"/>
    </inkml:context>
    <inkml:brush xml:id="br0">
      <inkml:brushProperty name="width" value="0.025" units="cm"/>
      <inkml:brushProperty name="height" value="0.025" units="cm"/>
    </inkml:brush>
  </inkml:definitions>
  <inkml:trace contextRef="#ctx0" brushRef="#br0">153 0 17360,'0'0'4260,"-11"3"-3453,0 1-563,1 0 1,0 0-1,-1 1 1,1 0-1,1 1 1,-10 7-1,14-10-13,0 1 0,0 1 1,0-1-1,1 1 0,0-1 0,0 1 0,0 0 0,0 1 0,1-1 0,0 1 0,0-1 0,0 1 1,1 0-1,-2 9 0,3-12-201,0 0 1,0 0-1,1 0 0,-1 0 1,1 0-1,0 0 0,0 0 1,0 1-1,1-1 1,-1 0-1,1 0 0,-1 0 1,1 0-1,0 0 0,0 0 1,1 0-1,2 5 1,-2-5-16,1-1 1,-1 0-1,1 0 1,-1 0 0,1 0-1,0-1 1,0 1-1,0-1 1,0 1-1,0-1 1,0 0 0,0 0-1,0 0 1,1-1-1,-1 1 1,0-1 0,5 0-1,3 1-66,1-1 0,-1-1-1,1 0 1,-1 0 0,1-1-1,-1-1 1,0 0 0,0 0-1,0-1 1,0-1 0,-1 0-1,1 0 1,-1-1 0,-1 0-1,1-1 1,-1 0 0,0 0-1,-1-1 1,1 0 0,-2-1-1,1 1 1,-1-2 0,-1 1-1,1-1 1,5-13 0,-11 22 52,-1 1 1,1-1 0,-1 0 0,0 0-1,1 1 1,-1-1 0,0 0-1,0 0 1,0 0 0,1 0 0,-1 0-1,0 1 1,0-1 0,0 0-1,0 0 1,0 0 0,-1 0 0,1 0-1,0 1 1,-1-3 0,-12 3 82,-19 20 84,22-12-24,1 1 0,0 1 0,-14 19 0,21-26-93,0-1-1,0 1 1,0-1-1,1 1 1,-1 0-1,1 0 1,0 0-1,0 0 1,0 0-1,0 0 1,0 0-1,1 0 1,-1 0-1,1 1 1,0-1-1,0 0 0,0 0 1,0 0-1,1 0 1,-1 1-1,3 4 1,-2-7-35,0 1-1,1-1 1,-1 1 0,1-1-1,-1 0 1,1 0 0,0 0 0,0 0-1,-1 0 1,1 0 0,0 0-1,0-1 1,0 1 0,0-1-1,0 1 1,0-1 0,0 0 0,0 1-1,0-1 1,2-1 0,44-2 166,-37 0-202,0-1-1,0 0 1,-1-1-1,1 0 0,-1 0 1,12-9-1,-18 11 9,1 0 0,-1 0-1,0 0 1,0 0 0,0-1 0,-1 0-1,1 1 1,-1-1 0,0 0 0,0-1-1,0 1 1,-1-1 0,1 1 0,-1-1-1,0 0 1,1-5 0,-3 9 4,0 1-1,-1-1 1,1 1-1,-1-1 1,1 0-1,-1 1 1,1 0-1,-1-1 1,1 1-1,-1-1 1,1 1-1,-1 0 1,1-1-1,-1 1 1,0 0 0,1-1-1,-1 1 1,0 0-1,1 0 1,-1 0-1,0 0 1,1 0-1,-1 0 1,0 0-1,1 0 1,-1 0-1,0 0 1,1 0-1,-1 0 1,0 0 0,1 0-1,-1 1 1,0-1-1,0 1 1,-28 5-59,22-2 121,0 0 0,0 1 0,0 0-1,0 0 1,1 0 0,-10 11 0,14-14-18,0-1-1,1 1 1,-1 0 0,1 0 0,0 0-1,0 1 1,0-1 0,0 0-1,0 0 1,0 1 0,0-1-1,0 3 1,1-3-26,0-1 0,0 0 0,1 0-1,-1 0 1,0 0 0,0 0 0,1 0 0,-1 0-1,1 0 1,-1 0 0,1 0 0,-1 0 0,1 0-1,-1 0 1,1 0 0,0 0 0,0 0 0,-1 0-1,1-1 1,0 1 0,0 0 0,0 0 0,0-1-1,0 1 1,0-1 0,0 1 0,2 0 0,9 4-61,0-1 0,1 0 1,0-1-1,0 0 0,0-1 1,21 1-1,88-3-571,-57-2 472,-40 2 193,-25 0-80,0 1-1,0-1 1,0 0 0,0 0-1,0 1 1,0-1 0,0 0-1,0 1 1,0-1 0,0 0-1,0 0 1,0 1 0,0-1-1,0 0 1,0 1 0,0-1-1,0 0 1,0 0 0,0 1-1,0-1 1,0 0 0,-1 0-1,1 1 1,0-1 0,0 0-1,0 0 1,0 1 0,-1-1-1,1 0 1,0 0 0,0 0-1,0 1 1,-1-1 0,1 0-1,0 0 1,0 0 0,-1 0-1,1 0 1,0 1 0,-1-1-1,1 0 1,-10 9-4838</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1.830"/>
    </inkml:context>
    <inkml:brush xml:id="br0">
      <inkml:brushProperty name="width" value="0.025" units="cm"/>
      <inkml:brushProperty name="height" value="0.025" units="cm"/>
    </inkml:brush>
  </inkml:definitions>
  <inkml:trace contextRef="#ctx0" brushRef="#br0">127 1 17457,'0'0'3971,"-39"45"-3811,16-7-63,-4 5-97,6 3 0,10-4 32,6-4-32,5-8-193,5-8-1248,6-10-865,-1-10-737,-6-2-192,-4-10-256,-5-14-2243</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2.207"/>
    </inkml:context>
    <inkml:brush xml:id="br0">
      <inkml:brushProperty name="width" value="0.025" units="cm"/>
      <inkml:brushProperty name="height" value="0.025" units="cm"/>
    </inkml:brush>
  </inkml:definitions>
  <inkml:trace contextRef="#ctx0" brushRef="#br0">69 387 512,'-17'-37'4450,"-20"-60"-1,33 85-3865,1 1 0,0-1 1,1 0-1,1 1 1,0-1-1,1 0 0,0 0 1,0 0-1,1 0 1,3-12-1,-1 17-322,-1 1 1,1 0-1,0 1 0,1-1 1,0 0-1,-1 1 1,2 0-1,-1 0 0,1 0 1,-1 0-1,1 1 0,0 0 1,1 0-1,-1 0 1,1 1-1,0-1 0,0 1 1,0 1-1,0-1 0,0 1 1,9-2-1,-5 1-104,1 0-1,-1 1 1,1 0-1,0 1 1,0 0 0,-1 0-1,1 1 1,0 1-1,0 0 1,0 0 0,0 1-1,13 4 1,-19-3-149,0-1 1,0 1-1,-1 0 1,1 1-1,-1-1 0,0 1 1,0 0-1,0 0 1,-1 0-1,1 0 1,-1 1-1,0-1 1,0 1-1,0 0 1,-1 0-1,0 0 0,0 0 1,0 0-1,-1 0 1,1 1-1,0 5 1,-2-7 38,1 0 1,-1 0-1,1-1 0,-1 1 1,0 0-1,-1 0 1,1 0-1,-1 0 0,1-1 1,-1 1-1,0 0 1,0 0-1,-1-1 0,1 1 1,-1-1-1,0 1 0,0-1 1,0 0-1,0 0 1,-1 0-1,1 0 0,-1 0 1,0 0-1,1-1 1,-1 1-1,-1-1 0,1 0 1,0 0-1,0 0 1,-7 2-1,14-4-258,0-1 0,0 1 0,0 0-1,1 0 1,-1 0 0,0 1 0,0 0 0,0-1 0,0 2 0,0-1 0,0 0-1,0 1 1,0-1 0,0 1 0,-1 0 0,1 0 0,3 3 0,1 1 164,1 0-1,-1 0 1,0 0 0,-1 1 0,0 0 0,9 11 0,-14-16 56,0 1 0,-1-1 0,1 1 0,0 0 0,-1-1-1,1 1 1,-1 0 0,0 0 0,0 0 0,0 0 0,-1 0 0,1 0 0,-1 1 0,1-1 0,-1 0 0,0 0 0,0 0 0,0 0 0,-1 0 0,1 1 0,-2 2 0,0-2 141,0 0 0,0-1 0,0 1 1,-1-1-1,1 1 0,-1-1 0,0 0 0,0 0 1,0-1-1,0 1 0,-1-1 0,1 1 1,-1-1-1,-3 2 0,-9 3 513,1-1 1,-1 0-1,0-1 0,0-1 1,0 0-1,-32 2 0,46-6-712,-10 1 279,1-1-1,-1 0 1,0 0-1,-19-4 0,30 4-313,-1-1-1,0 1 1,0-1-1,1 1 1,-1-1-1,1 0 1,-1 0-1,0 0 1,1 1-1,-1-2 1,1 1-1,0 0 0,-1 0 1,1 0-1,0-1 1,-2-2-1,2 3-196,1-1-1,-1 0 0,1 1 1,0-1-1,0 0 0,-1 1 0,1-1 1,0 0-1,1 0 0,-1 1 1,0-1-1,0 0 0,1 0 0,-1 1 1,1-1-1,-1 0 0,1 1 1,0-1-1,0 1 0,0-1 0,1-1 1,17-17-5827,11 1-3737</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2.960"/>
    </inkml:context>
    <inkml:brush xml:id="br0">
      <inkml:brushProperty name="width" value="0.025" units="cm"/>
      <inkml:brushProperty name="height" value="0.025" units="cm"/>
    </inkml:brush>
  </inkml:definitions>
  <inkml:trace contextRef="#ctx0" brushRef="#br0">0 372 13357,'0'0'7100,"9"7"-6011,31 25-283,-37-31-716,0 1-1,0-1 1,-1 0 0,1 0 0,0 0-1,0-1 1,0 1 0,0-1-1,0 1 1,0-1 0,0 0 0,0 0-1,0 0 1,0-1 0,0 1 0,0-1-1,0 1 1,-1-1 0,1 0 0,0 0-1,0 0 1,0-1 0,3-1 0,3-3 62,1-1 0,-2 0 0,1 0 1,9-10-1,-18 17-152,5-4 23,-1-1 1,0 1 0,0-1-1,0 0 1,-1 0 0,0-1-1,0 1 1,0-1 0,-1 0-1,1 1 1,-2-1 0,1 0 0,0 0-1,-1 0 1,0-8 0,0 13-29,-1 1 1,0 0 0,0-1-1,0 1 1,0 0 0,-1-1-1,1 1 1,0 0 0,0 0-1,0-1 1,0 1 0,0 0-1,0-1 1,0 1 0,0 0-1,-1 0 1,1-1 0,0 1-1,0 0 1,0 0 0,-1-1-1,1 1 1,0 0 0,0 0-1,-1 0 1,1-1 0,0 1-1,0 0 1,-1 0 0,1 0-1,0 0 1,-1 0 0,1 0-1,0-1 1,-1 1 0,1 0-1,0 0 1,0 0 0,-1 0-1,1 0 1,0 0 0,-1 0-1,1 0 1,0 1 0,-1-1-1,1 0 1,0 0 0,-1 0-1,1 0 1,0 0 0,0 0-1,-1 1 1,1-1 0,0 0-1,0 0 1,-1 0 0,1 1-1,0-1 1,0 0 0,0 0-1,-1 1 1,1-1 0,0 0-1,0 0 1,0 1 0,-18 16-148,10-5 117,0 0 0,0 0 0,-8 21 0,14-28 62,0-1 0,1 0 0,-1 0-1,1 0 1,0 1 0,0-1 0,0 1-1,1-1 1,-1 1 0,1-1-1,0 1 1,1-1 0,-1 0 0,1 1-1,0-1 1,1 5 0,0-7 14,-1-1 0,0 1 0,1-1 0,0 0 0,-1 0 0,1 0 1,0 0-1,-1 0 0,1-1 0,0 1 0,0 0 0,0-1 0,0 1 0,0-1 0,0 0 0,-1 1 1,1-1-1,0 0 0,0 0 0,0 0 0,0-1 0,0 1 0,0 0 0,0-1 0,3-1 0,51-15 620,-23 0-597,-1-1 0,-1-1 0,0-2 0,54-48-1,-67 52-170,-1-1 0,0-1 0,-1 0-1,-2-1 1,0 0 0,-1-2 0,0 1 0,10-30 0,-20 45 7,-1 0 1,-1 0 0,1 0 0,-1-1 0,0 1 0,0 0 0,-1-11 0,0 16 85,0 1 1,0-1 0,0 1 0,0-1-1,0 1 1,0-1 0,-1 0-1,1 1 1,0-1 0,0 1-1,0-1 1,-1 1 0,1-1-1,0 1 1,-1-1 0,1 1-1,0-1 1,-1 1 0,1-1 0,-1 1-1,1 0 1,-1-1 0,1 1-1,-1-1 1,1 1 0,-1 0-1,1 0 1,-1-1 0,0 1-1,-1 0-5,0 0 1,0 1-1,1-1 0,-1 1 0,0 0 0,0-1 0,1 1 0,-1 0 0,0 0 0,1 0 0,-1 0 0,1 0 0,-1 0 1,1 0-1,-2 2 0,-22 21 129,0 1 1,2 1-1,1 0 0,-36 58 1,47-67-4,2 0 1,0 1-1,1 0 1,0 1-1,2 0 1,0 0 0,1 0-1,1 1 1,1-1-1,-1 23 1,4-39-101,-1 1-1,1-1 1,1 0 0,-1 1 0,0-1 0,1 1 0,0-1 0,-1 1 0,2-1 0,-1 0-1,0 0 1,0 1 0,1-1 0,0 0 0,0 0 0,0 0 0,0-1 0,0 1 0,0 0-1,1-1 1,-1 1 0,1-1 0,0 0 0,-1 0 0,1 0 0,0 0 0,1-1 0,-1 1-1,0-1 1,0 0 0,0 0 0,7 2 0,-3-3-2,0 1 1,0-1-1,-1 0 1,1-1-1,0 1 1,-1-1-1,1-1 1,0 1-1,-1-1 1,1 0-1,-1-1 1,0 0-1,0 0 1,0 0-1,0 0 1,7-7-1,62-59 36,-59 52-32,1 1 0,0 0 0,1 2 0,37-24-1,-54 37-17,1 0-1,-1 1 1,1-1-1,0 0 0,-1 0 1,1 1-1,0-1 0,-1 1 1,1-1-1,0 1 1,0 0-1,-1 0 0,1 0 1,0 0-1,0 0 0,-1 0 1,1 0-1,0 1 1,0-1-1,-1 0 0,1 1 1,2 1-1,-1 0-12,0 1 0,0-1-1,0 1 1,-1 0 0,0 0-1,1 0 1,-1 0 0,2 5 0,-2-5 20,0 1 1,1-1 0,-1 1-1,1-1 1,-1 1 0,1-1-1,0 0 1,0 0 0,1-1-1,-1 1 1,7 3 0,-2-3 2,1 0 0,0-1 0,0 0 0,0 0 0,1-1 0,-1 0 0,0-1 1,1 0-1,-1 0 0,11-3 0,9-1-1478,53-17 0,-15-4-1186,-48 16 1898,1 2-1,38-11 1,-46 28 2380,-11-8-1615,1-1 0,-1 1 0,0-1 1,0 1-1,1-1 0,-1 0 0,1 0 0,-1 1 0,1-1 1,-1 0-1,1 0 0,0-1 0,3 2 0,49 2-2036,-18-6-2713,3-5-3360</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3.308"/>
    </inkml:context>
    <inkml:brush xml:id="br0">
      <inkml:brushProperty name="width" value="0.025" units="cm"/>
      <inkml:brushProperty name="height" value="0.025" units="cm"/>
    </inkml:brush>
  </inkml:definitions>
  <inkml:trace contextRef="#ctx0" brushRef="#br0">145 93 16367,'0'0'4266,"-12"2"-3343,2 0-718,-1 1 0,1 0-1,0 1 1,0 0-1,0 0 1,-14 9-1,21-11-96,0 0-1,0 0 0,0 0 0,0 0 0,0 0 0,0 1 0,1-1 0,-1 1 0,1-1 0,0 1 1,-1 0-1,1 0 0,1 0 0,-1 0 0,0 1 0,1-1 0,0 0 0,-1 1 0,1-1 0,1 1 1,-1-1-1,0 1 0,1-1 0,0 1 0,0 0 0,0-1 0,1 8 0,0-9-91,0 0 0,1 0-1,-1 0 1,1 0 0,-1-1-1,1 1 1,0 0 0,-1 0-1,1-1 1,0 1 0,0-1-1,0 0 1,0 0 0,1 0-1,-1 0 1,0 0-1,0 0 1,1 0 0,-1-1-1,0 1 1,1-1 0,-1 1-1,1-1 1,-1 0 0,0 0-1,1 0 1,2-1 0,6 1 9,1-1 1,0 0-1,0 0 1,14-5-1,-11 1-265,0 0-1,0-2 1,-1 0-1,0 0 1,-1-1 0,0-1-1,24-20 1,-28 21 205,0 0 1,-1-1 0,1-1-1,-1 1 1,-1-1 0,0 0-1,-1-1 1,0 0 0,0 0 0,6-18-1,-12 27 13,1 1 1,-1-1-1,1 0 0,-1 0 0,0 0 0,1 0 0,-1 1 0,0-1 0,0 0 0,-1 0 1,1 0-1,-1-2 0,1 3 24,0 1 1,-1-1 0,1 1-1,0-1 1,0 1 0,-1-1-1,1 1 1,0 0 0,-1-1-1,1 1 1,-1-1 0,1 1-1,-1 0 1,1 0-1,0-1 1,-1 1 0,1 0-1,-1 0 1,1-1 0,-1 1-1,1 0 1,-1 0 0,0 0-1,1 0 1,-1 0 0,1 0-1,-1 0 1,-2 0 30,0 1 0,0 0 0,1 0-1,-1 0 1,0 0 0,1 0 0,-1 0 0,1 1 0,0-1 0,-1 1 0,1-1 0,0 1-1,0 0 1,-3 4 0,-7 7 225,1 1 1,0 0-1,2 1 0,-10 18 0,15-26-158,0 1-1,1 0 0,0 0 0,1 0 1,0 0-1,0 0 0,1 0 1,-1 1-1,2-1 0,-1 0 0,2 9 1,0-14-88,0-1 0,-1 0 0,1 0 0,1 1 0,-1-1 0,0 0 0,0 0 0,1 0 0,-1 0 0,1-1 0,0 1 0,0 0 0,-1-1 0,1 1 0,0-1 0,0 0 0,0 1 0,1-1 0,-1 0 0,0 0 0,0 0 0,1-1 0,-1 1 0,0-1 0,1 1 0,-1-1 0,0 0 0,1 1 0,3-2 0,8 2-544,1 0 0,-1-2 0,26-3 1,-28 1-936,0 0 1,0 0 0,-1-2-1,1 1 1,19-12 0,12-12-6083</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3.654"/>
    </inkml:context>
    <inkml:brush xml:id="br0">
      <inkml:brushProperty name="width" value="0.025" units="cm"/>
      <inkml:brushProperty name="height" value="0.025" units="cm"/>
    </inkml:brush>
  </inkml:definitions>
  <inkml:trace contextRef="#ctx0" brushRef="#br0">26 1 13549,'0'0'6320,"-5"7"-5919,-14 26-214,19-33-181,-1 1-1,1 0 1,0 0 0,0 0 0,0 0 0,0 0 0,-1 0 0,1 0-1,0-1 1,1 1 0,-1 0 0,0 0 0,0 0 0,0 0 0,0 0 0,1 0-1,-1-1 1,0 1 0,1 0 0,-1 0 0,1 0 0,-1-1 0,1 1-1,-1 0 1,1 0 0,0-1 0,-1 1 0,1-1 0,0 1 0,-1 0 0,1-1-1,1 1 1,29 15-179,-23-13-61,59 20-1066,-55-21 1262,-1 1 0,0 0 0,0 1 0,0 1 0,0-1 0,-1 1-1,0 1 1,0 0 0,0 1 0,14 12 0,-23-18 232,0 0 0,1 1 0,-1-1-1,0 1 1,0-1 0,0 1 0,0-1 0,0 1 0,-1 0-1,1-1 1,0 1 0,-1 0 0,1 0 0,-1 0 0,0-1-1,1 1 1,-1 0 0,0 0 0,0 0 0,0 0-1,-1 0 1,1-1 0,-1 4 0,0-2 50,-1-1 0,1 1 0,-1-1 0,0 1 0,0-1 0,0 0 0,0 1 0,0-1 0,0 0 0,-1-1 0,1 1 0,0 0 0,-5 1 0,-5 3 299,-1 0 0,0-1 1,0-1-1,0 0 1,-16 3-1,17-5-456,-1 1 0,0-2 0,0 0 0,0 0 0,0-1 0,-15-3 0,27 3-242,0 0 0,1 0 0,-1 0 0,1-1 0,-1 1 0,1 0 0,-1-1 0,1 1 0,-1 0 0,1-1 0,-1 1 0,1-1 0,-1 1 0,1-1 0,-1 1 0,1-1 0,0 1 0,-1-1 1,1 1-1,0-1 0,0 1 0,-1-1 0,1 0 0,0 1 0,0-1 0,0 1 0,0-1 0,0 0 0,0 1 0,0-1 0,0 0 0,0 1 0,0-1 0,0-1 0,0 2-64,0-14-6566</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4.014"/>
    </inkml:context>
    <inkml:brush xml:id="br0">
      <inkml:brushProperty name="width" value="0.025" units="cm"/>
      <inkml:brushProperty name="height" value="0.025" units="cm"/>
    </inkml:brush>
  </inkml:definitions>
  <inkml:trace contextRef="#ctx0" brushRef="#br0">38 0 10090,'0'0'17584,"-35"54"-17231,33-27-225,2 3-32,0 3-32,0 2-1057,0-1-2498,0-5-2179</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4.552"/>
    </inkml:context>
    <inkml:brush xml:id="br0">
      <inkml:brushProperty name="width" value="0.025" units="cm"/>
      <inkml:brushProperty name="height" value="0.025" units="cm"/>
    </inkml:brush>
  </inkml:definitions>
  <inkml:trace contextRef="#ctx0" brushRef="#br0">241 233 12780,'0'0'4297,"-1"-8"-2199,1 6-2047,0-1-1,0 1 1,-1 0-1,1 0 0,0 0 1,-1-1-1,0 1 1,1 0-1,-1 0 0,0 0 1,0 0-1,0 0 1,-1 0-1,1 1 0,0-1 1,-1 0-1,1 0 1,-1 1-1,1-1 0,-4-1 1,1 1-19,1 1 0,-1-1 1,0 1-1,0 0 0,0 0 1,-1 0-1,1 1 0,0 0 1,0 0-1,0 0 0,0 0 1,0 0-1,-8 3 0,3-1 72,0 0-1,1 1 1,-1 0 0,1 1-1,0 0 1,0 0 0,0 1-1,1 0 1,-1 0-1,1 1 1,1 0 0,-1 0-1,1 0 1,0 1-1,0 0 1,1 0 0,0 1-1,0 0 1,1-1 0,0 1-1,-6 17 1,10-24-91,0 0 1,0 0-1,0 0 1,0 0 0,0 0-1,0 0 1,0 0-1,0 0 1,0 0 0,0 0-1,1 0 1,-1 0-1,0 0 1,1 0 0,-1 0-1,1 0 1,-1 0-1,1 0 1,0-1-1,-1 1 1,1 0 0,0 0-1,0-1 1,-1 1-1,1 0 1,0-1 0,0 1-1,0-1 1,0 1-1,0-1 1,0 1 0,0-1-1,0 0 1,0 1-1,0-1 1,0 0-1,0 0 1,0 0 0,0 0-1,0 0 1,0 0-1,0 0 1,0 0 0,0 0-1,0 0 1,2-1-1,6 0 235,0 0 1,0-1-1,0 1 0,12-6 0,0-1-36,0-2 0,-1 0 1,0-1-1,0-1 0,-2-1 1,34-28-1,-39 29-83,-1 0 0,0-1 0,-1 0 0,0-1 0,-1 0 0,-1-1 0,0 0 0,-1 0 0,11-28 0,-14 5 35,-8 20-165,3 18-5,0 0 1,-1 0-1,1-1 1,0 1-1,-1 0 0,1 0 1,-1 0-1,1 0 1,0 0-1,-1 0 1,1 0-1,0 0 1,-1 0-1,1 0 1,-1 0-1,1 0 1,0 0-1,-1 0 0,1 0 1,0 0-1,-1 0 1,1 0-1,0 0 1,-1 0-1,1 1 1,0-1-1,-1 0 1,1 0-1,0 0 0,-1 1 1,1-1-1,0 0 1,-1 0-1,1 1 1,0-1-1,0 0 1,0 1-1,-1-1 1,1 1-1,-5 5-24,1 0 0,-1 1 0,1 0 0,1-1 0,-1 1 0,1 1 0,1-1 0,-5 15 0,-9 65-31,15-80 42,-2 14 28,1 0 0,1 0 0,1 0 1,3 21-1,-3-38-33,1 0 0,-1 0 0,1 0 0,0-1 0,0 1 0,0 0 0,1 0 0,0 0 0,-1-1 0,1 1 0,0-1-1,1 0 1,-1 1 0,0-1 0,1 0 0,0 0 0,0 0 0,0-1 0,0 1 0,0-1 0,1 0 0,-1 0 0,1 0 0,-1 0 0,1 0 0,0-1 0,5 2 0,-1-1-541,1-1-1,-1 0 0,1-1 1,0 1-1,-1-2 1,1 1-1,-1-1 0,1-1 1,12-3-1,-13 3-1013,0-1 1,0 0-1,0-1 0,-1 0 0,12-8 0,16-17-8660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09.240"/>
    </inkml:context>
    <inkml:brush xml:id="br0">
      <inkml:brushProperty name="width" value="0.025" units="cm"/>
      <inkml:brushProperty name="height" value="0.025" units="cm"/>
    </inkml:brush>
  </inkml:definitions>
  <inkml:trace contextRef="#ctx0" brushRef="#br0">1 915 9353,'0'0'107,"10"1"-27,140-1 961,213-25 0,455-130-806,-365 62 144,1463-213 1612,-1034 203-1898,950-105 3054,-1677 197-3518,194 12 0,-340-1-232,-6 1 5,1-1-1,-1 0 1,1 0-1,-1 0 1,1-1-1,-1 1 1,1-1-1,3-1 0,7-11-5075</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5.339"/>
    </inkml:context>
    <inkml:brush xml:id="br0">
      <inkml:brushProperty name="width" value="0.025" units="cm"/>
      <inkml:brushProperty name="height" value="0.025" units="cm"/>
    </inkml:brush>
  </inkml:definitions>
  <inkml:trace contextRef="#ctx0" brushRef="#br0">131 158 2242,'0'0'15412,"-11"8"-13565,-7 5-1207,1 2 0,-26 27-1,39-38-510,0 0 1,0 0-1,1 0 0,0 0 1,0 1-1,0 0 0,0-1 0,1 1 1,0 0-1,0 0 0,0 0 0,0 0 1,1 1-1,0-1 0,0 0 1,0 1-1,1-1 0,0 0 0,0 1 1,1 6-1,0-11-115,0 0 0,0 1 1,0-1-1,0 0 0,1 1 0,-1-1 0,0 0 1,1 0-1,-1 0 0,1 0 0,-1-1 0,1 1 1,0 0-1,-1 0 0,1-1 0,0 1 1,-1-1-1,1 0 0,0 1 0,-1-1 0,1 0 1,0 0-1,0 0 0,-1 0 0,1-1 1,0 1-1,0 0 0,2-2 0,53-12 295,-46 9-346,-1-1 1,0 0-1,-1 0 1,1-1-1,-1 0 1,0 0-1,-1-1 1,0-1-1,0 1 1,-1-1-1,0-1 1,-1 1-1,0-1 1,0 0-1,-1 0 1,0-1-1,6-21 1,-38 64-583,20-20 610,1 1-1,0-1 1,-4 18 0,8-25-12,1 0-1,-1 0 1,1-1-1,1 1 1,-1 0 0,1 0-1,0 1 1,0-1-1,0 0 1,1 0-1,-1 0 1,3 6 0,-2-9-75,0 0 0,0 0 0,1-1 0,-1 1 0,0 0 0,1-1 0,-1 1 0,1-1 0,0 0 0,-1 1 0,1-1 0,0 0 0,0 0 0,0 0 1,0 0-1,0 0 0,0-1 0,0 1 0,0-1 0,0 1 0,0-1 0,0 0 0,1 0 0,-1 0 0,0 0 0,0 0 0,0 0 0,4-1 0,1 0-65,1 0 0,-1-1-1,0 0 1,0 0 0,0 0-1,0-1 1,8-4 0,-2-2 146,0 0 1,0-1 0,-1 0 0,0-1 0,-1-1 0,-1 0 0,14-18 0,-28 56 933,-17 23 76,2 0 0,2 1 0,3 1 0,-11 68 0,24-118-976,1 0 0,0 0 1,-1-1-1,1 1 0,0 0 0,0 0 0,0 0 1,0 0-1,0 0 0,0 0 0,0 0 0,0-1 1,0 1-1,0 0 0,0 0 0,0 0 0,0 0 1,1 0-1,-1 0 0,0 0 0,1-1 0,-1 1 0,1 0 1,-1 0-1,1-1 0,-1 1 0,1 0 0,0-1 1,-1 1-1,1 0 0,1 0 0,-1-2 13,1 1-1,-1 0 0,1-1 0,-1 0 1,1 1-1,-1-1 0,1 0 0,-1 0 1,1 0-1,-1 0 0,0 0 0,1 0 1,-1 0-1,2-3 0,43-55 274,111-220-257,-33 53-326,-120 219 272,-3 5 6,0-1 0,0 1 0,0 0 0,0 0 0,0 0 0,1 0 0,-1 0 0,1 0 1,0 0-1,-1 0 0,1 1 0,0-1 0,0 1 0,0-1 0,0 1 0,4-2 0,-5 34-310,-2-4 323,0-20-6,0-1 1,1 1-1,0-1 0,0 1 1,0-1-1,1 1 1,0-1-1,0 1 1,1-1-1,-1 1 1,2-1-1,-1 0 0,0 0 1,1 0-1,1 0 1,5 8-1,6 2 2,-2 0-1,19 27 1,-28-36 79,-1-1 0,0 1 0,0 0-1,0 0 1,0 0 0,-1 1 0,-1-1 0,1 0 0,-1 1 0,0 12 0,-1-18 14,-1 0 0,1 0 0,-1-1 0,0 1 0,1 0 0,-1-1 1,0 1-1,0-1 0,0 1 0,0-1 0,-1 1 0,1-1 0,0 0 0,-1 0 0,1 0 0,0 1 0,-1-1 0,1 0 0,-1-1 0,0 1 0,1 0 0,-1 0 0,0-1 0,0 1 0,1-1 0,-1 1 1,0-1-1,0 0 0,1 0 0,-1 0 0,-2 0 0,-71 2 1126,59-3-901,11 1-236,-50-3 581,52 3-663,1 0 1,-1-1-1,0 1 1,1-1-1,-1 1 1,1-1-1,-1 0 1,1 0-1,0-1 1,-1 1-1,1 0 1,0-1-1,0 1 1,0-1-1,0 0 1,0 1-1,-2-4 1,4 5-49,0-1 0,-1 1 0,1 0 1,0-1-1,0 1 0,0-1 0,-1 1 0,1 0 0,0-1 1,0 1-1,0 0 0,0-1 0,0 1 0,0-1 0,0 1 1,0 0-1,0-1 0,0 1 0,0-1 0,0 1 0,0 0 1,1-1-1,-1 1 0,0 0 0,0-1 0,0 1 0,0-1 1,1 1-1,-1 0 0,0 0 0,0-1 0,1 1 0,-1 0 1,0-1-1,0 1 0,1 0 0,-1 0 0,0-1 0,1 1 1,-1 0-1,0 0 0,1 0 0,-1 0 0,1-1 0,19-3-2343,-18 4 1996,27-3-4574,2 0-2764</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9.557"/>
    </inkml:context>
    <inkml:brush xml:id="br0">
      <inkml:brushProperty name="width" value="0.025" units="cm"/>
      <inkml:brushProperty name="height" value="0.025" units="cm"/>
    </inkml:brush>
  </inkml:definitions>
  <inkml:trace contextRef="#ctx0" brushRef="#br0">6 305 8072,'0'0'14952,"-1"10"-14375,-3 158 1030,4-167-1604,0 0 1,0 0-1,0-1 0,0 1 1,0 0-1,0 0 0,0 0 1,0-1-1,0 1 1,0 0-1,0 0 0,1-1 1,-1 1-1,0 0 0,0 0 1,1-1-1,-1 1 1,1 0-1,-1-1 0,1 1 1,-1-1-1,1 1 0,-1 0 1,1-1-1,-1 1 1,1-1-1,0 0 0,-1 1 1,1-1-1,1 1 0,0-1 18,-1 0-1,1 0 0,0 0 1,-1 0-1,1 0 0,0-1 1,-1 1-1,1 0 0,0-1 0,-1 1 1,1-1-1,-1 0 0,3-1 1,3-3 87,1 1 0,-1-2 0,0 1 0,10-11 0,5-11 88,35-56 1,-49 70-94,-1 97-247,-6-80 131,0-1 0,-1 1 1,1-1-1,0 1 0,1 0 0,-1-1 0,1 0 1,-1 1-1,1-1 0,0 0 0,0 0 0,1 0 1,-1 0-1,5 4 0,-6-6 8,1 0 1,-1-1 0,1 1-1,-1 0 1,1-1-1,0 1 1,-1-1-1,1 0 1,-1 0-1,1 1 1,0-1-1,-1 0 1,1 0 0,0-1-1,-1 1 1,1 0-1,0 0 1,-1-1-1,1 1 1,-1-1-1,1 0 1,-1 1 0,1-1-1,-1 0 1,1 0-1,-1 0 1,0 0-1,0 0 1,1 0-1,-1 0 1,0 0 0,0-1-1,0 1 1,0 0-1,1-2 1,14-18 35,-1 1 0,-2-2 0,1 0 0,-2-1 0,11-28 1,-18 46-106,-2 15-32,-2 15 19,-3 6 109,1 29-10,0-56-13,2-1 0,-1 1 0,0 0 0,1-1 0,0 1-1,0 0 1,0-1 0,0 1 0,0-1 0,1 0 0,3 6 0,-4-8 3,-1 0 1,1 0-1,0 0 1,0 0-1,0 0 1,0 0-1,0 0 1,1-1-1,-1 1 1,0 0-1,0-1 1,0 1-1,1-1 1,-1 1-1,0-1 1,1 0-1,-1 1 1,0-1-1,1 0 0,-1 0 1,0 0-1,1 0 1,-1 0-1,3-1 1,-1 0 12,0 0 0,0 0 1,0 0-1,0-1 0,0 0 1,0 1-1,0-1 0,0 0 1,4-4-1,4-5 34,-1 0 0,0-1 0,10-16 0,36-73 74,-55 101-130,-1 0 0,0 0 1,0 0-1,0 0 0,0 0 0,0 1 1,0-1-1,0 0 0,0 0 1,0 0-1,0 0 0,0 0 0,0 0 1,0 0-1,0 0 0,1 0 0,-1 0 1,0 0-1,0 1 0,0-1 0,0 0 1,0 0-1,0 0 0,0 0 0,0 0 1,1 0-1,-1 0 0,0 0 1,0 0-1,0 0 0,0 0 0,0 0 1,0 0-1,1 0 0,-1 0 0,0 0 1,0 0-1,0 0 0,0 0 0,0 0 1,0 0-1,0 0 0,0-1 1,1 1-1,-1 0 0,0 0 0,0 0 1,0 0-1,0 0 0,0 0 0,0 0 1,0 0-1,0 0 0,0 0 0,0-1 1,0 1-1,1 0 0,-1 0 1,0 0-1,0 0 0,0 0 0,0 0 1,0 0-1,0-1 0,0 1 0,0 0 1,0 0-1,2 16-187,-1 21 66,-4 48-395,3-84 522,0 0-1,0-1 1,0 1-1,0 0 0,0 0 1,0 0-1,0 0 1,1-1-1,-1 1 1,0 0-1,0 0 1,1-1-1,-1 1 0,0 0 1,1 0-1,-1-1 1,1 1-1,-1 0 1,1-1-1,-1 1 1,1-1-1,0 1 0,-1 0 1,1-1-1,0 0 1,-1 1-1,1-1 1,0 1-1,-1-1 0,1 0 1,0 1-1,0-1 1,0 0-1,-1 0 1,1 0-1,0 0 1,0 1-1,0-1 0,-1 0 1,1 0-1,0-1 1,1 1-1,1 0 6,0-1-1,0 0 0,0 1 1,0-1-1,0-1 0,-1 1 1,1 0-1,0 0 0,-1-1 1,1 0-1,2-2 1,7-7 10,-1-2 1,0 0 0,-1 0-1,0 0 1,-1-2 0,13-26-1,35-98 27,-50 118-19,38-144-43,-47 195-7,-3 1 1,-8 35-1,-7 46 484,19-106-366,-1 11 144,1 0 0,1 1 0,0-1 0,6 34 1,-6-48-225,1 1 0,0-1 1,0 0-1,0 0 0,0 0 1,0 0-1,1 0 0,-1 0 1,1 0-1,0 0 0,0-1 1,0 1-1,0-1 0,1 1 1,-1-1-1,1 0 0,-1 0 1,1 0-1,0 0 0,0 0 1,0-1-1,0 1 0,0-1 1,0 0-1,0 0 1,0 0-1,0 0 0,1-1 1,-1 1-1,0-1 0,0 0 1,5 0-1,-8 0-30,1 0 0,-1 0 0,1 0 0,-1 0 1,1-1-1,-1 1 0,1 0 0,-1 0 0,0 0 0,1-1 0,-1 1 1,0 0-1,1-1 0,-1 1 0,0 0 0,1-1 0,-1 1 0,0 0 0,1-1 1,-1 1-1,0-1 0,0 1 0,0-1 0,1 1 0,-1 0 0,0-1 1,0 1-1,0-1 0,0 1 0,0-1 0,0 1 0,0-1 0,0 1 0,0-1 1,0 1-1,0-1 0,0 1 0,0 0 0,0-1 0,-1 1 0,1-1 1,0 1-1,0-1 0,0 1 0,-1 0 0,1-1 0,0 1 0,-1-1 0,1 1 1,-14-25-510,-43-36-806,-86-72 0,108 101 2319,89 31 1727,14 9-2141,-2-1-1617,-21-5-5202,-38-3 398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09.914"/>
    </inkml:context>
    <inkml:brush xml:id="br0">
      <inkml:brushProperty name="width" value="0.025" units="cm"/>
      <inkml:brushProperty name="height" value="0.025" units="cm"/>
    </inkml:brush>
  </inkml:definitions>
  <inkml:trace contextRef="#ctx0" brushRef="#br0">67 29 10474,'0'0'6918,"-48"-20"-3554,32 15-962,14 2 288,7 3-2625,19 0-98,-1 0-767,5 0-3781,1 0-9992</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0.601"/>
    </inkml:context>
    <inkml:brush xml:id="br0">
      <inkml:brushProperty name="width" value="0.025" units="cm"/>
      <inkml:brushProperty name="height" value="0.025" units="cm"/>
    </inkml:brush>
  </inkml:definitions>
  <inkml:trace contextRef="#ctx0" brushRef="#br0">315 35 1634,'0'0'3720,"-7"-6"2996,0 2-6070,0 0 0,-1 1 0,1 0 0,-1 0 0,0 0 0,0 1 0,0 0 0,0 0 0,0 1 0,0 0-1,0 1 1,0 0 0,-1 0 0,1 1 0,0 0 0,0 0 0,0 1 0,-13 4 0,4 0-191,0 1 0,1 1-1,-19 13 1,30-19-431,0 1-1,0 1 1,1-1 0,0 1-1,-1 0 1,1 0-1,1 0 1,-1 0-1,1 0 1,-1 1 0,1 0-1,0 0 1,1 0-1,-4 9 1,6-14-29,0 1 1,0 0-1,0-1 0,0 1 1,1 0-1,-1-1 0,0 1 1,0-1-1,0 1 1,1 0-1,-1-1 0,0 1 1,1-1-1,-1 1 1,1-1-1,-1 1 0,0-1 1,1 1-1,-1-1 1,1 1-1,0-1 0,-1 1 1,1-1-1,-1 0 0,1 1 1,-1-1-1,1 0 1,0 0-1,-1 1 0,1-1 1,0 0-1,-1 0 1,1 0-1,0 0 0,1 0 1,31 4-253,-29-4 173,29 1-520,3 0 97,0 2 1,50 10-1,-78-12 488,-1 1-1,1 0 0,0 0 0,-1 1 0,0 0 0,1 0 0,-1 1 0,0 0 1,-1 0-1,1 1 0,-1 0 0,0 0 0,0 0 0,-1 1 0,1 0 0,8 13 1,-12-17 63,-1 1 0,1 0 0,-1 0 0,0 0 0,0 0 0,0 1 0,0-1 0,0 0 0,-1 0 1,1 1-1,-1-1 0,0 0 0,0 1 0,0-1 0,-1 0 0,1 0 0,-1 1 0,0-1 0,1 0 1,-4 6-1,1-4 111,0 0 1,0 0-1,-1-1 1,1 1-1,-1-1 1,0 1-1,0-2 1,-1 1-1,1 0 1,-1-1-1,-6 4 1,2-1 29,-1-1 1,1-1-1,-1 0 1,0 0 0,0-1-1,0 0 1,-1 0-1,1-1 1,-1-1 0,1 0-1,-1 0 1,-17-2 0,25 0-228,1 0 0,0 1 0,0-1 1,0 0-1,0 0 0,0-1 0,1 1 1,-1 0-1,0-1 0,0 1 1,1-1-1,-1 1 0,1-1 0,-1 0 1,1 0-1,0 0 0,0 1 0,0-1 1,0 0-1,0 0 0,0-1 1,0 1-1,1 0 0,-1 0 0,1 0 1,0 0-1,-1-5 0,0-4-819,1 0 1,0 0-1,1 0 0,2-15 1,12-33-3897,12-5-2236</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1.275"/>
    </inkml:context>
    <inkml:brush xml:id="br0">
      <inkml:brushProperty name="width" value="0.025" units="cm"/>
      <inkml:brushProperty name="height" value="0.025" units="cm"/>
    </inkml:brush>
  </inkml:definitions>
  <inkml:trace contextRef="#ctx0" brushRef="#br0">42 0 15951,'0'0'1933,"1"9"-828,0 34 462,-2 0 0,-1-1 0,-15 72 0,-3 55-63,18-148-1437,1 52 81,1-70-139,0 1 0,0-1-1,1 1 1,-1-1 0,1 0-1,0 1 1,0-1 0,0 0 0,0 0-1,1 0 1,-1 0 0,1 0-1,0 0 1,0 0 0,0 0 0,2 2-1,-2-4 0,-1 0 0,0 0 0,0 0 0,1-1 0,-1 1 0,0-1 0,1 1 0,-1-1 0,0 1 0,1-1 0,-1 0 0,1 1 0,-1-1 0,0 0 0,1 0 0,-1 0 0,1 0 0,-1-1 0,1 1 0,-1 0 0,0 0 0,1-1 0,-1 1 0,1-1-1,-1 0 1,0 1 0,0-1 0,1 0 0,-1 1 0,0-1 0,0 0 0,0 0 0,0 0 0,0 0 0,0 0 0,0-1 0,0 1 0,0 0 0,-1 0 0,1 0 0,0-1 0,0-1 0,4-6 18,0 0 1,-1-1-1,0 1 1,3-16-1,-1-1-33,0-1 0,-2 0 0,-2 1 0,0-1 0,-4-52 0,-5 63-201,-2 21-42,7-3 225,0 1 0,0-1 1,1 1-1,0-1 0,-1 1 1,1-1-1,0 1 0,0 0 1,0 4-1,-1 5 3,2 0 0,0 0-1,0 0 1,1 0 0,0 0 0,1-1 0,1 1 0,0-1-1,4 13 1,-5-21 20,0 1 0,-1-1 0,1 0-1,0 0 1,0 0 0,1 0 0,-1 0 0,1 0 0,-1 0-1,1-1 1,0 1 0,0-1 0,0 0 0,0 0 0,1 0-1,-1 0 1,0-1 0,1 1 0,-1-1 0,1 0 0,0 0-1,-1 0 1,1-1 0,0 1 0,0-1 0,-1 0 0,1 0-1,0 0 1,0 0 0,-1-1 0,1 1 0,7-3-1,-5 0 13,1 1-1,-1-1 0,1 0 0,-1-1 0,0 1 0,-1-1 1,1-1-1,-1 1 0,1-1 0,-1 0 0,0 0 1,-1 0-1,0-1 0,1 1 0,-2-1 0,1 0 0,5-13 1,-3 6 7,-1 0 0,0 0 1,0 0-1,-1-1 1,-1 1-1,-1-1 0,3-28 1,-6 43-21,1-1 1,0 0 0,0 1 0,-1-1-1,1 0 1,0 1 0,0-1 0,-1 0-1,1 0 1,0 0 0,-1 1 0,1-1-1,-1 0 1,1 0 0,0 0-1,-1 0 1,1 0 0,0 1 0,-1-1-1,1 0 1,-1 0 0,1 0 0,0 0-1,-1 0 1,1 0 0,-1 0-1,1-1 1,0 1 0,-1 0 0,1 0-1,0 0 1,-1 0 0,1 0 0,-1-1-1,1 1 1,0 0 0,0 0 0,-1 0-1,1-1 1,0 1 0,-1 0-1,1-1 1,0 1 0,0 0 0,-1 0-1,1-1 1,0 1 0,0-1 0,0 1-1,-1 0 1,1-1 0,0 1-1,0 0 1,0-1 0,0 1 0,0-1-1,0 1 1,0 0 0,0-1 0,0 1-1,0-1 1,0 1 0,0 0 0,0-1-1,0 1 1,0 0 0,1-1-1,-21 26-120,11-4 84,0 0 0,-9 37 0,16-48 81,-1 0-1,2 1 1,-1-1-1,2 0 1,-1 0-1,1 1 1,1-1-1,2 14 0,-3-23-30,1 0-1,-1 0 1,1 0-1,-1 0 0,1 0 1,0 0-1,0 0 1,-1 0-1,1 0 0,0 0 1,0 0-1,0-1 1,0 1-1,0 0 0,0 0 1,0-1-1,1 1 1,-1-1-1,0 1 1,0-1-1,0 0 0,0 1 1,1-1-1,-1 0 1,0 0-1,0 0 0,1 0 1,-1 0-1,0 0 1,0 0-1,1 0 0,1-1 1,2 0 7,0 0-1,0 0 1,0-1 0,-1 1 0,1-1 0,0 0-1,5-3 1,4-5 1,0-1 0,-1 0 0,0 0 0,-1-1 0,14-19 0,-21 25-11,1-1 1,-1 0-1,-1-1 1,1 1-1,-1-1 1,-1 0-1,1 0 1,-1 0-1,-1 0 1,1-1-1,-2 1 1,2-14-1,-26 66-77,16-25 371,1 2-1,1-1 1,1 1-1,0 0 1,0 41 0,4-59-255,1-1 1,-1 0 0,1 1-1,-1-1 1,1 0 0,0 1-1,0-1 1,0 0 0,0 0-1,1 0 1,-1 0 0,0 0 0,1 0-1,0 0 1,-1 0 0,1-1-1,0 1 1,0 0 0,4 2-1,19 10-1266,0-4-5252</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1.666"/>
    </inkml:context>
    <inkml:brush xml:id="br0">
      <inkml:brushProperty name="width" value="0.025" units="cm"/>
      <inkml:brushProperty name="height" value="0.025" units="cm"/>
    </inkml:brush>
  </inkml:definitions>
  <inkml:trace contextRef="#ctx0" brushRef="#br0">1 1 15022,'0'0'8937,"50"32"-14222,-27-11-160,-2 0-2595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2.061"/>
    </inkml:context>
    <inkml:brush xml:id="br0">
      <inkml:brushProperty name="width" value="0.025" units="cm"/>
      <inkml:brushProperty name="height" value="0.025" units="cm"/>
    </inkml:brush>
  </inkml:definitions>
  <inkml:trace contextRef="#ctx0" brushRef="#br0">124 28 12620,'0'0'6774,"-10"-4"-4692,-32-16-993,40 19-1038,0 1-1,0-1 0,0 1 1,0-1-1,1 1 1,-1 0-1,0 0 0,0 0 1,0 0-1,0 0 0,0 0 1,0 1-1,1-1 1,-1 0-1,0 1 0,0 0 1,0-1-1,1 1 0,-1 0 1,0 0-1,1 0 1,-1 0-1,1 0 0,-1 0 1,1 0-1,-1 1 0,1-1 1,0 0-1,0 1 1,0-1-1,0 1 0,0 0 1,0-1-1,0 1 0,0 0 1,0 0-1,1-1 1,-1 5-1,-2 3 3,0 0 1,1 1-1,0-1 0,1 1 1,-1 15-1,4-16-42,-1 0-1,1 0 1,1 0-1,0-1 1,0 1-1,0-1 1,1 1-1,1-1 1,-1 0-1,1-1 1,1 1-1,8 9 1,17 27-25,-21-28-19,-1 1 0,0 0 0,-1 0 0,-1 1 0,-1 0 0,0 0 1,-2 1-1,0-1 0,0 1 0,-2 0 0,0 37 0,-2-54 124,0 1 0,-1-1 1,1 1-1,-1 0 0,1-1 0,-1 1 1,0-1-1,0 0 0,0 1 0,0-1 0,-1 0 1,1 1-1,-1-1 0,1 0 0,-1 0 1,0 0-1,1 0 0,-1-1 0,0 1 0,0 0 1,-1-1-1,1 1 0,0-1 0,0 0 1,-3 1-1,3-1-52,0-1 0,0 0 0,0 1 0,0-1 0,1 0 0,-1 0 1,0-1-1,0 1 0,0 0 0,0 0 0,0-1 0,1 1 0,-1-1 0,0 0 0,0 0 0,1 1 1,-1-1-1,0 0 0,1 0 0,-1-1 0,1 1 0,0 0 0,-1 0 0,1-1 0,0 1 0,-1-1 1,1 1-1,0-1 0,0 1 0,1-1 0,-1 0 0,0 1 0,0-1 0,1 0 0,-1-2 0,-5-14-149,0 0 0,2 0 0,1 0 0,0-1 0,1 1 0,1-1 0,0 1 0,2-1-1,0 0 1,7-33 0,-5 37-90,1-1 0,1 1 0,0 0-1,1 1 1,0 0 0,1 0 0,1 0-1,1 0 1,-1 1 0,2 1 0,0 0-1,0 0 1,15-12 0,-23 22 181,-1 1 1,1-1-1,0 0 0,0 1 1,0 0-1,0-1 0,0 1 1,0 0-1,0 0 0,0 0 1,0 0-1,1 0 1,-1 1-1,0-1 0,5 0 1,-6 2 15,0 0 0,0 0 0,0 0 1,0 0-1,0 0 0,-1 0 1,1 0-1,0 0 0,0 0 1,-1 0-1,1 0 0,-1 0 1,1 1-1,-1-1 0,1 0 1,-1 0-1,0 1 0,1-1 1,-1 0-1,0 1 0,0-1 0,0 0 1,0 1-1,0-1 0,0 0 1,-1 0-1,1 2 0,-1 2 88,1-1-1,0 1 1,0-1 0,1 1-1,-1-1 1,1 1-1,0-1 1,0 1-1,2 4 1,-1-8-43,-1 1-1,0-1 1,1 1 0,0-1-1,-1 0 1,1 0 0,0 1-1,-1-1 1,1 0 0,0-1-1,0 1 1,0 0 0,0 0 0,0-1-1,0 1 1,0-1 0,0 0-1,0 0 1,0 1 0,0-1-1,0-1 1,3 1 0,16-1 14,1-1 1,-1 0 0,0-2 0,0 0-1,0-2 1,31-11 0,19-6-70,-69 22-82,0 0 0,1 1-1,-1-1 1,0 0 0,0 1 0,0 0 0,1 0-1,-1-1 1,0 1 0,1 1 0,-1-1 0,0 0-1,0 0 1,1 1 0,-1 0 0,0-1 0,0 1-1,0 0 1,0 0 0,0 0 0,0 0 0,0 0-1,3 3 1,-3-3-393,1 0 0,-1-1 0,1 1 0,-1 0 0,1-1-1,0 1 1,-1-1 0,1 0 0,0 0 0,-1 0 0,1 0 0,0 0 0,-1-1-1,1 1 1,4-2 0,19-8-5005</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2.765"/>
    </inkml:context>
    <inkml:brush xml:id="br0">
      <inkml:brushProperty name="width" value="0.025" units="cm"/>
      <inkml:brushProperty name="height" value="0.025" units="cm"/>
    </inkml:brush>
  </inkml:definitions>
  <inkml:trace contextRef="#ctx0" brushRef="#br0">114 116 9097,'0'0'12523,"-10"8"-11604,-3 4-684,0 1 0,0 0 1,-12 16-1,20-22-89,1-1 0,-1 1 1,1 0-1,1 0 0,-1 1 0,1-1 0,0 1 1,1-1-1,0 1 0,0 0 0,-1 12 1,3-19-141,0 1 1,0-1-1,0 0 1,1 1-1,-1-1 1,0 0-1,0 0 1,1 1-1,-1-1 1,0 0 0,1 0-1,0 1 1,-1-1-1,1 0 1,0 0-1,-1 0 1,1 0-1,0 0 1,0 0-1,0 0 1,0 0 0,0 0-1,0-1 1,0 1-1,0 0 1,0 0-1,0-1 1,1 1-1,-1-1 1,0 1-1,0-1 1,1 0 0,-1 1-1,0-1 1,0 0-1,1 0 1,-1 0-1,0 0 1,1 0-1,-1 0 1,0 0-1,1-1 1,-1 1 0,3-1-1,3 0 11,0-1 1,0 0-1,0 0 0,0-1 0,0 0 0,-1 0 1,8-5-1,6-6-92,-2-1 0,0-2 1,-1 0-1,0 0 0,-1-2 1,-2 0-1,0 0 0,0-1 0,-2-1 1,-1-1-1,0 1 0,7-26 0,-13 22 98,-5 25-22,0 0-1,0 0 1,0 0-1,0-1 1,0 1-1,0 0 1,0 0-1,0 0 1,0-1-1,0 1 0,0 0 1,-1 0-1,1 0 1,0 0-1,0-1 1,0 1-1,0 0 1,0 0-1,0 0 1,-1 0-1,1 0 1,0 0-1,0-1 1,0 1-1,0 0 1,-1 0-1,1 0 1,0 0-1,0 0 1,0 0-1,0 0 1,-1 0-1,1 0 1,0 0-1,0 0 1,0 0-1,-1 0 1,1 0-1,0 0 0,0 0 1,0 0-1,-1 0 1,1 0-1,0 0 1,0 0-1,0 0 1,0 0-1,-1 0 1,1 1-1,0-1 1,-3 2 14,-1 1 0,1-1-1,0 1 1,1 0 0,-1 0 0,0 0 0,1 0 0,-4 7 0,-3 3 93,1 1 0,1 0 0,1 0 0,0 1-1,0-1 1,2 2 0,0-1 0,0 0 0,2 1 0,0-1 0,0 1 0,2 0 0,1 25 0,0-38-97,0-1 0,0 1 0,0 0 1,0 0-1,0-1 0,0 1 1,1-1-1,0 1 0,-1-1 0,1 1 1,0-1-1,0 0 0,0 0 0,0 0 1,0 0-1,1 0 0,-1-1 1,1 1-1,-1-1 0,1 1 0,0-1 1,-1 0-1,1 0 0,0 0 0,0 0 1,0-1-1,-1 1 0,1-1 1,0 0-1,0 1 0,0-1 0,4-1 1,2 1 7,-1-1 0,1 0 1,-1 0-1,1-1 1,-1 0-1,1 0 0,-1-1 1,0 0-1,14-9 1,-7 3-40,-1-2 1,0 0 0,-1-1 0,18-19 0,-26 25 19,0 0 1,0-1 0,0 1 0,-1-1 0,0 1-1,0-1 1,-1-1 0,0 1 0,0 0 0,-1-1-1,1 0 1,0-9 0,-3 17-4,0 0 0,0-1 1,0 1-1,0 0 0,0 0 0,0-1 0,0 1 0,0 0 0,0-1 1,0 1-1,0 0 0,0-1 0,0 1 0,0 0 0,0 0 0,0-1 1,0 1-1,0 0 0,-1 0 0,1-1 0,0 1 0,0 0 0,0 0 1,0-1-1,-1 1 0,1 0 0,0 0 0,0-1 0,-1 1 0,1 0 1,0 0-1,0 0 0,-1 0 0,1 0 0,0-1 0,0 1 0,-1 0 1,1 0-1,-1 0 0,-13 5-44,-12 15 96,21-13 52,0 0 0,1 1 1,0 0-1,0-1 0,0 1 1,-2 11-1,5-17-81,1-1 0,-1 1 1,1-1-1,-1 1 0,1-1 0,-1 1 1,1-1-1,0 1 0,0 0 0,0-1 1,0 1-1,0-1 0,0 1 0,1-1 1,-1 1-1,0-1 0,1 1 1,-1-1-1,1 1 0,-1-1 0,1 1 1,0-1-1,0 0 0,0 1 0,0-1 1,0 0-1,0 0 0,0 1 0,0-1 1,0 0-1,0 0 0,1-1 0,-1 1 1,0 0-1,1 0 0,-1 0 1,1-1-1,-1 1 0,1-1 0,-1 1 1,1-1-1,2 1 0,14 0-85,0-1 0,0 0 0,0-2 0,0 0 0,0 0 0,0-2 0,0 0 0,26-11-1,-23 8-237,1 1-1,0 0 1,1 2-1,42-3 1,-65 7 328,1 0 1,0 0-1,-1 1 1,1-1-1,0 0 1,-1 1-1,1-1 1,-1 1-1,1-1 0,-1 1 1,1-1-1,-1 1 1,1 0-1,-1-1 1,1 1-1,-1-1 1,0 1-1,1 0 1,-1-1-1,0 1 1,1 0-1,-1 0 0,0-1 1,0 1-1,0 0 1,0-1-1,0 1 1,0 0-1,0 0 1,0-1-1,0 1 1,0 0-1,0 0 1,0-1-1,-1 2 0,-5 40 763,3-21-469,3-20-302,0 0-1,1 0 1,-1 0-1,0 0 1,0 0-1,1 0 1,-1 0-1,1 0 1,-1 0-1,1 0 1,-1 0-1,1 0 1,0 0-1,-1 0 1,1-1-1,0 1 1,0 0-1,0-1 1,-1 1-1,1 0 1,0-1-1,0 1 1,0-1-1,0 1 1,0-1-1,0 0 1,0 1-1,0-1 1,0 0-1,0 0 1,0 0-1,0 0 1,0 0-1,1 0 1,-1 0-1,0 0 1,0 0-1,0 0 1,0 0-1,0-1 1,1 0-1,49-13 167,-10-4-52,-23 8-365,1 1 1,0 1 0,1 1 0,-1 0 0,2 2 0,-1 0 0,0 1 0,1 2 0,23-2 0,-42 4 265,-1 0-1,1 0 1,-1 0-1,1 1 1,-1-1 0,1 0-1,-1 1 1,1-1-1,-1 1 1,1-1 0,-1 1-1,1 0 1,-1-1-1,0 1 1,1 0-1,-1 0 1,0 0 0,0 0-1,0 0 1,0 0-1,0 0 1,0 1 0,0-1-1,0 0 1,0 1-1,0-1 1,-1 0-1,1 1 1,0-1 0,-1 1-1,0-1 1,1 1-1,-1-1 1,0 1-1,1 2 1,-1-1-20,1-1-1,-1 1 1,1-1-1,0 1 1,0-1 0,0 1-1,0-1 1,0 0-1,1 1 1,-1-1-1,3 3 1,-3-4-171,-1-1 1,1 1-1,0-1 1,-1 0-1,1 1 0,0-1 1,-1 0-1,1 1 1,0-1-1,0 0 0,-1 0 1,1 0-1,0 1 1,-1-1-1,1 0 1,0 0-1,0 0 0,0 0 1,-1 0-1,1-1 1,0 1-1,-1 0 0,2-1 1,12-5-5602</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8.514"/>
    </inkml:context>
    <inkml:brush xml:id="br0">
      <inkml:brushProperty name="width" value="0.025" units="cm"/>
      <inkml:brushProperty name="height" value="0.025" units="cm"/>
    </inkml:brush>
  </inkml:definitions>
  <inkml:trace contextRef="#ctx0" brushRef="#br0">0 1 3043,'0'0'512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9.391"/>
    </inkml:context>
    <inkml:brush xml:id="br0">
      <inkml:brushProperty name="width" value="0.025" units="cm"/>
      <inkml:brushProperty name="height" value="0.025" units="cm"/>
    </inkml:brush>
  </inkml:definitions>
  <inkml:trace contextRef="#ctx0" brushRef="#br0">224 251 14734,'0'0'1473,"-2"-9"-773,-2-4-548,0 1 45,1 0 0,-2 0 1,-8-18-1,11 27-175,0 0 0,0 0 0,0 0 0,0 0 0,0 1 0,-1-1 0,1 0 0,-1 1 0,1 0 1,-1 0-1,0 0 0,0 0 0,0 0 0,0 0 0,0 1 0,-1-1 0,1 1 0,0 0 0,-5-1 0,3 2 13,1-1 0,-1 1-1,0 0 1,1 1 0,-1-1-1,1 1 1,-1 0 0,1 0-1,-1 0 1,1 0 0,0 1 0,0 0-1,-1 0 1,1 0 0,0 0-1,1 1 1,-1-1 0,0 1-1,1 0 1,0 0 0,-1 1-1,1-1 1,0 1 0,1-1 0,-1 1-1,1 0 1,-4 8 0,2-4 111,0 1 0,1-1 0,0 1 0,1 0 0,-1 0 0,2 0 0,-1 0 0,2 0 0,-1 0 0,1 0 0,0 1 0,1-1 0,2 13 0,-2-20-115,0 1-1,0 0 1,0-1-1,1 1 0,-1-1 1,1 1-1,-1-1 0,1 0 1,0 0-1,0 0 0,0 0 1,0 0-1,0 0 0,0 0 1,1 0-1,-1-1 0,0 0 1,1 1-1,-1-1 0,1 0 1,0 0-1,-1 0 0,1 0 1,0-1-1,0 1 0,0-1 1,-1 0-1,1 0 0,0 0 1,0 0-1,5-1 0,1 1 52,1-1 0,-1-1 0,0 0 0,0 0 0,0-1 0,-1 0 0,1 0 0,13-8 0,-9 3-58,-1 0 0,1-1 0,-2 0 0,1-1 0,-1-1 0,-1 1 0,0-2 0,0 0 0,-2 0 0,1 0 0,-1-1 0,-1 0 0,0-1 0,-1 0 0,-1 0 0,0 0 0,-1 0 0,0-1 0,-1 0 0,-1 0 0,1-23 0,-3 36-2,0-1 0,0 1 1,-1 0-1,0-1 0,1 1 0,-1 0 0,0-1 0,0 1 0,0 0 0,0 0 0,0 0 0,-1 0 0,1 0 0,-1 0 0,1 0 1,-1 1-1,-2-3 0,3 4-10,0-1 0,1 0 1,-1 1-1,0-1 0,0 1 1,0-1-1,0 1 1,0 0-1,0-1 0,0 1 1,0 0-1,0 0 0,0 0 1,0-1-1,0 1 0,0 0 1,0 1-1,0-1 1,0 0-1,0 0 0,0 0 1,0 0-1,0 1 0,0-1 1,0 0-1,0 1 0,0-1 1,0 1-1,0-1 0,1 1 1,-1 0-1,0-1 1,0 1-1,1 0 0,-1 0 1,0-1-1,1 1 0,-1 0 1,0 0-1,1 0 0,-1 0 1,0 1-1,-3 7-16,0 0 1,1 1-1,-1-1 0,2 1 1,-1-1-1,2 1 0,-1 0 1,1 0-1,0 0 0,1 0 1,1 0-1,-1 0 0,1 0 1,4 14-1,-4-18 9,0-1-1,1 1 1,-1-1 0,1 1-1,0-1 1,1 0-1,-1 0 1,1 0 0,0 0-1,0 0 1,1-1-1,-1 1 1,1-1 0,0 0-1,0 0 1,0 0-1,1-1 1,0 0 0,-1 0-1,1 0 1,0 0 0,0 0-1,1-1 1,-1 0-1,0 0 1,10 1 0,-8-2 10,0 0 1,0-1 0,0 1 0,0-2-1,0 1 1,0-1 0,0 0-1,0 0 1,-1-1 0,1 0 0,0 0-1,-1-1 1,1 0 0,-1 0 0,0 0-1,0-1 1,0 0 0,0 0 0,-1 0-1,0-1 1,0 0 0,0 0 0,0 0-1,-1 0 1,0-1 0,0 0 0,0 0-1,-1 0 1,0 0 0,0-1 0,0 1-1,-1-1 1,0 0 0,0 1 0,-1-1-1,0 0 1,0 0 0,-1-12-1,0 19-16,0 1-1,0-1 1,0 0-1,-1 1 0,1-1 1,0 0-1,0 1 0,-1-1 1,1 0-1,0 0 1,0 1-1,-1-1 0,1 0 1,0 0-1,-1 1 0,1-1 1,0 0-1,-1 0 0,1 0 1,0 0-1,-1 0 1,1 1-1,0-1 0,-1 0 1,1 0-1,0 0 0,-1 0 1,1 0-1,-1 0 0,1 0 1,0 0-1,-1 0 1,1-1-1,0 1 0,-1 0 1,1 0-1,-1 0 0,1 0 1,0 0-1,0-1 1,-1 1-1,1 0 0,0 0 1,-1-1-1,1 1 0,0 0 1,0 0-1,-1-1 0,1 1 1,0 0-1,0-1 1,-1 1-1,1 0 0,0-1 1,0 1-1,0 0 0,0-1 1,0 1-1,0 0 0,0-1 1,0 1-1,0 0 1,0-1-1,0 1 0,0-1 1,0 1-1,-19 26-123,15-16 121,2-1 1,0 0 0,0 1-1,1 0 1,0-1 0,0 1-1,2 18 1,-1-26 3,1 1 0,-1-1 0,1 1 0,-1-1 1,1 1-1,0-1 0,0 1 0,0-1 0,1 0 0,-1 0 1,0 0-1,1 1 0,-1-1 0,1-1 0,0 1 0,0 0 0,0 0 1,0-1-1,0 1 0,0-1 0,0 1 0,0-1 0,1 0 1,-1 0-1,0 0 0,1 0 0,-1 0 0,1-1 0,-1 1 0,1-1 1,0 0-1,-1 1 0,1-1 0,2-1 0,1 1-113,0 0 0,1-1 1,-1-1-1,0 1 0,0-1 0,0 0 0,0 0 0,0 0 0,-1-1 0,1 0 1,-1 0-1,0-1 0,1 1 0,-2-1 0,1 0 0,5-6 0,16-11-173,-25 20 283,0 1 0,0-1 0,0 1-1,0-1 1,0 1 0,0 0 0,0-1-1,0 1 1,0 0 0,0 0-1,0-1 1,0 1 0,1 0 0,-1 0-1,0 0 1,0 0 0,0 1 0,0-1-1,0 0 1,0 0 0,0 1-1,0-1 1,0 0 0,0 1 0,0-1-1,0 1 1,0-1 0,0 1 0,0 0-1,0-1 1,-1 1 0,1 0-1,0 0 1,0 0 0,-1-1 0,1 1-1,0 1 1,26 45 160,-17-28-168,-9-17 29,0 0 0,0 0 0,0 0 0,1 0 0,-1-1 0,0 1 0,1 0 0,-1-1 0,1 1 0,0-1 0,-1 1 0,1-1 0,0 0 0,0 0 0,0 0 0,0 0 0,0 0 0,0 0 0,0-1 0,3 2 0,-3-3 54,-1 1 0,1-1 0,0 0 0,-1 1 0,1-1 0,-1 0 0,1 0 1,-1 0-1,1 0 0,-1 0 0,0 0 0,0-1 0,1 1 0,-1 0 0,0 0 0,0-1 1,0 1-1,0-1 0,-1 1 0,1-1 0,0 0 0,0 1 0,-1-1 0,0 0 1,1-2-1,3-6 202,-2-1 0,1 0 1,-2 0-1,1-1 1,-1 1-1,-1 0 0,-1-15 1,1 20-258,-1 1 0,1 0 0,-1 0 0,0 0 1,-1-1-1,1 1 0,-1 0 0,0 1 0,0-1 0,0 0 0,-1 0 0,0 1 1,0 0-1,0-1 0,0 1 0,-1 0 0,-6-5 0,10 9-110,0 0 0,1 0 0,-1 0-1,0 0 1,0 0 0,0 1 0,0-1-1,0 0 1,0 0 0,0 0 0,0 0-1,0 0 1,0 1 0,0-1 0,0 0-1,0 0 1,0 0 0,0 0 0,-1 0-1,1 1 1,0-1 0,0 0 0,0 0-1,0 0 1,0 0 0,0 0 0,0 0-1,0 0 1,0 1 0,0-1 0,-1 0-1,1 0 1,0 0 0,0 0 0,0 0 0,0 0-1,0 0 1,0 0 0,-1 0 0,1 0-1,0 0 1,0 0 0,0 0 0,0 0-1,0 0 1,-1 0 0,1 0 0,0 0-1,0 0 1,0 0 0,0 0 0,0 0-1,-1 0 1,1 0 0,0 0 0,0 0-1,0 0 1,6 13-4311,11 0-2237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18.952"/>
    </inkml:context>
    <inkml:brush xml:id="br0">
      <inkml:brushProperty name="width" value="0.025" units="cm"/>
      <inkml:brushProperty name="height" value="0.025" units="cm"/>
    </inkml:brush>
  </inkml:definitions>
  <inkml:trace contextRef="#ctx0" brushRef="#br0">43 59 8296,'0'0'36,"-25"-5"649,24 4-606,0 1 0,0 0 0,1 0-1,-1 0 1,0-1 0,0 1 0,0-1-1,0 1 1,1 0 0,-1-1 0,0 1 0,0-1-1,1 0 1,-1 1 0,0-1 0,1 0-1,-1 1 1,1-1 0,-1 0 0,1 0-1,-1 1 1,1-1 0,-1 0 0,1-1-1,47 1-46,739 8 95,419-3 184,-687-27 756,116 0 300,-557 22-1414,-25-1-236,-1 2 0,1 3 0,89 15 0,-155-19-4634,-20-6-186</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19.879"/>
    </inkml:context>
    <inkml:brush xml:id="br0">
      <inkml:brushProperty name="width" value="0.025" units="cm"/>
      <inkml:brushProperty name="height" value="0.025" units="cm"/>
    </inkml:brush>
  </inkml:definitions>
  <inkml:trace contextRef="#ctx0" brushRef="#br0">173 188 11531,'0'0'8685,"-11"1"-8508,3 0-143,0 0 1,0 1 0,0 1 0,0-1 0,0 1 0,0 1-1,1 0 1,0 0 0,0 0 0,0 1 0,0-1 0,0 2-1,1-1 1,0 1 0,0 0 0,1 0 0,-1 1 0,2 0-1,-1 0 1,-6 12 0,9-15 79,0 0-1,0 0 1,0 0 0,1 0 0,0 0-1,-1 0 1,2 0 0,-1 1-1,0-1 1,1 1 0,0-1-1,0 0 1,0 1 0,0-1 0,2 5-1,-2-7-73,1-1 1,0 0-1,-1 1 0,1-1 0,0 0 0,0 0 1,0 0-1,0 0 0,0 1 0,0-1 0,0 0 0,0-1 1,0 1-1,0 0 0,1 0 0,-1 0 0,3 0 0,-1 0-1,1 0 0,-1 0 0,1 0 0,-1-1 0,1 0-1,0 1 1,-1-1 0,1-1 0,6 0 0,0-1-28,1-1 1,-1 0-1,0-1 1,0 0-1,0-1 1,0 0-1,-1-1 0,0 0 1,0 0-1,-1 0 1,12-12-1,-3 1-188,0-1 0,-1-1 0,27-40 0,-34 44 159,-1 0 1,0-1-1,9-26 1,-15 35 22,1 0 0,-2-1 1,1 1-1,-1-1 1,0 0-1,0 1 0,-1-1 1,0 0-1,-1 1 0,-1-12 1,1 18-11,0-1 1,1 0 0,-1 1-1,0-1 1,0 1-1,0 0 1,0-1 0,0 1-1,0 0 1,0 0-1,0-1 1,0 1 0,-1 0-1,1 0 1,0 0-1,-1 1 1,1-1-1,-1 0 1,1 0 0,-1 1-1,1-1 1,-1 1-1,1-1 1,-1 1 0,0 0-1,1 0 1,-1-1-1,0 1 1,1 0 0,-1 1-1,0-1 1,1 0-1,-1 0 1,1 1-1,-1-1 1,0 1 0,1-1-1,-3 2 1,-3 0-26,-1 1 1,1 0-1,0 0 1,0 1-1,0 0 0,-12 9 1,6-2 26,1 1 0,-22 26-1,31-34 22,0 1 0,0-1 0,0 0-1,1 1 1,-1 0 0,1 0-1,0-1 1,1 1 0,-1 0 0,1 0-1,0 1 1,0-1 0,1 0-1,-1 6 1,1-10-13,1 0 0,-1-1-1,0 1 1,1 0 0,-1 0 0,1-1 0,-1 1 0,0 0-1,1 0 1,0-1 0,-1 1 0,1-1 0,-1 1-1,1-1 1,0 1 0,-1-1 0,1 1 0,0-1-1,0 1 1,-1-1 0,1 0 0,0 1 0,0-1-1,-1 0 1,3 0 0,25 5 49,-19-4-89,23 3-416,64 13-2671,-87-14 2883,0-1 1,0 1-1,0 1 0,0 0 1,0 0-1,-1 1 0,14 9 1,-19-11 238,0 0 1,-1 0-1,1 0 1,-1 1-1,1-1 1,-1 1-1,0-1 1,0 1-1,-1 0 1,1 0-1,-1 0 1,0-1-1,0 1 1,0 1-1,0 3 1,0-2 7,4 4-1156,4-6-3048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0.224"/>
    </inkml:context>
    <inkml:brush xml:id="br0">
      <inkml:brushProperty name="width" value="0.025" units="cm"/>
      <inkml:brushProperty name="height" value="0.025" units="cm"/>
    </inkml:brush>
  </inkml:definitions>
  <inkml:trace contextRef="#ctx0" brushRef="#br0">149 0 17392,'0'0'2787,"-10"3"-1148,8-3-1626,-8 3 239,0 0 0,1 0 0,-1 1 0,-16 9 0,23-11-272,1-1 0,-1 1 0,0 0 0,1 0 0,-1 1 0,1-1 0,0 0 0,0 1 0,0 0 0,0-1-1,0 1 1,0 0 0,1 0 0,-1 0 0,1 0 0,0 0 0,0 0 0,0 1 0,0-1 0,1 0 0,0 0-1,-1 5 1,2-7-131,-1 0-1,1 0 0,-1 0 0,1 1 0,-1-2 1,1 1-1,0 0 0,0 0 0,-1 0 0,1 0 0,0 0 1,0-1-1,0 1 0,0 0 0,0-1 0,0 1 1,0 0-1,0-1 0,0 0 0,0 1 0,1-1 1,-1 0-1,2 1 0,35 8-1191,-28-7 473,1 1-247,-4-2 1227,0 0 1,0 1 0,0 0-1,0 1 1,11 5-1,-18-8-4,1 1-1,0-1 0,-1 1 0,1-1 0,0 1 0,-1 0 1,1-1-1,-1 1 0,1 0 0,-1-1 0,1 1 0,-1 0 0,1-1 1,-1 1-1,0 0 0,1 0 0,-1 0 0,0-1 0,0 1 1,0 0-1,1 1 0,-2 0 62,1 0-1,-1-1 1,1 1 0,-1 0-1,1-1 1,-1 1 0,0-1-1,0 1 1,0-1 0,0 1 0,0-1-1,0 0 1,0 0 0,0 1-1,-2 0 1,-11 10 618,1-1 0,-2 0 0,-14 8 0,24-16-648,0 0 0,1-1 0,-1 1 1,0-1-1,-1 0 0,1 0 0,0-1 1,0 1-1,-1-1 0,1 0 0,-1-1 0,1 0 1,-10 0-1,14 0-174,0-1 1,0 1-1,1-1 0,-1 0 1,0 1-1,1-1 1,-1 0-1,1 1 0,-1-1 1,1 0-1,-1 0 1,1 1-1,0-1 0,-1 0 1,1 0-1,0 0 0,0 0 1,-1 0-1,1 1 1,0-1-1,0 0 0,0 0 1,0 0-1,0 0 1,0 0-1,0 0 0,0 0 1,1 1-1,-1-1 0,0 0 1,1 0-1,0-1 1,11-30-3918,7 12-146,5 1-2333</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0.884"/>
    </inkml:context>
    <inkml:brush xml:id="br0">
      <inkml:brushProperty name="width" value="0.025" units="cm"/>
      <inkml:brushProperty name="height" value="0.025" units="cm"/>
    </inkml:brush>
  </inkml:definitions>
  <inkml:trace contextRef="#ctx0" brushRef="#br0">98 231 2851,'0'0'16618,"-11"3"-16351,5-1-217,-1 1-1,1-1 1,0 1 0,0 0-1,0 1 1,0 0-1,0-1 1,-7 8 0,11-9 57,-1 1 0,1 0 0,0-1 0,0 1 0,0 0 0,0 0 0,1 0 0,-1 0 0,1 0 0,0 0 0,0 1 0,0-1 0,0 0 1,0 1-1,1-1 0,-1 0 0,1 1 0,0-1 0,0 1 0,1-1 0,-1 1 0,1-1 0,0 5 0,0-6-66,0 0-1,0-1 1,1 1-1,-1 0 1,0 0 0,1 0-1,-1-1 1,1 1-1,0-1 1,-1 1-1,1-1 1,0 0-1,0 0 1,0 0 0,0 0-1,0 0 1,0 0-1,0 0 1,0 0-1,0-1 1,0 1 0,1-1-1,-1 0 1,0 0-1,0 0 1,0 0-1,1 0 1,2 0-1,2 0 12,0-1-1,1 0 0,-1 0 0,0 0 0,1-1 0,-1 1 1,9-5-1,-2-3-80,0-1 1,-1 0 0,0 0 0,-1-1-1,-1-1 1,1 0 0,-2-1-1,0 0 1,0-1 0,-1 1-1,-1-2 1,0 1 0,-1-1 0,-1-1-1,0 1 1,-1-1 0,-1 0-1,0 0 1,2-26 0,-6 38 27,0 1-1,0-1 1,0 0 0,0 0 0,-1 0-1,0 1 1,1-1 0,-1 0 0,-1 1-1,1-1 1,0 1 0,-1-1 0,0 1 0,0 0-1,-3-5 1,4 7 3,-1 0-1,1 0 1,-1 0-1,1 0 1,-1 0 0,0 0-1,1 0 1,-1 1-1,0-1 1,1 1 0,-1-1-1,0 1 1,1 0-1,-1 0 1,0 0-1,0 0 1,0 0 0,1 0-1,-1 0 1,0 0-1,0 1 1,1-1 0,-1 1-1,0-1 1,1 1-1,-1 0 1,0 0-1,1 0 1,-1 0 0,1 0-1,0 0 1,-1 0-1,1 0 1,0 0 0,-2 2-1,-7 6 65,1 1-1,1-1 1,-1 2 0,2-1-1,-1 1 1,1 0 0,1 0-1,0 1 1,1 0 0,0 0-1,1 0 1,0 1-1,1 0 1,0-1 0,1 1-1,-1 23 1,3-34-50,0 0 0,0 0-1,0 1 1,0-1 0,1 0 0,-1 0 0,1 0-1,-1 0 1,1 0 0,0 0 0,0 0 0,-1-1-1,1 1 1,1 0 0,-1 0 0,0-1 0,0 1-1,1 0 1,-1-1 0,1 1 0,-1-1 0,1 0-1,2 2 1,0-1-12,0 0 0,0-1 0,0 0 0,0 0 0,0 0 0,0 0 0,1-1 0,-1 1 0,0-1 0,0 0 0,5-1 0,6 0-564,0-2 0,0 0 1,0-1-1,-1 0 1,24-11-1,1-7-1529,-5 2 3297,-30 53 2615,-3-11-3460,0-21-340,1 1 0,-1 0 0,0 0 0,1-1 0,-1 1 0,1-1 0,-1 1 0,1-1 0,-1 1 0,1-1 0,0 0 0,0 0 0,0 0 0,0 0 0,0 0 0,0 0 0,0-1 0,0 1 0,0-1 0,0 1 0,0-1 0,0 0 0,0 0 0,1 0 0,-1 0 0,0 0 0,0 0 0,3-2 0,3 2 10,-1-1 0,1 0-1,-1 0 1,0-1-1,0 0 1,0 0 0,8-5-1,-6 3-103,0-2-1,0 1 1,-1-1-1,0 0 0,0-1 1,-1 0-1,1-1 0,-2 1 1,1-1-1,-1 0 1,7-12-1,-18 33 160,0 0 1,1 0-1,1 0 1,0 0-1,1 0 0,0 1 1,1-1-1,0 16 0,1-28-80,1 1-1,-1-1 1,0 0-1,0 0 1,1 0-1,-1 0 1,0 0-1,1 0 1,-1 0-1,1 0 1,-1 0-1,1 0 1,0 0-1,-1 0 1,1-1-1,0 1 1,0 0-1,0 0 1,-1-1-1,1 1 1,0 0-1,0-1 1,0 1-1,0-1 1,2 1-1,0 0 25,0 0 0,0-1 0,0 1 1,0-1-1,0 0 0,0 0 0,1 0 0,-1 0 0,4-1 0,1-1-349,0 0 0,-1 0 0,1-1 0,0 0 0,-1 0 0,13-8 0,10-12-3911,-4-4-4665</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2.003"/>
    </inkml:context>
    <inkml:brush xml:id="br0">
      <inkml:brushProperty name="width" value="0.025" units="cm"/>
      <inkml:brushProperty name="height" value="0.025" units="cm"/>
    </inkml:brush>
  </inkml:definitions>
  <inkml:trace contextRef="#ctx0" brushRef="#br0">133 1 7143,'0'0'11808,"-3"11"-10948,2-9-832,-15 56 1714,1 2-1,4-1 0,-7 108 0,17-144-1665,3 52 200,-1-69-289,-1-1 0,1 0 0,0 0 1,0 0-1,1 0 0,-1 0 0,1 0 0,1-1 0,-1 1 0,0 0 0,5 4 1,-6-8-960,-10-36-2629,-18-20 3275,9 20 329,9 17 180,4 9 196,1-1 0,-1 1 0,2-1 0,-1 0-1,2 0 1,-1 0 0,-1-18 0,4 27-323,1 0 0,-1 0 0,1 0 0,-1 0 0,1 0 0,0 0 0,-1 1 0,1-1 0,0 0 0,0 0 0,-1 1 0,1-1-1,0 0 1,0 1 0,0-1 0,0 1 0,0-1 0,0 1 0,0-1 0,0 1 0,0 0 0,0-1 0,0 1 0,0 0 0,2 0 0,38-7-325,-27 5 348,-1-2-368,0 0-1,0 0 0,0-2 1,-1 1-1,0-2 1,0 0-1,0 0 0,-1-1 1,0 0-1,-1-1 0,0 0 1,0-1-1,-1 0 1,0 0-1,-1-1 0,0-1 1,-1 1-1,0-1 1,-1 0-1,0-1 0,-1 1 1,0-1-1,5-21 1,-33 73 2637,9-2-1666,3 0-1,1 0 0,1 1 1,2 0-1,2 1 0,2-1 1,2 58-1,1-93-661,0 0 0,1-1-1,-1 1 1,1-1 0,-1 1 0,1-1 0,0 1-1,0-1 1,0 1 0,1-1 0,-1 0 0,0 1 0,1-1-1,-1 0 1,1 0 0,0 0 0,0 0 0,0-1-1,0 1 1,3 2 0,-4-4-3,-1 1 0,1-1 0,0 0 0,0 1 0,0-1 0,0 0 0,0 1-1,0-1 1,0 0 0,0 0 0,0 0 0,0 0 0,0 0 0,0 0 0,0 0 0,0 0 0,0-1 0,0 1 0,0 0 0,0 0 0,1-1-1,0 0 6,-1 0-1,1-1 0,-1 1 0,0 0 0,1-1 0,-1 1 0,0 0 0,0-1 1,0 0-1,0 1 0,0-1 0,0 0 0,-1 1 0,1-1 0,1-3 0,1-13-107,0-1 0,-1 1 0,-1-1 0,0 0 0,-2 1 0,0-1 0,-1 0 0,-9-35 0,7 39-113,3 11-54,3 6-22,-1 0 260,1 0 0,0 0 0,0 0 0,0 0 0,0 0-1,0 0 1,0-1 0,0 1 0,1-1 0,-1 1-1,1-1 1,-1 0 0,5 2 0,2-1 45,0-1-1,1 0 1,-1 0 0,0-1 0,0 0 0,1 0-1,-1-1 1,0 0 0,0-1 0,0 0 0,0 0-1,0-1 1,-1 0 0,1-1 0,-1 0 0,0 0-1,10-7 1,-11 7-28,-1-1 0,1 0 0,-1 0 0,1-1 0,-1 0 0,-1 0 0,1 0 0,-1-1 0,0 0 0,-1 0 0,0 0 0,0 0 0,0-1 0,-1 1 0,0-1 0,-1 0 0,1 0 0,-2 0 0,2-12 0,-3 20-6,1 0 0,-1-1 0,0 1-1,0-1 1,0 0 0,0 1 0,0-1-1,0 1 1,0-1 0,0 1 0,0-1 0,-1 1-1,1-1 1,0 1 0,0 0 0,0-1-1,-1 1 1,1-1 0,0 1 0,0-1 0,-1 1-1,1-1 1,0 1 0,-1 0 0,1-1-1,0 1 1,-1 0 0,1-1 0,-1 1-1,1 0 1,0 0 0,-1-1 0,1 1 0,-1 0-1,1 0 1,-1 0 0,1 0 0,-1 0-1,1-1 1,-1 1 0,1 0 0,-1 0 0,1 0-1,-1 0 1,1 0 0,-1 1 0,1-1-1,-1 0 1,1 0 0,-1 0 0,1 0 0,-1 0-1,1 1 1,-1-1 0,-26 17-164,16-4 242,-1 0 1,2 1-1,0 0 0,1 1 1,0 0-1,1 1 1,1 0-1,0 0 0,1 1 1,1-1-1,1 1 0,0 0 1,1 1-1,-1 23 1,4-38-62,0-1 0,0 1 0,1 0 0,-1-1 1,1 1-1,-1-1 0,1 1 0,0 0 0,0-1 1,0 0-1,0 1 0,1-1 0,-1 0 0,0 1 1,1-1-1,0 0 0,-1 0 0,1 0 0,0-1 1,0 1-1,0 0 0,1-1 0,-1 1 0,0-1 1,0 0-1,1 1 0,-1-1 0,1 0 0,-1-1 1,5 2-1,7 1-88,0-1 1,0 0-1,0-1 0,23-1 1,-21 0-304,-7-1 109,0 1 0,0-2 0,0 1 0,-1-1 0,1 0 0,0-1 0,-1 0 0,16-8 0,-21 10 354,1-1 0,-1 0 0,0 0 0,1 0-1,-1-1 1,0 1 0,-1-1 0,1 0 0,0 0 0,-1 0 0,1 0-1,-1 0 1,0 0 0,0-1 0,0 1 0,-1-1 0,1 1-1,-1-1 1,0 0 0,0 0 0,0 1 0,0-1 0,-1-5 0,0 9-60,0 0 0,0 0-1,0-1 1,0 1 0,0 0 0,0 0 0,0-1 0,-1 1 0,1 0 0,0 0 0,0 0 0,0-1 0,0 1 0,-1 0 0,1 0 0,0 0 0,0 0 0,0 0 0,-1-1 0,1 1 0,0 0 0,0 0 0,0 0 0,-1 0 0,1 0 0,0 0-1,0 0 1,-1 0 0,1 0 0,0 0 0,0 0 0,-1 0 0,1 0 0,0 0 0,0 0 0,-1 0 0,1 0 0,0 0 0,0 0 0,0 0 0,-1 0 0,1 1 0,0-1 0,0 0 0,-1 0 0,1 0 0,0 0 0,0 1 0,0-1 0,0 0-1,-1 0 1,1 0 0,0 0 0,0 1 0,0-1 0,-13 10-24,10-4 34,0-1-1,0 1 1,0 0-1,0 0 1,1 0 0,0 0-1,0 1 1,1-1-1,0 1 1,0-1-1,0 1 1,1-1-1,0 1 1,0-1-1,1 1 1,1 7-1,-2-13-50,1 0-1,-1 0 0,0 0 0,1 0 0,-1 0 0,1-1 0,0 1 0,-1 0 0,1 0 0,0-1 1,-1 1-1,1-1 0,0 1 0,0 0 0,-1-1 0,1 1 0,0-1 0,0 0 0,0 1 0,0-1 1,0 0-1,0 1 0,0-1 0,0 0 0,0 0 0,-1 0 0,1 0 0,0 0 0,0 0 0,0 0 1,0 0-1,0 0 0,0-1 0,0 1 0,1-1 0,16-7-3420,-7-6-5511,-6-5-6336</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2.640"/>
    </inkml:context>
    <inkml:brush xml:id="br0">
      <inkml:brushProperty name="width" value="0.025" units="cm"/>
      <inkml:brushProperty name="height" value="0.025" units="cm"/>
    </inkml:brush>
  </inkml:definitions>
  <inkml:trace contextRef="#ctx0" brushRef="#br0">22 1 17072,'-7'0'3812,"2"0"-833,0 0-353,1 0-1153,9 0-1633,10 8 32,4-2-1057,4-4-2787,2-2-2113,0-3-8425</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3.033"/>
    </inkml:context>
    <inkml:brush xml:id="br0">
      <inkml:brushProperty name="width" value="0.025" units="cm"/>
      <inkml:brushProperty name="height" value="0.025" units="cm"/>
    </inkml:brush>
  </inkml:definitions>
  <inkml:trace contextRef="#ctx0" brushRef="#br0">21 13 4644,'0'0'14900,"-2"12"-14398,-7 46 631,3 0 1,2 107-1,4-161-1015,1 1-1,-1 0 1,1 0-1,0-1 1,0 1-1,0 0 0,0-1 1,1 1-1,0-1 1,0 1-1,0-1 1,1 0-1,-1 0 1,1 0-1,0 0 1,0-1-1,5 6 1,-5-7-26,0-1 0,-1 1 0,1-1 1,0 0-1,0 0 0,0 0 0,0 0 1,0 0-1,1-1 0,-1 1 1,0-1-1,0 0 0,0 0 0,0 0 1,0 0-1,1 0 0,-1-1 0,0 0 1,0 1-1,0-1 0,0 0 0,0-1 1,0 1-1,0 0 0,-1-1 0,1 0 1,3-2-1,8-6 22,0-1-1,-1 0 1,0-1-1,-1 0 1,0-1-1,17-24 1,-11 11-93,-1-1 1,23-50-1,-37 70-114,25-67-751,-27 69 212,0 0-1,0 0 0,0 0 0,-1 0 0,1 0 0,-1 0 0,-1-7 0,-6-1-4929,-10 6-5217</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3.360"/>
    </inkml:context>
    <inkml:brush xml:id="br0">
      <inkml:brushProperty name="width" value="0.025" units="cm"/>
      <inkml:brushProperty name="height" value="0.025" units="cm"/>
    </inkml:brush>
  </inkml:definitions>
  <inkml:trace contextRef="#ctx0" brushRef="#br0">1 0 5349,'0'0'8008,"0"59"-5702,0-37 96,10-2-608,6-4-481,8-1-704,8-3-417,2-6-288,5-3-2275,-5-3-3906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3.705"/>
    </inkml:context>
    <inkml:brush xml:id="br0">
      <inkml:brushProperty name="width" value="0.025" units="cm"/>
      <inkml:brushProperty name="height" value="0.025" units="cm"/>
    </inkml:brush>
  </inkml:definitions>
  <inkml:trace contextRef="#ctx0" brushRef="#br0">162 16 14862,'0'0'2925,"-8"-3"-138,5 1-2713,0 0 1,0 1-1,0 0 0,0-1 0,-1 1 1,1 0-1,0 0 0,-1 1 1,1-1-1,-1 1 0,1 0 0,0 0 1,-1 0-1,1 0 0,-1 0 0,1 1 1,-1 0-1,1-1 0,0 1 0,-1 0 1,1 1-1,0-1 0,0 1 1,0-1-1,0 1 0,0 0 0,0 0 1,0 0-1,1 1 0,-1-1 0,1 1 1,0-1-1,-3 4 0,-1 3-78,0 0 1,1 0-1,0 0 0,0 0 0,1 1 0,0 0 1,-3 14-1,6-22 5,1 0 1,-1 0-1,0 0 0,1 0 1,0 0-1,0 1 1,0-1-1,0 0 0,0 0 1,0 0-1,0 1 1,1-1-1,-1 0 0,1 0 1,-1 0-1,1 0 1,0 0-1,0 0 0,0 0 1,0 0-1,0 0 1,0 0-1,1-1 0,-1 1 1,1 0-1,-1-1 0,1 1 1,-1-1-1,1 0 1,0 1-1,0-1 0,0 0 1,0 0-1,0 0 1,0 0-1,0 0 0,0-1 1,0 1-1,0-1 1,4 1-1,2 0 1,1-1 0,-1 1-1,1-2 1,-1 1 0,1-1 0,-1-1 0,1 1-1,-1-2 1,0 1 0,0-1 0,0 0 0,0 0 0,10-7-1,5-4-160,0-2-1,37-33 0,-60 49 188,1 0 1,-1-1-1,0 1 0,1-1 0,-1 1 0,1-1 1,-1 1-1,1 0 0,-1-1 0,0 1 0,1 0 1,0 0-1,-1-1 0,1 1 0,-1 0 0,1 0 1,-1 0-1,1 0 0,-1-1 0,1 1 0,-1 0 1,1 0-1,0 0 0,-1 0 0,1 0 0,-1 1 1,1-1-1,-1 0 0,1 0 0,0 0 0,-1 0 1,1 1-1,-1-1 0,1 0 0,-1 0 0,1 1 1,-1-1-1,1 0 0,-1 1 0,0-1 0,1 1 1,-1-1-1,1 0 0,-1 1 0,0-1 0,0 1 1,1-1-1,-1 1 0,0-1 0,0 1 0,1-1 1,-1 1-1,0 0 0,0-1 0,0 1 0,0-1 1,0 1-1,0-1 0,0 1 0,0 0 0,0-1 1,0 1-1,0 0 0,1 59 834,-1-26-459,1-32-391,0-1 0,0 1 0,0-1 0,0 0 1,0 1-1,0-1 0,1 0 0,-1 0 0,0 1 0,1-1 1,-1 0-1,1 0 0,-1-1 0,1 1 0,-1 0 1,1 0-1,0-1 0,-1 1 0,1-1 0,0 1 0,0-1 1,-1 0-1,1 0 0,0 0 0,0 0 0,-1 0 0,1 0 1,0 0-1,2-1 0,6 0-75,0 0-1,0 0 1,-1-1-1,12-4 1,-6 0-1276,0 0 1,-1-1-1,21-15 0,9-9-5291</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4.079"/>
    </inkml:context>
    <inkml:brush xml:id="br0">
      <inkml:brushProperty name="width" value="0.025" units="cm"/>
      <inkml:brushProperty name="height" value="0.025" units="cm"/>
    </inkml:brush>
  </inkml:definitions>
  <inkml:trace contextRef="#ctx0" brushRef="#br0">133 0 17521,'-10'5'939,"0"0"-584,-51 27 1663,56-29-1746,0 0-1,0 0 1,0 0-1,1 1 1,-1 0-1,1 0 1,0 0-1,0 0 1,1 1-1,-4 5 1,6-9-261,1 0 0,0 0 1,0 0-1,0 0 0,0 0 1,0 0-1,0 0 0,1 0 0,-1 0 1,0 0-1,0 0 0,1 0 1,-1-1-1,1 1 0,-1 0 0,0 0 1,1 0-1,-1 0 0,1-1 1,0 1-1,-1 0 0,1-1 0,0 1 1,-1 0-1,1-1 0,0 1 1,0-1-1,0 1 0,-1-1 0,1 1 1,0-1-1,0 0 0,0 1 1,0-1-1,0 0 0,0 0 0,0 0 1,0 0-1,0 0 0,1 0 1,49 8-499,-45-8 233,47 5-1645,-30-4 952,1 1 1,-1 1-1,42 11 1,-64-14 1072,0 0 0,0 1 0,0-1 0,0 0 0,0 0 0,0 1 0,0-1 0,0 1 0,0-1 0,0 1 0,0-1 1,0 1-1,0 0 0,0-1 0,0 1 0,0 0 0,-1 0 0,1-1 0,0 1 0,-1 0 0,1 0 0,0 0 0,-1 0 0,1 0 0,-1 0 0,0 0 0,1 0 0,-1 0 0,0 0 0,1 0 1,-1 0-1,0 2 0,-1-1 136,0 1 0,0-1 1,0 0-1,0 0 1,-1 1-1,1-1 0,-1 0 1,1 0-1,-1 0 1,0-1-1,0 1 1,1 0-1,-4 1 0,-10 8 686,-1-1 0,-25 13 0,31-18-1354,-45 19 1931,25-17-3709,5-11-5891,14-5-6194</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4.835"/>
    </inkml:context>
    <inkml:brush xml:id="br0">
      <inkml:brushProperty name="width" value="0.025" units="cm"/>
      <inkml:brushProperty name="height" value="0.025" units="cm"/>
    </inkml:brush>
  </inkml:definitions>
  <inkml:trace contextRef="#ctx0" brushRef="#br0">52 1 6758,'0'0'14756,"-6"8"-14564,-1 5-172,0-1 0,0 1 1,2 0-1,-6 15 0,9-23-17,1 1-1,-1-1 0,1 1 1,0-1-1,0 1 0,0-1 1,1 1-1,0 0 0,0-1 1,1 1-1,-1 0 0,1-1 1,0 1-1,1-1 0,3 9 1,-4-11 12,1-1 1,0 0-1,0 0 1,0-1-1,0 1 1,1 0-1,-1-1 1,0 1-1,1-1 1,-1 1-1,1-1 1,0 0-1,-1 0 1,1-1-1,0 1 1,-1 0-1,1-1 1,0 0-1,0 1 1,0-1-1,-1 0 1,1-1-1,0 1 1,0 0-1,4-2 1,3 0 70,0 0-1,-1 0 1,1-1 0,-1-1 0,17-7 0,-8-1-32,0-1 0,-1 0 0,21-21 0,32-25 205,-70 59-264,1-1-1,-1 1 1,1 0 0,0 0-1,-1-1 1,1 1-1,0 0 1,-1 0 0,1 0-1,0 0 1,-1 0 0,1 0-1,-1 0 1,1 0-1,0 0 1,-1 0 0,1 0-1,0 0 1,-1 0 0,1 1-1,0-1 1,-1 0-1,1 0 1,-1 1 0,1-1-1,-1 0 1,1 1 0,-1-1-1,1 1 1,-1-1 0,1 0-1,-1 1 1,1-1-1,-1 1 1,1-1 0,-1 1-1,0 0 1,0-1 0,1 1-1,-1-1 1,0 1-1,0 0 1,1-1 0,-1 1-1,0 0 1,0 0 0,9 41 172,-7-30-77,-1-9-59,-1 1-1,1-1 0,0 0 1,0 0-1,0 0 1,1 0-1,-1 0 0,1-1 1,-1 1-1,1 0 0,0-1 1,0 1-1,0-1 1,0 1-1,1-1 0,-1 0 1,1 0-1,-1 0 0,1 0 1,0-1-1,0 1 1,0-1-1,0 1 0,0-1 1,0 0-1,0 0 0,0 0 1,0-1-1,0 1 0,0-1 1,1 0-1,-1 0 1,0 0-1,0 0 0,4-1 1,13-2 283,-1-2 0,-1 0 0,1 0 0,33-16 0,-5 2-52,-42 17-271,0 1 1,0-1-1,0 1 0,0 0 1,1 0-1,-1 1 0,0 0 1,0-1-1,1 2 1,-1-1-1,0 1 0,11 2 1,-12-1 2,0 0 1,0 0 0,0 1-1,0 0 1,0-1 0,-1 1-1,1 1 1,-1-1 0,0 0-1,0 1 1,0 0 0,0 0-1,0 0 1,1 4 0,-2-5 16,0-1 1,0 0 0,0 1 0,0-1 0,0 0-1,1 0 1,-1 0 0,1 0 0,-1 0 0,1-1 0,-1 1-1,1-1 1,0 0 0,0 0 0,0 0 0,0 0-1,0 0 1,0 0 0,0-1 0,0 0 0,0 1 0,0-1-1,0 0 1,0-1 0,0 1 0,0-1 0,5 0-1,11-4 49,0-1 0,-1 0-1,28-14 1,6-1-128,13 8-267,-62 12 136,-1 1 1,1 0-1,0 0 0,-1-1 0,1 2 1,-1-1-1,1 0 0,0 0 1,-1 1-1,1 0 0,-1-1 0,1 1 1,-1 0-1,0 0 0,1 0 0,-1 1 1,0-1-1,0 0 0,0 1 1,0 0-1,0-1 0,2 3 0,0 1-3473,0-4-3850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20.002"/>
    </inkml:context>
    <inkml:brush xml:id="br0">
      <inkml:brushProperty name="width" value="0.025" units="cm"/>
      <inkml:brushProperty name="height" value="0.025" units="cm"/>
    </inkml:brush>
  </inkml:definitions>
  <inkml:trace contextRef="#ctx0" brushRef="#br0">1 150 6534,'1'-1'45,"-1"1"0,0 0-1,1 0 1,-1 0 0,0-1 0,0 1-1,1 0 1,-1 0 0,0-1 0,0 1-1,1 0 1,-1-1 0,0 1-1,0 0 1,0-1 0,0 1 0,0 0-1,1-1 1,-1 1 0,0 0 0,0-1-1,0 1 1,0-1 0,0 1 0,0 0-1,0-1 1,0 1 0,0 0 0,0-1-1,-1 1 1,1 0 0,0-1-1,0 1 1,0 0 0,0-1 0,0 1-1,-1 0 1,1-1 0,0 1 0,0 0-1,-1-1 1,1 1 0,0 0 0,0 0-1,-1-1 1,1 1 0,0 0-1,-1 0 1,0-1 0,921-65 774,6 64-338,268-11 162,-853-10 404,210-7-498,-511 31-833,44 7-1,-2 5-2973,-34-5-3239</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5.795"/>
    </inkml:context>
    <inkml:brush xml:id="br0">
      <inkml:brushProperty name="width" value="0.025" units="cm"/>
      <inkml:brushProperty name="height" value="0.025" units="cm"/>
    </inkml:brush>
  </inkml:definitions>
  <inkml:trace contextRef="#ctx0" brushRef="#br0">154 1 14061,'0'0'5371,"-6"11"-4159,-11 23-743,2 2 1,2-1 0,2 2 0,0 0 0,-8 63 0,10-23 371,1 153-1,8-224-816,0-2-8,0 0 0,0 1 1,0-1-1,0 0 0,1 0 0,0 0 1,0 0-1,0 1 0,0-1 0,1-1 0,3 8 1,-5-10-11,0-1 0,0 0 0,0 0 1,1 0-1,-1 1 0,0-1 0,0 0 1,0 0-1,0 0 0,1 0 1,-1 0-1,0 0 0,0 1 0,0-1 1,1 0-1,-1 0 0,0 0 0,0 0 1,0 0-1,1 0 0,-1 0 0,0 0 1,0 0-1,1 0 0,-1 0 0,0 0 1,0 0-1,0 0 0,1 0 0,-1 0 1,0 0-1,0 0 0,0-1 0,1 1 1,-1 0-1,0 0 0,0 0 1,0 0-1,1 0 0,-1 0 0,0-1 1,0 1-1,0 0 0,0 0 0,0 0 1,1 0-1,-1-1 0,0 1 0,0 0 1,0 0-1,0 0 0,0-1 0,0 1 1,0 0-1,0 0 0,0 0 0,0-1 1,0 1-1,0 0 0,0 0 1,0-1-1,3-14 166,-2-15-143,-1 1 0,-1 0 0,-2-1 0,-1 1-1,-1 0 1,-2 1 0,0-1 0,-2 1 0,-17-35-1,18 40-149,18 28-842,21 13-579,-12-12 533,0-1-1,0-1 1,1-1-1,-1 0 1,1-2-1,0 0 1,-1-1-1,33-5 1,-34 3 288,0-2 1,-1 0-1,1-1 0,-1 0 1,18-9-1,-24 9 803,-1-1 0,-1 0 0,1 0 0,16-15 0,-24 19 462,1-1 0,-1 1-1,0-1 1,-1 0 0,1 1 0,0-1-1,-1 0 1,1 0 0,-1 0 0,0 0 0,0 0-1,0 0 1,-1 0 0,1-6 0,-1 8-421,0 1 0,0 0 1,1-1-1,-1 1 0,0-1 1,-1 1-1,1-1 0,0 1 1,0 0-1,0-1 0,0 1 0,0-1 1,0 1-1,0 0 0,0-1 1,-1 1-1,1 0 0,0-1 1,0 1-1,-1 0 0,1-1 1,0 1-1,0 0 0,-1-1 0,1 1 1,0 0-1,-1 0 0,1 0 1,0-1-1,-1 1 0,1 0 1,-1 0-1,1 0 0,0 0 1,-1-1-1,-1 2-88,0-1 1,1 1-1,-1-1 1,0 1-1,1 0 0,-1 0 1,1 0-1,-1 0 1,1 0-1,-1 0 0,1 0 1,0 0-1,-1 0 1,0 2-1,-6 6-30,0 0-1,1 0 0,1 0 1,-1 1-1,1 0 0,1 0 1,0 0-1,1 1 1,0-1-1,0 1 0,1 1 1,0-1-1,1 0 1,1 0-1,-1 1 0,2 13 1,0-24 0,0 0 0,0 0 0,1 0 0,-1 0 0,0 1 0,1-1 0,-1 0 0,1 0 0,-1 0 0,1 0 0,0 0 0,-1-1-1,1 1 1,0 0 0,0 0 0,-1 0 0,1 0 0,0-1 0,0 1 0,0 0 0,0-1 0,0 1 0,0-1 0,0 1 0,2 0 0,1-1 21,-1 1 0,1 0 0,0-1-1,-1 0 1,1 1 0,0-1 0,0-1-1,4 0 1,1 0 31,1-1-1,-1-1 0,0 0 1,1 0-1,13-7 0,-11 2-34,-1 0-1,0 0 1,-1-1-1,0 0 1,0-1-1,14-18 1,-19 22 1,0-1 1,-1 0 0,0 0 0,0 0-1,-1 0 1,0-1 0,0 0 0,0 1-1,-1-1 1,-1 0 0,1 0 0,0-12-1,-2 19-27,0 1 0,0 0 0,0 0 0,0 0 0,0 0 0,0 0-1,0 0 1,0-1 0,-1 1 0,1 0 0,0 0 0,0 0 0,0 0 0,0 0-1,0 0 1,0 0 0,0-1 0,0 1 0,-1 0 0,1 0 0,0 0 0,0 0-1,0 0 1,0 0 0,0 0 0,0 0 0,-1 0 0,1 0 0,0 0 0,0 0-1,0 0 1,0 0 0,0 0 0,-1 0 0,1 0 0,0 0 0,0 0 0,0 0-1,0 0 1,0 0 0,0 0 0,-1 0 0,1 0 0,0 0 0,0 0 0,0 0-1,0 0 1,0 1 0,0-1 0,0 0 0,-1 0 0,1 0 0,0 0 0,0 0-1,0 0 1,0 0 0,0 1 0,0-1 0,0 0 0,0 0 0,0 0 0,0 0-1,0 0 1,0 0 0,0 1 0,0-1 0,0 0 0,0 0 0,0 0 0,-8 10-97,4 2-33,0 0 0,1 0 0,1 1 0,0-1 0,-1 19 0,2-24-619,1 0 0,1 0 0,-1 0 0,1 0 0,0 0 0,4 11-1,7-2-4787,6-8-2979</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6.234"/>
    </inkml:context>
    <inkml:brush xml:id="br0">
      <inkml:brushProperty name="width" value="0.025" units="cm"/>
      <inkml:brushProperty name="height" value="0.025" units="cm"/>
    </inkml:brush>
  </inkml:definitions>
  <inkml:trace contextRef="#ctx0" brushRef="#br0">48 0 11563,'0'0'1767,"-1"8"576,-15 86 3015,5-35-4161,2-1-1,3 2 0,2 88 0,4-146-1190,0 1-1,0-1 0,0 1 1,0-1-1,1 0 0,-1 1 0,1-1 1,0 0-1,-1 1 0,1-1 1,0 0-1,0 0 0,1 0 0,-1 0 1,0 0-1,1 0 0,-1 0 1,1 0-1,0-1 0,-1 1 1,1-1-1,0 1 0,0-1 0,0 1 1,0-1-1,0 0 0,0 0 1,0 0-1,1 0 0,-1-1 0,0 1 1,1-1-1,2 1 0,0-1-93,-1 0-1,0 0 0,1-1 0,-1 0 1,0 0-1,0 0 0,0 0 1,0-1-1,1 1 0,-2-1 1,1 0-1,0 0 0,0-1 0,-1 1 1,1-1-1,-1 0 0,0 1 1,3-5-1,9-11-670,0 0 0,-2 0 0,0-2 1,12-25-1,-11 15 692,-1-1 1,-2 0-1,-1-1 1,9-50-1,-16 52 818,-5 21 96,-6 19-331,-5 19-501,0 1-1,3 0 0,0 0 0,2 1 0,1 0 0,2 1 0,1 0 0,1-1 0,2 1 0,3 32 0,-2-62-197,0-1 0,0 0-1,0 1 1,0-1 0,0 0 0,1 0-1,-1 1 1,0-1 0,1 0-1,-1 0 1,1 0 0,0 0 0,-1 0-1,1 1 1,0-1 0,0 0-1,-1 0 1,1-1 0,0 1 0,0 0-1,0 0 1,0 0 0,2 0-1,9 1-6243</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6.644"/>
    </inkml:context>
    <inkml:brush xml:id="br0">
      <inkml:brushProperty name="width" value="0.025" units="cm"/>
      <inkml:brushProperty name="height" value="0.025" units="cm"/>
    </inkml:brush>
  </inkml:definitions>
  <inkml:trace contextRef="#ctx0" brushRef="#br0">203 0 15759,'0'0'1938,"-3"11"-540,-7 37 303,2-1 0,2 1-1,1 48 1,5-60-1538,1 0 0,2 0 0,2 0 0,17 69 0,7-10-269,-35-106-6495,-13-18 1756,-10-15 195,-37-58 491,-5 4 10766,49 68-2558,20 28-3572,0-1 0,0 0 0,0 0 0,0 0 0,0-1 0,1 1 0,-1 0-1,1-1 1,-1-3 0,2 6-385,0 0 0,0 0 0,0 0 0,1 0 0,-1 0-1,0 0 1,0 1 0,1-1 0,-1 0 0,1 0 0,-1 0-1,1 0 1,-1 1 0,1-1 0,-1 0 0,1 0 0,-1 1 0,1-1-1,0 0 1,0 1 0,-1-1 0,1 1 0,0-1 0,0 1 0,0-1-1,-1 1 1,1 0 0,0-1 0,0 1 0,0 0 0,0 0 0,0 0-1,0 0 1,0-1 0,0 1 0,1 1 0,38-6-179,1 2 0,-1 3 0,49 4 0,-29-1-5331,-40-3-1949</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6.974"/>
    </inkml:context>
    <inkml:brush xml:id="br0">
      <inkml:brushProperty name="width" value="0.025" units="cm"/>
      <inkml:brushProperty name="height" value="0.025" units="cm"/>
    </inkml:brush>
  </inkml:definitions>
  <inkml:trace contextRef="#ctx0" brushRef="#br0">0 65 16912,'0'0'3363,"61"-13"-1921,-20 2-578,11-4 33,5 5-737,4 3-192,-1 2-1601,-1 1-3940,4 4-9994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7.364"/>
    </inkml:context>
    <inkml:brush xml:id="br0">
      <inkml:brushProperty name="width" value="0.025" units="cm"/>
      <inkml:brushProperty name="height" value="0.025" units="cm"/>
    </inkml:brush>
  </inkml:definitions>
  <inkml:trace contextRef="#ctx0" brushRef="#br0">8 0 18834,'0'0'7783,"0"62"-7911,0-20 288,0 6-96,2 3-32,-2 3-64,5-7-2146,1-7-2210,3-2-5349</inkml:trace>
  <inkml:trace contextRef="#ctx0" brushRef="#br0" timeOffset="1">21 681 7399,'0'0'15278,"-20"55"-13260,20-43-929,0-1-736,0-1-257,4-4-384,6-6-4901,1 0-12332</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9.348"/>
    </inkml:context>
    <inkml:brush xml:id="br0">
      <inkml:brushProperty name="width" value="0.025" units="cm"/>
      <inkml:brushProperty name="height" value="0.025" units="cm"/>
    </inkml:brush>
  </inkml:definitions>
  <inkml:trace contextRef="#ctx0" brushRef="#br0">4 0 8616,'0'0'4292,"-3"68"-4004,3-29 1058,0 7-481,0-4-673,5-4-96,9-6-96,1-7-1634,-1-8-2305,-3-12-2115</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29.693"/>
    </inkml:context>
    <inkml:brush xml:id="br0">
      <inkml:brushProperty name="width" value="0.025" units="cm"/>
      <inkml:brushProperty name="height" value="0.025" units="cm"/>
    </inkml:brush>
  </inkml:definitions>
  <inkml:trace contextRef="#ctx0" brushRef="#br0">0 88 10666,'0'0'3983,"3"-9"-2099,-3 5-1780,1 0 1,1 0-1,-1 0 1,1 0-1,-1 1 1,1-1-1,0 0 1,1 1-1,-1 0 1,1-1-1,-1 1 1,1 0-1,0 0 1,0 0-1,0 1 1,0-1-1,1 1 1,-1 0-1,1 0 1,-1 0-1,1 0 1,0 0-1,0 1 0,0 0 1,0 0-1,0 0 1,5-1-1,1 1-83,-1 0 0,0 0 0,1 1 0,-1 1-1,1-1 1,-1 1 0,1 1 0,-1 0 0,0 0-1,0 1 1,0 0 0,0 0 0,-1 1 0,1 0-1,-1 1 1,0 0 0,0 0 0,12 11-1,-6-6-5,1-1 1,-1-1-1,1 0 0,1-1 0,-1-1 0,1-1 0,1 0 0,-1-1 0,0 0 0,33 2 0,-89-5-3293,7-1-1548</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30.627"/>
    </inkml:context>
    <inkml:brush xml:id="br0">
      <inkml:brushProperty name="width" value="0.025" units="cm"/>
      <inkml:brushProperty name="height" value="0.025" units="cm"/>
    </inkml:brush>
  </inkml:definitions>
  <inkml:trace contextRef="#ctx0" brushRef="#br0">41 1 5990,'0'0'15150,"-1"8"-14718,-6 71 661,6 153 0,4-141-373,-10 112-1,-20-24 18,27-179-700,0 0 1,0 1 0,1-1-1,-1 0 1,0 0 0,0 1-1,0-1 1,1 0-1,-1 1 1,0-1 0,1 0-1,-1 0 1,0 0-1,0 1 1,1-1 0,-1 0-1,0 0 1,1 0-1,-1 0 1,1 0 0,-1 1-1,0-1 1,1 0-1,-1 0 1,0 0 0,1 0-1,-1 0 1,0 0 0,1 0-1,-1 0 1,1 0-1,-1-1 1,0 1 0,1 0-1,-1 0 1,0 0-1,1 0 1,-1 0 0,0-1-1,1 1 1,-1 0-1,0 0 1,0-1 0,1 1-1,-1 0 1,0 0-1,1-1 1,32-14-6,-11 6 47,25-3-86,0 2 0,1 3-1,0 1 1,84 1-1,-5 0-3,-46-1-353,62-3-3668,170-34-1,-275 33-1247,-14-3-2407</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30.970"/>
    </inkml:context>
    <inkml:brush xml:id="br0">
      <inkml:brushProperty name="width" value="0.025" units="cm"/>
      <inkml:brushProperty name="height" value="0.025" units="cm"/>
    </inkml:brush>
  </inkml:definitions>
  <inkml:trace contextRef="#ctx0" brushRef="#br0">0 1 12107,'0'0'5857,"11"-1"-5468,6 2-152,0 0-1,0 0 1,0 2 0,0 0-1,-1 1 1,0 0-1,0 1 1,0 1-1,0 1 1,-1 0-1,0 1 1,22 16 0,-30-19-92,0 1 1,0-1 0,-1 2 0,1-1 0,-1 1-1,-1 0 1,1 0 0,-1 1 0,0 0-1,-1 0 1,5 12 0,-7-13-70,0 0 1,0 0-1,-1 0 1,0 0-1,0 1 0,-1-1 1,0 0-1,0 1 0,-1-1 1,0 0-1,0 0 1,-1 0-1,0 0 0,0 0 1,0 0-1,-4 7 0,-11 16 10,-1 0-1,-1-1 1,-2-1-1,0-1 1,-2-1-1,-43 38 0,38-43-2135,7-14-2621</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31.563"/>
    </inkml:context>
    <inkml:brush xml:id="br0">
      <inkml:brushProperty name="width" value="0.025" units="cm"/>
      <inkml:brushProperty name="height" value="0.025" units="cm"/>
    </inkml:brush>
  </inkml:definitions>
  <inkml:trace contextRef="#ctx0" brushRef="#br0">499 21 6726,'0'0'13597,"-13"-4"-12716,-2 0-802,1 0 0,-1 1 0,-1 1 0,1 0 0,0 1 0,0 0 0,-1 2 0,1-1 0,-24 6 0,16 0 266,0 1 0,0 1-1,1 1 1,0 1 0,0 1 0,1 1 0,1 1-1,0 1 1,1 0 0,0 2 0,-22 24-1,37-36-269,0 1-1,0 0 1,1 0-1,-1 0 1,2 0-1,-1 1 1,0-1-1,1 1 1,-3 11-1,5-15-68,-1 0-1,1 0 0,0 0 0,0 0 0,0 0 0,0 0 0,0 1 0,0-1 0,1 0 0,-1 0 0,1 0 0,-1 0 0,1 0 0,0 0 0,0 0 1,0 0-1,0-1 0,0 1 0,0 0 0,1 0 0,-1-1 0,1 1 0,-1-1 0,1 1 0,-1-1 0,1 0 0,0 0 0,0 1 0,-1-1 0,3 0 1,13 5-17,-1-1 0,1 0 0,0-2 0,0 0 0,0-1 0,0 0 0,0-2 0,1 0 0,18-2 1,3 1-447,-13 0-850,0-1 0,42-8 0,9-14-5860,-27 0-3601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13.782"/>
    </inkml:context>
    <inkml:brush xml:id="br0">
      <inkml:brushProperty name="width" value="0.025" units="cm"/>
      <inkml:brushProperty name="height" value="0.025" units="cm"/>
    </inkml:brush>
  </inkml:definitions>
  <inkml:trace contextRef="#ctx0" brushRef="#br0">2 0 2947,'0'0'6038,"-1"9"-5814,0 9-38,1 0 1,2 0-1,-1-1 0,2 1 1,0-1-1,1 0 1,10 25-1,57 129 1016,-44-112-1290,77 183 294,134 285 242,-179-413-326,4-3 0,118 154-1,445 445 584,-575-659-680,2-3 0,3-1 0,1-3 1,3-3-1,1-3 0,1-2 0,2-3 0,2-2 0,115 35 0,-32-27 138,159 19 0,157-2-89,6 1 17,-459-55-255,11 1 281,0 2-1,25 7 1,-42-10-398,-1-1 0,0 1 1,0 1-1,0-1 0,0 1 0,-1 0 1,1 0-1,-1 0 0,1 0 1,-1 1-1,0 0 0,-1 0 0,1 0 1,5 9-1,-1 7-4305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23.076"/>
    </inkml:context>
    <inkml:brush xml:id="br0">
      <inkml:brushProperty name="width" value="0.025" units="cm"/>
      <inkml:brushProperty name="height" value="0.025" units="cm"/>
    </inkml:brush>
  </inkml:definitions>
  <inkml:trace contextRef="#ctx0" brushRef="#br0">269 385 3107,'-9'1'185,"1"-1"0,-1-1 0,0 1 1,1-1-1,-1 0 0,1-1 0,-1 0 0,1-1 1,0 0-1,0 0 0,0 0 0,0-1 0,1 0 1,-1-1-1,1 0 0,0 0 0,1 0 0,-1-1 0,1 0 1,0 0-1,0-1 0,1 1 0,0-1 0,0-1 1,1 1-1,-1-1 0,2 1 0,-6-16 0,3 4-117,-16-41 627,21 58-654,0 1 0,1-1-1,-1 0 1,0 1-1,0-1 1,0 0-1,0 1 1,0-1 0,0 1-1,-1-1 1,1 1-1,0 0 1,-1-1 0,1 1-1,-1 0 1,1 0-1,-1 0 1,0 0 0,1 1-1,-1-1 1,0 0-1,0 1 1,1-1-1,-4 0 1,314-50-106,-18 1 98,672 14 935,-750 35-671,1072 29 477,372 39 694,-1509-66-1503,1110 37-1008,-1189-35-868,-19-2-1559</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31.939"/>
    </inkml:context>
    <inkml:brush xml:id="br0">
      <inkml:brushProperty name="width" value="0.025" units="cm"/>
      <inkml:brushProperty name="height" value="0.025" units="cm"/>
    </inkml:brush>
  </inkml:definitions>
  <inkml:trace contextRef="#ctx0" brushRef="#br0">162 1 13933,'0'0'3417,"-10"7"-2147,1 1-893,0 0-1,0 0 1,1 1 0,0 0-1,1 0 1,0 1-1,0 0 1,1 0 0,0 1-1,-5 13 1,3-2 254,-36 107 1784,41-115-2283,-1 1 0,2-1-1,0 1 1,1 0 0,0 0-1,1-1 1,2 17 0,-1-29-119,-1 1 0,1-1 1,0 0-1,0 0 0,0 0 1,0 1-1,0-1 0,0 0 1,0 0-1,1-1 0,-1 1 1,1 0-1,-1 0 0,1-1 1,0 1-1,-1-1 0,1 1 1,4 1-1,0 0-128,-1 0 0,1-1-1,0 0 1,0 0 0,0 0 0,0-1 0,8 1-1,47-1-3393,-12-11-3999,-16-8-14</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32.295"/>
    </inkml:context>
    <inkml:brush xml:id="br0">
      <inkml:brushProperty name="width" value="0.025" units="cm"/>
      <inkml:brushProperty name="height" value="0.025" units="cm"/>
    </inkml:brush>
  </inkml:definitions>
  <inkml:trace contextRef="#ctx0" brushRef="#br0">78 0 11627,'0'0'4004,"-9"7"-1773,4-4-2035,-1 1-1,1 0 1,1 1 0,-1-1-1,0 1 1,1 0-1,0 0 1,0 0 0,1 0-1,-1 1 1,1 0-1,0-1 1,1 1 0,0 0-1,-1 1 1,2-1-1,-1 0 1,1 0 0,0 1-1,0-1 1,1 1-1,0-1 1,0 1 0,2 10-1,-2-15-169,1 0 1,-1 0-1,1 0 0,0 0 0,-1 0 0,1 0 1,0 0-1,0 0 0,1 0 0,-1-1 0,0 1 1,1 0-1,-1-1 0,1 1 0,-1-1 0,1 1 1,0-1-1,-1 0 0,1 0 0,3 2 0,0-1 37,0 0 0,0-1-1,-1 0 1,1 0-1,0 0 1,0 0 0,1-1-1,8 0 1,-5 0-420,1-1 0,0 0 0,-1-1 0,1 0 1,-1-1-1,1 0 0,-1 0 0,17-9 0,-15 3-1117,-2 1 0,1-2 0,-1 1 0,-1-1 0,0 0 0,0-1 0,8-16 0,-8 12 3672,-4 7 4722,-15 39-4480,-20 39-1,5-12-90,18-39-2014,0-1 1,1 1 0,2 0-1,0 0 1,0 1-1,-2 34 1,7-53-384,0 0-105,0 0 0,0-1-1,0 1 1,0-1 0,0 1-1,0 0 1,0-1 0,0 1-1,0-1 1,0 1 0,0 0-1,0-1 1,1 1 0,-1-1-1,0 1 1,0-1 0,1 1-1,-1-1 1,0 1 0,1-1-1,-1 1 1,0-1 0,1 1-1,-1-1 1,1 1 0,-1-1-1,0 0 1,1 1 0,-1-1-1,1 0 1,0 1 0,9 0-6050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32.641"/>
    </inkml:context>
    <inkml:brush xml:id="br0">
      <inkml:brushProperty name="width" value="0.025" units="cm"/>
      <inkml:brushProperty name="height" value="0.025" units="cm"/>
    </inkml:brush>
  </inkml:definitions>
  <inkml:trace contextRef="#ctx0" brushRef="#br0">219 1 14189,'0'0'4314,"-2"8"-3978,1 5-100,0 1 0,1-1 0,1 0 0,0 0 0,0 0 0,1 0 0,1-1 0,0 1 0,10 23 0,-3-13-158,-1 2 0,-1-1 0,-2 1 0,0 0 0,4 48 0,-9-61 6,-1-1 0,-1 1 0,1 0 0,-2-1-1,0 1 1,0-1 0,-1 1 0,0-1 0,-1 0-1,-1 0 1,1 0 0,-2-1 0,0 0 0,0 0 0,-9 11-1,2-6-251,0 0-1,-2-1 0,-22 18 0,25-23-733,-1-1 1,0 0-1,0 0 0,-1-2 0,-16 7 1,-26 4-4619</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33.001"/>
    </inkml:context>
    <inkml:brush xml:id="br0">
      <inkml:brushProperty name="width" value="0.025" units="cm"/>
      <inkml:brushProperty name="height" value="0.025" units="cm"/>
    </inkml:brush>
  </inkml:definitions>
  <inkml:trace contextRef="#ctx0" brushRef="#br0">0 186 6406,'0'0'6513,"15"4"-5227,18 3-539,-1-2-1,1-1 1,0-2-1,-1-1 1,61-6-1,521-70 3501,-51 5-3865,290 11-847,-838 59 447,0 1 1,0 0-1,0 1 0,-1 1 0,1 0 1,0 1-1,-1 1 0,17 7 0,-30-12-470,3 2 430,-2-13-17728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33.462"/>
    </inkml:context>
    <inkml:brush xml:id="br0">
      <inkml:brushProperty name="width" value="0.025" units="cm"/>
      <inkml:brushProperty name="height" value="0.025" units="cm"/>
    </inkml:brush>
  </inkml:definitions>
  <inkml:trace contextRef="#ctx0" brushRef="#br0">1 0 5541,'0'0'15887,"25"67"-14798,-2-37-288,2 0-128,0-3-417,9-3-160,3-9-64,3-7-288,6-8-1762,0-9-1185,8-20-3011</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33.793"/>
    </inkml:context>
    <inkml:brush xml:id="br0">
      <inkml:brushProperty name="width" value="0.025" units="cm"/>
      <inkml:brushProperty name="height" value="0.025" units="cm"/>
    </inkml:brush>
  </inkml:definitions>
  <inkml:trace contextRef="#ctx0" brushRef="#br0">374 0 9513,'0'0'7879,"-70"85"-7398,27-25 928,0 8-192,-5 2 97,3 1 415,10-5-576,1-3-704,7-9-385,11-9-32,9-8-224,5-14-2979,-2-14-6342</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2.348"/>
    </inkml:context>
    <inkml:brush xml:id="br0">
      <inkml:brushProperty name="width" value="0.025" units="cm"/>
      <inkml:brushProperty name="height" value="0.025" units="cm"/>
    </inkml:brush>
  </inkml:definitions>
  <inkml:trace contextRef="#ctx0" brushRef="#br0">0 18 9417,'0'0'6689,"14"1"-4917,65 1-487,108-12-1,89 0 338,-236 15-3039,-38-5 1313,-1 0 1,0 1 0,1-1 0,-1 0 0,0 1-1,0-1 1,1 1 0,-1 0 0,0-1 0,0 1 0,0 0-1,0 0 1,0-1 0,0 1 0,0 0 0,0 0 0,0 0-1,0 0 1,0 1 0,0-1 0,-1 0 0,1 0 0,-1 0-1,1 1 1,0 1 0,-2 4-3057,-8-1-1399</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2.693"/>
    </inkml:context>
    <inkml:brush xml:id="br0">
      <inkml:brushProperty name="width" value="0.025" units="cm"/>
      <inkml:brushProperty name="height" value="0.025" units="cm"/>
    </inkml:brush>
  </inkml:definitions>
  <inkml:trace contextRef="#ctx0" brushRef="#br0">0 6 12492,'0'0'6438,"59"23"-4100,0-23-544,18 0-833,5-6-513,11-2-256,-7 2-128,-6 1-32,-9 3-160,-12 2-1633,-14 0-1795,-13-1-4740</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3.898"/>
    </inkml:context>
    <inkml:brush xml:id="br0">
      <inkml:brushProperty name="width" value="0.025" units="cm"/>
      <inkml:brushProperty name="height" value="0.025" units="cm"/>
    </inkml:brush>
  </inkml:definitions>
  <inkml:trace contextRef="#ctx0" brushRef="#br0">509 76 14286,'0'0'1425,"-5"-8"518,3 3-1763,-1 1-1,0-1 1,-1 1 0,1 0-1,-1 0 1,0 0 0,0 0-1,0 1 1,0-1 0,-1 1-1,1 0 1,-1 1-1,0-1 1,0 1 0,0 0-1,0 0 1,0 0 0,0 1-1,-1-1 1,1 2 0,-1-1-1,-7 0 1,-12-1 57,-1 1 1,1 1-1,0 2 1,-1 0-1,1 2 1,-28 7-1,41-8-105,-1 1 1,2 0-1,-1 1 0,0 0 0,1 1 1,0 0-1,0 1 0,1 0 0,0 1 1,0 0-1,1 0 0,0 1 1,0 0-1,-9 14 0,15-19-105,1-1 0,-1 1-1,1 0 1,0-1 0,0 1-1,1 0 1,-1 0 0,1 0 0,0 0-1,0 1 1,0-1 0,1 0 0,-1 0-1,1 0 1,0 1 0,1-1 0,0 7-1,0-7-17,1-1 0,-1 1 0,1-1 0,0 0 0,0 0-1,0 0 1,0 0 0,1 0 0,-1 0 0,1-1 0,0 1 0,-1-1-1,1 1 1,0-1 0,0 0 0,1-1 0,-1 1 0,0 0 0,1-1-1,3 2 1,18 5-339,0-1-1,1-1 0,0-1 0,44 2 1,46-3-7215,-61-4-3</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4.230"/>
    </inkml:context>
    <inkml:brush xml:id="br0">
      <inkml:brushProperty name="width" value="0.025" units="cm"/>
      <inkml:brushProperty name="height" value="0.025" units="cm"/>
    </inkml:brush>
  </inkml:definitions>
  <inkml:trace contextRef="#ctx0" brushRef="#br0">140 2 8392,'0'0'4666,"-9"-1"-1661,4 0-2772,-1 1-1,1 0 1,0 0-1,0 1 1,0-1-1,0 1 1,0 0-1,0 1 0,0-1 1,0 1-1,0 0 1,0 0-1,1 0 1,-1 1-1,1 0 1,-1-1-1,1 2 1,0-1-1,0 0 1,1 1-1,-1 0 1,1 0-1,-1 0 1,1 0-1,1 0 1,-1 1-1,1-1 1,-1 1-1,1 0 1,-2 7-1,4-10-204,-1 0 1,1 0-1,0 0 1,0 0-1,0 0 1,0 0-1,0 0 1,0 0-1,0 0 1,0 0-1,1-1 1,-1 1-1,1 0 1,0 0-1,0 0 1,-1 0-1,1-1 1,0 1-1,0 0 1,1-1-1,-1 1 1,0-1-1,0 1 1,1-1-1,-1 1 1,1-1-1,-1 0 1,1 0-1,0 0 0,-1 0 1,1 0-1,0 0 1,0 0-1,0-1 1,-1 1-1,1-1 1,4 1-1,8 2 100,0-1-1,0-1 0,0 0 0,18-1 1,-16 0-80,-9-1-30,1 0 1,-1 0-1,0 0 1,1-1-1,-1 0 1,0 0-1,0 0 1,0-1-1,11-7 0,-16 9 20,0 0 0,1 0-1,-1-1 1,0 1-1,0-1 1,0 1 0,-1-1-1,1 0 1,0 0-1,-1 0 1,1 0 0,-1 0-1,1 0 1,-1 0-1,0 0 1,0-1 0,0 1-1,0 0 1,0-1-1,-1 1 1,1-1 0,-1 1-1,0 0 1,1-1 0,-1 0-1,0 1 1,-1-1-1,1 1 1,0 0 0,-1-1-1,1 1 1,-2-5-1,0 5 5,0-1-1,0 1 0,0-1 0,-1 1 0,1 0 0,-1 0 0,1 0 1,-1 0-1,0 0 0,1 0 0,-1 1 0,0 0 0,0-1 1,0 1-1,-1 0 0,1 0 0,0 1 0,-3-1 0,-1-1-116,1 1-1,-1 0 1,1 0-1,-1 1 0,0 0 1,1 0-1,-1 0 0,-6 2 1,12-2-143,0 1 1,0-1-1,0 1 1,0-1-1,0 1 0,0-1 1,0 1-1,0 0 1,1-1-1,-1 1 1,0 0-1,0 0 0,1 0 1,-1-1-1,1 1 1,-1 0-1,0 0 1,0 2-1,0 11-8583,6-4-4476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2:24.660"/>
    </inkml:context>
    <inkml:brush xml:id="br0">
      <inkml:brushProperty name="width" value="0.025" units="cm"/>
      <inkml:brushProperty name="height" value="0.025" units="cm"/>
    </inkml:brush>
  </inkml:definitions>
  <inkml:trace contextRef="#ctx0" brushRef="#br0">1 537 6662,'13'-5'144,"19"-4"-98,0 2-1,0 0 1,46-2-1,1362-96 921,2423-152 3700,-3515 244-4529,673-43-2,-984 53-251,-18 3-249,0-2-1,0 0 1,0-1-1,0 0 1,-1-2-1,0 0 0,0-1 1,18-9-1,-4-9-3739</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5.059"/>
    </inkml:context>
    <inkml:brush xml:id="br0">
      <inkml:brushProperty name="width" value="0.025" units="cm"/>
      <inkml:brushProperty name="height" value="0.025" units="cm"/>
    </inkml:brush>
  </inkml:definitions>
  <inkml:trace contextRef="#ctx0" brushRef="#br0">1 107 10314,'0'0'7837,"12"2"-6172,49 4-54,0-3 0,63-5 0,137-19 14,-85 5-999,907-58-359,-1032 71-152,-34 2-248,-32 3-805,-80 9-8457,60-10 2348</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5.564"/>
    </inkml:context>
    <inkml:brush xml:id="br0">
      <inkml:brushProperty name="width" value="0.025" units="cm"/>
      <inkml:brushProperty name="height" value="0.025" units="cm"/>
    </inkml:brush>
  </inkml:definitions>
  <inkml:trace contextRef="#ctx0" brushRef="#br0">1 21 13613,'0'0'7644,"7"-5"-5674,-2 2-1778,-4 2-133,-1 0 0,1 0 0,0 0-1,0 0 1,0 0 0,0 1 0,0-1 0,0 0 0,0 1-1,0-1 1,0 0 0,0 1 0,1-1 0,-1 1 0,0 0-1,0-1 1,0 1 0,0 0 0,1 0 0,-1 0 0,0 0-1,0 0 1,1 0 0,-1 0 0,0 0 0,0 1 0,0-1-1,1 0 1,-1 1 0,0-1 0,0 1 0,0-1 0,0 1-1,0-1 1,0 1 0,0 0 0,0 0 0,0-1 0,0 1-1,0 0 1,0 0 0,0 0 0,-1 0 0,1 0 0,0 0-1,-1 0 1,1 0 0,-1 0 0,1 1 0,-1-1 0,1 1-1,7 15 368,0 1-97,1 0 0,1-1 0,17 22 0,-23-34-315,0 0 1,0-1-1,1 1 1,0-1-1,0 0 1,0-1-1,0 1 1,0-1-1,1 0 1,0 0-1,-1-1 1,1 1 0,0-2-1,12 4 1,-6-4-121,0 1 0,0-2 0,0 0 0,0 0 1,13-2-1,-13 0-741,0-1 1,0 0-1,0-1 1,0 0-1,12-6 0,-17 6 74,1 1-1,-1-2 0,0 1 1,0-1-1,0 0 0,-1-1 1,1 0-1,-1 0 0,-1 0 1,1 0-1,-1-1 0,0 0 1,-1 0-1,0 0 0,0-1 1,0 0-1,-1 1 0,0-14 7292,-3 21-6375,0 0 0,0 0 0,0 0 0,0 0 0,-12 12 2465,-12 19-901,-2 10 146,2 2 1,-36 87-1,51-106-1829,1 0-1,2 0 1,0 0 0,2 1-1,0 0 1,2 0-1,1 40 1,6-43-3024,9-11-2509</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6.253"/>
    </inkml:context>
    <inkml:brush xml:id="br0">
      <inkml:brushProperty name="width" value="0.025" units="cm"/>
      <inkml:brushProperty name="height" value="0.025" units="cm"/>
    </inkml:brush>
  </inkml:definitions>
  <inkml:trace contextRef="#ctx0" brushRef="#br0">0 1 8040,'0'0'13645,"4"72"-12845,-4-35 129,0 7-544,0 1-321,5 0-32,6-4 0,-1-8-257,-2-5-1376,-3-9-289,-5-10-929</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6.611"/>
    </inkml:context>
    <inkml:brush xml:id="br0">
      <inkml:brushProperty name="width" value="0.025" units="cm"/>
      <inkml:brushProperty name="height" value="0.025" units="cm"/>
    </inkml:brush>
  </inkml:definitions>
  <inkml:trace contextRef="#ctx0" brushRef="#br0">1 59 993,'0'0'18962,"59"-31"-18386,-16 28 33,5-2-545,11 2-224,0-3-3011,8-5-5157</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6.957"/>
    </inkml:context>
    <inkml:brush xml:id="br0">
      <inkml:brushProperty name="width" value="0.025" units="cm"/>
      <inkml:brushProperty name="height" value="0.025" units="cm"/>
    </inkml:brush>
  </inkml:definitions>
  <inkml:trace contextRef="#ctx0" brushRef="#br0">393 0 10314,'0'0'7682,"-12"1"-6257,-12 4-1037,1 1 1,0 0-1,0 2 1,0 1-1,1 0 0,0 2 1,-26 17-1,26-13-139,1 1 0,0 1 1,-24 25-1,38-35-201,1 0-1,0 1 1,0 0 0,0 0 0,1 0-1,0 1 1,1 0 0,0 0 0,0 0-1,1 0 1,0 0 0,-2 14 0,5-21-43,1 0 1,-1 1 0,1-1 0,-1 0 0,1 0 0,-1 0 0,1 0 0,0 1 0,0-1 0,0-1 0,0 1 0,1 0 0,-1 0 0,0 0 0,1 0 0,-1-1 0,1 1 0,0-1 0,-1 1-1,1-1 1,0 0 0,0 0 0,0 0 0,3 2 0,60 24-414,-51-23-32,-4 0-26,27 9-1755,-11-9-2208,-2-3-3509</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7.329"/>
    </inkml:context>
    <inkml:brush xml:id="br0">
      <inkml:brushProperty name="width" value="0.025" units="cm"/>
      <inkml:brushProperty name="height" value="0.025" units="cm"/>
    </inkml:brush>
  </inkml:definitions>
  <inkml:trace contextRef="#ctx0" brushRef="#br0">1 1 5990,'0'0'19250,"7"65"-19026,9-48-32,2-2-32,5-6-31,0-4-65,6-5-64,-4 0-1346,-5-7-1825,-1-8-3043,-4-6-3939</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7.659"/>
    </inkml:context>
    <inkml:brush xml:id="br0">
      <inkml:brushProperty name="width" value="0.025" units="cm"/>
      <inkml:brushProperty name="height" value="0.025" units="cm"/>
    </inkml:brush>
  </inkml:definitions>
  <inkml:trace contextRef="#ctx0" brushRef="#br0">84 1 12043,'0'0'5702,"-35"59"-3684,22-36-385,3 4-63,1 2-225,2 1-672,3 2-577,-1 2-64,5-1-545,0-4-3074,0-8-3940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8.033"/>
    </inkml:context>
    <inkml:brush xml:id="br0">
      <inkml:brushProperty name="width" value="0.025" units="cm"/>
      <inkml:brushProperty name="height" value="0.025" units="cm"/>
    </inkml:brush>
  </inkml:definitions>
  <inkml:trace contextRef="#ctx0" brushRef="#br0">0 67 19090,'0'0'7912,"56"-52"-14286,-28 37-4036</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8.391"/>
    </inkml:context>
    <inkml:brush xml:id="br0">
      <inkml:brushProperty name="width" value="0.025" units="cm"/>
      <inkml:brushProperty name="height" value="0.025" units="cm"/>
    </inkml:brush>
  </inkml:definitions>
  <inkml:trace contextRef="#ctx0" brushRef="#br0">1 0 13421,'0'0'8776,"23"45"-7815,4-23-641,5-1-224,7-4-32,-1-8-256,7-5-1121,-3-4-1057,-2-2-1154,-1-15-2305</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8.725"/>
    </inkml:context>
    <inkml:brush xml:id="br0">
      <inkml:brushProperty name="width" value="0.025" units="cm"/>
      <inkml:brushProperty name="height" value="0.025" units="cm"/>
    </inkml:brush>
  </inkml:definitions>
  <inkml:trace contextRef="#ctx0" brushRef="#br0">208 1 10282,'0'0'6726,"-38"52"-5989,15-16 288,-2 5 224,-2 8 64,1 0-160,6 5-160,-1-6-160,8-2-417,4-7-223,4-8-129,5-6 0,0-8-609,14-8-2690,-1-9-2178,4 0-6118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50.065"/>
    </inkml:context>
    <inkml:brush xml:id="br0">
      <inkml:brushProperty name="width" value="0.025" units="cm"/>
      <inkml:brushProperty name="height" value="0.025" units="cm"/>
    </inkml:brush>
  </inkml:definitions>
  <inkml:trace contextRef="#ctx0" brushRef="#br0">1 205 3235,'0'0'4564,"7"-4"-4377,12-2-52,0 0 1,0 1-1,0 0 0,1 2 0,-1 0 0,1 1 0,32 2 0,154 16 145,-171-12-183,1236 79 1152,-1218-81-1158,1477 3 175,-1468-6-266,640-10 199,1001-24 585,258-130-320,-1625 135-373,-334 30-196,1 0 0,-1-1 0,1 1 0,-1 0 0,0-1-1,1 0 1,-1 0 0,1 0 0,-1 0 0,0 0 0,0 0 0,0 0 0,0-1 0,1 1 0,-2-1 0,1 1 0,0-1-1,2-3 1,10-11-2831</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9.097"/>
    </inkml:context>
    <inkml:brush xml:id="br0">
      <inkml:brushProperty name="width" value="0.025" units="cm"/>
      <inkml:brushProperty name="height" value="0.025" units="cm"/>
    </inkml:brush>
  </inkml:definitions>
  <inkml:trace contextRef="#ctx0" brushRef="#br0">0 71 14350,'0'0'5610,"8"1"-4553,79 0 382,0-4-1,87-14 0,-36 2-1343,326-14-1426,-314 21-3643,-141 7 511</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9.443"/>
    </inkml:context>
    <inkml:brush xml:id="br0">
      <inkml:brushProperty name="width" value="0.025" units="cm"/>
      <inkml:brushProperty name="height" value="0.025" units="cm"/>
    </inkml:brush>
  </inkml:definitions>
  <inkml:trace contextRef="#ctx0" brushRef="#br0">1 55 11883,'0'0'10036,"0"8"-8642,0 0-1017,0 1 0,1-1 1,0 0-1,0 0 0,1 0 1,0 0-1,3 9 0,-3-14-331,-1 1 0,1-1-1,0 1 1,0-1 0,1 0-1,-1 0 1,1 0 0,-1 0-1,1 0 1,0-1-1,0 1 1,0-1 0,1 0-1,-1 0 1,0 0 0,1 0-1,0 0 1,-1-1 0,1 1-1,5 0 1,2 0-208,1 1 0,0-2 1,0 0-1,0 0 0,0-1 0,-1 0 1,1-1-1,0-1 0,0 0 1,0 0-1,-1-1 0,1-1 0,-1 0 1,0-1-1,0 0 0,16-10 0,-6 2-2002,0-1-1,25-24 1,35-40-8039,-69 66 8226,-37 43 14152,-11 27-9383,11-17-1173,9-16-821,1 2 0,1-1-1,1 1 1,-16 54 0,23-60-970,1 0 0,2 0 0,0 0 0,0 30 0,5-33-3667,7-9-3106</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49.976"/>
    </inkml:context>
    <inkml:brush xml:id="br0">
      <inkml:brushProperty name="width" value="0.025" units="cm"/>
      <inkml:brushProperty name="height" value="0.025" units="cm"/>
    </inkml:brush>
  </inkml:definitions>
  <inkml:trace contextRef="#ctx0" brushRef="#br0">629 0 14125,'0'0'4100,"-23"50"-3779,3 4 95,-10 16 257,-6 12-449,-5 7-128,-9 6-32,-2 4 0,-12-1 0,0 0 0,-2-5-32,-2-9-672,5-18-4325,11-11-4997</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0.337"/>
    </inkml:context>
    <inkml:brush xml:id="br0">
      <inkml:brushProperty name="width" value="0.025" units="cm"/>
      <inkml:brushProperty name="height" value="0.025" units="cm"/>
    </inkml:brush>
  </inkml:definitions>
  <inkml:trace contextRef="#ctx0" brushRef="#br0">622 0 16303,'0'0'4709,"-82"85"-3716,35-15-385,-10 14-223,-9 11-321,-2 7 0,-1 1-32,2-4-64,9-9-320,9-10-834,14-15-767,11-16-3621</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3.347"/>
    </inkml:context>
    <inkml:brush xml:id="br0">
      <inkml:brushProperty name="width" value="0.025" units="cm"/>
      <inkml:brushProperty name="height" value="0.025" units="cm"/>
    </inkml:brush>
  </inkml:definitions>
  <inkml:trace contextRef="#ctx0" brushRef="#br0">0 0 12524,'0'0'7751,"82"2"-6534,-28-2-672,14 0-385,3 3-128,-1-2-64,-9-1-1217,-12 0-2018,-18 0-1089,-15 0-2018</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3.677"/>
    </inkml:context>
    <inkml:brush xml:id="br0">
      <inkml:brushProperty name="width" value="0.025" units="cm"/>
      <inkml:brushProperty name="height" value="0.025" units="cm"/>
    </inkml:brush>
  </inkml:definitions>
  <inkml:trace contextRef="#ctx0" brushRef="#br0">0 37 14478,'0'0'3747,"61"2"-2626,0-7-384,10-3 96,18 0-289,2 3-480,2 2-128,-7 0-2210,-16 1-3427,-10-2-1442</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4.047"/>
    </inkml:context>
    <inkml:brush xml:id="br0">
      <inkml:brushProperty name="width" value="0.025" units="cm"/>
      <inkml:brushProperty name="height" value="0.025" units="cm"/>
    </inkml:brush>
  </inkml:definitions>
  <inkml:trace contextRef="#ctx0" brushRef="#br0">69 24 13068,'0'0'4784,"10"-4"-3845,-9 3-930,5-2 122,0 0 0,0 1 1,0 0-1,0 0 1,0 0-1,0 1 0,1 0 1,-1 0-1,1 0 0,-1 1 1,1 0-1,-1 0 1,0 1-1,1 0 0,-1 0 1,11 3-1,-9-1-114,0 1-1,-1 0 1,1 0 0,-1 0-1,0 1 1,0 0-1,-1 0 1,0 1 0,0 0-1,8 10 1,-11-12-17,0 0 0,-1 0 0,1 1-1,-1-1 1,0 0 0,0 1 0,-1 0 0,0 0 0,0-1 0,0 1 0,0 0 0,0 0 0,-1 0 0,0 0 0,0 0 0,-1 0 0,1 0 0,-1-1 0,-3 10 0,-1 0 20,0 0-1,-2 0 1,0 0 0,0-1 0,-1 0-1,-13 15 1,-67 73 152,45-54-141,20-19-267,12-15-746,1 0 0,-2-1 0,0 0 0,-13 10 0,12-16-7068</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5.859"/>
    </inkml:context>
    <inkml:brush xml:id="br0">
      <inkml:brushProperty name="width" value="0.025" units="cm"/>
      <inkml:brushProperty name="height" value="0.025" units="cm"/>
    </inkml:brush>
  </inkml:definitions>
  <inkml:trace contextRef="#ctx0" brushRef="#br0">264 116 4708,'4'-12'8291,"-4"11"-7805,16-55 2945,-16 53-3243,1 0-1,-1 0 1,0 0-1,0 0 1,0 1 0,0-1-1,-1 0 1,1 0 0,-2-4-1,1 6-101,1 1-1,0-1 1,-1 0-1,1 0 1,-1 0 0,0 1-1,1-1 1,-1 0-1,0 0 1,1 1-1,-1-1 1,0 1 0,0-1-1,1 1 1,-1-1-1,0 1 1,0-1-1,0 1 1,0 0 0,0-1-1,0 1 1,0 0-1,0 0 1,0 0-1,1-1 1,-1 1-1,-2 1 1,-1-1-45,0 1 0,1 0 0,-1 1 1,1-1-1,-1 0 0,1 1 0,-1 0 0,1 0 0,0 0 0,0 0 1,0 1-1,0-1 0,1 1 0,-1-1 0,1 1 0,-1 0 0,1 0 0,0 0 1,0 1-1,-2 3 0,-6 11 43,0 1 0,-7 24-1,16-41-66,-11 32 260,1 1 1,2 0 0,2 1-1,1 0 1,1 0-1,2 0 1,4 69 0,1-80-206,0 1 0,2 0 0,1-1 0,1 0 0,2 0 0,0-1 0,1 1 0,2-2 0,0 0 0,1 0 0,29 38 0,-40-59-8,-2-5 43,-12-23-406,-1 0-1,-18-24 1,-9-16-340,-81-140 180,121 206 459,1 0 0,0-1 1,0 1-1,0 0 0,0 0 1,0-1-1,0 1 0,-1 0 1,1 0-1,0-1 0,0 1 1,0 0-1,0-1 0,0 1 1,0 0-1,0 0 0,0-1 1,0 1-1,0 0 0,0 0 1,0-1-1,1 1 1,-1 0-1,0 0 0,0-1 1,0 1-1,0 0 0,0 0 1,0-1-1,1 1 0,-1 0 1,0 0-1,0 0 0,0-1 1,0 1-1,1 0 0,-1 0 1,0 0-1,0 0 0,1-1 1,-1 1-1,0 0 0,0 0 1,1 0-1,-1 0 0,0 0 1,0 0-1,1 0 0,-1 0 1,0 0-1,1 0 0,-1 0 1,0 0-1,0 0 0,1 0 1,-1 0-1,0 0 0,0 0 1,1 0-1,-1 0 0,0 0 1,0 1-1,1-1 1,-1 0-1,24 6-106,-22-6 120,95 25-1615,4-11-5328,-42-13 117</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6.232"/>
    </inkml:context>
    <inkml:brush xml:id="br0">
      <inkml:brushProperty name="width" value="0.025" units="cm"/>
      <inkml:brushProperty name="height" value="0.025" units="cm"/>
    </inkml:brush>
  </inkml:definitions>
  <inkml:trace contextRef="#ctx0" brushRef="#br0">91 49 12300,'0'0'3667,"-3"-7"-405,2 4-2932,-15-25 2027,15 27-2291,1 1 0,-1-1-1,0 0 1,1 1 0,-1-1 0,0 1-1,0-1 1,1 1 0,-1-1-1,0 1 1,0-1 0,0 1-1,0 0 1,0-1 0,0 1-1,0 0 1,0 0 0,1 0-1,-1 0 1,0 0 0,0 0-1,0 0 1,0 0 0,0 0 0,0 0-1,0 1 1,0-1 0,0 0-1,0 0 1,0 1 0,1-1-1,-1 1 1,0-1 0,0 1-1,0-1 1,1 1 0,-2 1-1,-2 1 17,1 1-1,-1 0 0,1 0 0,0 0 0,0 0 0,1 1 1,-1-1-1,1 1 0,0-1 0,0 1 0,0 0 0,1 0 1,0 0-1,0 0 0,0 0 0,1 0 0,-1 0 0,1 7 0,0-8-58,0-1-1,1 0 1,-1 1-1,0-1 1,1 0-1,0 0 1,0 0-1,0 1 0,0-1 1,0 0-1,1 0 1,-1-1-1,1 1 1,0 0-1,0 0 1,0-1-1,0 1 0,0-1 1,1 0-1,-1 1 1,1-1-1,-1 0 1,1-1-1,0 1 1,0 0-1,0-1 1,0 1-1,0-1 0,4 1 1,0-1-5,1 0 1,0 0-1,0-1 1,-1 0-1,1-1 1,0 1-1,0-1 1,-1-1-1,1 0 1,-1 0-1,1 0 1,-1-1-1,0 0 1,0 0-1,0-1 1,0 0-1,-1 0 0,1-1 1,-1 0-1,0 0 1,0 0-1,-1-1 1,0 1-1,0-1 1,0-1-1,-1 1 1,0-1-1,0 0 1,0 1-1,-1-2 1,0 1-1,-1 0 1,1-1-1,-1 1 1,-1-1-1,0 0 1,0 1-1,0-13 1,-1 20-24,0 0 0,0 0 1,0 0-1,0 0 1,0 0-1,0 0 1,0 0-1,0 1 1,0-1-1,-1 0 1,1 0-1,0 0 0,0 0 1,0 0-1,0 0 1,0 0-1,0 0 1,0 0-1,0 0 1,0 0-1,0 0 0,0 0 1,-1 0-1,1 0 1,0 0-1,0 0 1,0 0-1,0-1 1,0 1-1,0 0 1,0 0-1,0 0 0,0 0 1,0 0-1,0 0 1,0 0-1,0 0 1,-1 0-1,1 0 1,0 0-1,0 0 0,0 0 1,0 0-1,0 0 1,0 0-1,0-1 1,0 1-1,0 0 1,0 0-1,0 0 1,0 0-1,0 0 0,0 0 1,0 0-1,0 0 1,0 0-1,0 0 1,0 0-1,0-1 1,-7 12-115,-5 15 62,7-10 15,1 0 0,0-1 0,1 2 0,1-1 0,1 0-1,0 0 1,1 1 0,3 25 0,-3-41-56,0 1-1,0-1 0,0 1 1,0-1-1,1 1 1,-1-1-1,1 1 1,-1-1-1,1 1 1,-1-1-1,1 1 1,0-1-1,0 0 1,0 0-1,0 1 1,0-1-1,0 0 0,0 0 1,0 0-1,0 0 1,0 0-1,1 0 1,-1 0-1,0 0 1,1-1-1,-1 1 1,1-1-1,-1 1 1,1-1-1,-1 1 1,1-1-1,-1 0 0,1 1 1,-1-1-1,1 0 1,-1 0-1,1 0 1,-1 0-1,1-1 1,-1 1-1,1 0 1,-1-1-1,1 1 1,-1-1-1,1 1 1,1-2-1,4-1-745,-1 0-1,0-1 1,0 1 0,-1-1 0,1 0-1,-1-1 1,0 1 0,0-1 0,5-7-1,15-24-5651</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6.580"/>
    </inkml:context>
    <inkml:brush xml:id="br0">
      <inkml:brushProperty name="width" value="0.025" units="cm"/>
      <inkml:brushProperty name="height" value="0.025" units="cm"/>
    </inkml:brush>
  </inkml:definitions>
  <inkml:trace contextRef="#ctx0" brushRef="#br0">72 0 14670,'0'0'3235,"-4"12"-1377,-4 14-1446,-38 131 2728,41-137-2798,2 0 0,0 0 0,1 1 1,1-1-1,1 0 0,3 28 0,-2-43-320,1 1 0,-1-1-1,1 1 1,0-1 0,0 0 0,1 0 0,-1 0 0,1 0 0,0 0 0,1 0 0,-1-1 0,1 0 0,0 0 0,0 0-1,0 0 1,0 0 0,1-1 0,7 5 0,-8-6-11,-1 0 0,0-1-1,1 0 1,-1 0 0,1 0-1,-1 0 1,1 0 0,-1 0-1,1-1 1,0 0 0,-1 0-1,1 0 1,0 0 0,-1 0-1,1-1 1,-1 0 0,1 0-1,-1 0 1,1 0 0,-1 0-1,1-1 1,-1 1 0,0-1-1,0 0 1,0 0 0,0 0-1,0 0 1,0-1 0,3-3-1,2-5-71,1 0-1,-1 0 0,-1-1 1,0 0-1,-1 0 0,0-1 1,-1 0-1,-1 0 1,0 0-1,0-1 0,2-19 1,1-19 52,0-81 0,-7 132 8,0 0 7,0-33-68,-3 28-90,-3 22-35,-3 17 357,2 1 1,1 0-1,-3 64 0,9-82-417,1 0 0,0 0-1,1 0 1,1 0 0,8 25 0,-8-32-464,0-1-1,1 0 1,0 1 0,1-2-1,-1 1 1,10 11 0,5 0-7686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6:46.923"/>
    </inkml:context>
    <inkml:brush xml:id="br0">
      <inkml:brushProperty name="width" value="0.025" units="cm"/>
      <inkml:brushProperty name="height" value="0.025" units="cm"/>
    </inkml:brush>
  </inkml:definitions>
  <inkml:trace contextRef="#ctx0" brushRef="#br0">1 101 2402,'301'6'5681,"-1"5"-4210,302 5-1160,1256-24 812,0-42-1269,1752-26 5693,-3286 82-5125,123 1-2899,-425-9-502,-23-5-1041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6.936"/>
    </inkml:context>
    <inkml:brush xml:id="br0">
      <inkml:brushProperty name="width" value="0.025" units="cm"/>
      <inkml:brushProperty name="height" value="0.025" units="cm"/>
    </inkml:brush>
  </inkml:definitions>
  <inkml:trace contextRef="#ctx0" brushRef="#br0">1 40 16143,'0'0'8745,"51"-32"-8105,3 28-384,10 2-224,-1 2-32,-4 0-2210,-11 0-2306,-7-1-3908</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7.313"/>
    </inkml:context>
    <inkml:brush xml:id="br0">
      <inkml:brushProperty name="width" value="0.025" units="cm"/>
      <inkml:brushProperty name="height" value="0.025" units="cm"/>
    </inkml:brush>
  </inkml:definitions>
  <inkml:trace contextRef="#ctx0" brushRef="#br0">1 65 14061,'0'0'10186,"21"-47"-10859,-1 39-3843,9-1-9257</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7.685"/>
    </inkml:context>
    <inkml:brush xml:id="br0">
      <inkml:brushProperty name="width" value="0.025" units="cm"/>
      <inkml:brushProperty name="height" value="0.025" units="cm"/>
    </inkml:brush>
  </inkml:definitions>
  <inkml:trace contextRef="#ctx0" brushRef="#br0">1 1 11691,'0'0'9332,"3"11"-8900,8 32 255,-3 0 0,-2 1 0,1 52 0,7 50 136,-5-100-798,0 7-503,-6-19-3916,-14-34-2113,-7-12 2583,-2-9-731</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8.043"/>
    </inkml:context>
    <inkml:brush xml:id="br0">
      <inkml:brushProperty name="width" value="0.025" units="cm"/>
      <inkml:brushProperty name="height" value="0.025" units="cm"/>
    </inkml:brush>
  </inkml:definitions>
  <inkml:trace contextRef="#ctx0" brushRef="#br0">81 176 737,'-23'-34'3235,"-1"0"-64,8 4-289,4 5 97,6 5-64,6 7-224,2 3-513,14 3-865,13 4-448,5 3-97,14 0-351,0 0-321,13 3-96,1 0-833,6-3-3363,-2-1-10089</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8.842"/>
    </inkml:context>
    <inkml:brush xml:id="br0">
      <inkml:brushProperty name="width" value="0.025" units="cm"/>
      <inkml:brushProperty name="height" value="0.025" units="cm"/>
    </inkml:brush>
  </inkml:definitions>
  <inkml:trace contextRef="#ctx0" brushRef="#br0">9 1 10826,'0'0'7303,"0"13"-6513,-5 240 2805,2 165 343,3-410-3886,5 47 125,-5-53-166,1 0 0,-1-1 1,0 1-1,1 0 0,-1-1 0,1 1 0,-1-1 0,1 1 0,0-1 0,-1 1 0,1-1 0,0 1 0,0-1 0,0 0 0,0 0 0,1 1 0,-1-1 1,0 0-1,0 0 0,1 0 0,-1 0 0,0 0 0,1-1 0,-1 1 0,1 0 0,2 0 0,-2-1 32,1-1 0,-1 0 1,0 1-1,1-1 0,-1 0 0,0 0 0,0-1 0,0 1 0,0 0 1,0-1-1,0 1 0,-1-1 0,1 1 0,0-1 0,-1 0 0,1 0 1,-1 0-1,0 0 0,0 0 0,1 0 0,-1 0 0,0 0 0,-1-1 1,2-3-1,20-62 169,-21 67-211,6-36-26,0 0 0,-3 0 0,-1 0 0,-1-1 1,-6-58-1,3 93-37,1 0 1,-1 0-1,0 0 1,0 0 0,0 0-1,0 1 1,0-1-1,-1 0 1,1 1-1,-4-5 1,-6 3-325,3 21 156,6-10 210,1 0 1,0 1 0,0-1 0,1 0 0,0 1-1,0-1 1,1 0 0,0 0 0,0 1 0,0-1-1,1 0 1,0 0 0,1 0 0,-1 0-1,5 7 1,-3-9 17,-1-1-1,1 0 0,0 1 1,0-1-1,0-1 0,1 1 1,-1-1-1,1 1 0,0-1 1,0-1-1,0 1 0,0-1 1,1 0-1,-1 0 1,0 0-1,1-1 0,0 1 1,-1-2-1,1 1 0,6 0 1,-2-1 18,0 0-1,1-1 1,-1 0 0,0 0 0,0-1 0,0-1 0,0 0 0,0 0 0,-1-1 0,1 0 0,-1 0-1,0-1 1,17-12 0,-20 12-1,0 0 0,0 0 0,0 0-1,-1 0 1,0-1 0,0 0 0,0 0-1,-1 0 1,0-1 0,0 0 0,0 1-1,-1-2 1,0 1 0,-1 0 0,1 0-1,-1-1 1,-1 1 0,1-1 0,-1-11 0,-16 71-320,14-45 312,0-1 1,0 1-1,1 0 0,0-1 0,0 1 1,1 0-1,0 0 0,0-1 0,3 10 1,-3-13 19,0-1 1,1 0 0,-1 0 0,1 1-1,0-1 1,-1 0 0,1-1 0,0 1-1,0 0 1,1 0 0,-1-1 0,0 1 0,0-1-1,1 0 1,-1 0 0,1 0 0,-1 0-1,1 0 1,-1 0 0,1-1 0,0 1 0,-1-1-1,1 0 1,0 0 0,-1 0 0,4 0-1,8-1 39,0 0 0,0-2 0,0 1-1,-1-2 1,1 1 0,-1-2-1,0 0 1,0-1 0,-1 0 0,14-9-1,52-21-14,-77 35-63,0 1-1,0-1 0,0 1 0,0-1 0,0 1 0,0-1 0,0 1 0,0 0 0,0 0 0,0 0 1,0-1-1,0 1 0,0 0 0,0 0 0,0 0 0,1 1 0,-1-1 0,0 0 0,0 0 1,0 1-1,0-1 0,0 0 0,0 1 0,0-1 0,0 1 0,0 0 0,0-1 0,0 1 0,-1 0 1,1-1-1,0 1 0,0 0 0,-1 0 0,1 0 0,0-1 0,0 3 0,1 2 62,0 1 0,-1 0-1,0-1 1,0 1-1,0 0 1,-1 7 0,0-7-129,0 0 0,1 0 0,0 0 0,0-1 0,0 1 0,0 0 0,3 5 0,-3-10-25,0 0 0,0 0 0,0 1 0,-1-1-1,1-1 1,0 1 0,0 0 0,1 0 0,-1 0-1,0 0 1,0-1 0,0 1 0,1 0 0,-1-1-1,0 0 1,0 1 0,1-1 0,-1 1 0,0-1 0,1 0-1,-1 0 1,0 0 0,1 0 0,-1 0 0,1 0-1,-1 0 1,0-1 0,1 1 0,-1 0 0,0-1 0,1 1-1,-1-1 1,0 1 0,2-2 0,1 0-366,0 0 0,-1-1 0,1 1 0,-1-1 1,0 1-1,0-1 0,0 0 0,0-1 0,0 1 0,0 0 0,-1-1 0,0 1 1,0-1-1,0 0 0,0 0 0,0 0 0,-1 0 0,0 0 0,0 0 1,0 0-1,0-5 0,3-10-2410,-2 0 0,-1 0 1,-1-27-1,-1 31 3082,-1-1 1,0 1-1,-1 0 0,-1 0 1,-1 0-1,0 1 0,-9-20 1,-31-50 4480,-7-13 7223,62 115-9093,8 8-4337,-7-15-2313</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9:59.487"/>
    </inkml:context>
    <inkml:brush xml:id="br0">
      <inkml:brushProperty name="width" value="0.025" units="cm"/>
      <inkml:brushProperty name="height" value="0.025" units="cm"/>
    </inkml:brush>
  </inkml:definitions>
  <inkml:trace contextRef="#ctx0" brushRef="#br0">137 108 13901,'3'-6'232,"20"-53"2048,-22 31 165,-1 27-2296,0 0-1,-1 0 0,1 1 1,0-1-1,-1 0 0,1 0 1,-1 1-1,1-1 1,-1 0-1,1 1 0,-1-1 1,1 1-1,-1-1 0,0 1 1,1-1-1,-1 1 1,0-1-1,1 1 0,-1-1 1,0 1-1,0 0 0,1-1 1,-1 1-1,0 0 1,0 0-1,-1-1 0,-4 1-92,-1 0 0,1 1-1,0 0 1,-1 0 0,1 0-1,0 0 1,0 1 0,0 0 0,0 0-1,0 1 1,1 0 0,-1 0-1,1 0 1,0 1 0,0-1-1,0 1 1,0 0 0,0 1 0,1-1-1,0 1 1,0 0 0,0 0-1,1 0 1,-1 1 0,1-1-1,0 1 1,1 0 0,0 0 0,-2 6-1,4-11-60,0 0 0,0 0 0,0 0 0,0 0 0,0 0 0,0 0 0,0 0 0,1 0 0,-1 0 0,0 0-1,1 0 1,-1 0 0,1 0 0,-1-1 0,1 1 0,-1 0 0,1 0 0,0 0 0,-1-1 0,1 1 0,0 0 0,0-1 0,0 1 0,-1 0 0,1-1-1,0 1 1,0-1 0,0 1 0,0-1 0,0 0 0,0 1 0,0-1 0,0 0 0,0 0 0,0 0 0,0 0 0,0 0 0,1 0 0,52 0-522,-36 0 152,16-1-277,4 1-381,52 5 0,-79-4 936,0 1 1,0 1-1,0-1 0,-1 2 1,1-1-1,-1 2 1,0-1-1,0 1 1,12 8-1,-20-11 105,1-1-1,-1 1 1,0 0 0,0 0 0,1 0-1,-1 0 1,0 0 0,-1 0-1,1 1 1,0-1 0,-1 1-1,1-1 1,-1 1 0,0 0-1,0-1 1,0 1 0,0 0 0,0 0-1,-1 0 1,1 0 0,-1-1-1,0 7 1,0-4 154,-2 0 0,1 0 0,0 0 0,-1 0 0,0 0 0,0-1 1,-1 1-1,1-1 0,-1 0 0,0 1 0,0-1 0,-5 4 0,-5 6 248,-1-1-1,0-1 1,-1 0 0,0-1-1,-1-1 1,-19 10 0,34-20-411,-59 23 359,59-22-375,0 0 0,-1-1 1,1 1-1,-1-1 0,1 1 0,-1-1 0,0 0 1,1 1-1,-1-1 0,1 0 0,-1 0 1,0 0-1,1 0 0,-1-1 0,1 1 1,-1 0-1,1-1 0,-1 1 0,1-1 0,-1 1 1,1-1-1,-1 0 0,1 0 0,-1 1 1,1-1-1,0 0 0,0 0 0,0 0 1,-1-1-1,1 1 0,0 0 0,0 0 1,0-1-1,-1-1 0,1-7-758,0 1 0,0 0 1,1-1-1,0 1 0,1 0 0,0 0 0,1-1 0,-1 1 1,2 0-1,-1 0 0,1 0 0,1 1 0,4-10 0,21-51-6229</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00.002"/>
    </inkml:context>
    <inkml:brush xml:id="br0">
      <inkml:brushProperty name="width" value="0.025" units="cm"/>
      <inkml:brushProperty name="height" value="0.025" units="cm"/>
    </inkml:brush>
  </inkml:definitions>
  <inkml:trace contextRef="#ctx0" brushRef="#br0">36 0 10922,'0'0'3524,"1"8"-1725,0 14-917,-1-1 1,-2 1 0,0-1 0,-9 41-1,-4 37 577,12-73-1058,0 7 281,2 44 0,1-70-641,0 0 0,1 0 0,0 0 0,0 0-1,1 0 1,0 0 0,0 0 0,0-1-1,1 1 1,0-1 0,0 0 0,7 9-1,-10-14-26,1 0-1,-1-1 0,1 1 1,-1 0-1,1-1 0,0 1 0,-1 0 1,1-1-1,0 1 0,0-1 0,-1 0 1,1 1-1,0-1 0,0 1 1,0-1-1,-1 0 0,1 0 0,0 1 1,0-1-1,0 0 0,0 0 1,0 0-1,-1 0 0,1 0 0,0 0 1,0 0-1,0 0 0,0-1 0,0 1 1,-1 0-1,1 0 0,0-1 1,0 1-1,0 0 0,-1-1 0,1 1 1,0-1-1,0 1 0,-1-1 1,1 1-1,0-1 0,-1 0 0,1 1 1,-1-1-1,1 0 0,-1 0 0,1 1 1,-1-1-1,0 0 0,1 0 1,-1 0-1,1 0 0,17-45 266,-10 6-461,-1 0 1,3-77-1,-11 134 155,2 0-1,0 0 0,1 0 1,0 0-1,2-1 1,6 21-1,-8-32 43,0 0 0,0 0 0,1 0 0,-1 0 0,1 0 0,1-1 0,-1 0 0,0 1-1,1-1 1,0 0 0,0-1 0,0 1 0,1-1 0,-1 0 0,1 0 0,0 0 0,0-1 0,0 1 0,0-1 0,0 0 0,0-1 0,0 1 0,10 0 0,-4-1 32,-1 0-1,0-1 1,1 0 0,-1-1 0,0 0 0,0 0 0,0-1 0,0-1 0,0 0 0,0 0-1,0-1 1,-1 0 0,0-1 0,1 1 0,-2-2 0,1 0 0,9-8 0,-7 5 42,-1-1 1,0 0 0,0 0 0,-1-1 0,-1-1 0,0 1 0,0-1 0,-1 0 0,-1-1 0,0 0-1,0 0 1,3-15 0,-8 14-55,-9 17 2,-9 20 30,11-12 21,0 0-1,0 1 1,1 0 0,1 0-1,0 0 1,1 1 0,0-1-1,0 1 1,2 0-1,-1 0 1,2 18 0,0-29-60,1 0 0,-1 0 1,1 0-1,0 0 0,0 1 1,-1-1-1,2 0 0,-1 0 1,0 0-1,0-1 0,0 1 1,1 0-1,-1 0 0,1-1 1,0 1-1,-1-1 0,1 1 1,0-1-1,0 0 0,3 2 1,0 0 48,0-1 0,0-1 0,0 1 0,0-1 0,0 1 1,0-1-1,0-1 0,0 1 0,8-1 0,-8 0-169,0 0 0,1-1-1,-1 1 1,0-1 0,0-1 0,-1 1 0,1-1-1,0 1 1,8-6 0,-11 6-132,1 0-1,-1-1 1,0 1 0,0-1 0,-1 0-1,1 1 1,0-1 0,-1 0 0,1 0-1,-1 0 1,1 0 0,-1 0-1,0-1 1,0 1 0,0 0 0,0-1-1,0 1 1,0 0 0,0-6 0,-1-63-10064,-6 25 1427</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00.344"/>
    </inkml:context>
    <inkml:brush xml:id="br0">
      <inkml:brushProperty name="width" value="0.025" units="cm"/>
      <inkml:brushProperty name="height" value="0.025" units="cm"/>
    </inkml:brush>
  </inkml:definitions>
  <inkml:trace contextRef="#ctx0" brushRef="#br0">0 1 9705,'0'0'11019,"50"43"-10987,-25-20-193,8 0-2113,0-2-2242,3-3 544</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00.799"/>
    </inkml:context>
    <inkml:brush xml:id="br0">
      <inkml:brushProperty name="width" value="0.025" units="cm"/>
      <inkml:brushProperty name="height" value="0.025" units="cm"/>
    </inkml:brush>
  </inkml:definitions>
  <inkml:trace contextRef="#ctx0" brushRef="#br0">217 0 7527,'0'0'13330,"-9"7"-12903,-27 25-69,34-29-355,0 0 0,0 1 1,0 0-1,0-1 0,0 1 0,1 0 1,0 0-1,0 0 0,0 0 1,0 0-1,0 0 0,1 0 0,0 0 1,0 1-1,0-1 0,0 0 0,1 0 1,0 0-1,-1 0 0,1 0 1,1 0-1,-1 0 0,1 0 0,-1-1 1,1 1-1,0 0 0,1-1 0,-1 0 1,0 1-1,5 3 0,3 0-310,0 0-1,-1 0 0,0 1 1,0 0-1,15 17 0,-19-17 463,-1-1 0,1 1-1,-1 0 1,-1 0 0,1 0 0,-1 0-1,-1 1 1,1-1 0,-2 1 0,1-1-1,-1 1 1,0 0 0,-1 14 0,-1-5 119,-1 0 0,0-1 0,-1 1 0,-1 0 1,0-1-1,-2 0 0,0 0 0,-1 0 1,-12 22-1,13-28-6,-1-1 1,0 1-1,0-2 1,0 1-1,-2-1 1,1 0-1,-1 0 1,0-1-1,-1 0 0,0-1 1,0 0-1,0-1 1,-1 0-1,-21 8 1,30-12-252,-1-1 0,0 0 0,1 0 1,-1-1-1,0 1 0,0-1 0,0 1 1,0-1-1,1 0 0,-1 0 1,0 0-1,0 0 0,0 0 0,0-1 1,1 0-1,-1 1 0,0-1 0,0 0 1,1 0-1,-1 0 0,-4-3 0,5 1-52,0 1-1,0 0 0,1-1 0,-1 1 0,1-1 0,-1 0 0,1 1 1,0-1-1,0 0 0,0 0 0,0 0 0,1 1 0,-1-1 0,1 0 0,0 0 1,0 0-1,0-4 0,1-6-206,0 0 1,1 0-1,0 0 1,2 0-1,-1 1 1,1-1-1,1 1 1,9-17-1,10-8-350,3 2 0,1 0 1,1 2-1,65-57 0,-57 57 580,-1-2 1,-2-1-1,41-58 0,-59 56 285,-19 28 79,-15 18-186,11-3-117,0 1 0,1-1 0,0 1 0,0 1 1,0-1-1,1 1 0,-1 0 0,2 0 1,-1 0-1,1 1 0,0 0 0,1 0 1,0 0-1,0 0 0,1 0 0,0 1 0,-2 15 1,4-23-31,0 1-1,1-1 1,-1 0 0,1 0 0,-1 0 0,1 0-1,-1 0 1,1 0 0,0 1 0,-1-1 0,1-1 0,0 1-1,0 0 1,0 0 0,0 0 0,0 0 0,0 0 0,0-1-1,0 1 1,0-1 0,0 1 0,0 0 0,0-1-1,1 0 1,-1 1 0,0-1 0,0 0 0,1 0 0,1 1-1,45 1 258,-38-2-241,135-12 93,-42 1-80,-101 11-16,0 0-1,0 0 0,-1 0 0,1 0 0,0 1 0,0-1 0,0 1 1,-1-1-1,1 1 0,0 0 0,0-1 0,1 2 0,24 6-1487,23-9-5441,-19-3-476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01.333"/>
    </inkml:context>
    <inkml:brush xml:id="br0">
      <inkml:brushProperty name="width" value="0.025" units="cm"/>
      <inkml:brushProperty name="height" value="0.025" units="cm"/>
    </inkml:brush>
  </inkml:definitions>
  <inkml:trace contextRef="#ctx0" brushRef="#br0">105 172 13677,'0'0'1415,"3"-10"304,6-33 85,-9 43-1746,1-1 0,-1 0 0,1 1 1,-1-1-1,0 0 0,0 1 0,1-1 0,-1 0 1,0 0-1,0 1 0,0-1 0,0 0 0,0 1 0,0-1 1,0 0-1,0 0 0,0 1 0,0-1 0,0 0 1,-1 0-1,1 1 0,0-1 0,0 0 0,-1 1 0,1-1 1,-1 0-1,1 1 0,0-1 0,-1 1 0,1-1 1,-1 0-1,1 1 0,-1-1 0,0 1 0,1-1 0,-1 1 1,1 0-1,-1-1 0,0 1 0,1 0 0,-1-1 1,0 1-1,0 0 0,1 0 0,-1 0 0,0 0 0,1-1 1,-1 1-1,0 0 0,0 0 0,1 0 0,-1 1 0,0-1 1,0 0-1,1 0 0,-1 0 0,0 0 0,1 1 1,-1-1-1,0 0 0,1 1 0,-1-1 0,0 0 0,1 1 1,-2 0-1,-4 2 46,1 0-1,-1 0 1,1 1 0,0-1 0,-9 9 0,9-7-10,0 1-1,1 0 1,-1 0 0,1 0-1,0 0 1,1 1 0,-1 0 0,1-1-1,1 1 1,-1 0 0,1 1-1,1-1 1,-1 0 0,1 1 0,0-1-1,1 0 1,0 13 0,1-18-68,0 0 1,-1 0-1,1 0 1,0-1 0,1 1-1,-1 0 1,0-1-1,0 1 1,1-1-1,-1 1 1,1-1-1,-1 0 1,1 1 0,0-1-1,-1 0 1,1 0-1,0 0 1,0-1-1,0 1 1,0 0-1,0-1 1,0 1 0,0-1-1,0 1 1,0-1-1,0 0 1,0 0-1,0 0 1,0 0-1,4-1 1,2 1 34,0-1 0,0 0 0,0 0-1,0-1 1,0 0 0,12-4 0,-5-3-47,0 0 1,-1 0-1,0-1 1,-1-1-1,0 0 1,0-1-1,-1-1 1,-1 1-1,0-2 0,-1 0 1,-1 0-1,0-1 1,-1 0-1,0 0 1,-1-1-1,7-25 1,-12 12 4,-2 29-21,0 0 0,-1-1 0,1 1 0,0 0 0,0-1 0,-1 1 0,1 0-1,0-1 1,0 1 0,-1 0 0,1 0 0,0-1 0,-1 1 0,1 0-1,0 0 1,-1-1 0,1 1 0,0 0 0,-1 0 0,1 0 0,0 0-1,-1 0 1,1 0 0,-1-1 0,1 1 0,0 0 0,-1 0 0,1 0-1,-1 0 1,1 0 0,0 0 0,-1 1 0,1-1 0,-1 0 0,-2 1-4,-1 1 1,1 0 0,0 0 0,0 0 0,0 0-1,0 0 1,1 0 0,-1 1 0,1 0-1,-1-1 1,-3 6 0,-2 3 86,1 1 0,0-1-1,1 1 1,0 1 0,1-1 0,0 1 0,1 0-1,0 0 1,1 0 0,0 0 0,1 1 0,1-1-1,0 1 1,2 16 0,0-26-63,-1-1 0,1 1 1,0 0-1,1 0 0,-1-1 1,1 1-1,-1-1 0,1 0 1,0 1-1,0-1 0,1 0 1,-1 0-1,1 0 0,-1 0 0,1-1 1,0 1-1,0-1 0,0 0 1,0 1-1,1-1 0,-1-1 1,0 1-1,1 0 0,0-1 1,-1 0-1,1 0 0,0 0 0,-1 0 1,1-1-1,6 1 0,1 0 3,-1 0 0,1-1 0,-1 0-1,1-1 1,-1 0 0,1-1-1,-1 0 1,0-1 0,0 0 0,14-6-1,-9 1-10,0 0-1,-1-1 0,0-1 0,0 0 1,17-19-1,-27 26 2,0-1 0,0-1 0,0 1 0,0-1 0,-1 1 1,1-1-1,-1 0 0,-1 0 0,1 0 0,-1-1 0,0 1 0,0-1 0,0 1 0,-1-1 0,0 0 1,0 0-1,0 1 0,-1-1 0,0-7 0,0 13-6,-1-1 0,1 1 0,0-1 0,-1 1 0,1-1 1,-1 1-1,1-1 0,-1 1 0,1-1 0,-1 1 0,1 0 0,-1-1 0,1 1 0,-1 0 1,0 0-1,1-1 0,-1 1 0,0 0 0,1 0 0,-1 0 0,0 0 0,1 0 0,-1 0 1,0 0-1,1 0 0,-1 0 0,0 0 0,1 0 0,-1 0 0,1 0 0,-1 0 0,0 1 0,1-1 1,-1 0-1,0 0 0,1 1 0,-1 0 0,-24 9 68,18-4-45,0 0 1,0 0-1,0 0 1,1 1-1,0 0 1,0 0 0,0 0-1,-4 9 1,8-12-11,-1 0 1,1 1-1,0-1 1,0 1-1,0 0 1,1 0-1,-1-1 1,1 1-1,0 0 1,1 0-1,-1 0 1,1 0-1,0 0 1,0 0-1,0 0 1,2 7-1,0-10-53,0 1 1,0 0-1,0-1 0,0 1 1,0-1-1,0 0 1,0 0-1,1 0 0,0 0 1,-1 0-1,1 0 0,0-1 1,0 1-1,-1-1 1,1 0-1,0 0 0,0 0 1,1 0-1,-1-1 0,0 1 1,0-1-1,0 1 0,6-2 1,7 2-1292,-1 0 1,1-2-1,24-3 0,7-10-3991,3-7-2632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6:47.628"/>
    </inkml:context>
    <inkml:brush xml:id="br0">
      <inkml:brushProperty name="width" value="0.025" units="cm"/>
      <inkml:brushProperty name="height" value="0.025" units="cm"/>
    </inkml:brush>
  </inkml:definitions>
  <inkml:trace contextRef="#ctx0" brushRef="#br0">0 260 6790,'14'0'395,"508"-5"3341,236 1-2902,814-33-690,-405-56 1590,112-6-526,-1120 89-2345,-11-1-1965</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01.676"/>
    </inkml:context>
    <inkml:brush xml:id="br0">
      <inkml:brushProperty name="width" value="0.025" units="cm"/>
      <inkml:brushProperty name="height" value="0.025" units="cm"/>
    </inkml:brush>
  </inkml:definitions>
  <inkml:trace contextRef="#ctx0" brushRef="#br0">136 0 16784,'0'0'2851,"-12"0"-940,2 0-1657,0 1 0,0 0 0,0 0 0,0 1 0,-9 3 0,16-4-160,0 0 1,0 0-1,0 0 1,0 0-1,1 0 1,-1 1-1,0-1 1,1 1 0,-1 0-1,1 0 1,0 0-1,-1 0 1,1 0-1,0 0 1,0 1 0,1-1-1,-1 1 1,0-1-1,1 1 1,0 0-1,-1-1 1,1 1-1,0 0 1,0 0 0,0 6-1,1-7-93,0 1 0,1-1 0,-1 1-1,1-1 1,0 1 0,0-1 0,0 0 0,0 1 0,0-1-1,0 0 1,1 0 0,-1 0 0,1 0 0,-1 0 0,1 0-1,0 0 1,0-1 0,0 1 0,0-1 0,0 1-1,0-1 1,0 0 0,0 0 0,4 2 0,65 25-1595,-60-24 1048,12 4-181,12 3 140,-1 1 0,0 2 0,52 30 0,-85-43 746,1-1 0,-1 1 0,0-1 0,0 1 1,0 0-1,0-1 0,0 1 0,0 0 0,0 0 0,0 0 0,-1-1 0,1 1 1,0 0-1,0 0 0,-1 0 0,1 1 0,-1-1 0,1 0 0,-1 0 0,1 0 1,-1 0-1,0 0 0,1 1 0,-1-1 0,0 0 0,0 2 0,0-1-3,-1-1-1,0 1 1,0-1-1,0 0 0,0 1 1,0-1-1,0 0 1,-1 0-1,1 0 1,0 0-1,-1 0 0,1 0 1,0 0-1,-1 0 1,1 0-1,-4 0 0,-10 5 566,-1-1-1,-32 6 1,44-11-639,-9 3-361,-61 8 646,68-11-1594,0 0-1,0 0 1,0 0-1,1-1 1,-1 0-1,-6-2 1,-5-8-13091</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02.359"/>
    </inkml:context>
    <inkml:brush xml:id="br0">
      <inkml:brushProperty name="width" value="0.025" units="cm"/>
      <inkml:brushProperty name="height" value="0.025" units="cm"/>
    </inkml:brush>
  </inkml:definitions>
  <inkml:trace contextRef="#ctx0" brushRef="#br0">1 1 13389,'0'0'8167,"11"54"-7238,1-16 352,8 7-63,-1 0-610,10-5-416,10-6-128,6-11 1,7-11-1,7-11-289,-6-1-1440,3-24-513,-5-9-1250,-8-10-2689,-12-6-2692</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02.738"/>
    </inkml:context>
    <inkml:brush xml:id="br0">
      <inkml:brushProperty name="width" value="0.025" units="cm"/>
      <inkml:brushProperty name="height" value="0.025" units="cm"/>
    </inkml:brush>
  </inkml:definitions>
  <inkml:trace contextRef="#ctx0" brushRef="#br0">228 1 9577,'0'0'9161,"-34"52"-7592,11-1-191,3 9-418,-7 6-159,0 4 160,9-2 0,-3 1-352,9-2-353,1-3-192,5-2-32,5-7-64,-5 0-1954,-3-12-2434,-3-7-6022</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04.172"/>
    </inkml:context>
    <inkml:brush xml:id="br0">
      <inkml:brushProperty name="width" value="0.025" units="cm"/>
      <inkml:brushProperty name="height" value="0.025" units="cm"/>
    </inkml:brush>
  </inkml:definitions>
  <inkml:trace contextRef="#ctx0" brushRef="#br0">1 0 16367,'0'0'2595,"0"78"-2051,9-21 97,-2 12-257,2 7-287,0 2-33,1-1-32,5-3 32,-3-3-481,-1-6-768,-9-3-1089,-2-5-2883</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04.582"/>
    </inkml:context>
    <inkml:brush xml:id="br0">
      <inkml:brushProperty name="width" value="0.025" units="cm"/>
      <inkml:brushProperty name="height" value="0.025" units="cm"/>
    </inkml:brush>
  </inkml:definitions>
  <inkml:trace contextRef="#ctx0" brushRef="#br0">0 1 17104,'0'0'4869,"59"15"-4293,-41-13-480,3-2-192,-6 0-2754,-5-15-6119</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06.737"/>
    </inkml:context>
    <inkml:brush xml:id="br0">
      <inkml:brushProperty name="width" value="0.025" units="cm"/>
      <inkml:brushProperty name="height" value="0.025" units="cm"/>
    </inkml:brush>
  </inkml:definitions>
  <inkml:trace contextRef="#ctx0" brushRef="#br0">1185 612 4676,'-277'39'4169,"-376"11"-4534,420-46 5290,212-7-3050,21 3-1843,0-1 0,0 1 0,0 0 0,0 0 0,0 0 0,0 0 0,0-1 0,-1 1 0,1 0 0,0 0 0,0 0 0,0-1 0,0 1 0,0 0 0,0 0 0,0 0 0,0 0 0,0-1 0,0 1 0,0 0 0,0 0 0,0 0 0,0-1 0,1 1 0,-1 0 0,0 0 0,0 0 0,0 0 0,0-1 0,0 1 0,0 0 0,0 0 0,0 0 0,1 0 0,-1 0 0,0-1 0,0 1 0,0 0 0,0 0 0,0 0 0,1 0 0,-1 0 0,0 0 0,0 0 0,1 0 0,34-15 448,430-53-336,-311 50-122,1561-124 960,-1379 121-1014,3079-106 117,-809 33 452,-1896 64-433,-581 25-158,536-46-1606,-626 43 1233,-28-1-25,-25 0 29,-21 2 74,-2 1 0,1 2 1,-49 0-1,22 1 286,-1007-14 441,812 18 67,-1591 46 323,773-10-2529,337-22 1072,-731 25 707,10 73 1453,447 63-1689,975-166-412,33-6-37,19-2 228,28-3-30,410-41 1018,-180 12-132,1762-118 1113,8 46-803,-907 48-384,422-6 1248,-283 13-2819,-1136 39-940,-132 6 1279,-11 0 491,-20-1-167,-907 0-817,784 5 1333,-3907 251 3028,2640-85-4335,1154-142-2135</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07.468"/>
    </inkml:context>
    <inkml:brush xml:id="br0">
      <inkml:brushProperty name="width" value="0.025" units="cm"/>
      <inkml:brushProperty name="height" value="0.025" units="cm"/>
    </inkml:brush>
  </inkml:definitions>
  <inkml:trace contextRef="#ctx0" brushRef="#br0">1129 295 2274,'42'-23'5218,"22"-21"-2757,-59 40-2299,-1 1-1,0-1 1,0 0 0,0 0-1,0 0 1,-1 0-1,0-1 1,0 1 0,0-1-1,0 0 1,-1 0 0,1 0-1,-1 0 1,-1 0 0,1-1-1,-1 1 1,0-1 0,0 1-1,0-11 1,-2 11-76,0 1-1,-1 0 1,1 0 0,-1 0 0,0 0 0,-1 0 0,1 0 0,0 0-1,-1 1 1,0-1 0,0 1 0,0 0 0,0 0 0,-1 0-1,1 0 1,-1 0 0,0 1 0,1 0 0,-1 0 0,0 0 0,-1 0-1,-6-2 1,-11-4-60,-1 1-1,0 1 1,-24-4-1,-5 3 45,0 1-1,-1 3 0,1 2 1,-1 3-1,1 2 0,0 2 0,0 2 1,-83 25-1,97-21 171,0 1 1,1 2-1,1 2 0,1 1 1,0 2-1,2 1 0,0 2 0,1 1 1,2 1-1,0 2 0,2 1 1,-26 32-1,42-44-69,1 1-1,0 0 1,1 0 0,1 1-1,1 0 1,-10 30 0,16-41-151,0 1 1,0-1 0,1 0-1,0 1 1,0-1 0,0 1-1,1-1 1,1 1-1,-1 0 1,1-1 0,0 0-1,1 1 1,0-1 0,0 0-1,0 1 1,1-1 0,0-1-1,0 1 1,1 0 0,6 8-1,-2-7-2,0 0 0,1-1-1,-1 0 1,1 0 0,1-1-1,-1 0 1,1-1 0,0 0-1,0-1 1,1 0 0,-1 0-1,21 3 1,12 1 41,0-2-1,44 1 1,44-3 7,1-6 0,-1-5-1,-1-6 1,0-6 0,179-49 0,-269 57 59,-1-2 0,68-32 0,-98 40-40,0 1 0,1-2 0,-2 1 0,1-1 0,-1 0 0,0-1 0,0 0 0,-1 0 0,1-1 0,-2 0 0,1 0 0,-1 0 0,-1-1 0,1 0 0,-1 0 0,5-16 0,-8 20-31,-1 0 0,0 1 0,-1-1 0,1 0 0,-1 0 1,0 0-1,0 0 0,0 0 0,-1 0 0,0 0 0,0 0 0,0 0 0,0 0 0,-1 1 0,0-1 0,0 0 0,-4-6 0,1 4-29,0 0 1,-1 1-1,0 0 1,0 0 0,-1 0-1,1 0 1,-1 1-1,0 0 1,-12-5-1,-8-3-56,-1 1 0,0 2 0,-1 1 0,-51-10 0,9 8-121,0 2-1,0 4 1,-118 7 0,-13 16-1748,4 11-3395,113-17-2521</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2.028"/>
    </inkml:context>
    <inkml:brush xml:id="br0">
      <inkml:brushProperty name="width" value="0.025" units="cm"/>
      <inkml:brushProperty name="height" value="0.025" units="cm"/>
    </inkml:brush>
  </inkml:definitions>
  <inkml:trace contextRef="#ctx0" brushRef="#br0">22 1 15887,'0'0'1537,"-9"62"-415,8-30-226,1 2-351,0-2-257,7-2-192,3-6-32,1-6-32,-4-4 0,-1-4-32,-3-4-800,-3-3-770,-9-3-704,-9 0-2242,-10-11-6791</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4:42.375"/>
    </inkml:context>
    <inkml:brush xml:id="br0">
      <inkml:brushProperty name="width" value="0.025" units="cm"/>
      <inkml:brushProperty name="height" value="0.025" units="cm"/>
    </inkml:brush>
  </inkml:definitions>
  <inkml:trace contextRef="#ctx0" brushRef="#br0">1 49 12043,'0'0'8072,"87"-7"-6502,-30 4-161,11-4-384,2 0-481,3 0-384,-11 1-127,-4 2-226,-16 1-2177,-11 1-2274,-12 0-3876</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54.467"/>
    </inkml:context>
    <inkml:brush xml:id="br0">
      <inkml:brushProperty name="width" value="0.025" units="cm"/>
      <inkml:brushProperty name="height" value="0.025" units="cm"/>
    </inkml:brush>
  </inkml:definitions>
  <inkml:trace contextRef="#ctx0" brushRef="#br0">274 102 8904,'0'0'2387,"9"-9"47,0 1-1600,31-31 1892,-17 8 1871,-22 31-4511,-1 0 0,0-1-1,0 1 1,0 0 0,0 0 0,0-1 0,1 1-1,-1 0 1,0-1 0,0 1 0,0 0 0,0-1-1,0 1 1,0 0 0,0 0 0,0-1 0,0 1-1,0 0 1,0-1 0,0 1 0,0 0 0,0-1-1,-1 1 1,1 0 0,0-1 0,0 1 0,0 0-1,0 0 1,0-1 0,-1 1 0,1 0 0,0 0 0,0-1-1,0 1 1,-1 0 0,1 0 0,0 0 0,0-1-1,-1 1 1,0 0 0,-17-3 692,-23 7-915,17 4 152,-1 1 0,2 0-1,-1 2 1,1 1 0,1 1 0,0 1 0,1 1 0,1 0 0,-34 35 0,50-47 3,1 0-1,0 1 1,0-1-1,0 1 1,1 0-1,-1 0 1,1 0-1,0 0 1,0 0-1,1 0 0,-1 1 1,1-1-1,0 0 1,0 1-1,0-1 1,1 1-1,-1 6 1,2-8-4,-1 0 1,1-1-1,0 1 1,0 0-1,0 0 1,1-1-1,-1 1 1,1 0-1,-1-1 1,1 1-1,0-1 1,0 0-1,0 0 1,0 0-1,0 0 1,1 0-1,-1 0 1,0 0-1,1-1 1,0 1-1,-1-1 1,1 0-1,0 0 1,0 0-1,-1 0 1,1 0-1,3 0 1,15 4-94,0-1-1,1-1 1,-1-2 0,29 0 0,-29-1-2232,0-2-1,27-5 1,-8-5-6027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6:50.146"/>
    </inkml:context>
    <inkml:brush xml:id="br0">
      <inkml:brushProperty name="width" value="0.025" units="cm"/>
      <inkml:brushProperty name="height" value="0.025" units="cm"/>
    </inkml:brush>
  </inkml:definitions>
  <inkml:trace contextRef="#ctx0" brushRef="#br0">55 1 4869,'0'0'955,"-8"6"-885,-25 19-12,32-24 33,0-1-1,0 1 1,0-1-1,0 1 1,0 0-1,1 0 1,-1-1-1,0 1 1,1 0 0,-1 0-1,0 0 1,1 0-1,-1 0 1,1 0-1,-1 0 1,1 0-1,-1 0 1,1 0-1,0 0 1,0 0-1,0 0 1,-1 3-1,2-4-25,-1 1-1,1 0 1,-1 0 0,1 0-1,-1 0 1,1 0-1,0-1 1,-1 1 0,1 0-1,0 0 1,0-1-1,0 1 1,0-1 0,-1 1-1,1-1 1,0 1-1,0-1 1,0 1 0,1-1-1,53 11 789,-50-11-868,255 15 152,-74-7-119,1836 84 3832,2-84-2239,-1407-15-1100,674-3 783,-1269 10-1294,257-5 90,-214 0-52,0-2-1,78-19 0,-134 23 44,33-10 90,-41 13-106,0-1 1,0 1-1,0-1 0,0 1 1,0-1-1,0 0 0,0 1 1,0-1-1,0 0 0,0 0 1,0 0-1,0 0 0,-1 0 1,1 0-1,0 0 0,-1 0 1,1 0-1,-1 0 0,1 0 1,-1 0-1,1-1 0,-1 1 1,0 0-1,0 0 0,0 0 1,1-1-1,-1 1 0,-1-2 1,1 2-54,-1 0 0,0-1 1,0 1-1,0 0 1,0 0-1,0 0 0,-1 0 1,1 0-1,0 0 1,-1 0-1,1 0 0,0 1 1,-1-1-1,1 0 1,-1 1-1,1-1 0,-1 1 1,1-1-1,-1 1 1,-1 0-1,-34-7-54,-4 4-76,-14-2-1779,21-2-3796,16-1-1466</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54.934"/>
    </inkml:context>
    <inkml:brush xml:id="br0">
      <inkml:brushProperty name="width" value="0.025" units="cm"/>
      <inkml:brushProperty name="height" value="0.025" units="cm"/>
    </inkml:brush>
  </inkml:definitions>
  <inkml:trace contextRef="#ctx0" brushRef="#br0">116 1 14510,'0'0'5285,"-3"11"-4122,-40 116 1361,29-95-2214,2 2 0,1-1 0,1 1 0,2 1-1,2 0 1,-3 38 0,9-71-297,0 0 1,0 0-1,1 0 1,-1 0-1,0-1 1,1 1-1,-1 0 1,1 0-1,0-1 1,0 1-1,-1 0 1,1-1-1,0 1 1,0-1-1,1 1 1,-1-1-1,0 1 1,0-1-1,1 0 1,-1 0-1,1 1 1,2 0-1,0 0 5,0 0 0,1 0 0,-1 0-1,1-1 1,-1 1 0,1-1 0,0-1-1,9 2 1,-5-2-524,0 0 1,1 0-1,-1-1 1,1 0-1,-1-1 1,0 0-1,0 0 0,0-1 1,11-4-1,10-14-3930,-1-4-2360</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55.297"/>
    </inkml:context>
    <inkml:brush xml:id="br0">
      <inkml:brushProperty name="width" value="0.025" units="cm"/>
      <inkml:brushProperty name="height" value="0.025" units="cm"/>
    </inkml:brush>
  </inkml:definitions>
  <inkml:trace contextRef="#ctx0" brushRef="#br0">22 7 14606,'0'0'5087,"-4"8"-3918,-12 28-304,15-35-849,1 0-1,0 0 0,0 0 1,0 0-1,-1 0 0,1-1 1,0 1-1,0 0 1,0 0-1,1 0 0,-1 0 1,0 0-1,0 0 0,0-1 1,1 1-1,-1 0 1,0 0-1,1 0 0,-1 0 1,1-1-1,-1 1 0,1 0 1,-1-1-1,1 1 1,-1 0-1,1-1 0,0 1 1,-1 0-1,1-1 0,0 1 1,0-1-1,-1 0 1,1 1-1,0-1 0,0 1 1,0-1-1,0 0 0,-1 0 1,1 1-1,0-1 1,0 0-1,0 0 0,0 0 1,0 0-1,1 0 0,45 1 43,-41-2-17,2 0-98,-1 0 0,0-1 0,1 0 0,-1-1-1,0 0 1,-1 0 0,1 0 0,0-1 0,-1 0 0,0 0-1,0 0 1,0-1 0,0 0 0,-1 0 0,0-1 0,5-6-1,1 1 171,-12 41 1392,-5-10-642,-1 1 1,-16 31-1,16-40-733,1 2 0,1-1-1,0 1 1,0 0 0,1 0 0,1 0 0,0 1 0,0 18-1,6-11 365,-2-12-3641,0 0-8688</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55.644"/>
    </inkml:context>
    <inkml:brush xml:id="br0">
      <inkml:brushProperty name="width" value="0.025" units="cm"/>
      <inkml:brushProperty name="height" value="0.025" units="cm"/>
    </inkml:brush>
  </inkml:definitions>
  <inkml:trace contextRef="#ctx0" brushRef="#br0">49 1 3043,'0'0'18097,"-34"64"-17264,23-38-257,8 7-319,3 2-193,0-2-32,5-2-1121,11-6-1986,-3-8-3812</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56.054"/>
    </inkml:context>
    <inkml:brush xml:id="br0">
      <inkml:brushProperty name="width" value="0.025" units="cm"/>
      <inkml:brushProperty name="height" value="0.025" units="cm"/>
    </inkml:brush>
  </inkml:definitions>
  <inkml:trace contextRef="#ctx0" brushRef="#br0">127 1 13997,'0'0'5269,"9"7"-4388,3 3-578,-1 1 0,0 0 0,0 1 0,-1 0 0,-1 1 0,0 0 0,-1 0 0,0 1 0,-1 0 0,-1 1 0,7 19-1,-11-23-275,0 0 0,0-1 0,-1 1 0,-1 0 0,0 0 0,0 0 0,-1 0 0,0 0-1,-1-1 1,0 1 0,-1-1 0,0 1 0,-1-1 0,0 0 0,0 0 0,-1 0-1,0-1 1,-8 11 0,2-6 24,0-2 0,-1 1 1,0-1-1,-1-1 0,0 0 0,-1-1 0,0-1 0,0 0 0,-1-1 0,-31 13 1,22-14-240,24-7 74,0 0 0,-1 0 1,1 1-1,0-1 1,0 0-1,-1 0 0,1 0 1,0 0-1,-1 0 1,1 0-1,0 0 1,-1 0-1,1 0 0,0 0 1,-1 0-1,1 0 1,0 0-1,-1 0 1,1 0-1,0 0 0,-1 0 1,1-1-1,0 1 1,-1 0-1,1 0 1,0 0-1,0-1 0,-1 1 1,1 0-1,0 0 1,0 0-1,-1-1 1,1 1-1,0 0 0,0 0 1,0-1-1,0 1 1,-1 0-1,1-1 1,0 1-1,0 0 0,0-1 1,0 1-1,0 0 1,0-1-1,0 1 0,0 0 1,0-1-1,0 1 1,0 0-1,0-1 1,0 1-1,0 0 0,0-1 1,0 1-1,0 0 1,0-1-1,1 1 1,-1 0-1,0-1 0,9-16-6991</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56.429"/>
    </inkml:context>
    <inkml:brush xml:id="br0">
      <inkml:brushProperty name="width" value="0.025" units="cm"/>
      <inkml:brushProperty name="height" value="0.025" units="cm"/>
    </inkml:brush>
  </inkml:definitions>
  <inkml:trace contextRef="#ctx0" brushRef="#br0">0 1 16271,'0'0'10378,"73"18"-10025,-32-15-225,4-3-96,0 0 0,-3 2 0,-8-2-192,-9 0-961,-7 2-1025,-12 1-705,-21-1-8136</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56.761"/>
    </inkml:context>
    <inkml:brush xml:id="br0">
      <inkml:brushProperty name="width" value="0.025" units="cm"/>
      <inkml:brushProperty name="height" value="0.025" units="cm"/>
    </inkml:brush>
  </inkml:definitions>
  <inkml:trace contextRef="#ctx0" brushRef="#br0">0 31 12236,'0'0'7847,"63"5"-5989,-18-5-481,10-6-480,0-4-609,-1 3-192,-10 1-32,-4 1-160,-8 3-1505,-7 2-513,-2 0-2499,-3 0-2337</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57.117"/>
    </inkml:context>
    <inkml:brush xml:id="br0">
      <inkml:brushProperty name="width" value="0.025" units="cm"/>
      <inkml:brushProperty name="height" value="0.025" units="cm"/>
    </inkml:brush>
  </inkml:definitions>
  <inkml:trace contextRef="#ctx0" brushRef="#br0">271 9 2114,'0'0'24647,"-9"-3"-24460,1 1-177,1 1-1,-1-1 0,1 2 1,-1-1-1,1 1 0,-1 0 1,0 1-1,1 0 0,-1 0 1,1 0-1,0 1 0,-1 0 1,1 1-1,0 0 0,-10 5 1,11-5 13,-71 39 123,73-40-132,0 1-1,0 0 1,1 0 0,-1 0 0,1 0-1,0 1 1,0-1 0,0 1 0,0 0 0,0 0-1,1 0 1,0 0 0,0 0 0,0 1 0,-2 6-1,4-10-6,0 1 0,0 0-1,0-1 1,1 1 0,-1-1-1,1 1 1,-1-1 0,1 1-1,-1-1 1,1 0 0,0 1-1,-1-1 1,1 0 0,0 1-1,0-1 1,0 0 0,0 0-1,0 0 1,1 0 0,-1 0-1,0 0 1,0 0 0,1 0-1,-1 0 1,1-1 0,-1 1-1,0 0 1,1-1 0,-1 0-1,1 1 1,-1-1 0,1 0-1,1 1 1,59 8 42,-57-9-95,91 3-3384,-35-10-3208,-29-3-217</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57.463"/>
    </inkml:context>
    <inkml:brush xml:id="br0">
      <inkml:brushProperty name="width" value="0.025" units="cm"/>
      <inkml:brushProperty name="height" value="0.025" units="cm"/>
    </inkml:brush>
  </inkml:definitions>
  <inkml:trace contextRef="#ctx0" brushRef="#br0">28 0 3011,'0'0'22015,"-5"8"-20995,1-2-881,1 0-1,0-1 1,0 1-1,1 0 1,0 0 0,-3 11-1,5-16-124,0 1-1,0-1 1,0 1-1,0 0 1,0-1-1,0 1 1,0-1-1,0 1 1,1-1-1,-1 1 1,1-1-1,-1 1 1,1-1-1,0 1 1,-1-1-1,1 1 1,0-1-1,0 0 1,0 0-1,0 1 1,0-1-1,0 0 1,0 0-1,1 0 1,-1 0 0,0 0-1,0 0 1,1-1-1,-1 1 1,1 0-1,-1-1 1,1 1-1,-1-1 1,1 1-1,-1-1 1,1 0-1,-1 0 1,1 1-1,2-1 1,3 1-368,-1-1 1,1 1-1,-1-1 0,1 0 1,-1-1-1,1 1 1,-1-1-1,0 0 1,1-1-1,-1 0 1,0 0-1,0 0 0,0-1 1,0 1-1,0-2 1,-1 1-1,1 0 1,-1-1-1,0 0 0,0-1 1,0 1-1,-1-1 1,0 0-1,1 0 1,4-8-1,-41 32 5004,22-9-4152,-1 0 1,2 1-1,0 0 0,0 0 1,1 1-1,0 0 1,1 1-1,-7 16 1,10-18-715,1 0-1,0 0 1,0 0 0,1 0 0,1 0 0,-1 19 0,4-23-5192,5-5-5882</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1.244"/>
    </inkml:context>
    <inkml:brush xml:id="br0">
      <inkml:brushProperty name="width" value="0.025" units="cm"/>
      <inkml:brushProperty name="height" value="0.025" units="cm"/>
    </inkml:brush>
  </inkml:definitions>
  <inkml:trace contextRef="#ctx0" brushRef="#br0">23 1 6598,'0'0'11937,"-14"18"-11088,12-12-782,0-1 1,1 1-1,-1 0 1,1-1-1,1 1 0,-1 0 1,1 0-1,0 0 1,0-1-1,2 9 1,-2-14-34,1 0 0,-1 0 0,0 0 1,1 0-1,-1 1 0,0-1 0,1 0 1,-1 0-1,0 0 0,0 0 0,1 0 0,-1 0 1,0 0-1,1 0 0,-1 0 0,0 0 1,1 0-1,-1 0 0,0-1 0,1 1 1,-1 0-1,0 0 0,0 0 0,1 0 0,-1 0 1,0-1-1,0 1 0,1 0 0,-1 0 1,0 0-1,0-1 0,1 1 0,-1 0 1,0 0-1,0-1 0,0 1 0,0 0 1,1-1-1,-1 1 0,0 0 0,0 0 0,0-1 1,0 0-1,4-4-1767</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1.648"/>
    </inkml:context>
    <inkml:brush xml:id="br0">
      <inkml:brushProperty name="width" value="0.025" units="cm"/>
      <inkml:brushProperty name="height" value="0.025" units="cm"/>
    </inkml:brush>
  </inkml:definitions>
  <inkml:trace contextRef="#ctx0" brushRef="#br0">121 74 8776,'0'0'1292,"0"-9"-128,1-12-553,1-1 688,-2 0 3747,-11 60-3599,-9 11-406,-42 128 1608,54-150-2388,1 1-1,1 0 0,2 0 0,-1 43 0,5-70-248,0 0-1,0-1 1,0 1 0,-1-1 0,1 1-1,0-1 1,0 1 0,0-1-1,1 1 1,-1 0 0,0-1-1,0 1 1,0-1 0,0 1 0,0-1-1,1 1 1,-1-1 0,0 1-1,0-1 1,1 1 0,-1-1 0,0 1-1,1-1 1,-1 0 0,1 1-1,-1-1 1,0 1 0,1-1 0,-1 0-1,1 1 1,-1-1 0,1 0-1,-1 0 1,2 1 0,17-10 352,16-27-150,-25 23-1100,26-33 658,-14 30-4200,2 9-7006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6:57.333"/>
    </inkml:context>
    <inkml:brush xml:id="br0">
      <inkml:brushProperty name="width" value="0.025" units="cm"/>
      <inkml:brushProperty name="height" value="0.025" units="cm"/>
    </inkml:brush>
  </inkml:definitions>
  <inkml:trace contextRef="#ctx0" brushRef="#br0">0 65 4356,'3'2'88,"0"0"-1,0 0 1,0-1 0,0 1-1,0-1 1,0 0 0,0 0-1,1 0 1,-1 0-1,0-1 1,1 0 0,-1 1-1,4-1 1,4 1 489,345 35 2394,-290-32-2733,444 6 2020,3-30-1576,-170 4-211,-40 5-381,1747-56 442,1 51-129,-392 77-400,246 3 544,-1891-64-543,484-9 417,-367 0-252,229-46 0,-322 49-4450,-42 7 971</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2.279"/>
    </inkml:context>
    <inkml:brush xml:id="br0">
      <inkml:brushProperty name="width" value="0.025" units="cm"/>
      <inkml:brushProperty name="height" value="0.025" units="cm"/>
    </inkml:brush>
  </inkml:definitions>
  <inkml:trace contextRef="#ctx0" brushRef="#br0">14 1 12332,'0'0'7148,"-2"8"-6556,-3 26 100,1 1-1,1-1 0,3 56 1,0-88-687,1 0 0,-1 0 0,0-1 0,0 1 0,1 0 0,-1 0 0,1-1 0,0 1 1,-1 0-1,1-1 0,0 1 0,0-1 0,0 1 0,0-1 0,0 1 0,0-1 0,1 0 0,-1 1 1,0-1-1,1 0 0,-1 0 0,1 0 0,2 2 0,-1-3 14,0 1 1,0 0-1,0-1 1,0 1-1,1-1 1,-1 0-1,0 0 1,0-1-1,0 1 0,0 0 1,0-1-1,5-1 1,4-3 30,0 1 1,-1-1-1,0-1 1,0 0-1,18-13 1,1-7-420,0-2 1,36-42 0,-65 69 298,-16 39-277,12-33 370,-18 43 220,20-46-228,0 1 0,0-1 0,0 1-1,1-1 1,-1 1 0,1-1 0,-1 1 0,1-1 0,0 1-1,0 0 1,0-1 0,0 1 0,1-1 0,-1 1-1,1 0 1,0 2 0,0-4-7,1 0 1,-1-1-1,0 1 1,1 0-1,-1-1 1,1 1-1,-1-1 1,0 1-1,1-1 1,-1 1-1,1-1 1,-1 0-1,1 0 1,-1 0-1,1 0 0,0 0 1,-1 0-1,1-1 1,1 0-1,32-6 229,-16 0-333,0-1 0,0-1 0,-1-1 0,29-21 0,23-11-1037,-70 41 1129,0 1-1,0 0 1,1-1-1,-1 1 1,0 0-1,0 0 1,1-1-1,-1 1 1,0 0-1,1 0 1,-1 0-1,0 0 1,1-1-1,-1 1 1,0 0-1,1 0 1,-1 0-1,0 0 1,1 0-1,-1 0 1,0 0-1,1 0 1,-1 0-1,0 0 1,1 0-1,-1 0 1,0 0-1,1 0 1,-1 0-1,0 0 1,1 0-1,-1 0 1,0 1-1,1-1 1,-1 0-1,0 0 1,1 0-1,-1 0 1,0 1-1,0-1 1,1 0-1,-1 0 1,0 1-1,0-1 1,0 0-1,1 1 1,-6 19 496,-20 23 322,18-31-899,-2 2 622,9-14-630,0 0 1,0 0-1,0 0 1,0 0-1,0-1 1,0 1 0,0 0-1,0 0 1,0 0-1,0 0 1,0 0-1,0 0 1,0 0 0,0-1-1,0 1 1,0 0-1,0 0 1,0 0-1,0 0 1,0 0 0,0 0-1,-1 0 1,1 0-1,0-1 1,0 1-1,0 0 1,0 0 0,0 0-1,0 0 1,0 0-1,0 0 1,0 0-1,-1 0 1,1 0-1,0 0 1,0 0 0,0 0-1,0 0 1,0 0-1,0 0 1,0 0-1,-1 0 1,1 0 0,0 0-1,0 0 1,0 0-1,0 0 1,0 0-1,0 0 1,0 0 0,-1 0-1,1 0 1,0 0-1,0 0 1,0 0-1,0-16-4386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2.624"/>
    </inkml:context>
    <inkml:brush xml:id="br0">
      <inkml:brushProperty name="width" value="0.025" units="cm"/>
      <inkml:brushProperty name="height" value="0.025" units="cm"/>
    </inkml:brush>
  </inkml:definitions>
  <inkml:trace contextRef="#ctx0" brushRef="#br0">1 1 13485,'0'0'2754,"12"56"-2722,6-42-1953,6-2-3493</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3.028"/>
    </inkml:context>
    <inkml:brush xml:id="br0">
      <inkml:brushProperty name="width" value="0.025" units="cm"/>
      <inkml:brushProperty name="height" value="0.025" units="cm"/>
    </inkml:brush>
  </inkml:definitions>
  <inkml:trace contextRef="#ctx0" brushRef="#br0">132 52 12236,'0'0'8045,"24"-25"-7245,-24 25-797,1-1 0,-1 1-1,1 0 1,-1-1 0,1 1-1,-1-1 1,0 1 0,1-1-1,-1 1 1,1 0 0,-1-1 0,0 0-1,0 1 1,1-1 0,-1 1-1,0-1 1,0 1 0,1-1-1,-1 1 1,0-1 0,0 0-1,0 1 1,0-1 0,0 0 0,0 1-1,0-1 1,0 1 0,0-1-1,0 0 1,-1 1 0,1-1-1,0 1 1,0-1 0,0 1-1,-1-1 1,1 1 0,0-1-1,-1 1 1,1-1 0,0 1 0,-1-1-1,1 1 1,-1-1 0,1 1-1,-1-1 1,1 1 0,-1 0-1,1-1 1,-1 1 0,1 0-1,-1 0 1,1-1 0,-1 1 0,1 0-1,-1 0 1,0 0 0,1 0-1,-1 0 1,1 0 0,-1 0-1,0 0 1,1 0 0,-1 0-1,0 0 1,-4 0 16,1 1 0,-1-1 0,1 1 0,0 0-1,-1 0 1,1 0 0,-7 4 0,-1 1 104,0 1 1,1 1-1,-17 14 1,24-19-83,0 1 1,1 0 0,-1 0-1,1 0 1,0 0 0,0 0-1,0 1 1,0-1 0,1 1 0,0 0-1,0 0 1,-2 7 0,4-11-36,0-1 0,0 1 1,0-1-1,0 1 0,0 0 0,0-1 1,0 1-1,0-1 0,0 1 1,0 0-1,0-1 0,0 1 1,1-1-1,-1 1 0,0 0 1,0-1-1,1 1 0,-1-1 1,0 1-1,1-1 0,-1 1 1,1-1-1,-1 1 0,0-1 1,1 0-1,-1 1 0,1-1 1,-1 0-1,1 1 0,-1-1 1,2 1-1,26 3 199,28-11 87,-23-3-466,0-1 0,-1-1 0,0-2 0,38-23 0,-70 37 166,0-1 0,0 1 1,1 0-1,-1 0 1,0-1-1,0 1 0,1 0 1,-1 0-1,0 0 0,0-1 1,1 1-1,-1 0 0,0 0 1,1 0-1,-1 0 1,0 0-1,1 0 0,-1 0 1,0 0-1,1 0 0,-1 0 1,0 0-1,1 0 0,-1 0 1,0 0-1,0 0 1,1 0-1,-1 0 0,0 0 1,1 0-1,-1 0 0,0 1 1,1-1-1,-1 0 0,0 0 1,0 0-1,1 1 0,-3 14 16,-20 30 370,14-29-270,7-15-101,0 0 0,1 0 0,-1 0 0,0 0 0,1 1 0,-1-1 0,1 0 1,0 1-1,-1-1 0,1 0 0,0 1 0,0-1 0,0 0 0,0 1 0,0-1 1,0 1-1,0-1 0,0 0 0,1 1 0,-1-1 0,0 0 0,1 1 1,-1-1-1,1 0 0,1 3 0,-1-3 9,1-1 0,-1 1 1,1 0-1,0-1 0,-1 1 0,1-1 0,-1 1 1,1-1-1,0 0 0,-1 0 0,1 0 1,0 0-1,-1 0 0,1 0 0,0 0 1,-1 0-1,4-1 0,6-2 0,-1 0-1,1-1 1,0 0 0,-1 0-1,11-7 1,-19 11 36,-1-1 0,1 0-1,0-1 1,0 1 0,0 0 0,-1 0 0,1-1 0,-1 1 0,1-1 0,-1 1 0,1-1 0,-1 0-1,0 1 1,0-1 0,0 0 0,0 0 0,0 0 0,0 0 0,-1 0 0,1 0 0,-1 0-1,1 0 1,-1 0 0,0 0 0,0 0 0,1 0 0,-2-1 0,1-1 0,-1 0 53,-1 0 1,1 1 0,-1-1 0,0 1-1,0-1 1,0 1 0,0 0 0,-1 0-1,1 0 1,-1 0 0,0 0 0,0 1-1,0-1 1,-3-2 0,6 5-120,0 0 1,0 0-1,0 0 0,0 0 1,-1-1-1,1 1 1,0 0-1,0 0 1,0 0-1,0 0 0,0-1 1,0 1-1,0 0 1,0 0-1,0 0 0,0 0 1,0-1-1,1 1 1,-1 0-1,0 0 1,0 0-1,0 0 0,0 0 1,0-1-1,0 1 1,0 0-1,0 0 0,0 0 1,1 0-1,-1 0 1,0 0-1,0-1 1,0 1-1,0 0 0,0 0 1,0 0-1,1 0 1,-1 0-1,0 0 1,0 0-1,0 0 0,0 0 1,1 0-1,-1 0 1,0 0-1,0 0 0,0 0 1,0 0-1,1 0 1,-1 0-1,0 0 1,0 0-1,0 0 0,0 0 1,1 0-1,-1 0 1,0 0-1,0 0 1,0 0-1,1 0 0,23-2-1208,28 1-1756,13 6-3679,-34-3 1719</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3.357"/>
    </inkml:context>
    <inkml:brush xml:id="br0">
      <inkml:brushProperty name="width" value="0.025" units="cm"/>
      <inkml:brushProperty name="height" value="0.025" units="cm"/>
    </inkml:brush>
  </inkml:definitions>
  <inkml:trace contextRef="#ctx0" brushRef="#br0">62 109 10666,'0'0'10912,"7"-6"-10442,23-16-237,-20 16-207,1-1-1,-1 0 1,0-1-1,-1 0 1,0-1-1,0 0 1,8-12-1,-17 21-23,0 0 0,0 0 0,0 0 0,1 0 0,-1 0-1,0 0 1,0-1 0,0 1 0,0 0 0,0 0 0,0 0 0,0 0-1,0-1 1,0 1 0,0 0 0,0 0 0,0 0 0,0 0 0,0 0-1,0-1 1,0 1 0,0 0 0,-1 0 0,1 0 0,0 0 0,0 0-1,0-1 1,0 1 0,0 0 0,0 0 0,0 0 0,0 0 0,0 0-1,-1 0 1,1 0 0,0-1 0,0 1 0,0 0 0,0 0 0,0 0 0,0 0-1,-1 0 1,1 0 0,0 0 0,0 0 0,0 0 0,0 0 0,-1 0-1,1 0 1,0 0 0,0 0 0,0 0 0,-15 1-24,-14 6-65,16 0 154,0 1 0,0 0 0,1 1 1,0 0-1,-14 14 0,22-19 3,0 0-1,0 1 1,0-1-1,0 1 1,0 0-1,1 0 1,0 0-1,0 0 1,1 0-1,-1 1 1,1-1 0,0 1-1,0-1 1,1 1-1,0 0 1,-1 7-1,3-11-55,-1-1-1,1 0 0,0 1 1,-1-1-1,1 1 1,0-1-1,0 0 1,0 0-1,0 0 1,0 1-1,0-1 0,0 0 1,1 0-1,-1 0 1,0-1-1,0 1 1,1 0-1,-1 0 1,1-1-1,-1 1 1,1-1-1,-1 1 0,1-1 1,-1 0-1,1 1 1,-1-1-1,1 0 1,-1 0-1,4 0 1,53-1-312,-54 1 149,39-7-2408,4-11-2792</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3.874"/>
    </inkml:context>
    <inkml:brush xml:id="br0">
      <inkml:brushProperty name="width" value="0.025" units="cm"/>
      <inkml:brushProperty name="height" value="0.025" units="cm"/>
    </inkml:brush>
  </inkml:definitions>
  <inkml:trace contextRef="#ctx0" brushRef="#br0">11 1 14189,'0'0'3187,"1"11"-2653,-4 141 1795,-2-26-1871,5-124-472,0-1 0,-1 0 0,1 1 0,0-1 0,0 0 0,0 1 0,0-1 0,0 0 0,0 1 1,1-1-1,-1 0 0,0 1 0,1-1 0,-1 0 0,1 0 0,-1 1 0,1-1 0,0 0 0,-1 0 0,1 0 0,0 0 0,0 0 0,0 0 0,0 0 0,0 0 1,0 0-1,0 0 0,0 0 0,0-1 0,0 1 0,1 0 0,-1-1 0,0 1 0,0-1 0,2 1 0,-2-1-115,-1-1 0,1 0 0,0 1 0,-1-1 0,1 1-1,-1-1 1,1 1 0,-1-1 0,1 0 0,-1 0 0,0 1 0,1-1 0,-1 0 0,0 1-1,1-1 1,-1 0 0,0 0 0,0 0 0,0 1 0,0-1 0,0 0 0,0 0 0,0 0-1,0 1 1,0-1 0,0 0 0,0 0 0,0 0 0,-1 1 0,1-1 0,0 0-1,-1 0 1,1 1 0,0-1 0,-1-1 0,-12-32-4859,-5 2 291</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4.249"/>
    </inkml:context>
    <inkml:brush xml:id="br0">
      <inkml:brushProperty name="width" value="0.025" units="cm"/>
      <inkml:brushProperty name="height" value="0.025" units="cm"/>
    </inkml:brush>
  </inkml:definitions>
  <inkml:trace contextRef="#ctx0" brushRef="#br0">0 44 8520,'0'0'9769,"66"-27"-9032,-25 27-96,6 0-353,1 0-160,-2 0-96,-1 0 0,-9-7-1281,-6 3-1378,-16-1-1889</inkml:trace>
  <inkml:trace contextRef="#ctx0" brushRef="#br0" timeOffset="1">18 219 11787,'0'0'5798,"54"-13"-4325,-15 0-512,2-4-641,3 1-288,-2 3-224,-5 2-2338,-8 1-4325</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4.597"/>
    </inkml:context>
    <inkml:brush xml:id="br0">
      <inkml:brushProperty name="width" value="0.025" units="cm"/>
      <inkml:brushProperty name="height" value="0.025" units="cm"/>
    </inkml:brush>
  </inkml:definitions>
  <inkml:trace contextRef="#ctx0" brushRef="#br0">0 50 12139,'0'0'6593,"14"4"-5989,-8-2-548,0 0-38,0-1 1,-1 1-1,1-1 1,0 0-1,0 0 1,0-1-1,0 0 1,-1 0-1,1 0 1,0-1-1,0 0 1,0 0-1,0 0 1,-1-1-1,8-2 1,90-50 50,-103 54-76,1 0 0,-1 1-1,0-1 1,1 0-1,-1 1 1,0-1 0,0 0-1,1 1 1,-1-1 0,0 0-1,0 1 1,1-1-1,-1 0 1,0 1 0,0-1-1,0 1 1,0-1 0,0 1-1,0-1 1,0 0-1,0 1 1,0-1 0,0 1-1,0-1 1,0 0-1,0 1 1,0-1 0,0 1-1,0-1 1,0 0 0,0 1-1,-1-1 1,1 1-1,0-1 1,0 1 0,-4 17 203,-1-1-27,3-12-130,0 0 0,0 0 0,1 0-1,0 0 1,0 0 0,0 0-1,1 1 1,-1-1 0,1 0-1,0 1 1,1-1 0,1 9 0,-1-13-32,0 0-1,0 0 1,0 0 0,0-1 0,1 1 0,-1-1 0,0 1 0,0 0 0,1-1 0,-1 0 0,0 1 0,1-1 0,-1 0 0,0 0 0,1 0 0,-1 0 0,0 0 0,1 0 0,-1 0 0,0 0 0,1 0 0,-1-1 0,2 1-1,31-10-850,-27 6-143,0 1 0,-1-2 1,1 1-1,-1-1 0,0 0 1,-1 0-1,1 0 1,-1-1-1,0 0 0,4-7 1,10-15-7524</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4.940"/>
    </inkml:context>
    <inkml:brush xml:id="br0">
      <inkml:brushProperty name="width" value="0.025" units="cm"/>
      <inkml:brushProperty name="height" value="0.025" units="cm"/>
    </inkml:brush>
  </inkml:definitions>
  <inkml:trace contextRef="#ctx0" brushRef="#br0">75 0 10250,'0'0'6192,"-6"9"-5364,-3 6-499,0 1 0,1 0 0,0 1 0,1 0 1,1 0-1,1 0 0,1 1 0,-4 30 0,5-25-240,2 1 0,2 39 0,-1-62-75,0 0 0,0 0 1,0-1-1,0 1 0,0 0 0,0-1 0,0 1 0,1 0 0,-1 0 0,0-1 0,0 1 0,1 0 0,-1-1 0,1 1 0,-1-1 0,0 1 0,1-1 0,-1 1 0,1 0 0,-1-1 0,1 1 0,0-1 0,-1 0 0,1 1 0,0-1 0,-1 0 0,1 1 0,0-1 0,-1 0 0,1 0 1,0 1-1,-1-1 0,2 0 0,28-9 732,22-27-69,-24 8-630,-2-1 1,25-35-1,-20 25-45,-21 20-202,-11 15-5141,-7 4-644</inkml:trace>
  <inkml:trace contextRef="#ctx0" brushRef="#br0" timeOffset="1">149 208 4164,'0'0'11595,"-20"49"-10987,29-42-351,2-2-129,-2 0-32,7-1-833,-4-4-2113,-3 0-1603</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5.644"/>
    </inkml:context>
    <inkml:brush xml:id="br0">
      <inkml:brushProperty name="width" value="0.025" units="cm"/>
      <inkml:brushProperty name="height" value="0.025" units="cm"/>
    </inkml:brush>
  </inkml:definitions>
  <inkml:trace contextRef="#ctx0" brushRef="#br0">0 1 10602,'0'0'6438,"4"12"-5872,3 9-298,-1 1 0,-2 0 0,0 0 0,2 34 0,-6 137 645,0-193-898,1 0 0,-1 0 0,1 0 1,0 0-1,-1 0 0,1-1 0,-1 1 0,1 0 1,0 0-1,-1 0 0,1-1 0,-1 1 0,1 0 1,-1-1-1,1 1 0,-1 0 0,1-1 0,-1 1 0,1-1 1,-1 1-1,1-1 0,-1 1 0,0-1 0,1 1 1,0-2-1,2-8-149,0-1 1,0 1-1,-1-1 1,-1 0 0,0 0-1,0 1 1,-1-1-1,0 0 1,-1 0-1,0 0 1,-1 0-1,-3-10 1,-2 12 562,3 19-224,4-9-195,0 1 0,0 0-1,0-1 1,0 1 0,0 0 0,1 0 0,-1-1-1,0 1 1,1 0 0,-1-1 0,1 1 0,0-1-1,-1 1 1,1-1 0,0 1 0,1 1 0,3-1 17,0 1 0,0-1 0,0-1 0,0 1 0,0-1 0,0 1 0,0-1 0,1-1 0,-1 1 1,0-1-1,1 0 0,-1 0 0,6-1 0,1 0 19,-1-1 0,1 0-1,-1 0 1,22-9 0,-28 9 79,-1 0 1,1-1-1,-1 0 0,0 1 0,0-2 0,0 1 1,0 0-1,-1-1 0,1 1 0,2-5 0,-5 7 479,-14 27 116,10-21-684,-1 1-1,1 1 1,0-1-1,1 0 1,0 1-1,0-1 0,0 1 1,1 0-1,0-1 1,-1 9-1,3-15-39,-1 1 0,0-1 0,0 1 0,0-1 0,1 1 0,-1-1 0,0 1 0,0-1 0,1 0 0,-1 1 0,0-1 0,1 1 0,-1-1 0,0 0 0,1 1 0,-1-1 0,1 0 0,-1 1 0,1-1 0,-1 0 0,0 0 0,1 0 0,-1 1 0,1-1 0,-1 0 0,1 0 0,-1 0 0,1 0 0,0 0 0,-1 0 0,1 0 0,-1 0 0,1 0 0,-1 0 0,1 0 0,-1 0 0,1 0 0,-1-1 0,1 1 0,-1 0 0,1 0 0,-1 0 0,0-1 0,1 1 0,-1 0 0,1-1 0,0 1 0,22-15-2729,-14-4-1490,-3-4-3064</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5.976"/>
    </inkml:context>
    <inkml:brush xml:id="br0">
      <inkml:brushProperty name="width" value="0.025" units="cm"/>
      <inkml:brushProperty name="height" value="0.025" units="cm"/>
    </inkml:brush>
  </inkml:definitions>
  <inkml:trace contextRef="#ctx0" brushRef="#br0">0 1 13965,'0'0'2467,"68"51"-11948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03.821"/>
    </inkml:context>
    <inkml:brush xml:id="br0">
      <inkml:brushProperty name="width" value="0.025" units="cm"/>
      <inkml:brushProperty name="height" value="0.025" units="cm"/>
    </inkml:brush>
  </inkml:definitions>
  <inkml:trace contextRef="#ctx0" brushRef="#br0">1 260 3908,'0'0'5135,"29"0"-4350,42 14-702,1-3-1,92 3 1,149-12-35,-159-4-24,2607 22 1204,-412-49 683,-2026 21-1886,1030-43-7,497-26 580,69 17-532,-1497 43-63,-154 8 53,17 2 188,318-51 1,-591 57-6,0 0 1,0 1-1,0 0 1,17 3-1,23 0-4340,-39-4 22</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46:16.308"/>
    </inkml:context>
    <inkml:brush xml:id="br0">
      <inkml:brushProperty name="width" value="0.025" units="cm"/>
      <inkml:brushProperty name="height" value="0.025" units="cm"/>
    </inkml:brush>
  </inkml:definitions>
  <inkml:trace contextRef="#ctx0" brushRef="#br0">91 0 9513,'0'0'7629,"-9"8"-5884,0-1-1451,1-2-55,0 1 0,0 1 0,0-1 0,1 1 0,0 1 0,0-1 0,1 1 0,-7 11 0,13-19-236,0 0 1,0 1-1,0-1 0,0 0 1,0 1-1,0-1 0,0 0 1,0 1-1,0-1 0,0 0 1,0 1-1,0-1 0,0 0 1,0 1-1,0-1 0,0 0 0,0 1 1,1-1-1,-1 0 0,0 0 1,0 1-1,0-1 0,1 0 1,-1 0-1,0 1 0,0-1 1,0 0-1,1 0 0,-1 1 0,0-1 1,1 0-1,-1 0 0,0 0 1,0 0-1,1 1 0,-1-1 1,0 0-1,1 0 0,-1 0 1,0 0-1,1 0 0,24 2 129,24-6-13,25-16-668,-59 15 420,1 0 1,-1 1 0,1 1 0,31-3-1,-47 6 186,0 0 0,1 0-1,-1 1 1,1-1 0,-1 0-1,0 0 1,1 0 0,-1 0-1,1 1 1,-1-1 0,0 0-1,1 0 1,-1 1 0,0-1-1,0 0 1,1 0 0,-1 1-1,0-1 1,0 0 0,1 1-1,-1-1 1,0 0 0,0 1-1,0-1 1,1 1 0,-1-1-1,0 0 1,0 1 0,0-1-1,0 1 1,0-1 0,0 0-1,0 1 1,0-1 0,0 1-1,0-1 1,0 0 0,0 1-1,0-1 1,0 1 0,-1-1-1,1 0 1,0 1 0,0-1-1,-1 1 1,1 0-30,0-1 0,0 1 0,-1-1 0,1 1 0,0-1 0,0 1 0,0-1 0,0 1 0,0 0 0,0-1 0,0 1 0,0-1 0,0 1 0,0-1 0,0 1 0,0 0 0,0-1 0,0 1 0,0-1 0,1 1 0,-1-1 0,0 1 0,0-1 0,1 1 0,-1-1 0,0 1 0,1-1 0,-1 1 0,0-1 0,1 0 0,-1 1 0,1-1 0,-1 1 0,1-1 0,-1 0 0,1 0 0,-1 1 0,1-1 0,-1 0 0,1 0 0,-1 0 0,1 1 0,0-1 0,-1 0 0,1 0 0,-1 0-1,1 0 1,0 0 0,16-2-197,-1 0 0,1-1-1,-1-1 1,0-1 0,0 0-1,30-15 1,-29 12-567,1 1-1,1 0 1,-1 1 0,33-5-1,-51 11 735,1 0-1,-1 0 1,1-1-1,0 1 1,-1 0-1,1 1 1,-1-1-1,1 0 1,-1 0-1,1 0 1,-1 0-1,1 0 1,-1 0 0,1 1-1,-1-1 1,1 0-1,-1 0 1,0 1-1,1-1 1,-1 0-1,1 1 1,-1-1-1,0 0 1,1 1-1,-1-1 1,0 1-1,1-1 1,-1 1-1,0-1 1,0 1-1,1-1 1,-1 1-1,1 22 348,-13 21 301,12-44-649,-3 8 38,1-3-41,0-1-1,0 1 0,1 0 1,0 0-1,0 0 0,0 0 1,0 0-1,1 0 0,0 5 1,4-4-2075,7-5-4170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39.999"/>
    </inkml:context>
    <inkml:brush xml:id="br0">
      <inkml:brushProperty name="width" value="0.025" units="cm"/>
      <inkml:brushProperty name="height" value="0.025" units="cm"/>
    </inkml:brush>
  </inkml:definitions>
  <inkml:trace contextRef="#ctx0" brushRef="#br0">126 99 8488,'-14'2'192,"0"-1"-35,3 0-1,1-1 0,-1 2 0,1-1 0,-1 1 0,1 1-1,0 0 1,-14 6 0,24-9-151,1 0-1,-1 0 0,0 0 0,0 0 1,0 0-1,1 1 0,-1-1 1,0 0-1,0 0 0,0 0 1,1 0-1,-1 0 0,0 0 0,0 0 1,0 1-1,0-1 0,1 0 1,-1 0-1,0 0 0,0 0 1,0 0-1,0 1 0,0-1 0,0 0 1,1 0-1,-1 0 0,0 1 1,0-1-1,0 0 0,0 0 1,0 0-1,0 1 0,0-1 1,0 0-1,0 0 0,0 1 0,0-1 1,0 0-1,0 0 0,0 0 1,0 1-1,0-1 0,0 0 1,0 0-1,-1 0 0,1 1 0,0-1 1,0 0-1,0 0 0,0 0 1,0 1-1,0-1 0,-1 0 1,1 0-1,0 0 0,0 0 1,0 0-1,0 0 0,-1 1 0,1-1 1,0 0-1,0 0 0,0 0 1,-1 0-1,1 0 0,0 0 1,0 0-1,-1 0 0,1 0 0,19 3 119,-17-2-77,125 6 1796,138-8 0,-187-1-1501,949-43 956,-467 17-1062,-79 4-81,564-19 1630,-1035 43-478,-35 1-1016,15-1-1106,0 0-1,1 2 0,-1-1 0,1 1 0,-12 4 1,8 2-2366,2-2-341</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41.602"/>
    </inkml:context>
    <inkml:brush xml:id="br0">
      <inkml:brushProperty name="width" value="0.025" units="cm"/>
      <inkml:brushProperty name="height" value="0.025" units="cm"/>
    </inkml:brush>
  </inkml:definitions>
  <inkml:trace contextRef="#ctx0" brushRef="#br0">14924 140 6374,'0'0'1089,"3"-8"747,-1 2-1619,0 1-1,0 0 0,0 0 0,1 0 0,0 0 1,0 0-1,0 1 0,0-1 0,1 1 1,0 0-1,0 0 0,0 0 0,0 1 0,1-1 1,-1 1-1,1 0 0,6-3 0,-6 3-19,9-5 367,0 1 1,1 0-1,0 1 1,0 0-1,0 1 1,29-5-1,-44 10-562,1 0 0,0 0-1,-1 0 1,1 1 0,0-1 0,-1 0-1,1 0 1,-1 0 0,1 1 0,0-1-1,-1 0 1,1 1 0,-1-1 0,1 0-1,-1 1 1,1-1 0,-1 1 0,1-1-1,-1 1 1,1-1 0,-1 1 0,0-1-1,1 1 1,-1-1 0,0 1 0,1 0-1,-1-1 1,0 2 0,5 27 25,-8 32 76,2-59-92,-19 145 262,-10 117-103,29-236-130,-2 1 0,-1 0-1,-2-1 1,0 0 0,-2 0-1,-1-1 1,-1 0 0,-2-1 0,0 0-1,-2 0 1,-1-1 0,0-1-1,-2-1 1,-30 33 0,18-27 40,-2-1 0,0-1 1,-2-2-1,0-2 0,-2-1 1,0-1-1,-2-2 0,0-1 1,-64 19-1,-542 124 121,519-135-172,-1015 177 5,-9-53-538,-503 30 447,-9-87 98,-441-86-623,954-60 182,5-67 464,-13-11-124,-3 72-596,1009 58 644,1 7-1,-183 32 0,272-26 32,0 3-1,1 2 0,-67 30 1,88-31 37,1 3 0,1 1 1,1 1-1,0 2 1,-51 46-1,64-47 90,0 0 0,1 1 1,1 1-1,2 1 0,0 1 1,2 0-1,0 1 0,2 1 0,1 0 1,2 0-1,-8 32 0,4 5-27,3 0 0,2 0-1,4 1 1,2 68 0,3-68-34,-8-126-8140,-2 13 2097</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41.946"/>
    </inkml:context>
    <inkml:brush xml:id="br0">
      <inkml:brushProperty name="width" value="0.025" units="cm"/>
      <inkml:brushProperty name="height" value="0.025" units="cm"/>
    </inkml:brush>
  </inkml:definitions>
  <inkml:trace contextRef="#ctx0" brushRef="#br0">59 0 10826,'-7'0'502,"-44"1"2226,87 29-715,-11-8-1770,-1 1 0,-1 2 0,-1 0 0,-1 1 0,-2 1 1,31 55-1,-22-26-158,-3 1 1,32 105 0,-53-149 9,-1 0-119,1 0 0,0-1-1,1 1 1,12 20 0,-16-30 84,1-1 1,-1 0 0,1 1 0,0-1 0,0 0 0,0 0 0,0 0 0,0 0 0,0-1 0,1 1 0,-1-1-1,0 1 1,1-1 0,0 0 0,-1 0 0,1 0 0,0 0 0,-1 0 0,1-1 0,0 1 0,0-1 0,0 1 0,-1-1-1,1 0 1,0 0 0,0-1 0,0 1 0,4-2 0,4-1 194,0-2-1,0 1 1,0-1-1,-1-1 1,0 0 0,0 0-1,0-1 1,9-9-1,73-72 469,-69 64-630,33-32-164,135-141 249,-73 59-3766,-55 57-2193</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10.191"/>
    </inkml:context>
    <inkml:brush xml:id="br0">
      <inkml:brushProperty name="width" value="0.025" units="cm"/>
      <inkml:brushProperty name="height" value="0.025" units="cm"/>
    </inkml:brush>
  </inkml:definitions>
  <inkml:trace contextRef="#ctx0" brushRef="#br0">1 21 19474,'0'0'161,"54"0"-898,6 0 96,13 0 33,13-5-1666,0-2-1986,1-2-4357</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10.553"/>
    </inkml:context>
    <inkml:brush xml:id="br0">
      <inkml:brushProperty name="width" value="0.025" units="cm"/>
      <inkml:brushProperty name="height" value="0.025" units="cm"/>
    </inkml:brush>
  </inkml:definitions>
  <inkml:trace contextRef="#ctx0" brushRef="#br0">1 76 9225,'0'0'6342,"55"18"-6214,8-35-2627,10-7-3522</inkml:trace>
  <inkml:trace contextRef="#ctx0" brushRef="#br0" timeOffset="1">588 12 15567,'0'0'1857,"100"6"-1760,-32-12-1635,4-1-2370,1 3-416,-7 4-3427</inkml:trace>
  <inkml:trace contextRef="#ctx0" brushRef="#br0" timeOffset="2">1085 61 7495,'0'0'1506,"-49"51"-546,21-30-928</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11.550"/>
    </inkml:context>
    <inkml:brush xml:id="br0">
      <inkml:brushProperty name="width" value="0.025" units="cm"/>
      <inkml:brushProperty name="height" value="0.025" units="cm"/>
    </inkml:brush>
  </inkml:definitions>
  <inkml:trace contextRef="#ctx0" brushRef="#br0">1 1 641,'0'0'16340,"10"3"-16153,293 54 605,-169-35-1199,159 48 1,-288-69 380,1 1 1,-1 0-1,0 0 1,0 0-1,0 1 1,0-1-1,0 1 1,-1 1-1,0-1 0,7 7 1,-10-9 19,0 1 1,0-1-1,0 1 1,-1-1-1,1 1 1,0 0-1,-1 0 1,0-1-1,1 1 0,-1 0 1,0 0-1,0 0 1,0-1-1,0 1 1,0 0-1,0 0 1,0 0-1,-1-1 1,1 1-1,-1 0 1,1 0-1,-1-1 0,0 1 1,0-1-1,0 1 1,0 0-1,0-1 1,0 0-1,0 1 1,0-1-1,0 0 1,-1 1-1,1-1 0,0 0 1,-3 1-1,-17 18 208,-1-2-1,0-1 1,-40 24-1,-86 39 780,70-40-210,32-16-347,24-14-338,0 1-1,1 1 1,1 1 0,0 0 0,0 2-1,2 0 1,-19 19 0,22-12-1223,13-11-2750</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13.077"/>
    </inkml:context>
    <inkml:brush xml:id="br0">
      <inkml:brushProperty name="width" value="0.025" units="cm"/>
      <inkml:brushProperty name="height" value="0.025" units="cm"/>
    </inkml:brush>
  </inkml:definitions>
  <inkml:trace contextRef="#ctx0" brushRef="#br0">261 207 8072,'-1'-10'6945,"1"6"-6675,0-1 1,0 0-1,-1 0 1,0 0 0,0 1-1,0-1 1,-1 0-1,1 1 1,-1-1-1,0 1 1,-1 0-1,1-1 1,-1 1-1,1 0 1,-1 1 0,0-1-1,-1 0 1,1 1-1,-1 0 1,1 0-1,-1 0 1,0 0-1,0 0 1,-1 1-1,1 0 1,0 0 0,-6-2-1,3 1-147,1 1 0,-1 1-1,0-1 1,0 1 0,0 0 0,0 0-1,0 1 1,0 0 0,0 0 0,0 1-1,1 0 1,-1 0 0,0 0 0,0 1-1,0 0 1,-7 4 0,9-4-72,1 1 0,0-1-1,1 1 1,-1 0 0,0 0 0,1 0 0,0 0 0,0 1-1,0-1 1,0 1 0,0 0 0,1 0 0,-1 0 0,1 0-1,0 0 1,0 0 0,1 1 0,-1-1 0,1 1 0,0-1 0,0 1-1,1-1 1,-1 1 0,1 7 0,0-10-32,0-1 1,0 1-1,0 0 0,1-1 1,-1 1-1,0 0 1,1-1-1,-1 1 0,1-1 1,0 1-1,-1 0 0,1-1 1,0 0-1,0 1 1,0-1-1,0 1 0,0-1 1,0 0-1,0 0 0,1 0 1,-1 0-1,0 0 1,3 2-1,0-1 7,0-1 1,0 1-1,0-1 0,0 0 1,0 0-1,0 0 1,1-1-1,-1 1 0,6-1 1,4-1 28,0 0 1,-1-1-1,1 0 1,-1-1 0,16-6-1,0-3-29,-1-1 0,0-1 0,-1-2 0,-1-1 0,0-1 0,-2-1 0,44-43 0,-67 61-25,2-2 0,0 0 0,0 0 0,0 0 0,0-1 0,-1 1 0,1-1-1,-1 1 1,0-1 0,0 0 0,2-5 0,-4 9-2,0-1 1,0 1-1,0 0 0,0 0 1,0 0-1,0 0 0,1-1 0,-1 1 1,0 0-1,0 0 0,0 0 1,0 0-1,0-1 0,0 1 1,0 0-1,0 0 0,-1 0 0,1 0 1,0-1-1,0 1 0,0 0 1,0 0-1,0 0 0,0 0 0,0 0 1,0-1-1,0 1 0,0 0 1,0 0-1,-1 0 0,1 0 1,0 0-1,0 0 0,0-1 0,0 1 1,0 0-1,-1 0 0,1 0 1,0 0-1,0 0 0,0 0 0,0 0 1,0 0-1,-1 0 0,1 0 1,0 0-1,0 0 0,0 0 1,-1 0-1,-11 4-71,-11 11-66,13-6 135,0 1 0,1 1 0,0 0 0,1 0 0,0 0 0,1 1 0,0 0 0,1 1 0,0 0 0,1 0 0,0 0 0,1 0 0,1 1 0,0 0 0,-1 14-1,4-26 11,0 1-1,1-1 1,-1 0-1,0 1 1,1-1-1,-1 0 0,1 0 1,-1 0-1,1 1 1,0-1-1,0 0 0,0 0 1,0 0-1,1 0 1,-1 0-1,0-1 0,1 1 1,-1 0-1,1-1 1,0 1-1,3 2 1,-1-2 11,0 0 0,1 0 0,-1 0 1,1 0-1,0-1 0,-1 0 1,1 0-1,0 0 0,9 0 0,3-1 18,0-1 0,-1 0 0,1-1 0,-1-1 0,20-6 0,-13 2-22,0-1-1,0-2 1,-1 0 0,0-1 0,-1-1 0,0-1 0,-1-1 0,0 0 0,23-24-1,-27 10-87,-21 33 81,0 1 0,1 0 0,0-1 0,0 1 0,1 0 0,-1 1 1,1-1-1,0 1 0,1-1 0,0 1 0,0 0 0,0 0 0,1 0 0,-1 8 0,2-15 0,0 1-1,1-1 0,-1 1 0,0 0 1,0-1-1,0 1 0,0-1 0,1 1 1,-1 0-1,0-1 0,1 1 0,-1-1 1,0 1-1,1-1 0,-1 0 0,1 1 0,-1-1 1,1 1-1,-1-1 0,0 0 0,1 1 1,0-1-1,-1 0 0,1 1 0,-1-1 1,1 0-1,-1 0 0,1 0 0,1 1 1,26 1 219,28-13 129,-28 1-272,52-26-1,-58 24-114,1 1 0,0 2 0,37-11 1,-59 20 23,-1 0 0,1 0 0,-1-1-1,1 1 1,0 0 0,-1 0 0,1 1 0,0-1 0,-1 0 0,1 0 0,-1 0 0,1 0 0,0 0 0,-1 1 0,1-1 0,-1 0 0,1 1 0,-1-1 0,1 0 0,-1 1 0,1-1 0,-1 0 0,1 1 0,-1-1 0,0 1 0,1-1 0,-1 1 0,0-1 0,1 1 0,-1-1 0,0 1 0,1 0 0,-1-1 0,0 1 0,0-1 0,0 1 0,0 0 0,0-1 0,0 1 0,0-1 0,0 1 0,0 0 0,0-1 0,0 1 0,0-1 0,0 1 0,0 0 0,-7 45 27,2-15 85,5-31-98,0 1 0,1 0 0,-1 0 0,0-1 0,0 1 0,1 0 0,-1-1 0,0 1 0,1 0 0,-1-1-1,1 1 1,-1-1 0,1 1 0,-1 0 0,1-1 0,-1 1 0,1-1 0,-1 0 0,1 1 0,0-1 0,-1 1 0,1-1 0,0 0 0,-1 0 0,1 1 0,1-1 0,28 4 229,31-11 196,-32-2-354,0 0-1,51-26 1,-54 23-173,0 0 0,0 2 0,46-11 0,-72 21 84,1 0 1,-1 0-1,1 0 1,-1 0-1,1-1 1,-1 1-1,1 0 1,-1 0-1,1 0 1,-1 0-1,1 1 1,-1-1 0,1 0-1,-1 0 1,1 0-1,-1 0 1,0 0-1,1 1 1,-1-1-1,1 0 1,-1 0-1,1 1 1,-1-1-1,0 0 1,1 1-1,-1-1 1,0 0-1,1 1 1,-1-1 0,0 0-1,0 1 1,1-1-1,-1 1 1,0-1-1,0 1 1,1-1-1,-1 0 1,0 1-1,0-1 1,0 1-1,0-1 1,0 1-1,0-1 1,0 1-1,0-1 1,0 1 0,0 0-1,-7 32-514,2-13-4472</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13.530"/>
    </inkml:context>
    <inkml:brush xml:id="br0">
      <inkml:brushProperty name="width" value="0.025" units="cm"/>
      <inkml:brushProperty name="height" value="0.025" units="cm"/>
    </inkml:brush>
  </inkml:definitions>
  <inkml:trace contextRef="#ctx0" brushRef="#br0">29 0 14318,'0'0'960,"-12"78"610,5-28-33,-2 2-832,9-1-64,0-4 31,9-8-447,9-10-65,3-6-32,-3-10-545,-7-7-1056,-11-13-5446,-24-13-255</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13.889"/>
    </inkml:context>
    <inkml:brush xml:id="br0">
      <inkml:brushProperty name="width" value="0.025" units="cm"/>
      <inkml:brushProperty name="height" value="0.025" units="cm"/>
    </inkml:brush>
  </inkml:definitions>
  <inkml:trace contextRef="#ctx0" brushRef="#br0">30 204 9097,'-5'-8'1163,"2"4"-1159,-16-29 1646,18 31-1513,1 0 0,-1 1 0,1-1 0,0 0 0,-1 0 0,1 1 0,0-1 0,0 0-1,0 0 1,1 1 0,-1-1 0,0 0 0,0 0 0,1 1 0,-1-1 0,1 0 0,0 1 0,0-1 0,-1 0 0,1 1-1,0-1 1,0 1 0,0-1 0,2-1 0,6-4 129,-1 0 0,1 0-1,1 1 1,-1 0-1,1 0 1,0 1 0,0 0-1,14-3 1,13-4 100,43-7 0,-11 7-191,1 4 0,0 2 0,139 7-1,-186 1-189,0 1 0,0 0 0,-1 2 0,1 1-1,-1 1 1,39 17 0,-55-21 35,-1 0 0,0 0 0,0 0 0,0 1 0,0-1-1,-1 1 1,1 0 0,-1 1 0,0-1 0,0 1 0,-1 0 0,1 0 0,3 8 0,-5-8 64,-1-1-1,0 1 1,0-1 0,-1 1 0,1 0 0,-1-1 0,0 1-1,0 0 1,0-1 0,-1 1 0,0-1 0,0 1-1,0 0 1,0-1 0,-1 0 0,0 1 0,1-1 0,-2 0-1,1 0 1,-3 4 0,-3 3 258,0 0 0,-1 0 0,0-1 1,-1 0-1,0-1 0,-1 0 0,1-1 0,-2 0 0,1 0 0,-18 8 1,-8 1 375,-2 0 1,-44 12 0,52-19-638,0-2 0,-1-1 0,0-1 0,-1-1 0,-37-1 0,48-10-1342,22 6 1121,-1 0-1,1-1 1,0 1-1,-1-1 1,1 1-1,0-1 1,0 1-1,-1-1 1,1 1-1,0-1 1,0 1-1,0-1 1,0 1-1,0-1 1,0 1-1,0-1 1,0 1-1,0-1 0,0 1 1,0-1-1,0 1 1,0-1-1,0 0 1,0 1-1,1-1 1,0-2-497,0 1 1,1 0-1,-1 0 0,1-1 1,-1 1-1,1 0 1,0 0-1,0 1 1,0-1-1,0 0 0,0 1 1,0-1-1,4-1 1,28-12-7879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18.676"/>
    </inkml:context>
    <inkml:brush xml:id="br0">
      <inkml:brushProperty name="width" value="0.025" units="cm"/>
      <inkml:brushProperty name="height" value="0.025" units="cm"/>
    </inkml:brush>
  </inkml:definitions>
  <inkml:trace contextRef="#ctx0" brushRef="#br0">67 52 6662,'0'0'2739,"-8"3"-2088,-2-1-434,7-1-125,-1 0 1,1-1-1,0 1 0,-1 1 0,1-1 1,0 0-1,0 1 0,0-1 0,0 1 1,0 0-1,-2 3 0,4-5-62,0 1-1,0 0 1,1 0-1,-1-1 1,0 1-1,1 0 1,-1 0-1,1 0 1,-1 0-1,1 0 1,0-1-1,-1 1 1,1 0-1,0 0 0,-1 0 1,1 0-1,0 0 1,0 0-1,0 0 1,0 0-1,0 0 1,0 0-1,0 0 1,0 0-1,1 0 1,-1 0-1,0 0 1,1 0-1,-1 0 1,0 0-1,1 0 1,-1 0-1,1 0 1,-1-1-1,1 1 1,0 0-1,-1 0 1,1-1-1,0 1 1,0 0-1,-1-1 1,1 1-1,0-1 1,0 1-1,2 0 1,42 23 108,-10-12 0,1-2 0,-1-2 0,1-1 0,41 2 1,152 0 82,-188-8-167,930-41 231,-5-65 63,-749 79-330,40 5-3525,-245 18 662</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14.749"/>
    </inkml:context>
    <inkml:brush xml:id="br0">
      <inkml:brushProperty name="width" value="0.025" units="cm"/>
      <inkml:brushProperty name="height" value="0.025" units="cm"/>
    </inkml:brush>
  </inkml:definitions>
  <inkml:trace contextRef="#ctx0" brushRef="#br0">148 101 6983,'0'0'9267,"-9"-6"-8130,5 3-1004,-1 0 0,0 0 0,1 1-1,-1-1 1,-1 1 0,1 1 0,0-1 0,0 1-1,-1 0 1,-8-1 0,11 2-49,-1 0 1,1 0-1,0 1 1,0-1-1,0 1 0,-1 0 1,1 0-1,0 0 0,0 1 1,1-1-1,-1 1 1,0-1-1,0 1 0,1 0 1,-1 0-1,1 0 0,-1 0 1,1 1-1,0-1 1,0 1-1,0-1 0,0 1 1,-2 4-1,4-6-18,-1 0 1,0 0-1,0 0 0,1 0 0,-1 0 0,0 0 1,1 0-1,-1 0 0,1 0 0,0 1 1,-1-1-1,1 0 0,0 0 0,0 1 0,0-1 1,0 0-1,0 0 0,0 1 0,0-1 1,0 0-1,0 0 0,1 1 0,-1-1 0,0 0 1,1 0-1,-1 0 0,2 3 0,0-3 30,-1 1 0,1-1 0,0 0 0,0 0 0,0 0 0,0 1 0,0-2 0,0 1 0,0 0 0,1 0 0,-1-1-1,0 1 1,0-1 0,3 0 0,11 1 223,1 0 0,-1-2 1,20-2-1,-1-4-223,0-1 0,58-21 1,-54 15-55,62-13 0,-101 27-43,1 0 0,0 0 0,-1 0 0,1-1 0,0 1-1,0 0 1,-1 0 0,1 0 0,0 0 0,0 0 0,-1 0-1,1 0 1,0 1 0,-1-1 0,1 0 0,0 0 0,0 0-1,-1 1 1,1-1 0,0 0 0,-1 1 0,1-1 0,-1 1-1,1-1 1,0 1 0,-1-1 0,1 1 0,-1-1 0,1 1 0,-1-1-1,0 1 1,1 0 0,-1-1 0,1 1 0,-1 0 0,0-1-1,0 1 1,1 1 0,-2 32-77,0-4 52,1-29 32,1 0 0,0 0 0,-1-1 0,1 1 0,-1 0 0,1-1 0,0 1 0,-1-1 0,1 1 0,0 0 0,0-1 0,-1 1 0,1-1 0,0 0 0,0 1 0,0-1 0,0 0 0,0 0 0,0 1 0,-1-1 0,1 0 0,0 0 0,0 0 0,0 0 0,1 0 0,28-2 159,-26 2-134,11-3-197,0-1 0,-1 0 0,0-1 0,1 0-1,-2-1 1,1-1 0,-1 0 0,14-10 0,-13 8-536,0 0-1,1 2 1,0-1 0,0 2-1,0 0 1,21-4 0,-36 10 715,1 0 1,-1 0 0,1 0-1,-1 0 1,1 0-1,-1 0 1,1 0-1,-1 0 1,1 0-1,-1 0 1,1 1 0,-1-1-1,1 0 1,-1 0-1,0 1 1,1-1-1,-1 0 1,1 0-1,-1 1 1,0-1 0,1 1-1,-1-1 1,0 0-1,0 1 1,1-1-1,-1 1 1,0-1 0,0 0-1,1 1 1,-1-1-1,0 1 1,0-1-1,0 1 1,0-1-1,0 1 1,0-1 0,0 1-1,0-1 1,0 1-1,0-1 1,0 1-1,0-1 1,0 1-1,0-1 1,0 1 0,-1-1-1,1 1 1,0-1-1,0 0 1,-1 1-1,1-1 1,0 1-1,-15 40 990,7-18-279,8-22-707,0-1 0,1 1 0,-1-1 1,0 0-1,0 1 0,1-1 0,-1 1 0,0-1 0,0 1 1,1-1-1,-1 0 0,0 1 0,1-1 0,-1 0 0,1 1 1,-1-1-1,0 0 0,1 1 0,-1-1 0,1 0 0,-1 0 1,1 0-1,-1 1 0,1-1 0,-1 0 0,1 0 0,-1 0 1,1 0-1,-1 0 0,1 0 0,-1 0 0,1 0 0,0 0 1,22-2 203,-20 2-177,17-5-569,-1-1 0,1 0 0,-1-2 0,0 0 0,-1-1 0,32-21 0,16-7-2441,-66 38 3028,0-1 0,0 0 0,0 0 0,-1 0 0,1 0 0,0 1 0,0-1-1,0 0 1,0 0 0,0 0 0,0 0 0,1 1 0,-1-1 0,0 0 0,0 0 0,0 0 0,0 0 0,0 1 0,0-1 0,0 0 0,0 0 0,0 0 0,0 0 0,0 0 0,1 1 0,-1-1 0,0 0 0,0 0 0,0 0 0,0 0 0,0 0 0,0 0 0,1 0 0,-1 0 0,0 0 0,0 1 0,0-1 0,0 0 0,1 0 0,-1 0 0,0 0 0,0 0 0,0 0 0,0 0-1,1 0 1,-1 0 0,0 0 0,0 0 0,0 0 0,0 0 0,1-1 0,-1 1 0,0 0 0,0 0 0,0 0 0,0 0 0,0 0 0,1 0 0,-1 0 0,0 0 0,0-1 0,-11 25 1760,8-20-1678,1-1-1,-1 1 1,1 0-1,0-1 0,1 1 1,-1 0-1,1 0 0,-1 0 1,1 0-1,0 1 1,1-1-1,-1 0 0,1 0 1,0 6-1,3-9-98,0 1 1,0-1-1,1 0 0,-1 0 1,0 0-1,1 0 0,-1-1 1,1 1-1,-1-1 0,0 0 0,1 0 1,-1 0-1,1-1 0,-1 1 1,4-2-1,1 2 20,14-4-334,0-2 1,0 0-1,0-1 0,0 0 1,-1-2-1,-1-1 0,0-1 1,32-21-1,-47 79 2063,-4-44-1757,1-1 0,0 0 0,0 0 0,0 0 0,0-1 0,1 1 0,-1 0 0,0-1 1,1 1-1,-1-1 0,1 0 0,-1 0 0,1 0 0,0 0 0,-1 0 0,1-1 0,0 1 1,0-1-1,-1 0 0,1 0 0,5 0 0,62-4 204,-60 2-232,0-1 1,0 0 0,0-1 0,0 0 0,0-1 0,-1 0 0,0 0-1,0-1 1,0 0 0,-1 0 0,0-1 0,13-14 0,-21 21-15,1-1 0,-1 1 0,1-1 0,0 1 0,-1-1 0,1 1-1,-1-1 1,1 0 0,-1 0 0,0 1 0,1-1 0,-1 0 0,0 1 0,1-1 0,-1 0 0,0 0 0,0 0 0,0 1 0,0-1 0,0 0 0,0 0 0,0 0 0,0 1 0,0-1 0,0 0 0,0-1 0,-1 1-10,0 1 1,0-1-1,0 0 1,1 1-1,-1 0 1,0-1-1,0 1 1,0-1-1,0 1 1,0 0-1,0 0 1,0 0-1,0-1 1,0 1-1,0 0 1,0 0-1,0 0 1,-1 1-1,-4-1-17,0 1 0,0 0 0,0 0 0,0 1 0,0-1 0,-6 4 0,-31 25-8,40-29 51,1 1 1,0 0-1,0 0 1,1 1-1,-1-1 1,0 0-1,1 0 1,-1 1-1,1-1 1,0 1-1,0-1 1,0 1-1,0 0 1,0-1-1,1 1 1,-1 5-1,1-7-1,0-1 0,0 1-1,0 0 1,1 0 0,-1 0 0,1 0-1,-1-1 1,0 1 0,1 0 0,-1 0-1,1-1 1,0 1 0,-1 0 0,1-1-1,0 1 1,-1 0 0,1-1 0,0 1-1,0-1 1,-1 1 0,1-1-1,0 0 1,0 1 0,0-1 0,0 0-1,0 0 1,-1 1 0,1-1 0,0 0-1,0 0 1,1 0 0,36 1 142,-29-1-135,8-1-85,1-1 0,-1 0 0,0-2 0,20-5 0,7-2-1375,-39 10-1394</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15.095"/>
    </inkml:context>
    <inkml:brush xml:id="br0">
      <inkml:brushProperty name="width" value="0.025" units="cm"/>
      <inkml:brushProperty name="height" value="0.025" units="cm"/>
    </inkml:brush>
  </inkml:definitions>
  <inkml:trace contextRef="#ctx0" brushRef="#br0">177 2 18129,'-11'0'1580,"-9"-1"-1407,-52 0 617,67 1-669,0 0-1,1 1 0,-1 0 1,1-1-1,-1 1 0,1 1 1,0-1-1,-1 1 0,1 0 1,0 0-1,0 0 0,0 0 1,-4 4-1,7-6-124,1 1-1,-1-1 1,0 1-1,1-1 1,-1 1-1,1 0 1,-1-1-1,1 1 1,-1 0 0,1-1-1,-1 1 1,1 0-1,0 0 1,0 0-1,-1-1 1,1 1-1,0 0 1,0 0-1,0 0 1,0 0-1,0-1 1,0 1 0,0 0-1,0 0 1,0 0-1,0 0 1,0-1-1,0 1 1,1 2-1,0-2-29,1 1-1,-1-1 0,0 1 1,1-1-1,-1 0 0,1 1 1,0-1-1,-1 0 0,1 0 1,0 0-1,0 0 1,2 1-1,56 14-1390,-58-16 1336,61 10-1686,-36-7 1357,-1 1 0,0 1 0,-1 1 0,37 14 0,-60-19 566,-1-1 0,1 1 0,-1 0 0,1-1 0,-1 1 0,1 0 0,-1 0 0,1 0 1,-1 0-1,0 0 0,0 0 0,0 0 0,1 0 0,-1 0 0,0 1 0,0-1 0,0 0 0,-1 1 0,1-1 0,0 1 0,-1-1 0,1 1 0,0-1 0,-1 1 0,0-1 0,1 3 0,-2-2 76,1 1 1,-1-1-1,0 0 0,0 0 0,0 0 0,0 1 1,0-1-1,0 0 0,0 0 0,-1-1 0,1 1 1,-1 0-1,0 0 0,1-1 0,-4 3 0,-6 4 309,0 0-1,-1-1 0,1 0 1,-1-1-1,-13 5 0,23-10-501,0-1 0,0 1-1,0 0 1,0-1 0,0 1 0,0-1-1,0 0 1,0 0 0,0 0-1,0 0 1,-1 0 0,-1 0-1,3-1-80,0 1-1,1 0 1,-1-1-1,0 1 0,1 0 1,-1-1-1,1 1 0,-1-1 1,1 1-1,-1 0 0,1-1 1,-1 1-1,1-1 0,-1 0 1,1 1-1,0-1 1,-1 1-1,1-1 0,0 0 1,0 1-1,-1-1 0,1 0 1,0 1-1,0-2 0,0-3-500,0 0 0,0 0 0,1 0-1,0 0 1,0 1 0,0-1 0,1 0-1,-1 1 1,4-6 0,14-33-5674,-1-7-4467</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16.184"/>
    </inkml:context>
    <inkml:brush xml:id="br0">
      <inkml:brushProperty name="width" value="0.025" units="cm"/>
      <inkml:brushProperty name="height" value="0.025" units="cm"/>
    </inkml:brush>
  </inkml:definitions>
  <inkml:trace contextRef="#ctx0" brushRef="#br0">120 0 6342,'0'0'11771,"-3"10"-10901,-8 24-115,2 0-1,1 1 1,2 0 0,-2 39-1,7-58-701,0-1 0,1 1 0,1-1 1,1 1-1,0-1 0,1 0 0,1 0 0,0 0 0,1 0 0,1-1 0,0 1 0,13 20 0,-99-199-1083,66 141 1063,10 18 20,0 0 1,1-1-1,0 1 0,0-1 0,0 1 1,1-1-1,0 0 0,0 0 1,0 0-1,0-8 0,39 17 492,15 11-9,119 23-4604,-152-34 2747,0-1-1,1-1 1,-1-1-1,0-1 0,0 0 1,0-2-1,20-4 1,1-11 1239,-23 3 1938,-17 15-1648,1-1 1,-1 1 0,0-1-1,1 0 1,-1 1-1,0-1 1,0 1-1,0-1 1,1 0-1,-1 1 1,0-1-1,0 0 1,0 0 0,0 1-1,0-1 1,0 0-1,0 1 1,0-1-1,0 0 1,0 1-1,-1-1 1,1 0-1,0 1 1,-1-2 0,-2 1 24,0 0 0,-1 0 0,1 0 0,-1 0 0,1 0 0,-1 1 0,1 0 0,-1-1 1,1 1-1,-1 1 0,1-1 0,-1 0 0,1 1 0,-6 1 0,1 1 2,-1 0-1,1 0 1,0 0 0,1 1-1,-1 0 1,1 1-1,0 0 1,-11 9-1,14-11-134,1 0 0,0-1-1,0 1 1,0 1 0,0-1 0,0 0-1,1 1 1,-1 0 0,1-1-1,0 1 1,0 0 0,1 0 0,-1 0-1,1 0 1,0 0 0,0 1-1,0-1 1,0 0 0,1 6-1,0-8-82,1-1-1,0 1 1,-1-1-1,1 1 0,0-1 1,0 0-1,0 1 1,0-1-1,1 0 1,-1 0-1,0 0 0,0 1 1,1-1-1,-1-1 1,1 1-1,-1 0 0,1 0 1,-1 0-1,1-1 1,-1 1-1,1-1 0,0 1 1,-1-1-1,1 0 1,0 0-1,0 1 1,-1-1-1,1 0 0,2-1 1,56-2 115,-47 0-429,0 0 0,0-2 0,-1 1 0,0-1 0,0-1 0,0 0 0,0-1 0,18-14 0,-22 15 233,-1 1 0,0-1 0,-1 0 0,0 0 1,0-1-1,0 0 0,0 0 0,-1 0 1,-1-1-1,1 0 0,-1 0 0,0 0 0,-1 0 1,3-10-1,-6 18 88,1-1 1,-1 1-1,0-1 1,0 0-1,1 1 1,-1-1-1,0 0 0,0 1 1,0-1-1,1 0 1,-1 1-1,0-1 1,0 0-1,0 1 1,0-1-1,0 0 0,-1 1 1,1-1-1,0 0 1,0 1-1,0-1 1,0 1-1,-1-1 1,1 0-1,0 1 0,-1-1 1,1 1-1,0-1 1,-1 1-1,1-1 1,-1 1-1,1-1 1,-1 1-1,1-1 0,-1 1 1,1-1-1,-1 1 1,0 0-1,1-1 1,-1 1-1,1 0 1,-1 0-1,0 0 0,1-1 1,-1 1-1,0 0 1,1 0-1,-1 0 1,0 0-1,1 0 1,-1 0-1,0 0 0,1 0 1,-1 0-1,0 1 1,1-1-1,-1 0 1,-1 1-1,-1 0 73,-1 0-1,0 1 1,1 0 0,-1 0-1,1 0 1,0 0-1,0 1 1,-5 4-1,5-4-31,0 0-1,1 0 0,0 0 1,-1 1-1,1-1 0,0 1 1,1 0-1,-1 0 0,1 0 1,-1-1-1,1 1 0,1 0 1,-1 0-1,0 0 0,1 1 1,0 3-1,0-6-45,0 0-1,1 0 0,-1 0 1,1 0-1,-1 0 1,1 0-1,0 0 1,0 0-1,0 0 1,0-1-1,0 1 1,0 0-1,0 0 1,1-1-1,-1 1 0,0-1 1,1 0-1,0 1 1,-1-1-1,1 0 1,0 0-1,-1 0 1,1 0-1,0 0 1,0 0-1,0 0 1,0-1-1,0 1 1,0-1-1,0 1 0,0-1 1,4 0-1,5 1-143,1-1 0,0 0-1,0-1 1,0-1-1,0 0 1,-1 0 0,1-1-1,-1-1 1,1 0-1,-1 0 1,16-10 0,-20 11 65,0-1 0,0-1 1,-1 1-1,1-1 1,-1 0-1,0 0 0,-1-1 1,1 0-1,-1 0 1,0 0-1,-1 0 0,0-1 1,0 0-1,0 0 1,-1 0-1,0 0 0,0-1 1,3-12-1,-6 20 55,0-1-1,0 1 0,0-1 1,1 1-1,-1-1 1,0 0-1,0 1 1,0-1-1,0 1 0,0-1 1,0 1-1,0-1 1,0 1-1,0-1 1,-1 1-1,1-1 0,0 0 1,0 1-1,0-1 1,-1 1-1,1-1 1,0 1-1,-1 0 0,1-1 1,0 1-1,-1-1 1,1 1-1,0-1 0,-1 1 1,1 0-1,-1-1 1,0 1-1,-18 3 32,14-1 8,1 0 0,-1 1 0,1 0 0,0 0 0,-1 0 0,-5 6 0,5-2 4,1-1 1,0 1-1,0 0 0,1 1 0,-1-1 0,2 1 0,-1-1 0,1 1 0,0 0 1,-1 15-1,2-18-27,1 0 1,0 0 0,0 0-1,0 0 1,1 0 0,0-1-1,0 1 1,0 0-1,0 0 1,1 0 0,0-1-1,0 1 1,0-1 0,1 1-1,-1-1 1,1 0 0,0 0-1,7 7 1,61 43-514,-52-41 242,-1 1-1,0 0 0,20 21 0,-34-30 265,0 0 0,1 0-1,-2 0 1,1 1 0,-1 0 0,1 0 0,-2 0-1,1 0 1,-1 0 0,0 1 0,0-1 0,0 1-1,-1-1 1,0 1 0,0 9 0,-2-12 223,1 1 0,-1-1 0,1 0 0,-1 0-1,-1 0 1,1 0 0,0 0 0,-1 0 0,0 0 0,0-1 0,0 1 0,0-1 0,-1 1 0,0-1 0,1 0 0,-1 0 0,0 0 0,0 0-1,-1 0 1,-4 2 0,2-1 111,0 0-1,0-1 0,0 0 1,0 0-1,-1 0 0,0-1 1,1 0-1,-1 0 0,0-1 1,0 0-1,-10 0 1,16-1-322,0 0 1,0 0 0,0 0 0,0 0 0,0 0 0,0 0 0,0 0 0,0-1 0,0 1 0,1 0 0,-1-1 0,0 1 0,0-1 0,0 1 0,0-1 0,1 1 0,-1-1 0,0 1 0,1-1-1,-1 0 1,0 0 0,1 1 0,-1-1 0,1 0 0,-1 0 0,0-1 0,-2-28 169,5 22-221,-1 0 0,2 0-1,-1 0 1,1 0 0,5-11 0,2 3-190,0 0 1,1 1-1,1 1 1,1 0-1,0 0 1,0 1-1,23-16 0,118-70 66,-14 11 209,-132 82-43,-1 0 0,0-1 0,0 1 0,-1-1 0,1-1 0,-2 1 0,1-1 0,5-11 0,-10 17-1,1 0-1,-1 0 1,-1 0-1,1-1 1,0 1-1,0 0 1,-1-1-1,1 1 1,-1 0-1,0-1 1,0 1-1,0 0 1,0-1-1,0 1 1,0 0-1,-1-1 1,1 1-1,-1 0 1,1-1-1,-1 1 1,0 0-1,0 0 1,0 0-1,0-1 1,-1 1-1,1 0 1,0 1-1,-1-1 1,0 0-1,1 0 1,-1 1 0,0-1-1,0 1 1,0-1-1,0 1 1,-4-2-1,-4-3 11,-1 2 1,-1-1-1,1 1 0,0 1 0,-1 0 0,0 1 1,0 0-1,0 1 0,-18 0 0,21 1-21,0 0-1,0 1 1,0 0-1,1 0 1,-1 1-1,0 0 1,1 1-1,0-1 1,-1 2-1,1-1 1,0 1-1,1 1 1,-12 7-1,17-11 4,0 0 0,0 1-1,0 0 1,0-1 0,1 1-1,-1 0 1,0 0 0,1 0-1,0 0 1,-1 0 0,1 0-1,0 0 1,0 0 0,0 1-1,0-1 1,0 0 0,1 1-1,-1-1 1,1 0 0,-1 1-1,1-1 1,0 1 0,0-1-1,0 1 1,0-1 0,1 1-1,-1-1 1,0 0 0,1 1-1,0-1 1,0 0 0,0 1-1,0-1 1,0 0 0,0 0-1,0 0 1,1 0 0,-1 0-1,1 0 1,1 2 0,4 2-317,-1 0 0,1-1 0,0 1 0,0-1 0,1-1 0,-1 0 1,1 0-1,0 0 0,0-1 0,10 3 0,39 3-4518,3-7-3597</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0.402"/>
    </inkml:context>
    <inkml:brush xml:id="br0">
      <inkml:brushProperty name="width" value="0.025" units="cm"/>
      <inkml:brushProperty name="height" value="0.025" units="cm"/>
    </inkml:brush>
  </inkml:definitions>
  <inkml:trace contextRef="#ctx0" brushRef="#br0">390 7 10250,'0'0'6315,"-14"-2"-5349,7 1-803,0 0-83,1 0 0,0 0-1,0 1 1,-1-1-1,1 2 1,0-1-1,0 1 1,-1 0-1,1 0 1,0 0-1,0 1 1,0 0-1,0 0 1,-9 5-1,-6 8 125,0 1 1,1 0-1,1 2 0,1 0 0,0 1 0,1 1 1,1 0-1,1 2 0,1-1 0,1 2 0,1 0 1,1 0-1,1 1 0,1 0 0,1 1 0,1 0 0,1 1 1,2-1-1,-2 29 0,5-48-191,1 0 0,0 0-1,0 1 1,1-1 0,0 0 0,0 0 0,0 0-1,1 0 1,0 0 0,0 0 0,0 0-1,1-1 1,0 1 0,0-1 0,1 1 0,-1-1-1,8 7 1,-6-7 0,1 0 0,0-1-1,1 1 1,-1-2 0,1 1 0,0-1 0,0 0-1,0 0 1,0 0 0,1-1 0,-1 0-1,0-1 1,1 0 0,9 0 0,1 1 22,1-2 0,-1 0-1,0-1 1,23-4 0,-32 3-21,-2 0-1,1 0 1,0 0 0,0-1 0,-1 0-1,1-1 1,-1 0 0,0 0-1,0 0 1,-1-1 0,1 0-1,6-7 1,-11 10 22,0 0 0,-1 1 0,1-1 0,0 0 0,-1 0-1,1 0 1,-1 0 0,0 0 0,0-1 0,0 1 0,0 0 0,0-1 0,0 1-1,-1 0 1,1-1 0,-1 1 0,1-1 0,-1 1 0,0-1 0,0 1 0,0-1-1,0 1 1,-1-4 0,-1 3 45,1 0 0,-1-1 0,0 1 0,0 0 0,0 0-1,0 0 1,-1 0 0,1 1 0,-1-1 0,0 1 0,1-1 0,-1 1 0,-6-4-1,-6-2 49,0 1 0,0 1-1,0 0 1,0 0 0,-29-5-1,-2 6-195,43 5 3,6 1 10,24 0 31,24-3-23,0-2-1,0-2 1,51-13-1,-51 9-258,-18 10 199,-33 0 98,1 0 1,0 0-1,0 1 1,-1-1 0,1 0-1,0 1 1,-1-1-1,1 0 1,-1 1-1,1-1 1,0 1 0,-1-1-1,1 1 1,-1 0-1,1-1 1,-1 1 0,1-1-1,-1 1 1,0 0-1,1-1 1,-1 1-1,0 0 1,1 0 0,-1 3 5,0 1 1,-1-1 0,1 0 0,-1 0 0,1 0-1,-1 0 1,0 0 0,-1 0 0,1 0 0,-1-1-1,-3 7 1,-37 69 469,29-59-428,2 0 0,0 1 0,1 0 0,1 1 0,1 0 0,-6 29 0,14-50-55,0 0 0,-1 0 0,1 0 0,0 0 0,0 0 1,0 0-1,-1 0 0,1 0 0,0 0 0,1 0 1,-1 0-1,0 0 0,0 0 0,0 0 0,1 0 1,-1 0-1,0 0 0,1 0 0,-1 0 0,1 0 1,-1 0-1,1 0 0,-1 0 0,1-1 0,0 1 0,-1 0 1,2 1-1,0-2-92,-1 0 0,0 0 1,1 0-1,-1 0 0,1 0 0,-1 0 1,0 0-1,1 0 0,-1-1 1,0 1-1,1 0 0,-1-1 0,0 1 1,1-1-1,-1 1 0,0-1 0,2-1 1,6-3-1092,0-1 1,-1-1 0,1 1-1,8-11 1,20-25-5433</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0.918"/>
    </inkml:context>
    <inkml:brush xml:id="br0">
      <inkml:brushProperty name="width" value="0.025" units="cm"/>
      <inkml:brushProperty name="height" value="0.025" units="cm"/>
    </inkml:brush>
  </inkml:definitions>
  <inkml:trace contextRef="#ctx0" brushRef="#br0">259 1 14894,'0'0'2007,"-9"8"-117,-30 32-405,1 1 0,-45 64 0,71-90-1381,2 1-1,0 1 1,1-1-1,0 1 0,2 1 1,0 0-1,1 0 1,0 0-1,2 1 0,0-1 1,-1 29-1,5-43-72,0 0-1,0 0 0,1-1 1,-1 1-1,1 0 0,0 0 1,1-1-1,-1 1 0,0 0 1,1-1-1,0 1 0,0-1 1,0 0-1,0 0 1,1 0-1,-1 0 0,1 0 1,0 0-1,-1 0 0,5 2 1,-1-1-3,1 0 0,0 0 0,0-1 0,0 0 0,0 0 0,1-1 0,-1 0 0,1 0-1,15 2 1,-12-3-9,1-1-1,-1 0 0,1 0 1,0-1-1,-1-1 0,18-4 1,-23 5-4,0-1 0,0 0 0,0 0 0,-1-1 1,1 0-1,-1 0 0,1 0 0,-1 0 0,0-1 1,0 0-1,7-8 0,-10 10 14,0 0 0,-1 0 0,1 0 0,0 0 0,-1 0 0,0-1 0,1 1 0,-1 0 0,0-1 0,0 1 0,-1-1 0,1 0 0,0 1 0,-1-1 0,0 0 0,1 1 0,-1-1 0,0-3 0,-1 4 13,0 1 0,1-1 1,-1 0-1,0 0 1,0 0-1,0 1 1,0-1-1,0 0 1,-1 1-1,1-1 1,0 1-1,-1 0 0,1-1 1,-1 1-1,0 0 1,1 0-1,-1 0 1,-3-1-1,-5-2 21,0 0-1,0 1 1,0 1-1,0-1 1,-1 2 0,1-1-1,-17 1 1,16 1-54,-5 0-16,0 0 0,-29 5 0,41-5 10,0 1-1,0 0 1,1 0-1,-1 0 1,0 0-1,1 1 0,-1 0 1,1-1-1,0 1 1,-1 0-1,1 1 0,0-1 1,0 1-1,0-1 1,1 1-1,-1 0 0,-3 6 1,5-9-2,1 1 1,0-1 0,0 1-1,0-1 1,0 1 0,0-1-1,0 1 1,0-1 0,0 1-1,0-1 1,0 1 0,0-1-1,0 1 1,1-1-1,-1 1 1,0-1 0,0 1-1,0-1 1,1 1 0,-1-1-1,0 1 1,1-1 0,-1 1-1,0-1 1,1 0 0,-1 1-1,1-1 1,-1 0 0,0 1-1,1-1 1,-1 0-1,1 0 1,-1 1 0,1-1-1,-1 0 1,1 0 0,-1 0-1,1 0 1,-1 1 0,1-1-1,-1 0 1,1 0 0,-1 0-1,1 0 1,-1 0 0,1 0-1,0-1 1,-1 1-1,1 0 1,0 0 0,34 0 101,-33 0-93,19-2 38,0-1-1,0-1 0,-1-1 1,40-15-1,80-43-177,-78 33-196,-34 17 89,27-11-657,-55 25 881,1-1 1,-1 0-1,1 0 1,-1 1-1,0-1 1,1 0-1,-1 1 1,0-1-1,1 0 1,-1 1-1,0-1 1,0 0-1,1 1 1,-1-1-1,0 1 1,0-1-1,0 1 1,1-1-1,-1 0 1,0 1-1,0-1 1,0 1-1,0-1 1,0 1-1,0-1 0,0 1 1,0-1-1,0 1 1,0-1-1,0 1 1,0-1-1,0 0 1,-1 1-1,1-1 1,0 1-1,0-1 1,0 1-1,-1-1 1,-5 23-120,-31 59 81,27-64 209,1 0 0,1 0 0,1 1 0,0 0 0,-7 38 0,14-57-155,0 1 0,0 0 1,0-1-1,1 1 0,-1 0 0,0-1 0,0 1 0,1 0 0,-1-1 0,0 1 0,1-1 0,-1 1 0,0-1 1,1 1-1,-1 0 0,1-1 0,-1 0 0,1 1 0,-1-1 0,1 1 0,-1-1 0,1 0 0,0 1 0,-1-1 1,1 0-1,-1 1 0,1-1 0,0 0 0,-1 0 0,1 0 0,0 0 0,-1 0 0,1 1 0,0-1 0,-1 0 1,1-1-1,0 1 0,0 0 0,-1 0 0,1 0 0,0 0 0,-1 0 0,1-1 0,-1 1 0,1 0 1,0-1-1,0 1 0,37-16-2212,-7-7-3092,-1-7-4042</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1.263"/>
    </inkml:context>
    <inkml:brush xml:id="br0">
      <inkml:brushProperty name="width" value="0.025" units="cm"/>
      <inkml:brushProperty name="height" value="0.025" units="cm"/>
    </inkml:brush>
  </inkml:definitions>
  <inkml:trace contextRef="#ctx0" brushRef="#br0">1 43 13485,'0'0'14670,"57"3"-14702,-21-17-1025,-3-2-2755,-4 1-4388</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1.609"/>
    </inkml:context>
    <inkml:brush xml:id="br0">
      <inkml:brushProperty name="width" value="0.025" units="cm"/>
      <inkml:brushProperty name="height" value="0.025" units="cm"/>
    </inkml:brush>
  </inkml:definitions>
  <inkml:trace contextRef="#ctx0" brushRef="#br0">20 1 18033,'0'0'4100,"-14"81"-3588,8-38-383,6 7-97,0 2 0,0 1-32,6 0 32,-1-1-193,2-4-896,-5-7-448,-2-11-1698,0-8-4228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1.960"/>
    </inkml:context>
    <inkml:brush xml:id="br0">
      <inkml:brushProperty name="width" value="0.025" units="cm"/>
      <inkml:brushProperty name="height" value="0.025" units="cm"/>
    </inkml:brush>
  </inkml:definitions>
  <inkml:trace contextRef="#ctx0" brushRef="#br0">7 162 16848,'-1'-13'1767,"0"5"-1274,0 4-338,0 1-1,0-1 1,0 0-1,1 0 1,0 0-1,0 0 1,0 0-1,0 0 0,1 0 1,-1 1-1,1-1 1,0 0-1,0 0 1,0 1-1,1-1 1,-1 0-1,1 1 0,0 0 1,0-1-1,4-4 1,2 2-42,0 0 0,0 0 0,1 1 0,-1 1 0,1-1 0,0 2 0,0-1 0,1 1 0,-1 0 0,1 1 0,16-2 0,12 0-27,62 2-1,-84 2-75,9 0-7,0 2-1,40 7 0,-56-8-3,0 1 0,0 1 0,-1 0 0,1 0 0,-1 1-1,0 0 1,0 0 0,0 1 0,0 0 0,10 9 0,-15-12-4,-1 0-1,0 0 1,0 0 0,-1 0-1,1 0 1,0 1 0,-1-1 0,0 0-1,1 1 1,-1 0 0,0-1-1,0 1 1,0-1 0,-1 1-1,1 0 1,0 0 0,-1 0 0,0-1-1,0 7 1,-1-5 83,0 0 0,0 0 0,0 0 0,-1-1 0,1 1-1,-1 0 1,0-1 0,0 1 0,-1-1 0,1 1 0,-1-1 0,-3 4 0,-8 6 512,0-1 1,-1-1-1,0 0 1,-29 16 0,36-23-425,-12 8 314,0-1 0,-1-1 1,-35 12-1,76-26-1149,0 2 1,1 0-1,33 2 1,-26 1-400,-25-1 1000,0 0 1,-1 0 0,1 0 0,0 0 0,0 0-1,0 1 1,-1 0 0,1-1 0,0 1 0,-1 0-1,1 1 1,-1-1 0,1 0 0,-1 1-1,1-1 1,-1 1 0,0 0 0,0-1 0,0 1-1,0 0 1,0 0 0,0 1 0,0-1-1,-1 0 1,1 1 0,1 3 0,-2-2 73,0 0 1,0 0-1,0 1 1,0-1-1,-1 0 1,0 1-1,0-1 1,0 0-1,0 1 1,-1-1-1,0 0 1,0 0 0,0 1-1,0-1 1,-1 0-1,1 0 1,-4 5-1,-3 6 397,-2 0-1,1 0 1,-2-1 0,0 0 0,-23 21-1,27-28-108,-1 0 1,0 0-1,0-1 0,-1 0 0,0 0 1,0-1-1,0-1 0,-1 1 0,1-1 1,-1-1-1,-11 3 0,19-6-328,1 1 1,-1-1-1,0 0 0,0 0 0,1 0 1,-1 0-1,0-1 0,1 1 0,-1 0 1,0-1-1,1 1 0,-1-1 0,0 0 1,1 1-1,-1-1 0,1 0 0,-1 0 1,1 0-1,-1 0 0,1 0 0,0-1 1,0 1-1,-1 0 0,1 0 0,0-1 1,0 1-1,0-1 0,0 1 0,1-1 1,-1 1-1,0-1 0,1 0 0,-1 1 1,1-1-1,-1 0 0,1 1 0,0-1 1,0 0-1,0 0 0,0 1 0,0-1 1,0-2-1,0-6-1675,1 0 0,-1-1-1,2 1 1,-1 0 0,2 0 0,3-12 0,13-21-12812</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2.364"/>
    </inkml:context>
    <inkml:brush xml:id="br0">
      <inkml:brushProperty name="width" value="0.025" units="cm"/>
      <inkml:brushProperty name="height" value="0.025" units="cm"/>
    </inkml:brush>
  </inkml:definitions>
  <inkml:trace contextRef="#ctx0" brushRef="#br0">49 59 14061,'0'0'6001,"8"1"-3775,2 1-1644,1-1 0,-1 0 0,1-1 0,11-1 0,-20 1-551,0 0-1,0 0 1,0 0 0,0 0-1,0-1 1,0 1-1,0-1 1,0 1 0,0-1-1,-1 1 1,1-1 0,0 0-1,0 0 1,-1 0 0,1 0-1,0-1 1,-1 1-1,1 0 1,-1-1 0,1 1-1,-1-1 1,0 1 0,0-1-1,0 1 1,0-1-1,0 0 1,0 0 0,0 0-1,0 0 1,-1 1 0,1-1-1,-1 0 1,1 0 0,-1-3-1,0 5-19,0-1-1,0 0 1,0 0 0,0 0-1,0 0 1,0 1 0,0-1-1,0 0 1,-1 0 0,1 0-1,0 1 1,-1-1 0,1 0-1,0 0 1,-1 1-1,1-1 1,-1 0 0,1 1-1,-1-1 1,0 0 0,1 1-1,-1-1 1,0 1 0,1-1-1,-1 1 1,0 0 0,1-1-1,-2 0 1,-27 1 579,22 2-456,1-1-1,-1 2 0,1-1 0,-1 1 0,1 0 0,-8 5 0,8-4-89,0 1-1,0 0 1,0 0-1,1 1 1,0-1 0,0 1-1,1 0 1,-1 0-1,1 1 1,1-1-1,-1 1 1,1 0-1,0 0 1,1 0 0,0 0-1,0 0 1,0 1-1,0 14 1,2-21-40,0 0 0,0 1 0,0-1 0,0 0 0,0 1 0,1-1 0,-1 0 0,1 1 1,-1-1-1,1 0 0,-1 1 0,1-1 0,0 0 0,0 0 0,-1 0 0,1 0 0,0 0 0,0 0 0,0 0 0,0 0 1,0 0-1,0 0 0,2 0 0,0 1-33,1 0 0,-1-1 0,1 0 0,0 0 0,-1 0 0,1 0 0,0 0 0,6-1 0,2 0-425,1 0 1,0-1 0,0 0 0,16-5 0,-13 1-1193,0 0 1,-1-2 0,0 1 0,21-15-1,13-11-5769</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2.714"/>
    </inkml:context>
    <inkml:brush xml:id="br0">
      <inkml:brushProperty name="width" value="0.025" units="cm"/>
      <inkml:brushProperty name="height" value="0.025" units="cm"/>
    </inkml:brush>
  </inkml:definitions>
  <inkml:trace contextRef="#ctx0" brushRef="#br0">204 102 13004,'0'0'3508,"-13"5"-855,-2 3-2141,0 1 0,1 1 0,0 0 0,0 0 0,1 2 0,0-1 0,1 2 0,1 0 0,0 0 0,-16 24 0,22-28-256,0 1 0,1-1 0,0 0 0,1 1 0,-5 16 0,8-25-243,-1 1-1,1 0 1,-1-1 0,1 1 0,0-1 0,0 1 0,0 0 0,0 0 0,0-1-1,0 1 1,0 0 0,1-1 0,-1 1 0,0-1 0,1 1 0,-1 0 0,1-1-1,0 1 1,0-1 0,-1 1 0,1-1 0,0 0 0,0 1 0,0-1 0,0 0-1,1 0 1,-1 1 0,0-1 0,1 0 0,-1 0 0,0 0 0,1-1 0,-1 1-1,1 0 1,-1 0 0,1-1 0,0 1 0,-1-1 0,1 0 0,-1 1 0,3-1-1,6 0-3,-1 0 0,0 0 1,1-1-1,-1 0 0,0-1 0,0 0 0,0-1 0,0 1 0,0-2 0,0 1 0,-1-1 0,1-1 0,-1 0 0,0 0 0,-1 0 0,1-1 0,-1 0 0,0 0 0,-1-1 0,8-9 0,9-12 18,-1-1 1,-2-1-1,32-61 0,-11-4 514,-36 74-127,-31 65-135,12-20-161,2 1 1,0 1-1,2-1 1,1 2-1,1-1 1,2 1-1,0 1 1,2-1-1,-2 51 1,6-74-165,0-1 1,0 1 0,0 0 0,1-1-1,0 1 1,0-1 0,0 1 0,0-1 0,0 1-1,0-1 1,1 1 0,0-1 0,0 0-1,0 0 1,0 0 0,3 4 0,-2-6-364,-1 1 1,0 0 0,0-1 0,1 1 0,-1-1 0,1 0-1,-1 0 1,1 0 0,0 0 0,-1 0 0,1-1-1,0 1 1,0-1 0,3 1 0,15-1-6532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0.648"/>
    </inkml:context>
    <inkml:brush xml:id="br0">
      <inkml:brushProperty name="width" value="0.025" units="cm"/>
      <inkml:brushProperty name="height" value="0.025" units="cm"/>
    </inkml:brush>
  </inkml:definitions>
  <inkml:trace contextRef="#ctx0" brushRef="#br0">97 0 10602,'0'0'9086,"-5"11"-8947,-11 20 220,1 1 0,3 1 0,0 0 0,2 1 0,1 0 0,2 0 0,-3 43 0,10-75-338,-1-1 1,1 0-1,0 0 0,0 1 1,0-1-1,0 0 0,0 0 1,0 0-1,1 1 0,-1-1 1,0 0-1,1 0 0,-1 0 1,1 1-1,-1-1 0,1 0 1,-1 0-1,1 0 0,0 0 1,-1 0-1,1 0 1,0 0-1,0-1 0,0 1 1,0 0-1,0 0 0,0 0 1,0-1-1,2 2 0,-1-2 10,0 0-1,1 0 0,-1 0 1,1 0-1,-1-1 0,0 1 1,1-1-1,-1 1 0,0-1 0,0 0 1,1 0-1,-1 0 0,0 0 1,2-1-1,11-7 74,-1-1 0,-1 0 0,15-14 0,17-20-7,-22 21 7,0 1 1,34-24 0,-57 46-90,0-1 1,1 1 0,-1 0 0,0-1 0,1 1 0,-1 0 0,0 0-1,1-1 1,-1 1 0,1 0 0,-1 0 0,1 0 0,-1 0 0,0-1-1,1 1 1,-1 0 0,1 0 0,-1 0 0,1 0 0,-1 0-1,1 0 1,-1 0 0,0 0 0,1 0 0,-1 0 0,1 0 0,-1 1-1,1-1 1,-1 0 0,1 0 0,-1 0 0,0 1 0,1-1 0,-1 0-1,0 0 1,1 1 0,-1-1 0,1 0 0,-1 1 0,0-1-1,0 0 1,1 1 0,-1-1 0,0 0 0,1 1 0,2 30 581,-14 35-2,8-59-566,-6 38 129,9-45-158,0 0-1,0 0 1,0 1-1,0-1 1,0 0-1,0 0 1,0 1-1,0-1 0,0 0 1,1 0-1,-1 1 1,0-1-1,0 0 1,0 0-1,0 1 1,1-1-1,-1 0 1,0 0-1,0 0 0,0 0 1,1 1-1,-1-1 1,0 0-1,0 0 1,1 0-1,-1 0 1,0 0-1,0 0 1,1 0-1,-1 0 1,0 0-1,1 0 0,-1 0 1,0 0-1,0 0 1,1 0-1,-1 0 1,0 0-1,0 0 1,1 0-1,-1 0 1,0 0-1,0 0 1,1 0-1,-1 0 0,0 0 1,0-1-1,1 1 1,-1 0-1,0 0 1,0 0-1,0 0 1,1-1-1,11-6-413,-6 1-1015,0 0 0,0 0 0,0 0 0,-1-1-1,0 1 1,4-9 0,1-8-6877</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4.832"/>
    </inkml:context>
    <inkml:brush xml:id="br0">
      <inkml:brushProperty name="width" value="0.025" units="cm"/>
      <inkml:brushProperty name="height" value="0.025" units="cm"/>
    </inkml:brush>
  </inkml:definitions>
  <inkml:trace contextRef="#ctx0" brushRef="#br0">96 117 2466,'-51'16'3425,"14"-5"-1395,29-7 198,13-2 1476,15-1-3178,0 1 0,0 1 0,22 7 0,26 4 306,87-1 100,252-10 0,-347-4-917,944-91 612,-116 4-127,-392 95-679,-440-5 171,-44-1-507,13 0 1620,-17-6-2698,-7-6-3634,-4 2-1585</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47.455"/>
    </inkml:context>
    <inkml:brush xml:id="br0">
      <inkml:brushProperty name="width" value="0.025" units="cm"/>
      <inkml:brushProperty name="height" value="0.025" units="cm"/>
    </inkml:brush>
  </inkml:definitions>
  <inkml:trace contextRef="#ctx0" brushRef="#br0">79 125 10634,'-11'2'1463,"-33"9"229,21-1 1240,37-3-855,37-3-178,565-52 2401,-434 27-4078,11-1 52,281-23 412,-933 57 489,459-11-1252,-1-1 1,1 0 0,0 0-1,-1 0 1,1 0 0,-1 1-1,1-1 1,-1 0-1,1 0 1,-1 0 0,1 0-1,-1 0 1,1 0-1,0 0 1,-1 0 0,1 0-1,-1 0 1,1-1 0,-1 1-1,1 0 1,-1 0-1,1 0 1,0-1 0,-1 1-1,1 0 1,-1 0-1,1-1 1,0 1 0,-1 0-1,1-1 1,0 1 0,0 0-1,-1-1 1,1 1-1,0 0 1,-1-1 0,1 1-1,0-1 1,0 1-1,0 0 1,0-1 0,0 1-1,-1-1 1,1 1-1,0-1 1,0 1 0,0-1-1,0 1 1,0-1 0,0 1-1,0 0 1,0-1-1,1 1 1,-1-1 0,0 1-1,0-1 1,0 1-1,0-1 1,1 1 0,-1 0-1,0-1 1,0 1 0,1 0-1,-1-1 1,0 1-1,1-1 1,0 1 0,16-17-6934</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48.022"/>
    </inkml:context>
    <inkml:brush xml:id="br0">
      <inkml:brushProperty name="width" value="0.025" units="cm"/>
      <inkml:brushProperty name="height" value="0.025" units="cm"/>
    </inkml:brush>
  </inkml:definitions>
  <inkml:trace contextRef="#ctx0" brushRef="#br0">34 0 9385,'0'0'6481,"-4"14"-5072,-3 25-416,2 0 0,1 1 0,3-1 0,5 77 0,21 95 382,-6-74-998,-1 140 1,-18-238-457,-2 70 322,1-100-340,0 0 0,-1-1 0,0 1 0,0 0 0,-1 0 0,0-1 0,0 0 0,-1 1 0,-7 9 0,-3-5-2318,2-13-1955,-7-9-3505</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48.396"/>
    </inkml:context>
    <inkml:brush xml:id="br0">
      <inkml:brushProperty name="width" value="0.025" units="cm"/>
      <inkml:brushProperty name="height" value="0.025" units="cm"/>
    </inkml:brush>
  </inkml:definitions>
  <inkml:trace contextRef="#ctx0" brushRef="#br0">1 310 11691,'0'0'3166,"0"-8"-999,0 6-2084,0 0 1,0 0-1,1 0 0,-1 0 0,1 0 1,-1 0-1,1 0 0,0 0 0,0 0 1,0 0-1,0 0 0,0 0 0,0 0 0,1 1 1,-1-1-1,1 0 0,-1 1 0,2-2 1,2-1 78,0 0 1,1 1-1,-1 0 1,1 0 0,-1 0-1,10-3 1,15-3 571,64-10 0,-59 13-363,464-63 1546,9 29-1532,-62 7-285,-356 25-111,181-22-2321,-245 22 87,-28 4-307,-15-1-7,-27-2-2662</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48.740"/>
    </inkml:context>
    <inkml:brush xml:id="br0">
      <inkml:brushProperty name="width" value="0.025" units="cm"/>
      <inkml:brushProperty name="height" value="0.025" units="cm"/>
    </inkml:brush>
  </inkml:definitions>
  <inkml:trace contextRef="#ctx0" brushRef="#br0">141 0 8936,'-13'9'961,"4"-3"-686,0 1-1,0 0 1,1 0-1,0 0 0,0 1 1,1 1-1,0-1 1,0 1-1,1 0 0,0 0 1,1 1-1,0 0 0,0 0 1,-3 13-1,0 12 656,3 1 0,1-1 0,1 72 0,22 110 416,32 153-334,30 198 2482,-78-553-3347,9 46 256,-12-57-386,2 0 0,-1 0 0,0 0 0,1 0 0,0 0 0,-1-1 0,2 1 0,-1 0 0,0-1 0,6 7 0,-7-10-27,0 1 0,-1-1 0,1 1 0,0-1 0,0 0 0,0 1-1,-1-1 1,1 0 0,0 1 0,0-1 0,0 0 0,0 0 0,0 0 0,0 0 0,-1 0 0,1 0 0,0 0 0,0 0 0,0 0 0,0 0 0,1-1 0,10-9-2972,-1-15-4204</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49.228"/>
    </inkml:context>
    <inkml:brush xml:id="br0">
      <inkml:brushProperty name="width" value="0.025" units="cm"/>
      <inkml:brushProperty name="height" value="0.025" units="cm"/>
    </inkml:brush>
  </inkml:definitions>
  <inkml:trace contextRef="#ctx0" brushRef="#br0">68 70 5541,'0'0'5734,"-53"12"-3813,38-9 258,15-1-546,4-1-768,25 1-32,17-2 480,16 0-576,21 0-417,8 0-128,10-5-96,1-3-32,-4-1 0,-5-2-224,-18-3-2018,-18-6-3075,-12-2-1665</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49.561"/>
    </inkml:context>
    <inkml:brush xml:id="br0">
      <inkml:brushProperty name="width" value="0.025" units="cm"/>
      <inkml:brushProperty name="height" value="0.025" units="cm"/>
    </inkml:brush>
  </inkml:definitions>
  <inkml:trace contextRef="#ctx0" brushRef="#br0">70 1 12588,'0'0'4917,"8"9"-4218,52 53 800,-42-46-1360,-1 0 0,-1 1 1,-1 1-1,-1 0 0,13 21 0,-23-32-95,-1 0-1,0-1 1,0 1 0,-1 0-1,0 1 1,0-1 0,-1 0-1,0 0 1,0 1 0,0-1-1,-1 1 1,0-1 0,-1 0-1,0 1 1,0-1 0,0 0-1,-1 1 1,0-1 0,-1 0-1,-5 12 1,-2 0 103,-1-2 1,-1 1-1,0-2 1,-1 1-1,-21 19 0,-2-1-261,-43 32 1,52-50-2503,13-12-3972</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8.708"/>
    </inkml:context>
    <inkml:brush xml:id="br0">
      <inkml:brushProperty name="width" value="0.025" units="cm"/>
      <inkml:brushProperty name="height" value="0.025" units="cm"/>
    </inkml:brush>
  </inkml:definitions>
  <inkml:trace contextRef="#ctx0" brushRef="#br0">275 147 4388,'3'-9'4137,"0"2"-3226,-1-1-1,0 0 1,0 0-1,0 0 1,-1 1-1,-1-2 1,1 1-1,-2-14 0,1 20-775,0-1 0,-1 1-1,1-1 1,-1 1-1,0 0 1,0-1 0,0 1-1,0 0 1,0 0-1,0-1 1,-1 1 0,1 0-1,0 0 1,-1 0-1,0 1 1,0-1 0,1 0-1,-1 1 1,0-1-1,0 1 1,-1-1-1,1 1 1,0 0 0,0 0-1,0 0 1,-1 0-1,1 0 1,-1 1 0,1-1-1,-1 1 1,1 0-1,0-1 1,-1 1 0,1 0-1,-1 0 1,1 1-1,-5 0 1,3 0-94,-1 0 0,1 0 0,0 1-1,0-1 1,-1 1 0,1 0 0,0 1 0,0-1 0,1 1 0,-1 0 0,1-1 0,-1 2-1,1-1 1,0 0 0,0 1 0,0-1 0,0 1 0,1 0 0,0 0 0,-1 0-1,-1 6 1,-5 9 235,1 0 0,1 1-1,-6 27 1,8-24-142,0-1 1,2 1-1,0 0 0,1 0 0,2-1 1,0 1-1,1 0 0,2 0 1,0 0-1,1-1 0,1 1 1,2-1-1,0 0 0,1-1 0,1 0 1,1 0-1,1-1 0,21 30 1,10-3 581,-32-37-569,0 0 1,-1 1-1,0 0 0,12 20 0,-65-61-612,-10-22-1215,2-2 1,-76-104-1,127 157 1702,0 0 0,1 1 0,-1-1-1,0 0 1,0 0 0,1 0 0,-1 0 0,1 0 0,-1 0 0,1 0 0,-1 0 0,1 0 0,0 0-1,-1 0 1,1-1 0,0 1 0,0 0 0,0 0 0,0 0 0,0 0 0,0 0 0,0-1 0,0 1-1,0 0 1,1 0 0,-1 0 0,0 0 0,1 0 0,-1 0 0,1 0 0,-1 0 0,1 0 0,-1 0 0,1 0-1,0 0 1,0 0 0,-1 0 0,1 1 0,0-1 0,0 0 0,0 0 0,0 1 0,0-1 0,0 1-1,0-1 1,0 1 0,0-1 0,0 1 0,2-1 0,8-2 4,1 1 1,-1-1-1,1 2 0,14-1 0,-3 0-115,33-8-1728,-1-12-4657,-17 1-1629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9.098"/>
    </inkml:context>
    <inkml:brush xml:id="br0">
      <inkml:brushProperty name="width" value="0.025" units="cm"/>
      <inkml:brushProperty name="height" value="0.025" units="cm"/>
    </inkml:brush>
  </inkml:definitions>
  <inkml:trace contextRef="#ctx0" brushRef="#br0">83 0 8168,'0'0'11221,"-4"8"-9961,-14 36-575,2 1 0,-18 83 0,30-109-540,1 1-1,1 0 1,1 0 0,0 0 0,2 0-1,0 0 1,1 0 0,1 0-1,10 34 1,-11-48-492,1 0 0,-1 0 0,1 0 0,1 0 0,-1 0 0,1 0 0,0-1 0,7 9 0,-8-12 46,-1 0 0,1 0 0,-1 0 0,1 0 0,0 0 0,0-1 0,0 1 1,0-1-1,0 0 0,0 1 0,1-1 0,-1-1 0,0 1 0,1-1 0,-1 1 0,0-1 0,1 0 0,6-1 0,14-3-5656</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9.430"/>
    </inkml:context>
    <inkml:brush xml:id="br0">
      <inkml:brushProperty name="width" value="0.025" units="cm"/>
      <inkml:brushProperty name="height" value="0.025" units="cm"/>
    </inkml:brush>
  </inkml:definitions>
  <inkml:trace contextRef="#ctx0" brushRef="#br0">1 1 6790,'0'0'769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14.254"/>
    </inkml:context>
    <inkml:brush xml:id="br0">
      <inkml:brushProperty name="width" value="0.025" units="cm"/>
      <inkml:brushProperty name="height" value="0.025" units="cm"/>
    </inkml:brush>
  </inkml:definitions>
  <inkml:trace contextRef="#ctx0" brushRef="#br0">0 126 8616,'0'0'2322,"10"-2"-1831,267-63 1794,-87 17-1815,-140 40-422,-49 7-27,1 1 0,-1-1-1,1 1 1,-1 0-1,1-1 1,-1 1-1,1 0 1,0 0-1,-1 0 1,1 0 0,-1 1-1,1-1 1,-1 0-1,1 1 1,-1-1-1,1 1 1,-1-1-1,1 1 1,-1 0-1,0-1 1,1 1 0,-1 0-1,0 0 1,0 0-1,1 0 1,0 2-1,-1 9 213,-1 0 1,0 0-1,-1-1 0,0 1 0,-1 0 0,0-1 0,-1 1 0,0-1 1,-7 15-1,-9 15 26,-25 43 0,24-48-108,-13 26 17,-116 194 309,149-255-571,0-1-1,0 1 0,0-1 1,0 1-1,-1-1 1,1 1-1,0-1 0,-1 1 1,1-1-1,0 1 0,-1-1 1,1 0-1,0 1 0,-1-1 1,1 1-1,-1-1 0,1 0 1,-1 0-1,1 1 0,-1-1 1,1 0-1,-1 0 1,1 1-1,-1-1 0,1 0 1,-1 0-1,1 0 0,-1 0 1,1 0-1,-1 0 0,0 0 1,1 0-1,-1 0 0,1 0 1,-1 0-1,0-1 0,-5-7-4362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1.595"/>
    </inkml:context>
    <inkml:brush xml:id="br0">
      <inkml:brushProperty name="width" value="0.025" units="cm"/>
      <inkml:brushProperty name="height" value="0.025" units="cm"/>
    </inkml:brush>
  </inkml:definitions>
  <inkml:trace contextRef="#ctx0" brushRef="#br0">57 178 13389,'0'0'8018,"-8"9"-7943,3-4-49,1-1 0,0 1-1,0 0 1,0 0 0,0 0 0,1 1 0,0-1 0,0 1 0,0 0 0,1-1 0,0 1 0,0 0 0,0 1 0,1-1 0,0 0 0,0 0-1,1 1 1,0-1 0,0 0 0,2 13 0,-2-18-9,0 0 0,1 0 0,-1-1 0,1 1-1,-1 0 1,1 0 0,-1 0 0,1-1 0,0 1 0,0 0-1,-1-1 1,1 1 0,0 0 0,0-1 0,-1 1 0,1-1-1,0 0 1,0 1 0,0-1 0,0 0 0,0 1 0,0-1-1,0 0 1,0 0 0,0 0 0,0 0 0,0 0 0,0 0-1,0 0 1,0 0 0,0 0 0,0 0 0,-1-1 0,1 1-1,0 0 1,2-1 0,0 0 64,0 0 0,0 0-1,0-1 1,0 1 0,-1 0-1,1-1 1,0 0 0,-1 0 0,1 0-1,2-3 1,0-2 15,0 0 1,-1 0-1,0 0 1,0-1-1,-1 0 1,0 0-1,0 0 1,-1 0-1,0 0 0,-1-1 1,0 1-1,0 0 1,0-1-1,-2-8 1,1 18-102,0 0 0,0 0 0,0-1 0,-1 1 0,1 0 1,-1 0-1,1-1 0,0 1 0,-1 0 0,1-1 0,-1 1 0,0 0 1,1-1-1,-1 1 0,1-1 0,-1 1 0,0-1 0,1 1 0,-1-1 1,0 0-1,0 1 0,1-1 0,-1 0 0,0 1 0,0-1 0,0 0 1,1 0-1,-1 0 0,0 0 0,0 0 0,0 0 0,0 0 0,1 0 1,-1 0-1,0 0 0,0 0 0,0-1 0,1 1 0,-1 0 1,0 0-1,0-1 0,1 1 0,-1-1 0,0 1 0,1-1 0,-1 1 1,0-1-1,1 1 0,-1-1 0,1 1 0,-1-1 0,1 0 0,-1 1 1,1-1-1,-1 0 0,1 1 0,0-1 0,-1 0 0,1 0 0,0 0 1,-1 1-1,1-1 0,0 0 0,0 0 0,0-1 0,1 3-99,-1 0 1,1 0-1,-1 0 0,1-1 0,0 1 0,0-1 0,-1 1 0,1 0 0,0-1 0,0 1 0,0-1 1,0 0-1,0 1 0,0-1 0,0 0 0,0 1 0,-1-1 0,1 0 0,0 0 0,0 0 0,0 0 1,0 0-1,0 0 0,0 0 0,0 0 0,0 0 0,0-1 0,0 1 0,0 0 0,2-1 1,34-8-2309,-25 4 1687,-1-1 0,0-1-1,0 1 1,-1-2 0,0 1 0,0-2-1,-1 1 1,0-1 0,13-17-1,-16 19 1150,-1-1-1,-1 1 0,1-1 1,-1 0-1,-1-1 0,1 1 0,-1 0 1,3-17-1,-11 30 2503,-23 24-2222,22-21-570,1 0 0,0 0 1,0 1-1,1 0 0,0 0 0,0 0 0,1 0 0,0 0 0,1 1 0,0-1 1,0 1-1,1 0 0,0-1 0,1 1 0,1 16 0,0-25-134,0 1 1,1 0-1,-1-1 0,0 1 0,0-1 0,1 0 1,-1 1-1,1-1 0,-1 0 0,1 0 0,0 0 0,0 0 1,-1 0-1,1 0 0,0 0 0,0-1 0,0 1 1,0-1-1,0 1 0,0-1 0,0 0 0,0 0 0,-1 0 1,1 0-1,0 0 0,0 0 0,0 0 0,3-2 1,2 2-28,0-1 0,0 0 0,1 0 1,-1-1-1,-1 0 0,13-5 1,-9 1-288,-8 4 236,0 1 0,0-1 0,0 1 1,0 0-1,1 0 0,-1 0 1,0 0-1,1 0 0,-1 0 0,5 0 1,-7 5 46,0 1 1,0-1-1,0 1 1,-1-1-1,0 1 1,-1 6-1,1-11 37,1 1-1,0-1 1,0 0-1,0 1 1,0-1-1,-1 0 1,1 1-1,0-1 1,0 0-1,0 0 1,0 1 0,0-1-1,0 0 1,0 1-1,0-1 1,0 0-1,0 1 1,0-1-1,0 0 1,0 1-1,0-1 1,1 0-1,-1 1 1,0-1-1,0 0 1,0 1 0,0-1-1,0 0 1,1 0-1,-1 1 1,0-1-1,0 0 1,1 0-1,-1 1 1,0-1-1,0 0 1,1 0-1,-1 0 1,0 0 0,1 1-1,16-7 155,20-20-13,-33 23-142,4-3 11,-6 4-19,0 1 1,0-1 0,0 0 0,1 1 0,-1-1 0,0 1-1,1 0 1,-1 0 0,1 0 0,-1 0 0,4-1 0,-5 34 263,-1-25-187,-1-1-1,1 0 1,1 0 0,-1 1-1,1-1 1,1 0-1,-1 0 1,4 10 0,-3-14-61,-1 0 0,1 0 0,0 0 0,0 0 1,0 0-1,0 0 0,0-1 0,0 1 1,0-1-1,1 1 0,-1-1 0,0 0 0,1 0 1,-1 0-1,1-1 0,0 1 0,-1 0 1,1-1-1,-1 0 0,1 1 0,0-1 0,-1 0 1,1-1-1,3 1 0,4-1 19,0 1-1,1-1 1,-1-1-1,0 0 0,10-4 1,-17 6 31,1-1 1,-1-1-1,0 1 1,0 0-1,0-1 1,0 1-1,0-1 0,0 0 1,0 0-1,-1 0 1,1-1-1,-1 1 0,1 0 1,-1-1-1,0 0 1,0 1-1,0-1 1,-1 0-1,3-5 0,-3 7 18,-1 0-1,0 0 1,1 0 0,-1 0-1,0 0 1,0 0-1,0 0 1,0 0-1,0 0 1,0 0-1,0 0 1,0 0-1,-1 0 1,1 0-1,0 0 1,-1 0-1,1 0 1,0 0-1,-1 0 1,1 0-1,-1 0 1,1 1-1,-1-1 1,0 0-1,1 0 1,-1 1-1,-1-2 1,-28-13 521,28 15-579,0-1 1,0 1 0,0-1 0,0 1 0,0-1-1,0 0 1,0 1 0,0-1 0,1 0 0,-1 0 0,0-1-1,1 1 1,-1 0 0,1 0 0,-1-1 0,1 1-1,-1-1 1,1 1 0,0-1 0,0 0 0,0 1-1,0-1 1,0 0 0,0 0 0,0-2 0,1 3-25,1 0 1,-1 0 0,1 1-1,-1-1 1,1 0 0,0 0-1,-1 1 1,1-1-1,0 1 1,0-1 0,-1 0-1,1 1 1,0 0 0,0-1-1,0 1 1,0-1-1,0 1 1,0 0 0,-1 0-1,1-1 1,0 1 0,0 0-1,0 0 1,0 0-1,0 0 1,1 0 0,36-1-64,-31 1 58,94-5-971,-91 0-2115,-14-1-1274,-17-3-2755,-14 1-3759</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0:59.771"/>
    </inkml:context>
    <inkml:brush xml:id="br0">
      <inkml:brushProperty name="width" value="0.025" units="cm"/>
      <inkml:brushProperty name="height" value="0.025" units="cm"/>
    </inkml:brush>
  </inkml:definitions>
  <inkml:trace contextRef="#ctx0" brushRef="#br0">16 0 8936,'0'0'9887,"-2"8"-7741,1-6-2043,-2 8 639,1-1 0,0 1-1,0 0 1,-1 17 0,3-25-672,0 1 0,0-1-1,0 0 1,0 0 0,0 0-1,1 0 1,-1 0 0,1 0 0,-1 0-1,1 0 1,0 0 0,-1 0-1,1 0 1,0 0 0,1 0 0,-1-1-1,0 1 1,0 0 0,1-1-1,-1 1 1,1-1 0,-1 0 0,1 1-1,0-1 1,-1 0 0,1 0-1,0 0 1,0 0 0,0 0 0,0 0-1,0-1 1,3 2 0,5-1-101,0 0 1,-1 0-1,1-1 1,0 0-1,-1-1 1,1 0 0,0 0-1,-1-1 1,1 0-1,-1-1 1,11-4-1,-12 3-785,0 0-1,-1 0 0,1 0 0,-1-1 1,10-8-1,-13 9-625,1-1-1,0 0 1,-1 0-1,0 0 1,0-1-1,-1 1 1,5-10-1,-37 107 10044,26-85-8274,-40 108 3522,40-104-3751,0-1-1,1 1 1,1 0-1,-1 0 1,1 0-1,1 0 1,0 0-1,1 0 1,2 11-1,-3-22-218,0 1 0,0 0-1,0-1 1,0 1 0,0-1 0,1 1-1,-1-1 1,0 1 0,0-1-1,0 1 1,1-1 0,-1 1 0,0-1-1,1 1 1,-1-1 0,0 0 0,1 1-1,-1-1 1,1 0 0,-1 1 0,1-1-1,-1 0 1,1 1 0,-1-1 0,1 0-1,-1 0 1,1 1 0,-1-1 0,1 0-1,-1 0 1,1 0 0,-1 0 0,1 0-1,0 0 1,-1 0 0,1 0 0,-1 0-1,1 0 1,-1 0 0,1 0-1,0-1 1,13-4-5970</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0.132"/>
    </inkml:context>
    <inkml:brush xml:id="br0">
      <inkml:brushProperty name="width" value="0.025" units="cm"/>
      <inkml:brushProperty name="height" value="0.025" units="cm"/>
    </inkml:brush>
  </inkml:definitions>
  <inkml:trace contextRef="#ctx0" brushRef="#br0">9 1 7591,'0'0'12545,"11"9"-11989,4 6-496,-1 1 0,-1 1 0,0 0 0,-1 1 0,0 0 0,-2 1 0,12 29 0,-14-25 7,-1-1-1,-1 1 1,-1 0-1,-1 0 1,-1 1-1,-1-1 1,-1 1-1,-4 41 1,2-53-31,0 0 0,-1 0 0,-1 0 1,0-1-1,0 1 0,-2-1 0,1 1 0,-1-2 1,-1 1-1,0 0 0,0-1 0,-1 0 0,0-1 1,-1 1-1,0-1 0,-1-1 0,0 0 0,-16 12 1,1-10-1580,2-8-3358</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0.919"/>
    </inkml:context>
    <inkml:brush xml:id="br0">
      <inkml:brushProperty name="width" value="0.025" units="cm"/>
      <inkml:brushProperty name="height" value="0.025" units="cm"/>
    </inkml:brush>
  </inkml:definitions>
  <inkml:trace contextRef="#ctx0" brushRef="#br0">22 10 6758,'-21'9'9860,"52"-8"-3018,-15-1-8137,188-11 3795,-113 5-4958,-8 3-9665,-106 3 4249</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1.279"/>
    </inkml:context>
    <inkml:brush xml:id="br0">
      <inkml:brushProperty name="width" value="0.025" units="cm"/>
      <inkml:brushProperty name="height" value="0.025" units="cm"/>
    </inkml:brush>
  </inkml:definitions>
  <inkml:trace contextRef="#ctx0" brushRef="#br0">1 0 3908,'0'0'15663,"73"44"-14863,-5-46-479,10-8-257,3 3-32,-4 2-32,-8 1-2274,-12 3-3492,-8 0-2914</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1.626"/>
    </inkml:context>
    <inkml:brush xml:id="br0">
      <inkml:brushProperty name="width" value="0.025" units="cm"/>
      <inkml:brushProperty name="height" value="0.025" units="cm"/>
    </inkml:brush>
  </inkml:definitions>
  <inkml:trace contextRef="#ctx0" brushRef="#br0">242 26 13773,'0'0'2183,"-10"-5"54,5 3-1973,1-1-138,0 1 0,0 0 1,0 0-1,0 0 0,-1 0 1,1 1-1,-1 0 0,1 0 1,0 0-1,-1 0 0,0 1 1,1-1-1,-1 1 0,1 0 1,-1 1-1,1-1 0,-1 1 1,1 0-1,-1 0 0,1 0 1,-6 3-1,1 2-68,1 0 1,0 1-1,0 0 0,1 1 0,0-1 1,-7 10-1,12-13 3,-1-1 1,0 1-1,1 0 1,0-1-1,0 1 1,0 0-1,0 0 0,1 1 1,-1-1-1,1 0 1,0 0-1,0 1 0,1-1 1,-1 0-1,1 1 1,1 7-1,0-11-44,-1 0-1,1 0 1,0 0-1,0 0 1,0 0 0,0 0-1,0-1 1,0 1-1,1 0 1,-1-1-1,0 1 1,0-1-1,1 1 1,-1-1 0,0 1-1,0-1 1,1 0-1,-1 0 1,0 0-1,1 0 1,-1 0-1,0 0 1,1 0 0,-1 0-1,0 0 1,2-1-1,38-5 252,-15-5-180,-21 8-137,1 1 1,0 0 0,0-1-1,-1 2 1,2-1 0,7-1-1,-13 3 31,1 0-1,-1 1 1,0-1-1,1 0 1,-1 0-1,0 0 1,1 1 0,-1-1-1,0 1 1,0-1-1,1 1 1,-1 0-1,0-1 1,0 1 0,0 0-1,0 0 1,0 0-1,0 0 1,0 0-1,0 0 1,0 0-1,0 0 1,-1 0 0,1 0-1,0 0 1,-1 0-1,1 1 1,-1-1-1,1 0 1,-1 0-1,0 1 1,0-1 0,1 0-1,-1 3 1,7 50-46,-3-1 1,-3 93-1,-2-68 52,1-38 199,1-11 455,-1-1 0,-6 42 1,5-63-512,0 1 0,-1-1 0,0 0 0,0 0 0,-1 0 0,0 0 0,0 0-1,-1 0 1,0-1 0,0 0 0,0 1 0,-1-2 0,0 1 0,-6 6 0,9-10-20,0 0-1,-1 0 1,1 0-1,0-1 0,-1 1 1,1-1-1,-1 1 1,1-1-1,-1 0 0,0 0 1,0 0-1,1 0 1,-1 0-1,0-1 0,0 1 1,0-1-1,0 0 1,0 0-1,0 0 0,0 0 1,0 0-1,0-1 1,1 1-1,-1-1 1,0 0-1,0 0 0,0 0 1,1 0-1,-1 0 1,1-1-1,-1 1 0,1-1 1,-1 0-1,1 0 1,0 1-1,0-2 0,0 1 1,0 0-1,0 0 1,0-1-1,-1-2 1,-5-7-55,1 1 1,0-1 0,1 0 0,0-1 0,1 1 0,1-1 0,-5-20 0,5 13-134,1 1-1,0-1 1,2 0-1,0 1 1,1-1-1,4-27 1,-3 36-346,2 0 1,0 0-1,0 1 1,1-1-1,6-11 1,-5 13-644,1-1 1,0 1-1,1 0 1,0 1-1,14-15 1,16-10-5133,3-1-2722</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2.016"/>
    </inkml:context>
    <inkml:brush xml:id="br0">
      <inkml:brushProperty name="width" value="0.025" units="cm"/>
      <inkml:brushProperty name="height" value="0.025" units="cm"/>
    </inkml:brush>
  </inkml:definitions>
  <inkml:trace contextRef="#ctx0" brushRef="#br0">232 0 6534,'0'0'9801,"-8"1"-6592,-2 0-2903,1 1 1,-1 1-1,0-1 0,1 2 1,0-1-1,0 1 1,0 1-1,0 0 0,1 0 1,-1 0-1,1 1 1,1 1-1,-1-1 0,1 1 1,0 0-1,0 1 1,1 0-1,-6 10 0,3-5-238,2 0 0,0 0 0,0 1 0,1 0 0,1 0-1,0 0 1,1 1 0,1-1 0,0 1 0,1 0 0,0 30-1,2-41-57,0 0 0,1 1 0,0-1-1,0 0 1,0 0 0,1 0 0,-1 0-1,1 0 1,0 0 0,0-1 0,0 1-1,1-1 1,-1 1 0,1-1-1,0 0 1,0 0 0,0 0 0,0 0-1,0 0 1,1-1 0,-1 0 0,1 1-1,0-1 1,0-1 0,0 1 0,-1 0-1,2-1 1,-1 0 0,0 0 0,5 1-1,5 1-359,1-1-1,-1 0 1,18 0 0,36-5-4385,-17-7-1517,-7-11-2492</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2.362"/>
    </inkml:context>
    <inkml:brush xml:id="br0">
      <inkml:brushProperty name="width" value="0.025" units="cm"/>
      <inkml:brushProperty name="height" value="0.025" units="cm"/>
    </inkml:brush>
  </inkml:definitions>
  <inkml:trace contextRef="#ctx0" brushRef="#br0">0 0 16816,'0'0'8007,"45"57"-7206,-17-43-512,1-2-161,5-4-64,0-4-160,0-4-1474,-4 0-1152,-5-4-1250,-7-13-2050</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2.691"/>
    </inkml:context>
    <inkml:brush xml:id="br0">
      <inkml:brushProperty name="width" value="0.025" units="cm"/>
      <inkml:brushProperty name="height" value="0.025" units="cm"/>
    </inkml:brush>
  </inkml:definitions>
  <inkml:trace contextRef="#ctx0" brushRef="#br0">131 0 14926,'0'0'4004,"-47"78"-1794,29-42-512,-1 3-225,1 4-544,7-2-609,1 0-256,6-1 0,0-5-64,4-2-256,0-9-1794,0-11-929,4-10-2882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3.052"/>
    </inkml:context>
    <inkml:brush xml:id="br0">
      <inkml:brushProperty name="width" value="0.025" units="cm"/>
      <inkml:brushProperty name="height" value="0.025" units="cm"/>
    </inkml:brush>
  </inkml:definitions>
  <inkml:trace contextRef="#ctx0" brushRef="#br0">181 1 12876,'0'0'3524,"10"12"-2249,19 23-473,2 1-249,-2 1-1,-1 2 1,35 66-1,-57-94-385,0 1 0,-1 0 0,-1 0-1,0 0 1,-1 1 0,0-1 0,0 1 0,-2 0 0,0-1 0,0 1-1,-1 0 1,0 0 0,-1 0 0,-1 0 0,0-1 0,-1 1 0,0 0-1,-10 22 1,0-9 4,-2-1-1,0-1 0,-2 0 1,-1-1-1,0-1 0,-2-1 1,-35 30-1,35-34-1117,-1-1-1,0-1 1,-1-1 0,-47 21-1,10-15-6915</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3.425"/>
    </inkml:context>
    <inkml:brush xml:id="br0">
      <inkml:brushProperty name="width" value="0.025" units="cm"/>
      <inkml:brushProperty name="height" value="0.025" units="cm"/>
    </inkml:brush>
  </inkml:definitions>
  <inkml:trace contextRef="#ctx0" brushRef="#br0">19 1 5669,'0'0'10058,"-18"47"-9033,61-39 32,19-1-64,11-4-545,17-3-320,4-1-64,3 1-384,-8-13-2819,-16-5-1505,-14-4-3268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1.926"/>
    </inkml:context>
    <inkml:brush xml:id="br0">
      <inkml:brushProperty name="width" value="0.025" units="cm"/>
      <inkml:brushProperty name="height" value="0.025" units="cm"/>
    </inkml:brush>
  </inkml:definitions>
  <inkml:trace contextRef="#ctx0" brushRef="#br0">0 6 8392,'0'0'5605,"79"-5"-4868,-40 5-545,1 0-160,2 1-2306,3 8-5766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3.832"/>
    </inkml:context>
    <inkml:brush xml:id="br0">
      <inkml:brushProperty name="width" value="0.025" units="cm"/>
      <inkml:brushProperty name="height" value="0.025" units="cm"/>
    </inkml:brush>
  </inkml:definitions>
  <inkml:trace contextRef="#ctx0" brushRef="#br0">1 1 13485,'0'0'5263,"8"2"-4483,30 8 430,72 30 0,-99-35-1188,1 0 1,-1 1 0,0 0-1,0 1 1,-1 0 0,0 1-1,0 0 1,-1 1 0,0 0-1,15 19 1,-21-22-3,0 0 0,0 0-1,-1 1 1,1-1 0,-1 1 0,-1 0 0,1 0-1,-1 0 1,-1-1 0,1 1 0,-1 0 0,0 0-1,-1 0 1,1 0 0,-1 0 0,-1 0 0,1-1-1,-1 1 1,0 0 0,-1-1 0,0 0 0,0 1-1,0-1 1,-1 0 0,-6 9 0,-10 11 66,-1-1 0,0-1 0,-50 42 1,67-63-93,-70 56-2546,54-46-2957</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4.517"/>
    </inkml:context>
    <inkml:brush xml:id="br0">
      <inkml:brushProperty name="width" value="0.025" units="cm"/>
      <inkml:brushProperty name="height" value="0.025" units="cm"/>
    </inkml:brush>
  </inkml:definitions>
  <inkml:trace contextRef="#ctx0" brushRef="#br0">117 0 6566,'0'0'6246,"-8"8"-4052,-3 4-1655,0 0-1,0 1 1,1 0 0,1 1-1,0 0 1,1 0 0,1 1-1,0 0 1,-7 23 0,11-26-277,0 1 0,1-1 0,0 1 1,1-1-1,1 1 0,0 0 0,3 21 0,-3-30-243,1 0-1,0 0 0,1 0 1,-1 0-1,0-1 0,1 1 1,0 0-1,0-1 0,0 1 0,1-1 1,-1 0-1,1 0 0,0 0 1,-1 0-1,1 0 0,1 0 1,-1-1-1,0 0 0,1 1 1,-1-1-1,1-1 0,-1 1 1,1 0-1,0-1 0,0 0 0,0 0 1,6 1-1,6 1 20,0-1 0,1-1-1,-1-1 1,19-1 0,-13-2-1169,0 0 0,36-11 1,-34 6-307,0 0 0,-1-2 0,0-1 1,-1 0-1,0-2 0,21-16 1,-9-7 1098,-25 15 1036,-10 20-614,1 1-1,0-1 1,0 1 0,0-1-1,0 1 1,-1-1 0,1 1-1,0-1 1,0 1 0,-1-1-1,1 1 1,0-1 0,-1 1-1,1-1 1,-1 1-1,1 0 1,0-1 0,-1 1-1,1 0 1,-1-1 0,1 1-1,-1 0 1,1 0 0,-1-1-1,1 1 1,-1 0 0,0 0-1,1 0 1,-1 0 0,1 0-1,-1 0 1,1 0 0,-1 0-1,0 0 1,-9 0 334,1 1 0,0 0 0,-1 0 0,1 1 0,0 0 0,0 1 0,0 0 1,0 1-1,0-1 0,1 2 0,0-1 0,-14 11 0,16-12-238,1 1 0,0-1 0,1 1 0,-1 0 0,1 0 0,-1 0 0,1 1 0,1 0 0,-1-1-1,1 1 1,-1 1 0,1-1 0,1 0 0,-1 1 0,1-1 0,0 1 0,0 0 0,1 0 0,0 0 0,-1 12 0,2-16-163,1-1-1,-1 1 0,1 0 1,0 0-1,0-1 1,0 1-1,0 0 1,0-1-1,0 1 1,0-1-1,0 1 1,1-1-1,-1 0 1,1 1-1,-1-1 1,1 0-1,-1 0 1,1 0-1,0 0 1,0 0-1,-1-1 1,1 1-1,0 0 0,0-1 1,0 1-1,0-1 1,0 0-1,-1 0 1,5 0-1,63 1 157,-64-1-146,12-2 18,0-1 0,0 0-1,0-1 1,-1-1 0,19-7 0,-27 9-35,1-1 0,-1 0 0,-1 0 0,1 0 0,0-1 0,-1-1 0,0 1 0,0-1 1,-1 0-1,0 0 0,10-13 0,-15 18 6,-1 0 0,1 0 0,0 0 0,0 0 0,-1 0 0,1 0 0,-1-1 0,1 1 0,-1 0 0,0 0 0,1 0 0,-1-1 0,0 1 0,0 0 0,0 0 0,0-1 0,0 1 0,0 0 0,0-1 1,0 1-1,-1 0 0,1 0 0,0 0 0,-1-1 0,1 1 0,-1 0 0,0-2 0,-1 2 1,0-1 0,0 1 0,0-1 0,0 1 1,0-1-1,0 1 0,0 0 0,0 0 0,0 0 0,-1 0 1,1 0-1,0 1 0,-4-1 0,-8-1-9,0 0 0,0 1 0,-23 1-1,0 10 47,36-10-128,0 0 0,0 0 0,1 1-1,-1-1 1,0 0 0,0 1 0,0-1 0,0 1-1,1-1 1,-1 1 0,0 0 0,1-1 0,-1 1-1,0 0 1,1-1 0,-1 1 0,1 0 0,-1 0 0,1 0-1,-1-1 1,1 1 0,0 0 0,-1 0 0,1 0-1,0 0 1,0 0 0,-1 0 0,1 0 0,0 0 0,0 0-1,0-1 1,0 1 0,0 0 0,1 0 0,-1 0-1,0 0 1,1 1 0,0-1-261,0 1 0,0-1 0,0 0 0,1 0 0,-1 0 0,0-1 0,1 1 0,-1 0 0,1 0 0,-1-1-1,1 1 1,-1-1 0,1 1 0,0-1 0,-1 0 0,1 0 0,-1 0 0,1 1 0,0-2 0,-1 1 0,1 0 0,1 0 0,5 0-1242,35 0-4819</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4.861"/>
    </inkml:context>
    <inkml:brush xml:id="br0">
      <inkml:brushProperty name="width" value="0.025" units="cm"/>
      <inkml:brushProperty name="height" value="0.025" units="cm"/>
    </inkml:brush>
  </inkml:definitions>
  <inkml:trace contextRef="#ctx0" brushRef="#br0">227 4 6919,'0'0'10548,"-11"-2"-8306,0 1-1992,-1 0-1,1 1 1,0 1-1,-1-1 0,1 2 1,0 0-1,0 0 1,0 1-1,0 0 1,0 1-1,0 0 0,1 1 1,0 0-1,0 0 1,0 1-1,1 1 0,-14 11 1,23-17-253,-1-1 1,0 1 0,0-1-1,1 1 1,-1 0-1,0-1 1,1 1-1,-1 0 1,1 0-1,-1 0 1,1-1-1,-1 1 1,1 0 0,0 0-1,-1 0 1,1 0-1,0 0 1,0 0-1,0-1 1,-1 1-1,1 0 1,0 0-1,0 0 1,1 0 0,-1 0-1,0 0 1,0 0-1,0 0 1,0 0-1,1 0 1,-1-1-1,0 1 1,1 0-1,-1 0 1,1 0 0,-1 0-1,1-1 1,-1 1-1,1 0 1,0-1-1,-1 1 1,1 0-1,0-1 1,0 1-1,-1-1 1,1 1 0,0-1-1,0 1 1,0-1-1,0 0 1,-1 1-1,1-1 1,0 0-1,0 0 1,0 0-1,2 1 1,11 3-239,0-1-1,1 0 1,15 1-1,-7 0-382,1 1 104,-1-1 90,-1 1 1,0 1-1,0 1 0,0 1 0,-1 0 0,22 14 1,-42-22 459,0 0 0,-1 1 0,1-1 1,0 1-1,0-1 0,0 1 0,0-1 1,-1 1-1,1-1 0,0 1 0,0 0 1,-1-1-1,1 1 0,-1 0 0,1 0 1,0-1-1,-1 1 0,0 0 1,1 0-1,-1 0 0,1 0 0,-1 0 1,0 0-1,0 0 0,0-1 0,1 1 1,-1 0-1,0 0 0,0 0 0,0 0 1,0 0-1,0 0 0,-1 0 0,1 0 1,0 0-1,0 0 0,-1 0 0,1 0 1,0 0-1,-1-1 0,1 1 0,-1 0 1,1 0-1,-1 0 0,0-1 0,1 1 1,-1 0-1,0-1 0,1 1 1,-1 0-1,0-1 0,-1 1 0,-5 4 206,0-1 0,-1 0-1,0 0 1,-13 4-1,16-6-230,-18 7 129,-1-2 0,0 0 0,-35 5 0,4-12-2501,37-8-1984,8-11-1905</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5.207"/>
    </inkml:context>
    <inkml:brush xml:id="br0">
      <inkml:brushProperty name="width" value="0.025" units="cm"/>
      <inkml:brushProperty name="height" value="0.025" units="cm"/>
    </inkml:brush>
  </inkml:definitions>
  <inkml:trace contextRef="#ctx0" brushRef="#br0">5 135 9865,'0'0'5264,"8"1"-2595,-3-1-2531,1 2 340,1-1 0,-1-1 0,0 1 0,1-1 0,-1 0 0,1-1 0,-1 1 0,0-1 0,1-1 0,-1 1 0,0-1 0,0 0 0,0 0 0,10-6 0,36-36-204,-48 41-263,0-1 0,-1 0 0,1 0 0,-1 0 0,0 0 0,-1-1 0,1 1 0,-1-1 0,1 0 0,2-9 0,-5 13-10,0 1-1,0-1 0,0 1 0,0-1 0,0 0 0,0 1 0,0-1 0,0 0 1,0 1-1,0-1 0,-1 1 0,1-1 0,0 0 0,0 1 0,0-1 0,-1 1 0,1-1 1,0 1-1,-1-1 0,1 1 0,-1-1 0,1 1 0,0-1 0,-1 1 0,1-1 1,-1 1-1,1 0 0,-1-1 0,1 1 0,-1 0 0,0-1 0,0 1 0,-29-3-102,-27 14-29,47-7 122,0 1-1,1 0 1,-1 0 0,1 1 0,1 0-1,-1 0 1,-8 9 0,14-12 6,1-1 0,-1 0-1,1 1 1,0 0 0,-1 0 0,1 0 0,1 0 0,-1 0 0,0 0 0,1 0 0,-1 0 0,1 1-1,0-1 1,0 1 0,0-1 0,1 1 0,-1-1 0,1 1 0,0-1 0,0 1 0,0-1-1,0 1 1,1 0 0,-1-1 0,2 4 0,0-4 7,0 0 0,0 0 0,0 0 0,1 0 0,-1 0 1,1-1-1,-1 1 0,1-1 0,0 0 0,0 0 0,0 0 0,0 0 0,1 0 0,-1-1 0,0 0 0,1 1 0,-1-1 1,1 0-1,-1-1 0,1 1 0,6 0 0,13 1-47,-1 0 0,30-3-1,-37 1-129,-7 0-228,0 0 1,-1 0-1,1-1 1,0 0 0,-1 0-1,1 0 1,-1-1 0,0-1-1,1 1 1,-1-1-1,0 0 1,0-1 0,-1 1-1,12-9 1,1-13-4757</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5.554"/>
    </inkml:context>
    <inkml:brush xml:id="br0">
      <inkml:brushProperty name="width" value="0.025" units="cm"/>
      <inkml:brushProperty name="height" value="0.025" units="cm"/>
    </inkml:brush>
  </inkml:definitions>
  <inkml:trace contextRef="#ctx0" brushRef="#br0">1 145 6854,'0'0'10314,"78"-24"-8680,-5 10-513,19-3-449,15 1-511,5-5-97,-5-3-1634,-10-4-7238</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5.982"/>
    </inkml:context>
    <inkml:brush xml:id="br0">
      <inkml:brushProperty name="width" value="0.025" units="cm"/>
      <inkml:brushProperty name="height" value="0.025" units="cm"/>
    </inkml:brush>
  </inkml:definitions>
  <inkml:trace contextRef="#ctx0" brushRef="#br0">1 0 10025,'0'0'10528,"4"12"-9685,3 6-581,-2-1-81,0-2-1,15 29 1,-18-41-152,0 0 0,-1 0 1,1 0-1,0 0 0,0-1 0,0 1 0,1-1 1,-1 1-1,0-1 0,1 0 0,0 0 1,0 0-1,-1 0 0,1 0 0,0-1 1,1 1-1,-1-1 0,0 0 0,0 0 0,0 0 1,5 1-1,3-3 6,0 0 0,0-1 0,-1 0 0,1 0 0,-1-1 0,1-1 0,-1 0 0,0 0 0,-1-1 0,1 0 0,12-9 0,-12 7-43,1 1 0,-1 0 0,1 1 0,0 0-1,0 1 1,1 0 0,-1 0 0,18-2 0,-28 6 39,0 0 1,0 0-1,0 0 1,0 0-1,0 0 1,0 1-1,-1-1 1,1 0-1,0 0 0,0 0 1,0 1-1,0-1 1,-1 0-1,1 1 1,0-1-1,0 1 1,-1-1-1,1 1 1,0-1-1,-1 1 0,1 0 1,0-1-1,-1 1 1,1 0-1,-1-1 1,1 1-1,-1 0 1,1 0-1,-1 1 0,4 33 360,-5-23-358,-1-1 0,-1 0 1,1 0-1,-6 14 0,-5-5-3226,27-44-4018,5 0 420</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6.312"/>
    </inkml:context>
    <inkml:brush xml:id="br0">
      <inkml:brushProperty name="width" value="0.025" units="cm"/>
      <inkml:brushProperty name="height" value="0.025" units="cm"/>
    </inkml:brush>
  </inkml:definitions>
  <inkml:trace contextRef="#ctx0" brushRef="#br0">250 5 7239,'0'0'7746,"-9"3"-6641,-14 6-34,0 0-1,1 1 1,-33 21 0,43-24-680,0 1-1,1 0 1,0 1 0,1 0-1,0 1 1,1 0 0,-1 0 0,-11 20-1,19-28-336,1 1 0,-1-1 0,1 1-1,0-1 1,0 1 0,0-1 0,0 1 0,1 0-1,-1-1 1,1 1 0,0 0 0,0-1-1,0 1 1,0 0 0,0 4 0,1-5-38,0-1 0,-1 0 0,1 1 0,0-1 0,0 0 0,0 0 0,0 1 0,0-1 0,0 0 0,0 0 0,0 0 0,0 0-1,0 0 1,1 0 0,-1-1 0,0 1 0,1 0 0,-1-1 0,1 1 0,-1-1 0,1 1 0,-1-1 0,1 1 0,-1-1 0,1 0 0,-1 0 0,3 0 0,8 0 22,0 0 0,-1-1 0,1 0 0,0-1-1,-1 0 1,0-1 0,1 0 0,-1-1 0,0 0 0,-1-1-1,1 0 1,-1 0 0,0-1 0,14-12 0,-8 6 5,-1-2 1,-1 0 0,0 0 0,-1-1 0,-1-1 0,0 0 0,17-32-1,-22 27 329,-13 14-276,5 7-107,-1 0-1,0 1 1,0-1 0,1 1-1,-1 0 1,0-1-1,1 1 1,-1 0-1,1 0 1,-1 0-1,1 0 1,0 0-1,-1 1 1,1-1-1,0 0 1,0 1-1,-2 2 1,-2 2-18,1 0 0,-1 0 0,2 1 1,-1 0-1,1 0 0,0 0 0,0 0 0,1 0 1,0 1-1,0-1 0,1 1 0,0-1 0,0 1 0,0 8 1,2-14-88,-1 1 1,0-1-1,1 0 1,-1 0-1,1 0 0,0-1 1,0 1-1,-1 0 1,1 0-1,1 0 1,-1 0-1,0-1 1,0 1-1,1-1 1,-1 1-1,0-1 1,1 1-1,0-1 1,-1 0-1,1 0 1,0 0-1,-1 0 1,1 0-1,0 0 1,0 0-1,0 0 1,0-1-1,0 1 1,0-1-1,0 0 1,0 1-1,0-1 1,0 0-1,0 0 1,3-1-1,6 2-803,-1-1 0,1-1 0,0 0 0,-1-1 0,20-5-1,16-13-4594,-2-6-3770</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6.713"/>
    </inkml:context>
    <inkml:brush xml:id="br0">
      <inkml:brushProperty name="width" value="0.025" units="cm"/>
      <inkml:brushProperty name="height" value="0.025" units="cm"/>
    </inkml:brush>
  </inkml:definitions>
  <inkml:trace contextRef="#ctx0" brushRef="#br0">154 276 10602,'0'0'2157,"-8"3"-593,-3 2-989,1 0 1,-1 1 0,2 0-1,-1 1 1,1-1 0,-1 2-1,-14 15 1,19-17-203,0-1-1,0 1 1,1 0 0,-1 0 0,2 0-1,-1 0 1,0 1 0,1-1 0,1 1-1,-1 0 1,1 0 0,0 0 0,0 1-1,0 13 1,2-20-343,0 0 1,0 0-1,0 0 0,0 0 1,0 0-1,1 1 0,-1-1 0,0 0 1,1 0-1,-1 0 0,1 0 1,-1 0-1,1 0 0,0 0 0,-1 0 1,1 0-1,0-1 0,0 1 0,-1 0 1,1 0-1,0 0 0,0-1 1,0 1-1,2 0 0,0 1 12,0-1-1,1 0 1,-1 0 0,1 0-1,-1 0 1,1-1 0,0 1-1,4-1 1,5 0 42,0-1 0,0-1 0,25-5 0,-14-1-129,0 0 0,0-2 0,-1-1 0,0 0 0,-1-2 0,0 0 0,-1-2 0,-1 0 0,19-19 0,-26 22 10,-1 0 1,0-1-1,-1 0 1,0-1 0,-1 0-1,-1-1 1,0 0 0,-1 0-1,-1-1 1,-1 0-1,0-1 1,0 1 0,-2-1-1,3-19 1,-6 31 38,0 0-1,-1 0 1,0 0 0,0 0-1,0 0 1,-1 0-1,1 0 1,-1 0 0,0 0-1,-1 0 1,1 0 0,-4-7-1,3 10-11,0 0-1,0 0 0,0 0 1,0 0-1,0 0 0,0 0 1,0 1-1,-1-1 0,1 1 1,-1 0-1,1-1 1,-1 1-1,1 0 0,-1 0 1,0 1-1,1-1 0,-1 1 1,0-1-1,1 1 0,-1 0 1,0 0-1,0 0 0,-5 1 1,-2 0-15,0 1-1,0 0 1,0 1 0,0 0 0,0 1 0,1 0-1,-1 0 1,1 1 0,0 0 0,-9 7 0,2 0 57,1 0 0,0 1 0,0 0-1,-17 23 1,30-33-7,-1 0-1,1 0 1,0 0-1,0 1 1,0-1-1,0 1 1,1-1-1,-1 1 1,1 0-1,0 0 1,0 4-1,0-7-20,1 1-1,0-1 1,1 0-1,-1 1 1,0-1-1,0 0 1,0 1 0,1-1-1,-1 0 1,1 0-1,-1 1 1,1-1 0,0 0-1,-1 0 1,1 0-1,0 1 1,0-1-1,0 0 1,0 0 0,0 0-1,0-1 1,0 1-1,0 0 1,0 0-1,0 0 1,0-1 0,0 1-1,1-1 1,-1 1-1,0-1 1,0 1-1,1-1 1,1 1 0,34 7-824,69 5 1,-64-9-1302,68 15-1,-99-16 2030,1 0-1,-1 1 0,0 1 1,0 0-1,0 0 0,-1 1 1,0 0-1,0 1 0,0 0 1,11 11-1,-18-14 240,1 0-1,-1 0 1,-1 0 0,1 0-1,0 0 1,-1 0 0,0 1-1,0-1 1,-1 1 0,1 0-1,-1-1 1,0 1 0,0 0-1,0 0 1,-1 5 0,0 7-65,0 0 0,-2-1 0,-3 18 0,0 4-3947,4-34-4016</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7.044"/>
    </inkml:context>
    <inkml:brush xml:id="br0">
      <inkml:brushProperty name="width" value="0.025" units="cm"/>
      <inkml:brushProperty name="height" value="0.025" units="cm"/>
    </inkml:brush>
  </inkml:definitions>
  <inkml:trace contextRef="#ctx0" brushRef="#br0">92 1 17617,'0'0'1473,"-59"47"-736,34-21 1281,18 3 480,7-6-704,18-3-929,21-9-449,16-6-224,10-5-96,2 0-64,3-15-833,-11-6-1120,-7 0-674,-8-5-223,-10-2-1987,-16 0-3491</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07.418"/>
    </inkml:context>
    <inkml:brush xml:id="br0">
      <inkml:brushProperty name="width" value="0.025" units="cm"/>
      <inkml:brushProperty name="height" value="0.025" units="cm"/>
    </inkml:brush>
  </inkml:definitions>
  <inkml:trace contextRef="#ctx0" brushRef="#br0">283 0 5381,'0'0'9481,"-34"69"-7399,23-44-416,1 9 287,1 2-287,-2 8-545,-3 9-320,-6 8-481,1 6-64,-10 3 609,6 1-256,-2-5-385,0-4-160,7-9 0,5-11-288,1-13-2851,3-17-6534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2.334"/>
    </inkml:context>
    <inkml:brush xml:id="br0">
      <inkml:brushProperty name="width" value="0.025" units="cm"/>
      <inkml:brushProperty name="height" value="0.025" units="cm"/>
    </inkml:brush>
  </inkml:definitions>
  <inkml:trace contextRef="#ctx0" brushRef="#br0">7 126 13645,'0'0'9193,"9"-6"-8900,3-3-232,39-28 45,-47 34-90,0-1 0,0 1-1,0-1 1,-1 1 0,0-1 0,0 0 0,0 0 0,0-1 0,4-8 0,-7 13-11,0-1 1,0 1-1,0 0 1,0-1-1,0 1 0,0-1 1,-1 1-1,1 0 1,0-1-1,0 1 1,0 0-1,-1-1 1,1 1-1,0 0 0,0-1 1,-1 1-1,1 0 1,0 0-1,-1-1 1,1 1-1,0 0 1,-1 0-1,1 0 0,0-1 1,-1 1-1,1 0 1,0 0-1,-1 0 1,1 0-1,-1 0 0,1 0 1,0 0-1,-1 0 1,1-1-1,-1 2 1,1-1-1,0 0 1,-1 0-1,1 0 0,-1 0 1,1 0-1,0 0 1,-1 0-1,1 0 1,0 1-1,-1-1 1,1 0-1,-1 1 0,-23 6-106,18-4 121,0 0 0,0 1-1,1 0 1,-1 0 0,1 0-1,0 1 1,0 0 0,0 0 0,1 0-1,0 1 1,0-1 0,0 1-1,1 0 1,0 0 0,-3 7-1,6-13-18,0 1-1,0-1 1,0 1-1,0-1 1,0 1-1,0-1 1,0 1 0,0-1-1,0 0 1,0 1-1,0-1 1,0 1-1,1-1 1,-1 1-1,0-1 1,0 1-1,1-1 1,-1 0-1,0 1 1,0-1-1,1 1 1,-1-1-1,0 0 1,1 1-1,-1-1 1,1 0-1,-1 0 1,0 1-1,1-1 1,-1 0 0,1 0-1,-1 1 1,1-1-1,24 4 77,25-9 63,-7-6-111,-35 8-33,0 1 0,0-1-1,0 1 1,0 1 0,1 0 0,-1 0 0,1 0 0,-1 1-1,0 1 1,1-1 0,10 3 0,-17-1 1,1 0 1,-1 0-1,0-1 0,0 2 1,0-1-1,0 0 1,0 0-1,-1 1 0,1-1 1,-1 1-1,1-1 1,-1 1-1,0 0 0,0-1 1,0 1-1,0 3 1,17 30 226,-17-35-188,0-1 1,-1 1-1,1 0 0,0 0 0,0-1 0,0 1 1,0-1-1,0 1 0,0 0 0,0-1 0,0 0 1,0 1-1,0-1 0,0 0 0,0 1 0,0-1 1,0 0-1,0 0 0,0 0 0,0 0 0,1 0 1,-1 0-1,0 0 0,0-1 0,0 1 0,0 0 1,0-1-1,0 1 0,0 0 0,2-2 0,-1 1 7,0 0 0,0 0 0,-1-1 0,1 1 0,0-1 0,0 1 0,-1-1 0,1 1 0,-1-1 0,1 0 0,-1 0 0,0 0-1,0 0 1,0 0 0,0 0 0,0 0 0,0 0 0,0-1 0,0-2 0,4-52 158,-5 49-189,0 1 0,1 0 0,-1-1 0,2 1 0,2-11 0,-3 17-160,-1-1 1,1 1-1,1-1 0,-1 1 0,0 0 0,0 0 0,0-1 1,1 1-1,-1 0 0,0 0 0,1 0 0,-1 1 0,1-1 1,-1 0-1,1 0 0,-1 1 0,1-1 0,2 0 1,35-5-5094,-20 3 1300,15-5-5369</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17.814"/>
    </inkml:context>
    <inkml:brush xml:id="br0">
      <inkml:brushProperty name="width" value="0.025" units="cm"/>
      <inkml:brushProperty name="height" value="0.025" units="cm"/>
    </inkml:brush>
  </inkml:definitions>
  <inkml:trace contextRef="#ctx0" brushRef="#br0">6863 1233 9001,'-6'-70'6296,"-11"8"-3708,11 48-2587,-1 0 0,-1 1 0,0 0 1,0 0-1,-2 1 0,1 0 0,-2 1 1,1 0-1,-1 0 0,-1 1 0,-13-9 1,-62-37-1317,-2 4 1,-151-65-1,219 107 1463,-190-79 1339,-5 8-1,-253-58 1,-460-59-262,610 145-1233,-1 14 0,-2 14 0,-495 25 0,605 16-4,1 10-1,-384 96 1,442-77 7,2 6-1,2 7 1,3 7 0,-201 120-1,279-143-5,2 3 1,2 3-1,2 2 0,2 4 0,3 2 0,-80 99 0,113-123 22,1 1 0,2 1 0,1 1-1,2 1 1,2 1 0,1 0 0,1 1-1,3 0 1,1 1 0,1 0 0,3 1-1,1 0 1,2 0 0,2 0 0,3 41-1,1-54-10,1 1 0,2-1 0,0 0 0,2-1 0,1 1 0,1-2 0,1 1 0,1-1 0,1-1 0,19 26 0,-9-19 26,2-1 0,1-1 0,2-2 1,0 0-1,2-2 0,50 33 0,-7-14 131,2-4-1,2-3 0,1-4 1,2-3-1,164 39 0,-43-29 40,2-9 0,210 6 0,416-32-79,349-103-187,-9-95 129,-108-36 1693,-785 154-1315,470-197 1,-631 220-373,214-132 1,-291 159-54,-1-2-1,-1-2 1,-2-1-1,0-1 1,-3-2-1,0-1 1,-2-2-1,44-71 1,-64 89-21,0-1 0,-1 0 0,0 0 0,-2-1 0,0 0 0,-2 0 0,0 0 0,-1-1 0,-1 1-1,-1-1 1,-1 0 0,0 1 0,-2-1 0,0 1 0,-2-1 0,0 1 0,-1 0 0,-1 0 0,-1 1 0,-1 0 0,0 0 0,-2 1 0,0 0 0,-1 0 0,-18-22 0,-4 3-106,-1 1 0,-2 2 0,-1 2 0,-1 1 0,-2 2 0,-1 1-1,-63-30 1,7 11-131,-3 5-1,-144-42 1,56 34-522,-356-48 0,-208 46-7038,299 45-5423</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23.770"/>
    </inkml:context>
    <inkml:brush xml:id="br0">
      <inkml:brushProperty name="width" value="0.025" units="cm"/>
      <inkml:brushProperty name="height" value="0.025" units="cm"/>
    </inkml:brush>
  </inkml:definitions>
  <inkml:trace contextRef="#ctx0" brushRef="#br0">782 205 4100,'0'0'1585,"-2"-8"-36,0 1-1359,1 1 1,-1 0-1,-1 0 1,1 0 0,-1 0-1,0 1 1,0-1 0,-1 1-1,0-1 1,0 1 0,0 0-1,0 1 1,-1-1 0,0 1-1,0 0 1,0 0 0,0 0-1,-1 1 1,1 0 0,-12-5-1,4 4-123,-1 0 0,1 0-1,-1 2 1,0-1-1,0 2 1,0 0 0,0 0-1,0 2 1,0 0-1,0 0 1,1 1 0,-1 1-1,0 0 1,1 1-1,-1 0 1,1 1 0,1 1-1,-1 0 1,1 1 0,0 0-1,0 1 1,-17 15-1,-4 4 69,2 2-1,0 1 0,3 2 0,0 1 1,2 1-1,2 1 0,1 1 0,2 1 1,1 0-1,2 2 0,2 1 1,2 0-1,1 0 0,2 2 0,2-1 1,1 1-1,3 1 0,1-1 0,3 56 1,2-80-106,0-1 1,1 1 0,1-1 0,1 0 0,1 0-1,0 0 1,1-1 0,1 0 0,0 0 0,1 0-1,1-1 1,0 0 0,1-1 0,1 0 0,0-1 0,1 0-1,0 0 1,1-1 0,0-1 0,1 0 0,1-1-1,-1-1 1,26 12 0,-20-11 104,1-2-1,0-1 1,1 0 0,-1-2-1,1 0 1,0-2 0,0 0-1,0-1 1,1-2 0,-1 0-1,0-1 1,1-1 0,-1-1-1,0-2 1,-1 0 0,1-1-1,-1-1 1,0-1 0,-1 0-1,1-2 1,-2-1 0,0 0-1,0-1 1,30-26 0,-20 12 24,0-1 0,-2-2 0,-1-1 0,-1-1 0,-1-1 1,-2-1-1,-2 0 0,-1-2 0,-1-1 0,-2 0 0,-2-1 0,-1-1 0,-2 0 0,-2 0 1,-1-1-1,-2 0 0,-1 0 0,-3-1 0,-1 0 0,-8-69 0,4 87-260,-2 2-1,0-1 0,-1 0 0,-1 1 1,-1 1-1,-1-1 0,-1 1 1,0 0-1,-2 1 0,0 1 0,-1 0 1,0 0-1,-1 1 0,-1 1 1,-1 0-1,0 2 0,-1-1 0,0 2 1,-1 0-1,-1 2 0,0-1 0,0 2 1,0 1-1,-1 0 0,-1 2 1,1 0-1,-1 1 0,-25-2 0,7 4-1826,-52 3-1,36 4-2629</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7:51:48.501"/>
    </inkml:context>
    <inkml:brush xml:id="br0">
      <inkml:brushProperty name="width" value="0.025" units="cm"/>
      <inkml:brushProperty name="height" value="0.025" units="cm"/>
    </inkml:brush>
  </inkml:definitions>
  <inkml:trace contextRef="#ctx0" brushRef="#br0">386 66 9545,'0'0'224,"-7"-9"198,1-2-198,4 7-128,0 0 1,0 1-1,0-1 1,-1 1-1,0 0 1,1-1 0,-1 1-1,0 0 1,0 1-1,-1-1 1,1 0-1,-7-3 1,9 7-65,0-1 0,0 1 0,1 0-1,-1 0 1,1 0 0,-1 0 0,1 0 0,-1 0 0,1 0 0,-1 1 0,1-1 0,0 0 0,0 0 0,0 0 0,0 0 0,0 0 0,0 0 0,0 0 0,0 1-1,0 1 1,0 37 393,0-36-410,18 246 21,0-29 67,-17-180-56,-2-1-1,-2 0 1,-11 59 0,-106 294 2322,40-152-1653,50-135-573,5 1 0,4 1 1,5 1-1,-4 177 0,52 278 17,-11-291-126,-20-226 137,-3 0 1,-2 0 0,-17 82-1,12-96 132,-5 20 24,3-1 1,1 2-1,-3 87 1,12-139-340,1 0 0,0 0 0,1 0 0,-1 0 0,0 0 0,1 0 0,-1 0 0,1 0 0,-1 0 0,1 0 0,0 0 0,0 0 0,2 2-1,-3-3-77,1-1-1,-1 1 1,1-1-1,-1 1 0,1-1 1,-1 1-1,1-1 0,0 0 1,-1 1-1,1-1 1,0 1-1,0-1 0,-1 0 1,1 0-1,0 0 0,0 1 1,-1-1-1,1 0 1,0 0-1,0 0 0,0 0 1,-1 0-1,2-1 0,0 1-176,0-1 0,0 0-1,-1 0 1,1 0 0,-1 0-1,1 0 1,-1 0 0,1 0-1,-1-1 1,1 1 0,-1 0-1,0-1 1,0 1 0,0-1 0,0 0-1,0 1 1,0-1 0,0 0-1,-1 1 1,1-1 0,0 0-1,-1 0 1,0 0 0,1 0-1,-1 0 1,0-3 0,1-36-6721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2.869"/>
    </inkml:context>
    <inkml:brush xml:id="br0">
      <inkml:brushProperty name="width" value="0.025" units="cm"/>
      <inkml:brushProperty name="height" value="0.025" units="cm"/>
    </inkml:brush>
  </inkml:definitions>
  <inkml:trace contextRef="#ctx0" brushRef="#br0">0 45 10570,'0'0'3182,"4"-7"-134,10-25-304,-8 27 716,-3 14-2683,-1 14-573,-3 27 47,3 73 340,-1-110-550,1 0 0,0 1-1,1-1 1,0 0-1,1 0 1,10 22 0,-13-34-67,-1 0-1,0 0 1,0 0 0,1 0 0,-1 0 0,1 0-1,-1 0 1,1 0 0,-1 0 0,1 0 0,-1-1-1,1 1 1,0 0 0,0 0 0,-1 0-1,1-1 1,0 1 0,0 0 0,0-1 0,0 1-1,0-1 1,0 1 0,0-1 0,0 0 0,0 1-1,0-1 1,0 0 0,0 1 0,0-1 0,0 0-1,0 0 1,0 0 0,0 0 0,0 0 0,0 0-1,1-1 1,-1 1 0,0 0 0,0 0 0,2-2-1,-1 1-105,0-1-1,-1 0 0,1 0 1,0 0-1,0 0 0,-1 0 0,0 0 1,1 0-1,-1-1 0,0 1 1,0-1-1,0 1 0,0-1 0,-1 1 1,2-4-1,-1-7-1640,0 0 0,0 0-1,-1 0 1,0 1 0,-4-22 0,-8-4-3576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3.251"/>
    </inkml:context>
    <inkml:brush xml:id="br0">
      <inkml:brushProperty name="width" value="0.025" units="cm"/>
      <inkml:brushProperty name="height" value="0.025" units="cm"/>
    </inkml:brush>
  </inkml:definitions>
  <inkml:trace contextRef="#ctx0" brushRef="#br0">19 58 6374,'0'0'13351,"10"-4"-11706,119-32 1347,-33 18-3806,-90 18-328,-17 9-16780</inkml:trace>
  <inkml:trace contextRef="#ctx0" brushRef="#br0" timeOffset="1">1 154 5157,'0'0'15535,"57"38"-14414,-9-47-513,-2-3-416,-1 2-128,-6 3-32,-5 3-1185,-11 4-1121,-10 0-1858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3.629"/>
    </inkml:context>
    <inkml:brush xml:id="br0">
      <inkml:brushProperty name="width" value="0.025" units="cm"/>
      <inkml:brushProperty name="height" value="0.025" units="cm"/>
    </inkml:brush>
  </inkml:definitions>
  <inkml:trace contextRef="#ctx0" brushRef="#br0">1 142 10954,'0'0'7079,"52"30"-5926,-13-43-480,2-5-545,9-3-32,-4-3-961,-3 2-2498,-7 1-865,-8 2 224,-3 4-1313</inkml:trace>
  <inkml:trace contextRef="#ctx0" brushRef="#br0" timeOffset="1">386 1 2402,'1'0'197,"-1"0"0,0 0 0,0 0 0,0 0 0,1 0 0,-1 0 0,0 0 0,0 0 0,0 0 0,1 0 0,-1 0 0,0 0 0,0 0-1,1 0 1,-1 0 0,0 0 0,0 0 0,0 0 0,1 0 0,-1 0 0,0 0 0,0 0 0,0 1 0,1-1 0,-1 0 0,0 0 0,0 0 0,0 0 0,0 0 0,0 1-1,1-1 1,-1 0 0,0 0 0,0 0 0,0 0 0,0 1 0,0-1 0,0 0 0,0 0 0,0 0 0,1 1 0,-1-1 0,0 0 0,-1 16 3740,-9 22-1699,8-31-994,1-6-1180,1 0 0,-1 0 0,1 0 0,-1 0 0,1 0 0,0 0 0,0 0 0,-1 0 0,1 0 0,0 0 0,0 0 1,0 0-1,0 0 0,0 0 0,0 0 0,0 0 0,1 0 0,-1 0 0,0 0 0,0 0 0,1 0 0,-1 0 0,1 0 0,-1 0 0,1 0 0,-1 0 0,1 0 0,0 0 0,-1-1 1,1 1-1,0 0 0,0 0 0,0-1 0,-1 1 0,2 0 0,2 0-25,-1-1 1,1 1-1,-1-1 0,1 0 0,-1 0 1,1 0-1,-1-1 0,1 1 1,-1-1-1,7-2 0,3-1 13,1-2-1,-1 1 0,15-10 0,-20 10-202,1 0 0,0 1 0,0 0 1,0 0-1,1 1 0,-1 0 0,1 1 0,18-3 0,-27 9 159,0-1-1,0 1 1,0 0-1,0 0 1,0-1-1,-1 1 1,0 0-1,0 0 1,0-1-1,0 1 1,-1 5-1,1-4 53,0-4-67,0-1 0,0 1-1,0-1 1,0 1 0,0 0 0,0-1 0,0 1 0,0-1 0,0 1-1,1-1 1,-1 1 0,0-1 0,0 1 0,1-1 0,-1 1 0,0-1-1,0 1 1,1-1 0,-1 0 0,1 1 0,-1-1 0,0 1 0,1-1-1,-1 0 1,1 1 0,-1-1 0,1 0 0,-1 0 0,1 1 0,-1-1-1,1 0 1,-1 0 0,1 0 0,-1 0 0,1 0 0,0 0 0,-1 0-1,1 0 1,-1 0 0,1 0 0,-1 0 0,1 0 0,-1 0 0,1 0-1,0 0 1,-1 0 0,1-1 0,-1 1 0,1 0 0,-1 0 0,1-1 0,-1 1-1,0 0 1,1-1 0,-1 1 0,1-1 0,31-22-4327,-13 3-673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3.958"/>
    </inkml:context>
    <inkml:brush xml:id="br0">
      <inkml:brushProperty name="width" value="0.025" units="cm"/>
      <inkml:brushProperty name="height" value="0.025" units="cm"/>
    </inkml:brush>
  </inkml:definitions>
  <inkml:trace contextRef="#ctx0" brushRef="#br0">45 0 12492,'0'0'7724,"-5"12"-6848,-4 14-614,1 0 1,2 1-1,0 0 0,2 0 1,0 0-1,2 47 0,2-73-253,-1 1 1,1-1-1,0 0 0,0 1 0,0-1 0,0 0 0,0 0 0,1 1 0,-1-1 0,0 0 0,0 0 0,1 1 1,-1-1-1,1 0 0,-1 0 0,1 0 0,0 0 0,-1 0 0,1 0 0,0 0 0,0 0 0,0 0 0,0 0 1,0 0-1,0 0 0,0-1 0,0 1 0,0 0 0,0-1 0,0 1 0,0 0 0,0-1 0,1 0 0,-1 1 1,0-1-1,0 0 0,1 1 0,-1-1 0,0 0 0,0 0 0,1 0 0,-1 0 0,0 0 0,0-1 0,1 1 1,-1 0-1,0-1 0,0 1 0,1 0 0,-1-1 0,0 0 0,1 0 0,6-2 92,-1-1-1,0 0 1,0 0-1,0-1 1,-1 0-1,12-10 0,5-10-8,0-2 0,-2-1 0,0 0 0,28-56 0,-48 83-578,1-6 1234,-2 6-2548,-16 10-11049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4.291"/>
    </inkml:context>
    <inkml:brush xml:id="br0">
      <inkml:brushProperty name="width" value="0.025" units="cm"/>
      <inkml:brushProperty name="height" value="0.025" units="cm"/>
    </inkml:brush>
  </inkml:definitions>
  <inkml:trace contextRef="#ctx0" brushRef="#br0">0 46 14029,'0'0'7239,"54"3"-6758,-29-10-417,3-2-321,-3 1-2113,-1-4-1666,2 0-1281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4.843"/>
    </inkml:context>
    <inkml:brush xml:id="br0">
      <inkml:brushProperty name="width" value="0.025" units="cm"/>
      <inkml:brushProperty name="height" value="0.025" units="cm"/>
    </inkml:brush>
  </inkml:definitions>
  <inkml:trace contextRef="#ctx0" brushRef="#br0">60 0 9929,'0'0'4928,"-9"10"-3199,-28 34-405,35-43-1233,1 1 0,0-1 1,0 1-1,0-1 0,0 1 0,0-1 0,0 1 0,0 0 0,0-1 0,1 1 0,-1 0 1,1 0-1,-1-1 0,1 1 0,0 0 0,-1 0 0,1 0 0,0 0 0,0-1 0,0 1 1,1 3-1,0-3-63,0-1 0,0 0 0,0 0 0,0 0 0,0 0 1,0 0-1,1 0 0,-1 0 0,0 0 0,1 0 0,-1 0 1,0-1-1,1 1 0,-1 0 0,1-1 0,-1 0 0,1 1 0,-1-1 1,3 0-1,6 1 6,0 0-1,0-1 1,0 0 0,0-1 0,16-3 0,16-11-744,-34 12 533,-1-1 0,1 2 0,0-1 0,-1 1 0,1 1 0,14-2 0,-22 36 2900,0-32-2689,0 1-1,0-1 1,0 0 0,0 0 0,1 0-1,-1 0 1,0 0 0,0 0 0,1 0-1,-1 0 1,1 0 0,-1 0 0,1 0-1,-1 0 1,1 0 0,-1 0 0,1 0-1,0 0 1,0 0 0,-1 0 0,1-1-1,0 1 1,0 0 0,0-1 0,0 1-1,2 0 1,0 0 15,0 0 1,0 0-1,0-1 0,1 1 1,-1-1-1,0 0 0,0 0 1,1 0-1,4-1 0,12-3-110,0-1-1,29-11 0,-33 11-244,21-8-663,-21 6 598,0 1 1,1 1-1,-1 1 1,1 0-1,27-2 0,-43 6 459,-1 1 0,1-1 1,0 0-1,0 0 0,-1 0 0,1 1 0,0-1 0,0 0 0,-1 0 0,1 1 0,0-1 0,-1 1 0,1-1 0,-1 1 0,1-1 0,0 1 0,-1-1 0,1 1 0,-1 0 0,1-1 0,-1 1 0,0-1 0,1 1 0,-1 0 0,0 0 0,1 1 0,-1-1-10,1 0 0,-1 0 0,1 0 1,0 0-1,-1 0 0,1 0 1,0 0-1,-1 0 0,1 0 0,0-1 1,0 1-1,0 0 0,0 0 0,0-1 1,0 1-1,0-1 0,1 1 0,5 2 46,1-2-1,0 1 0,0-1 1,0 0-1,0-1 0,-1 1 0,1-2 1,0 1-1,0-1 0,10-3 0,11-3-699,41-17-1,14-3-640,-84 37 3682,-1-9-2433,1-1-1,0 0 1,-1 1 0,1-1-1,0 1 1,-1-1-1,1 1 1,0-1-1,0 1 1,-1-1-1,1 1 1,0-1-1,0 1 1,0-1 0,0 1-1,0-1 1,0 1-1,0-1 1,0 1-1,0-1 1,0 1-1,0-1 1,0 1-1,0-1 1,0 1 0,0-1-1,1 1 1,-1-1-1,0 1 1,0-1-1,0 1 1,1-1-1,-1 1 1,0-1-1,1 0 1,-1 1 0,0-1-1,1 1 1,-1-1-1,1 0 1,0 1-1,264-5-1141,-258 5 1165,-1 0 0,1 0-1,-1 0 1,0 0 0,1 1 0,-1 0 0,0 1 0,9 4-1,-9-4 258,0 0 0,0 0 0,0-1-1,1 0 1,-1 0 0,0-1 0,1 1-1,10 0 1,3-4-54,0 1 0,35-10-1,18-1-1628,-64 12 473,2 1-2045,-5-3-2286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5.546"/>
    </inkml:context>
    <inkml:brush xml:id="br0">
      <inkml:brushProperty name="width" value="0.025" units="cm"/>
      <inkml:brushProperty name="height" value="0.025" units="cm"/>
    </inkml:brush>
  </inkml:definitions>
  <inkml:trace contextRef="#ctx0" brushRef="#br0">22 0 13132,'0'0'7239,"-16"79"-6982,11-35-322,5-1 194,0-4-226,14-6-479,6-7-1666,1-8-3139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18.824"/>
    </inkml:context>
    <inkml:brush xml:id="br0">
      <inkml:brushProperty name="width" value="0.025" units="cm"/>
      <inkml:brushProperty name="height" value="0.025" units="cm"/>
    </inkml:brush>
  </inkml:definitions>
  <inkml:trace contextRef="#ctx0" brushRef="#br0">1 34 13132,'0'0'5510,"12"0"-4352,196-14 2073,23-1-3470,-79 11-10707,-162 4 3168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25.878"/>
    </inkml:context>
    <inkml:brush xml:id="br0">
      <inkml:brushProperty name="width" value="0.025" units="cm"/>
      <inkml:brushProperty name="height" value="0.025" units="cm"/>
    </inkml:brush>
  </inkml:definitions>
  <inkml:trace contextRef="#ctx0" brushRef="#br0">0 0 13773,'0'0'8296,"7"33"-15823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42.355"/>
    </inkml:context>
    <inkml:brush xml:id="br0">
      <inkml:brushProperty name="width" value="0.025" units="cm"/>
      <inkml:brushProperty name="height" value="0.025" units="cm"/>
    </inkml:brush>
  </inkml:definitions>
  <inkml:trace contextRef="#ctx0" brushRef="#br0">40 1 5029,'0'0'10548,"-4"15"-9709,-6 34 163,2 1 0,2 1 0,0 52 1,4-43-249,0-41-504,1 1 0,1-1 0,0 1 0,2 0 0,0-1 0,1 0 0,11 36 0,-14-53-202,0-1-1,1 0 0,-1 0 0,1 0 1,-1 1-1,1-1 0,0 0 1,-1 0-1,1 0 0,0 0 1,0 0-1,0 0 0,0 0 1,0-1-1,0 1 0,0 0 0,0 0 1,0-1-1,0 1 0,2 0 1,-2-1 5,-1 0 0,1 0 0,0 0 0,0-1 1,0 1-1,-1 0 0,1 0 0,0-1 1,0 1-1,-1 0 0,1-1 0,0 1 0,0-1 1,-1 1-1,1-1 0,-1 0 0,1 1 1,0-1-1,-1 1 0,1-1 0,-1 0 0,1 0 1,3-5 124,-1 0 1,0 0-1,-1-1 1,1 1-1,2-13 1,-1-7-103,-1-1 0,-1 0 0,-4-48 0,-2 60-99,-3 18-158,-4 23-69,10-24 251,0 1 0,1 0 0,0-1 0,-1 1 0,1-1 0,0 1 0,0-1 0,1 1 0,-1-1 0,1 1 0,-1-1 0,1 1 0,0-1 0,-1 1 0,1-1 0,1 1 0,-1-1 0,0 0 0,0 0 0,1 0 0,0 0 0,-1 0 0,1 0 0,0 0 0,0 0 0,0-1 0,0 1 0,0-1 0,0 1 0,0-1 0,0 0 0,1 0 0,-1 0 0,1 0 0,-1 0 0,1-1 0,-1 1 0,1-1 0,-1 1 0,1-1 0,-1 0 0,6 0 0,4 0 21,-1-1 0,1 0-1,-1-1 1,1 0 0,-1-1 0,0 0 0,0 0-1,15-8 1,-20 9-7,-1-1 0,0 0-1,0 0 1,0 0 0,0 0-1,0-1 1,0 0 0,-1 0-1,0 0 1,0 0 0,0-1-1,0 1 1,-1-1 0,0 0-1,0 0 1,0-1 0,-1 1-1,4-10 1,-9 21-257,0 0 227,0 1 1,0 0 0,1 0 0,0 0 0,0 0 0,-1 10-1,4-16 17,-1 0 1,1-1-1,-1 1 0,1 0 0,0 0 0,-1 0 0,1 0 0,0-1 0,0 1 0,0 0 0,0-1 0,0 1 0,-1 0 1,1-1-1,0 1 0,0-1 0,1 0 0,-1 1 0,0-1 0,0 0 0,0 0 0,0 1 0,0-1 0,0 0 0,0 0 1,0 0-1,0 0 0,0-1 0,2 1 0,39-3 122,-28-1-98,1 0 0,-1-1 1,15-7-1,-18 7-21,0 1 1,0 0 0,0 0-1,0 1 1,0 0 0,22-1-1,-33 5 8,0 0 0,0 0-1,0 0 1,0 0-1,0 0 1,0 0 0,1 0-1,-1 0 1,0 1-1,1-1 1,-1 0 0,0 0-1,1 0 1,-1 0-1,1-1 1,0 1 0,-1 0-1,1 0 1,0 0-1,-1 0 1,1-1 0,0 1-1,0 0 1,1 0-1,50-1 570,-28-9-1578,-24 9 715,1-1-1,0 0 1,0 0 0,0 1-1,-1-1 1,1 0 0,0 0-1,0 0 1,-1 0-1,1 0 1,-1 0 0,1 0-1,-1 0 1,0 0 0,1 0-1,-1 0 1,0 0 0,1-2-1,-1-9-5435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42.734"/>
    </inkml:context>
    <inkml:brush xml:id="br0">
      <inkml:brushProperty name="width" value="0.025" units="cm"/>
      <inkml:brushProperty name="height" value="0.025" units="cm"/>
    </inkml:brush>
  </inkml:definitions>
  <inkml:trace contextRef="#ctx0" brushRef="#br0">1 0 13677,'0'0'3683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43.259"/>
    </inkml:context>
    <inkml:brush xml:id="br0">
      <inkml:brushProperty name="width" value="0.025" units="cm"/>
      <inkml:brushProperty name="height" value="0.025" units="cm"/>
    </inkml:brush>
  </inkml:definitions>
  <inkml:trace contextRef="#ctx0" brushRef="#br0">52 0 5894,'0'0'11765,"-2"9"-10969,-3 9-377,-7 28 696,1 1 0,3 0 0,1 1 1,0 59-1,7-106-1102,0 1 1,0-1-1,0 1 0,0-1 1,0 1-1,1 0 0,-1-1 1,0 1-1,1-1 1,-1 0-1,1 1 0,0-1 1,-1 1-1,1-1 0,0 0 1,0 0-1,0 1 1,0-1-1,0 0 0,0 0 1,0 0-1,0 0 1,0 0-1,0 0 0,1 0 1,-1 0-1,0-1 0,1 1 1,-1 0-1,1-1 1,-1 1-1,1-1 0,-1 0 1,1 1-1,-1-1 0,1 0 1,-1 0-1,1 0 1,-1 0-1,1 0 0,-1 0 1,1-1-1,-1 1 0,1 0 1,1-1-1,4-1 21,-1 0 0,1 0 0,-1-1 0,0 0 0,0 0 0,0 0 0,0-1 0,-1 1 0,6-6 0,44-49 164,-61 95-620,5-36 422,1 0-1,-1 1 1,1-1 0,-1 1-1,1-1 1,0 1 0,-1-1-1,1 0 1,0 1 0,0-1-1,0 1 1,0-1 0,1 1-1,-1-1 1,0 1 0,1-1-1,-1 1 1,1-1-1,-1 0 1,1 1 0,-1-1-1,1 0 1,0 1 0,0-1-1,0 0 1,1 1 0,0-1 3,0 0 1,0 0 0,0 0 0,0-1-1,0 1 1,0 0 0,0-1 0,0 0-1,0 0 1,0 1 0,0-1-1,0 0 1,1-1 0,-1 1 0,4-1-1,4-1 15,0-1 0,0 0 0,-1-1 0,1 0 0,-1 0 0,16-10 0,-13 5-24,-1-1-1,0 0 0,-1-1 1,0 0-1,-1-1 0,0 1 1,-1-2-1,0 1 0,-1-1 1,0-1-1,-1 1 0,-1-1 1,0 0-1,-1-1 0,0 1 1,-1 0-1,-1-1 0,0 0 1,-1-22-1,-1 37 2,0 0-1,0 0 1,-1 0 0,1-1-1,0 1 1,0 0 0,0 0-1,0 0 1,-1 0 0,1 0-1,0 0 1,0 0 0,0 0-1,-1 0 1,1 0 0,0-1 0,0 1-1,-1 0 1,1 0 0,0 0-1,0 0 1,0 1 0,-1-1-1,1 0 1,0 0 0,0 0-1,0 0 1,-1 0 0,1 0-1,0 0 1,0 0 0,0 0 0,-1 0-1,1 1 1,0-1 0,0 0-1,0 0 1,0 0 0,-1 0-1,1 1 1,0-1 0,0 0-1,0 0 1,0 0 0,0 0-1,0 1 1,0-1 0,0 0 0,0 0-1,-1 1 1,-9 9-44,3 1 69,1 0 1,0 0 0,0 0-1,1 1 1,1 0 0,0 0-1,-5 24 1,8-29-10,0 1 0,0-1 0,0 0 0,1 1 0,0-1 0,1 1 0,0-1 0,0 0 0,1 1 0,-1-1 0,1 0 0,1 0 0,0 0 1,6 11-1,1-3-104,1-1 0,0-1 1,1 0-1,1-1 1,22 17-1,-63-40-1156,12 1 1371,0-2 0,1 0-1,1-1 1,0-1 0,0 0-1,2-1 1,0 0 0,0-1 0,-9-18-1,21 34-96,0-1-1,0 1 1,1-1-1,-1 0 0,0 1 1,0-1-1,1 1 0,-1-1 1,0 1-1,1-1 1,-1 1-1,1-1 0,-1 1 1,1-1-1,-1 1 1,0-1-1,1 1 0,0 0 1,-1-1-1,1 1 1,-1 0-1,1-1 0,-1 1 1,1 0-1,0 0 1,-1 0-1,1-1 0,0 1 1,-1 0-1,1 0 1,-1 0-1,1 0 0,0 0 1,-1 0-1,1 0 1,0 1-1,-1-1 0,2 0 1,39 0-169,-32 0 206,24 0-108,58-1-3719,-47-4-1926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43.966"/>
    </inkml:context>
    <inkml:brush xml:id="br0">
      <inkml:brushProperty name="width" value="0.025" units="cm"/>
      <inkml:brushProperty name="height" value="0.025" units="cm"/>
    </inkml:brush>
  </inkml:definitions>
  <inkml:trace contextRef="#ctx0" brushRef="#br0">43 1 13485,'-1'66'4418,"3"70"-12,-2-135-4399,1 1 0,0-1 0,-1 1 0,1-1 0,0 1 0,0-1 0,0 1 0,0-1 0,0 0 0,0 0 0,0 1 0,0-1 0,0 0 0,1 0 0,-1 0 0,0 0 0,1 0 0,-1-1 0,1 1 0,-1 0 0,1-1 0,-1 1 0,1-1 0,-1 1 0,1-1 0,0 0 0,-1 0 0,1 1 0,0-1 0,-1 0 0,1-1 0,-1 1 0,3 0 0,5-1 45,0 1 0,-1-1 0,1-1 0,0 1 0,9-4 0,14-11 25,-28 12-66,1 1 0,0 1 0,0-1 0,1 1 0,-1 0 0,0 0 0,1 0 0,7 0 0,-13 32-118,-2-23 279,-1-1-1,1 1 1,-1-1 0,0 0-1,0 0 1,-1 0-1,0 0 1,0-1-1,0 0 1,-1 0-1,1 0 1,-1 0 0,-1-1-1,1 1 1,0-1-1,-1-1 1,-11 7-1,8-6-75,0 0 0,0-1 0,0 1 0,0-2 0,-1 1 0,1-2 0,-1 1 0,1-1-1,-1 0 1,0-1 0,0 0 0,-10-2 0,19 2-167,0 0 0,1-1 0,-1 1 0,0 0 0,0 0 0,0-1 0,0 1 0,0-1-1,0 1 1,1-1 0,-1 1 0,0-1 0,0 1 0,1-1 0,-1 0 0,0 1 0,1-1 0,-1 0 0,1 0 0,-1 1 0,1-1-1,-1-1 1,1 1-152,-1 0 0,1 1 0,0-1 0,0 0 0,0 0 0,0 0 0,0 1 0,0-1 0,0 0 0,0 0-1,0 0 1,0 1 0,0-1 0,0 0 0,1 0 0,-1 0 0,0 1 0,1-1 0,-1 0 0,1 1 0,-1-1-1,0 0 1,1 1 0,-1-1 0,1 0 0,0 1 0,-1-1 0,1 1 0,-1-1 0,1 1 0,0-1 0,0 1 0,-1 0-1,1-1 1,0 1 0,0 0 0,-1 0 0,2-1 0,21-3-5046,6 2-785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44.409"/>
    </inkml:context>
    <inkml:brush xml:id="br0">
      <inkml:brushProperty name="width" value="0.025" units="cm"/>
      <inkml:brushProperty name="height" value="0.025" units="cm"/>
    </inkml:brush>
  </inkml:definitions>
  <inkml:trace contextRef="#ctx0" brushRef="#br0">0 190 11819,'0'0'3315,"8"-2"326,1-2-3163,1 0 0,-1-1-1,-1 0 1,1-1 0,-1 1 0,0-2 0,0 1-1,-1-1 1,0 0 0,0 0 0,0-1 0,-1 0-1,6-10 1,-9 12-452,1 0 1,-1-1-1,0 1 0,0-1 1,-1 1-1,1-1 0,1-13 0,-4 19-20,0 0 0,0 0-1,0 0 1,1 0 0,-1 0-1,-1 0 1,1 0-1,0 0 1,0 0 0,0 0-1,0 0 1,-1 0 0,1 1-1,0-1 1,-1 0 0,1 0-1,-1 0 1,1 0-1,-1 0 1,0 1 0,1-1-1,-1 0 1,0 0 0,0 0-1,-1 0-6,0 1-1,0 0 0,0-1 1,0 1-1,0 0 1,1 0-1,-1 0 0,0 0 1,0 0-1,0 0 0,0 1 1,0-1-1,0 1 1,0-1-1,1 1 0,-1 0 1,0 0-1,-1 0 0,-5 4 0,1 0-1,0 0 0,0 1 0,0 0 0,0 0 1,1 0-1,0 1 0,1 0 0,0 0 0,0 0 1,0 1-1,1-1 0,0 1 0,0 0 0,1 1 1,0-1-1,0 1 0,1-1 0,0 1 0,0 14 1,2-21 5,-1 0 1,1 0 0,1 0-1,-1 0 1,0-1-1,0 1 1,1 0 0,-1 0-1,1-1 1,0 1-1,-1 0 1,1 0 0,0-1-1,0 1 1,0-1 0,0 1-1,0-1 1,0 1-1,1-1 1,-1 0 0,0 1-1,1-1 1,-1 0 0,4 2-1,-1-1 10,0-1 1,1 1-1,-1-1 0,1 1 1,0-1-1,-1-1 0,1 1 1,0-1-1,8 0 0,0-1 11,0 0 0,-1-1 0,1 0-1,0-1 1,-1 0 0,22-10-1,-19 5 13,-1 0 0,0-1-1,19-16 1,-28 21-28,-1 0-1,1 0 1,-1-1-1,0 0 1,0 1-1,0-1 1,-1-1-1,0 1 1,0 0-1,0-1 1,-1 1-1,3-10 1,-38 76-425,31-54 412,-2 3 2,0 0-1,1 0 0,1 1 1,-2 15-1,3-24 11,1 0 0,0-1-1,0 1 1,0-1 0,0 1-1,0 0 1,1-1 0,-1 1-1,0-1 1,1 1 0,-1-1-1,1 1 1,-1-1 0,1 1 0,0-1-1,0 1 1,-1-1 0,1 0-1,0 1 1,0-1 0,1 0-1,-1 0 1,0 0 0,0 0-1,0 0 1,1 0 0,-1 0-1,1 0 1,-1 0 0,0-1-1,1 1 1,-1-1 0,1 1-1,0-1 1,-1 1 0,4-1-1,3 1 73,1 0-1,0-1 0,0 0 1,-1 0-1,1-1 0,0 0 0,10-3 1,-16 3-157,0 0 0,0 0 1,0-1-1,0 1 0,0-1 0,0 1 0,0-1 1,0 0-1,3-4 0,-4 4-221,-1 0 0,1 0 0,-1 0-1,1 0 1,-1 0 0,0 0 0,0 0 0,0-1-1,0 1 1,0 0 0,-1-1 0,1 1 0,-1-1 0,1-2-1,-1-20-6608,0-3-5434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44.742"/>
    </inkml:context>
    <inkml:brush xml:id="br0">
      <inkml:brushProperty name="width" value="0.025" units="cm"/>
      <inkml:brushProperty name="height" value="0.025" units="cm"/>
    </inkml:brush>
  </inkml:definitions>
  <inkml:trace contextRef="#ctx0" brushRef="#br0">1 1 16271,'0'0'5798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45.373"/>
    </inkml:context>
    <inkml:brush xml:id="br0">
      <inkml:brushProperty name="width" value="0.025" units="cm"/>
      <inkml:brushProperty name="height" value="0.025" units="cm"/>
    </inkml:brush>
  </inkml:definitions>
  <inkml:trace contextRef="#ctx0" brushRef="#br0">13 0 14862,'0'0'5269,"0"11"-4788,-6 62 379,2-36-353,1 66-1,3-103-493,0 1 0,0-1 0,0 1 0,1-1 0,-1 0 0,0 1 0,0-1 1,0 0-1,0 1 0,0-1 0,0 0 0,1 1 0,-1-1 0,0 0 0,0 1 0,1-1 0,-1 0 0,0 1 0,0-1 0,1 0 0,-1 0 0,0 1 0,1-1 0,-1 0 0,0 0 0,1 0 0,-1 1 0,0-1 0,1 0 0,-1 0 0,1 0 0,-1 0 0,0 0 0,1 0 0,0 0 0,18-5 861,14-15 661,124-140-553,-156 159-967,0 0 1,0 0-1,0 0 1,0 0-1,0 1 0,0-1 1,0 0-1,0 1 0,0-1 1,0 0-1,0 1 1,0-1-1,1 1 0,-1 0 1,0 0-1,0-1 1,1 1-1,1 0 0,-3 0-2,1 1-1,0-1 1,-1 0-1,1 1 1,-1-1-1,1 1 1,-1-1-1,1 1 0,-1-1 1,1 1-1,-1-1 1,0 1-1,1-1 1,-1 1-1,0-1 1,1 1-1,-1 0 0,0-1 1,0 1-1,1 0 1,-1-1-1,0 1 1,0 0-1,0 0 0,-2 54 541,0-45-460,-9 56 195,11-65-285,0-1-1,1 0 0,-1 1 1,0-1-1,1 0 0,-1 1 1,1-1-1,-1 0 0,1 0 1,-1 1-1,0-1 0,1 0 1,-1 0-1,1 0 0,-1 0 1,1 0-1,-1 0 0,1 0 1,-1 0-1,1 0 0,-1 0 0,1 0 1,-1 0-1,1 0 0,-1 0 1,1 0-1,-1 0 0,1 0 1,-1-1-1,0 1 0,1 0 1,-1 0-1,1-1 0,-1 1 1,0 0-1,1-1 0,-1 1 1,1-1-1,18-9-408,40-41-9785,-40 31 2360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46.644"/>
    </inkml:context>
    <inkml:brush xml:id="br0">
      <inkml:brushProperty name="width" value="0.025" units="cm"/>
      <inkml:brushProperty name="height" value="0.025" units="cm"/>
    </inkml:brush>
  </inkml:definitions>
  <inkml:trace contextRef="#ctx0" brushRef="#br0">98 137 13036,'0'0'5851,"-10"3"-4036,3-1-1564,-1 0-1,1 1 1,0 0 0,0 0-1,1 0 1,-12 9-1,16-11-185,0 1-1,-1 1 0,1-1 0,0 0 0,0 0 0,1 1 0,-1-1 1,0 1-1,1 0 0,-1-1 0,1 1 0,0 0 0,0 0 1,0 0-1,0 0 0,1 0 0,-1 0 0,1 0 0,0 0 0,0 0 1,0 0-1,0 0 0,1 4 0,-1-5-28,1-1 0,0 1 0,0-1 0,0 0 0,0 0 0,0 1 0,0-1 0,0 0 0,0 0 0,1 0-1,-1 0 1,0 0 0,0 0 0,1-1 0,-1 1 0,1 0 0,-1-1 0,1 1 0,-1-1 0,1 1 0,-1-1 0,1 0 0,0 1 0,-1-1 0,1 0 0,-1 0 0,4-1 0,47-2 559,-36-2-580,0-1 1,0 0 0,0-1-1,17-10 1,39-16 55,-72 32-66,1 1-1,-1 0 1,1 0 0,-1 0-1,1-1 1,-1 1 0,1 0 0,-1 0-1,1 0 1,0 0 0,-1 0-1,1 0 1,-1 0 0,1 0-1,-1 0 1,1 0 0,-1 0-1,1 1 1,-1-1 0,1 0 0,-1 0-1,1 0 1,-1 1 0,1-1-1,-1 0 1,1 1 0,-1-1-1,1 0 1,-1 1 0,0-1-1,1 1 1,-1-1 0,0 0 0,1 1-1,-1-1 1,0 1 0,0-1-1,1 1 1,-1-1 0,0 1-1,0-1 1,0 1 0,0 0-1,0-1 1,0 1 0,0-1 0,0 1-1,0-1 1,0 1 0,0-1-1,0 1 1,0-1 0,0 1-1,0-1 1,0 1 0,-1-1-1,1 2 1,-13 46 905,5-18-560,10-30-340,1 1 1,-1-1-1,0 0 0,0 1 1,0-1-1,0 0 0,1-1 1,-1 1-1,0 0 0,0-1 0,0 1 1,0-1-1,4-1 0,68-33 57,-61 27-113,-1 1-1,1 1 1,1 0-1,-1 1 0,1 0 1,0 1-1,0 1 1,22-3-1,-35 6 36,0-1 0,1 1 0,-1 0 0,0 0 0,0 0 0,0 0 0,0 0 0,0 1 0,0-1 0,0 0 0,0 0 0,0 1 0,0-1 0,0 0 0,0 1 0,0-1 0,0 1 0,-1 0 0,1-1 0,0 1 0,0 0 0,0-1 0,-1 1 0,1 0 0,0 0 0,-1-1 0,1 1 0,0 0 0,-1 0-1,1 0 1,-1 0 0,0 0 0,1 0 0,-1 0 0,0 0 0,0 0 0,1 0 0,-1 2 0,0 4 19,-1-1 0,1 1 0,-1 0 0,0 0 0,-3 8 0,-2 16 16,41-46 40,-7-3-2049,-18 11-478,1 1 0,0 0 1,0 1-1,0 1 0,20-6 1,10 5-961,-40 5 3460,0 0 1,0 1 0,1-1-1,-1 1 1,0-1-1,0 0 1,0 1 0,1 0-1,-1-1 1,0 1-1,0 0 1,0 0 0,0-1-1,0 1 1,0 0-1,0 1 1,1 0 133,-1-1 0,0 0 1,0 0-1,1 0 0,-1 0 0,0 0 0,1 0 1,-1 0-1,1 0 0,-1 0 0,1-1 1,0 1-1,-1-1 0,1 1 0,0-1 0,-1 0 1,3 1-1,7-3 347,-1 0 0,0-1 0,1-1 1,-1 1-1,0-1 0,-1-1 0,1 0 0,-1 0 1,0-1-1,0 0 0,-1-1 0,0 0 0,8-8 1,-32 26 2944,-15 19-3238,29-27-145,0 0 0,0 0-1,0 0 1,0 1-1,1-1 1,-1 0 0,1 0-1,0 1 1,0-1-1,0 6 1,1-8-55,0-1 1,0 1-1,0-1 0,0 1 0,0-1 1,0 1-1,0-1 0,0 1 1,1-1-1,-1 1 0,0-1 0,0 1 1,1-1-1,-1 1 0,0-1 0,1 1 1,-1-1-1,0 1 0,1-1 1,-1 0-1,0 1 0,1-1 0,-1 0 1,1 1-1,-1-1 0,1 0 0,24 0 302,-15-5-396,0 0 0,0 0 0,-1-1 0,0 0 0,0 0 0,0-1 0,-1 0 0,0-1 0,-1 0 0,1 0 0,10-17 0,-17 24-144,-4 4 169,0 1-1,0-1 1,1 1 0,-1 0 0,1 0 0,-3 9-1,4-12 65,0 0 0,1 0 0,-1 0 0,0 0-1,1 0 1,-1 0 0,1 0 0,0 0 0,-1 0-1,1 0 1,0 1 0,0-1 0,0 0 0,0 0 0,0 0-1,0 1 1,0-1 0,0 0 0,0 0 0,0 0-1,1 0 1,-1 1 0,0-1 0,1 0 0,-1 0 0,1 0-1,-1 0 1,1 0 0,0 0 0,0 0 0,-1 0-1,1 0 1,0-1 0,0 1 0,0 0 0,0 0 0,0-1-1,0 1 1,0 0 0,0-1 0,0 1 0,0-1-1,0 1 1,0-1 0,0 0 0,0 1 0,1-1 0,-1 0-1,0 0 1,0 0 0,0 0 0,1 0 0,-1 0-1,0 0 1,0 0 0,2-1 0,5 1 154,0-1-1,0 0 1,0-1 0,0 0 0,-1 0-1,1-1 1,8-3 0,-2-2-81,0 0-1,-1-1 1,0-1 0,0 0-1,-1-1 1,17-19 0,-22 22-56,0 0 0,-1 0 0,0-1 0,-1 0 0,0 0 0,0-1 0,-1 1 1,0-1-1,0 0 0,3-19 0,-7 29-39,0-1 1,1 1-1,-1-1 0,0 0 1,0 1-1,0-1 0,0 1 1,0-1-1,0 1 0,0-1 1,0 0-1,0 1 0,0-1 1,0 1-1,0-1 0,0 1 1,0-1-1,0 0 0,-1 1 1,1-1-1,0 1 0,0-1 1,-1 1-1,1-1 0,0 1 1,-1 0-1,1-1 0,-1 1 1,1-1-1,0 1 0,-1 0 1,1-1-1,-1 1 0,1 0 1,-1-1-1,1 1 0,-1 0 1,0-1-1,-25 9-141,-22 26-65,38-24 234,-4 3 171,0 0 1,-17 22-1,28-33-173,1 1 0,0 0-1,0 0 1,0 1 0,0-1 0,0 0 0,1 1-1,-1-1 1,1 1 0,0-1 0,0 1 0,0 0-1,1-1 1,-1 1 0,1 0 0,0-1 0,0 1-1,0 0 1,1 4 0,1-6-19,-1 0 0,0 0 0,1 0 0,-1 0 0,1 0 0,0 0-1,-1 0 1,1-1 0,0 1 0,0 0 0,0-1 0,1 0 0,-1 0 0,0 1 0,0-1 0,1 0 0,-1-1 0,0 1 0,1 0 0,-1-1 0,1 1-1,4-1 1,61 4-624,-61-4 399,6 0 114,1 0 0,-1-2 0,1 1 0,-1-2-1,0 0 1,0 0 0,23-10 0,-35 13 124,-1-1 0,1 1-1,0-1 1,-1 1 0,1 0 0,0-1-1,-1 1 1,1 0 0,0 0 0,-1 0-1,1-1 1,0 1 0,-1 0-1,1 0 1,0 0 0,-1 0 0,1 0-1,0 0 1,0 0 0,-1 1 0,1-1-1,0 0 1,-1 0 0,1 0 0,0 1-1,0 0 1,0 14 1049,-1-14-1046,0 0 1,-1-1 0,1 1 0,0 0-1,0 0 1,0 0 0,0 0 0,0 0-1,0 0 1,0 0 0,0-1 0,0 1-1,0 0 1,0 0 0,0 0 0,1 0-1,-1 0 1,0-1 0,1 1-1,-1 0 1,1 0 0,-1 0 0,1-1-1,-1 1 1,1 0 0,-1-1 0,1 1-1,0 0 1,-1-1 0,1 1 0,0-1-1,0 1 1,0 0 0,13 1-24,-1-1 1,0 0-1,1-1 1,-1-1-1,0 0 1,0 0-1,0-1 1,1-1-1,18-7 0,-14 5-245,1 1 0,0 0 0,31-1 0,-49 5 264,-1 0 0,1 0 0,0 0 0,-1 0 0,1 0 0,0 0 0,-1 0 0,1 0 0,0 0 0,0 0 0,-1 1-1,1-1 1,0 0 0,-1 0 0,1 1 0,-1-1 0,1 0 0,0 1 0,-1-1 0,1 1 0,-1-1 0,1 1 0,-1-1-1,1 1 1,-1-1 0,1 1 0,-1-1 0,0 1 0,1 0 0,-1-1 0,0 1 0,0 0 0,1-1 0,-1 1 0,0 1 0,-4 26 1579,0-8-1399,8-21-3614,3-8-2295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47.625"/>
    </inkml:context>
    <inkml:brush xml:id="br0">
      <inkml:brushProperty name="width" value="0.025" units="cm"/>
      <inkml:brushProperty name="height" value="0.025" units="cm"/>
    </inkml:brush>
  </inkml:definitions>
  <inkml:trace contextRef="#ctx0" brushRef="#br0">197 46 10890,'0'-1'333,"1"0"-1,0-1 1,-1 1-1,1 0 1,-1-1-1,1 1 1,-1 0-1,1-1 1,-1 1-1,0-1 1,0 1-1,0 0 1,0-1-1,0 1 1,0-1-1,0 1 1,0-1-1,-1 1 1,1 0-1,0-1 1,-1 1-1,1-1 1,-1 1-1,0 0 1,1 0-1,-1-1 1,0 1-1,0 0 1,0 0-1,0 0 1,0 0-1,-1-1 1,0 1-221,0 1 1,0 0 0,0-1-1,0 1 1,0 0 0,0 1 0,0-1-1,-1 0 1,1 1 0,1-1-1,-1 1 1,0-1 0,0 1-1,0 0 1,0 0 0,0 0-1,0 0 1,1 0 0,-1 0-1,1 0 1,-1 1 0,1-1 0,-3 3-1,-10 10-14,0 0 0,1 1-1,0 1 1,2 0 0,0 1 0,0 0-1,2 0 1,0 1 0,1 1 0,1-1-1,1 1 1,-8 39 0,13-56-89,1 0 1,-1-1 0,1 1-1,0 0 1,0 0 0,0 0-1,0 0 1,0 0 0,0 0-1,0 0 1,1-1 0,-1 1-1,1 0 1,-1 0 0,1 0-1,0-1 1,-1 1 0,1 0-1,0-1 1,0 1 0,0 0-1,0-1 1,1 1 0,-1-1-1,0 0 1,1 1 0,-1-1-1,1 0 1,-1 0 0,1 0-1,0 0 1,-1 0 0,1 0-1,0-1 1,0 1 0,-1 0-1,1-1 1,0 0 0,0 1-1,0-1 1,0 0 0,0 0-1,0 0 1,-1 0 0,1 0-1,0 0 1,0-1 0,0 1-1,0-1 1,2 0 0,4-1 50,-1 0 0,1-1 1,-1 0-1,1 0 0,-1 0 1,0-1-1,0 0 0,-1 0 1,1-1-1,-1 0 1,6-6-1,-10 10-30,-1-1 1,1 0-1,-1 1 1,0-1-1,0 0 1,1 1-1,-1-1 0,0 0 1,0 0-1,-1 0 1,1 0-1,0 0 1,-1 0-1,1 0 0,-1 0 1,0 0-1,1 0 1,-1-1-1,0 1 1,0 0-1,-1-4 1,0 5-19,0-1 0,0 1 1,0 0-1,0-1 0,0 1 1,0 0-1,0 0 0,-1 0 1,1 0-1,0 0 1,-1 0-1,1 0 0,-1 0 1,1 0-1,-1 1 0,1-1 1,-1 1-1,0-1 1,1 1-1,-1 0 0,1-1 1,-1 1-1,0 0 0,0 0 1,1 0-1,-3 1 1,0-2-22,0 1 0,1 0 1,-1 0-1,1 1 0,-1-1 1,1 1-1,-1 0 0,0 0 1,1 0-1,0 0 1,-1 0-1,1 1 0,0 0 1,0-1-1,0 1 0,0 1 1,0-1-1,0 0 0,1 1 1,-1-1-1,1 1 1,-1 0-1,1-1 0,0 1 1,0 0-1,0 1 0,1-1 1,-1 0-1,1 0 0,0 1 1,0-1-1,0 1 1,-1 6-1,2-9 8,0 0-1,1-1 1,-1 1 0,0 0 0,1 0-1,-1 0 1,0 0 0,1 0-1,0 0 1,-1-1 0,1 1 0,-1 0-1,1 0 1,0-1 0,-1 1-1,1 0 1,0-1 0,0 1 0,0-1-1,0 1 1,-1-1 0,1 1-1,0-1 1,0 0 0,0 1 0,0-1-1,0 0 1,0 0 0,0 0-1,0 1 1,0-1 0,1-1 0,41 2 77,-32-1-46,12-3-1,0-1 0,0 0 0,-1-2 0,0 0 0,0-2 0,40-19 0,-17 8-13,-58 48-294,4-18 332,2-3 139,0 0 0,1 0 0,1 0-1,-1 1 1,1 0 0,1 0 0,-5 13-1,9-22-180,0 0 0,0 1 0,0-1 0,0 0 0,0 1-1,1-1 1,-1 0 0,0 1 0,0-1 0,0 0-1,1 1 1,-1-1 0,0 0 0,0 0 0,1 0 0,-1 1-1,0-1 1,1 0 0,-1 0 0,0 0 0,1 1-1,-1-1 1,0 0 0,1 0 0,-1 0 0,0 0 0,1 0-1,-1 0 1,0 0 0,1 0 0,-1 0 0,0 0 0,1 0-1,-1 0 1,0 0 0,1 0 0,-1 0 0,0 0-1,1 0 1,-1-1 0,17-1 117,-2-3-77,-1-1-1,0 0 1,0-1-1,-1 0 1,0-1-1,17-14 0,-15 12-734,0-1-1,0 2 0,31-14 0,-46 23 654,0 1 1,1-1 0,-1 0-1,0 0 1,1 0 0,-1 1-1,0-1 1,0 0 0,1 0-1,-1 1 1,0-1 0,0 0-1,1 1 1,-1-1 0,0 0-1,0 0 1,0 1 0,0-1-1,1 0 1,-1 1 0,0-1-1,0 1 1,0-1 0,0 0-1,0 1 1,0-1 0,0 0-1,0 1 1,0-1 0,0 0-1,0 1 1,0-1 0,0 0-1,-1 1 1,1-1 0,0 0-1,0 1 1,0-1 0,0 0-1,-1 1 1,1-1 0,0 0-1,0 1 1,0-1 0,-1 0-1,1 0 1,-1 1 0,-7 20 124,-7 4-72,10-19 35,1 1 0,-1-1 0,2 1 0,-1 0 0,1 0 0,0 0 0,0 1 0,1-1 0,-2 11 0,33-19-149,-24-1-389,-1-1 0,1 1 0,-1-1 0,0 0 0,0 0 0,7-6 0,19-24-7755,-15 14 1386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19.204"/>
    </inkml:context>
    <inkml:brush xml:id="br0">
      <inkml:brushProperty name="width" value="0.025" units="cm"/>
      <inkml:brushProperty name="height" value="0.025" units="cm"/>
    </inkml:brush>
  </inkml:definitions>
  <inkml:trace contextRef="#ctx0" brushRef="#br0">54 29 10890,'0'0'1506,"-44"23"159,35-12-159,9-4 31,7 0-512,25-3 801,6-3-129,12-1-864,10-1-544,4-1-193,1-6-64,-6-2-64,-2-3-1121,-9 0-1538,-9-4-3203,-14 0-3555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48.415"/>
    </inkml:context>
    <inkml:brush xml:id="br0">
      <inkml:brushProperty name="width" value="0.025" units="cm"/>
      <inkml:brushProperty name="height" value="0.025" units="cm"/>
    </inkml:brush>
  </inkml:definitions>
  <inkml:trace contextRef="#ctx0" brushRef="#br0">164 1 16335,'0'0'8478,"-8"13"-7848,-26 43 245,3 2 1,2 1-1,-28 83 1,56-135-857,0 1 0,0-1 0,0 0 0,1 1 0,0-1 0,1 9 0,-1-15-16,0-1-1,0 1 1,0-1-1,0 0 1,0 1-1,0-1 1,1 0 0,-1 1-1,0-1 1,0 1-1,0-1 1,1 0-1,-1 1 1,0-1-1,0 0 1,1 0-1,-1 1 1,0-1-1,1 0 1,-1 0 0,0 1-1,1-1 1,-1 0-1,0 0 1,1 0-1,-1 0 1,1 1-1,-1-1 1,0 0-1,1 0 1,-1 0-1,1 0 1,-1 0 0,0 0-1,1 0 1,-1 0-1,1 0 1,-1 0-1,0 0 1,1 0-1,-1-1 1,1 1-1,-1 0 1,0 0 0,1 0-1,-1 0 1,0-1-1,1 1 1,-1 0-1,0 0 1,1-1-1,-1 1 1,0 0-1,0-1 1,1 0-1,18-15 0,-12 2-106,-1 0-1,0 0 1,0 0-1,5-29 1,5-11-687,-16 56 764,0-1 1,1 0-1,-1 0 0,0 0 0,0-1 0,1 1 1,-1 0-1,0 0 0,1 0 0,-1 0 1,1 0-1,-1 0 0,1 0 0,0-1 1,-1 1-1,1 0 0,0 0 0,0-1 0,-1 1 1,1 0-1,0-1 0,0 1 0,0-1 1,0 1-1,0-1 0,0 0 0,0 1 1,0-1-1,0 0 0,0 0 0,0 0 0,0 1 1,0-1-1,0 0 0,1-1 0,41 7 116,-35-6-64,21-1 74,-28 1-94,-1 0 1,1 0-1,0 0 0,-1 0 1,1 0-1,0 0 0,-1 0 0,1 0 1,0-1-1,-1 1 0,1 0 1,-1-1-1,1 1 0,0 0 0,-1-1 1,1 1-1,-1 0 0,1-1 0,-1 1 1,1-1-1,-1 1 0,0-1 1,1 1-1,-1-1 0,0 0 0,1 1 1,-1-1-1,0 1 0,1-1 1,-1 0-1,0 1 0,0-2 1,0 1 2,-1 1 0,0-1 0,1 1 0,-1-1 0,0 0 1,1 1-1,-1-1 0,0 1 0,0 0 0,0-1 0,1 1 1,-1 0-1,0-1 0,0 1 0,0 0 0,0 0 0,0 0 1,0 0-1,1 0 0,-1 0 0,0 0 0,0 0 0,0 0 1,-1 0-1,-25 2-36,25-1 26,-1 0 1,1 0 0,-1 0 0,1 0-1,0 1 1,-1-1 0,1 1-1,0-1 1,0 1 0,0 0-1,0 0 1,0 0 0,0 0 0,1 0-1,-3 4 1,3-5 2,1 0 1,-1 0-1,1 0 0,0 0 0,-1 0 1,1 0-1,0 0 0,0 0 0,0 0 1,-1 0-1,1 0 0,0 0 0,0 0 1,1 0-1,-1 0 0,0 0 0,0 0 1,0 0-1,1 0 0,-1-1 1,0 1-1,1 0 0,-1 0 0,1 0 1,-1 0-1,1 0 0,-1-1 0,1 1 1,0 0-1,0 0 0,-1-1 0,1 1 1,0 0-1,0-1 0,-1 1 0,1-1 1,0 1-1,0-1 0,0 0 0,0 1 1,0-1-1,0 0 0,0 1 1,0-1-1,1 0 0,25 6 26,-1-2-1,1-1 0,0 0 1,0-3-1,40-2 1,-1 0 6,-66 2-27,1 0-1,-1 0 1,0 1 0,0-1-1,0 0 1,1 0-1,-1 0 1,0 0-1,0 0 1,1 0 0,-1 0-1,0 0 1,0 0-1,1 0 1,-1 0-1,0-1 1,0 1 0,1 0-1,-1 0 1,0 0-1,0 0 1,1 0 0,-1 0-1,0 0 1,0-1-1,0 1 1,0 0-1,1 0 1,-1 0 0,0 0-1,0-1 1,0 1-1,0 0 1,1 0-1,-1-1 1,0 1 0,0 0-1,0 0 1,0 0-1,0-1 1,0 1 0,0 0-1,0 0 1,0-1-1,0 1 1,0 0-1,0 0 1,0-1 0,0 1-1,0 0 1,0-1-1,-11-14 274,-19-11 28,21 20-223,-64-51 232,69 54-318,0-1 0,1 1 0,-1-1 0,1-1 0,0 1-1,0 0 1,0-1 0,0 1 0,1-1 0,-1 0 0,1 0 0,1 0-1,-1 0 1,-1-8 0,3 13-5,0-1 1,1 0-1,-1 0 0,0 1 0,0-1 1,0 0-1,0 0 0,1 1 0,-1-1 1,0 0-1,1 0 0,-1 1 0,1-1 0,-1 1 1,1-1-1,-1 0 0,1 1 0,-1-1 1,1 1-1,0-1 0,-1 1 0,1-1 1,-1 1-1,1 0 0,0-1 0,0 1 1,-1 0-1,1 0 0,0-1 0,0 1 1,-1 0-1,1 0 0,0 0 0,0 0 1,0 0-1,36-1-136,-25 2 123,68 8-215,-41-3-1515,-1-3-3375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48.778"/>
    </inkml:context>
    <inkml:brush xml:id="br0">
      <inkml:brushProperty name="width" value="0.025" units="cm"/>
      <inkml:brushProperty name="height" value="0.025" units="cm"/>
    </inkml:brush>
  </inkml:definitions>
  <inkml:trace contextRef="#ctx0" brushRef="#br0">1 27 17264,'0'0'4453,"78"-3"-2820,-33-1-1377,1 1-160,8 0-224,-8-4-2883,-5 0-6341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0.059"/>
    </inkml:context>
    <inkml:brush xml:id="br0">
      <inkml:brushProperty name="width" value="0.025" units="cm"/>
      <inkml:brushProperty name="height" value="0.025" units="cm"/>
    </inkml:brush>
  </inkml:definitions>
  <inkml:trace contextRef="#ctx0" brushRef="#br0">1 146 10602,'0'0'6502,"12"1"-5530,86-2 27,136-20-1,-84 5-806,748-16-52,-701 29-110,-90 2-18,1-5 0,-1-4 0,134-31 0,-224 33-3038,-13 0-1587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0.344"/>
    </inkml:context>
    <inkml:brush xml:id="br0">
      <inkml:brushProperty name="width" value="0.025" units="cm"/>
      <inkml:brushProperty name="height" value="0.025" units="cm"/>
    </inkml:brush>
  </inkml:definitions>
  <inkml:trace contextRef="#ctx0" brushRef="#br0">45 12 13965,'0'0'2120,"-5"10"-273,3-7-1710,-27 57 1745,27-55-1728,1 0 1,-1 1-1,1-1 0,0 1 0,0-1 1,1 1-1,-1-1 0,1 1 1,0-1-1,1 1 0,0-1 0,1 7 1,-2-11-120,1 1 1,-1-1-1,1 0 1,0 0-1,0 0 1,-1 0 0,1 0-1,0 0 1,0 0-1,0 0 1,0 0-1,0 0 1,0 0-1,0-1 1,1 1-1,-1 0 1,0-1-1,0 1 1,0-1-1,1 1 1,-1-1 0,0 0-1,1 1 1,-1-1-1,0 0 1,1 0-1,-1 0 1,0 0-1,1 0 1,-1 0-1,0 0 1,1-1-1,-1 1 1,0 0-1,1-1 1,1 0 0,3-1 184,0 0 0,0-1 0,0 0 0,-1 1 0,1-2 1,8-5-1,12-16-1,0-1 0,-2-1-1,34-48 1,-58 127-448,-2-37 323,-2 37 577,4-50-635,0-1 0,0 0 1,1 0-1,-1 1 0,0-1 0,1 0 0,-1 1 1,0-1-1,1 0 0,0 0 0,-1 0 1,1 0-1,0 1 0,0-1 0,-1 0 0,1 0 1,0-1-1,0 1 0,0 0 0,0 0 0,0 0 1,1 0-1,-1-1 0,0 1 0,0-1 1,0 1-1,0-1 0,1 1 0,-1-1 0,0 0 1,1 1-1,-1-1 0,2 0 0,8-1-10,0 0 0,0 0 0,0-1 0,0 0-1,0-1 1,-1-1 0,1 0 0,-1 0 0,0-1-1,0 0 1,11-8 0,32-14-2944,-44 24 1391,0-1 0,0 1-1,0 1 1,12-3 0,-20 5 1014,0 0 1,1-1-1,-1 1 0,1 0 0,-1 0 1,1 0-1,-1 0 0,0 0 1,1 0-1,-1 0 0,1 1 0,-1-1 1,1 0-1,-1 1 0,0-1 0,1 1 1,-1 0-1,0-1 0,0 1 1,1 0-1,-1 0 0,1 1 0,6 7-2086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0.676"/>
    </inkml:context>
    <inkml:brush xml:id="br0">
      <inkml:brushProperty name="width" value="0.025" units="cm"/>
      <inkml:brushProperty name="height" value="0.025" units="cm"/>
    </inkml:brush>
  </inkml:definitions>
  <inkml:trace contextRef="#ctx0" brushRef="#br0">112 129 8296,'0'0'8846,"-7"0"-7127,3 0-1527,1 0 0,0 0 0,0 1 0,-1-1 0,1 1 0,0 0 0,0 0 0,0 0 0,0 0 1,0 0-1,0 1 0,0-1 0,0 1 0,-5 4 0,3-2 84,0 2 0,0-1-1,1 0 1,0 1 0,0 0 0,0 0-1,-4 9 1,6-11-114,0-1-1,0 1 1,1 0 0,-1 0 0,1 0-1,0 1 1,0-1 0,-1 7-1,2-10-139,1-1-1,-1 1 0,0 0 0,0 0 0,1 0 0,-1 0 0,1 0 1,-1 0-1,0 0 0,1 0 0,0-1 0,-1 1 0,1 0 0,-1 0 1,1-1-1,0 1 0,0 0 0,-1-1 0,1 1 0,0-1 0,0 1 1,0-1-1,0 1 0,-1-1 0,1 0 0,0 1 0,0-1 0,0 0 1,0 0-1,0 0 0,0 1 0,0-1 0,0 0 0,0 0 0,0-1 1,0 1-1,0 0 0,0 0 0,0 0 0,1-1 0,8-1 8,0 0 0,0 0 0,-1-1 0,1-1 0,-1 1 0,0-1 0,0-1 0,0 0 0,-1 0 0,10-8 0,79-70-333,-87 74 246,2-2 58,0-1 0,-1 0 0,0-1 0,-1 0 0,0 0 0,-1-1 0,9-19 0,-46 73 476,24-28-368,0 0 1,0 0-1,1 0 1,1 1 0,0-1-1,1 1 1,0 22-1,1-30-243,1 0 0,-1 0 0,1 0 0,1 0 0,-1 0 0,1 0 0,-1 0 0,1 0 0,5 7 0,-5-9-284,-1-1 0,1 1 0,0-1 0,1 0 0,-1 1 0,0-1 0,1 0 0,-1-1 0,1 1 0,0 0 0,-1-1 0,1 1 0,0-1 0,0 0 0,0 0 0,0 0 0,4 0 0,16 1-9420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52.284"/>
    </inkml:context>
    <inkml:brush xml:id="br0">
      <inkml:brushProperty name="width" value="0.025" units="cm"/>
      <inkml:brushProperty name="height" value="0.025" units="cm"/>
    </inkml:brush>
  </inkml:definitions>
  <inkml:trace contextRef="#ctx0" brushRef="#br0">5076 444 9929,'-10'-7'187,"-20"-16"-94,-96-68 130,109 81-261,-1 0-1,0 1 1,-1 1 0,0 1 0,0 1 0,-24-5-1,-35 1-409,0 3 0,-127 6 0,-7 0 500,-451-83 383,408 43-336,104 24-102,-1 7 1,0 6-1,-212 22 0,-451 98 116,698-93-64,1 4 1,1 5 0,2 5-1,-114 55 1,142-51-58,2 4-1,2 3 1,2 4-1,2 4 1,-110 102-1,159-130 2,2 1 0,1 2 0,1 0 0,2 1 0,1 2 0,1 0 0,-17 43 0,12-12-18,2 2 1,3 0-1,-12 80 0,13-43 14,5 0-1,4 1 1,5 128-1,7-177-2,4 0 0,1 0-1,3 0 1,3-1 0,2 0 0,2-2-1,42 89 1,-19-68 84,4-2-1,3-1 1,3-3-1,70 75 0,257 226 97,502 339 378,-740-616-510,4-6 0,3-6 0,3-6 1,264 89-1,-233-108 18,3-7 0,2-9 0,353 29 0,161-51 219,0-36-195,-158 4-76,-276 7-236,366-57-1,-504 42 100,0-5 0,-3-6 0,0-5 0,226-107 0,-235 86-66,171-118 0,-240 145 159,-2-2 0,-1-2-1,-2-2 1,-2-2 0,-2-1 0,39-57-1,-61 75 76,-1 0 0,-1-1 0,-1-1 0,-2 0 0,0-1 0,-2 1 0,-1-2 0,-1 1 0,2-30 0,-5 18 85,-2-1-1,-1 0 1,-2 0-1,-3 0 0,-14-66 1,-7 17 105,-4 1 0,-3 2 1,-4 1-1,-83-137 0,45 104 2,-6 3 1,-4 4-1,-5 3 0,-144-133 1,-455-344-98,457 399-40,-428-312 554,434 348-978,-258-125-1,371 220-407,-3 6 0,-2 4 0,-159-37 0,42 30-2244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39.987"/>
    </inkml:context>
    <inkml:brush xml:id="br0">
      <inkml:brushProperty name="width" value="0.025" units="cm"/>
      <inkml:brushProperty name="height" value="0.025" units="cm"/>
    </inkml:brush>
  </inkml:definitions>
  <inkml:trace contextRef="#ctx0" brushRef="#br0">450 258 8904,'4'-11'807,"-1"3"-747,4-11 104,0-1 0,-2 0 0,0 0 0,-1 0 1,1-22-1,-5 38-148,1 0 1,-1 1-1,0-1 0,0 0 1,0 1-1,-1-1 0,0 0 0,1 1 1,-1-1-1,0 1 0,-1-1 1,1 1-1,0 0 0,-1-1 1,0 1-1,0 0 0,0 0 1,0 0-1,-1 0 0,1 1 1,-1-1-1,1 0 0,-1 1 0,0 0 1,0 0-1,0 0 0,0 0 1,0 0-1,-1 1 0,1-1 1,-1 1-1,1 0 0,-1 0 1,1 0-1,-1 0 0,1 1 0,-1-1 1,-7 1-1,2 0-21,-1 1-1,0-1 1,0 2 0,1-1-1,-1 1 1,1 1 0,-1-1-1,1 2 1,0-1 0,0 1-1,1 1 1,-1 0 0,1 0-1,0 0 1,0 1 0,1 0-1,-14 15 1,11-11 0,1 1 0,1 0 0,0 1 0,1 0 0,0 0 0,0 1 1,2-1-1,-1 1 0,2 1 0,0-1 0,0 1 0,-1 15 0,-11 112 94,7-52-310,-35 150 1,17-150-152,15-52 306,1 1 0,1-1 0,-5 52 0,15-86 65,0 0-1,0 1 1,0-1-1,0 0 1,1 0-1,-1 0 0,1 0 1,0 0-1,0 0 1,0 0-1,0 0 1,0-1-1,1 1 1,-1 0-1,1-1 1,0 1-1,0-1 0,0 1 1,0-1-1,0 0 1,0 0-1,1 0 1,-1 0-1,1 0 1,0-1-1,-1 1 0,1-1 1,0 1-1,0-1 1,0 0-1,0 0 1,0-1-1,0 1 1,0 0-1,6-1 0,10 2 130,1 0 0,-1-2-1,1-1 1,26-3-1,-11-2-54,-1-1 0,0-1 0,-1-2-1,0-2 1,31-15 0,-13 2-345,0-2 0,59-44 0,-63 35 375,-1-2 0,-2-1 0,-2-3-1,-2-2 1,-1-1 0,-3-2 0,40-67-1,-68 100-90,0-1-1,-1-1 0,-1 0 1,0 1-1,-1-2 0,0 1 1,-2-1-1,0 1 0,1-27 1,-3 35 23,-2-1 0,1 1 0,-1-1 0,0 1 0,-1 0 0,0-1 0,0 1 0,-1 0 0,0 0 0,0 1 0,-1-1 0,0 1 0,0-1 0,-1 1 0,0 0 0,0 1 0,-1-1 0,1 1 0,-1 0 0,-11-8 0,7 8 141,0-1-1,0 1 0,0 1 1,-1 0-1,0 1 1,0-1-1,0 2 1,0 0-1,0 0 1,-22-1-1,15 3-39,0 1 1,0 1-1,0 0 1,0 2-1,1 0 1,-24 7-1,-4 6-399,0 2 0,1 2 0,1 1 0,-50 35 0,78-47-133,-100 57-4066,63-44 853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46.014"/>
    </inkml:context>
    <inkml:brush xml:id="br0">
      <inkml:brushProperty name="width" value="0.025" units="cm"/>
      <inkml:brushProperty name="height" value="0.025" units="cm"/>
    </inkml:brush>
  </inkml:definitions>
  <inkml:trace contextRef="#ctx0" brushRef="#br0">188 508 3107,'-10'1'144,"-16"-1"-45,3-1 154,-1 2 0,1 0 0,-45 9-1,68-10-245,-1 0-1,1 1 0,-1-1 1,1 0-1,-1 0 0,0 0 0,1 0 1,-1 0-1,1 1 0,-1-1 1,1 0-1,-1 0 0,1 1 1,-1-1-1,1 1 0,-1-1 0,1 0 1,-1 1-1,1-1 0,0 1 1,-1-1-1,1 1 0,0-1 0,-1 1 1,1-1-1,0 1 0,0-1 1,-1 1-1,1-1 0,0 1 0,0-1 1,0 1-1,0 0 0,0 0 1,0 0 9,1-1 1,-1 1 0,1 0 0,0-1 0,-1 1-1,1-1 1,0 1 0,-1-1 0,1 0-1,0 1 1,-1-1 0,1 0 0,0 1 0,0-1-1,0 0 1,-1 0 0,1 0 0,0 0 0,0 0-1,0 0 1,-1 0 0,1 0 0,0 0 0,0 0-1,1 0 1,22-6 46,0 0-1,0-1 0,-1-2 1,0 0-1,0-2 1,30-19-1,1 2-34,257-137 873,196-93 904,-484 247-1823,-32 12-23,-43 18-17,-986 359 1211,1335-481-461,174-57-599,-338 121-142,217-33 1,-276 64-1148,-74 8 1151,0 0 1,0 0-1,0 0 0,0 0 1,0 0-1,0 0 0,0 1 0,0-1 1,0 0-1,0 0 0,0 0 0,0 0 1,0 0-1,0 0 0,0 0 0,0 1 1,0-1-1,0 0 0,1 0 0,-1 0 1,0 0-1,0 0 0,0 0 1,0 0-1,0 0 0,0 1 0,0-1 1,0 0-1,-44 11-558,-1021 271 1991,1038-273-1325,-4 0 0,0 1-1,-56 29 1,77-29-238,18-5-164,27-5-626,50-12-663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29.239"/>
    </inkml:context>
    <inkml:brush xml:id="br0">
      <inkml:brushProperty name="width" value="0.025" units="cm"/>
      <inkml:brushProperty name="height" value="0.025" units="cm"/>
    </inkml:brush>
  </inkml:definitions>
  <inkml:trace contextRef="#ctx0" brushRef="#br0">58 1 12236,'0'0'5834,"-9"6"-5150,7-4-633,-2 0 16,1 0 1,0 0 0,0 1-1,0-1 1,0 1 0,0 0 0,1 0-1,-1 0 1,1 0 0,0 0 0,0 0-1,0 1 1,0-1 0,1 0 0,-1 1-1,1 0 1,0-1 0,0 1 0,0 0-1,0 4 1,0 7 249,0 0 0,1-1 0,1 1 0,0-1 0,2 1 0,-1-1 0,10 27 0,-10-36-285,0 1 1,0-1-1,1-1 0,0 1 0,0 0 1,0-1-1,1 1 0,-1-1 0,1 0 1,0 0-1,0-1 0,1 1 0,-1-1 0,1 0 1,-1 0-1,1 0 0,0-1 0,0 1 1,1-1-1,-1 0 0,0-1 0,1 0 0,-1 1 1,7-1-1,-5 0 124,0-1 0,0 1 1,0-2-1,0 1 0,0-1 0,0 0 1,0 0-1,0-1 0,0 0 1,0 0-1,0-1 0,-1 0 0,0 0 1,1 0-1,-1-1 0,0 0 0,-1 0 1,1 0-1,-1-1 0,0 0 0,0 0 1,0 0-1,0-1 0,-1 0 0,0 0 1,-1 0-1,1 0 0,-1 0 0,0-1 1,-1 1-1,1-1 0,-1 0 0,-1 0 1,1 0-1,-1 0 0,0-12 0,0 8-89,0 1-1,-1 0 0,0-1 0,-1 1 0,0-1 0,-4-12 0,5 20-73,-1 1 0,0-1 0,0 1 1,0 0-1,0-1 0,0 1 0,0 0 0,-1 0 0,1 0 1,-1 0-1,0 0 0,1 0 0,-1 0 0,0 0 1,0 1-1,0-1 0,0 1 0,-1-1 0,1 1 0,0 0 1,0 0-1,-1 0 0,1 0 0,-1 0 0,1 1 0,-1-1 1,1 1-1,-1 0 0,1-1 0,-4 1 0,6 0-3,-1 0-1,1 0 0,-1 1 0,1-1 1,0 0-1,-1 0 0,1 0 0,0 0 1,-1 0-1,1 0 0,0 1 0,-1-1 1,1 0-1,0 0 0,-1 1 0,1-1 1,0 0-1,0 0 0,-1 1 0,1-1 1,0 0-1,0 1 0,-1-1 0,1 0 1,0 1-1,0-1 0,0 0 0,0 1 1,0-1-1,0 0 0,0 1 0,0-1 1,-1 1-1,1-1 0,0 0 0,0 1 1,1-1-1,-1 1 0,0-1 0,0 0 1,0 1-1,0-1 0,0 0 0,0 1 1,0-1-1,1 0 0,-1 1 0,0-1 1,13 19-1065,-5-16 460,0 1 0,1-1 1,-1 0-1,1-1 0,0 0 1,0-1-1,0 0 0,0 0 0,9-1 1,82-5-8053,-46-4 3232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29.773"/>
    </inkml:context>
    <inkml:brush xml:id="br0">
      <inkml:brushProperty name="width" value="0.025" units="cm"/>
      <inkml:brushProperty name="height" value="0.025" units="cm"/>
    </inkml:brush>
  </inkml:definitions>
  <inkml:trace contextRef="#ctx0" brushRef="#br0">125 218 9129,'0'0'9422,"-9"1"-8125,3 0-1176,0 0 0,0 0 0,1 1 0,-1 0 0,0 0 1,1 1-1,0-1 0,0 1 0,0 0 0,0 1 0,0-1 0,0 1 0,1 0 0,0 0 0,0 1 0,0-1 0,0 1 0,1 0 0,-1 0 0,1 0 1,0 0-1,1 0 0,0 1 0,-1-1 0,2 1 0,-1 0 0,-1 7 0,3-11-119,0 0 1,0-1-1,0 1 1,1 0-1,-1 0 0,0 0 1,1 0-1,-1-1 0,1 1 1,-1 0-1,1 0 1,0-1-1,0 1 0,0 0 1,0-1-1,0 1 1,0-1-1,0 0 0,1 1 1,-1-1-1,0 0 1,1 1-1,-1-1 0,1 0 1,0 0-1,2 1 0,5 2-56,1-1-1,-1 0 0,1 0 0,13 1 0,-16-3 26,0 0 0,0 0 0,0 1-1,0 0 1,0 0 0,0 1 0,-1 0 0,1 0-1,11 8 1,-15-7 25,1 0 0,-1 0 0,0 1 0,0-1 0,0 1 0,-1 0 0,0 0 0,1 0 0,-2 0-1,1 0 1,-1 1 0,0-1 0,0 0 0,0 1 0,0-1 0,-1 0 0,0 1 0,-1-1 0,1 1 0,-2 8 0,1-8 18,-1 0 1,1 0-1,-1 0 0,0 0 1,-1 0-1,1 0 1,-1 0-1,0-1 1,-1 1-1,1-1 1,-1 0-1,0 0 1,0 0-1,-1 0 0,0-1 1,-9 8-1,12-11 21,1 0 0,0 0 1,-1 0-1,1 0 0,0-1 0,-1 1 0,0 0 0,1-1 0,-1 1 0,1-1 0,-1 1 0,0-1 0,1 0 0,-1 1 1,0-1-1,1 0 0,-1 0 0,0 0 0,1 0 0,-1-1 0,0 1 0,1 0 0,-1-1 0,1 1 0,-1-1 0,-2-1 0,2 0-8,1 0 0,-1 0-1,1 0 1,0 0 0,-1 0-1,1 0 1,0-1 0,0 1-1,1 0 1,-1-1 0,0 1-1,1-1 1,-1 1 0,1 0-1,0-6 1,0-4-20,0 0-1,1 0 1,1 0-1,0-1 1,0 1 0,6-15-1,3 4-23,0 0 1,2 1-1,1 0 0,0 1 0,26-28 0,98-92 40,-46 50 114,-81 79-103,26-29 29,-36 39-46,1 0-1,-1 0 1,1 0-1,-1 0 1,0-1-1,0 1 1,0 0 0,0-1-1,-1 1 1,1 0-1,-1-1 1,1 1-1,-1-1 1,0 1-1,0-1 1,0 1 0,0-4-1,-1 5 0,0 0 0,1 0 0,-1 0-1,0 1 1,0-1 0,0 0 0,0 1 0,0-1 0,0 1 0,0-1-1,0 1 1,0-1 0,0 1 0,0 0 0,0 0 0,0-1-1,0 1 1,0 0 0,0 0 0,0 0 0,0 0 0,0 0-1,0 0 1,-2 1 0,-28 3 79,21-1-60,1 1 0,0 1 0,0-1 0,0 1 0,0 1 0,1 0-1,0 0 1,0 1 0,1 0 0,0 0 0,0 0 0,-12 18 0,12-15 53,-1 1 0,2 0 0,0 0 0,0 1 0,1 0 0,0 0 0,1 0 1,0 0-1,-3 25 0,7-34-81,-1-1 0,1 1 0,1 0 0,-1 0 0,0-1 0,1 1 0,-1 0 0,1-1 0,0 1 0,0 0 0,0-1 0,0 1 1,0-1-1,0 1 0,1-1 0,-1 0 0,1 0 0,0 0 0,0 1 0,0-2 0,0 1 0,0 0 0,0 0 0,0-1 0,0 1 0,1-1 0,-1 1 0,1-1 0,-1 0 0,1 0 1,-1 0-1,1-1 0,0 1 0,4 0 0,12 2-187,0-1 0,0-1 1,0 0-1,22-3 1,-7 1-1391,-16 1 187,18 0-2417,-11-7-1715,-4-3-475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19.569"/>
    </inkml:context>
    <inkml:brush xml:id="br0">
      <inkml:brushProperty name="width" value="0.025" units="cm"/>
      <inkml:brushProperty name="height" value="0.025" units="cm"/>
    </inkml:brush>
  </inkml:definitions>
  <inkml:trace contextRef="#ctx0" brushRef="#br0">175 1 13613,'0'0'3635,"11"2"-2519,5 2-613,0 0 1,0 1-1,0 0 0,0 2 0,-1 0 1,23 14-1,-35-19-448,0 0 0,1 1 0,-1-1 0,0 1 0,0 0 1,-1 0-1,1 0 0,0 0 0,-1 0 0,0 0 0,0 1 0,0-1 1,0 1-1,-1 0 0,1-1 0,-1 1 0,0 0 0,0 0 0,0 0 0,0 0 1,-1 0-1,0 0 0,0 0 0,0 0 0,0 0 0,-1 0 0,1 0 0,-1 0 1,0 0-1,0 0 0,0-1 0,-1 1 0,0 0 0,1-1 0,-1 1 1,-4 4-1,-5 9 81,0-2 1,-1 1 0,-1-1 0,0-1 0,-1 0 0,-16 11 0,-101 70-25,107-79-147,-16 9-1040,13-14-2697,7-5-4492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0.105"/>
    </inkml:context>
    <inkml:brush xml:id="br0">
      <inkml:brushProperty name="width" value="0.025" units="cm"/>
      <inkml:brushProperty name="height" value="0.025" units="cm"/>
    </inkml:brush>
  </inkml:definitions>
  <inkml:trace contextRef="#ctx0" brushRef="#br0">0 1 7239,'0'0'7687,"4"57"-5445,-4-50-384,0 1-32,0-4-97,0 1-479,0-7-3749,0-18-6053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0.687"/>
    </inkml:context>
    <inkml:brush xml:id="br0">
      <inkml:brushProperty name="width" value="0.025" units="cm"/>
      <inkml:brushProperty name="height" value="0.025" units="cm"/>
    </inkml:brush>
  </inkml:definitions>
  <inkml:trace contextRef="#ctx0" brushRef="#br0">343 0 5637,'0'0'9150,"-11"2"-6096,-129 9 4729,131-9-7766,-1 0 0,1 1-1,1 0 1,-1 0-1,0 1 1,1 0 0,0 0-1,0 1 1,0 0 0,-11 10-1,16-13-40,1 1 0,-1-1-1,1 1 1,-1 0 0,1-1 0,0 1-1,0 0 1,0 0 0,1 1 0,-1-1-1,1 0 1,0 0 0,-2 6-1,3-7-11,0 0 0,0 1 0,0-1 0,0 1 0,1-1 0,-1 1 0,1-1 0,-1 0 0,1 1 0,0-1 0,0 0 0,0 0 0,0 0 0,0 0-1,1 0 1,-1 0 0,0 0 0,1 0 0,0 0 0,-1 0 0,5 2 0,13 12-177,1-2 0,32 19 0,-14-10 105,-36-22 119,-1-1 0,0 1 0,0-1 0,0 1 0,0-1 0,0 1 0,0 0 0,-1 0 0,1 0 0,0-1 0,0 1 0,0 0 0,-1 0 0,1 0 0,-1 0 0,1 0 0,0 0 0,-1 1 0,0-1 0,1 0 0,-1 0 0,0 0 0,1 0 0,-1 0 0,0 1 0,0-1 0,0 0 0,0 0 0,0 0 0,0 1 0,-1-1 0,1 0 0,0 0 0,-1 0 0,1 0 0,0 0 0,-1 0 0,1 0 0,-1 0 0,0 0 0,1 0 0,-1 0 0,0 0 0,0 0 0,0 0 0,1 0 0,-1 0 0,0-1 0,0 1 0,0 0 0,0-1 0,-2 2 0,-9 6 326,0-1 1,0 0-1,-21 8 1,20-9-205,-116 51 1431,129-54-3250,11-1 146,11-1-1032,10-3-1373,3-6-2018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1.142"/>
    </inkml:context>
    <inkml:brush xml:id="br0">
      <inkml:brushProperty name="width" value="0.025" units="cm"/>
      <inkml:brushProperty name="height" value="0.025" units="cm"/>
    </inkml:brush>
  </inkml:definitions>
  <inkml:trace contextRef="#ctx0" brushRef="#br0">184 1 13357,'0'0'7628,"-8"12"-6218,-14 21-983,1 2 1,2 1-1,1 1 1,2 0 0,1 1-1,2 1 1,2 0-1,2 0 1,-8 72 0,14-98-331,-2-18 136,-1-22-147,6-9-682,2 0 0,2 1 1,13-60-1,-13 79 457,1 1 0,0-1 0,1 1 0,0 1-1,1-1 1,1 1 0,0 0 0,1 0 0,1 1 0,16-18 0,-22 28 148,-1 0 1,0 0 0,1 1-1,-1-1 1,1 1-1,0-1 1,0 1-1,0 1 1,0-1-1,0 0 1,0 1 0,1 0-1,-1 0 1,0 0-1,1 1 1,-1-1-1,0 1 1,1 0-1,-1 1 1,1-1 0,-1 1-1,7 1 1,-8-1 14,0 0 0,0 1 0,0-1 0,1 1 0,-2 0 0,1 0 0,0 0 0,0 0 0,-1 1 1,1-1-1,-1 1 0,0-1 0,1 1 0,-1 0 0,-1 0 0,1 0 0,0 0 0,-1 0 0,1 0 0,-1 1 0,0-1 1,0 0-1,0 1 0,-1-1 0,1 1 0,-1-1 0,0 1 0,0 4 0,0-3 79,-1 1 0,1-1 0,-1 0 0,0 1 0,0-1 0,-1 0 0,0 0-1,0 1 1,0-2 0,0 1 0,-1 0 0,0 0 0,0-1 0,0 1 0,-1-1 0,1 0 0,-1 0 0,0 0-1,0-1 1,0 1 0,-1-1 0,1 0 0,-1 0 0,0-1 0,0 1 0,0-1 0,0 0 0,0 0 0,0-1 0,-1 1-1,1-1 1,0-1 0,-1 1 0,1-1 0,-7 0 0,12 0-175,-1 0 0,0 0 1,1-1-1,-1 1 0,1 0 0,-1-1 0,0 1 1,1-1-1,-1 1 0,1 0 0,-1-1 1,1 1-1,0-1 0,-1 1 0,1-1 0,-1 0 1,1 1-1,0-1 0,-1 1 0,1-1 1,0 0-1,0 1 0,-1-1 0,1 0 0,0 1 1,0-1-1,0 0 0,0 1 0,0-1 0,0 0 1,0 1-1,0-1 0,0 0 0,0 1 1,1-1-1,-1 0 0,0 1 0,1-2 0,10-28-5904,6 7-713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1.474"/>
    </inkml:context>
    <inkml:brush xml:id="br0">
      <inkml:brushProperty name="width" value="0.025" units="cm"/>
      <inkml:brushProperty name="height" value="0.025" units="cm"/>
    </inkml:brush>
  </inkml:definitions>
  <inkml:trace contextRef="#ctx0" brushRef="#br0">19 78 13004,'0'0'10362,"10"2"-10202,-5-1-151,1-1 1,-1 1-1,1-1 0,-1 0 0,1-1 0,0 1 0,-1-1 0,1 0 1,9-4-1,-13 4-1,1 0 0,-1 0 0,1 0 0,-1 0 1,0-1-1,1 1 0,-1-1 0,0 0 0,0 1 0,0-1 1,0 0-1,-1 0 0,1 0 0,0 0 0,-1-1 0,1 1 1,-1 0-1,0-1 0,0 1 0,0-1 0,0 1 1,0-1-1,-1 1 0,1-1 0,-1 0 0,1 1 0,-1-6 1,0 8-6,0-1 0,0 0 0,-1 1 0,1-1 1,0 1-1,0-1 0,0 1 0,-1-1 1,1 1-1,0-1 0,-1 0 0,1 1 0,0 0 1,-1-1-1,1 1 0,-1-1 0,1 1 1,-1-1-1,1 1 0,-1 0 0,1-1 0,-1 1 1,1 0-1,-1 0 0,0-1 0,1 1 0,-1 0 1,1 0-1,-1 0 0,0 0 0,1 0 1,-1 0-1,1 0 0,-1 0 0,0 0 0,1 0 1,-1 0-1,1 0 0,-1 0 0,0 0 1,1 0-1,-1 1 0,0-1 0,-28 12-134,22-5 133,-1 0-1,1 0 1,0 0 0,0 1-1,1 1 1,0-1-1,1 1 1,0 0 0,0 0-1,1 0 1,0 1-1,0-1 1,1 1 0,0 0-1,1 0 1,1 0-1,-1 1 1,1-1 0,2 21-1,-1-30-23,1 0 0,-1 1 0,1-1-1,-1 0 1,1 0 0,0 1 0,0-1 0,0 0-1,0 0 1,0 0 0,0 0 0,0 0-1,0 0 1,0-1 0,0 1 0,1 0 0,-1 0-1,0-1 1,1 1 0,-1-1 0,0 1-1,1-1 1,-1 0 0,0 1 0,1-1 0,-1 0-1,1 0 1,-1 0 0,1 0 0,-1 0-1,0 0 1,3-1 0,3 0-471,0 0 1,0 0-1,-1 0 1,1-1-1,12-5 0,-9 1-1069,0 0 0,0-1-1,0 0 1,-1 0 0,15-15-1,13-17-6925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1.804"/>
    </inkml:context>
    <inkml:brush xml:id="br0">
      <inkml:brushProperty name="width" value="0.025" units="cm"/>
      <inkml:brushProperty name="height" value="0.025" units="cm"/>
    </inkml:brush>
  </inkml:definitions>
  <inkml:trace contextRef="#ctx0" brushRef="#br0">157 0 11851,'0'0'3225,"-10"10"-1715,-5 5-1212,0 0 0,2 2 0,0-1 0,1 2 0,0 0 0,2 0 0,0 1 0,1 0 0,1 1 0,-10 37 0,14-37-268,1 1 1,0-1-1,2 1 0,1 0 0,0-1 1,1 1-1,2 0 0,6 31 0,-8-50 15,-1-1-1,0 0 1,1 0-1,-1 0 0,0 0 1,1 0-1,0 1 0,-1-1 1,1 0-1,0 0 0,-1 0 1,1 0-1,0 0 1,0-1-1,0 1 0,0 0 1,0 0-1,0-1 0,0 1 1,0 0-1,0-1 1,0 1-1,0-1 0,0 1 1,0-1-1,1 0 0,-1 1 1,0-1-1,0 0 1,1 0-1,-1 0 0,0 0 1,0 0-1,0 0 0,1 0 1,-1 0-1,0-1 1,0 1-1,0 0 0,1-1 1,-1 1-1,0-1 0,0 1 1,0-1-1,0 0 1,0 1-1,0-1 0,0 0 1,1-1-1,8-6 348,0 0-1,-1 0 1,15-18 0,-18 20-382,27-31 117,-2-1 0,-1-1 0,-3-2 0,40-76 0,-65 114-269,0-1 0,-1 1-1,1-1 1,-1 1-1,0-1 1,0 0 0,-1 0-1,1-5 1,-1 9-9,0 0 1,0-1-1,-1 1 0,1 0 0,0 0 1,0 0-1,0 0 0,-1 0 0,1-1 1,0 1-1,0 0 0,-1 0 0,1 0 1,0 0-1,0 0 0,-1 0 0,1 0 1,0 0-1,0 0 0,-1 0 1,1 0-1,0 0 0,0 0 0,-1 0 1,1 0-1,0 0 0,0 0 0,-1 0 1,1 1-1,0-1 0,0 0 0,0 0 1,-1 0-1,1 0 0,0 0 0,0 1 1,-1-1-1,-15 11-7061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2.181"/>
    </inkml:context>
    <inkml:brush xml:id="br0">
      <inkml:brushProperty name="width" value="0.025" units="cm"/>
      <inkml:brushProperty name="height" value="0.025" units="cm"/>
    </inkml:brush>
  </inkml:definitions>
  <inkml:trace contextRef="#ctx0" brushRef="#br0">1 226 6534,'0'0'5445,"7"3"-3795,-3-2-1497,-1 0 1,0 0-1,0 0 1,1 0-1,-1-1 1,1 0-1,-1 1 1,0-1-1,1 0 1,-1-1-1,1 1 0,-1 0 1,4-2-1,1-1 3,-1 0 0,1 0 0,-1-1 0,0 0 0,-1 0 0,8-5 0,-10 5-22,84-65-2344,-81 62 1689,0 1 1,0-1-1,-1-1 1,0 1-1,0-1 1,-1 0-1,0-1 1,0 1-1,4-13 1,-59 105 6910,47-77-6128,0 0 1,1 0 0,-1 0 0,1 0-1,1 1 1,-1-1 0,1 0-1,1 1 1,-1 9 0,2-16-220,-1 1 0,1 0 0,-1 0 0,1 0 0,-1 0 0,1 0 0,0 0 1,0-1-1,0 1 0,0 0 0,0-1 0,0 1 0,1-1 0,-1 1 0,0-1 0,1 0 1,-1 1-1,1-1 0,0 0 0,-1 0 0,1 0 0,0 0 0,0 0 0,-1-1 0,1 1 0,0-1 1,0 1-1,0-1 0,0 1 0,0-1 0,0 0 0,0 0 0,0 0 0,0 0 0,0 0 1,0 0-1,0-1 0,2 0 0,5-1 31,-1 0 1,1 0 0,-1-1-1,1 0 1,-1-1-1,0 1 1,-1-2 0,1 1-1,-1-1 1,0 0 0,0-1-1,0 1 1,10-12-1,-1-1-48,0 0 0,-1-2 0,21-36 0,-31 48-10,-2 4-5,0 0 0,-1-1 0,0 1 1,0-1-1,0 1 0,0-1 0,-1 1 0,1-1 1,0-8-1,-2 13-15,-1-1 1,1 1-1,0 0 1,0 0-1,-1-1 1,1 1-1,0 0 1,-1 0-1,1 0 1,0 0-1,0-1 1,-1 1-1,1 0 1,-1 0-1,1 0 1,0 0-1,-1 0 1,1 0-1,0 0 1,-1 0-1,1 0 1,0 0-1,-1 0 1,1 0-1,0 0 0,-1 0 1,1 0-1,0 0 1,-1 0-1,1 1 1,0-1-1,-1 0 1,1 0-1,0 0 1,-1 1-1,1-1 1,0 0-1,0 0 1,-1 1-1,1-1 1,0 0-1,0 0 1,-1 1-1,1-1 1,0 0-1,0 1 1,-16 12 88,9-6-11,0 0 1,1 1-1,0-1 0,1 2 1,0-1-1,0 0 1,0 1-1,1 0 0,1 0 1,0 0-1,0 1 1,0-1-1,1 1 1,1-1-1,0 1 0,0 18 1,1-27-82,0 0 0,0 1 0,1-1 0,-1 0 0,0 1 0,1-1 0,0 0-1,-1 0 1,1 0 0,-1 1 0,1-1 0,0 0 0,0 0 0,0 0 0,0 0 0,0 0 0,0 0 0,0-1 0,0 1 0,0 0 0,0 0 0,0-1 0,3 2 0,-1-1-165,1 0-1,-1-1 1,0 1 0,1-1 0,-1 1 0,1-1 0,0 0 0,-1 0-1,5-1 1,-1 0-778,0-1-1,-1 1 0,1-1 0,0 0 1,0-1-1,-1 1 0,0-1 0,12-7 1,6-15-5392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2.530"/>
    </inkml:context>
    <inkml:brush xml:id="br0">
      <inkml:brushProperty name="width" value="0.025" units="cm"/>
      <inkml:brushProperty name="height" value="0.025" units="cm"/>
    </inkml:brush>
  </inkml:definitions>
  <inkml:trace contextRef="#ctx0" brushRef="#br0">108 0 10634,'0'0'6726,"-34"51"-4932,16-17-385,2 7-127,2 3-97,-1 3-416,10-3-481,0 2-224,5-4-64,0-7-673,0-5-512,10-6-416,5-10-161,-3-9-833,10-5-1825,-3-13-897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3.191"/>
    </inkml:context>
    <inkml:brush xml:id="br0">
      <inkml:brushProperty name="width" value="0.025" units="cm"/>
      <inkml:brushProperty name="height" value="0.025" units="cm"/>
    </inkml:brush>
  </inkml:definitions>
  <inkml:trace contextRef="#ctx0" brushRef="#br0">131 220 13164,'-9'7'2696,"-5"4"-1602,0 2-1,1 0 1,-23 28 0,31-35-818,0 1 0,0 1 0,1-1 0,0 1 1,0-1-1,1 1 0,0 0 0,0 0 0,1 1 1,0-1-1,0 1 0,0 11 0,2-18-268,0 0 0,0-1-1,0 1 1,0 0 0,0-1-1,1 1 1,-1 0 0,1-1-1,-1 1 1,1 0 0,-1-1 0,1 1-1,0-1 1,0 1 0,0-1-1,0 1 1,0-1 0,0 0-1,0 0 1,1 1 0,-1-1 0,3 2-1,-1-2-3,-1 0 0,1 0 0,0 0 0,0 0 0,0 0 0,0-1 0,0 1 0,0-1 0,0 0 0,0 1 0,0-2 0,4 1 0,0-1-66,0 0-1,0 0 0,-1-1 1,1 0-1,0 0 0,-1-1 0,1 0 1,-1 0-1,0 0 0,0-1 1,6-4-1,-4 0-314,0-1-1,-1 1 1,0-1 0,0-1-1,-1 1 1,0-1 0,-1 0-1,0-1 1,0 1-1,-1-1 1,0 0 0,-1 0-1,-1 0 1,0 0 0,2-20-1,-5 31 372,1 0 1,0 0-1,0-1 0,-1 1 0,1 0 0,0 0 0,0 0 0,-1 0 0,1-1 1,0 1-1,0 0 0,-1 0 0,1 0 0,0 0 0,-1 0 0,1 0 1,0 0-1,0 0 0,-1 0 0,1 0 0,0 0 0,-1 0 0,1 0 0,0 0 1,-1 0-1,1 0 0,0 0 0,0 1 0,-1-1 0,1 0 0,0 0 0,0 0 1,-1 0-1,1 0 0,0 1 0,0-1 0,-1 0 0,1 0 0,0 1 0,0-1 1,0 0-1,0 0 0,-1 1 0,1-1 0,0 0 0,0 0 0,0 1 0,-13 11 283,7-4-154,0 0 0,1 0 0,0 1 0,-4 12 0,7-17-80,1 0 0,0-1 1,0 1-1,0 0 1,0 0-1,0 0 1,1 0-1,0 0 0,0 0 1,0 0-1,0 0 1,1 0-1,1 6 0,-1-8-53,0 0-1,0-1 1,1 1-1,-1 0 0,1-1 1,-1 0-1,1 1 0,-1-1 1,1 0-1,0 0 1,0 0-1,0 0 0,-1 0 1,1 0-1,0 0 0,0-1 1,0 1-1,0-1 1,0 1-1,0-1 0,0 0 1,0 0-1,1 0 0,-1 0 1,0 0-1,0 0 0,0-1 1,0 1-1,2-2 1,3 1-65,0 0 1,0-1 0,0 0 0,0 0-1,0 0 1,0-1 0,7-4 0,5-9-394,-1 0 0,-1-1 0,0-1 1,-1 0-1,-1-2 0,-1 1 0,0-2 0,-2 0 1,0 0-1,-1-1 0,-2-1 0,0 1 1,-2-1-1,0-1 0,4-27 0,-11 50 534,1-1 0,-1 1-1,0 0 1,1-1 0,-1 1-1,0 0 1,0 0 0,0-1-1,0 1 1,0 0 0,0-1-1,0 1 1,0 0 0,-1-1-1,1 1 1,-1 0-1,1 0 1,-1-2 0,0 3 21,0 0 0,0 0 0,1 0 0,-1 0 0,0 0 0,1 0-1,-1 1 1,0-1 0,1 0 0,-1 0 0,0 1 0,1-1 0,-1 0 0,1 1 0,-1-1 0,1 1 0,-1-1 0,1 1 0,-1-1 0,1 1 0,-1-1 0,1 1 0,-1 0 0,-30 45 2445,22-23-2270,1 0-1,1 1 1,2 0-1,0 0 1,1 1 0,1 0-1,1-1 1,2 1-1,0 0 1,2 0-1,5 28 1,-6-50-241,-1 0-1,1 0 1,0 0-1,0 0 1,0-1-1,0 1 1,0 0-1,1-1 1,-1 1-1,1-1 1,0 1-1,2 2 1,-4-5-14,1 0 0,-1 1 0,0-1 1,1 0-1,-1 0 0,0 0 0,1 1 0,-1-1 0,0 0 0,1 0 1,-1 0-1,0 0 0,1 0 0,-1 0 0,0 0 0,1 0 0,-1 0 1,1 0-1,-1 0 0,0 0 0,1 0 0,-1 0 0,0 0 0,1 0 1,-1 0-1,0-1 0,1 1 0,-1 0 0,0 0 0,1 0 0,0-1 1,9-20 190,-6 7-168,-1-1-1,0 0 1,-1 0-1,-1 0 1,0 0 0,-1 0-1,-1 0 1,0-1-1,-1 1 1,-5-21 0,-6 18-309,12 18 274,1 0 1,0 0-1,-1-1 0,1 1 0,0 0 0,-1 0 0,1 0 0,0 0 1,-1 0-1,1 0 0,0 1 0,-1-1 0,1 0 0,0 0 0,-1 0 1,1 0-1,0 0 0,-1 0 0,1 0 0,0 1 0,0-1 0,-1 0 1,1 0-1,0 0 0,0 1 0,-1-1 0,1 0 0,0 0 0,0 1 1,-1-1-1,1 0 0,0 1 0,0-1 0,0 1 0,-1 1 15,0 0 0,0 0-1,1 1 1,-1-1 0,1 0-1,-1 1 1,1-1 0,0 0-1,0 1 1,0-1 0,0 0-1,1 1 1,-1-1 0,1 0-1,1 5 1,0-3 28,1 1-1,0 0 1,0-1 0,1 1-1,-1-1 1,1 0-1,0 0 1,0 0 0,0-1-1,1 1 1,-1-1-1,1 0 1,0 0 0,0-1-1,0 1 1,0-1-1,0 0 1,1-1 0,-1 1-1,6 0 1,8 2 31,0-2 1,0 1-1,0-2 1,27-2-1,-39 1-82,-1-1 0,1-1 0,-1 1-1,0-1 1,0 0 0,0-1 0,0 1-1,0-1 1,0 0 0,5-4 0,-8 5 13,0 0 0,0 0 1,-1 0-1,1-1 0,-1 1 1,1-1-1,-1 1 0,0-1 1,0 0-1,0 0 0,0 0 1,0 0-1,-1 0 0,1 0 1,-1-1-1,0 1 0,0 0 1,0-1-1,0-5 0,-2 9 0,0 0-1,0 0 0,-1 0 0,1 0 0,0 0 0,0 0 0,-1 1 1,1-1-1,0 0 0,0 1 0,0-1 0,0 1 0,0 0 1,-1-1-1,1 1 0,0 0 0,0 0 0,-1 1 0,-2 3 137,1-1 0,0 1 0,0-1-1,0 1 1,0 0 0,1 0 0,0 0-1,0 1 1,0-1 0,1 0-1,0 1 1,0-1 0,0 1 0,1-1-1,-1 1 1,2 10 0,-1-13-109,1 0 0,-1 0 0,1 0 1,0 0-1,0 0 0,0 0 0,0 0 0,0 0 0,1-1 0,-1 1 1,1 0-1,0-1 0,-1 1 0,1-1 0,1 0 0,-1 1 0,0-1 1,0 0-1,1 0 0,-1-1 0,1 1 0,0 0 0,-1-1 0,1 0 1,0 1-1,0-1 0,0 0 0,0-1 0,0 1 0,0 0 1,4-1-1,-4 1-305,1-1 0,-1 1 1,0-1-1,0 0 1,1 0-1,-1-1 1,0 1-1,0-1 0,0 1 1,0-1-1,0 0 1,1 0-1,-1-1 0,-1 1 1,1-1-1,0 1 1,0-1-1,0 0 0,-1 0 1,5-4-1,14-16-6048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3.568"/>
    </inkml:context>
    <inkml:brush xml:id="br0">
      <inkml:brushProperty name="width" value="0.025" units="cm"/>
      <inkml:brushProperty name="height" value="0.025" units="cm"/>
    </inkml:brush>
  </inkml:definitions>
  <inkml:trace contextRef="#ctx0" brushRef="#br0">11 1 9097,'0'0'8712,"-11"46"-8552,22-28-32,7-1-897,3 1-2434,1-4-2274</inkml:trace>
  <inkml:trace contextRef="#ctx0" brushRef="#br0" timeOffset="1">139 168 11275,'0'0'5060,"-46"29"-3522,30-15-161,2-2 1,10 1-257,1-4-673,3 1-384,5-4 0,16-5 64,3-1-384,6 0-993,9 0-481,0-1-480,6-7-1762,-6-1-480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3.930"/>
    </inkml:context>
    <inkml:brush xml:id="br0">
      <inkml:brushProperty name="width" value="0.025" units="cm"/>
      <inkml:brushProperty name="height" value="0.025" units="cm"/>
    </inkml:brush>
  </inkml:definitions>
  <inkml:trace contextRef="#ctx0" brushRef="#br0">138 4 10122,'0'0'2786,"-11"0"-869,0 0-1510,1-2 67,1 1 1,0 0-1,-1 1 0,0 0 1,1 1-1,0 0 0,-1 0 1,-13 5-1,22-6-451,0 0-1,0 1 1,1-1-1,-1 0 1,0 1 0,0-1-1,0 1 1,1-1-1,-1 1 1,0-1 0,0 1-1,1 0 1,-1-1-1,0 1 1,1 0-1,-1-1 1,1 1 0,-1 0-1,1 0 1,-1 0-1,1-1 1,0 1-1,-1 0 1,1 0 0,0 0-1,0 2 1,0-2-8,1 0 0,-1 0 0,1 0-1,0-1 1,0 1 0,-1 0 0,1 0 0,0 0 0,0 0 0,0-1 0,0 1 0,0 0 0,0-1 0,0 1-1,0-1 1,0 0 0,2 1 0,60 14-170,-58-14 67,8 1-112,62 14-426,-69-14 626,0 0 1,0 0-1,0 0 0,0 1 1,0 0-1,0 1 1,-1-1-1,0 1 1,7 5-1,-11-8 52,-1 0 0,1 0-1,0 0 1,0 0 0,0 0-1,-1 0 1,1 0 0,0 0-1,-1 0 1,1 0 0,-1 1-1,0-1 1,1 0 0,-1 0-1,0 0 1,0 1 0,1-1 0,-1 0-1,0 0 1,0 1 0,0-1-1,-1 0 1,1 0 0,0 1-1,0-1 1,-1 0 0,1 0-1,-1 0 1,1 1 0,-1-1-1,1 0 1,-1 0 0,0 0-1,1 0 1,-1 0 0,0 0-1,0 0 1,0 0 0,0-1-1,0 1 1,0 0 0,0 0 0,0-1-1,0 1 1,0-1 0,0 1-1,-1-1 1,-1 1 0,-5 3 58,0 0 0,0-1 0,-1 0 0,1 0 0,-14 1 0,-35-2-1904,33-6-3320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1.519"/>
    </inkml:context>
    <inkml:brush xml:id="br0">
      <inkml:brushProperty name="width" value="0.025" units="cm"/>
      <inkml:brushProperty name="height" value="0.025" units="cm"/>
    </inkml:brush>
  </inkml:definitions>
  <inkml:trace contextRef="#ctx0" brushRef="#br0">14 102 5285,'0'0'2039,"3"-11"70,3-8-967,9-29 2276,-9 26 4065,-9 45-7419,-2 1-1,-9 33 0,9-41-38,0 1 0,1 0 0,1 1-1,0-1 1,2 0 0,0 36-1,1-52 4,0 0 0,0 1-1,1-1 1,-1 0 0,0 1-1,1-1 1,-1 0-1,0 1 1,1-1 0,0 0-1,-1 0 1,1 0 0,0 1-1,-1-1 1,1 0 0,0 0-1,0 0 1,0 0-1,0 0 1,0 0 0,0-1-1,0 1 1,0 0 0,1 0-1,-1-1 1,0 1 0,0-1-1,2 1 1,0 0 50,1-1-1,-1 0 1,1 0 0,-1 0 0,0 0-1,1-1 1,-1 1 0,0-1 0,1 0-1,-1 0 1,4-2 0,5-2 160,0-1 0,0 0 0,-1-1 1,20-16-1,-13 7-69,-1 0 1,21-28-1,-32 36-62,0 0 0,-1 0 1,1 0-1,-2-1 0,1 0 0,-1 0 1,-1 0-1,5-15 0,-20 38 310,-4 19-519,13-25 93,-1 6 2,0-1 0,1 1 0,-3 20-1,6-32 9,-1-1-1,1 1 1,0 0 0,0 0-1,0 0 1,0-1-1,0 1 1,0 0 0,0 0-1,0-1 1,1 1-1,-1 0 1,1 0 0,-1-1-1,1 1 1,0 0-1,0-1 1,0 1-1,0-1 1,0 1 0,0-1-1,0 1 1,0-1-1,0 0 1,1 0 0,-1 0-1,0 1 1,1-1-1,-1 0 1,1-1 0,0 1-1,-1 0 1,1 0-1,0-1 1,-1 1 0,3 0-1,3-1 72,0 1 0,0-1 0,0 0 0,0-1 0,0 0 0,0 0 0,0 0 0,0-1 0,0 0 0,-1 0 0,1-1 0,-1 0 0,1 0 0,-1 0 0,0-1 0,0 0 0,-1 0 0,1-1 0,-1 0 0,5-5 0,-4 3 60,0 0-1,-1 0 0,1-1 1,-1 0-1,-1 0 0,0 0 1,0-1-1,-1 1 1,0-1-1,0 0 0,-1 0 1,0 0-1,0 0 0,-1 0 1,0-10-1,-1 14-123,0 0 0,0 1 0,-1-1 0,0 1 0,1-1 0,-1 1 0,-3-7 0,4 10-19,-1 0 0,1 0 0,-1 0 0,1 1-1,-1-1 1,0 0 0,1 1 0,-1-1 0,0 0 0,0 1-1,1-1 1,-1 1 0,0-1 0,0 1 0,0-1 0,0 1 0,1 0-1,-1-1 1,0 1 0,0 0 0,0 0 0,0 0 0,0 0-1,0 0 1,0 0 0,0 0 0,0 0 0,0 0 0,0 0-1,0 0 1,0 0 0,0 1 0,1-1 0,-1 0 0,0 1-1,0-1 1,0 1 0,0-1 0,1 1 0,-1-1 0,0 1-1,0 0 1,0 1 0,-15 13-703,16-15 597,0 1 1,0-1-1,0 1 1,1-1-1,-1 0 1,0 1 0,0-1-1,0 1 1,0-1-1,0 0 1,0 1-1,1-1 1,-1 0-1,0 1 1,0-1-1,0 0 1,1 1-1,-1-1 1,0 0-1,1 0 1,-1 1 0,0-1-1,1 0 1,-1 0-1,0 1 1,1-1-1,-1 0 1,0 0-1,1 0 1,-1 0-1,4 2-885,0-1 0,-1-1-1,1 1 1,0 0 0,0-1-1,-1 0 1,1 0 0,5-1-1,9-2-6439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4.480"/>
    </inkml:context>
    <inkml:brush xml:id="br0">
      <inkml:brushProperty name="width" value="0.025" units="cm"/>
      <inkml:brushProperty name="height" value="0.025" units="cm"/>
    </inkml:brush>
  </inkml:definitions>
  <inkml:trace contextRef="#ctx0" brushRef="#br0">37 0 4965,'0'0'14061,"-4"9"-12951,0 0-821,-1 0-192,1 0-1,0 0 1,1 0-1,0 0 1,0 1-1,1-1 1,0 1-1,1-1 1,0 1-1,0 14 1,2-23-90,0 0 1,0 0-1,0 0 0,0 0 1,0 0-1,0-1 1,0 1-1,0 0 0,1 0 1,-1-1-1,0 1 0,0-1 1,1 1-1,-1-1 1,0 0-1,1 1 0,-1-1 1,1 0-1,-1 0 0,0 0 1,1 0-1,-1 0 1,0 0-1,1 0 0,-1-1 1,0 1-1,1 0 0,1-2 1,43-10 221,-28 3-167,-1-1 0,29-21 0,-30 19-3,0 1 0,35-17 0,-51 27-61,1 1 0,-1 0 0,1-1 1,-1 1-1,1 0 0,-1-1 0,1 1 0,0 0 0,-1 0 0,1 0 0,-1 0 0,1 0 1,0-1-1,-1 1 0,1 0 0,-1 0 0,1 1 0,0-1 0,-1 0 0,1 0 0,0 0 1,-1 0-1,1 0 0,-1 1 0,1-1 0,-1 0 0,1 1 0,0-1 0,-1 0 0,1 1 0,-1-1 1,0 0-1,1 1 0,-1-1 0,1 1 0,-1-1 0,0 1 0,1-1 0,-1 1 0,0 0 1,1-1-1,-1 1 0,0-1 0,0 1 0,1 1 0,1 40 233,-3-39-226,0 0 0,1 1 0,0-1 0,0 0 0,0 0 0,0 1 0,0-1 0,1 0 0,-1 0 0,1 1 0,0-1 0,0 0 0,0 0 0,0 0 1,1 0-1,2 5 0,0-6-50,-1-1 1,1 0-1,-1 0 1,1 0 0,0 0-1,0 0 1,-1-1-1,1 0 1,0 0 0,0 0-1,0 0 1,-1 0-1,1-1 1,0 0-1,-1 0 1,1 0 0,0 0-1,-1 0 1,5-3-1,10-4-2110,-1-1-1,23-15 0,-32 19 431,29-19-5823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5.488"/>
    </inkml:context>
    <inkml:brush xml:id="br0">
      <inkml:brushProperty name="width" value="0.025" units="cm"/>
      <inkml:brushProperty name="height" value="0.025" units="cm"/>
    </inkml:brush>
  </inkml:definitions>
  <inkml:trace contextRef="#ctx0" brushRef="#br0">152 291 2755,'0'0'10351,"-13"10"-6839,1 1-3063,-14 9 811,2 1 0,-44 48-1,67-69-1219,1 1 0,-1 0 0,0 0 0,0-1 0,1 1 0,-1 0 0,1 0 0,-1 0 0,1 0 0,-1-1-1,1 1 1,-1 0 0,1 0 0,0 0 0,0 0 0,-1 0 0,1 0 0,0 0 0,0 0 0,0 0 0,0 0 0,0 0 0,1 1-1,-1-1-21,1-1-1,0 1 1,-1-1-1,1 0 1,0 1-1,0-1 1,-1 0-1,1 1 1,0-1-1,0 0 0,0 0 1,-1 0-1,1 0 1,0 0-1,0 0 1,0 0-1,0 0 1,-1 0-1,1-1 1,0 1-1,1 0 1,45-19 155,-33 10-236,-1-2 0,0 0 0,-1 0 0,18-22-1,-25 28-76,0-1-1,-1 0 0,0 0 1,0 0-1,-1 0 1,0-1-1,0 0 0,0 1 1,-1-1-1,0 0 1,0 0-1,-1-1 0,1-8 1,-2 15-293,-2 42-138,4-39 589,0-1 0,-1 0 0,1 0-1,0-1 1,0 1 0,0 0 0,0-1 0,0 1 0,0-1-1,0 1 1,0-1 0,0 0 0,0 0 0,0 0 0,0 0 0,0 0-1,4-1 1,38-8 547,-28 2-448,-1-1 0,0 0 0,0-2 0,-1 1 0,0-2 0,0 0-1,-1 0 1,-1-1 0,0-1 0,-1 0 0,0-1 0,-1 0 0,-1-1 0,0 1-1,-1-2 1,0 1 0,-2-1 0,8-23 0,-14 37-121,1 0 0,-1 0 0,0-1 0,1 1 0,-1 0 0,0 0 0,0-1-1,0 1 1,-1 0 0,1 0 0,-2-4 0,2 5-1,0 1 1,0 0-1,0-1 0,-1 1 0,1 0 1,0-1-1,-1 1 0,1 0 0,0 0 1,-1-1-1,1 1 0,0 0 0,-1 0 1,1 0-1,0-1 0,-1 1 0,1 0 1,-1 0-1,1 0 0,-1 0 0,1 0 1,0 0-1,-1 0 0,1 0 0,-1 0 1,1 0-1,0 0 0,-1 0 0,1 0 0,-1 0 1,1 0-1,0 0 0,-1 1 0,1-1 1,-1 0-1,-3 2-11,1 0-1,-1 1 1,1-1-1,0 1 1,0 0 0,0 0-1,0 0 1,0 0-1,1 0 1,-4 6 0,-6 12 70,1 0 1,1 0 0,1 1 0,1 1 0,1-1 0,0 1-1,2 1 1,1-1 0,1 1 0,0 24 0,2-46-47,1 1 0,0-1 0,0 0 0,0 0 0,1 0 0,-1 0 0,0 1 0,1-1 0,-1 0 0,1 0 0,0 0 1,0 0-1,0 0 0,0 0 0,0 0 0,0 0 0,0-1 0,1 1 0,-1 0 0,1-1 0,-1 1 0,1-1 0,0 1 0,-1-1 0,1 0 0,3 2 0,-3-3 16,0 0 0,0 1 0,0-1-1,0 0 1,0 0 0,0 0-1,0-1 1,0 1 0,0 0-1,0-1 1,0 1 0,0-1-1,0 0 1,0 0 0,0 0-1,-1 0 1,1 0 0,0 0-1,0 0 1,-1 0 0,1-1 0,-1 1-1,1-1 1,-1 1 0,0-1-1,0 1 1,2-5 0,6-6 126,-1-2 0,-1 1-1,0-1 1,-1 0 0,-1-1 0,0 1 0,-1-1 0,0 0 0,-1 0 0,-1 0 0,1-17 0,-6 27-439,-4 12 148,-4 13 37,9-13 84,0 0 0,1 0-1,0 0 1,0 0 0,0 0 0,1 0 0,0 0-1,0 0 1,1 0 0,2 9 0,-3-13 22,1 0 0,0-1 0,0 1 0,1-1 0,-1 1 0,0-1 0,1 1 0,0-1-1,-1 0 1,1 0 0,0 0 0,0 0 0,0 0 0,1 0 0,-1 0 0,0-1 0,1 1 0,-1-1 0,1 0 0,-1 0 0,1 0 0,-1 0 0,1 0 0,0 0 0,0-1 0,-1 1-1,1-1 1,5 0 0,-3 0 5,0 0 0,0 0 0,1 0 0,-1-1 0,0 0 0,0 0 0,0 0 0,0-1 0,-1 1 0,1-1 0,0 0 0,0-1 0,5-3-1,1-3-6,1 0-1,-1-1 0,12-14 0,-2 3-18,-16 19-436,-6 11 241,-6 26 226,-2 7 95,9-41-103,0 0-1,0 0 1,0 0-1,1 0 1,-1 0 0,0 0-1,0-1 1,1 1-1,-1 0 1,1 0-1,-1 0 1,1 0-1,-1 0 1,1-1 0,-1 1-1,1 0 1,0-1-1,-1 1 1,1 0-1,0-1 1,0 1-1,0-1 1,-1 1-1,1-1 1,1 1 0,31 7 155,32-12-432,-47 0 12,-1 0 0,0-1 0,0-1 1,0-1-1,-1-1 0,21-12 0,-33 20 2176,-8 7-1036,-5 18-782,9-25-88,0 1-1,0 0 1,0 0 0,0-1-1,0 1 1,1 0-1,-1 0 1,0-1-1,0 1 1,1 0-1,-1 0 1,0-1-1,1 1 1,-1 0-1,0-1 1,1 1-1,-1-1 1,1 1-1,-1 0 1,1-1-1,0 1 1,-1-1-1,1 0 1,-1 1-1,1-1 1,0 1-1,-1-1 1,1 0-1,0 1 1,0-1-1,-1 0 1,1 0-1,0 0 1,0 0-1,1 1 1,7 0 71,-1 0 0,1-1-1,0 0 1,0 0 0,0 0 0,0-1 0,0-1-1,-1 0 1,1 0 0,0 0 0,-1-1 0,16-8-1,-20 9-225,1-1-1,0 0 0,-1 0 0,1-1 0,-1 0 0,0 1 1,0-1-1,0-1 0,4-6 0,-5 8-399,-1-1 0,-1 0 0,1 1-1,0-1 1,-1 0 0,0 0 0,0 0 0,0 0 0,0 0-1,-1 0 1,0 0 0,1-1 0,-2-7 0,-4-14-7777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4:35.841"/>
    </inkml:context>
    <inkml:brush xml:id="br0">
      <inkml:brushProperty name="width" value="0.025" units="cm"/>
      <inkml:brushProperty name="height" value="0.025" units="cm"/>
    </inkml:brush>
  </inkml:definitions>
  <inkml:trace contextRef="#ctx0" brushRef="#br0">17 45 21941,'-11'-7'2818,"6"0"-1120,5 0-1410,4 2-1249,8-2-2562,1-5-3556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3.495"/>
    </inkml:context>
    <inkml:brush xml:id="br0">
      <inkml:brushProperty name="width" value="0.025" units="cm"/>
      <inkml:brushProperty name="height" value="0.025" units="cm"/>
    </inkml:brush>
  </inkml:definitions>
  <inkml:trace contextRef="#ctx0" brushRef="#br0">0 1 19378,'0'0'1250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2.097"/>
    </inkml:context>
    <inkml:brush xml:id="br0">
      <inkml:brushProperty name="width" value="0.025" units="cm"/>
      <inkml:brushProperty name="height" value="0.025" units="cm"/>
    </inkml:brush>
  </inkml:definitions>
  <inkml:trace contextRef="#ctx0" brushRef="#br0">104 119 6438,'-4'9'4346,"-16"39"-3646,2 2 0,3 0 0,2 1 0,2 1 0,2-1 0,3 2 0,0 102 0,5-143-71,0 11 280,3-20 215,4-13 911,37-126 1185,-30 78-2924,-3 1 0,-2-1 0,0-100 0,-10 101-247,0 45-140,0 34-112,0 7 121,1-16 64,0-1-1,1 1 1,0-1 0,1 1-1,4 19 1,-5-30 14,1 1 0,0-1 0,0 0 0,0 1 0,0-1 0,0 0 0,0 0-1,1 0 1,-1 0 0,1 0 0,-1 0 0,1 0 0,0 0 0,0-1 0,0 1 0,0-1 0,0 1-1,0-1 1,0 0 0,1 0 0,-1 0 0,0 0 0,1 0 0,-1 0 0,0-1 0,1 1 0,-1-1-1,1 0 1,-1 0 0,1 0 0,-1 0 0,1 0 0,3-1 0,1 0 17,1-1 0,0 0 0,-1 0 0,1-1 0,-1 0 0,0 0 0,0 0 0,0-1 0,-1-1 0,1 1 0,-1-1 0,0 0 0,0 0 0,6-7 0,5-7 24,-1-1 0,0 0-1,13-24 1,-22 33-7,-1 0 0,0-1 0,-1 1 0,0-1 0,-1 0 0,0 0 0,-1-1 0,0 1 0,-1-1 0,1-17 1,-3 29-36,0 1 0,0 0 0,0 0 0,0 0 1,0-1-1,0 1 0,0 0 0,0 0 0,0 0 1,0-1-1,0 1 0,0 0 0,0 0 0,0 0 1,0-1-1,0 1 0,0 0 0,0 0 0,0 0 1,0-1-1,0 1 0,0 0 0,0 0 0,-1 0 1,1-1-1,0 1 0,0 0 0,0 0 0,0 0 1,0 0-1,-1-1 0,1 1 0,0 0 0,0 0 1,0 0-1,0 0 0,-1 0 0,1 0 0,0 0 1,0 0-1,0 0 0,-1 0 0,1 0 0,0-1 1,-1 1-1,-9 8-204,-7 17-66,-1 21 273,1 1 0,3 0 0,1 1 0,3 0 0,2 1 0,2 0 0,1 70 0,4-114 3,1 0 1,0-1-1,1 1 0,-1-1 1,1 1-1,0 0 1,0-1-1,1 0 0,-1 1 1,1-1-1,0 0 0,0 0 1,0 0-1,4 5 1,-4-7 2,0 0 0,0 0 0,1-1-1,-1 1 1,1 0 0,-1-1 0,1 0 0,0 1 0,0-1 0,-1 0 0,1-1 0,0 1 0,0 0 0,0-1 0,0 1 0,0-1 0,0 0 0,0 0 0,0 0 0,0-1 0,0 1 0,5-2 0,3-1 32,-1 0 1,0-1-1,0 0 1,-1-1-1,1 0 1,-1-1-1,0 1 1,0-2-1,-1 1 0,0-1 1,0-1-1,-1 1 1,1-1-1,-2-1 1,1 1-1,6-12 1,-5 7 5,0-1 0,-1 0 0,0 0 0,-1 0 1,-1 0-1,0-1 0,-1 0 0,-1 0 0,0-1 0,1-24 1,-10 21-32,-6 19-143,9 1 112,1 1 0,0-1 1,0 1-1,0-1 0,0 1 0,0 0 0,1 0 0,-1 0 0,0 0 0,1 0 0,0 0 1,-3 4-1,-5 18 1,0 0-1,2 0 1,0 0 0,2 1 0,1 0 0,-2 30 0,6-53-96,0 1-1,0-1 0,0 0 1,0 0-1,0 1 1,0-1-1,1 0 1,-1 0-1,1 1 0,0-1 1,-1 0-1,1 0 1,0 0-1,0 0 1,0 0-1,1 0 0,-1 0 1,2 2-1,-1-3-167,-1 0 1,1-1-1,-1 1 0,1 0 0,-1 0 0,1-1 0,0 1 0,-1-1 1,1 1-1,0-1 0,0 0 0,-1 0 0,1 1 0,0-1 0,0 0 0,-1-1 1,1 1-1,0 0 0,0 0 0,-1-1 0,1 1 0,0-1 0,-1 0 1,4-1-1,24-17-5840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2.427"/>
    </inkml:context>
    <inkml:brush xml:id="br0">
      <inkml:brushProperty name="width" value="0.025" units="cm"/>
      <inkml:brushProperty name="height" value="0.025" units="cm"/>
    </inkml:brush>
  </inkml:definitions>
  <inkml:trace contextRef="#ctx0" brushRef="#br0">38 0 2883,'0'0'18140,"2"10"-17820,2 18-103,-2 0 0,-1 0 1,-4 47-1,-16 99 1374,12-128-1078,-1 1-203,5-33-259,0-1-1,1 1 0,1 0 0,0 0 1,1-1-1,2 21 0,-2-33-48,0-1-1,0 1 1,0 0-1,1-1 1,-1 1 0,0 0-1,0-1 1,0 1-1,1-1 1,-1 1-1,0-1 1,1 1-1,-1 0 1,1-1-1,-1 1 1,0-1 0,1 0-1,-1 1 1,1-1-1,-1 1 1,1-1-1,0 0 1,-1 1-1,1-1 1,-1 0-1,1 0 1,0 1 0,-1-1-1,1 0 1,-1 0-1,2 0 1,23-8 203,16-25 208,-15 0-139,-1-1 0,-2-1 1,32-65-1,-42 74-252,-2 0 1,-1-1-1,-1-1 1,-1 0-1,-2 0 1,4-37-1,-12 30-1780,-6 32-1076,-10 14-1094,-3 10-2569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3.136"/>
    </inkml:context>
    <inkml:brush xml:id="br0">
      <inkml:brushProperty name="width" value="0.025" units="cm"/>
      <inkml:brushProperty name="height" value="0.025" units="cm"/>
    </inkml:brush>
  </inkml:definitions>
  <inkml:trace contextRef="#ctx0" brushRef="#br0">0 196 14990,'0'0'6839,"9"4"-5633,32 12-565,-38-15-605,0 0 0,0-1 0,0 0 0,0 1 0,0-1 0,0 0 1,0-1-1,0 1 0,0 0 0,0-1 0,0 0 0,0 0 0,0 0 0,0 0 0,0 0 1,0 0-1,-1-1 0,5-2 0,43-39 31,-33 28-68,-8 6-41,-7 7 29,1-1 0,-1 0 0,1 1 0,0-1 0,0 1 0,0 0 0,0-1 0,0 2 1,0-1-1,0 0 0,1 1 0,-1-1 0,1 1 0,-1 0 0,1 0 0,-1 0 0,1 1 0,3-1 0,-5 2 20,-1 0-1,0 0 0,0-1 1,0 1-1,0 0 0,0 0 1,0 1-1,0-1 0,0 0 1,-1 0-1,1 0 0,0 1 1,-1-1-1,1 0 1,-1 0-1,1 1 0,-1-1 1,0 1-1,1-1 0,-1 0 1,0 1-1,0-1 0,0 2 1,1 44 826,-1-33-580,0 103 852,27-178 2781,-20 31-3839,-1-1-1,-1 0 1,2-55 0,-7 86-104,0 0 0,0-1 0,0 1 0,0 0 0,0-1 0,0 1 0,1 0 0,-1 0 0,0-1 0,0 1 0,0 0 0,0-1 0,1 1 0,-1 0 0,0 0 0,0-1 0,0 1 0,1 0 0,-1 0 0,0 0 0,0-1 0,1 1 0,-1 0 0,0 0 0,1 0 0,-1 0 0,0 0 0,1 0 0,-1-1-1,0 1 1,1 0 0,-1 0 0,0 0 0,1 0 0,-1 0 0,0 0 0,0 0 0,1 0 0,-1 0 0,0 1 0,1-1 0,-1 0 0,0 0 0,1 0 0,-1 0 0,0 0 0,1 0 0,-1 1 0,0-1 0,0 0 0,1 0 0,-1 1 0,0-1 0,0 0 0,0 0 0,1 1 0,28 18-2031,-5-3 358,-8-10 290,1-2 1,0 1-1,-1-2 1,1 0-1,0-1 1,1-1 0,-1 0-1,20-3 1,-25 1 900,-1 0 0,1-1 1,-1 0-1,1-1 0,-1-1 1,0 1-1,17-10 1,-8-2 64,-19 14 736,0 0 0,0-1 0,1 1 0,-1-1 0,0 1 0,0-1 0,0 0 0,-1 1 0,1-1-1,0 0 1,-1 0 0,1 1 0,0-4 0,-1 3-40,-1 1-1,1 0 1,0-1-1,-1 1 1,1 0-1,0-1 1,-1 1-1,0 0 1,1-1-1,-1 1 1,0 0-1,0 0 1,1 0-1,-1 0 1,0 0-1,0 0 1,0 0-1,-1 0 1,1 0-1,0 0 1,0 0-1,0 1 1,-1-1-1,1 0 1,0 1-1,0-1 1,-1 1-1,1 0 1,-1-1-1,1 1 1,0 0-1,-1 0 1,1 0-1,-1 0 1,-1 0-1,-5 0 101,0-1-1,0 1 0,0 1 0,-1 0 0,1 0 0,0 1 0,0-1 0,0 2 0,1-1 1,-1 1-1,0 0 0,1 1 0,0 0 0,0 0 0,0 1 0,-11 8 0,14-9-238,0 0-1,0 0 1,0 0-1,0 0 0,1 1 1,-1-1-1,1 1 1,0 0-1,1 0 1,-1 0-1,1 0 0,0 1 1,0-1-1,1 1 1,0-1-1,0 1 0,0-1 1,0 1-1,1 0 1,0 0-1,0-1 1,0 1-1,1 0 0,0-1 1,2 8-1,-1-11-54,-1 1 0,0-1 0,1 0 0,-1 0 0,1-1 0,-1 1 0,1 0 0,0 0 0,0-1 0,0 1 1,0-1-1,0 0 0,0 1 0,0-1 0,1 0 0,-1 0 0,0-1 0,1 1 0,-1 0 0,1-1 0,-1 1 0,0-1 0,1 0 0,-1 0 0,1 0 0,-1 0 0,4-1 0,3 1 180,-1-1 0,1 0 1,-1 0-1,1-1 0,-1 0 0,16-6 0,-13 2-64,0 0 0,0-1 0,-1-1-1,0 1 1,0-2 0,-1 1 0,14-18-1,-18 21-84,-1-1-1,1 1 0,-1-1 0,-1-1 1,1 1-1,-1 0 0,0-1 0,-1 0 1,1 1-1,-1-1 0,-1 0 0,1 0 1,-1 0-1,0-1 0,-1-7 0,0 13-75,0 0-1,-1 0 0,0 0 0,1 0 1,-1 0-1,0 0 0,0 0 0,0 0 1,0 1-1,-1-1 0,1 0 0,0 1 1,-1-1-1,1 1 0,-1-1 1,1 1-1,-1-1 0,0 1 0,0 0 1,1 0-1,-1 0 0,0 0 0,0 0 1,0 1-1,0-1 0,0 0 0,-4 0 1,5 1 4,-1 0 0,1-1 0,-1 1 0,1 0 0,-1 0 0,1 0 1,-1 0-1,1 0 0,-1 1 0,1-1 0,-1 0 0,1 1 0,-1-1 1,1 1-1,-1-1 0,1 1 0,0-1 0,-1 1 0,1 0 0,0 0 1,0 0-1,0 0 0,0 0 0,-1 0 0,1 0 0,0 0 0,1 0 1,-1 1-1,0-1 0,0 0 0,0 1 0,1-1 0,-1 0 0,1 1 1,-1-1-1,1 1 0,0-1 0,-1 3 0,1-2 11,0 0-1,-1-1 1,1 1-1,0 0 1,0 0-1,1-1 1,-1 1 0,0 0-1,1-1 1,-1 1-1,0 0 1,1-1-1,0 1 1,-1 0 0,1-1-1,0 1 1,0-1-1,0 1 1,0-1-1,0 0 1,0 1-1,1-1 1,-1 0 0,0 0-1,1 0 1,-1 0-1,1 0 1,-1 0-1,1 0 1,-1-1 0,3 2-1,0-1-184,0 0 0,0 0 0,0-1 0,0 1 0,0-1 0,0 0 0,0 0 0,0 0 0,0-1 0,0 1 0,1-1 0,4-2 0,6-8-4222,-8-8-2387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4.066"/>
    </inkml:context>
    <inkml:brush xml:id="br0">
      <inkml:brushProperty name="width" value="0.025" units="cm"/>
      <inkml:brushProperty name="height" value="0.025" units="cm"/>
    </inkml:brush>
  </inkml:definitions>
  <inkml:trace contextRef="#ctx0" brushRef="#br0">1 0 21781,'0'0'3971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4.407"/>
    </inkml:context>
    <inkml:brush xml:id="br0">
      <inkml:brushProperty name="width" value="0.025" units="cm"/>
      <inkml:brushProperty name="height" value="0.025" units="cm"/>
    </inkml:brush>
  </inkml:definitions>
  <inkml:trace contextRef="#ctx0" brushRef="#br0">0 0 18738,'0'0'5253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6.346"/>
    </inkml:context>
    <inkml:brush xml:id="br0">
      <inkml:brushProperty name="width" value="0.025" units="cm"/>
      <inkml:brushProperty name="height" value="0.025" units="cm"/>
    </inkml:brush>
  </inkml:definitions>
  <inkml:trace contextRef="#ctx0" brushRef="#br0">15 1 15214,'-2'11'497,"1"-1"-302,-10 111 1266,11-111-1369,0 1-1,0-1 1,1 1 0,0-1-1,1 0 1,0 1-1,1-1 1,0 0 0,1 0-1,4 10 1,-6-18-33,-1 0-1,0 0 1,1-1 0,-1 1 0,1 0 0,0-1 0,-1 1-1,1-1 1,0 1 0,0-1 0,0 0 0,0 0 0,0 0-1,0 0 1,1 0 0,-1 0 0,0-1 0,0 1 0,1-1 0,-1 1-1,0-1 1,0 0 0,1 0 0,-1 0 0,0 0 0,1 0-1,-1-1 1,0 1 0,1-1 0,-1 1 0,0-1 0,0 0-1,0 0 1,0 0 0,1 0 0,-2 0 0,1-1 0,0 1-1,2-2 1,8-6 562,-1 0-1,0 0 1,0-1-1,16-21 1,65-94 1786,-88 185-1809,-6-39-523,-2 38 5,5-58-78,-1-1-1,0 0 1,0 1 0,1-1 0,-1 0-1,0 1 1,1-1 0,-1 0 0,0 1-1,1-1 1,-1 0 0,0 0 0,1 0-1,-1 1 1,1-1 0,-1 0 0,0 0-1,1 0 1,-1 0 0,1 0 0,-1 0-1,1 0 1,-1 0 0,0 0 0,1 0-1,-1 0 1,1 0 0,-1 0 0,1 0-1,-1 0 1,0 0 0,1-1 0,-1 1 0,1 0-1,-1 0 1,0 0 0,1-1 0,-1 1-1,0 0 1,1 0 0,-1-1 0,0 1-1,1 0 1,-1-1 0,0 1 0,1-1-1,18-14 141,90-104 60,-73 77-148,-16 27-169,-20 15 107,0 0 0,1 0 0,-1 0 0,1 1 0,-1-1 0,0 0 0,1 0 0,-1 0 0,1 0 0,-1 1 0,0-1-1,1 0 1,-1 0 0,0 1 0,1-1 0,-1 0 0,0 1 0,0-1 0,1 0 0,-1 1 0,0-1 0,0 0 0,1 1 0,-1-1 0,0 1-1,0-1 1,0 0 0,0 1 0,0-1 0,0 1 0,0 0 0,1 48-581,-1-32 452,-1-6-721,1 28-945,0-38 1510,0 0-1,0 0 1,0-1 0,0 1-1,-1 0 1,2 0-1,-1 0 1,0-1 0,0 1-1,0 0 1,0 0 0,0-1-1,1 1 1,-1 0-1,0 0 1,0-1 0,1 1-1,-1 0 1,1-1 0,-1 1-1,1 0 1,-1-1-1,1 1 1,-1-1 0,1 1-1,-1-1 1,1 1 0,0-1-1,-1 1 1,2 0 0,10-4-5388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1.861"/>
    </inkml:context>
    <inkml:brush xml:id="br0">
      <inkml:brushProperty name="width" value="0.025" units="cm"/>
      <inkml:brushProperty name="height" value="0.025" units="cm"/>
    </inkml:brush>
  </inkml:definitions>
  <inkml:trace contextRef="#ctx0" brushRef="#br0">39 0 16143,'0'0'3940,"-21"50"-1922,14-27-417,-2 2-704,7 0-288,2-2-513,0-2-96,5-1-128,6-2-1057,2-3-865,-1-2-1185,2-6-2018,-1-1-2723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6.692"/>
    </inkml:context>
    <inkml:brush xml:id="br0">
      <inkml:brushProperty name="width" value="0.025" units="cm"/>
      <inkml:brushProperty name="height" value="0.025" units="cm"/>
    </inkml:brush>
  </inkml:definitions>
  <inkml:trace contextRef="#ctx0" brushRef="#br0">138 1 13613,'0'0'1858,"-11"12"37,-7 7-1005,2 2 1,0 0 0,1 1-1,1 0 1,-16 36-1,24-46-280,-6 27 778,12-38-1378,0 0 1,1-1-1,-1 1 0,0 0 1,0 0-1,0-1 0,0 1 0,1 0 1,-1 0-1,0-1 0,1 1 1,-1 0-1,1-1 0,-1 1 1,1-1-1,-1 1 0,1 0 0,-1-1 1,1 1-1,-1-1 0,1 1 1,0-1-1,-1 0 0,1 1 0,0-1 1,-1 0-1,1 1 0,0-1 1,0 0-1,-1 0 0,1 1 1,0-1-1,0 0 0,-1 0 0,1 0 1,0 0-1,0 0 0,-1 0 1,1 0-1,0-1 0,0 1 1,-1 0-1,1 0 0,1-1 0,3 0 28,0 0-1,0-1 0,0 0 1,0 0-1,0 0 0,0 0 1,-1-1-1,1 1 0,-1-1 1,0-1-1,0 1 0,0 0 1,0-1-1,-1 0 0,1 0 1,-1 0-1,0 0 0,0-1 1,4-7-1,-3 3 7,0 1-1,0 0 1,-1-1 0,0 1 0,-1-1-1,0 0 1,0 0 0,-1 0 0,0 0 0,0-14-1,-1 22-48,0 1-1,0-1 1,0 1-1,0-1 1,0 1-1,-1-1 1,1 1-1,0 0 1,0-1-1,0 1 1,0-1-1,0 1 1,-1-1-1,1 1 1,0 0-1,0-1 1,-1 1-1,1 0 1,0-1-1,0 1 1,-1 0-1,1-1 1,-1 1-1,1 0 1,0-1 0,-1 1-1,1 0 1,0 0-1,-1 0 1,1-1-1,-1 1 1,1 0-1,-1 0 1,1 0-1,-1 0 1,1 0-1,0 0 1,-1 0-1,1 0 1,-1 0-1,1 0 1,-1 0-1,1 0 1,-1 0-1,1 0 1,-1 0-1,1 1 1,0-1-1,-1 0 1,1 0-1,-1 1 1,1-1-1,0 0 1,-1 1-1,-20 16-236,15-5 201,0-1 0,1 1 1,-7 22-1,11-29 26,-1 1-1,1 0 1,0-1 0,0 1-1,0 0 1,1 0 0,0 0 0,0-1-1,1 1 1,1 9 0,-1-14-110,0 1 1,0-1-1,-1 0 1,1 0-1,0 0 1,0 0-1,1 0 1,-1 0-1,0 0 1,0-1-1,0 1 1,1 0-1,-1-1 1,0 1-1,1 0 1,-1-1-1,0 0 1,1 1-1,-1-1 1,1 0-1,-1 0 1,0 0-1,1 0 0,-1 0 1,1 0-1,-1 0 1,1 0-1,1-1 1,42-10-5239,-13-7-840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7.023"/>
    </inkml:context>
    <inkml:brush xml:id="br0">
      <inkml:brushProperty name="width" value="0.025" units="cm"/>
      <inkml:brushProperty name="height" value="0.025" units="cm"/>
    </inkml:brush>
  </inkml:definitions>
  <inkml:trace contextRef="#ctx0" brushRef="#br0">138 0 12043,'0'0'7912,"-6"59"-5990,-1-30-801,-4 3-160,-5 5-161,-1-2-191,0-3-129,3-8-191,3-7-161,3-9-96,2-8-32,4 0-352,1-9-1442,-8-10-1665,3-5-1858,-1-2-2915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7.371"/>
    </inkml:context>
    <inkml:brush xml:id="br0">
      <inkml:brushProperty name="width" value="0.025" units="cm"/>
      <inkml:brushProperty name="height" value="0.025" units="cm"/>
    </inkml:brush>
  </inkml:definitions>
  <inkml:trace contextRef="#ctx0" brushRef="#br0">1 1 12172,'0'0'12716,"73"19"-11083,-45-7-544,6-2-448,0 1-481,0-3-32,-3-2-256,-3 2-1281,-8-3-2787,-4-3-5766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8.296"/>
    </inkml:context>
    <inkml:brush xml:id="br0">
      <inkml:brushProperty name="width" value="0.025" units="cm"/>
      <inkml:brushProperty name="height" value="0.025" units="cm"/>
    </inkml:brush>
  </inkml:definitions>
  <inkml:trace contextRef="#ctx0" brushRef="#br0">51 0 15503,'0'0'6400,"-7"12"-6186,0 0-206,1 0 0,1 0 0,0 1 0,0 0 0,1 0 0,1 0 0,0 0 0,1 1 0,-1 23 0,3-28-15,-1-1 1,2 0-1,-1 1 0,1-1 1,0 1-1,1-1 1,3 12-1,-4-18 13,0 0 0,1 0 1,-1 0-1,1 0 0,-1 0 0,1 0 0,0 0 1,0 0-1,0-1 0,0 1 0,0-1 1,0 1-1,0-1 0,0 0 0,0 0 0,1 0 1,-1 0-1,0 0 0,1 0 0,-1-1 0,1 1 1,-1-1-1,1 0 0,-1 0 0,1 0 1,-1 0-1,1 0 0,-1 0 0,5-1 0,-1-1 78,1 0 0,0 0-1,0 0 1,-1-1 0,1 0 0,-1 0-1,0 0 1,1-1 0,-2 0-1,1 0 1,0-1 0,-1 1-1,0-1 1,0-1 0,-1 1-1,1-1 1,-1 1 0,4-8-1,-2 5 8,-1-1-1,0 0 0,0-1 1,-1 1-1,0-1 0,-1 1 1,0-1-1,0 0 0,1-14 0,-5 63-169,0-20 77,1 0-1,0 0 0,5 30 0,-4-47-46,-1 0 0,1 0 0,0 0 1,0 0-1,0 0 0,0 0 0,0-1 1,0 1-1,0 0 0,0-1 0,1 1 1,-1 0-1,1-1 0,-1 0 0,1 1 1,0-1-1,-1 0 0,1 0 0,0 0 1,0 0-1,0 0 0,0 0 0,0-1 1,0 1-1,0-1 0,0 1 0,0-1 1,4 0-1,0 1-469,-1-1 1,1 0 0,0-1-1,0 0 1,-1 0 0,1 0-1,0 0 1,-1-1 0,10-4-1,21-14-4559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8.682"/>
    </inkml:context>
    <inkml:brush xml:id="br0">
      <inkml:brushProperty name="width" value="0.025" units="cm"/>
      <inkml:brushProperty name="height" value="0.025" units="cm"/>
    </inkml:brush>
  </inkml:definitions>
  <inkml:trace contextRef="#ctx0" brushRef="#br0">158 0 14446,'0'0'5034,"-9"14"-3710,-20 35 863,-35 85 0,53-106-1900,1 0 0,1 0 0,1 1 0,2 0 0,-5 46 0,11-72-295,0 0 0,0 0 0,0 0 0,0-1 0,0 1 0,1 0 0,-1 0 0,1-1 0,0 1 0,0 0 0,0-1 0,0 1 0,0-1 0,1 1 0,-1-1 0,1 1 0,0-1 1,-1 0-1,1 0 0,0 0 0,3 2 0,-1-1-83,0-1 1,1 1-1,-1-1 0,1 0 1,-1-1-1,1 1 1,0-1-1,0 0 1,-1 0-1,1 0 1,7-1-1,1 1-719,1-2-1,-1 1 1,22-5-1,27-13-5831,-32 4 1266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9.012"/>
    </inkml:context>
    <inkml:brush xml:id="br0">
      <inkml:brushProperty name="width" value="0.025" units="cm"/>
      <inkml:brushProperty name="height" value="0.025" units="cm"/>
    </inkml:brush>
  </inkml:definitions>
  <inkml:trace contextRef="#ctx0" brushRef="#br0">265 0 13036,'0'0'4517,"-66"72"-3140,37-33 224,1 8-351,-3 3-1,1-2-192,1-5-737,10-6-224,3-7-96,5-12-32,6-11-288,5-26-7784,0-2 3011,0-6-1217</inkml:trace>
  <inkml:trace contextRef="#ctx0" brushRef="#br0" timeOffset="1">10 141 7719,'0'0'14926,"59"29"-14413,-38-13-321,2-1-96,0 1-128,1-3-1633,1-3-2692,-6-4-3010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9.358"/>
    </inkml:context>
    <inkml:brush xml:id="br0">
      <inkml:brushProperty name="width" value="0.025" units="cm"/>
      <inkml:brushProperty name="height" value="0.025" units="cm"/>
    </inkml:brush>
  </inkml:definitions>
  <inkml:trace contextRef="#ctx0" brushRef="#br0">10 1 17168,'0'0'4324,"-9"55"-3491,9-32-288,0-3-257,0-1-160,0-6-64,5 0 0,6-6-320,1-5-705,-1-2-1281,0 0-2050,1-8-3363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19.705"/>
    </inkml:context>
    <inkml:brush xml:id="br0">
      <inkml:brushProperty name="width" value="0.025" units="cm"/>
      <inkml:brushProperty name="height" value="0.025" units="cm"/>
    </inkml:brush>
  </inkml:definitions>
  <inkml:trace contextRef="#ctx0" brushRef="#br0">18 43 18385,'0'0'4004,"-18"53"-3139,23-38-577,6-4-31,2-3-161,6-6 0,1-2-385,-2 0-351,-2-12-705,7-3-962,-3-4-896,-1-1-608,-3-2-898</inkml:trace>
  <inkml:trace contextRef="#ctx0" brushRef="#br0" timeOffset="1">220 1 6342,'0'0'8040,"-31"74"-5990,15-41-97,0 5 65,0 1-480,5 0-225,1-2-352,8-7-256,0-4-513,2-5-160,0-8-96,2-6-1121,5-5-1634,2-2-2818,2 0-4901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0.038"/>
    </inkml:context>
    <inkml:brush xml:id="br0">
      <inkml:brushProperty name="width" value="0.025" units="cm"/>
      <inkml:brushProperty name="height" value="0.025" units="cm"/>
    </inkml:brush>
  </inkml:definitions>
  <inkml:trace contextRef="#ctx0" brushRef="#br0">220 1 12940,'0'0'961,"-5"68"352,5-31 577,3 6 224,4-3-384,2 0-417,-5 0-192,1 2-256,-5 2 32,0 0-257,-7 3-255,-11 0-225,-9 3-32,-3-3-64,-13-4-224,4-7-1826,0-9-2626,-1-12-9001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6.726"/>
    </inkml:context>
    <inkml:brush xml:id="br0">
      <inkml:brushProperty name="width" value="0.025" units="cm"/>
      <inkml:brushProperty name="height" value="0.025" units="cm"/>
    </inkml:brush>
  </inkml:definitions>
  <inkml:trace contextRef="#ctx0" brushRef="#br0">0 25 16656,'0'0'1313,"55"15"-865,-5-13 97,11-2-65,11 0-319,4-5-97,-1-6-1570,-12 2-2017,-15-2-193,-18 6-704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2.220"/>
    </inkml:context>
    <inkml:brush xml:id="br0">
      <inkml:brushProperty name="width" value="0.025" units="cm"/>
      <inkml:brushProperty name="height" value="0.025" units="cm"/>
    </inkml:brush>
  </inkml:definitions>
  <inkml:trace contextRef="#ctx0" brushRef="#br0">33 36 9129,'0'0'9870,"-1"10"-9539,-11 73-99,4-37-180,-3 69 1,10-114-53,1 0 0,0 0 0,0 0 0,0 0 0,0 0 0,0-1 0,1 1 0,-1 0 0,0 0 0,0 0 0,0-1 0,1 1 0,-1 0 0,0 0 0,1-1 0,-1 1 0,1 0 1,-1 0-1,1-1 0,-1 1 0,1-1 0,-1 1 0,1 0 0,0-1 0,-1 1 0,1-1 0,0 1 0,0-1 0,1 1 6,0-1 0,-1 0 0,1 0 0,0 0 0,-1 0 0,1 0 0,-1 0-1,1 0 1,0-1 0,-1 1 0,1 0 0,-1-1 0,3-1 0,3-1-10,-1 0 1,0 0-1,0-1 0,0 0 1,-1 0-1,7-7 0,3-6-113,-1-1 0,-1 0 0,-1-1 0,-1-1 0,0 0 0,-2-1 0,0 1 0,-1-2 0,-2 1 0,0-1 0,5-36 0,-29 149 2155,11-65-1383,1 1 1,-3 42-1,8-57-459,1 1 0,0-1 0,1 1-1,1-1 1,3 18 0,-4-27-230,-1-1 1,1 1-1,0-1 0,0 1 0,0 0 0,1-1 1,-1 0-1,1 1 0,-1-1 0,1 0 1,0 0-1,0 0 0,0 0 0,0 0 1,0 0-1,0 0 0,0-1 0,1 1 0,-1-1 1,0 1-1,1-1 0,-1 0 0,1 0 1,0 0-1,-1-1 0,1 1 0,0-1 1,0 1-1,-1-1 0,4 0 0,-5-1-170,-1 1 1,1-1-1,-1 0 0,0 1 0,1-1 1,-1 0-1,0 0 0,0 0 0,1 1 1,-1-1-1,0 0 0,0 0 0,0 0 1,0 0-1,0 1 0,0-1 0,0 0 1,0 0-1,-1 0 0,1-1 0,0 1-311,-5-23-5069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7.077"/>
    </inkml:context>
    <inkml:brush xml:id="br0">
      <inkml:brushProperty name="width" value="0.025" units="cm"/>
      <inkml:brushProperty name="height" value="0.025" units="cm"/>
    </inkml:brush>
  </inkml:definitions>
  <inkml:trace contextRef="#ctx0" brushRef="#br0">0 111 13421,'0'0'2466,"74"5"-1409,-21-15-96,1-5-96,8 0-577,4-4-288,-1 1-833,-6 1-2914,-11-5-2371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7.410"/>
    </inkml:context>
    <inkml:brush xml:id="br0">
      <inkml:brushProperty name="width" value="0.025" units="cm"/>
      <inkml:brushProperty name="height" value="0.025" units="cm"/>
    </inkml:brush>
  </inkml:definitions>
  <inkml:trace contextRef="#ctx0" brushRef="#br0">117 0 15663,'0'0'737,"-9"52"223,9-29 33,16 0-224,2-1 320,1 3-352,-4 3-513,-6 3-128,-9 4 256,0 3 353,-18 4-224,-13 2-289,-3 3-128,1-1-32,4-7-865,6-5-2690,7-14-4933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7.991"/>
    </inkml:context>
    <inkml:brush xml:id="br0">
      <inkml:brushProperty name="width" value="0.025" units="cm"/>
      <inkml:brushProperty name="height" value="0.025" units="cm"/>
    </inkml:brush>
  </inkml:definitions>
  <inkml:trace contextRef="#ctx0" brushRef="#br0">79 126 15759,'-3'14'1206,"-8"32"-426,-9 34-182,4 1 0,3 0-1,-2 86 1,15-167-630,0 0 1,0 0-1,0 0 0,1 0 0,-1-1 0,0 1 0,0 0 0,0 0 0,1 0 0,-1 0 0,0 0 0,0 0 0,1 0 0,-1-1 1,0 1-1,0 0 0,1 0 0,-1 0 0,0 0 0,0 0 0,1 0 0,-1 0 0,0 0 0,0 0 0,1 1 0,-1-1 0,0 0 1,0 0-1,1 0 0,-1 0 0,0 0 0,0 0 0,1 0 0,-1 1 0,0-1 0,0 0 0,0 0 0,0 0 0,1 0 0,-1 1 1,0-1-1,0 0 0,0 0 0,0 1 0,0-1 0,1 0 0,-1 0 0,0 0 0,0 1 0,0-1 0,0 0 0,0 0 0,0 1 1,0-1-1,0 0 0,0 0 0,0 1 0,0-1 0,0 0 0,0 0 0,0 1 0,13-21-951,-6-3-501,-1 0 0,-1 0 0,0 0 1,-2-1-1,-1 0 0,-1 1 1,-1-1-1,-3-29 0,-13-71-319,-8 8 7756,17 91-2397,4 41-1212,7 42-1122,-2-47-1033,1 0 0,0 0 0,1-1 0,0 1 0,1-1 0,0 0 1,0 0-1,1-1 0,0 1 0,1-1 0,0-1 0,1 1 0,9 7 1,-11-10-7,0-1-1,1-1 1,-1 1 0,1-1 0,1 0 0,-1-1 0,0 0 0,1 0 0,-1 0 0,1-1 0,0 0-1,0 0 1,0-1 0,0 0 0,0-1 0,0 0 0,0 0 0,16-3 0,-18 2-55,-1-1 0,1 0 0,0-1 0,-1 1 0,0-1 0,1 0 0,-1-1 0,0 1 0,-1-1 0,1 0 0,-1 0 0,1 0 0,-1-1 0,-1 0 0,1 1 0,-1-1 0,1-1 0,-2 1 0,1 0 0,0-1 0,-1 1 0,0-1 0,2-8 0,2-8 234,-1 0 1,-1 0-1,-1 0 1,0-45-1,-4 60-322,0 1 0,0-1 0,0 0 0,-1 0 1,0 1-1,-6-13 0,8 18-66,0 0 1,0 0-1,-1 0 1,1 0-1,-1 0 1,1 0-1,-1 0 1,1 0-1,-1 0 1,1 0 0,-1 1-1,0-1 1,1 0-1,-1 0 1,0 1-1,0-1 1,0 0-1,0 1 1,0-1-1,1 0 1,-1 1 0,0 0-1,0-1 1,0 1-1,0-1 1,-1 1-1,1 0 1,0 0-1,0 0 1,0 0-1,0-1 1,0 1 0,0 1-1,0-1 1,0 0-1,0 0 1,0 0-1,0 1 1,0-1-1,0 0 1,0 1-1,0-1 1,0 1 0,0-1-1,0 1 1,0-1-1,0 1 1,0 0-1,1-1 1,-1 1-1,0 0 1,0 0-1,0 1 1,-2 3-438,1-1 0,0 1 0,0-1 0,0 1 0,1 0 1,-1 0-1,1-1 0,0 1 0,1 0 0,-1 0 0,1 0 0,0 6 0,7 34-6385,7-25 2012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8.355"/>
    </inkml:context>
    <inkml:brush xml:id="br0">
      <inkml:brushProperty name="width" value="0.025" units="cm"/>
      <inkml:brushProperty name="height" value="0.025" units="cm"/>
    </inkml:brush>
  </inkml:definitions>
  <inkml:trace contextRef="#ctx0" brushRef="#br0">115 2 10634,'0'0'2183,"-12"8"-341,4-2-1470,0 1-1,0-1 0,0 1 0,1 1 1,0-1-1,0 1 0,1 1 1,0-1-1,0 1 0,1 0 1,1 0-1,-1 0 0,1 1 1,1 0-1,0 0 0,0 0 1,-1 10-1,4-18-355,0-1 1,0 0 0,0 0-1,0 0 1,0 0-1,0 0 1,0 0 0,0 0-1,0 0 1,1 1-1,-1-1 1,0 0 0,1 0-1,-1 0 1,1 0-1,-1 0 1,1 0 0,0 0-1,-1-1 1,1 1-1,0 0 1,0 0 0,-1 0-1,1-1 1,0 1-1,1 0 1,1 0 7,-1 0 1,1 0-1,-1 0 0,1-1 1,-1 1-1,1-1 0,-1 0 1,1 0-1,-1 0 0,1 0 1,3 0-1,2-2 65,0 1 1,0-1-1,0-1 1,0 1-1,0-1 1,12-7-1,-5 0 169,0-2 0,-1 1-1,0-2 1,-1 0-1,0 0 1,-1-1 0,-1-1-1,0 0 1,-1 0-1,-1-1 1,8-18-1,-23 47-311,-25 63 129,28-69-380,1 0-1,0 1 1,0-1 0,1 1 0,0 0-1,0-1 1,1 1 0,-1 0-1,3 11 1,-2-19 163,1 1 0,-1 0 0,0-1 0,1 1 0,-1 0-1,1-1 1,-1 1 0,1-1 0,-1 1 0,1-1 0,-1 1 0,1-1-1,0 1 1,-1-1 0,1 0 0,0 1 0,-1-1 0,1 0 0,0 1 0,-1-1-1,1 0 1,0 0 0,0 0 0,-1 0 0,1 0 0,0 0 0,0 0-1,-1 0 1,2 0 0,23-5-4690,0-11-1313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8.792"/>
    </inkml:context>
    <inkml:brush xml:id="br0">
      <inkml:brushProperty name="width" value="0.025" units="cm"/>
      <inkml:brushProperty name="height" value="0.025" units="cm"/>
    </inkml:brush>
  </inkml:definitions>
  <inkml:trace contextRef="#ctx0" brushRef="#br0">179 328 12075,'-14'10'1212,"8"-6"-1046,-20 14 1311,-37 34 1,56-46-1123,0 0-1,1 1 1,-1 0 0,2 1 0,-1-1-1,1 1 1,0 0 0,1 1 0,0-1-1,0 1 1,-4 12 0,8-20-328,0 0-1,-1 1 1,1-1 0,0 0 0,0 0-1,0 0 1,0 0 0,0 0 0,0 0-1,0 0 1,0 0 0,0 0 0,0 1-1,0-1 1,1 0 0,-1 0 0,1 0-1,-1 0 1,0 0 0,1 0 0,0 0-1,-1-1 1,1 1 0,0 0 0,-1 0-1,1 0 1,0 0 0,0-1 0,0 1-1,0 0 1,2 0 0,0 0-1,-1 0 1,1-1-1,-1 1 1,1-1-1,0 0 1,-1 1-1,1-1 1,0 0-1,0-1 1,-1 1-1,4-1 1,5-1 56,0-1-1,0-1 1,0 0 0,0 0 0,11-6 0,3-6 175,-1 0 1,0-1-1,-1-2 0,-1 0 1,-1-2-1,-1 0 0,0-1 1,-2-1-1,0-1 1,-2 0-1,-1-1 0,-1-1 1,-1 0-1,12-36 0,-22 52-229,0 1 0,-1-1 0,0 0 0,0 0 0,-1 0 0,-1 0 0,0 0 0,-1-12 0,1 19-35,-1 1 0,1-1 1,-1 0-1,0 0 0,0 1 0,0-1 0,0 0 1,0 1-1,0-1 0,-1 1 0,1-1 0,-1 1 1,0 0-1,1 0 0,-1 0 0,0 0 1,0 0-1,-1 0 0,1 0 0,0 1 0,-1-1 1,1 1-1,-1-1 0,1 1 0,-1 0 0,0 0 1,1 0-1,-1 1 0,0-1 0,0 1 0,1-1 1,-4 1-1,-5 0-74,0 0 1,0 1-1,1 0 1,-1 1-1,1 0 0,-1 0 1,1 1-1,0 1 1,0 0-1,0 0 0,0 1 1,1 0-1,0 1 1,0 0-1,0 0 0,1 1 1,0 0-1,0 1 1,1-1-1,0 2 0,-7 9 1,13-17 77,0 0-1,1 1 1,-1-1 0,0 1 0,1-1 0,-1 1-1,1-1 1,0 1 0,0 0 0,-1-1-1,1 1 1,0-1 0,0 1 0,0 0 0,1-1-1,-1 1 1,0-1 0,1 1 0,-1-1-1,1 1 1,-1-1 0,1 1 0,0-1 0,-1 1-1,1-1 1,0 0 0,0 1 0,0-1-1,0 0 1,0 0 0,0 0 0,3 2 0,3 2-13,1 1 0,0-1 0,0-1 1,13 7-1,-5-4 7,-6-2-59,-1 0 0,1 1 1,-1 0-1,-1 0 0,1 1 0,-1 0 0,0 0 0,0 1 1,-1 0-1,0 0 0,-1 1 0,0 0 0,0 0 0,-1 0 1,0 1-1,0 0 0,-1 0 0,-1 0 0,0 0 0,0 1 1,-1-1-1,0 1 0,-1 0 0,0 0 0,0-1 1,-3 20-1,-2-4-5026,-7-8-7004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40.425"/>
    </inkml:context>
    <inkml:brush xml:id="br0">
      <inkml:brushProperty name="width" value="0.025" units="cm"/>
      <inkml:brushProperty name="height" value="0.025" units="cm"/>
    </inkml:brush>
  </inkml:definitions>
  <inkml:trace contextRef="#ctx0" brushRef="#br0">194 45 10922,'-9'-3'465,"-1"0"0,0 1 1,-1 0-1,1 1 0,0 0 0,0 1 0,-1 0 0,1 0 0,-16 4 0,22-3-373,0 0-1,0 0 1,0 1 0,0-1 0,1 1-1,-1 0 1,0 0 0,1 1 0,0-1-1,-1 1 1,1 0 0,0 0 0,0 0-1,1 0 1,-1 0 0,1 0 0,-1 1-1,1-1 1,0 1 0,0 0 0,1 0-1,-1-1 1,1 1 0,0 0 0,-2 8-1,3-9-24,-1 0-1,0-1 0,1 1 1,-1-1-1,1 1 0,0 0 0,0-1 1,0 1-1,1 0 0,-1-1 1,0 1-1,1 0 0,0-1 1,0 1-1,-1-1 0,1 1 0,1-1 1,-1 1-1,0-1 0,1 0 1,-1 0-1,1 0 0,0 0 1,-1 0-1,1 0 0,0 0 0,0 0 1,3 1-1,-1-1 9,0 0 0,0-1 0,0 0 0,0 0 0,0 0 0,0 0 0,1 0 0,-1-1 0,0 0 0,0 0 0,0 0 0,1-1 0,-1 1 0,0-1 0,0 0 0,0 0 0,6-3 0,-3 1 71,0-2 1,0 1 0,-1-1-1,0 1 1,0-2-1,0 1 1,-1-1 0,0 0-1,0 0 1,0 0-1,-1-1 1,0 1 0,0-1-1,0 0 1,-1 0-1,0-1 1,-1 1 0,0-1-1,0 1 1,0-1-1,-1 0 1,0 0 0,0 0-1,-1 1 1,-2-15-1,2 21-149,0 1-1,0 0 0,0-1 0,0 1 0,0 0 1,0-1-1,0 1 0,-1-1 0,1 1 0,0 0 1,0-1-1,0 1 0,-1 0 0,1 0 1,0-1-1,-1 1 0,1 0 0,0 0 0,0-1 1,-1 1-1,1 0 0,0 0 0,-1 0 0,1-1 1,-1 1-1,1 0 0,0 0 0,-1 0 1,1 0-1,0 0 0,-1 0 0,1 0 0,-1 0 1,1 0-1,0 0 0,-1 0 0,1 0 0,0 0 1,-1 0-1,1 0 0,-1 0 0,1 1 1,0-1-1,-1 0 0,1 0 0,0 0 0,-1 1 1,1-1-1,0 0 0,-1 0 0,1 1 0,0-1 1,0 0-1,-1 0 0,1 1 0,0-1 1,0 0-1,0 1 0,-1 0 0,-15 19-970,13-11-136,0 1-1,0 0 1,1-1 0,0 1-1,1 0 1,-1 12 0,2-1-4005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40.852"/>
    </inkml:context>
    <inkml:brush xml:id="br0">
      <inkml:brushProperty name="width" value="0.025" units="cm"/>
      <inkml:brushProperty name="height" value="0.025" units="cm"/>
    </inkml:brush>
  </inkml:definitions>
  <inkml:trace contextRef="#ctx0" brushRef="#br0">91 7 11179,'0'0'5140,"-8"10"-4440,1 1-533,0-1 1,1 1-1,0 0 0,1 0 1,0 0-1,1 1 1,0 0-1,1 0 1,0 0-1,-1 18 1,3-21-68,-3 29 545,3 1 0,0-1-1,8 57 1,-7-93-615,1 0-1,-1 0 1,1 0-1,-1 0 1,1 0 0,0 0-1,0 0 1,0 0-1,0 0 1,0-1-1,0 1 1,0 0-1,0-1 1,1 1-1,-1-1 1,1 1-1,-1-1 1,1 0-1,-1 0 1,5 2-1,-5-2 1,0-1-1,0 0 0,0 0 0,1 0 0,-1 0 1,0 0-1,0 0 0,0-1 0,0 1 0,1 0 1,-1-1-1,0 1 0,0 0 0,0-1 0,0 0 0,0 1 1,0-1-1,0 1 0,0-1 0,0 0 0,0 0 1,-1 0-1,1 0 0,0 1 0,0-1 0,-1 0 1,1 0-1,0 0 0,-1 0 0,1 0 0,-1-1 1,0 1-1,1 0 0,-1 0 0,1-2 0,10-30 38,-2 0 0,-1 0 0,7-60 0,-6-105 2,-8 195-458,3 8 274,1 10-134,-5-12 239,-1 1 0,0-1 0,0 1 0,0-1 0,0 0 0,-1 0 0,1 1 0,-1-1 0,0 0 0,0 0 0,0-1 0,0 1 0,0 0 0,-1-1 0,-3 4 0,-48 38 149,36-31-150,7-4-75,-25 15-3074,35-29-3423,1 5 5692,5-14-5130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41.624"/>
    </inkml:context>
    <inkml:brush xml:id="br0">
      <inkml:brushProperty name="width" value="0.025" units="cm"/>
      <inkml:brushProperty name="height" value="0.025" units="cm"/>
    </inkml:brush>
  </inkml:definitions>
  <inkml:trace contextRef="#ctx0" brushRef="#br0">166 0 5862,'0'0'7302,"-11"12"-6042,-5 6-764,1 1-1,1 1 1,1 0 0,1 0-1,-16 36 1,17-28 141,0 0 1,3 0 0,0 1-1,2 1 1,0-1 0,3 1-1,0 0 1,2 36 0,1-65-610,0-1 0,0 1 0,0 0 0,0-1 0,0 1 1,0-1-1,0 1 0,0 0 0,1-1 0,-1 1 0,0-1 1,0 1-1,0-1 0,1 1 0,-1-1 0,0 1 0,1-1 1,-1 1-1,0-1 0,1 1 0,-1-1 0,1 1 0,-1-1 1,0 0-1,1 1 0,-1-1 0,1 0 0,-1 1 0,1-1 1,-1 0-1,1 0 0,0 1 0,17-10 796,13-28-10,-24 24-803,0-2-1,-1 1 0,-1-1 0,0 1 0,-1-2 1,0 1-1,-2 0 0,0-1 0,0 1 1,-1-1-1,-3-26 0,2 41-24,1 0 1,-1 1-1,0-1 0,0 0 0,-1 1 1,1-1-1,0 0 0,0 1 0,0-1 1,0 0-1,0 1 0,-1-1 0,1 0 1,0 1-1,-1-1 0,1 1 0,0-1 1,-1 1-1,1-1 0,-1 1 0,1-1 1,-1 1-1,1-1 0,-1 1 1,1-1-1,-1 1 0,1 0 0,-1-1 1,0 1-1,1 0 0,-1 0 0,0-1 1,1 1-1,-1 0 0,0 0 0,1 0 1,-1 0-1,0 0 0,1 0 0,-1 0 1,0 0-1,1 0 0,-1 0 0,-1 0 1,1 1-13,-1 0 1,1-1 0,-1 1 0,1 0 0,0 0 0,-1 0-1,1 0 1,0 0 0,-1 0 0,1 0 0,0 1 0,0-1-1,0 0 1,0 1 0,0-1 0,-1 4 0,-1 3 12,0 0 0,1 0 0,0 1 0,0-1 0,1 1 0,0 0 0,0-1 0,1 1 0,0 0 0,1-1 0,0 1 0,0-1 0,4 12 0,-4-16 13,1 0 1,-1 0-1,1 0 1,0 0 0,1 0-1,-1 0 1,1-1-1,-1 1 1,1-1-1,0 0 1,0 0 0,1 0-1,-1 0 1,1 0-1,-1-1 1,1 0 0,0 1-1,0-1 1,0-1-1,0 1 1,0-1 0,0 1-1,1-1 1,-1 0-1,0-1 1,1 1 0,5-1-1,-1 0 26,0 0 0,0-1 0,-1-1-1,1 1 1,0-2 0,-1 1 0,0-1-1,1 0 1,-1-1 0,0 1 0,-1-2-1,1 1 1,-1-1 0,11-10 0,-8 7-5,-1 0 0,0-1 0,0-1 0,-1 1 0,-1-1 1,1-1-1,-2 1 0,1-1 0,7-21 0,-13 28-243,-2 6 81,-9 13 27,-10 26 79,18-33 56,0-1 0,1 1 1,0 0-1,0 0 0,0 0 1,2 15-1,-1-23-10,1 1 0,-1-1 0,0 1 0,1-1 0,-1 1 0,1-1 0,-1 0 0,1 1 0,-1-1 0,1 1 0,-1-1 0,1 0 0,-1 0 0,1 1 0,-1-1 0,1 0 0,0 0 0,-1 0-1,1 0 1,-1 0 0,1 0 0,0 0 0,-1 0 0,1 0 0,-1 0 0,1 0 0,0 0 0,-1 0 0,1 0 0,-1 0 0,1-1 0,0 1 0,22-7 321,-8-1-234,-1-1 1,0-1-1,15-13 0,-19 14-97,0 1 0,1 0 0,0 1 0,0 0 0,0 0 0,22-7 1,-32 13-11,0 1 1,-1 0-1,1 0 1,0 0-1,0 0 1,0 0 0,0 0-1,-1 0 1,1 0-1,0 1 1,0-1 0,0 0-1,-1 0 1,1 1-1,0-1 1,0 0 0,-1 1-1,1-1 1,0 1-1,-1-1 1,1 1 0,0-1-1,-1 1 1,1-1-1,-1 1 1,1 0 0,-1-1-1,1 1 1,-1 0-1,0-1 1,1 1-1,-1 0 1,0 0 0,1 0-1,-1-1 1,0 1-1,0 0 1,0 1 0,8 47 141,-8-43-127,0 0-1,1-1 1,0 1 0,0 0-1,0-1 1,4 11 0,-4-15 11,1 0 1,-1 0 0,1 0 0,-1 0-1,1 0 1,-1 0 0,1 0-1,-1-1 1,1 1 0,0 0-1,-1-1 1,1 0 0,0 1 0,0-1-1,-1 0 1,1 0 0,0 0-1,0 0 1,-1 0 0,1 0 0,0-1-1,0 1 1,-1-1 0,1 1-1,0-1 1,-1 1 0,1-1-1,-1 0 1,4-2 0,47-27 211,-50 28-242,13-9-45,39-24 108,-50 33-113,-1 0 1,1 0 0,-1 1-1,1-1 1,0 1 0,-1 0-1,1 0 1,0 1 0,0-1 0,0 1-1,0-1 1,-1 1 0,5 1-1,-2 9-704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41.972"/>
    </inkml:context>
    <inkml:brush xml:id="br0">
      <inkml:brushProperty name="width" value="0.025" units="cm"/>
      <inkml:brushProperty name="height" value="0.025" units="cm"/>
    </inkml:brush>
  </inkml:definitions>
  <inkml:trace contextRef="#ctx0" brushRef="#br0">6 0 14734,'0'0'3011,"-5"51"-2851,17-43-64,4-4-576,2-3-3877,4-1-4867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42.442"/>
    </inkml:context>
    <inkml:brush xml:id="br0">
      <inkml:brushProperty name="width" value="0.025" units="cm"/>
      <inkml:brushProperty name="height" value="0.025" units="cm"/>
    </inkml:brush>
  </inkml:definitions>
  <inkml:trace contextRef="#ctx0" brushRef="#br0">141 171 9129,'-8'5'2962,"6"-3"-2836,-19 13 1996,-35 33 0,51-43-1768,0 0-1,0 0 0,0 1 0,1-1 1,0 1-1,0 0 0,0 0 0,1 1 1,0-1-1,0 1 0,1 0 0,-1-1 1,0 10-1,3-15-341,-1-1 1,1 1-1,0 0 1,0 0-1,0 0 0,0-1 1,0 1-1,1 0 1,-1 0-1,0 0 0,0-1 1,0 1-1,1 0 1,-1 0-1,0-1 1,1 1-1,-1 0 0,1-1 1,-1 1-1,1 0 1,-1-1-1,1 1 0,-1-1 1,1 1-1,0-1 1,-1 1-1,1-1 1,0 1-1,-1-1 0,2 1 1,28 0 241,-21-2-212,0-2 0,0 1 0,0-1 0,15-7 0,-10 2-12,-1 0-1,0-1 1,0 0 0,-1-1 0,0 0 0,0-1-1,-1 0 1,-1-1 0,0 0 0,0-1 0,11-21-1,-22 38-83,0 0 0,1 0 0,-1 0 0,1 0-1,0 0 1,0 0 0,1 8 0,-1-10 55,0-1 1,1 1 0,-1 0-1,0 0 1,1 0 0,-1 0-1,1 0 1,-1-1 0,1 1-1,0 0 1,0 0 0,0-1-1,0 1 1,0-1 0,0 1-1,0-1 1,0 1 0,1-1-1,1 2 1,4-1 41,-1-1 1,1-1-1,-1 0 0,1 1 0,-1-2 1,1 1-1,-1-1 0,0 0 1,1 0-1,-1-1 0,0 0 0,0 0 1,0-1-1,0 1 0,0-1 1,-1 0-1,1-1 0,-1 1 0,0-1 1,0 0-1,5-6 0,8-6 0,0-1-1,-1-1 0,-1-1 0,16-24 1,-27 36-26,0-1 1,0 1-1,0-1 1,-1 0-1,0 0 1,0 0-1,-1-1 1,-1 1-1,1-1 0,1-11 1,-4 19-20,0 1 0,0 0-1,0-1 1,0 1 0,0 0 0,0-1-1,0 1 1,0 0 0,0-1 0,0 1 0,0 0-1,0 0 1,0-1 0,0 1 0,0 0-1,-1-1 1,1 1 0,0 0 0,0 0 0,0-1-1,0 1 1,-1 0 0,1 0 0,0-1-1,0 1 1,-1 0 0,1 0 0,0 0 0,0-1-1,-1 1 1,1 0 0,0 0 0,0 0-1,-1 0 1,1 0 0,0 0 0,-1 0 0,1-1-1,0 1 1,-1 0 0,1 0 0,-1 0-1,-16 8-125,-13 17-48,22-13 199,-1 0 0,2 0 0,-1 0 0,2 1 0,0 0 0,0 0 0,1 1 0,1-1 0,0 1 0,1 0 0,1 0 0,-2 28 0,4-40-19,0-1 1,0 1 0,0-1-1,1 1 1,-1-1 0,0 1 0,1-1-1,-1 1 1,1-1 0,-1 0 0,1 1-1,0-1 1,-1 0 0,1 1 0,0-1-1,0 0 1,0 0 0,0 0-1,0 0 1,0 0 0,1 0 0,1 1-1,0 0 24,0-1 0,0 1 0,0-1 0,0 0-1,1 0 1,-1-1 0,0 1 0,1 0 0,5-1-1,0 0 49,0 0 0,0-1 0,0 0-1,0-1 1,0 0 0,0 0 0,9-5-1,-3 0-23,-1 0-1,1-2 0,-2 0 0,18-15 0,-24 19 72,-1 0-1,0-1 1,-1 0 0,0 0 0,0 0 0,0-1 0,0 1 0,-1-1 0,0 0-1,5-15 1,-9 22-110,0 0 0,0 0 0,0 0 0,1 0 0,-1 0 0,0 0-1,0-1 1,0 1 0,0 0 0,0 0 0,0 0 0,0 0 0,0 0-1,0-1 1,0 1 0,0 0 0,0 0 0,0 0 0,0 0 0,0 0 0,0-1-1,0 1 1,0 0 0,0 0 0,0 0 0,0 0 0,0-1 0,0 1-1,0 0 1,0 0 0,0 0 0,0 0 0,0 0 0,0 0 0,-1-1 0,1 1-1,0 0 1,0 0 0,0 0 0,0 0 0,0 0 0,0 0 0,0 0-1,-1 0 1,1 0 0,0-1 0,0 1 0,0 0 0,0 0 0,0 0 0,-1 0-1,1 0 1,0 0 0,0 0 0,0 0 0,0 0 0,-1 0 0,-11 7 92,-10 12-209,20-17 102,0 1 0,0-1 1,0 1-1,0-1 0,0 1 1,1 0-1,-1-1 0,1 1 1,0 0-1,0 0 0,0 0 1,0 0-1,0 1 0,1-1 1,-1 0-1,1 0 0,0 6 1,0-7-26,1 0 0,0 0 0,0 0 0,0-1 0,0 1 0,0 0 0,0-1 0,0 1 0,0 0 0,1-1 0,-1 1 0,0-1 0,1 0 1,0 1-1,-1-1 0,1 0 0,0 0 0,-1 0 0,1 0 0,0 0 0,0-1 0,0 1 0,0 0 0,0-1 0,0 0 0,0 1 0,0-1 0,3 0 0,54 1-7292,-29-6-3133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2.568"/>
    </inkml:context>
    <inkml:brush xml:id="br0">
      <inkml:brushProperty name="width" value="0.025" units="cm"/>
      <inkml:brushProperty name="height" value="0.025" units="cm"/>
    </inkml:brush>
  </inkml:definitions>
  <inkml:trace contextRef="#ctx0" brushRef="#br0">1 1 17072,'0'0'5029,"66"29"-7880,-36-16-5669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43.735"/>
    </inkml:context>
    <inkml:brush xml:id="br0">
      <inkml:brushProperty name="width" value="0.025" units="cm"/>
      <inkml:brushProperty name="height" value="0.025" units="cm"/>
    </inkml:brush>
  </inkml:definitions>
  <inkml:trace contextRef="#ctx0" brushRef="#br0">277 36 8936,'1'-2'293,"-1"1"0,0-1 0,0 1 0,0-1 0,-1 1 0,1-1 0,0 1 0,0 0 0,-1-1 0,1 1 0,-1 0 0,1-1 0,-1 1 0,0 0 0,0-1 0,1 1 0,-1 0 0,0 0 0,0 0 0,0 0 0,0 0 0,-2-1 0,2 1-123,-1 0-1,0 1 0,1-1 0,-1 1 0,0-1 0,0 1 0,1 0 1,-1-1-1,0 1 0,0 0 0,1 1 0,-1-1 0,0 0 1,0 0-1,-2 1 0,-3 1-29,1 1 1,0-1-1,-1 1 0,1 0 1,0 1-1,1-1 1,-1 1-1,-8 8 0,0 3 144,1 0 1,1 1-1,0 1 0,2 0 0,0 1 0,0 0 1,2 0-1,0 1 0,1 0 0,1 0 0,-3 21 0,-5 33 1197,-6 123 0,15-129-1564,0-19 125,2-25-14,0 0 0,2 0 0,0 0 0,5 40-1,-3-63-9,-1 0-1,0 0 1,1 0-1,-1 0 1,0 0-1,1 0 0,-1 1 1,0-1-1,1 0 1,-1 0-1,0 0 1,1 0-1,-1 0 1,0 0-1,1 0 1,-1 0-1,0 0 0,1-1 1,-1 1-1,0 0 1,1 0-1,-1 0 1,0 0-1,1 0 1,-1 0-1,0-1 0,0 1 1,1 0-1,-1 0 1,0-1-1,0 1 1,1 0-1,-1 0 1,0-1-1,0 1 0,0 0 1,0 0-1,1-1 1,-1 1-1,0 0 1,0-1-1,12-12 377,86-142 264,-58 88-715,76-98 0,-115 166-1,0 1-1,-1-1 1,1 1-1,-1 0 1,1-1-1,-1 1 1,0-1-1,1 1 1,-1 0-1,0-1 1,0 1-1,0 0 1,-1-1-1,1 1 1,0 0-1,-1-1 0,1 1 1,-1-1-1,1 1 1,-1 0-1,0-1 1,1 0-1,-1 1 1,0-1-1,-2 3 1,3-4 59,-1 1 1,1-1-1,0 0 0,0 0 1,0 0-1,-1 1 0,1-1 1,0 0-1,0 0 1,-1 0-1,1 0 0,0 1 1,0-1-1,-1 0 0,1 0 1,0 0-1,-1 0 0,1 0 1,0 0-1,0 0 1,-1 0-1,1 0 0,0 0 1,-1 0-1,1 0 0,0 0 1,0 0-1,-1 0 0,1 0 1,0 0-1,-1 0 1,1-1-1,0 1 0,0 0 1,-1 0-1,1 0 0,0 0 1,0-1-1,0 1 1,-1 0-1,1 0 0,0 0 1,0-1-1,0 1 0,-1 0 1,1 0-1,0-1 0,0 1 1,0 0-1,0 0 1,0-1-1,0 1 0,0 0 1,0-1-1,0 1 0,-1-1 1,2-28-93,10-33 200,-10 60-75,0 0 0,0 1 0,0-1 0,0 0 0,1 1 0,-1-1 0,0 1 0,1-1 0,-1 1 0,1 0 0,-1 0 0,1-1 0,0 1 0,-1 0 0,1 1 0,0-1 0,0 0 0,0 0 0,0 1 0,-1-1 0,1 1 0,0-1 0,0 1 0,3 0 0,61-2 442,-38 2-494,-27 0 15,126-10-3221,-86 3-2133,-1-2-3959,-21 3 892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44.113"/>
    </inkml:context>
    <inkml:brush xml:id="br0">
      <inkml:brushProperty name="width" value="0.025" units="cm"/>
      <inkml:brushProperty name="height" value="0.025" units="cm"/>
    </inkml:brush>
  </inkml:definitions>
  <inkml:trace contextRef="#ctx0" brushRef="#br0">127 43 8264,'0'0'6198,"-9"3"-5360,1 0-475,1 1 1,-1 0 0,1 0-1,0 0 1,0 1-1,0 0 1,1 1-1,0-1 1,0 1 0,0 0-1,1 1 1,0-1-1,0 1 1,0 0-1,1 1 1,0-1 0,1 1-1,-4 9 1,6-14-252,0-1-1,1 1 1,-1-1 0,1 1 0,-1 0 0,1-1 0,0 1 0,0-1-1,0 1 1,0-1 0,1 1 0,-1 0 0,1 2 0,0-4-62,-1 0 1,1 0-1,0 0 1,-1 0-1,1 0 1,0 0 0,0 0-1,0 0 1,-1 0-1,1 0 1,0 0-1,0-1 1,0 1-1,0 0 1,0-1-1,1 1 1,-1-1-1,0 1 1,0-1 0,2 1-1,2-1 57,0 1 0,0-1 0,0 0 1,0-1-1,0 1 0,0-1 0,0 0 0,0 0 0,0-1 0,0 1 0,-1-1 0,7-3 0,19-12-36,-1-1-1,-1-1 0,-1-2 0,0-1 0,-2-1 0,44-50 1,-56 58-392,-20 22-154,-19 23 214,22-25 249,-26 40-57,29-42 59,-1-1 0,1 1 0,-1 0-1,1 0 1,0 0 0,0 0-1,0 0 1,1 0 0,-1 0 0,1 0-1,-1 0 1,1 0 0,0 6-1,1-9-27,0 1-1,0 0 0,0-1 1,-1 1-1,1-1 0,0 0 0,0 1 1,0-1-1,0 1 0,0-1 1,0 0-1,0 0 0,0 0 0,0 0 1,0 0-1,0 0 0,0 0 1,0 0-1,0 0 0,0 0 0,0 0 1,0 0-1,0-1 0,1 0 1,26-5-1061,-5-4-1035,0-1 0,-1 0-1,-1-2 1,0-1-1,24-19 1,-7 3-2281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44.556"/>
    </inkml:context>
    <inkml:brush xml:id="br0">
      <inkml:brushProperty name="width" value="0.025" units="cm"/>
      <inkml:brushProperty name="height" value="0.025" units="cm"/>
    </inkml:brush>
  </inkml:definitions>
  <inkml:trace contextRef="#ctx0" brushRef="#br0">218 51 5509,'0'0'6155,"-10"9"-3832,-11 11-1532,1 1 0,1 1 0,1 0 1,-21 33-1,31-41-419,-1 1 0,2 0 0,0 0 0,1 1 0,1-1 0,0 1 0,1 1 0,1-1 0,-3 33 0,7-23-319,1 1-1,9 42 0,-6-53 5,-2 0 0,0 1 0,-1-1 0,-1 1 0,-1-1 0,0 1-1,-1 0 1,0-1 0,-6 24 0,6-37 78,0 0 0,1 0-1,-1-1 1,0 1 0,-1-1-1,1 1 1,0-1 0,-1 1-1,1-1 1,-1 0 0,0 0-1,0 0 1,0 0 0,0 0-1,0 0 1,0 0 0,0-1-1,-1 1 1,1-1 0,-1 1-1,-2 0 1,4-2-113,1 0 1,-1 0-1,1-1 0,-1 1 0,1 0 1,-1 0-1,1-1 0,-1 1 0,1 0 1,0-1-1,-1 1 0,1-1 1,0 1-1,-1 0 0,1-1 0,0 1 1,-1-1-1,1 1 0,0-1 1,0 1-1,-1-1 0,1 1 0,0-1 1,0 1-1,0-1 0,0 1 1,0-1-1,0 0 0,0 1 0,0-1 1,0 0-1,-1-24 119,2 20-104,0-14-220,1 1 0,1-1-1,0 1 1,2-1 0,0 1-1,1 0 1,16-32-1,6-4-238,38-54 0,-30 58 457,82-88 0,6-6 60,-123 143-83,0 0-1,0 0 0,1-1 1,-2 1-1,1-1 0,0 1 1,0-1-1,0 1 0,-1-1 0,1 1 1,-1-1-1,1 1 0,-1-1 1,1-3-1,-1 5-7,-1 0 0,1-1 0,0 1 1,-1 0-1,1-1 0,-1 1 0,1 0 0,0 0 1,-1-1-1,1 1 0,-1 0 0,1 0 0,0 0 0,-1 0 1,1-1-1,-1 1 0,1 0 0,-1 0 0,1 0 1,-1 0-1,1 0 0,0 0 0,-1 0 0,1 0 0,-1 0 1,1 1-1,-1-1 0,1 0 0,-1 0 0,1 0 1,-1 1-1,-45 22 98,43-22-106,-13 11 230,0 1 0,-27 26-1,39-35-122,1-1 0,0 1 0,0 0 0,0 0-1,1 0 1,-1 0 0,1 0 0,0 1 0,0-1-1,1 1 1,-1-1 0,1 1 0,0 0 0,0-1-1,1 1 1,-1 0 0,1 0 0,0 5 0,1-8-80,0 0 0,0 1 0,0-1 0,0 0 0,0 0 0,1 0 1,-1 0-1,1 0 0,-1 0 0,1-1 0,0 1 0,0 0 0,-1-1 1,1 0-1,0 1 0,0-1 0,1 0 0,-1 0 0,0 0 0,0 0 1,0 0-1,1 0 0,-1-1 0,0 1 0,1-1 0,-1 0 0,3 0 1,13 3 17,0-2 1,26 0-1,-31-2-39,2 1-484,-1-1 0,1 0-1,0-2 1,-1 1 0,1-2 0,-1 0 0,17-7 0,-17 4-1813,0 0 0,-1 0 0,25-19 0,0-6-5429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45.045"/>
    </inkml:context>
    <inkml:brush xml:id="br0">
      <inkml:brushProperty name="width" value="0.025" units="cm"/>
      <inkml:brushProperty name="height" value="0.025" units="cm"/>
    </inkml:brush>
  </inkml:definitions>
  <inkml:trace contextRef="#ctx0" brushRef="#br0">21 4 10186,'0'0'6011,"9"-2"-5093,1 1-694,-1 1 1,0 0-1,0 0 1,0 1 0,0 0-1,1 1 1,-2 0-1,1 0 1,0 1-1,0 1 1,-1-1-1,1 1 1,-1 0 0,0 1-1,14 11 1,-15-12 67,1 1 0,-1 1 0,0-1 0,-1 1 0,1 0 1,-1 1-1,0-1 0,8 14 0,-12-18-181,-1 1 1,0 0-1,0 0 0,0 0 0,0 1 0,0-1 1,0 0-1,-1 0 0,0 0 0,0 1 1,0-1-1,0 0 0,0 0 0,0 1 1,-1-1-1,0 0 0,1 0 0,-1 0 1,0 0-1,-1 0 0,1 0 0,-1 0 0,1 0 1,-1 0-1,0-1 0,0 1 0,-2 2 1,-21 24 918,-56 49-1,56-56-663,1 2 0,0 0 0,-20 30 0,42-52-346,0 0 0,0 1 0,0-1 0,1 1 0,-1-1 0,1 1 1,0 0-1,0 0 0,0-1 0,0 1 0,0 0 0,1 0 0,-1 0 0,1 0 0,0 0 0,0 0 0,0 0 0,0 0 0,1 4 0,0-5-41,0 1-1,1-1 0,-1 1 1,1-1-1,0 0 0,0 0 1,0 0-1,0 0 0,0 0 1,0 0-1,0-1 0,1 1 1,-1 0-1,1-1 0,-1 0 1,1 0-1,-1 0 0,1 0 1,3 1-1,63 14-5653,-33-11-1393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45.390"/>
    </inkml:context>
    <inkml:brush xml:id="br0">
      <inkml:brushProperty name="width" value="0.025" units="cm"/>
      <inkml:brushProperty name="height" value="0.025" units="cm"/>
    </inkml:brush>
  </inkml:definitions>
  <inkml:trace contextRef="#ctx0" brushRef="#br0">48 0 24087,'0'0'4260,"-48"30"-3844,48-29-224,14-1-1633,6-18-4613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09.799"/>
    </inkml:context>
    <inkml:brush xml:id="br0">
      <inkml:brushProperty name="width" value="0.025" units="cm"/>
      <inkml:brushProperty name="height" value="0.025" units="cm"/>
    </inkml:brush>
  </inkml:definitions>
  <inkml:trace contextRef="#ctx0" brushRef="#br0">10 1 13933,'0'0'5157,"-2"13"-3678,-1-1-1154,2-1-1,-1 1 1,1-1 0,1 1 0,0-1-1,1 1 1,0-1 0,0 1 0,2-1-1,-1 0 1,6 13 0,8 9-173,2-1 0,1 0 0,2-2 0,1 0 0,30 31 0,30 39-803,-81-98 480,1-1-1,-1 1 0,0-1 0,1 1 1,-1-1-1,0 1 0,0 0 0,0-1 0,0 1 1,-1 0-1,1 0 0,0 0 0,-1 0 1,1 0-1,-1 0 0,0 0 0,1 0 0,-1-1 1,0 1-1,0 0 0,0 0 0,-1 0 1,1 0-1,-1 3 0,-1-3-331,0-1 0,0 1 0,-1 0-1,1-1 1,0 0 0,-1 0 0,1 1 0,0-1 0,-1-1-1,0 1 1,1 0 0,-1-1 0,1 1 0,-1-1 0,0 0-1,1 0 1,-6 0 0,-26 0-3730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0.127"/>
    </inkml:context>
    <inkml:brush xml:id="br0">
      <inkml:brushProperty name="width" value="0.025" units="cm"/>
      <inkml:brushProperty name="height" value="0.025" units="cm"/>
    </inkml:brush>
  </inkml:definitions>
  <inkml:trace contextRef="#ctx0" brushRef="#br0">6 413 11627,'0'0'14157,"-6"-58"-13452,35 23 128,15-4-257,6-5-287,6-2-225,-3 0-32,3 2-833,-10 7-2178,-8 3-1889,-12 4-3717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0.458"/>
    </inkml:context>
    <inkml:brush xml:id="br0">
      <inkml:brushProperty name="width" value="0.025" units="cm"/>
      <inkml:brushProperty name="height" value="0.025" units="cm"/>
    </inkml:brush>
  </inkml:definitions>
  <inkml:trace contextRef="#ctx0" brushRef="#br0">32 79 20788,'0'0'5381,"63"-36"-4965,-24 20-416,2 3 0,6 4-480,-5 5-1794,-2 4-385,-10 0-480,-10 6-2722,-11 9-3428</inkml:trace>
  <inkml:trace contextRef="#ctx0" brushRef="#br0" timeOffset="1">0 280 15503,'0'0'8936,"61"25"-7591,-20-25 97,11-9-898,1-3-416,1 3-160,-6 2-1313,-9 0-2467,-8 0-3939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1.649"/>
    </inkml:context>
    <inkml:brush xml:id="br0">
      <inkml:brushProperty name="width" value="0.025" units="cm"/>
      <inkml:brushProperty name="height" value="0.025" units="cm"/>
    </inkml:brush>
  </inkml:definitions>
  <inkml:trace contextRef="#ctx0" brushRef="#br0">390 86 5093,'10'-8'4521,"4"-6"-2839,29-27 2300,-10 18 3588,-41 37-5829,-16 16-1270,-2-2 0,-1 0 0,-1-2 0,-32 22 0,-133 82 1161,189-127-1610,-4 2 23,0 1 0,-1-2 0,1 1 0,-1-1 0,-1 0 0,1-1 0,0 0 0,-18 3 0,26-6-42,-1 0 0,1 0 0,0-1 0,0 1 0,0-1 0,0 1 0,0-1 0,0 1-1,0-1 1,0 1 0,0-1 0,1 0 0,-1 1 0,0-1 0,0 0 0,0 0 0,1 0 0,-1 0-1,1 0 1,-1 0 0,0 0 0,1 0 0,0 0 0,-1 0 0,1 0 0,-1 0 0,1 0-1,0 0 1,0 0 0,0 0 0,0-1 0,0 1 0,0 0 0,0 0 0,0 0 0,0-1-1,4-48-370,-2 43 325,1 0 0,-1 0 0,1 0 0,0 1 0,1-1 0,0 1 0,0 0 0,0 0 0,0 0 0,1 1 0,0-1 0,0 1 0,1 0 0,-1 1 0,1-1 0,0 1 0,0 0 0,1 1 0,-1 0 0,1 0 0,0 0 0,0 1 0,0-1 0,8 0 0,4-2 20,0 2 0,1 0 0,0 1 0,-1 1 0,1 0-1,0 2 1,36 5 0,-41-2 49,0 0 0,0 1 0,-1 0 1,1 2-1,-1-1 0,-1 2 0,18 11 0,83 72 459,-92-76-330,-8-13-1907,-4-10-4739,-5-11-4725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3.036"/>
    </inkml:context>
    <inkml:brush xml:id="br0">
      <inkml:brushProperty name="width" value="0.025" units="cm"/>
      <inkml:brushProperty name="height" value="0.025" units="cm"/>
    </inkml:brush>
  </inkml:definitions>
  <inkml:trace contextRef="#ctx0" brushRef="#br0">2 0 5285,'0'35'12012,"-1"9"-6537,4 30-5147,-2-61-407,1 0-1,0 0 1,1-1-1,0 1 1,1 0-1,0-1 0,9 16 1,-12-26 119,0-1 1,0 0-1,-1 1 1,1-1-1,1 0 1,-1 1-1,0-1 0,0 0 1,0 0-1,1 0 1,-1 0-1,0 0 1,1-1-1,-1 1 0,1 0 1,-1 0-1,1-1 1,-1 1-1,1-1 1,-1 0-1,1 1 1,0-1-1,-1 0 0,1 0 1,0 0-1,-1 0 1,1 0-1,-1 0 1,1-1-1,0 1 0,-1 0 1,1-1-1,-1 1 1,1-1-1,-1 0 1,1 1-1,-1-1 0,1 0 1,-1 0-1,0 0 1,0 0-1,3-2 1,5-5 299,-1 1-1,1-1 1,-1-1 0,10-13 0,1-4 66,20-40 1,6-9-254,-45 76-157,0-1 0,0 0 0,0 1 0,0-1 1,0 0-1,0 1 0,0-1 0,0 0 0,0 1 0,0-1 0,0 0 0,1 1 0,-1-1 0,0 0 0,0 0 1,0 1-1,1-1 0,-1 0 0,0 0 0,0 1 0,1-1 0,-1 0 0,0 0 0,0 0 0,1 1 0,-1-1 1,0 0-1,1 0 0,-1 0 0,0 0 0,1 0 0,-1 0 0,0 1 0,1-1 0,-1 0 0,0 0 0,1 0 1,-1 0-1,0 0 0,1 0 0,-1 0 0,0-1 0,1 1 0,-1 0 0,0 0 0,1 0 0,-1 0 0,0 0 0,1 0 1,-1-1-1,0 1 0,0 0 0,1 0 0,-1 0 0,0-1 0,0 1 0,1 0 0,-1-1 0,0 1 0,1-1 1,-1 37 44,0-32-36,0 8-30,1 16 181,-1-27-149,1-1-1,-1 1 1,1-1 0,-1 1-1,0-1 1,1 1-1,-1-1 1,1 0 0,-1 1-1,1-1 1,-1 0-1,1 1 1,-1-1 0,1 0-1,0 1 1,-1-1-1,1 0 1,-1 0 0,1 0-1,0 0 1,-1 0-1,1 0 1,-1 0 0,1 0-1,0 0 1,-1 0-1,1 0 1,-1 0 0,1 0-1,0 0 1,-1-1-1,1 1 1,-1 0 0,1 0-1,-1-1 1,1 1-1,-1 0 1,1-1 0,-1 1-1,1 0 1,-1-1-1,1 1 1,0-1 0,16-11 77,0 0 0,26-25 1,-32 26-84,1 0 0,0 2 0,0-1 1,1 1-1,1 1 0,22-11 0,-35 19-6,-1 0 0,1-1 0,0 1-1,0 0 1,-1 0 0,1-1 0,0 1-1,0 0 1,0 0 0,0 0 0,0 0-1,-1 0 1,1 0 0,0 0 0,0 0-1,0 1 1,0-1 0,-1 0 0,1 0 0,0 1-1,0-1 1,-1 0 0,1 1 0,0-1-1,0 1 1,-1-1 0,2 2 0,-1 0 6,0-1 1,0 1-1,0 0 0,0 0 1,0 0-1,-1 0 1,1 0-1,-1 0 0,1 0 1,-1 0-1,1 3 1,-5 69 276,2-50-144,18-21-1752,-4-5-3672,-1-7-4201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42.793"/>
    </inkml:context>
    <inkml:brush xml:id="br0">
      <inkml:brushProperty name="width" value="0.025" units="cm"/>
      <inkml:brushProperty name="height" value="0.025" units="cm"/>
    </inkml:brush>
  </inkml:definitions>
  <inkml:trace contextRef="#ctx0" brushRef="#br0">1 187 8776,'0'0'2280,"8"-2"-2141,42-6 795,0 3 1,1 1-1,68 6 1,0-2-654,-111 0-253,1994-80 2688,-197 21-2070,-650 44-626,2 1 8,-94 22 65,88 0 28,-351-19 68,458 4 156,-989 21-3057,-227-14-2445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3.074"/>
    </inkml:context>
    <inkml:brush xml:id="br0">
      <inkml:brushProperty name="width" value="0.025" units="cm"/>
      <inkml:brushProperty name="height" value="0.025" units="cm"/>
    </inkml:brush>
  </inkml:definitions>
  <inkml:trace contextRef="#ctx0" brushRef="#br0">186 172 9929,'0'0'6866,"-10"-4"-3925,-1-1-2502,0 2 1,0-1-1,0 1 1,0 1-1,-1 0 1,-15 0-1,24 2-371,0-1 0,0 1-1,-1 0 1,1 1-1,0-1 1,0 0-1,0 1 1,0 0 0,0 0-1,0 0 1,0 0-1,0 0 1,0 0-1,0 1 1,1 0 0,-1-1-1,1 1 1,-1 0-1,1 0 1,-1 0-1,1 1 1,0-1 0,0 0-1,0 1 1,1 0-1,-1-1 1,0 1 0,1 0-1,0 0 1,0 0-1,-1 0 1,0 5-1,2-7-51,0-1-1,0 1 0,0 0 0,-1 0 1,1-1-1,0 1 0,0 0 0,0 0 1,0-1-1,0 1 0,1 0 0,-1-1 1,0 1-1,0 0 0,0 0 1,1-1-1,-1 1 0,0 0 0,1-1 1,-1 1-1,0-1 0,1 1 0,-1 0 1,1-1-1,-1 1 0,1-1 0,-1 1 1,1-1-1,-1 1 0,1-1 0,0 0 1,1 1-1,28 1 485,-21-4-343,0 0 0,0 0 0,-1-1 0,17-7 0,-9-1-105,0 0 0,-1-1 0,0-1 0,-1 0 0,-1-1 1,0-1-1,0 0 0,-2 0 0,0-1 0,-1-1 0,0 0 1,8-22-1,-27 61-219,2 0 0,-6 28 0,11-43 179,0 0 1,1 1-1,0-1 0,0 1 1,1 0-1,0-1 0,0 1 1,1-1-1,0 1 1,0-1-1,5 15 0,-3-18-3,1 1 0,-1-1-1,1 0 1,0 0 0,0-1-1,0 1 1,0-1 0,1 1-1,0-1 1,-1-1 0,1 1-1,0-1 1,0 0 0,0 0-1,1 0 1,-1-1 0,0 0-1,1 0 1,-1 0 0,1 0-1,5-1 1,-4 1 1,1-1 1,-1 0-1,0 0 1,1-1-1,-1 0 1,0 0-1,0-1 1,0 1-1,0-2 0,0 1 1,0-1-1,0 0 1,-1 0-1,1-1 1,8-6-1,-6 1-1,-2 1 0,1-1 0,-1 0 0,0-1 0,-1 0 0,0 0 1,-1 0-1,0-1 0,5-16 0,-21 58 12,9-26 41,0 0-1,0 0 1,0 0-1,1 0 1,0 0-1,0 0 1,-1 9 0,2-12-53,1 0 0,-1 0 0,1-1 1,-1 1-1,1 0 0,0 0 1,-1-1-1,1 1 0,0 0 1,0-1-1,0 1 0,0-1 0,1 0 1,-1 1-1,0-1 0,1 0 1,-1 1-1,0-1 0,1 0 0,0 0 1,-1 0-1,1 0 0,0-1 1,-1 1-1,1 0 0,0-1 1,1 1-1,11 4-16,-1-2 0,0 0 0,1 0 0,0-1-1,-1-1 1,1 0 0,0-1 0,0 0 0,0-1 0,-1-1 0,15-3 0,-23 4 7,-1 0 1,1 0-1,0-1 0,-1 0 0,1 1 1,-1-2-1,0 1 0,1 0 1,-1-1-1,0 0 0,-1 0 0,1 0 1,0 0-1,-1 0 0,0-1 1,0 0-1,0 0 0,0 0 0,0 0 1,-1 0-1,0 0 0,0-1 1,0 1-1,0-1 0,-1 1 1,1-1-1,-1 0 0,-1 1 0,1-1 1,0 0-1,-1 0 0,0 0 1,-1 0-1,0-5 0,1 9 6,0 0-1,0 0 1,-1 0-1,1 0 1,0 0-1,-1 0 1,1 0-1,-1 0 1,1 0-1,-1 0 1,0 0-1,1 0 1,-1 0 0,0 0-1,0 0 1,1 1-1,-1-1 1,0 0-1,0 1 1,0-1-1,0 0 1,0 1-1,0-1 1,0 1-1,0-1 1,0 1-1,0 0 1,0 0-1,-1-1 1,1 1 0,0 0-1,0 0 1,0 0-1,0 0 1,0 0-1,0 0 1,-1 1-1,1-1 1,0 0-1,0 0 1,0 1-1,0-1 1,-1 1-1,-1 0 6,0 0-1,1 0 0,-1 0 0,1 0 0,-1 0 1,1 1-1,-1-1 0,1 1 0,0 0 0,0-1 1,0 1-1,0 0 0,0 0 0,0 1 1,0-1-1,1 0 0,-3 4 0,3-4 6,1 1-1,-1-1 0,0 1 1,1-1-1,0 1 0,0 0 1,0-1-1,0 1 0,0-1 1,0 1-1,0 0 1,1-1-1,-1 1 0,1-1 1,0 1-1,0-1 0,0 1 1,0-1-1,0 0 1,3 4-1,0-2 32,-1 0 1,1 0-1,0-1 1,0 1-1,0-1 1,0 0-1,1 0 1,0-1-1,8 4 1,3 1-508,0-2 1,1 0-1,0-1 1,-1-1-1,25 1 1,-34-3-309,-3-1 14,-1 1 0,1-1 0,-1 0 0,1 0 0,-1 0 0,0-1 0,1 1 0,6-2 0,0-11-5908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3.699"/>
    </inkml:context>
    <inkml:brush xml:id="br0">
      <inkml:brushProperty name="width" value="0.025" units="cm"/>
      <inkml:brushProperty name="height" value="0.025" units="cm"/>
    </inkml:brush>
  </inkml:definitions>
  <inkml:trace contextRef="#ctx0" brushRef="#br0">135 440 4740,'-11'2'7085,"1"0"-6717,-85 16 7703,77-14-4176,66-10-3124,42-12 345,131-45 0,-114 31-951,1015-251-1451,-968 254-1282,-153 29 2536,-1 0 0,0 0 1,0 0-1,1 0 0,-1 0 0,0 0 0,0 0 1,0-1-1,1 1 0,-1 0 0,0 0 0,0 0 1,0 0-1,0 0 0,1 0 0,-1-1 1,0 1-1,0 0 0,0 0 0,0 0 0,0-1 1,1 1-1,-1 0 0,0 0 0,0 0 0,0-1 1,0 1-1,0 0 0,0 0 0,0 0 1,0-1-1,0 1 0,0 0 0,0 0 0,0 0 1,0-1-1,0 1 0,0 0 0,0 0 0,0-1 1,0 1-1,0 0 0,0 0 0,0 0 1,-1-1-1,1 1 0,0 0 0,0 0 0,0 0 1,0 0-1,0-1 0,0 1 0,-1 0 0,1 0 1,0 0-1,0 0 0,0 0 0,-1-1 0,1 1 1,0 0-1,0 0 0,-1 0 0,-12-10-2545,12 10 1786,-15-14-7189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4.378"/>
    </inkml:context>
    <inkml:brush xml:id="br0">
      <inkml:brushProperty name="width" value="0.025" units="cm"/>
      <inkml:brushProperty name="height" value="0.025" units="cm"/>
    </inkml:brush>
  </inkml:definitions>
  <inkml:trace contextRef="#ctx0" brushRef="#br0">1 50 4933,'0'0'13885,"1"8"-12844,7 94 1610,-10 191 1,-3-95-903,8-188-1264,4-19-114,7-21 273,0-22-161,-2-1-1,6-64 1,-13 76-516,1 0 0,1 1 0,3-1-1,1 2 1,23-52 0,-31 84-76,0 0-1,1 1 1,0-1-1,0 1 1,0 0-1,1 0 1,0 1 0,0-1-1,0 1 1,1 0-1,0 0 1,0 1-1,0 0 1,1 0 0,-1 0-1,1 1 1,0 0-1,0 0 1,0 1-1,0 0 1,0 0-1,1 0 1,-1 1 0,0 0-1,1 1 1,-1 0-1,12 0 1,-18 1 104,0-1 0,1 0 0,-1 0 0,0 1 0,1-1 0,-1 1 0,0-1 0,1 1 0,-1 0 0,0-1 0,0 1 1,0 0-1,0 0 0,0 0 0,0 0 0,0 0 0,0 0 0,0 0 0,0 0 0,0 0 0,0 0 0,-1 1 0,1-1 0,-1 0 0,1 1 0,-1-1 0,1 0 1,-1 1-1,0-1 0,1 0 0,-1 1 0,0-1 0,0 0 0,0 1 0,0-1 0,0 1 0,-1-1 0,1 0 0,0 1 0,-1-1 0,1 0 0,-1 1 0,1-1 1,-2 2-1,0 4 63,-1 1 0,0 0 1,-1-1-1,1 0 1,-2 0-1,-5 8 1,-6 4 190,-1-1-1,0 0 1,-1-2 0,-2 0 0,-20 13 0,27-21-119,1 0-1,-1-1 1,-1 0 0,1-1 0,-1 0 0,-1-1 0,1-1 0,0 0 0,-23 2 0,36-6-161,1 0 0,-1 0 0,0 1 1,1-1-1,-1 0 0,0 0 1,1 0-1,-1 0 0,0 0 0,1 0 1,-1 0-1,0 0 0,1-1 0,-1 1 1,0 0-1,1 0 0,-1 0 1,0-1-1,1 1 0,-1 0 0,1-1 1,-1 1-1,1 0 0,-1-1 1,1 1-1,-1-1 0,1 1 0,-1-1 1,1 1-1,0-1 0,-1 1 0,1-1 1,0 0-1,-1 1 0,1-1 1,0 1-1,0-1 0,-1 0 0,1 1 1,0-1-1,0 0 0,0 1 0,0-1 1,0 0-1,0 1 0,0-1 1,0 0-1,0 1 0,0-1 0,1 0 1,-1 1-1,0-1 0,1-1 1,0-1-343,1 0 1,-1-1 0,1 1 0,0 0 0,0 0-1,0 0 1,0 0 0,1 0 0,3-3 0,6-3-2153,0 0-1,1 1 1,24-12 0,12-1-5130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4.709"/>
    </inkml:context>
    <inkml:brush xml:id="br0">
      <inkml:brushProperty name="width" value="0.025" units="cm"/>
      <inkml:brushProperty name="height" value="0.025" units="cm"/>
    </inkml:brush>
  </inkml:definitions>
  <inkml:trace contextRef="#ctx0" brushRef="#br0">220 1 18097,'0'0'2755,"-64"52"-1538,37-21-96,0 4-256,2 2-449,4-1-224,3-3-128,2-3-64,5-6 0,4-5 64,3-7-352,4-8-961,9-18-5638,-2-14-3394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5.055"/>
    </inkml:context>
    <inkml:brush xml:id="br0">
      <inkml:brushProperty name="width" value="0.025" units="cm"/>
      <inkml:brushProperty name="height" value="0.025" units="cm"/>
    </inkml:brush>
  </inkml:definitions>
  <inkml:trace contextRef="#ctx0" brushRef="#br0">1 0 17232,'0'0'6567,"25"56"-4806,0-36-704,12-2-576,4-1-289,6 0-160,8-5-224,-5-3-2115,-6-4-3650,-10-5-10443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5.805"/>
    </inkml:context>
    <inkml:brush xml:id="br0">
      <inkml:brushProperty name="width" value="0.025" units="cm"/>
      <inkml:brushProperty name="height" value="0.025" units="cm"/>
    </inkml:brush>
  </inkml:definitions>
  <inkml:trace contextRef="#ctx0" brushRef="#br0">4 0 7911,'0'0'13229,"-4"74"-12076,8-45-192,5 1-384,12-1-385,1-3-160,3-8 32,8-6-160,1-12-673,6 0-1089,3-19-800,-4-11-2083,-9-6-2754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6.179"/>
    </inkml:context>
    <inkml:brush xml:id="br0">
      <inkml:brushProperty name="width" value="0.025" units="cm"/>
      <inkml:brushProperty name="height" value="0.025" units="cm"/>
    </inkml:brush>
  </inkml:definitions>
  <inkml:trace contextRef="#ctx0" brushRef="#br0">129 58 10698,'0'0'4741,"-29"53"-1987,10-15-832,1 9-96,0 3-673,2 5-160,3 0-128,3 0-449,4-6-224,6-7-160,0-6-32,7-12-801,8-16-2145,3-8-1859,-2-13-3459</inkml:trace>
  <inkml:trace contextRef="#ctx0" brushRef="#br0" timeOffset="1">377 11 16752,'0'0'3715,"4"50"-3298,26-44-97,4-5 96,9-2-223,5-2-129,2-10 0,-7-2-96,-4 1-321,-5 3-1024,-14 4-2210,-11 3-2531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6.542"/>
    </inkml:context>
    <inkml:brush xml:id="br0">
      <inkml:brushProperty name="width" value="0.025" units="cm"/>
      <inkml:brushProperty name="height" value="0.025" units="cm"/>
    </inkml:brush>
  </inkml:definitions>
  <inkml:trace contextRef="#ctx0" brushRef="#br0">1 112 17457,'0'0'7014,"69"4"-5508,-15-20-289,14-7-545,5-2-544,-5 3-224,-11 5-1922,-13 5-4163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6.969"/>
    </inkml:context>
    <inkml:brush xml:id="br0">
      <inkml:brushProperty name="width" value="0.025" units="cm"/>
      <inkml:brushProperty name="height" value="0.025" units="cm"/>
    </inkml:brush>
  </inkml:definitions>
  <inkml:trace contextRef="#ctx0" brushRef="#br0">1 438 7623,'0'0'14638,"15"-12"-13864,26-23-381,-3-2 1,66-81-1,-87 95-354,55-79 36,-64 90-41,-1-1 0,0-1 0,0 1 0,-2-1 0,0 0 0,4-16 0,-18 91-74,2 1 0,4 0 0,4 64 0,-1-119-203,1 0 0,0 1 0,1-1 0,0 0 0,0 0 0,1 0 0,-1 0 0,2-1 0,6 13 0,-9-17 100,0 0 0,1-1 0,-1 1-1,0-1 1,1 1 0,-1-1 0,0 0 0,1 1 0,0-1 0,-1 0 0,1 0 0,0 0 0,-1 0 0,1-1-1,0 1 1,0 0 0,0-1 0,0 1 0,0-1 0,0 0 0,0 1 0,0-1 0,0 0 0,0 0 0,-1 0 0,1-1-1,0 1 1,0 0 0,0-1 0,0 1 0,0-1 0,0 0 0,0 0 0,-1 1 0,1-1 0,0 0 0,-1-1-1,1 1 1,0 0 0,-1 0 0,3-3 0,19-21-8649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7.294"/>
    </inkml:context>
    <inkml:brush xml:id="br0">
      <inkml:brushProperty name="width" value="0.025" units="cm"/>
      <inkml:brushProperty name="height" value="0.025" units="cm"/>
    </inkml:brush>
  </inkml:definitions>
  <inkml:trace contextRef="#ctx0" brushRef="#br0">1 10 14510,'0'0'8648,"73"44"-8456,-36-44-96,-1-14-1249,2-4-2755,-5-4-4516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7.639"/>
    </inkml:context>
    <inkml:brush xml:id="br0">
      <inkml:brushProperty name="width" value="0.025" units="cm"/>
      <inkml:brushProperty name="height" value="0.025" units="cm"/>
    </inkml:brush>
  </inkml:definitions>
  <inkml:trace contextRef="#ctx0" brushRef="#br0">265 1 10474,'0'0'4698,"-3"13"-2227,-14 41-1104,-2-1 0,-2 0-1,-3-2 1,-2-1-1,-63 92 1,85-135-1264,3-5-77,0 0 0,0 0 0,-1 0-1,1 0 1,0 0 0,-1-1 0,1 1 0,-1 0-1,0-1 1,1 1 0,-1-1 0,0 1 0,0-1-1,0 0 1,0 0 0,0 0 0,0 0 0,-1 0 0,-3 1-1,5-6-88,-1 1 0,1-1 0,0 1 0,0-1-1,0 0 1,1 0 0,-1 1 0,1-1 0,0 0-1,0 0 1,0 1 0,1-5 0,-1 0-263,0-65-1854,1 33 1086,-2 1 0,-10-72 0,7 103 1749,2 18 106,3 20 274,2-24-784,0 1 0,0-1 0,1 0 1,0 0-1,0 0 0,0 0 0,1 0 1,-1-1-1,1 0 0,1 0 0,-1-1 1,1 1-1,-1-1 0,1 0 0,1-1 1,-1 1-1,13 4 0,1 0-38,0-1 1,1-1-1,0 0 1,35 3-1,-24-6-1452,-13-3-2455,-5 0-4116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3.432"/>
    </inkml:context>
    <inkml:brush xml:id="br0">
      <inkml:brushProperty name="width" value="0.025" units="cm"/>
      <inkml:brushProperty name="height" value="0.025" units="cm"/>
    </inkml:brush>
  </inkml:definitions>
  <inkml:trace contextRef="#ctx0" brushRef="#br0">0 0 15951,'0'0'6630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8.248"/>
    </inkml:context>
    <inkml:brush xml:id="br0">
      <inkml:brushProperty name="width" value="0.025" units="cm"/>
      <inkml:brushProperty name="height" value="0.025" units="cm"/>
    </inkml:brush>
  </inkml:definitions>
  <inkml:trace contextRef="#ctx0" brushRef="#br0">122 0 11499,'0'0'3139,"53"66"-1570,-26-22 353,2 9-865,-1 3-224,1 2-160,-8 2-225,-10 1-32,-9 3 1,-2-1-129,-23 3-96,-8-2-160,-8-8 32,-9-6-640,-9-13-1314,-2-17-1473,-6-16-2883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8.636"/>
    </inkml:context>
    <inkml:brush xml:id="br0">
      <inkml:brushProperty name="width" value="0.025" units="cm"/>
      <inkml:brushProperty name="height" value="0.025" units="cm"/>
    </inkml:brush>
  </inkml:definitions>
  <inkml:trace contextRef="#ctx0" brushRef="#br0">203 1 10378,'0'0'1201,"-10"1"502,4-1-1508,0 1 1,1 0-1,-1 0 0,0 0 1,1 1-1,0-1 1,-1 1-1,1 1 0,0-1 1,0 1-1,0 0 1,0 0-1,0 0 0,1 1 1,0 0-1,-1 0 0,1 0 1,1 0-1,-7 9 1,-2 7-10,1 0 1,1 1 0,1 0 0,1 0 0,0 1 0,2 0 0,-5 34 0,5-16-25,2-1 1,2 1 0,4 59 0,-1-85-198,1 1 0,0-1 1,1 0-1,1-1 0,0 1 0,1 0 1,0-1-1,1 0 0,0 0 1,1-1-1,1 0 0,13 17 1,-14-20-326,1-1 0,1-1 1,-1 1-1,1-1 0,0-1 0,1 0 1,-1 0-1,1 0 0,1-2 0,-1 1 1,1-1-1,-1-1 0,1 0 1,0 0-1,0-1 0,16 1 0,49-2-4498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9.356"/>
    </inkml:context>
    <inkml:brush xml:id="br0">
      <inkml:brushProperty name="width" value="0.025" units="cm"/>
      <inkml:brushProperty name="height" value="0.025" units="cm"/>
    </inkml:brush>
  </inkml:definitions>
  <inkml:trace contextRef="#ctx0" brushRef="#br0">12 106 13421,'0'0'7682,"-2"10"-7437,-4 47 652,3 64 0,3-119-867,-1 0 1,1 0-1,0 0 0,1 0 1,-1 0-1,0 0 0,0 0 1,1 0-1,-1 0 1,1 0-1,0 0 0,-1 0 1,1 0-1,0-1 0,0 1 1,0 0-1,1-1 0,-1 1 1,2 2-1,-2-4 13,1 1 0,-1 0-1,0-1 1,1 1 0,-1-1-1,1 0 1,-1 1 0,1-1-1,-1 0 1,1 0 0,-1 0 0,0 0-1,1 0 1,-1 0 0,1 0-1,-1-1 1,1 1 0,-1-1-1,1 1 1,0-1 0,7-3 159,-1 0-1,-1 0 1,1-1 0,-1 0-1,1-1 1,-2 1 0,8-8 0,162-189 1410,-176 202-1611,0 0 1,0 0-1,0 0 1,0 0 0,0 0-1,1 0 1,-1-1-1,0 1 1,0 0-1,0 0 1,0 0 0,0 0-1,1 0 1,-1 0-1,0 0 1,0 0-1,0 0 1,0 0 0,1 0-1,-1 0 1,0 0-1,0 0 1,0 0-1,1 0 1,-1 0 0,0 0-1,0 0 1,0 0-1,0 0 1,1 0-1,-1 0 1,0 0 0,0 0-1,0 0 1,0 1-1,0-1 1,1 0-1,-1 0 1,0 0 0,0 0-1,0 0 1,0 0-1,0 1 1,0-1-1,0 0 1,0 0 0,1 0-1,-1 0 1,0 0-1,0 1 1,0-1-1,0 0 1,0 0-1,0 0 1,0 0 0,0 1-1,0-1 1,0 0-1,3 21 64,-2 31-5,-1-45-58,-1 6-2,2 20 18,0-32-16,-1-1-1,0 1 1,0-1-1,1 1 1,-1 0-1,0-1 1,1 1-1,-1-1 0,1 1 1,-1-1-1,1 1 1,-1-1-1,1 1 1,-1-1-1,1 0 1,0 1-1,-1-1 1,1 0-1,-1 1 1,1-1-1,0 0 0,-1 0 1,1 1-1,0-1 1,-1 0-1,1 0 1,0 0-1,-1 0 1,1 0-1,0 0 1,-1 0-1,1 0 0,0-1 1,-1 1-1,1 0 1,0 0-1,-1 0 1,1-1-1,0 1 1,-1 0-1,1-1 1,12-6 40,-1 0 1,-1-1 0,0 0 0,0-1-1,0 0 1,-1-1 0,13-16 0,-4 6-17,5-5-44,-13 12-8,0 1 1,1 0-1,0 1 0,1 0 1,0 1-1,27-16 0,-40 26 20,1 0 0,-1 0 0,1 0 0,-1 0 0,0 0 0,1 0 0,-1 0 0,1 1-1,-1-1 1,1 0 0,-1 0 0,1 0 0,-1 0 0,0 1 0,1-1 0,-1 0-1,1 0 1,-1 1 0,0-1 0,1 0 0,-1 1 0,0-1 0,1 0 0,-1 1 0,0-1-1,0 0 1,1 1 0,-1-1 0,0 1 0,0-1 0,0 1 0,1-1 0,-1 1-1,0-1 1,0 0 0,0 1 0,0-1 0,0 1 0,0-1 0,0 1 0,0-1 0,0 1-1,0-1 1,0 1 0,-1-1 0,1 1 0,0-1 0,0 0 0,0 1 0,0-1 0,-1 1-1,-5 29 11,-19 33 15,19-51-28,0 2 1,1-1-1,0 0 1,1 1 0,0 0-1,1 0 1,-1 18-1,5-31-311,0-1-1,-1 1 0,1-1 0,0 1 1,0-1-1,-1 0 0,1 0 0,0 1 0,0-1 1,0 0-1,-1 0 0,1 0 0,0 0 0,0 0 1,0 0-1,0 0 0,-1 0 0,1 0 1,0 0-1,0 0 0,1-1 0,4-3-6635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19.781"/>
    </inkml:context>
    <inkml:brush xml:id="br0">
      <inkml:brushProperty name="width" value="0.025" units="cm"/>
      <inkml:brushProperty name="height" value="0.025" units="cm"/>
    </inkml:brush>
  </inkml:definitions>
  <inkml:trace contextRef="#ctx0" brushRef="#br0">1 750 10762,'0'0'10378,"11"1"-9182,5-2-783,0 0 1,0-1-1,0-1 1,0-1 0,27-9-1,90-41 1098,-44 17-1088,647-191 215,-274 95-1901,-361 100 1209,-2-5-1,-2-4 1,-2-4-1,94-62 1,-182 103-683,-9 3-1307,-12 3-1466,13-1 3480,-30 8-6050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0.335"/>
    </inkml:context>
    <inkml:brush xml:id="br0">
      <inkml:brushProperty name="width" value="0.025" units="cm"/>
      <inkml:brushProperty name="height" value="0.025" units="cm"/>
    </inkml:brush>
  </inkml:definitions>
  <inkml:trace contextRef="#ctx0" brushRef="#br0">1 1 14157,'0'0'7250,"2"8"-5723,26 149 1620,-13-36-2732,-1 124 0,-22-389-478,3 93-112,2 0 0,7-78 1,-4 122 161,1 0 1,1 0-1,-1 0 1,1 0 0,1 0-1,-1 1 1,1-1 0,0 1-1,0-1 1,1 1-1,0 0 1,0 1 0,0-1-1,1 1 1,0-1 0,0 2-1,0-1 1,1 0-1,8-5 1,-4 5-7,-1 1 1,1 0-1,-1 0 0,1 1 0,1 0 1,-1 1-1,0 0 0,0 0 0,1 1 1,-1 1-1,1-1 0,15 3 0,-25-2 19,0 0 0,0 0-1,-1-1 1,1 1-1,0 0 1,0 0-1,0 0 1,0 0 0,-1 0-1,1 1 1,0-1-1,0 0 1,0 0-1,0 0 1,-1 1 0,1-1-1,0 0 1,0 1-1,-1-1 1,1 1 0,0-1-1,-1 1 1,1-1-1,0 1 1,-1-1-1,1 1 1,-1 0 0,1-1-1,-1 1 1,1 0-1,-1 0 1,0-1-1,1 1 1,-1 0 0,0 0-1,1 0 1,-1-1-1,0 1 1,0 0-1,0 0 1,0 0 0,0-1-1,0 1 1,0 0-1,0 0 1,0 0-1,0 0 1,0-1 0,-1 1-1,1 0 1,0 0-1,-1 0 1,1-1-1,0 1 1,-1 0 0,0 1-1,-2 2 14,1 0 0,-1-1-1,0 1 1,-1 0 0,1-1 0,-1 0 0,1 0-1,-7 4 1,-8 3 53,-1-1 0,0 0 0,-1-2 0,0 0 1,0-1-1,0-1 0,-41 4 0,60-8-239,-1-1 0,0 0 1,0 1-1,1-1 0,-1 0 1,0 0-1,1 0 0,-1 0 1,0-1-1,0 1 0,1 0 0,-1-1 1,0 1-1,1-1 0,-1 1 1,1-1-1,-1 0 0,0 0 1,1 0-1,0 0 0,-1 0 1,0-1-1,-1-16-5075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0.931"/>
    </inkml:context>
    <inkml:brush xml:id="br0">
      <inkml:brushProperty name="width" value="0.025" units="cm"/>
      <inkml:brushProperty name="height" value="0.025" units="cm"/>
    </inkml:brush>
  </inkml:definitions>
  <inkml:trace contextRef="#ctx0" brushRef="#br0">20 80 15983,'0'0'2680,"-4"11"-486,3-9-2153,-2 6 327,0-1 0,1 1-1,0-1 1,0 1 0,1 0-1,-1 9 1,2-13-258,1 0 0,-1 0-1,1-1 1,0 1 0,0 0 0,0-1-1,0 1 1,0-1 0,1 1 0,0-1-1,-1 0 1,1 0 0,1 1 0,-1-1-1,0-1 1,1 1 0,-1 0-1,1 0 1,4 2 0,-2-1-82,0 0-1,0-1 1,1 1-1,0-1 1,-1-1-1,1 1 1,0-1 0,1 0-1,-1 0 1,0 0-1,0-1 1,1 0-1,-1-1 1,9 1 0,-4-2 4,0 0-1,0-1 1,0 0 0,-1 0 0,1-1 0,-1-1 0,19-8 0,-8 1-175,-1-1 0,0-1 0,-1 0 0,-1-2 0,0 0 0,-1-1 0,19-22 0,-30 32-113,0-1 0,-1 0 1,1 0-1,-1 0 0,-1-1 0,1 0 1,-1 1-1,-1-2 0,0 1 0,5-17 1,-22 44-92,-10 30 951,3 1 1,-18 60 0,12-29 100,14-48-928,-23 77 1783,33-97-3192,0 1 1,1 0 0,0 20-1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2.793"/>
    </inkml:context>
    <inkml:brush xml:id="br0">
      <inkml:brushProperty name="width" value="0.025" units="cm"/>
      <inkml:brushProperty name="height" value="0.025" units="cm"/>
    </inkml:brush>
  </inkml:definitions>
  <inkml:trace contextRef="#ctx0" brushRef="#br0">2 43 9289,'-2'4'8456,"20"-4"-7367,14-3 64,11-6-384,12-2-385,6 0-256,-2 3-96,-4 4-192,-10 4-1922,-17 0-3011,-15 0-3907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3.128"/>
    </inkml:context>
    <inkml:brush xml:id="br0">
      <inkml:brushProperty name="width" value="0.025" units="cm"/>
      <inkml:brushProperty name="height" value="0.025" units="cm"/>
    </inkml:brush>
  </inkml:definitions>
  <inkml:trace contextRef="#ctx0" brushRef="#br0">1 85 13869,'0'0'4965,"50"0"-4196,-2-12 63,13-4-511,5-1-289,-2 2-673,7 3-3106,-8-1-4806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4.061"/>
    </inkml:context>
    <inkml:brush xml:id="br0">
      <inkml:brushProperty name="width" value="0.025" units="cm"/>
      <inkml:brushProperty name="height" value="0.025" units="cm"/>
    </inkml:brush>
  </inkml:definitions>
  <inkml:trace contextRef="#ctx0" brushRef="#br0">1 47 10122,'0'0'13308,"12"-6"-13174,3-2-93,1 2 0,1 0 1,-1 1-1,1 0 0,0 2 1,0 0-1,28-1 1,58 3-512,-102 1 458,0 0 1,0 0-1,0 0 0,-1 0 1,1 1-1,0-1 0,0 0 1,0 0-1,0 1 0,0-1 1,0 0-1,-1 1 1,1-1-1,0 1 0,0-1 1,0 1-1,-1-1 0,1 1 1,0 0-1,-1-1 0,1 1 1,-1 0-1,1 0 0,-1-1 1,1 1-1,-1 0 1,1 0-1,-1 0 0,0-1 1,1 1-1,-1 0 0,0 0 1,0 0-1,0 0 0,1 0 1,-1 0-1,0 0 0,0 0 1,-1 0-1,1-1 1,0 1-1,0 0 0,0 0 1,0 0-1,-1 0 0,1 0 1,-1 0-1,1-1 0,0 1 1,-2 1-1,-25 47 73,25-45-78,-56 92 990,-55 129 0,94-185-410,12-26-616,9-16-1637,14-26-3463,-11 19 3412,15-24-5301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4.551"/>
    </inkml:context>
    <inkml:brush xml:id="br0">
      <inkml:brushProperty name="width" value="0.025" units="cm"/>
      <inkml:brushProperty name="height" value="0.025" units="cm"/>
    </inkml:brush>
  </inkml:definitions>
  <inkml:trace contextRef="#ctx0" brushRef="#br0">244 1 15054,'0'0'2050,"-6"10"-1260,-1 8-447,0 1-1,2-1 0,0 1 0,1 0 1,1 1-1,0-1 0,2 1 0,1 32 1,4-14 140,2 0 1,2-1 0,1 0 0,1-1-1,3 0 1,16 35 0,-12-30-311,-1 1 0,-2 0 0,14 80 0,-28-121-165,1 0 1,-1 1-1,0-1 0,0 1 0,0-1 1,0 0-1,0 1 0,0-1 1,0 1-1,0-1 0,-1 0 0,1 1 1,0-1-1,-1 0 0,1 1 0,-1-1 1,0 0-1,-1 2 0,2-2 0,-1-1 0,0 1 0,0-1 0,1 0 0,-1 1-1,0-1 1,0 0 0,1 0 0,-1 0 0,0 1 0,0-1 0,0 0 0,0 0-1,1 0 1,-1 0 0,0 0 0,0-1 0,0 1 0,1 0 0,-1 0-1,0 0 1,-1-1 0,-4-2-48,-1-1-1,1 1 0,1-1 0,-1 0 1,0 0-1,-4-6 0,-246-246-1149,252 253 1319,1-1 0,-1 0-1,1 0 1,0 0 0,0-1 0,0 1 0,-3-9-1,5 11-104,1 1 0,0 0 1,0 0-1,0-1 0,0 1 0,0 0 0,0 0 0,0-1 0,1 1 0,-1 0 0,0 0 0,1-1 0,-1 1 0,1 0 0,-1 0 0,1 0 0,-1 0 0,1 0 0,0 0 0,0 0 0,0 0 0,-1 0 0,1 0 0,0 0 0,0 0 0,0 0 0,0 1 0,0-1 0,0 0 0,1 1 0,-1-1 0,0 1 0,0-1 0,0 1 0,3-1 0,26-10 69,1 1 1,62-11-1,-21 6-1750,-1-7-4344,-36 5-517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3.798"/>
    </inkml:context>
    <inkml:brush xml:id="br0">
      <inkml:brushProperty name="width" value="0.025" units="cm"/>
      <inkml:brushProperty name="height" value="0.025" units="cm"/>
    </inkml:brush>
  </inkml:definitions>
  <inkml:trace contextRef="#ctx0" brushRef="#br0">47 0 9097,'0'0'11547,"-2"10"-11030,-10 63-374,3-1-1,2 148 0,-3-354-14198,3 80 6972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4.930"/>
    </inkml:context>
    <inkml:brush xml:id="br0">
      <inkml:brushProperty name="width" value="0.025" units="cm"/>
      <inkml:brushProperty name="height" value="0.025" units="cm"/>
    </inkml:brush>
  </inkml:definitions>
  <inkml:trace contextRef="#ctx0" brushRef="#br0">183 1 14510,'0'0'4425,"-11"0"-2967,7 0-1398,-1 0 1,0 0 0,1 1-1,-1 0 1,0 0-1,1 0 1,-1 1 0,1-1-1,-1 1 1,1 0 0,0 0-1,0 1 1,0-1 0,0 1-1,0 0 1,1 0 0,-1 0-1,1 1 1,0-1 0,0 1-1,0 0 1,0 0-1,1 0 1,-4 6 0,-5 9 97,1 1 0,1 0 0,1 1 0,0 0 1,2 0-1,0 0 0,1 1 0,2 0 0,0 0 0,1 0 1,1 0-1,3 30 0,-1-38-74,0-1 0,1 0 0,0 0 0,1 0 0,1 0-1,0 0 1,1 0 0,0-1 0,1 0 0,0 0 0,1-1 0,0 0 0,1 0 0,0 0 0,1-1 0,0 0 0,1-1-1,0 0 1,0 0 0,1-1 0,18 11 0,-20-15-360,0-1-1,0 1 1,0-1-1,0-1 1,0 1 0,15 0-1,-19-2-399,-1-1-1,1 0 0,-1 0 1,0-1-1,1 1 0,-1-1 1,0 0-1,1 0 0,7-3 1,10-13-8458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6.388"/>
    </inkml:context>
    <inkml:brush xml:id="br0">
      <inkml:brushProperty name="width" value="0.025" units="cm"/>
      <inkml:brushProperty name="height" value="0.025" units="cm"/>
    </inkml:brush>
  </inkml:definitions>
  <inkml:trace contextRef="#ctx0" brushRef="#br0">218 10 11403,'0'0'249,"0"-1"0,1 1-1,-1-1 1,0 1 0,0-1 0,1 1 0,-1-1 0,0 1 0,1-1 0,-1 1-1,0-1 1,1 1 0,-1 0 0,1-1 0,-1 1 0,1-1 0,-1 1 0,1 0-1,-1 0 1,1-1 0,-1 1 0,1 0 0,-1 0 0,1 0 0,-1 0 0,1-1-1,-1 1 1,1 0 0,0 0 0,-1 0 0,1 0 0,-1 0 0,1 0 0,-1 1-1,1-1 1,0 0 0,-2 23 1832,-19 39-1962,5-29 105,0 1 0,-3-2 1,0 0-1,-2-2 0,-2 0 0,-28 31 0,48-59-150,0 1 0,0-1 0,0 0 0,0 0 0,-1-1 0,1 1 0,-1 0 0,1-1 0,-1 0 0,1 1-1,-1-1 1,0 0 0,-4 1 0,6-2-56,0 0 0,1 0 0,-1 0 0,1 0 0,-1-1 0,0 1 0,1 0 0,-1 0 0,1 0-1,-1-1 1,1 1 0,-1 0 0,1-1 0,-1 1 0,1 0 0,-1-1 0,1 1 0,-1-1 0,1 1 0,0 0 0,-1-1 0,1 1 0,0-1 0,-1 0-1,-4-25 107,8 2-232,0 0 0,2 0 0,1 0 0,0 1 0,2 0 1,1 0-1,1 1 0,17-30 0,-26 50 110,0 0 1,0 0 0,0 1 0,0-1-1,0 0 1,1 0 0,-1 1 0,1-1-1,-1 0 1,1 1 0,0 0 0,0-1-1,-1 1 1,5-2 0,-5 3 2,0 0-1,0 0 1,0-1 0,0 1 0,0 0 0,0 0-1,0 0 1,0 1 0,0-1 0,0 0 0,1 0 0,-1 0-1,0 1 1,0-1 0,0 1 0,0-1 0,0 1 0,-1-1-1,1 1 1,0-1 0,1 2 0,5 5 46,-1-1 0,0 2 0,-1-1 0,0 1 0,8 14 0,4 7 99,-8-17-150,1 0 0,0 0 0,0-1-1,1 0 1,1-1 0,23 17 0,-29-23-1339,1-1 0,-1 0 0,1 0 0,0 0 1,13 3-1,5-4-8046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6.762"/>
    </inkml:context>
    <inkml:brush xml:id="br0">
      <inkml:brushProperty name="width" value="0.025" units="cm"/>
      <inkml:brushProperty name="height" value="0.025" units="cm"/>
    </inkml:brush>
  </inkml:definitions>
  <inkml:trace contextRef="#ctx0" brushRef="#br0">6 1 16367,'0'0'8809,"-6"54"-8713,15-37-64,2-1-384,2-3-1730,-1-4-1314,-3-5-2978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7.094"/>
    </inkml:context>
    <inkml:brush xml:id="br0">
      <inkml:brushProperty name="width" value="0.025" units="cm"/>
      <inkml:brushProperty name="height" value="0.025" units="cm"/>
    </inkml:brush>
  </inkml:definitions>
  <inkml:trace contextRef="#ctx0" brushRef="#br0">0 74 17136,'0'0'4052,"5"10"-3315,4 8-555,-4-5-109,0-1 1,1 0 0,1 0 0,0 0-1,11 13 1,-17-23 2,1 0 0,0-1 0,-1 1 0,1 0-1,0-1 1,0 1 0,0-1 0,0 0 0,0 1 0,0-1-1,0 0 1,0 0 0,1-1 0,-1 1 0,0 0 0,0-1-1,1 1 1,-1-1 0,1 0 0,-1 0 0,0 0 0,1 0-1,-1 0 1,1 0 0,-1-1 0,0 1 0,1-1 0,-1 1-1,0-1 1,0 0 0,0 0 0,1 0 0,-1-1 0,0 1-1,0 0 1,0-1 0,-1 1 0,4-4 0,16-16 43,-1-1 0,0 0 0,-2-2 1,-1 0-1,16-31 0,-38 114 314,2-40-415,-1-3-16,1 0-1,0 1 0,2-1 1,0 1-1,1 26 0,0-42 0,0-1 0,0 0 0,0 1 0,0-1-1,1 0 1,-1 1 0,0-1 0,0 1 0,0-1 0,0 0 0,0 1-1,0-1 1,1 0 0,-1 1 0,0-1 0,0 0 0,1 1 0,-1-1-1,0 0 1,0 0 0,1 1 0,-1-1 0,0 0 0,1 0-1,-1 1 1,0-1 0,1 0 0,-1 0 0,1 0 0,-1 0 0,0 0-1,1 0 1,-1 1 0,0-1 0,1 0 0,0 0 0,16-8 78,11-17 34,-9 0-66,-1-1-1,18-34 0,23-33 40,-58 100-40,1-1 1,-1 1-1,0-1 1,0 1-1,-1-1 1,0 10-1,-2 16-12,1-20-295,1 0 0,0 0 0,0 0 1,3 15-1,1-20-2271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7.561"/>
    </inkml:context>
    <inkml:brush xml:id="br0">
      <inkml:brushProperty name="width" value="0.025" units="cm"/>
      <inkml:brushProperty name="height" value="0.025" units="cm"/>
    </inkml:brush>
  </inkml:definitions>
  <inkml:trace contextRef="#ctx0" brushRef="#br0">2 1 17873,'0'0'2947,"-2"55"-1410,2-17 257,0 4-993,13 4-385,3-1-192,5-4-160,-1-7-64,3-7 32,-1-6-256,-4-9-1538,1-11-1569,-12-1-2114,-5-15-5317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8.079"/>
    </inkml:context>
    <inkml:brush xml:id="br0">
      <inkml:brushProperty name="width" value="0.025" units="cm"/>
      <inkml:brushProperty name="height" value="0.025" units="cm"/>
    </inkml:brush>
  </inkml:definitions>
  <inkml:trace contextRef="#ctx0" brushRef="#br0">0 124 16784,'0'0'1612,"6"13"-806,21 47-266,-2 0 0,-3 2 0,-3 0 0,-3 1 0,12 95 1,-23-115-310,-2 0 1,-2 0 0,-2 0-1,-8 52 1,2-71 15,6-35 27,5-45 21,-4 51-310,3-297 495,-7 216-423,4 0 0,19-145 0,-19 231-57,3-15-6,0-1 1,1 1-1,7-16 1,-9 27-2,-1 1 0,1 0 0,-1 0 1,1 0-1,0 1 0,0-1 0,0 0 0,1 1 1,3-5-1,-5 7-1,1-1 0,-1 0 0,0 1 0,0-1 1,0 1-1,1-1 0,-1 1 0,0-1 0,0 1 1,1 0-1,-1 0 0,0 0 0,1-1 0,-1 1 0,0 1 1,0-1-1,1 0 0,-1 0 0,0 0 0,1 1 1,-1-1-1,0 0 0,0 1 0,0 0 0,2 0 0,0 1-3,1 1-1,-2 0 0,1-1 0,0 1 1,0 0-1,-1 0 0,0 1 1,0-1-1,1 0 0,-2 1 0,1-1 1,0 1-1,-1 0 0,0 0 0,0-1 1,0 1-1,1 4 0,0 8 20,1 0 0,-1 30 1,-3-37 15,0 0 1,0 0 0,-1 0 0,0-1-1,-1 1 1,0-1 0,0 1 0,-1-1 0,0 0-1,0 0 1,-1-1 0,0 1 0,0-1-1,-1 0 1,1 0 0,-2-1 0,1 0-1,-1 0 1,0 0 0,0-1 0,-1 0 0,1-1-1,-1 1 1,-12 3 0,7-4 42,13-4-153,0 0 1,0 0 0,0 0-1,0 0 1,0 0 0,0-1-1,0 1 1,0 0-1,0 0 1,0 0 0,0 0-1,0 0 1,0-1 0,0 1-1,0 0 1,0 0-1,0 0 1,0 0 0,0 0-1,0-1 1,0 1 0,0 0-1,0 0 1,0 0-1,0 0 1,0 0 0,0-1-1,-1 1 1,1 0 0,0 0-1,0 0 1,0 0-1,0 0 1,0 0 0,0 0-1,0 0 1,-1 0 0,1-1-1,0 1 1,0 0-1,0 0 1,0 0 0,0 0-1,-1 0 1,1 0 0,0 0-1,0 0 1,0 0-1,0 0 1,0 0 0,-1 0-1,1 0 1,0 0 0,0 0-1,0 0 1,0 0-1,0 0 1,-1 0 0,1 0-1,0 1 1,0-1 0,13-15-7005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8.663"/>
    </inkml:context>
    <inkml:brush xml:id="br0">
      <inkml:brushProperty name="width" value="0.025" units="cm"/>
      <inkml:brushProperty name="height" value="0.025" units="cm"/>
    </inkml:brush>
  </inkml:definitions>
  <inkml:trace contextRef="#ctx0" brushRef="#br0">151 0 13581,'0'0'7730,"0"10"-6476,-3 13-713,0 1 0,-1-1-1,-1 0 1,-16 44-1,-48 96-383,53-127-81,1-9 185,14-27-310,1 0 1,0 1 0,0-1-1,0 0 1,0 0 0,0 0-1,0 0 1,0 0 0,0 0-1,-1 1 1,1-1 0,0 0-1,0 0 1,0 0 0,0 0-1,0 0 1,-1 0-1,1 0 1,0 0 0,0 0-1,0 0 1,0 0 0,-1 0-1,1 0 1,0 0 0,0 0-1,0 0 1,-1 0 0,1 0-1,0 0 1,0 0 0,0 0-1,0 0 1,-1 0-1,1 0 1,0 0 0,0 0-1,0 0 1,0 0 0,0 0-1,-1 0 1,1-1 0,0 1-1,0 0 1,0 0 0,0 0-1,0 0 1,0 0-1,0 0 1,-1-1 0,1 1-1,0 0 1,0 0 0,0 0-1,0 0 1,0-1 0,0 1-1,0 0 1,0 0 0,-2-50-9643,1 13 4801,-2-3-2942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8.994"/>
    </inkml:context>
    <inkml:brush xml:id="br0">
      <inkml:brushProperty name="width" value="0.025" units="cm"/>
      <inkml:brushProperty name="height" value="0.025" units="cm"/>
    </inkml:brush>
  </inkml:definitions>
  <inkml:trace contextRef="#ctx0" brushRef="#br0">1 13 6951,'0'0'14830,"57"-13"-13549,-29 26-480,8 3-321,1-2-320,1 2-64,-4-3-672,-4-2-3364,-3-5-5285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29.321"/>
    </inkml:context>
    <inkml:brush xml:id="br0">
      <inkml:brushProperty name="width" value="0.025" units="cm"/>
      <inkml:brushProperty name="height" value="0.025" units="cm"/>
    </inkml:brush>
  </inkml:definitions>
  <inkml:trace contextRef="#ctx0" brushRef="#br0">0 1 14446,'0'0'3032,"12"5"-1420,35 16 123,128 62 2183,-158-73-3726,1 1 0,-2 0 1,0 1-1,0 1 0,-1 1 0,0 0 1,19 26-1,-28-31-155,-1 0 0,0 1 0,0 0 0,-1 0 1,0 0-1,-1 1 0,0-1 0,-1 1 0,0-1 0,-1 1 0,0 0 1,0 0-1,-2 0 0,1-1 0,-1 1 0,-1 0 0,1 0 1,-7 17-1,-1 0-6,-1-1 0,-1-1 0,-2 1-1,0-2 1,-31 43 0,13-25-805,-38 39 0,-6-8-4671,23-27-2723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30.470"/>
    </inkml:context>
    <inkml:brush xml:id="br0">
      <inkml:brushProperty name="width" value="0.025" units="cm"/>
      <inkml:brushProperty name="height" value="0.025" units="cm"/>
    </inkml:brush>
  </inkml:definitions>
  <inkml:trace contextRef="#ctx0" brushRef="#br0">1 0 5125,'5'0'8808,"-1"0"-5797,-4 16-1089,7 11-801,4 11 577,1 7-866,1 7-511,3 0-225,0 1-64,2-8 0,3-4 0,0-9-64,-1-9-545,2-11-1024,-6-9-1090,-9-3-3074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4.145"/>
    </inkml:context>
    <inkml:brush xml:id="br0">
      <inkml:brushProperty name="width" value="0.025" units="cm"/>
      <inkml:brushProperty name="height" value="0.025" units="cm"/>
    </inkml:brush>
  </inkml:definitions>
  <inkml:trace contextRef="#ctx0" brushRef="#br0">0 57 8456,'0'0'9929,"57"-48"-8487,-17 47 159,10-1-352,7 2-160,5-1-384,-4-1-353,-3 0-255,-12 2-65,-18-1-32,-9 1-321,-43 0-10889,-12 0-1154</inkml:trace>
  <inkml:trace contextRef="#ctx0" brushRef="#br0" timeOffset="1">16 198 12780,'0'0'4869,"50"15"-1730,-3-15-801,10-5-641,5-9-479,-1 0-770,-5 1-320,-12 4-96,-15 2 0,-15 5-288,-37 4-13421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30.864"/>
    </inkml:context>
    <inkml:brush xml:id="br0">
      <inkml:brushProperty name="width" value="0.025" units="cm"/>
      <inkml:brushProperty name="height" value="0.025" units="cm"/>
    </inkml:brush>
  </inkml:definitions>
  <inkml:trace contextRef="#ctx0" brushRef="#br0">1 180 6566,'0'0'10730,"52"-14"-9160,3 1 95,13-5-704,5-5-608,7-3-225,-1 0-64,-1-3-1249,-10-1-6759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31.393"/>
    </inkml:context>
    <inkml:brush xml:id="br0">
      <inkml:brushProperty name="width" value="0.025" units="cm"/>
      <inkml:brushProperty name="height" value="0.025" units="cm"/>
    </inkml:brush>
  </inkml:definitions>
  <inkml:trace contextRef="#ctx0" brushRef="#br0">1 192 14926,'0'0'1826,"73"-8"-1218,-7-13 289,18-6-352,18-7-481,1-13-96,-1-8-4356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2.427"/>
    </inkml:context>
    <inkml:brush xml:id="br0">
      <inkml:brushProperty name="width" value="0.025" units="cm"/>
      <inkml:brushProperty name="height" value="0.025" units="cm"/>
    </inkml:brush>
  </inkml:definitions>
  <inkml:trace contextRef="#ctx0" brushRef="#br0">0 86 7944,'0'0'14354,"4"-7"-13377,-2 2-802,-1 3-88,0-1 0,0 1-1,0-1 1,0 1 0,1 0-1,-1-1 1,1 1 0,-1 0-1,1 0 1,0 0 0,0 0-1,0 1 1,0-1 0,0 0-1,0 1 1,1-1 0,2 0-1,-2 0-25,0 1 0,1 0 0,-1 0 0,1 0 0,0 0-1,-1 0 1,1 1 0,-1 0 0,6 0 0,-8 0-64,0 0 0,0 0 0,0 1-1,1-1 1,-1 1 0,0-1 0,0 1 0,0-1 0,0 1 0,0-1 0,0 1 0,0 0-1,0 0 1,-1-1 0,1 1 0,0 0 0,0 0 0,0 0 0,-1 0 0,1 0 0,-1 0-1,1 0 1,-1 0 0,1 0 0,-1 0 0,1 0 0,-1 1 0,0-1 0,0 0-1,0 0 1,1 0 0,-1 0 0,0 1 0,-1-1 0,1 2 0,0 8 108,-1 0 1,-1-1-1,1 1 0,-2 0 1,1-1-1,-8 18 1,3-8 95,7-19-198,-1-1 0,1 0-1,-1 1 1,1 0 0,0-1-1,0 1 1,-1-1-1,1 1 1,0-1 0,0 1-1,0-1 1,0 1 0,0 0-1,0-1 1,0 1 0,0-1-1,0 1 1,0 0-1,0-1 1,0 1 0,0-1-1,0 1 1,0 0 0,1-1-1,-1 1 1,0-1 0,0 1-1,1-1 1,-1 1-1,0-1 1,1 1 0,-1-1-1,0 1 1,2 0 0,18-7 182,22-25-4,-20 8-119,27-38 1,-23 28-38,-25 32-57,-10 30-278,5-22 303,0 1 0,1 0 0,0 0 1,0 0-1,1 0 0,0 1 0,0-1 0,1 1 0,0 9 0,1-17 8,1-1 0,-1 1 0,0-1-1,1 1 1,-1-1 0,1 1 0,-1-1 0,1 1 0,-1-1 0,1 0 0,-1 1 0,1-1 0,-1 0 0,1 1-1,0-1 1,-1 0 0,1 0 0,-1 0 0,1 0 0,0 0 0,-1 1 0,1-1 0,-1 0 0,1 0-1,0-1 1,-1 1 0,1 0 0,0 0 0,0 0 0,21-3 143,-12 0-64,0-1 1,0 0 0,0-1-1,-1 0 1,0 0-1,0-1 1,0 0 0,11-12-1,-5 5-22,-2-1-1,1 0 1,18-28-1,-17 19-72,-24 36-60,-21 40-48,29-51 76,0-1 0,0 1 1,1-1-1,-1 1 1,0-1-1,1 1 0,0-1 1,-1 1-1,1 0 0,0-1 1,0 1-1,0 0 1,0-1-1,0 1 0,0-1 1,0 1-1,0 0 0,1-1 1,-1 1-1,1 0 1,-1-1-1,1 1 0,0-1 1,0 1-1,-1-1 0,1 0 1,0 1-1,0-1 0,0 0 1,1 0-1,-1 1 1,2 0-1,1-1-354,1 1-1,-1-1 1,1 0 0,-1-1 0,1 1 0,0-1-1,-1 0 1,1 0 0,-1 0 0,8-2-1,10-3-6852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3.013"/>
    </inkml:context>
    <inkml:brush xml:id="br0">
      <inkml:brushProperty name="width" value="0.025" units="cm"/>
      <inkml:brushProperty name="height" value="0.025" units="cm"/>
    </inkml:brush>
  </inkml:definitions>
  <inkml:trace contextRef="#ctx0" brushRef="#br0">113 3 14286,'-4'-3'5739,"-4"11"-4228,-7 13-1330,11-13 39,-51 106 1534,50-101-1530,0 1 0,0 0 1,2 0-1,0 1 0,0-1 1,0 23-1,3-36-209,0 1 0,0-1 0,0 0 0,0 0 0,1 1 0,-1-1 0,0 0 0,1 0 0,-1 0 0,0 0 0,1 0 0,-1 1 0,1-1 0,0 0 0,-1 0 0,1 0 0,0 0 0,0-1 0,-1 1 0,1 0 0,0 0 0,0 0 0,0-1 0,2 2 0,0-1 13,-1 0 1,1 0-1,0 0 1,-1-1-1,1 1 1,0-1-1,0 0 1,-1 0-1,1 0 1,4 0-1,3-1 24,0-1 0,0 0-1,-1-1 1,0 0 0,14-6 0,8-8-14,-24 12-36,0 1-1,0 0 0,0 0 1,1 1-1,-1 0 1,1 0-1,0 0 1,0 1-1,11-1 1,-18 4-3,0 1 1,0-1-1,0 1 1,0-1-1,-1 1 0,1-1 1,-1 1-1,1 0 1,-1-1-1,0 1 1,1 0-1,-1-1 0,0 1 1,0 0-1,0 0 1,0-1-1,-1 4 0,-1 35 87,2-40-201,0 0-1,0 1 1,-1-1 0,1 0 0,0 1 0,1-1 0,-1 0 0,0 1 0,0-1-1,0 0 1,0 1 0,0-1 0,0 0 0,0 1 0,0-1 0,0 0 0,1 0-1,-1 1 1,0-1 0,0 0 0,0 0 0,1 1 0,-1-1 0,0 0 0,0 0 0,1 0-1,-1 1 1,0-1 0,0 0 0,1 0 0,-1 0 0,0 0 0,1 0 0,-1 1-1,0-1 1,1 0 0,-1 0 0,0 0 0,1 0 0,-1 0 0,0 0 0,1 0-1,-1 0 1,0 0 0,0 0 0,1 0 0,-1-1 0,0 1 0,1 0 0,-1 0 0,0 0-1,1 0 1,-1 0 0,1-1 0,17-8-6045,0-3-2003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3.376"/>
    </inkml:context>
    <inkml:brush xml:id="br0">
      <inkml:brushProperty name="width" value="0.025" units="cm"/>
      <inkml:brushProperty name="height" value="0.025" units="cm"/>
    </inkml:brush>
  </inkml:definitions>
  <inkml:trace contextRef="#ctx0" brushRef="#br0">122 7 12107,'0'0'3171,"-7"2"-907,-1 0-1688,-1 0 1,1 0 0,0 1-1,0 1 1,0-1-1,-12 9 1,17-10-417,-1 0 0,1 0-1,0 0 1,0 1 0,1-1 0,-1 1 0,0 0 0,1-1 0,0 1 0,-1 0 0,1 1-1,1-1 1,-1 0 0,0 1 0,1-1 0,-1 1 0,1-1 0,0 1 0,0-1 0,0 8 0,1-10-151,0-1 1,1 1 0,-1 0-1,1 0 1,-1 0 0,0 0 0,1 0-1,0-1 1,-1 1 0,1 0-1,-1-1 1,1 1 0,0 0-1,0-1 1,-1 1 0,1 0 0,0-1-1,0 0 1,0 1 0,0-1-1,-1 1 1,1-1 0,0 0-1,0 0 1,0 1 0,0-1 0,0 0-1,0 0 1,0 0 0,0 0-1,0 0 1,0 0 0,0 0-1,0 0 1,0-1 0,0 1 0,1-1-1,2 1 16,0-1-1,0 1 0,0-1 0,0 0 1,0-1-1,0 1 0,-1-1 1,5-2-1,-3 1-23,-1-1 0,0 0 0,0 1 0,0-2 0,-1 1 0,1 0 0,-1-1 0,0 1 0,0-1 0,-1 0 1,1 0-1,-1 0 0,0 0 0,-1-1 0,1 1 0,-1 0 0,0-1 0,-1 1 0,1-9 0,-1 14-15,0 0 1,0-1-1,0 1 0,0 0 0,-1-1 0,1 1 0,0 0 1,0 0-1,0-1 0,-1 1 0,1 0 0,0 0 1,0-1-1,0 1 0,-1 0 0,1 0 0,0 0 0,-1-1 1,1 1-1,0 0 0,-1 0 0,1 0 0,0 0 1,-1 0-1,1 0 0,0 0 0,-1 0 0,1 0 1,0 0-1,-1 0 0,1 0 0,0 0 0,-1 0 0,1 0 1,0 0-1,-1 0 0,1 0 0,0 0 0,0 0 1,-1 0-1,1 1 0,0-1 0,-1 0 0,1 0 0,0 0 1,0 1-1,-1-1 0,1 0 0,0 0 0,-1 1 1,-15 12-100,14-11 13,1 1-1,0-1 1,-1 1-1,1-1 1,0 1 0,0-1-1,1 1 1,-1 0-1,1-1 1,-1 1-1,1 0 1,0 0-1,0 0 1,0-1-1,0 1 1,1 5-1,0-7-130,0 0-1,1 1 0,-1-1 1,0 0-1,1 1 1,-1-1-1,1 0 0,-1 0 1,1 0-1,-1 0 1,1 0-1,0-1 0,-1 1 1,1 0-1,0-1 1,0 1-1,-1-1 0,1 0 1,0 1-1,0-1 0,0 0 1,0 0-1,-1 0 1,1-1-1,2 1 0,3-1-508,-1 0-1,1-1 0,-1 1 1,0-1-1,0 0 0,0-1 1,0 0-1,0 0 0,0 0 0,-1 0 1,8-7-1,16-10-6856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3.962"/>
    </inkml:context>
    <inkml:brush xml:id="br0">
      <inkml:brushProperty name="width" value="0.025" units="cm"/>
      <inkml:brushProperty name="height" value="0.025" units="cm"/>
    </inkml:brush>
  </inkml:definitions>
  <inkml:trace contextRef="#ctx0" brushRef="#br0">104 46 6790,'0'0'3177,"3"-8"-102,6-26-70,-11 31 662,-5 8-2682,-7 9-651,12-12-308,-18 25 848,-22 39 1,38-58-750,0-1 0,0 1 0,1 0 0,0 1 0,1-1 0,-1 0 0,2 1 0,-1-1 0,1 1 0,0 14 0,1-22-150,0 0 1,0-1-1,1 1 1,-1 0-1,0-1 1,1 1-1,-1-1 1,0 1-1,1 0 1,-1-1-1,0 1 1,1-1 0,-1 1-1,1-1 1,-1 1-1,1-1 1,0 0-1,-1 1 1,1-1-1,-1 1 1,1-1-1,0 0 1,-1 0-1,1 1 1,0-1-1,-1 0 1,2 0-1,28 2-1495,23-12-806,-52 11 2361,0-1 0,-1 0 0,1 0 0,0 0 0,0 1 0,0-1 0,-1 0 0,1 1 0,0-1 0,-1 1 0,1-1 0,0 1 0,-1-1 0,1 1 0,0-1 1,-1 1-1,1 0 0,-1-1 0,1 1 0,-1 0 0,1-1 0,-1 1 0,0 0 0,1 0 0,-1-1 0,0 2 0,2 1 25,-1-1-1,0 0 0,1 0 1,-1 0-1,1 0 1,0 0-1,0 0 1,-1 0-1,1 0 0,0-1 1,1 1-1,2 1 1,4 0 34,0-1 0,0 0 1,0-1-1,0 0 1,0 0-1,0-1 1,0 0-1,0-1 1,10-2-1,-14 3-63,0-1-1,1 0 1,-1 0-1,0-1 1,0 1-1,0-1 1,-1 0 0,1-1-1,0 1 1,-1-1-1,1 0 1,-1 0-1,0 0 1,0-1 0,0 1-1,-1-1 1,5-5-1,-8 8-24,0 1 0,0-1 0,0 1 0,0-1 0,0 1 0,0 0 0,0-1-1,0 1 1,0-1 0,0 1 0,-1-1 0,1 1 0,0 0 0,0-1 0,0 1 0,-1 0-1,1-1 1,0 1 0,0 0 0,-1-1 0,1 1 0,0 0 0,-1-1 0,1 1 0,0 0-1,-1 0 1,1-1 0,0 1 0,-1 0 0,1 0 0,-1 0 0,1 0 0,0-1 0,-1 1 0,1 0-1,-1 0 1,1 0 0,-1 0 0,1 0 0,0 0 0,-1 0 0,1 0 0,-1 0 0,1 0-1,-1 1 1,1-1 0,0 0 0,-1 0 0,1 0 0,-1 1 0,-27 1 147,-11 14-114,37-15-34,1 0 0,-1 0 1,0 0-1,0 0 0,1 0 1,-1 0-1,1 0 0,-1 0 0,1 1 1,0-1-1,-1 0 0,1 1 0,0-1 1,0 1-1,0 0 0,0-1 0,0 1 1,0 0-1,0 2 0,28-2 235,-3-3-231,0-2 0,43-9 0,7-2 45,-74 10 2539,0 3-2533,-1 0 0,1 0 1,0 0-1,0 0 0,-1 0 1,1 0-1,0 0 0,0 0 1,0 0-1,0 0 0,0 0 1,1 0-1,-1 0 0,0 0 1,0 0-1,1 0 0,-1 0 1,0 0-1,1 0 0,-1 0 1,1 0-1,0 0 0,-1 0 1,1 1-1,-1-1 0,1 0 1,0 0-1,0 1 0,0-1 1,-1 1-1,1-1 0,0 0 1,1 0-1,17-4-135,0 1 0,0 0 1,0 1-1,0 1 0,32 1 1,17-2-5884,-64 1 166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4.308"/>
    </inkml:context>
    <inkml:brush xml:id="br0">
      <inkml:brushProperty name="width" value="0.025" units="cm"/>
      <inkml:brushProperty name="height" value="0.025" units="cm"/>
    </inkml:brush>
  </inkml:definitions>
  <inkml:trace contextRef="#ctx0" brushRef="#br0">1 18 13901,'0'0'769,"59"-6"928,-25 1-1024,3 3-961,-1-3-5317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4.905"/>
    </inkml:context>
    <inkml:brush xml:id="br0">
      <inkml:brushProperty name="width" value="0.025" units="cm"/>
      <inkml:brushProperty name="height" value="0.025" units="cm"/>
    </inkml:brush>
  </inkml:definitions>
  <inkml:trace contextRef="#ctx0" brushRef="#br0">32 99 4292,'0'0'16981,"-2"4"-16046,2-4-897,-1 1 0,1-1 1,0 0-1,-1 1 1,1-1-1,0 1 0,0-1 1,-1 1-1,1-1 0,0 0 1,0 1-1,0-1 0,-1 1 1,1-1-1,0 1 1,0-1-1,0 1 0,0-1 1,0 1-1,0-1 0,0 1 1,0-1-1,0 1 0,0-1 1,0 1-1,0-1 1,1 1-1,-1-1 0,0 1 1,0-1-1,0 1 0,1-1 1,-1 1-1,0-1 0,1 0 1,-1 1-1,0-1 1,1 1-1,19-10 1210,-15 6-1187,-1 0 1,-1-1-1,1 1 0,0-1 1,-1 0-1,0 0 0,0 0 1,0 0-1,0 0 1,-1-1-1,3-5 0,-5 10-58,0-1-1,1 1 0,-1-1 1,0 1-1,0-1 1,0 0-1,0 1 0,0-1 1,0 1-1,1-1 1,-1 1-1,0-1 0,-1 0 1,1 1-1,0-1 0,0 1 1,0-1-1,0 1 1,0-1-1,-1 0 0,1 1 1,0-1-1,0 1 1,-1-1-1,1 1 0,0-1 1,-1 1-1,1 0 0,0-1 1,-1 1-1,0-1 1,-17 4-173,13-1 106,0 0 1,0 1-1,1 0 0,-1 0 1,1 0-1,-6 6 0,7-4 36,-1 0 0,1-1 0,0 1-1,0 1 1,0-1 0,0 0 0,1 1 0,0-1 0,1 1-1,-1 0 1,-1 10 0,3-14 21,0-1-1,0 1 1,1 0-1,-1 0 1,0 0-1,1 0 1,-1 0-1,1 0 1,0 0-1,-1-1 1,1 1-1,0 0 1,0-1-1,0 1 1,0 0-1,1-1 1,-1 1-1,0-1 1,1 0-1,-1 1 1,1-1-1,-1 0 1,1 0-1,-1 0 1,1 0-1,0 0 1,0 0-1,0-1 1,-1 1 0,1 0-1,0-1 1,0 0-1,0 1 1,0-1-1,0 0 1,0 0-1,0 0 1,3 0-1,8 0 0,0 0 1,0-1-1,0 0 0,0-1 1,0-1-1,-1 0 0,1 0 1,-1-1-1,1-1 0,-1 0 0,-1-1 1,1 0-1,-1 0 0,0-2 1,0 1-1,-1-1 0,10-11 0,-18 18 14,-1 0-1,0 0 0,0 0 0,1 0 0,-1 0 0,0 0 1,0 0-1,0 0 0,-1-1 0,1 1 0,0 0 0,0-1 1,-1 1-1,1-1 0,0 1 0,-1-1 0,0 1 0,1-1 1,-1 1-1,0-1 0,0 1 0,0-1 0,0 1 0,0-1 1,0 0-1,0 1 0,0-1 0,-1 1 0,1-1 0,-1 1 1,1-1-1,-1 1 0,0 0 0,1-1 0,-1 1 0,0 0 1,0-1-1,0 1 0,0 0 0,0 0 0,0 0 0,0 0 1,0 0-1,-1 0 0,1 0 0,0 0 0,-1 0 0,0 0 0,-5-2 117,0 0-1,0 0 1,0 1-1,0-1 0,0 2 1,0-1-1,0 1 0,-14 0 1,20 1 54,5 0-53,156-3 16,-54-8-6028,-65 3-1638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5.801"/>
    </inkml:context>
    <inkml:brush xml:id="br0">
      <inkml:brushProperty name="width" value="0.025" units="cm"/>
      <inkml:brushProperty name="height" value="0.025" units="cm"/>
    </inkml:brush>
  </inkml:definitions>
  <inkml:trace contextRef="#ctx0" brushRef="#br0">74 37 14125,'0'0'5921,"-1"11"-4971,-6 34 30,-22 80 1,-3 8-844,28-82-73,4-51-62,0 0 0,0 0 1,0 0-1,0 1 0,0-1 0,0 0 0,0 0 1,0 0-1,0 0 0,0 0 0,0 0 0,0 1 1,1-1-1,-1 0 0,0 0 0,0 0 0,0 0 1,0 0-1,0 0 0,0 0 0,1 0 1,-1 0-1,0 1 0,0-1 0,0 0 0,0 0 1,0 0-1,0 0 0,1 0 0,-1 0 0,0 0 1,0 0-1,0 0 0,0 0 0,1 0 0,-1 0 1,0 0-1,0 0 0,0 0 0,0 0 0,0 0 1,0-1-1,1 1 0,-1 0 0,0 0 1,0 0-1,0 0 0,0 0 0,0 0 0,0 0 1,1 0-1,-1 0 0,0-1 0,0 1 0,0 0 1,0 0-1,0 0 0,0 0 0,0 0 0,0-1 1,9-7 17,-2-10-358,0 1-1,-1-1 1,-1 0 0,0 0 0,-1 0-1,1-23 1,1-113-471,-17 201 895,9-32 46,2 0 0,0 1 0,1-1 0,1 0 0,0 0 0,1 0 0,6 18 0,-8-29-51,1-1 1,-1 1 0,1-1 0,-1 1 0,1-1 0,0 0 0,0 0 0,0 0 0,1 0-1,-1 0 1,1 0 0,0-1 0,0 1 0,-1-1 0,1 1 0,1-1 0,-1 0 0,0-1-1,1 1 1,-1 0 0,1-1 0,-1 0 0,1 0 0,-1 0 0,1 0 0,0-1 0,0 1-1,-1-1 1,1 0 0,0 0 0,0 0 0,-1-1 0,1 1 0,0-1 0,4-1 0,-3 0 5,0-1 1,0 1-1,0-1 1,-1 1-1,1-1 1,-1-1-1,0 1 1,0-1-1,0 1 1,0-1-1,0 0 1,-1-1-1,0 1 1,0-1-1,0 1 1,-1-1-1,4-8 1,1-2 122,-1-1 0,0 0 1,-1 0-1,4-24 0,-7 24-79,0 0 1,-1 0-1,-2-31 0,0 42-129,0 1 0,0-1-1,0 0 1,0 1 0,0-1 0,-1 1-1,0-1 1,-3-3 0,5 6-7,-2 1 0,1-1 0,0 1 0,0-1 0,0 1 0,-1 0 1,1-1-1,-1 1 0,1 0 0,-1 0 0,1 0 0,-1 0 0,0 1 0,1-1 0,-1 0 0,0 1 0,0-1 1,1 1-1,-1-1 0,-3 1 0,4 0-28,0 0 1,0 0-1,0 0 0,0 0 1,0 0-1,0 0 1,0 0-1,0 1 1,0-1-1,0 0 0,0 1 1,0-1-1,0 1 1,0-1-1,1 1 0,-1-1 1,0 1-1,0-1 1,1 1-1,-1 0 1,0-1-1,1 1 0,-1 0 1,0 0-1,1 0 1,-1 0-1,0 1 1,0 1-160,0 0 0,0 0 0,1 0 0,-1 1 0,0-1 0,1 0 0,0 1 0,0 4 1,0 1-666,1-1 0,0 0 0,1 1 0,0-1 0,0 0 0,5 10 0,8 10-3985,1-2-1793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6.180"/>
    </inkml:context>
    <inkml:brush xml:id="br0">
      <inkml:brushProperty name="width" value="0.025" units="cm"/>
      <inkml:brushProperty name="height" value="0.025" units="cm"/>
    </inkml:brush>
  </inkml:definitions>
  <inkml:trace contextRef="#ctx0" brushRef="#br0">79 26 12139,'0'0'8996,"-10"3"-8046,7-2-877,-1 0 0,1 0 0,-1 0 0,1 0-1,0 1 1,-1-1 0,1 1 0,0 0 0,0 0 0,0 0 0,0 0 0,1 1 0,-1-1 0,1 1-1,-1-1 1,1 1 0,0 0 0,0 0 0,0 0 0,0 0 0,1 0 0,-1 1 0,1-1 0,0 0-1,0 1 1,0-1 0,0 1 0,0-1 0,1 1 0,0 0 0,0 5 0,0-8-64,1-1-1,-1 1 1,1 0 0,0 0 0,0 0-1,-1 0 1,1-1 0,0 1 0,0 0-1,0-1 1,-1 1 0,1 0 0,0-1-1,0 1 1,0-1 0,0 0 0,0 1-1,0-1 1,0 0 0,0 0 0,0 1-1,1-1 1,-1 0 0,0 0 0,0 0-1,0 0 1,0 0 0,0-1 0,0 1-1,0 0 1,1-1 0,37-9 223,-34 6-344,0 1 0,0-1-1,-1-1 1,1 1-1,-1-1 1,0 0 0,0 0-1,-1 0 1,0 0 0,1-1-1,-2 1 1,1-1 0,-1 0-1,0 0 1,0 0-1,0 0 1,-1 0 0,0 0-1,0 0 1,0-7 0,-20 35-3518,13 1 449,10-8-2062,8-7 107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4.477"/>
    </inkml:context>
    <inkml:brush xml:id="br0">
      <inkml:brushProperty name="width" value="0.025" units="cm"/>
      <inkml:brushProperty name="height" value="0.025" units="cm"/>
    </inkml:brush>
  </inkml:definitions>
  <inkml:trace contextRef="#ctx0" brushRef="#br0">1 74 11915,'0'0'4324,"61"11"-1441,-15-11-865,8-11-961,3-1-384,-2-1-577,-7 3-128,-3-1-1250,-6-2-1504,-7-2-3780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6.529"/>
    </inkml:context>
    <inkml:brush xml:id="br0">
      <inkml:brushProperty name="width" value="0.025" units="cm"/>
      <inkml:brushProperty name="height" value="0.025" units="cm"/>
    </inkml:brush>
  </inkml:definitions>
  <inkml:trace contextRef="#ctx0" brushRef="#br0">94 284 12236,'0'0'6053,"-11"7"-5289,5-4-645,1 0-1,-1 0 1,1 1 0,0 0 0,0 0 0,0 1 0,1-1-1,-1 1 1,1 0 0,0 0 0,0 0 0,1 1 0,0-1-1,0 1 1,0 0 0,1 0 0,-1 0 0,1 0 0,1 0-1,-1 1 1,1-1 0,0 11 0,1-15-113,0-1 1,0 0-1,1 0 1,-1 0-1,1 0 1,-1 0-1,1 0 1,-1 0-1,1 0 1,0 0-1,-1 0 0,1 0 1,0 0-1,0 0 1,0 0-1,-1 0 1,1-1-1,0 1 1,0 0-1,0-1 1,0 1-1,1-1 0,-1 1 1,0-1-1,0 1 1,0-1-1,0 0 1,0 1-1,1-1 1,-1 0-1,0 0 1,0 0-1,0 0 0,1 0 1,-1 0-1,0-1 1,0 1-1,0 0 1,0 0-1,2-1 1,2 0 14,1 0 1,-1 0-1,0-1 1,0 1 0,1-1-1,-1 0 1,-1-1-1,7-3 1,0-3-41,0-2 1,0 0-1,-2 0 0,1 0 1,-1-1-1,-1-1 0,0 0 0,10-22 1,-8 11 28,-1 0 0,0-1 0,-2 1 0,5-31 1,-10 45-15,0 0 0,-1 0 0,0 0 0,-1-1 1,0 1-1,-1 0 0,-3-19 0,3 26-4,0 1 1,0-1-1,0 1 0,0 0 0,-1 0 1,1-1-1,-1 1 0,1 0 0,-1 0 1,0 1-1,0-1 0,1 0 0,-1 0 1,-1 1-1,1-1 0,0 1 0,0 0 1,0 0-1,-1 0 0,1 0 0,-1 0 1,1 0-1,-1 0 0,1 1 0,-1-1 1,1 1-1,-1 0 0,1 0 0,-1 0 0,0 0 1,1 0-1,-1 1 0,1-1 0,-1 1 1,-3 1-1,0-1 19,-1 1 1,1 1 0,0-1-1,0 1 1,0 0-1,0 0 1,1 0-1,-1 1 1,1 0-1,0 0 1,0 1-1,0-1 1,0 1-1,1 0 1,0 0-1,0 1 1,0-1-1,1 1 1,0 0-1,-3 6 1,4-6-5,-1-1 0,1 0-1,0 1 1,1 0 0,-1-1 0,1 1 0,0 0 0,1 0 0,-1 0 0,1 0 0,1-1 0,-1 1-1,1 0 1,0 0 0,0 0 0,0-1 0,1 1 0,0 0 0,0-1 0,1 0 0,-1 1-1,6 7 1,2-3-206,0 1 0,1-2 0,0 1 0,0-2 0,24 15 0,13 10-3031,-42-28 1655,1 0 0,-1 1 0,0 0 0,8 11 0,-7-3-2290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7.067"/>
    </inkml:context>
    <inkml:brush xml:id="br0">
      <inkml:brushProperty name="width" value="0.025" units="cm"/>
      <inkml:brushProperty name="height" value="0.025" units="cm"/>
    </inkml:brush>
  </inkml:definitions>
  <inkml:trace contextRef="#ctx0" brushRef="#br0">139 0 13196,'0'0'2440,"-9"9"-1831,3-1-395,-1 1 1,1 0-1,0 0 0,1 0 1,0 0-1,0 1 1,1 0-1,1 0 1,-1 0-1,2 0 0,-3 17 1,-12 152 2697,14-117-2222,-3 0-1,-19 81 1,25-143-674,0 1 0,0 0 0,0 0 0,-1 0 0,1 0 0,0 0 0,-1 0 0,1 0 0,-1 0 0,1 0 1,-1-1-1,1 1 0,-1 0 0,1 0 0,-1-1 0,0 1 0,0 0 0,1-1 0,-1 1 0,0-1 1,-1 1-1,2-1 21,-1 0 0,1 0 1,-1 0-1,1-1 0,-1 1 1,1 0-1,-1-1 0,1 1 0,-1 0 1,1-1-1,0 1 0,-1-1 1,1 1-1,0 0 0,-1-1 1,1 1-1,0-1 0,0 1 1,-1-1-1,1 1 0,0-1 1,0 1-1,0-1 0,0 1 1,-1-1-1,1 0 0,0 1 1,0-1-1,0 1 0,0-1 1,1 1-1,-1-1 0,0 1 1,0-1-1,0 0 0,2-23-27,1 0-1,1 1 1,1 0 0,1 0-1,1 0 1,1 1-1,1 0 1,1 0 0,20-31-1,-28 49-32,0 0 0,1 1 1,-1-1-1,1 1 0,0-1 0,0 1 0,0 0 0,0 0 0,0 0 1,1 1-1,-1-1 0,1 1 0,-1 0 0,1 0 0,0 0 0,8-2 1,-10 3 12,1 1 1,0 0 0,0 0-1,-1 0 1,1 0 0,0 1-1,0-1 1,-1 1 0,1-1-1,0 1 1,-1 0 0,1 0-1,-1 0 1,1 1 0,-1-1-1,0 0 1,1 1 0,-1 0-1,0-1 1,0 1 0,0 0-1,0 0 1,0 0 0,-1 1-1,1-1 1,2 4 0,1 3 4,1-1 1,-1 1-1,-1 0 1,1 1-1,-2-1 1,1 1-1,-1 0 1,-1 0 0,0 0-1,0 0 1,0 13-1,0-19 1467,4-15-625,4-16-408,0-22-458,5-61-1,-15 109-62,0 0 0,0 0 0,0 0 0,0 0-1,0 0 1,0 0 0,0 0 0,0 0 0,0 0-1,1 0 1,-1 1 0,0-1 0,0 0-1,1 0 1,-1 0 0,1 0 0,-1 1 0,1-1-1,-1 0 1,1 0 0,-1 1 0,1-1 0,0 0-1,-1 1 1,1-1 0,0 0 0,0 1 0,-1-1-1,1 1 1,0 0 0,2-1 0,-1 1-346,1 1 1,0-1 0,-1 1-1,1 0 1,-1 0-1,1 0 1,-1 0 0,0 1-1,1-1 1,2 3-1,19 10-3122,5-2-1506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7.872"/>
    </inkml:context>
    <inkml:brush xml:id="br0">
      <inkml:brushProperty name="width" value="0.025" units="cm"/>
      <inkml:brushProperty name="height" value="0.025" units="cm"/>
    </inkml:brush>
  </inkml:definitions>
  <inkml:trace contextRef="#ctx0" brushRef="#br0">149 101 13261,'0'0'3325,"-9"-5"-944,4 3-2156,-1-1 0,1 1 0,-1 0 0,0 0 0,1 0-1,-1 1 1,0 0 0,0 0 0,-7 0 0,10 2-119,-1-1 0,1 1 1,0-1-1,0 1 0,0 0 0,0 0 1,0 0-1,0 0 0,1 1 0,-1-1 1,0 1-1,1 0 0,-1 0 0,1 0 1,-1 0-1,1 0 0,0 0 0,0 1 1,0-1-1,0 1 0,0-1 0,-2 6 1,2-4-43,0-1 0,0 0 0,1 1 1,-1-1-1,1 1 0,0 0 0,0-1 1,1 1-1,-1 0 0,1 0 0,-1-1 1,1 1-1,0 0 0,1 0 0,-1 0 0,1-1 1,-1 1-1,1 0 0,2 4 0,-2-5-50,1-1-1,-1 1 0,1-1 1,0 1-1,0-1 0,0 0 1,0 0-1,0 0 0,1 0 1,-1 0-1,0 0 0,1-1 0,0 1 1,-1-1-1,1 0 0,0 1 1,0-1-1,-1-1 0,1 1 1,0 0-1,0-1 0,0 1 1,0-1-1,5 0 0,-1 0-5,0 0-1,1-1 1,-1 1-1,0-2 1,0 1-1,0-1 1,0 0-1,0 0 1,-1-1-1,1 0 1,0 0-1,10-8 1,-5 2-19,0 0 0,-1-1 0,-1-1 0,0 0 0,13-17 0,-21 25 2,0 0-1,0 1 0,0-1 1,-1 0-1,1 0 1,-1-1-1,0 1 0,1 0 1,-1 0-1,-1-1 1,1 1-1,0-1 0,-1 1 1,0-6-1,0 9 1,0-1-1,-1 1 1,1-1-1,0 1 1,-1-1-1,1 1 1,0-1-1,-1 1 1,1 0-1,-1-1 1,1 1-1,-1-1 1,1 1-1,-1 0 1,1-1-1,-1 1 1,1 0-1,-1 0 1,1 0-1,-1-1 1,1 1-1,-1 0 1,0 0-1,1 0 1,-1 0-1,1 0 1,-1 0-1,0 0 1,1 0-1,-1 0 1,1 0-1,-1 0 1,0 1-1,1-1 1,-1 0-1,1 0 1,-1 0-1,1 1 1,-1-1-1,1 0 1,-1 1-1,-25 12-114,24-11 83,0 0 1,1-1-1,-1 1 0,1 0 1,-1 0-1,1 0 0,0 0 1,-1 0-1,1 0 1,1 0-1,-1 0 0,0 1 1,0-1-1,1 0 0,-1 0 1,1 1-1,0-1 0,0 0 1,-1 1-1,2-1 0,-1 0 1,0 1-1,0-1 0,1 0 1,-1 1-1,1-1 1,0 0-1,0 0 0,0 1 1,0-1-1,0 0 0,0 0 1,0 0-1,1 0 0,-1-1 1,1 1-1,-1 0 0,1-1 1,0 1-1,0-1 0,0 1 1,-1-1-1,1 0 1,1 1-1,-1-1 0,0-1 1,0 1-1,0 0 0,0 0 1,1-1-1,-1 1 0,0-1 1,1 0-1,-1 0 0,0 1 1,4-2-1,4 1-191,0 0 1,1-1-1,-1-1 0,0 0 0,0 0 0,0-1 1,-1 0-1,1 0 0,-1-1 0,1-1 0,-1 1 1,-1-2-1,1 1 0,-1-1 0,0 0 0,0-1 1,0 0-1,9-12 0,-17 19 245,1 0 0,-1 0-1,0 0 1,1 0 0,-1-1 0,0 1 0,1 0 0,-1 0-1,0-1 1,1 1 0,-1 0 0,0 0 0,0-1 0,1 1 0,-1 0-1,0-1 1,0 1 0,1 0 0,-1-1 0,0 1 0,0-1-1,0 1 1,0 0 0,0-1 0,0 1 0,0 0 0,0-1-1,0 1 1,0-1 0,0 1 0,0 0 0,0-1 0,0 1-1,0-1 1,0 1 0,0 0 0,0-1 0,0 1 0,-1-1-1,1 1 1,0 0 0,0-1 0,0 1 0,-1 0 0,1 0-1,0-1 1,-1 1 0,0-1 24,0 1 0,0 1 0,0-1 0,0 0 0,-1 0 0,1 0 0,0 0 0,0 1 0,0-1 0,0 1 0,0-1-1,0 0 1,0 1 0,1 0 0,-1-1 0,0 1 0,-1 1 0,-2 2 63,0 0 0,0 1 0,1-1 1,0 1-1,0 0 0,0 0 0,0 1 0,1-1 0,0 1 0,0-1 0,0 1 0,1-1 0,-1 7 0,-8 86 778,8-63-899,0 81-289,3-76 142,-4 45 0,3-100 1868,0 3-1637,0 1 1,1-1 0,3-17-1,9-24-341,3 0 0,26-60-1,-34 96 255,0 1 0,1 0 0,1 0 0,1 0 0,0 1 0,1 1 0,0 0 0,1 1 0,1 0 0,19-14 0,-31 26 111,1-1 0,0 0 0,-1 0 0,1 0 0,-1 0 0,1-1 0,-1 1 0,0-1 0,0 1 0,0-1 0,-1 0 0,1 0 0,0 1 0,0-5 0,-2 6-46,1 1-1,-1-1 1,0 0-1,0 1 1,0-1 0,-1 0-1,1 1 1,0-1-1,0 1 1,0-1 0,0 0-1,0 1 1,-1-1-1,1 1 1,0-1-1,-1 1 1,1-1 0,0 1-1,-1-1 1,1 1-1,-1-1 1,1 1 0,0-1-1,-1 1 1,-1-1-1,-27-6 317,24 6-308,0 1 1,0 0 0,0 1-1,1-1 1,-1 1 0,0 0-1,0 0 1,0 0-1,1 1 1,-1-1 0,1 1-1,-1 0 1,1 1 0,0-1-1,-5 4 1,7-4 13,-1 1-1,1 0 1,0 0 0,0-1-1,0 1 1,0 1 0,1-1-1,-1 0 1,1 0 0,-1 0-1,1 1 1,0-1-1,1 1 1,-1-1 0,1 1-1,-1-1 1,1 1 0,0-1-1,0 1 1,1-1 0,0 7-1,1-5-36,-1 0 0,1-1 0,0 0 0,0 1 0,0-1 0,0 0 0,1 0 0,0 0 0,0-1 0,0 1 0,0-1 0,0 1 0,1-1 0,0 0 0,-1 0 0,1-1-1,0 1 1,1-1 0,-1 0 0,5 2 0,9 4-53,0-1 1,0-1-1,31 6 0,16-3-1765,0-9-3543,-30-5-281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8.234"/>
    </inkml:context>
    <inkml:brush xml:id="br0">
      <inkml:brushProperty name="width" value="0.025" units="cm"/>
      <inkml:brushProperty name="height" value="0.025" units="cm"/>
    </inkml:brush>
  </inkml:definitions>
  <inkml:trace contextRef="#ctx0" brushRef="#br0">0 1 19699,'0'0'7879,"0"58"-7110,0-26-257,4 2-416,1 2-128,-3 2-1057,2 0-1697,-4 1-2563,0-1-4581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8.559"/>
    </inkml:context>
    <inkml:brush xml:id="br0">
      <inkml:brushProperty name="width" value="0.025" units="cm"/>
      <inkml:brushProperty name="height" value="0.025" units="cm"/>
    </inkml:brush>
  </inkml:definitions>
  <inkml:trace contextRef="#ctx0" brushRef="#br0">1 1 15535,'0'0'9000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7:59.878"/>
    </inkml:context>
    <inkml:brush xml:id="br0">
      <inkml:brushProperty name="width" value="0.025" units="cm"/>
      <inkml:brushProperty name="height" value="0.025" units="cm"/>
    </inkml:brush>
  </inkml:definitions>
  <inkml:trace contextRef="#ctx0" brushRef="#br0">45 26 17809,'0'0'4420,"-7"11"-3929,7-11-486,-6 11 167,0-1-1,0 0 1,1 1-1,-4 14 1,8-23-157,0 0 0,0 0 0,1 1 1,-1-1-1,0 0 0,1 0 1,0 1-1,-1-1 0,1 0 1,0 1-1,0-1 0,0 0 1,1 1-1,-1-1 0,1 0 1,-1 1-1,1-1 0,0 0 1,0 0-1,0 0 0,0 1 1,0-1-1,0 0 0,0 0 1,1-1-1,-1 1 0,1 0 1,-1 0-1,1-1 0,0 1 1,0-1-1,0 1 0,0-1 1,3 2-1,5 0 8,0 0 0,0-1 1,0 0-1,0-1 0,0 0 1,0-1-1,0 0 0,0 0 1,0-1-1,0 0 0,0-1 0,13-4 1,-18 5-11,0 0 0,-1 0 0,1-1 0,0 0 0,-1 1 0,0-2 0,1 1 0,-1 0 0,0-1 0,0 0 0,0 0 0,-1 0 0,1-1 0,-1 1 0,0-1 0,1 0 0,-2 0 0,1 0 0,0 0 0,-1 0 0,0 0 0,0-1 0,0 1 0,0-1 0,-1 0 0,0 1 0,1-8 0,-2 4 20,0 0-1,0 0 0,-1 1 1,0-1-1,-3-12 1,4 19-36,0 0-1,-1 0 1,1 0 0,0 0 0,-1-1-1,1 1 1,-1 0 0,1 0 0,-1 0-1,0 0 1,1 1 0,-1-1 0,0 0-1,0 0 1,0 0 0,1 0 0,-1 1-1,0-1 1,0 0 0,0 1-1,0-1 1,0 1 0,0-1 0,0 1-1,-1 0 1,1-1 0,0 1 0,0 0-1,0 0 1,0 0 0,0-1 0,-1 1-1,1 0 1,0 1 0,0-1 0,0 0-1,0 0 1,0 0 0,-1 1 0,1-1-1,0 1 1,0-1 0,0 1 0,0-1-1,0 1 1,0-1 0,0 1 0,0 0-1,-1 1 1,-1 2-13,0-1 1,0 0-1,0 1 0,0 0 1,1 0-1,0-1 0,-1 1 1,2 1-1,-1-1 0,-2 6 1,4-8 6,-1-1-1,0 0 1,1 1 0,-1-1 0,1 1 0,-1-1-1,1 0 1,0 1 0,-1-1 0,1 1 0,0-1-1,0 1 1,0-1 0,0 1 0,1-1 0,-1 1-1,0-1 1,0 1 0,1-1 0,-1 0 0,1 1 0,0-1-1,-1 0 1,1 1 0,0-1 0,0 0 0,-1 0-1,1 0 1,0 1 0,0-1 0,1 0 0,-1 0-1,0-1 1,0 1 0,0 0 0,2 1 0,6 0-381,1-1 0,-1 0 0,0 0 0,1-1-1,-1 0 1,1 0 0,-1-1 0,0 0 0,1-1 0,-1 0 0,9-4 0,0 0-1715,-1 0-1,0-2 0,0 0 0,26-17 1,-9-1-5134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0.335"/>
    </inkml:context>
    <inkml:brush xml:id="br0">
      <inkml:brushProperty name="width" value="0.025" units="cm"/>
      <inkml:brushProperty name="height" value="0.025" units="cm"/>
    </inkml:brush>
  </inkml:definitions>
  <inkml:trace contextRef="#ctx0" brushRef="#br0">143 82 3491,'0'0'10955,"-9"11"-9268,-6 7-1227,1 1 0,-12 23 0,20-33-298,2 0 0,-1 1-1,1 0 1,1 0-1,-1 0 1,2 0-1,-1 0 1,0 19-1,3-17-52,0-1-1,2 1 0,-1-1 1,2 1-1,-1-1 0,1 0 0,1 0 1,0-1-1,1 1 0,0-1 1,7 13-1,-5-10-78,-4-9-33,-1 0 1,0 1 0,0-1 0,0 0 0,-1 1 0,0 0-1,0-1 1,0 1 0,0-1 0,-1 1 0,1 0 0,-1 0 0,0-1-1,-1 1 1,1 0 0,-1 0 0,-2 6 0,1-8 31,1 0 0,-1-1 0,0 1-1,0-1 1,0 1 0,0-1 0,0 0 0,0 0 0,-1 0 0,1 0 0,-1 0 0,0 0 0,1-1 0,-1 0 0,0 1-1,0-1 1,0 0 0,0 0 0,0 0 0,0-1 0,0 1 0,0-1 0,0 0 0,0 1 0,-1-1 0,-3-1 0,6 1 31,-1 0 0,1-1 0,-1 1 0,1-1 1,0 1-1,-1-1 0,1 1 0,0-1 0,-1 0 1,1 0-1,0 1 0,0-1 0,-1 0 0,1 0 1,0 0-1,0-1 0,0 1 0,0 0 0,1 0 1,-1 0-1,0-1 0,0 1 0,1 0 0,-1-1 1,1 1-1,-1-1 0,1 1 0,-1 0 0,1-1 1,0 1-1,0-1 0,0 1 0,0-1 0,0-2 1,0-3-35,0 1 0,0-1 0,1 1 0,0-1 1,0 1-1,1-1 0,2-6 0,8-10-23,1 1-1,1 1 0,1 0 0,1 1 0,1 1 0,31-28 1,-19 17 13,36-32 12,-43 42-24,0 0 0,-1-2 1,-1-1-1,-1 0 0,16-28 1,-34 50-9,0 0 0,0 0 1,0 0-1,0-1 0,-1 1 1,1 0-1,-1-1 0,1 1 0,-1 0 1,1-1-1,-1 1 0,0-1 1,0 1-1,0-1 0,1 1 0,-1-1 1,-1 1-1,1 0 0,0-1 1,0 1-1,-1-1 0,0-2 1,0 3 1,0 0 0,0 1 0,0-1 0,0 0 0,0 0 0,0 1 0,0-1 0,0 1 0,-1-1-1,1 1 1,0-1 0,0 1 0,-1 0 0,1-1 0,0 1 0,-1 0 0,1 0 0,0 0 0,-3 1 0,-3-1 17,0 1 0,0 0-1,0 1 1,0 0-1,0 0 1,1 0-1,-1 1 1,-7 4-1,1 2 178,0 1 0,1 0-1,0 1 1,1 0 0,0 1-1,-12 17 1,19-24-117,0 0-1,0 1 0,1-1 0,0 1 1,0 0-1,0 0 0,1 0 1,0 1-1,0-1 0,0 0 1,1 1-1,0-1 0,0 1 1,1 0-1,0-1 0,0 1 1,2 12-1,-1-16-75,1 0 0,-1-1 1,1 1-1,0 0 0,0-1 0,0 1 0,1-1 1,-1 0-1,0 1 0,1-1 0,-1-1 0,1 1 1,0 0-1,0 0 0,0-1 0,0 0 0,0 1 1,0-1-1,0 0 0,0-1 0,0 1 0,4 0 1,11 2-1238,0-1 0,27 1 1,-11-3-3878,0 0-2812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0.712"/>
    </inkml:context>
    <inkml:brush xml:id="br0">
      <inkml:brushProperty name="width" value="0.025" units="cm"/>
      <inkml:brushProperty name="height" value="0.025" units="cm"/>
    </inkml:brush>
  </inkml:definitions>
  <inkml:trace contextRef="#ctx0" brushRef="#br0">1 1 15150,'0'0'6599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1.971"/>
    </inkml:context>
    <inkml:brush xml:id="br0">
      <inkml:brushProperty name="width" value="0.025" units="cm"/>
      <inkml:brushProperty name="height" value="0.025" units="cm"/>
    </inkml:brush>
  </inkml:definitions>
  <inkml:trace contextRef="#ctx0" brushRef="#br0">45 99 10474,'0'0'14606,"-4"7"-14339,-4 15-236,0 0 0,2 0 1,0 1-1,2 0 0,0 0 1,2 0-1,0 35 1,19-86 592,-11 7-510,-1 0-1,-2-1 0,0 0 1,-1 0-1,-1 0 1,-1 0-1,-5-36 1,5 58-119,0-1 0,0 0 1,0 0-1,0 0 0,0 1 1,-1-1-1,1 0 1,0 0-1,-1 1 0,1-1 1,0 0-1,-1 0 0,1 1 1,-1-1-1,1 0 0,-1 1 1,0-1-1,1 1 0,-1-1 1,1 1-1,-1-1 0,0 1 1,0-1-1,0 1 1,0 0 0,1 0 1,-1 0 0,1 0 0,-1 0 0,1 0-1,0 1 1,-1-1 0,1 0 0,-1 0 0,1 1 0,0-1-1,-1 0 1,1 1 0,-1-1 0,1 0 0,0 1-1,0-1 1,-1 1 0,1-1 0,0 0 0,0 1 0,-1-1-1,1 1 1,0-1 0,0 1 0,0-1 0,0 1-1,0-1 1,0 1 0,0-1 0,0 1 0,0-1 0,0 1-1,0-1 1,0 1 0,0-1 0,0 1 0,0 0-1,0 1 12,0 1-1,1 0 0,-1-1 0,0 1 0,1 0 0,0-1 0,0 1 1,0-1-1,0 1 0,0-1 0,0 0 0,0 1 0,1-1 0,-1 0 1,1 0-1,0 0 0,0 0 0,0 0 0,0 0 0,0 0 0,0-1 1,0 1-1,0-1 0,1 1 0,-1-1 0,1 0 0,-1 0 0,1 0 1,-1 0-1,1-1 0,-1 1 0,1-1 0,0 1 0,-1-1 0,4 0 0,0 0 50,0 0 0,0 0 0,0 0 0,-1-1 0,1 1 0,0-2 1,0 1-1,-1-1 0,1 1 0,-1-2 0,1 1 0,-1 0 0,0-1 0,0 0 0,9-7 0,-5 2 56,0-1 0,-1 0 0,1-1 0,-2 1 0,0-1 1,0-1-1,0 0 0,-1 0 0,5-15 0,-45 70-502,18-18 387,-9 12-250,-21 45-1,40-72 225,2-1 1,-1 1-1,2 0 0,-1 0 0,2 0 0,-1 0 0,1 1 1,1-1-1,0 21 0,1-31 20,0 1 0,1-1 0,-1 0 0,0 0 0,1 1 0,-1-1 0,1 0 0,-1 0 0,1 1 0,0-1 0,-1 0-1,1 0 1,0 0 0,0 0 0,0 0 0,0 0 0,0 0 0,0 0 0,0 0 0,0-1 0,0 1 0,0 0 0,1-1 0,-1 1 0,0-1 0,0 1 0,1-1 0,-1 1 0,0-1 0,1 0 0,-1 0 0,0 0 0,1 0 0,-1 0 0,0 0 0,1 0 0,-1 0 0,0 0 0,3-1 0,2 0-14,0-1 1,0 1 0,-1-1 0,1 0-1,-1 0 1,1-1 0,9-5 0,1-5-17,-1-1 1,0-1 0,-1 0-1,0-1 1,16-25 0,4-4 159,-33 87 295,-2-38-403,0 3 58,0-1 0,0 0 0,1 1 0,0-1 0,0 0 0,0 1 0,2 9-1,-1-14-64,0 0 0,0 0 0,0 0-1,1-1 1,-1 1 0,0 0 0,1 0-1,0-1 1,-1 1 0,1-1-1,0 1 1,-1-1 0,1 0 0,0 1-1,0-1 1,0 0 0,0 0 0,0-1-1,1 1 1,-1 0 0,0-1 0,0 1-1,0-1 1,3 0 0,37 4-2069,-14-5-2976,-6-3-2014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2.336"/>
    </inkml:context>
    <inkml:brush xml:id="br0">
      <inkml:brushProperty name="width" value="0.025" units="cm"/>
      <inkml:brushProperty name="height" value="0.025" units="cm"/>
    </inkml:brush>
  </inkml:definitions>
  <inkml:trace contextRef="#ctx0" brushRef="#br0">48 0 15086,'0'0'5130,"-5"13"-3154,-5 18-820,1 0 1,-5 35 0,10-46-896,1 1-1,1-1 1,1 0-1,1 1 1,4 29 0,-4-49-253,0 0 0,1 0 0,-1 0 1,0 0-1,1 0 0,-1-1 0,1 1 1,-1 0-1,1 0 0,-1-1 0,1 1 1,-1 0-1,1-1 0,0 1 0,-1 0 0,1-1 1,0 1-1,0-1 0,-1 1 0,1-1 1,0 0-1,0 1 0,0-1 0,0 0 0,-1 1 1,1-1-1,0 0 0,0 0 0,0 0 1,0 0-1,0 0 0,0 0 0,0 0 1,0 0-1,-1 0 0,1 0 0,0-1 0,0 1 1,1-1-1,2 0 20,-1 0 1,0 0-1,0 0 1,1 0-1,-1-1 1,0 0-1,0 1 1,-1-1-1,4-3 1,6-8-2,0-1 0,-2 0 0,0 0 0,0-1 1,-1-1-1,-1 1 0,0-2 0,-2 1 0,0-1 0,8-32 1,-14 34-255,-5 12-2566,-12 18-6434,6-2-419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4.824"/>
    </inkml:context>
    <inkml:brush xml:id="br0">
      <inkml:brushProperty name="width" value="0.025" units="cm"/>
      <inkml:brushProperty name="height" value="0.025" units="cm"/>
    </inkml:brush>
  </inkml:definitions>
  <inkml:trace contextRef="#ctx0" brushRef="#br0">181 17 17457,'0'0'4041,"9"-3"-2467,-4 2-1442,3-2 206,0 0 1,1 1 0,-1 1 0,1-1 0,12 1 0,-20 1-312,1 0 0,-1 0 0,1 0 0,-1 0 0,1 0 0,-1 0 0,0 1 0,1-1 0,-1 1 0,1-1 0,-1 1 0,0-1 0,0 1 0,1 0 0,-1 0 0,0-1 0,0 1 0,0 0 0,0 0 0,0 0 0,0 0 0,0 1 0,0-1 0,0 0-1,0 0 1,-1 0 0,1 1 0,0-1 0,-1 0 0,1 1 0,-1-1 0,0 1 0,1-1 0,-1 0 0,0 1 0,0-1 0,0 1 0,0-1 0,0 1 0,0-1 0,0 1 0,-1-1 0,1 0 0,0 1 0,-1 1 0,-1 3 56,0 1 0,0-1-1,-1 0 1,0 0 0,0 0-1,0 0 1,0 0 0,-1-1-1,-6 7 1,-47 48 432,29-32-330,-9 9 118,-33 36 215,65-67-488,0 1-1,0-1 1,1 1-1,0 1 1,0-1-1,0 0 1,1 1-1,1 0 0,-4 12 1,6-18-17,0 0 1,0 0 0,0 1-1,0-1 1,0 0-1,0 0 1,1 0-1,-1 1 1,1-1 0,-1 0-1,1 0 1,0 0-1,0 0 1,0 0-1,0 0 1,0 0-1,1 0 1,-1 0 0,0-1-1,1 1 1,-1 0-1,1-1 1,0 1-1,0-1 1,-1 0 0,1 1-1,0-1 1,0 0-1,0 0 1,0 0-1,0-1 1,1 1-1,-1 0 1,0-1 0,0 1-1,4-1 1,11 3 65,-1-1 0,1-1 0,30-1 0,-33 0-75,34 1-25,-28 0-239,1 0 1,0-1 0,-1-2 0,1 0 0,-1 0-1,0-2 1,1-1 0,25-10 0,-45 15 105,0 0 0,0-1-1,0 1 1,0-1 0,0 1 0,0-1 0,0 1 0,0-1 0,-1 0 0,1 0 0,0 1-1,0-1 1,-1 0 0,1 0 0,0 0 0,-1 0 0,1 1 0,-1-1 0,1 0 0,-1 0-1,0 0 1,1 0 0,-1 0 0,0-1 0,0 1 0,0 0 0,0 0 0,0 0 0,0 0 0,0-1-1,0 0-433,-1 0 0,0 0-1,0 0 1,0 0 0,0 0-1,0 0 1,0 0 0,-1 1 0,1-1-1,-1 0 1,1 1 0,-1-1-1,1 1 1,-3-2 0,-25-17-7473</inkml:trace>
  <inkml:trace contextRef="#ctx0" brushRef="#br0" timeOffset="1">0 265 12716,'0'0'9865,"90"-14"-8359,-37 6-609,15 0-513,0 0-288,-6 1-96,-6-3-1441,-10 1-3748,-10-4-8136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2.727"/>
    </inkml:context>
    <inkml:brush xml:id="br0">
      <inkml:brushProperty name="width" value="0.025" units="cm"/>
      <inkml:brushProperty name="height" value="0.025" units="cm"/>
    </inkml:brush>
  </inkml:definitions>
  <inkml:trace contextRef="#ctx0" brushRef="#br0">0 126 10634,'0'0'13271,"9"5"-11338,-7-4-1857,1 2 15,0-1-1,0 0 0,1 0 0,-1 0 0,0-1 1,1 1-1,0-1 0,-1 0 0,1 0 1,0 0-1,-1 0 0,1-1 0,0 1 1,0-1-1,0 0 0,0 0 0,-1 0 0,1-1 1,0 0-1,0 1 0,-1-1 0,1-1 1,4-1-1,58-38-157,-53 31-450,1 0 0,0 2 0,17-9 0,-41 52-829,2-17 1410,6-15-27,0 0 1,0 1-1,0-1 0,1 1 1,0 0-1,-1-1 1,1 1-1,1 0 1,-2 6-1,22-23 1324,-14 7-1348,-1-1-1,0 0 1,0 0 0,0 0-1,-1 0 1,0-1-1,-1 1 1,1-1-1,-2 0 1,1 0-1,-1 0 1,0-1 0,-1 1-1,0 0 1,0-1-1,-1-8 1,0 17-23,-1 0-1,0 0 1,1 1 0,-1-1-1,0 0 1,1 0 0,-1 1-1,0-1 1,1 0 0,-1 1-1,1-1 1,-1 1 0,1-1-1,-1 0 1,1 1 0,-1-1-1,1 1 1,-1 0 0,1-1-1,-1 1 1,1-1 0,0 1-1,-1 0 1,1-1 0,0 1 0,0 0-1,0-1 1,-1 1 0,1 1-1,0-1-17,0 1-1,0-1 1,0 0-1,0 1 1,0-1-1,0 0 1,0 1-1,1-1 0,-1 0 1,0 1-1,1-1 1,-1 0-1,1 0 1,-1 1-1,1-1 1,0 0-1,0 0 1,-1 0-1,1 0 1,0 0-1,0 0 1,0 0-1,0 0 1,0 0-1,0 0 0,2 1 1,2-1-789,-1 0 0,1 0 0,-1 0 1,1-1-1,-1 0 0,1 1 0,4-2 0,-4 1-195,21 0-5826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3.090"/>
    </inkml:context>
    <inkml:brush xml:id="br0">
      <inkml:brushProperty name="width" value="0.025" units="cm"/>
      <inkml:brushProperty name="height" value="0.025" units="cm"/>
    </inkml:brush>
  </inkml:definitions>
  <inkml:trace contextRef="#ctx0" brushRef="#br0">141 14 8456,'0'0'13052,"-9"-1"-12246,4 1-719,-1 0 0,0 0 0,1 0 0,-1 1 0,1 0 0,-1 0 0,1 1 0,0-1 0,-1 1 0,1 0 0,0 1 0,0-1 0,0 1 0,1 0 0,-1 0-1,1 0 1,-1 1 0,1 0 0,0 0 0,1 0 0,-1 0 0,1 0 0,-1 1 0,1 0 0,1 0 0,-1-1 0,-2 7 0,5-9-59,-1 0 1,0 0-1,1 0 1,-1 0-1,1 0 0,0 0 1,-1 0-1,1 0 1,0 0-1,0 0 1,0 1-1,1-1 0,-1 0 1,1 0-1,-1 0 1,1 0-1,-1 0 1,1 0-1,0 0 1,0-1-1,0 1 0,0 0 1,0 0-1,1 0 1,-1-1-1,0 1 1,1-1-1,-1 1 1,1-1-1,0 0 0,-1 0 1,1 1-1,0-1 1,0 0-1,0 0 1,0-1-1,0 1 0,0 0 1,0-1-1,0 1 1,0-1-1,0 0 1,4 1-1,0 0 9,0 0 0,0-1 0,0 0 0,0 0-1,0 0 1,0 0 0,0-1 0,0 0 0,0 0 0,0-1 0,0 0 0,0 0-1,-1 0 1,8-5 0,-9 5 53,0-1 0,0 0 0,-1 0 1,0-1-1,0 1 0,0 0 0,0-1 0,0 0 0,-1 0 0,1 0 0,-1 0 0,0 0 1,0 0-1,-1-1 0,1 1 0,-1-1 0,0 1 0,0-1 0,-1 1 0,1-1 0,-1 1 1,0-1-1,0 0 0,-1-4 0,0 6-76,0 1 0,0 0 0,0 0-1,-1 0 1,1 0 0,0 0 0,-1 0 0,0 0 0,1 1 0,-1-1 0,0 0-1,0 1 1,0 0 0,0-1 0,0 1 0,0 0 0,0 0 0,-1 0 0,1 0-1,0 0 1,-4 0 0,2 0-36,1-1-1,-1 1 0,0 0 1,0 1-1,0-1 1,1 1-1,-1 0 1,0 0-1,0 0 0,0 0 1,0 0-1,0 1 1,-4 1-1,7-2-21,1 0-1,0 1 0,-1-1 0,1 0 1,-1 0-1,1 0 0,-1 1 1,1-1-1,0 0 0,-1 0 0,1 1 1,0-1-1,-1 0 0,1 1 1,0-1-1,-1 1 0,1-1 0,0 0 1,0 1-1,0-1 0,-1 1 1,1-1-1,0 1 0,0-1 0,0 0 1,0 1-1,0-1 0,0 1 1,0-1-1,0 1 0,0-1 0,0 1 1,0 0-1,12 12-1280,22 4-3015,-20-17 101,-3 0-3042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3.437"/>
    </inkml:context>
    <inkml:brush xml:id="br0">
      <inkml:brushProperty name="width" value="0.025" units="cm"/>
      <inkml:brushProperty name="height" value="0.025" units="cm"/>
    </inkml:brush>
  </inkml:definitions>
  <inkml:trace contextRef="#ctx0" brushRef="#br0">0 0 17104,'0'0'6598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4.100"/>
    </inkml:context>
    <inkml:brush xml:id="br0">
      <inkml:brushProperty name="width" value="0.025" units="cm"/>
      <inkml:brushProperty name="height" value="0.025" units="cm"/>
    </inkml:brush>
  </inkml:definitions>
  <inkml:trace contextRef="#ctx0" brushRef="#br0">49 1 9321,'0'0'11819,"-9"56"-10602,-2-19-576,3 0-385,-3 1-192,5-3 0,3-6-96,3-8 0,0-6-96,14-9-577,-1-6-320,3-4-800,-6-15-1955,-1-8-3459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4.477"/>
    </inkml:context>
    <inkml:brush xml:id="br0">
      <inkml:brushProperty name="width" value="0.025" units="cm"/>
      <inkml:brushProperty name="height" value="0.025" units="cm"/>
    </inkml:brush>
  </inkml:definitions>
  <inkml:trace contextRef="#ctx0" brushRef="#br0">11 41 10570,'0'0'11691,"68"-41"-10698,-40 41-416,3 0-321,-3 0-224,4 0 32,-5 0-128,-4 2-1281,-6 0-1314,-9 2-928,-8 0-1250</inkml:trace>
  <inkml:trace contextRef="#ctx0" brushRef="#br0" timeOffset="1">0 140 11531,'0'0'7175,"50"31"-6471,-10-31-223,2 0-353,7-4-64,-14-5-64,-3 1-1890,-15-1-4612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4.845"/>
    </inkml:context>
    <inkml:brush xml:id="br0">
      <inkml:brushProperty name="width" value="0.025" units="cm"/>
      <inkml:brushProperty name="height" value="0.025" units="cm"/>
    </inkml:brush>
  </inkml:definitions>
  <inkml:trace contextRef="#ctx0" brushRef="#br0">0 0 12107,'0'0'5510,"0"52"-5158,25-50-288,4-2 0,5 0-2883,0-5-3394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5.176"/>
    </inkml:context>
    <inkml:brush xml:id="br0">
      <inkml:brushProperty name="width" value="0.025" units="cm"/>
      <inkml:brushProperty name="height" value="0.025" units="cm"/>
    </inkml:brush>
  </inkml:definitions>
  <inkml:trace contextRef="#ctx0" brushRef="#br0">0 216 12684,'0'0'5189,"0"9"-4591,2 26-225,-1-34-353,-1 0-1,1 0 0,0 0 0,-1 0 0,1 0 0,0-1 0,-1 1 0,1 0 0,0 0 0,0-1 1,0 1-1,0-1 0,0 1 0,0 0 0,0-1 0,0 0 0,0 1 0,0-1 0,0 0 0,0 1 0,0-1 1,0 0-1,0 0 0,0 0 0,0 0 0,1 0 0,-1 0 0,2-1 0,28-2 137,-23 0-238,-1 0 0,1 0-1,-1-1 1,1 0-1,9-8 1,-12 8 121,0 1 0,0 0 0,0 0 0,0 0 1,1 0-1,-1 1 0,1 0 0,-1 0 0,1 0 0,9-1 0,-12 54 4192,-3-46-3924,0-5-292,0 1 0,0-1 0,-1 1 0,1-1 0,0 0 0,0 1 0,0-1 0,0 1 0,0-1 0,0 1 0,0-1 0,1 1 0,-1-1 0,0 0 0,0 1 0,0-1 0,0 1 0,0-1 0,1 1 0,-1-1 0,0 0 0,0 1 0,1-1 0,-1 0 0,0 1 0,1-1 0,-1 0 0,0 1 0,1-1 0,-1 0 0,1 0 0,-1 1 0,0-1 0,1 0 0,-1 0 0,1 0 0,15-8 258,14-26-642,-4-14-3195,-11-5-3869,-11 23 1566</inkml:trace>
  <inkml:trace contextRef="#ctx0" brushRef="#br0" timeOffset="1">281 0 8264,'0'0'8840,"-48"26"-8039,42-11-128,6 1-481,0-3-160,6-2-1442,10-6-3298,5-5-2275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5.506"/>
    </inkml:context>
    <inkml:brush xml:id="br0">
      <inkml:brushProperty name="width" value="0.025" units="cm"/>
      <inkml:brushProperty name="height" value="0.025" units="cm"/>
    </inkml:brush>
  </inkml:definitions>
  <inkml:trace contextRef="#ctx0" brushRef="#br0">96 0 12172,'0'0'5829,"-7"8"-4921,-2 6-407,-1-1 1,2 1 0,0 1 0,1 0 0,0 0-1,1 0 1,1 1 0,-6 24 0,2 29 168,2 1 0,6 120 0,2-102-470,-1-87-163,3-16 134,6-29-151,-1-2 1,-3 1-1,-2-1 0,-5-84 1,2 126-24,-1 1 0,1-1 0,0 1 0,-1-1 0,0 0 0,0 1 0,0-1 0,0 1 0,-1 0 0,-2-5 1,4 7-47,13 11-1322,36 11-5815,-29-15 2243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5.840"/>
    </inkml:context>
    <inkml:brush xml:id="br0">
      <inkml:brushProperty name="width" value="0.025" units="cm"/>
      <inkml:brushProperty name="height" value="0.025" units="cm"/>
    </inkml:brush>
  </inkml:definitions>
  <inkml:trace contextRef="#ctx0" brushRef="#br0">0 27 17264,'0'0'8809,"48"-10"-10315,-37 3-3875,-2-3-9865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6.213"/>
    </inkml:context>
    <inkml:brush xml:id="br0">
      <inkml:brushProperty name="width" value="0.025" units="cm"/>
      <inkml:brushProperty name="height" value="0.025" units="cm"/>
    </inkml:brush>
  </inkml:definitions>
  <inkml:trace contextRef="#ctx0" brushRef="#br0">56 0 15471,'0'0'4324,"-44"65"-3620,38-28-447,1 2-193,5 0-32,0-4 0,9-3-641,-4-7-480,0-7-512,-5-6-1346,-19-11-11467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5.200"/>
    </inkml:context>
    <inkml:brush xml:id="br0">
      <inkml:brushProperty name="width" value="0.025" units="cm"/>
      <inkml:brushProperty name="height" value="0.025" units="cm"/>
    </inkml:brush>
  </inkml:definitions>
  <inkml:trace contextRef="#ctx0" brushRef="#br0">4 1 17424,'0'0'673,"0"53"-449,0-14 705,-3 8-416,3 5-417,0 0-64,0-2 0,0-8-192,1-5-1442,1-8-1953,2-11-1826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6.559"/>
    </inkml:context>
    <inkml:brush xml:id="br0">
      <inkml:brushProperty name="width" value="0.025" units="cm"/>
      <inkml:brushProperty name="height" value="0.025" units="cm"/>
    </inkml:brush>
  </inkml:definitions>
  <inkml:trace contextRef="#ctx0" brushRef="#br0">1 103 9513,'1'-9'1954,"0"6"-1742,-1-1 0,1 1 0,0-1 0,0 1 1,0-1-1,1 1 0,-1-1 0,1 1 0,0 0 0,0 0 1,0 0-1,0 0 0,0 0 0,1 1 0,0-1 0,-1 1 0,1-1 1,0 1-1,0 0 0,0 0 0,0 0 0,0 1 0,1-1 0,-1 1 1,0-1-1,7 0 0,12-4 505,0 1 0,0 1 0,1 1-1,23 0 1,-32 3-478,-1 0-1,1 1 1,-1 0 0,1 1-1,-1 0 1,0 1 0,26 10-1,-36-12-228,-1 0 0,0 0 0,1 0 0,-1 1 0,0-1 0,1 1 0,-1-1 0,0 1 0,0 0 0,0 0 0,0 0 0,-1 0 0,1 0 0,-1 0 0,1 1 0,1 3 0,-2-5 35,-1 1 0,0 0 0,0 0 0,0-1 0,1 1 0,-1 0 0,-1 0 0,1 0 1,0-1-1,0 1 0,-1 0 0,1 0 0,-1-1 0,1 1 0,-1 0 0,0-1 0,0 1 1,-2 2-1,-1 2 103,-1-1 0,1 0 1,-1 0-1,-1 0 0,1-1 1,-1 0-1,0 0 1,0 0-1,0 0 0,-10 3 1,-36 17-1484,64-24 860,0 2 0,-1-1-1,1 2 1,-1 0 0,1 0 0,-1 1 0,19 9-1,-26-11 426,1 1-1,-1-1 0,0 1 0,0 0 1,0 0-1,0 1 0,-1-1 1,1 1-1,4 6 0,-7-8 87,0 0-1,0 0 1,0 0 0,0 1-1,0-1 1,0 0 0,0 1-1,-1-1 1,0 0-1,1 1 1,-1-1 0,0 1-1,0-1 1,0 0 0,0 1-1,-1-1 1,1 1-1,-1-1 1,1 0 0,-2 4-1,0-2 176,-1-1-1,0 1 1,1-1-1,-1 1 1,0-1-1,-1 0 0,1 0 1,-1 0-1,1-1 1,-1 1-1,0-1 1,0 0-1,0 0 1,-7 3-1,-65 20 1860,54-20-1742,-1-1 0,0-1 1,-33 0-1,55-2-367,0-1 0,1 0 0,-1 0 0,0 0 0,0 0-1,1 0 1,-1 0 0,0 0 0,1 0 0,-1 0 0,0-1 0,0 1 0,1 0 0,-1 0 0,0-1 0,1 1 0,-1 0 0,0-1 0,1 1-1,-1 0 1,1-1 0,-1 1 0,1-1 0,-1 1 0,0-2 0,8-12-2859,27-12-3988,-7 12 208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7.049"/>
    </inkml:context>
    <inkml:brush xml:id="br0">
      <inkml:brushProperty name="width" value="0.025" units="cm"/>
      <inkml:brushProperty name="height" value="0.025" units="cm"/>
    </inkml:brush>
  </inkml:definitions>
  <inkml:trace contextRef="#ctx0" brushRef="#br0">73 1 13485,'0'0'6582,"-6"12"-5061,-5 9-988,1 2-1,0-1 1,2 1-1,1 0 1,1 1-1,1 0 1,-3 34-1,7-44-370,1-5-50,-1 0 1,1 0 0,1 0 0,0 0-1,0 0 1,3 12 0,-3-20-98,0 1 1,0 0-1,0 0 0,0 0 1,0 0-1,0-1 1,0 1-1,1-1 0,-1 1 1,1-1-1,-1 1 0,1-1 1,-1 0-1,1 0 1,0 1-1,0-1 0,-1 0 1,1-1-1,0 1 1,0 0-1,0-1 0,0 1 1,0-1-1,0 1 0,0-1 1,0 0-1,0 0 1,1 0-1,-1 0 0,0 0 1,0 0-1,0-1 0,2 0 1,1 0-1,1-1 1,-1 0-1,0 0 1,0 0-1,0 0 0,0-1 1,0 0-1,-1 0 1,1 0-1,-1-1 0,0 0 1,0 1-1,0-1 1,4-6-1,45-66 48,-50 69-48,13-17-14,28-52 54,-40 68-69,0 0 0,-1 0 0,-1 0 0,1 0 1,-1 0-1,-1 0 0,1-1 0,-1-8 0,-16 27-141,9-3 145,1 0 0,1 1 0,0-1 0,0 1 0,0 0 0,1 0 0,0 1 0,1-1 0,-1 0-1,0 10 1,-1 8 30,2-1-1,0 30 0,2-52-10,0-1 0,0 1 0,0-1 1,0 0-1,0 1 0,0-1 0,1 1 0,-1-1 1,1 0-1,0 1 0,0-1 0,0 0 0,0 1 1,0-1-1,0 0 0,0 0 0,1 0 0,-1 0 1,1 0-1,0-1 0,-1 1 0,1 0 0,0-1 1,0 1-1,0-1 0,0 0 0,0 1 0,1-1 0,3 1 1,-2-1 32,0-1 0,-1 1 1,1-1-1,0 0 0,-1-1 0,1 1 1,0-1-1,-1 1 0,1-1 1,-1 0-1,1 0 0,-1-1 0,1 1 1,-1-1-1,0 0 0,0 0 1,0 0-1,0 0 0,0 0 0,3-3 1,7-9 28,0-1 0,0 0 0,-2-1 0,0 0 1,0 0-1,-2-2 0,0 1 0,-1-1 0,0 0 0,-2-1 1,7-28-1,-14 8-933,0 39 833,1 1 1,0-1-1,0 1 1,0-1-1,0 1 1,-1-1-1,1 0 1,0 1-1,0-1 1,-1 1-1,1-1 1,0 0-1,-1 1 0,1-1 1,0 0-1,-1 1 1,1-1-1,0 0 1,-1 0-1,1 1 1,-1-1-1,1 0 1,-1 0-1,1 0 1,-1 0-1,1 1 1,-1-1-1,1 0 1,0 0-1,-1 0 1,1 0-1,-1 0 1,1 0-1,-1 0 1,1 0-1,-1-1 1,1 1-1,-1 0 1,1 0-1,-1 0 1,1 0-1,0-1 1,-1 1-1,1 0 1,-1 0-1,1-1 1,0 1-1,-1 0 1,1-1-1,0 1 1,-1 0-1,1-1 1,0 1-1,-1-1 1,1 1-1,0 0 1,0-1-1,0 1 1,-1-1-1,1 1 0,0-1 1,0 1-1,0-1 1,0 1-1,0-1 1,0 1-1,0 0 1,0-2-1,-9 27-6980,8-14 801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7.414"/>
    </inkml:context>
    <inkml:brush xml:id="br0">
      <inkml:brushProperty name="width" value="0.025" units="cm"/>
      <inkml:brushProperty name="height" value="0.025" units="cm"/>
    </inkml:brush>
  </inkml:definitions>
  <inkml:trace contextRef="#ctx0" brushRef="#br0">120 1 12460,'0'0'11104,"-3"8"-10325,-37 69 400,-13 29-191,49-95-880,-1 0 0,2 0 0,0 0 0,0 0 1,1 0-1,1 1 0,-1 20 0,2-31-83,0 1-1,1-1 1,-1 1 0,0-1-1,1 1 1,-1-1 0,1 1-1,0-1 1,0 0-1,-1 1 1,1-1 0,0 0-1,0 0 1,0 1-1,0-1 1,0 0 0,1 0-1,-1 0 1,0 0 0,0-1-1,1 1 1,-1 0-1,0 0 1,1-1 0,-1 1-1,1-1 1,-1 1-1,1-1 1,-1 0 0,3 1-1,54 1 341,-45-2-340,6-2-17,-1 0 1,1-1-1,-1 0 0,1-2 0,25-9 0,7-11-3495,-43 15-2764,-7 0-6214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8.091"/>
    </inkml:context>
    <inkml:brush xml:id="br0">
      <inkml:brushProperty name="width" value="0.025" units="cm"/>
      <inkml:brushProperty name="height" value="0.025" units="cm"/>
    </inkml:brush>
  </inkml:definitions>
  <inkml:trace contextRef="#ctx0" brushRef="#br0">63 18 12236,'0'0'3016,"-9"6"-1345,5-4-1487,1 0 1,-1 1 0,1-1 0,-1 1-1,1 0 1,0 0 0,0 0-1,0 0 1,0 1 0,1-1-1,-1 1 1,1 0 0,0 0 0,0-1-1,0 2 1,0-1 0,1 0-1,0 0 1,0 0 0,0 0 0,0 1-1,1-1 1,0 1 0,0 7-1,0-10-27,-1 1 1,1-1-1,0 1 0,1 0 0,-1-1 0,0 1 0,1-1 0,0 1 0,-1-1 1,1 1-1,0-1 0,0 0 0,1 1 0,-1-1 0,0 0 0,1 0 0,-1 0 0,4 3 1,-3-4-51,0 0 1,0 0-1,0 0 1,0 0 0,0-1-1,0 1 1,0-1-1,0 0 1,0 0 0,1 1-1,-1-1 1,0-1 0,0 1-1,0 0 1,1 0-1,-1-1 1,0 1 0,0-1-1,0 0 1,0 0-1,0 0 1,0 0 0,3-2-1,14-8 56,-2-1-1,1-1 0,-2 0 0,0-1 1,0-1-1,-1 0 0,-1-1 1,-1-1-1,14-22 0,-32 56-282,0 0-1,1 0 0,0 0 1,-1 27-1,5-41 121,-1-1 0,1 0 0,0 0 0,0 0 0,0 0 0,0 0 0,0 0 0,0 0 0,0 1 0,1-1 1,-1 0-1,1 0 0,-1 0 0,1 0 0,0 0 0,0 0 0,0 0 0,0-1 0,0 1 0,1 0 0,-1 0 0,0-1 0,1 1 0,-1-1 0,1 1 0,3 1 0,-1-2 8,0 1 1,0-2-1,1 1 0,-1 0 0,1-1 0,-1 0 0,0 0 0,1 0 0,-1 0 0,1-1 1,-1 0-1,7-2 0,8-2-738,-1-1 1,0 0-1,0-2 1,29-16-1,-37 17-1767,1 0 0,-1 0 0,0-1 0,15-15 0,-13 7-4288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8.621"/>
    </inkml:context>
    <inkml:brush xml:id="br0">
      <inkml:brushProperty name="width" value="0.025" units="cm"/>
      <inkml:brushProperty name="height" value="0.025" units="cm"/>
    </inkml:brush>
  </inkml:definitions>
  <inkml:trace contextRef="#ctx0" brushRef="#br0">0 166 7559,'0'0'7522,"8"-2"-5974,-1-1-1415,-3 2 37,0 0 1,0-1-1,0 1 1,0 0 0,0 1-1,0-1 1,7 1-1,-10 0-52,1 0 0,0 1-1,-1-1 1,1 1 0,-1-1 0,1 1 0,-1 0-1,1-1 1,-1 1 0,1 0 0,-1 0-1,0 0 1,1 0 0,-1 0 0,0 0-1,0 1 1,0-1 0,0 0 0,0 1-1,0-1 1,0 0 0,0 1 0,-1-1 0,1 1-1,0 3 1,0-3-116,1 0-1,-1 0 1,0 0-1,1 0 1,-1 0-1,1-1 1,0 1-1,-1 0 0,1-1 1,0 1-1,0-1 1,0 0-1,0 1 1,0-1-1,1 0 1,-1 0-1,0-1 1,0 1-1,1 0 1,-1-1-1,0 1 1,1-1-1,-1 0 1,0 0-1,1 0 1,-1 0-1,1 0 1,-1 0-1,0-1 1,1 1-1,3-2 1,7-1-857,0-1 0,-1 0-1,0 0 1,18-10 0,43-31-5933,-27 11 8627,-60 36 1151,5 5-2318,-1 0 0,1 1 0,1 0 0,-1 0 0,1 1 0,1 1 0,-10 14 0,16-24-659,1 1-1,0-1 1,0 0 0,-1 0 0,1 0 0,0 0 0,0 1 0,0-1 0,0 0 0,-1 0 0,1 1 0,0-1 0,0 0 0,0 0 0,0 1 0,0-1-1,0 0 1,0 0 0,-1 1 0,1-1 0,0 0 0,0 1 0,0-1 0,0 0 0,0 0 0,0 1 0,1-1 0,-1 0 0,0 1 0,0-1-1,0 0 1,0 0 0,0 1 0,0-1 0,0 0 0,0 0 0,1 1 0,-1-1 0,0 0 0,0 0 0,0 0 0,1 1 0,-1-1 0,0 0 0,0 0-1,0 0 1,1 0 0,-1 1 0,19-4 233,20-13-234,-19 4-44,-1-1 0,0-1 0,0-1 0,-2 0 0,0-1 0,0-1 0,-2 0 0,0-2 0,13-21 0,-51 79 516,-27 51 1283,45-81-1474,1 1-1,0-1 1,1 1-1,0 0 0,1 0 1,0 0-1,-2 18 1,4-28-292,0 1-1,0 0 1,0 0 0,0 0-1,1 0 1,-1 0 0,0 0 0,0-1-1,0 1 1,1 0 0,-1 0 0,0 0-1,1-1 1,-1 1 0,1 0-1,-1 0 1,1-1 0,-1 1 0,1 0-1,-1-1 1,1 1 0,0 0 0,-1-1-1,1 1 1,0-1 0,0 0 0,-1 1-1,1-1 1,0 1 0,1-1-1,0 1-141,1-1-1,0 0 1,0 1-1,0-1 0,-1 0 1,1-1-1,0 1 0,0 0 1,5-3-1,0 1-1615,1-1 0,-1 0 0,0-1-1,0 0 1,11-7 0,7-10-8674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9.049"/>
    </inkml:context>
    <inkml:brush xml:id="br0">
      <inkml:brushProperty name="width" value="0.025" units="cm"/>
      <inkml:brushProperty name="height" value="0.025" units="cm"/>
    </inkml:brush>
  </inkml:definitions>
  <inkml:trace contextRef="#ctx0" brushRef="#br0">44 0 10634,'0'0'7698,"-5"10"-6011,1-4-1539,-20 39 1723,22-42-1612,0 0 0,1 1 0,0-1-1,0 1 1,0-1 0,0 1 0,1 0 0,-1-1 0,1 1-1,0 0 1,0-1 0,0 1 0,1 5 0,1-8-226,-1 0 0,0 0 1,1 0-1,-1 0 0,0 0 1,1-1-1,-1 1 0,1-1 1,-1 1-1,1-1 1,-1 1-1,1-1 0,-1 0 1,1 0-1,0 0 0,-1 0 1,1 0-1,-1 0 0,1 0 1,2-1-1,35-5 142,-23 0-307,-1 0-1,-1-2 1,1 0 0,-1 0-1,16-13 1,28-17-713,-58 38 828,0 0 1,1 0-1,-1 0 0,0 0 0,1 0 0,-1 0 1,0 0-1,1 1 0,-1-1 0,0 0 1,0 0-1,1 0 0,-1 0 0,0 1 0,0-1 1,1 0-1,-1 0 0,0 1 0,0-1 0,1 0 1,-1 0-1,0 1 0,0-1 0,0 0 0,0 0 1,1 1-1,-1-1 0,0 0 0,0 1 1,0-1-1,0 0 0,0 1 0,0-1 0,0 0 1,0 1-1,0-1 0,0 0 0,0 1 0,0-1 1,0 0-1,0 1 0,0-1 0,0 0 0,-1 1 1,1-1-1,0 0 0,0 1 0,0-1 0,0 0 1,-1 0-1,1 1 0,-5 31 128,2-15-118,3-16 15,0-1 0,0 1 0,0-1-1,0 1 1,1-1 0,-1 1 0,0-1-1,0 1 1,1 0 0,-1-1 0,1 0-1,-1 1 1,0-1 0,1 1 0,-1-1-1,1 1 1,-1-1 0,1 0-1,-1 1 1,1-1 0,-1 0 0,1 0-1,-1 1 1,1-1 0,-1 0 0,1 0-1,0 0 1,0 1 0,28 1 125,24-7-144,4-10-2967,-20 4-4715,-18 6 1159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9.395"/>
    </inkml:context>
    <inkml:brush xml:id="br0">
      <inkml:brushProperty name="width" value="0.025" units="cm"/>
      <inkml:brushProperty name="height" value="0.025" units="cm"/>
    </inkml:brush>
  </inkml:definitions>
  <inkml:trace contextRef="#ctx0" brushRef="#br0">13 1 10666,'0'0'5253,"-4"25"-7879,-1-22 2658,3 0-32,0 2 0,2 1 0,0-1-833,0 0-1730,0-1-2241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09.744"/>
    </inkml:context>
    <inkml:brush xml:id="br0">
      <inkml:brushProperty name="width" value="0.025" units="cm"/>
      <inkml:brushProperty name="height" value="0.025" units="cm"/>
    </inkml:brush>
  </inkml:definitions>
  <inkml:trace contextRef="#ctx0" brushRef="#br0">142 165 8168,'0'0'6913,"-10"2"-4607,-18 3-1298,1-1 1907,-50 15 1,88-19-2351,-6 1-562,0-1-1,1 1 0,-1-1 0,0 0 0,1-1 0,-1 1 0,1-1 1,-1 0-1,10-4 0,11-12-175,-2 0 0,0-2 0,-1-1 0,-1-1 1,-1-1-1,-1-1 0,17-25 0,-36 46 360,-26 38 384,24-34-564,-46 87 456,44-82-507,0 0-1,0 0 1,1 0-1,0 0 1,1 1-1,0-1 1,0 1-1,0-1 1,1 1-1,0-1 1,2 11-1,-2-17-202,1 0 0,-1 0 0,1 0 0,0 0 0,-1 0 0,1-1 0,0 1 0,0 0 0,0 0 0,0 0 1,-1-1-1,1 1 0,0-1 0,0 1 0,0 0 0,1-1 0,-1 0 0,0 1 0,0-1 0,0 0 0,0 1 0,0-1 0,0 0 0,0 0 0,1 0 0,-1 0 0,0 0 0,0 0 0,0 0 0,2-1 0,1 1-1343,10 0-8099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40.129"/>
    </inkml:context>
    <inkml:brush xml:id="br0">
      <inkml:brushProperty name="width" value="0.025" units="cm"/>
      <inkml:brushProperty name="height" value="0.025" units="cm"/>
    </inkml:brush>
  </inkml:definitions>
  <inkml:trace contextRef="#ctx0" brushRef="#br0">19 3799 10154,'0'0'2290,"-5"-10"-1981,3 5-250,0 0-1,0 0 1,0 0-1,1 0 1,-1 0-1,1 0 0,1-1 1,-1 1-1,1 0 1,0 0-1,0-1 1,0 1-1,1 0 1,-1 0-1,1-1 0,1 1 1,-1 0-1,4-8 1,19-35 319,1 2 1,53-72 0,-52 80-213,533-745 1807,920-995-1,-987 1263-1993,-367 386 21,-79 84 17,-26 26 4,0 0-1,-2-1 0,0-1 0,-1-1 1,20-33-1,-37 55-30,1-1 0,-1 1 0,1-1 0,-1 0 0,0 1 0,1-1 0,-1 0 1,0 1-1,1-1 0,-1 0 0,0 1 0,0-1 0,1 0 0,-1 0 0,0 1 0,0-1 0,0 0 0,0 1 0,0-1 1,0 0-1,0 0 0,0 1 0,-1-1 0,1 0 0,0 0 0,0 1 0,-1-1 0,1 0 0,0 1 0,-1-1 0,1 0 0,0 1 1,-1-1-1,1 1 0,-2-2 0,1 2-108,-1-1-1,0 1 1,0 0 0,0 0 0,0 0-1,0 0 1,0 0 0,0 0 0,0 0 0,0 1-1,0-1 1,-3 2 0,-58 24-3636,24-8 1320,-3-5-737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40.459"/>
    </inkml:context>
    <inkml:brush xml:id="br0">
      <inkml:brushProperty name="width" value="0.025" units="cm"/>
      <inkml:brushProperty name="height" value="0.025" units="cm"/>
    </inkml:brush>
  </inkml:definitions>
  <inkml:trace contextRef="#ctx0" brushRef="#br0">53 261 10826,'0'0'395,"-8"-6"929,-37-27 486,76 29-465,29-1-1040,0-3-1,-1-2 0,104-32 1,-64 7-292,124-62 0,-217 94-31,-1 0 1,1 0-1,0 0 1,1 1-1,-1 0 0,0 0 1,9 0-1,-15 2 12,1 0 0,-1 0-1,1 0 1,-1 0 0,1 0-1,-1 0 1,1 0 0,-1 1 0,1-1-1,-1 0 1,0 0 0,1 0-1,-1 1 1,1-1 0,-1 0 0,0 1-1,1-1 1,-1 0 0,0 1-1,1-1 1,-1 1 0,0-1 0,0 0-1,1 1 1,-1-1 0,0 1-1,0-1 1,0 1 0,0-1-1,1 1 1,-1-1 0,0 1 0,0-1-1,0 1 1,-8 35-55,-179 418 1780,152-361-1777,-80 200-37,20-107-2859,27-79-1834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5.578"/>
    </inkml:context>
    <inkml:brush xml:id="br0">
      <inkml:brushProperty name="width" value="0.025" units="cm"/>
      <inkml:brushProperty name="height" value="0.025" units="cm"/>
    </inkml:brush>
  </inkml:definitions>
  <inkml:trace contextRef="#ctx0" brushRef="#br0">0 155 12204,'1'-9'1601,"-1"4"-1385,1 1 0,0-1 0,0 0 0,0 1 0,0-1 0,1 1 0,0 0 0,0-1 0,0 1 0,0 0 0,1 0 0,0 0 0,0 0 0,0 1-1,0-1 1,0 1 0,1 0 0,-1 0 0,1 0 0,0 0 0,6-3 0,4-2 60,1 0 1,0 1-1,0 0 0,1 1 1,0 1-1,0 1 0,0 0 0,1 1 1,-1 1-1,1 0 0,0 2 0,-1-1 1,1 2-1,0 0 0,23 6 0,-36-6-274,0 0 1,-1 0-1,1 1 0,0-1 0,-1 1 0,0 0 0,1 0 0,-1 0 0,0 1 0,0-1 0,0 1 0,0-1 0,-1 1 1,1 0-1,-1 0 0,1 0 0,-1 1 0,0-1 0,0 0 0,-1 1 0,1 0 0,-1-1 0,0 1 0,0 0 1,0-1-1,0 1 0,0 0 0,-1 0 0,0 5 0,0-1 83,-1 0 0,0 0-1,0-1 1,-1 1 0,0-1 0,-1 1 0,1-1-1,-1 0 1,-1 0 0,1 0 0,-1 0 0,-1-1-1,1 1 1,-6 5 0,1-2 103,5-6-153,0 0-1,0 0 0,0 1 1,1 0-1,0-1 0,-3 7 0,5-10-43,1 0-1,0 0 1,-1 1-1,1-1 0,0 0 1,0 0-1,0 1 0,0-1 1,0 0-1,0 0 1,0 1-1,0-1 0,0 0 1,0 0-1,1 1 1,-1-1-1,1 0 0,-1 0 1,1 0-1,-1 0 0,1 0 1,0 1-1,-1-1 1,1 0-1,0-1 0,0 1 1,0 0-1,0 0 1,0 0-1,0 0 0,0-1 1,0 1-1,2 1 0,58 29-444,-40-21 188,-1 0-1,26 17 1,-42-24 238,0 0 1,0 0-1,0 0 1,0 1 0,-1 0-1,1-1 1,-1 1-1,0 0 1,0 1 0,-1-1-1,1 0 1,-1 1-1,0 0 1,0-1 0,2 9-1,-4-9 97,0 0 0,0 0 0,0 0 0,0 0 0,-1-1-1,0 1 1,1 0 0,-1 0 0,-1-1 0,1 1 0,-1 0 0,1-1-1,-1 1 1,0-1 0,0 0 0,0 0 0,-1 0 0,1 0 0,-1 0 0,0 0-1,1 0 1,-1-1 0,-1 0 0,1 1 0,-5 2 0,-11 6 722,0-1 0,-1 0 0,-26 8 0,39-15-680,-23 9 197,0-1 0,-1-2 1,-1-1-1,1-1 0,-1-1 0,-40 0 0,71-6-393,0 0 1,0 0-1,0 0 0,0 0 1,1-1-1,-1 1 0,0 0 1,0 0-1,1-1 0,-1 1 1,0-1-1,0 1 0,1-1 1,-1 1-1,0-1 0,1 1 1,-1-1-1,1 0 0,-1 1 0,1-1 1,-1 0-1,1 1 0,-1-1 1,1 0-1,0 0 0,-1 1 1,1-1-1,0 0 0,0 0 1,0 0-1,0 1 0,-1-1 1,1 0-1,0 0 0,0 0 1,0 0-1,1 1 0,-1-1 1,0-1-1,10-34-6612,6 9-2816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0:41.059"/>
    </inkml:context>
    <inkml:brush xml:id="br0">
      <inkml:brushProperty name="width" value="0.025" units="cm"/>
      <inkml:brushProperty name="height" value="0.025" units="cm"/>
    </inkml:brush>
  </inkml:definitions>
  <inkml:trace contextRef="#ctx0" brushRef="#br0">186 97 12268,'-6'-11'-342,"5"9"481,-23-45 332,23 44-230,0 1 0,-1-1 1,1 1-1,-1 0 0,1 0 1,-1 0-1,0-1 0,0 2 0,0-1 1,0 0-1,0 0 0,-1 1 1,1-1-1,0 1 0,-1-1 0,1 1 1,-1 0-1,-4-1 0,5 54-6,0 63-698,-5 1 0,-4-1 0,-32 133 0,31-196-171,0-5 500,2 0 0,-4 54 0,14-99 159,0-1 0,0 1 0,0 0-1,0-1 1,0 1 0,1-1 0,-1 1 0,0-1 0,1 1 0,-1-1-1,1 1 1,-1-1 0,1 1 0,0-1 0,-1 1 0,1-1 0,0 0-1,0 0 1,0 1 0,0-1 0,0 0 0,1 0 0,-1 0 0,0 0-1,0 0 1,3 1 0,0-1 35,0 1 0,0-1 0,0 0 0,0 0 0,0-1 0,1 1 0,-1-1 0,0 0-1,0 0 1,5-1 0,11-1 119,-1-2-1,0 0 1,28-11 0,138-59-73,175-98 1,-258 116-2728,140-100 0,-42 3-4762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0.573"/>
    </inkml:context>
    <inkml:brush xml:id="br0">
      <inkml:brushProperty name="width" value="0.025" units="cm"/>
      <inkml:brushProperty name="height" value="0.025" units="cm"/>
    </inkml:brush>
  </inkml:definitions>
  <inkml:trace contextRef="#ctx0" brushRef="#br0">0 0 19571,'0'0'960,"0"77"-607,0-29 223,4 8-319,1 4-193,1-3-32,-3-8-321,-1-6-255,2-12-481,1-11-929,2-14-769,4-6-351,1-27-546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0.920"/>
    </inkml:context>
    <inkml:brush xml:id="br0">
      <inkml:brushProperty name="width" value="0.025" units="cm"/>
      <inkml:brushProperty name="height" value="0.025" units="cm"/>
    </inkml:brush>
  </inkml:definitions>
  <inkml:trace contextRef="#ctx0" brushRef="#br0">13 155 10346,'0'0'7906,"-4"14"-7773,3-8-116,-1 1-2,0 0 0,1 1 1,-1-1-1,2 1 0,-1-1 0,1 1 0,0 0 0,1-1 0,0 1 0,0-1 1,0 1-1,4 10 0,2 1 278,1 0 1,0-1 0,2 0-1,0 0 1,0-1-1,14 16 1,-20-29-233,0 1 1,0-1 0,0 0 0,1 0 0,-1 0 0,1-1-1,0 0 1,0 0 0,0 0 0,0 0 0,0-1 0,1 0-1,-1 0 1,1 0 0,0-1 0,-1 0 0,1 0-1,0 0 1,0-1 0,0 0 0,0 0 0,-1 0 0,1-1-1,0 0 1,8-2 0,-8 1 31,0-1-1,0 0 1,0 0-1,-1 0 1,1-1-1,-1 0 1,0 0-1,0 0 1,0-1-1,0 0 1,-1 0-1,0 0 1,0 0-1,0-1 1,-1 1-1,1-1 1,-1 0 0,-1 0-1,1 0 1,2-12-1,1-3 202,-1 0-1,-1 0 1,-1 0 0,0 0-1,-2-25 1,-1 43-270,1-23 140,-2 0 0,-6-31 0,6 50-164,0 1-1,0 0 1,-1 0 0,0 0 0,0 0 0,-1 0-1,0 0 1,0 1 0,0-1 0,0 1-1,-1 0 1,0 0 0,0 0 0,-9-7-1,13 11-38,-1 0 0,1 1-1,-1-1 1,1 1 0,-1-1-1,1 1 1,-1-1 0,0 1-1,1-1 1,-1 1 0,1-1-1,-1 1 1,0 0 0,0-1-1,1 1 1,-1 0 0,0 0-1,0 0 1,1-1 0,-1 1-1,0 0 1,0 0 0,1 0-1,-1 0 1,0 0 0,0 0-1,1 1 1,-1-1 0,0 0-1,0 0 1,1 0 0,-1 1-1,0-1 1,1 0 0,-1 1-1,0-1 1,1 1 0,-1-1-1,0 1 1,1-1 0,-1 1-1,1-1 1,-1 1 0,1-1-1,-1 1 1,1 0 0,0-1 0,-1 1-1,1 0 1,0-1 0,-1 1-1,1 0 1,0 0 0,0-1-1,0 1 1,0 0 0,0 0-1,-1-1 1,1 1 0,1 0-1,-1 1 1,-1 2-774,1 1-1,0 0 1,0 0 0,1 0-1,-1 0 1,1 0-1,0-1 1,2 8 0,7 5-5241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1.391"/>
    </inkml:context>
    <inkml:brush xml:id="br0">
      <inkml:brushProperty name="width" value="0.025" units="cm"/>
      <inkml:brushProperty name="height" value="0.025" units="cm"/>
    </inkml:brush>
  </inkml:definitions>
  <inkml:trace contextRef="#ctx0" brushRef="#br0">0 1 17457,'0'0'320,"8"57"128,1-25 65,3 6-289,1 1-96,6-3-96,-6-6 0,-3-4-705,1-5-608,-7-8-1730,-4-8-128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1.815"/>
    </inkml:context>
    <inkml:brush xml:id="br0">
      <inkml:brushProperty name="width" value="0.025" units="cm"/>
      <inkml:brushProperty name="height" value="0.025" units="cm"/>
    </inkml:brush>
  </inkml:definitions>
  <inkml:trace contextRef="#ctx0" brushRef="#br0">1 76 8520,'0'0'3934,"2"-9"-1414,-2 6-2257,1-1-1,0 1 1,0 0-1,0 0 1,0 0 0,1 0-1,-1 0 1,1 0-1,0 0 1,0 0-1,0 0 1,0 1-1,0-1 1,4-2 0,-2 3-45,-1-1 0,1 1 0,0 0 0,0 0 1,1 1-1,-1-1 0,0 1 0,1 0 0,-1 0 1,1 0-1,-1 1 0,1-1 0,4 1 0,2 0 21,-1 0 0,1 0 0,0 1 0,0 1 0,21 5 0,-29-7-235,-1 1 0,1 0 0,0 0 0,-1 1 0,1-1 0,-1 1 0,1-1-1,-1 1 1,0 0 0,0 0 0,0 0 0,0 0 0,0 0 0,0 0 0,0 0 0,-1 1-1,1-1 1,-1 1 0,0-1 0,0 1 0,1 0 0,-2-1 0,1 1 0,0 0 0,-1 0-1,1-1 1,-1 7 0,1-5 19,-1 0-1,0 0 1,-1 0-1,1-1 1,-1 1 0,0 0-1,0 0 1,0 0-1,0 0 1,0-1-1,-1 1 1,0 0 0,0-1-1,0 0 1,0 1-1,0-1 1,-1 0-1,0 0 1,-3 3-1,-12 16 61,47-21-184,-6-5-292,-11 2 21,-1 0 1,0 0-1,1 2 0,-1-1 1,18 2-1,-26 0 337,-1-1 0,1 1 1,-1-1-1,1 1 0,-1 0 1,0 0-1,0 0 0,1 1 0,-1-1 1,0 0-1,0 1 0,0-1 0,0 1 1,0 0-1,-1-1 0,1 1 0,0 0 1,-1 0-1,1 0 0,-1 1 1,0-1-1,0 0 0,0 0 0,0 1 1,0-1-1,0 1 0,-1-1 0,1 0 1,-1 1-1,1 4 0,-1-3 179,1 1-1,-1-1 1,0 1 0,-1-1-1,1 1 1,-1-1 0,0 1-1,0-1 1,0 1 0,-1-1-1,1 0 1,-1 0 0,0 0-1,0 0 1,-1 0 0,-2 4-1,0-2 124,-1 0 1,1 0-1,-1-1 0,-1 0 0,1 0 0,-1 0 0,1-1 1,-13 6-1,3-3 21,-1-1-1,0 0 1,-1-1 0,1-1-1,-1 0 1,0-1 0,-30 0-1,47-3-354,0 0-1,0 0 0,0 0 0,0 0 1,0 0-1,0 0 0,0 0 0,0 0 1,0-1-1,1 1 0,-1 0 0,0 0 1,0-1-1,0 1 0,0-1 0,0 1 1,0-1-1,1 1 0,-1-1 0,0 0 1,0 1-1,1-1 0,-2-1 0,0-23-8059,5 8-1664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4.106"/>
    </inkml:context>
    <inkml:brush xml:id="br0">
      <inkml:brushProperty name="width" value="0.025" units="cm"/>
      <inkml:brushProperty name="height" value="0.025" units="cm"/>
    </inkml:brush>
  </inkml:definitions>
  <inkml:trace contextRef="#ctx0" brushRef="#br0">8 55 16239,'0'0'1895,"-2"11"-1158,-1 7-216,1 0-1,1 1 1,2 27-1,-1-39-373,1-1 1,0 1-1,0 0 0,0 0 1,1-1-1,0 1 1,0-1-1,1 1 0,0-1 1,0 0-1,0 0 0,1 0 1,0 0-1,8 8 0,-11-13-70,0 0-1,0 0 1,0 0-1,0-1 1,0 1-1,0 0 1,0-1-1,1 1 1,-1-1-1,0 0 1,0 1-1,1-1 1,-1 0-1,0 0 1,1 1-1,-1-1 1,0 0-1,0 0 1,1-1-1,-1 1 1,0 0-1,1 0 1,-1-1-1,0 1 1,0 0-1,1-1 1,-1 1 0,0-1-1,0 0 1,0 1-1,0-1 1,0 0-1,0 0 1,0 0-1,1-1 1,31-38 1398,-29 34-1343,43-76 630,-25 44-156,-13 28-277,-12 52-396,2-30 38,0 0 1,0 0 0,1 1 0,1-1-1,0 0 1,1 0 0,4 16 0,-6-27 28,0 0-1,0 0 1,1-1 0,-1 1 0,0 0 0,1-1 0,-1 1 0,0-1 0,1 1-1,-1 0 1,1-1 0,-1 1 0,1-1 0,0 1 0,-1-1 0,1 1 0,-1-1-1,1 0 1,0 1 0,-1-1 0,1 0 0,0 1 0,-1-1 0,1 0 0,0 0-1,0 0 1,-1 0 0,1 0 0,0 0 0,0 0 0,-1 0 0,1 0 0,0 0-1,-1 0 1,1 0 0,0 0 0,0 0 0,-1-1 0,1 1 0,0 0 0,-1-1-1,1 1 1,0 0 0,-1-1 0,1 1 0,-1-1 0,1 1 0,-1-1 0,1 1-1,-1-1 1,1 1 0,-1-1 0,1 0 0,-1 1 0,0-1 0,1-1 0,26-38 348,15-58 238,-31 69-462,26-51-1,-37 80-131,0 0 0,1 0 0,-1 0 0,0-1 0,0 1 0,0 0 0,0 0 0,0 0 0,0 0-1,0 0 1,0 0 0,0 0 0,0-1 0,1 1 0,-1 0 0,0 0 0,0 0 0,0 0 0,0 0 0,0 0 0,0 0 0,1 0-1,-1 0 1,0 0 0,0 0 0,0 0 0,0 0 0,0 0 0,0 0 0,1 0 0,-1 0 0,0 0 0,0 0 0,0 0 0,0 0 0,0 0-1,1 0 1,-1 0 0,0 0 0,0 0 0,0 0 0,0 0 0,0 0 0,0 0 0,1 0 0,-1 1 0,0-1 0,0 0 0,0 0 0,0 0-1,0 0 1,0 0 0,0 0 0,0 0 0,0 1 0,0-1 0,1 0 0,-1 0 0,0 0 0,0 0 0,0 0 0,0 0 0,0 1 0,0-1-1,0 0 1,5 18-144,0 20 165,0 58-2245,3-86-823,-7-10 2786,-1 0 0,1 0 0,-1 1 0,1-1 0,-1 0 0,1 0-1,-1 0 1,1 0 0,-1 0 0,1 0 0,-1 0 0,1 0 0,-1 0 0,1-1 0,-1 1 0,1 0 0,-1 0 0,1 0 0,-1 0 0,0-1 0,1 1 0,-1 0 0,1-1 0,-1 1 0,0 0 0,1-1 0,10-15-6457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4.439"/>
    </inkml:context>
    <inkml:brush xml:id="br0">
      <inkml:brushProperty name="width" value="0.025" units="cm"/>
      <inkml:brushProperty name="height" value="0.025" units="cm"/>
    </inkml:brush>
  </inkml:definitions>
  <inkml:trace contextRef="#ctx0" brushRef="#br0">0 0 15791,'0'0'9897,"57"6"-9769,-40-6-31,-5 0-130,1 0-863,-3 0-1282,-4-3-609,3 2-1665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4.777"/>
    </inkml:context>
    <inkml:brush xml:id="br0">
      <inkml:brushProperty name="width" value="0.025" units="cm"/>
      <inkml:brushProperty name="height" value="0.025" units="cm"/>
    </inkml:brush>
  </inkml:definitions>
  <inkml:trace contextRef="#ctx0" brushRef="#br0">0 98 17777,'0'0'6790,"59"-21"-5989,-25 3-705,0 2-32,0 2-801,-11 1-2209,-1-2-4005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5.498"/>
    </inkml:context>
    <inkml:brush xml:id="br0">
      <inkml:brushProperty name="width" value="0.025" units="cm"/>
      <inkml:brushProperty name="height" value="0.025" units="cm"/>
    </inkml:brush>
  </inkml:definitions>
  <inkml:trace contextRef="#ctx0" brushRef="#br0">2 191 5349,'0'0'8227,"-1"12"-5217,1 56 172,10 91 0,6 69-566,4-551-2400,-6 168-150,-12 112-47,-2 24-14,1 1 0,1 0-1,0 0 1,8-25 0,-10 42-16,0 0 0,1 0-1,-1 0 1,1 0 0,0-1-1,-1 1 1,1 0 0,0 0-1,-1 0 1,1 0 0,0 0-1,0 1 1,0-1 0,0 0-1,0 0 1,0 0 0,0 1-1,0-1 1,1 1 0,-1-1-1,0 1 1,0-1 0,0 1-1,1 0 1,-1-1 0,0 1 0,0 0-1,1 0 1,-1 0 0,0 0-1,0 0 1,1 0 0,-1 1-1,0-1 1,0 0 0,1 0-1,-1 1 1,0-1 0,0 1-1,0-1 1,1 1 0,-1 0-1,0-1 1,0 1 0,1 1-1,9 5-26,0 1 0,-1 0 0,15 13 0,-17-13 60,5 2-28,-1 2 0,0-1 1,-1 1-1,0 1 0,-1 0 1,13 22-1,-20-31 37,-1 0-1,0 1 1,-1-1 0,1 1 0,-1-1 0,0 1-1,0 0 1,0-1 0,-1 1 0,1 0 0,-1 0-1,0 0 1,-1-1 0,1 1 0,-1 0-1,0 0 1,0-1 0,0 1 0,-1-1 0,0 1-1,0-1 1,0 1 0,0-1 0,-1 0 0,1 0-1,-1 0 1,-3 3 0,0 0 53,-1-1 1,1-1-1,-1 1 0,0-1 0,0 0 1,-1-1-1,0 0 0,1 0 0,-1-1 1,-1 0-1,-9 3 0,14-5-139,0 1 0,-1-1-1,1 0 1,-1 0 0,1-1-1,-1 0 1,1 0 0,-1 0-1,1 0 1,-1 0 0,1-1-1,-1 0 1,1 0 0,0 0-1,-1-1 1,1 1-1,0-1 1,0 0 0,0 0-1,0 0 1,0-1 0,-5-5-1,1-8-3274,12-1-3813,10 7 16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5.864"/>
    </inkml:context>
    <inkml:brush xml:id="br0">
      <inkml:brushProperty name="width" value="0.025" units="cm"/>
      <inkml:brushProperty name="height" value="0.025" units="cm"/>
    </inkml:brush>
  </inkml:definitions>
  <inkml:trace contextRef="#ctx0" brushRef="#br0">65 0 14862,'0'0'10394,"0"10"-9145,-2 19-700,-2-1 0,-1 1 0,-1-1-1,-11 31 1,-13 55-2022,31-126-4600,-1-8 2373,-1 1-66,1-15-3617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6.635"/>
    </inkml:context>
    <inkml:brush xml:id="br0">
      <inkml:brushProperty name="width" value="0.025" units="cm"/>
      <inkml:brushProperty name="height" value="0.025" units="cm"/>
    </inkml:brush>
  </inkml:definitions>
  <inkml:trace contextRef="#ctx0" brushRef="#br0">112 265 4452,'0'0'4554,"2"-11"-1885,0 4-2185,1-1 283,-1-1 0,0 0 0,0 1 1,-1-1-1,0 0 0,-1 0 0,0 0 0,-1-9 0,1 17-706,0 0-1,0 0 0,-1 0 1,1 0-1,0 0 0,-1 0 0,1 0 1,-1 0-1,1 0 0,-1 0 1,1 0-1,-1 1 0,0-1 0,1 0 1,-1 0-1,0 1 0,0-1 1,0 0-1,0 1 0,1-1 1,-1 1-1,0-1 0,0 1 0,0-1 1,0 1-1,0 0 0,0-1 1,0 1-1,0 0 0,0 0 1,0 0-1,0 0 0,-1 0 0,1 0 1,0 0-1,0 0 0,0 0 1,0 1-1,0-1 0,0 0 0,0 1 1,0-1-1,0 1 0,0-1 1,1 1-1,-1-1 0,0 1 1,0-1-1,0 1 0,0 1 0,-5 2-34,0-1 0,1 2 0,-1-1 0,1 1 0,0 0 0,-5 6 0,5-3-19,0 0 0,0 0 0,1 1 0,0-1 0,0 1 0,1 0 0,0 0 0,1 0 0,0 0 0,0 0 0,1 1 0,0 10 0,1-19-7,0 0 0,0 0 1,0 0-1,0 0 1,0 0-1,0 0 1,1 0-1,-1 0 1,0 0-1,1 0 1,-1 0-1,1 0 1,-1 0-1,1 0 1,-1 0-1,1 0 1,0 0-1,-1-1 1,1 1-1,0 0 0,0 0 1,-1-1-1,1 1 1,0-1-1,0 1 1,0-1-1,0 1 1,0-1-1,0 1 1,0-1-1,0 0 1,0 0-1,0 1 1,0-1-1,0 0 1,0 0-1,0 0 0,0 0 1,0 0-1,1 0 1,-1 0-1,0-1 1,1 1-1,4-2 44,0 1-1,0-1 1,0 1 0,0-2-1,0 1 1,9-6-1,3-4 161,0 0 1,-2-2-1,1 0 0,-2 0 0,0-2 0,17-20 0,-24 25-2,0 0-1,-1 0 0,0 0 0,0-1 0,-1 0 1,-1-1-1,0 1 0,-1-1 0,0 0 0,-1 0 1,2-16-1,-5 28-173,1-1-1,-1 0 1,0 1 0,0-1 0,0 0 0,-1 1 0,1-1-1,0 0 1,-1 1 0,1-1 0,-1 0 0,1 1-1,-1-1 1,0 1 0,1-1 0,-3-1 0,3 2-28,-1 1 1,0-1-1,0 1 1,1-1-1,-1 1 1,0-1-1,0 1 1,1 0-1,-1-1 1,0 1-1,0 0 1,0 0-1,0 0 1,0-1-1,1 1 1,-1 0-1,0 0 1,0 0 0,0 1-1,0-1 1,0 0-1,-1 0 1,-1 2-24,0-1 1,0 0-1,0 1 1,0-1 0,0 1-1,0 0 1,0 0 0,0 0-1,1 1 1,-1-1 0,1 0-1,0 1 1,-1 0 0,-1 3-1,-2 6 19,0 1 0,1-1 0,0 1 0,1 0 0,0 0 0,1 0 0,1 0 0,0 0 0,1 1 0,0-1 0,2 20 0,-1-28 16,0 1 0,1-1-1,-1 0 1,1 0 0,1 0-1,-1 0 1,1 0 0,-1 0-1,2 0 1,-1 0 0,0 0-1,1-1 1,0 1 0,0-1-1,0 0 1,1 0 0,-1 0-1,1 0 1,0-1 0,0 1-1,0-1 1,0 0 0,1 0 0,0-1-1,-1 1 1,1-1 0,0 0-1,0-1 1,0 1 0,0-1-1,6 1 1,8 0 104,-1 0-1,0-2 1,1 0-1,-1-2 1,0 0-1,1 0 1,30-10 0,-40 9-89,0 0 0,0 0 0,0-1 1,0 0-1,0-1 0,-1 0 0,0 0 1,0-1-1,0 0 0,-1-1 0,0 1 1,0-1-1,-1-1 0,1 1 0,-2-1 1,7-11-1,-9 15-2,-1-1 1,-1 0-1,1 0 0,-1 1 0,0-1 1,0 0-1,1-9 0,-2 13-26,0 0-1,0 0 1,0 0-1,0 0 1,0 1-1,0-1 1,0 0-1,0 0 1,-1 0-1,1 0 1,0 1-1,0-1 1,-1 0-1,1 0 1,-1 1-1,1-1 1,-1 0-1,1 0 1,-1 1-1,1-1 1,-1 1-1,1-1 1,-1 0-1,0 1 1,1-1-1,-1 1 1,0 0-1,0-1 1,1 1-1,-1-1 1,0 1-1,0 0 1,1 0-1,-1-1 1,0 1-1,0 0 1,0 0-1,0 0 1,1 0-1,-1 0 1,0 0-1,0 0 1,0 0-1,0 1 1,1-1-1,-1 0 1,0 0-1,0 1 1,0-1-1,1 0 1,-1 1-1,-1 0 1,-4 2-8,0 0 1,1 1 0,0 0 0,-1 0-1,1 0 1,0 0 0,1 1-1,-1-1 1,1 1 0,0 1 0,0-1-1,1 0 1,-5 9 0,3-5 28,1 0-1,0 1 1,0-1 0,0 1 0,1 0 0,1 0 0,-3 20-1,5-29-14,0 0 0,0 1 0,0-1 0,0 0 0,0 0 0,0 0 0,0 0 0,1 0 0,-1 1 0,0-1 0,1 0 0,-1 0 0,1 0-1,-1 0 1,1 0 0,-1 0 0,1 0 0,0 0 0,-1 0 0,1 0 0,0-1 0,0 1 0,0 0 0,2 1 0,-1-1 14,0 0 1,1-1 0,-1 1-1,0 0 1,1-1-1,-1 0 1,0 1 0,1-1-1,-1 0 1,1 0-1,3-1 1,4-1 43,-1 0 0,1 0 0,0-1 0,-1 0 0,10-5 0,5-5-5,-1 0 0,0-1 0,33-29 0,-47 36-37,0-1 0,-1 0 0,0 0 0,0-1 1,-1 0-1,0 0 0,0-1 0,-1 0 0,-1 0 0,9-21 1,-17 29-276,-6 8 101,-8 11 10,13-9 131,0 1 0,0-1 0,0 1 1,1 0-1,1 0 0,0 0 0,0 0 1,-1 11-1,3-17 12,0 0 0,0 1 0,0-1 1,1 0-1,-1 1 0,1-1 0,0 0 0,0 0 0,0 1 1,0-1-1,1 0 0,-1 0 0,1 0 0,0-1 0,-1 1 1,1 0-1,1-1 0,-1 1 0,0-1 0,1 1 0,-1-1 1,1 0-1,0 0 0,-1 0 0,7 2 0,3 1 8,1 0 1,0-1-1,-1 0 0,1-1 0,1-1 0,-1 0 0,0-1 0,18 0 0,-23-1-327,-1-1-1,0 0 0,1 0 0,-1 0 0,0-1 0,0 0 0,11-5 0,-15 6-135,0-1 0,0 0 0,-1 1 0,1-1-1,0 0 1,-1-1 0,1 1 0,-1 0 0,1-1 0,-1 1 0,0-1 0,0 0 0,-1 0 0,1 0-1,0 0 1,1-6 0,3-24-6981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6.194"/>
    </inkml:context>
    <inkml:brush xml:id="br0">
      <inkml:brushProperty name="width" value="0.025" units="cm"/>
      <inkml:brushProperty name="height" value="0.025" units="cm"/>
    </inkml:brush>
  </inkml:definitions>
  <inkml:trace contextRef="#ctx0" brushRef="#br0">1 0 5894,'0'0'15150,"54"22"-14798,-33-13-224,0 3-32,-1-3-96,5-4-32,-5 0-1473,-2-2-1666,1-3-3331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6.526"/>
    </inkml:context>
    <inkml:brush xml:id="br0">
      <inkml:brushProperty name="width" value="0.025" units="cm"/>
      <inkml:brushProperty name="height" value="0.025" units="cm"/>
    </inkml:brush>
  </inkml:definitions>
  <inkml:trace contextRef="#ctx0" brushRef="#br0">156 1 17553,'0'0'6149,"-4"73"-5156,-1-34-576,0 2-161,-6 0-128,-1-1-32,1-3-64,-2-6 0,3-8 0,-1-6-160,6-9-448,-6-8-1154,5-1-1441,-2-19-4388</inkml:trace>
  <inkml:trace contextRef="#ctx0" brushRef="#br0" timeOffset="1">1 123 7559,'0'0'11563,"48"41"-9353,-23-29-897,9-4-416,0-3-192,3 1-513,-1 0-128,-2-1-192,-2 2-2018,-7 1-1858,-9-1-3106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6.885"/>
    </inkml:context>
    <inkml:brush xml:id="br0">
      <inkml:brushProperty name="width" value="0.025" units="cm"/>
      <inkml:brushProperty name="height" value="0.025" units="cm"/>
    </inkml:brush>
  </inkml:definitions>
  <inkml:trace contextRef="#ctx0" brushRef="#br0">1 1 19218,'0'0'1217,"0"47"-256,0-17 1057,5 4-416,9 0-1058,-1-4-288,5-1-159,0-3-97,-2-4 64,-4-5-385,-6-4-672,-1-1-704,-5-6-834,0-4-704,-14-2-3235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7.246"/>
    </inkml:context>
    <inkml:brush xml:id="br0">
      <inkml:brushProperty name="width" value="0.025" units="cm"/>
      <inkml:brushProperty name="height" value="0.025" units="cm"/>
    </inkml:brush>
  </inkml:definitions>
  <inkml:trace contextRef="#ctx0" brushRef="#br0">0 88 17617,'0'0'5829,"50"-22"-4323,-16 12-449,7-3-577,4 2-352,-4 1-96,-2 2-352,-5 0-2531,-11 3-3203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8.136"/>
    </inkml:context>
    <inkml:brush xml:id="br0">
      <inkml:brushProperty name="width" value="0.025" units="cm"/>
      <inkml:brushProperty name="height" value="0.025" units="cm"/>
    </inkml:brush>
  </inkml:definitions>
  <inkml:trace contextRef="#ctx0" brushRef="#br0">10 15 12588,'0'0'4751,"-2"10"-4297,-1 17-209,0 0 0,2 0 0,5 50-1,20 95 2050,-4-28 1175,-19-144-3451,-1 0 0,0 0 0,0 0 0,0 0 0,0 0 0,0 0 0,0 0 0,1 0 0,-1 0 0,0 0 0,0 0 0,0 0 0,0 0 0,0 0 0,1 0 0,-1 0 0,0 0 0,0 0 0,0 0 0,0 0 0,0 0 0,0 0 0,1 0 0,-1 0 0,0 0 0,0 0 0,0 0 0,0 1 0,0-1 0,0 0 0,0 0 0,1 0 0,-1 0 0,0 0 0,0 0 0,0 0 0,0 0 0,0 1 0,0-1 0,0 0 0,0 0 0,0 0 0,0 0 0,0 0 0,0 0 0,0 1 0,0-1 0,0 0 0,0 0 0,0 0 0,0 0 0,0 0 0,0 1 0,0-1 0,0 0 0,0 0 0,0 0 0,0 0 0,0 0 0,0 0 0,0 1 0,0-1 0,0 0 0,0 0 0,0 0 0,-1 0 0,8-15 303,4-25-230,34-242 178,-32 181-229,-12 96-44,-1 1-1,1-1 0,0 1 0,0-1 0,1 1 1,-1 0-1,1 0 0,0-1 0,0 1 1,1 1-1,5-8 0,-8 10 3,1 0 0,0 0 0,0 1 0,0-1 0,-1 1 0,1-1 0,0 1 0,0-1 0,0 1 0,0-1 0,0 1 0,0 0 0,0 0 0,0-1-1,0 1 1,0 0 0,0 0 0,0 0 0,0 0 0,1 0 0,0 1 0,0-1 1,0 1-1,1 0 0,-1 0 1,0 0-1,0 1 1,0-1-1,0 1 1,0-1-1,0 1 0,0-1 1,-1 1-1,4 3 1,-2-1 11,0 0 0,0 0 1,0 0-1,0 0 0,-1 0 1,0 0-1,0 1 1,0-1-1,0 1 0,0 0 1,-1 0-1,1 5 0,-2-7 3,0 0-1,0 1 0,-1-1 0,1 0 0,-1 0 0,0 0 0,0 0 0,0 1 1,0-1-1,0 0 0,-1-1 0,1 1 0,-1 0 0,0 0 0,0-1 1,0 1-1,0-1 0,0 1 0,0-1 0,-4 3 0,-7 6 71,-1 1-1,-1-2 1,1 1-1,-2-2 1,1 0-1,-1-1 1,-1-1-1,1 0 1,-1-1-1,-24 5 1,41-12-174,0 1-1,0 0 1,1 0 0,-1-1 0,0 1-1,0 0 1,0-1 0,0 1 0,1 0-1,-1-1 1,0 1 0,0 0 0,0-1-1,0 1 1,0 0 0,0-1 0,0 1-1,0 0 1,0-1 0,0 1 0,0 0-1,0-1 1,0 1 0,0 0 0,0-1-1,0 1 1,0 0 0,0-1 0,-1 1-1,1 0 1,0-1 0,0 1 0,0 0-1,-1 0 1,1-1 0,0 1 0,0 0-1,-1 0 1,1-1 0,0 1 0,0 0-1,-1 0 1,1 0 0,0-1 0,-1 1-1,1 0 1,0 0 0,-1 0 0,1 0-1,0 0 1,-1 0 0,1 0 0,0 0-1,-1 0 1,1 0 0,0 0 0,-1 0-1,1 0 1,0 0 0,-1 0 0,1 0-1,0 0 1,-1 0 0,23-20-8120,-1 7-667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8.746"/>
    </inkml:context>
    <inkml:brush xml:id="br0">
      <inkml:brushProperty name="width" value="0.025" units="cm"/>
      <inkml:brushProperty name="height" value="0.025" units="cm"/>
    </inkml:brush>
  </inkml:definitions>
  <inkml:trace contextRef="#ctx0" brushRef="#br0">5 75 15407,'0'0'7756,"0"10"-6090,-5 49-182,5-59-1476,0 1-1,0-1 1,0 0 0,0 1 0,0-1 0,0 1-1,0-1 1,0 0 0,0 1 0,1-1 0,-1 1-1,0-1 1,0 0 0,0 1 0,1-1 0,-1 1-1,0-1 1,0 0 0,1 1 0,-1-1 0,0 0-1,1 0 1,-1 1 0,0-1 0,1 0 0,-1 0-1,0 1 1,1-1 0,-1 0 0,0 0 0,1 0-1,-1 0 1,1 0 0,-1 1 0,1-1-1,-1 0 1,1 0 0,22-5 185,18-18 113,-24 9-361,0-2 0,24-26 0,1-13-3661,-45 107 1496,-24 50 3691,18-75-784,1 1 0,1-1 0,2 2 0,-4 45 0,9-74-685,0 1 1,0-1 0,0 0-1,0 0 1,0 1 0,0-1-1,0 0 1,0 1 0,0-1-1,0 0 1,0 0 0,0 1-1,0-1 1,0 0 0,0 0-1,1 1 1,-1-1 0,0 0-1,0 1 1,0-1 0,0 0-1,1 0 1,-1 0 0,0 1 0,0-1-1,0 0 1,1 0 0,-1 0-1,0 1 1,0-1 0,1 0-1,-1 0 1,0 0 0,0 0-1,1 0 1,-1 0 0,0 0-1,0 0 1,1 1 0,-1-1-1,1 0 1,13-7 227,13-18-722,-24 22-45,0 0-1,0-1 1,0 0 0,0 0 0,-1 0-1,0 0 1,0 0 0,0 0 0,0-1-1,-1 1 1,0-1 0,0 1 0,1-9-1,-1-13-5211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9.092"/>
    </inkml:context>
    <inkml:brush xml:id="br0">
      <inkml:brushProperty name="width" value="0.025" units="cm"/>
      <inkml:brushProperty name="height" value="0.025" units="cm"/>
    </inkml:brush>
  </inkml:definitions>
  <inkml:trace contextRef="#ctx0" brushRef="#br0">0 37 15727,'0'0'1356,"0"10"742,1 2-1437,0 0 1,0 0-1,1 0 1,1 0-1,0-1 1,5 14-1,-8-23-613,1 0 1,0 0-1,0 0 0,0 0 1,0 1-1,0-1 1,0 0-1,0-1 0,1 1 1,-1 0-1,1 0 0,-1 0 1,1-1-1,0 1 0,0-1 1,-1 0-1,1 1 0,0-1 1,0 0-1,1 0 0,-1 0 1,0 0-1,0 0 0,0-1 1,1 1-1,-1-1 0,0 0 1,0 1-1,1-1 0,-1 0 1,0 0-1,1 0 1,-1-1-1,0 1 0,1 0 1,-1-1-1,0 0 0,0 1 1,0-1-1,1 0 0,-1 0 1,0 0-1,0-1 0,0 1 1,-1 0-1,3-3 0,2 0-264,0-1-1,-1 0 1,0 0-1,0 0 1,0-1-1,-1 1 0,1-1 1,-1-1-1,-1 1 1,1 0-1,-1-1 1,3-9-1,-3 6-2159,0 0 0,0 1-1,-1-1 1,1-19 0,-3 11-3117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29.440"/>
    </inkml:context>
    <inkml:brush xml:id="br0">
      <inkml:brushProperty name="width" value="0.025" units="cm"/>
      <inkml:brushProperty name="height" value="0.025" units="cm"/>
    </inkml:brush>
  </inkml:definitions>
  <inkml:trace contextRef="#ctx0" brushRef="#br0">0 1 7623,'0'0'7575,"15"7"-7078,-11 2-140,0 0 0,-1-1 0,0 2 0,0-1-1,-1 0 1,0 0 0,-1 1 0,1 17 0,-5 80 4137,2-92-4118,-1 5 542,-2-1-1,-8 28 1,8-33-626,1-1 1,0 1-1,0-1 0,1 1 1,1 0-1,1 23 0,0-36-537,0-1-1,0 1 0,0 0 1,1-1-1,-1 1 0,0 0 1,1-1-1,-1 1 1,1-1-1,-1 1 0,1 0 1,-1-1-1,1 1 0,-1-1 1,1 1-1,0-1 0,-1 0 1,1 1-1,-1-1 0,1 1 1,0-1-1,-1 0 1,3 1-1,0 0-2293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1.692"/>
    </inkml:context>
    <inkml:brush xml:id="br0">
      <inkml:brushProperty name="width" value="0.025" units="cm"/>
      <inkml:brushProperty name="height" value="0.025" units="cm"/>
    </inkml:brush>
  </inkml:definitions>
  <inkml:trace contextRef="#ctx0" brushRef="#br0">47 150 9513,'-4'-10'2102,"-2"1"1,1 0-1,-1 0 0,-14-15 0,17 33 415,1 37-2439,2-39-52,0 0 0,1-1 0,0 1 0,0 0 0,1-1 0,0 1 1,3 7-1,-5-13-10,1 0-1,-1 1 1,1-1 0,-1 0 0,1 0 0,0 0 0,0 0 0,-1 0 0,1 0 0,0 0-1,0 0 1,0 0 0,0 0 0,0-1 0,0 1 0,0 0 0,0-1 0,1 1 0,-1 0-1,0-1 1,0 0 0,0 1 0,1-1 0,-1 0 0,0 1 0,0-1 0,1 0-1,-1 0 1,0 0 0,1 0 0,-1 0 0,0-1 0,0 1 0,1 0 0,-1 0 0,0-1-1,0 1 1,0-1 0,1 1 0,-1-1 0,0 0 0,0 1 0,0-1 0,0 0 0,0 0-1,1-1 1,10-11 206,0 1 1,-1-2-1,-1 1 0,0-2 0,-1 1 0,-1-1 1,13-32-1,-13 30-174,4-14 52,-2 6 151,-7 29-140,-2 18-50,-1 13 166,-1-3 36,5 50 0,-3-73-246,1 0 1,0-1-1,0 1 1,0-1-1,1 0 1,1 0-1,-1 0 1,1 0-1,1 0 1,8 12-1,-11-17-61,0-1 0,1 1 0,-1-1 0,1 0 0,-1 0 0,1 0 0,0 0 0,0 0 1,0 0-1,0-1 0,0 0 0,0 1 0,0-1 0,0 0 0,1 0 0,-1-1 0,0 1 0,1-1 0,-1 0 0,0 0 0,1 0 0,-1 0 0,1 0 0,3-2 0,-1 1-618,0-1-1,0 0 0,0-1 0,-1 1 0,0-1 0,1 0 0,-1-1 1,0 1-1,0-1 0,-1 0 0,1 0 0,6-8 0,20-31-11396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2.136"/>
    </inkml:context>
    <inkml:brush xml:id="br0">
      <inkml:brushProperty name="width" value="0.025" units="cm"/>
      <inkml:brushProperty name="height" value="0.025" units="cm"/>
    </inkml:brush>
  </inkml:definitions>
  <inkml:trace contextRef="#ctx0" brushRef="#br0">1 23 15695,'0'0'7495,"82"21"-6022,-41-21-576,5-4-577,-3-6-223,-3-2-97,-5 3-129,-12 2-1344,-7 6-1698,-12 1-2114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7.014"/>
    </inkml:context>
    <inkml:brush xml:id="br0">
      <inkml:brushProperty name="width" value="0.025" units="cm"/>
      <inkml:brushProperty name="height" value="0.025" units="cm"/>
    </inkml:brush>
  </inkml:definitions>
  <inkml:trace contextRef="#ctx0" brushRef="#br0">54 28 17360,'0'0'6182,"-52"-28"-4484,50 28-1346,2 4-448,0 10 0,8 3-352,4-4-1827,4-4-2625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2.496"/>
    </inkml:context>
    <inkml:brush xml:id="br0">
      <inkml:brushProperty name="width" value="0.025" units="cm"/>
      <inkml:brushProperty name="height" value="0.025" units="cm"/>
    </inkml:brush>
  </inkml:definitions>
  <inkml:trace contextRef="#ctx0" brushRef="#br0">0 113 13068,'0'0'6951,"54"7"-5574,-19-16 1,6-5-706,8 0-576,1-3-160,-4-4-1377,-1 0-2595,-4-3-3940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2.903"/>
    </inkml:context>
    <inkml:brush xml:id="br0">
      <inkml:brushProperty name="width" value="0.025" units="cm"/>
      <inkml:brushProperty name="height" value="0.025" units="cm"/>
    </inkml:brush>
  </inkml:definitions>
  <inkml:trace contextRef="#ctx0" brushRef="#br0">166 1 12748,'0'0'8846,"-4"12"-8355,-18 61-227,-28 77 158,41-127-735,-1 0-1,-1-1 1,0 0 0,-21 26-1,31-46 95,-7 5-2507,4-14-4360,0-12-3350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3.261"/>
    </inkml:context>
    <inkml:brush xml:id="br0">
      <inkml:brushProperty name="width" value="0.025" units="cm"/>
      <inkml:brushProperty name="height" value="0.025" units="cm"/>
    </inkml:brush>
  </inkml:definitions>
  <inkml:trace contextRef="#ctx0" brushRef="#br0">0 0 11371,'0'0'9160,"50"26"-8327,-21-6-352,5-3-225,5 1-160,-5-5 0,3 0-128,-6-3-1249,-3-4-2563,-12-6-3523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4.279"/>
    </inkml:context>
    <inkml:brush xml:id="br0">
      <inkml:brushProperty name="width" value="0.025" units="cm"/>
      <inkml:brushProperty name="height" value="0.025" units="cm"/>
    </inkml:brush>
  </inkml:definitions>
  <inkml:trace contextRef="#ctx0" brushRef="#br0">235 3 4740,'0'0'9076,"6"-1"-6610,-4 1-2333,-1-1 0,0 1 0,1 0 0,-1 0-1,1 0 1,-1 0 0,0 0 0,1 0 0,-1 0 0,1 1 0,-1-1-1,0 0 1,1 1 0,-1-1 0,0 1 0,0-1 0,3 2 0,-4-1-4,1 1-1,-1 0 1,1-1 0,-1 1 0,0-1 0,0 1 0,1-1 0,-1 1 0,0 0-1,-1-1 1,1 1 0,0-1 0,0 1 0,-1 0 0,1-1 0,0 1 0,-1-1 0,0 1-1,1-1 1,-2 3 0,-9 18 149,0 0-1,-1 0 1,-1-1 0,-1-1-1,-1 0 1,0-1-1,-2-1 1,0 0 0,-1-2-1,0 0 1,-2 0-1,-22 12 1,41-27-261,0 0 1,0 0-1,0 0 1,0-1-1,0 1 0,0 0 1,0-1-1,-1 1 1,1-1-1,0 1 0,0-1 1,-1 0-1,1 0 1,0 1-1,-1-1 1,1 0-1,0 0 0,-1 0 1,1 0-1,0-1 1,-1 1-1,1 0 0,0 0 1,-3-2-1,3 1-16,0 0-1,1 0 0,-1 0 1,0 0-1,0-1 1,1 1-1,-1 0 0,0 0 1,1-1-1,0 1 1,-1-1-1,1 1 1,0 0-1,-1-1 0,1 1 1,0-1-1,0 1 1,1-3-1,-1-5-108,1 0 1,0 0-1,1 1 0,0-1 1,6-15-1,-1 7-56,-4 9 144,0 0 1,1-1-1,0 1 1,0 1-1,1-1 1,0 0-1,0 1 1,0 0-1,1 0 1,9-7-1,-14 14 8,-1-1-1,1 1 1,0 0-1,0 0 1,0 0 0,0 0-1,0 0 1,0 0-1,0 0 1,0 0 0,0 0-1,0 0 1,0 0-1,-1 0 1,1 1 0,0-1-1,0 0 1,0 1-1,0-1 1,0 1-1,-1-1 1,1 1 0,0-1-1,0 1 1,-1-1-1,1 1 1,0 0 0,-1-1-1,1 1 1,-1 0-1,1 0 1,-1 0 0,2 1-1,19 37-41,-15-27 50,0-1 174,0-1 1,0 0 0,1 0-1,1-1 1,0 0 0,0 0 0,17 14-1,-18-19-32,-1 0 0,1 0-1,0 0 1,0-1 0,1 0-1,-1-1 1,1 0-1,-1 0 1,1 0 0,0-1-1,-1 0 1,16-1 0,-19 0-761,23 1 1622,-20 0-3675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4.610"/>
    </inkml:context>
    <inkml:brush xml:id="br0">
      <inkml:brushProperty name="width" value="0.025" units="cm"/>
      <inkml:brushProperty name="height" value="0.025" units="cm"/>
    </inkml:brush>
  </inkml:definitions>
  <inkml:trace contextRef="#ctx0" brushRef="#br0">0 1 10250,'0'0'9764,"2"8"-9118,-1-5-474,4 14 390,1 0 0,1 0 0,15 30 0,-20-44-548,-1 0 0,1 0 0,0 0 0,0 0 0,0 0 0,1 0 0,-1 0 0,1-1 1,-1 1-1,1-1 0,0 1 0,0-1 0,0 0 0,0 0 0,0-1 0,0 1 1,1-1-1,-1 1 0,1-1 0,-1 0 0,1 0 0,-1-1 0,1 1 0,-1-1 0,1 0 1,0 0-1,-1 0 0,7-1 0,-6 0-223,-1-1 0,1 0 0,0 0 0,-1 0 0,0-1-1,1 1 1,-1-1 0,0 1 0,0-1 0,-1 0 0,6-7 0,23-39-9651,-20 24 1847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4.945"/>
    </inkml:context>
    <inkml:brush xml:id="br0">
      <inkml:brushProperty name="width" value="0.025" units="cm"/>
      <inkml:brushProperty name="height" value="0.025" units="cm"/>
    </inkml:brush>
  </inkml:definitions>
  <inkml:trace contextRef="#ctx0" brushRef="#br0">27 0 8776,'0'0'5926,"-2"11"-3807,-9 58 62,3 1 1,3 0-1,4 75 0,1-112-2140,5-12-182,-5-20 18,0-1 0,1 0 0,-1 1 0,0-1 1,0 0-1,1 1 0,-1-1 0,0 0 0,1 1 0,-1-1 0,0 0 1,1 0-1,-1 1 0,0-1 0,1 0 0,-1 0 0,1 0 0,-1 1 1,0-1-1,1 0 0,-1 0 0,1 0 0,-1 0 0,1 0 1,-1 0-1,0 0 0,1 0 0,-1 0 0,1 0 0,-1 0 0,1 0 1,-1 0-1,0-1 0,1 1 0,-1 0 0,1 0 0,-1 0 0,0-1 1,1 1-1,-1 0 0,0 0 0,1-1 0,0 1 0,4-8-5792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5.276"/>
    </inkml:context>
    <inkml:brush xml:id="br0">
      <inkml:brushProperty name="width" value="0.025" units="cm"/>
      <inkml:brushProperty name="height" value="0.025" units="cm"/>
    </inkml:brush>
  </inkml:definitions>
  <inkml:trace contextRef="#ctx0" brushRef="#br0">1 370 10122,'0'0'10650,"5"-9"-9577,55-78-190,-39 59-285,0-1-1,-2-1 1,-1 0-1,-2-1 1,-1-1-1,13-39 1,-20 48-117,-7 36-356,-7 39-133,-4 1-5,2 0 1,-2 76-1,10-128-26,1-1-1,-1 1 0,0-1 0,1 1 1,-1 0-1,1-1 0,-1 0 0,0 1 1,1-1-1,-1 1 0,1-1 0,-1 1 1,1-1-1,0 0 0,-1 1 0,1-1 1,-1 0-1,1 0 0,-1 1 0,1-1 1,0 0-1,-1 0 0,1 0 0,0 0 1,-1 0-1,1 0 0,0 0 0,-1 0 1,1 0-1,-1 0 0,1 0 0,0 0 1,-1-1-1,1 1 0,0 0 0,-1 0 1,2-1-1,25-9-4594,-12-2-160,0-3-2034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5.622"/>
    </inkml:context>
    <inkml:brush xml:id="br0">
      <inkml:brushProperty name="width" value="0.025" units="cm"/>
      <inkml:brushProperty name="height" value="0.025" units="cm"/>
    </inkml:brush>
  </inkml:definitions>
  <inkml:trace contextRef="#ctx0" brushRef="#br0">0 30 13837,'0'0'10090,"54"9"-9994,-33-9-32,1 0-320,-3 0-962,3-8-1312,6-5-2243,-4-5-1601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35.956"/>
    </inkml:context>
    <inkml:brush xml:id="br0">
      <inkml:brushProperty name="width" value="0.025" units="cm"/>
      <inkml:brushProperty name="height" value="0.025" units="cm"/>
    </inkml:brush>
  </inkml:definitions>
  <inkml:trace contextRef="#ctx0" brushRef="#br0">255 0 12364,'0'0'9299,"-1"12"-8413,-2 4-560,0-1 0,-1 0-1,-1 0 1,0 0 0,-1-1-1,-1 0 1,0 0-1,-13 19 1,-23 28 873,-101 109-1,138-168-1123,6-10-78,5-10-165,6-12-434,15-35-976,17-74 0,-43 138 1580,0 1 1,0-1-1,0 0 0,0 0 1,0 0-1,0 0 0,1 1 1,-1-1-1,0 0 1,1 0-1,-1 0 0,1 1 1,-1-1-1,1 0 1,-1 1-1,1-1 0,-1 0 1,1 1-1,0-1 0,-1 1 1,1-1-1,0 1 1,-1-1-1,3 0 0,-3 2 15,1-1 0,-1 0 0,1 1 0,0-1 0,-1 0 0,1 1-1,-1-1 1,1 1 0,-1-1 0,1 1 0,-1 0 0,0-1 0,1 1 0,-1-1-1,0 1 1,1 0 0,-1-1 0,0 1 0,0 0 0,0-1 0,1 1 0,-1 0-1,0 0 1,0-1 0,0 1 0,0 0 0,0-1 0,0 1 0,-1 1 0,2 3 70,0 0 0,0 1 0,1-1 1,0 0-1,-1 0 0,2 0 0,-1 0 1,0 0-1,1 0 0,0-1 0,0 1 1,1-1-1,-1 0 0,1 0 0,0 0 1,0-1-1,6 6 0,11 5 230,1 0 0,34 17-1,-15-9-573,-27-13-114,33 18-4938,-20-12-3788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2.672"/>
    </inkml:context>
    <inkml:brush xml:id="br0">
      <inkml:brushProperty name="width" value="0.025" units="cm"/>
      <inkml:brushProperty name="height" value="0.025" units="cm"/>
    </inkml:brush>
  </inkml:definitions>
  <inkml:trace contextRef="#ctx0" brushRef="#br0">18 1 16207,'0'0'6631,"-18"80"-6407,18-28 32,4 4-96,5 0-64,0 3 32,-2 1 193,2 3-129,-6 2-96,6 2-64,-2-4-576,-1-10-2019,-6-10-2402,0-14-3651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9:18.368"/>
    </inkml:context>
    <inkml:brush xml:id="br0">
      <inkml:brushProperty name="width" value="0.025" units="cm"/>
      <inkml:brushProperty name="height" value="0.025" units="cm"/>
    </inkml:brush>
  </inkml:definitions>
  <inkml:trace contextRef="#ctx0" brushRef="#br0">72 612 10346,'0'0'817,"-10"-8"-518,-4-2-171,7 5-1,1 1-1,-1-1 0,1 0 0,0-1 0,-6-7 1,11 13-117,1-1 1,0 1-1,0-1 1,-1 1-1,1-1 1,0 1-1,0-1 0,-1 1 1,1-1-1,0 1 1,0-1-1,0 1 1,0-1-1,0 0 1,0 1-1,0-1 1,0 1-1,0-1 1,0 1-1,0-1 1,0 1-1,1-1 1,-1 1-1,0-1 1,0 1-1,0-1 1,1 1-1,-1-1 0,0 1 1,1-1-1,-1 1 1,0-1-1,1 1 1,-1 0-1,1-1 1,-1 1-1,0 0 1,1-1-1,-1 1 1,1 0-1,-1 0 1,1-1-1,-1 1 1,1 0-1,-1 0 1,2 0-1,28-12-98,-26 11 121,165-43 70,194-25 0,-159 34-84,1252-196 386,-1272 207 220,265-68 0,-438 90-745,-10 1-83,1 1 0,0 0-1,0 0 1,-1-1-1,1 1 1,0-1 0,-1 1-1,1-1 1,0 0 0,-1 0-1,1 0 1,-1 0-1,1 0 1,-1 0 0,0 0-1,2-2 1,3-9-4607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7.443"/>
    </inkml:context>
    <inkml:brush xml:id="br0">
      <inkml:brushProperty name="width" value="0.025" units="cm"/>
      <inkml:brushProperty name="height" value="0.025" units="cm"/>
    </inkml:brush>
  </inkml:definitions>
  <inkml:trace contextRef="#ctx0" brushRef="#br0">1 88 6054,'4'-12'7580,"0"1"-6030,12-35 621,-10 28 2191,-17 315-4165,7-208 129,2-62-152,1-15-95,0-1 0,0 1-1,2 0 1,-1 0-1,5 20 1,-5-31-66,0-1-1,1 1 1,-1 0 0,1 0 0,-1 0 0,1-1 0,-1 1 0,1 0-1,0-1 1,-1 1 0,1 0 0,0-1 0,-1 1 0,1-1 0,0 1 0,0-1-1,0 1 1,0-1 0,-1 0 0,1 1 0,0-1 0,0 0 0,0 0-1,0 0 1,0 0 0,0 1 0,0-1 0,0 0 0,-1-1 0,1 1 0,0 0-1,0 0 1,0 0 0,0 0 0,0-1 0,0 1 0,0 0 0,-1-1-1,3 0 1,32-19 1320,17-27-252,-1-2 0,-3-2 0,66-90 0,-101 124-1003,-4 7-70,-1 0 0,-1-1 0,0 0-1,8-16 1,-15 27-107,-1 0-1,1 0 0,0 1 0,0-1 1,-1 0-1,1 0 0,0 0 1,0 0-1,0 0 0,-1 0 1,1 0-1,0 0 0,0 0 0,-1 0 1,1 0-1,0 0 0,0-1 1,-1 1-1,1 0 0,0 0 1,0 0-1,0 0 0,-1 0 0,1 0 1,0 0-1,0-1 0,0 1 1,0 0-1,-1 0 0,1 0 1,0 0-1,0-1 0,0 1 0,0 0 1,0 0-1,0 0 0,-1-1 1,1 1-1,0 0 0,0 0 1,0-1-1,0 1 0,0 0 0,0 0 1,0-1-1,0 1 0,0 0 1,0 0-1,0 0 0,0-1 1,0 1-1,0 0 0,0 0 0,0-1 1,1 1-1,-1 0 0,-18 12-5539,-5 8-2380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3.006"/>
    </inkml:context>
    <inkml:brush xml:id="br0">
      <inkml:brushProperty name="width" value="0.025" units="cm"/>
      <inkml:brushProperty name="height" value="0.025" units="cm"/>
    </inkml:brush>
  </inkml:definitions>
  <inkml:trace contextRef="#ctx0" brushRef="#br0">7 373 15278,'-1'13'1853,"-2"4"-1489,1-1 0,1 1 0,1 0 0,1 0 0,0-1 0,1 1 0,1-1 0,0 1 0,1-1 0,10 24 0,-7-26-263,0-1 0,1 0 0,1-1 1,1 1-1,-1-2 0,2 1 0,11 9 1,-19-18-75,0 0 0,1-1 1,-1 1-1,1-1 1,-1 0-1,1 0 1,0 0-1,0 0 0,0-1 1,0 1-1,0-1 1,0 0-1,0 0 1,0-1-1,1 1 0,-1-1 1,0 0-1,0 0 1,0-1-1,1 1 1,-1-1-1,0 0 0,0 0 1,0 0-1,0 0 1,0-1-1,0 0 1,0 0-1,-1 0 0,5-2 1,4-6 256,0-1 0,-1 0-1,0 0 1,-1-1 0,0 0 0,-1-1 0,12-20 0,48-103 1015,-69 136-1298,21-49 147,-1 0 0,23-94 1,-29 60-2695,-10 0-3889,-7 29-4508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4.410"/>
    </inkml:context>
    <inkml:brush xml:id="br0">
      <inkml:brushProperty name="width" value="0.025" units="cm"/>
      <inkml:brushProperty name="height" value="0.025" units="cm"/>
    </inkml:brush>
  </inkml:definitions>
  <inkml:trace contextRef="#ctx0" brushRef="#br0">0 1 14606,'0'0'6534,"4"59"-6310,5-24-128,-2 3-32,-2 1 0,4-1-64,-5-4-352,1-1-1506,-5-8-2049,0-6-1314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4.883"/>
    </inkml:context>
    <inkml:brush xml:id="br0">
      <inkml:brushProperty name="width" value="0.025" units="cm"/>
      <inkml:brushProperty name="height" value="0.025" units="cm"/>
    </inkml:brush>
  </inkml:definitions>
  <inkml:trace contextRef="#ctx0" brushRef="#br0">0 209 15663,'0'0'1665,"1"-11"-298,0 2-1174,0 1 0,0 0 0,1 1 0,0-1 0,1 0 0,0 0 0,0 1 0,0 0 0,1-1-1,0 1 1,1 1 0,-1-1 0,12-11 0,-13 15-114,4-6 37,0 1 0,0 1 0,1-1 0,0 1 0,1 1 1,0 0-1,0 0 0,0 0 0,0 1 0,17-6 0,-25 12-105,0-1 0,0 0 0,-1 1 1,1-1-1,0 1 0,-1 0 0,1-1 0,-1 1 0,1-1 0,0 1 0,-1 0 0,1-1 0,-1 1 0,0 0 0,1 0 1,-1 0-1,0-1 0,1 1 0,-1 0 0,0 0 0,0 0 0,0-1 0,0 1 0,0 0 0,0 0 0,0 0 0,0 0 1,0 0-1,0-1 0,0 1 0,0 0 0,0 0 0,-1 1 0,-4 35 600,-7 14-325,8-38-693,0 0 1,1 0 0,1 0-1,-1 19 1,4-32 304,0 1-1,-1-1 0,1 1 1,0-1-1,0 0 0,0 1 1,-1-1-1,1 0 1,0 0-1,0 0 0,0 0 1,0 0-1,0 0 0,-1 0 1,1 0-1,0 0 1,0 0-1,0 0 0,0-1 1,-1 1-1,1 0 0,0 0 1,1-2-1,22-5-583,-22 6 670,1 0 1,0 0 0,-1 0-1,1 0 1,0 0 0,0 0-1,0 1 1,0 0 0,-1-1-1,1 1 1,0 0 0,0 0-1,0 1 1,0-1 0,0 0-1,0 1 1,-1 0 0,1 0 0,0 0-1,0 0 1,-1 0 0,5 3-1,-4-1 17,1 0-1,-1 1 0,0-1 0,0 1 1,0 0-1,-1 0 0,1 0 1,-1 0-1,0 0 0,0 1 1,-1-1-1,3 8 0,1 12 232,-1 0 0,-1 0 0,-1 1 0,-1 26 0,-2-46-66,1-1-1,-1 1 1,0-1-1,0 1 1,0-1 0,-1 1-1,0-1 1,0 0 0,0 0-1,0 0 1,0 0-1,-1 0 1,0 0 0,0-1-1,0 1 1,0-1 0,0 0-1,-1 0 1,1 0-1,-1 0 1,0 0 0,0-1-1,0 0 1,0 0 0,-1 0-1,1 0 1,0-1-1,-1 0 1,1 0 0,-1 0-1,1 0 1,-1-1 0,0 1-1,1-1 1,-1 0 0,0-1-1,1 1 1,-8-3-1,10 3-264,0-1 0,0 0 0,0 0-1,0 0 1,1 0 0,-1 0 0,0 0-1,1-1 1,-1 1 0,1-1 0,-1 1-1,1-1 1,0 1 0,-1-1 0,1 0 0,0 1-1,0-1 1,0 0 0,0 0 0,1 0-1,-1 0 1,0 0 0,1 0 0,0 0-1,-1 0 1,1 0 0,0 0 0,0 0-1,0 0 1,0-1 0,0 1 0,1-2-1,0-1-693,-1 0 0,1 0 0,1 0 0,-1 0 0,1 0 1,-1 0-1,2 0 0,-1 1 0,0-1 0,1 0 0,5-6 0,11-7-3820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5.263"/>
    </inkml:context>
    <inkml:brush xml:id="br0">
      <inkml:brushProperty name="width" value="0.025" units="cm"/>
      <inkml:brushProperty name="height" value="0.025" units="cm"/>
    </inkml:brush>
  </inkml:definitions>
  <inkml:trace contextRef="#ctx0" brushRef="#br0">1 94 11243,'0'0'10714,"7"10"-10292,4 6-185,-2-3-193,0 0 1,0 0 0,1 0-1,15 12 1,-24-23-15,1 0 1,-1-1 0,1 1-1,0-1 1,-1 1 0,1-1-1,0 0 1,0 0 0,0 0-1,0 0 1,0 0 0,0 0-1,0 0 1,0-1 0,0 1-1,1-1 1,-1 0 0,0 1-1,0-1 1,0 0 0,1 0-1,-1-1 1,0 1 0,0 0-1,0-1 1,0 1 0,1-1-1,-1 0 1,0 1 0,0-1-1,0 0 1,0 0 0,-1-1-1,1 1 1,0 0 0,0 0-1,-1-1 1,1 0 0,2-2-1,4-7 44,-1 1 0,0-1 1,0-1-1,-1 1 0,-1-1 0,0 0 0,-1 0 0,0-1 0,0 1 0,-2-1 0,1 0 0,-2 0 0,0 0 0,0-14 0,-1 25-672,0 33-3144,4-5-317,-4-25 3708,1 0 0,-1 0 0,1-1 0,-1 1 1,1 0-1,0 0 0,-1-1 0,1 1 0,0-1 0,-1 1 1,1-1-1,0 1 0,0-1 0,-1 1 0,1-1 0,0 1 1,0-1-1,1 0 0,12 1-6653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5.612"/>
    </inkml:context>
    <inkml:brush xml:id="br0">
      <inkml:brushProperty name="width" value="0.025" units="cm"/>
      <inkml:brushProperty name="height" value="0.025" units="cm"/>
    </inkml:brush>
  </inkml:definitions>
  <inkml:trace contextRef="#ctx0" brushRef="#br0">53 197 10890,'0'0'2451,"-7"9"-1256,2-2-1019,0 1-1,1 0 0,-1 0 0,1 1 0,1-1 1,0 1-1,0 0 0,1 0 0,0 0 0,-2 18 1,2-6-83,1-11 224,0 0 0,0 1 1,1-1-1,0 0 0,3 16 0,-3-26-293,0 1 1,0-1-1,0 0 0,0 1 0,1-1 1,-1 0-1,0 1 0,0-1 1,0 0-1,1 1 0,-1-1 0,0 0 1,0 1-1,1-1 0,-1 0 0,0 1 1,0-1-1,1 0 0,-1 0 1,1 0-1,-1 1 0,0-1 0,1 0 1,-1 0-1,0 0 0,1 0 0,-1 0 1,1 0-1,-1 1 0,0-1 0,1 0 1,-1 0-1,1 0 0,-1 0 1,0-1-1,1 1 0,-1 0 0,1 0 1,-1 0-1,0 0 0,1 0 0,-1 0 1,0-1-1,1 1 0,-1 0 0,1-1 1,15-12 1236,-5-2-922,-1-1 0,0 0-1,-1-1 1,-1 0-1,0 0 1,-2-1-1,0 1 1,6-31 0,-5 7-97,-1 0 0,-1-75 1,-8 89-599,-4 45 98,-5 46 156,7 75 166,5-137-70,0 0 0,0 0 0,0 0 0,0 0 0,1 0 0,-1 0 0,0 0 0,1 0 0,0 0 0,0 0 0,-1 0-1,1 0 1,0 0 0,1 0 0,-1 0 0,0-1 0,0 1 0,1 0 0,-1-1 0,1 1 0,2 1 0,-1-1 25,1-1 1,-1 1-1,0-1 1,1 0 0,-1 0-1,1 0 1,-1 0-1,1 0 1,-1-1 0,1 0-1,6 0 1,2-1-227,0 0 0,0-1 1,0-1-1,-1 0 0,1 0 1,17-9-1,-20 9-788,10-5-863,-13-1-5368,-6 5 3473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6.722"/>
    </inkml:context>
    <inkml:brush xml:id="br0">
      <inkml:brushProperty name="width" value="0.025" units="cm"/>
      <inkml:brushProperty name="height" value="0.025" units="cm"/>
    </inkml:brush>
  </inkml:definitions>
  <inkml:trace contextRef="#ctx0" brushRef="#br0">99 470 13741,'0'-8'2797,"-6"-39"1124,6 46-3876,0 0-1,0 0 0,0 0 1,0 0-1,-1 1 0,1-1 1,0 0-1,0 0 0,-1 0 1,1 0-1,-1 0 0,1 1 1,-1-1-1,1 0 0,-1 0 1,1 1-1,-1-1 0,0 0 1,1 1-1,-1-1 0,0 0 1,1 1-1,-1-1 0,0 1 1,0-1-1,0 1 0,0 0 1,1-1-1,-1 1 0,0 0 1,0 0-1,0-1 0,0 1 0,0 0 1,0 0-1,0 0 0,0 0 1,0 0-1,0 0 0,0 1 1,1-1-1,-1 0 0,0 0 1,0 1-1,0-1 0,0 0 1,0 1-1,1-1 0,-1 1 1,0-1-1,0 1 0,1 0 1,-1-1-1,0 1 0,1-1 1,-1 1-1,0 0 0,1 0 1,-1-1-1,0 3 0,-4 3-55,1 0 1,-1 0-1,1 1 0,0-1 1,1 1-1,-1 0 0,1 1 0,1-1 1,-1 0-1,-1 15 0,0 0 143,1 0 0,0 36 0,3-57-121,0 1 1,-1-1-1,1 0 1,0 1 0,0-1-1,0 1 1,0-1-1,0 0 1,1 1-1,-1-1 1,0 0-1,1 1 1,-1-1-1,1 0 1,-1 1-1,1-1 1,-1 0-1,1 0 1,0 0-1,0 1 1,0-1 0,-1 0-1,1 0 1,0 0-1,1 0 1,-1-1-1,0 1 1,0 0-1,0 0 1,0-1-1,1 1 1,-1 0-1,0-1 1,0 1-1,1-1 1,-1 0 0,0 1-1,1-1 1,-1 0-1,1 0 1,-1 0-1,0 0 1,1 0-1,-1 0 1,1 0-1,-1-1 1,0 1-1,1 0 1,1-2 0,3 0 67,-1 0 1,1 0-1,-1-1 1,0 0-1,0 0 1,0 0 0,0-1-1,0 1 1,-1-1-1,7-8 1,2-5 114,5-3-397,-18 21 193,1 0 0,0 0 0,0 0 0,-1 0 0,1 0 0,0 0 1,-1 0-1,1 0 0,-1 0 0,0 1 0,1-1 0,-1 0 0,0 0 0,0 0 0,1 0 1,-1 1-1,0-1 0,0 0 0,0 0 0,-1 0 0,1 1 0,0-1 0,0 0 1,-1 1-1,1 12 24,0 18 37,-7 60 0,5-79-34,-1-1 0,0 0 1,-1-1-1,0 1 0,-1-1 1,0 0-1,-1 0 1,-9 13-1,13-21-56,1 0-17,0-1 0,-1 0 0,1 0 0,0 0 0,-1 0 0,0-1 0,1 1 0,-1 0 0,0-1 0,0 1 0,0-1 0,0 1 1,0-1-1,0 0 0,-3 1 0,4-25-2240,14-55 798,3 0 0,46-130-1,-52 179 2206,2 0-1,30-52 1,-42 80-683,0 1 0,0 0 1,0 0-1,0-1 0,0 1 1,0 0-1,0 0 0,0-1 1,0 1-1,0 0 0,0 0 1,0-1-1,1 1 0,-1 0 1,0 0-1,0-1 0,0 1 1,0 0-1,1 0 1,-1 0-1,0-1 0,0 1 1,0 0-1,1 0 0,-1 0 1,0 0-1,0-1 0,1 1 1,-1 0-1,0 0 0,0 0 1,1 0-1,-1 0 0,0 0 1,0 0-1,1 0 0,-1 0 1,0 0-1,1 0 0,-1 0 1,0 0-1,0 0 1,1 0-1,0 15 243,-5 21-164,-1-12-81,1-10 203,1 1 0,1 0 0,0 0 0,1 0 0,1 19 0,0-34-208,0 1 0,1-1 0,-1 1 1,1 0-1,-1-1 0,1 0 0,-1 1 0,1-1 1,-1 1-1,1-1 0,-1 0 0,1 1 0,0-1 0,-1 0 1,1 0-1,0 1 0,-1-1 0,1 0 0,0 0 0,-1 0 1,1 0-1,0 0 0,-1 0 0,1 0 0,0 0 0,-1 0 1,1 0-1,0 0 0,-1 0 0,1-1 0,1 1 1,21-7 622,-14 0-693,-1 0-1,0 0 1,-1-1-1,0 0 1,0 0-1,-1 0 1,0-1-1,0 0 1,-1-1-1,0 1 1,6-18-1,2-10-1712,15-67 0,12-158-215,-40 269 2297,-15 168 2433,14-136-2110,1 0 0,1 0 0,8 39 1,-7-70-545,0 1 1,0-1 0,1 0 0,6 12 0,-9-18-91,1-1 0,-1 1 0,1-1 1,0 0-1,-1 0 0,1 1 0,0-1 1,0 0-1,0 0 0,0 0 0,0 0 1,0 0-1,0 0 0,0 0 0,0 0 0,0-1 1,0 1-1,1 0 0,-1-1 0,0 1 1,1-1-1,-1 1 0,0-1 0,1 1 1,-1-1-1,1 0 0,-1 0 0,0 0 0,1 0 1,-1 0-1,1 0 0,-1 0 0,0 0 1,1-1-1,-1 1 0,1 0 0,1-2 1,-2 2-126,0-1 1,0 0-1,0 0 1,0 0-1,0 0 1,-1-1 0,1 1-1,0 0 1,0 0-1,-1 0 1,1-1 0,-1 1-1,1 0 1,-1-1-1,0 1 1,1 0 0,-1-1-1,0 1 1,0-1-1,0 1 1,0 0 0,0-1-1,0 1 1,0-1-1,-1 1 1,1 0 0,0-1-1,-1 1 1,1 0-1,-1-1 1,1 1 0,-1 0-1,0 0 1,-1-2-1,-1-4-604,-1 1 0,1-1-1,-2 1 1,1 0-1,-7-7 1,-49-39-2849,17 18 4386,7-3 6495,41 34-4561,21-2-2093,59-10 3,-29 2-4976,-25 5-2402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7.083"/>
    </inkml:context>
    <inkml:brush xml:id="br0">
      <inkml:brushProperty name="width" value="0.025" units="cm"/>
      <inkml:brushProperty name="height" value="0.025" units="cm"/>
    </inkml:brush>
  </inkml:definitions>
  <inkml:trace contextRef="#ctx0" brushRef="#br0">1 44 15887,'0'0'7079,"62"-11"-6439,-33-1-544,5 3-160,-6 2-897,-1 2-1185,-11 5-672,-9 0-2307,-2 0-2274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7.465"/>
    </inkml:context>
    <inkml:brush xml:id="br0">
      <inkml:brushProperty name="width" value="0.025" units="cm"/>
      <inkml:brushProperty name="height" value="0.025" units="cm"/>
    </inkml:brush>
  </inkml:definitions>
  <inkml:trace contextRef="#ctx0" brushRef="#br0">1 188 3299,'0'0'16720,"53"-14"-15087,-17-9-1280,1 0-289,-1-3-64,-2-3-545,-5 4-1408,-10 0-3332,-10 3-4709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7.811"/>
    </inkml:context>
    <inkml:brush xml:id="br0">
      <inkml:brushProperty name="width" value="0.025" units="cm"/>
      <inkml:brushProperty name="height" value="0.025" units="cm"/>
    </inkml:brush>
  </inkml:definitions>
  <inkml:trace contextRef="#ctx0" brushRef="#br0">0 359 10922,'0'0'7026,"10"-7"-5094,16-17-1568,-1-1-1,-1-1 1,-1-2-1,-1 0 1,-2-1-1,-1-1 1,-1 0-1,-2-2 1,18-45 0,-26 54-290,-9 27-268,-12 39 41,5-8 206,1 1-1,2-1 0,1 1 1,1 48-1,3-80-31,1-1 0,-1 1 0,1-1 1,0 1-1,0-1 0,0 0 0,0 1 0,0-1 1,1 0-1,-1 0 0,1 0 0,0 0 0,0 0 0,0 0 1,1 0-1,-1-1 0,1 1 0,-1-1 0,1 0 1,5 4-1,-6-5-95,0 0 1,0 0 0,1 0 0,-1 0-1,0-1 1,1 1 0,-1-1-1,0 0 1,1 1 0,-1-1 0,0 0-1,1 0 1,-1-1 0,1 1-1,-1 0 1,0-1 0,1 1-1,-1-1 1,0 0 0,0 0 0,1 0-1,-1 0 1,0 0 0,0 0-1,0-1 1,0 1 0,0-1 0,-1 1-1,1-1 1,0 0 0,1-2-1,17-23-6284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8.157"/>
    </inkml:context>
    <inkml:brush xml:id="br0">
      <inkml:brushProperty name="width" value="0.025" units="cm"/>
      <inkml:brushProperty name="height" value="0.025" units="cm"/>
    </inkml:brush>
  </inkml:definitions>
  <inkml:trace contextRef="#ctx0" brushRef="#br0">0 1 7751,'0'0'15279,"11"67"-15151,0-39-96,1 0 32,2-6-64,-1-1-961,-2-7-1249,-4-6-1858,-2-8 449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8.441"/>
    </inkml:context>
    <inkml:brush xml:id="br0">
      <inkml:brushProperty name="width" value="0.025" units="cm"/>
      <inkml:brushProperty name="height" value="0.025" units="cm"/>
    </inkml:brush>
  </inkml:definitions>
  <inkml:trace contextRef="#ctx0" brushRef="#br0">1 166 9705,'0'0'4965,"2"9"-2750,-1-4-1971,-1-3-126,0 0-1,0 0 0,0 0 0,1 0 0,-1 0 0,1 0 1,-1-1-1,1 1 0,0 0 0,0 0 0,0 0 0,0-1 1,0 1-1,0 0 0,0-1 0,0 1 0,1-1 1,-1 0-1,1 1 0,-1-1 0,1 0 0,-1 0 0,1 0 1,0 0-1,0 0 0,-1 0 0,1 0 0,0-1 0,0 1 1,0-1-1,0 1 0,0-1 0,2 0 0,10 1 10,1-1-1,-1-1 0,1 0 1,-1-1-1,0 0 0,0-1 1,0-1-1,0 0 0,24-12 1,-32 14-74,0-1 1,-1 0 0,1 0-1,-1-1 1,0 0 0,0 0-1,0 0 1,0 0 0,-1-1-1,1 0 1,-1 0 0,0 0-1,-1 0 1,1-1 0,-1 0-1,-1 1 1,1-1 0,-1 0-1,1 0 1,-2 0 0,1-1-1,-1 1 1,0 0 0,0-10-1,0 16-39,-1 0 0,0 0-1,0-1 1,0 1-1,0 0 1,0 0-1,0-1 1,0 1-1,0 0 1,-1 0-1,1-1 1,0 1-1,0 0 1,0 0 0,0-1-1,0 1 1,0 0-1,0 0 1,-1 0-1,1-1 1,0 1-1,0 0 1,0 0-1,0 0 1,-1 0 0,1-1-1,0 1 1,0 0-1,0 0 1,-1 0-1,1 0 1,0 0-1,0 0 1,-1-1-1,1 1 1,0 0 0,0 0-1,-1 0 1,1 0-1,0 0 1,0 0-1,-1 0 1,-13 6 77,-10 14-279,16-9 192,1 1-1,1 0 0,-1 0 0,2 1 1,0 0-1,1 0 0,0 0 1,0 0-1,2 0 0,0 1 0,0 0 1,1 14-1,1-27 3,1 0-1,-1 0 1,0 0-1,1 0 1,-1 0 0,1 0-1,-1 0 1,1 0-1,0 0 1,-1 0 0,1 0-1,0 0 1,-1-1 0,1 1-1,0 0 1,0-1-1,0 1 1,0-1 0,0 1-1,0-1 1,0 1-1,0-1 1,0 1 0,0-1-1,0 0 1,0 0-1,0 1 1,0-1 0,0 0-1,0 0 1,0 0 0,0 0-1,0 0 1,1-1-1,-1 1 1,0 0 0,1-1-1,46-12 647,-32 3-529,1-1-1,-1-1 1,-1 0 0,0-1 0,-1-1-1,0 0 1,-1-1 0,-1 0 0,0-1 0,13-24-1,-26 70-725,-10 10 617,7-28-6,0 0 0,1 0 0,1 0 0,-2 21 0,4-32-8,0-1 0,0 1 0,0-1 0,0 1 0,0 0 0,0-1 0,0 1 0,0-1 0,1 1 0,-1 0 0,0-1 0,0 1 0,1-1 0,-1 1 0,0-1 0,1 1 0,-1-1 0,0 1 0,1-1 0,-1 0 0,1 1 0,-1-1 0,0 1 0,1-1 0,-1 0 0,1 1 0,-1-1 0,1 0 0,0 0 0,-1 1 0,1-1 0,-1 0 0,1 0 0,0 0 0,27-3 122,24-21 65,6-14-144,-39 25-45,0 0 0,40-18 1,-58 30-7,0 1 0,0 0 0,-1-1 0,1 1 0,0 0 0,0 0 1,-1 0-1,1-1 0,0 1 0,0 0 0,0 0 0,-1 0 0,1 0 1,0 1-1,0-1 0,-1 0 0,1 0 0,0 0 0,0 1 1,-1-1-1,1 0 0,0 1 0,0-1 0,-1 0 0,1 1 0,0-1 1,-1 1-1,1-1 0,0 2 0,9 26 39,-9 50 268,-2-57-287,2 37 266,-1-58-270,0 0 0,0 0 0,0 1 0,0-1 0,0 0 0,0 0 0,0 0 0,0 0 0,1 1 0,-1-1 0,0 0 0,0 0 0,0 0 0,0 0 1,0 1-1,1-1 0,-1 0 0,0 0 0,0 0 0,0 0 0,1 0 0,-1 0 0,0 0 0,0 0 0,0 0 0,1 0 0,-1 0 0,0 1 0,0-1 0,0 0 0,1 0 0,-1 0 0,0-1 0,0 1 0,0 0 0,1 0 1,-1 0-1,0 0 0,0 0 0,0 0 0,1 0 0,-1 0 0,0 0 0,0 0 0,0 0 0,0-1 0,1 1 0,-1 0 0,0 0 0,0 0 0,0 0 0,0 0 0,0-1 0,1 1 0,-1 0 0,0 0 0,0 0 0,0-1 1,0 1-1,0 0 0,0 0 0,0-1 0,9-10 654,-3-12-303,-1 1 1,0-1-1,-2 0 0,-1 0 1,0 0-1,-4-42 0,2 20-482,0 44 113,1 0 1,-1-1 0,1 1-1,-1 0 1,1 0 0,0 0 0,-1 0-1,1 0 1,0 0 0,0 0-1,0 1 1,0-1 0,0 0-1,0 0 1,0 1 0,0-1 0,0 0-1,0 1 1,0-1 0,2 0-1,30-11-94,-26 9 78,18-5-64,-1 1 0,1 1 0,0 2 0,1 0 1,42 0-1,-66 3 67,-1 1 0,1 0 0,-1 0 0,1 1 0,0-1 0,-1 0 0,1 0 0,-1 1-1,1-1 1,-1 1 0,1-1 0,-1 1 0,1 0 0,-1 0 0,0 0 0,1-1 0,-1 1 0,0 0 0,0 1 0,1-1 0,-1 0 0,0 0 0,1 2 0,-1 0 9,0-1-1,0 1 1,0-1 0,-1 1 0,1-1-1,-1 1 1,1 0 0,-1-1-1,0 1 1,0 0 0,0-1 0,-1 6-1,-2 2 25,1 1-1,-1-1 1,-1 0-1,0 0 0,0 0 1,-7 11-1,-16 19 35,17-27 1,2 0 0,-1 0 0,1 0 1,1 1-1,-9 27 0,15-40-42,1-1 0,0 1-1,0-1 1,1 1 0,-1 0 0,0-1-1,0 1 1,0-1 0,0 1 0,0-1-1,1 1 1,-1-1 0,0 1 0,0-1-1,1 1 1,-1-1 0,0 0 0,1 1-1,-1-1 1,0 1 0,1-1-1,-1 0 1,1 1 0,-1-1 0,0 0-1,1 1 1,-1-1 0,1 0 0,-1 0-1,1 0 1,-1 1 0,1-1 0,-1 0-1,1 0 1,-1 0 0,1 0 0,0 0-1,-1 0 1,1 0 0,0 0 0,30 0 210,-22 0-171,27-2 13,70-13 0,-40 4-2038,-54 8 845,-8 0-1229,-21-3-13213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8.491"/>
    </inkml:context>
    <inkml:brush xml:id="br0">
      <inkml:brushProperty name="width" value="0.025" units="cm"/>
      <inkml:brushProperty name="height" value="0.025" units="cm"/>
    </inkml:brush>
  </inkml:definitions>
  <inkml:trace contextRef="#ctx0" brushRef="#br0">5 177 12492,'0'0'10250,"-5"-47"-9674,25 33-416,8-3 225,3-2-1,1-2-128,-2 1-160,-3 4-64,-4 3-32,-5 5-32,-7 7-416,-2 1-1122,-8 6-383,-1 9-1058,-5 2-3876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8.881"/>
    </inkml:context>
    <inkml:brush xml:id="br0">
      <inkml:brushProperty name="width" value="0.025" units="cm"/>
      <inkml:brushProperty name="height" value="0.025" units="cm"/>
    </inkml:brush>
  </inkml:definitions>
  <inkml:trace contextRef="#ctx0" brushRef="#br0">1 117 15407,'0'0'6822,"60"-28"-5413,-31 11-544,3 0-769,-3-1-64,-4 6-416,-2 0-1794,-9 4-1602,-9 3-2978</inkml:trace>
  <inkml:trace contextRef="#ctx0" brushRef="#br0" timeOffset="1">60 234 10378,'0'0'8552,"46"16"-7367,-12-37-160,2-5-416,3-3-257,-2-2-256,-6-1-96,-4 5-897,-10 3-1441,-6 1-2371,-6 0-640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9.228"/>
    </inkml:context>
    <inkml:brush xml:id="br0">
      <inkml:brushProperty name="width" value="0.025" units="cm"/>
      <inkml:brushProperty name="height" value="0.025" units="cm"/>
    </inkml:brush>
  </inkml:definitions>
  <inkml:trace contextRef="#ctx0" brushRef="#br0">0 133 11243,'0'0'8189,"11"2"-7607,-8 0-540,1-1 0,0 0 0,0-1 0,-1 1 0,1 0 0,0-1 0,0 0 0,0 0 0,0 0 0,0-1 0,0 1 0,-1-1 0,1 0 1,0 0-1,0 0 0,-1-1 0,1 1 0,-1-1 0,1 0 0,-1 0 0,0 0 0,0 0 0,0-1 0,5-4 0,24-26 74,-25 25-68,1 0 0,0 0 1,0 0-1,0 1 1,11-7-1,-18 14-45,0 0-1,-1 0 1,1 0 0,0 0-1,-1 0 1,1 0 0,-1 0-1,1 0 1,0 0-1,-1 0 1,1 0 0,0 0-1,-1 0 1,1 0 0,-1 1-1,1-1 1,0 0 0,-1 0-1,1 1 1,-1-1 0,1 1-1,-1-1 1,1 0 0,-1 1-1,1-1 1,-1 1-1,0-1 1,1 1 0,-1-1-1,0 1 1,1-1 0,-1 1-1,0-1 1,1 1 0,-1 0-1,0-1 1,0 1 0,0-1-1,0 1 1,1 1 0,8 33 417,-7-25-351,-1-6 1,0-1 0,0 1 0,0-1 1,1 0-1,-1 1 0,1-1 0,0 0 0,0 0 0,0 0 1,0 0-1,4 4 0,-5-7-25,-1 0 0,1 1-1,0-1 1,-1 0 0,1 1 0,0-1 0,-1 0 0,1 0-1,0 1 1,0-1 0,-1 0 0,1 0 0,0 0 0,0 0-1,-1 0 1,1 0 0,0 0 0,0 0 0,-1-1 0,1 1-1,1 0 1,20-19 892,-11 5-836,21-30-1342,-31 40 641,0 1 0,1-1 0,-1 1 0,0-1 0,-1 1 1,1-1-1,-1 1 0,1-5 0,-1-10-5427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9.577"/>
    </inkml:context>
    <inkml:brush xml:id="br0">
      <inkml:brushProperty name="width" value="0.025" units="cm"/>
      <inkml:brushProperty name="height" value="0.025" units="cm"/>
    </inkml:brush>
  </inkml:definitions>
  <inkml:trace contextRef="#ctx0" brushRef="#br0">0 0 12716,'0'0'8904,"18"16"-14669,-16-6-129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8:59.909"/>
    </inkml:context>
    <inkml:brush xml:id="br0">
      <inkml:brushProperty name="width" value="0.025" units="cm"/>
      <inkml:brushProperty name="height" value="0.025" units="cm"/>
    </inkml:brush>
  </inkml:definitions>
  <inkml:trace contextRef="#ctx0" brushRef="#br0">10 0 15439,'-2'8'224,"-1"15"399,0 0 0,2 0 0,0 1 0,2-1 0,1 0 0,0 0 0,2 0 0,0 0 0,10 28 0,-11-42-480,-1-2-11,0 1 0,1-1 0,0 0-1,0 1 1,6 9 0,-9-17-104,1 1-1,-1-1 1,1 1 0,-1-1-1,0 1 1,1-1 0,-1 1-1,1-1 1,-1 0-1,1 1 1,0-1 0,-1 1-1,1-1 1,-1 0 0,1 0-1,0 1 1,-1-1 0,1 0-1,0 0 1,-1 0-1,1 0 1,0 0 0,-1 0-1,1 0 1,0 0 0,-1 0-1,2 0 1,0-1 61,-1 0 1,1 0-1,0 0 0,-1-1 1,1 1-1,-1 0 0,1-1 1,-1 1-1,0-1 0,0 1 1,0-1-1,1 0 0,-1 1 1,0-4-1,13-20 59,-2-1 0,-1 0 0,0-1 0,-3 0 1,8-36-1,-9 19-3663,-5 1-3639</inkml:trace>
  <inkml:trace contextRef="#ctx0" brushRef="#br0" timeOffset="1">117 216 6758,'0'0'8969,"25"47"-7272,-9-45-1056,0-2-513,6 0-192,-3-4-3043,5-11-1025,-3-4-3555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9:00.254"/>
    </inkml:context>
    <inkml:brush xml:id="br0">
      <inkml:brushProperty name="width" value="0.025" units="cm"/>
      <inkml:brushProperty name="height" value="0.025" units="cm"/>
    </inkml:brush>
  </inkml:definitions>
  <inkml:trace contextRef="#ctx0" brushRef="#br0">72 154 8904,'0'0'4095,"-8"3"-2750,5-3-1184,0 1-1,0 0 0,0-1 1,0 1-1,0 1 0,0-1 1,0 0-1,0 1 0,0-1 1,1 1-1,-1 0 0,1 0 1,-1 0-1,1 0 0,0 1 1,0-1-1,0 0 0,0 1 0,0 0 1,0-1-1,1 1 0,-1 0 1,1 0-1,0 0 0,0 0 1,0 0-1,0 0 0,1 0 1,-1 4-1,1-6-104,1-1 0,0 1 0,-1-1-1,1 1 1,0 0 0,0-1 0,-1 1 0,1-1-1,0 0 1,0 1 0,0-1 0,0 0 0,0 1-1,0-1 1,-1 0 0,1 0 0,0 0 0,0 0-1,0 0 1,0 0 0,0 0 0,0 0 0,0 0-1,0 0 1,0 0 0,1-1 0,30-4 818,-15-3-817,0 0 0,-1-1 0,0 0 1,0-1-1,-1-1 0,0-1 0,-1 0 0,-1-1 0,14-15 0,-34 51 33,1-1-1,1 1 1,-1 25-1,6-48-85,0 1-1,0-1 1,0 0 0,0 1 0,0-1-1,0 1 1,0-1 0,0 0 0,0 1-1,0-1 1,0 0 0,1 1 0,-1-1-1,0 0 1,0 1 0,0-1 0,0 0-1,1 0 1,-1 1 0,0-1 0,0 0-1,1 0 1,-1 1 0,0-1 0,1 0-1,-1 0 1,0 0 0,1 1-1,-1-1 1,0 0 0,1 0 0,-1 0-1,0 0 1,1 0 0,-1 0 0,0 0-1,1 0 1,-1 0 0,1 0 0,20-6 261,16-15 41,29-40-280,-60 55-170,-1-1 1,1 0-1,-1 0 1,0 0 0,0-1-1,-1 1 1,6-17 0,-20 43-101,6-1 644,4-17-391,0-1 0,-1 0 1,1 1-1,0-1 0,0 0 1,0 0-1,0 1 0,0-1 1,0 0-1,0 1 0,1-1 0,-1 0 1,0 1-1,0-1 0,0 0 1,0 0-1,0 1 0,0-1 1,0 0-1,1 0 0,-1 1 1,0-1-1,0 0 0,0 0 0,1 1 1,-1-1-1,0 0 0,0 0 1,1 0-1,-1 0 0,0 1 1,0-1-1,1 0 0,-1 0 1,0 0-1,0 0 0,1 0 0,-1 0 1,1 0-1,3 0-35,0 0 1,0-1-1,0 1 0,0-1 1,0 0-1,0 0 0,6-3 1,25-19-3695,-27 16 1627,0-1 0,-1 0-1,1-1 1,-2 0 0,9-13-1,-6 3-3340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9:01.133"/>
    </inkml:context>
    <inkml:brush xml:id="br0">
      <inkml:brushProperty name="width" value="0.025" units="cm"/>
      <inkml:brushProperty name="height" value="0.025" units="cm"/>
    </inkml:brush>
  </inkml:definitions>
  <inkml:trace contextRef="#ctx0" brushRef="#br0">4 335 4773,'0'0'7660,"0"8"-6934,-1 6-417,0-5 295,0 0-1,0 0 0,1 0 1,1 13-1,0-21-583,-1 0 1,1 0-1,-1 0 1,1 0-1,0 0 0,-1-1 1,1 1-1,0 0 1,-1 0-1,1-1 1,0 1-1,0-1 0,0 1 1,0-1-1,0 1 1,-1-1-1,1 1 0,0-1 1,0 0-1,0 1 1,0-1-1,0 0 1,0 0-1,0 0 0,0 0 1,0 0-1,0 0 1,0 0-1,0 0 1,0 0-1,0-1 0,0 1 1,2-1-1,35-11 274,-22 3-253,-1 0 1,-1-1 0,18-16 0,-26 21 149,0-1 0,-1 1 0,1-1 0,-1 0 0,-1 0 0,1-1 0,-1 1 0,0-1 0,-1 0 0,4-9 0,-10 24 878,-9 37 286,12-45-1344,0 1 1,1-1-1,-1 0 1,1 1-1,-1-1 0,0 0 1,1 0-1,-1 1 1,1-1-1,-1 0 1,1 0-1,-1 0 0,1 0 1,-1 0-1,1 0 1,-1 0-1,1 0 0,-1 0 1,1 0-1,-1 0 1,1 0-1,-1 0 0,1 0 1,-1 0-1,1 0 1,-1-1-1,1 1 1,-1 0-1,1 0 0,-1-1 1,1 1-1,17-8-88,-5-4-902,-1 0 0,-1-1 0,0 0 0,9-15 0,-15 30 924,0-1 1,-1 0 0,1 0-1,0 0 1,0 0-1,-1-1 1,1 0-1,0 0 1,10-1-1,-8-1 138,0 0 0,1 0-1,-1-1 1,0 0-1,0 0 1,0-1 0,-1 1-1,1-2 1,-1 1 0,0-1-1,6-6 1,-2 2 340,0-1 0,-1 0-1,0 0 1,-1-1 0,10-16 0,-13 9 528,-15 14-642,7 5-320,1-1 1,0 1-1,0 0 0,-1 0 1,1 0-1,0 0 0,0 0 1,0 0-1,0 0 0,0 1 1,0-1-1,-2 3 0,-1 2 94,0 0 0,1 0 0,-1 0 0,1 1 0,0-1 0,1 1 0,0 0 0,0 0-1,0 1 1,1-1 0,0 0 0,0 1 0,1 0 0,-1 7 0,3-14-67,-1-1 0,1 1-1,0 0 1,-1-1 0,1 0 0,0 1 0,-1-1-1,1 1 1,0-1 0,0 0 0,-1 0 0,1 1-1,0-1 1,0 0 0,0 0 0,-1 0-1,1 0 1,0 0 0,0 0 0,0 0 0,-1 0-1,1 0 1,0 0 0,0 0 0,0-1 0,1 1-1,24-7 280,-17 2-250,-2 0 1,1-1 0,0 0-1,7-9 1,-11 10-47,1 0 0,-1 0 1,1 1-1,0 0 0,0 0 0,1 0 0,-1 1 1,1 0-1,-1 0 0,1 0 0,12-3 1,-17 6-10,-1 1 0,1-1 0,-1 0 1,0 1-1,1-1 0,-1 1 1,0-1-1,1 1 0,-1 0 0,0-1 1,1 1-1,-1-1 0,0 1 0,0 0 1,0-1-1,0 1 0,0-1 1,0 1-1,0 0 0,0-1 0,0 1 1,0-1-1,0 1 0,0 0 1,0-1-1,0 1 0,-1 0 0,-2 23 134,3-23-130,-11 32 42,9-28-34,0 0 1,0-1-1,0 1 1,1 0-1,0 0 1,-1 10-1,29-40 2646,-5 1-2862,-4 6 725,-2 0 0,20-29 1,-13-1-4229,-10-10-7381,-11 28-6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19:01.494"/>
    </inkml:context>
    <inkml:brush xml:id="br0">
      <inkml:brushProperty name="width" value="0.025" units="cm"/>
      <inkml:brushProperty name="height" value="0.025" units="cm"/>
    </inkml:brush>
  </inkml:definitions>
  <inkml:trace contextRef="#ctx0" brushRef="#br0">24 0 12844,'0'0'7687,"-11"74"-7494,9-42-161,-3 5-929,3 0-3107,-2-1-5253</inkml:trace>
  <inkml:trace contextRef="#ctx0" brushRef="#br0" timeOffset="1">86 513 13869,'0'0'6983,"5"48"-11884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05.231"/>
    </inkml:context>
    <inkml:brush xml:id="br0">
      <inkml:brushProperty name="width" value="0.025" units="cm"/>
      <inkml:brushProperty name="height" value="0.025" units="cm"/>
    </inkml:brush>
  </inkml:definitions>
  <inkml:trace contextRef="#ctx0" brushRef="#br0">190 100 2114,'0'0'8595,"1"-10"-6332,1 3-2296,-1 0 763,0 0-1,0-1 0,-1 1 0,1-1 1,-3-11-1,2 18-656,0-1 0,0 1-1,0 0 1,-1 0 0,1 0 0,-1-1-1,1 1 1,-1 0 0,1 0 0,-1 0-1,0 0 1,1 0 0,-1 0 0,0 0-1,0 0 1,0 0 0,0 0 0,0 1-1,0-1 1,0 0 0,0 1 0,0-1-1,0 0 1,0 1 0,0-1 0,-1 1-1,1 0 1,0-1 0,0 1 0,0 0-1,-1 0 1,1 0 0,0 0 0,0 0-1,-1 0 1,1 0 0,0 0 0,0 0-1,-1 1 1,1-1 0,0 0 0,0 1-1,0-1 1,0 1 0,0 0 0,-2 0-1,-3 2-71,0 1-1,1 0 1,-1-1-1,1 2 0,0-1 1,0 1-1,0-1 1,1 1-1,0 1 1,0-1-1,0 1 0,-5 9 1,-35 77-55,37-74 36,0 1 0,1 0-1,1 0 1,1 1 0,1-1-1,-2 38 1,5-56 16,-1 0 0,1 1 0,0-1-1,0 0 1,0 0 0,0 1 0,0-1 0,0 0-1,1 1 1,-1-1 0,0 0 0,1 0 0,-1 1-1,1-1 1,-1 0 0,1 0 0,-1 0-1,1 0 1,0 1 0,0-1 0,-1 0 0,1 0-1,0 0 1,0-1 0,0 1 0,0 0 0,0 0-1,0 0 1,0-1 0,1 1 0,-1-1 0,0 1-1,0-1 1,0 1 0,1-1 0,-1 0 0,0 1-1,0-1 1,1 0 0,-1 0 0,0 0 0,1 0-1,-1 0 1,0 0 0,1-1 0,-1 1 0,2-1-1,2 0 41,0-1-1,0 0 0,-1 0 1,1 0-1,0 0 0,-1-1 0,1 0 1,-1 0-1,0 0 0,7-8 0,-2 1 230,0 0-1,-1 0 0,-1-1 1,0-1-1,0 1 0,-1-1 1,0 0-1,-1-1 0,-1 1 1,0-1-1,0 0 0,-1 0 1,-1 0-1,0 0 0,-1-1 1,-1 1-1,-1-20 0,1 31-267,0 1 0,0-1 0,0 0-1,-1 0 1,1 0 0,-1 1 0,1-1-1,-1 0 1,0 0 0,0 1 0,1-1-1,-1 1 1,0-1 0,0 1-1,-1-1 1,1 1 0,0-1 0,0 1-1,-1 0 1,1 0 0,-1 0 0,1 0-1,-1 0 1,1 0 0,-1 0 0,0 0-1,1 1 1,-1-1 0,0 0 0,0 1-1,0 0 1,1-1 0,-1 1 0,0 0-1,0 0 1,0 0 0,0 0 0,1 0-1,-1 1 1,0-1 0,0 0 0,0 1-1,1-1 1,-1 1 0,0 0 0,1 0-1,-1 0 1,1 0 0,-1 0 0,0 0-1,1 0 1,0 0 0,-1 0 0,1 1-1,0-1 1,0 0 0,0 1 0,0-1-1,0 1 1,0 0 0,0-1 0,0 1-1,-1 3 1,0-1-175,1 0 0,-1 0 0,1 1 0,-1-1 0,1 0 0,0 1 0,1-1-1,-1 1 1,1-1 0,0 1 0,0-1 0,0 1 0,2 8 0,-1-11-110,0 0 1,0 0-1,0 1 1,0-1-1,0-1 1,1 1-1,-1 0 1,0 0-1,1 0 0,0-1 1,-1 1-1,1-1 1,0 1-1,0-1 1,0 0-1,0 1 1,0-1-1,0 0 1,0 0-1,0-1 0,0 1 1,0 0-1,1-1 1,-1 1-1,0-1 1,0 0-1,1 0 1,2 0-1,25 1-4454,3-1-2083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05.578"/>
    </inkml:context>
    <inkml:brush xml:id="br0">
      <inkml:brushProperty name="width" value="0.025" units="cm"/>
      <inkml:brushProperty name="height" value="0.025" units="cm"/>
    </inkml:brush>
  </inkml:definitions>
  <inkml:trace contextRef="#ctx0" brushRef="#br0">22 0 7207,'0'0'6662,"-17"63"-4003,13-47-898,4-1-928,0 5-641,0-2-128,0-1-64,11-2-192,-1-5-1537,6-3-2307,-3-7-2883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8.785"/>
    </inkml:context>
    <inkml:brush xml:id="br0">
      <inkml:brushProperty name="width" value="0.025" units="cm"/>
      <inkml:brushProperty name="height" value="0.025" units="cm"/>
    </inkml:brush>
  </inkml:definitions>
  <inkml:trace contextRef="#ctx0" brushRef="#br0">1 77 10570,'0'0'9257,"80"-34"-7944,-36 23-672,10 2-545,0 3-96,-1-2-705,-5-1-5541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05.911"/>
    </inkml:context>
    <inkml:brush xml:id="br0">
      <inkml:brushProperty name="width" value="0.025" units="cm"/>
      <inkml:brushProperty name="height" value="0.025" units="cm"/>
    </inkml:brush>
  </inkml:definitions>
  <inkml:trace contextRef="#ctx0" brushRef="#br0">1 66 9449,'0'0'4431,"7"-7"-1863,-6 5-2423,37-37 2261,-36 37-2292,-1 1 0,1-1 0,-1 1 1,1-1-1,0 1 0,0 0 0,0 0 0,0 0 0,0 0 0,0 0 0,0 0 0,0 1 0,0-1 0,0 1 1,0-1-1,0 1 0,0 0 0,1 0 0,-1 0 0,0 0 0,0 0 0,0 0 0,0 1 0,1-1 0,-1 1 0,4 1 1,-6-2-97,1 1 0,0 0 1,0 0-1,-1 0 1,1 0-1,0 0 0,-1 0 1,1 0-1,-1 0 1,1 0-1,-1 0 1,1 1-1,-1-1 0,0 0 1,0 0-1,0 0 1,0 0-1,0 1 0,0-1 1,0 0-1,0 0 1,0 0-1,0 0 1,0 1-1,-1-1 0,1 0 1,-1 0-1,1 0 1,-1 0-1,1 0 0,-1 0 1,1 0-1,-1 0 1,-1 1-1,-24 33 496,17-26-330,4-5-128,1 1 0,-1-1 0,1 1 0,0 1 0,0-1 0,-4 9 0,8-13-55,-1-1 0,1 1 0,0 0 0,0-1 0,0 1 1,0 0-1,0-1 0,-1 1 0,1 0 0,0-1 0,0 1 0,1 0 0,-1-1 0,0 1 0,0 0 0,0-1 0,0 1 0,1-1 0,-1 1 0,0 0 0,0-1 0,1 1 1,-1-1-1,1 1 0,-1-1 0,1 2 0,1-1-2,0 0 0,0 0 0,0 0 0,0 0 0,0 0 0,1 0 0,-1-1 0,0 1 0,0-1 0,1 1 0,-1-1 0,3 0 1,10 1-330,-1-1 0,1 0 0,-1-1 0,25-5 0,52-20-5600,-57 15 2358,-8 4-299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06.243"/>
    </inkml:context>
    <inkml:brush xml:id="br0">
      <inkml:brushProperty name="width" value="0.025" units="cm"/>
      <inkml:brushProperty name="height" value="0.025" units="cm"/>
    </inkml:brush>
  </inkml:definitions>
  <inkml:trace contextRef="#ctx0" brushRef="#br0">0 23 5061,'0'0'13463,"3"-5"-12998,-2 4-445,0 0 1,0-1 0,1 1 0,-1 0 0,0 0 0,0-1-1,1 1 1,-1 0 0,1 0 0,-1 1 0,1-1 0,-1 0-1,1 0 1,0 1 0,-1-1 0,1 1 0,0-1 0,-1 1-1,1 0 1,0 0 0,0 0 0,-1 0 0,1 0 0,0 0-1,-1 0 1,1 0 0,0 1 0,0-1 0,-1 1 0,1-1-1,-1 1 1,1 0 0,0 0 0,-1 0 0,1-1-1,-1 1 1,0 1 0,1-1 0,-1 0 0,0 0 0,0 0-1,1 1 1,-1-1 0,0 1 0,-1-1 0,1 1 0,0-1-1,0 1 1,0-1 0,0 3 0,3 13 66,0 0-1,-1-1 1,0 1-1,-2 0 1,0 0-1,-1 0 1,-1 0 0,-4 27-1,1 34-8360,2-81 4372,-4-8-4496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06.573"/>
    </inkml:context>
    <inkml:brush xml:id="br0">
      <inkml:brushProperty name="width" value="0.025" units="cm"/>
      <inkml:brushProperty name="height" value="0.025" units="cm"/>
    </inkml:brush>
  </inkml:definitions>
  <inkml:trace contextRef="#ctx0" brushRef="#br0">1 126 9321,'0'0'12620,"78"-53"-11884,-37 38-511,2-1-129,-2 2-417,-2-1-1985,-10 2-3587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07.142"/>
    </inkml:context>
    <inkml:brush xml:id="br0">
      <inkml:brushProperty name="width" value="0.025" units="cm"/>
      <inkml:brushProperty name="height" value="0.025" units="cm"/>
    </inkml:brush>
  </inkml:definitions>
  <inkml:trace contextRef="#ctx0" brushRef="#br0">180 47 5509,'0'0'11675,"-8"-5"-10447,5 3-1168,1 1-30,0-1-1,1 1 1,-1-1 0,-1 1 0,1 0 0,0 0-1,0 0 1,0 0 0,0 0 0,-1 1 0,1-1-1,0 1 1,-1-1 0,1 1 0,-1 0 0,1 0-1,0 0 1,-1 0 0,1 0 0,-1 1 0,1-1-1,0 1 1,-1-1 0,1 1 0,0 0 0,0 0-1,0 0 1,-1 0 0,1 0 0,0 1 0,0-1-1,1 1 1,-4 2 0,-4 5 89,0 1-1,1-1 1,0 2-1,0-1 1,1 1 0,0 0-1,1 1 1,1-1-1,0 1 1,0 0 0,1 1-1,1-1 1,-4 25-1,7-35-107,-1-1 1,1 0-1,1 1 0,-1-1 0,0 1 0,0-1 0,0 0 0,1 1 0,-1-1 0,1 1 0,-1-1 1,1 0-1,-1 0 0,1 1 0,0-1 0,0 0 0,0 0 0,0 0 0,-1 0 0,1 0 0,1 0 1,-1 0-1,0 0 0,0 0 0,0 0 0,0-1 0,1 1 0,-1-1 0,0 1 0,1-1 0,-1 1 1,0-1-1,1 1 0,-1-1 0,0 0 0,1 0 0,-1 0 0,1 0 0,-1 0 0,0 0 0,1 0 1,-1 0-1,2-1 0,4 0 117,0 0 1,-1 0-1,1 0 0,-1-1 1,1 0-1,-1-1 1,0 1-1,7-5 1,-5 2 25,0 0-1,-1-1 1,0 0 0,0 0 0,0-1 0,-1 0 0,0 0 0,0 0 0,-1-1 0,0 0 0,-1 0 0,1 0 0,-1 0 0,-1-1 0,0 0 0,0 0 0,0 1 0,-1-2 0,-1 1 0,0 0 0,0 0 0,0-1 0,-1 1 0,-2-10 0,2 17-161,0 1 0,0 0 0,0-1 1,0 1-1,0 0 0,-1 0 0,1-1 1,0 1-1,-1 0 0,1 0 1,-1-1-1,0 1 0,1 0 0,-1 0 1,0 0-1,0 0 0,1 0 0,-1 0 1,0 0-1,0 0 0,0 1 1,0-1-1,0 0 0,0 0 0,-1 1 1,1-1-1,0 1 0,0-1 0,0 1 1,-1-1-1,1 1 0,0 0 1,0 0-1,-1 0 0,1-1 0,0 1 1,-1 0-1,1 1 0,0-1 0,-1 0 1,1 0-1,-3 1 0,2 0-184,0-1 0,0 1-1,-1 0 1,1 0 0,0 0 0,0 0-1,0 1 1,0-1 0,0 1 0,0-1-1,1 1 1,-1-1 0,0 1 0,1 0-1,-1 0 1,1 0 0,0 0 0,-1 0 0,1 0-1,0 0 1,0 0 0,1 0 0,-2 5-1,2-7 155,-1 3-681,1-1 0,-1 1-1,1-1 1,0 1 0,0 0-1,0-1 1,0 1 0,1-1 0,-1 1-1,2 4 1,10 5-5127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07.502"/>
    </inkml:context>
    <inkml:brush xml:id="br0">
      <inkml:brushProperty name="width" value="0.025" units="cm"/>
      <inkml:brushProperty name="height" value="0.025" units="cm"/>
    </inkml:brush>
  </inkml:definitions>
  <inkml:trace contextRef="#ctx0" brushRef="#br0">59 1 10922,'0'0'5221,"-46"62"-3011,37-37-96,5 0-993,4-1-672,0 1-353,7-5-32,6-3-64,1-3-673,0-6-1056,-3-8-1763,2 0-543,-3-8 2113,-4-13-3523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07.883"/>
    </inkml:context>
    <inkml:brush xml:id="br0">
      <inkml:brushProperty name="width" value="0.025" units="cm"/>
      <inkml:brushProperty name="height" value="0.025" units="cm"/>
    </inkml:brush>
  </inkml:definitions>
  <inkml:trace contextRef="#ctx0" brushRef="#br0">123 0 11755,'0'0'6705,"-8"9"-6118,-5 6-383,1 1 0,0 0-1,2 0 1,-1 1-1,2 1 1,1 0 0,0 0-1,1 0 1,1 1 0,1 0-1,0 0 1,1 1-1,-1 27 1,5-46-195,0 1 0,0 0 0,0-1 1,0 1-1,1 0 0,-1-1 0,0 1 0,1 0 0,-1-1 0,1 1 0,-1-1 1,1 1-1,0-1 0,0 1 0,0-1 0,-1 0 0,1 1 0,1-1 0,-1 0 0,0 0 1,0 0-1,0 1 0,1-1 0,-1-1 0,0 1 0,1 0 0,-1 0 0,1 0 1,-1-1-1,1 1 0,0-1 0,-1 1 0,1-1 0,-1 0 0,1 1 0,0-1 1,-1 0-1,1 0 0,0 0 0,-1 0 0,1-1 0,0 1 0,2-1 0,3 0 54,0-1-1,0 0 0,0 0 1,-1 0-1,1-1 1,-1 0-1,1 0 0,-1-1 1,7-5-1,-6 3-31,-1 0 1,0 0-1,0 0 1,0-1-1,-1 0 1,5-8-1,-9 12-20,1 0-1,-1 1 0,1-1 1,-1 0-1,0 0 0,0 0 1,0 0-1,0 0 1,-1 0-1,1 0 0,-1 0 1,0 0-1,0 0 0,0 0 1,0 0-1,0 0 1,-1 0-1,1 0 0,-1 0 1,0 0-1,-1-3 0,1 4-15,-1 1-1,1-1 1,-1 1-1,1-1 1,-1 1-1,0 0 1,1 0-1,-1 0 1,0 0-1,0 0 0,0 0 1,0 0-1,0 1 1,0-1-1,0 1 1,0-1-1,0 1 1,0 0-1,0 0 1,0 0-1,-1 0 0,1 0 1,0 0-1,-3 1 1,0 0-16,0-1 1,0 1 0,1 1-1,-1-1 1,1 1-1,-1-1 1,1 1 0,0 0-1,-1 1 1,-3 2-1,7-4 4,-2 1-28,0 0 1,0 1-1,0-1 1,1 1-1,-1-1 1,1 1-1,-1 0 1,1 0-1,0 0 1,0 0-1,1 0 1,-1 1-1,1-1 1,-1 0-1,1 1 1,-1 3-1,3-6-258,0-1 0,0 1-1,0-1 1,0 1-1,1-1 1,-1 1 0,0-1-1,0 0 1,0 0-1,0 1 1,1-1 0,-1 0-1,0 0 1,0 0-1,0 0 1,0 0 0,1-1-1,-1 1 1,0 0-1,0 0 1,0-1 0,0 1-1,2-2 1,18-11-3728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08.246"/>
    </inkml:context>
    <inkml:brush xml:id="br0">
      <inkml:brushProperty name="width" value="0.025" units="cm"/>
      <inkml:brushProperty name="height" value="0.025" units="cm"/>
    </inkml:brush>
  </inkml:definitions>
  <inkml:trace contextRef="#ctx0" brushRef="#br0">0 30 13933,'0'0'8120,"10"-5"-7223,-1 1-782,-1 0 0,1 0 0,1 1 0,-1 1 0,0-1 0,16 0 0,-23 2-107,-1 1 0,1 0 1,0 0-1,-1 0 0,1 0 0,-1 0 0,1 0 0,0 1 1,-1-1-1,1 1 0,-1-1 0,1 1 0,-1-1 0,1 1 1,-1 0-1,0 0 0,1 0 0,-1-1 0,0 1 0,1 1 0,0 0 1,-1 1-1,0-1 0,0 0 0,-1 1 1,1-1-1,-1 1 0,0-1 0,0 1 1,0-1-1,0 1 0,0-1 0,0 0 1,-1 1-1,1-1 0,-1 1 1,0-1-1,1 0 0,-1 0 0,0 1 1,-1-1-1,0 2 0,-3 6 31,-1 0 0,0 0 0,0-1 0,-1 0 0,0 0 0,-1-1 0,0 0 0,0 0 0,-14 9 0,43-29 18,-16 9-65,1-1 0,0 1 0,0 0 0,0 0 1,0 1-1,0 0 0,1 0 0,-1 0 0,9-1 1,-14 4 8,0 0 0,0 0 0,-1 0 0,1-1 0,0 1 0,0 0 0,-1 0 0,1 0 0,0 0 0,-1 0 0,1 0 0,-1 0 0,0 0 0,1 0 0,-1 1 0,0-1 0,1 0 0,-1 0 0,0 0 0,0 0 0,0 1 0,0-1 0,0 0 0,0 0 0,-1 2 0,0 33 149,1-33-145,0 0 0,0 0 0,0 0 0,0 1 1,-1-1-1,1 0 0,-1 0 0,0 0 0,0 0 0,0 0 1,0 0-1,0-1 0,-1 1 0,1 0 0,-1-1 0,0 1 1,0-1-1,0 1 0,0-1 0,0 0 0,0 0 1,-1 0-1,1 0 0,-1 0 0,1 0 0,-1-1 0,0 1 1,0-1-1,0 0 0,0 0 0,0 0 0,-4 1 0,-9 4-687,-16 5-1210,12-7-4267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28.551"/>
    </inkml:context>
    <inkml:brush xml:id="br0">
      <inkml:brushProperty name="width" value="0.025" units="cm"/>
      <inkml:brushProperty name="height" value="0.025" units="cm"/>
    </inkml:brush>
  </inkml:definitions>
  <inkml:trace contextRef="#ctx0" brushRef="#br0">1 897 3651,'0'0'4581,"7"-7"-4384,22-13 9,1 1-1,0 2 0,2 0 0,59-21 1,-17 7 310,1131-458 990,-1078 450-1487,3 6 0,140-18 0,30-6 20,-279 54-90,-45 15 176,-71 28-103,-1-4-1,-2-4 0,-1-5 1,-141 21-1,-15-1-5,-453 146 0,354-39 85,98-37-4,448-230 95,300-104 91,17 45-166,216-63-10,-763 230 42,-35 3 1,9 8-154,1 2 1,-1 3-1,-68 21 1,-184 73-23,177-57 18,94-32 0,-469 170 21,501-181-10,-9 3-16,0 1 0,1 1 0,0 1 0,0 1 0,-19 15 1,41-27 7,-1 0 1,1 0-1,-1 0 1,1 0-1,-1 0 1,1 0-1,-1 0 1,0 0-1,1 0 1,-1 0-1,1 1 1,-1-1-1,1 0 1,-1 0-1,0 0 1,1 1-1,-1-1 1,1 0-1,-1 0 1,0 1-1,1-1 1,-1 0-1,0 1 1,0-1-1,1 0 1,-1 1-1,0-1 1,0 0-1,1 1 1,-1-1-1,0 1 1,0-1-1,0 1 1,0-1-1,1 0 1,-1 1-1,0-1 1,0 1-1,0-1 1,0 1-1,0-1 1,0 1-1,0-1 1,0 0-1,-1 1 1,1-1-1,0 1 1,0-1-1,0 1 1,0-1-1,-1 0 1,1 1-1,0-1 1,0 1-1,-1-1 1,1 0-1,0 1 1,0-1-1,-1 0 1,1 0-1,-1 1 1,1-1-1,0 0 1,-1 1-1,39-3-60,-4-5 85,0-1 0,-1-2-1,55-24 1,-25 10-19,251-95-52,649-223-443,-948 336-70,-38 9-105,-97 25 118,-151 57-1,175-53 523,-359 126-26,17 34 78,430-188-45,-9 4-130,0 1 1,1 0-1,-1 2 0,2-1 1,0 2-1,-19 17 1,27-12-2582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30.279"/>
    </inkml:context>
    <inkml:brush xml:id="br0">
      <inkml:brushProperty name="width" value="0.025" units="cm"/>
      <inkml:brushProperty name="height" value="0.025" units="cm"/>
    </inkml:brush>
  </inkml:definitions>
  <inkml:trace contextRef="#ctx0" brushRef="#br0">886 93 7847,'-6'-8'146,"-1"0"-1,0 1 1,0 0-1,0 0 1,-1 0-1,0 1 0,-1 1 1,1-1-1,-1 1 1,0 1-1,-1-1 1,1 2-1,-1-1 0,1 1 1,-1 1-1,0 0 1,0 0-1,0 1 1,0 0-1,-16 1 0,-5 1-111,0 2 0,0 1 0,1 2-1,-1 1 1,-45 16 0,20-3 144,0 3-1,-53 29 1,83-37-13,1 0 0,0 2 0,1 1-1,1 1 1,1 0 0,-22 26 0,37-37-105,1 0 0,0 0 0,1 0 1,0 0-1,-6 16 0,9-22-56,1 1-1,0 0 1,1 0 0,-1-1-1,0 1 1,1 0 0,-1 0-1,1 0 1,0 0-1,0 0 1,0 0 0,1 0-1,-1 0 1,1-1 0,-1 1-1,1 0 1,0 0-1,0 0 1,0-1 0,0 1-1,1 0 1,-1-1 0,3 3-1,1 0 15,0-1 0,0 1-1,0-1 1,0-1 0,1 1-1,0-1 1,0 0 0,0 0-1,0-1 1,0 1 0,0-1 0,1-1-1,7 2 1,16 2 132,47 1 1,-71-6-139,81 2 49,-1-4 0,0-4 0,0-3 0,-1-5 0,0-3 0,88-30 0,-147 39-43,-1-1 0,0-1-1,-1-2 1,41-25 0,-59 33-10,-1 0 0,0 0 0,0-1 0,0 0 0,0 1 0,-1-2 0,0 1 0,0 0 0,0-1 0,5-12 0,-8 14-2,1 0 0,-1 1 0,-1-1 0,1 0 0,-1-1 0,1 1 1,-1 0-1,0 0 0,-1 0 0,1 0 0,-1 0 0,0 0 0,1 0 0,-2 0 0,1 1 0,0-1 0,-1 0 1,0 0-1,-4-5 0,2 3-20,-1 1 0,0-1 1,0 1-1,0 1 0,0-1 1,-1 1-1,0 0 0,0 0 1,0 1-1,0-1 0,-1 2 1,1-1-1,-1 0 0,0 1 1,0 1-1,1-1 0,-1 1 1,0 0-1,-1 1 0,-10 0 1,1-1-40,0 2 0,0 0 0,-1 1 0,2 1 0,-1 1 0,0 0 1,-24 10-1,20-5-497,1 1-1,-37 24 1,24-4-2679,31-27-6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1:55.370"/>
    </inkml:context>
    <inkml:brush xml:id="br0">
      <inkml:brushProperty name="width" value="0.025" units="cm"/>
      <inkml:brushProperty name="height" value="0.025" units="cm"/>
    </inkml:brush>
  </inkml:definitions>
  <inkml:trace contextRef="#ctx0" brushRef="#br0">541 123 4773,'-11'-11'2877,"3"1"-2503,-1 0 1,0 1 0,0 0-1,-1 1 1,0 0-1,-1 1 1,0 0 0,0 0-1,-1 1 1,1 1-1,-14-5 1,12 7-206,0 0 1,1 2-1,-1-1 1,0 1-1,0 1 1,1 0 0,-1 1-1,0 1 1,0 0-1,-17 5 1,20-4-111,1 1 0,0 0-1,0 0 1,0 1 0,1 0 0,0 1 0,0 0 0,0 0 0,0 1 0,1 0 0,0 0 0,1 1 0,0 0 0,-6 8 0,-3 11-50,0 1-1,2 0 1,1 1-1,1 0 1,2 1 0,0 0-1,2 0 1,-3 40-1,2 17 7,6 148 0,8-141-204,5 0 1,3-1-1,5-1 0,4-1 1,58 150-1,-65-199-11,2-2 0,2 0 0,2-1 0,1-1 0,53 64 0,-64-88 96,1-1-1,1 0 1,0-1-1,1-1 1,0 0-1,1-1 1,20 10-1,-25-15 74,1 0 0,-1-1 0,1-1 0,0 0 0,0 0 0,0-1 0,0-1 0,0 0 0,1-1 0,-1 0 0,0-1 0,13-2-1,-13 0 89,-1-1 0,1 0 0,-1-1-1,1 0 1,-2 0 0,1-1 0,0-1-1,-1 0 1,-1 0 0,1-1-1,-1 0 1,0-1 0,-1 0 0,0-1-1,0 1 1,8-16 0,4-8 403,-1 0 1,-2-1-1,-1 0 1,11-39 0,0-21-109,-5 0 0,-3-1 1,-5-1-1,-4-1 0,-4-173 1,-7 224-334,-1 0 1,-3 0-1,-2 0 1,-2 1 0,-2 0-1,-25-65 1,27 89-39,-1-1 1,0 2 0,-2-1-1,-1 1 1,0 1-1,-2 1 1,0 0 0,-1 0-1,0 2 1,-2 0-1,0 1 1,0 1 0,-2 0-1,-34-17 1,15 14-88,-1 3-1,0 1 1,-2 2 0,1 1 0,-60-4-1,-3-3-2133,65 7-418,9-2-823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9.561"/>
    </inkml:context>
    <inkml:brush xml:id="br0">
      <inkml:brushProperty name="width" value="0.025" units="cm"/>
      <inkml:brushProperty name="height" value="0.025" units="cm"/>
    </inkml:brush>
  </inkml:definitions>
  <inkml:trace contextRef="#ctx0" brushRef="#br0">167 1 11147,'0'0'4372,"-1"13"-3636,-9 117 2268,-34 166-1,-62 134-687,100-412-1962,9-31 285,9-31 71,10-10-676,2 1-1,3 2 1,1 0 0,3 2 0,72-86 0,-98 130-39,-2 1-3,0 0 0,1 0 0,-1 1 0,1 0 0,0-1-1,0 1 1,0 1 0,0-1 0,9-4 0,-12 7-5,-1 1 0,1-1 0,-1 0 0,0 0-1,1 1 1,-1-1 0,0 0 0,1 1 0,-1-1-1,0 1 1,1-1 0,-1 0 0,0 1 0,0-1-1,0 1 1,1-1 0,-1 1 0,0-1-1,0 0 1,0 1 0,0-1 0,0 1 0,0-1-1,0 1 1,0-1 0,0 1 0,0-1 0,0 1-1,0-1 1,0 1 0,0-1 0,0 0 0,-1 1-1,1-1 1,0 1 0,0-1 0,-1 1 0,1-1-1,0 0 1,0 1 0,-1 0 0,-9 23-47,-66 89-73,78-113 121,0 0 1,0-1-1,0 1 1,0 0-1,0 0 1,1-1-1,-1 0 0,0 1 1,0-1-1,0 0 1,3-2-1,25-16 80,-1-1 0,-2-2 0,49-48 0,-76 70-73,1 0-1,-1 0 0,0 0 0,0 0 1,0 0-1,1 0 0,-1 0 0,0 0 0,0 0 1,0 0-1,1 0 0,-1 0 0,0 0 1,0 0-1,0 0 0,0 0 0,1 1 0,-1-1 1,0 0-1,0 0 0,0 0 0,0 0 1,0 0-1,1 1 0,-1-1 0,0 0 1,0 0-1,0 0 0,0 0 0,0 1 0,0-1 1,0 0-1,0 0 0,0 0 0,0 1 1,0-1-1,0 0 0,0 0 0,0 0 0,0 1 1,0-1-1,0 0 0,0 0 0,0 0 1,0 0-1,0 1 0,0-1 0,0 0 1,0 0-1,0 0 0,0 1 0,0-1 0,0 0 1,-1 0-1,1 0 0,0 28-140,-6 28 146,5-50 26,0 29-60,1-35 38,0 1 0,1 0 1,-1-1-1,1 1 0,-1 0 0,1-1 1,-1 1-1,1 0 0,-1-1 0,1 1 0,0-1 1,-1 1-1,1-1 0,0 1 0,-1-1 1,1 0-1,0 1 0,0-1 0,-1 0 0,1 0 1,0 1-1,0-1 0,0 0 0,0 0 1,-1 0-1,1 0 0,0 0 0,0 0 0,0 0 1,-1 0-1,1 0 0,0-1 0,0 1 1,0 0-1,-1 0 0,1-1 0,0 1 0,0 0 1,-1-1-1,2 0 0,9-5 51,1 0-1,-1-1 1,0 0-1,-1-1 1,0 0-1,0-1 1,-1 0-1,0 0 1,0-1-1,-1 0 1,-1-1-1,1 0 1,9-20-1,-17 28-181,-2 7 32,-12 20-17,-14 36 57,25-53-110,1 1-157,-1-1 0,1 1 0,0-1-1,0 1 1,0 13 0,12-30-6415,1-12 768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43.059"/>
    </inkml:context>
    <inkml:brush xml:id="br0">
      <inkml:brushProperty name="width" value="0.025" units="cm"/>
      <inkml:brushProperty name="height" value="0.025" units="cm"/>
    </inkml:brush>
  </inkml:definitions>
  <inkml:trace contextRef="#ctx0" brushRef="#br0">0 1 16976,'0'0'1121,"47"13"-1057,-17-9-32,4 3-64,5-1 32,15 2-32,-1-3-1409,6-2-2339,-2-3-2850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43.395"/>
    </inkml:context>
    <inkml:brush xml:id="br0">
      <inkml:brushProperty name="width" value="0.025" units="cm"/>
      <inkml:brushProperty name="height" value="0.025" units="cm"/>
    </inkml:brush>
  </inkml:definitions>
  <inkml:trace contextRef="#ctx0" brushRef="#br0">1 78 17713,'0'0'699,"9"-3"-651,97-23-219,68-7-6923,7 17 3559,-64 19 9691,-95 6-2531,5 1-3145,10-12-2445,-21-9-1595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44.740"/>
    </inkml:context>
    <inkml:brush xml:id="br0">
      <inkml:brushProperty name="width" value="0.025" units="cm"/>
      <inkml:brushProperty name="height" value="0.025" units="cm"/>
    </inkml:brush>
  </inkml:definitions>
  <inkml:trace contextRef="#ctx0" brushRef="#br0">0 252 5029,'2'-8'854,"22"-84"4929,-12 49-804,-9 37-2676,-5 16-394,-3 21-1890,0-8-26,0 0 0,2 1 0,0-1 0,2 1 0,1 0 0,1-1 0,6 45 0,-6-65-11,0 1 1,0-1 0,0 1 0,1-1 0,-1 1 0,1-1-1,0 0 1,0 0 0,0 0 0,0 0 0,0 0-1,1 0 1,-1 0 0,1-1 0,0 0 0,0 1-1,0-1 1,0 0 0,0 0 0,0 0 0,0-1-1,1 1 1,-1-1 0,1 0 0,-1 0 0,1 0-1,0 0 1,-1-1 0,1 1 0,0-1 0,-1 0 0,1 0-1,0-1 1,-1 1 0,1-1 0,5-1 0,4-1 41,0-1 0,0-1 1,-1 0-1,1 0 1,-1-1-1,-1-1 0,1 0 1,19-16-1,-17 11-4,-1 0 0,0-1 0,-1 0 0,0-1 0,-1-1 0,0 0 0,-1 0 0,-1-1 0,-1 0 0,0 0 1,-1-1-1,0 0 0,-2-1 0,0 1 0,5-37 0,-10 54-25,0-1 0,0 1 0,1-1 0,-1 1 0,0-1 0,0 1 1,0-1-1,0 1 0,0-1 0,1 1 0,-1-1 0,0 1 0,0-1 1,0 1-1,0-1 0,0 1 0,-1-1 0,1 1 0,0-1 0,0 1 0,0 0 1,0-1-1,0 1 0,-1-1 0,1 1 0,0-1 0,0 1 0,-1-1 1,1 1-1,0 0 0,-1-1 0,1 1 0,0 0 0,-1-1 0,1 1 1,-1 0-1,1-1 0,-1 1 0,1 0 0,0 0 0,-1 0 0,1-1 0,-1 1 1,1 0-1,-2 0 0,1 1-10,0-1 1,0 1-1,0 0 1,0-1-1,0 1 1,0 0 0,0 0-1,0 0 1,0 0-1,0 0 1,1 0-1,-1 0 1,0 1-1,1-1 1,-1 0-1,0 2 1,-1 2 10,0 0-1,0 0 1,1 0 0,-1 0 0,1 0-1,1 1 1,-1-1 0,1 0 0,0 1-1,0-1 1,0 0 0,1 0-1,-1 1 1,1-1 0,1 0 0,2 9-1,-2-10 7,1-1 0,-1 1 0,0-1 0,1 0 0,0 0-1,0 0 1,0 0 0,0 0 0,0-1 0,1 1 0,-1-1-1,1 0 1,-1 0 0,1 0 0,0 0 0,0-1 0,0 1-1,0-1 1,0 0 0,0-1 0,6 2 0,2-1 36,0 0 1,0 0-1,0-1 1,0-1-1,0 0 1,20-4-1,-29 5 2,0-1 0,0 0 0,0 0 1,0 0-1,0 0 0,0-1 0,0 1 0,0-1 0,-1 0 0,1 0 1,0 0-1,-1 0 0,0 0 0,1 0 0,-1-1 0,0 1 0,0-1 1,0 0-1,-1 1 0,1-1 0,-1 0 0,1 0 0,-1 0 0,0 0 1,0 0-1,0 0 0,0-1 0,-1 1 0,1-4 0,-4-67-115,3 78 73,1 1 0,0-1-1,1 1 1,-1-1-1,1 0 1,-1 1-1,1-1 1,1 0-1,-1 0 1,1-1-1,-1 1 1,1 0-1,0-1 1,0 1-1,0-1 1,1 0-1,-1 0 1,1-1-1,0 1 1,0-1-1,0 1 1,0-1-1,0 0 1,0-1-1,1 1 1,4 0 0,4 2 53,1 0 1,0-2 0,-1 1 0,1-2-1,0 0 1,0-1 0,21-1-1,-28 0-23,0-1-1,0 0 0,1 0 0,-1 0 1,0-1-1,-1 0 0,1 0 0,0-1 0,-1 1 1,0-2-1,0 1 0,0-1 0,8-8 1,-10 9-14,-1 1 0,0-1 0,0 0 0,0 0 0,-1 0 0,1 0 0,-1 0 0,0-1 0,0 1 0,-1-1 0,1 1 0,-1-1 0,0 0 1,0 0-1,-1 1 0,1-1 0,-1 0 0,0 0 0,0 0 0,-1 1 0,1-1 0,-2-5 0,1 8-16,0 0 0,0 0-1,1 0 1,-2-1 0,1 1 0,0 0 0,0 0-1,-1 0 1,1 1 0,-1-1 0,1 0 0,-1 0-1,0 1 1,1-1 0,-1 1 0,0 0 0,0-1-1,0 1 1,-1 0 0,1 0 0,0 0 0,0 1-1,0-1 1,-1 0 0,1 1 0,0 0 0,-1-1-1,1 1 1,0 0 0,-1 0 0,1 0 0,0 1-1,-1-1 1,1 0 0,0 1 0,-1 0 0,-3 1-1,0 0-20,-1 0-1,0 0 0,1 1 1,0 0-1,0 1 0,0-1 0,0 1 1,0 0-1,1 0 0,-1 1 0,-6 7 1,8-7 19,0 1 1,1-1 0,-1 1-1,1 0 1,0 0-1,1 0 1,0 0 0,0 0-1,0 0 1,0 1 0,1-1-1,0 0 1,0 10-1,1-13 4,1-1 0,-1 1-1,1 0 1,0 0 0,0 0-1,0 0 1,0 0 0,0-1-1,0 1 1,1 0-1,-1-1 1,1 0 0,0 1-1,0-1 1,0 0 0,0 0-1,0 0 1,0 0-1,1 0 1,-1 0 0,1-1-1,-1 1 1,1-1 0,0 1-1,-1-1 1,1 0 0,0 0-1,0-1 1,0 1-1,6 0 1,10 2 47,0 0 1,0-2-1,0 0 0,0-2 0,0 0 1,0-1-1,37-8 0,-45 7-22,0 0-1,-1 0 1,1-1-1,-1 0 0,0-1 1,0 0-1,-1 0 1,1-1-1,-1-1 0,-1 0 1,1 0-1,-1 0 1,0-1-1,-1 0 0,9-12 1,-21 29 197,1 0 0,-1 1 0,2 0 0,-4 16 1,6-24-228,0 0 0,0 1 0,0-1 0,1 0 0,0 1 0,-1-1 0,1 1 1,0-1-1,0 1 0,0-1 0,0 1 0,1-1 0,-1 1 0,1-1 1,-1 1-1,1-1 0,0 0 0,0 1 0,0-1 0,0 0 0,1 0 1,-1 0-1,0 1 0,1-2 0,0 1 0,-1 0 0,1 0 0,0 0 0,0-1 1,0 1-1,0-1 0,4 2 0,3 1-39,1-2 0,0 0 1,0 0-1,0 0 0,0-1 0,0-1 1,0 0-1,0 0 0,0-1 0,0 0 0,0-1 1,-1 0-1,1-1 0,0 0 0,-1 0 1,0-1-1,1 0 0,12-9 0,-14 9-579,-1-1-1,-1 0 0,1-1 1,-1 0-1,0 0 1,0 0-1,0-1 0,-1 1 1,0-1-1,0-1 1,-1 1-1,0-1 1,0 1-1,2-10 0,7-32-4057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45.413"/>
    </inkml:context>
    <inkml:brush xml:id="br0">
      <inkml:brushProperty name="width" value="0.025" units="cm"/>
      <inkml:brushProperty name="height" value="0.025" units="cm"/>
    </inkml:brush>
  </inkml:definitions>
  <inkml:trace contextRef="#ctx0" brushRef="#br0">39 0 9961,'0'0'8408,"-6"11"-7618,0-1-683,2 0 0,-1 0 0,2 0 0,-1 1-1,1 0 1,1 0 0,0-1 0,0 1-1,1 1 1,1-1 0,0 0 0,0 0-1,1 0 1,4 19 0,67 207 87,-51-175-142,-21-60-38,0-1 1,0 1 0,1-1 0,-1 1 0,0-1 0,1 0-1,0 1 1,-1-1 0,1 0 0,0 1 0,-1-1 0,1 0-1,0 0 1,0 1 0,0-1 0,0 0 0,0 0 0,0 0-1,0 0 1,1 0 0,-1-1 0,0 1 0,0 0 0,1 0 0,-1-1-1,1 1 1,-1-1 0,0 1 0,1-1 0,-1 0 0,1 0-1,-1 1 1,1-1 0,-1 0 0,1 0 0,-1 0 0,1-1-1,-1 1 1,1 0 0,-1 0 0,0-1 0,1 1 0,-1-1-1,1 1 1,-1-1 0,0 0 0,1 0 0,-1 1 0,0-1 0,0 0-1,0 0 1,0 0 0,0 0 0,0-1 0,0 1 0,0 0-1,0 0 1,1-3 0,48-62 248,-46 60-252,-1 0 1,1 0 0,-1-1-1,-1 1 1,1-1-1,-1 1 1,0-1-1,0 0 1,-1 1-1,1-9 1,-2 15 9,-2 1 35,1 0-1,-1 0 1,1 0 0,0 0-1,-1 1 1,1-1-1,0 0 1,0 1 0,0-1-1,0 1 1,-2 3-1,11 2-52,0 1 0,0-1 0,0-1 0,1 0 0,0 0 0,0-1 0,1 0 0,-1 0 0,1-1 0,20 6 0,32 16 28,-46-17-122,-13-6 121,0-1 0,1 0 0,0 0 0,0 0 0,-1 0 0,1-1 0,0 1 0,8 1 0,-10-4-6,-1 1 1,1 0 0,-1-1-1,1 1 1,-1-1 0,0 1-1,1-1 1,-1 0 0,0 1-1,1-1 1,-1 0 0,0 0-1,0 0 1,0 0 0,1 0-1,-1 0 1,0-1 0,-1 1-1,1 0 1,0 0 0,0-1-1,0 1 1,-1 0 0,1-1-1,-1 1 1,1-1 0,-1 1-1,0-1 1,1-1 0,3-14 50,-1 0 1,-1-1 0,0 1 0,-1 0-1,-1-1 1,-1 1 0,0-1 0,-6-24 0,5 21 208,3 20-268,0 0 0,0 1-1,1-1 1,-1 0 0,0 1 0,1-1 0,-1 1 0,0 0 0,1-1 0,-1 1-1,1 0 1,-1 0 0,1 0 0,-1 0 0,0 0 0,1 0 0,-1 0-1,1 0 1,2 2 0,-2-2-7,96 12 47,-61-7-6,1 0 0,-1-3 0,45-2 0,-81 0-60,0 0 1,1 0 0,-1 0 0,0 0-1,0 0 1,1 0 0,-1-1-1,0 1 1,0-1 0,1 1-1,-1-1 1,0 1 0,0-1-1,0 1 1,0-1 0,0 0-1,0 0 1,1 0 0,-1 0-36,-1 0 1,0 1-1,0-1 0,0 1 1,0-1-1,0 0 0,0 1 1,0-1-1,0 1 0,0-1 1,0 0-1,0 1 1,-1-1-1,1 1 0,0-1 1,0 1-1,0-1 0,-1 0 1,1 1-1,0-1 0,-1 1 1,1-1-1,0 1 1,-1 0-1,0-2 0,-37-26-4174,-9 3-3576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45.745"/>
    </inkml:context>
    <inkml:brush xml:id="br0">
      <inkml:brushProperty name="width" value="0.025" units="cm"/>
      <inkml:brushProperty name="height" value="0.025" units="cm"/>
    </inkml:brush>
  </inkml:definitions>
  <inkml:trace contextRef="#ctx0" brushRef="#br0">33 70 17424,'0'0'1794,"-32"-47"-2178,35 35-3844,8 2-3812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46.172"/>
    </inkml:context>
    <inkml:brush xml:id="br0">
      <inkml:brushProperty name="width" value="0.025" units="cm"/>
      <inkml:brushProperty name="height" value="0.025" units="cm"/>
    </inkml:brush>
  </inkml:definitions>
  <inkml:trace contextRef="#ctx0" brushRef="#br0">39 198 5221,'0'0'13549,"0"0"-13502,0 0 0,-1 0 0,1-1 1,0 1-1,0 0 0,0 0 0,0-1 0,-1 1 1,1 0-1,0-1 0,0 1 0,0 0 1,0-1-1,0 1 0,0 0 0,0 0 0,0-1 1,0 1-1,0 0 0,0-1 0,0 1 0,0 0 1,0-1-1,0 1 0,0 0 0,0-1 0,0 1 1,0 0-1,0 0 0,1-1 0,-1 1 1,73 9 1089,-66-10-1040,1 0 1,-1-1 0,1 0-1,-1 0 1,0-1 0,0 0-1,0 0 1,0 0 0,0-1-1,-1 0 1,0-1 0,0 1-1,10-10 1,-13 11-77,1-1 0,0 1 0,-1-1 0,1 0 0,-1 0 0,0 0 0,0 0 0,-1-1 1,1 1-1,-1-1 0,0 1 0,0-1 0,-1 0 0,1 0 0,-1 0 0,0 0 0,-1 0 0,1 0 0,-1 0 0,0 0 1,0-8-1,-2 11-19,1-1 0,0 1 0,-1-1 1,0 1-1,1-1 0,-1 1 1,0 0-1,0 0 0,0 0 0,-1 0 1,1 0-1,0 0 0,-1 1 0,1-1 1,-1 1-1,1 0 0,-1 0 0,0 0 1,0 0-1,1 0 0,-1 0 1,0 1-1,0-1 0,0 1 0,0 0 1,0 0-1,-5 0 0,-1 0-18,1 0 0,-1 1 0,0 0 0,0 0 0,0 1 0,1 0 0,-1 0 1,-9 5-1,10-2-2,1 0 0,0 0 1,0 1-1,0 0 1,0 0-1,1 1 1,0 0-1,1 0 0,0 1 1,0-1-1,0 1 1,1 0-1,0 0 1,0 1-1,1-1 0,0 1 1,1-1-1,0 1 1,0 0-1,1 0 1,0 0-1,1 0 0,0 17 1,1-23 9,-1 0 1,1 0-1,-1 0 0,1 0 1,0 0-1,0 0 0,1 0 1,-1-1-1,1 1 0,-1 0 1,1-1-1,0 1 0,0-1 1,0 1-1,0-1 0,0 0 1,5 3-1,-2-2-11,0 0 0,0 0 0,1 0 0,-1-1-1,1 0 1,0 0 0,-1 0 0,11 1 0,8-1-265,-1-1 0,1 0 1,37-5-1,-56 3 186,26-3-1219,-1-1 0,1-2 0,-1-1 0,-1-1 0,0-2 0,33-16 0,12-13-4006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46.929"/>
    </inkml:context>
    <inkml:brush xml:id="br0">
      <inkml:brushProperty name="width" value="0.025" units="cm"/>
      <inkml:brushProperty name="height" value="0.025" units="cm"/>
    </inkml:brush>
  </inkml:definitions>
  <inkml:trace contextRef="#ctx0" brushRef="#br0">156 24 10442,'0'0'9961,"-9"14"-9523,-18 22-199,3 2 0,1 0 1,2 2-1,-28 72 0,48-111-244,1 0 1,0-1-1,-1 1 0,1 0 1,0 0-1,0 0 0,0 0 1,-1 0-1,1-1 0,0 1 1,0 0-1,0 0 0,0 0 1,1 0-1,-1 0 0,0-1 1,0 1-1,0 0 0,1 0 1,-1 0-1,0 0 1,1-1-1,-1 1 0,1 0 1,0 0-1,0 0-16,-1-1 0,1 0-1,0 0 1,0 0 0,0 1 0,0-1 0,0 0-1,0 0 1,0 0 0,0-1 0,-1 1 0,1 0-1,0 0 1,0 0 0,0-1 0,0 1 0,0 0 0,-1-1-1,2 0 1,40-27-785,1-12-958,-3-2 0,-1-2 0,33-49 0,-21 19 5206,-78 115-2902,2 1-1,-28 65 0,44-85-355,1 1 1,1 0-1,2 1 0,0-1 0,1 1 0,1 0 0,1 27 0,0-37 292,-1-13-198,-8-30-136,-7-49-221,15 61 85,2 9-8,0 0-1,0 1 1,0-1-1,1 0 1,0 0 0,2-13-1,-1 20 13,0 0 0,-1 0-1,1 0 1,0 0 0,-1 0 0,1 1-1,0-1 1,0 0 0,0 0 0,0 1-1,0-1 1,0 0 0,0 1 0,0-1-1,0 1 1,0-1 0,0 1 0,0 0-1,0-1 1,0 1 0,1 0 0,-1 0-1,0 0 1,2 0 0,35-1-34,-28 1 34,32-1-22,45 0 32,-81 1-24,-1 0 1,1 1-1,-1 0 1,1 0-1,-1 1 1,0-1-1,0 1 1,0 0-1,0 1 1,0-1-1,0 1 1,6 4-1,-9-5 23,0 0 0,0 0 0,-1 1 0,1-1 0,0 0 0,-1 1 0,1-1-1,-1 1 1,0-1 0,0 1 0,0-1 0,0 1 0,0 0 0,-1 0 0,1 0-1,-1-1 1,1 1 0,-1 0 0,0 0 0,0 0 0,-1 0 0,1-1 0,-2 6-1,-1 4 359,-1 0-1,-1 0 0,0-1 0,-8 14 1,-2 5 406,17-26-468,7-8-53,10-8 117,-8-4-469,0-1 0,-2 0 0,0-1 0,-1 0 0,-1 0 0,9-32 0,-12 54-430,1 0 1,0 0-1,0-1 1,0 1-1,0-1 1,1 0-1,-1-1 1,1 0-1,0 1 1,-1-2-1,13 3 1,2 0-2489,1-2 0,24 1 1,-5-3-4611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47.524"/>
    </inkml:context>
    <inkml:brush xml:id="br0">
      <inkml:brushProperty name="width" value="0.025" units="cm"/>
      <inkml:brushProperty name="height" value="0.025" units="cm"/>
    </inkml:brush>
  </inkml:definitions>
  <inkml:trace contextRef="#ctx0" brushRef="#br0">131 23 6054,'0'0'10660,"-9"-6"-9277,5 4-1262,1 0-55,0 0 0,0 0 0,0 1 0,0-1-1,0 1 1,0 0 0,-1 0 0,-5-1 0,8 2-42,-1 0-1,0 0 0,1 0 0,-1 0 0,1 1 0,-1-1 1,0 1-1,1-1 0,-1 1 0,1-1 0,-1 1 0,1 0 1,0 0-1,-1 0 0,1 0 0,0 0 0,-1 0 1,1 0-1,0 0 0,0 1 0,0-1 0,0 0 0,0 1 1,0-1-1,1 1 0,-2 1 0,-1 2 1,1 1 1,-1-1-1,1 1 0,0 0 0,0-1 1,1 1-1,0 0 0,0 0 0,0 0 1,1 0-1,0 0 0,0 0 0,0 0 1,1 0-1,0 0 0,3 11 0,3 1-92,0 1 0,2-1-1,19 31 1,-19-36 35,-1 0 1,-1 0-1,0 1 0,-1 0 0,0 0 1,-1 1-1,6 29 0,-10-37 37,-1-1 0,1 1 0,-2-1 0,1 1-1,-1-1 1,0 1 0,0-1 0,-1 1 0,1-1 0,-2 0-1,1 0 1,-5 9 0,5-12 79,0 1 0,-1-1 0,1 0 0,-1-1 0,0 1 0,0 0 0,1-1 0,-2 0 0,1 1 0,0-1 0,0 0 0,-1-1 0,1 1 0,-1-1 0,0 1 0,1-1 0,-1 0 0,0 0 0,0-1 0,1 1 0,-1-1 0,-6 0 0,8 0-53,0 0 0,0 0 1,0 0-1,1 0 0,-1-1 0,0 1 0,1-1 0,-1 1 0,0-1 0,0 1 0,1-1 0,-1 0 0,1 0 0,-1 0 0,1 0 0,-1 0 0,1 0 0,0 0 0,-1-1 0,1 1 0,0 0 0,0-1 0,0 1 0,-1-3 0,0 0-23,1 0 1,-1 0-1,1 0 1,0 0 0,0 0-1,1-1 1,-1 1-1,1 0 1,0 0-1,0-6 1,1 0-39,0 0 1,1 1 0,0-1 0,0 0-1,1 1 1,0-1 0,1 1-1,8-16 1,10-3 32,2 1 0,0 1 0,42-34-1,-43 42 37,-1-1 0,-2-2 0,0 0 0,-1-1 0,-1-1-1,17-28 1,-35 51-37,0 0-1,0 0 1,0 0 0,0 0-1,0 0 1,0-1-1,0 1 1,0 0 0,0 0-1,0 0 1,0 0-1,0-1 1,0 1 0,0 0-1,0 0 1,0 0-1,-1 0 1,1 0 0,0 0-1,0-1 1,0 1-1,0 0 1,0 0-1,0 0 1,0 0 0,-1 0-1,1 0 1,0 0-1,0 0 1,0 0 0,0 0-1,0-1 1,-1 1-1,1 0 1,0 0 0,0 0-1,0 0 1,0 0-1,-1 0 1,1 0 0,0 0-1,0 0 1,0 0-1,0 0 1,0 0-1,-1 1 1,1-1 0,0 0-1,0 0 1,0 0-1,0 0 1,0 0 0,-1 0-1,1 0 1,0 0-1,0 0 1,0 0 0,0 1-1,0-1 1,0 0-1,0 0 1,-1 0 0,1 0-1,0 0 1,0 1-1,0-1 1,0 0 0,0 0-1,-13 7-83,6-1 86,0 0 0,0 0 0,1 1 1,0-1-1,1 1 0,-1 1 0,1-1 1,1 1-1,-1 0 0,1 0 0,1 0 1,0 1-1,0-1 0,0 1 0,1 0 1,0-1-1,0 13 0,2-21-1,0 1 0,0 0-1,0 0 1,0 0 0,0 0-1,1 0 1,-1 0 0,0 0 0,0 0-1,1-1 1,-1 1 0,1 0-1,-1 0 1,1 0 0,-1-1-1,1 1 1,-1 0 0,1 0-1,0-1 1,-1 1 0,1-1 0,0 1-1,0 0 1,-1-1 0,1 0-1,1 1 1,30 4 304,-22-7-189,1 1-1,-1-1 1,1 0-1,10-5 0,1-3-29,0-1-1,-1-1 1,-1-1-1,0-1 0,-1-1 1,23-22-1,-5 6 537,-43 64-324,4-27-267,-1 1 0,2 0 0,-1 0-1,1 0 1,0 0 0,1 0 0,-1 0-1,1 0 1,2 9 0,-2-14-130,1 0 1,-1 1-1,1-1 0,0 0 1,0 0-1,0 0 0,0 0 1,0 0-1,0 0 0,1 0 1,-1 0-1,1 0 1,1 1-1,-1-1-279,0-1 0,1 1 0,-1-1 0,0 0 0,1 0 0,-1 0 1,1 0-1,-1 0 0,1 0 0,-1-1 0,1 1 0,0-1 0,4 1 0,26-1-7022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48.292"/>
    </inkml:context>
    <inkml:brush xml:id="br0">
      <inkml:brushProperty name="width" value="0.025" units="cm"/>
      <inkml:brushProperty name="height" value="0.025" units="cm"/>
    </inkml:brush>
  </inkml:definitions>
  <inkml:trace contextRef="#ctx0" brushRef="#br0">0 0 9225,'0'0'7906,"2"14"-7266,5 100 256,-5-43-243,-2-68-630,0 0 1,0 1-1,1-1 1,-1 0-1,1 0 1,0 0-1,-1 1 1,1-1-1,1 0 1,-1 0-1,0 0 1,1-1-1,-1 1 0,1 0 1,0 0-1,0-1 1,0 1-1,0-1 1,1 0-1,-1 0 1,0 0-1,1 0 1,0 0-1,-1 0 1,1 0-1,0-1 1,0 0-1,0 1 1,0-1-1,0 0 1,0-1-1,0 1 1,1 0-1,-1-1 1,0 0-1,0 0 1,1 0-1,-1 0 1,0 0-1,0-1 1,4 0-1,7-1 53,1-1 1,-1-1-1,0 0 0,0-1 0,0 0 0,-1-2 1,24-13-1,25-30 1,0-3 1,-66 76 7,-10 5 139,9-21-123,1 1 0,1 0-1,-1 0 1,2 0 0,-1 0-1,-3 16 1,7-23-89,-1 1-1,0-1 1,0 0 0,0 0 0,1 0 0,-1 0-1,1 1 1,-1-1 0,1 0 0,-1 0 0,1 0-1,0 0 1,-1 0 0,1 0 0,0 0 0,0-1-1,0 1 1,0 0 0,-1 0 0,1-1 0,0 1-1,0 0 1,1-1 0,-1 1 0,0-1 0,0 1-1,0-1 1,0 0 0,0 1 0,0-1 0,1 0-1,-1 0 1,0 0 0,0 0 0,0 0 0,1 0-1,1 0 1,51-4 650,-52 4-640,22-6 39,0 0 0,-1-2 1,0-1-1,0-1 1,0-1-1,-2 0 0,1-2 1,-2-1-1,1 0 1,-2-2-1,33-33 0,-59 57-8,0 0 0,1 1 0,0 0 0,1-1 0,-1 2-1,2-1 1,-1 1 0,1-1 0,-3 12 0,8-20-53,0 1 0,-1-1 0,1 1-1,0-1 1,0 0 0,0 1 0,0-1 0,0 0 0,0 0 0,0 0 0,0 0 0,0 0 0,0 0 0,1 0 0,-1 0-1,0 0 1,1-1 0,-1 1 0,1 0 0,-1-1 0,1 1 0,-1-1 0,1 0 0,-1 1 0,1-1 0,-1 0 0,1 0-1,-1 0 1,1 0 0,2-1 0,53-3-3777,-37-6-1561,-2-5-3556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48.752"/>
    </inkml:context>
    <inkml:brush xml:id="br0">
      <inkml:brushProperty name="width" value="0.025" units="cm"/>
      <inkml:brushProperty name="height" value="0.025" units="cm"/>
    </inkml:brush>
  </inkml:definitions>
  <inkml:trace contextRef="#ctx0" brushRef="#br0">1 102 17200,'0'0'5445,"9"-3"-4964,12-3-387,-1-2-1,0-1 1,0 0 0,-1-2 0,-1 0 0,24-18 0,-38 21 74,-15 8-198,-16 10-146,13-1 143,1 1-1,0 0 0,1 1 1,-22 23-1,29-27 46,-1 0-1,1 0 0,0 0 1,1 0-1,0 1 0,0 0 1,1 0-1,0 0 0,0 0 0,1 0 1,-2 10-1,4-16-10,0-1 0,0 1-1,0-1 1,0 0 0,0 1 0,1-1-1,-1 1 1,1-1 0,-1 1 0,1-1-1,-1 0 1,1 1 0,0-1 0,0 0-1,-1 0 1,1 0 0,0 1 0,0-1 0,0 0-1,0 0 1,1 0 0,-1 0 0,0-1-1,0 1 1,0 0 0,1 0 0,-1-1-1,0 1 1,1-1 0,-1 1 0,1-1-1,-1 0 1,1 1 0,-1-1 0,1 0-1,1 0 1,61 2 118,-55-3-90,12 0 4,0-2-1,0 0 0,0-1 1,0-2-1,29-11 0,-38 12-19,0 0-1,0 0 1,-1-2-1,0 1 1,0-1-1,-1-1 0,0 0 1,0-1-1,-1 0 1,11-12-1,-14 9 49,-11 10-100,-15 15-25,17-8 56,-1 0 0,1-1 0,0 1 0,0 0 0,0 0 0,-2 7 0,5-12 8,-1 1-1,1 0 1,-1 0-1,1-1 1,0 1-1,-1 0 1,1 0-1,0 0 1,0-1-1,-1 1 1,1 0-1,0 0 1,0 0-1,0 0 1,0 0-1,0 0 1,0-1-1,1 1 1,-1 0-1,0 0 1,0 0-1,1 0 1,-1-1-1,0 1 1,1 0-1,-1 0 1,1-1-1,-1 1 1,1 0-1,-1 0 1,1-1-1,-1 1 1,1-1-1,0 1 1,-1-1-1,1 1 1,0-1-1,0 1 1,-1-1-1,1 1 1,0-1-1,0 0 1,0 1-1,-1-1 1,1 0-1,0 0 1,0 0-1,0 0 1,1 0-1,12 1-441,1-2-1,-1 1 0,0-2 0,0 0 0,1-1 0,-1 0 0,-1-1 0,1-1 1,23-10-1,-16 4-1553,-1-1 0,0-1 0,0-1 0,-2 0 0,23-22 0,1-7-5409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29.893"/>
    </inkml:context>
    <inkml:brush xml:id="br0">
      <inkml:brushProperty name="width" value="0.025" units="cm"/>
      <inkml:brushProperty name="height" value="0.025" units="cm"/>
    </inkml:brush>
  </inkml:definitions>
  <inkml:trace contextRef="#ctx0" brushRef="#br0">0 1 5125,'0'0'7239,"11"53"-7239,7-33-128,3-4-961,0-2-801,-3-2-2146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49.395"/>
    </inkml:context>
    <inkml:brush xml:id="br0">
      <inkml:brushProperty name="width" value="0.025" units="cm"/>
      <inkml:brushProperty name="height" value="0.025" units="cm"/>
    </inkml:brush>
  </inkml:definitions>
  <inkml:trace contextRef="#ctx0" brushRef="#br0">128 76 6598,'3'-9'2936,"2"-2"-1695,3-13 611,-6 0 2294,-2 23-4068,0 1 1,0 0-1,0-1 0,0 1 0,0 0 1,0-1-1,0 1 0,-1 0 0,1 0 1,0-1-1,0 1 0,0 0 0,-1-1 0,1 1 1,0 0-1,0 0 0,-1 0 0,1-1 1,0 1-1,0 0 0,-1 0 0,1 0 1,0-1-1,-1 1 0,1 0 0,0 0 1,-1 0-1,1 0 0,0 0 0,-1 0 0,1 0 1,0 0-1,-1 0 0,1 0 0,0 0 1,-1 0-1,1 0 0,0 0 0,-1 0 1,1 0-1,0 0 0,-1 0 0,1 1 0,0-1 1,-1 0-1,1 0 0,-1 1 0,-18 9 486,12-2-488,0 0 0,0 0 0,0 1 0,1 0-1,1 0 1,-1 0 0,2 1 0,-1 0 0,1 0 0,1 0 0,0 0 0,0 1-1,1-1 1,0 1 0,0 17 0,0-8-41,2-1-1,0 1 0,1 0 1,1-1-1,1 1 1,0-1-1,12 35 0,-10-41-27,29 69 104,-30-74-127,0-1 1,0 1-1,1-1 1,-1-1 0,1 1-1,1-1 1,-1 1-1,8 5 1,-12-11-225,-2-10 164,-1 1 0,0 0 0,-1 0-1,0 0 1,0 0 0,0 1 0,-1-1 0,-1 1 0,1 0 0,-1 0 0,-10-11 0,-7-12-106,-4-7 109,15 23 133,1 0-1,1-1 1,-15-30 0,24 45-44,0 0-1,0-1 1,0 1 0,0 0-1,0-1 1,0 1 0,0 0-1,0-1 1,0 1 0,0 0-1,0-1 1,0 1 0,0 0 0,0-1-1,0 1 1,0 0 0,0 0-1,0-1 1,1 1 0,-1 0-1,0-1 1,0 1 0,0 0-1,1 0 1,-1-1 0,0 1 0,0 0-1,0 0 1,1-1 0,-1 1-1,0 0 1,1 0 0,-1 0-1,0 0 1,0-1 0,1 1-1,0 0 1,19-4 57,26 6-248,-41-2 231,107 18-2018,-85-12-250,0-1 0,1-2 0,54 1 0,-81-4 2323,1 0 0,-1-1 0,0 1 0,0 0 0,0-1 1,0 1-1,0-1 0,0 1 0,0-1 0,0 1 1,0-1-1,0 0 0,0 1 0,-1-1 0,1 0 1,0 0-1,0 0 0,-1 1 0,1-1 0,0 0 1,-1 0-1,1 0 0,-1 0 0,1 0 0,-1 0 0,0 0 1,1-2-1,-1 3 29,0-1 0,0 0 1,0 0-1,0 1 0,0-1 1,0 0-1,0 1 0,0-1 1,0 0-1,0 0 0,0 1 1,-1-1-1,1 0 0,0 1 1,0-1-1,-1 0 0,1 1 1,0-1-1,-1 1 0,1-1 1,-1 1-1,1-1 0,-1 1 0,1-1 1,-1 1-1,1-1 0,-1 1 1,0-1-1,1 1 0,-1 0 1,0-1-1,1 1 0,-1 0 1,0 0-1,1 0 0,-1-1 1,0 1-1,1 0 0,-1 0 1,0 0-1,0 0 0,1 0 1,-1 0-1,0 0 0,-3 1-53,0 0-1,1 0 1,-1 0 0,1 0 0,-1 1-1,1-1 1,0 1 0,-1 0-1,1 0 1,0 0 0,0 0-1,1 1 1,-1-1 0,0 1-1,1-1 1,-1 1 0,1 0-1,0 0 1,0 0 0,0 1 0,-2 3-1,3-5-60,0 0 0,0 0 0,0 1 0,0-1 0,0 0 0,0 0 0,0 0 0,1 1 0,-1-1 0,1 0 1,0 1-1,-1-1 0,1 0 0,0 1 0,0-1 0,1 0 0,-1 1 0,0-1 0,1 0 0,0 1 0,-1-1 0,1 0 0,0 0 0,0 0 0,0 0 0,0 0 0,1 0 0,-1 0 0,1 0 0,-1 0 0,1 0 0,-1-1 0,5 4 0,0-2 7,1 0 1,0 0-1,1-1 0,-1 0 0,0 0 1,1-1-1,-1 1 0,1-2 0,-1 1 1,1-1-1,-1 0 0,1-1 0,-1 0 1,1 0-1,-1 0 0,1-1 0,8-3 1,-11 3-13,0 0 0,0 0 0,0 0 0,0 0 0,0-1 0,0 0 0,-1 0 1,1 0-1,-1-1 0,0 1 0,0-1 0,0 0 0,-1 0 0,1-1 0,-1 1 0,0-1 1,0 1-1,-1-1 0,1 0 0,-1 0 0,0 0 0,0 0 0,-1-1 0,2-7 0,-6 31 356,-3 40 111,6-55-476,0 0 0,0 0 0,1-1 0,-1 1 0,1 0 0,-1 0 0,1-1 0,0 1 0,0-1-1,1 1 1,-1-1 0,0 1 0,1-1 0,0 0 0,-1 1 0,1-1 0,0 0 0,0 0 0,0-1 0,3 3 0,2 0-56,0 0 0,0 0 1,1-1-1,-1 0 0,1-1 0,0 0 0,-1 0 0,14 1 0,37-3-5171,-24-6-1474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0.182"/>
    </inkml:context>
    <inkml:brush xml:id="br0">
      <inkml:brushProperty name="width" value="0.025" units="cm"/>
      <inkml:brushProperty name="height" value="0.025" units="cm"/>
    </inkml:brush>
  </inkml:definitions>
  <inkml:trace contextRef="#ctx0" brushRef="#br0">34 0 12075,'0'0'4821,"-1"12"-4228,-13 124 2355,4-64-2029,4 0 1,4 108-1,8-147-862,-6-31-51,0-1 0,0 0 0,1 0 0,-1 0 0,0 0 1,1 1-1,-1-1 0,1 0 0,-1 0 0,1 0 0,-1 0 0,1 0 1,0 0-1,0 0 0,-1 0 0,1-1 0,0 1 0,0 0 0,0 0 0,0-1 1,0 1-1,2 1 0,-2-3 47,1 0 0,-1 0-1,0 0 1,0 0 0,0 0 0,0 0 0,0 0 0,-1-1 0,1 1 0,0 0 0,0-1 0,-1 1-1,1 0 1,-1-1 0,1 1 0,-1 0 0,0-1 0,1 1 0,-1-1 0,0 1 0,0-3 0,4-36 427,-2 17-382,0 9-93,-1 1 0,-1-1 0,0 1 0,0-1 0,-2 0 0,-3-19 0,4 31-69,14 28-566,-6-20 621,-1-1 0,1 1 0,1-1 0,-1 0 0,1 0 0,-1-1 0,1 0 0,0-1 0,1 0 0,-1 0 0,1 0 0,-1-1 0,1-1 0,10 2 0,1-1 27,0-1 0,0 0 0,0-2 1,0 0-1,25-5 0,-37 4 4,0 0 0,0-1 1,0 0-1,-1 0 0,1 0 0,-1-1 1,0-1-1,0 1 0,12-11 0,-16 12-2,0 1 0,0-1 1,-1 0-1,1 0 0,-1 0 0,1 0 0,-1-1 0,0 1 0,0-1 0,-1 1 0,1-1 0,-1 1 0,1-1 0,-1 0 0,-1 0 0,1 0 0,0 0 0,-1 0 0,0 0 0,0 0 0,0 0 0,-1-4 0,1 7-24,0 1 1,0-1-1,0 1 1,0-1-1,0 1 0,0-1 1,0 1-1,-1-1 0,1 1 1,0-1-1,0 1 1,-1-1-1,1 1 0,0-1 1,-1 1-1,1-1 0,0 1 1,-1 0-1,1-1 1,-1 1-1,1 0 0,0-1 1,-1 1-1,1 0 0,-1 0 1,1-1-1,-1 1 1,1 0-1,-1 0 0,1 0 1,-1 0-1,1 0 0,-1 0 1,0-1-1,1 1 1,-1 0-1,1 1 0,-1-1 1,1 0-1,-1 0 0,1 0 1,-1 0-1,1 0 1,-1 0-1,1 1 0,-1-1 1,1 0-1,-1 0 0,1 1 1,-1-1-1,0 1 1,-21 21-209,17-12 206,0 1 0,1-1-1,0 1 1,1 0 0,0 0 0,0 0 0,1 0 0,1 1 0,0-1 0,0 1 0,2 16 0,0-24 11,-1 0 0,1 1 0,0-1 0,0 0-1,0 0 1,0 0 0,1 0 0,0 0 0,0 0 0,0 0 0,0-1 0,0 1 0,1-1 0,0 1 0,-1-1 0,1 0 0,0 0 0,1 0 0,-1-1 0,0 1 0,1-1 0,0 0 0,-1 0 0,1 0 0,0 0 0,0-1 0,0 1 0,0-1 0,1 0 0,-1 0 0,0-1 0,0 1 0,5-1 0,34-3-944,-40 2 637,0 0-1,-1 0 0,0 0 0,1 0 0,-1-1 0,1 1 0,-1-1 0,0 1 0,0-1 0,0 0 0,0 0 0,0 0 0,-1 0 0,3-3 0,16-28-5847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0.512"/>
    </inkml:context>
    <inkml:brush xml:id="br0">
      <inkml:brushProperty name="width" value="0.025" units="cm"/>
      <inkml:brushProperty name="height" value="0.025" units="cm"/>
    </inkml:brush>
  </inkml:definitions>
  <inkml:trace contextRef="#ctx0" brushRef="#br0">11 1 15887,'0'0'1153,"-11"55"-1121,27-27-32,9 3 32,4-1-512,5-3-2531,0-5-2787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0.855"/>
    </inkml:context>
    <inkml:brush xml:id="br0">
      <inkml:brushProperty name="width" value="0.025" units="cm"/>
      <inkml:brushProperty name="height" value="0.025" units="cm"/>
    </inkml:brush>
  </inkml:definitions>
  <inkml:trace contextRef="#ctx0" brushRef="#br0">136 1 12556,'-9'4'1735,"-66"33"2105,69-33-3402,0 0 1,1 1-1,-1-1 1,1 1 0,-6 7-1,10-11-307,-1 1 1,1 0-1,0 0 0,0-1 0,0 1 0,0 0 0,0 0 0,1 0 1,-1 0-1,0 0 0,1 0 0,-1 0 0,1 0 0,0 0 0,0 0 1,0 0-1,0 0 0,0 3 0,1-4-128,-1 0 1,1 1-1,0-1 0,-1 0 0,1 0 1,0 0-1,0 0 0,0-1 1,0 1-1,0 0 0,0 0 0,0 0 1,0-1-1,0 1 0,0-1 1,0 1-1,0-1 0,0 1 1,0-1-1,1 1 0,-1-1 0,0 0 1,0 0-1,3 0 0,36 2 119,-31-2-70,48-1-38,107-18-1,-28 2-552,-135 17 554,0-1 0,1 1 0,-1 0 0,0 0 0,1 0 0,-1 0 0,1 0 0,-1 0 0,0 0 0,1 0 1,-1 1-1,0-1 0,1 0 0,-1 1 0,0-1 0,0 1 0,1 0 0,-1-1 0,1 2 0,2 22 1685,-4-13-1203,1-10-478,0-1 0,0 1 1,0 0-1,1-1 0,-1 1 0,0-1 0,1 1 0,-1-1 1,0 1-1,1-1 0,-1 0 0,0 0 0,1 0 0,-1 0 0,1 0 1,-1 0-1,0 0 0,1 0 0,2-1 0,1 1 52,19-2-57,-1-1-1,0-1 1,0-1 0,30-10 0,-36 9-259,-1 1 0,1 0 0,1 2 0,-1 0 0,0 0 0,1 2 0,-1 0 0,1 1 0,19 3 0,-36-3 262,0 1 0,1 0 0,-1 0 0,0 0 0,0 0 0,0 0 0,0 0 0,0 0 0,0 0 0,0 0 0,0 0 0,0 1 0,0-1 0,-1 0 0,1 0 0,0 1 0,-1-1 0,1 1 0,-1-1 0,0 0 0,1 1 0,-1-1 0,0 1 0,0-1 0,0 1 0,0-1 0,0 1 0,0-1 0,0 1 0,-1-1 0,0 3 0,2 18-1419,-1-21 1149,0-1 0,0 1 0,0 0-1,0-1 1,0 1 0,1-1 0,-1 1-1,0-1 1,0 1 0,1-1 0,-1 1-1,0-1 1,1 1 0,-1-1 0,0 1 0,1-1-1,-1 0 1,1 1 0,-1-1 0,1 1-1,-1-1 1,1 0 0,-1 0 0,1 1-1,1-1 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1.814"/>
    </inkml:context>
    <inkml:brush xml:id="br0">
      <inkml:brushProperty name="width" value="0.025" units="cm"/>
      <inkml:brushProperty name="height" value="0.025" units="cm"/>
    </inkml:brush>
  </inkml:definitions>
  <inkml:trace contextRef="#ctx0" brushRef="#br0">0 124 10570,'0'0'3427,"2"-9"-1366,-1 6-1956,0-1 0,0 1 0,0-1 0,1 1-1,-1 0 1,1-1 0,0 1 0,0 0 0,0 0 0,0 0 0,0 0 0,1 1 0,3-4 0,0 1 9,1 1 0,-1 0 1,1 0-1,0 0 0,1 1 0,14-4 1,-21 6-92,20-6 154,0 0-1,1 1 1,-1 1 0,1 1-1,0 1 1,43 0 0,-64 3-181,-1 0 0,1 0 1,-1 0-1,1 0 1,-1 1-1,1-1 1,-1 0-1,1 0 1,-1 1-1,1-1 0,-1 0 1,1 1-1,-1-1 1,1 0-1,-1 1 1,0-1-1,1 1 1,-1-1-1,0 1 0,1-1 1,-1 1-1,0-1 1,0 1-1,1-1 1,-1 1-1,0-1 1,0 1-1,0 0 1,0-1-1,0 1 0,0-1 1,0 1-1,0-1 1,0 1-1,0-1 1,0 1-1,0 0 1,0-1-1,0 1 0,-1-1 1,1 1-1,0-1 1,0 1-1,-1-1 1,1 1-1,-1 0 1,-14 27 133,15-28-126,-14 22 99,5-10-86,1-1-1,0 1 1,1 1-1,0-1 0,1 1 1,1 1-1,0-1 1,1 1-1,-5 25 0,9-38-16,0 0 0,0 1-1,0-1 1,0 0-1,0 1 1,0-1-1,1 0 1,-1 1-1,0-1 1,1 0-1,-1 0 1,1 1 0,0-1-1,-1 0 1,1 0-1,0 0 1,0 0-1,0 0 1,-1 0-1,1 0 1,0 0-1,0 0 1,3 1 0,-1-1 16,0 1 0,0-1 0,0 0 1,0 0-1,1 0 0,-1-1 0,0 1 1,1-1-1,4 1 0,2-1 53,1-1 0,-1 0 0,1-1 0,-1 0 0,16-5 0,-10 1-28,-1-1 0,0-1 1,-1 0-1,0-1 0,0 0 0,-1-1 0,15-14 0,-22 19-17,-1-1 0,1 1-1,-1-1 1,-1 0 0,1 0 0,-1 0 0,0-1 0,0 1 0,-1-1-1,1 0 1,-2 0 0,1 0 0,-1-1 0,0 1 0,-1 0 0,1-1 0,-1-14-1,-1 22-37,0-1 0,0 1 0,0 0 0,0-1 0,0 1 0,0-1 0,0 1 0,0-1 0,0 1-1,0-1 1,0 1 0,0 0 0,-1-1 0,1 1 0,0-1 0,0 1 0,0 0 0,-1-1 0,1 1 0,0 0-1,-1-1 1,1 1 0,0 0 0,-1-1 0,1 1 0,0 0 0,-1 0 0,1-1 0,-1 1 0,1 0 0,0 0-1,-1 0 1,1 0 0,-1-1 0,1 1 0,-1 0 0,1 0 0,-1 0 0,1 0 0,0 0 0,-1 0 0,1 0-1,-1 0 1,1 0 0,-1 1 0,-7-2-8642,15 5 3221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2.202"/>
    </inkml:context>
    <inkml:brush xml:id="br0">
      <inkml:brushProperty name="width" value="0.025" units="cm"/>
      <inkml:brushProperty name="height" value="0.025" units="cm"/>
    </inkml:brush>
  </inkml:definitions>
  <inkml:trace contextRef="#ctx0" brushRef="#br0">135 0 14382,'-8'1'1137,"-4"1"-868,0 0 0,0 1 1,-18 7-1,25-8-245,1 0 0,0 0-1,0 0 1,0 0 0,0 0 0,0 1-1,1 0 1,-1 0 0,1 0 0,-1 0-1,1 0 1,0 1 0,1-1 0,-1 1-1,-2 4 1,4-7-23,1 0-1,0 0 1,0 0-1,0 0 0,0 1 1,0-1-1,0 0 1,0 0-1,0 0 1,0 0-1,0 0 1,0 0-1,1 0 1,-1 0-1,0 0 1,1 0-1,-1 0 1,1 0-1,-1 0 1,1-1-1,-1 1 1,1 0-1,0 0 1,0 0-1,-1-1 1,1 1-1,0 0 1,0-1-1,0 1 1,0 0-1,-1-1 1,1 1-1,0-1 1,0 0-1,0 1 1,0-1-1,0 0 1,0 1-1,0-1 1,2 0-1,48 10 94,-47-10-37,51 4-296,77-4 0,-49-1 1406,-79 14 1516,-4-12-2631,0 0-1,0 0 0,0 1 1,0-1-1,0 0 0,0 0 1,0 1-1,1-1 0,-1 0 1,0 0-1,1 0 0,-1 0 0,1 1 1,-1-1-1,1 0 0,0 0 1,-1 0-1,1 0 0,2 1 1,6 1 73,0-1 1,1-1-1,-1 1 0,1-2 1,-1 1-1,1-1 1,15-2-1,5 0-39,156-11-124,-185 13-12,0 0-1,0 0 1,0 1-1,0-1 1,0 0 0,0 1-1,-1-1 1,1 0-1,0 1 1,0-1-1,0 1 1,0-1-1,-1 1 1,1 0-1,0-1 1,0 1-1,-1 0 1,1-1-1,0 1 1,-1 0-1,1 0 1,-1 0-1,1 0 1,-1 0 0,0-1-1,1 1 1,-1 0-1,0 0 1,0 0-1,1 0 1,-1 0-1,0 0 1,0 2-1,0 41-2176,-1-28-1789,1-2-4280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3.382"/>
    </inkml:context>
    <inkml:brush xml:id="br0">
      <inkml:brushProperty name="width" value="0.025" units="cm"/>
      <inkml:brushProperty name="height" value="0.025" units="cm"/>
    </inkml:brush>
  </inkml:definitions>
  <inkml:trace contextRef="#ctx0" brushRef="#br0">115 286 9129,'0'0'3080,"4"-10"-2418,2 0-634,-4 7-2,0-1 1,0 1-1,-1-1 1,1 0 0,-1 1-1,0-1 1,0 0-1,0 0 1,0 0 0,-1 0-1,1-6 1,-1 10-4,0-1 0,0 1 0,-1-1 0,1 1 0,0-1 0,0 1 0,0-1 0,-1 1 1,1 0-1,0-1 0,0 1 0,-1-1 0,1 1 0,0 0 0,-1-1 0,1 1 0,0 0 0,-1-1 0,1 1 0,-1 0 1,1 0-1,-1-1 0,1 1 0,-1 0 0,1 0 0,-1 0 0,1 0 0,0 0 0,-1-1 0,1 1 0,-1 0 0,1 0 0,-1 0 1,1 0-1,-1 0 0,1 1 0,-1-1 0,1 0 0,-1 0 0,1 0 0,-1 0 0,1 0 0,-1 1 0,1-1 0,-1 0 1,-25 13 195,16-3-123,0 0-1,1 1 0,0 0 1,1 0-1,0 1 1,-8 15-1,13-20 74,-1 0 0,1 0-1,0 0 1,0 1 0,1-1 0,0 1-1,0 0 1,1-1 0,0 1-1,0 0 1,1 0 0,1 14-1,0-20-142,0-1 0,-1 0 0,1 1 0,1-1 0,-1 1 0,0-1-1,0 0 1,0 0 0,1 0 0,-1 0 0,0 0 0,1 0-1,-1 0 1,1 0 0,-1-1 0,1 1 0,0 0 0,-1-1 0,1 1-1,-1-1 1,1 0 0,0 0 0,0 1 0,-1-1 0,1 0-1,0 0 1,-1-1 0,1 1 0,0 0 0,-1-1 0,1 1 0,2-2-1,7 1 249,-1-2 0,1 1 0,19-9 0,1-5-157,0-1 1,-1-2-1,-1 0 0,-1-2 0,44-43 1,-51 43-94,-2 0 0,0-1 0,-1-1 0,-2-1 0,0 0 1,-2-1-1,16-36 0,-24 29 26,-6 31-54,0 0 0,0 0 0,0 1-1,0-1 1,0 0 0,0 0-1,-1 1 1,1-1 0,0 0 0,0 1-1,-1-1 1,1 0 0,-1 1-1,1-1 1,-1 1 0,1-1 0,-1 0-1,1 1 1,-1-1 0,1 1-1,-1-1 1,1 1 0,-2-1-1,0 1 0,0 0-1,0 0 1,0 0-1,0 0 1,1 1-1,-1-1 0,0 0 1,0 1-1,0 0 1,0-1-1,0 1 0,1 0 1,-1 0-1,0 0 1,1 0-1,-1 0 0,0 0 1,1 0-1,0 1 1,-1-1-1,1 1 0,0-1 1,-1 1-1,-1 3 1,-6 5 42,0 1 0,1 0 1,1 1-1,-1 0 0,2 0 1,-1 1-1,2 0 1,0 0-1,0 0 0,2 0 1,-1 1-1,2 0 0,0 0 1,0 0-1,1-1 0,1 1 1,1 14-1,0-24-25,-1 0-1,1 0 0,0 0 1,0 0-1,0-1 0,1 1 1,-1 0-1,1-1 0,0 1 1,0-1-1,0 0 0,0 0 1,1 0-1,-1 0 0,1 0 1,0 0-1,0-1 0,6 5 1,-3-3 8,0-1 0,0-1 0,1 1 0,-1-1 0,1 0 0,-1-1 0,1 1 0,0-1 1,-1 0-1,10-1 0,-1 0 1,-1-1 0,1 0 0,-1-1 0,0-1-1,1 0 1,-1-1 0,-1-1 0,1 0 0,22-12 0,-27 12-20,0-2-1,0 1 0,0-1 1,-1 0-1,0-1 0,0 0 1,8-11-1,-12 14 9,-1 0 1,0-1-1,0 1 1,0-1-1,-1 0 0,0 0 1,0 0-1,-1 0 1,1 0-1,-1 0 1,-1 0-1,1 0 0,-1 0 1,0-8-1,-1 13-19,0-1 1,1 0-1,-1 0 0,0 0 0,0 0 0,0 1 1,0-1-1,0 0 0,0 1 0,-1-1 0,1 1 1,-1-1-1,1 1 0,-1 0 0,1-1 0,-1 1 0,0 0 1,1 0-1,-1 0 0,0 0 0,0 1 0,0-1 1,0 0-1,0 1 0,0 0 0,0-1 0,0 1 0,0 0 1,-3 0-1,-3-1-4,1 1 0,-1-1 0,1 2 0,-1-1 0,1 1 0,-1 0 1,-7 2-1,9 0 11,1 0 0,0 0 0,0 0 0,0 0 0,0 1 0,1-1 1,-1 1-1,1 1 0,0-1 0,0 0 0,0 1 0,1 0 1,0 0-1,0 0 0,-3 7 0,4-9 9,1-1 0,0 0 0,0 1-1,0-1 1,0 1 0,0-1 0,1 1 0,-1-1 0,1 1-1,0-1 1,0 1 0,0 0 0,0-1 0,0 1 0,0-1 0,1 1-1,-1-1 1,1 1 0,0-1 0,0 1 0,0-1 0,0 1 0,0-1-1,0 0 1,0 1 0,1-1 0,-1 0 0,1 0 0,0 0-1,0 0 1,0-1 0,0 1 0,0 0 0,0-1 0,0 1 0,4 1-1,5 2 18,1-1 0,0 0 0,-1-1 0,1 0 0,0-1 1,21 2-1,80-3 52,-60-2-82,29-5-116,-58 3 103,0 2-1,0 0 1,-1 1 0,27 4 0,-49-4 56,-1 1 1,1-1 0,-1 0-1,1 1 1,-1-1 0,0 1 0,1-1-1,-1 1 1,0-1 0,1 1-1,-1-1 1,0 1 0,0-1-1,0 1 1,1-1 0,-1 1-1,0-1 1,0 1 0,0-1-1,0 1 1,0 0 0,0-1-1,0 1 1,0-1 0,0 1-1,0-1 1,0 1 0,-1-1-1,1 1 1,0 0 0,0-1-1,-1 1 1,-4 3 1039,-2-15-613,1-9-426,1 0 1,1 1-1,1-2 1,1 1-1,0 0 0,2-38 1,1 57-93,-1 0 1,0-1-1,1 1 1,-1 0-1,0-1 1,1 1-1,0 0 1,-1-1-1,1 1 1,0 0-1,0 0 0,0 0 1,-1 0-1,1 0 1,0 0-1,0 0 1,1 0-1,-1 0 1,0 0-1,0 1 1,0-1-1,1 0 1,-1 1-1,0-1 1,0 1-1,1-1 1,1 0-1,43-1-2389,-28 2 1082,25-2-4730,5-2-5236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3.804"/>
    </inkml:context>
    <inkml:brush xml:id="br0">
      <inkml:brushProperty name="width" value="0.025" units="cm"/>
      <inkml:brushProperty name="height" value="0.025" units="cm"/>
    </inkml:brush>
  </inkml:definitions>
  <inkml:trace contextRef="#ctx0" brushRef="#br0">1 1 10698,'0'0'3753,"2"13"-2466,12 125 1598,-11-86-2167,2 0 0,23 95 0,-42-185-6927,-7 7 930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4.162"/>
    </inkml:context>
    <inkml:brush xml:id="br0">
      <inkml:brushProperty name="width" value="0.025" units="cm"/>
      <inkml:brushProperty name="height" value="0.025" units="cm"/>
    </inkml:brush>
  </inkml:definitions>
  <inkml:trace contextRef="#ctx0" brushRef="#br0">1 126 11339,'0'0'6278,"87"-59"-5702,-28 47-31,13-5-321,6 4-128,-4 0-32,-7 5-32,-8 5-96,-14 3-1313,-18 0-2595,-22 9-640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4.491"/>
    </inkml:context>
    <inkml:brush xml:id="br0">
      <inkml:brushProperty name="width" value="0.025" units="cm"/>
      <inkml:brushProperty name="height" value="0.025" units="cm"/>
    </inkml:brush>
  </inkml:definitions>
  <inkml:trace contextRef="#ctx0" brushRef="#br0">1 109 11115,'0'0'5028,"55"-27"-4419,-9 9 352,8 0-160,10 2-481,4 0-96,0 7-128,0 4-160,-2 5-1602,-9 0-3010,-11 5-1250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0.220"/>
    </inkml:context>
    <inkml:brush xml:id="br0">
      <inkml:brushProperty name="width" value="0.025" units="cm"/>
      <inkml:brushProperty name="height" value="0.025" units="cm"/>
    </inkml:brush>
  </inkml:definitions>
  <inkml:trace contextRef="#ctx0" brushRef="#br0">72 1 3459,'0'0'4490,"-7"10"-4383,4-5-134,-32 57 625,33-59-472,0 1 1,0 0-1,1 0 1,-1 1-1,1-1 1,0 0-1,1 0 1,-1 1-1,1-1 0,-1 0 1,1 1-1,1-1 1,-1 0-1,0 0 1,3 8-1,-2-9-108,1-1 1,0 0-1,-1 0 0,1 0 0,0 0 1,0 0-1,0-1 0,0 1 0,1 0 1,-1-1-1,0 0 0,1 1 0,-1-1 1,0 0-1,4 0 0,49 15 104,-18-5-130,-31-9 5,-1 1 0,1-1 0,-1 1 1,0 1-1,0-1 0,0 1 0,-1 0 0,9 8 0,-12-11 119,0 1-1,0-1 1,0 0-1,0 1 1,0-1-1,0 1 1,-1-1-1,1 1 0,0-1 1,-1 1-1,1-1 1,-1 1-1,0 0 1,1-1-1,-1 1 1,0-1-1,0 1 0,0 0 1,0-1-1,-1 1 1,1 0-1,0-1 1,-1 1-1,1-1 1,-1 1-1,1 0 0,-1-1 1,0 1-1,1-1 1,-1 0-1,0 1 1,0-1-1,0 0 1,0 1-1,-1-1 0,1 0 1,-2 1-1,-4 4 387,-1 0 1,1 0-1,-1-1 0,0-1 0,-14 7 0,13-7-463,0-1 0,0 0-1,-1-1 1,1 1 0,-1-2 0,1 1-1,-1-1 1,1-1 0,-15-1 0,23 1-140,0 0 1,0 0-1,0 0 1,0 0-1,0-1 0,-1 1 1,1 0-1,0-1 1,0 1-1,0-1 1,0 0-1,0 1 0,0-1 1,0 0-1,1 1 1,-1-1-1,0 0 1,0 0-1,1 0 0,-1 1 1,0-1-1,1 0 1,-1 0-1,1 0 1,-1 0-1,0-2 0,-2-33-4353,3 27 3413,0-33-3833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4.900"/>
    </inkml:context>
    <inkml:brush xml:id="br0">
      <inkml:brushProperty name="width" value="0.025" units="cm"/>
      <inkml:brushProperty name="height" value="0.025" units="cm"/>
    </inkml:brush>
  </inkml:definitions>
  <inkml:trace contextRef="#ctx0" brushRef="#br0">166 241 12011,'0'0'2531,"-11"0"-1581,0 1-704,1 0 0,-1 1 0,1 0 0,-1 1-1,1 0 1,0 0 0,-17 9 0,23-11-176,1 1 1,0 0-1,0 0 1,0 0-1,-1 0 0,2 0 1,-1 0-1,0 1 0,0-1 1,1 1-1,-1 0 0,1 0 1,0 0-1,0 0 0,0 0 1,1 1-1,-1-1 0,1 0 1,-1 1-1,1-1 0,0 1 1,0 0-1,1-1 0,-1 1 1,1 0-1,0-1 0,0 1 1,0 0-1,0-1 1,2 6-1,-1-6-46,0-1-1,0 0 1,0 0-1,0 0 1,0 0 0,1 0-1,-1 0 1,1 0 0,-1 0-1,1 0 1,0-1 0,0 1-1,0-1 1,0 1 0,0-1-1,0 0 1,0 0-1,0 0 1,1 0 0,-1 0-1,0 0 1,1-1 0,-1 1-1,4 0 1,63 3 453,-63-4-419,-1-1-37,1 1-1,-1-1 1,0 0-1,0-1 1,1 1-1,-1-1 0,0 0 1,0 0-1,-1 0 1,1-1-1,0 0 1,-1 0-1,0 0 1,1 0-1,-1-1 0,-1 0 1,1 0-1,0 0 1,-1 0-1,0 0 1,0-1-1,0 1 1,-1-1-1,3-6 1,0 1 33,-1 0 0,0-1-1,-1 0 1,0 0 0,-1 0 0,0 0 0,-1 0 0,0-1 0,-1 1 0,-1-19 0,-3 13-86,3 12-201,10 5 78,9 0 266,0-1-80,0-1 0,0-1 0,-1 0 0,1-1 0,-1-1 0,0-1 0,0-1 0,0 0 1,-1-1-1,0 0 0,-1-2 0,0 0 0,0 0 0,-1-2 0,0 0 0,16-19 0,-29 30-38,0 0-1,0 0 1,0 0-1,0 0 1,0 0-1,0 0 1,-1 0-1,1-1 1,-1 1-1,1 0 1,-1 0-1,1-1 1,-1 1-1,1 0 1,-1-1-1,0-1 1,0 2-2,0 1-1,-1-1 1,1 1 0,0 0 0,0-1 0,-1 1 0,1 0 0,0-1-1,-1 1 1,1 0 0,-1-1 0,1 1 0,0 0 0,-1 0 0,1 0-1,-1-1 1,1 1 0,-1 0 0,1 0 0,-1 0 0,1 0 0,-1 0-1,1 0 1,0 0 0,-1 0 0,1 0 0,-1 0 0,1 0-1,-1 0 1,0 0 0,-3 1-31,0-1 0,1 1-1,-1 0 1,0 0 0,1 1 0,-1-1-1,0 1 1,1 0 0,0 0-1,-4 3 1,-4 4 27,1 2-1,0-1 1,1 2 0,0-1-1,1 1 1,1 0 0,-1 1-1,-5 15 1,8-18 23,2 0-1,-1 1 1,1-1-1,0 1 1,1 0-1,1-1 1,0 1 0,0 0-1,1 0 1,0 0-1,2 15 1,0-21-10,0 0 0,-1 1 0,2-1 0,-1 0 0,1 0 0,-1-1 0,1 1 0,0 0 0,1-1 0,-1 0 0,1 0 0,0 0 0,0 0 0,0-1 0,1 1 0,-1-1 0,1 0 0,0 0 0,0-1 0,0 0 0,0 1 0,0-2 0,0 1 0,1 0 0,-1-1 0,0 0 0,8 0 1,-3 0 5,-1 0 1,1 0 0,-1-1-1,1-1 1,0 1 0,-1-2-1,1 1 1,-1-1 0,0-1 0,1 1-1,-1-2 1,-1 1 0,1-1-1,16-10 1,-12 3 9,0 0 1,-1-1-1,19-23 0,-26 29 33,-1 0 0,1-1 0,-1 1 0,0-1 0,-1 0 0,0 0 0,0 0 0,0-1 0,3-14 0,-6 22-29,-1 0-1,1-1 0,0 1 0,0 0 1,0 0-1,-1 0 0,1 0 0,0-1 1,0 1-1,0 0 0,-1 0 0,1 0 1,0 0-1,0 0 0,0 0 1,-1 0-1,1 0 0,0 0 0,0 0 1,-1 0-1,1 0 0,0 0 0,0 0 1,0 0-1,-1 0 0,1 0 0,0 0 1,0 0-1,-1 0 0,1 0 0,0 0 1,0 0-1,0 1 0,-1-1 0,1 0 1,0 0-1,0 0 0,0 0 0,-1 0 1,1 1-1,0-1 0,0 0 1,0 0-1,0 0 0,0 1 0,0-1 1,-1 0-1,1 0 0,0 1 0,-12 9-15,7-4 8,-1 1 0,1 1 1,1-1-1,-1 1 0,1-1 1,1 1-1,-1 1 0,1-1 1,1 0-1,0 1 0,0-1 1,0 1-1,1 0 0,0 0 1,1 12-1,0-18-3,1 1 1,-1 0-1,1-1 0,0 0 0,0 1 1,0-1-1,0 1 0,1-1 0,-1 0 1,1 0-1,0 0 0,0 0 1,0 0-1,0 0 0,0 0 0,5 3 1,-4-4-1,1 0 1,-1 0 0,1 0-1,0 0 1,-1-1-1,1 1 1,0-1 0,0 0-1,0 0 1,0-1 0,1 1-1,-1-1 1,0 0 0,0 0-1,0 0 1,0-1-1,6-1 1,-8 2-202,0-1 0,1 0 0,-1 0 0,0 0 0,0 0 0,0-1 0,0 1 0,-1 0 0,1-1 0,0 1 0,0-1 0,-1 0 0,1 0 0,-1 0 0,0 1 0,1-1 0,-1 0 0,0-1 0,0 1 0,0 0 0,-1 0 0,1 0 0,0-1 0,-1 1 0,0 0 0,1 0 0,-1-1 0,0 1 0,0 0 0,-1-5 0,2-31-5931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5.227"/>
    </inkml:context>
    <inkml:brush xml:id="br0">
      <inkml:brushProperty name="width" value="0.025" units="cm"/>
      <inkml:brushProperty name="height" value="0.025" units="cm"/>
    </inkml:brush>
  </inkml:definitions>
  <inkml:trace contextRef="#ctx0" brushRef="#br0">1 0 13261,'0'0'4388,"46"21"-4356,-19-14-32,-4 0-3107,2-4-7784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5.561"/>
    </inkml:context>
    <inkml:brush xml:id="br0">
      <inkml:brushProperty name="width" value="0.025" units="cm"/>
      <inkml:brushProperty name="height" value="0.025" units="cm"/>
    </inkml:brush>
  </inkml:definitions>
  <inkml:trace contextRef="#ctx0" brushRef="#br0">1 36 11723,'0'0'4233,"11"2"-2647,22 3-751,62 1 0,-85-6-733,1 0 0,0 0 0,-1-1 0,1-1 0,0 0 0,-1 0 0,0-1 0,0 0-1,0-1 1,0 0 0,13-8 0,-22 12-74,-1 0-1,0 0 1,0 0-1,1 0 0,-1 0 1,0 0-1,0 0 1,1-1-1,-1 1 0,0 0 1,0 0-1,1 0 1,-1 0-1,0 0 0,0-1 1,0 1-1,1 0 1,-1 0-1,0-1 0,0 1 1,0 0-1,0 0 1,0 0-1,1-1 0,-1 1 1,0 0-1,0 0 1,0-1-1,0 1 0,0 0 1,0-1-1,0 1 1,0 0-1,0 0 0,0-1 1,0 1-1,0 0 1,0 0-1,0-1 0,0 1 1,0 0-1,0 0 1,-1-1-1,1 1 0,0 0 1,0 0-1,0-1 1,0 1-1,0 0 0,-1 0 1,1-1-1,-20-3 302,-28 5-332,40 0 9,1 1 0,0 0 0,0 1 0,0 0 0,0 0 0,1 0 0,-1 1 0,1 0 0,0 1 0,0-1 0,0 1-1,-5 6 1,8-8 47,-1 0 0,1 1-1,0-1 1,1 1-1,-1 0 1,1-1-1,-1 1 1,1 0-1,0 0 1,1 1-1,-1-1 1,1 0 0,0 1-1,0-1 1,0 1-1,0-1 1,1 1-1,0-1 1,0 1-1,0-1 1,1 6-1,1-7-36,-1 0 0,0-1 0,1 1 0,-1-1 0,1 1 0,0-1 0,0 1 0,0-1-1,0 0 1,0 0 0,1 0 0,-1 0 0,0-1 0,1 1 0,0-1 0,-1 1-1,1-1 1,0 0 0,0 0 0,-1 0 0,5 0 0,6 3-15,1-1-1,0-1 1,16 2 0,-10-3-986,-1 0 0,1-1 0,22-3 0,8-11-5971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5.954"/>
    </inkml:context>
    <inkml:brush xml:id="br0">
      <inkml:brushProperty name="width" value="0.025" units="cm"/>
      <inkml:brushProperty name="height" value="0.025" units="cm"/>
    </inkml:brush>
  </inkml:definitions>
  <inkml:trace contextRef="#ctx0" brushRef="#br0">0 81 12876,'0'0'2846,"9"-10"-1565,-3 4-1117,0 0 0,0 0 0,0 1-1,1-1 1,0 1 0,0 1 0,0-1 0,0 1 0,1 1 0,-1-1 0,1 1 0,0 1 0,0-1 0,1 2 0,-1-1-1,14-1 1,-7 2-21,0 0 0,0 1 0,0 0 0,0 1 0,0 1-1,-1 0 1,18 6 0,-28-7-142,0 0-1,-1 1 0,1 0 1,-1-1-1,1 1 1,-1 1-1,0-1 1,0 0-1,0 1 1,0 0-1,0-1 1,0 1-1,-1 0 1,0 0-1,1 1 1,-1-1-1,-1 1 1,1-1-1,0 1 1,-1-1-1,1 1 1,-1 0-1,0 0 1,-1-1-1,1 1 0,0 0 1,-1 0-1,0 0 1,0 0-1,0 0 1,-1 0-1,-1 6 1,0 4 66,-2 0 0,0 0 1,0 0-1,-8 14 0,7-14 132,-1 0 0,2 0 0,-6 25 0,10-39-184,0 1 1,0 0 0,0 0 0,0 0 0,0 0 0,0 0-1,0-1 1,0 1 0,0 0 0,0 0 0,1 0 0,-1-1 0,0 1-1,1 0 1,-1 0 0,0 0 0,1-1 0,-1 1 0,1 0-1,-1-1 1,1 1 0,-1 0 0,1-1 0,0 1 0,-1-1-1,1 1 1,0 0 0,27 4 416,-19-5-284,0-1 1,0 0-1,0-1 1,12-3-1,-11 1-109,0 0-1,-1 0 1,0-1 0,0 0-1,0-1 1,0 0 0,-1-1-1,0 1 1,0-2 0,-1 1-1,0-1 1,0 0-1,8-13 1,-10 13-23,-1 0 1,1 0-1,-2 0 0,1 0 0,-1 0 0,0-1 1,-1 0-1,0 0 0,0 1 0,-1-1 1,0 0-1,0 0 0,-1 0 0,-1 0 0,1 0 1,-3-9-1,-14-16-550,17 34 473,-1-1 0,1 0 0,0 0 0,-1 1 0,1-1 0,-1 0 0,1 1 0,-1-1 0,0 0 0,1 1-1,-1-1 1,1 1 0,-1-1 0,0 1 0,0-1 0,1 1 0,-1 0 0,0-1 0,0 1 0,1 0 0,-1-1 0,0 1 0,0 0 0,0 0-1,0 0 1,1 0 0,-1 0 0,0 0 0,0 0 0,0 0 0,0 0 0,1 0 0,-1 0 0,0 1 0,0-1 0,0 0 0,1 1 0,-1-1-1,0 0 1,-1 2 0,2-1-93,-1 0-1,1 0 1,-1 0-1,1 0 1,-1 1-1,1-1 1,0 0-1,0 0 1,-1 1-1,1-1 1,0 0-1,0 1 1,0-1-1,0 0 1,1 0-1,-1 1 1,0-1-1,0 0 1,1 1-1,-1-1 1,1 0-1,-1 0 1,1 0-1,0 0 1,-1 0-1,1 0 1,0 0-1,0 0 1,0 0-1,0 0 1,0 0-1,0 0 1,2 1-1,35 29-2359,2-8-545,6-2-865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6.378"/>
    </inkml:context>
    <inkml:brush xml:id="br0">
      <inkml:brushProperty name="width" value="0.025" units="cm"/>
      <inkml:brushProperty name="height" value="0.025" units="cm"/>
    </inkml:brush>
  </inkml:definitions>
  <inkml:trace contextRef="#ctx0" brushRef="#br0">320 270 9577,'0'0'3155,"-5"-10"-625,2 5-2386,1 0 0,-1 0-1,0 1 1,0-1 0,0 1-1,0 0 1,-1 0 0,0 0-1,0 0 1,0 1 0,0-1 0,0 1-1,-1 0 1,1 0 0,-1 1-1,0-1 1,0 1 0,0 0-1,0 1 1,0-1 0,-1 1-1,-5-1 1,-7 0 70,1 1 0,-1 1 1,-33 4-1,43-3-105,1 0 0,-1 1 0,1 0 1,-1 1-1,1-1 0,0 1 0,0 1 0,0-1 1,0 1-1,1 1 0,-9 6 0,14-10-98,-1 0-1,1 0 0,0 0 1,0 0-1,0 0 0,0 1 0,0-1 1,0 0-1,0 1 0,0-1 1,0 0-1,1 1 0,-1-1 1,1 1-1,-1 0 0,1-1 0,-1 1 1,1-1-1,0 3 0,0-3-7,0 0 0,1 0-1,-1 0 1,1 1-1,-1-1 1,1 0 0,-1 0-1,1 0 1,0 0 0,-1 0-1,1 0 1,0-1-1,0 1 1,0 0 0,0 0-1,0 0 1,0-1 0,0 1-1,1 0 1,6 3 20,-1-1 0,1 0 1,0-1-1,0 0 0,0 0 1,9 1-1,191 8 155,-7-1-281,-196-9 187,-4-1-48,1 0-1,-1-1 1,1 1-1,-1 0 1,1 0-1,-1 1 1,1-1-1,-1 0 1,1 0-1,-1 1 1,1-1-1,-1 1 1,0-1-1,1 1 1,-1 0-1,0-1 1,0 1-1,1 0 1,-1 0-1,0 0 1,0 0-1,0 0 1,0 0-1,0 0 1,0 0-1,0 0 1,0 1-1,-1-1 1,1 0-1,1 3 1,-3-3 66,0-1 1,0 0-1,0 0 1,-1 0 0,1 1-1,0-1 1,0 0-1,0 0 1,0 0-1,0-1 1,0 1-1,0 0 1,0 0-1,0-1 1,-1 1 0,1 0-1,0-1 1,0 1-1,1-1 1,-1 1-1,0-1 1,0 0-1,-1 0 1,-2-5-46,1 1 1,-1-1-1,1 0 1,1 0-1,-1 0 1,1-1-1,0 1 1,1 0-1,-1-1 1,0-12-1,0-72-634,2 63 4,0 8 12,-1 8 236,1-1 0,0 1 0,4-24 1,-4 34 257,0 1 0,0-1 0,1 0 0,-1 0 1,1 0-1,0 0 0,-1 1 0,1-1 0,0 0 1,0 0-1,0 1 0,0-1 0,0 1 0,1-1 0,-1 1 1,0 0-1,1-1 0,-1 1 0,1 0 0,-1 0 1,1 0-1,0 0 0,-1 0 0,1 0 0,0 0 1,0 1-1,-1-1 0,1 1 0,0-1 0,0 1 0,3 0 1,13 0-755,1 2 0,25 4 0,34 3-7703,-58-9 4915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6T06:41:57.055"/>
    </inkml:context>
    <inkml:brush xml:id="br0">
      <inkml:brushProperty name="width" value="0.025" units="cm"/>
      <inkml:brushProperty name="height" value="0.025" units="cm"/>
    </inkml:brush>
  </inkml:definitions>
  <inkml:trace contextRef="#ctx0" brushRef="#br0">43 0 8552,'0'0'3529,"-6"8"-2056,0 4-1074,1 0 0,0 0 0,0 0 0,1 1 0,1 0 0,0 0 0,1 0 1,0 0-1,1 0 0,1 1 0,1 15 0,-2-11-251,2 0 1,0 0 0,1 0 0,1-1-1,1 1 1,0 0 0,1-1-1,1 0 1,1 0 0,0-1 0,1 1-1,1-2 1,20 29 0,-27-42-139,-1 1-1,1-1 1,0 0 0,0 0 0,0 0 0,0 0 0,0 0 0,1 0 0,-1-1 0,1 1-1,-1-1 1,1 0 0,-1 1 0,1-1 0,0 0 0,-1 0 0,1-1 0,0 1 0,0-1-1,0 1 1,0-1 0,3 0 0,-3-1 12,1 0 0,-1 0 0,0 0 0,1-1 0,-1 1-1,0-1 1,0 0 0,0 0 0,0 0 0,0 0 0,-1-1 0,1 1 0,0-1 0,-1 1-1,3-5 1,2-3-7,-1 1-1,0-1 1,0-1-1,-1 1 1,-1-1-1,0 0 1,0 0-1,-1 0 0,0 0 1,0-12-1,-2 21-25,-1 1 0,0-1 0,0 1 1,1-1-1,-1 1 0,-1-1 0,1 1 0,0-1 0,0 1 0,0-1 0,-1 1 0,1-1 0,-1 1 0,1-1 0,-1 1 0,0 0 0,1-1 0,-1 1 0,0 0 0,0 0 0,0-1 0,0 1 0,0 0 0,0 0 1,0 0-1,0 0 0,-1 0 0,-1-1 0,2 2 2,0 0 0,-1 0 0,1 1 1,0-1-1,-1 0 0,1 0 0,0 1 1,-1-1-1,1 1 0,0-1 0,0 1 1,0-1-1,-1 1 0,1 0 0,0 0 1,0-1-1,0 1 0,0 0 0,0 0 1,0 0-1,1 0 0,-1 0 0,0 0 1,0 0-1,1 1 0,-1-1 0,0 0 0,1 0 1,0 1-1,-1-1 0,0 2 0,0 0 2,0 0-1,0 0 1,0 0-1,0 0 1,1 1-1,-1-1 0,1 0 1,0 0-1,0 0 1,0 1-1,0-1 1,0 0-1,1 0 0,-1 0 1,1 1-1,0-1 1,0 0-1,0 0 1,3 4-1,-1-3 8,0 1-1,1-1 1,-1 1-1,1-1 1,0 0 0,0-1-1,1 1 1,-1-1-1,1 0 1,6 4 0,6 1-133,-1-1 1,1 0-1,1-1 1,-1-1 0,34 5-1,-40-8 74,-1-1 1,1 0-1,0 0 0,0-1 0,-1-1 0,1 0 0,0 0 1,-1-1-1,12-4 0,-18 5 99,0-1-1,0 0 1,0 0 0,-1 0-1,1-1 1,-1 1 0,0-1-1,1 0 1,-1 0 0,0 0-1,-1 0 1,1 0 0,-1-1-1,1 1 1,-1-1 0,0 0-1,0 1 1,-1-1 0,1 0-1,-1 0 1,0 0 0,0 0-1,0-1 1,0 1 0,0-7-1,-1 7 69,0 0 1,0 0-1,0 1 0,0-1 0,0 0 0,-1 1 0,1-1 0,-1 0 1,0 1-1,-1-1 0,1 1 0,0 0 0,-1-1 0,0 1 0,0 0 0,0 0 1,0 0-1,0 0 0,0 0 0,-1 0 0,-5-4 0,4 4-96,-1 0-1,0 1 1,1-1-1,-1 1 1,0 0-1,0 1 1,0-1-1,-1 1 0,1 0 1,0 0-1,0 0 1,-1 1-1,1 0 1,0 0-1,-6 1 1,10-1-18,0 0 0,-1 0 1,1 0-1,0 0 0,0 0 0,0 0 1,0 1-1,0-1 0,0 0 1,0 1-1,0-1 0,0 0 0,0 1 1,0-1-1,0 1 0,0 0 1,0-1-1,0 1 0,1 0 0,-1 0 1,0-1-1,0 1 0,1 0 1,-1 0-1,0 0 0,1 0 0,-1 0 1,1 0-1,0 0 0,-1 0 1,1 0-1,0 0 0,-1 0 0,1 0 1,0 0-1,0 0 0,0 1 1,0-1-1,0 0 0,0 0 0,0 0 1,0 0-1,1 0 0,-1 0 1,1 2-1,0 0-6,0 1 0,1-1 1,-1 0-1,1 0 0,0 1 0,0-1 1,0-1-1,0 1 0,1 0 1,-1 0-1,1-1 0,-1 0 0,5 3 1,23 11-172,1-2-1,1-2 1,0 0 0,1-3 0,0 0 0,0-2 0,1-2 0,0-1 0,47 0 0,-80-4 289,1 0 0,-1 0 1,1-1-1,-1 1 0,0 0 1,1 0-1,-1-1 1,0 1-1,1-1 0,-1 1 1,0-1-1,1 0 1,-1 1-1,0-1 0,0 0 1,0 0-1,0 0 0,0 0 1,0 0-1,0 0 1,0 0-1,0 0 0,0 0 1,-1 0-1,1-1 0,0 1 1,-1 0-1,1 0 1,-1-1-1,1 1 0,-1 0 1,0-1-1,0 1 0,0-1 1,1 1-1,-1 0 1,0-1-1,-1 1 0,1-3 1,-1-8 99,-1 0 1,0-1-1,-6-20 1,2 12-254,5 15 90,-3-12-133,0-1 1,1 0-1,0-36 1,3 52 46,0 0 0,0 0 1,0-1-1,0 1 0,1 0 1,-1 0-1,1 0 0,0 0 0,0 0 1,0 0-1,0 0 0,0 0 1,1 0-1,-1 1 0,1-1 0,0 0 1,0 1-1,0-1 0,0 1 1,0 0-1,1 0 0,-1 0 0,1 0 1,-1 0-1,1 0 0,0 1 1,-1-1-1,1 1 0,0 0 1,0 0-1,4-1 0,17 0-352,-1 1-1,0 1 1,1 1 0,-1 1-1,0 1 1,0 1-1,23 8 1,25 3-2720,-2-6-2405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3:18.858"/>
    </inkml:context>
    <inkml:brush xml:id="br0">
      <inkml:brushProperty name="width" value="0.025" units="cm"/>
      <inkml:brushProperty name="height" value="0.025" units="cm"/>
    </inkml:brush>
  </inkml:definitions>
  <inkml:trace contextRef="#ctx0" brushRef="#br0">0 124 5765,'0'0'12994,"9"-3"-12684,51-13 205,69-11-1,15-3-2655,-52 2-4958,-44 8-1133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3:20.210"/>
    </inkml:context>
    <inkml:brush xml:id="br0">
      <inkml:brushProperty name="width" value="0.025" units="cm"/>
      <inkml:brushProperty name="height" value="0.025" units="cm"/>
    </inkml:brush>
  </inkml:definitions>
  <inkml:trace contextRef="#ctx0" brushRef="#br0">0 90 11435,'0'0'5317,"48"29"-4452,-8-29-97,13-2-287,-1-10-161,7-4-224,-4-3-32,1 0-64,-10 0-1729,-8 3-2948,-15 0-4003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3:29.911"/>
    </inkml:context>
    <inkml:brush xml:id="br0">
      <inkml:brushProperty name="width" value="0.025" units="cm"/>
      <inkml:brushProperty name="height" value="0.025" units="cm"/>
    </inkml:brush>
  </inkml:definitions>
  <inkml:trace contextRef="#ctx0" brushRef="#br0">1 136 7399,'0'0'1788,"9"2"-843,51 5 117,0-3 0,71-4-1,131-19-237,1068-82 1936,-1191 92-2803,100-6 359,-80 11-3642,-154 4 48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3:30.242"/>
    </inkml:context>
    <inkml:brush xml:id="br0">
      <inkml:brushProperty name="width" value="0.025" units="cm"/>
      <inkml:brushProperty name="height" value="0.025" units="cm"/>
    </inkml:brush>
  </inkml:definitions>
  <inkml:trace contextRef="#ctx0" brushRef="#br0">1 0 14350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0.567"/>
    </inkml:context>
    <inkml:brush xml:id="br0">
      <inkml:brushProperty name="width" value="0.025" units="cm"/>
      <inkml:brushProperty name="height" value="0.025" units="cm"/>
    </inkml:brush>
  </inkml:definitions>
  <inkml:trace contextRef="#ctx0" brushRef="#br0">8 0 10794,'0'0'7837,"5"9"-6353,-1 0-1287,0 0 0,-1 0 0,0 0 0,-1 0 1,0 1-1,0 0 0,-1-1 0,0 1 0,-1 0 0,0-1 0,0 1 0,-3 10 0,-4 41 265,-5 27 463,3 1-1,5 102 1,4-188-924,0-1 0,0 1 0,1-1 1,-1 1-1,1-1 0,-1 0 0,1 1 1,0-1-1,0 0 0,0 0 0,0 1 1,3 2-1,-4-4 15,1 0 0,0 0 0,0-1 0,-1 1 0,1-1 0,0 1 0,0 0 0,0-1 0,0 0 0,0 1 0,-1-1 0,1 1 0,0-1 0,0 0 0,0 0 0,0 0 0,0 1 0,0-1 0,0 0 0,0 0 0,2-1 0,0 1 25,-1-1 1,1 0 0,0 0-1,-1-1 1,1 1 0,-1-1-1,1 1 1,-1-1-1,0 0 1,0 1 0,1-1-1,-1 0 1,-1-1 0,1 1-1,0 0 1,0 0 0,-1-1-1,0 1 1,2-4 0,5-14 16,-2-1 0,-1 1 0,0-1 0,-1 0 0,-1-1 0,-2 1 1,0 0-1,-2-23 0,0 60-773,0-10 640,0 1 0,1 0 0,0-1 1,0 1-1,2 11 0,-1-16 82,-1 0-1,1 0 0,0 0 1,0 0-1,-1 0 0,1-1 1,0 1-1,0 0 1,1-1-1,-1 1 0,0 0 1,0-1-1,1 0 0,-1 1 1,1-1-1,0 0 0,-1 0 1,1 1-1,0-1 0,-1-1 1,1 1-1,0 0 0,0 0 1,0-1-1,4 2 1,1-1 7,1-1 0,1 1 0,-1-1 0,0 0 0,0-1 0,0 0 1,0 0-1,-1-1 0,1 0 0,0-1 0,-1 1 0,1-1 0,-1-1 1,0 1-1,0-1 0,0-1 0,0 1 0,-1-1 0,0 0 0,0-1 0,0 1 1,-1-1-1,1 0 0,-2-1 0,1 1 0,-1-1 0,1 0 0,-2 0 1,1 0-1,-1-1 0,0 1 0,-1-1 0,0 0 0,0 0 0,-1 0 1,1-9-1,-2 16-16,0 1 1,1 0 0,-1 0 0,0 0-1,0 0 1,0 0 0,0 0 0,0 0-1,0-1 1,0 1 0,0 0 0,0 0-1,0 0 1,0 0 0,0 0 0,0 0-1,0-1 1,0 1 0,0 0 0,0 0-1,0 0 1,0 0 0,0 0 0,0 0-1,0-1 1,0 1 0,-1 0 0,1 0-1,0 0 1,0 0 0,0 0 0,0 0-1,0 0 1,0 0 0,0-1-1,0 1 1,0 0 0,-1 0 0,1 0-1,0 0 1,0 0 0,0 0 0,0 0-1,0 0 1,0 0 0,-1 0 0,1 0-1,0 0 1,0 0 0,0 0 0,0 0-1,0 0 1,0 0 0,-1 0 0,1 0-1,0 0 1,0 0 0,0 0 0,0 0-1,0 0 1,0 0 0,-1 0 0,-8 10-177,-6 15-110,10-13 294,1-1 1,0 1-1,1 0 0,0 0 0,1 1 1,0-1-1,1 0 0,0 1 0,1-1 0,1 1 1,2 14-1,-3-25-75,0 0 0,1-1 1,0 1-1,-1 0 0,1 0 1,0-1-1,0 1 0,0-1 0,0 1 1,0-1-1,0 1 0,1-1 0,-1 1 1,0-1-1,1 0 0,-1 0 0,1 0 1,-1 0-1,1 0 0,0 0 1,-1 0-1,1 0 0,0-1 0,0 1 1,-1-1-1,1 1 0,0-1 0,0 0 1,0 0-1,0 0 0,0 0 0,-1 0 1,1 0-1,0 0 0,0 0 1,0-1-1,0 1 0,2-2 0,1 1-592,1-1 0,-1 0 0,0 0 0,0-1 0,0 0 0,-1 0 0,1 0 0,-1 0 0,1-1 0,-1 1 0,7-9 0,11-20-5296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3:30.622"/>
    </inkml:context>
    <inkml:brush xml:id="br0">
      <inkml:brushProperty name="width" value="0.025" units="cm"/>
      <inkml:brushProperty name="height" value="0.025" units="cm"/>
    </inkml:brush>
  </inkml:definitions>
  <inkml:trace contextRef="#ctx0" brushRef="#br0">80 0 4933,'0'0'3395,"-10"3"-2295,-5 0-872,-32 13 1001,47-16-1195,0-1 0,-1 1 0,1 0 1,0 0-1,0 0 0,-1 0 0,1 0 0,0 0 0,0 1 1,-1-1-1,1 0 0,0 0 0,0 0 0,-1 0 0,1 0 1,0 0-1,0 0 0,0 0 0,-1 1 0,1-1 0,0 0 1,0 0-1,0 0 0,-1 0 0,1 1 0,0-1 0,0 0 1,0 0-1,0 0 0,0 1 0,-1-1 0,1 0 0,0 0 1,0 1-1,0-1 0,0 0 0,0 0 0,0 1 0,0-1 1,0 0-1,0 0 0,0 1 0,0-1 0,0 0 0,0 0 1,0 1-1,0-1 0,0 0 0,0 0 0,0 0 0,1 1 0,-1-1 1,0 0-1,0 0 0,0 1 0,0-1 0,0 0 0,1 0 1,-1 0-1,0 0 0,0 1 0,0-1 0,1 0 0,-1 0 1,0 0-1,0 0 0,0 0 0,1 1 0,19 4 593,149 8 2743,92-15-2479,-106 0-689,199-4 176,446 14-35,-681 7-381,-22-2-2184,-34-9-3045,-35-4-974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3:36.887"/>
    </inkml:context>
    <inkml:brush xml:id="br0">
      <inkml:brushProperty name="width" value="0.025" units="cm"/>
      <inkml:brushProperty name="height" value="0.025" units="cm"/>
    </inkml:brush>
  </inkml:definitions>
  <inkml:trace contextRef="#ctx0" brushRef="#br0">20220 651 8648,'0'0'299,"-8"-11"-91,-9-14-235,-2 1-1,0 1 0,-1 1 1,-2 1-1,0 1 0,-1 1 1,-1 1-1,0 0 0,-2 2 1,-36-17-1,2 11 31,-1 3 1,-90-17-1,-131-8 69,234 38-63,-2046-189 857,-10 122-189,501 67-597,1132 7-64,-814 32 251,1 36-263,413-21 8,581-33-32,-3039 170 221,1180-71 55,1526-98-215,-377 17 276,3 60-13,819-65-244,1 8 0,2 8 0,-259 100 1,406-133-58,-3 1 19,0 1 0,1 2 0,-32 20 1,56-31-20,-1 1 0,1-1 0,0 1 0,1 0 0,-1 0 0,1 1 1,0 0-1,0 0 0,1 0 0,0 0 0,0 1 0,0 0 0,1-1 1,0 1-1,0 1 0,1-1 0,0 0 0,0 1 0,-1 9 0,2-4-7,1-1 0,1 0 0,0 0 0,0 1 0,1-1-1,1 0 1,0-1 0,1 1 0,0 0 0,0-1 0,7 11-1,0-4-10,0-1-1,2 0 0,0-1 1,1 0-1,27 24 0,-7-11 30,2-2-1,0-1 0,2-2 1,44 21-1,169 66 70,-121-63-86,2-6 0,237 44 1,284 3-22,-340-52 8,3 4 6,791 96 2,5-46 20,1363-26 42,299-7-1,-1136-16-78,-109-4-9,-1524-37 34,3609 148 6,-740-34-12,-2815-114 6,810 1 72,-3-49 113,-823 43-179,111-15 32,-133 15-33,0 0 0,0-2 0,0-1 0,37-17 0,-52 20 29,-1 0 0,1 0-1,-1 0 1,0-1 0,-1 1 0,1-1 0,-1-1 0,0 1-1,0-1 1,0 1 0,-1-1 0,0 0 0,0 0-1,0 0 1,-1-1 0,0 1 0,0-1 0,-1 1 0,0-1-1,0 0 1,0 1 0,-1-10 0,0-16 178,-2 0 1,-1 1 0,-9-43-1,12 74-212,-13-65 16,-3 1 0,-3 1 0,-2 0 0,-3 2 0,-2 0 0,-4 2 0,-2 1 0,-2 1 0,-61-76 0,-3 14 88,-5 5-1,-144-126 0,192 196-94,-3 1-1,-1 4 1,-3 2-1,0 3 1,-129-50-1,-354-82-572,-24-10-5713,419 113-1587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3:46.191"/>
    </inkml:context>
    <inkml:brush xml:id="br0">
      <inkml:brushProperty name="width" value="0.025" units="cm"/>
      <inkml:brushProperty name="height" value="0.025" units="cm"/>
    </inkml:brush>
  </inkml:definitions>
  <inkml:trace contextRef="#ctx0" brushRef="#br0">0 372 5477,'0'0'2461,"11"-4"-1874,12-7-240,1 1 0,1 2 0,-1 0 0,1 2 0,51-7 0,47 13-192,435 13 48,100-5 43,-371-11-241,223-2 35,480 9-21,31 3 38,-563-10-40,1111-64 63,-1448 57-72,1565-119 315,-654 25 884,-1009 102-1079,353-19 198,-374 29-3903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4:00.866"/>
    </inkml:context>
    <inkml:brush xml:id="br0">
      <inkml:brushProperty name="width" value="0.025" units="cm"/>
      <inkml:brushProperty name="height" value="0.025" units="cm"/>
    </inkml:brush>
  </inkml:definitions>
  <inkml:trace contextRef="#ctx0" brushRef="#br0">224 0 2947,'-10'1'790,"7"-1"-733,-31 1 397,0 2 0,0 1 0,-41 11 1,73-15-351,1 0 0,-1 1 0,0-1 0,1 1 0,-1-1 0,1 1 0,-1 0 1,0 0-1,1 0 0,0 0 0,-1 0 0,1 0 0,0 0 0,-1 0 0,1 1 1,0-1-1,0 0 0,0 1 0,0-1 0,0 1 0,0-1 0,1 1 0,-1-1 0,0 1 1,1 0-1,-1-1 0,1 1 0,0 0 0,-1 0 0,1-1 0,0 1 0,0 0 1,0 2-1,1-1-70,0-1 0,0 0 1,0 0-1,0 0 0,0 0 1,0 0-1,1 0 0,-1 0 1,1 0-1,-1-1 1,1 1-1,0 0 0,0-1 1,0 1-1,0-1 0,0 0 1,0 0-1,0 0 0,0 0 1,0 0-1,0 0 0,0 0 1,1-1-1,3 1 0,31 4 382,-1-2 0,68-4 0,-35-1-334,212-16 10,-68 2-88,49 6-7,316 31 0,281-3-2380,-528-22 3010,-194 5-603,542-9 176,-501 9-805,-99 2 62,105-11-1,-180 8 524,-1-1 0,1 1 0,0-1 1,0 1-1,-1-1 0,1-1 0,-1 1 0,1 0 0,-1-1 0,0 1 1,1-1-1,-1 0 0,0 0 0,0-1 0,0 1 0,-1-1 0,6-4 0,-3-3-1165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4:29.654"/>
    </inkml:context>
    <inkml:brush xml:id="br0">
      <inkml:brushProperty name="width" value="0.025" units="cm"/>
      <inkml:brushProperty name="height" value="0.025" units="cm"/>
    </inkml:brush>
  </inkml:definitions>
  <inkml:trace contextRef="#ctx0" brushRef="#br0">1 117 5990,'0'0'309,"8"-2"140,18-4-211,1 2 1,0 0-1,-1 2 1,1 1-1,48 4 0,13 6 334,0-4-1,134-10 0,243-39 396,-168 11-877,162 0-23,658 37-1,-224 21-47,-143-8-5,1522 10 47,-1965-28-58,110-3-165,87-1 4648,-484 10-11053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01.458"/>
    </inkml:context>
    <inkml:brush xml:id="br0">
      <inkml:brushProperty name="width" value="0.025" units="cm"/>
      <inkml:brushProperty name="height" value="0.025" units="cm"/>
    </inkml:brush>
  </inkml:definitions>
  <inkml:trace contextRef="#ctx0" brushRef="#br0">2432 297 5541,'0'0'-123,"-9"-8"599,-74-66 769,-27-24 2482,94 86-3533,0 1 1,0 1-1,-1 0 1,-1 1-1,-30-11 1,4 8-160,0 2 0,-1 1 0,0 3-1,-63-2 1,-183 15-12,165 1 199,0 7 0,2 4 0,0 6 1,-206 70-1,266-70-195,1 3 0,2 2 1,-86 57-1,110-61-30,0 1 1,2 2-1,1 2 0,2 1 1,1 1-1,-32 45 0,51-61 16,1 0-1,1 1 0,0 0 0,2 0 0,0 1 0,1 1 0,1-1 1,-4 21-1,8-28-6,0-1-1,1 1 1,1 0 0,0 0 0,1-1 0,0 1 0,0 0 0,1-1-1,1 1 1,0-1 0,0 0 0,1 0 0,1 0 0,0 0-1,7 11 1,5 1 0,1 0 0,1-1 0,1-1-1,1 0 1,0-2 0,2-1 0,0 0 0,1-2-1,1-1 1,0-1 0,37 15 0,8 0 19,2-4 0,0-3 1,88 15-1,-39-17 12,2-5 1,-1-5-1,1-6 1,178-17-1,-200 2 4,-1-5 1,-1-5-1,-1-3 1,0-5-1,150-67 1,-162 56 69,-2-4 0,-2-3 0,-2-5-1,-3-2 1,-2-4 0,76-76 0,-111 95-49,-2-2 0,52-73 0,-80 99-24,-1 0 1,0 0 0,0-1-1,-2 0 1,0 0 0,-1-1-1,-1 1 1,0-2 0,-1 1-1,-1 0 1,-1-1 0,1-22 0,-3 33-37,-1 1 0,0 0 0,0 0 0,0 0 0,-1 0 0,0 1 1,0-1-1,0 0 0,-1 1 0,0-1 0,0 1 0,0 0 0,-1 0 0,-7-8 1,4 6 5,-2 0 0,1 0 1,-1 0-1,0 1 0,0 1 1,0-1-1,-18-6 0,-8 1-239,1 0-1,-2 3 1,-67-9-1,-165-2-4145,132 15 698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02.966"/>
    </inkml:context>
    <inkml:brush xml:id="br0">
      <inkml:brushProperty name="width" value="0.025" units="cm"/>
      <inkml:brushProperty name="height" value="0.025" units="cm"/>
    </inkml:brush>
  </inkml:definitions>
  <inkml:trace contextRef="#ctx0" brushRef="#br0">173 101 3972,'-13'4'2402,"-7"0"-1961,-50 12-273,65-14-88,-1 0 1,1 0-1,0 0 1,0 1-1,-1-1 1,2 1 0,-1 1-1,0-1 1,1 1-1,-7 6 1,10-9-34,0 0 1,0 0 0,0 0-1,1 0 1,-1 1 0,0-1-1,1 0 1,-1 0 0,1 1-1,0-1 1,-1 0 0,1 0-1,0 1 1,0-1 0,0 1-1,0-1 1,0 0 0,0 1-1,0-1 1,0 0 0,1 1-1,-1-1 1,0 0 0,1 0-1,-1 1 1,1-1 0,-1 0-1,1 0 1,0 0 0,0 1-1,-1-1 1,1 0 0,0 0-1,0 0 1,0 0 0,0-1-1,0 1 1,0 0 0,0 0-1,1-1 1,-1 1 0,0 0-1,0-1 1,3 1 0,7 5 209,1-1 0,-1-1 0,22 6 0,-32-10-243,64 14 432,2-2 1,105 5-1,140-13-281,-282-5-121,477-31 1660,0-34-580,-195 24-637,487-47 671,-771 87-1358,49-6-951,-71 8 800,0-2 0,-1 1 0,1 0 0,-1-1-1,1 0 1,-1-1 0,0 1 0,1-1-1,7-6 1,-1-10-3407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05.751"/>
    </inkml:context>
    <inkml:brush xml:id="br0">
      <inkml:brushProperty name="width" value="0.025" units="cm"/>
      <inkml:brushProperty name="height" value="0.025" units="cm"/>
    </inkml:brush>
  </inkml:definitions>
  <inkml:trace contextRef="#ctx0" brushRef="#br0">96 32 4228,'-10'1'657,"-75"2"7297,115-12-4027,-7 2-3850,48-3 467,1 4 0,0 2 1,102 9-1,-126-3-463,171 9-77,75 3-992,-98-17-6292,-131-3 1504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27.429"/>
    </inkml:context>
    <inkml:brush xml:id="br0">
      <inkml:brushProperty name="width" value="0.025" units="cm"/>
      <inkml:brushProperty name="height" value="0.025" units="cm"/>
    </inkml:brush>
  </inkml:definitions>
  <inkml:trace contextRef="#ctx0" brushRef="#br0">0 203 11819,'0'0'1217,"95"4"33,-25-4-226,22-9 1,15-4-320,8-2-513,4-1-128,-3-4 0,-12 1 0,-13 0-64,-9 0 33,-18 2-66,-6 1-191,-10 3-769,-9 2-1441,-9 0-2018,-12 2-4677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53.705"/>
    </inkml:context>
    <inkml:brush xml:id="br0">
      <inkml:brushProperty name="width" value="0.025" units="cm"/>
      <inkml:brushProperty name="height" value="0.025" units="cm"/>
    </inkml:brush>
  </inkml:definitions>
  <inkml:trace contextRef="#ctx0" brushRef="#br0">1 299 9417,'0'0'4014,"15"4"-2812,47 5-128,0-3 1,82-2 0,234 0-687,249-3-338,85-51 3342,-416 24-3373,1251-90 75,1 38 303,-1466 75-422,803-35-3,-863 35-1690,-7-3-3963,-4-1-352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0.895"/>
    </inkml:context>
    <inkml:brush xml:id="br0">
      <inkml:brushProperty name="width" value="0.025" units="cm"/>
      <inkml:brushProperty name="height" value="0.025" units="cm"/>
    </inkml:brush>
  </inkml:definitions>
  <inkml:trace contextRef="#ctx0" brushRef="#br0">47 0 5157,'0'0'5317,"-46"30"-5157,46-5-1409,0 2-2627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34.910"/>
    </inkml:context>
    <inkml:brush xml:id="br0">
      <inkml:brushProperty name="width" value="0.025" units="cm"/>
      <inkml:brushProperty name="height" value="0.025" units="cm"/>
    </inkml:brush>
  </inkml:definitions>
  <inkml:trace contextRef="#ctx0" brushRef="#br0">1 247 11371,'11'0'-192,"484"-31"126,-351 19 68,998-65 2373,-539 50-1337,808-20-667,-606 46-397,819-16-22,403-5 966,-1667 25 1143,-366-14-823,-1 10-1749,0 0 1,0 0-1,0 0 1,0 1-1,0 0 1,-11 1-1,-9 1-2027,-16-2-1808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52.422"/>
    </inkml:context>
    <inkml:brush xml:id="br0">
      <inkml:brushProperty name="width" value="0.025" units="cm"/>
      <inkml:brushProperty name="height" value="0.025" units="cm"/>
    </inkml:brush>
  </inkml:definitions>
  <inkml:trace contextRef="#ctx0" brushRef="#br0">1 34 9225,'0'0'1478,"7"9"-1280,-3-5-157,1 1 0,-1-1 0,0 0 0,1 0 0,0 0 0,0-1-1,0 1 1,1-1 0,-1-1 0,1 1 0,-1-1 0,1 0 0,0 0 0,0 0 0,0-1 0,0 0 0,12 0 0,20-2-10,1-2-1,-1-1 1,1-3 0,-1-1 0,53-18 0,-2 1 275,-69 20-196,1 0 0,0 1 0,0 2 0,0 0 0,28 1 1,-39 2-85,-1 0 0,0 0 0,0 1 0,1 1 0,-1-1 0,0 1 0,-1 1 0,1 0 0,-1 0 0,1 1 0,-1 0 0,0 0 0,-1 1 0,9 7 0,-5-2 103,1-1 0,0-1 0,0 0 0,1-1 0,0 0 0,0-1 0,1 0 0,17 5 0,-23-9-73,1-1-1,0 0 1,1 0 0,-1-1 0,0 0-1,0-1 1,1 0 0,-1-1 0,0 1-1,0-2 1,0 1 0,0-1 0,0-1-1,14-5 1,16-10-6,-27 12-84,-1 0-1,1 1 1,0 0 0,0 1-1,1 0 1,-1 1-1,1 1 1,0 0 0,19-1-1,-28 4-62,0 0-1,0-1 0,0 1 0,-1 1 0,1-1 1,0 0-1,-1 1 0,7 4 0,-7-4 57,1 0 0,-1-1 0,1 1-1,-1-1 1,1 1 0,0-1 0,0 0 0,-1 0 0,6 0 0,18-2-57,-1-1 0,0-1 0,0-1 0,44-14 0,-42 10 427,-1 2 0,2 0 1,53-2-1,-62 8-37,-16 1-337,0 0 0,0-1-1,0 1 1,-1-1 0,1 0-1,0 0 1,0-1 0,0 1-1,0-1 1,-1 0 0,1 0 0,0 0-1,-1 0 1,1-1 0,-1 1-1,1-1 1,4-4 0,7-13-3281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52.894"/>
    </inkml:context>
    <inkml:brush xml:id="br0">
      <inkml:brushProperty name="width" value="0.025" units="cm"/>
      <inkml:brushProperty name="height" value="0.025" units="cm"/>
    </inkml:brush>
  </inkml:definitions>
  <inkml:trace contextRef="#ctx0" brushRef="#br0">1 294 12716,'0'0'5451,"8"1"-4832,-1-2-524,-1 0 0,0 0 1,1-1-1,-1 1 1,0-1-1,0-1 0,0 1 1,0-1-1,-1 0 0,1 0 1,-1-1-1,1 0 0,-1 0 1,0 0-1,-1 0 1,6-7-1,17-18 194,34-49-1,-45 56-207,15-22 499,-22 29-19,0 1 0,1 1 0,12-13 0,-22 59-240,-5-7-159,-1-1 1,-17 45 0,15-51-199,1 0 0,2 1 0,0 0 0,0 1 0,-1 34 0,5-54-35,1-1 0,0 1 0,0-1 1,0 1-1,0-1 0,0 1 0,0-1 1,0 1-1,0-1 0,0 1 0,0-1 0,0 1 1,0-1-1,1 1 0,-1-1 0,0 1 1,0-1-1,0 0 0,1 1 0,-1-1 0,0 1 1,0-1-1,1 1 0,-1-1 0,1 0 1,-1 1-1,0-1 0,1 0 0,-1 1 0,0-1 1,1 0-1,-1 0 0,1 0 0,-1 1 1,1-1-1,-1 0 0,1 0 0,-1 0 0,1 0 1,-1 0-1,1 0 0,-1 0 0,1 0 1,-1 0-1,1 0 0,-1 0 0,1 0 0,-1 0 1,1 0-1,-1 0 0,1 0 0,-1 0 1,1-1-1,-1 1 0,0 0 0,1 0 0,-1-1 1,1 1-1,-1 0 0,0-1 0,1 1 1,-1 0-1,1-1 0,-1 1 0,0-1 0,0 1 1,1 0-1,-1-2 0,28-27-5338,-2-8-1029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53.255"/>
    </inkml:context>
    <inkml:brush xml:id="br0">
      <inkml:brushProperty name="width" value="0.025" units="cm"/>
      <inkml:brushProperty name="height" value="0.025" units="cm"/>
    </inkml:brush>
  </inkml:definitions>
  <inkml:trace contextRef="#ctx0" brushRef="#br0">74 0 14894,'0'0'1490,"-8"10"-225,2-5-958,1 0-29,1 0-1,-1-1 1,1 1 0,0 1 0,0-1 0,0 1-1,1 0 1,-1-1 0,2 1 0,-1 1-1,1-1 1,-3 8 0,10-13-324,-1 0 0,1 0 0,0-1 0,-1 0 0,1 0 0,0 0 0,5-1 0,-8 1-50,0-1 0,0 1 0,0-1 0,-1 1-1,1 0 1,0 0 0,0 0 0,0 0 0,0 0 0,0 1 0,0-1 0,-1 0 0,1 1 0,0-1 0,0 1 0,0 0 0,-1 0 0,1 0 0,0-1 0,-1 2 0,1-1 0,-1 0 0,3 2 0,-2 1 88,-1 0 0,1 0 0,-1-1 0,0 1 0,0 0 0,-1 0 1,1 0-1,-1 0 0,0 0 0,0 8 0,4 96 207,-1-58 1479,-5 84 0,2-134-1642,0 0 0,0 0-1,0 1 1,0-1 0,0 0-1,0 0 1,0 0 0,0 1-1,0-1 1,0 0 0,0 0-1,0 1 1,0-1-1,-1 0 1,1 0 0,0 0-1,0 1 1,0-1 0,0 0-1,0 0 1,0 0 0,-1 0-1,1 1 1,0-1 0,0 0-1,0 0 1,0 0-1,-1 0 1,1 0 0,0 1-1,0-1 1,0 0 0,-1 0-1,1 0 1,0 0 0,0 0-1,-1 0 1,1 0 0,0 0-1,0 0 1,0 0-1,-1 0 1,1 0 0,-12-8 680,-6-13-401,5-2-321,0-2 1,1 1-1,-16-52 0,25 65-586,1 1 0,0-1 0,0 1-1,1-13 1,1 22 409,1 0-1,-1 0 0,1 0 1,-1 0-1,1 1 0,0-1 1,-1 0-1,1 0 1,0 0-1,0 1 0,0-1 1,0 0-1,-1 1 1,1-1-1,0 0 0,0 1 1,0 0-1,0-1 1,0 1-1,1-1 0,-1 1 1,0 0-1,0 0 1,0 0-1,0 0 0,0 0 1,2 0-1,45-3-4651,-29 2 1204,14-2-4452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53.616"/>
    </inkml:context>
    <inkml:brush xml:id="br0">
      <inkml:brushProperty name="width" value="0.025" units="cm"/>
      <inkml:brushProperty name="height" value="0.025" units="cm"/>
    </inkml:brush>
  </inkml:definitions>
  <inkml:trace contextRef="#ctx0" brushRef="#br0">38 67 11115,'0'0'6987,"-6"8"-6367,5-6-594,-3 3 60,0 0 0,1 1 0,0-1 0,0 1 0,0-1 0,1 1 0,0 0 0,0 0 0,0 0-1,-1 12 1,3-18-81,0 1 0,1-1 0,-1 0 0,0 0 0,0 1 0,0-1 0,1 0 0,-1 0-1,0 1 1,0-1 0,1 0 0,-1 0 0,0 1 0,1-1 0,-1 0 0,0 0 0,1 0 0,-1 0-1,0 0 1,1 0 0,-1 1 0,0-1 0,1 0 0,-1 0 0,0 0 0,1 0 0,-1 0 0,0 0 0,1 0-1,-1 0 1,0-1 0,1 1 0,-1 0 0,0 0 0,1 0 0,-1 0 0,0 0 0,0 0 0,1-1-1,-1 1 1,1 0 0,15-8 206,-7-3-136,0-1 1,0 1 0,-1-1 0,0-1 0,-1 1 0,-1-1-1,0-1 1,-1 1 0,6-21 0,-15 101-190,4-33 169,-1-27-71,0-1 27,1 0-1,0 0 1,0 0-1,0 0 1,1 0 0,1 7-1,-1-12-21,-1 0 1,1 0-1,-1 0 0,1 0 0,-1 0 0,1 0 1,-1 0-1,1 0 0,0 0 0,0 0 0,0-1 1,-1 1-1,1 0 0,0 0 0,0-1 0,0 1 1,0 0-1,0-1 0,0 1 0,0-1 0,0 1 1,1-1-1,-1 0 0,0 0 0,0 1 0,0-1 1,0 0-1,0 0 0,1 0 0,-1 0 0,0 0 1,0 0-1,0 0 0,0-1 0,1 1 0,-1 0 1,0-1-1,1 0 0,4-1-414,-1-1 1,0 0-1,0 0 1,0-1-1,0 1 1,0-1-1,-1 0 0,0-1 1,0 1-1,0-1 1,0 1-1,-1-1 0,1 0 1,3-8-1,13-25-3691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53.974"/>
    </inkml:context>
    <inkml:brush xml:id="br0">
      <inkml:brushProperty name="width" value="0.025" units="cm"/>
      <inkml:brushProperty name="height" value="0.025" units="cm"/>
    </inkml:brush>
  </inkml:definitions>
  <inkml:trace contextRef="#ctx0" brushRef="#br0">68 0 11851,'-8'9'2627,"1"0"-2246,-29 38 2943,33-43-3156,1 0 1,0 0-1,0 0 1,1 0-1,-1 0 1,1 0-1,0 0 1,0 1-1,0-1 1,1 0-1,-1 1 1,1-1 0,1 6-1,0-7-166,0-1 1,0 0-1,0 0 0,0 0 1,1 0-1,-1 0 1,1 0-1,-1-1 0,1 1 1,0 0-1,0-1 0,0 1 1,-1-1-1,2 0 0,-1 0 1,0 1-1,0-1 0,0-1 1,0 1-1,1 0 0,-1-1 1,5 2-1,54 8-29,-59-10 35,0 0 0,0 0 0,-1 0 0,1 1 0,0-1 1,0 0-1,0 1 0,-1 0 0,1-1 0,0 1 0,-1 0 0,1 0 0,-1-1 1,1 2-1,-1-1 0,1 0 0,-1 0 0,3 2 0,4 31 55,-6-24-8,-3-9-52,1 0 0,0 0 0,0 0 0,0 0 0,0 0 0,0 0 0,1 0 0,-1 0 0,0 0-1,0 0 1,1 0 0,-1 0 0,1 0 0,-1 0 0,1 0 0,-1 0 0,1 0 0,-1 0 0,1 0 0,0-1 0,-1 1 0,1 0 0,0 0 0,0-1 0,0 1 0,0 0-1,-1-1 1,1 1 0,0-1 0,0 1 0,0-1 0,0 0 0,0 1 0,0-1 0,0 0 0,0 0 0,1 0 0,-1 0 0,0 0 0,0 0 0,0 0 0,0 0 0,0 0-1,0 0 1,0 0 0,0-1 0,0 1 0,0 0 0,0-1 0,0 1 0,2-2 0,3-1 17,-1-1 0,1 0 0,-1 0 0,1 0 0,-1-1 1,7-8-1,-8 9 116,-1 0 1,0 0-1,0 0 1,0-1-1,0 1 1,-1-1-1,1 0 1,-1 0-1,0 0 1,-1 0-1,1 0 1,-1 0-1,1-9 1,-6 14 1287,-2-1 412,11-6-1130,0 4-743,1 0-1,-1 0 1,0 1-1,1-1 1,-1 1-1,1 1 1,0-1-1,0 1 1,0 0 0,8-1-1,21-4-2886,-5-2-2142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54.712"/>
    </inkml:context>
    <inkml:brush xml:id="br0">
      <inkml:brushProperty name="width" value="0.025" units="cm"/>
      <inkml:brushProperty name="height" value="0.025" units="cm"/>
    </inkml:brush>
  </inkml:definitions>
  <inkml:trace contextRef="#ctx0" brushRef="#br0">1 74 11659,'0'8'454,"0"-5"-453,0 1 1,0-1 0,0 0-1,0 1 1,1-1-1,0 0 1,-1 1 0,1-1-1,0 0 1,1 0-1,-1 0 1,1 0 0,-1 0-1,1 0 1,0 0-1,0-1 1,0 1 0,0 0-1,1-1 1,-1 0-1,1 1 1,-1-1 0,1 0-1,0 0 1,0-1-1,0 1 1,0-1 0,0 1-1,3 0 1,5 1-1,0 0 1,0 0-1,1-1 0,-1-1 1,1 0-1,-1 0 1,0-1-1,1-1 1,-1 0-1,1 0 0,19-6 1,5-4 22,0-2-1,43-22 1,43-16 158,-109 47-136,1 0-1,-1 1 1,1 0 0,0 1-1,0 1 1,0 0 0,15 1-1,-22 2 0,1-1 0,-1 1 0,0 1 0,0-1 1,0 1-1,0 1 0,0-1 0,0 1 0,-1 0 0,8 6 0,-6-4 284,0 0-1,1-1 0,0 0 1,0 0-1,14 4 0,-9-5-99,-1-2-1,1 0 0,0 0 0,-1-1 0,1-1 0,0-1 0,0 0 0,26-5 0,3-4 52,60-25 0,-72 24-85,1 0 1,-1 2 0,64-10 0,-93 19-186,7-2 22,0 1 1,1 0-1,-1 1 1,1 0-1,-1 0 1,1 1-1,-1 1 1,1-1-1,-1 1 1,0 1-1,0 0 1,10 4-1,-18-6-80,1 0 0,0 0 0,0 0 1,0 0-1,0 0 0,1 0 0,-1-1 0,0 1 0,0-1 0,0 1 1,0-1-1,1 0 0,3 0 0,-5 0-141,0-1 0,0 1-1,0-1 1,0 1 0,1 0 0,-1-1 0,0 0-1,0 1 1,0-1 0,-1 0 0,1 1 0,0-1-1,0 0 1,0 0 0,0 0 0,-1 0 0,1 0-1,0 0 1,-1 0 0,1 0 0,-1 0 0,1 0-1,-1 0 1,0 0 0,1-2 0,4-19-3799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55.165"/>
    </inkml:context>
    <inkml:brush xml:id="br0">
      <inkml:brushProperty name="width" value="0.025" units="cm"/>
      <inkml:brushProperty name="height" value="0.025" units="cm"/>
    </inkml:brush>
  </inkml:definitions>
  <inkml:trace contextRef="#ctx0" brushRef="#br0">0 211 5285,'5'-10'2728,"4"-11"-1023,2 1 0,0 0 0,1 0 0,23-26 0,-30 40-1434,0-1 0,1 1 0,0 1 0,0-1 0,0 1 0,1 0 0,-1 1 1,1 0-1,1 0 0,-1 0 0,0 1 0,1 0 0,0 0 0,-1 1 0,1 0 0,0 0 0,12 0 1,-18 2-265,-1 0 1,0-1 0,0 2 0,1-1 0,-1 0 0,0 0 0,0 0-1,1 0 1,-1 1 0,0-1 0,0 1 0,0-1 0,0 1-1,0-1 1,1 1 0,-1 0 0,0 0 0,0-1 0,0 1-1,-1 0 1,1 0 0,0 0 0,0 0 0,0 0 0,-1 0 0,1 0-1,1 2 1,-1 0 5,-1 1 0,1-1 0,0 0 1,-1 1-1,0-1 0,0 0 0,0 1 0,0-1 0,0 0 0,-2 6 0,0 2 17,-1 1 0,-1-1 1,0 1-1,-1-1 0,-6 12 0,-3-3-4,0-1 1,-26 27-1,24-29 218,0 1 0,-17 28 1,32-46-224,1 1 1,-1-1 0,1 1 0,-1-1-1,1 1 1,0 0 0,-1-1 0,1 1-1,0-1 1,-1 1 0,1 0 0,0-1-1,0 1 1,0 0 0,0 0 0,-1-1-1,1 1 1,0 0 0,0-1-1,0 1 1,1 0 0,-1-1 0,0 1-1,0 0 1,0 0 0,0-1 0,1 1-1,-1-1 1,0 1 0,1 0 0,-1-1-1,0 1 1,1 0 0,0 0 0,1 0-7,0 0 0,-1 0 0,1-1 1,0 1-1,0-1 0,0 1 1,0-1-1,0 1 0,0-1 0,0 0 1,0 0-1,3 0 0,58-10 67,33-24-928,-10 3-3023,-28 19-3759,-40 11 576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55.686"/>
    </inkml:context>
    <inkml:brush xml:id="br0">
      <inkml:brushProperty name="width" value="0.025" units="cm"/>
      <inkml:brushProperty name="height" value="0.025" units="cm"/>
    </inkml:brush>
  </inkml:definitions>
  <inkml:trace contextRef="#ctx0" brushRef="#br0">78 91 13100,'0'0'9305,"10"-6"-9225,6-4-89,13-11-478,2 3 1,35-18 0,-65 36 467,-1 0 0,0 0 0,1 0 0,-1 0 0,0 0 0,1 1 0,-1-1 0,0 0 0,0 0 0,1 0 0,-1 0 0,0 0 0,1 0 0,-1 0 0,0 1 0,0-1 0,1 0 0,-1 0 0,0 0 0,0 1 0,0-1 0,1 0-1,-1 0 1,0 1 0,0-1 0,0 0 0,0 0 0,0 1 0,1-1 0,-1 0 0,0 1 0,0-1 0,0 0 0,0 1 0,0-1 0,0 0 0,0 0 0,0 1 0,0-1 0,0 0 0,0 1 0,0-1 0,0 0 0,0 1 0,0-1 0,-1 0 0,1 1 0,-2 17 14,-1-4 5,-20 90 678,5 2 0,-9 185 0,24-268-304,3-23-342,0 0 1,0 1-1,0-1 1,-1 0-1,1 0 1,0 0 0,0 1-1,0-1 1,0 0-1,0 0 1,0 0-1,-1 1 1,1-1-1,0 0 1,0 0-1,0 0 1,0 0-1,-1 0 1,1 1-1,0-1 1,0 0-1,-1 0 1,1 0-1,0 0 1,0 0-1,0 0 1,-1 0-1,1 0 1,0 0-1,0 0 1,-1 0-1,1 0 1,0 0-1,0 0 1,-1 0-1,1 0 1,0 0-1,0 0 1,0 0-1,-1 0 1,-25-29 1153,-13-26-1525,-48-90 0,87 144 244,1 1-1,-1-1 0,1 1 1,-1-1-1,1 1 1,-1-1-1,1 1 0,-1 0 1,1-1-1,0 1 0,-1 0 1,1-1-1,0 1 0,-1 0 1,1 0-1,0 0 0,-1-1 1,1 1-1,0 0 1,-1 0-1,1 0 0,0 0 1,-1 0-1,1 0 0,0 1 1,-1-1-1,1 0 0,0 0 1,0 1-1,35 1-1517,-29-2 1099,17 2-1586,0-2 0,0 0 0,-1-2 1,1 0-1,25-7 0,-4-4-4429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56.351"/>
    </inkml:context>
    <inkml:brush xml:id="br0">
      <inkml:brushProperty name="width" value="0.025" units="cm"/>
      <inkml:brushProperty name="height" value="0.025" units="cm"/>
    </inkml:brush>
  </inkml:definitions>
  <inkml:trace contextRef="#ctx0" brushRef="#br0">77 266 8808,'0'0'10101,"-10"3"-9365,4-1-648,0 0 1,0 1-1,0-1 0,1 1 0,-11 7 0,14-9-77,1 1 0,-1-1 0,1 0 0,-1 0 0,1 1 0,-1-1 0,1 1 0,0-1 0,0 1 0,0 0 0,0-1 0,0 1 0,0 0 0,1 0 0,-1 0 0,0 0 0,1 0 0,-1-1 0,1 1 0,0 0 0,0 0 0,0 0 0,0 0 0,0 0 0,0 0 0,0 0 0,1 0 0,-1 0 0,1 0 0,0 2 0,0-3-8,-1-1-1,1 1 0,-1-1 0,1 1 0,-1-1 1,1 0-1,-1 1 0,1-1 0,-1 0 0,1 1 1,-1-1-1,1 0 0,-1 0 0,1 0 0,0 1 1,-1-1-1,1 0 0,0 0 0,-1 0 1,1 0-1,-1 0 0,1 0 0,0 0 0,-1 0 1,1 0-1,-1-1 0,1 1 0,0 0 0,-1 0 1,1 0-1,-1-1 0,1 1 0,-1 0 0,1-1 1,-1 1-1,2-1 0,19-13 173,-9 2-93,0-1 1,-1-1 0,0 0 0,12-23 0,-12 20-434,0 1 1,0 0-1,15-15 1,-23 59-894,-4 73-1035,1-101 2146,-1 0 0,1 1 0,0-1 0,0 0 0,0 1 0,0-1 1,0 0-1,0 0 0,0 1 0,0-1 0,0 0 0,0 1 0,0-1 0,0 0 1,1 0-1,-1 1 0,0-1 0,0 0 0,0 1 0,0-1 0,0 0 0,0 0 1,1 1-1,-1-1 0,0 0 0,0 0 0,0 0 0,1 1 0,-1-1 0,0 0 1,0 0-1,1 0 0,-1 0 0,0 1 0,0-1 0,1 0 0,-1 0 0,1 0 0,10-7-2582,9-17 630,-8 3 2247,-1-1 1,0 0-1,-2-1 0,0 0 0,-2 0 1,0-1-1,-2 0 0,-1 0 1,3-39-1,-8 63-101,1 0 0,0-1 1,0 1-1,0 0 0,0 0 0,-1 0 0,1 0 1,0 0-1,0-1 0,0 1 0,-1 0 1,1 0-1,0 0 0,0 0 0,0 0 1,-1 0-1,1 0 0,0 0 0,0 0 0,-1 0 1,1 0-1,0 0 0,0 0 0,0 0 1,-1 0-1,1 0 0,0 0 0,0 0 1,0 0-1,-1 0 0,1 0 0,0 0 1,0 0-1,0 1 0,-1-1 0,1 0 0,0 0 1,0 0-1,0 0 0,-1 0 0,1 1 1,0-1-1,0 0 0,0 0 0,0 0 1,0 1-1,0-1 0,0 0 0,-1 0 1,1 1-1,-4 5 531,-1 1 1,1 0 0,1 1-1,-1-1 1,1 0-1,-2 12 1,-2 3 113,2 1 1,-3 40-1,7-56-578,0-1 1,1 1-1,0 0 1,0-1-1,1 1 0,0 0 1,0-1-1,3 11 0,-3-15-114,0 0-1,1 0 1,-1-1-1,0 1 1,1 0-1,-1-1 1,1 1-1,-1-1 0,1 1 1,0-1-1,0 0 1,0 0-1,-1 0 1,1 0-1,0 0 1,0 0-1,0 0 0,1-1 1,-1 1-1,0-1 1,0 1-1,0-1 1,0 0-1,1 0 1,-1 0-1,0 0 1,0 0-1,0-1 0,3 0 1,0 0-45,1-1 1,-1 1-1,0-1 0,0 0 1,0 0-1,-1-1 1,1 1-1,-1-1 0,1 0 1,-1-1-1,6-5 0,-6 6-62,0-1-1,0 1 0,1-1 0,-1 1 1,1 1-1,0-1 0,0 1 0,0-1 1,0 1-1,10-2 0,-14 4 110,0 0-1,1 0 1,-1 0 0,0 1-1,0-1 1,0 0-1,0 1 1,0-1 0,0 0-1,0 1 1,0-1 0,0 1-1,0 0 1,0-1-1,-1 1 1,1 0 0,0-1-1,0 1 1,0 0-1,-1 0 1,1 0 0,0 0-1,-1 0 1,1 0-1,-1-1 1,1 2 0,-1-1-1,0 0 1,1 0 0,-1 0-1,0 0 1,0 0-1,1 1 1,4 46 747,-4-35-589,-1 2 29,0-11-103,0 1 0,0 0 0,0-1 0,1 1 0,0-1 0,0 1 1,0-1-1,0 0 0,0 1 0,1-1 0,3 7 0,-4-11-51,-1 0-1,1 0 1,-1 0-1,0 0 1,1 0-1,-1 0 1,1 0-1,-1 0 1,1 0 0,-1 0-1,1 0 1,-1 0-1,1 0 1,-1 0-1,0-1 1,1 1-1,-1 0 1,1 0-1,-1 0 1,0-1-1,1 1 1,-1 0-1,1 0 1,-1-1 0,0 1-1,0 0 1,1-1-1,-1 1 1,0-1-1,1 1 1,-1 0-1,0-1 1,0 1-1,0-1 1,1 1-1,-1 0 1,0-1-1,0 1 1,0-1-1,0 1 1,0-1 0,9-23 1110,-9 22-1026,7-22-147,-1-1 1,-1-1-1,-1 1 0,0-49 0,32 75-7347,-24 0 4045,8-1-1681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1.225"/>
    </inkml:context>
    <inkml:brush xml:id="br0">
      <inkml:brushProperty name="width" value="0.025" units="cm"/>
      <inkml:brushProperty name="height" value="0.025" units="cm"/>
    </inkml:brush>
  </inkml:definitions>
  <inkml:trace contextRef="#ctx0" brushRef="#br0">45 75 8616,'0'0'3048,"-7"13"-555,1-1-2247,0 0 0,1 1 0,0-1 0,1 1 0,1 0 0,0 1 0,1-1 0,0 0-1,1 1 1,0-1 0,1 1 0,1-1 0,0 1 0,1-1 0,6 23 0,17 26-178,-8-21-24,14 52-1,-27-81-27,-2-1 0,0 1 0,0-1 0,-1 1 0,0 0 0,-1 0 0,-1-1 0,0 1 0,-4 18 0,5-29 41,0 1-1,0-1 1,-1 0 0,1 1 0,-1-1-1,1 0 1,-1 0 0,0 0 0,0 1-1,1-1 1,-1 0 0,0 0 0,0 0 0,0 0-1,0 0 1,0-1 0,0 1 0,0 0-1,0 0 1,-1-1 0,1 1 0,0 0 0,0-1-1,-1 1 1,1-1 0,0 0 0,0 1-1,-1-1 1,1 0 0,-1 0 0,1 0 0,0 0-1,-1 0 1,1 0 0,0 0 0,-1-1-1,1 1 1,0 0 0,-1-1 0,1 1-1,0-1 1,0 1 0,0-1 0,-1 0 0,1 1-1,0-1 1,0 0 0,0 0 0,0 0-1,0 0 1,0 0 0,0 0 0,0 0 0,1 0-1,-1 0 1,0 0 0,1 0 0,-1-1-1,1 1 1,-1 0 0,1-1 0,-1 0-1,-2-14-50,0 0 0,1 0 0,1 0 0,0 0-1,1 0 1,1 0 0,1 0 0,0 1-1,1-1 1,9-27 0,7-12-298,45-88 0,1-6-1440,-61 140 1554,-1-1 1,1 1 1,-1-1-1,-1 0 0,0 0 0,0 0 1,0-11-1,-2 21 187,0-1 0,0 1 0,0-1 0,0 0-1,0 1 1,0-1 0,0 1 0,-1-1 0,1 1 0,0-1 0,0 1 0,0-1 0,-1 1 0,1-1-1,0 1 1,-1-1 0,1 1 0,0-1 0,-1 1 0,1 0 0,-1-1 0,1 1 0,0-1-1,-1 1 1,1 0 0,-1 0 0,1-1 0,-1 1 0,1 0 0,-1 0 0,0 0 0,1-1 0,-1 1-1,1 0 1,-1 0 0,1 0 0,-1 0 0,1 0 0,-1 0 0,0 0 0,1 0 0,-1 0-1,1 1 1,-1-1 0,1 0 0,-1 0 0,1 0 0,-1 1 0,1-1 0,-1 0 0,1 0-1,-1 1 1,1-1 0,-1 0 0,1 1 0,-1 0 0,-29 21 771,25-16-659,0 1 1,0 0-1,0 0 0,1 0 0,0 0 0,0 1 0,1-1 0,0 1 0,1 0 0,-1 0 1,1 0-1,1 1 0,0-1 0,0 0 0,0 9 0,1-15-100,1-1 0,-1 1 1,0-1-1,1 1 0,-1-1 0,1 1 0,-1-1 0,1 1 1,0-1-1,0 1 0,0-1 0,0 0 0,0 0 0,0 1 1,0-1-1,0 0 0,0 0 0,0 0 0,1 0 0,-1 0 1,0 0-1,1-1 0,-1 1 0,1 0 0,-1-1 0,1 1 1,-1-1-1,1 1 0,-1-1 0,1 0 0,-1 0 0,3 1 1,62 1 167,-48-3-146,10 0-24,0-2 0,39-9 0,-38 7-207,59-5-1,-87 9 196,0 1 0,0 0 0,0 0 0,1 0 0,-1 0 0,0 1 0,0-1 0,0 0 0,0 0 0,0 1 0,0-1 0,0 1 0,0-1 0,0 1-1,0-1 1,0 1 0,0-1 0,0 1 0,0 0 0,-1 0 0,1-1 0,0 1 0,0 0 0,-1 0 0,1 0 0,0 0 0,0 2 0,5 32 1688,-1 5 56,-4-39-1733,-1 1-1,1 0 0,0-1 1,0 1-1,0-1 1,0 1-1,0-1 0,0 0 1,0 1-1,0-1 1,0 0-1,1 0 0,-1 0 1,0 0-1,1 0 1,-1 0-1,1 0 0,-1-1 1,1 1-1,3 1 1,3 0-31,1-1 0,-1 0 1,1 0-1,-1 0 1,1-1-1,-1 0 1,1-1-1,0 0 1,-1-1-1,0 1 1,1-2-1,8-2 0,28-19-7284,-25 8-3189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07.020"/>
    </inkml:context>
    <inkml:brush xml:id="br0">
      <inkml:brushProperty name="width" value="0.025" units="cm"/>
      <inkml:brushProperty name="height" value="0.025" units="cm"/>
    </inkml:brush>
  </inkml:definitions>
  <inkml:trace contextRef="#ctx0" brushRef="#br0">1 142 10410,'0'0'5578,"12"6"-4595,-10-5-944,4 2 39,-1 0 0,1 0 0,-1-1 1,1 0-1,0 0 0,0 0 0,0-1 0,0 1 0,0-2 0,0 1 0,1-1 0,-1 0 0,0 0 0,0 0 0,0-1 0,8-2 0,132-41 1095,-58 15-1025,1 4 1,119-18-1,26 19-1066,-233 24 640,-122 6 36,-205 36-1,89-6 515,200-33-224,18-2-46,0 1 0,0 1 0,1 1 0,-36 11 0,53-15-8,1 0 0,-1 0-1,0 0 1,1 1 0,-1-1 0,1 0-1,-1 1 1,1-1 0,-1 0-1,0 1 1,1-1 0,0 0 0,-1 1-1,1-1 1,-1 1 0,1-1-1,-1 1 1,1-1 0,0 1 0,-1-1-1,1 1 1,0 0 0,-1 0-1,10 8-182,25 0 49,27-4-90,0-2 0,0-4 1,0-2-1,104-19 0,237-73-2176,-349 81 2453,-26 3-1418,-65 14 1501,0 2 0,0 2 0,1 1 0,-54 18 1,17-4 595,-16 3 324,18-3-104,-122 19-1,194-40-952,-1-1-1,0 0 0,0 1 1,1-1-1,-1 0 0,0 0 1,0 0-1,0 0 0,1 0 1,-1 0-1,0 0 0,0 0 1,0 0-1,1-1 0,-1 1 1,0 0-1,0 0 0,1-1 1,-1 1-1,0 0 0,0-1 1,1 1-1,-1-1 0,0 1 1,1-1-1,-1 1 0,1-1 1,-1 1-1,0-2 1,1 1-83,0-1 0,0 1 0,0 0 0,0-1 0,0 1 1,0 0-1,1 0 0,-1-1 0,0 1 0,1 0 1,-1 0-1,1-1 0,0 1 0,-1 0 0,2-2 1,36-42-4763,6 4-3887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26.639"/>
    </inkml:context>
    <inkml:brush xml:id="br0">
      <inkml:brushProperty name="width" value="0.025" units="cm"/>
      <inkml:brushProperty name="height" value="0.025" units="cm"/>
    </inkml:brush>
  </inkml:definitions>
  <inkml:trace contextRef="#ctx0" brushRef="#br0">81 14 4004,'0'0'939,"-7"0"177,-64 0 3027,71 1-4099,-1 1 0,1-1 0,0 1 0,-1-1 0,1 1 0,0 0 0,0-1 0,0 1 0,0-1 0,0 1 0,0-1 0,0 1 0,1 0 0,-1-1 0,1 1 0,-1-1 0,1 0 0,-1 1 0,2 1 0,2 0-40,-1-1-1,1 1 0,1-1 0,-1 0 0,0 0 0,0 0 0,1-1 0,-1 1 0,1-1 0,0 0 0,-1 0 0,7 0 0,62 0 121,-51-1-90,327-19 143,-75 1-103,-117 13-64,529-10 87,553 95 5369,-742-49-5345,1-34-37,-132-2-65,383-13-392,-236 2 111,949-28 289,-1030 34-32,535-9-12,172 11-89,-1120 8 40,0 2-1,0 1 1,0 0 0,0 1 0,22 9 0,-3-3-306,4-4-7038,-30-9-234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52.457"/>
    </inkml:context>
    <inkml:brush xml:id="br0">
      <inkml:brushProperty name="width" value="0.025" units="cm"/>
      <inkml:brushProperty name="height" value="0.025" units="cm"/>
    </inkml:brush>
  </inkml:definitions>
  <inkml:trace contextRef="#ctx0" brushRef="#br0">1 238 7399,'152'-30'349,"0"8"0,178-5-1,493 16-13,-471 13-147,1251-63 1773,-528 11-569,-920 46-1344,310-22 11,-450 23-385,-15 1-871,-28 0-1321,-14 0-1385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05.461"/>
    </inkml:context>
    <inkml:brush xml:id="br0">
      <inkml:brushProperty name="width" value="0.025" units="cm"/>
      <inkml:brushProperty name="height" value="0.025" units="cm"/>
    </inkml:brush>
  </inkml:definitions>
  <inkml:trace contextRef="#ctx0" brushRef="#br0">150 148 3812,'-12'1'-315,"3"-1"428,-56 5-224,60-4 281,0-1-1,0 1 0,0 1 0,0-1 1,0 1-1,0-1 0,0 1 0,0 1 1,1-1-1,-1 1 0,-4 3 1,40 0 2285,643 21-1546,-1-47-853,-407 9-1,656 3 1297,-594 9-168,-148 8-2370,-714-20 465,-518 20 1491,833 8-797,311-16-187,789-108-4221,-395 35 4717,-377 61 639,178 4 0,-265 9-919,-21 0-2,-37 1 430,-736 18 1236,362 3-3657,210-14-2798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18.057"/>
    </inkml:context>
    <inkml:brush xml:id="br0">
      <inkml:brushProperty name="width" value="0.025" units="cm"/>
      <inkml:brushProperty name="height" value="0.025" units="cm"/>
    </inkml:brush>
  </inkml:definitions>
  <inkml:trace contextRef="#ctx0" brushRef="#br0">49 316 9257,'0'0'235,"-5"-8"-75,2 3-103,-28-54 137,29 56-195,1 0-1,0-1 1,-1 1 0,1-1 0,0 1 0,1-1-1,-1 0 1,1 1 0,-1-1 0,1 0 0,0 1-1,1-1 1,-1 0 0,1 1 0,-1-1 0,1 0 0,2-4-1,-1 6 23,-1 1 0,1-1 0,0 1-1,0 0 1,0-1 0,0 1 0,1 0-1,-1 0 1,0 1 0,0-1 0,1 0-1,-1 1 1,0-1 0,1 1 0,-1 0-1,0 0 1,1 0 0,-1 0 0,3 1 0,50 4 503,52 18-89,-69-12-378,63 7 1,-9-12 290,136-9 1,92-26 1159,56-2-115,276 52-1110,-336-3-269,1-13 0,608-70 0,172-21 93,-535 107-123,-69 0-5,832-85-6,-442 33 1730,-749 39-1647,-117-7 4666,-38-3-4819,-1 1 0,0 0 0,-24 3 0,34 0-714,1 0 1,0 1-1,0 0 0,-16 8 0,-7 0-3705,0-5-1329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18.964"/>
    </inkml:context>
    <inkml:brush xml:id="br0">
      <inkml:brushProperty name="width" value="0.025" units="cm"/>
      <inkml:brushProperty name="height" value="0.025" units="cm"/>
    </inkml:brush>
  </inkml:definitions>
  <inkml:trace contextRef="#ctx0" brushRef="#br0">81 47 8616,'-2'0'66,"-44"-11"1019,44 11-958,1-1 0,-1 1 0,0-1 0,1 1 0,-1-1 0,0 1 0,1-1 1,-1 0-1,1 0 0,-1 0 0,1 0 0,0 0 0,-1 0 0,1 0 0,0-1 1,0 1-1,0 0 0,0-1 0,0 1 0,0 0 0,0-1 0,0 0 0,-1-2 0,6 3-128,0-1-1,0 1 0,0-1 0,0 1 0,1 1 1,-1-1-1,0 0 0,0 1 0,0 0 0,6 1 0,-8-2-4,72 3 171,141 20 0,-13 1 215,1671 12 3255,-930-75-2226,-415 11-1158,-517 29-236,17-1-41,-24 0 34,-17-1 49,-105 1-6138,86 1 2857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25.153"/>
    </inkml:context>
    <inkml:brush xml:id="br0">
      <inkml:brushProperty name="width" value="0.025" units="cm"/>
      <inkml:brushProperty name="height" value="0.025" units="cm"/>
    </inkml:brush>
  </inkml:definitions>
  <inkml:trace contextRef="#ctx0" brushRef="#br0">0 1 7623,'0'0'1831,"15"11"-1756,-7-4-66,6 4-2,0-1-1,0 0 1,1-1-1,1 0 1,25 9-1,33 7 57,1-4 0,0-3 0,2-4 1,101 7-1,319-10 887,-365-12-369,3737-6 1757,-2652 22-716,-634-4-574,-220-3-528,490-3-149,-795-9 206,-57 4-864,0 1 0,0 0 1,-1 0-1,1 0 0,0 0 1,-1 0-1,1 0 1,-1 0-1,1 0 0,-1 0 1,1 0-1,-1 0 0,0 0 1,1 0-1,-1 0 1,0 0-1,0 0 0,0 0 1,0 1-1,0-1 0,0 0 1,0 0-1,0 0 0,-1 0 1,1 1-1,-8 7-4202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32.212"/>
    </inkml:context>
    <inkml:brush xml:id="br0">
      <inkml:brushProperty name="width" value="0.025" units="cm"/>
      <inkml:brushProperty name="height" value="0.025" units="cm"/>
    </inkml:brush>
  </inkml:definitions>
  <inkml:trace contextRef="#ctx0" brushRef="#br0">185 255 4420,'-44'11'2442,"28"-8"-1763,0 0 1,0 1 0,1 1 0,-1 1-1,1 0 1,1 1 0,-18 10 0,33-16-556,1 0 1,-1 0-1,1-1 1,0 1-1,-1-1 1,1 1 0,0-1-1,-1 1 1,1-1-1,0 0 1,-1 0-1,1 0 1,0 0 0,1-1-1,67-2 726,133-25 0,-55 5-772,160-12-139,270-37-110,-434 46 104,-1-6 0,137-50 0,-271 79 23,24-10-195,-33 13 237,0 0 0,0 0 0,0 0 0,0 0 0,0 0 0,0 0 0,0 0 0,0 0 1,0-1-1,-1 1 0,1 0 0,0 0 0,0 0 0,0 0 0,0 0 0,0 0 0,0 0 0,0 0 0,0 0 0,0 0 1,0 0-1,0 0 0,0 0 0,0-1 0,0 1 0,0 0 0,0 0 0,0 0 0,0 0 0,0 0 0,0 0 0,0 0 0,0 0 1,0 0-1,0-1 0,0 1 0,0 0 0,0 0 0,0 0 0,0 0 0,0 0 0,0 0 0,0 0 0,0 0 0,0 0 0,0 0 1,0-1-1,0 1 0,0 0 0,0 0 0,0 0 0,0 0 0,0 0 0,1 0 0,-1 0 0,0 0 0,0 0 0,0 0 1,0 0-1,0 0 0,0 0 0,0 0 0,0 0 0,0 0 0,1 0 0,-23-1-121,-53 9 175,-83 20 1,54-8-46,-249 43 10,-414 67-13,687-119 1,51-8-2,43-5 10,342-57 48,88-11 28,-1 19-984,-59 7-3463,-364 42 4026,54-11-1034,-65 7 1173,-21 3 290,-83 0 1060,-125 13 1,-99 26 1006,218-23-1716,-685 110 874,646-99-1453,77-15-1583,19-7-2695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2.422"/>
    </inkml:context>
    <inkml:brush xml:id="br0">
      <inkml:brushProperty name="width" value="0.025" units="cm"/>
      <inkml:brushProperty name="height" value="0.025" units="cm"/>
    </inkml:brush>
  </inkml:definitions>
  <inkml:trace contextRef="#ctx0" brushRef="#br0">29 459 4612,'0'0'1394,"-4"10"586,-1-1-1282,1 0 0,1 0 0,0 0 0,0 0 0,1 1 0,0-1 0,0 17 0,2-25-638,0-1 0,-1 1 0,1-1 0,0 0-1,0 1 1,0-1 0,0 0 0,0 1 0,0-1 0,0 1 0,1-1 0,-1 0-1,0 1 1,0-1 0,0 1 0,0-1 0,0 0 0,1 1 0,-1-1-1,0 0 1,0 1 0,1-1 0,-1 0 0,0 0 0,0 1 0,1-1-1,-1 0 1,0 0 0,1 1 0,-1-1 0,0 0 0,1 0 0,-1 0 0,0 0-1,1 1 1,-1-1 0,0 0 0,1 0 0,-1 0 0,1 0 0,-1 0-1,0 0 1,1 0 0,0 0 0,18-12 1133,-9 0-796,0-1 0,-1-1 0,0 1 0,-1-1 1,10-25-1,27-80 647,0-33-126,-41 133-736,-1 0 0,-1 0 1,0 0-1,-1 0 0,-2 0 1,-2-25-1,3 44-176,0-1 0,0 0 0,0 0 0,0 0-1,0 1 1,0-1 0,0 0 0,0 0 0,-1 1 0,1-1 0,0 0 0,-1 0 0,1 1 0,0-1 0,-1 0 0,1 1 0,-1-1-1,1 0 1,-1 1 0,1-1 0,-1 1 0,1-1 0,-1 1 0,0-1 0,1 1 0,-1-1 0,0 1 0,1 0 0,-1-1 0,0 1-1,0 0 1,1 0 0,-1-1 0,0 1 0,0 0 0,1 0 0,-1 0 0,0 0 0,-1 0 0,0 1-10,0 0-1,0-1 1,0 1 0,1 0 0,-1 0 0,0 1 0,1-1 0,-1 0 0,0 0-1,1 1 1,0-1 0,-1 1 0,1 0 0,0-1 0,-2 3 0,-3 9-16,0 1-1,0-1 1,2 1 0,-1 0 0,2 1 0,0-1 0,0 1 0,0 19 0,2 1 16,0 0 0,7 52 0,-4-79-4,0 1-1,0-1 1,0 1-1,1-1 1,0 0-1,1 1 1,0-2-1,0 1 0,0 0 1,1-1-1,7 8 1,-10-12 5,0-1 0,1 1 0,-1-1-1,1 1 1,0-1 0,0 0 0,0 0 0,0 0 0,0-1 0,0 1 0,1-1 0,-1 1 0,0-1 0,1 0 0,-1-1 0,1 1 0,-1 0 0,1-1 0,-1 0 0,1 0 0,-1 0-1,1 0 1,0-1 0,-1 1 0,1-1 0,-1 0 0,0 0 0,1 0 0,-1 0 0,5-4 0,0 0 43,0 0-1,0-1 1,-1 0-1,0 0 1,-1-1 0,1 0-1,-1 0 1,0-1 0,-1 1-1,0-1 1,0-1-1,-1 1 1,0-1 0,0 1-1,3-13 1,0-1 115,-2 1 0,0-2 0,-1 1 0,-1 0 0,0-32 0,-3 49-68,-4-42 640,4 46-714,0 0 1,0 0 0,0 0-1,0 0 1,0 1-1,0-1 1,0 0-1,-1 0 1,1 0-1,0 0 1,-1 0-1,1 0 1,0 0 0,-1 1-1,0-1 1,1 0-1,-1 0 1,1 1-1,-1-1 1,0 0-1,1 1 1,-1-1 0,0 1-1,0-1 1,1 1-1,-1-1 1,0 1-1,0-1 1,0 1-1,0 0 1,0-1 0,0 1-1,0 0 1,0 0-1,1 0 1,-1 0-1,0 0 1,0 0-1,-2 0 1,2 1-23,0-1 0,0 1 0,0 0 0,0-1 0,0 1 0,0 0 0,0 0 0,1 0 0,-1 0 0,0 0-1,0 0 1,1 0 0,-1 0 0,1 0 0,-1 0 0,1 0 0,-1 0 0,1 0 0,0 0 0,-1 1 0,1-1 0,0 0 0,0 2 0,-1 34-84,1-27 67,0 3 10,1 1 0,0-1 0,1 1 0,0-1 0,6 18 0,-8-28 10,1-1 1,0 1 0,0-1-1,-1 0 1,2 1 0,-1-1-1,0 0 1,0 1 0,1-1-1,-1 0 1,1 0 0,-1 0-1,1 0 1,0-1 0,0 1-1,0 0 1,0-1 0,0 1-1,0-1 1,0 0 0,1 0-1,-1 0 1,0 0 0,1 0-1,-1 0 1,1-1-1,-1 1 1,1-1 0,-1 1-1,1-1 1,0 0 0,-1 0-1,1 0 1,-1-1 0,1 1-1,2-1 1,1-2 14,0 1 1,-1-1-1,0-1 0,1 1 1,-1-1-1,0 1 0,-1-2 1,1 1-1,-1 0 0,0-1 1,0 0-1,0 0 0,5-10 1,1-2 22,0 0 1,-2 0 0,8-23 0,-11 25 20,0-1 0,-1 1 1,2-22-1,-5 40-79,0 19-59,2 0 0,6 29 0,-8-47 77,-1 0 1,1-1 0,0 1 0,0 0-1,1-1 1,-1 1 0,1-1 0,-1 0-1,1 1 1,0-1 0,0 0 0,1 0-1,-1 0 1,1-1 0,-1 1 0,1 0-1,0-1 1,0 0 0,0 0 0,0 0-1,0 0 1,7 3 0,-7-5 21,0 0-1,0 0 1,0 0 0,0-1 0,0 1-1,0-1 1,0 1 0,0-1 0,0 0-1,0 0 1,0 0 0,-1-1 0,1 1-1,0-1 1,-1 0 0,1 1 0,-1-1 0,0 0-1,1 0 1,-1-1 0,0 1 0,2-3-1,7-9 124,-1 1 0,14-27-1,-17 28-115,53-105 134,-60 117-159,1-1-1,-1 1 1,0-1-1,0 1 1,1-1 0,-1 1-1,1-1 1,-1 1 0,0-1-1,1 1 1,-1 0-1,1-1 1,-1 1 0,1 0-1,-1-1 1,1 1 0,-1 0-1,1 0 1,-1-1-1,1 1 1,0 0 0,-1 0-1,1 0 1,-1 0-1,1 0 1,-1 0 0,1 0-1,0 0 1,-1 0 0,1 0-1,-1 0 1,1 0-1,0 0 1,-1 1 0,1-1-1,-1 0 1,1 0-1,-1 1 1,1-1 0,-1 0-1,1 1 1,-1-1 0,1 0-1,-1 1 1,0-1-1,1 1 1,-1-1 0,1 0-1,-1 1 1,0-1-1,0 1 1,1 0 0,-1-1-1,0 1 1,0-1 0,1 1-1,-1-1 1,0 2-1,18 42 117,-14-32-104,-4-10-87,1 0 1,0 0-1,0-1 0,0 1 0,0 0 0,1 0 0,-1-1 1,0 1-1,1 0 0,-1-1 0,1 1 0,0-1 0,-1 0 0,1 0 1,2 2-1,-3-3-45,0 0 0,0 0 0,0 1 0,0-1 0,0 0 1,0-1-1,0 1 0,0 0 0,-1 0 0,1 0 0,0 0 0,0-1 1,0 1-1,0 0 0,0-1 0,-1 1 0,1-1 0,0 1 0,0-1 0,-1 1 1,1-1-1,0 0 0,-1 1 0,1-1 0,0 0 0,-1 1 0,1-1 1,-1 0-1,0 0 0,1 1 0,-1-1 0,1 0 0,-1 0 0,0 0 0,0 0 1,1 0-1,-1-1 0,8-27-4136,-3-8-1650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2.797"/>
    </inkml:context>
    <inkml:brush xml:id="br0">
      <inkml:brushProperty name="width" value="0.025" units="cm"/>
      <inkml:brushProperty name="height" value="0.025" units="cm"/>
    </inkml:brush>
  </inkml:definitions>
  <inkml:trace contextRef="#ctx0" brushRef="#br0">27 1 15503,'0'0'6726,"-27"52"-16591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1.728"/>
    </inkml:context>
    <inkml:brush xml:id="br0">
      <inkml:brushProperty name="width" value="0.025" units="cm"/>
      <inkml:brushProperty name="height" value="0.025" units="cm"/>
    </inkml:brush>
  </inkml:definitions>
  <inkml:trace contextRef="#ctx0" brushRef="#br0">0 354 10314,'0'0'7831,"13"-2"-6961,318-54 3573,190-3-3462,311 31-1426,104-8-124,300-81 1903,-1206 113-1429,79-12 835,-40-2-3216,-85 11-4213,-12-4 347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3.219"/>
    </inkml:context>
    <inkml:brush xml:id="br0">
      <inkml:brushProperty name="width" value="0.025" units="cm"/>
      <inkml:brushProperty name="height" value="0.025" units="cm"/>
    </inkml:brush>
  </inkml:definitions>
  <inkml:trace contextRef="#ctx0" brushRef="#br0">0 0 14990,'2'9'1410,"7"67"-479,5-2 1,2 0 0,3 0 0,4-2 0,3-1 0,51 101 0,-44-127-893,-10-30 38,-22-14-68,0-1 1,0 0-1,0 0 1,-1 0 0,1 0-1,0 0 1,0 0-1,0 0 1,0-1 0,-1 1-1,1 0 1,0 0-1,0-1 1,0 1 0,-1 0-1,1-1 1,0 1-1,0-1 1,-1 1 0,1-1-1,0 1 1,-1-1-1,1 0 1,-1 1 0,1-1-1,-1 0 1,2-1-1,3-12 139,1 0-1,-2 0 0,1-1 1,-2 0-1,0 0 0,-1 0 1,0-26-1,2 3-23,-1 2 38,-3 24-2,1 0-1,1 0 1,0 1 0,6-20 0,-8 30-166,0 0 0,1 0 1,-1 1-1,0-1 0,1 0 0,-1 0 1,1 1-1,0-1 0,-1 0 0,1 1 1,-1-1-1,1 0 0,0 1 0,0-1 1,-1 1-1,1-1 0,0 1 0,0-1 1,0 1-1,0 0 0,-1-1 0,1 1 1,0 0-1,0 0 0,0 0 0,0 0 1,0 0-1,0 0 0,0 0 0,0 0 1,-1 0-1,1 0 0,0 0 0,0 0 1,0 1-1,0-1 0,0 0 0,0 1 1,-1-1-1,1 0 0,0 1 0,0-1 1,-1 1-1,1 0 0,0-1 0,-1 1 1,1 0-1,0-1 0,-1 1 0,1 1 1,39 39 15,-36-36 49,-1-1-47,5 7-6,1-1-1,0 0 1,1-1 0,0 0-1,21 15 1,-29-23 4,1 1-1,0-1 1,0 0 0,-1 0-1,1 0 1,0 0-1,0-1 1,0 1-1,0-1 1,0 1 0,0-1-1,0 0 1,0 0-1,0-1 1,0 1 0,0 0-1,-1-1 1,1 0-1,0 0 1,0 0 0,0 0-1,-1 0 1,1 0-1,0-1 1,-1 1 0,1-1-1,-1 0 1,0 0-1,1 0 1,-1 0-1,0 0 1,3-5 0,12-14 35,-2-1 0,23-41 0,6-9-180,-25 53-868,-18 19 991,-1 0 0,0 0 1,1-1-1,-1 1 0,1 0 1,-1 0-1,1 0 0,-1 0 1,1 0-1,0 0 0,-1 0 1,1 0-1,-1 0 0,1 0 1,-1 0-1,1 0 1,-1 0-1,1 0 0,-1 1 1,1-1-1,-1 0 0,0 0 1,1 1-1,-1-1 0,1 0 1,0 1-1,1 2-38,1 1 0,-1 0 0,0 0 0,0 0 0,0 0 0,0 0 0,2 8 0,-4-9-277,1 0-1,0 0 1,0 0-1,0 0 1,0 0-1,0 0 1,1 0-1,-1 0 1,1 0-1,0-1 1,0 1-1,0-1 1,0 1-1,0-1 1,0 0-1,1 0 1,3 3-1,-4-5 123,0 0 1,-1-1-1,1 1 0,-1 0 0,1-1 0,0 1 1,-1-1-1,1 1 0,-1-1 0,0 0 1,1 0-1,-1 0 0,1 0 0,-1 0 0,0 0 1,0 0-1,0 0 0,1 0 0,-1-1 1,0 1-1,0 0 0,-1-1 0,1 1 0,0-1 1,0 1-1,-1-1 0,1 1 0,-1-1 1,1-1-1,3-6-907,15-24-3676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4.145"/>
    </inkml:context>
    <inkml:brush xml:id="br0">
      <inkml:brushProperty name="width" value="0.025" units="cm"/>
      <inkml:brushProperty name="height" value="0.025" units="cm"/>
    </inkml:brush>
  </inkml:definitions>
  <inkml:trace contextRef="#ctx0" brushRef="#br0">31 163 14382,'0'0'1943,"-2"10"-844,-7 23-460,3 1-1,0 0 0,0 52 0,5-71-562,1 0-1,1-1 1,0 1-1,1 0 1,1 0 0,0-1-1,1 1 1,0-1-1,2 0 1,-1 0-1,11 16 1,-15-28-69,0 1 0,0-1 0,1 0 0,-1 0 0,1 0 1,0 0-1,0 0 0,-1-1 0,1 1 0,0-1 0,0 1 0,1-1 1,-1 1-1,0-1 0,0 0 0,1 0 0,3 1 0,-5-3-9,0 1 1,0 0-1,1-1 0,-1 1 0,0-1 1,0 0-1,0 1 0,0-1 1,0 0-1,0 0 0,0 1 0,0-1 1,0 0-1,0 0 0,0 0 0,0 0 1,-1 0-1,1-1 0,0 1 0,-1 0 1,1 0-1,-1 0 0,1-1 1,-1 1-1,1 0 0,-1 0 0,0-1 1,0 1-1,0 0 0,0-1 0,0 1 1,0 0-1,0-2 0,8-154-4904,-4 187 5270,-3-15-212,0 0 0,1 0 0,1 0 0,1 0 0,0 0 0,1-1 0,0 0 0,1 0 1,14 24-1,-19-36-142,0 0 1,1-1 0,-1 1-1,0-1 1,1 1-1,-1-1 1,1 1 0,0-1-1,-1 0 1,1 0 0,0 0-1,0 0 1,-1 0-1,1 0 1,0 0 0,0 0-1,0-1 1,0 1 0,0-1-1,1 0 1,-1 1-1,0-1 1,0 0 0,0 0-1,0 0 1,0-1 0,0 1-1,0 0 1,0-1-1,0 0 1,0 1 0,0-1-1,0 0 1,0 0 0,0 0-1,0 0 1,-1 0 0,1 0-1,0-1 1,-1 1-1,1-1 1,-1 1 0,2-3-1,6-6 34,0-1 0,-1 0 0,-1 0 0,0-1 0,8-15 0,-2-3 7,-2 0-1,0 0 1,-2-1 0,-1 0 0,4-41-1,-4-1 86,-3-86 1,-19 318 968,14-130-619,1 0 0,9 55 0,-8-75-419,0 0 0,1 1 1,0-1-1,0-1 0,1 1 0,0 0 1,1-1-1,0 0 0,0 0 1,1 0-1,0-1 0,12 12 0,-17-18-60,0 0 0,0 0 0,0 0 0,0 0 0,0 0 0,0 0 0,0 0 0,0-1 0,1 1 0,-1 0-1,0-1 1,0 1 0,1-1 0,-1 1 0,0-1 0,1 1 0,-1-1 0,0 0 0,1 0 0,-1 0 0,1 0-1,-1 0 1,0 0 0,3 0 0,-3-1 8,0 0 1,0 0-1,0 0 0,0 0 0,0 0 1,0-1-1,0 1 0,0 0 0,-1 0 1,1-1-1,0 1 0,-1 0 0,1-1 1,-1 1-1,1 0 0,-1-1 0,0 1 0,1-3 1,0-6 28,-1 0 0,1 0 0,-2 1 0,1-1 0,-4-15-1,2 17-38,0 0 0,-1 0 0,0 0 0,-1 0 0,-5-9 0,8 14-13,-1 1 0,1-1 0,-1 1 1,0-1-1,0 1 0,0 0 1,0 0-1,0 0 0,0 0 0,-1 0 1,1 0-1,-1 1 0,1-1 1,-1 1-1,0-1 0,1 1 0,-1 0 1,-3-1-1,5 3 0,0-1-1,0 0 1,0 0 0,0 0-1,1 1 1,-1-1 0,0 0-1,0 1 1,0-1 0,0 1-1,1-1 1,-1 1 0,0-1-1,0 1 1,1 0-1,-1-1 1,0 1 0,1 0-1,-1-1 1,1 1 0,-1 0-1,1 0 1,-1 0 0,1-1-1,0 1 1,-1 0 0,1 0-1,0 0 1,0 0 0,0 0-1,-1 0 1,1 0 0,0 0-1,0 0 1,0-1 0,1 3-1,-2-1 14,1 1-1,0 0 0,0 0 1,0 0-1,1-1 0,-1 1 1,1 0-1,0 0 1,-1-1-1,1 1 0,2 4 1,0-5 6,-1 1 1,1-1 0,0 1-1,0-1 1,0 0-1,0 0 1,1 0-1,-1-1 1,0 1 0,1-1-1,-1 0 1,1 0-1,0 0 1,-1 0-1,1 0 1,0-1 0,-1 0-1,1 0 1,0 0-1,-1 0 1,1 0-1,0-1 1,6-1 0,0 0 20,-1-1 1,1 0 0,0 0-1,-1-1 1,1 0 0,-1-1-1,13-8 1,-8 1 32,1-1 0,-1 0 0,-1-1 0,-1 0 0,22-32 0,-28 134 105,-6-85-132,0 7 46,0 1 1,1-1 0,0 0 0,3 14 0,-3-22-73,-1-1 0,0 0 0,0 0 0,1 1 0,-1-1 0,1 0-1,-1 0 1,1 1 0,-1-1 0,1 0 0,0 0 0,-1 0 0,1 0-1,0 0 1,0 0 0,0 0 0,0 0 0,0 0 0,0 0 0,0-1 0,0 1-1,0 0 1,0-1 0,1 1 0,-1-1 0,0 1 0,0-1 0,1 0 0,-1 1-1,0-1 1,1 0 0,-1 0 0,0 0 0,1 0 0,-1 0 0,0 0-1,0 0 1,1 0 0,-1-1 0,0 1 0,1 0 0,-1-1 0,0 1 0,0-1-1,0 0 1,2 0 0,1-2-43,0 0-1,0-1 1,0 1-1,-1-1 1,1 0-1,-1 0 1,0 0-1,0 0 1,0-1-1,-1 1 1,0-1-1,1 0 1,-2 1-1,1-1 1,1-6-1,3-11-1200,-1 0-1,3-24 1,-4 14-1900,0-49-1,-5 70 2473,1-1 0,-1 0-1,-1 1 1,0-1 0,-1 1-1,0 0 1,-7-17 0,9 26 836,-1-1 0,1 1 1,0-1-1,-1 1 0,1 0 1,-1 0-1,0 0 0,0 0 0,0 0 1,-3-2-1,5 3 39,-1 1 0,0-1 1,1 1-1,-1 0 0,0-1 0,0 1 1,0 0-1,1 0 0,-1-1 0,0 1 1,0 0-1,0 0 0,1 0 0,-1 0 1,0 0-1,0 0 0,0 0 0,1 1 1,-1-1-1,0 0 0,0 0 0,-1 1 1,0 0 124,1 0 0,-1 0 1,1 1-1,0-1 0,-1 0 1,1 1-1,0-1 0,0 0 0,0 1 1,0-1-1,0 1 0,0 0 1,-1 3-1,-4 20-805,5-19 414,0 1-204,1 0-1,-1 0 0,1 0 0,0 0 0,2 11 1,2-9-4240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5.113"/>
    </inkml:context>
    <inkml:brush xml:id="br0">
      <inkml:brushProperty name="width" value="0.025" units="cm"/>
      <inkml:brushProperty name="height" value="0.025" units="cm"/>
    </inkml:brush>
  </inkml:definitions>
  <inkml:trace contextRef="#ctx0" brushRef="#br0">105 52 11115,'0'-1'425,"0"0"0,0 0 1,0-1-1,-1 1 1,1 0-1,0 0 0,0 0 1,-1 0-1,1 0 1,-1-1-1,1 1 0,-1 0 1,1 0-1,-1 0 1,0 0-1,1 0 0,-1 0 1,-1 0-1,-18-6 3086,18 7-3449,0 0-1,0 0 0,0 0 0,0 0 0,0 1 1,0-1-1,0 1 0,0 0 0,0-1 0,1 1 1,-1 0-1,0 0 0,0 0 0,1 0 0,-1 0 1,1 1-1,-1-1 0,1 1 0,-1-1 0,1 1 1,-3 2-1,-2 10-63,0-1 1,1 1 0,-6 22-1,9-30-3,0 0 0,1 0-1,0 1 1,1-1 0,-1 0-1,1 1 1,0-1 0,1 0-1,-1 1 1,4 10 0,-4-16 7,1 0 0,-1 0 0,1-1 0,0 1 0,-1 0 1,1 0-1,0 0 0,0-1 0,0 1 0,-1 0 0,1-1 1,0 1-1,0-1 0,0 1 0,0-1 0,0 0 0,0 1 1,0-1-1,0 0 0,0 1 0,0-1 0,0 0 0,0 0 1,0 0-1,0 0 0,0 0 0,0 0 0,0-1 0,0 1 0,0 0 1,0 0-1,0-1 0,0 1 0,0 0 0,0-1 0,0 1 1,0-1-1,0 0 0,0 1 0,1-2 0,35-26 251,30-66-41,-18 23-130,-48 70-91,0 0 0,-1 0 0,1 0 0,0 0 0,0 0 0,-1 0 0,1 0 0,0 0 0,0 1 0,0-1 1,0 0-1,0 1 0,0-1 0,0 1 0,0-1 0,0 1 0,0-1 0,1 1 0,1-1 0,-2 1 3,-1 1 0,1-1 0,0 0 0,-1 1 0,1-1 0,0 0 0,-1 1 0,1-1 0,-1 1 0,1-1 1,0 1-1,-1 0 0,1-1 0,-1 1 0,1-1 0,-1 1 0,0 0 0,1-1 0,-1 1 0,0 0 0,1-1 0,-1 3 0,10 56-113,-8-39 143,1-1-21,0-2-10,0 1 0,11 31 0,-13-45 5,0-1 1,0 0-1,1 0 1,-1 0-1,1 0 0,-1 0 1,1 0-1,0-1 0,0 1 1,1-1-1,-1 1 1,0-1-1,1 0 0,-1 0 1,1 0-1,0 0 1,0 0-1,0 0 0,0-1 1,0 0-1,6 3 1,-7-4 11,1 0 1,0-1 0,-1 1 0,1 0-1,0-1 1,-1 1 0,1-1 0,-1 0-1,1 0 1,-1 0 0,0 0 0,1 0-1,-1-1 1,0 1 0,0-1 0,0 1-1,0-1 1,0 0 0,0 0 0,0 0-1,2-3 1,33-51 106,-33 49-123,4-7 12,15-26 36,-23 39-52,1 0 0,0 0-1,0-1 1,0 1 0,0 0-1,0 0 1,0 0 0,0 0 0,0 0-1,0 1 1,1-1 0,-1 0 0,0 0-1,0 1 1,1-1 0,-1 1 0,0-1-1,1 1 1,-1 0 0,1-1-1,-1 1 1,1 0 0,-1 0 0,2 0-1,0 3-12,0-1 1,-1 1-1,1 0 0,-1 0 0,0 0 0,0 0 0,0 0 0,0 0 0,0 1 0,-1-1 0,1 1 1,0 4-1,6 10 11,-7-16 16,0 1 1,1-1 0,-1 0-1,0 1 1,1-1-1,-1 0 1,1 0 0,0 0-1,0 0 1,0 0 0,0 0-1,0-1 1,0 1-1,0-1 1,1 1 0,-1-1-1,0 0 1,1 0 0,-1 0-1,1 0 1,-1 0-1,1 0 1,0-1 0,-1 0-1,1 1 1,0-1 0,-1 0-1,1 0 1,0 0 0,-1-1-1,1 1 1,0-1-1,-1 1 1,1-1 0,2-1-1,2-2 77,0 0 0,-1 0 0,1-1 0,-1 0 0,0 0 0,-1-1 0,1 1 0,-1-1 0,0 0 0,7-13 0,-9 15-71,3-5-23,0 1 1,-1-1 0,0 0 0,0-1 0,-1 1-1,-1-1 1,1 0 0,-1 1 0,3-22 0,-24 51-997,13-12 981,1 0 0,0 1 0,0-1 1,1 1-1,0 0 0,0 0 0,1 0 1,0 0-1,0 12 0,2-21 40,0 1 0,1-1 1,-1 1-1,1 0 0,0-1 0,-1 1 0,1-1 0,-1 0 1,1 1-1,0-1 0,-1 1 0,1-1 0,0 0 0,-1 0 1,1 1-1,0-1 0,-1 0 0,1 0 0,0 0 0,0 0 1,-1 0-1,1 0 0,0 0 0,0 0 0,-1 0 1,1 0-1,0 0 0,0 0 0,-1-1 0,1 1 0,0 0 1,-1 0-1,1-1 0,0 1 0,-1-1 0,2 0 0,28-10 184,-30 11-196,49-22-19,-46 21 5,0 1-1,0-1 0,0 1 0,0 0 1,0 0-1,1 0 0,-1 0 0,0 0 0,0 1 1,0 0-1,0-1 0,0 1 0,0 0 1,5 3-1,-5-2-123,0-1 0,0 0 0,1 0 0,-1 0 0,0 0 0,0-1 1,1 1-1,-1-1 0,5 0 0,-7 0-272,0 0-1,0 0 1,0 0 0,0 0 0,0-1 0,0 1-1,0 0 1,0-1 0,0 1 0,0-1 0,0 1-1,0-1 1,-1 1 0,1-1 0,0 1-1,0-1 1,0 0 0,-1 0 0,1 0 0,1-1-1,5-14-10351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6.046"/>
    </inkml:context>
    <inkml:brush xml:id="br0">
      <inkml:brushProperty name="width" value="0.025" units="cm"/>
      <inkml:brushProperty name="height" value="0.025" units="cm"/>
    </inkml:brush>
  </inkml:definitions>
  <inkml:trace contextRef="#ctx0" brushRef="#br0">121 279 14670,'0'0'571,"-9"-6"166,1 1-419,0 0 1,-1 1-1,0 0 1,0 0-1,-14-3 0,22 6-231,-1 1-1,0-1 0,0 1 1,1 0-1,-1 0 0,0 0 0,0 0 1,0 0-1,1 0 0,-1 0 1,0 1-1,0-1 0,0 1 0,1-1 1,-1 1-1,0 0 0,-2 1 0,3 0-37,-1-1 0,1 1-1,0-1 1,0 1-1,0 0 1,0-1-1,1 1 1,-1 0 0,0 0-1,1 0 1,-1 0-1,1 0 1,-1-1-1,1 1 1,0 0 0,0 0-1,0 0 1,0 0-1,0 0 1,1 0 0,0 3-1,-1-4-34,0 0 1,0 0-1,1 0 0,-1 0 1,0 0-1,0 0 0,1 0 1,-1 0-1,1 0 0,-1-1 1,1 1-1,-1 0 0,1 0 0,0 0 1,-1-1-1,1 1 0,0 0 1,0-1-1,-1 1 0,1 0 1,0-1-1,0 1 0,0-1 1,0 1-1,1-1 0,30 1 244,-25-2-156,0-1 0,0 0 1,0-1-1,0 1 0,0-1 0,11-7 0,-3-2-36,-1-1 0,0-1 1,0 0-1,-2 0 0,0-2 0,0 1 0,-1-2 0,-1 1 0,-1-1 0,-1-1 0,0 0 0,-1 0 0,-1 0 0,0-1 0,4-31 0,-31 87-290,14-10 255,1 1 0,1 0 1,2 0-1,1 1 0,2 42 0,0-68-23,0 0 0,0 0 0,1 0-1,-1 0 1,1 0 0,-1 0 0,1 0 0,0 0 0,0 0 0,1 0 0,-1-1 0,0 1-1,1 0 1,0-1 0,0 1 0,3 3 0,-4-5 5,1 0 0,0 0 0,0 0 0,0 0 0,0 0 0,0 0 0,0 0 1,0 0-1,0-1 0,0 1 0,0-1 0,1 0 0,-1 1 0,0-1 0,0 0 0,0 0 0,5-1 0,-2-1 15,1 1 0,0-1 0,-1 0 0,1 0 0,-1-1 0,0 1 0,0-1 0,0 0 0,0-1 0,0 1 0,-1-1 0,1 0 0,-1 0 0,0-1 0,5-6 0,-3 2-14,0-1 1,0 1 0,-1-1-1,0 0 1,0 0 0,-1-1 0,-1 1-1,0-1 1,0 0 0,-1 0-1,1-15 1,-20 54-794,13-13 777,0-1 0,1 1 0,1 1 0,0-1 0,1 0-1,1 0 1,2 30 0,-1-43 24,0-1 0,-1 1 0,1-1 0,0 1 0,0-1 0,0 1 0,0-1 0,0 0 0,0 1 0,1-1 0,-1 0 0,0 0 0,1 0 0,-1 0 0,0 0 0,1 0 0,-1-1 0,1 1 0,-1 0 0,1-1 0,0 1 0,-1-1 0,1 0 0,0 1 0,-1-1 0,1 0 0,0 0 0,-1 0 0,1 0 0,0 0 0,-1-1 0,1 1 0,0 0 0,-1-1 0,1 1 0,2-2 0,5-1 179,1 0-1,-1 0 0,1-1 0,12-8 1,26-20 15,-37 23-214,1 1 0,-1 1 1,2-1-1,-1 2 0,18-8 0,-29 14-8,-1 0-1,1 0 1,0 0 0,-1 0-1,1 0 1,-1 0 0,1 0-1,-1 0 1,1 0 0,-1 0-1,1 0 1,0 1 0,-1-1-1,1 0 1,-1 0 0,1 0-1,-1 1 1,1-1 0,-1 0-1,1 1 1,-1-1 0,1 0-1,-1 1 1,0-1 0,1 1-1,-1-1 1,0 0 0,1 1-1,-1-1 1,0 1 0,1-1-1,-1 1 1,0-1 0,0 1-1,0 0 1,1-1 0,-1 1-1,0-1 1,0 1 0,0-1-1,0 1 1,0 0 0,1 32 201,-2-25-161,3-17 456,-1 1-1,2-1 1,-1 1-1,6-13 1,2-7-146,-5 9-290,-3 13-53,-1 1 0,0-1-1,1 1 1,0-1 0,1 1 0,-1 0 0,7-10-1,-8 14-37,1 0-1,-1-1 1,1 1 0,-1 0-1,1 0 1,0 0-1,0 0 1,-1 1 0,1-1-1,0 0 1,0 1-1,0-1 1,0 1 0,0 0-1,0 0 1,0 0-1,-1 0 1,1 0 0,0 0-1,0 0 1,0 0-1,0 1 1,0-1-1,0 1 1,0-1 0,-1 1-1,1 0 1,3 1-1,28 9-4248,-17-11-748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6.911"/>
    </inkml:context>
    <inkml:brush xml:id="br0">
      <inkml:brushProperty name="width" value="0.025" units="cm"/>
      <inkml:brushProperty name="height" value="0.025" units="cm"/>
    </inkml:brush>
  </inkml:definitions>
  <inkml:trace contextRef="#ctx0" brushRef="#br0">6 107 15310,'-2'103'7881,"-2"-22"-7680,5 1 0,13 107-1,-11-163-196,-3-19-5,1 0 0,0 0 0,0 1 0,0-1 0,1 0 0,0-1 1,1 1-1,-1 0 0,8 12 0,-10-19 3,0 0 0,0 1 0,0-1 0,1 0 0,-1 0-1,0 0 1,0 1 0,0-1 0,1 0 0,-1 0 0,0 0 0,0 0 0,1 0 0,-1 1 0,0-1 0,0 0 0,1 0 0,-1 0 0,0 0 0,1 0 0,-1 0-1,0 0 1,0 0 0,1 0 0,-1 0 0,0 0 0,0 0 0,1 0 0,-1 0 0,0 0 0,1 0 0,-1-1 0,0 1 0,0 0 0,1 0 0,-1 0 0,0 0-1,1-1 1,6-12 209,2-18 516,-9 31-689,11-61 296,-2 0 0,-3 0-1,-3 0 1,-2-1 0,-14-109-1,12 165-336,-7-39 45,8 43-49,0 1 0,-1-1 0,1 1 0,0-1 0,-1 1 0,1-1 0,-1 1 0,1-1 0,-1 1 0,0-1 0,1 1 0,-1 0 0,0 0 0,0-1 0,0 1 0,0 0 0,0 0 0,-1 0 0,-1-2 0,2 5-24,1 0 1,-1 0-1,1 0 0,-1 0 1,1 1-1,0-1 0,-1 0 0,1 0 1,0 0-1,1 0 0,-1 3 1,0-3-8,0 10 8,1 0 0,0 0 0,1 0 0,0-1-1,1 1 1,0-1 0,1 0 0,7 16 0,-10-24 27,0 0-1,1 0 1,0 0 0,-1 0 0,1-1 0,0 1 0,1-1 0,-1 1-1,0-1 1,1 0 0,-1 0 0,1 0 0,0 0 0,0 0 0,-1-1 0,1 1-1,0-1 1,1 0 0,-1 0 0,0 0 0,0 0 0,0 0 0,1-1-1,-1 1 1,0-1 0,0 0 0,1 0 0,-1 0 0,0-1 0,1 1 0,-1-1-1,0 0 1,0 0 0,0 0 0,5-2 0,-1 0 17,0-1 1,0-1 0,-1 1-1,1-1 1,-1-1-1,0 1 1,0-1-1,-1 0 1,1 0-1,-1-1 1,-1 1-1,1-1 1,-1 0-1,3-9 1,7-12 26,-2-1 0,10-37 1,-15 32 26,-5 26-81,-2 29-181,0-7 153,-1 36-43,1-1 0,3 0 1,2 1-1,23 95 1,-27-141-154,0-1-1,1 1 1,-1 0 0,1 0 0,0-1 0,0 0 0,0 1 0,1-1-1,-1 0 1,1 0 0,0 0 0,0 0 0,0 0 0,0-1 0,4 3 0,-5-4-26,0-1 0,0 1 1,0 0-1,0-1 0,0 1 1,0-1-1,0 0 0,0 1 1,0-1-1,0 0 0,0 0 1,0-1-1,0 1 0,0 0 1,1-1-1,-1 1 0,0-1 1,-1 1-1,1-1 0,0 0 1,0 0-1,0 0 0,0 0 1,-1 0-1,1-1 0,0 1 1,-1 0-1,1-1 0,-1 1 1,2-3-1,17-22-4493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7.465"/>
    </inkml:context>
    <inkml:brush xml:id="br0">
      <inkml:brushProperty name="width" value="0.025" units="cm"/>
      <inkml:brushProperty name="height" value="0.025" units="cm"/>
    </inkml:brush>
  </inkml:definitions>
  <inkml:trace contextRef="#ctx0" brushRef="#br0">57 318 7783,'0'0'7832,"0"8"-6834,0-2-976,-3 34 1764,3-39-1678,0 1 0,-1-1-1,1 1 1,-1 0 0,0-1 0,1 1 0,-1-1 0,0 0-1,0 1 1,0-1 0,0 1 0,0-1 0,0 0-1,-1 0 1,1 0 0,0 0 0,-1 0 0,1 0 0,0 0-1,-1 0 1,1 0 0,-1-1 0,1 1 0,-1-1 0,0 1-1,-1 0 1,1-1-96,1 1 0,-1 0 0,1 0-1,0 0 1,0 0 0,-1 0 0,1 0 0,0 0 0,0 0-1,0 0 1,0 0 0,0 1 0,0-1 0,0 0 0,1 1-1,-1-1 1,0 1 0,1-1 0,-1 1 0,1-1-1,-1 1 1,1-1 0,0 1 0,0 0 0,0-1 0,0 1-1,0-1 1,0 1 0,0 0 0,0-1 0,1 1-1,0 2 1,-1-1-8,0 0-1,1 0 0,0 0 0,-1 0 0,1-1 1,0 1-1,0 0 0,0 0 0,1 0 1,-1-1-1,1 1 0,-1-1 0,1 1 1,0-1-1,0 0 0,0 0 0,4 4 1,-4-5 25,-1-1 1,1 1 0,0 0 0,0-1 0,0 1-1,0-1 1,0 1 0,0-1 0,0 0 0,0 0-1,0 0 1,-1 0 0,1 0 0,0 0 0,0-1-1,0 1 1,0-1 0,0 1 0,0-1 0,0 0-1,-1 1 1,1-1 0,3-2 0,-2 0 86,1-1 0,-1 1-1,0 0 1,0-1 0,0 0 0,0 0 0,-1 0 0,1 0 0,2-8-1,2-7 255,0 0 0,-2-1-1,5-30 1,-4 29-247,-6 21-125,0 0 1,0-1-1,0 1 0,0 0 1,0 0-1,0 0 0,0 0 0,0 0 1,1 0-1,-1-1 0,0 1 1,0 0-1,0 0 0,0 0 0,0 0 1,0 0-1,0 0 0,0 0 1,1 0-1,-1 0 0,0 0 1,0 0-1,0-1 0,0 1 0,0 0 1,0 0-1,1 0 0,-1 0 1,0 0-1,0 0 0,0 0 0,0 0 1,0 0-1,1 0 0,-1 0 1,0 0-1,0 0 0,0 0 0,0 1 1,0-1-1,1 0 0,-1 0 1,0 0-1,0 0 0,0 0 1,0 0-1,0 0 0,0 0 0,0 0 1,1 0-1,-1 1 0,0-1 1,0 0-1,0 0 0,12 32-357,-4-8 385,-4-15-29,-1 1 3,1 0 0,1-1-1,-1 0 1,1 0 0,1 0 0,0-1-1,0 0 1,0 0 0,9 8-1,-14-16 9,0 1-1,-1-1 0,1 1 0,0-1 1,0 1-1,0-1 0,-1 0 0,1 1 0,0-1 1,0 0-1,0 0 0,0 1 0,0-1 0,-1 0 1,1 0-1,0 0 0,0 0 0,0 0 0,0 0 1,0-1-1,0 1 0,0 0 0,-1 0 0,1-1 1,0 1-1,0 0 0,0-1 0,0 1 0,-1-1 1,1 1-1,0-1 0,-1 1 0,1-1 0,0 1 1,-1-1-1,1 0 0,0 1 0,-1-1 0,1 0 1,-1 0-1,1-1 0,15-39 411,-13 33-380,0-2 6,-1-1 1,0 1-1,-1-1 1,0 1-1,-1-1 1,-1-14 0,3-45-3016,1 64 2526,-1 1 1,1-1-1,0 1 0,1-1 1,-1 1-1,1 0 0,0 0 0,9-8 1,6-10-780,-9 11-7,-2-1 0,0 0 0,0-1 1,-2 1-1,1-1 0,-2 0 0,0-1 0,5-24 1,-5-3-2571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8.360"/>
    </inkml:context>
    <inkml:brush xml:id="br0">
      <inkml:brushProperty name="width" value="0.025" units="cm"/>
      <inkml:brushProperty name="height" value="0.025" units="cm"/>
    </inkml:brush>
  </inkml:definitions>
  <inkml:trace contextRef="#ctx0" brushRef="#br0">30 79 1345,'0'-5'1074,"1"3"-764,-1 1-1,0-1 1,1 0-1,-1 1 1,0-1 0,0 1-1,0-1 1,0 0-1,-1 1 1,1-1 0,0 1-1,-1-1 1,1 0-1,-1 1 1,1-1 0,-1 1-1,0 0 1,0-1-1,1 1 1,-1-1 0,0 1-1,0 0 1,-1 0-1,1 0 1,0-1 0,-1 0-1,1 3-84,0 0 0,0 0-1,0 0 1,0 1 0,1-1 0,-1 0-1,1 0 1,-1 0 0,1 1-1,-1-1 1,1 0 0,0 1 0,-1-1-1,1 0 1,0 0 0,0 1 0,0-1-1,0 3 1,-2 33 743,2-35-729,-1 18 170,-4 82 1367,11 125 0,-4-213-1610,0 1 0,1-1-1,5 19 1,-8-31-157,1 0 0,-1 0 1,1 0-1,0 0 0,0 0 1,0 0-1,0 0 0,0 0 1,0 0-1,0 0 0,0 0 1,1-1-1,-1 1 0,1 0 1,-1-1-1,1 0 0,0 1 1,-1-1-1,1 0 0,0 0 1,0 0-1,0 0 0,0 0 1,0 0-1,0 0 0,0-1 1,0 1-1,0-1 0,1 0 1,-1 1-1,4-1 0,-4-1 12,0 0-1,0 0 1,0 0-1,0 0 1,0 0-1,0 0 1,0 0-1,0-1 1,-1 1-1,1-1 1,0 1-1,-1-1 1,1 0-1,-1 1 1,0-1 0,0 0-1,1 0 1,-1 0-1,0 0 1,-1 0-1,2-2 1,15-55-174,-13 41-130,22-153-2060,-26 192 2376,2 61 264,-1-78-286,-1 0 1,1 0 0,-1-1-1,1 1 1,1 0-1,-1 0 1,0-1 0,1 1-1,0-1 1,0 1 0,0-1-1,0 0 1,0 0-1,1 0 1,-1 0 0,1 0-1,3 2 1,-5-4-9,1 0-1,-1 0 1,1-1 0,-1 1-1,1-1 1,0 0 0,-1 1-1,1-1 1,-1 0 0,1 0-1,0 0 1,-1 0 0,1 0-1,0 0 1,-1-1 0,1 1-1,0-1 1,-1 1 0,1-1-1,-1 1 1,1-1 0,-1 0-1,1 0 1,-1 0 0,0 0-1,1 0 1,-1 0 0,0 0-1,0 0 1,0 0 0,0 0-1,0-1 1,0 1 0,0-1-1,0 1 1,1-2 0,5-9 29,0 0 1,-1 0-1,6-16 1,-9 22-27,8-21 137,-2-1 0,0 1 0,-2-2 1,-2 1-1,0-1 0,-2 1 0,-1-1 0,-1 0 0,-1 0 1,-5-30-1,-1 40-147,-3 19-85,8 1 107,0 1 0,-1 0 1,1 0-1,0 0 0,0 0 0,0 0 1,1 0-1,-1 0 0,0 0 0,1 0 0,-1 0 1,1 5-1,-7 58 695,4 0 1,8 109 0,-2-158-485,-1-1 1,2 0 0,8 23 0,-10-33-204,0-1 0,0 1-1,0-1 1,1 1 0,0-1 0,6 7-1,-8-9-12,0-1 0,0 0 0,0 0 0,1 0 0,-1 0-1,0-1 1,1 1 0,-1 0 0,1 0 0,-1-1 0,0 1 0,1-1-1,0 1 1,-1-1 0,1 0 0,-1 0 0,1 1 0,-1-1 0,1 0-1,-1-1 1,4 1 0,-4-1 5,1-1 0,0 1 0,-1-1 0,1 1-1,-1-1 1,0 1 0,1-1 0,-1 0 0,0 0-1,0 0 1,0 0 0,0 0 0,0 0 0,-1 0 0,1 0-1,-1 0 1,1 0 0,-1 0 0,0 0 0,0 0 0,1 0-1,-2-1 1,1 1 0,0-3 0,-4-59 316,2 57-433,0-1 0,0 1 1,0 0-1,-1 0 1,0 0-1,-5-8 1,7 12 49,-1 1 0,1-1 1,-1 0-1,0 1 1,0-1-1,0 1 1,0 0-1,0-1 1,0 1-1,-1 0 0,1 1 1,-1-1-1,0 0 1,1 1-1,-1-1 1,0 1-1,-4-2 0,6 4 29,0-1 0,1 0 0,-1 0 0,0 1 0,1-1-1,-1 0 1,1 1 0,-1-1 0,0 1 0,1-1 0,-1 1-1,1-1 1,-1 1 0,1-1 0,-1 1 0,1-1-1,0 1 1,-1 0 0,1-1 0,0 1 0,-1 0 0,1-1-1,0 1 1,0 0 0,0-1 0,0 1 0,-1 0 0,1-1-1,0 1 1,0 0 0,0 0 0,1 0 0,0 27-67,2-24 98,-1 0 0,0-1 1,1 1-1,0-1 0,-1 0 1,1 0-1,1 0 1,-1 0-1,0-1 0,1 1 1,-1-1-1,1 0 0,0 0 1,-1 0-1,1-1 0,0 1 1,0-1-1,1 0 0,-1 0 1,0 0-1,0 0 0,0-1 1,8 0-1,-2 0 40,-1 0 1,0 0-1,1-1 0,-1 0 0,0-1 1,1 0-1,-1 0 0,0-1 0,15-7 0,-13 4-20,0-1-1,0-1 1,0 0-1,-1 0 1,-1-1-1,1 0 0,-1-1 1,-1 0-1,8-12 1,-25 37 240,0-1-1,-11 29 1,17-37-216,0 0 0,1 1-1,0 0 1,1-1 0,0 1 0,0 0-1,0 0 1,1 0 0,0 0 0,1 9-1,-1-15-46,0-1 0,1 1 0,-1 0-1,0-1 1,1 1 0,-1-1-1,1 1 1,-1-1 0,1 1 0,-1-1-1,1 1 1,-1-1 0,1 1 0,-1-1-1,1 0 1,0 1 0,-1-1-1,1 0 1,0 1 0,-1-1 0,1 0-1,0 0 1,-1 0 0,1 0-1,0 0 1,0 0 0,-1 0 0,1 0-1,0 0 1,-1 0 0,1 0 0,0 0-1,0 0 1,-1-1 0,1 1-1,0 0 1,-1 0 0,1-1 0,-1 1-1,1-1 1,1 0 0,27-15 239,-1-12-140,38-46 1,-15 15-249,-51 58 121,0 1 0,1-1 0,-1 1 0,0 0 0,1-1 0,-1 1 0,0 0 0,1-1 0,-1 1 0,1 0 0,-1-1 0,1 1 0,-1 0 0,0 0 0,1 0 0,-1-1 0,1 1 0,-1 0 0,1 0 0,-1 0 0,1 0 0,-1 0 0,1 0 0,-1 0 0,1 0 0,-1 0 0,1 0 0,-1 0 0,1 0 0,-1 1 0,1-1 0,-1 0 0,1 0 0,-1 0 0,0 1 0,1-1 0,-1 0 0,1 1 0,0-1 0,14 22 2,5 5 52,-14-25 4,-1 1 1,1-1-1,-1 0 1,1 0-1,0 0 1,0-1 0,0 0-1,-1 0 1,1-1-1,0 1 1,0-1-1,0-1 1,0 1 0,10-3-1,-9 2-150,-1-1 1,0 1-1,0-2 0,0 1 0,0-1 0,6-3 1,-9 5-286,0-1 0,0 0 0,0-1 1,-1 1-1,1 0 0,-1-1 1,1 1-1,-1-1 0,0 0 0,0 0 1,2-4-1,1-10-5214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8.695"/>
    </inkml:context>
    <inkml:brush xml:id="br0">
      <inkml:brushProperty name="width" value="0.025" units="cm"/>
      <inkml:brushProperty name="height" value="0.025" units="cm"/>
    </inkml:brush>
  </inkml:definitions>
  <inkml:trace contextRef="#ctx0" brushRef="#br0">0 91 13325,'0'0'3971,"16"-1"-3010,17-11 160,8 1 321,10-1-1090,10-3-320,2-2-1281,-3-5-6823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39.998"/>
    </inkml:context>
    <inkml:brush xml:id="br0">
      <inkml:brushProperty name="width" value="0.025" units="cm"/>
      <inkml:brushProperty name="height" value="0.025" units="cm"/>
    </inkml:brush>
  </inkml:definitions>
  <inkml:trace contextRef="#ctx0" brushRef="#br0">51 0 15631,'0'0'3609,"-7"8"-2910,3-2-642,-1 1 0,1-1 0,0 1 1,0 0-1,1 0 0,0 1 0,0-1 0,1 1 1,0-1-1,0 1 0,1 0 0,0 0 0,-1 11 1,-1 36 323,2 0 1,3 1 0,13 83-1,-15-138-374,0 1 0,0-1 0,0 0 0,0 0 0,0 0 0,1 0 0,-1 0 0,0 1-1,1-1 1,-1 0 0,1 0 0,-1 0 0,1 0 0,-1 0 0,1 0 0,0 0 0,0 0-1,-1 0 1,1-1 0,0 1 0,0 0 0,0 0 0,0-1 0,0 1 0,0 0 0,0-1-1,0 1 1,0-1 0,0 1 0,0-1 0,0 0 0,1 1 0,-1-1 0,0 0 0,0 0-1,0 0 1,0 0 0,1 0 0,-1 0 0,0 0 0,0 0 0,2-1 0,1-1 39,-1 1 0,0-1 0,1 0 0,-1 0 0,0 0 0,0-1 0,0 1 0,0-1 0,0 1 0,0-1 0,3-6 0,15-23 491,-3 0-1,21-47 1,-10 17 1419,-25 137-1353,-4-74-600,0 1-1,0 0 0,0-1 0,1 1 0,-1-1 0,0 1 0,1-1 1,-1 1-1,1-1 0,-1 1 0,1-1 0,0 1 0,-1-1 0,1 0 1,0 1-1,0-1 0,0 0 0,0 0 0,0 1 0,1-1 0,-1 0 0,0 0 1,0-1-1,1 1 0,-1 0 0,1 0 0,-1 0 0,0-1 0,1 1 1,-1-1-1,1 1 0,0-1 0,-1 0 0,1 0 0,-1 1 0,1-1 1,-1 0-1,1 0 0,0-1 0,-1 1 0,1 0 0,-1 0 0,1-1 0,-1 1 1,1-1-1,-1 1 0,1-1 0,-1 0 0,1 0 0,1-1 0,11-7 33,0-1-1,0 0 0,-1 0 0,13-15 0,-3 4-9,-20 18-47,0 1 0,1-1 0,0 1 0,0-1 0,-1 1 0,1 1 0,6-3 0,-10 4 18,1 0 0,0 0 0,0-1 0,0 1 0,-1 0 1,1 1-1,0-1 0,0 0 0,0 0 0,-1 0 0,1 0 1,0 1-1,0-1 0,-1 0 0,1 1 0,0-1 0,0 0 1,-1 1-1,1-1 0,0 1 0,-1-1 0,1 1 1,-1-1-1,1 1 0,-1 0 0,1-1 0,-1 1 0,1 0 1,-1-1-1,0 1 0,1 0 0,-1 0 0,0-1 0,0 1 1,1 0-1,-1 0 0,0-1 0,0 1 0,0 0 0,0 0 1,0 0-1,0-1 0,0 1 0,0 0 0,-1 1 0,2 8 8,0-1 18,-1 1 0,1-1 0,1 1 0,0-1 0,5 16 0,-6-24-18,0 1 1,0 0 0,-1-1 0,1 1-1,0-1 1,0 1 0,1-1 0,-1 0-1,0 0 1,0 1 0,1-1 0,-1 0-1,0 0 1,1 0 0,-1 0 0,1 0-1,-1-1 1,1 1 0,0 0 0,-1-1-1,1 1 1,0-1 0,0 0 0,-1 1-1,1-1 1,0 0 0,0 0 0,-1 0-1,1 0 1,0 0 0,0-1 0,-1 1-1,1 0 1,0-1 0,-1 1 0,1-1-1,0 0 1,1-1 0,12-6 43,-1-1 0,-1-1 0,0 0 0,0 0 0,-1-1 0,0-1 0,20-26-1,14-12 2,-42 45-53,-2 3-2,-1 1 0,1-1-1,-1 0 1,1 1 0,0-1 0,0 1 0,-1 0 0,1 0 0,0-1 0,0 1 0,0 0 0,1 1 0,-1-1 0,0 0 0,3 0 0,-3 3 25,-1 0 0,0 0 0,-1 1-1,1-1 1,0 0 0,-1 1 0,1-1 0,-1 0 0,0 1 0,1-1 0,-1 1 0,-1-1 0,1 4 0,0-4 20,-2 21 191,1-17-219,0 0 0,1 1 1,0-1-1,0 0 0,0 0 0,1 0 0,0 0 1,2 10-1,-2-15-141,0-1 0,0 1 0,0-1 0,0 1 0,0-1 0,1 1 0,-1-1 0,0 0 0,0 0 0,0 1 0,1-1 0,-1 0 0,0 0 0,0 0 0,1 0 0,-1 0 0,0-1 0,0 1 0,0 0 0,1-1 0,-1 1 0,0 0 0,0-1 0,0 1 0,0-1 0,0 0 0,0 1 0,0-1 0,0 0 0,0 0 0,0 0 0,0 0 0,1-1 0,4-12-5588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0.816"/>
    </inkml:context>
    <inkml:brush xml:id="br0">
      <inkml:brushProperty name="width" value="0.025" units="cm"/>
      <inkml:brushProperty name="height" value="0.025" units="cm"/>
    </inkml:brush>
  </inkml:definitions>
  <inkml:trace contextRef="#ctx0" brushRef="#br0">7 129 12524,'0'0'7490,"-1"13"-7031,-4 63 376,7 121 1,-2-195-808,0 0 1,0 0-1,0 0 1,1 0 0,-1 0-1,1 0 1,-1 0-1,1 0 1,0 0-1,0 0 1,0-1 0,0 1-1,0 0 1,0-1-1,0 1 1,1-1 0,-1 1-1,1-1 1,-1 1-1,3 1 1,-3-3 15,0 0 1,1 0-1,-1 0 1,0 0 0,0 0-1,0 0 1,1 0-1,-1-1 1,0 1-1,0 0 1,0-1-1,1 1 1,-1-1-1,0 1 1,0-1-1,0 1 1,0-1-1,0 0 1,0 0-1,0 1 1,0-1-1,0 0 1,-1 0-1,1 0 1,0 0-1,0 0 1,-1 0 0,1 0-1,-1 0 1,1 0-1,-1 0 1,1-1-1,0-1 1,7-17 150,0-1 0,-1 0 0,-1 0 0,-1 0 0,-1-1 0,-1 0 0,-1 0 0,-1 0 0,-1 1 1,-4-41-1,-10 9-2,13 51-187,0 0 0,0 0 0,0 0 0,0 0 0,0 0 0,0 0 0,0 0 0,-1 0 0,1 0 0,-1 1 0,1-1 0,-1 1 0,0-1 1,0 1-1,0-1 0,1 1 0,-1 0 0,0 0 0,-1 0 0,-3-1 0,5 2-16,0 0-1,0 0 1,1 0 0,-1 1-1,0-1 1,0 0-1,0 1 1,0-1 0,0 0-1,0 1 1,1-1 0,-1 1-1,0 0 1,0-1 0,1 1-1,-1 0 1,0-1 0,1 1-1,-1 0 1,1 0 0,-1-1-1,1 1 1,-1 0 0,1 0-1,0 0 1,-1 0-1,1 0 1,0 0 0,0-1-1,-1 1 1,1 0 0,0 0-1,0 0 1,0 1 0,-2 41-77,3-36 77,-2-4 10,1 0 0,0-1 1,0 1-1,0 0 0,1-1 0,-1 1 0,0 0 1,1-1-1,0 1 0,0-1 0,0 1 1,0-1-1,0 0 0,0 1 0,0-1 0,1 0 1,-1 0-1,1 1 0,0-1 0,0-1 1,0 1-1,0 0 0,0 0 0,0-1 0,0 1 1,0-1-1,0 0 0,1 1 0,-1-1 1,1 0-1,-1 0 0,1-1 0,-1 1 0,1-1 1,0 1-1,-1-1 0,5 0 0,0 0 23,0 0-1,0-1 0,-1 0 0,1 0 0,0-1 1,-1 0-1,0 0 0,1-1 0,-1 1 0,0-1 1,0-1-1,0 1 0,-1-1 0,6-4 1,0-2 35,-2 0 0,0 0 0,0-1 1,0 0-1,-2 0 0,1-1 1,-2 0-1,1 0 0,-2-1 1,1 0-1,-2 0 0,6-22 1,-18 140-769,3-80 513,2 0 1,1 0-1,1 0 1,5 46-1,-4-68 41,1-1 1,-1 0-1,1 0 0,0 0 0,0 0 0,0 0 0,0 0 0,0 0 0,0 0 0,0 0 1,1 0-1,-1-1 0,1 1 0,-1 0 0,1-1 0,0 1 0,-1-1 0,1 0 0,0 0 0,0 0 1,0 0-1,0 0 0,3 1 0,-1 0-438,1-1 1,0 0-1,0 0 0,-1-1 0,1 1 1,0-1-1,0 0 0,0 0 1,7-2-1,18-7-4510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9:41.927"/>
    </inkml:context>
    <inkml:brush xml:id="br0">
      <inkml:brushProperty name="width" value="0.025" units="cm"/>
      <inkml:brushProperty name="height" value="0.025" units="cm"/>
    </inkml:brush>
  </inkml:definitions>
  <inkml:trace contextRef="#ctx0" brushRef="#br0">7214 91 4100,'-86'13'1251,"-1"-4"-1,1-4 1,-94-6-1,-259-45 303,238 26-1452,-293 8 0,114 8-62,-648-18-7,-153 9 64,-350 13 544,1347 6-622,1 8 0,-336 69 0,459-69-30,0 2-1,1 3 1,-97 44 0,133-51 24,-1 0 0,2 2 0,0 1 0,0 0 0,2 1 1,0 2-1,1 0 0,0 1 0,2 0 0,0 2 0,-18 29 0,29-37-23,0 1 0,0-1 0,2 1 1,-1 0-1,2 0 0,0 0 0,1 1 0,-1 14 0,1 4-18,2 0-1,6 47 0,-4-64 28,1 1 1,1 0-1,0-1 0,1 0 0,1 0 1,0 0-1,1 0 0,1-1 0,0 0 1,1-1-1,22 26 0,-16-23-2,2-2-1,-1 0 1,2-1-1,0 0 1,1-2-1,0 0 1,0-1-1,24 9 1,0-3-4,1-1 1,0-3 0,55 9 0,130 8 22,388-18 110,-1-50-79,-579 35-41,-26 2-3,1692-103 28,-1135 82-59,371-9-139,187-24 116,-686 26 40,66-23 12,-364 28 0,212-66 0,-334 84 17,-1-1 1,0-1-1,0 0 0,-1-1 1,20-14-1,-29 16-7,-1 0 0,0 0 0,0 0 0,-1-1 0,0-1 0,0 1 0,-1-1 0,0 0 0,0 0 0,-1-1 0,5-14 0,6-15 37,14-56-1,-27 80 3,0 1 0,0-1 0,-2 0 0,0 0 1,0 0-1,-2 0 0,-3-22 0,2 30-16,0 0 1,-1 0-1,0 0 1,0 0-1,0 1 1,-1-1-1,0 1 1,-1 0-1,1 0 1,-1 1-1,0-1 1,-1 1-1,1 0 1,-1 0 0,0 1-1,-7-4 1,-9-6 141,0 2 0,-1 0 0,-32-11 0,16 10 23,-1 1 0,-1 2-1,0 2 1,-50-4-1,-165 3 324,-15-1-3530,200 1 63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2.440"/>
    </inkml:context>
    <inkml:brush xml:id="br0">
      <inkml:brushProperty name="width" value="0.025" units="cm"/>
      <inkml:brushProperty name="height" value="0.025" units="cm"/>
    </inkml:brush>
  </inkml:definitions>
  <inkml:trace contextRef="#ctx0" brushRef="#br0">154 165 13389,'0'0'1163,"-4"-9"791,3 8-1922,0-1 66,-1 0 0,0-1 1,1 1-1,0-1 0,-1 0 1,1 1-1,0-1 1,1 0-1,-1 0 0,0 1 1,1-1-1,-1 0 1,1 0-1,0 0 0,0 0 1,0 0-1,0 0 0,1 0 1,-1 1-1,1-1 1,0 0-1,0 0 0,0 1 1,0-1-1,0 0 0,0 1 1,1-1-1,0 1 1,-1-1-1,1 1 0,0 0 1,4-4-1,4-2 68,0 0-1,1 1 1,0 0-1,0 1 1,23-10-1,-29 14-122,0 0 0,0 0 0,1 1 0,-1-1 0,0 1 0,1 0 0,-1 1 0,0-1 0,1 1 0,-1 0 0,1 0 0,-1 1 0,1 0 0,-1 0 0,0 0 0,8 3 0,-11-3-45,-1 0 0,1 0 0,-1 0-1,0 0 1,1 0 0,-1 0 0,0 0-1,0 1 1,1-1 0,-1 1 0,0-1-1,0 0 1,-1 1 0,1 0 0,0-1-1,0 1 1,-1-1 0,1 1 0,-1 0-1,1 3 1,-1 0 11,1-1-1,-2 1 1,1 0-1,0-1 0,-1 1 1,0 0-1,-2 8 1,-3 1 53,1 0 0,-2 0 0,0 0 0,-9 12 0,-16 17 102,-68 71 0,74-88-100,2 0-1,0 2 1,2 1 0,1 0 0,1 2 0,-20 41-1,39-70-50,-1 0-1,1 0 0,0 1 0,0-1 0,0 0 0,1 0 0,-1 1 0,0-1 1,1 1-1,0-1 0,-1 1 0,1-1 0,0 0 0,0 1 0,1-1 0,-1 1 1,0-1-1,1 1 0,-1-1 0,1 0 0,0 1 0,0-1 0,0 0 1,0 0-1,3 4 0,0-3 1,-1-1 0,1 0 0,0 0 0,0 0-1,1 0 1,-1-1 0,0 1 0,0-1 0,1 0 0,-1 0 0,1-1 0,-1 0 0,9 0 0,30 0 107,-1-2 0,0-1 0,66-16 0,121-41 301,-218 57-420,-5 1-47,4 0-372,-1-1 1,1 0 0,-1-1 0,11-6-1,-20 10 339,1 0 0,0-1 0,0 1 0,0-1 0,0 1 0,0-1 0,-1 1 0,1-1 0,0 0 0,-1 1 0,1-1 0,0 0 0,-1 0 0,1 0 0,-1 1 0,1-1 0,-1 0 0,1 0 0,-1 0 0,0 0 0,1 0 0,-1 0-1,0 0 1,0 0 0,0 0 0,0 0 0,1 0 0,-2 0 0,1 0 0,0 0 0,0 0 0,0 0 0,0 1 0,0-1 0,-1 0 0,1 0 0,-1 0 0,1 0 0,0 0 0,-1 0 0,1 0 0,-1 1 0,0-1 0,1 0 0,-1 0 0,0 1 0,1-1 0,-1 0 0,0 1-1,0-1 1,0 1 0,1-1 0,-3 0 0,-31-19-6417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1.158"/>
    </inkml:context>
    <inkml:brush xml:id="br0">
      <inkml:brushProperty name="width" value="0.025" units="cm"/>
      <inkml:brushProperty name="height" value="0.025" units="cm"/>
    </inkml:brush>
  </inkml:definitions>
  <inkml:trace contextRef="#ctx0" brushRef="#br0">86 133 11723,'0'0'4938,"-8"8"-2851,0-1-1705,1 1 0,0-1 0,0 1 0,1 0 0,0 1 0,0-1 0,1 1 0,0 0 0,1 1-1,-1-1 1,2 1 0,-5 20 0,8-29-372,0-1-1,0 1 1,0 0-1,1 0 1,-1 0-1,0-1 1,1 1 0,-1 0-1,1 0 1,-1-1-1,1 1 1,-1 0-1,1-1 1,-1 1 0,1 0-1,-1-1 1,1 1-1,0-1 1,0 1-1,-1-1 1,1 0 0,0 1-1,0-1 1,-1 0-1,1 1 1,0-1-1,0 0 1,0 0-1,-1 0 1,1 0 0,0 1-1,0-1 1,0 0-1,0-1 1,-1 1-1,1 0 1,0 0 0,0 0-1,0 0 1,0-1-1,-1 1 1,1 0-1,1-1 1,38-12 231,-30 8-190,-1-1-1,1 1 1,-1-2-1,-1 1 1,1-1-1,9-11 1,-17 17-16,1-1 0,-1 1 1,0 0-1,0-1 1,0 1-1,0-1 1,0 1-1,0-1 1,0 1-1,0-1 0,-1 0 1,1 1-1,-1-1 1,1 0-1,-1 0 1,0 1-1,1-1 1,-1 0-1,0 0 0,0 0 1,0 1-1,-1-1 1,1 0-1,0 0 1,-1 1-1,1-1 1,-1 0-1,1 0 0,-1 1 1,0-1-1,0 1 1,0-1-1,0 1 1,0-1-1,0 1 1,0-1-1,0 1 0,0 0 1,-1 0-1,1-1 1,-1 1-1,1 0 1,-1 0-1,-2-1 1,-2-1-32,1-1 1,0 0-1,-1 0 1,2 0-1,-8-7 1,12 11-7,0-1 1,-1 1 0,1-1 0,0 1 0,-1-1-1,1 1 1,0-1 0,0 1 0,-1-1 0,1 1-1,0-1 1,0 1 0,0-1 0,0 1 0,0-1-1,0 0 1,0 1 0,0-1 0,0 1 0,0-1-1,0 1 1,0-1 0,0 0 0,0 1 0,0-1 0,1 0-1,0 0-10,0 0 0,0 0-1,0 0 1,0 0 0,1 1-1,-1-1 1,0 0 0,1 1-1,-1-1 1,0 1-1,1-1 1,-1 1 0,1-1-1,-1 1 1,3 0 0,9-2-27,88-19-2934,-89 18 1715,-1-1-1,1-1 1,-1 0 0,0 0 0,0-1 0,14-10 0,8-11-3915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1.787"/>
    </inkml:context>
    <inkml:brush xml:id="br0">
      <inkml:brushProperty name="width" value="0.025" units="cm"/>
      <inkml:brushProperty name="height" value="0.025" units="cm"/>
    </inkml:brush>
  </inkml:definitions>
  <inkml:trace contextRef="#ctx0" brushRef="#br0">49 106 11883,'0'0'2701,"-7"9"-747,2-2-1815,0 0-1,1 1 0,0 0 1,0 0-1,1 0 1,0 0-1,0 1 0,1-1 1,0 1-1,0-1 1,1 1-1,0 17 0,-1-12-189,2 1-1,0-1 1,0 0-1,1 1 1,1-1-1,1 0 1,0 0 0,0 0-1,2-1 1,0 1-1,0-1 1,1 0-1,11 18 1,-16-30 22,-1 0 0,1 1 1,0-1-1,-1 0 0,1 0 0,0 0 1,0 0-1,0 0 0,0 0 1,0-1-1,-1 1 0,2 0 1,-1 0-1,0-1 0,0 1 0,0-1 1,0 1-1,0-1 0,0 1 1,1-1-1,-1 0 0,0 1 1,0-1-1,1 0 0,-1 0 0,0 0 1,0 0-1,2 0 0,-1-1 30,0 0 0,0 0 0,0 0 0,-1-1-1,1 1 1,0 0 0,-1-1 0,1 1 0,-1-1-1,1 0 1,-1 0 0,0 1 0,0-1 0,2-3-1,3-9-176,0 0-1,0 0 0,4-20 1,-3 4 80,14-49 26,-13 56 749,-6 20-18,-1 8 268,-2-3-930,1 0 0,0 0 0,0 0-1,0-1 1,0 1 0,1 0 0,-1 0 0,0 0-1,1-1 1,-1 1 0,1 0 0,0-1 0,-1 1-1,1 0 1,0-1 0,0 1 0,0-1 0,0 1-1,0-1 1,3 3 0,-3-4 5,1 1 0,-1-1 0,1 1 0,-1-1 0,0 0 0,1 1 0,-1-1 0,1 0 0,-1 0 0,1 0 0,-1 0-1,1 0 1,-1 0 0,1-1 0,-1 1 0,1 0 0,-1-1 0,0 1 0,3-2 0,2-1 19,0 0 0,0-1 0,-1 0 0,1 0 0,-1 0 0,0-1-1,0 1 1,0-1 0,7-10 0,-4 1 69,0-1 0,-1 0 0,-1 0 1,0 0-1,-1-1 0,-1 1 0,0-1 0,-1 0 0,-1-1 0,0 1 0,-2-25 0,-3 30 510,-5 16 118,-5 20-200,9-5-374,0 0 1,1 1-1,1-1 1,1 1 0,0-1-1,2 1 1,5 31-1,-4-39-106,1 0 1,0 0-1,1 0 1,1 0-1,0-1 1,1 0-1,0 0 0,0 0 1,1-1-1,1 0 1,0 0-1,16 15 1,4-4 69,-27-22-130,0 1 0,0 0 0,1 0 0,-1 0-1,0-1 1,0 1 0,1-1 0,-1 1 0,0-1 0,1 1 0,-1-1 0,1 0-1,-1 0 1,0 0 0,1 1 0,-1-1 0,1-1 0,-1 1 0,0 0 0,1 0-1,-1 0 1,2-1 0,-2 0-14,-1 0 0,0 0-1,1 1 1,-1-1-1,0 0 1,1 0 0,-1 1-1,0-1 1,0 0 0,0 0-1,0 0 1,0 0 0,0 1-1,0-1 1,0 0 0,0 0-1,0 0 1,0 0 0,-1 1-1,1-1 1,0 0 0,0 0-1,-1 1 1,1-1-1,-1-1 1,-12-20-279,-13-9 147,-2 1 0,-45-38 0,-22-24 744,95 92-553,-1 0 0,1-1 0,-1 1 0,1 0 1,-1-1-1,1 1 0,0-1 0,-1 1 0,1 0 0,-1-1 1,1 1-1,0-1 0,-1 1 0,1-1 0,0 1 0,-1-1 1,1 1-1,0-1 0,0 0 0,0 1 0,0-1 0,-1 1 1,1-1-1,0 1 0,0-1 0,0 0 0,0 1 1,0-1-1,0 1 0,0-1 0,1 0 0,-1 1 0,0-1 1,0 1-1,0-1 0,1 1 0,-1-1 0,0 1 0,0-1 1,1 1-1,-1-1 0,1 1 0,-1-1 0,0 1 0,1-1 1,-1 1-1,1 0 0,-1-1 0,1 1 0,-1 0 0,1-1 1,-1 1-1,1 0 0,-1 0 0,1 0 0,0-1 0,-1 1 1,1 0-1,-1 0 0,1 0 0,-1 0 0,1 0 0,0 0 1,-1 0-1,2 0 0,53 1-352,-37 0 418,74-1-3961,-44 0-3508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3.387"/>
    </inkml:context>
    <inkml:brush xml:id="br0">
      <inkml:brushProperty name="width" value="0.025" units="cm"/>
      <inkml:brushProperty name="height" value="0.025" units="cm"/>
    </inkml:brush>
  </inkml:definitions>
  <inkml:trace contextRef="#ctx0" brushRef="#br0">59 391 14926,'0'0'945,"-1"-8"534,-1-26 293,2 33-1740,1 1 0,-1 0 0,0-1 0,0 1 0,0-1 0,0 1 0,0 0 0,0-1 0,0 1 0,0-1 0,0 1 0,0 0 0,-1-1 0,1 1-1,0 0 1,0-1 0,0 1 0,0-1 0,-1 1 0,1 0 0,0-1 0,0 1 0,-1 0 0,1 0 0,0-1 0,0 1 0,-1 0 0,1 0 0,0-1 0,-1 1 0,1 0 0,0 0 0,-1 0 0,1-1 0,0 1 0,-1 0 0,1 0 0,-1 0 0,1 0-1,0 0 1,-1 0 0,1 0 0,-1 0 0,1 0 0,0 0 0,-1 0 0,1 0 0,0 0 0,-1 0 0,1 0 0,-1 0 0,1 1 0,0-1 0,-1 0 0,1 0 0,-1 1 0,-12 12 586,7 0-512,1 1 0,1-1 1,0 1-1,1 0 0,1 0 1,0 0-1,0 0 0,2 1 1,0-1-1,0 0 0,6 27 1,-6-39-101,0 0 1,1 1-1,0-1 0,-1 0 1,1 0-1,0 0 1,0 0-1,0 0 1,0 0-1,1 0 1,-1 0-1,0 0 0,1 0 1,-1-1-1,1 1 1,0 0-1,0-1 1,-1 0-1,1 1 1,0-1-1,0 0 0,0 0 1,1 0-1,-1 0 1,0 0-1,3 0 1,-1 0 19,-1-1 1,1 0-1,-1 0 1,1 0-1,-1 0 1,1 0-1,-1-1 1,1 1-1,-1-1 1,1 0-1,-1 0 1,1 0-1,-1-1 1,0 1-1,0-1 1,5-3-1,-7 4-28,0 0-1,1 0 0,-1 0 1,1 0-1,-1 0 1,1 0-1,-1 1 0,1-1 1,0 0-1,-1 1 0,1-1 1,0 1-1,-1-1 1,1 1-1,0 0 0,0 0 1,-1 0-1,1 0 1,0 0-1,0 0 0,1 1 1,-1 0-6,-1 0 0,0 0 0,1 0 0,-1 0 0,0 0 0,0 0-1,0 0 1,0 1 0,0-1 0,0 0 0,0 1 0,-1-1 0,1 1 0,0-1 0,-1 0 0,1 1 0,-1 0 0,1 2 0,1 10-9,0 0-1,-1 0 0,-1 0 1,-2 17-1,2-20 92,-2 10 54,0-1-1,-1 1 1,-1 0 0,-1-1-1,-1 0 1,-1-1-1,0 1 1,-2-1 0,0 0-1,-12 18 1,20-36-61,0 0 1,0 0-1,1 1 0,-1-1 0,0 0 1,0 0-1,0 0 0,0 0 0,-1 0 1,1 0-1,0 0 0,0 0 0,0-1 1,-3 2-1,4-2-50,-1 0 1,1 0-1,-1 0 1,1 0-1,0 0 1,-1-1-1,1 1 1,-1 0-1,1 0 0,0 0 1,-1-1-1,1 1 1,0 0-1,-1 0 1,1-1-1,0 1 1,-1 0-1,1-1 1,0 1-1,0 0 1,-1-1-1,1 1 0,0 0 1,0-1-1,0 1 1,0-1-1,0 1 1,-1 0-1,1-1 1,0 1-1,0-1 1,-3-45 244,3 39-277,1-22 13,2 1-1,1-1 1,1 1-1,1 0 1,20-52-1,67-131-14,-85 194 17,36-62 0,-30 58 0,-1-2 0,-2 0 0,0 0 0,8-26 0,-19 48-2,0 1 1,0 0-1,1-1 1,-1 1-1,0 0 1,0-1-1,0 1 1,0 0-1,0-1 1,1 1-1,-1-1 1,0 1-1,0 0 0,0-1 1,0 1-1,0-1 1,0 1-1,0 0 1,0-1-1,0 1 1,-1 0-1,1-1 1,0 1-1,0-1 0,0 1 1,0 0-1,-1-1 1,1 1-1,0 0 1,0-1-1,0 1 1,-1 0-1,1-1 1,-12 7-118,-12 20-84,12-6 163,0 0 0,2 1 0,-14 37 0,20-48 28,1 1 0,1-1 0,0 1 0,0 0-1,1 0 1,0 0 0,1 0 0,0 0 0,1 0 0,2 12 0,-3-22 20,1 1-1,0 0 1,-1 0 0,1 0 0,0-1 0,0 1 0,1-1 0,-1 1 0,0-1 0,0 1-1,1-1 1,-1 1 0,1-1 0,-1 0 0,1 0 0,0 0 0,-1 0 0,1 0 0,0 0 0,0 0-1,-1-1 1,1 1 0,0-1 0,0 1 0,0-1 0,0 0 0,0 0 0,0 0 0,0 0-1,0 0 1,0 0 0,0 0 0,0-1 0,0 1 0,2-1 0,3-1 24,1 1 0,-1-1-1,0-1 1,0 1 0,0-1 0,0 0 0,-1-1 0,9-4 0,3-8-22,-1 0-1,-1-1 1,0 0 0,-1-1-1,-1-1 1,-1-1 0,0 0-1,-1 0 1,-2-1 0,0-1-1,-1 0 1,-1 0 0,-2 0-1,0-1 1,6-45 0,-5 27-37,-3 24 14,-1-1 1,2-27 0,-5 44-79,-23 36-325,4-2 346,0 0 1,-21 57 0,35-77 69,1 0 0,0 0 0,1 0 0,0 0 0,1 1 0,1-1 0,0 1 0,1 0-1,0-1 1,5 25 0,-5-35 6,1 0 0,0 0 0,0 0-1,0 0 1,0 0 0,0 0 0,1-1-1,0 1 1,-1 0 0,1-1-1,0 1 1,0-1 0,0 0 0,0 0-1,1 0 1,-1 0 0,1 0 0,-1 0-1,1 0 1,0-1 0,-1 1 0,1-1-1,0 0 1,0 0 0,0 0 0,0 0-1,0-1 1,0 1 0,4-1 0,-3 1 42,1-1 1,0-1-1,0 1 1,-1-1-1,1 0 1,0 0-1,-1 0 1,1 0-1,-1-1 1,1 0-1,-1 0 1,0 0-1,0 0 1,0-1 0,0 0-1,0 0 1,0 0-1,4-5 1,-1 0 17,-1 0 0,-1 0 0,1 0 0,-1-1 0,0 0 0,-1 0 0,0 0 0,-1-1 0,0 1 0,0-1 0,-1 0 0,0 0 1,-1 0-1,0 0 0,-1-19 0,0 29-70,0 0 1,0 0 0,0 0 0,0 1 0,0-1-1,0 0 1,-1 0 0,1 0 0,0 0 0,0 1-1,0-1 1,0 0 0,-1 0 0,1 0-1,0 0 1,0 0 0,0 0 0,-1 0 0,1 0-1,0 0 1,0 1 0,0-1 0,-1 0 0,1 0-1,0 0 1,0 0 0,0 0 0,-1 0-1,1 0 1,0 0 0,0-1 0,-1 1 0,1 0-1,0 0 1,0 0 0,0 0 0,-1 0 0,1 0-1,0 0 1,0 0 0,0-1 0,0 1-1,-1 0 1,1 0 0,0 0 0,0 0 0,0 0-1,0-1 1,0 1 0,0 0 0,-1 0 0,1 0-1,0-1 1,0 1 0,0 0 0,0 0-1,0 0 1,0-1 0,0 1 0,0 0 0,0 0-1,0-1 1,0 1 0,0 0 0,0 0-1,-10 19-248,10-18 243,0 0 0,0 0 0,0 1-1,0-1 1,0 0 0,0 0 0,0 1 0,0-1 0,1 0-1,-1 0 1,0 0 0,1 1 0,-1-1 0,1 0-1,-1 0 1,1 0 0,0 0 0,-1 0 0,1 0-1,0 0 1,0 0 0,0 0 0,-1-1 0,1 1-1,2 1 1,-1-1 10,0 0-1,0-1 1,0 1 0,1-1-1,-1 1 1,0-1-1,1 0 1,-1 1 0,0-1-1,1-1 1,-1 1-1,4-1 1,2 0 18,0-1 1,0-1 0,0 1-1,0-1 1,-1-1-1,1 1 1,6-6 0,-4 2-3,0-1 1,-1 0 0,0-1 0,0 0 0,-1 0 0,0-1 0,0 0 0,-1 0 0,-1-1 0,0 1 0,0-2 0,-1 1 0,-1-1 0,0 1 0,0-1 0,-1 0 0,-1-1 0,2-21 0,-4 34-21,0-1 1,0 1-1,0 0 0,0 0 1,0 0-1,0-1 0,-1 1 0,1 0 1,0 0-1,0 0 0,0-1 1,0 1-1,-1 0 0,1 0 0,0 0 1,0 0-1,0-1 0,-1 1 1,1 0-1,0 0 0,0 0 0,0 0 1,-1 0-1,1 0 0,0 0 0,0 0 1,-1 0-1,1 0 0,0 0 1,0 0-1,-1 0 0,1 0 0,0 0 1,0 0-1,-1 0 0,1 0 1,0 0-1,0 0 0,-1 0 0,1 0 1,0 0-1,0 0 0,0 1 1,-1-1-1,1 0 0,0 0 0,0 0 1,0 0-1,-1 0 0,1 1 1,0-1-1,0 0 0,0 0 0,0 1 1,0-1-1,-1 0 0,1 0 0,0 1 1,-14 12-158,5 2 139,0 1 1,2 0-1,-1 0 0,2 0 1,0 1-1,1 0 0,1 0 1,0 0-1,2 1 0,0-1 1,0 1-1,2 0 1,0-1-1,4 21 0,-3-34 27,0 0 0,1 0 0,0 0 0,0 0 0,0-1 0,0 1 0,1 0 0,-1-1 0,1 0 0,0 1 0,0-1 0,0 0 0,1-1 0,-1 1 0,1-1 0,-1 1 0,1-1 0,0 0 0,0 0 0,0-1 0,0 1 0,0-1 0,0 0 0,0 0 0,1 0 0,-1 0 0,0-1 0,1 0 0,-1 0 0,0 0 0,8-2 0,-10 1 5,0 0-1,-1 0 0,1 0 0,0-1 0,-1 1 0,1 0 1,-1-1-1,0 1 0,1-1 0,-1 0 0,0 1 0,0-1 1,0 0-1,0 0 0,-1 0 0,1 0 0,0 0 0,-1 0 0,1 0 1,-1 0-1,1-3 0,0-51 81,-1 42-85,-1 2-34,0 0 1,0 0-1,-1 0 0,-1 0 1,0 0-1,-1 1 1,0-1-1,0 1 0,-1 0 1,-1 1-1,0-1 1,-1 1-1,1 0 1,-2 0-1,0 1 0,0 0 1,-11-9-1,68 37-1488,-32-13-947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3.721"/>
    </inkml:context>
    <inkml:brush xml:id="br0">
      <inkml:brushProperty name="width" value="0.025" units="cm"/>
      <inkml:brushProperty name="height" value="0.025" units="cm"/>
    </inkml:brush>
  </inkml:definitions>
  <inkml:trace contextRef="#ctx0" brushRef="#br0">1 1 10570,'0'8'2755,"7"-2"-2916,14-4 610,8 0-801,-1-2-9097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4.222"/>
    </inkml:context>
    <inkml:brush xml:id="br0">
      <inkml:brushProperty name="width" value="0.025" units="cm"/>
      <inkml:brushProperty name="height" value="0.025" units="cm"/>
    </inkml:brush>
  </inkml:definitions>
  <inkml:trace contextRef="#ctx0" brushRef="#br0">40 178 9897,'0'0'7565,"-7"10"-6113,-19 30-342,26-40-1069,-1 1 0,1-1 1,-1 1-1,1-1 0,-1 1 0,1 0 0,-1-1 0,1 1 0,0 0 0,-1-1 0,1 1 0,0 0 0,0-1 0,-1 1 0,1 0 1,0 0-1,0-1 0,0 1 0,0 0 0,0-1 0,0 1 0,0 0 0,0 0 0,0-1 0,1 1 0,-1 0 0,0-1 0,0 1 1,1 0-1,-1 0 0,0-1 0,1 1 0,-1-1 0,0 1 0,1 0 0,-1-1 0,1 1 0,-1-1 0,1 1 0,-1-1 1,1 1-1,0-1 0,-1 0 0,1 1 0,0-1 0,-1 0 0,1 1 0,0-1 0,-1 0 0,1 0 0,0 0 0,-1 1 0,3-1 1,34-4 900,-29 1-825,0-1-1,0 0 1,0-1 0,0 0 0,-1 0 0,0-1 0,0 0 0,0 0 0,-1 0 0,0-1 0,0 0 0,-1 0 0,0-1 0,5-8-1,-5 8-73,-1-1-1,1 0 0,-1 0 0,-1 0 0,0-1 0,0 1 0,-1-1 0,0 0 0,-1 0 0,0 1 0,0-1 0,-2-17 0,1 27-40,0-1 0,0 0 0,0 0 0,0 0 0,-1 0 0,1 0 0,0 0 0,-1 1 0,1-1 0,0 0-1,-1 0 1,1 0 0,-1 1 0,1-1 0,-1 0 0,0 1 0,1-1 0,-1 1 0,0-1 0,1 0 0,-1 1 0,0-1-1,0 1 1,0 0 0,1-1 0,-1 1 0,0 0 0,0-1 0,0 1 0,0 0 0,0 0 0,0 0 0,1 0-1,-1 0 1,0 0 0,0 0 0,0 0 0,-1 0 0,0 1-13,-1-1-1,1 1 1,0-1-1,-1 1 1,1 0-1,0 0 1,0 0 0,0 1-1,0-1 1,0 0-1,0 1 1,0-1-1,-3 4 1,0 2-11,0 0 0,0 0 1,1 1-1,-1 0 0,2 0 0,-1 0 0,1 1 0,1-1 1,-1 1-1,0 9 0,-1 5-24,2 0-1,1 39 1,0-58 26,1 0-1,1 0 1,-1 0 0,0-1 0,1 1-1,0 0 1,0 0 0,0-1-1,0 1 1,1-1 0,0 1 0,-1-1-1,1 0 1,0 1 0,0-1-1,1 0 1,-1 0 0,1 0 0,0-1-1,-1 1 1,1-1 0,0 1-1,0-1 1,1 0 0,-1 0 0,0-1-1,1 1 1,-1 0 0,1-1-1,0 0 1,-1 0 0,1 0 0,0-1-1,0 1 1,-1-1 0,1 0-1,0 0 1,0 0 0,0 0 0,-1-1-1,1 1 1,0-1 0,0 0-1,4-2 1,2-1-508,1 0 0,-1 0 0,0-1 0,-1-1 0,1 0-1,-1 0 1,17-15 0,-3 0-3042,32-40 0,-17 12-1582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4.554"/>
    </inkml:context>
    <inkml:brush xml:id="br0">
      <inkml:brushProperty name="width" value="0.025" units="cm"/>
      <inkml:brushProperty name="height" value="0.025" units="cm"/>
    </inkml:brush>
  </inkml:definitions>
  <inkml:trace contextRef="#ctx0" brushRef="#br0">134 0 11883,'0'0'2782,"-10"8"-300,-5 6-1927,2-1 0,-1 2 0,-17 24 0,25-30-288,-1 1 0,1-1 0,1 1 0,0 1 0,0-1 0,1 1 0,0-1 0,-4 23 0,8-32-266,0-1 1,-1 1-1,1-1 1,0 1-1,0-1 0,1 1 1,-1-1-1,0 1 1,0-1-1,0 0 0,0 1 1,0-1-1,0 1 1,1-1-1,-1 1 0,0-1 1,0 1-1,1-1 1,-1 0-1,0 1 0,1-1 1,-1 1-1,0-1 1,1 0-1,-1 0 0,0 1 1,1-1-1,-1 0 1,1 1-1,-1-1 1,1 0-1,0 0 0,22 1 138,28-14 131,-49 12-261,28-8-49,-1 1-1,1 1 1,0 2-1,40-3 1,-69 8 38,0 0 0,1 0 0,-1 0 0,0-1 1,1 1-1,-1 1 0,0-1 0,1 0 1,-1 0-1,0 0 0,1 1 0,-1-1 0,0 0 1,0 1-1,1-1 0,-1 1 0,0 0 1,0-1-1,0 1 0,0 0 0,0 0 1,0 0-1,0 0 0,0 0 0,0 0 0,0 0 1,0 0-1,-1 0 0,1 0 0,0 0 1,-1 0-1,1 1 0,-1-1 0,1 0 1,-1 1-1,0-1 0,1 0 0,-1 0 0,0 1 1,0-1-1,0 0 0,0 1 0,0 1 1,-1 2 116,0 0 0,0-1 0,0 1 0,-1-1 0,0 1 0,0-1 0,0 0 0,0 0 0,0 0 0,-1 0 0,-3 5 0,-17 16 861,-33 29 1,47-46-1081,-1 0 1,0-1-1,0 0 1,-1 0-1,1-1 0,-23 8 1,33-14 27,0 0 0,0 0-1,0 0 1,0 0 0,1 0 0,-1 0 0,0 0 0,0 0-1,0 0 1,0 0 0,0 0 0,0 0 0,0 0 0,0-1 0,0 1-1,0 0 1,0 0 0,0 0 0,1 0 0,-1 0 0,0 0-1,0 0 1,0 0 0,0 0 0,0-1 0,0 1 0,0 0 0,0 0-1,0 0 1,0 0 0,0 0 0,0 0 0,0 0 0,0 0-1,0-1 1,0 1 0,0 0 0,0 0 0,0 0 0,0 0 0,0 0-1,0 0 1,-1 0 0,1 0 0,0 0 0,0-1 0,0 1-1,0 0 1,0 0 0,0 0 0,0 0 0,0 0 0,0 0-1,0 0 1,0 0 0,0 0 0,-1 0 0,1 0 0,0 0 0,0 0-1,0 0 1,0 0 0,0 0 0,0 0 0,0 0 0,0 0-1,-1 0 1,1 0 0,0 0 0,0-1-524,9-14-5763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4.917"/>
    </inkml:context>
    <inkml:brush xml:id="br0">
      <inkml:brushProperty name="width" value="0.025" units="cm"/>
      <inkml:brushProperty name="height" value="0.025" units="cm"/>
    </inkml:brush>
  </inkml:definitions>
  <inkml:trace contextRef="#ctx0" brushRef="#br0">4 0 7815,'0'0'7485,"0"11"-6028,-1 11-937,-2 44 1349,3 0 1,3 0-1,12 69 0,-14-129-1804,1-1 0,-1 1 0,1-1-1,0 0 1,0 0 0,1 1 0,0-2 0,0 1 0,0 0-1,0 0 1,7 6 0,-8-9-28,0-1 1,0 1-1,0-1 0,0 1 0,0-1 0,1 0 1,-1 0-1,0 0 0,0 0 0,1-1 1,-1 1-1,1 0 0,-1-1 0,1 0 1,-1 0-1,0 1 0,1-1 0,-1-1 1,1 1-1,-1 0 0,1-1 0,-1 1 1,1-1-1,-1 0 0,0 1 0,1-1 1,-1 0-1,0-1 0,3-1 0,4-3 117,-1 0 0,0-1 0,0 0 0,-1-1 0,0 0 0,0 0-1,-1 0 1,0-1 0,0 0 0,6-14 0,4-12-42,19-53 0,-26 62-186,-2 8-125,0-1-1,-2 1 1,0-1-1,-1 0 1,3-33-1,-8 61-9361,-2 1 2013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5.262"/>
    </inkml:context>
    <inkml:brush xml:id="br0">
      <inkml:brushProperty name="width" value="0.025" units="cm"/>
      <inkml:brushProperty name="height" value="0.025" units="cm"/>
    </inkml:brush>
  </inkml:definitions>
  <inkml:trace contextRef="#ctx0" brushRef="#br0">0 1 11755,'0'0'3523,"9"52"-1441,5-40-1153,6-3-416,3-3-193,2-6-224,4 0-608,1-12-2467,-5-7-2562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5.845"/>
    </inkml:context>
    <inkml:brush xml:id="br0">
      <inkml:brushProperty name="width" value="0.025" units="cm"/>
      <inkml:brushProperty name="height" value="0.025" units="cm"/>
    </inkml:brush>
  </inkml:definitions>
  <inkml:trace contextRef="#ctx0" brushRef="#br0">52 164 5894,'0'0'6929,"-7"11"-4324,-1 1-1952,1 1 0,0 0 0,1 0 0,-7 25 0,12-35-531,0 0-1,1-1 0,-1 1 0,1 0 0,-1 0 1,1 1-1,0-1 0,1 0 0,-1 0 0,0 0 1,1 0-1,0-1 0,-1 1 0,3 5 0,-2-6-86,1 0 1,-1-1-1,1 1 0,-1-1 0,1 1 0,0-1 0,0 1 0,0-1 0,0 0 0,0 0 0,0 0 0,0 0 1,0 0-1,0 0 0,0 0 0,0-1 0,1 1 0,-1-1 0,0 0 0,0 1 0,1-1 0,-1 0 0,3-1 1,0 1 0,0 0 0,0 0 0,1-1 0,-1 0 0,0 0 0,0 0 0,0 0 0,0-1 0,0 0-1,0 0 1,0-1 0,-1 1 0,1-1 0,-1 0 0,0 0 0,1 0 0,-1-1 0,-1 0 0,1 1 0,-1-1 0,1-1 0,-1 1 0,0 0 0,-1-1 0,1 1 0,-1-1 0,0 0 0,0 0 0,0 0 0,-1 0 0,1 0 0,-1 0 0,-1-1 0,1-6 0,-3-41 118,2 52-154,0 0-1,0 0 1,-1 0-1,1 0 1,0 0-1,-1 0 1,1 1-1,0-1 1,-1 0-1,1 0 1,-1 0-1,0 0 1,1 0-1,-1 1 1,0-1-1,1 0 1,-1 0 0,0 1-1,-1-1 1,1 0-8,0 1 0,0 0 0,0 1 0,0-1 0,0 0 0,0 0 0,0 0 0,0 1 0,0-1 1,0 0-1,1 1 0,-1-1 0,0 1 0,0-1 0,0 1 0,0-1 0,0 1 0,1 0 0,-1 0 1,0-1-1,1 1 0,-1 0 0,0 0 0,0 1 0,-5 6 46,-1 0 0,2 1 0,-1 0 0,1 0 0,1 0 0,0 0 1,0 1-1,0 0 0,2 0 0,-1 0 0,1 0 0,0 0 0,1 0 0,0 17 0,2-26-30,-1 0 0,0 0 0,0 0 0,0 0 0,1-1 0,-1 1-1,1 0 1,-1 0 0,1 0 0,-1 0 0,1 0 0,-1 0 0,1-1 0,0 1-1,0 0 1,-1-1 0,1 1 0,0 0 0,0-1 0,0 1 0,-1-1 0,1 1-1,0-1 1,0 1 0,2-1 0,30 1 165,-24-3-124,-1 0 0,0-1 0,1 0 0,-1 0 1,11-7-1,0-4-42,0-1 1,-1-1-1,0-1 0,-1 0 1,-1-1-1,-1-1 0,16-27 1,-31 46-6,0 0 1,0-1 0,0 1 0,0 0-1,1-1 1,-1 1 0,0 0 0,0-1-1,0 1 1,0 0 0,0 0-1,1-1 1,-1 1 0,0 0 0,0 0-1,0-1 1,1 1 0,-1 0 0,0 0-1,0-1 1,1 1 0,-1 0 0,0 0-1,1 0 1,-1 0 0,0 0 0,1-1-1,-1 1 1,0 0 0,1 0 0,-1 0-1,0 0 1,1 0 0,-1 0 0,0 0-1,1 0 1,-1 0 0,0 0 0,1 0-1,-1 0 1,0 0 0,0 1-1,1-1 1,-1 0 0,1 0 0,4 20 306,-5 48 444,0-49-553,-1-19-185,1 1 1,0-1 0,0 1-1,0 0 1,1-1 0,-1 1-1,0-1 1,0 1 0,0 0-1,0-1 1,0 1 0,1-1-1,-1 1 1,0-1 0,1 1-1,-1-1 1,0 1 0,1-1-1,-1 1 1,1-1 0,-1 1-1,0-1 1,1 1 0,-1-1-1,1 0 1,-1 1 0,1-1-1,-1 0 1,1 0 0,0 1-1,-1-1 1,1 0 0,0 0-1,26-3 354,23-22 43,23-37-290,-56 46-257,1 1 1,0 0-1,21-12 0,-38 27 122,-1 0-1,0 0 0,0 0 0,1 0 1,-1-1-1,0 1 0,0 0 0,1 0 1,-1 0-1,0 0 0,1 0 0,-1 0 1,0 0-1,0 0 0,1 0 0,-1 0 1,0 0-1,1 0 0,-1 0 0,0 0 1,0 1-1,1-1 0,-1 0 0,0 0 1,0 0-1,1 0 0,-1 0 0,0 1 1,0-1-1,0 0 0,1 0 0,-1 0 1,0 1-1,0-1 0,0 0 0,1 0 1,-1 0-1,0 1 0,0-1 0,0 0 1,0 0-1,0 1 0,0-1 0,4 22-139,-5 32 333,1-45-199,-1-4 87,1-1 1,0 1 0,0 0 0,1-1 0,-1 1-1,1 0 1,0-1 0,0 1 0,3 7 0,-3-10-40,1-1 1,-1 0-1,0 0 0,0 1 1,0-1-1,1 0 1,-1 0-1,1 0 1,-1-1-1,0 1 1,1 0-1,0 0 1,-1-1-1,1 1 1,-1-1-1,1 0 0,0 1 1,-1-1-1,1 0 1,0 0-1,-1 0 1,1 0-1,0 0 1,-1 0-1,1 0 1,0-1-1,-1 1 1,1-1-1,0 1 1,2-2-1,2-1 42,1 0 1,-1 0-1,0 0 1,0-1-1,0 0 0,0 0 1,0-1-1,-1 0 0,0 0 1,5-6-1,43-60-13,-46 63-44,-2-1-1,1-1 1,-1 1-1,0-1 0,-1 0 1,0 0-1,-1 0 0,0-1 1,-1 1-1,0-1 0,1-12 1,-3 23-17,0 0 0,0-1 1,0 1-1,0 0 0,0-1 1,0 1-1,0 0 1,0 0-1,0-1 0,0 1 1,0 0-1,0 0 0,0-1 1,0 1-1,0 0 0,0 0 1,0-1-1,-1 1 1,1 0-1,0 0 0,0-1 1,0 1-1,0 0 0,-1 0 1,1 0-1,0-1 1,0 1-1,0 0 0,-1 0 1,1 0-1,0 0 0,0 0 1,-1 0-1,1-1 0,0 1 1,0 0-1,-1 0 1,1 0-1,0 0 0,0 0 1,-1 0-1,1 0 0,-1 0 1,-14 7-117,-10 15-20,20-17 174,0 1 0,1-1 0,-1 1 0,1 0 0,1 1 0,-1-1 0,1 0 0,0 1 0,0 0 0,1 0 0,0 0 0,0 0 0,1 0 0,0 0 0,0 14 0,2-20-22,0 1-1,0 0 1,0 0 0,1 0-1,-1-1 1,1 1-1,-1 0 1,1-1-1,-1 0 1,1 1-1,0-1 1,0 0-1,0 0 1,0 0-1,0 0 1,0 0-1,0 0 1,0-1-1,0 1 1,0-1-1,0 1 1,1-1-1,-1 0 1,0 0-1,0 0 1,4-1-1,62-1 254,-62 1-575,0 0 1,0 0 0,0 0-1,0-1 1,0 0 0,-1 0-1,8-4 1,-10 4-99,0 0 0,0 0 0,0 0 0,-1 0 1,1-1-1,0 1 0,-1-1 0,1 0 0,-1 1 0,0-1 0,0 0 0,0 0 0,0-1 0,-1 1 0,1 0 0,-1 0 1,0-1-1,0 1 0,0-1 0,-1 1 0,1-5 0,0-25-9720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6.191"/>
    </inkml:context>
    <inkml:brush xml:id="br0">
      <inkml:brushProperty name="width" value="0.025" units="cm"/>
      <inkml:brushProperty name="height" value="0.025" units="cm"/>
    </inkml:brush>
  </inkml:definitions>
  <inkml:trace contextRef="#ctx0" brushRef="#br0">1 0 17521,'0'0'5477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2.785"/>
    </inkml:context>
    <inkml:brush xml:id="br0">
      <inkml:brushProperty name="width" value="0.025" units="cm"/>
      <inkml:brushProperty name="height" value="0.025" units="cm"/>
    </inkml:brush>
  </inkml:definitions>
  <inkml:trace contextRef="#ctx0" brushRef="#br0">1 69 9961,'0'0'6567,"28"-49"-5991,-1 39-352,1 5-224,1 1-288,1 4-3203,1 0-2723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8.815"/>
    </inkml:context>
    <inkml:brush xml:id="br0">
      <inkml:brushProperty name="width" value="0.025" units="cm"/>
      <inkml:brushProperty name="height" value="0.025" units="cm"/>
    </inkml:brush>
  </inkml:definitions>
  <inkml:trace contextRef="#ctx0" brushRef="#br0">156 178 10762,'0'0'10052,"-9"8"-9694,-2 4-255,2 1 1,-1 0-1,1 0 1,1 0-1,1 1 1,0 1-1,-9 26 0,-53 152 2818,91-263-2105,-16 57-809,49-125 59,-49 119-60,0-1 0,-2 0-1,0 0 1,-1 0-1,1-24 1,34 282-481,-36-229 475,1 0 0,0 1 0,0-2 0,1 1 0,0 0 0,1-1 0,0 0 0,0 0 0,1 0 0,0-1 0,0 1 0,11 8 0,-1 2 0,-7-3 70,-17-12 86,5-4-134,0 0 1,0 0 0,1 0-1,-1 0 1,1 0 0,-1 0-1,1-1 1,-1 1 0,1-1-1,-4-2 1,-1-5-16,-1 0-1,1-1 0,1 1 1,0-1-1,0-1 1,1 1-1,0-1 0,1 0 1,0 0-1,1 0 1,0 0-1,1-1 0,0 1 1,0-13-1,2 22-10,-1 0 1,1 1-1,0-1 0,0 0 0,1 0 1,-1 1-1,0-1 0,0 0 0,1 1 0,-1-1 1,1 1-1,-1-1 0,1 1 0,0-1 1,0 1-1,0-1 0,0 1 0,0-1 1,0 1-1,0 0 0,0 0 0,0-1 0,3-1 1,-1 2-12,0-1 1,0 1 0,0 0 0,1 0 0,-1 0-1,0 0 1,0 1 0,1-1 0,-1 1-1,0 0 1,6 0 0,1 1-9,1 0-1,-1 1 1,1 0-1,-1 0 1,0 1 0,0 1-1,10 5 1,-11-4 49,-1 0 1,0 1 0,-1 0 0,1 0-1,-1 1 1,-1 0 0,12 16-1,-29-60 398,4 13-334,0 0 1,-2 0-1,-1 1 0,-18-31 1,37 86-438,-6-28 345,0 0 0,-1 0 1,2-1-1,-1 1 0,0-1 0,1 0 1,-1 0-1,1 0 0,0 0 0,0 0 1,0-1-1,0 0 0,1 0 0,-1 0 1,1 0-1,-1-1 0,1 0 0,-1 0 1,1 0-1,0 0 0,-1-1 0,10 0 1,-8-1 15,-1 0 0,0 0 0,1-1 0,-1 1 0,0-1 0,0 0 0,0-1 0,0 1 0,0-1 0,-1 0 0,1 0 0,-1-1 0,0 1 0,0-1 0,0 0 0,0 0 0,0-1 0,-1 1 0,4-7 0,0-1 9,-1 0 1,-1 0-1,0 0 0,0-1 0,-1 0 1,-1 0-1,0 0 0,-1 0 0,-1 0 1,0 0-1,0 0 0,-1-1 0,-4-23 1,4 35-23,-1 0 1,1 0-1,-1 1 1,0-1 0,0 0-1,0 1 1,1-1-1,-2 1 1,1-1-1,0 1 1,0 0 0,0-1-1,-1 1 1,-1-1-1,3 1-6,-1 1 0,1 0 0,-1-1 0,1 1 1,-1 0-1,1 0 0,-1 0 0,1 0 0,-1-1 0,1 1 0,-1 0 0,0 0 0,1 0 0,-1 0 0,1 0 0,-1 0 0,1 0 0,-1 1 0,0-1 0,1 0 1,-1 0-1,1 0 0,-1 0 0,1 1 0,-1-1 0,1 0 0,-1 1 0,1-1 0,-1 0 0,1 1 0,-1-1 0,1 1 0,0-1 0,-1 0 0,1 1 0,0-1 1,-1 1-1,1-1 0,0 1 0,0-1 0,-1 1 0,1-1 0,0 1 0,0 0 0,0-1 0,0 1 0,0 0 0,-6 25-17,1 0 0,1 0 0,1 0 0,2 0 0,1 0 0,1 1 0,4 30 0,-4-53 15,-1-1 0,1 1-1,0 0 1,0 0 0,1 0 0,-1-1 0,1 1-1,0-1 1,0 1 0,0-1 0,0 0 0,0 0 0,1 0-1,-1 0 1,1 0 0,0 0 0,0-1 0,5 4-1,-5-4 16,-1-1-1,0 0 0,1 0 1,-1 0-1,0-1 0,1 1 0,-1 0 1,1-1-1,0 0 0,-1 1 1,1-1-1,-1 0 0,1-1 0,-1 1 1,1 0-1,-1-1 0,1 1 1,-1-1-1,1 0 0,-1 0 0,1 0 1,-1 0-1,0 0 0,0 0 1,1-1-1,-1 1 0,0-1 0,3-2 1,3-4 11,-1 0 0,0-1 0,0 0 1,-1 0-1,0 0 0,0 0 1,-1-1-1,0 0 0,-1 0 0,5-19 1,-3 9 32,-2-1 1,0 0 0,-2-1-1,0-31 1,-11 58-21,5 6-54,0 0 0,1 0 0,1 0 1,0 0-1,0 1 0,1-1 0,1 1 0,0-1 0,0 1 0,3 14 1,-3-24 23,0 0 0,0-1 0,0 1 0,0-1 1,0 1-1,1 0 0,-1-1 0,0 1 0,1-1 0,-1 1 1,1 0-1,0-1 0,-1 0 0,1 1 0,0-1 1,0 1-1,0-1 0,0 0 0,0 0 0,0 1 0,0-1 1,1 0-1,-1 0 0,0 0 0,1 0 0,-1-1 1,0 1-1,1 0 0,-1 0 0,1-1 0,-1 1 1,1-1-1,0 1 0,-1-1 0,1 0 0,-1 0 0,1 0 1,0 0-1,-1 0 0,1 0 0,0 0 0,-1 0 1,1-1-1,-1 1 0,4-2 0,0 1 21,0-2-1,0 1 1,0 0 0,0-1-1,0 0 1,-1 0 0,1-1-1,-1 1 1,0-1 0,0 0-1,0 0 1,4-6 0,-1-3-6,0 0-1,-1 0 1,0 0 0,-1-1 0,-1 0 0,0 1 0,-1-2 0,0 1 0,-1 0 0,-1-1 0,0-16 0,-19 209-183,18-178 170,0 1-1,0-1 0,0 0 1,0 1-1,0-1 1,1 0-1,-1 1 1,0-1-1,0 0 1,0 1-1,1-1 1,-1 0-1,0 0 1,0 1-1,1-1 1,-1 0-1,0 0 0,1 1 1,-1-1-1,0 0 1,0 0-1,1 0 1,-1 0-1,1 1 1,-1-1-1,0 0 1,1 0-1,-1 0 1,0 0-1,1 0 1,-1 0-1,0 0 1,1 0-1,-1 0 0,1 0 1,-1 0-1,0 0 1,1 0-1,-1 0 1,0-1-1,1 1 1,-1 0-1,0 0 1,1 0-1,-1 0 1,0-1-1,1 1 1,-1 0-1,0 0 0,0-1 1,1 1-1,-1 0 1,0 0-1,0-1 1,1 1-1,-1 0 1,0-1-1,20-17-1597,-8-12-5891,-7 12 807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9.546"/>
    </inkml:context>
    <inkml:brush xml:id="br0">
      <inkml:brushProperty name="width" value="0.025" units="cm"/>
      <inkml:brushProperty name="height" value="0.025" units="cm"/>
    </inkml:brush>
  </inkml:definitions>
  <inkml:trace contextRef="#ctx0" brushRef="#br0">1 27 9897,'3'-26'11143,"4"52"-8274,-2-3-2755,10 46 681,6 72 0,-15-82-249,3 0 1,22 72-1,-31-129-530,0-1-1,0 1 0,1 0 0,-1 0 0,1-1 0,-1 1 0,1 0 0,0-1 0,0 1 0,-1 0 0,1-1 0,0 1 0,0-1 0,1 0 0,-1 1 0,0-1 0,0 0 0,1 0 0,-1 0 0,1 0 0,-1 0 1,1 0-1,-1 0 0,1 0 0,2 0 0,-2-1 39,-1-1 0,1 1 0,0-1 1,0 0-1,-1 1 0,1-1 0,0 0 1,-1 0-1,1-1 0,-1 1 0,1 0 1,-1 0-1,0-1 0,1 1 0,-1-1 1,0 1-1,0-1 0,2-2 0,6-13 171,-1 1 0,0-1 1,7-23-1,27-137-305,-42 176 60,0 1 0,0-1 0,0 1 0,0-1 0,0 1 1,0-1-1,1 1 0,-1 0 0,0-1 0,0 1 1,0-1-1,0 1 0,1-1 0,-1 1 0,0-1 0,0 1 1,1 0-1,-1-1 0,0 1 0,1 0 0,-1-1 1,0 1-1,1 0 0,-1-1 0,0 1 0,1 0 0,-1 0 1,1-1-1,-1 1 0,1 0 0,-1 0 0,0 0 1,1 0-1,-1 0 0,1-1 0,-1 1 0,2 0 1,8 17-365,2 29 26,-1 71 395,-11-138-24,-2 1-1,0-1 1,-1 0-1,-1 1 0,-13-39 1,17 58-19,0 1 1,1-1-1,-1 0 0,0 1 1,0-1-1,0 0 0,0 1 1,1-1-1,-1 1 0,0-1 1,1 0-1,-1 1 0,0-1 1,1 1-1,-1-1 0,1 1 1,-1-1-1,0 1 0,1 0 1,-1-1-1,1 1 0,0-1 1,-1 1-1,1 0 0,-1 0 1,1-1-1,-1 1 0,1 0 1,0 0-1,-1 0 0,1 0 1,0-1-1,-1 1 0,2 0 1,31-6-121,-22 5 135,3-2-357,36-10 1028,-47 12-1035,0 0-1,0 0 1,0 0-1,0 0 1,0-1-1,-1 1 1,1-1-1,-1 0 1,1 0-1,-1 0 1,1 0 0,-1 0-1,2-3 1,-4 5 96,0-1 0,0 1 0,-1-1 0,1 1 0,0 0 0,0-1 0,0 1 0,0-1 0,-1 1 0,1 0 1,0-1-1,0 1 0,-1-1 0,1 1 0,0 0 0,-1 0 0,1-1 0,0 1 0,-1 0 0,1 0 0,-1-1 1,1 1-1,0 0 0,-1 0 0,1 0 0,-1-1 0,1 1 0,0 0 0,-1 0 0,1 0 0,-1 0 0,1 0 0,-1 0 1,1 0-1,-1 0 0,1 0 0,-1 0 0,-25-3-8539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49.891"/>
    </inkml:context>
    <inkml:brush xml:id="br0">
      <inkml:brushProperty name="width" value="0.025" units="cm"/>
      <inkml:brushProperty name="height" value="0.025" units="cm"/>
    </inkml:brush>
  </inkml:definitions>
  <inkml:trace contextRef="#ctx0" brushRef="#br0">88 90 11082,'0'0'8521,"-11"-47"-8137,31 36 160,3 4-255,6 2-289,1 5-481,1 0-1184,-6 0-2563,-2 6-2915</inkml:trace>
  <inkml:trace contextRef="#ctx0" brushRef="#br0" timeOffset="1">1 0 12075,'0'0'3107,"53"4"-8167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50.794"/>
    </inkml:context>
    <inkml:brush xml:id="br0">
      <inkml:brushProperty name="width" value="0.025" units="cm"/>
      <inkml:brushProperty name="height" value="0.025" units="cm"/>
    </inkml:brush>
  </inkml:definitions>
  <inkml:trace contextRef="#ctx0" brushRef="#br0">61 207 4869,'0'0'14648,"0"-11"-13516,-3 13-1107,0 1 0,0 0 0,0 0 0,1 0 0,-1 0 0,1 1 0,-1-1 1,1 1-1,0-1 0,1 1 0,-3 6 0,-18 50 752,21-57-646,-5 41 999,6-43-1114,0 0 1,0-1 0,0 1-1,0 0 1,0-1 0,0 1-1,0 0 1,0 0 0,0-1-1,1 1 1,-1 0 0,0-1 0,1 1-1,-1 0 1,0-1 0,1 1-1,-1-1 1,0 1 0,1 0-1,-1-1 1,1 1 0,-1-1-1,1 1 1,0-1 0,-1 0-1,1 1 1,-1-1 0,1 0-1,0 1 1,-1-1 0,1 0 0,0 0-1,-1 1 1,1-1 0,0 0-1,0 0 1,-1 0 0,1 0-1,0 0 1,-1 0 0,1 0-1,0 0 1,0 0 0,-1 0-1,1-1 1,0 1 0,-1 0 0,1 0-1,0-1 1,-1 1 0,1 0-1,-1-1 1,1 1 0,0-1-1,6-3 95,-1 0-1,0 0 0,0-1 1,0 1-1,-1-2 1,0 1-1,0 0 0,0-1 1,0 0-1,-1 0 0,7-12 1,2-8-23,18-45-1,-24 49 8,-2 4-455,-3 35-58,-2-3 492,0-5-429,0 0 0,0 1 0,0-1 0,1 0 0,1 0 0,3 11 0,-5-18 192,1-1-1,-1 1 0,1-1 0,0 0 0,0 1 0,0-1 0,-1 0 0,1 1 0,1-1 0,-1 0 0,0 0 0,0 0 0,0 0 0,1 0 0,-1 0 0,0 0 0,3 0 0,-2 0-89,1 0-1,-1-1 1,1 0-1,-1 0 1,0 1-1,1-1 1,-1-1 0,1 1-1,-1 0 1,1-1-1,-1 1 1,0-1-1,1 0 1,-1 0 0,3-1-1,0-1-385,1 0 1,-1-1-1,0 1 0,0-1 1,0-1-1,0 1 0,-1-1 0,0 0 1,0 0-1,0 0 0,0 0 1,-1-1-1,3-6 0,14-36-502,-13 3 5811,-7 45-4551,0-1-1,0 1 1,1-1 0,-1 1-1,0-1 1,0 1 0,0-1-1,0 1 1,0-1 0,-1 1-1,1-1 1,0 0 0,0 1-1,0-1 1,0 1 0,0 0 0,-1-1-1,1 1 1,0-1 0,-1 1-1,1-1 1,0 1 0,-1-1-1,1 1 1,0 0 0,-1-1-1,1 1 1,-1 0 0,1-1-1,0 1 1,-1 0 0,1 0-1,-1-1 1,1 1 0,-1 0-1,1 0 1,-1 0 0,1 0-1,-1 0 1,0 0 0,1 0-1,-1-1 1,1 2 0,-1-1-1,1 0 1,-1 0 0,1 0-1,-1 0 1,1 0 0,-1 0 0,0 1-1,-1-1-2,1 1 0,0 0 0,-1 0 0,1-1 0,-1 1-1,1 0 1,0 0 0,0 0 0,-1 1 0,1-1 0,0 0 0,0 0 0,0 1-1,0-1 1,0 0 0,0 3 0,-2 4-58,1-1 0,0 1-1,0 0 1,1 0 0,0 1-1,1-1 1,0 0 0,0 0 0,1 0-1,-1 0 1,2 0 0,-1 0 0,1 0-1,5 11 1,2 1 250,1-1-1,0 0 1,26 33-1,-23-36-177,-2 0-1,0 1 0,0 1 0,-2 0 1,12 32-1,-19-44-15,-1 1-1,0-1 1,0 1-1,-1 0 1,0-1 0,0 1-1,0 0 1,-3 11-1,3-17-75,0 1-1,0 0 0,-1-1 1,1 1-1,-1 0 0,1-1 1,-1 1-1,0-1 0,1 1 0,-1-1 1,0 1-1,0-1 0,0 1 1,0-1-1,0 0 0,-1 0 1,1 1-1,0-1 0,-1 0 0,1 0 1,0 0-1,-1 0 0,1-1 1,-1 1-1,1 0 0,-1-1 0,0 1 1,1-1-1,-1 1 0,0-1 1,1 0-1,-1 0 0,0 0 1,0 0-1,1 0 0,-1 0 0,0 0 1,-2-1-1,2 0 35,0 0-1,-1-1 1,1 0-1,0 1 0,0-1 1,-1 0-1,1 0 1,1 0-1,-1 0 1,0 0-1,0-1 1,1 1-1,0 0 1,-1-1-1,1 1 1,0-1-1,0 0 1,-1-3-1,-14-54-57,13 45-36,1 0 1,1-1-1,0 0 1,1 1-1,1-1 0,0 1 1,1-1-1,1 1 1,1 0-1,0-1 0,0 2 1,2-1-1,0 0 1,0 1-1,2 0 0,-1 1 1,2 0-1,0 0 1,0 1-1,22-22 0,14-10 1,-30 31 51,-1 0 0,-1-1 0,0-1 0,21-31-1,-33 45-13,-1 0 0,1 0 0,-1 0 1,1 1-1,-1-1 0,1 0 0,-1 0 0,1 0 0,-1 0 0,0 0 0,1 0 0,-1 0 0,0 0 0,0 0 0,0 0 0,0 0 0,0 0 0,0 0 0,0 0 0,0 0 0,0 0 0,-1 0 0,0-2 0,1 3 16,-1 0 1,0-1-1,1 1 0,-1-1 1,0 1-1,0 0 0,0 0 1,0 0-1,1-1 0,-1 1 1,0 0-1,0 0 0,0 0 1,0 0-1,1 0 0,-1 0 1,0 1-1,0-1 0,0 0 1,0 0-1,0 1 0,-5 1 50,0 0 1,0 0-1,0 1 0,0 0 0,1 0 0,-7 5 0,4-1-34,1 1 0,-1 0 0,1 0 1,1 1-1,-10 16 0,13-21-5,1-1 0,0 1 0,0 0 1,1 0-1,-1 0 0,1 0 1,0 0-1,0 0 0,0 0 0,1 0 1,-1 0-1,1 0 0,0 0 0,0 1 1,0-1-1,1 0 0,0 0 0,1 4 1,-1-6-17,0 0 0,1 0 1,-1 0-1,1 0 0,0 0 1,0-1-1,0 1 0,0 0 1,0-1-1,0 0 0,0 0 0,0 1 1,0-1-1,1 0 0,-1-1 1,0 1-1,1 0 0,-1-1 1,1 1-1,-1-1 0,4 0 1,60 2 128,-47-3-193,-10 1-550,-1 0 0,0-1 0,1 1 0,-1-2-1,0 1 1,14-6 0,8-8-5937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51.773"/>
    </inkml:context>
    <inkml:brush xml:id="br0">
      <inkml:brushProperty name="width" value="0.025" units="cm"/>
      <inkml:brushProperty name="height" value="0.025" units="cm"/>
    </inkml:brush>
  </inkml:definitions>
  <inkml:trace contextRef="#ctx0" brushRef="#br0">1 0 11371,'5'42'8200,"1"-17"-7086,1-1 0,13 29-1,-19-51-1066,-1-1 0,0 0-1,1 0 1,-1 0 0,1 0-1,0 1 1,-1-1 0,1 0-1,0 0 1,0 0 0,-1 0-1,1-1 1,0 1 0,0 0-1,0 0 1,0 0 0,0-1-1,0 1 1,0 0 0,1-1-1,-1 1 1,0-1 0,0 0-1,0 1 1,1-1 0,-1 0-1,0 0 1,0 0 0,1 1-1,-1-1 1,0-1 0,0 1-1,1 0 1,-1 0 0,0 0-1,0-1 1,1 1 0,-1 0-1,0-1 1,0 1 0,0-1-1,0 0 1,0 1 0,0-1-1,0 0 1,0 0 0,0 1-1,0-1 1,0 0 0,1-1-1,6-6 185,0 0 0,0 0 0,-1 0 0,7-11-1,0-7-120,-12 22-92,1-1 0,-1 1 0,1-1 0,0 1 0,0 0-1,6-7 1,-8 11-16,-1 0 0,1 0-1,-1 0 1,1 0 0,-1 0 0,0 0-1,1 1 1,-1-1 0,1 0 0,-1 0-1,0 1 1,1-1 0,-1 0 0,0 0-1,1 1 1,-1-1 0,0 0 0,0 1-1,1-1 1,-1 0 0,0 1 0,0-1-1,0 0 1,1 1 0,-1-1 0,0 1-1,0-1 1,0 1 0,0-1 0,0 0-1,0 1 1,0-1 0,0 1 0,0-1-1,0 1 1,5 23 53,-4-21-23,2 15 77,-2-8-111,0-1 1,1 0-1,0 1 0,1-1 0,4 11 0,-7-19 9,1 0-1,-1-1 1,1 1 0,-1 0-1,1 0 1,-1-1 0,1 1 0,0 0-1,-1-1 1,1 1 0,0 0-1,-1-1 1,1 1 0,0-1-1,0 1 1,0-1 0,-1 0-1,1 1 1,0-1 0,0 0-1,0 1 1,0-1 0,2 0 0,-1 0 26,0-1 1,-1 0 0,1 1 0,0-1 0,0 0 0,0 0 0,0 0-1,-1 0 1,1 0 0,0 0 0,-1-1 0,1 1 0,-1-1 0,1 1 0,1-4-1,37-52 704,-34 46-732,1 0-1,0 0 1,1 1 0,0 0-1,0 0 1,15-11-1,-23 20-18,1 0-1,0 1 1,-1-1-1,1 1 0,0-1 1,0 1-1,-1 0 1,1-1-1,0 1 1,0 0-1,0 0 1,-1-1-1,1 1 1,0 0-1,0 0 0,0 0 1,0 0-1,-1 0 1,1 0-1,0 0 1,0 0-1,0 0 1,0 0-1,-1 1 1,1-1-1,0 0 1,0 1-1,0-1 0,-1 0 1,1 1-1,0-1 1,-1 1-1,1-1 1,0 1-1,0 0 1,1 2 44,1 0 1,-1 1 0,0-1 0,0 0 0,-1 1-1,1 0 1,-1-1 0,2 7 0,1 6-825,-1 0 0,-1 0 0,1 22 0,-3-49-18707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53.843"/>
    </inkml:context>
    <inkml:brush xml:id="br0">
      <inkml:brushProperty name="width" value="0.025" units="cm"/>
      <inkml:brushProperty name="height" value="0.025" units="cm"/>
    </inkml:brush>
  </inkml:definitions>
  <inkml:trace contextRef="#ctx0" brushRef="#br0">33 350 4068,'0'0'7340,"4"-11"-4511,-1 3-2316,10-39 2713,-4-9 3290,-9 56-6486,0-1 0,0 1 0,0 0 0,0 0-1,0 0 1,0 0 0,0-1 0,0 1-1,0 0 1,0 0 0,0 0 0,0-1-1,0 1 1,0 0 0,0 0 0,0 0-1,0-1 1,0 1 0,0 0 0,0 0-1,0 0 1,0 0 0,-1-1 0,1 1-1,0 0 1,0 0 0,0 0 0,0 0-1,0 0 1,-1-1 0,1 1 0,0 0-1,0 0 1,0 0 0,0 0 0,-1 0-1,1 0 1,0 0 0,0 0 0,0 0-1,-1 0 1,1 0 0,0 0 0,0 0-1,0 0 1,-1 0 0,-10 7 254,-7 13-424,13-11 133,1 0 0,0 1-1,1 0 1,0-1-1,0 1 1,1 0 0,1 1-1,-1-1 1,2 0-1,-1 0 1,1 1 0,3 17-1,-3-26 11,1-1 1,-1 0-1,0 1 0,1-1 1,-1 0-1,1 1 0,0-1 0,-1 0 1,1 0-1,0 0 0,0 0 1,0 0-1,0 0 0,0 0 0,0 0 1,0 0-1,0 0 0,0 0 0,0 0 1,0-1-1,0 1 0,1 0 1,-1-1-1,0 1 0,1-1 0,-1 0 1,0 1-1,1-1 0,-1 0 1,0 0-1,1 0 0,-1 0 0,1 0 1,-1 0-1,0 0 0,1 0 0,-1-1 1,0 1-1,1-1 0,1 0 1,2-1 35,0 1 0,-1-2 1,1 1-1,-1 0 1,0-1-1,1 0 0,-1 0 1,-1 0-1,8-7 1,-4 1 7,1 1 1,-1-2 0,0 1-1,-1-1 1,-1 0 0,1 0-1,-1-1 1,-1 0 0,0 0-1,-1 0 1,0 0 0,0 0-1,0-13 1,-3 24-48,0 0 0,0-1 1,0 1-1,0-1 0,0 1 0,0-1 0,0 1 1,0 0-1,0-1 0,0 1 0,0-1 0,-1 1 1,1 0-1,0-1 0,0 1 0,0 0 0,-1-1 1,1 1-1,0 0 0,0-1 0,-1 1 0,1 0 0,0-1 1,-1 1-1,1 0 0,0 0 0,-1-1 0,1 1 1,0 0-1,-1 0 0,1 0 0,-1 0 0,1 0 1,0-1-1,-1 1 0,1 0 0,-1 0 0,1 0 1,0 0-1,-1 0 0,1 0 0,-1 0 0,1 0 1,-1 0-1,1 1 0,0-1 0,-1 0 0,1 0 1,0 0-1,-1 0 0,1 1 0,-1-1 0,1 0 1,0 0-1,-1 1 0,1-1 0,0 0 0,0 0 1,-1 1-1,1-1 0,-22 21-199,18-14 125,0 0 0,1 0-1,0 0 1,0 1 0,1 0-1,0-1 1,0 1 0,1 0 0,0 0-1,0 0 1,1 14 0,0-21-12,0 0 0,0 0-1,0 0 1,0 0 0,1 0 0,-1 0 0,0 0 0,1 0 0,-1 0 0,0 0 0,1 0 0,-1-1 0,1 1 0,0 0 0,-1 0 0,1 0 0,0-1 0,-1 1-1,1 0 1,0-1 0,0 1 0,-1 0 0,1-1 0,0 1 0,0-1 0,0 0 0,2 1 0,-1 0-48,0-1 1,0 0-1,1 0 1,-1 0-1,0-1 0,0 1 1,1 0-1,-1-1 1,0 1-1,0-1 0,4-2 1,2 0-114,-1-1 0,1-1 1,-1 1-1,0-1 0,9-8 0,-9 5 126,0-1-1,-1 0 0,0 0 0,0 0 0,-1 0 1,0-1-1,-1 0 0,0 0 0,0 0 0,3-20 1,-10 57 67,-11 120 825,13-127-538,1 0 0,1 0-1,1-1 1,1 1 0,6 23 0,-4-30-190,0-1 0,1 0 0,1 0 0,0-1 0,9 13 0,-9-15-14,0 1 0,0 0 0,-1 0 0,-1 1 0,8 21 0,-12-28-19,0 0 1,-1 0-1,1 0 1,-1 0-1,0 0 0,0 1 1,-1-1-1,1 0 1,-1 0-1,0 0 1,0 0-1,0 0 1,0 0-1,-1 0 0,0-1 1,0 1-1,0 0 1,0-1-1,0 1 1,-1-1-1,-3 4 0,6-6 19,-1 0-1,0 0 1,1 0-1,-1 0 1,0 0-1,0 0 1,1 0-1,-1 0 1,0 0-1,0 0 1,0-1-1,0 1 1,0 0-1,0-1 1,-1 1-1,1-1 1,0 1-1,0-1 1,0 1-1,0-1 1,-1 0-1,1 0 1,0 0-1,0 0 1,0 1-1,-1-2 0,-1 1 1,2-1 16,-1 0 0,1 0 1,0 0-1,-1-1 0,1 1 1,0 0-1,0-1 0,0 1 0,0-1 1,0 1-1,1-1 0,-1 1 0,0-1 1,1 0-1,-1 1 0,0-4 0,-2-11 86,1 0-1,-2-30 0,4 45-134,1-59-74,2-1 0,2 0-1,23-99 1,64-175-185,-84 321 193,-8 35-94,-6 38-77,1-37 328,2 0 0,0 0 0,2 1 0,1-1 1,4 41-1,-4-61-81,0 0 1,0-1-1,1 1 1,-1-1-1,1 1 0,0-1 1,-1 1-1,1-1 1,0 0-1,0 1 1,0-1-1,0 0 1,0 1-1,0-1 0,0 0 1,0 0-1,0 0 1,1 0-1,-1 0 1,0 0-1,1-1 0,-1 1 1,1 0-1,1 0 1,1 0 12,-1-1-1,0 1 1,1-1 0,-1 0 0,1 0 0,-1 0 0,1-1-1,-1 1 1,0-1 0,7-2 0,0 0 18,0-1 1,-1 0-1,0-1 0,0 0 1,0 0-1,13-12 1,-17 14-23,-1-1 0,0 0 1,0 0-1,0 0 1,0 0-1,-1 0 0,0-1 1,0 0-1,0 0 0,0 0 1,-1 0-1,0 0 0,0 0 1,0 0-1,1-10 0,-5 13-21,-4 8-22,-3 7-44,4-1 117,1 0 1,1 0 0,0 0 0,0 0 0,1 0 0,1 0 0,0 1 0,0-1 0,3 17 0,-2-27-31,0-1 0,0 1 0,1-1-1,-1 1 1,0-1 0,1 0 0,-1 1 0,1-1 0,0 0 0,-1 0 0,1 1 0,0-1 0,0 0 0,0 0 0,0 0 0,0 0 0,0 0 0,0 0 0,0 0 0,0 0 0,1 0 0,-1-1-1,0 1 1,0 0 0,1-1 0,-1 1 0,1-1 0,-1 1 0,0-1 0,1 0 0,-1 0 0,1 0 0,-1 0 0,1 0 0,-1 0 0,0 0 0,1 0 0,-1 0 0,1-1 0,-1 1 0,1 0 0,-1-1-1,2 0 1,2-1 16,0 1 0,0-1 0,0-1 0,0 1 0,0-1 0,0 0 0,0 0 0,-1 0 0,0 0 0,6-6 0,-4 2-319,0-1 1,-1 0-1,1 0 1,-1 0-1,4-11 1,1-27-4981,-9 15-1763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54.170"/>
    </inkml:context>
    <inkml:brush xml:id="br0">
      <inkml:brushProperty name="width" value="0.025" units="cm"/>
      <inkml:brushProperty name="height" value="0.025" units="cm"/>
    </inkml:brush>
  </inkml:definitions>
  <inkml:trace contextRef="#ctx0" brushRef="#br0">1 0 11723,'0'0'9321,"18"48"-9161,3-38-64,6-4-96,-4 0-1505,7 0-1794,-6-2-2179,2 1-5412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54.565"/>
    </inkml:context>
    <inkml:brush xml:id="br0">
      <inkml:brushProperty name="width" value="0.025" units="cm"/>
      <inkml:brushProperty name="height" value="0.025" units="cm"/>
    </inkml:brush>
  </inkml:definitions>
  <inkml:trace contextRef="#ctx0" brushRef="#br0">4 196 10474,'0'0'4271,"0"10"-2910,-3 75 1815,3-84-3154,0 0-1,0 0 1,0 0 0,0 0-1,0 0 1,0 0-1,0 0 1,0 0-1,1 0 1,-1 0-1,0 0 1,1 0 0,-1 0-1,1 0 1,-1 0-1,1 0 1,0 0-1,-1 0 1,1-1 0,0 1-1,-1 0 1,1 0-1,0-1 1,0 1-1,0 0 1,0-1 0,0 1-1,0-1 1,0 1-1,0-1 1,0 0-1,0 1 1,0-1 0,0 0-1,0 0 1,0 0-1,0 1 1,0-1-1,0 0 1,0-1 0,0 1-1,0 0 1,0 0-1,0 0 1,0-1-1,0 1 1,2-1 0,2 0 23,0-1 1,0 0 0,0 0-1,0 0 1,-1 0 0,1-1 0,-1 0-1,7-5 1,-3 0-26,0-1 0,0-1-1,-1 0 1,-1 0 0,1 0 0,-1-1 0,-1 1 0,0-1-1,-1-1 1,0 1 0,-1-1 0,0 0 0,0 1 0,-1-1-1,-1 0 1,0 0 0,-1 0 0,0-1 0,-1 1-1,-2-12 1,2 21-21,1 0-1,-1 0 1,0 1-1,0-1 1,0 0 0,0 1-1,0-1 1,-1 1-1,1-1 1,-1 1-1,1 0 1,-1 0-1,0 0 1,0-1-1,0 2 1,-3-4-1,4 5-2,-1-1 0,1 1 1,0 0-1,0-1 0,0 1 0,0 0 0,0 0 0,-1 0 0,1 0 0,0 0 0,0 0 0,0 0 0,-1 0 0,1 0 0,0 1 0,0-1 0,0 0 0,0 1 0,0-1 0,0 1 0,0-1 1,-1 1-1,1 0 0,1-1 0,-1 1 0,0 0 0,0 0 0,0-1 0,0 1 0,0 0 0,1 0 0,-1 0 0,1 0 0,-1 0 0,0 0 0,1 0 0,-1 1 0,1-1 0,0 0 0,-1 1 0,-5 10 6,1 1 0,0 0 0,0 0 0,1 0-1,1 0 1,0 1 0,1-1 0,0 23 0,2-34-30,0 0 1,0 0-1,1 1 1,-1-1-1,1 0 1,-1 0-1,1-1 1,0 1-1,0 0 1,0 0-1,0 0 1,0 0-1,0-1 1,1 1-1,-1 0 1,1-1-1,-1 1 1,1-1-1,-1 0 1,1 0-1,0 1 1,0-1-1,2 1 1,57 21-2775,-53-21 2113,0 0 0,0 1 0,-1 0 0,1 0 0,-1 1-1,8 5 1,-12-7 612,-1 0-1,0 1 1,1-1 0,-1 1-1,-1-1 1,1 1-1,0 0 1,-1 0-1,1 0 1,-1 0 0,0 0-1,0 0 1,0 0-1,0 0 1,0 0-1,-1 4 1,-2 51 466,-1-22-2344,3-50-2375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54.912"/>
    </inkml:context>
    <inkml:brush xml:id="br0">
      <inkml:brushProperty name="width" value="0.025" units="cm"/>
      <inkml:brushProperty name="height" value="0.025" units="cm"/>
    </inkml:brush>
  </inkml:definitions>
  <inkml:trace contextRef="#ctx0" brushRef="#br0">25 0 14414,'0'0'4505,"-2"9"-3608,-8 46 221,3 1 1,2 0-1,4 72 1,1-123-1072,0-1 1,1 0 0,-1 0 0,1 1-1,0-1 1,0 0 0,1 0-1,-1 0 1,1 0 0,0 0 0,0 0-1,0 0 1,4 5 0,-5-8-4,0 0 0,1 0 0,-1 0 0,0 0 0,0 0 0,1 0 0,-1-1 0,1 1 0,-1 0 0,1-1 0,-1 1 0,1-1 0,-1 1 0,1-1 0,-1 0 0,1 0 0,-1 0 0,1 0 0,-1 0 0,1 0 0,0 0 0,-1 0-1,1-1 1,-1 1 0,1 0 0,-1-1 0,1 1 0,-1-1 0,0 0 0,1 0 0,-1 1 0,1-1 0,-1 0 0,0 0 0,0 0 0,0 0 0,0 0 0,0-1 0,0 1 0,2-2 0,6-8 35,0 0 0,0-1 0,-1 0-1,-1 0 1,0-1 0,-1 0 0,0 0-1,6-19 1,-2-3 32,-1 0 0,5-42-1,-14 59-3270,-10 32-2579,10-14 5723,-9 13-6187</inkml:trace>
  <inkml:trace contextRef="#ctx0" brushRef="#br0" timeOffset="1">116 336 10762,'0'0'6022,"11"65"-3876,-6-48-1057,9-4-577,-5-6-351,13-5-65,-4-2-929,7-4-1794,-7-11-4259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55.734"/>
    </inkml:context>
    <inkml:brush xml:id="br0">
      <inkml:brushProperty name="width" value="0.025" units="cm"/>
      <inkml:brushProperty name="height" value="0.025" units="cm"/>
    </inkml:brush>
  </inkml:definitions>
  <inkml:trace contextRef="#ctx0" brushRef="#br0">1 315 5605,'0'0'13117,"7"6"-12103,-4-4-941,0 0 0,0 0 0,0 0 0,0 0 0,0 0 1,0-1-1,1 1 0,-1-1 0,0 0 0,1 0 0,-1 0 0,1-1 0,-1 1 0,1-1 0,-1 0 0,1 0 0,0 0 1,-1 0-1,1 0 0,-1-1 0,1 0 0,-1 0 0,1 0 0,-1 0 0,0 0 0,0-1 0,1 1 0,-1-1 0,0 0 1,0 0-1,0 0 0,-1 0 0,1-1 0,-1 1 0,1-1 0,-1 0 0,0 0 0,0 1 0,0-1 0,0 0 1,2-4-1,-4 5-32,1 1 1,0-1 0,0 1 0,0-1 0,-1 1 0,1-1-1,-1 0 1,1 1 0,-1-1 0,0 0 0,0 0-1,1 1 1,-1-1 0,0 0 0,-1 0 0,1 1 0,0-1-1,0 0 1,-1 1 0,1-1 0,-1 0 0,0 1 0,1-1-1,-1 1 1,0-1 0,0 1 0,0-1 0,0 1 0,0-1-1,0 1 1,0 0 0,-1 0 0,1 0 0,0 0 0,-1 0-1,1 0 1,-1 0 0,1 0 0,-1 0 0,1 0-1,-1 1 1,1-1 0,-1 1 0,-2-1 0,0 0-54,1 1 0,0-1 1,0 1-1,-1 0 0,1 0 1,0 0-1,-1 0 0,1 1 1,0-1-1,0 1 0,0 0 0,-1 0 1,1 0-1,0 0 0,0 1 1,0-1-1,1 1 0,-1 0 1,0 0-1,1 0 0,-1 0 0,1 0 1,-4 4-1,2 1 13,0 0 0,0 0-1,0 0 1,1 1 0,0 0 0,0 0-1,1 0 1,0 0 0,1 0 0,0 0-1,0 0 1,0 0 0,1 9 0,0-16 9,0 0 0,0 0 0,0 0 0,1 0 0,-1 1 0,0-1 0,0 0 0,1 0 0,-1 0 0,0 0 0,1 0 0,-1 0 0,1 0 0,-1 0 0,1 0 0,0-1 0,-1 1 0,1 0 0,0 0 0,-1 0 0,1-1 0,0 1 0,0 0 0,0-1 0,0 1 0,1 0 0,1 0 12,0 0-1,-1-1 1,1 1 0,0-1 0,0 1-1,-1-1 1,1 0 0,0 0 0,0 0-1,3-1 1,2-1 19,0 1 0,0-1 0,-1-1 0,1 1 1,-1-1-1,0-1 0,7-3 0,-2-3-63,0 0 0,-1 0-1,16-21 1,-17 19-531,1 0 0,0 1 0,13-10 0,-25 55-477,0-26 1050,0 5 135,-1 0 1,1 1-1,1-1 1,0 0-1,4 20 1,-4-31-111,1 0-1,-1 0 1,1 0 0,-1-1-1,1 1 1,0 0 0,0 0-1,0 0 1,0-1 0,0 1-1,0 0 1,1-1 0,-1 1 0,1-1-1,-1 0 1,1 1 0,-1-1-1,3 1 1,-1-1 11,0 0-1,-1 0 1,1-1-1,0 0 1,-1 1-1,1-1 1,0 0 0,-1 0-1,1-1 1,0 1-1,0 0 1,-1-1-1,1 0 1,-1 0 0,1 1-1,0-1 1,3-3-1,3-1 37,-1 0 0,1-1-1,-1 0 1,-1 0 0,1-1-1,-1 0 1,0 0 0,10-16-1,-1 2-67,-2 0 0,14-31 0,-16 27-81,-1 0-1,-2-1 1,0 0 0,-2 0-1,-1 0 1,-1-1 0,3-53-1,-33 138-246,18-32 396,2 0 1,0 1 0,1 0-1,2-1 1,1 41-1,2-56-51,0 0 0,1 0-1,0 0 1,0 0 0,1 0-1,1-1 1,0 1 0,0-1-1,1 0 1,0 0 0,1-1 0,0 0-1,1 0 1,0 0 0,16 15-1,-69-71-1754,-77-73-885,32 52 2871,91 68-225,0 0 0,-1-1-1,1 1 1,0 0 0,0 0 0,0 0-1,-1 0 1,1 0 0,0-1-1,0 1 1,0 0 0,0 0 0,-1 0-1,1-1 1,0 1 0,0 0 0,0 0-1,0 0 1,0-1 0,0 1 0,0 0-1,0 0 1,-1-1 0,1 1-1,0 0 1,0 0 0,0-1 0,0 1-1,0 0 1,0 0 0,1-1 0,-1 1-1,0 0 1,0 0 0,0-1-1,0 1 1,0 0 0,0 0 0,0 0-1,0-1 1,1 1 0,-1 0 0,0 0-1,0 0 1,0-1 0,0 1 0,1 0-1,-1 0 1,17-6 631,28 1-729,-43 5 140,127-3 542,-16 0-4369,-100 1-1200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3.164"/>
    </inkml:context>
    <inkml:brush xml:id="br0">
      <inkml:brushProperty name="width" value="0.025" units="cm"/>
      <inkml:brushProperty name="height" value="0.025" units="cm"/>
    </inkml:brush>
  </inkml:definitions>
  <inkml:trace contextRef="#ctx0" brushRef="#br0">7 0 14286,'0'0'3566,"-2"8"-2899,1-4-629,0-3-14,0 1 1,1-1 0,0 1 0,-1-1-1,1 1 1,0 0 0,-1-1 0,1 1-1,0 0 1,0-1 0,1 1 0,-1 0-1,0-1 1,1 3 0,0-3-5,0 0 0,1 0 0,-1 0 0,0 0 0,1 0 0,-1 0 0,1-1 0,-1 1 0,1 0 0,-1-1 0,1 1 0,-1-1 0,1 0 0,0 1 0,-1-1 0,1 0 0,0 0 0,-1 0 0,1 0 0,-1 0 0,3-1 0,16 0 61,0-1 0,-1-1 1,33-10-1,-37 9-81,1 0 0,0 0 0,1 2 0,-1 0 0,0 1 0,22 1 0,-36 0 26,0 1 0,0 0 0,0 0 0,1 0 0,-1 0 0,0 0 0,0 1 1,-1-1-1,1 1 0,0-1 0,0 1 0,-1-1 0,1 1 0,-1 0 0,1 0 0,-1 0 0,0 0 0,0 0 0,0 0 0,0 0 0,0 0 0,0 1 0,0-1 0,-1 0 0,1 0 0,-1 1 0,0-1 0,0 0 0,0 1 0,0 2 0,1 14 707,-1-1 1,-4 33-1,2-37-441,2-13-277,0 0 0,-1 0-1,1 0 1,0 0-1,0 0 1,0 0-1,0 0 1,0 0-1,0 0 1,0 0-1,0 0 1,1 0 0,-1 0-1,0 0 1,0 0-1,1 0 1,-1 0-1,1 0 1,-1 0-1,1-1 1,-1 1-1,1 0 1,0 0 0,-1 0-1,1-1 1,0 1-1,0 0 1,-1-1-1,1 1 1,0 0-1,0-1 1,0 1 0,1 0-1,2-1 32,-1 0 0,1 0 0,0 0 0,-1 0 1,1 0-1,0-1 0,-1 1 0,1-1 0,3-1 0,12-4 94,-1-1 1,30-15-1,-37 15-236,1 1-1,0 1 0,0 0 1,1 0-1,-1 2 0,1-1 1,0 1-1,19-1 1,-31 4 6,-1 0 0,1 0 0,-1 0 1,1-1-1,-1 1 0,1 0 1,-1 0-1,1 0 0,0 0 0,-1 1 1,1-1-1,-1 0 0,1 0 1,-1 0-1,1 0 0,-1 1 1,1-1-1,-1 0 0,1 0 0,-1 1 1,0-1-1,1 0 0,-1 1 1,1-1-1,-1 0 0,0 1 0,1-1 1,-1 1-1,0-1 0,1 0 1,-1 1-1,0-1 0,0 1 0,1-1 1,-1 1-1,0 0 0,0 8-3997,0-3 379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56.304"/>
    </inkml:context>
    <inkml:brush xml:id="br0">
      <inkml:brushProperty name="width" value="0.025" units="cm"/>
      <inkml:brushProperty name="height" value="0.025" units="cm"/>
    </inkml:brush>
  </inkml:definitions>
  <inkml:trace contextRef="#ctx0" brushRef="#br0">0 10 14830,'1'-1'170,"-1"1"1,0-1-1,1 0 1,-1 1-1,1-1 1,-1 1-1,1-1 1,-1 1-1,1-1 0,-1 1 1,1-1-1,0 1 1,-1 0-1,1-1 1,0 1-1,-1 0 0,1 0 1,0-1-1,-1 1 1,1 0-1,0 0 1,-1 0-1,1 0 0,0 0 1,0 0-1,-1 0 1,1 0-1,0 0 1,0 0-1,-1 0 0,2 1 1,39 4-955,-19-2 353,-19-3 419,0 0 0,-1 1 0,1-1 0,0 1 0,-1-1 0,1 1-1,-1 0 1,1 0 0,-1 0 0,0 0 0,1 1 0,-1-1 0,0 1 0,0-1 0,0 1 0,0 0 0,3 2 0,26 42-17,-6-8 67,0-14-769,-6-13-3156,-1-7-5391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56.866"/>
    </inkml:context>
    <inkml:brush xml:id="br0">
      <inkml:brushProperty name="width" value="0.025" units="cm"/>
      <inkml:brushProperty name="height" value="0.025" units="cm"/>
    </inkml:brush>
  </inkml:definitions>
  <inkml:trace contextRef="#ctx0" brushRef="#br0">1 0 12492,'0'0'11467,"34"54"-10570,-29-24-641,4 1-128,-5-1-128,6 2 0,-1-1-320,4-2-2147,-1-3-1184,-1-4-4357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57.211"/>
    </inkml:context>
    <inkml:brush xml:id="br0">
      <inkml:brushProperty name="width" value="0.025" units="cm"/>
      <inkml:brushProperty name="height" value="0.025" units="cm"/>
    </inkml:brush>
  </inkml:definitions>
  <inkml:trace contextRef="#ctx0" brushRef="#br0">0 29 16560,'0'0'8199,"41"6"-10313,-23-23-2562,-5-1-8168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58.590"/>
    </inkml:context>
    <inkml:brush xml:id="br0">
      <inkml:brushProperty name="width" value="0.025" units="cm"/>
      <inkml:brushProperty name="height" value="0.025" units="cm"/>
    </inkml:brush>
  </inkml:definitions>
  <inkml:trace contextRef="#ctx0" brushRef="#br0">0 822 11339,'0'0'3037,"16"-2"-1916,53-13-107,-1-3 0,116-48 0,-111 38-858,562-188 433,294-117-1514,-897 320 489,106-50-488,-122 54-1125,1-1 1,28-24-1,-31 19-3871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15.849"/>
    </inkml:context>
    <inkml:brush xml:id="br0">
      <inkml:brushProperty name="width" value="0.025" units="cm"/>
      <inkml:brushProperty name="height" value="0.025" units="cm"/>
    </inkml:brush>
  </inkml:definitions>
  <inkml:trace contextRef="#ctx0" brushRef="#br0">19 695 9801,'0'0'1773,"-4"10"-1843,3-5 59,-1-2 4,0 1 0,0 0 0,0 0 0,1 0-1,0 0 1,0 0 0,0 0 0,0 1 0,1-1 0,0 0-1,0 0 1,0 1 0,0-1 0,0 0 0,1 0-1,0 0 1,0 0 0,0 1 0,1-1 0,-1 0 0,1-1-1,0 1 1,0 0 0,0 0 0,4 4 0,6 4 128,0-1 0,1-1 1,0 0-1,1-1 0,0 0 1,0-1-1,1-1 0,0 0 0,0-1 1,1-1-1,29 7 0,19 1 634,101 6-1,-161-18-766,69 4 320,0-4 1,0-2-1,0-3 1,0-4-1,-1-3 0,-1-3 1,0-3-1,99-37 1,218-114 526,-3 1 487,-78 57-1255,6 13 1,452-80-1,-325 129-90,2 31 21,97-6 27,-375 10-57,682-21 43,-405 91 482,-232-22-191,-104-21-260,13 1-1,221 58-1,-304-66-2458,1-9-3486,-15-4 1334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16.196"/>
    </inkml:context>
    <inkml:brush xml:id="br0">
      <inkml:brushProperty name="width" value="0.025" units="cm"/>
      <inkml:brushProperty name="height" value="0.025" units="cm"/>
    </inkml:brush>
  </inkml:definitions>
  <inkml:trace contextRef="#ctx0" brushRef="#br0">1 46 8680,'9'-4'112,"6"-4"275,1 1 0,1 1 0,0 0 0,21-4-1,-30 8-49,0 1 0,0 0 0,-1 1 0,1 0 0,0 0 0,0 0 0,0 1 0,-1 0 0,1 1 0,0 0 0,-1 0 0,0 0 0,14 7 0,15 11 630,18 8-519,-1 3 0,73 56 0,-124-86-446,0 0-1,-1 0 1,1 0-1,-1 0 0,0 0 1,1 1-1,-1-1 0,0 0 1,0 1-1,0-1 1,0 1-1,0 0 0,0-1 1,0 1-1,-1 0 0,1-1 1,-1 1-1,1 0 0,-1 0 1,0-1-1,1 1 1,-1 0-1,0 0 0,0 0 1,0 0-1,0-1 0,-1 1 1,1 0-1,0 0 1,-1 0-1,0-1 0,1 1 1,-1 0-1,0-1 0,0 1 1,0 0-1,0-1 0,0 1 1,0-1-1,0 0 1,0 1-1,-2 1 0,-8 6 60,1-1 1,-1 0-1,0 0 0,-22 11 0,18-11-4,-61 35-529,-158 63-1,174-88-3370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16.979"/>
    </inkml:context>
    <inkml:brush xml:id="br0">
      <inkml:brushProperty name="width" value="0.025" units="cm"/>
      <inkml:brushProperty name="height" value="0.025" units="cm"/>
    </inkml:brush>
  </inkml:definitions>
  <inkml:trace contextRef="#ctx0" brushRef="#br0">57 0 8360,'0'0'12460,"-19"78"-11531,6-37-353,2 6-480,4 1-64,2-2 64,3-6-128,2-5-480,0-10-962,0-9 65,4-12 64,6-4-1346,-4-13-1216,-3-15-5062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17.311"/>
    </inkml:context>
    <inkml:brush xml:id="br0">
      <inkml:brushProperty name="width" value="0.025" units="cm"/>
      <inkml:brushProperty name="height" value="0.025" units="cm"/>
    </inkml:brush>
  </inkml:definitions>
  <inkml:trace contextRef="#ctx0" brushRef="#br0">12 49 12075,'0'0'7784,"-11"-48"-5958,18 47-1090,18 1-672,11 0 64,8 2 129,8 6-33,5 0-160,-3-3 32,-6 2-160,-9-1-801,-10 0-1185,-18 0-833,-11 1-1280,-6-1-1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17.715"/>
    </inkml:context>
    <inkml:brush xml:id="br0">
      <inkml:brushProperty name="width" value="0.025" units="cm"/>
      <inkml:brushProperty name="height" value="0.025" units="cm"/>
    </inkml:brush>
  </inkml:definitions>
  <inkml:trace contextRef="#ctx0" brushRef="#br0">43 13 10282,'0'0'8840,"79"18"-7174,-36-23-1026,7-4-480,-2 1-128,-11 3-160,-4 4-1858,-12-1-2530,-14 2-1441</inkml:trace>
  <inkml:trace contextRef="#ctx0" brushRef="#br0" timeOffset="1">0 210 10634,'0'0'9001,"74"33"-8073,-24-33-575,5-8-257,2-4-545,-5 1-2209,-2-3-2947,-9 0-3652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18.060"/>
    </inkml:context>
    <inkml:brush xml:id="br0">
      <inkml:brushProperty name="width" value="0.025" units="cm"/>
      <inkml:brushProperty name="height" value="0.025" units="cm"/>
    </inkml:brush>
  </inkml:definitions>
  <inkml:trace contextRef="#ctx0" brushRef="#br0">285 16 10410,'0'0'8621,"-12"-4"-8167,5 1-444,0 1 0,-1 0 0,1 1 0,0 0 1,-1 0-1,1 0 0,-1 1 0,1 0 0,-1 1 0,1-1 0,-1 1 0,1 1 0,0 0 0,0 0 0,0 0 0,0 1 1,-9 4-1,4-1 23,0-1 44,0 0-1,0 1 0,1 0 0,-1 1 0,2 0 0,-1 1 1,1 0-1,0 1 0,-8 9 0,17-17-74,1-1 1,0 0-1,0 1 0,0-1 0,-1 1 1,1-1-1,0 1 0,0-1 1,0 0-1,0 1 0,0-1 0,0 1 1,0-1-1,0 1 0,0-1 0,0 1 1,0-1-1,0 0 0,0 1 1,1-1-1,-1 1 0,0-1 0,0 0 1,0 1-1,0-1 0,1 1 1,-1-1-1,0 0 0,1 1 0,-1-1 1,0 0-1,0 1 0,1-1 0,-1 0 1,1 0-1,-1 1 0,0-1 1,1 0-1,-1 0 0,1 0 0,-1 1 1,0-1-1,1 0 0,-1 0 0,1 0 1,-1 0-1,1 0 0,-1 0 1,0 0-1,1 0 0,-1 0 0,1 0 1,-1 0-1,1 0 0,-1 0 1,1-1-1,37 2 224,-30-2-155,108-5-489,-66 2-187,53 3 0,-102 1 635,0 0-1,0 0 1,0-1 0,0 1 0,0 0 0,0 0-1,0 0 1,0 0 0,0 0 0,0 1-1,0-1 1,-1 0 0,1 0 0,0 0 0,0 1-1,0-1 1,0 1 0,0-1 0,0 1-1,-1-1 1,1 1 0,0-1 0,0 1 0,-1-1-1,1 1 1,0 0 0,-1 0 0,1-1-1,-1 1 1,1 0 0,-1 0 0,1 0 0,-1 0-1,0-1 1,1 1 0,-1 0 0,0 0-1,0 0 1,1 0 0,-1 0 0,0 0 0,0 0-1,0 0 1,0 0 0,0 0 0,0 0-1,-1 0 1,1-1 0,0 1 0,-1 2 0,-1 0 247,0 1 0,0 0 1,0 0-1,-1-1 0,1 1 1,-1-1-1,0 0 0,0 1 1,0-2-1,-4 4 1,-14 10-187,0-2 0,-1 0 1,-1-2-1,1 0 0,-2-2 1,0 0-1,0-2 0,-30 7 1,41-15-3402,7-2-3043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3.526"/>
    </inkml:context>
    <inkml:brush xml:id="br0">
      <inkml:brushProperty name="width" value="0.025" units="cm"/>
      <inkml:brushProperty name="height" value="0.025" units="cm"/>
    </inkml:brush>
  </inkml:definitions>
  <inkml:trace contextRef="#ctx0" brushRef="#br0">0 89 7431,'1'-10'1164,"0"8"-1104,4-43 1578,-5 43-1576,0 1 0,0 0 1,1-1-1,-1 1 0,0 0 0,1-1 0,-1 1 1,1 0-1,-1-1 0,1 1 0,0 0 0,-1 0 1,1 0-1,0-1 0,0 1 0,0 0 0,0 0 1,0 0-1,0 1 0,0-1 0,0 0 1,0 0-1,0 0 0,1 1 0,-1-1 0,0 1 1,1-1-1,-1 1 0,0-1 0,1 1 0,0 0 1,2 1-43,-1 1 1,1 0-1,-1-1 1,0 2 0,0-1-1,0 0 1,0 1 0,0-1-1,0 1 1,-1 0-1,1 0 1,-1 0 0,0 0-1,2 4 1,14 16-31,56 34 1189,-49-38-373,39 35 1,-62-52-712,0 0 1,0 0-1,0 0 0,0 0 1,0 0-1,-1 1 1,1-1-1,-1 1 1,1-1-1,-1 1 1,0-1-1,0 1 1,0 0-1,0-1 1,0 1-1,-1 0 1,1 0-1,-1 0 1,0-1-1,0 1 1,0 5-1,-2-5 27,1 0 0,0-1 0,-1 1 0,0-1-1,1 1 1,-1-1 0,0 1 0,0-1 0,-1 0 0,1 0 0,0 0-1,-1 0 1,1 0 0,-1-1 0,1 1 0,-1-1 0,0 1-1,0-1 1,-4 1 0,0 1-95,-1 0 0,1 0 0,-1-1 1,1 0-1,-1 0 0,0-1 0,1 0 0,-1 0 0,0-1 0,0 0 0,0 0 0,-10-2 1,17 1-308,0 0 0,0 1 1,0-1-1,0 0 0,0 0 1,0 0-1,0 0 0,1 0 1,-1 0-1,0 0 0,1 0 1,-1 0-1,1 0 0,-1 0 1,1-1-1,-1 1 0,1 0 1,0 0-1,0 0 1,0-1-1,-1 1 0,1 0 1,0 0-1,0 0 0,1-2 1,-1-18-8007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19.614"/>
    </inkml:context>
    <inkml:brush xml:id="br0">
      <inkml:brushProperty name="width" value="0.025" units="cm"/>
      <inkml:brushProperty name="height" value="0.025" units="cm"/>
    </inkml:brush>
  </inkml:definitions>
  <inkml:trace contextRef="#ctx0" brushRef="#br0">150 381 14734,'0'0'8904,"-10"-3"-8904,-35-10-85,44 13 72,-1-1 0,1 1-1,-1 0 1,0 0 0,1 0 0,-1 0 0,1 1 0,-1-1 0,0 0-1,1 1 1,-1-1 0,1 1 0,-1-1 0,1 1 0,0 0-1,-1 0 1,1 0 0,0 0 0,-1-1 0,1 2 0,0-1-1,0 0 1,0 0 0,0 0 0,0 0 0,0 1 0,0-1-1,0 1 1,1-1 0,-1 0 0,0 1 0,1-1 0,-1 1 0,1-1-1,0 1 1,-1 0 0,1-1 0,0 1 0,0-1 0,0 1-1,0 0 1,1 2 0,2-3-18,1 0 0,0-1 0,-1 1 0,1-1 0,0 0 0,0 0 0,0 0 0,-1 0 0,1-1-1,5-1 1,2-2 46,0-1 0,-1 0 0,0-1 0,0 0 0,0-1 0,-1 0 0,14-14 0,1 1-1,-23 48-740,-4 20 739,-2 1 0,-15 63 0,7-42 39,12-64-63,-5 25 152,0 0 0,-12 32-1,16-56-72,-1-1 0,1 1 0,-1-1 0,-1 1 0,1-1 1,-1 0-1,0 0 0,0-1 0,0 1 0,-1-1 0,0 0 0,0 0 0,-1 0 0,1-1 0,-10 6 0,12-9-43,0 1 0,1-1 0,-1 0 0,0 0 0,0-1 0,0 1 1,0 0-1,0-1 0,0 0 0,0 0 0,0 0 0,1 0 0,-1 0 1,-5-1-1,7 0-16,-1 0 1,1 1 0,-1-1 0,1 0 0,0 0 0,0 1-1,-1-1 1,1 0 0,0 0 0,0-1 0,0 1 0,0 0-1,0 0 1,0 0 0,0-1 0,1 1 0,-1 0 0,0-1-1,1 1 1,-1-1 0,1 1 0,0-1 0,-1 1 0,1-1-1,0 1 1,0-1 0,0 1 0,0-3 0,0-9-14,1 0 1,1 1-1,0-1 1,1 0-1,0 1 1,1-1-1,1 1 1,0 0-1,0 0 1,1 1-1,1-1 1,8-11-1,16-19-52,60-63-1,-77 90 66,57-58 17,-31 34 31,54-69-1,-91 101-143,-11 14-85,-13 16 4,18-19 157,-28 43 10,29-44-5,0 0 0,0 0 0,1 0 0,-1 0 0,1 0 0,0 0 0,0 1 0,0-1 0,1 1 0,-1-1 0,1 0 0,0 1 0,0 3 0,0-6 0,1 0 0,0 0 1,-1-1-1,1 1 0,0 0 0,-1-1 1,1 1-1,0 0 0,0-1 0,-1 1 1,1-1-1,0 1 0,0-1 0,0 0 1,0 1-1,0-1 0,-1 0 1,1 0-1,0 0 0,0 1 0,0-1 1,0 0-1,0 0 0,1-1 0,32 1 49,-23 0 4,1-2-30,0 1-1,-1-2 0,1 1 0,0-2 1,-1 0-1,0 0 0,0-1 1,0 0-1,0-1 0,-1 0 0,0 0 1,0-1-1,-1-1 0,0 0 0,13-14 1,-7 7 8,-2-1 0,0 0 0,0-1 0,-2 0 0,0 0 0,-1-2 0,-1 1 0,10-27 0,-19 44-28,1 0 0,-1 0 0,1 0 0,-1 0 0,1 0 0,-1 0 0,0-1 0,1 1 1,-1 0-1,0 0 0,0-1 0,0 1 0,0 0 0,0 0 0,0 0 0,0-1 0,-1 1 0,1 0 0,-1-2 0,-14 13-149,-20 34-75,12-10 233,9-16-3,1 1 0,1 0 0,1 1 1,-15 35-1,26-54-10,-1 0 1,1 1 0,-1-1-1,1 0 1,0 1 0,-1-1-1,1 0 1,0 1-1,0-1 1,0 0 0,0 1-1,0-1 1,0 0 0,0 1-1,0-1 1,1 0-1,-1 1 1,0-1 0,1 0-1,-1 1 1,1-1 0,-1 0-1,1 0 1,1 2-1,-1-2 25,1-1-1,-1 1 0,0 0 0,1-1 0,-1 1 0,1-1 0,-1 1 0,1-1 0,-1 0 0,0 0 0,1 0 0,-1 0 1,1 0-1,-1 0 0,1 0 0,-1 0 0,1 0 0,1-1 0,3-1 66,1 1 1,-1-1-1,0-1 0,0 1 1,-1-1-1,1 0 0,0-1 1,-1 1-1,7-6 0,108-99 601,-1 2-691,-103 90 52,0-2 0,-1 0 0,0-1 0,18-34 0,-80 135-510,23-44 468,2 1 1,1 1-1,3 1 0,-23 69 1,40-106-4,0 0 1,1 0-1,-1 0 1,1 0-1,-1 0 1,1 0-1,1 0 0,0 6 1,-1-9 12,0-1 1,1 1-1,-1 0 0,0 0 1,1-1-1,-1 1 1,1 0-1,-1-1 0,1 1 1,0 0-1,-1-1 0,1 1 1,0-1-1,-1 1 1,1-1-1,0 1 0,0-1 1,-1 0-1,1 1 0,0-1 1,0 0-1,0 1 1,-1-1-1,1 0 0,0 0 1,0 0-1,0 0 0,0 0 1,-1 0-1,1 0 1,0 0-1,0 0 0,0 0 1,0-1-1,0 1 0,-1 0 1,1-1-1,0 1 1,0 0-1,-1-1 0,1 1 1,0-1-1,0 0 0,4-2 34,0 0 0,-1 0 0,1 0 0,-1 0 0,0-1-1,0 0 1,-1 0 0,1 0 0,-1-1 0,1 1-1,-1-1 1,-1 1 0,1-1 0,-1 0 0,0 0-1,0 0 1,0-1 0,-1 1 0,0 0 0,1-7 0,0 2-63,0 0 0,-1 0 1,-1 0-1,1 0 1,-2 0-1,1 0 0,-1 0 1,-1 0-1,0 0 0,-4-11 1,5 18-17,0 0-1,-1 1 1,1-1 0,-1 0 0,1 1 0,-1-1-1,0 1 1,0-1 0,0 1 0,-1 0 0,1 0-1,-1 0 1,1 0 0,-1 1 0,1-1 0,-1 1-1,0-1 1,0 1 0,0 0 0,0 0 0,0 0-1,0 0 1,0 1 0,0-1 0,0 1-1,0 0 1,0 0 0,0 0 0,-6 1 0,9-1 26,-1 0 0,0 0 1,0 1-1,0-1 1,0 0-1,1 1 0,-1-1 1,0 0-1,0 1 0,1-1 1,-1 1-1,0-1 1,0 1-1,1 0 0,-1-1 1,1 1-1,-1 0 0,1-1 1,-1 1-1,1 0 1,-1 0-1,1-1 0,0 1 1,-1 0-1,1 0 0,0 0 1,0 0-1,-1-1 1,1 1-1,0 0 0,0 0 1,0 0-1,0 0 0,0 0 1,0 0-1,0-1 1,1 1-1,-1 0 0,0 0 1,0 0-1,1 0 0,-1-1 1,0 1-1,1 0 1,-1 0-1,1-1 0,-1 1 1,1 0-1,-1-1 0,1 1 1,0 0-1,-1-1 1,1 1-1,0-1 0,1 1 1,5 3 13,0-1 1,1 0 0,-1 0 0,1 0 0,0-1-1,-1-1 1,1 1 0,13 0 0,71-2-322,-56 0-959,-34 0 757,5-1-1232,-7-4-2338,-7-7-4072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19.961"/>
    </inkml:context>
    <inkml:brush xml:id="br0">
      <inkml:brushProperty name="width" value="0.025" units="cm"/>
      <inkml:brushProperty name="height" value="0.025" units="cm"/>
    </inkml:brush>
  </inkml:definitions>
  <inkml:trace contextRef="#ctx0" brushRef="#br0">6 5 14606,'-6'-2'1633,"6"-1"321,7 3-1185,22 0-257,8 1-319,10 7-161,3 1-1474,-4 1-5797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0.307"/>
    </inkml:context>
    <inkml:brush xml:id="br0">
      <inkml:brushProperty name="width" value="0.025" units="cm"/>
      <inkml:brushProperty name="height" value="0.025" units="cm"/>
    </inkml:brush>
  </inkml:definitions>
  <inkml:trace contextRef="#ctx0" brushRef="#br0">129 1 15983,'0'0'5381,"0"8"-5210,-1 6-128,-1 0-1,1 0 1,-2 0 0,0 0-1,-9 25 1,-37 72 132,30-70 376,-15 47-1,33-86-450,0 0 0,0 0 0,1 0 0,-1 0-1,1 1 1,0-1 0,-1 0 0,1 0 0,0 1 0,0-1 0,0 0-1,2 5 1,-2-7-63,0 0 1,0 1-1,1-1 0,-1 1 0,0-1 0,1 0 0,-1 1 0,1-1 1,-1 0-1,0 1 0,1-1 0,-1 0 0,1 0 0,-1 0 0,1 1 1,-1-1-1,1 0 0,-1 0 0,1 0 0,-1 0 0,1 0 0,-1 0 1,1 0-1,-1 0 0,1 0 0,-1 0 0,1 0 0,-1 0 0,1 0 1,-1 0-1,1 0 0,-1-1 0,1 1 0,5-3 156,1 0 0,-2 0 1,1-1-1,0 0 0,0 0 0,8-8 0,29-28-68,-2-2-1,-2-2 1,38-54-1,-9-13-2293,-66 107 927</inkml:trace>
  <inkml:trace contextRef="#ctx0" brushRef="#br0" timeOffset="1">218 152 7687,'0'0'1474,"-34"65"255,18-30 770,5-1 223,8-1-960,3-3-865,0-3-545,0-6-320,0-6-96,7-8-2050,5-7-3651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0.841"/>
    </inkml:context>
    <inkml:brush xml:id="br0">
      <inkml:brushProperty name="width" value="0.025" units="cm"/>
      <inkml:brushProperty name="height" value="0.025" units="cm"/>
    </inkml:brush>
  </inkml:definitions>
  <inkml:trace contextRef="#ctx0" brushRef="#br0">0 54 14606,'0'0'9507,"10"5"-9101,2-1-357,0 0-1,0 0 0,0-1 1,0-1-1,1 0 1,13 0-1,-22-1-43,1-1 0,0 0 1,-1 0-1,1 0 0,-1 0 0,1-1 1,-1 0-1,1 0 0,-1 0 0,1 0 1,-1-1-1,0 0 0,0 1 0,1-2 1,-1 1-1,-1 0 0,1-1 0,0 0 0,-1 0 1,1 0-1,-1 0 0,0 0 0,4-6 1,-6 8-9,-1 0 0,1 0 0,0 0 0,-1 0 0,1 0 0,-1 0 0,1 0 0,-1 0 0,0 0 0,1 0 0,-1 0 0,0 0 0,0 0 0,0-1 0,0 1 0,0 0 0,0 0 0,0 0 0,0 0 1,0 0-1,-1-1 0,1 1 0,0 0 0,-1-2 0,0 3-6,0-1 0,0 0 0,0 0 0,0 1 0,0-1 0,-1 1 0,1-1-1,0 1 1,0-1 0,0 1 0,0-1 0,-1 1 0,1 0 0,0 0 0,0 0 0,-1 0 0,1 0 0,-2 0 0,-3 0-21,0 1 1,0 0-1,0 0 0,1 1 1,-1-1-1,0 1 0,1 0 1,-9 5-1,1 2 2,0 0 1,0 1-1,-13 14 0,23-21 38,0 1 0,0-1 0,0 0 0,0 1 0,1 0 0,-1 0 0,1 0 0,0 0 0,0 0 0,1 0 0,-1 0 0,1 1 0,0-1 0,0 0 0,0 1 0,1 6 0,0-9-5,0-1 1,1 0-1,-1 0 1,1 1-1,-1-1 0,1 0 1,0 0-1,-1 0 1,1 0-1,0 0 1,0 0-1,0 0 0,0 0 1,0 0-1,0 0 1,0 0-1,0 0 0,0-1 1,0 1-1,1-1 1,-1 1-1,0-1 1,0 1-1,1-1 0,-1 1 1,0-1-1,1 0 1,-1 0-1,0 0 1,2 0-1,49 1 192,-45-1-162,11-3-11,1 0 0,-1-1 1,1 0-1,-1-2 0,30-13 0,-28 11-40,0 0 0,0 2-1,40-8 1,-60 13 13,1 1-1,-1 0 0,0 0 1,1 0-1,-1 0 1,0 0-1,1 0 0,-1 0 1,0 0-1,1 0 0,-1 0 1,0 0-1,1 0 1,-1 0-1,1 1 0,-1-1 1,0 0-1,1 0 0,-1 0 1,0 0-1,0 1 1,1-1-1,-1 0 0,0 0 1,1 1-1,-1-1 1,0 0-1,0 0 0,0 1 1,1-1-1,-1 0 0,0 1 1,0-1-1,0 0 1,0 1-1,1-1 0,-1 0 1,0 1-1,-3 18 275,-18 23 596,18-37-759,2-4-59,0 1 0,0 0 0,0-1-1,1 1 1,-1 0 0,0 0 0,1 0 0,-1 0-1,1 0 1,0 0 0,0 0 0,0 2-1,0-4-26,0 1 0,0 0 0,0-1 0,0 1-1,1 0 1,-1-1 0,0 1 0,1-1 0,-1 1 0,0-1-1,1 1 1,-1 0 0,1-1 0,-1 0 0,1 1-1,-1-1 1,1 1 0,-1-1 0,1 0 0,-1 1-1,1-1 1,0 0 0,0 1 0,5 0 84,-1 0-1,1 0 1,0-1 0,-1 0 0,1 0-1,10-2 1,-6 2-12,15-4 4,-1 0 1,34-10 0,-38 8-199,1 1 0,0 1 1,0 0-1,22 0 0,-43 4 92,1 0 0,-1 0 0,1 0 0,0 0 1,-1 0-1,1 1 0,-1-1 0,1 0 0,-1 0 0,1 0 1,-1 0-1,1 1 0,-1-1 0,1 0 0,-1 0 0,1 1 1,-1-1-1,0 0 0,1 1 0,-1-1 0,1 1 0,-1-1 1,0 0-1,1 1 0,-1-1 0,0 1 0,0-1 0,1 1 1,-1-1-1,0 1 0,0-1 0,0 2 0,1 21-57,0 4 118,-1-27-51,0 1 1,0 0-1,1 0 0,-1-1 1,0 1-1,1 0 1,-1-1-1,1 1 1,-1 0-1,1-1 1,-1 1-1,1-1 1,-1 1-1,1 0 0,0-1 1,-1 0-1,1 1 1,0-1-1,-1 1 1,1-1-1,0 0 1,-1 1-1,1-1 1,0 0-1,0 0 0,0 0 1,-1 0-1,1 1 1,1-1-1,44-3-1010,-42 2 339,0 0 0,0 0 0,0-1 0,-1 1 0,1-1 0,0 0 0,-1 0 0,0 0 0,5-4 0,9-12-5598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1.172"/>
    </inkml:context>
    <inkml:brush xml:id="br0">
      <inkml:brushProperty name="width" value="0.025" units="cm"/>
      <inkml:brushProperty name="height" value="0.025" units="cm"/>
    </inkml:brush>
  </inkml:definitions>
  <inkml:trace contextRef="#ctx0" brushRef="#br0">0 0 17457,'0'0'10986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2.475"/>
    </inkml:context>
    <inkml:brush xml:id="br0">
      <inkml:brushProperty name="width" value="0.025" units="cm"/>
      <inkml:brushProperty name="height" value="0.025" units="cm"/>
    </inkml:brush>
  </inkml:definitions>
  <inkml:trace contextRef="#ctx0" brushRef="#br0">129 148 10474,'1'-13'2189,"2"-59"1299,-1 9 2056,-3 69-5464,0 0-1,0 0 0,0 0 1,-1 0-1,0-1 0,-5 11 1,-5 18-70,-27 175 2268,-16 292-1,42-353-1702,13-133 68,4-25 298,4-14-576,11-20-208,76-156 62,-79 171-226,1 1 0,1 0 0,2 1 0,35-37 0,-51 60-14,1 0 0,-1 0 0,1 0 0,0 1 0,0 0 0,0 0 0,1 0 0,-1 1 0,1-1 0,6-1 0,-10 4-2,0 0 1,-1-1 0,1 1 0,0 0-1,-1 0 1,1 0 0,0 0 0,-1 0-1,1 0 1,-1 1 0,1-1 0,0 0 0,-1 1-1,1 0 1,-1-1 0,1 1 0,-1 0-1,1-1 1,-1 1 0,0 0 0,1 0-1,-1 0 1,0 1 0,0-1 0,0 0 0,1 0-1,-1 1 1,-1-1 0,1 0 0,0 1-1,0-1 1,0 1 0,-1-1 0,1 1-1,-1-1 1,1 1 0,-1 0 0,0-1 0,1 3-1,0 8 18,0 0 0,0 0-1,-1 0 1,-1-1 0,0 1-1,0 0 1,-1-1 0,-1 1-1,0-1 1,0 1 0,-1-1-1,-1 0 1,0-1 0,-7 13-1,24-48 108,0-1-1,-2 0 1,-1 0-1,-1-1 0,-1 0 1,-1-1-1,-2 1 1,2-36-1,-6 62-192,3 15-357,-2-9 434,0 0 0,0 0 0,1 0 0,-1 0-1,1-1 1,0 1 0,1 0 0,-1-1 0,1 0 0,0 1 0,0-1 0,0 0-1,1 0 1,-1-1 0,1 1 0,0-1 0,8 6 0,-8-8 17,-1 1 1,0 0-1,1-1 1,-1 0-1,1 0 0,0 0 1,-1 0-1,1 0 1,0-1-1,-1 0 0,1 0 1,0 0-1,-1 0 1,1 0-1,0-1 0,-1 0 1,1 0-1,0 0 1,-1 0-1,1 0 0,-1-1 1,0 1-1,1-1 1,-1 0-1,4-3 0,0 0 24,0 0 0,-1 0 0,0 0-1,0-1 1,-1 0 0,1 0-1,-1-1 1,-1 1 0,1-1-1,-1 0 1,0 0 0,-1-1-1,0 1 1,0-1 0,0 0 0,-1 0-1,0 1 1,1-15 0,-3 21-31,0 1 1,0 0-1,0 0 1,0 0 0,0-1-1,0 1 1,0 0-1,0 0 1,0 0 0,0-1-1,0 1 1,0 0-1,0 0 1,0 0 0,0-1-1,0 1 1,0 0-1,0 0 1,0 0-1,0 0 1,0-1 0,-1 1-1,1 0 1,0 0-1,0 0 1,0 0 0,0 0-1,0-1 1,-1 1-1,1 0 1,0 0 0,0 0-1,0 0 1,0 0-1,-1 0 1,1 0 0,0 0-1,0 0 1,0 0-1,0 0 1,-1 0 0,1 0-1,0 0 1,0 0-1,-1 0 1,-9 6-181,-8 12-36,9-3 201,1-1 0,1 2-1,-7 17 1,12-27 18,0 1 0,0 0-1,1 0 1,0-1 0,0 1 0,0 0-1,1 0 1,0 0 0,0 0 0,2 9-1,-1-15 4,-1 0-1,1 1 0,0-1 0,0 0 1,0 0-1,0 0 0,0 0 0,0 0 1,0-1-1,0 1 0,0 0 0,0 0 1,1-1-1,-1 1 0,0-1 1,1 1-1,-1-1 0,0 1 0,1-1 1,-1 0-1,0 0 0,1 1 0,-1-1 1,0 0-1,1 0 0,-1 0 0,1-1 1,-1 1-1,0 0 0,2-1 0,4 0 29,-1 0-1,0 0 0,0-1 0,0 0 0,10-4 0,4-6 4,-2-1 1,1-1-1,-2-1 1,0 0-1,-1-1 1,26-33-1,20-21 37,-70 109-700,0-18 621,2-5 82,0 0-1,2 0 1,-1 1-1,2-1 1,0 1-1,1 0 1,0 33-1,2-49-46,1 1-1,-1-1 0,0 0 0,1 1 0,-1-1 0,1 0 0,-1 0 0,1 1 0,0-1 0,-1 0 0,1 0 0,0 0 0,0 0 0,0 0 1,0 0-1,0 0 0,0 0 0,0 0 0,0-1 0,0 1 0,0 0 0,0-1 0,0 1 0,1 0 0,-1-1 0,0 0 0,1 1 1,-1-1-1,0 0 0,1 1 0,-1-1 0,0 0 0,1 0 0,-1 0 0,0 0 0,1-1 0,-1 1 0,0 0 0,1 0 0,1-2 1,0 2-184,0-1 1,0 0-1,0 0 1,-1 0 0,1 0-1,0 0 1,-1-1 0,1 1-1,-1-1 1,1 1-1,-1-1 1,0 0 0,0 0-1,0 0 1,0-1 0,0 1-1,0 0 1,0-1-1,1-2 1,1-40-10055,-4 16-983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2.852"/>
    </inkml:context>
    <inkml:brush xml:id="br0">
      <inkml:brushProperty name="width" value="0.025" units="cm"/>
      <inkml:brushProperty name="height" value="0.025" units="cm"/>
    </inkml:brush>
  </inkml:definitions>
  <inkml:trace contextRef="#ctx0" brushRef="#br0">1 0 13549,'0'0'9929,"58"33"-14958,-36-18-3587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3.230"/>
    </inkml:context>
    <inkml:brush xml:id="br0">
      <inkml:brushProperty name="width" value="0.025" units="cm"/>
      <inkml:brushProperty name="height" value="0.025" units="cm"/>
    </inkml:brush>
  </inkml:definitions>
  <inkml:trace contextRef="#ctx0" brushRef="#br0">17 160 16784,'0'0'7308,"7"0"-6518,1-1-699,-1 0 0,-1-1 0,1 0-1,0 0 1,0 0 0,-1-1 0,1 0 0,-1 0 0,11-8-1,-13 9-59,-1 0-1,1-1 1,-1 0-1,0 0 1,0 0-1,0 0 1,0-1-1,-1 1 1,1-1-1,-1 1 1,0-1-1,0 0 1,0 0-1,0 0 0,-1 0 1,0 0-1,0 0 1,0 0-1,0-1 1,0-5-1,-1 10-22,0-1-1,0 1 1,0-1-1,0 1 1,0-1-1,0 1 1,0 0-1,0-1 1,0 1 0,-1-1-1,1 1 1,0-1-1,0 1 1,0-1-1,-1 1 1,1 0-1,0-1 1,0 1-1,-1 0 1,1-1-1,0 1 1,-1 0-1,1-1 1,0 1-1,-1 0 1,1-1-1,-1 1 1,1 0-1,0 0 1,-1 0-1,1-1 1,-1 1-1,1 0 1,-1 0 0,0 0-1,-21 4-20,-18 19-122,32-14 121,0 0 0,0 0 1,1 1-1,0 0 0,1 0 0,-7 15 0,10-19-23,0 1 0,0-1-1,1 1 1,0-1 0,0 1-1,1 0 1,0 0 0,0 0-1,0 0 1,1 0 0,0 0 0,1 10-1,0-15-117,0 0-1,0 0 0,1 1 0,-1-1 1,0 0-1,1 0 0,-1 0 1,1 0-1,0-1 0,-1 1 0,1 0 1,0-1-1,0 1 0,0-1 1,0 1-1,1-1 0,-1 0 1,0 0-1,0 0 0,1 0 0,-1-1 1,0 1-1,1-1 0,-1 1 1,1-1-1,-1 0 0,1 0 0,-1 0 1,1 0-1,2-1 0,5 1-1044,0-1 0,0 0 0,0-1-1,-1 0 1,1-1 0,15-5 0,22-17-4945</inkml:trace>
  <inkml:trace contextRef="#ctx0" brushRef="#br0" timeOffset="0.99">426 2 13901,'0'0'6118,"-8"-1"-4068,3 1-1928,0 0 1,0 0 0,0 0-1,0 1 1,1 0-1,-1 0 1,0 0-1,0 0 1,1 1 0,-1 0-1,1 0 1,-1 0-1,1 0 1,0 1-1,0 0 1,0 0 0,0 0-1,0 0 1,1 1-1,0-1 1,-1 1-1,1 0 1,1 0 0,-5 6-1,4-5-59,-1 1-1,1 0 0,0-1 1,1 1-1,-1 1 1,-2 10-1,4-16-63,1 1-1,-1-1 0,1 0 1,0 1-1,0-1 1,-1 1-1,1-1 1,0 1-1,0-1 0,0 0 1,1 1-1,-1-1 1,0 1-1,0-1 1,1 0-1,-1 1 0,1-1 1,-1 0-1,1 1 1,0-1-1,-1 0 1,1 0-1,0 0 0,0 0 1,0 1-1,0-1 1,0 0-1,0-1 1,0 1-1,0 0 1,0 0-1,0 0 0,1-1 1,-1 1-1,0 0 1,2 0-1,23 3-65,-17-2-103,1-1 1,-1 1-1,1 1 0,-1 0 1,14 5-1,-22-7 193,0 0-1,0-1 1,1 1 0,-1 0-1,0 0 1,0 0 0,0 0-1,0 0 1,0 0-1,0 0 1,0 1 0,0-1-1,0 0 1,-1 0 0,1 1-1,0-1 1,-1 1-1,1-1 1,-1 0 0,0 1-1,1-1 1,-1 1 0,0-1-1,0 1 1,0-1-1,0 1 1,0-1 0,0 1-1,0-1 1,-1 0 0,1 1-1,0-1 1,-1 1-1,1-1 1,-1 0 0,0 1-1,1-1 1,-1 0 0,0 1-1,0-1 1,0 0-1,-2 2 1,-2 3 51,0 1-1,0-2 1,-1 1 0,0 0 0,0-1-1,-1 0 1,1-1 0,-1 1-1,0-1 1,0-1 0,-1 1 0,-14 4-1,17-7-1290,-1 1 1,1-1-1,-1 0 0,1-1 0,-1 1 1,-10-1-1,-2-3-12332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4.879"/>
    </inkml:context>
    <inkml:brush xml:id="br0">
      <inkml:brushProperty name="width" value="0.025" units="cm"/>
      <inkml:brushProperty name="height" value="0.025" units="cm"/>
    </inkml:brush>
  </inkml:definitions>
  <inkml:trace contextRef="#ctx0" brushRef="#br0">0 188 9065,'0'0'13111,"2"8"-12882,4 32 170,-3 1 0,-1 1-1,-6 69 1,1-4 820,4-107-1176,-1 0 1,1 0 0,0 0 0,-1 0 0,1-1 0,0 1-1,-1 0 1,1 0 0,0-1 0,-1 1 0,1 0 0,-1-1 0,1 1-1,0-1 1,-1 1 0,1-1 0,-1 1 0,1-1 0,-1 1 0,0-1-1,1 1 1,-1-1 0,0 1 0,1-1 0,-1 0 0,0 1-1,1-1 1,-1-1 0,18-24 345,-5-1-284,-1 0 0,-1-1 1,-2 0-1,-1-1 0,6-40 1,-6 11-129,0-102 1,-29 278-821,20-107 841,0 1 0,0-1 0,1 1 0,1-1 0,0 1 0,0-1 0,4 15 0,-4-23 9,1 0-1,-1 1 1,1-1-1,-1 0 1,1 0-1,0-1 0,0 1 1,0 0-1,0-1 1,1 1-1,-1-1 0,1 0 1,0 1-1,-1-1 1,1 0-1,0-1 0,0 1 1,0-1-1,0 1 1,1-1-1,-1 0 0,0 0 1,0 0-1,1 0 1,-1-1-1,1 0 1,-1 1-1,7-2 0,-3 2 45,0-2 1,0 1-1,0-1 0,-1 0 0,1-1 0,0 0 0,0 0 0,-1 0 0,1-1 0,-1 0 0,0 0 0,1 0 1,-2-1-1,1 0 0,9-8 0,-8 5 0,0 0 1,0-1-1,-1 0 0,0 0 1,-1 0-1,1-1 0,-2 0 1,1 0-1,-1 0 1,4-14-1,-67 179-830,59-154 779,-6 13 1,2 1 1,0-1 0,0 1 0,2 0-1,0 0 1,1 0 0,0 0 0,2 21 0,0-36 5,-1 1 0,1-1 0,-1 0 0,1 0 1,-1 1-1,1-1 0,0 0 0,0 0 1,0 0-1,-1 0 0,1 0 0,0 0 1,0 0-1,0 0 0,1 0 0,-1-1 0,0 1 1,0 0-1,0-1 0,0 1 0,1-1 1,-1 1-1,0-1 0,1 0 0,-1 1 0,0-1 1,1 0-1,-1 0 0,0 0 0,1 0 1,-1 0-1,0 0 0,1 0 0,-1 0 0,0-1 1,3 0-1,2 0 81,0-1 1,-1 0-1,1 0 1,0 0-1,-1-1 0,11-6 1,6-9-109,-1-2-1,-1 0 1,-1-1 0,-1-2 0,0 1 0,-2-2 0,-1 0-1,12-27 1,-32 62-104,-1-1 0,2 1 0,-1 0 0,2 0 0,-1 1 0,1-1 0,1 1 0,0 0 0,1 0 0,0-1 0,1 1 0,2 21 0,-2-31 7,1-1-1,-1 0 0,1 1 1,0-1-1,-1 0 1,1 1-1,0-1 1,0 0-1,0 0 1,0 0-1,0 0 1,0 0-1,0 0 1,0 0-1,0 0 1,1 0-1,-1-1 1,0 1-1,0 0 0,1-1 1,-1 1-1,1-1 1,-1 1-1,0-1 1,1 0-1,-1 0 1,1 1-1,-1-1 1,1 0-1,-1 0 1,1-1-1,-1 1 1,1 0-1,-1 0 1,0-1-1,1 1 0,-1-1 1,2 0-1,3 0-394,-1-1-1,1 0 0,0-1 0,-1 1 1,0-1-1,1 0 0,8-8 1,-3 1-520,-2 0 1,1-1-1,-1 0 1,-1-1-1,8-14 1,-4 4 574,-1-1-1,10-30 1,-2-11 3878,13-75 0,-31 137-3290,-22 95 2884,9-47-2660,2 0 1,3 0-1,-4 69 1,11-105-338,3 48 46,-3-55-53,1 1 0,-1-1 1,1 1-1,0-1 0,0 1 1,0-1-1,0 0 0,1 0 0,-1 0 1,1 0-1,0 0 0,0 0 0,3 3 1,-5-6-6,1 0 1,-1 0 0,0 0 0,0 0 0,0 0-1,1 0 1,-1 0 0,0 0 0,0 0-1,1 0 1,-1 0 0,0 0 0,0 0-1,1 0 1,-1 0 0,0 0 0,0 0-1,0-1 1,1 1 0,-1 0 0,0 0 0,0 0-1,0 0 1,0-1 0,1 1 0,-1 0-1,0 0 1,0 0 0,0-1 0,0 1-1,0 0 1,0 0 0,0 0 0,0-1-1,0 1 1,0 0 0,1 0 0,-1-1 0,0 1-1,0 0 1,0 0 0,-1-1 0,1 1-1,0 0 1,0 0 0,0-1 0,0 1-1,0 0 1,0 0 0,0 0 0,0-1-1,0 1 1,0-20-154,0 18 117,0-11-689,-1 0 1,-1-1-1,0 1 0,-1 0 0,0 1 1,-1-1-1,-8-19 0,9 25 298,-1 0 0,0 1 0,0-1 0,-1 1 0,1 0 0,-1 0 0,-12-11 0,13 14 697,0 0 0,0 0-1,-1 0 1,1 1-1,-1 0 1,1 0-1,-11-3 1,35 9 1984,0 0 0,30 2 0,-33-5-1831,0-1 1,1 0-1,31-6 1,-40 4-467,0 0 1,1 0-1,-1-1 0,0 0 1,-1-1-1,1 0 1,0 0-1,-1-1 1,0 0-1,0 0 1,-1-1-1,1 0 0,-1 0 1,-1-1-1,1 0 1,-1 0-1,0 0 1,-1-1-1,1 0 1,4-10-1,-2-2-596,0 0-1,-2-1 1,0 1 0,-1-1 0,-1 0-1,-1 0 1,0-26 0,-6 44 647,-4 9 90,-5 10 253,1 7 34,0 1-1,1 0 1,2 1-1,0 0 1,2 0 0,1 0-1,1 1 1,1 0-1,1 0 1,1 0 0,5 45-1,-2-62-192,0 1 1,0-1-1,1 0 0,0-1 0,1 1 0,0 0 1,0-1-1,1 0 0,0 0 0,1-1 1,-1 1-1,1-1 0,1 0 0,11 10 1,-18-17-183,0 0 0,0 0 0,1 1 0,-1-1 1,0 0-1,0 0 0,0 0 0,0 1 1,1-1-1,-1 0 0,0 0 0,0 0 1,1 0-1,-1 0 0,0 1 0,0-1 0,1 0 1,-1 0-1,0 0 0,0 0 0,1 0 1,-1 0-1,0 0 0,1 0 0,-1 0 1,0 0-1,0 0 0,1 0 0,-1 0 0,0 0 1,0 0-1,1 0 0,-1 0 0,0 0 1,1 0-1,-1-1 0,0 1 0,0 0 1,0 0-1,1 0 0,-1 0 0,0-1 0,0 1 1,0 0-1,1 0 0,-1-1 0,1-17 141,-11-23-591,-4 16 176,-30-42 1,30 49 260,2-1 1,0 1 0,1-2 0,-10-26 0,20 46-13,1-1-1,0 1 1,0 0 0,0-1 0,-1 1-1,1 0 1,0-1 0,0 1-1,0 0 1,0-1 0,0 1 0,0-1-1,0 1 1,0 0 0,0-1 0,0 1-1,0 0 1,0-1 0,0 1 0,0 0-1,0-1 1,0 1 0,1-1-1,-1 1 1,0 0 0,0-1 0,0 1-1,1 0 1,-1 0 0,0-1 0,0 1-1,1 0 1,-1-1 0,1 1-1,14 1-168,18 12-275,-11 0-1447,0-2-1,1-1 1,1 0-1,0-2 1,46 10 0,-30-14-2996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5.211"/>
    </inkml:context>
    <inkml:brush xml:id="br0">
      <inkml:brushProperty name="width" value="0.025" units="cm"/>
      <inkml:brushProperty name="height" value="0.025" units="cm"/>
    </inkml:brush>
  </inkml:definitions>
  <inkml:trace contextRef="#ctx0" brushRef="#br0">108 21 8904,'0'-1'250,"1"1"-1,-1-1 0,0 0 0,0 1 1,0-1-1,0 0 0,0 1 0,0-1 0,0 1 1,0-1-1,0 0 0,0 1 0,0-1 0,0 0 1,0 1-1,0-1 0,-1 1 0,1-1 1,0 0-1,-1 1 0,1-1 0,0 1 0,-1-1 1,1 1-1,0-1 0,-1 1 0,1-1 1,-1 1-1,1-1 0,-1 1 0,1 0 0,-1-1 1,1 1-1,-1 0 0,0-1 0,1 1 0,-2 0 1,0 0-67,0 1 0,1 0 1,-1 0-1,0 0 0,0 0 1,1 0-1,-1 0 1,1 0-1,-1 0 0,1 1 1,-1-1-1,-1 2 0,-37 52 1107,34-45-958,1 1 1,1 0 0,0 0 0,0 0 0,1 1 0,0-1 0,1 1 0,1 0 0,0-1 0,0 17 0,1-26-299,0 0 1,0 0 0,0 0 0,0 0 0,0 0-1,1 0 1,-1 0 0,1 0 0,-1 0-1,1-1 1,0 1 0,-1 0 0,1 0 0,0-1-1,0 1 1,1 0 0,-1-1 0,0 1-1,0-1 1,1 1 0,-1-1 0,1 0 0,-1 0-1,1 0 1,0 0 0,-1 0 0,1 0-1,0 0 1,0 0 0,-1 0 0,1-1-1,0 1 1,0-1 0,0 0 0,0 1 0,0-1-1,0 0 1,0 0 0,0 0 0,0 0-1,3-1 1,1 0 43,0 0 1,0 0-1,0-1 0,0 1 0,0-1 0,0-1 1,-1 1-1,1-1 0,-1 0 0,0 0 0,0-1 0,7-4 1,-5 1-194,0-1 1,-1 1-1,0-1 1,0 0 0,0 0-1,-1 0 1,-1-1 0,1 0-1,-1 0 1,-1 0-1,0-1 1,0 1 0,2-15-1,-5 24 84,0 0 1,0 0-1,0-1 0,0 1 1,1 0-1,-1 0 0,0 0 1,0 0-1,0 0 0,0-1 1,0 1-1,0 0 0,0 0 0,0 0 1,0 0-1,0 0 0,0-1 1,0 1-1,0 0 0,0 0 1,0 0-1,0 0 0,0 0 1,0-1-1,0 1 0,0 0 0,0 0 1,-1 0-1,1 0 0,0 0 1,0-1-1,0 1 0,0 0 1,0 0-1,0 0 0,0 0 1,0 0-1,-1 0 0,1 0 0,0 0 1,0 0-1,0-1 0,0 1 1,0 0-1,-1 0 0,1 0 1,0 0-1,0 0 0,0 0 1,0 0-1,0 0 0,-1 0 0,1 0 1,0 0-1,0 0 0,0 0 1,-10 9-514,-7 15-88,15-20 311,0 0 1,1 0 0,0 1-1,-1-1 1,1 1-1,1-1 1,-1 5 0,1-8 54,-1 0 1,1 1-1,0-1 1,0 0-1,0 0 0,1 0 1,-1 0-1,0 0 1,0 0-1,0 0 1,1 0-1,-1 0 1,1 0-1,-1 0 1,1 0-1,-1 0 1,1 0-1,-1 0 1,1 0-1,0 0 1,0 0-1,-1 0 1,1-1-1,0 1 0,0 0 1,0-1-1,0 1 1,0-1-1,0 1 1,0-1-1,0 1 1,0-1-1,0 1 1,2-1-1,20 1-3433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3.858"/>
    </inkml:context>
    <inkml:brush xml:id="br0">
      <inkml:brushProperty name="width" value="0.025" units="cm"/>
      <inkml:brushProperty name="height" value="0.025" units="cm"/>
    </inkml:brush>
  </inkml:definitions>
  <inkml:trace contextRef="#ctx0" brushRef="#br0">0 38 15407,'0'0'7916,"10"2"-7254,30 10-149,-38-12-499,-1 1 1,1-1-1,-1 0 0,1 0 1,0 0-1,-1 1 1,1-2-1,0 1 0,-1 0 1,1 0-1,0 0 1,-1-1-1,1 1 0,-1-1 1,1 1-1,-1-1 0,1 0 1,-1 1-1,1-1 1,-1 0-1,0 0 0,1 0 1,-1 0-1,0 0 1,0-1-1,0 1 0,0 0 1,0 0-1,0-1 1,0 1-1,0-1 0,0 1 1,-1-1-1,1 1 1,-1-1-1,1 1 0,-1-1 1,1 0-1,-1 1 0,0-1 1,0 1-1,0-1 1,0 0-1,0 1 0,0-3 1,0 4-23,0-1 0,0 1 0,0 0 0,0-1 0,0 1 0,0 0 0,0-1 0,0 1 0,-1 0 0,1 0 0,0-1 0,0 1 0,0 0 0,0-1 0,0 1 0,0 0 0,-1 0 0,1-1 0,0 1 0,0 0 0,0 0 0,-1 0 0,1-1 0,0 1 0,0 0 0,0 0 0,-1 0 0,1 0 0,0-1 0,-1 1 0,1 0 0,0 0 0,0 0 0,-1 0 0,1 0 0,0 0 0,-1 0 0,1 0 0,-1 0 0,-15 5-319,-12 16 40,24-15 274,0 0 1,0 1 0,1 0-1,0 0 1,1 0-1,-1 0 1,-1 7 0,4-12 12,0 0 0,-1 0-1,1 0 1,0 0 0,0-1 0,0 1 0,0 0 0,0 0 0,0 0 0,0 0 0,1 0 0,-1 0 0,1-1 0,-1 1 0,1 0 0,0 0-1,0-1 1,0 1 0,0 0 0,0-1 0,0 1 0,0-1 0,0 1 0,1-1 0,-1 0 0,0 0 0,1 1 0,-1-1 0,1 0-1,0 0 1,-1 0 0,1-1 0,2 2 0,8 1 31,1 0 0,-1 0 0,1-1 0,0-1 0,-1 0 0,1-1 0,18-2 0,-1-1 2,0-1 0,31-10 0,75-34 282,-141 52-31,1 1 0,-1 0 1,0 0-1,1 0 0,0 0 0,1 1 0,-1 0 0,1 0 0,-4 9 1,3-8-52,2-5-207,1 1-1,-1-1 1,1 0 0,0 1 0,0-1-1,0 1 1,0-1 0,0 1-1,0 0 1,1-1 0,-1 1 0,1 0-1,0-1 1,0 1 0,0 0 0,0-1-1,0 1 1,1 0 0,-1-1-1,2 5 1,0-5-5,0 0 0,0 0 0,0 0 0,0 0 0,0-1 0,1 1 0,-1-1 1,1 1-1,-1-1 0,1 0 0,-1 0 0,1 0 0,-1 0 0,1-1 0,0 1 0,0-1 0,-1 1 0,1-1 0,0 0 0,3-1 0,17 3-184,59 1 14,-77-4-639,0 1 0,0-1 1,0 0-1,0 0 0,-1 0 0,1-1 1,8-3-1,-2-4-5009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5.607"/>
    </inkml:context>
    <inkml:brush xml:id="br0">
      <inkml:brushProperty name="width" value="0.025" units="cm"/>
      <inkml:brushProperty name="height" value="0.025" units="cm"/>
    </inkml:brush>
  </inkml:definitions>
  <inkml:trace contextRef="#ctx0" brushRef="#br0">155 8 10218,'0'0'10965,"-11"-2"-10576,-32-3 22,41 5-380,1 1-1,-1-1 0,1 1 0,-1-1 0,1 1 0,-1 0 0,1 0 1,-1 0-1,1 0 0,0 0 0,-1 0 0,1 0 0,0 0 1,0 0-1,0 0 0,0 1 0,0-1 0,0 0 0,0 1 0,0-1 1,0 1-1,1-1 0,-1 1 0,1-1 0,-1 1 0,1 0 0,0-1 1,-1 4-1,1-4-42,-1 1-1,1 0 1,-1 0 0,1 0 0,0 0 0,0 0 0,0 0 0,0 0-1,0 0 1,1 0 0,-1 0 0,0-1 0,1 1 0,0 0 0,-1 0-1,1 0 1,0 0 0,0-1 0,0 1 0,2 2 0,14 6-499,0 1 1,-1 0-1,19 17 1,-28-21 490,-1 1 0,0-1 0,0 1 0,0 0 0,-1 1 1,0 0-1,0 0 0,4 14 0,-4-10 164,0 1-1,-1 0 1,0 0 0,-2 0-1,1 1 1,-2-1 0,0 1-1,-1 24 1,-1-31 14,-1 0-1,0 0 1,0 0-1,0 0 1,-1 0-1,0-1 1,0 1 0,-1-1-1,0 1 1,0-1-1,-1-1 1,0 1-1,0-1 1,-1 0 0,1 0-1,-11 8 1,4-5 519,0 0 1,0-1-1,-20 9 1,28-15-544,0 0 0,0 0 0,0-1 0,0 0 1,0 1-1,0-1 0,0-1 0,0 1 0,-1-1 1,1 1-1,0-1 0,0 0 0,0-1 0,-1 1 1,1-1-1,-7-1 0,9 0-107,0 1-1,0-1 1,1 0 0,-1 0-1,0 0 1,1 0-1,-1 0 1,1 0 0,0 0-1,0 0 1,0 0-1,0-1 1,0 1 0,0 0-1,0-1 1,1 1 0,-1-1-1,1 1 1,0-1-1,0-2 1,-2-60-357,2 51 80,0-4-318,1 0 1,0 1 0,1-1-1,1 0 1,1 1 0,6-19-1,-8 29 356,1 0 0,1 0 0,-1 1 0,1-1 0,0 1 0,0 0 0,1 0 0,0 0 0,0 0 0,0 1 0,1 0-1,0 0 1,0 1 0,0-1 0,0 1 0,1 1 0,7-4 0,38-13-1794,26-12-5800,-47 14 1688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5.955"/>
    </inkml:context>
    <inkml:brush xml:id="br0">
      <inkml:brushProperty name="width" value="0.025" units="cm"/>
      <inkml:brushProperty name="height" value="0.025" units="cm"/>
    </inkml:brush>
  </inkml:definitions>
  <inkml:trace contextRef="#ctx0" brushRef="#br0">160 62 9097,'0'0'10660,"1"-8"-8861,5-24-667,-6 31-1113,0 0-1,0 0 1,0 0-1,0 1 1,0-1 0,0 0-1,0 0 1,0 0-1,0 1 1,-1-1-1,1 0 1,0 0 0,-1 1-1,1-1 1,0 0-1,-1 0 1,1 1-1,-1-1 1,1 1 0,-1-1-1,1 0 1,-1 1-1,0-1 1,1 1-1,-1-1 1,0 1 0,1-1-1,-1 1 1,0 0-1,1-1 1,-1 1-1,0 0 1,0 0 0,0-1-1,1 1 1,-1 0-1,0 0 1,0 0 0,0 0-1,-1 0 1,-34 2 380,34-1-396,-4 1 89,0 0 1,0 0-1,0 1 1,0 0-1,0 0 1,0 0-1,1 1 1,0 0-1,-1 0 1,1 0-1,1 1 1,-1 0-1,-4 6 0,7-9-35,-1 1-1,0 0 0,1 0 1,0 1-1,0-1 0,0 0 0,0 1 1,1-1-1,-1 1 0,1-1 0,0 1 1,0 0-1,0 0 0,0-1 0,1 1 1,-1 0-1,1 0 0,0 0 1,1 0-1,-1 0 0,0-1 0,1 1 1,0 0-1,1 3 0,0-4-29,0 0 0,0-1 0,1 1 0,-1-1 0,0 0 0,1 0 0,0 0 0,-1 0 1,1 0-1,0-1 0,0 1 0,0-1 0,0 0 0,0 0 0,0 0 0,0 0 0,1 0 0,-1-1 0,4 1 0,71 2 14,-62-3-185,-5 0-733,-1-1-1,0 0 1,0-1-1,0 0 1,0-1 0,12-4-1,29-17-10378,-30 13 5411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6.332"/>
    </inkml:context>
    <inkml:brush xml:id="br0">
      <inkml:brushProperty name="width" value="0.025" units="cm"/>
      <inkml:brushProperty name="height" value="0.025" units="cm"/>
    </inkml:brush>
  </inkml:definitions>
  <inkml:trace contextRef="#ctx0" brushRef="#br0">124 132 4260,'0'0'2664,"3"-11"587,1-2-2404,1 0 992,-1-1 0,0 0 0,-1 0 0,2-25-1,-5 38-1765,0 0 0,0 1 0,-1-1-1,1 0 1,-1 1 0,1-1 0,0 0-1,-1 1 1,1-1 0,-1 0 0,0 1-1,1-1 1,-1 1 0,1-1 0,-1 1-1,0-1 1,1 1 0,-1 0 0,0-1-1,0 1 1,1 0 0,-1-1 0,0 1-1,0 0 1,1 0 0,-1 0 0,0 0-1,0 0 1,0 0 0,1 0 0,-1 0-1,0 0 1,0 0 0,0 0 0,1 0-1,-1 1 1,0-1 0,0 0 0,-1 1-1,-33 11-142,33-11 64,-53 35 164,53-34-120,-1 0 0,1 0 1,-1 0-1,1 0 0,0 1 0,0-1 0,0 1 0,0-1 0,0 1 0,0 0 1,1 0-1,-1 0 0,1 0 0,0 0 0,0 0 0,0 0 0,0 4 1,1-5-21,0-1 1,1 0 0,0 1-1,-1-1 1,1 0 0,0 0-1,0 1 1,-1-1 0,1 0-1,0 0 1,0 0 0,0 0-1,0 0 1,1 0 0,-1 0 0,0 0-1,0-1 1,1 1 0,-1 0-1,0-1 1,1 1 0,-1-1-1,0 1 1,1-1 0,-1 0-1,1 0 1,-1 1 0,3-1-1,55 5-338,-44-5-216,10 2-152,-13-2 439,0 0 0,0 1 0,0 1 0,22 6 0,-34-8 273,1 0 1,-1 0-1,0 1 1,1-1-1,-1 0 0,0 0 1,1 0-1,-1 1 0,0-1 1,0 0-1,1 0 0,-1 1 1,0-1-1,0 0 0,1 0 1,-1 1-1,0-1 0,0 0 1,0 1-1,0-1 0,0 0 1,0 1-1,1-1 0,-1 0 1,0 1-1,0-1 0,0 1 1,0-1-1,0 0 0,0 1 1,0-1-1,0 0 0,0 1 1,-1-1-1,1 0 0,0 1 1,0-1-1,0 0 0,0 1 1,0-1-1,-1 0 0,1 1 1,0-1-1,0 0 0,-1 0 1,1 1-1,0-1 1,0 0-1,-1 0 0,1 1 1,0-1-1,-1 0 0,1 0 1,0 0-1,0 0 0,-1 1 1,-20 14 1084,18-14-985,-32 23 1449,20-12-1054,-2-1 0,1 0 0,-1-1 0,-1-1 0,-22 8 0,39-17-597,-1 1 0,1-1 0,0 0 0,0 1 0,0-1 0,-1 0 0,1 0-1,0 0 1,0 0 0,0 0 0,-1 0 0,1 0 0,0-1 0,0 1 0,0 0-1,-2-1 1,3 0-139,-1 1-1,1-1 0,0 1 1,0-1-1,-1 1 0,1-1 1,0 0-1,0 1 0,0-1 0,0 0 1,0 1-1,0-1 0,0 1 1,0-1-1,0 0 0,0 1 1,0-1-1,0 1 0,0-1 1,0 0-1,1 1 0,-1-1 1,0 1-1,0-1 0,1 0 0,-1 1 1,0-1-1,1 1 0,-1-1 1,0 1-1,1 0 0,-1-1 1,1 1-1,0-1 0,13-15-6433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6.677"/>
    </inkml:context>
    <inkml:brush xml:id="br0">
      <inkml:brushProperty name="width" value="0.025" units="cm"/>
      <inkml:brushProperty name="height" value="0.025" units="cm"/>
    </inkml:brush>
  </inkml:definitions>
  <inkml:trace contextRef="#ctx0" brushRef="#br0">147 12 16624,'0'0'8968,"-10"-3"-8669,7 1-296,-1 1 0,1 0-1,-1-1 1,1 2 0,-1-1-1,0 0 1,1 1 0,-1-1-1,0 1 1,1 0 0,-1 1-1,0-1 1,1 0 0,-1 1-1,0 0 1,1 0 0,-1 0-1,1 0 1,-1 1 0,1-1-1,0 1 1,0 0 0,-1 0-1,1 0 1,-4 4 0,4-3 9,-25 22-1,27-24-10,0 0 0,0 0 0,0 0 1,1 0-1,-1 0 0,0 1 0,0-1 1,1 0-1,-1 0 0,1 1 1,-1-1-1,1 0 0,0 1 0,-1-1 1,1 0-1,0 1 0,0-1 0,0 0 1,0 1-1,0-1 0,0 1 0,0-1 1,1 2-1,2-1-7,1 0 0,-1-1-1,1 1 1,0-1 0,-1 1 0,1-1-1,0 0 1,0-1 0,0 1 0,0-1 0,0 1-1,0-1 1,4-1 0,7 3-302,33 2-1106,-38-4 1267,1 1-1,0 0 0,0 0 0,-1 1 0,1 0 0,0 1 1,-1 0-1,15 8 0,-24-11 167,-1 1-1,1-1 1,0 1 0,-1-1-1,1 1 1,0 0 0,-1-1-1,1 1 1,-1 0 0,1-1-1,-1 1 1,1 0 0,-1 0-1,0 0 1,1-1 0,-1 1-1,0 0 1,0 0 0,0 0-1,0 0 1,1 0 0,-1-1-1,0 1 1,0 0 0,-1 0-1,1 0 1,0 0 0,0 0 0,0 0-1,-1-1 1,1 1 0,0 0-1,-1 0 1,1 0 0,0-1-1,-1 1 1,1 0 0,-1 0-1,1-1 1,-1 1 0,0-1-1,1 1 1,-2 1 0,-34 29 921,30-26-914,-46 35-1323,51-54-14574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7.050"/>
    </inkml:context>
    <inkml:brush xml:id="br0">
      <inkml:brushProperty name="width" value="0.025" units="cm"/>
      <inkml:brushProperty name="height" value="0.025" units="cm"/>
    </inkml:brush>
  </inkml:definitions>
  <inkml:trace contextRef="#ctx0" brushRef="#br0">73 70 14958,'0'0'5093,"9"-3"-2755,44-12 790,-52 15-3102,-1 0 0,1 0 0,0 0-1,-1 0 1,1 0 0,-1 0 0,1 0-1,-1-1 1,1 1 0,-1 0 0,1 0-1,-1-1 1,1 1 0,-1 0 0,1-1-1,-1 1 1,0 0 0,1-1 0,-1 1-1,1-1 1,-1 1 0,0-1 0,0 1-1,1 0 1,-1-1 0,0 0 0,0 1-1,1-1 1,-1 1 0,0-1 0,0 1-1,0-2 1,-12-13 142,-29-6-273,33 20 79,0 0-1,-1 0 1,1 1-1,-1 0 1,-14 2 0,22-2 25,-1 0 0,1 0 0,0 0 0,0 0 1,0 1-1,0-1 0,0 0 0,0 0 0,0 1 1,0-1-1,-1 0 0,1 1 0,0-1 0,0 1 0,1-1 1,-1 1-1,0 0 0,0-1 0,0 1 0,0 0 1,0 0-1,1 0 0,-1 0 0,0-1 0,1 1 1,-1 0-1,1 0 0,-1 0 0,1 0 0,-1 0 1,1 0-1,0 1 0,-1-1 0,1 0 0,0 0 1,0 0-1,0 0 0,0 0 0,0 0 0,0 1 1,0-1-1,0 0 0,0 0 0,1 0 0,-1 0 1,0 0-1,1 0 0,-1 0 0,1 0 0,-1 0 1,1 0-1,-1 0 0,1 0 0,1 1 0,0 0 28,0 1-1,1-1 1,-1 1-1,1-1 1,0 0-1,0 0 1,0 0-1,0-1 0,0 1 1,0-1-1,0 1 1,1-1-1,-1 0 1,0 0-1,1-1 0,5 1 1,60 3 129,-66-4-148,130-5 190,-133 5-197,1 0 0,-1 0 0,0 1 1,1-1-1,-1 0 0,1 0 0,-1 0 0,0 1 0,1-1 1,-1 0-1,0 0 0,1 0 0,-1 1 0,0-1 0,0 0 1,1 1-1,-1-1 0,0 0 0,0 1 0,1-1 0,-1 0 1,0 1-1,0-1 0,0 1 0,0-1 0,0 0 0,0 1 1,1-1-1,-1 1 0,0-1 0,0 0 0,0 1 0,0-1 1,0 1-1,-1-1 0,1 0 0,0 1 0,0-1 0,0 1 1,0-1-1,0 0 0,0 1 0,-1-1 0,1 0 0,0 1 1,0-1-1,-1 0 0,1 1 0,-8 17 186,8-18-180,-7 11 149,5-9-87,0 0 0,1 1-1,-1-1 1,1 0 0,-1 1-1,1 0 1,0-1 0,0 1 0,0 0-1,1-1 1,-1 1 0,0 0 0,1 0-1,0 0 1,0-1 0,0 1-1,0 3 1,4-4 5,1-1 1,-1 0-1,0 0 0,1-1 0,-1 1 1,1-1-1,-1 0 0,1 0 0,-1-1 1,7-1-1,-4 1-144,0-1 0,1 0 1,-1 0-1,0-1 0,0 0 0,-1-1 0,1 1 1,-1-1-1,1 0 0,-1-1 0,0 0 0,-1 0 1,7-6-1,11-20-3146,-11-3-3460,-10 14 249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7.378"/>
    </inkml:context>
    <inkml:brush xml:id="br0">
      <inkml:brushProperty name="width" value="0.025" units="cm"/>
      <inkml:brushProperty name="height" value="0.025" units="cm"/>
    </inkml:brush>
  </inkml:definitions>
  <inkml:trace contextRef="#ctx0" brushRef="#br0">17 1 15599,'0'0'8135,"-16"53"-6693,16-27-834,0 0-479,0-1-97,0 5-225,0-2-2305,0-2-2467,0-3-6566</inkml:trace>
  <inkml:trace contextRef="#ctx0" brushRef="#br0" timeOffset="1">31 429 14253,'0'0'13229,"-5"55"-13229,0-49-2338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0:27.986"/>
    </inkml:context>
    <inkml:brush xml:id="br0">
      <inkml:brushProperty name="width" value="0.025" units="cm"/>
      <inkml:brushProperty name="height" value="0.025" units="cm"/>
    </inkml:brush>
  </inkml:definitions>
  <inkml:trace contextRef="#ctx0" brushRef="#br0">147 326 11050,'-147'5'9353,"369"-12"-5973,291-48-1678,109-10-1333,1203-90-3364,-1381 125 4426,-439 30-1644,10-2-236,-8-4-2728,-7-4-3245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24.825"/>
    </inkml:context>
    <inkml:brush xml:id="br0">
      <inkml:brushProperty name="width" value="0.025" units="cm"/>
      <inkml:brushProperty name="height" value="0.025" units="cm"/>
    </inkml:brush>
  </inkml:definitions>
  <inkml:trace contextRef="#ctx0" brushRef="#br0">16 423 3651,'0'0'7971,"-3"7"-4806,0 2-2544,1-7-380,1 1 0,-1 0 0,1 0 0,0 0 0,0 0 0,1 0 0,-1 0 1,1 1-1,-1-1 0,1 3 0,0-5-176,1-1 0,-1 0 0,1 0 0,-1 1 0,0-1 0,1 0 0,-1 0-1,1 1 1,-1-1 0,1 0 0,-1 0 0,1 0 0,-1 0 0,1 0 0,-1 0 0,1 0 0,-1 0 0,1 0 0,-1 0 0,1 0 0,-1 0 0,0 0 0,1 0 0,-1 0 0,1 0 0,-1 0 0,1-1 0,-1 1 0,1 0 0,-1 0 0,0-1 0,1 1 0,-1 0 0,1-1 0,-1 1-1,0 0 1,1-1 0,-1 0 0,21-12 728,30-36 113,-3-2 0,-2-2 0,70-105 0,-19 10 360,-94 148-816,-2 7-356,-3 12-78,-40 123 165,6-25-90,31-97-90,-3 6-9,2 1 0,1 0 0,-4 52-1,14-74-1827,5-11 308,6-12-1845,-4-7-2723,3-4-2189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25.185"/>
    </inkml:context>
    <inkml:brush xml:id="br0">
      <inkml:brushProperty name="width" value="0.025" units="cm"/>
      <inkml:brushProperty name="height" value="0.025" units="cm"/>
    </inkml:brush>
  </inkml:definitions>
  <inkml:trace contextRef="#ctx0" brushRef="#br0">192 0 14446,'0'0'5941,"-7"9"-4766,-33 51 33,2 2 0,-54 120 0,89-175-1067,1-1 0,0 1 0,0 0 0,0 0-1,1 0 1,-1 11 0,2-17-111,0 1 0,0-1 0,0 0 0,0 1 1,0-1-1,0 1 0,1-1 0,-1 0 0,1 1 0,-1-1 0,1 0 0,-1 0 0,1 1 1,0-1-1,0 0 0,0 0 0,-1 0 0,1 0 0,0 0 0,0 0 0,1 0 1,-1 0-1,0 0 0,0-1 0,0 1 0,0 0 0,1-1 0,-1 1 0,0-1 1,1 1-1,-1-1 0,0 0 0,1 1 0,-1-1 0,0 0 0,1 0 0,1 0 1,14-1 78,1 0 1,-1-1-1,0-1 1,0 0-1,0-2 1,0 0 0,0 0-1,-1-2 1,0 0-1,17-11 1,40-15-851,-60 30-1061,-8 2-6678,-11 1-83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25.546"/>
    </inkml:context>
    <inkml:brush xml:id="br0">
      <inkml:brushProperty name="width" value="0.025" units="cm"/>
      <inkml:brushProperty name="height" value="0.025" units="cm"/>
    </inkml:brush>
  </inkml:definitions>
  <inkml:trace contextRef="#ctx0" brushRef="#br0">0 80 15407,'0'0'11114,"52"-36"-10730,-16 27-159,7 2-129,-2-1-96,0 1 64,-7-1-256,-4 6-993,-16 0-1026,-5 2-639,-12 8-6823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4.642"/>
    </inkml:context>
    <inkml:brush xml:id="br0">
      <inkml:brushProperty name="width" value="0.025" units="cm"/>
      <inkml:brushProperty name="height" value="0.025" units="cm"/>
    </inkml:brush>
  </inkml:definitions>
  <inkml:trace contextRef="#ctx0" brushRef="#br0">137 207 11499,'8'-9'1212,"1"-3"-841,41-56 3863,-45 61-3828,0-1 0,0 0 0,-1-1 0,-1 1 0,1-1 0,-2 1 0,4-16-1,-5 23-344,-1 0-1,0 0 0,0-1 0,0 1 0,0 0 0,0 0 0,0 0 0,-1 0 0,1-1 1,0 1-1,0 0 0,-1 0 0,1 0 0,-1 0 0,1 0 0,-1 0 0,1 0 0,-1 0 1,0 0-1,0 0 0,1 0 0,-1 0 0,0 1 0,0-1 0,0 0 0,-2-1 0,1 1-19,-1 0-1,0 0 1,0 0-1,0 0 1,0 0-1,-1 1 1,1-1-1,0 1 0,0 0 1,-4 0-1,-1 0-55,1 1-1,-1 0 0,1 0 1,-1 1-1,1 0 1,-1 0-1,1 1 0,-8 3 1,5 1 6,0 0 1,0 1 0,1 0 0,0 1 0,0-1 0,-13 21 0,17-23 1,1 0 1,1 0 0,-1 1-1,1-1 1,0 1 0,1 0 0,-1 0-1,1 0 1,1 0 0,-1 0-1,1 1 1,0 12 0,2-17 1,0 0 0,0 0 1,0 0-1,0 0 0,1 0 1,-1 0-1,1 0 0,0 0 1,0-1-1,0 1 0,0-1 1,0 0-1,1 1 0,-1-1 0,0 0 1,1 0-1,0-1 0,0 1 1,-1 0-1,1-1 0,0 0 1,6 2-1,12 5 15,-1-1 0,26 5 0,-36-10-7,42 8-99,37 9-648,-80-17 578,-1 1 0,0 0 0,0 0 0,0 1 0,0 0 1,-1 0-1,11 8 0,-16-10 159,-1-1 0,1 1 1,-1-1-1,1 1 0,-1 0 1,0-1-1,0 1 0,0 0 1,0 0-1,0 0 0,0 0 1,-1 0-1,1 0 0,-1 0 1,1 0-1,-1 0 0,0 0 1,0 0-1,0 0 0,0 0 1,0 1-1,0-1 0,0 0 1,-1 0-1,1 0 0,-1 0 1,1 0-1,-1 0 0,0 0 1,0 0-1,0-1 0,0 1 1,0 0-1,-1 0 0,1-1 1,0 1-1,-4 2 0,-2 4 165,-1 0-1,1-1 1,-2 0-1,1 0 1,-1-1-1,-11 6 0,1-2 31,-1-1-1,0-1 1,-1-1-1,1-1 0,-1 0 1,-1-2-1,1 0 1,-1-1-1,-24-1 0,46-2-224,0 0 0,-1 0-1,1 0 1,0 0 0,-1 0-1,1 0 1,0 0 0,-1 0 0,1 0-1,0 0 1,-1 0 0,1 0-1,-1 0 1,1-1 0,0 1-1,0 0 1,-1 0 0,1 0 0,0 0-1,-1-1 1,1 1 0,0 0-1,0 0 1,-1-1 0,1 1-1,0 0 1,0-1 0,0 1-1,-1 0 1,1 0 0,0-1 0,0 1-1,0 0 1,0-1 0,0 1-1,0 0 1,-1-1 0,1 1-1,0-1 1,0 1 0,7-20-2208,21-20-4256,-26 37 5491,26-32-7142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25.893"/>
    </inkml:context>
    <inkml:brush xml:id="br0">
      <inkml:brushProperty name="width" value="0.025" units="cm"/>
      <inkml:brushProperty name="height" value="0.025" units="cm"/>
    </inkml:brush>
  </inkml:definitions>
  <inkml:trace contextRef="#ctx0" brushRef="#br0">1 79 11563,'0'0'11050,"53"2"-8968,-10-13-352,-2-1-641,4-4-448,-4 2-481,-4 4-128,-3 2-320,-11 2-1346,-5 4-2114,-7 1-5316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30.354"/>
    </inkml:context>
    <inkml:brush xml:id="br0">
      <inkml:brushProperty name="width" value="0.025" units="cm"/>
      <inkml:brushProperty name="height" value="0.025" units="cm"/>
    </inkml:brush>
  </inkml:definitions>
  <inkml:trace contextRef="#ctx0" brushRef="#br0">144 106 6694,'0'0'459,"5"-9"438,3-7-291,15-26 1611,-10 12 2503,-13 30-4646,0 0 0,0 0-1,0 0 1,1-1 0,-1 1-1,0 0 1,0 0 0,0 0-1,0-1 1,0 1-1,0 0 1,0 0 0,0 0-1,0-1 1,0 1 0,0 0-1,0 0 1,0-1 0,0 1-1,0 0 1,0 0 0,0 0-1,0-1 1,0 1-1,0 0 1,0 0 0,0 0-1,0-1 1,0 1 0,0 0-1,0 0 1,-1 0 0,1-1-1,0 1 1,0 0-1,0 0 1,0 0 0,-1 0-1,1 0 1,0-1 0,0 1-1,0 0 1,0 0 0,-1 0-1,1 0 1,0 0 0,0 0-1,-1 0 1,1 0-1,0 0 1,0 0 0,0 0-1,-1 0 1,1 0 0,0 0-1,0 0 1,-1 0 0,1 0-1,0 0 1,-14 7 1198,2 6-1160,2 1-1,0 0 1,0 0-1,1 1 0,1 1 1,1-1-1,-10 29 1,9-24-43,-9 22-67,2 0 1,2 0-1,2 1 1,1 1-1,3 0 0,1 0 1,3 0-1,3 76 0,1-111-152,0 1-1,1-1 1,0-1-1,0 1 1,1 0 0,0 0-1,8 14 1,-8-19-262,-1 0 0,1 0 0,-1-1 0,1 1 0,0-1 1,0 1-1,1-1 0,-1 0 0,1 0 0,0 0 0,-1-1 0,1 1 1,0-1-1,1 0 0,-1 0 0,7 2 0,19-1-6154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30.762"/>
    </inkml:context>
    <inkml:brush xml:id="br0">
      <inkml:brushProperty name="width" value="0.025" units="cm"/>
      <inkml:brushProperty name="height" value="0.025" units="cm"/>
    </inkml:brush>
  </inkml:definitions>
  <inkml:trace contextRef="#ctx0" brushRef="#br0">1 293 11275,'0'0'8360,"13"-6"-6983,1-1-1225,-1 0 1,0 0-1,0-1 1,-1-1 0,0 0-1,19-20 1,19-29 388,63-94 1,-113 173-151,-8 20-408,-6 3 74,2-10-117,1 1-1,2 0 1,1 1-1,-5 64 0,13-100-73,-1 1 0,1-1 0,0 1 0,0-1 0,0 1 0,0-1 0,0 1 0,0-1 0,0 1 0,0-1 0,0 1 0,0-1 0,0 1 0,0-1 0,0 1 0,1-1 0,-1 1 0,0-1 0,0 1 0,0-1 0,1 1 0,-1-1 0,0 0 0,1 1 0,-1-1 0,0 1 0,1-1 0,-1 0 0,0 1 0,1-1 0,-1 0 0,1 0 0,-1 1 0,1-1 0,-1 0 0,1 0 0,-1 0 0,0 1 0,1-1 0,-1 0 0,1 0 0,-1 0 0,1 0 0,-1 0 0,1 0 0,-1 0 0,1 0 0,-1 0 0,1 0-1,-1-1 1,1 1 0,-1 0 0,1 0 0,-1 0 0,1 0 0,-1-1 0,1 1 0,-1 0 0,0-1 0,1 1 0,-1 0 0,1-1 0,-1 1 0,0 0 0,1-1 0,-1 0 0,21-17-6587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31.092"/>
    </inkml:context>
    <inkml:brush xml:id="br0">
      <inkml:brushProperty name="width" value="0.025" units="cm"/>
      <inkml:brushProperty name="height" value="0.025" units="cm"/>
    </inkml:brush>
  </inkml:definitions>
  <inkml:trace contextRef="#ctx0" brushRef="#br0">113 1 13453,'0'0'4367,"-5"9"-3625,-13 26-252,2-1-1,1 2 1,2 0 0,2 1 0,1 0 0,1 1 0,3 0 0,-4 59 0,10-89-673,1 16 430,5-17-3274,-5-7 2871,-1 0 0,0 0 0,0 0 0,1 0 0,-1-1 0,0 1 0,0 0 0,1 0 0,-1 0 0,0-1 0,0 1 0,0 0 0,1 0 0,-1 0 0,0-1 0,0 1 0,0 0 0,0-1 0,0 1 0,1 0 0,-1 0 0,0-1 0,0 1 0,0 0 0,0-1 0,0 1 0,0 0 0,0 0 0,0-1 0,0 1 0,0 0 0,0-1 0,0 1 0,0 0 0,0 0 0,-1-1 1,1 1-1,0-3-1321,0-13-5233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31.436"/>
    </inkml:context>
    <inkml:brush xml:id="br0">
      <inkml:brushProperty name="width" value="0.025" units="cm"/>
      <inkml:brushProperty name="height" value="0.025" units="cm"/>
    </inkml:brush>
  </inkml:definitions>
  <inkml:trace contextRef="#ctx0" brushRef="#br0">0 321 1345,'0'0'20019,"58"-11"-19634,-25 11-257,7 0 0,3 0-128,-8 0-1025,5-7-1281,-7-1-225,1-6-1825,-10 0-1537</inkml:trace>
  <inkml:trace contextRef="#ctx0" brushRef="#br0" timeOffset="1">602 0 14798,'0'0'7314,"-6"8"-6471,-17 26 119,2 0 0,-19 40 1,32-58-830,1 0 1,1 1 0,0 0-1,1 1 1,0-1-1,2 1 1,-3 30 0,6-47-129,0 0 1,0 1-1,0-1 1,0 0 0,0 0-1,0 0 1,1 0-1,-1 0 1,0 1-1,1-1 1,-1 0-1,0 0 1,1 0-1,-1 0 1,1 0 0,0 0-1,-1 0 1,1 0-1,0 0 1,0-1-1,-1 1 1,1 0-1,0 0 1,0-1 0,0 1-1,0 0 1,2 0-1,-1 0 9,0-1 1,1 1-1,-1-1 0,1 0 1,-1 0-1,1 0 0,-1 0 0,1 0 1,-1-1-1,1 1 0,-1-1 1,4 0-1,2-2-438,1 0 0,-1-1 0,0 0 0,0 0 0,-1-1 0,14-10 0,28-39-8806,-28 23 326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31.794"/>
    </inkml:context>
    <inkml:brush xml:id="br0">
      <inkml:brushProperty name="width" value="0.025" units="cm"/>
      <inkml:brushProperty name="height" value="0.025" units="cm"/>
    </inkml:brush>
  </inkml:definitions>
  <inkml:trace contextRef="#ctx0" brushRef="#br0">114 0 13581,'0'0'3427,"-44"57"-1249,24-24 0,0 1-833,6-2-288,5-3-448,2-3-353,7-4-224,0-4 0,0-5 32,11-6-960,-2-5-1250,0-2-993,-2-3-3364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32.126"/>
    </inkml:context>
    <inkml:brush xml:id="br0">
      <inkml:brushProperty name="width" value="0.025" units="cm"/>
      <inkml:brushProperty name="height" value="0.025" units="cm"/>
    </inkml:brush>
  </inkml:definitions>
  <inkml:trace contextRef="#ctx0" brushRef="#br0">220 1 16432,'0'0'1889,"-43"47"-319,16-16-225,-1 6-512,3 3-449,-2-1-31,6 0-225,3-5-96,2-6 0,9-8-32,1-7 32,4-9-128,2-22-7528,6-6 1987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32.472"/>
    </inkml:context>
    <inkml:brush xml:id="br0">
      <inkml:brushProperty name="width" value="0.025" units="cm"/>
      <inkml:brushProperty name="height" value="0.025" units="cm"/>
    </inkml:brush>
  </inkml:definitions>
  <inkml:trace contextRef="#ctx0" brushRef="#br0">49 44 9513,'0'0'4612,"-7"6"-2930,3-3-1426,-1 1 0,2 0 0,-1 0 0,0 1 0,1-1 0,0 1 0,0 0 0,0 0 0,1 0 0,-3 5 0,5-8-170,-1 0 0,0 0 0,1 0-1,0-1 1,-1 1 0,1 0-1,0 0 1,0 0 0,0 0 0,0 0-1,0 0 1,1 0 0,-1 0 0,1-1-1,-1 1 1,1 0 0,-1 0 0,1 0-1,0-1 1,0 1 0,0 0 0,0-1-1,0 1 1,0-1 0,1 1 0,-1-1-1,0 0 1,1 1 0,-1-1-1,1 0 1,-1 0 0,1 0 0,0 0-1,0 0 1,-1 0 0,1-1 0,0 1-1,0 0 1,2-1 0,2 2 59,0 0 1,0-1-1,0 0 1,0-1-1,0 1 1,0-1-1,0 0 1,1-1-1,-1 1 1,0-1-1,0 0 1,0-1-1,-1 0 1,1 1-1,0-2 1,9-4-1,-12 5-110,1 0-1,-1 0 1,0 0 0,0-1-1,0 1 1,0-1 0,0 0-1,-1 0 1,1 0 0,-1 0-1,0 0 1,0-1-1,0 1 1,0 0 0,-1-1-1,1 0 1,-1 1 0,0-1-1,0 0 1,0 0 0,-1 0-1,1 1 1,-1-1 0,0 0-1,0 0 1,0 0-1,-1-5 1,0 6-41,0 1 0,1-1-1,-1 1 1,0-1 0,-1 1-1,1 0 1,0-1 0,-1 1 0,1 0-1,-1 0 1,1 0 0,-1 0-1,0 0 1,0 0 0,0 1-1,0-1 1,0 1 0,-1-1 0,-2-1-1,0 1 20,0 0-1,-1 0 1,1 0 0,0 1-1,-1-1 1,1 1-1,-1 1 1,1-1-1,-9 1 1,9 0-106,0 0 1,0 1-1,0-1 1,0 1-1,1 1 1,-1-1-1,0 1 1,1-1-1,0 1 1,-1 0-1,-3 3 1,6-3-83,0-1 1,0 1 0,0 0 0,0-1 0,0 1-1,0 0 1,1 0 0,-1 0 0,1 1-1,0-1 1,-1 0 0,1 0 0,0 1 0,0-1-1,1 1 1,-1-1 0,0 1 0,1-1-1,-1 1 1,1-1 0,0 4 0,0-3-366,0-2-2,0 1 0,0-1-1,0 1 1,0 0-1,0-1 1,0 1 0,1-1-1,-1 1 1,0-1 0,1 1-1,-1-1 1,1 0 0,0 1-1,1 1 1,12 9-6820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32.846"/>
    </inkml:context>
    <inkml:brush xml:id="br0">
      <inkml:brushProperty name="width" value="0.025" units="cm"/>
      <inkml:brushProperty name="height" value="0.025" units="cm"/>
    </inkml:brush>
  </inkml:definitions>
  <inkml:trace contextRef="#ctx0" brushRef="#br0">86 390 9289,'0'0'5429,"-8"9"-2829,6-8-2555,-47 59 2648,45-54-2471,1-1-1,0 1 1,0-1 0,1 1 0,-1 0 0,1 0-1,0 0 1,1 0 0,0 0 0,0 0-1,0 1 1,1 8 0,0-14-199,0 0 1,0-1-1,0 1 0,0 0 1,1 0-1,-1-1 0,0 1 1,0 0-1,1 0 1,-1-1-1,1 1 0,-1 0 1,1-1-1,-1 1 0,1-1 1,-1 1-1,1 0 0,-1-1 1,1 1-1,0-1 0,-1 0 1,1 1-1,0-1 0,-1 1 1,1-1-1,0 0 0,1 1 1,28 1 820,-22-3-628,-1-1 0,0 1 0,0-1 0,0 0 0,0 0 1,7-4-1,-7 1-43,0 0 1,-1-1 0,1 1-1,-1-1 1,0 0-1,-1-1 1,0 1 0,0-1-1,0 0 1,-1-1-1,7-13 1,-10 19-153,0-1-1,0 0 1,0 1 0,0-1 0,0 0-1,-1 0 1,1 0 0,-1 1 0,0-1-1,1 0 1,-2 0 0,1 0 0,0 0-1,0 0 1,-1 0 0,0 1 0,1-1-1,-1 0 1,0 0 0,0 1 0,-1-1-1,1 1 1,-1-1 0,1 1 0,-1-1-1,0 1 1,0 0 0,1 0 0,-2 0-1,1 0 1,0 0 0,0 0 0,-1 1-1,1-1 1,-1 1 0,-4-3 0,-5 0-472,0 0 0,0 0 0,0 1 0,0 1 1,-1 0-1,1 0 0,-1 2 0,-12-1 0,46 2-6505,31-2 225,-14-7 576</inkml:trace>
  <inkml:trace contextRef="#ctx0" brushRef="#br0" timeOffset="1">372 0 15310,'0'0'4485,"-4"69"-2211,11-44-192,9 7-417,-1 1-576,-3 5-512,-5 8-417,-7 5-96,0 8 0,-19 7-32,-15 4-64,-14 4-448,-2-2-962,-8-9-1536,-1-11-2468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0.476"/>
    </inkml:context>
    <inkml:brush xml:id="br0">
      <inkml:brushProperty name="width" value="0.025" units="cm"/>
      <inkml:brushProperty name="height" value="0.025" units="cm"/>
    </inkml:brush>
  </inkml:definitions>
  <inkml:trace contextRef="#ctx0" brushRef="#br0">138 85 224,'5'-5'1780,"-1"-1"0,1 0 0,-1 0 0,0 0 0,-1 0 0,1-1 0,-1 1 0,3-10 0,1-1 2876,-7 17-4557,0 0 0,0 0 0,0 0 0,0 0 1,-1 0-1,1 0 0,0 0 0,0 0 0,0 0 0,0 0 0,0 0 1,0 0-1,0 0 0,0 0 0,0 0 0,0 0 0,0-1 0,-1 1 1,1 0-1,0 0 0,0 0 0,0 0 0,0 0 0,0 0 0,0 0 1,0 0-1,0 0 0,0 0 0,0 0 0,0 0 0,0 0 0,0 0 1,0 0-1,0-1 0,0 1 0,0 0 0,-1 0 0,1 0 1,0 0-1,0 0 0,0 0 0,0 0 0,0 0 0,0 0 0,0 0 1,0-1-1,0 1 0,0 0 0,1 0 0,-1 0 0,0 0 0,0 0 1,0 0-1,0 0 0,-12 9 816,-13 16-1326,7 2 516,2 0-1,1 1 1,1 1-1,1 0 0,2 1 1,0 1-1,-9 53 1,9-16-17,3 0 0,1 106 0,7-168-81,0 0-1,1 0 0,-1 0 1,1 0-1,1 0 1,-1-1-1,1 1 0,0 0 1,0-1-1,0 1 1,1-1-1,0 0 0,0 0 1,0 0-1,1 0 1,4 4-1,-6-6-3,1-1 0,0 0 1,0 0-1,0 0 0,0-1 0,0 1 1,0-1-1,0 0 0,1 0 0,-1 0 1,0 0-1,1 0 0,-1-1 0,1 1 1,-1-1-1,1 0 0,-1 0 0,1 0 1,-1-1-1,1 1 0,-1-1 0,1 0 1,-1 0-1,0 0 0,0 0 0,1-1 1,-1 1-1,5-4 0,32-25-1716,-18 3-2420,-9 6-1109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5.495"/>
    </inkml:context>
    <inkml:brush xml:id="br0">
      <inkml:brushProperty name="width" value="0.025" units="cm"/>
      <inkml:brushProperty name="height" value="0.025" units="cm"/>
    </inkml:brush>
  </inkml:definitions>
  <inkml:trace contextRef="#ctx0" brushRef="#br0">57 0 16015,'0'0'3246,"-7"14"-2387,-2 4-566,1 0-1,2 1 0,-1 0 0,2 0 1,1 0-1,0 1 0,0 23 1,1 475 3027,6-504-3241,2-15 117,3-21 132,-3-55-381,-3 1 0,-8-87-1,2 138-195,2 21-42,2 15 68,0-7 216,0 0-1,0 0 1,1-1 0,-1 1 0,1 0 0,0 0-1,0-1 1,0 1 0,1-1 0,0 1 0,-1-1 0,1 1-1,0-1 1,1 0 0,-1 0 0,0 0 0,1 0-1,0 0 1,0-1 0,-1 1 0,1-1 0,1 0 0,-1 0-1,0 0 1,1 0 0,-1 0 0,1-1 0,-1 1-1,7 0 1,-5-1 15,0 0-1,0 0 0,0 0 1,0-1-1,0 0 0,0 0 1,1 0-1,-1-1 1,0 0-1,0 0 0,0 0 1,0 0-1,0-1 0,0 0 1,-1 0-1,1 0 1,-1-1-1,1 1 0,-1-1 1,0 0-1,8-7 0,-6 3 16,-1-1-1,0 1 0,0-1 1,-1 0-1,1 0 0,-2 0 0,6-15 1,-2 3-47,-15 39 30,1 0 0,0 0 0,2 1 0,0 0 0,1 0-1,1 0 1,1 0 0,0 0 0,3 23 0,-1-42-3,0 0 1,0 0-1,0-1 1,1 1-1,-1 0 1,0 0-1,1 0 1,-1-1-1,1 1 1,-1 0-1,0 0 1,1-1-1,0 1 1,-1 0-1,1-1 1,-1 1-1,1-1 1,0 1-1,-1-1 1,1 1-1,0-1 1,0 1-1,-1-1 1,1 0-1,0 1 1,0-1-1,0 0 1,0 0-1,-1 0 1,1 0-1,0 0 1,0 1-1,0-2 1,0 1-1,0 0 1,-1 0-1,1 0 1,0 0-1,0 0 1,0-1-1,0 1 1,-1 0-1,1-1 1,0 1-1,1-1 1,2-1 33,1 0 0,-1 0 1,1-1-1,-1 1 0,0-1 0,6-5 1,8-11-1,-1 0 0,-1-1 1,0-1-1,-2 0 0,-1-1 1,0-1-1,-2 0 1,15-40-1,-30 134-592,-6 17 587,10-88-29,0 1 0,0-1 0,0 1 0,0-1 0,1 1 0,-1-1 0,0 1 0,0-1 0,1 1 0,-1-1 0,0 1 0,0-1 0,1 1 0,-1-1 0,0 0 0,1 1 0,-1-1 0,1 1 0,-1-1 0,0 0 0,1 0 0,-1 1 0,1-1 0,-1 0 0,1 0 0,-1 1 0,1-1 1,-1 0-1,1 0 0,-1 0 0,1 0 0,-1 0 0,1 0 0,0 0 0,-1 0 0,1 0 0,-1 0 0,1 0 0,-1 0 0,1 0 0,-1-1 0,1 1 0,-1 0 0,1 0 0,-1 0 0,1-1 0,-1 1 0,0 0 0,1-1 0,0 0 0,27-15 254,-3-9-85,0 0 0,-2-2 0,-1-1-1,24-40 1,-46 69-177,0-1-1,0 0 0,0 0 0,0 0 0,0 0 1,0 0-1,1 1 0,-1-1 0,0 0 0,0 0 1,0 0-1,0 0 0,0 0 0,0 0 0,0 0 1,0 0-1,1 1 0,-1-1 0,0 0 1,0 0-1,0 0 0,0 0 0,0 0 0,0 0 1,1 0-1,-1 0 0,0 0 0,0 0 0,0 0 1,0 0-1,0 0 0,1 0 0,-1 0 0,0 0 1,0 0-1,0 0 0,0 0 0,0 0 0,1 0 1,-1 0-1,0 0 0,0 0 0,0 0 1,0 0-1,0-1 0,0 1 0,1 0 0,-1 0 1,0 0-1,0 0 0,0 0 0,0 0 0,0 0 1,0 0-1,0-1 0,0 1 0,0 0 0,0 0 1,0 0-1,0 0 0,1 0 0,-1-1 1,0 23-98,-7 29 186,5-41-139,-3 4-56,2 0-1,0 0 1,1 0-1,0 1 1,1-1-1,1 23 1,1-36-157,-1 0 1,1 0-1,0 0 1,0 0-1,0-1 1,0 1-1,0 0 1,0 0-1,0-1 1,0 1-1,0-1 1,0 1-1,0-1 1,0 0-1,0 1 1,0-1-1,0 0 1,1 0-1,-1 0 1,0 1-1,0-1 1,0-1-1,0 1 1,1 0-1,-1 0 1,0 0-1,0 0 1,0-1-1,0 1 1,0-1-1,0 1 1,0-1-1,2 0 1,17-15-6987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1.846"/>
    </inkml:context>
    <inkml:brush xml:id="br0">
      <inkml:brushProperty name="width" value="0.025" units="cm"/>
      <inkml:brushProperty name="height" value="0.025" units="cm"/>
    </inkml:brush>
  </inkml:definitions>
  <inkml:trace contextRef="#ctx0" brushRef="#br0">28 0 7847,'0'0'18290,"-2"9"-18066,-4 19-64,0-5 84,1 0 0,-3 43-1,8-65-234,0 0 0,0 0 1,0-1-1,0 1 0,0 0 0,0 0 0,0-1 0,0 1 0,1 0 0,-1-1 0,0 1 0,1 0 0,-1-1 0,0 1 0,1 0 0,-1-1 0,0 1 0,1-1 0,-1 1 0,1 0 0,0-1 0,-1 1 0,1-1 0,-1 0 0,1 1 0,0-1 0,-1 1 0,2-1 0,24-1 314,-22 0-683,0 0 0,0 0 0,0-1 1,-1 0-1,1 0 0,0 0 0,-1 0 0,1-1 0,-1 1 0,5-6 1,-1-9-3736,-5-3-2589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2.177"/>
    </inkml:context>
    <inkml:brush xml:id="br0">
      <inkml:brushProperty name="width" value="0.025" units="cm"/>
      <inkml:brushProperty name="height" value="0.025" units="cm"/>
    </inkml:brush>
  </inkml:definitions>
  <inkml:trace contextRef="#ctx0" brushRef="#br0">0 27 14253,'0'0'13838,"24"-26"-13902,-14 28-769,1 8-1986,-7 2-1889,5 2-2755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2.522"/>
    </inkml:context>
    <inkml:brush xml:id="br0">
      <inkml:brushProperty name="width" value="0.025" units="cm"/>
      <inkml:brushProperty name="height" value="0.025" units="cm"/>
    </inkml:brush>
  </inkml:definitions>
  <inkml:trace contextRef="#ctx0" brushRef="#br0">15 2 13933,'0'0'10207,"8"0"-8653,2 0-1261,-7-1-169,0 1 1,0 0 0,0 0-1,0 0 1,0 1 0,1-1-1,-1 1 1,6 1 0,-8-1-105,0 0 1,0 0-1,0 0 1,1 0-1,-1 0 1,0 0-1,0 0 1,0 1-1,0-1 1,-1 0-1,1 1 1,0-1-1,-1 0 1,1 1-1,0-1 1,-1 1 0,0-1-1,1 1 1,-1-1-1,0 1 1,0-1-1,0 1 1,0-1-1,0 1 1,0 1-1,0 4 62,-1 1-1,0-1 1,-1 0 0,1 0-1,-1 0 1,-1 0-1,1 0 1,-1 0 0,0-1-1,-1 1 1,1-1-1,-1 0 1,-1 0 0,1 0-1,-1-1 1,0 0-1,0 1 1,-1-2 0,1 1-1,-12 7 1,16-12 281,16-1-171,99-31-135,-65 17-3772,-19 6-1884,-11 2-4805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3.561"/>
    </inkml:context>
    <inkml:brush xml:id="br0">
      <inkml:brushProperty name="width" value="0.025" units="cm"/>
      <inkml:brushProperty name="height" value="0.025" units="cm"/>
    </inkml:brush>
  </inkml:definitions>
  <inkml:trace contextRef="#ctx0" brushRef="#br0">6 296 2402,'-5'21'10967,"5"-14"-4325,22-29-2561,56-94-565,-48 69-3096,62-75 0,-92 121-425,1 0 0,0 0 0,0 0 0,0 0 1,0 0-1,0 0 0,0 0 0,0 0 0,0 0 0,0 0 0,0 0 0,0 1 0,0-1 0,1 0 0,-1 1 0,0-1 0,1 1 0,-1 0 0,2-1 0,-2 2-1,-1-1 0,0 1 0,1 0 0,-1-1 0,1 1 0,-1 0 0,0 0 0,0-1 0,1 1 0,-1 0 0,0 0 0,0 0 0,0-1 0,0 1 0,0 0 0,0 0 0,0 0 0,0-1 0,0 1 0,0 0 0,-1 0 0,1 1 0,-18 57-13,5-32 20,-19 53 6,30-74-2,1 1 0,-1 0 0,1-1 1,0 1-1,1 0 0,-1 0 0,1-1 0,1 1 0,-1 0 0,3 8 0,-3-15 1,1 0 0,-1 1 0,1-1-1,-1 0 1,1 0 0,-1 0 0,1 1 0,-1-1 0,1 0 0,-1 0-1,1 0 1,0 0 0,-1 0 0,1 0 0,-1 0 0,1 0-1,-1 0 1,1 0 0,-1 0 0,1 0 0,0-1 0,-1 1 0,1 0-1,-1 0 1,1-1 0,-1 1 0,1 0 0,-1-1 0,0 1-1,1 0 1,-1-1 0,1 1 0,-1 0 0,0-1 0,1 1 0,-1-1-1,0 1 1,1-1 0,-1 1 0,1-2 0,17-17-118,-17 18-127,10-16-1673,-9 10-1618,-1 0-3590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3.891"/>
    </inkml:context>
    <inkml:brush xml:id="br0">
      <inkml:brushProperty name="width" value="0.025" units="cm"/>
      <inkml:brushProperty name="height" value="0.025" units="cm"/>
    </inkml:brush>
  </inkml:definitions>
  <inkml:trace contextRef="#ctx0" brushRef="#br0">24 0 13645,'0'0'9582,"1"9"-8530,-1 22-271,-1-1 0,-8 51 1,3-47-621,2 1 1,0 42 0,4-77-195,0 0 0,0 0-1,0 1 1,0-1 0,0 0 0,0 1-1,0-1 1,0 0 0,0 1 0,0-1-1,0 0 1,0 1 0,0-1-1,0 0 1,0 1 0,0-1 0,0 0-1,0 1 1,0-1 0,0 0-1,1 1 1,-1-1 0,0 0 0,0 0-1,0 1 1,1-1 0,-1 0 0,0 0-1,0 1 1,1-1 0,-1 0-1,0 0 1,0 0 0,1 1 0,-1-1-1,0 0 1,1 0 0,-1 0-1,0 0 1,1 0 0,-1 0 0,0 0-1,1 0 1,-1 0 0,0 0 0,1 0-1,-1 0 1,0 0 0,1 0-1,0 0-282,-1-1-1,1 1 0,0-1 0,-1 1 0,1-1 0,-1 1 1,1-1-1,-1 1 0,1-1 0,-1 0 0,1 1 1,-1-1-1,0 0 0,1 1 0,-1-1 0,0 0 1,0 1-1,1-1 0,-1 0 0,0 0 0,0 1 0,0-1 1,0-1-1,0-14-6468,0-3-3855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4.222"/>
    </inkml:context>
    <inkml:brush xml:id="br0">
      <inkml:brushProperty name="width" value="0.025" units="cm"/>
      <inkml:brushProperty name="height" value="0.025" units="cm"/>
    </inkml:brush>
  </inkml:definitions>
  <inkml:trace contextRef="#ctx0" brushRef="#br0">0 31 11435,'0'0'13773,"54"-26"-13101,-24 25-255,2-2-289,-1 3-64,1 0-64,-2 0-1121,-5 0-2851,-5 0-3587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4.822"/>
    </inkml:context>
    <inkml:brush xml:id="br0">
      <inkml:brushProperty name="width" value="0.025" units="cm"/>
      <inkml:brushProperty name="height" value="0.025" units="cm"/>
    </inkml:brush>
  </inkml:definitions>
  <inkml:trace contextRef="#ctx0" brushRef="#br0">0 126 8648,'0'0'2947,"6"-9"165,68-107 6652,-74 116-9374,-1 12-139,0 0 0,-2 1 0,0-1 0,0 0 0,-1 0 0,0-1 0,-1 1 0,-7 11 0,6-12-118,1 0 1,0 1-1,0 0 0,1 0 1,1 0-1,0 0 0,0 1 1,0 13-1,3-25-122,0 0-1,0 0 0,0 0 1,0 0-1,0 0 1,1 0-1,-1 0 0,0 0 1,0 0-1,1-1 1,-1 1-1,0 0 0,1 0 1,-1 0-1,1 0 1,-1-1-1,1 1 1,-1 0-1,1 0 0,0-1 1,-1 1-1,1-1 1,0 1-1,0-1 0,-1 1 1,1-1-1,0 1 1,1 0-1,1-1 14,-1 1-1,1-1 1,-1 1-1,1-1 1,0 0 0,-1 0-1,1 0 1,0 0-1,-1-1 1,4 0 0,2-1 15,1-1 0,-1 1 0,0-2 0,0 1 0,13-9 0,-11 5-287,0-1 1,0 0-1,-1 0 1,0-1 0,0 0-1,-1-1 1,10-16-1,-2-10-4382,-9-5-4306,-6 15-2488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5.166"/>
    </inkml:context>
    <inkml:brush xml:id="br0">
      <inkml:brushProperty name="width" value="0.025" units="cm"/>
      <inkml:brushProperty name="height" value="0.025" units="cm"/>
    </inkml:brush>
  </inkml:definitions>
  <inkml:trace contextRef="#ctx0" brushRef="#br0">2 1 14798,'0'0'11755,"-2"5"-12139,9 0-1570,0 0-1345,-1-5-2082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5.529"/>
    </inkml:context>
    <inkml:brush xml:id="br0">
      <inkml:brushProperty name="width" value="0.025" units="cm"/>
      <inkml:brushProperty name="height" value="0.025" units="cm"/>
    </inkml:brush>
  </inkml:definitions>
  <inkml:trace contextRef="#ctx0" brushRef="#br0">8 72 12460,'0'0'12428,"9"-7"-11035,2-1-1089,0 0 0,1 1 1,0 1-1,0-1 0,0 2 1,1 0-1,0 0 0,0 1 0,1 1 1,23-3-1,-37 6-304,0 0 0,0 0 0,1 0 1,-1 0-1,0 1 0,1-1 0,-1 0 0,0 0 0,0 0 0,1 1 1,-1-1-1,0 0 0,0 0 0,1 1 0,-1-1 0,0 0 0,0 1 1,0-1-1,0 0 0,0 1 0,1-1 0,-1 0 0,0 1 0,0-1 1,0 0-1,0 1 0,0-1 0,0 0 0,0 1 0,0-1 0,0 0 1,0 1-1,0-1 0,-1 0 0,1 1 0,0-1 0,0 0 0,0 1 1,-6 15 41,-2-7-10,0-1 0,-1 0-1,0 0 1,0-1 0,-1 0 0,1 0 0,-1-1 0,-12 5-1,10-5-27,-1 1 0,2 0 0,-1 1 0,1 0 0,-10 11 0,21-13-64,11-3 84,17-3 71,-26 0-96,99-11 377,-43 3-3287,0 5-9656,-43 3-1382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6.363"/>
    </inkml:context>
    <inkml:brush xml:id="br0">
      <inkml:brushProperty name="width" value="0.025" units="cm"/>
      <inkml:brushProperty name="height" value="0.025" units="cm"/>
    </inkml:brush>
  </inkml:definitions>
  <inkml:trace contextRef="#ctx0" brushRef="#br0">125 0 12716,'0'0'13901,"-9"10"-13863,-2 3-67,-7 7 514,0 1 0,2 0 0,0 1 0,-17 33 0,33-54-464,-1-1-1,1 1 0,0 0 0,-1-1 0,1 1 0,0-1 0,0 1 0,-1 0 0,1-1 0,0 1 0,0-1 0,0 1 1,0 0-1,0-1 0,0 1 0,0 0 0,0-1 0,0 1 0,0 0 0,0-1 0,1 1 0,-1 0 0,0-1 0,0 1 0,0-1 1,1 1-1,-1-1 0,0 1 0,1 0 0,-1-1 0,1 1 0,-1-1 0,1 0 0,-1 1 0,1-1 0,-1 1 0,1-1 0,-1 0 1,2 1-1,1 0 29,0-1 0,0 1 0,0-1 0,0 0-1,0 0 1,0 0 0,0 0 0,0-1 0,4 0 0,65-22 345,-43 11-510,35-16 37,-31 5-4028,-29 8-5043,-4 7 352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6.443"/>
    </inkml:context>
    <inkml:brush xml:id="br0">
      <inkml:brushProperty name="width" value="0.025" units="cm"/>
      <inkml:brushProperty name="height" value="0.025" units="cm"/>
    </inkml:brush>
  </inkml:definitions>
  <inkml:trace contextRef="#ctx0" brushRef="#br0">21 122 8808,'-19'11'8296,"19"-10"-8170,0-1 0,0 0 0,-1 1 0,1-1 0,0 1 0,0-1 1,0 0-1,0 1 0,0-1 0,0 1 0,0-1 0,0 1 0,0-1 0,0 0 0,0 1 0,0-1 0,0 1 0,0-1 0,0 0 0,0 1 0,0-1 0,0 1 0,1-1 0,-1 0 1,0 1-1,0-1 0,0 0 0,1 1 0,1 1-14,-1-1 1,1 0-1,0 1 1,0-1-1,0 0 1,0 0-1,0 0 1,0-1-1,0 1 1,0 0-1,0-1 1,0 1-1,0-1 1,0 0-1,0 0 1,4 0-1,-1 1 11,-1-1 1,1 0-1,-1-1 0,1 1 0,-1-1 0,0 0 1,1 0-1,-1 0 0,1 0 0,-1-1 0,0 0 1,0 1-1,0-2 0,0 1 0,0 0 1,-1-1-1,1 0 0,-1 0 0,0 0 0,1 0 1,-1 0-1,-1-1 0,1 0 0,0 1 0,-1-1 1,0 0-1,0 0 0,0 0 0,0 0 1,-1-1-1,1 1 0,-1 0 0,0-1 0,-1 1 1,1-1-1,-1-4 0,0 8-116,0 0-1,0 0 1,0 0-1,-1 0 1,1 1-1,0-1 1,-1 0 0,1 0-1,-1 1 1,1-1-1,-1 0 1,1 0-1,-1 1 1,1-1-1,-1 0 1,0 1 0,1-1-1,-1 1 1,0-1-1,0 1 1,0-1-1,1 1 1,-1 0-1,0-1 1,0 1 0,0 0-1,0 0 1,1 0-1,-1-1 1,0 1-1,0 0 1,0 0-1,0 0 1,0 0 0,0 0-1,0 1 1,1-1-1,-1 0 1,0 0-1,0 1 1,-1-1-1,-1 1-27,0-1 0,-1 1 0,1 0 0,-1 0 0,1 1 0,0-1-1,0 1 1,0-1 0,0 1 0,-3 2 0,-26 37-74,30-39 90,1 0 0,-1 0-1,1 0 1,0 0-1,0 1 1,0-1-1,0 0 1,0 0 0,1 1-1,-1-1 1,1 0-1,0 1 1,-1-1-1,1 1 1,0-1 0,0 1-1,0-1 1,1 0-1,0 4 1,0-5 3,0 0 1,0 0-1,0 0 1,1 0-1,-1 0 1,0 0-1,1 0 1,-1 0-1,1 0 0,-1-1 1,1 1-1,-1-1 1,1 1-1,-1-1 1,1 1-1,0-1 1,-1 0-1,1 0 1,2 0-1,40 0 45,-30-1-34,45-2-42,-44 1-268,0 0 1,-1 2 0,1 0 0,0 0-1,0 1 1,28 7 0,-41-8 309,-1 1 0,1 0 0,0 0 0,-1 0 0,1 0 0,-1 0 0,1 0 1,-1 0-1,0 0 0,1 1 0,-1-1 0,2 3 0,-1-2 1174,-2-10-192,0-4-753,0-2-144,1-1 0,0 1-1,1-1 1,0 1-1,8-27 1,-9 39-104,0-1 0,0 1 0,0-1 0,0 1 0,0 0 0,0 0 0,0 0 0,1 0 0,-1 0 0,1 0 0,0 0 0,-1 0 0,1 0 0,0 1 0,0-1 0,0 1 0,0-1 0,0 1 0,1 0 0,-1 0 1,0 0-1,1 0 0,-1 0 0,0 0 0,1 1 0,-1-1 0,1 1 0,-1 0 0,1 0 0,-1 0 0,1 0 0,-1 0 0,1 0 0,-1 1 0,1-1 0,-1 1 0,1 0 0,-1-1 0,0 1 0,1 0 0,-1 1 0,0-1 0,3 2 0,-2-1 1,0 0 0,-1 0 1,1 0-1,0 0 0,-1 1 0,1-1 0,-1 1 1,0 0-1,0 0 0,0-1 0,0 1 0,-1 1 0,1-1 1,-1 0-1,0 0 0,1 0 0,-2 1 0,2 3 1,10 24 47,-11-30-36,0 1 0,0-1 0,1 0 0,-1 0 0,0 0 0,0-1 0,1 1 0,-1 0 0,0 0 0,1-1 0,-1 1 0,1 0 0,-1-1 0,1 0 0,-1 1 0,1-1 0,-1 0 0,1 0 0,0 0 0,-1 0 0,1 0 0,-1 0 0,1 0 0,-1-1 0,1 1 0,-1 0 0,2-1 0,49-17 67,-42 14-107,8-3-162,-1 1 0,1 0 0,0 2 0,1 0 0,-1 1 0,37-1 0,-54 4 194,0 0-1,0 0 1,0 0 0,0 1-1,0-1 1,0 0 0,-1 1-1,1-1 1,0 0-1,0 1 1,0 0 0,0-1-1,0 1 1,0-1 0,-1 1-1,1 0 1,0 0 0,-1-1-1,1 1 1,0 0-1,-1 0 1,1 0 0,-1 0-1,1 0 1,-1 1 0,6 33 541,-6-20-94,-1-1 1,-1 0 0,-3 15 0,3-17-166,0 0 1,0 0-1,1 19 1,1-30-281,1-1 0,-1 0 0,0 1 0,1-1 0,-1 1 0,1-1 0,-1 0 0,0 1 0,1-1-1,-1 0 1,1 0 0,-1 1 0,1-1 0,-1 0 0,1 0 0,-1 0 0,1 0 0,-1 1 0,1-1 0,-1 0 0,1 0 0,0 0 0,-1 0 0,1 0 0,-1 0 0,1 0 0,-1-1 0,1 1 0,-1 0 0,1 0 0,-1 0 0,1 0 0,-1-1 0,1 1-1,-1 0 1,1-1 0,-1 1 0,0 0 0,1-1 0,0 1 0,22-14-1863,-9-4-1877,1-6-3063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6.693"/>
    </inkml:context>
    <inkml:brush xml:id="br0">
      <inkml:brushProperty name="width" value="0.025" units="cm"/>
      <inkml:brushProperty name="height" value="0.025" units="cm"/>
    </inkml:brush>
  </inkml:definitions>
  <inkml:trace contextRef="#ctx0" brushRef="#br0">69 0 16367,'0'0'7528,"-29"57"-5959,22-32-672,0 3-192,-2 3-353,4-1-256,-1 0-64,1-4-32,5-5-576,0-8-1250,0-9-1121,11-5-5861,3-13 1377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7.022"/>
    </inkml:context>
    <inkml:brush xml:id="br0">
      <inkml:brushProperty name="width" value="0.025" units="cm"/>
      <inkml:brushProperty name="height" value="0.025" units="cm"/>
    </inkml:brush>
  </inkml:definitions>
  <inkml:trace contextRef="#ctx0" brushRef="#br0">118 1 13100,'0'0'11980,"-16"49"-10987,3-28-289,-3 2-351,-2-2-225,2 1-128,0-5 32,9-2 0,-4-2-32,10-5-224,-3-4-994,4-14-12490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7.384"/>
    </inkml:context>
    <inkml:brush xml:id="br0">
      <inkml:brushProperty name="width" value="0.025" units="cm"/>
      <inkml:brushProperty name="height" value="0.025" units="cm"/>
    </inkml:brush>
  </inkml:definitions>
  <inkml:trace contextRef="#ctx0" brushRef="#br0">66 18 13036,'0'0'3396,"-9"1"-1998,7-1-1318,-1 0-1,1 1 1,-1-1-1,1 1 1,-1 0-1,1 0 1,-1 0-1,1 0 0,-1 0 1,1 0-1,0 1 1,0-1-1,0 1 1,0-1-1,0 1 1,-2 2-1,2-1 159,0 1-1,0-1 1,0 1-1,1-1 1,0 1-1,-1-1 1,1 1-1,1 0 1,-1 0 0,0-1-1,1 1 1,0 0-1,0 5 1,1-8-142,0 0 1,-1 0 0,1 0 0,0 0-1,0 0 1,-1 0 0,1 0 0,0 0-1,0 0 1,0-1 0,0 1 0,0 0-1,0-1 1,1 1 0,-1-1 0,0 1-1,0-1 1,0 0 0,1 1-1,-1-1 1,0 0 0,0 0 0,0 0-1,1 0 1,-1 0 0,0 0 0,0 0-1,1 0 1,-1 0 0,0-1 0,0 1-1,2-1 1,44-9 1270,-36 5-1258,-1-1 0,0 0 1,15-12-1,-21 15-61,-1 0-1,1 0 1,-1 0 0,0-1-1,0 1 1,0-1 0,-1 0-1,1 1 1,-1-1 0,0 0-1,0-1 1,2-5 0,-4 9-45,0 1 1,0 0-1,0 0 1,0-1-1,1 1 1,-1 0 0,0-1-1,-1 1 1,1 0-1,0-1 1,0 1-1,0 0 1,0 0 0,0-1-1,0 1 1,0 0-1,0 0 1,0-1-1,-1 1 1,1 0-1,0 0 1,0-1 0,0 1-1,0 0 1,-1 0-1,1-1 1,0 1-1,0 0 1,-1 0 0,1 0-1,0 0 1,0-1-1,-1 1 1,1 0-1,0 0 1,0 0-1,-1 0 1,1 0 0,0 0-1,-1 0 1,1 0-1,-20 2-73,-16 11-805,31-9 391,0 0 0,0 1 0,0-1 0,0 1 0,1 0 0,-1 0 0,1 1 0,1-1 0,-7 12 0,8-13-466,1 0 1,-1 0 0,1 0-1,0 0 1,0 1-1,1-1 1,-1 0 0,1 0-1,0 0 1,0 7-1,3 3-4975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7.727"/>
    </inkml:context>
    <inkml:brush xml:id="br0">
      <inkml:brushProperty name="width" value="0.025" units="cm"/>
      <inkml:brushProperty name="height" value="0.025" units="cm"/>
    </inkml:brush>
  </inkml:definitions>
  <inkml:trace contextRef="#ctx0" brushRef="#br0">93 59 8136,'0'0'12748,"-9"6"-11819,0 0-688,0 1 0,1 0 0,-14 14 1,19-17-59,0-1 1,0 1 0,1-1 0,-1 1-1,1 0 1,0 0 0,0 1-1,0-1 1,0 0 0,1 0 0,0 1-1,0-1 1,0 1 0,0 6-1,1-11-161,0 1 0,0-1-1,0 0 1,0 1-1,0-1 1,0 0-1,0 1 1,0-1 0,0 0-1,0 0 1,1 1-1,-1-1 1,0 0-1,0 0 1,0 1-1,0-1 1,1 0 0,-1 0-1,0 1 1,0-1-1,1 0 1,-1 0-1,0 0 1,0 1-1,1-1 1,-1 0 0,0 0-1,0 0 1,1 0-1,-1 0 1,0 0-1,1 0 1,-1 0-1,0 0 1,0 0 0,1 0-1,-1 0 1,0 0-1,1 0 1,-1 0-1,19-5 562,14-13 22,-20 8-527,0-2-1,-1 0 1,11-14 0,-20 22-32,0 0-1,0 0 0,0 0 1,-1 0-1,0-1 1,0 0-1,0 1 1,0-1-1,-1 0 0,0 0 1,0 1-1,0-1 1,-1 0-1,1-10 1,-2 14-39,1 0 1,-1 0 0,1 0-1,-1 0 1,0 0 0,1 0-1,-1 0 1,0 0 0,0 0 0,0 0-1,0 0 1,0 0 0,0 0-1,0 1 1,0-1 0,0 1-1,0-1 1,0 0 0,0 1-1,0 0 1,-1-1 0,1 1-1,0 0 1,0 0 0,0-1-1,-1 1 1,1 0 0,-2 0-1,-46 0-100,37 0 76,-31 6-565,42-6 516,0 1-1,0-1 1,0 0 0,0 0-1,0 1 1,0-1 0,0 0 0,1 1-1,-1-1 1,0 1 0,0-1 0,0 1-1,1 0 1,-1-1 0,0 1-1,0 0 1,1 0 0,-1-1 0,1 1-1,-1 0 1,1 0 0,-1 0 0,1 0-1,-1-1 1,1 1 0,0 0-1,-1 0 1,1 0 0,0 0 0,0 0-1,0 0 1,0 0 0,0 0 0,0 0-1,0 0 1,0 0 0,0 0 0,0 0-1,1 0 1,-1 1 0,2-1-406,0 0 1,0 1 0,-1-1-1,1 0 1,0-1-1,0 1 1,0 0 0,0-1-1,0 1 1,0-1 0,1 1-1,-1-1 1,0 0-1,0 0 1,0 0 0,0 0-1,0 0 1,4-1-1,0 1-1915,19 0-8605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48.059"/>
    </inkml:context>
    <inkml:brush xml:id="br0">
      <inkml:brushProperty name="width" value="0.025" units="cm"/>
      <inkml:brushProperty name="height" value="0.025" units="cm"/>
    </inkml:brush>
  </inkml:definitions>
  <inkml:trace contextRef="#ctx0" brushRef="#br0">247 1 16047,'0'0'4773,"70"40"-2147,-42-17-256,1 10-992,-8 7-545,-8 6-225,-10 9-384,-3 9-96,-26 9 1,-14 9-65,-15 6-64,-9 5-449,-13-1-1248,2-12-2275,2-14-4869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16.200"/>
    </inkml:context>
    <inkml:brush xml:id="br0">
      <inkml:brushProperty name="width" value="0.025" units="cm"/>
      <inkml:brushProperty name="height" value="0.025" units="cm"/>
    </inkml:brush>
  </inkml:definitions>
  <inkml:trace contextRef="#ctx0" brushRef="#br0">59 1 15471,'0'0'4612,"13"73"-4548,-11-31 0,-2 1 0,0 7-64,0 2 32,-4 0-64,-7-3-705,-3-6-1216,5-5-1475,-10-8 129,2-11-1697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16.562"/>
    </inkml:context>
    <inkml:brush xml:id="br0">
      <inkml:brushProperty name="width" value="0.025" units="cm"/>
      <inkml:brushProperty name="height" value="0.025" units="cm"/>
    </inkml:brush>
  </inkml:definitions>
  <inkml:trace contextRef="#ctx0" brushRef="#br0">47 31 7751,'0'0'6780,"-7"12"-4794,1-2-1733,1 1-1,0 0 1,0 0 0,1 0-1,0 1 1,1 0 0,1-1-1,0 1 1,0 0 0,1 0-1,1 0 1,0 0 0,0 1 0,3 12-1,1-12-217,1 1-1,1-1 1,-1 0-1,2-1 1,0 0-1,0 0 1,1 0-1,1-1 1,0 0-1,1 0 1,20 17-1,-24-23-22,0-1 0,0 1 0,1-1-1,0 0 1,0-1 0,0 1 0,0-2-1,1 1 1,-1-1 0,11 2 0,-13-3 30,0-1-1,0 0 1,-1 0 0,1 0 0,0 0 0,0-1 0,0 0 0,0 0 0,0-1-1,0 1 1,-1-1 0,1 0 0,-1 0 0,1 0 0,-1-1 0,0 0 0,5-4-1,12-11 194,0-2 0,-2-1-1,-1 0 1,0-1-1,21-36 1,-9 8-304,36-86 1,-64 132-55,0-1-332,1 0 0,-1 0 0,-1 0 0,1-1-1,-1 1 1,0-1 0,1-8 0,-2 10-4018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17.304"/>
    </inkml:context>
    <inkml:brush xml:id="br0">
      <inkml:brushProperty name="width" value="0.025" units="cm"/>
      <inkml:brushProperty name="height" value="0.025" units="cm"/>
    </inkml:brush>
  </inkml:definitions>
  <inkml:trace contextRef="#ctx0" brushRef="#br0">1 1 15182,'0'0'4442,"1"10"-3657,12 144 481,11 91-1128,-24-243-204,0-1 1,0 1 0,1 0 0,-1-1-1,1 1 1,-1-1 0,1 1 0,0 0-1,-1-1 1,1 0 0,0 1-1,0-1 1,0 1 0,2 1 0,2-6-2696,-2-13-583,-3-13-2513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17.698"/>
    </inkml:context>
    <inkml:brush xml:id="br0">
      <inkml:brushProperty name="width" value="0.025" units="cm"/>
      <inkml:brushProperty name="height" value="0.025" units="cm"/>
    </inkml:brush>
  </inkml:definitions>
  <inkml:trace contextRef="#ctx0" brushRef="#br0">0 47 13004,'0'0'6791,"64"-1"-5606,-26 1-128,10 0-673,4 0-256,0-6-96,-4-3 0,-3-2-64,-11 1-800,-15 5-802,-8 1-1697</inkml:trace>
  <inkml:trace contextRef="#ctx0" brushRef="#br0" timeOffset="1">102 248 13453,'0'0'8135,"64"6"-6917,-24-15-706,2-1-416,-2 2-64,-1 5-160,-7 2-1057,-10 1-1057,-19 0-2339,-3 4-1216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18.043"/>
    </inkml:context>
    <inkml:brush xml:id="br0">
      <inkml:brushProperty name="width" value="0.025" units="cm"/>
      <inkml:brushProperty name="height" value="0.025" units="cm"/>
    </inkml:brush>
  </inkml:definitions>
  <inkml:trace contextRef="#ctx0" brushRef="#br0">0 87 12492,'0'0'7591,"90"0"-5285,-33-17-896,4-2-706,3-1-512,-3 4-128,-10 7-320,-11 5-1505,-12 3-1314,-12 1-3876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6.820"/>
    </inkml:context>
    <inkml:brush xml:id="br0">
      <inkml:brushProperty name="width" value="0.025" units="cm"/>
      <inkml:brushProperty name="height" value="0.025" units="cm"/>
    </inkml:brush>
  </inkml:definitions>
  <inkml:trace contextRef="#ctx0" brushRef="#br0">46 0 16400,'0'0'5989,"0"78"-4227,-8-30 448,-6 9-1025,7 4-608,-4 2-129,6-2-192,5-2-224,0 1 32,0-2-96,5-1-736,10-2-1282,-8-6-2499,-2-3-5156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18.831"/>
    </inkml:context>
    <inkml:brush xml:id="br0">
      <inkml:brushProperty name="width" value="0.025" units="cm"/>
      <inkml:brushProperty name="height" value="0.025" units="cm"/>
    </inkml:brush>
  </inkml:definitions>
  <inkml:trace contextRef="#ctx0" brushRef="#br0">50 283 3491,'0'-13'1575,"1"-21"-689,2-84 2993,-1 87 201,10-56-1,-9 181-1271,-3-13-1916,4 0-1,23 133 1,25 20 507,-44-198-723,-8-34-99,-1-4-21,-3-18 117,-13-38-665,-2 1 0,-29-61-1,23 58-505,15 34 322,6 13 113,-1 1 0,-1 0 0,1 0 0,-12-16 0,21 33 12,0 0 0,1 0 1,-1 0-1,1-1 1,1 0-1,-1 0 1,0 0-1,1 0 0,0-1 1,0 0-1,0 0 1,0-1-1,0 0 0,0 0 1,1 0-1,-1-1 1,1 0-1,-1 0 1,1-1-1,0 1 0,-1-2 1,12 0-1,-8 0-204,1-1 0,-1 1 0,0-2 0,0 0 0,1 0 0,-2 0-1,1-1 1,0-1 0,-1 0 0,0 0 0,0-1 0,0 0 0,11-11-1,-13 9-956,0 0-1,0 0 0,-1-1 0,8-16 0,3-7-4734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19.433"/>
    </inkml:context>
    <inkml:brush xml:id="br0">
      <inkml:brushProperty name="width" value="0.025" units="cm"/>
      <inkml:brushProperty name="height" value="0.025" units="cm"/>
    </inkml:brush>
  </inkml:definitions>
  <inkml:trace contextRef="#ctx0" brushRef="#br0">74 0 12620,'0'0'3982,"-9"6"-2209,4-3-1606,1 0 0,-1 1 0,1-1 0,0 1 0,0 0 0,0 0 0,0 0 0,1 1 0,0-1 0,0 1 0,0 0 0,0 0 0,1 0 0,0 0 0,0 1 0,0-1 0,0 0 0,1 1 0,0 0 0,0 9 0,-1 8 166,2-1 0,0 1 0,2 0-1,0 0 1,11 42 0,43 104 304,-1-2 23,-52-160-396,-2-8-54,1-17 71,-3-29-86,-4 24-185,-1 1-1,-1 0 1,-1 0 0,0 1 0,-2 0-1,0 1 1,-2 0 0,0 0-1,-1 1 1,-20-22 0,40 48-35,1-1 0,0 0 0,1-1 0,0 0 0,-1 0 0,1-1-1,1 0 1,-1 0 0,1-1 0,-1 0 0,1-1 0,0 0 0,0-1 0,16 1 0,-19-2 43,1 0 0,-1 0-1,0-1 1,0 0 0,0 0-1,0 0 1,0-1 0,-1 0 0,1-1-1,0 1 1,-1-1 0,0 0 0,0-1-1,0 0 1,0 0 0,0 0-1,-1-1 1,1 1 0,-1-1 0,-1-1-1,1 1 1,7-12 0,-4 1 15,0 0-1,0-1 1,-2 0 0,0-1 0,-1 1 0,5-37-1,-10 41 10,-2 12-40,-2 6-30,-3 9 31,1 0-1,1 0 1,0 0-1,1 1 0,0-1 1,-3 28-1,0 94 190,7-131-183,0 0 1,0 0-1,0 0 1,1 1 0,0-1-1,0 0 1,0 0-1,1 0 1,-1 0 0,1 0-1,0-1 1,1 1-1,-1 0 1,1-1 0,5 6-1,-5-7 2,0 0 0,0-1 0,0 0 0,0 0 0,1 0 0,-1 0 0,1-1 0,0 1 0,-1-1 0,1 0 0,0 0 0,0 0 0,-1-1 0,1 1 0,0-1 0,0 0 0,0 0 0,0 0 0,0-1 0,7-1 0,-7 1-99,-1 0 0,1 0 0,0 0 0,-1-1-1,1 0 1,-1 0 0,1 0 0,-1 0 0,0 0 0,1-1 0,-1 1 0,-1-1-1,1 0 1,0 0 0,-1 0 0,1 0 0,-1-1 0,0 1 0,0 0 0,0-1-1,-1 0 1,1 1 0,-1-1 0,0 0 0,0 0 0,1-5 0,0-7-1422,1 1-1,-2-1 1,0 0 0,-1 0 0,-3-21 0,-7-26-5697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19.796"/>
    </inkml:context>
    <inkml:brush xml:id="br0">
      <inkml:brushProperty name="width" value="0.025" units="cm"/>
      <inkml:brushProperty name="height" value="0.025" units="cm"/>
    </inkml:brush>
  </inkml:definitions>
  <inkml:trace contextRef="#ctx0" brushRef="#br0">0 0 11787,'0'0'11467,"29"52"-11179,-6-38-224,0-6-96,-8-4-2658,-3-4-7784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0.203"/>
    </inkml:context>
    <inkml:brush xml:id="br0">
      <inkml:brushProperty name="width" value="0.025" units="cm"/>
      <inkml:brushProperty name="height" value="0.025" units="cm"/>
    </inkml:brush>
  </inkml:definitions>
  <inkml:trace contextRef="#ctx0" brushRef="#br0">0 37 10346,'0'0'8595,"12"-6"-7293,0 1-883,0 0 0,0 0 0,1 2 1,-1-1-1,1 1 0,15-1 0,-25 4-374,-1-1-1,1 1 1,0 0 0,0 0 0,0 0 0,0 0-1,-1 1 1,1-1 0,0 1 0,0-1-1,0 1 1,-1 0 0,1 0 0,-1 0-1,1 0 1,0 1 0,-1-1 0,0 1 0,1 0-1,-1-1 1,0 1 0,0 0 0,0 0-1,0 1 1,0-1 0,-1 0 0,1 0-1,-1 1 1,1-1 0,-1 1 0,0 0-1,0-1 1,0 1 0,0 0 0,-1 0 0,1-1-1,-1 1 1,1 0 0,-1 5 0,0 1 9,0 1 0,-1-1-1,0 0 1,-1 1 0,0-1 0,0 0 0,-1 0 0,0 0 0,-5 10 0,-5 7 20,-28 40 0,-11 20-9,52-86-66,0 1-1,-1-1 0,1 1 0,0-1 0,0 1 0,0-1 1,-1 1-1,1-1 0,0 1 0,0-1 0,0 1 1,0-1-1,0 1 0,0 0 0,0-1 0,0 1 1,0-1-1,0 1 0,0-1 0,0 1 0,0-1 1,0 1-1,1-1 0,-1 1 0,0-1 0,0 1 1,1-1-1,-1 1 0,0-1 0,1 1 0,-1-1 1,0 0-1,1 1 0,-1-1 0,0 1 0,1-1 0,-1 0 1,2 1-1,26 3 379,37-15 464,-30 2-755,-10 4-238,0-2 1,0 0 0,-1-2 0,0-1-1,38-21 1,-61 31-49,0-1 0,0 0 0,0 1 0,0-1 0,0 0 0,0 0 0,0 0 0,-1 0 0,1 0 0,0 0 0,-1 0 0,1 0 0,-1 0 0,1 0-1,-1 0 1,1 0 0,-1 0 0,1-2 0,-1 2-118,0 0 0,0 0 0,-1 1 0,1-1-1,0 0 1,0 0 0,-1 0 0,1 0 0,0 1 0,-1-1-1,1 0 1,-1 0 0,1 0 0,-1 1 0,1-1-1,-1 0 1,1 1 0,-1-1 0,0 0 0,-20-13-7973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0.566"/>
    </inkml:context>
    <inkml:brush xml:id="br0">
      <inkml:brushProperty name="width" value="0.025" units="cm"/>
      <inkml:brushProperty name="height" value="0.025" units="cm"/>
    </inkml:brush>
  </inkml:definitions>
  <inkml:trace contextRef="#ctx0" brushRef="#br0">1 129 10570,'0'0'9961,"71"15"-9128,-37-10-577,2-1-159,-2-3-226,0-1-2337,-2 0-4292</inkml:trace>
  <inkml:trace contextRef="#ctx0" brushRef="#br0" timeOffset="1">388 0 13901,'0'0'5285,"-14"69"-3843,7-33-578,1 0-319,6 2-225,0 0-224,6-3-64,6-5-32,4-7-192,-3-8-1922,3-6-673,-6-9-1441,-1 0-320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1.413"/>
    </inkml:context>
    <inkml:brush xml:id="br0">
      <inkml:brushProperty name="width" value="0.025" units="cm"/>
      <inkml:brushProperty name="height" value="0.025" units="cm"/>
    </inkml:brush>
  </inkml:definitions>
  <inkml:trace contextRef="#ctx0" brushRef="#br0">0 189 5445,'0'0'15006,"6"0"-13740,2-1-1192,1-2 0,-1 1 1,0-1-1,0 0 0,0-1 1,-1 1-1,1-2 0,-1 1 1,0-1-1,0 0 0,0-1 1,-1 1-1,0-1 0,0 0 1,0-1-1,-1 0 0,0 0 1,0 0-1,-1 0 0,0-1 1,0 1-1,-1-1 0,0 0 1,0 0-1,-1-1 0,3-15 1,-5 23-74,0 0 1,0 1 0,0-1-1,0 0 1,0 0-1,0 1 1,-1-1 0,1 0-1,0 0 1,0 0-1,0 1 1,-1-1 0,1 0-1,0 1 1,-1-1-1,1 0 1,-1 1-1,1-1 1,-1 0 0,1 1-1,-1-1 1,1 1-1,-1-1 1,0 1 0,1-1-1,-1 1 1,0-1-1,1 1 1,-1 0 0,0-1-1,0 1 1,1 0-1,-1 0 1,0 0 0,0-1-1,1 1 1,-1 0-1,0 0 1,0 0 0,0 0-1,1 0 1,-1 0-1,0 1 1,0-1-1,1 0 1,-1 0 0,0 0-1,0 1 1,1-1-1,-1 0 1,0 1 0,1-1-1,-2 2 1,-3-1-19,1 2-1,0-1 1,0 0 0,0 1-1,0 0 1,0 0 0,1 0 0,-5 5-1,0 3 12,1 0 0,0 0-1,0 1 1,1 0 0,-5 16-1,9-22 16,0 0 0,0 1 0,1-1 0,-1 0 0,1 1-1,1-1 1,-1 1 0,1-1 0,1 1 0,-1-1-1,1 1 1,0-1 0,2 7 0,-2-11-7,0 0 1,1 0-1,-1 0 1,1 0 0,-1 0-1,1-1 1,0 1-1,0-1 1,-1 1-1,1-1 1,0 0-1,1 1 1,-1-1-1,0 0 1,0 0 0,0-1-1,0 1 1,1 0-1,-1-1 1,0 1-1,1-1 1,-1 0-1,5 0 1,4 1 32,1-1 1,0-1-1,18-3 1,-14 1-24,0-2 0,-1 1 0,0-2 1,0 0-1,0-1 0,0-1 0,19-13 1,-6 0 71,0 0 1,34-36 0,-73 105 70,7-39 60,1 1 0,0-1 0,1 0 0,0 1 0,0-1 0,0 13 0,2-21-199,0-1 0,1 1 1,-1 0-1,0 0 0,1-1 0,-1 1 0,1 0 0,-1-1 0,1 1 0,0 0 1,-1-1-1,1 1 0,0-1 0,-1 1 0,1-1 0,0 1 0,0-1 0,-1 0 0,1 1 1,0-1-1,0 0 0,-1 0 0,1 0 0,0 1 0,0-1 0,0 0 0,0 0 1,-1 0-1,1 0 0,0 0 0,0 0 0,1-1 0,33-3 370,-22 1-354,-1-1-1,0-1 0,0 0 0,14-9 1,-14 8-45,1-1 1,0 1 0,20-5-1,-33 11-74,1 0 0,-1 0 0,0-1 0,1 1 0,-1 0 0,1 0 0,-1 0 0,0 0 0,1 0 0,-1 0 0,1 0 0,-1 0 0,1 0 0,-1 0 0,0 0 0,1 0 0,-1 0 1,1 1-1,-1-1 0,0 0 0,1 0 0,-1 0 0,1 1 0,-1-1 0,0 0 0,1 0 0,-1 1 0,0-1 0,1 0 0,-1 1 0,10 3-11214,-6-5 5589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1.744"/>
    </inkml:context>
    <inkml:brush xml:id="br0">
      <inkml:brushProperty name="width" value="0.025" units="cm"/>
      <inkml:brushProperty name="height" value="0.025" units="cm"/>
    </inkml:brush>
  </inkml:definitions>
  <inkml:trace contextRef="#ctx0" brushRef="#br0">26 1 12524,'0'0'5429,"6"11"-3908,19 36-181,-24-44-1211,0 0-1,0 0 0,0 0 0,-1 0 0,1 0 0,-1 0 0,1 0 1,-1 0-1,0 0 0,0 0 0,-1 0 0,1 0 0,-1 0 0,1 0 1,-3 5-1,-24 38 1764,23-42-1751,1 1 1,0-1 0,0 0 0,0 1-1,1 0 1,0 0 0,-1 0-1,2 0 1,-1 0 0,1 0-1,-2 9 1,3-13-135,1 0 0,-1 0-1,1 0 1,0 0 0,-1 0 0,1 0 0,0 0-1,0 0 1,0 0 0,-1-1 0,1 1 0,0 0-1,0-1 1,0 1 0,0 0 0,0-1 0,1 1-1,-1-1 1,0 0 0,0 1 0,0-1-1,0 0 1,0 0 0,0 0 0,1 0 0,0 0-1,43 4 71,-35-3-70,20 2-89,87 3-162,-104-7-697,0 1 0,1-2 1,18-4-1,-17-1-1591,-13-3-1903,-7 1-3642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2.091"/>
    </inkml:context>
    <inkml:brush xml:id="br0">
      <inkml:brushProperty name="width" value="0.025" units="cm"/>
      <inkml:brushProperty name="height" value="0.025" units="cm"/>
    </inkml:brush>
  </inkml:definitions>
  <inkml:trace contextRef="#ctx0" brushRef="#br0">0 91 8776,'0'0'5574,"52"0"-4165,-5-6 801,6-2-801,4 0-608,0-1-609,-5 2-128,-7 0-1377,-17 1-4132</inkml:trace>
  <inkml:trace contextRef="#ctx0" brushRef="#br0" timeOffset="1">572 2 18065,'0'0'3299,"50"0"-1793,-29 0-898,2 0-544,2 0-32,-3 0-993,-4 0-2914,-2-2-4870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3.004"/>
    </inkml:context>
    <inkml:brush xml:id="br0">
      <inkml:brushProperty name="width" value="0.025" units="cm"/>
      <inkml:brushProperty name="height" value="0.025" units="cm"/>
    </inkml:brush>
  </inkml:definitions>
  <inkml:trace contextRef="#ctx0" brushRef="#br0">1 0 4901,'0'0'12566,"0"10"-11471,2 22-312,2 0-1,1-1 1,1 0 0,1 0 0,14 33 0,-21-62-747,1 0 0,0 0 0,0 0 0,0-1 0,0 1-1,0 0 1,1 0 0,-1-1 0,0 1 0,1-1 0,-1 1 0,1-1-1,0 0 1,-1 0 0,1 1 0,0-1 0,0 0 0,0 0-1,0-1 1,0 1 0,0 0 0,0-1 0,0 1 0,2-1 0,0 0 44,-1 0 0,0-1 0,1 0 0,-1 0 0,0 0 1,0 0-1,1 0 0,-1-1 0,0 1 0,0-1 0,-1 0 1,1 0-1,4-3 0,6-7 87,-1-1 1,0 0-1,-1 0 1,14-23-1,53-118 90,-75 227-273,-2 42 347,-1-114-320,0 0 1,0 0 0,0 0-1,1 0 1,-1 0 0,0-1 0,1 1-1,-1 0 1,1 0 0,-1 0-1,1 0 1,0 0 0,-1-1 0,1 1-1,0 0 1,-1 0 0,1-1-1,0 1 1,0 0 0,0-1 0,-1 1-1,1-1 1,0 1 0,0-1-1,0 0 1,0 1 0,0-1 0,0 0-1,0 0 1,0 0 0,0 1-1,0-1 1,0 0 0,0 0 0,0 0-1,0-1 1,0 1 0,0 0-1,0 0 1,0 0 0,0-1 0,0 1-1,0-1 1,0 1 0,0-1-1,-1 1 1,1-1 0,1 0-1,45-27 264,-30 13-244,0-1 0,-1-1 0,26-37 0,-8 10 16,-32 56-127,0-1 0,-1 0 0,0 1 0,-1 14 0,0-22-84,0-1 1,0 0 0,0 1-1,0-1 1,1 0 0,-1 0-1,1 0 1,0 1 0,0-1-1,0 0 1,0 0-1,1 0 1,1 3 0,-1-4-241,-1-1 1,1 0 0,0 0 0,-1 0-1,1 0 1,0 0 0,0 0 0,-1-1-1,1 1 1,0 0 0,0-1-1,0 0 1,0 1 0,0-1 0,0 0-1,0 0 1,0 0 0,0 0-1,0-1 1,0 1 0,0 0 0,-1-1-1,1 1 1,4-2 0,20-9-7103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3.695"/>
    </inkml:context>
    <inkml:brush xml:id="br0">
      <inkml:brushProperty name="width" value="0.025" units="cm"/>
      <inkml:brushProperty name="height" value="0.025" units="cm"/>
    </inkml:brush>
  </inkml:definitions>
  <inkml:trace contextRef="#ctx0" brushRef="#br0">127 264 11243,'0'0'9208,"-10"1"-7745,4-1-1365,1 1 1,-1 0-1,1 0 0,-1 1 1,1-1-1,0 1 0,0 1 0,0-1 1,0 1-1,0 0 0,0 0 1,1 0-1,-1 0 0,1 1 1,0 0-1,0 0 0,0 0 0,0 0 1,1 1-1,0-1 0,0 1 1,0 0-1,1 0 0,-1 0 1,1 0-1,0 1 0,1-1 0,-2 7 1,3-11-99,1 0 0,-1 0 1,1 0-1,-1 0 0,1 1 1,0-1-1,-1 0 0,1 0 1,0 0-1,0 0 0,-1 0 1,1-1-1,0 1 0,0 0 1,0 0-1,0-1 0,0 1 1,1 0-1,-1-1 0,0 1 1,0-1-1,0 1 0,0-1 1,1 0-1,-1 1 0,0-1 1,0 0-1,1 0 0,-1 0 0,0 0 1,3 0-1,51 1 45,-45-2-106,97 1-862,-106-1 949,1 0-1,-1 0 1,0-1 0,0 1 0,0 0-1,0-1 1,0 1 0,0-1-1,0 1 1,0-1 0,0 1 0,-1-1-1,1 0 1,-1 1 0,1-1-1,-1 0 1,0 0 0,0 1 0,0-1-1,0 0 1,0 0 0,0 1 0,0-4-1,-5-47 495,1 38-441,2 3-393,15 10-526,2 2 239,-8-1 78,-1-1 1,1 1 0,0-1 0,-1 0-1,0 0 1,1-1 0,-1 0-1,0 0 1,1 0 0,-1-1-1,-1 0 1,1 0 0,0-1-1,-1 0 1,0 1 0,1-2 0,5-5-1,-7 4 433,1 1-1,-1-1 0,0 0 0,0 0 1,-1-1-1,0 1 0,0-1 1,-1 0-1,0 1 0,2-11 1,0-5 918,-2-2 0,0-44 0,-2 47 398,0 21-1174,0 0 1,0-1-1,1 1 1,-1 0 0,0-1-1,0 1 1,0 0-1,0-1 1,0 1-1,0 0 1,0-1 0,0 1-1,0 0 1,0-1-1,0 1 1,0 0-1,0-1 1,0 1 0,0 0-1,0-1 1,0 1-1,0 0 1,-1-1-1,1 1 1,0 0 0,0-1-1,0 1 1,0 0-1,-1 0 1,1-1-1,0 1 1,0 0 0,-1 0-1,1-1 1,0 1-1,-1 0 1,1 0-1,0 0 1,0-1 0,-1 1-1,1 0 1,0 0-1,-1 0 1,1 0-1,0 0 1,-1 0 0,1 0-1,-1 0 1,1 0-1,0 0 1,-1 0-1,1 0 1,0 0 0,-1 0-1,1 0 1,-13 17 574,7 6-596,0 0 0,2 1-1,1 0 1,1 0 0,2 0-1,2 40 1,0-5 5,-3-57-35,1 0 0,0 1 0,0-1-1,0 0 1,1 0 0,-1 0 0,0 0 0,1 0 0,-1 1-1,1-1 1,0 0 0,0 0 0,0 0 0,0-1 0,0 1-1,0 0 1,0 0 0,1 0 0,-1-1 0,1 1 0,2 2-1,-2-4 9,0 1-1,0 0 0,0-1 0,1 1 0,-1-1 0,0 0 0,0 0 1,1 0-1,-1 0 0,0 0 0,0 0 0,1 0 0,-1-1 0,0 0 1,0 1-1,0-1 0,1 0 0,-1 0 0,0 0 0,0 0 0,3-2 1,6-4 13,0-1 1,0-1-1,-1 1 1,0-2-1,-1 1 1,0-1 0,0-1-1,8-13 1,-11 15-2,0 0 1,0-1 0,-1 1 0,-1-1 0,0 0 0,0 0-1,-1-1 1,0 1 0,0-1 0,1-18 0,-7 26-197,-5 11 61,-4 9-24,8-5-261,0 0 1,1 0 0,0 1 0,-2 18 0,3-4-2773,1 0-3593,1-17-32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8:37.184"/>
    </inkml:context>
    <inkml:brush xml:id="br0">
      <inkml:brushProperty name="width" value="0.025" units="cm"/>
      <inkml:brushProperty name="height" value="0.025" units="cm"/>
    </inkml:brush>
  </inkml:definitions>
  <inkml:trace contextRef="#ctx0" brushRef="#br0">0 67 18385,'0'0'5830,"9"-67"-15087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4.044"/>
    </inkml:context>
    <inkml:brush xml:id="br0">
      <inkml:brushProperty name="width" value="0.025" units="cm"/>
      <inkml:brushProperty name="height" value="0.025" units="cm"/>
    </inkml:brush>
  </inkml:definitions>
  <inkml:trace contextRef="#ctx0" brushRef="#br0">0 0 865,'0'0'23318,"34"50"-23158,-19-39-96,1 2-96,-2-3-2018,-3-2-2722,1-5-6663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4.567"/>
    </inkml:context>
    <inkml:brush xml:id="br0">
      <inkml:brushProperty name="width" value="0.025" units="cm"/>
      <inkml:brushProperty name="height" value="0.025" units="cm"/>
    </inkml:brush>
  </inkml:definitions>
  <inkml:trace contextRef="#ctx0" brushRef="#br0">34 0 12684,'0'0'7783,"1"9"-7115,4 22-424,1-1 1,1-1 0,2 0-1,15 36 1,60 119 228,-80-176-472,-1 0-2063,-7-7 690,-15-14 111,-23-24 607,23 16 579,1-1-1,-20-32 1,33 46 210,0 0 0,0-1 0,1 0 0,1 0 0,0 0 0,0 0 1,0-1-1,1 1 0,1-1 0,-1-15 0,2 24-62,0 0 0,0 0 0,1 0 0,-1 0-1,1 0 1,-1 0 0,1 0 0,-1 0 0,1 1 0,0-1 0,-1 0-1,1 0 1,0 0 0,0 1 0,-1-1 0,1 0 0,0 1 0,0-1-1,0 1 1,0-1 0,0 1 0,0 0 0,0-1 0,0 1 0,0 0 0,0-1-1,0 1 1,0 0 0,0 0 0,0 0 0,0 0 0,0 0 0,2 1-1,42 1 312,35 13-158,3 0-694,-25-11-2994,-15-4-3740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5.647"/>
    </inkml:context>
    <inkml:brush xml:id="br0">
      <inkml:brushProperty name="width" value="0.025" units="cm"/>
      <inkml:brushProperty name="height" value="0.025" units="cm"/>
    </inkml:brush>
  </inkml:definitions>
  <inkml:trace contextRef="#ctx0" brushRef="#br0">1 65 10122,'0'0'1879,"0"-9"1014,0-46 1960,0 55-4778,0 0 0,0 0 0,0 0 0,0 0 0,0 0 0,0 0 0,0 0 0,0 0 0,0 0 0,0 0 1,0 0-1,1 0 0,-1 0 0,0 0 0,0 0 0,0 0 0,0 0 0,0 0 0,0 0 0,0 0 0,0 0 0,0 0 1,0 0-1,0 0 0,0 0 0,0 0 0,1 0 0,-1 0 0,0 0 0,0 0 0,0 0 0,0 0 0,0 0 0,0 0 1,0 0-1,0 0 0,5 15 416,4 22-515,0 79 1077,-7-76-673,1 0 1,11 46-1,-14-83-360,1 0 0,-1 0 0,1 0-1,0-1 1,0 1 0,0 0-1,0-1 1,1 1 0,-1 0 0,1-1-1,0 0 1,0 1 0,-1-1-1,1 0 1,1 0 0,-1 0-1,0 0 1,0 0 0,4 1 0,-3-2 23,-1 0 1,1-1 0,-1 1-1,1-1 1,0 1 0,-1-1 0,1 0-1,0 0 1,-1 0 0,1-1-1,-1 1 1,1-1 0,0 1 0,-1-1-1,1 0 1,-1 0 0,3-1-1,3-2 24,-1 0 0,1-1-1,-1 0 1,0 0 0,-1-1-1,1 0 1,-1 0 0,0 0-1,-1-1 1,0 1-1,8-14 1,24-85-1209,-36 194-1746,-1-88 2834,1 0 0,-1 0 0,1 1 0,0-1 0,-1 0 0,1 0 0,0 0 0,0 0 0,0 0 0,0 0 0,0 0 1,0 0-1,0-1 0,0 1 0,0 0 0,0 0 0,0-1 0,0 1 0,1-1 0,-1 1 0,0-1 0,0 0 0,1 1 0,-1-1 1,0 0-1,1 0 0,-1 0 0,0 0 0,1 0 0,-1 0 0,0 0 0,1 0 0,-1-1 0,2 1 0,2-1-20,-1 0-1,1 0 1,0 0 0,-1 0-1,1-1 1,-1 0-1,0 0 1,7-3-1,-5-1-53,-1 1-1,1-1 0,-1 0 0,0-1 0,0 1 0,0-1 0,-1 0 0,0 0 0,-1 0 0,0 0 0,0-1 0,0 0 0,-1 1 1,0-1-1,-1 0 0,1 0 0,-2 0 0,1 0 0,-1-8 0,-7 26 478,-2 14 178,4 3 449,1 1 1,0 47 0,4-74-942,0 0 0,1 1 0,-1-1 0,0 0 0,1 0 0,-1 0 0,0 1 0,1-1 0,0 0 0,-1 0 0,1 0 0,0 0 0,-1 0 0,1 0 0,0 0 0,0 0 0,0 0 0,0 0-1,0-1 1,0 1 0,0 0 0,0-1 0,0 1 0,0 0 0,0-1 0,0 1 0,3-1 0,43 10 272,-41-9-339,0-1 0,0 1 0,-1 1 0,1-1 0,0 1 1,8 3-1,-10-1-14,-1-1 0,0 0 0,0 1 0,-1 0 0,1-1 0,-1 1 0,1 0 0,-1 1 0,-1-1 0,1 0 0,-1 0 0,1 1 0,-1-1 0,0 1 0,-1-1 1,1 1-1,-1 0 0,0-1 0,0 8 0,0-3 63,-1 0 1,0 0 0,0 0-1,-1 0 1,0 0 0,0 0 0,-1 0-1,0 0 1,-5 7 0,5-10 167,-1-1 1,0 1-1,0-1 1,0 0-1,-1 0 1,1-1-1,-1 1 1,-11 6-1,15-10-120,-1 0 0,1-1 0,0 1 0,-1 0 0,0-1 0,1 1-1,-1-1 1,1 1 0,-1-1 0,0 0 0,1 0 0,-1 0 0,1 0 0,-1 0-1,0 0 1,1 0 0,-1 0 0,0-1 0,1 1 0,-1-1 0,1 1 0,-1-1-1,1 0 1,-1 1 0,1-1 0,-1 0 0,1 0 0,0 0 0,-1 0-1,1 0 1,0 0 0,0-1 0,0 1 0,0 0 0,0 0 0,0-1 0,0 1-1,0-1 1,1 1 0,-2-4 0,-2-3-47,1 0 0,-1 0 0,2 0 0,-1-1 0,1 1 0,0-1 0,1 1 0,0-1 0,0 0 0,1 0 0,0 1 0,1-1 0,0 0 0,0 0 0,4-12 0,0 7-396,0 1-1,0 0 1,1 0-1,1 0 1,0 1 0,1 0-1,0 1 1,19-21-1,-25 30 218,4-5-1100,1 0 0,-1-1 1,0 0-1,5-9 1,4-10-5493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6.484"/>
    </inkml:context>
    <inkml:brush xml:id="br0">
      <inkml:brushProperty name="width" value="0.025" units="cm"/>
      <inkml:brushProperty name="height" value="0.025" units="cm"/>
    </inkml:brush>
  </inkml:definitions>
  <inkml:trace contextRef="#ctx0" brushRef="#br0">4 0 10954,'0'0'5755,"0"9"-4538,-3 27-124,2 1-1,2 0 0,1 0 0,9 44 0,22 48-713,-29-124-109,1-16-154,0-18-53,3-157-1419,-8 186 1348,0-1 1,0 1-1,0 0 1,0-1-1,0 1 1,0 0-1,0-1 1,0 1-1,1 0 1,-1-1-1,0 1 1,0 0-1,0-1 1,0 1-1,1 0 1,-1 0-1,0-1 1,0 1-1,0 0 1,1 0-1,-1-1 0,0 1 1,1 0-1,-1 0 1,0 0-1,0 0 1,1-1-1,-1 1 1,0 0-1,1 0 1,-1 0-1,0 0 1,1 0-1,-1 0 1,0 0-1,1 0 1,-1 0-1,0 0 1,1 0-1,-1 0 1,1 0-1,-1 0 1,0 0-1,1 0 1,-1 0-1,0 0 0,0 1 1,1-1-1,-1 0 1,0 0-1,1 0 1,-1 1-1,0-1 1,0 0-1,1 0 1,-1 1-1,26 18 10,-11-8-13,-12-9 19,1 0-1,-1 0 0,1 0 1,0 0-1,0-1 1,-1 0-1,1 0 1,0 0-1,0 0 0,0-1 1,0 1-1,1-1 1,-1 0-1,0 0 1,0-1-1,0 1 0,0-1 1,0 0-1,0 0 1,0 0-1,-1-1 1,1 1-1,0-1 0,5-3 1,-5 2 15,0-1 1,0 1-1,0-1 0,0 0 1,-1 1-1,1-2 1,-1 1-1,0 0 0,-1-1 1,1 1-1,-1-1 0,0 0 1,0 0-1,0 0 1,-1 0-1,0 0 0,0 0 1,1-9-1,-2 10 28,0 0-1,0 0 1,0 0 0,-1 0-1,0 0 1,1 0-1,-2 0 1,1 0 0,0 0-1,-1 0 1,-2-4-1,4 7-48,-1 0 0,0 0 0,0 0-1,1 0 1,-1 0 0,0 0 0,0 0-1,0 0 1,0 0 0,0 0 0,0 1 0,-1-1-1,1 0 1,0 1 0,0-1 0,0 1-1,-1-1 1,1 1 0,0-1 0,-1 1 0,1 0-1,0 0 1,-1 0 0,1 0 0,0 0-1,-1 0 1,1 0 0,0 0 0,0 0-1,-1 1 1,1-1 0,0 1 0,-1-1 0,1 1-1,0-1 1,0 1 0,0 0 0,0-1-1,-2 2 1,-1 1-6,0 1-1,1-1 1,-1 1-1,1 0 1,0 0-1,0 0 1,0 1-1,0-1 1,1 1 0,0-1-1,0 1 1,0 0-1,0 0 1,1 0-1,0 0 1,-2 10-1,0 9 176,1 1 1,1 26-1,1-48-156,-1 0 0,1 0 0,1 0 0,-1 0 0,0 0 0,1 0 0,-1 0 0,1 0 0,0 0 0,0 0 0,0 0 0,1 0 0,-1 0 0,1 0 0,-1-1 0,1 1 0,0-1 0,0 1 0,0-1 0,0 0 0,0 0 0,1 0 0,-1 0 0,6 3 0,-3-3 8,0-1-1,0 1 1,0-1 0,0 0-1,1 0 1,-1-1 0,0 1-1,1-1 1,-1-1 0,0 1-1,1-1 1,-1 1 0,0-2 0,6-1-1,7-3 5,-14 5-30,0-1-1,1 0 0,-1 1 1,0 0-1,1 0 1,-1 1-1,0-1 0,7 1 1,-10 4-1,1 1 1,-1-1-1,0 1 1,-1-1 0,1 1-1,-1-1 1,0 1-1,0 0 1,-1 8-1,0-6 18,1-6-10,0 0 0,0 0 1,0-1-1,-1 1 1,1 0-1,0 0 1,0-1-1,0 1 1,0 0-1,0 0 1,1 0-1,-1-1 1,0 1-1,0 0 1,0 0-1,1-1 1,-1 1-1,0 0 1,1 0-1,-1-1 1,1 1-1,-1-1 1,1 1-1,-1 0 0,1-1 1,-1 1-1,1-1 1,0 1-1,-1-1 1,1 1-1,0-1 1,-1 0-1,2 1 1,0-1 15,0 0 1,-1-1-1,1 1 0,0-1 1,-1 0-1,1 1 1,0-1-1,-1 0 1,1 0-1,-1 0 0,1 0 1,-1 0-1,3-3 1,43-49 216,-45 51-267,10-13 32,30-45-15,-40 57 17,0 0 0,-1-1 0,1 1-1,-1-1 1,0 1 0,0-1 0,0 0 0,0 0-1,0 1 1,-1-1 0,0 0 0,0 0 0,0 1-1,0-1 1,-1 0 0,-1-5 0,2 8-7,-1 0 0,0 1 0,1-1 0,-1 0 0,0 1 0,1-1 0,-1 0 0,0 1 0,0-1 0,0 1 0,0-1 0,0 1 0,0 0 0,0-1 0,0 1 0,0 0 0,0 0 0,0-1 0,0 1 0,0 0 0,0 0 0,0 0 0,0 0 0,0 1 0,0-1 0,0 0 0,1 0 0,-3 1 0,-29 9-86,22-4 88,1 0 1,0 1-1,1 0 1,0 0 0,0 1-1,-11 14 1,14-17 36,1 1-1,0-1 1,1 1 0,-1 0 0,1 0 0,0 1 0,0-1-1,1 1 1,0-1 0,0 1 0,-1 11 0,3-16-31,0-1 0,0 1-1,0-1 1,0 1 0,1 0 0,-1-1 0,0 1 0,1-1 0,-1 1 0,1-1-1,0 1 1,-1-1 0,1 0 0,0 1 0,0-1 0,0 0 0,0 1 0,0-1 0,0 0-1,0 0 1,0 0 0,3 2 0,0-1-111,-1 0 0,1-1 1,0 1-1,0-1 0,0 1 0,0-1 0,0-1 0,0 1 0,4 0 1,2 0-1081,0-1 0,0 0 1,-1-1-1,1 0 0,0-1 1,0 0-1,12-4 1,7-8-5958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6.862"/>
    </inkml:context>
    <inkml:brush xml:id="br0">
      <inkml:brushProperty name="width" value="0.025" units="cm"/>
      <inkml:brushProperty name="height" value="0.025" units="cm"/>
    </inkml:brush>
  </inkml:definitions>
  <inkml:trace contextRef="#ctx0" brushRef="#br0">116 2 13901,'0'0'2301,"-10"-1"59,7 1-2289,-6 0 441,-1 0 0,1 0 1,0 1-1,-14 3 0,21-4-452,0 1 0,0-1 0,0 1 0,0-1 0,0 1 0,0 0 1,0 0-1,0 0 0,0 0 0,0 0 0,1 0 0,-1 1 0,0-1 0,1 0 0,-1 1 0,1-1 0,0 1 0,-1 0 1,1-1-1,0 1 0,0 0 0,0 0 0,0 0 0,0 0 0,1 0 0,-1 0 0,1 0 0,-1 0 0,1 0 0,-1 4 0,2-5-58,-1 0 0,0 0-1,1 0 1,-1 0 0,0 0-1,1 0 1,0 0-1,-1 0 1,1 0 0,-1-1-1,1 1 1,0 0-1,0 0 1,-1 0 0,1-1-1,0 1 1,0 0-1,0-1 1,0 1 0,0-1-1,0 1 1,0-1-1,0 1 1,0-1 0,0 0-1,0 1 1,0-1 0,2 0-1,41 6-21,-26-5-145,-8 1 37,0 0 0,-1 0-1,1 1 1,-1 0 0,17 9 0,-24-11 130,0 0-1,-1 0 1,1 0-1,-1 0 1,1 0 0,-1 0-1,0 0 1,0 1-1,1-1 1,-1 0-1,0 1 1,0-1-1,0 1 1,0 0 0,0-1-1,-1 1 1,1 0-1,-1-1 1,1 1-1,-1 0 1,1 0-1,-1-1 1,0 1 0,0 0-1,0 0 1,0 0-1,0-1 1,0 1-1,0 0 1,-1 0-1,1 0 1,-1-1 0,1 1-1,-1 0 1,0-1-1,1 1 1,-1 0-1,0-1 1,0 1-1,-2 1 1,2 0-77,-1-1-1,1 0 1,-1 1-1,0-1 1,1 0-1,-1 0 1,0 1 0,-1-2-1,1 1 1,0 0-1,0 0 1,-1-1-1,1 1 1,-1-1 0,0 0-1,1 0 1,-1 0-1,0 0 1,1 0-1,-1 0 1,0-1-1,-4 1 1,2-6-4591,3-10-3811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7.206"/>
    </inkml:context>
    <inkml:brush xml:id="br0">
      <inkml:brushProperty name="width" value="0.025" units="cm"/>
      <inkml:brushProperty name="height" value="0.025" units="cm"/>
    </inkml:brush>
  </inkml:definitions>
  <inkml:trace contextRef="#ctx0" brushRef="#br0">80 101 10570,'0'0'5354,"10"-3"-2417,-7 2-2755,5-1 461,0 0 1,-1-1 0,1 0-1,13-8 1,-19 10-481,0-1 1,1 0-1,-1 1 0,0-1 1,0 0-1,0 0 0,0 0 0,-1-1 1,1 1-1,0 0 0,-1 0 1,0-1-1,1 1 0,-1-1 1,0 0-1,0 1 0,-1-1 1,1 0-1,0 1 0,-1-1 0,1-5 1,-2 7-138,1-1 0,-1 1 0,1 0 0,-1 0-1,0 0 1,0 0 0,1 0 0,-1 0 0,0 0 0,0 0 0,0 0 0,0 0 0,0 0 0,0 0 0,0 1 0,0-1 0,-1 1 0,1-1 0,0 0-1,0 1 1,0 0 0,-1-1 0,1 1 0,0 0 0,-1 0 0,1-1 0,0 1 0,-1 0 0,1 1 0,-2-1 0,-44 3-104,41-1 71,0 1 0,0 1 0,0-1 0,1 1 1,0 0-1,-1 0 0,1 0 0,1 1 0,-1 0 0,1 0 0,-1 0 1,1 0-1,1 1 0,-1-1 0,1 1 0,-4 9 0,5-12 7,1 0 0,-1 1 0,1-1 0,0 0-1,0 1 1,0-1 0,0 1 0,0-1 0,1 1-1,-1-1 1,1 1 0,0-1 0,0 1 0,1-1-1,-1 1 1,1-1 0,-1 1 0,1-1 0,0 1 0,1-1-1,-1 0 1,0 0 0,1 1 0,0-1 0,0 0-1,0 0 1,0-1 0,0 1 0,1 0 0,-1-1-1,1 1 1,3 2 0,3 0-86,0-1 0,1 0 0,-1-1 0,1 0 0,0 0 0,0-1-1,0 0 1,0 0 0,11-1 0,55-1-6714,-32-3-2931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8.195"/>
    </inkml:context>
    <inkml:brush xml:id="br0">
      <inkml:brushProperty name="width" value="0.025" units="cm"/>
      <inkml:brushProperty name="height" value="0.025" units="cm"/>
    </inkml:brush>
  </inkml:definitions>
  <inkml:trace contextRef="#ctx0" brushRef="#br0">13 1 11179,'0'0'6950,"-13"65"-5893,15-24 32,7 4-384,3 2-481,-1-5-160,5-5 0,-7-5-32,5-8 0,-3-6-64,-7-10-160,1-8-1506,-5-17-8872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8.542"/>
    </inkml:context>
    <inkml:brush xml:id="br0">
      <inkml:brushProperty name="width" value="0.025" units="cm"/>
      <inkml:brushProperty name="height" value="0.025" units="cm"/>
    </inkml:brush>
  </inkml:definitions>
  <inkml:trace contextRef="#ctx0" brushRef="#br0">0 52 11403,'0'0'6054,"79"-34"-4901,-31 28-257,-2 0-319,6 2-449,-5 3-64,-3 1-224,-6 0-1826,-15 0-1857,-12 0-802</inkml:trace>
  <inkml:trace contextRef="#ctx0" brushRef="#br0" timeOffset="1">106 190 12300,'0'0'5605,"80"-6"-4580,-34-10-352,2 1-449,-1 1-224,-13 7-353,-7 3-2337,-17 4-2851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8.885"/>
    </inkml:context>
    <inkml:brush xml:id="br0">
      <inkml:brushProperty name="width" value="0.025" units="cm"/>
      <inkml:brushProperty name="height" value="0.025" units="cm"/>
    </inkml:brush>
  </inkml:definitions>
  <inkml:trace contextRef="#ctx0" brushRef="#br0">0 140 13389,'0'0'2850,"64"-12"-1665,-26-6-896,3-6-257,2-1-929,-8-4-4196,-1-3-2850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9.244"/>
    </inkml:context>
    <inkml:brush xml:id="br0">
      <inkml:brushProperty name="width" value="0.025" units="cm"/>
      <inkml:brushProperty name="height" value="0.025" units="cm"/>
    </inkml:brush>
  </inkml:definitions>
  <inkml:trace contextRef="#ctx0" brushRef="#br0">9 25 11179,'0'0'742,"-1"10"384,-1 4-817,0-1 152,0 0 0,1 1-1,0-1 1,2 20 0,0-30-424,-1-1 1,0 1-1,0-1 0,1 1 0,0-1 1,-1 1-1,1-1 0,0 1 1,0-1-1,0 1 0,1-1 1,-1 0-1,0 0 0,1 0 0,0 0 1,-1 0-1,1 0 0,0 0 1,0 0-1,0-1 0,0 1 0,0-1 1,1 1-1,-1-1 0,0 0 1,1 0-1,-1 0 0,1 0 0,-1 0 1,1-1-1,3 1 0,-2-1-18,1 0-1,0-1 0,-1 1 1,1-1-1,0 0 0,-1 0 1,1-1-1,-1 1 0,0-1 1,1 0-1,-1-1 0,0 1 1,0 0-1,0-1 0,-1 0 1,1 0-1,-1 0 0,1-1 1,-1 1-1,0-1 0,0 0 1,-1 1-1,1-1 0,-1-1 1,2-3-1,2-3 30,-1 0 0,0 0 0,-1 0 0,0 0-1,-1-1 1,0 1 0,-1-1 0,0 0 0,0-13 0,-2 24 363,0 37 406,0-31-799,0-1 1,0 1 0,0 0 0,0 0-1,1-1 1,0 1 0,0-1-1,0 1 1,1-1 0,-1 1-1,1-1 1,3 5 0,-3-7-36,0 0 1,0 0-1,1 0 0,-1 0 1,1 0-1,-1-1 0,1 1 1,-1-1-1,1 0 0,0 0 1,0 0-1,0 0 0,0 0 1,0 0-1,0-1 0,0 0 1,0 1-1,0-1 0,0 0 1,3-1-1,0 1-296,0 0 0,1-1 0,-1 1 1,0-1-1,0-1 0,0 1 0,0-1 0,0 0 0,-1 0 1,1-1-1,0 0 0,-1 0 0,0 0 0,7-5 0,18-19-4219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36.560"/>
    </inkml:context>
    <inkml:brush xml:id="br0">
      <inkml:brushProperty name="width" value="0.025" units="cm"/>
      <inkml:brushProperty name="height" value="0.025" units="cm"/>
    </inkml:brush>
  </inkml:definitions>
  <inkml:trace contextRef="#ctx0" brushRef="#br0">302 1 6566,'-13'0'1084,"-31"-1"-74,-127 3 2245,169-1-3233,0-1 0,1 1 0,-1 0-1,1 0 1,-1 0 0,1 1 0,-1-1-1,1 0 1,0 1 0,0-1 0,-1 0-1,1 1 1,0-1 0,0 1 0,0 0 0,1-1-1,-1 1 1,0 0 0,1 0 0,-1-1-1,1 1 1,-1 3 0,-7 42-325,7-28 6,0-1 1,-1 0-1,-5 18 1,-12 21-6697,10-43 3956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9:29.974"/>
    </inkml:context>
    <inkml:brush xml:id="br0">
      <inkml:brushProperty name="width" value="0.025" units="cm"/>
      <inkml:brushProperty name="height" value="0.025" units="cm"/>
    </inkml:brush>
  </inkml:definitions>
  <inkml:trace contextRef="#ctx0" brushRef="#br0">11114 400 8296,'-7'-8'235,"-138"-179"1724,140 181-1980,-1-1 1,1 1-1,-1 1 0,0-1 1,-1 1-1,1 0 0,-1 0 0,0 1 1,0 0-1,-1 0 0,1 1 1,-1 0-1,0 0 0,0 1 1,1-1-1,-16 0 0,-11-1-154,1 2 0,-63 3 0,50 1 192,-363 18 26,-644-58 1119,577 13-1069,180 11-86,-1641-44 76,436 109-1423,425-7 433,-1305 63 432,2194-94 497,-299 33 152,417-34-147,1 2 0,1 3 0,0 3 0,-122 55 0,160-60 14,1 0 0,1 2 1,0 1-1,2 1 0,0 1 0,1 2 0,1 0 1,-22 27-1,32-32-16,1 0 1,1 1-1,0 0 0,2 1 1,0 0-1,0 0 0,2 1 1,1 0-1,0 0 0,2 1 1,0 0-1,1-1 0,0 29 1,4-20-31,0 1 0,2-1 1,2 0-1,0 0 0,2 0 0,1-1 0,1 0 1,1 0-1,2-1 0,1 0 0,1-1 1,1-1-1,1 0 0,1-1 0,2-1 0,0-1 1,1 0-1,40 32 0,-5-12 5,1-3 1,2-2-1,1-2 0,2-3 0,76 28 0,335 91 31,-66-53 1,675 74 0,428-75 22,1009-148-86,-701-135 159,-12-98 973,-1070 110-887,-543 115 28,319-146-1,-260 69-173,-220 116-40,-2-1-1,0-1 0,-2-2 0,-1-1 0,44-51 1,-61 63 18,0 0-1,-1 0 1,-1-1 0,0 1 0,0-2 0,-2 1 0,0-1 0,0 0 0,-2 0 0,1 0 0,-2 0 0,0-1 0,-1 1 0,-1-1 0,0 1-1,-3-23 1,-1 18 25,-1 0-1,0 0 0,-1 0 1,-1 0-1,-1 1 1,-1 1-1,-1-1 0,0 1 1,-2 1-1,1 0 0,-26-27 1,3 10-76,-2 2 0,-1 1 0,-2 3 1,0 0-1,-2 3 0,-1 1 0,-1 2 1,0 2-1,-2 2 0,-52-14 0,-8 4-1098,0 5 1,-2 5-1,-156-8 0,64 16-1709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29.893"/>
    </inkml:context>
    <inkml:brush xml:id="br0">
      <inkml:brushProperty name="width" value="0.025" units="cm"/>
      <inkml:brushProperty name="height" value="0.025" units="cm"/>
    </inkml:brush>
  </inkml:definitions>
  <inkml:trace contextRef="#ctx0" brushRef="#br0">121 109 7687,'0'0'1709,"-8"10"106,5-7-1713,-5 5 344,2 0 1,-1 0-1,1 0 0,0 1 1,1-1-1,0 2 0,0-1 0,1 0 1,0 1-1,1 0 0,0 0 1,-2 14-1,5-9-354,0 0 0,2 0 0,0-1 0,0 1 0,1 0 0,1-1 0,1 0 0,0 0 0,0 0 0,2-1 1,7 14-1,-13-26-92,2 7-197,0 0 1,0 0-1,-1 1 1,0-1-1,0 1 1,-1-1-1,0 1 0,-1 0 1,0-1-1,0 1 1,-1 0-1,-3 16 1,3-21 216,0 0 1,0-1-1,0 1 0,0 0 1,-1-1-1,1 1 1,-1-1-1,0 0 1,0 1-1,-1-1 0,1 0 1,-1 0-1,1 0 1,-1-1-1,0 1 1,0 0-1,0-1 0,0 0 1,-1 0-1,1 0 1,0 0-1,-1-1 1,0 1-1,1-1 0,-1 0 1,0 0-1,1 0 1,-1 0-1,0-1 1,-7 0-1,10 0 5,0 0 1,1-1-1,-1 1 0,0-1 0,0 1 1,0-1-1,1 1 0,-1-1 0,0 0 1,1 1-1,-1-1 0,0 0 1,1 0-1,-1 1 0,1-1 0,-1 0 1,1 0-1,0 0 0,-1 0 0,1 1 1,0-1-1,-1 0 0,1 0 0,0 0 1,0 0-1,0 0 0,0 0 1,0 0-1,0 0 0,0 0 0,0 0 1,1 0-1,-1 0 0,0-1 0,7-36 105,5 10-147,1 0-1,2 1 0,0 1 1,2 1-1,20-25 1,-2 3-305,6-8 102,-22 31 225,-1-1-1,-1-1 0,24-49 0,-40 74-3,0-1 0,-1 1 0,1 0-1,-1-1 1,1 1 0,-1-1 0,1 1-1,-1-1 1,0 1 0,0-1 0,0 0-1,0 1 1,0-1 0,-1-2 0,1 4 2,0-1 1,0 1 0,-1 0 0,1 0 0,0-1 0,-1 1-1,1 0 1,0 0 0,-1-1 0,1 1 0,0 0 0,-1 0 0,1 0-1,-1 0 1,1 0 0,0 0 0,-1-1 0,1 1 0,-1 0-1,1 0 1,0 0 0,-1 0 0,1 1 0,-1-1 0,1 0-1,-1 0 1,1 0 0,0 0 0,-1 0 0,1 0 0,0 1 0,-1-1-1,-3 2 77,0 0-1,0 0 1,0 1-1,0-1 1,0 1-1,1 0 1,-7 6 0,7-5 20,0 0 0,-1 0 0,2 1 0,-1-1 1,0 0-1,1 1 0,0 0 0,0-1 1,0 1-1,1 0 0,-1 0 0,1 0 1,0 0-1,1 0 0,-1 1 0,1-1 1,1 8-1,-1-12-87,1 0 0,0 0 0,0-1 1,-1 1-1,1 0 0,0 0 0,0-1 0,0 1 0,0 0 0,0-1 1,0 1-1,0-1 0,0 0 0,0 1 0,1-1 0,-1 0 1,0 1-1,0-1 0,0 0 0,0 0 0,0 0 0,1 0 1,-1 0-1,0 0 0,0-1 0,0 1 0,2 0 0,34-8 142,-23 2-170,-1-1 0,0 0 0,18-13 0,-19 11-7,1 1-1,-1 0 1,20-8 0,-32 16 28,1 0 0,0 0 0,-1 0 1,1 0-1,-1 0 0,1 1 0,-1-1 1,1 0-1,-1 0 0,1 0 1,-1 0-1,1 1 0,-1-1 0,1 0 1,-1 0-1,1 1 0,-1-1 0,0 0 1,1 1-1,-1-1 0,1 0 0,-1 1 1,0-1-1,1 1 0,-1-1 1,0 1-1,0-1 0,1 1 0,-1-1 1,0 1-1,0-1 0,0 1 0,1 0 1,8 27 404,0-4-139,-6-21-251,0 1 0,1-1 0,-1 0 0,1 0-1,0 0 1,0 0 0,0-1 0,0 1 0,0-1 0,1 0-1,-1-1 1,1 1 0,-1-1 0,1 1 0,-1-1-1,1-1 1,0 1 0,0-1 0,-1 0 0,1 0-1,0 0 1,0-1 0,8-1 0,-1 0-2,0-1 0,0 0 1,0-1-1,0 0 0,-1 0 0,1-2 1,-1 1-1,11-9 0,-13 8 2,0-1 0,0 0 0,-1-1 0,10-10 0,-16 14-66,1 1-1,0-1 1,-1 1 0,0-1 0,0 0-1,0 0 1,0 0 0,-1 0 0,0 0-1,1-1 1,-1 1 0,-1 0 0,1-9 0,-1 13-105,37 3 150,-28-5 11,-1 0-1,1-1 1,-1 0 0,0-1-1,0 1 1,0-2 0,-1 1 0,1-1-1,-1 0 1,0 0 0,-1-1-1,1 0 1,-1 0 0,0-1-1,5-7 1,-11 14-5,1 0 0,-1 0 0,0-1 0,1 1 1,-1 0-1,0 0 0,1 0 0,-1-1 0,0 1 0,0 0 0,1-1 1,-1 1-1,0 0 0,0-1 0,1 1 0,-1 0 0,0-1 0,0 1 1,0 0-1,0-1 0,0 1 0,1 0 0,-1-1 0,0 1 0,0-1 1,0 1-1,0 0 0,0-1 0,0 1 0,0-1 0,0 1 0,-1 0 1,1-1-1,0 1 0,0 0 0,0-1 0,0 1 0,0 0 0,-1-1 1,1 1-1,0 0 0,0-1 0,-1 1 0,1 0 0,0-1 0,0 1 1,-1 0-1,1 0 0,0-1 0,-1 1 0,1 0 0,0 0 0,-1 0 1,1-1-1,0 1 0,-1 0 0,1 0 0,-1 0 0,1 0 0,0 0 1,-1 0-1,0 0 0,-25 8 109,19-3 7,1-1 0,0 2 0,0-1-1,1 1 1,0 0 0,0 0 0,0 0 0,1 0 0,-5 9 0,7-10 40,-1 0 0,1 0-1,0 0 1,0 0 0,0 0 0,1 1-1,0-1 1,0 0 0,0 1 0,0-1 0,1 1-1,0-1 1,0 1 0,2 6 0,-1-10-141,0 0 0,0 1 0,0-1 0,1 0 0,-1 0 0,1 1 0,-1-1 0,1-1 0,0 1 0,0 0 0,0 0-1,0 0 1,0-1 0,0 1 0,0-1 0,0 0 0,1 0 0,-1 0 0,1 0 0,-1 0 0,1 0 0,-1-1 0,1 1 0,-1-1 0,4 1 0,11 1 22,-1-1-1,31-1 1,-28-1-49,-11 2-426,0-1-1,0-1 1,-1 0-1,1 0 1,0 0 0,0-1-1,-1 0 1,8-4-1,15-11-6069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30.446"/>
    </inkml:context>
    <inkml:brush xml:id="br0">
      <inkml:brushProperty name="width" value="0.025" units="cm"/>
      <inkml:brushProperty name="height" value="0.025" units="cm"/>
    </inkml:brush>
  </inkml:definitions>
  <inkml:trace contextRef="#ctx0" brushRef="#br0">0 0 18353,'5'0'1986,"-5"10"-865,6 19-672,3 9 255,1 3-287,3 5-257,-1-4-96,6 1-64,2-5 32,-6-3-64,2-8-609,-10-7-608,3-4-384,-9-11-321,-11-5-2050,-9-5-2146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30.790"/>
    </inkml:context>
    <inkml:brush xml:id="br0">
      <inkml:brushProperty name="width" value="0.025" units="cm"/>
      <inkml:brushProperty name="height" value="0.025" units="cm"/>
    </inkml:brush>
  </inkml:definitions>
  <inkml:trace contextRef="#ctx0" brushRef="#br0">29 202 5221,'0'0'13677,"-28"-46"-12780,54 34-609,10-5 353,14-5 159,7-3-191,11 2-161,-2 1-287,0 3-97,-9 9-64,-12 5-545,-9 5-2081,-19 0-3140,-8 0-7270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31.180"/>
    </inkml:context>
    <inkml:brush xml:id="br0">
      <inkml:brushProperty name="width" value="0.025" units="cm"/>
      <inkml:brushProperty name="height" value="0.025" units="cm"/>
    </inkml:brush>
  </inkml:definitions>
  <inkml:trace contextRef="#ctx0" brushRef="#br0">0 148 15022,'0'0'3748,"52"-48"-2179,-7 24-544,6 2-320,7 5-513,1 5-192,-6 3-673,-8 3-3234,-11-3-6535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31.527"/>
    </inkml:context>
    <inkml:brush xml:id="br0">
      <inkml:brushProperty name="width" value="0.025" units="cm"/>
      <inkml:brushProperty name="height" value="0.025" units="cm"/>
    </inkml:brush>
  </inkml:definitions>
  <inkml:trace contextRef="#ctx0" brushRef="#br0">147 120 9737,'-8'2'2611,"-3"-1"-1938,1 1 0,-1 1 0,1 0 0,0 0 0,0 1 0,-16 8 0,23-10-554,-1 1-1,1-1 1,-1 0-1,1 1 1,0 0-1,0 0 1,0 0-1,1 0 0,-1 0 1,1 1-1,-1-1 1,1 1-1,0-1 1,0 1-1,1 0 1,-1 0-1,1 0 1,0 0-1,0 0 1,0 0-1,1 0 1,-1 8-1,1-11-71,0 1 0,0-1 0,1 0 0,-1 1-1,1-1 1,-1 0 0,1 1 0,-1-1 0,1 0 0,0 0 0,-1 0 0,1 0 0,0 0-1,0 1 1,0-1 0,0-1 0,0 1 0,0 0 0,0 0 0,0 0 0,0 0 0,0-1-1,1 1 1,-1-1 0,0 1 0,0-1 0,1 1 0,-1-1 0,0 0 0,1 0-1,-1 1 1,1-1 0,-1 0 0,0 0 0,1 0 0,-1 0 0,0-1 0,1 1 0,1-1-1,6 0 139,-1 0 0,0-1 0,0 0 0,0 0-1,13-6 1,-3-2-95,0 0-1,-1-1 1,0-1 0,0-1-1,23-23 1,64-83 168,-114 162-750,6-33 493,0-3 1,0 0 0,1 0-1,0 1 1,0-1 0,1 1 0,0 0-1,0-1 1,0 1 0,1 0-1,1 0 1,0 10 0,0-17 3,1 0 0,0 0 0,-1-1 0,1 1 0,0 0 0,0-1 0,0 1 0,0 0 0,0-1 0,0 1 0,-1-1 0,1 0 0,0 1 0,0-1 0,0 0 0,0 0 0,1 1 0,-1-1 0,0 0 0,0 0 0,0 0 0,0 0 0,0 0 0,0-1 0,0 1 0,0 0 0,0 0 0,0-1 0,0 1 0,1-1 0,33-12 182,-13-1-219,-2-1 1,0-1 0,0-1 0,-2-1 0,29-35 0,-52 97-242,0-26 357,2-9 128,1 1-1,-1 0 1,1 0 0,0 13 0,4-23-44,1 0 0,0-1 0,-1 0 0,1 1 1,-1-1-1,0 0 0,1 0 0,-1-1 0,1 1 0,-1 0 1,4-4-1,65-54 219,-43 35-689,2 0 1,38-24-1,-67 48 289,-1 0 0,0-1 1,0 1-1,1 0 0,-1-1 0,0 1 1,0 0-1,1 0 0,-1-1 0,0 1 1,1 0-1,-1 0 0,0-1 0,1 1 1,-1 0-1,1 0 0,-1 0 0,0 0 1,1 0-1,-1 0 0,1-1 0,-1 1 1,0 0-1,1 0 0,-1 0 0,1 0 1,-1 0-1,1 1 0,-1-1 0,0 0 1,1 0-1,-1 0 0,0 0 0,1 0 1,-1 1-1,1-1 0,-1 0 0,0 0 1,1 0-1,-1 1 0,0-1 0,1 0 1,-1 1-1,0-1 0,0 0 0,1 1 1,-1-1-1,0 0 0,0 1 0,0-1 1,1 0-1,-1 1 0,0-1 0,0 1 1,0-1-1,0 0 0,0 1 0,0-1 1,0 1-1,0-1 0,0 0 0,0 1 1,0-1-1,0 1 0,0-1 0,0 1 1,-10 39 262,4-17 343,9-22-561,-1-1-1,1 0 1,0 0-1,0-1 1,0 1 0,-1-1-1,1 1 1,0-1-1,0 0 1,3-1-1,13-6-1234,0 0-4304,-11 3-1054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31.908"/>
    </inkml:context>
    <inkml:brush xml:id="br0">
      <inkml:brushProperty name="width" value="0.025" units="cm"/>
      <inkml:brushProperty name="height" value="0.025" units="cm"/>
    </inkml:brush>
  </inkml:definitions>
  <inkml:trace contextRef="#ctx0" brushRef="#br0">142 6 14478,'0'0'8328,"-9"1"-8088,3 1-204,0 0 0,0 0 1,0 0-1,1 1 0,-1 0 1,0 0-1,1 0 0,0 1 0,0-1 1,0 1-1,0 1 0,1-1 1,-1 1-1,1-1 0,-4 7 0,3-4 116,0 0 0,0 0 0,1 1 0,-1-1-1,1 1 1,1 1 0,0-1 0,0 0 0,1 1-1,0-1 1,-2 16 0,4-23-140,0 1-1,-1-1 0,1 0 1,0 0-1,0 0 1,1 1-1,-1-1 1,0 0-1,0 0 1,0 1-1,1-1 1,-1 0-1,1 0 1,-1 0-1,1 0 0,-1 0 1,1 0-1,0 0 1,-1 0-1,1 0 1,0 0-1,0 0 1,0 0-1,0 0 1,0-1-1,0 1 0,0 0 1,2 0-1,0 0 5,-1 0 0,1-1-1,0 0 1,0 0-1,0 1 1,0-2-1,0 1 1,-1 0 0,1-1-1,0 1 1,0-1-1,2-1 1,7-2 15,0 0-1,0-1 1,-1-1 0,19-13 0,-7 2-13,-1 0 0,-1-2 1,0-1-1,-2-1 0,0 0 1,18-28-1,-35 46-289,-4 5 104,-9 12 54,-14 24 114,22-34-55,1 1 1,0-1-1,0 1 1,0 0-1,1 0 0,0 0 1,0 0-1,0 0 1,0 0-1,1 0 0,0 0 1,0 0-1,0 0 1,1 0-1,2 9 0,-2-12-197,0 1 0,1 0 0,-1 0 0,1-1-1,0 1 1,0-1 0,0 1 0,0-1 0,1 0 0,-1 0-1,1 0 1,-1 0 0,1 0 0,0 0 0,-1-1-1,1 0 1,0 1 0,0-1 0,0 0 0,0 0 0,0-1-1,0 1 1,1 0 0,-1-1 0,5 0 0,27 2-5237,2-2-3347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32.304"/>
    </inkml:context>
    <inkml:brush xml:id="br0">
      <inkml:brushProperty name="width" value="0.025" units="cm"/>
      <inkml:brushProperty name="height" value="0.025" units="cm"/>
    </inkml:brush>
  </inkml:definitions>
  <inkml:trace contextRef="#ctx0" brushRef="#br0">1 623 13901,'0'0'5445,"84"-1"-4804,-6-23-225,31-6-191,21-8 159,29-10-64,16-7 353,22-6 224,1-3-705,-5-1-128,-18 2-96,-18 1-1313,-29 6-994,-29 1-2465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48.390"/>
    </inkml:context>
    <inkml:brush xml:id="br0">
      <inkml:brushProperty name="width" value="0.025" units="cm"/>
      <inkml:brushProperty name="height" value="0.025" units="cm"/>
    </inkml:brush>
  </inkml:definitions>
  <inkml:trace contextRef="#ctx0" brushRef="#br0">1 17 5669,'0'0'10565,"15"0"-9465,581-13 2151,-535 12-3331,-26-1-102,0 2-1,0 1 1,0 1-1,0 3 1,45 10-1,-67-6-2681,-13-9 2697,0 0 0,0 1 0,-1-1 1,1 1-1,0-1 0,0 1 0,0-1 0,0 0 1,0 1-1,0-1 0,-1 0 0,1 1 0,0-1 0,0 1 1,-1-1-1,1 0 0,0 1 0,0-1 0,-1 0 1,1 0-1,0 1 0,-1-1 0,1 0 0,0 0 1,-1 1-1,1-1 0,-1 0 0,1 0 0,0 0 0,-1 0 1,1 0-1,-1 0 0,1 0 0,0 1 0,-1-1 1,1 0-1,-1-1 0,-30 7-5620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48.767"/>
    </inkml:context>
    <inkml:brush xml:id="br0">
      <inkml:brushProperty name="width" value="0.025" units="cm"/>
      <inkml:brushProperty name="height" value="0.025" units="cm"/>
    </inkml:brush>
  </inkml:definitions>
  <inkml:trace contextRef="#ctx0" brushRef="#br0">0 44 8616,'0'0'6694,"63"15"-5701,17-23 128,22-5 33,19 2-482,9 1-480,-3 3-96,-4 2-63,-12 5-33,-20 0-321,-16 0-1120,-20 0-2082,-13-4-4998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52.902"/>
    </inkml:context>
    <inkml:brush xml:id="br0">
      <inkml:brushProperty name="width" value="0.025" units="cm"/>
      <inkml:brushProperty name="height" value="0.025" units="cm"/>
    </inkml:brush>
  </inkml:definitions>
  <inkml:trace contextRef="#ctx0" brushRef="#br0">209 44 13933,'0'0'2093,"0"-9"21,2-25-182,-20 66 967,0 29-2074,4 1-1,1 1 1,-3 73 0,10-31-686,8 118 0,-2-222-138,6 58 35,-5-56-32,-1 0 0,0-1 0,1 1 0,0 0 0,0-1 0,-1 1 0,1-1 0,1 1 0,-1-1 0,0 0-1,1 1 1,-1-1 0,1 0 0,0 0 0,-1 0 0,1 0 0,0 0 0,4 2 0,-6-4 2,1 0-1,-1 0 1,1 1-1,0-1 1,-1 0 0,1 0-1,0 0 1,-1 0-1,1 0 1,-1-1 0,1 1-1,0 0 1,-1 0 0,1 0-1,0 0 1,-1-1-1,1 1 1,-1 0 0,1-1-1,-1 1 1,1 0 0,-1-1-1,1 1 1,-1 0-1,1-1 1,-1 1 0,1-1-1,-1 1 1,0-1 0,1 1-1,-1-1 1,0 0-1,0 1 1,1-1 0,-1 1-1,0-1 1,0 0-1,0 1 1,0-1 0,0 1-1,1-1 1,-1 0 0,0 1-1,0-1 1,-1 0-1,3-38 37,-2 33-59,-1-10-308,0 1 0,-1-1 0,-1 1 0,0 0 1,-1 0-1,-1 0 0,0 1 0,-14-28 0,-6-1-640,-43-58-1,24 39 1262,43 61-269,18 6-81,18 8-772,43 8-1,1-10-5816,-31-9 205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9:32.777"/>
    </inkml:context>
    <inkml:brush xml:id="br0">
      <inkml:brushProperty name="width" value="0.025" units="cm"/>
      <inkml:brushProperty name="height" value="0.025" units="cm"/>
    </inkml:brush>
  </inkml:definitions>
  <inkml:trace contextRef="#ctx0" brushRef="#br0">11142 220 5029,'-13'0'2877,"-83"-14"-2218,1-3-1,-119-39 0,137 37-647,-1 3 0,-127-8 0,-163 12-196,205 10 199,-1031-15 321,-60-1-201,-878 21-309,1626 4 137,-1403 79 32,458 96 6,1276-150-24,-266 84 0,370-92 18,1 4-1,1 2 0,2 4 0,1 2 0,2 3 0,-84 67 0,125-86 4,1 1 0,0 1 0,2 0-1,1 2 1,0 0 0,-21 39 0,32-49-1,1 0 1,0 1 0,2 0-1,-1 0 1,2 1 0,0 0-1,1-1 1,0 1 0,1 0-1,1 0 1,1 0 0,0 1-1,5 30 1,-2-35-6,1-1 1,0 1-1,1-1 1,0 0-1,1 0 0,0 0 1,1-1-1,0 0 1,0 0-1,1-1 0,1 0 1,-1 0-1,1-1 1,20 14-1,-2-4 5,0-1 0,1-1 0,1-2 0,47 18-1,11-4 28,2-4 0,0-4-1,1-4 1,100 5-1,373-6 22,-468-16-46,521 1 25,1299 5 445,-283 0 361,-1085-6-542,274-33-51,-1-41 127,26-2-166,-692 66-199,1450-139-93,-534 32-91,-1018 114 103,214-28-162,-219 24 236,0-3 0,0-1 0,65-28 1,-103 37 12,0-1 0,0-1 0,0 0 1,-1 0-1,0-1 0,0 0 0,0 0 1,-1 0-1,0-1 0,11-14 0,-15 17 17,-1 0 0,1-1-1,-1 1 1,0-1 0,-1 0 0,1 1-1,-1-1 1,0 0 0,0 0 0,0 0-1,-1 0 1,0 0 0,0 0 0,0 0-1,0 0 1,-1 0 0,0 0 0,0 0-1,0 0 1,-1 0 0,1 1 0,-1-1-1,-3-4 1,-8-15 54,0 1 0,-2 0 0,-1 1 0,-1 0 0,-1 2 0,0 0 0,-2 1 0,-33-25 0,-20-10 38,-96-52 1,0 7-923,-3 8-1,-324-121 0,363 170-1661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54.071"/>
    </inkml:context>
    <inkml:brush xml:id="br0">
      <inkml:brushProperty name="width" value="0.025" units="cm"/>
      <inkml:brushProperty name="height" value="0.025" units="cm"/>
    </inkml:brush>
  </inkml:definitions>
  <inkml:trace contextRef="#ctx0" brushRef="#br0">151 363 6054,'0'0'6705,"2"-9"-2691,3-30-1435,-5 37-2487,0 1 1,0 0-1,-1 0 1,1 0 0,-1-1-1,1 1 1,-1 0-1,1 0 1,-1 0 0,1 0-1,-1 0 1,0 0 0,0 0-1,1 0 1,-1 0-1,0 0 1,0 1 0,0-1-1,0 0 1,0 1-1,0-1 1,0 0 0,0 1-1,0-1 1,-1 1-1,1 0 1,0-1 0,0 1-1,0 0 1,-1 0-1,1-1 1,0 1 0,0 0-1,0 0 1,-1 1-1,-1-1 1,-3 0 69,0 1 0,1-1-1,-1 1 1,0 0 0,1 1 0,-7 1 0,6 1-124,1-1 1,-1 1 0,1 0 0,0 0-1,0 1 1,0 0 0,1-1 0,0 2-1,0-1 1,0 0 0,0 1 0,1 0-1,0 0 1,0 0 0,-3 11 0,5-15-28,0 1 1,0-1-1,0 0 1,1 0-1,-1 1 0,1-1 1,0 0-1,-1 1 1,1-1-1,0 1 1,0-1-1,1 0 1,-1 1-1,0-1 1,1 0-1,0 1 1,-1-1-1,1 0 1,0 0-1,0 1 1,0-1-1,0 0 0,1 0 1,-1 0-1,0 0 1,1-1-1,0 1 1,-1 0-1,1-1 1,0 1-1,0-1 1,0 1-1,0-1 1,0 0-1,0 0 1,0 0-1,0 0 1,1 0-1,-1 0 1,0-1-1,1 1 0,-1-1 1,0 0-1,1 1 1,2-1-1,2 1 9,0-1 0,0 0-1,0 0 1,0 0 0,0-1-1,0 0 1,0 0 0,0-1-1,0 0 1,-1 0 0,1-1-1,-1 1 1,1-1 0,-1-1-1,0 1 1,8-7 0,-8 4-11,0 0 1,0 0 0,-1 0-1,0-1 1,0 1 0,-1-1-1,1-1 1,-2 1 0,1-1-1,-1 1 1,0-1 0,0 0-1,2-14 1,0-49-181,-5 79-240,0-7 407,-1-1 0,1 1 0,0 0-1,0 0 1,0 0 0,0 0 0,0-1-1,0 1 1,0 0 0,0 0 0,0 0-1,0 0 1,0 0 0,0-1 0,1 1-1,-1 0 1,0 0 0,1 0 0,-1-1-1,0 1 1,1 0 0,-1 0 0,1-1-1,0 1 1,-1 0 0,1-1 0,-1 1-1,1-1 1,0 1 0,-1-1 0,1 1-1,0-1 1,0 1 0,-1-1 0,1 0-1,0 1 1,0-1 0,0 0 0,0 0-1,-1 0 1,1 1 0,0-1 0,1 0-1,7 0 15,0 0 1,0 0-1,0 0 0,0-1 0,-1-1 0,1 0 0,0 0 0,0 0 0,-1-1 0,0 0 0,1-1 0,-1 0 0,-1 0 0,1-1 0,0 0 0,-1 0 0,0-1 0,0 0 0,-1 0 0,7-8 0,-5 6 2,0-1-1,0-1 0,-1 1 0,0-1 0,-1 0 1,0-1-1,0 1 0,-1-1 0,-1 0 0,0-1 1,0 1-1,-1-1 0,-1 0 0,2-17 0,-4 28-12,0 1 1,0-1-1,1 0 0,-1 1 0,0-1 0,0 1 0,-1-1 0,1 1 0,0-1 0,0 1 0,0-1 0,0 1 0,0-1 0,0 1 0,-1-1 0,1 1 0,0-1 0,-1 1 0,1-1 0,0 1 0,0 0 1,-1-1-1,1 1 0,-1-1 0,1 1 0,0 0 0,-1 0 0,1-1 0,-1 1 0,1 0 0,-1-1 0,1 1 0,-2 0 0,-18 6-121,-17 23-49,21-9 187,1 0 1,1 0-1,1 2 0,-17 38 1,25-49 28,0 0-1,1 1 1,1-1 0,0 1 0,0 0-1,1 0 1,1 0 0,0 0 0,1 0 0,0 1-1,3 20 1,-2-30-47,1 0-1,-1 1 1,1-1 0,0 0-1,0 0 1,0 0-1,0 0 1,1 0 0,-1-1-1,1 1 1,0-1 0,-1 1-1,1-1 1,0 0-1,0 0 1,1-1 0,-1 1-1,0 0 1,1-1 0,-1 0-1,1 0 1,-1 0-1,1 0 1,-1-1 0,1 1-1,4-1 1,6 2-546,-1-1 0,1-1 0,0 0 0,0-1 0,22-4 0,-28 3-246,0-1 1,0 1 0,0-1 0,0 0 0,-1-1 0,0 0 0,0 0 0,0-1 0,0 0 0,6-6 0,-9 8 410,0-1 0,-1 1 0,0-1 0,0 0 1,0 0-1,0-1 0,0 1 0,-1 0 0,0-1 0,0 0 1,0 0-1,-1 1 0,1-1 0,-1 0 0,0 0 0,-1 0 1,1-6-1,-1 10 531,-1 0 0,1-1 0,-1 1 0,1 0 0,-1-1 1,0 1-1,1 0 0,-1 0 0,0 0 0,0 0 0,0 0 0,0-1 0,0 1 1,0 1-1,0-1 0,0 0 0,0 0 0,0 0 0,-1 1 0,1-1 0,0 0 1,-1 1-1,1-1 0,0 1 0,-1 0 0,1-1 0,0 1 0,-1 0 0,1 0 1,-1 0-1,1 0 0,-1 0 0,1 0 0,0 1 0,-1-1 0,1 0 0,-3 1 1,1 0 70,0-1 1,1 0-1,-1 1 1,0-1-1,0 1 1,1 0-1,-1 0 1,0 0-1,1 0 1,-1 1-1,1-1 1,0 1 0,-1-1-1,1 1 1,0 0-1,0 0 1,0 0-1,0 0 1,0 0-1,-1 3 1,2-3-184,0 1-1,0 0 1,1-1 0,0 1-1,-1 0 1,1 0 0,0 0 0,0-1-1,0 1 1,1 0 0,-1 0-1,1 0 1,0-1 0,-1 1 0,1 0-1,0-1 1,1 1 0,-1-1 0,0 1-1,1-1 1,-1 0 0,1 0-1,0 1 1,2 1 0,6 6-233,1 0 0,0-1 0,21 13 0,4 5-1120,-27-20 1160,-1 1-1,0 0 1,-1 1-1,0 0 1,0 0-1,-1 0 1,0 0 0,0 1-1,-1 0 1,6 18-1,-10-23 146,0-1 0,0 1 0,0-1 0,-1 1 0,1-1 0,-1 1 0,0 0 0,-1-1 0,1 1 0,-1-1-1,0 1 1,0-1 0,0 1 0,-1-1 0,1 0 0,-1 0 0,0 1 0,0-1 0,-1 0 0,1-1 0,-1 1 0,0 0 0,0-1-1,0 0 1,0 1 0,-1-1 0,1 0 0,-8 4 0,7-5 232,0 1-1,0 0 1,-1-1 0,1 1-1,-1-1 1,0-1-1,0 1 1,0-1 0,1 1-1,-1-2 1,0 1 0,-1 0-1,1-1 1,0 0-1,0 0 1,0 0 0,0-1-1,-5-1 1,7 1-121,0 0 1,0 0 0,0-1-1,0 1 1,0-1-1,0 0 1,0 0 0,1 0-1,-1 0 1,1 0-1,-1-1 1,1 1 0,0-1-1,0 1 1,0-1-1,0 0 1,1 0-1,-1 0 1,1 0 0,0 0-1,0 0 1,0 0-1,0 0 1,0-1 0,1 1-1,-1 0 1,1-6-1,0 0-114,0 0-1,1 0 1,1 0-1,-1 0 1,2 0-1,-1 0 1,1 0 0,0 1-1,1-1 1,0 1-1,0 0 1,1 0-1,0 0 1,0 1-1,1 0 1,11-12-1,13-10-183,1 1-1,49-34 0,-41 33 176,-12 8 1,18-13 26,42-42-1,-76 66 44,-1-1 0,0 0 0,-1-1 0,0-1 0,-1 1 0,0-1-1,-1 0 1,11-29 0,-16 39 21,-1 0 0,0-1 0,-1 1 0,1-1 0,0 1 0,-1 0 0,0-1 0,0-6 0,0 10-50,-1-1 0,1 0 0,-1 0 0,1 1-1,0-1 1,-1 0 0,1 1 0,-1-1 0,0 0-1,1 1 1,-1-1 0,0 1 0,1-1 0,-1 1 0,0-1-1,1 1 1,-1-1 0,0 1 0,0 0 0,0-1-1,1 1 1,-1 0 0,0 0 0,0 0 0,0 0 0,0 0-1,1 0 1,-1 0 0,0 0 0,0 0 0,0 0-1,0 0 1,1 0 0,-1 0 0,0 1 0,0-1 0,0 0-1,1 1 1,-2 0 0,-2 0 10,0 1-1,-1 1 0,1-1 1,0 1-1,1-1 1,-1 1-1,0 0 1,1 1-1,0-1 1,0 0-1,0 1 1,0 0-1,0 0 1,1 0-1,-1 0 1,1 0-1,0 0 1,0 0-1,1 1 1,0-1-1,-1 1 1,0 6-1,-1 3 49,0 1 0,1 0-1,1 0 1,0 0-1,2 28 1,1-29-51,1 1 1,1-1-1,0 0 0,0-1 1,2 1-1,0-1 1,0 0-1,1 0 0,1-1 1,0 1-1,1-2 0,0 1 1,0-2-1,1 1 0,23 17 1,-32-27-137,-23-28-1314,-110-76-1430,91 75 4157,2-2 0,-35-36 0,72 58 1216,13 4-1584,25 3-881,-26 2 295,112 2 281,44-1-752,-58-9-4470,-48-6-3856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55.297"/>
    </inkml:context>
    <inkml:brush xml:id="br0">
      <inkml:brushProperty name="width" value="0.025" units="cm"/>
      <inkml:brushProperty name="height" value="0.025" units="cm"/>
    </inkml:brush>
  </inkml:definitions>
  <inkml:trace contextRef="#ctx0" brushRef="#br0">185 22 5061,'0'0'12865,"-9"-4"-11557,6 3-1237,0 0 0,0 0 0,0 0 0,-1 0 0,1 0 1,0 1-1,0-1 0,0 1 0,-1 0 0,1 0 0,0 0 0,-1 1 0,-4 0 0,4 1-41,-1 0-1,1 0 1,0 0 0,0 1-1,0 0 1,0-1 0,0 1-1,0 1 1,1-1-1,0 0 1,-5 7 0,0-1 48,0 0-1,1 0 1,0 1 0,1 0 0,0 1 0,1-1-1,0 1 1,0 0 0,1 0 0,1 1-1,0-1 1,0 1 0,-1 20 0,4-31-73,0 0 1,0 0-1,0 0 0,0 0 1,0 0-1,0 0 0,0 0 1,1 0-1,-1 0 0,0 0 1,1 0-1,-1-1 0,1 1 1,-1 0-1,1 0 0,-1 0 1,1 0-1,-1-1 1,1 1-1,0 0 0,0-1 1,-1 1-1,1 0 0,0-1 1,0 1-1,0-1 0,1 1 1,0 0 24,0 0 0,1-1 0,-1 0 0,1 1 0,-1-1 0,1 0 0,-1 0 0,1 0 0,-1-1 0,5 0 0,1-1 156,0 0 0,-1-1 0,1 0 0,-1 0 1,0-1-1,10-6 0,-4 0 47,0-2 1,-1 1-1,-1-2 0,0 1 1,0-2-1,-1 1 0,-1-1 1,0-1-1,-2 0 0,1 0 1,-2 0-1,0-1 1,7-25-1,-33 93-298,16-44 41,0 0 0,0 0 1,1 0-1,0 1 0,0-1 0,1 1 1,0 0-1,1-1 0,0 1 0,0 0 1,1 0-1,2 18 0,-2-26 33,1 0-1,0 0 0,0 0 1,-1 1-1,1-1 1,0 0-1,0 0 0,0 0 1,0-1-1,1 1 0,-1 0 1,0 0-1,0-1 1,0 1-1,1 0 0,-1-1 1,0 1-1,1-1 1,-1 0-1,0 1 0,1-1 1,-1 0-1,0 0 0,1 0 1,-1 0-1,1 0 1,-1 0-1,0 0 0,1 0 1,-1-1-1,2 0 1,3 0 61,1 0 0,-1 0 0,0-1 0,1 0 0,8-5 0,-2-2-24,-1 0 1,0 0-1,0-2 1,-1 1-1,0-1 0,-1-1 1,0 0-1,-1 0 1,0-1-1,-1 0 0,-1-1 1,8-19-1,-25 54-86,3-8-10,0 0 1,1 1-1,1 0 0,0 0 1,1 0-1,0 0 0,-2 19 0,7-32 60,-1-1-1,0 1 0,1 0 0,-1-1 0,0 1 0,1-1 0,-1 1 1,1-1-1,-1 1 0,1-1 0,-1 1 0,1-1 0,-1 1 0,1-1 0,-1 0 1,1 1-1,0-1 0,-1 0 0,1 1 0,-1-1 0,1 0 0,0 0 1,-1 0-1,1 0 0,0 0 0,-1 0 0,1 0 0,0 0 0,0 0 1,-1 0-1,1 0 0,0 0 0,-1 0 0,1 0 0,-1 0 0,2-1 0,28-8 358,-17 2-354,-1 0-1,-1-1 1,1-1-1,-1 0 1,-1-1 0,1 0-1,-2 0 1,1-1-1,-2 0 1,1-1-1,-2 0 1,1 0 0,7-19-1,-15 31-14,0 0 0,0 0 0,0 0 0,0 0 0,0 0 0,0 0 0,0-1 0,0 1 0,0 0 0,0 0 0,1 0 0,-1 0 0,0 0 0,0 0 0,0-1 0,0 1 0,0 0 0,0 0 0,0 0 0,0 0 0,0 0 0,0 0 0,0-1 0,0 1 0,0 0 0,0 0 0,0 0 0,0 0 0,-1 0 0,1 0 0,0 0 0,0-1 0,0 1 0,0 0 0,0 0 0,0 0 0,0 0 0,0 0 0,0 0 0,0 0 0,0 0 0,-1 0 0,1-1 0,0 1 0,0 0 0,0 0 0,0 0 0,0 0 0,0 0 0,-1 0 0,1 0 0,0 0 0,0 0 0,0 0 0,0 0 0,0 0 0,0 0 0,-1 0 0,1 0 0,0 0 0,0 0 0,0 0-1,-12 7-223,-9 10-88,-10 9 325,31-25 106,5-8-83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55.830"/>
    </inkml:context>
    <inkml:brush xml:id="br0">
      <inkml:brushProperty name="width" value="0.025" units="cm"/>
      <inkml:brushProperty name="height" value="0.025" units="cm"/>
    </inkml:brush>
  </inkml:definitions>
  <inkml:trace contextRef="#ctx0" brushRef="#br0">59 68 9897,'0'0'3716,"8"-5"-2878,-4 3-673,37-25 1690,-39 25-1435,0 1 1,0-1-1,-1 0 0,1 0 1,0 0-1,-1 0 0,0 0 1,1 0-1,-1 0 0,0 0 1,0-1-1,1-3 0,-2 6-370,-1-1-1,1 1 1,0 0-1,0 0 1,-1-1-1,1 1 1,0 0-1,0 0 1,-1-1-1,1 1 1,0 0-1,-1 0 1,1 0-1,0 0 0,-1 0 1,1-1-1,0 1 1,-1 0-1,1 0 1,0 0-1,-1 0 1,1 0-1,0 0 1,-1 0-1,1 0 1,-1 0-1,1 0 1,0 0-1,-1 1 0,1-1 1,0 0-1,-1 0 1,1 0-1,0 0 1,-1 0-1,1 1 1,0-1-1,0 0 1,-1 0-1,1 1 1,0-1-1,0 0 1,-1 1-1,-16 8 113,2 1-40,1 1 1,-23 25-1,33-33-85,1 1 0,0 0-1,0-1 1,0 1 0,1 0 0,-1 0 0,1 1-1,0-1 1,0 0 0,0 1 0,1-1 0,0 1-1,0 0 1,0-1 0,0 1 0,0 6 0,2-10-39,-1 0 0,1 0 0,0 0 0,-1 0 0,1 0 0,0 0 1,0 0-1,0 0 0,0 0 0,0 0 0,0 0 0,0-1 0,0 1 0,0 0 1,0-1-1,0 1 0,0-1 0,0 0 0,0 1 0,1-1 0,-1 0 0,0 1 1,0-1-1,3 0 0,38 4-927,-31-3 420,7 1-154,-10-2 567,0 0-1,1 1 0,-1 1 1,0-1-1,0 1 1,0 1-1,11 3 0,-19-5 116,0-1-1,1 0 0,-1 0 0,0 0 0,1 0 0,-1 0 0,0 1 0,1-1 0,-1 0 0,0 0 0,1 1 0,-1-1 0,0 0 0,0 0 0,1 1 0,-1-1 0,0 0 0,0 1 0,0-1 1,0 0-1,1 1 0,-1-1 0,0 0 0,0 1 0,0-1 0,0 1 0,0-1 0,0 0 0,0 1 0,0-1 0,0 0 0,0 1 0,0-1 0,0 1 0,0-1 0,0 0 0,-1 1 0,1-1 1,0 0-1,0 1 0,0-1 0,0 0 0,-1 1 0,1-1 0,0 0 0,0 0 0,0 1 0,-1-1 0,1 0 0,0 0 0,-1 1 0,1-1 0,0 0 0,-1 0 0,1 0 0,0 1 0,-1-1 1,1 0-1,0 0 0,-1 0 0,1 0 0,0 0 0,-1 0 0,0 0 0,-25 8 1187,25-8-1203,-24 6 88,0-1-1,0-2 1,-29 1-1,47-5-3506,6-7-3773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56.446"/>
    </inkml:context>
    <inkml:brush xml:id="br0">
      <inkml:brushProperty name="width" value="0.025" units="cm"/>
      <inkml:brushProperty name="height" value="0.025" units="cm"/>
    </inkml:brush>
  </inkml:definitions>
  <inkml:trace contextRef="#ctx0" brushRef="#br0">74 144 12684,'4'-9'3192,"-1"2"-2315,0 2-136,0 0 0,0 0 1,-1-1-1,0 1 0,0-1 1,-1 0-1,1 1 0,0-10 1,-12 24 715,-2 7-1409,2 0-1,0 1 1,1 0 0,0 0-1,1 1 1,1 0-1,1 0 1,1 0 0,1 1-1,0 0 1,-2 35-1,6-53-41,0 0-1,0 0 0,0 0 1,0 0-1,0 0 0,0 0 1,1 0-1,-1 0 0,0 0 1,1 0-1,-1 0 0,0 0 1,1 0-1,-1 0 0,1-1 1,0 1-1,-1 0 0,1 0 1,0 0-1,-1-1 0,1 1 1,0 0-1,0-1 0,-1 1 1,1-1-1,0 1 0,0-1 1,0 1-1,0-1 0,1 1 1,1-1 28,0 0 0,0 1 0,1-1 0,-1 0 0,0-1 0,0 1 0,0-1 1,0 1-1,0-1 0,4-1 0,4-3 98,1 0 0,-1 0 0,0-1 0,14-10 1,-2-4-88,0 0 1,-2-1-1,0-1 1,-2-1 0,0 0-1,-1-2 1,-2 0 0,-1-1-1,-1-1 1,13-31-1,-23 39-122,-13 28-61,-15 27 44,16-21-4,1 0-1,0 0 1,1 0 0,0 0 0,2 1-1,0 0 1,0 0 0,2 0 0,-2 21-1,4-35-150,0 0-1,0 0 1,1 0-1,-1 0 1,0 0-1,1 0 1,-1 0-1,1 0 1,-1 0-1,1 0 1,0 0-1,0 0 1,0-1-1,0 1 1,0 0-1,1 0 1,-1-1-1,0 1 1,3 1-1,-1-1-433,-1-1-1,1 1 0,-1-1 0,1 0 1,-1 0-1,1 0 0,0-1 0,-1 1 1,1 0-1,0-1 0,0 0 0,-1 0 1,1 0-1,4 0 0,18-3-8140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56.874"/>
    </inkml:context>
    <inkml:brush xml:id="br0">
      <inkml:brushProperty name="width" value="0.025" units="cm"/>
      <inkml:brushProperty name="height" value="0.025" units="cm"/>
    </inkml:brush>
  </inkml:definitions>
  <inkml:trace contextRef="#ctx0" brushRef="#br0">45 29 11915,'0'0'13581,"9"-1"-13303,29-3-70,-21-1 222,-17-3 174,-1 7-580,0 0 0,0 0 1,0 0-1,0 0 0,0 1 0,0-1 0,0 0 0,0 1 0,0-1 0,-1 1 0,1-1 0,0 1 1,0 0-1,-1-1 0,-1 1 0,0 0-39,-1 1 0,1-1 0,-1 1-1,1 0 1,-1 0 0,1 0 0,0 0 0,-1 1 0,1-1 0,0 1 0,0 0 0,0 0-1,0 0 1,1 1 0,-1-1 0,0 0 0,1 1 0,0 0 0,-4 4 0,3-2-34,0-1 1,0 1 0,1 0 0,-1 0 0,1 0-1,0 0 1,0 1 0,1-1 0,0 0 0,0 1-1,-1 10 1,2-15 46,0 0-1,0 0 1,0-1-1,1 1 1,-1 0-1,0 0 1,0 0-1,0 0 1,1-1-1,-1 1 1,1 0-1,-1 0 1,0-1-1,1 1 1,-1 0-1,1-1 1,0 1-1,-1 0 0,1-1 1,-1 1-1,1-1 1,0 1-1,0-1 1,-1 1-1,1-1 1,0 1-1,0-1 1,1 1-1,33 1 21,-23-4-3,-1 0 0,1-1 0,17-6 0,-2-3-4,-19 8-29,-1 1 0,1-1 0,0 1 0,0 1 0,0-1 0,0 1 0,15-1 0,-22 3 12,-1 0 0,1 0 0,0 0 0,-1 1 0,1-1 0,0 0 0,-1 1-1,1-1 1,0 0 0,-1 1 0,1-1 0,-1 1 0,1-1 0,0 1 0,-1-1 0,1 1 0,-1-1 0,0 1 0,1 0 0,-1-1 0,1 1 0,-1 0 0,0-1 0,0 1-1,1 0 1,-1-1 0,0 2 0,5 28 434,-1-10-72,-3-17-320,1-1 0,0 1-1,0 0 1,-1-1 0,2 1 0,-1-1 0,0 0 0,0 1-1,1-1 1,0 0 0,-1 0 0,1-1 0,0 1 0,0-1-1,0 1 1,0-1 0,0 0 0,0 0 0,0 0 0,0 0-1,0-1 1,0 1 0,1-1 0,-1 0 0,0 0 0,0 0-1,1 0 1,-1-1 0,3 0 0,13-2-3,0-1 0,0-1 0,29-11 0,-33 11-226,2 0-1442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57.453"/>
    </inkml:context>
    <inkml:brush xml:id="br0">
      <inkml:brushProperty name="width" value="0.025" units="cm"/>
      <inkml:brushProperty name="height" value="0.025" units="cm"/>
    </inkml:brush>
  </inkml:definitions>
  <inkml:trace contextRef="#ctx0" brushRef="#br0">222 1 12300,'0'0'12139,"-8"13"-11119,-156 192-113,115-148-848,72-82-3017,57-65-9603,-44 47 6428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57.991"/>
    </inkml:context>
    <inkml:brush xml:id="br0">
      <inkml:brushProperty name="width" value="0.025" units="cm"/>
      <inkml:brushProperty name="height" value="0.025" units="cm"/>
    </inkml:brush>
  </inkml:definitions>
  <inkml:trace contextRef="#ctx0" brushRef="#br0">132 22 7111,'29'-22'3192,"-23"23"655,-5 10-2533,-5 12-304,-27 61 1930,18-50-1565,-12 41-1,23-64-1224,-1-1 1,2 1-1,-1 0 0,2-1 1,-1 1-1,1 0 0,1 0 0,2 15 1,3-12 1027,6-4-4840,-6-15-1042,-9-14 1722,-2 10 2753,-1-1 0,0 1-1,0 0 1,-1 0 0,0 0 0,-13-10 0,11 11 1139,1-1 1,0 0 0,1 0-1,0-1 1,-7-12 0,14 22-789,0-1 1,0 1-1,0-1 0,0 0 1,-1 0-1,1 1 1,0-1-1,0 0 1,0 1-1,1-1 1,-1 0-1,0 1 1,0-1-1,0 0 0,0 1 1,1-1-1,-1 0 1,0 1-1,1-1 1,-1 1-1,0-1 1,1 0-1,-1 1 1,1-1-1,-1 1 0,1-1 1,-1 1-1,1 0 1,-1-1-1,1 1 1,-1-1-1,1 1 1,0 0-1,-1-1 1,1 1-1,0 0 1,-1 0-1,1 0 0,0 0 1,-1-1-1,2 1 1,37-7 226,-30 6 143,39-7-15,1 3 0,90 1 0,-137 3-467,-1 1 0,1 0 1,0 0-1,-1 0 0,1 0 0,0 1 1,-1-1-1,1 0 0,0 1 1,-1-1-1,1 1 0,-1-1 0,1 1 1,-1 0-1,1-1 0,-1 1 1,1 0-1,-1 0 0,0 0 0,1 0 1,-1 1-1,0-1 0,0 0 1,0 0-1,0 1 0,0-1 1,0 1-1,0-1 0,-1 1 0,1-1 1,0 1-1,-1-1 0,0 1 1,1 0-1,-1-1 0,0 1 0,1 0 1,-1-1-1,0 1 0,0 0 1,-1-1-1,1 3 0,-3 8 115,0 0 0,-1-1-1,0 0 1,0 0 0,-8 12-1,-3 12 106,16-35-185,0 0 1,1 0 0,-1 0-1,1 0 1,-1 0 0,0-1 0,1 1-1,-1 0 1,0-1 0,1 1-1,-1-1 1,0 1 0,0-1 0,1 0-1,1-1 1,140-114 248,-142 115-297,0 0 1,0 1-1,0-1 1,0 0-1,0 1 1,0-1-1,0 1 1,0-1-1,0 1 1,0 0-1,1-1 1,-1 1-1,0 0 1,0 0-1,0 0 1,1 0-1,-1 0 1,0 0-1,2 0 1,-2 1-5,-1-1 0,1 1 0,0-1 0,-1 1 0,1-1 1,-1 1-1,1 0 0,-1-1 0,1 1 0,-1 0 1,1-1-1,-1 1 0,0 0 0,1 0 0,-1-1 0,0 1 1,1 0-1,-1 0 0,0 0 0,0-1 0,0 2 1,0 9-144,0-1-1,0 0 1,-4 19 0,1-4-347,7-25-7390,1-5 5248,-3 2 770,8-10-4521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58.321"/>
    </inkml:context>
    <inkml:brush xml:id="br0">
      <inkml:brushProperty name="width" value="0.025" units="cm"/>
      <inkml:brushProperty name="height" value="0.025" units="cm"/>
    </inkml:brush>
  </inkml:definitions>
  <inkml:trace contextRef="#ctx0" brushRef="#br0">3 1 10794,'0'0'11131,"0"10"-10048,-2 78 1272,2-87-2343,0 1 0,1 0 0,-1-1 1,0 1-1,1 0 0,-1-1 0,1 1 0,0-1 1,0 1-1,-1-1 0,1 1 0,0-1 1,0 0-1,1 1 0,-1-1 0,0 0 0,0 0 1,0 0-1,1 0 0,-1 0 0,1 0 0,-1 0 1,1 0-1,-1 0 0,1-1 0,-1 1 1,1-1-1,0 1 0,-1-1 0,1 1 0,0-1 1,-1 0-1,1 0 0,0 0 0,-1 0 1,1 0-1,0-1 0,-1 1 0,3-1 0,4 1-7,-1-1 0,0-1 0,0 1 0,0-1 0,0 0 0,0 0 0,-1-1 0,10-5 1,0-4-59,0-1 1,-1-1 0,18-20 0,-37 39 180,0 1 0,0 0 0,0 0-1,1 0 1,0 0 0,0 0 0,0 1 0,1-1-1,0 1 1,0 0 0,1-1 0,0 1 0,0 0-1,1 0 1,-1 7 0,2-13-146,-1-1 0,0 0 0,0 1 1,0-1-1,0 0 0,1 1 0,-1-1 0,0 0 0,0 1 1,1-1-1,-1 0 0,0 0 0,1 1 0,-1-1 0,0 0 1,1 0-1,-1 0 0,0 1 0,1-1 0,-1 0 1,0 0-1,1 0 0,-1 0 0,1 0 0,-1 0 0,0 0 1,1 0-1,-1 1 0,1-2 0,0 1 0,8 0-5547,-9 0 4914,5-1-8174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59.011"/>
    </inkml:context>
    <inkml:brush xml:id="br0">
      <inkml:brushProperty name="width" value="0.025" units="cm"/>
      <inkml:brushProperty name="height" value="0.025" units="cm"/>
    </inkml:brush>
  </inkml:definitions>
  <inkml:trace contextRef="#ctx0" brushRef="#br0">99 75 10890,'0'0'6220,"-8"-3"-3114,-28-10-1141,34 12-1875,1 1 0,-1 0 0,1 0 0,-1 0 0,0 0 0,1 0-1,-1 0 1,1 1 0,-1-1 0,1 0 0,-1 1 0,1-1 0,-1 1 0,1 0 0,-1-1 0,1 1 0,-1 0 0,1 0 0,0 0 0,0 0-1,-1 0 1,1 0 0,0 0 0,0 0 0,0 1 0,0-1 0,0 0 0,0 1 0,1-1 0,-1 1 0,0-1 0,1 1 0,-1-1 0,0 3 0,-1 2 39,0 1 0,0 0 1,1 0-1,0-1 0,-1 14 1,2-18-121,0 0 0,1 0 1,-1 0-1,0 0 1,1 0-1,0 0 0,-1-1 1,1 1-1,0 0 1,0 0-1,0 0 0,0-1 1,1 1-1,-1-1 1,0 1-1,1-1 0,-1 1 1,1-1-1,-1 0 1,1 1-1,-1-1 0,1 0 1,0 0-1,0 0 1,0-1-1,-1 1 0,1 0 1,0-1-1,0 1 1,0-1-1,0 0 0,0 1 1,0-1-1,0 0 0,0 0 1,0 0-1,4-1 1,2 1 6,-1-1 1,1 0 0,0 0-1,0-1 1,0 0 0,-1 0-1,1-1 1,11-5 0,-5-1 6,-1-1 1,0 0 0,-1-1-1,0 0 1,-1 0-1,0-2 1,-1 1-1,-1-1 1,0-1 0,0 0-1,9-21 1,-23 45-269,0 1 0,1 0 0,0-1-1,1 2 1,0-1 0,1 0 0,0 0 0,1 1 0,0-1 0,2 16 0,-1-26 112,0-1 0,1 1 1,-1 0-1,0-1 0,1 1 0,-1 0 1,1-1-1,-1 1 0,1 0 0,-1-1 1,1 1-1,-1-1 0,1 1 1,0-1-1,-1 1 0,1-1 0,0 0 1,-1 1-1,1-1 0,0 0 0,-1 1 1,1-1-1,0 0 0,0 0 0,0 0 1,-1 0-1,1 0 0,0 0 0,0 0 1,-1 0-1,1 0 0,0 0 0,0 0 1,0 0-1,-1 0 0,1-1 0,0 1 1,1-1-1,30-13-4427,-8-7 721,0-4-602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8:59.583"/>
    </inkml:context>
    <inkml:brush xml:id="br0">
      <inkml:brushProperty name="width" value="0.025" units="cm"/>
      <inkml:brushProperty name="height" value="0.025" units="cm"/>
    </inkml:brush>
  </inkml:definitions>
  <inkml:trace contextRef="#ctx0" brushRef="#br0">71 0 6758,'0'0'8932,"-5"8"-6781,-6 8-1515,2 0-1,0 1 1,-11 30 0,16-39-417,1 1 1,1-1 0,0 1-1,0 0 1,0 0-1,1-1 1,1 1 0,-1 0-1,1 0 1,1 0 0,2 13-1,-2-20-203,0 1-1,1 0 0,0-1 1,-1 0-1,1 1 1,0-1-1,0 0 1,0 0-1,0 0 1,1-1-1,-1 1 0,0 0 1,1-1-1,-1 1 1,1-1-1,0 0 1,-1 0-1,1 0 1,0 0-1,0 0 0,0-1 1,0 1-1,-1-1 1,1 0-1,0 0 1,0 0-1,3-1 1,3 2 22,0-2 0,0 1 0,0-1 0,0-1 0,-1 1 0,1-2 0,13-4 0,13-15-48,-29 18 9,0 0 0,0 0 0,1 0 0,-1 1 0,9-3 0,-14 10 217,-1 0 0,0 1 0,0-1 0,0 0 0,0 1 0,-1-1 0,-1 7 0,2-11-209,-1 1 13,1 1 0,-1-1 0,1 1 0,0-1 0,0 1-1,-1 0 1,1-1 0,0 1 0,0-1 0,1 1 0,-1-1 0,0 1 0,0 0 0,1-1 0,-1 1 0,1-1 0,-1 1 0,1-1 0,0 0 0,0 1 0,-1-1 0,1 1 0,0-1 0,0 0 0,0 0-1,1 0 1,-1 0 0,0 0 0,2 1 0,0 0 12,1-1-1,0 0 1,0 0-1,0-1 1,0 1-1,0-1 1,0 0 0,0 0-1,0 0 1,0 0-1,5-2 1,-1 0-17,0 0 0,0-1 0,0 1 0,-1-2 0,13-5 1,-14 5-34,1 0 1,0 1-1,0 0 0,0 1 1,0 0-1,15-3 1,-22 5 7,1 1 0,0-1 0,0 1 0,0-1 0,-1 1 1,1 0-1,0-1 0,0 1 0,-1-1 0,1 1 0,-1 0 0,1 0 1,0-1-1,-1 1 0,0 0 0,1 0 0,-1 0 0,1 0 0,-1 0 0,0-1 1,0 1-1,1 0 0,-1 0 0,0 0 0,0 0 0,0 0 0,0 0 1,0 0-1,0 0 0,-1 1 0,1 42 85,-1-33-31,1-9-1,0 0 1,0-1 0,0 1-1,0 0 1,0 0 0,0 0-1,1 0 1,-1-1 0,1 1-1,-1 0 1,1 0 0,-1-1-1,1 1 1,0 0-1,0-1 1,0 1 0,0-1-1,0 1 1,0-1 0,1 1-1,-1-1 1,0 0 0,1 0-1,1 2 1,0-2 8,1 0 0,-1 0 0,1 0 0,-1-1 0,1 1 0,-1-1 0,1 0 0,-1 0 0,1 0 0,0 0 0,-1-1 0,5 0 0,0-2-52,-1 1 0,1-1 0,0 0-1,-1 0 1,0-1 0,0 0 0,0-1 0,0 1 0,6-7 0,-6 6-107,0-1-1,0 2 1,0-1-1,1 1 1,0 0 0,15-6-1,-21 10 17,-4 40 134,2-40-101,0 1 1,0 0-1,0-1 0,0 1 1,0 0-1,0-1 0,1 1 0,-1-1 1,0 1-1,0 0 0,1-1 1,-1 1-1,0-1 0,1 1 0,-1-1 1,1 1-1,-1-1 0,1 1 1,-1-1-1,1 1 0,-1-1 0,1 0 1,-1 1-1,1-1 0,-1 0 1,1 1-1,-1-1 0,1 0 0,0 0 1,-1 0-1,1 0 0,0 1 1,-1-1-1,1 0 0,0 0 0,-1 0 1,1 0-1,0 0 0,-1 0 1,1-1-1,-1 1 0,1 0 0,0 0 1,-1 0-1,1-1 0,0 1 1,0-1-1,33-15-10230,-16 2-362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9:47.135"/>
    </inkml:context>
    <inkml:brush xml:id="br0">
      <inkml:brushProperty name="width" value="0.025" units="cm"/>
      <inkml:brushProperty name="height" value="0.025" units="cm"/>
    </inkml:brush>
  </inkml:definitions>
  <inkml:trace contextRef="#ctx0" brushRef="#br0">1 72 4484,'7'0'1618,"504"19"-65,150 2-1586,-379-18 34,1428 5 2017,-621-81-1828,-679 36-113,-238 25 569,236 12 0,-393 1-632,69 7 38,-77-7-51,0 0-1,0 1 0,0 0 1,-1 0-1,1 1 0,-1-1 0,0 1 1,1 1-1,7 5 0,-14-9-48,1 0 0,0 1 0,-1-1 0,1 1 0,-1-1 0,1 1 0,-1-1 0,1 1 0,-1-1 0,1 1 0,-1-1 0,1 1 0,-1 0 0,0-1 0,1 1 0,-1 0 0,0-1 0,0 1-1,1 0 1,-1-1 0,0 1 0,0 0 0,0 0 0,0-1 0,0 1 0,0 0 0,0-1 0,0 1 0,0 0 0,0 0 0,-1-1 0,1 1 0,0 0 0,0-1 0,-1 1 0,1 0 0,0-1 0,-1 1 0,1-1 0,-2 2-1,-9 1-3356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0.059"/>
    </inkml:context>
    <inkml:brush xml:id="br0">
      <inkml:brushProperty name="width" value="0.025" units="cm"/>
      <inkml:brushProperty name="height" value="0.025" units="cm"/>
    </inkml:brush>
  </inkml:definitions>
  <inkml:trace contextRef="#ctx0" brushRef="#br0">8 77 10154,'0'0'15721,"10"0"-14584,-3 0-908,7 1 31,0-2-1,1 0 1,18-3 0,-30 3-248,0 1 0,-1-1 0,1 1 0,0-1 0,-1 0 0,1 0 0,0 0 0,-1 0 0,1 0 0,-1-1-1,1 1 1,-1-1 0,0 0 0,0 0 0,0 1 0,0-1 0,0-1 0,0 1 0,0 0 0,-1 0 0,1-1 0,-1 1 0,1-1 0,-1 1 0,0-1 0,1-3 0,-2 5-12,-1 0 1,1 0-1,0 0 0,0 0 0,-1 0 0,1 0 1,0 0-1,-1 0 0,1 0 0,-1 0 1,0 0-1,1 0 0,-1 0 0,0 0 0,1 0 1,-1 1-1,0-1 0,0 0 0,0 1 1,0-1-1,0 0 0,0 1 0,0-1 0,0 1 1,0-1-1,0 1 0,0 0 0,0-1 1,0 1-1,0 0 0,0 0 0,0 0 0,0 0 1,0 0-1,-1 0 0,1 0 0,-1 0 1,-45 2-272,42 0 243,0-1-1,0 1 1,0 0-1,0 0 1,0 1-1,0 0 1,1-1-1,0 1 1,-1 1-1,-6 6 0,9-9 27,0 1-1,1 0 0,-1 0 0,0 0 0,1 0 0,-1 0 0,1 0 0,-1 1 0,1-1 0,0 0 0,0 1 0,0-1 0,0 1 0,1-1 1,-1 1-1,1 0 0,-1-1 0,1 1 0,0-1 0,0 1 0,0 0 0,1-1 0,0 6 0,0-7 3,0 1-1,0-1 1,0 1-1,1-1 1,-1 1-1,0-1 1,1 0-1,-1 0 1,1 0-1,0 0 1,-1 0-1,1 0 1,0 0-1,-1 0 1,1-1-1,0 1 1,0 0-1,0-1 1,0 0-1,-1 1 1,5-1-1,48 2-4,-43-2 5,11-2-132,1 0 0,-1-2 0,0 0 0,0-1-1,0-2 1,-1 0 0,24-11 0,0 0 31,-68 65 1782,22-46-1669,0 0-1,1 0 0,-1 0 0,0 0 1,1 0-1,-1 0 0,1 1 1,-1-1-1,1 0 0,0 0 1,-1 1-1,1-1 0,0 0 0,0 1 1,0-1-1,0 0 0,0 0 1,0 1-1,0-1 0,1 0 0,-1 0 1,0 1-1,1-1 0,-1 0 1,1 0-1,-1 0 0,1 1 1,1 0-1,-1-1 5,1 0 0,0 0 0,0 0 0,0 0 0,0 0 0,0-1 0,0 1 0,0-1 0,0 1 0,0-1 0,0 0 0,0 0 0,1 0 0,-1 0 0,2 0 0,10-2-182,0 0 0,-1-1 0,0 0 1,15-6-1,-2 2-539,11-2-2528,-21-1-7035,-11 2-3521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01.216"/>
    </inkml:context>
    <inkml:brush xml:id="br0">
      <inkml:brushProperty name="width" value="0.025" units="cm"/>
      <inkml:brushProperty name="height" value="0.025" units="cm"/>
    </inkml:brush>
  </inkml:definitions>
  <inkml:trace contextRef="#ctx0" brushRef="#br0">1 2243 13645,'0'0'1318,"0"-12"-853,1-2-314,1 1 0,1 0 0,0-1 0,0 2 1,2-1-1,0 0 0,0 1 0,1 0 0,0 0 0,1 0 0,1 1 0,8-11 0,101-120 759,195-184-1,23-25-4484,-239 232 2166,106-173 0,46-147 1804,-245 434-397,187-332 20,-168 307-1503,-5 14-4109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38.010"/>
    </inkml:context>
    <inkml:brush xml:id="br0">
      <inkml:brushProperty name="width" value="0.025" units="cm"/>
      <inkml:brushProperty name="height" value="0.025" units="cm"/>
    </inkml:brush>
  </inkml:definitions>
  <inkml:trace contextRef="#ctx0" brushRef="#br0">63 3318 4036,'0'0'849,"-8"4"1740,0 1-1848,6-3-505,-1 0 0,1 0 0,-1-1 1,1 1-1,-1-1 0,0 0 0,0 0 0,1 0 0,-1 0 0,0 0 0,0-1 0,0 1 0,-5-1 0,8 0-168,-1 0 1,1-1-1,0 1 0,0 0 0,-1-1 0,1 1 1,0-1-1,0 1 0,0 0 0,-1-1 0,1 1 0,0-1 1,0 1-1,0 0 0,0-1 0,0 1 0,0-1 1,0 1-1,0-1 0,0 1 0,0 0 0,0-1 0,0 1 1,0-1-1,0 1 0,1 0 0,-1-1 0,0 1 1,0-1-1,0 1 0,1 0 0,-1-1 0,0 1 1,0 0-1,1-1 0,-1 1 0,10-18 409,166-207 2289,-44 62-2697,108-156 242,456-584-2076,-468 634 1296,324-296 0,350-144 2605,-886 697-2123,36-24 4,81-74 1,-155 114-2960,-17 15-405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9:38.594"/>
    </inkml:context>
    <inkml:brush xml:id="br0">
      <inkml:brushProperty name="width" value="0.025" units="cm"/>
      <inkml:brushProperty name="height" value="0.025" units="cm"/>
    </inkml:brush>
  </inkml:definitions>
  <inkml:trace contextRef="#ctx0" brushRef="#br0">258 1 5605,'0'0'5627,"-8"13"-5248,-26 44-218,-19 27 1937,4 3 0,-49 117-1,95-195-1922,0 0 0,0 0-1,1 0 1,0 0 0,-1 16 0,3-23-165,0 0 0,0 0 0,0 0 0,0 0 1,1 0-1,-1-1 0,0 1 0,1 0 0,-1 0 0,1-1 1,0 1-1,-1 0 0,1 0 0,0-1 0,0 1 0,0-1 1,0 1-1,1-1 0,-1 0 0,0 1 0,0-1 0,1 0 1,-1 0-1,1 0 0,-1 0 0,1 0 0,0 0 0,-1 0 1,1 0-1,0-1 0,0 1 0,-1-1 0,1 1 0,0-1 1,3 1-1,15 0 134,0-1 0,0 0 1,0-1-1,0-1 0,0-1 1,0-1-1,31-11 1,134-60 1201,-182 73-1338,80-38-579,-2-3-1,88-64 1,-87 48-4041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1:44.655"/>
    </inkml:context>
    <inkml:brush xml:id="br0">
      <inkml:brushProperty name="width" value="0.025" units="cm"/>
      <inkml:brushProperty name="height" value="0.025" units="cm"/>
    </inkml:brush>
  </inkml:definitions>
  <inkml:trace contextRef="#ctx0" brushRef="#br0">2798 504 2787,'-5'-9'2418,"-15"-23"-1921,-1 2 0,-1 0-1,-1 1 1,-35-31 0,40 43-426,-1 1 0,-1 0 1,-1 2-1,0 1 0,0 0 0,-2 1 0,-40-14 0,14 11 129,1 3-1,-2 2 0,1 2 0,-81-2 1,-204 18 53,154 8 389,1 7 0,-315 83 1,417-82-329,2 2 0,1 4 0,1 3 0,-100 63 0,128-67-190,2 1 0,1 3 0,1 1 0,3 2 0,0 2 0,3 1 0,-52 75 0,74-95-104,2 0-1,0 1 0,1 1 1,2-1-1,0 1 0,1 1 1,1 0-1,-5 31 0,9-42-19,1 1 0,1-1 1,0 1-1,1 0 0,0-1 0,0 1 0,1-1 0,1 0 0,0 1 0,0-1 0,1 0 1,1-1-1,0 1 0,0-1 0,1 0 0,0 0 0,1 0 0,8 8 0,4 0 8,0 0 0,1-1-1,1-2 1,0 0 0,1-1-1,1-1 1,0-2 0,1 0-1,0-1 1,1-1 0,35 7-1,7-1 7,1-4-1,1-2 0,76-1 0,-18-8 61,0-5 1,0-7 0,-1-4-1,215-58 1,-189 28 27,-1-6-1,-3-7 1,194-108-1,-261 121-58,123-92 0,-166 109 25,-2-3-1,-2 0 1,0-3-1,-3 0 1,31-44-1,-52 63 18,-1 1-1,0-1 1,0-1 0,-2 0-1,0 0 1,-1 0 0,-1-1-1,-1 0 1,4-28 0,-7 35-65,-1 0 1,0 0-1,0 0 1,-1 0-1,-1 0 1,0 0 0,0 0-1,-1 1 1,0-1-1,-1 1 1,0 0-1,-1 0 1,0 0-1,-1 0 1,0 1-1,-13-17 1,0 7-59,-1 1 0,0 1 0,-1 1 1,-1 1-1,-1 0 0,0 2 0,0 0 0,-2 2 0,1 1 1,-1 1-1,-1 0 0,-31-4 0,-31-4-921,-1 5 0,-114-3 0,-1 7-1619,-8-4-1276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48.587"/>
    </inkml:context>
    <inkml:brush xml:id="br0">
      <inkml:brushProperty name="width" value="0.025" units="cm"/>
      <inkml:brushProperty name="height" value="0.025" units="cm"/>
    </inkml:brush>
  </inkml:definitions>
  <inkml:trace contextRef="#ctx0" brushRef="#br0">54 207 4740,'0'0'4186,"-8"-1"-2302,-26-3-469,33 4-1360,1 0 1,-1-1-1,1 1 0,-1 0 1,1 0-1,-1-1 0,1 1 1,-1 0-1,0-1 0,1 1 1,0-1-1,-1 1 1,1 0-1,-1-1 0,1 1 1,-1-1-1,1 1 0,0-1 1,0 0-1,-1 1 0,1-1 1,0 1-1,0-1 1,-1 1-1,1-1 0,0 0 1,0 1-1,0-1 0,0 0 1,0 1-1,0-1 0,0 1 1,0-1-1,0 0 0,0 1 1,1-2-1,7-18 555,0 11-517,0 0-1,1 1 0,-1 0 0,2 0 0,-1 1 0,1 0 1,0 1-1,20-9 0,91-34 103,-90 40-187,0 1 0,0 1 0,1 2 0,0 1-1,0 2 1,0 1 0,0 1 0,0 2 0,-1 1-1,1 1 1,-1 2 0,42 14 0,-25-8 280,0-2 1,0-2 0,71 3-1,144-12 677,-99-2-1120,-113 6 155,0 3-1,0 2 0,0 2 0,-1 2 0,67 25 0,-66-20 1,1-3 200,0-3-1,1-1 1,0-3 0,1-3 0,107-4-1,266-52 2046,-391 47-2202,-20 4-94,0-2-1,0 0 0,0 0 1,-1-2-1,23-8 0,-38 13-96,1-1 0,0 1 0,0 0 0,-1-1-1,1 1 1,-1-1 0,1 1 0,0 0 0,-1-1 0,1 1-1,-1-1 1,1 0 0,-1 1 0,1-1 0,-1 1-1,1-1 1,-1 0 0,0 1 0,1-1 0,-1 0 0,0 1-1,0-1 1,0 0 0,1 0 0,-1 1 0,0-1-1,0 0 1,0 0 0,0 1 0,0-1 0,0 0 0,-1-1-1,-3-12-6945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49.072"/>
    </inkml:context>
    <inkml:brush xml:id="br0">
      <inkml:brushProperty name="width" value="0.025" units="cm"/>
      <inkml:brushProperty name="height" value="0.025" units="cm"/>
    </inkml:brush>
  </inkml:definitions>
  <inkml:trace contextRef="#ctx0" brushRef="#br0">41 165 8968,'0'0'4154,"-8"8"-3006,-22 24-172,30-32-956,0 0-1,0 1 1,-1-1-1,1 0 1,0 0-1,0 0 1,0 0 0,0 1-1,-1-1 1,1 0-1,0 0 1,0 0-1,0 1 1,0-1-1,0 0 1,-1 0-1,1 1 1,0-1-1,0 0 1,0 0-1,0 1 1,0-1-1,0 0 1,0 0-1,0 1 1,0-1-1,0 0 1,0 0-1,0 1 1,0-1-1,0 0 1,0 0-1,1 1 1,-1-1-1,0 0 1,0 0-1,0 1 1,0-1-1,0 0 1,0 0-1,1 0 1,-1 1-1,0-1 1,0 0-1,0 0 1,1 0-1,-1 0 1,0 0-1,0 1 1,0-1-1,1 0 1,-1 0-1,0 0 1,0 0-1,1 0 1,-1 0 0,0 0-1,1 0 1,15 1 542,-13-1-343,9-1 69,0-1 0,0 1-1,0-2 1,0 0 0,-1 0 0,1-1 0,-1-1 0,17-8 0,86-58 360,-92 56-540,104-80 298,-129 125-694,-22 37 430,18-53-146,1-1-1,0 2 0,1-1 1,1 0-1,1 1 0,0 0 1,0 0-1,2 0 0,0 22 1,1-36-61,0 0 1,0 0 0,0-1 0,0 1 0,0 0 0,1 0 0,-1 0-1,0-1 1,0 1 0,1 0 0,-1-1 0,1 1 0,-1 0 0,1 0-1,-1-1 1,1 1 0,-1-1 0,1 1 0,-1-1 0,1 1 0,0-1-1,-1 1 1,1-1 0,0 1 0,0-1 0,22 3-4979,-3-3-498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49.526"/>
    </inkml:context>
    <inkml:brush xml:id="br0">
      <inkml:brushProperty name="width" value="0.025" units="cm"/>
      <inkml:brushProperty name="height" value="0.025" units="cm"/>
    </inkml:brush>
  </inkml:definitions>
  <inkml:trace contextRef="#ctx0" brushRef="#br0">60 1 12300,'0'0'3678,"-4"8"-3353,2-4-332,1-1 46,0-1 1,-1 1 0,1-1 0,0 1-1,1-1 1,-1 1 0,0-1 0,1 1-1,0 0 1,-1 3 0,2-4-1,-1-1 1,1 0 0,-1 1-1,1-1 1,0 0-1,-1 0 1,1 0 0,0 0-1,0 0 1,0 0-1,0 0 1,0 0 0,0 0-1,0 0 1,0 0-1,0 0 1,1-1 0,-1 1-1,0 0 1,0-1-1,1 1 1,-1-1 0,1 0-1,-1 1 1,0-1 0,1 0-1,-1 0 1,0 0-1,2 0 1,20 3 222,-1-2 0,27-1 1,-18 0 92,-31 0-347,1 0 0,0 1-1,-1-1 1,1 0 0,-1 1-1,1-1 1,-1 1 0,1-1-1,-1 1 1,0-1-1,1 1 1,-1-1 0,1 1-1,-1 0 1,0-1 0,0 1-1,1 0 1,-1-1 0,0 1-1,0-1 1,0 1 0,0 0-1,0 0 1,0-1-1,0 1 1,0 0 0,0-1-1,0 1 1,0 1 0,-1 26 15,0-26 34,-41 262 600,42-259-579,-1 1 0,0 0 0,0-1 0,-1 0 0,0 1 0,0-1 0,-4 8 0,6-12-12,-1 0 0,0 0-1,0 0 1,0 0 0,0 0 0,1 0-1,-1 0 1,0-1 0,-1 1 0,1 0-1,0-1 1,0 1 0,0-1 0,0 1-1,0-1 1,-1 1 0,1-1 0,0 0-1,0 0 1,0 0 0,-1 1 0,1-1-1,0 0 1,0-1 0,-1 1 0,1 0 0,0 0-1,0 0 1,-1-1 0,1 1 0,0-1-1,0 1 1,0-1 0,0 1 0,0-1-1,-1 0 1,1 1 0,0-1 0,1 0-1,-3-1 1,-4-4 8,0 0 0,0-1 0,1 0 0,0 0 0,0 0 1,0-1-1,-7-13 0,-27-61 294,39 79-379,0 0 1,-1 1-1,2-1 1,-1 0-1,0 0 1,0 0-1,1 0 1,0 0-1,-1-5 1,2 7 6,-1 0 1,0 0 0,0 0 0,1 1-1,-1-1 1,0 0 0,1 0 0,-1 1-1,1-1 1,-1 0 0,1 1 0,-1-1-1,1 0 1,0 1 0,-1-1 0,1 1-1,0-1 1,-1 1 0,1-1 0,0 1-1,0 0 1,-1-1 0,1 1 0,0 0 0,0-1-1,0 1 1,-1 0 0,1 0 0,0 0-1,0 0 1,0 0 0,0 0 0,-1 0-1,3 0 1,98 8-1628,-23 0-3544,-32-7-1157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50.049"/>
    </inkml:context>
    <inkml:brush xml:id="br0">
      <inkml:brushProperty name="width" value="0.025" units="cm"/>
      <inkml:brushProperty name="height" value="0.025" units="cm"/>
    </inkml:brush>
  </inkml:definitions>
  <inkml:trace contextRef="#ctx0" brushRef="#br0">151 67 9769,'0'0'3150,"-1"-8"5,1 4-2882,0 1 0,-1 0 0,0 0 0,1-1 0,-1 1 0,0 0 1,0 0-1,-1 0 0,1 0 0,-1 0 0,1 1 0,-1-1 0,-3-3 0,3 5-194,1-1 1,-1 1-1,0 0 0,0 0 1,0 0-1,0 0 0,0 0 0,0 0 1,0 0-1,0 1 0,0-1 0,0 1 1,0 0-1,0-1 0,-1 1 1,1 0-1,0 0 0,0 1 0,0-1 1,0 0-1,0 1 0,-1-1 1,1 1-1,0-1 0,0 1 0,0 0 1,-2 2-1,-1-1-48,0 1 0,0 0 0,0 1 1,1-1-1,-1 1 0,1 0 0,0 0 0,0 0 1,0 1-1,-3 5 0,4-7-11,1 0 0,0 1 0,0-1 0,0 1 0,0-1 0,1 1-1,0 0 1,-1 0 0,1 0 0,1-1 0,-1 1 0,0 0 0,1 0 0,0 0 0,1 8 0,-1-11-5,1 0 1,-1 0 0,1 0-1,0 0 1,0 0-1,-1 0 1,1 0-1,0 0 1,0 0 0,0-1-1,0 1 1,0 0-1,0-1 1,0 1-1,0-1 1,0 1 0,0-1-1,1 0 1,-1 1-1,0-1 1,0 0-1,0 0 1,0 1 0,1-1-1,-1 0 1,1-1-1,38 1 524,-33-1-457,3-1-48,-1 0 1,1-1-1,0 0 1,-1-1-1,1 0 1,-1 0 0,0-1-1,-1 0 1,1-1-1,-1 0 1,0 0-1,0-1 1,-1 0-1,11-13 1,-18 20-105,-11 30-691,-2 1-811,13-30 1328,0 0 1,0 0-1,-1 0 1,1 0-1,0 0 0,0 0 1,0 0-1,0 0 0,0 1 1,0-1-1,0 0 1,1 0-1,-1 0 0,0 0 1,1 0-1,-1 0 0,0 0 1,1 0-1,-1 0 0,1 0 1,-1-1-1,1 1 1,0 0-1,0 1 0,10 4-4742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6:50.643"/>
    </inkml:context>
    <inkml:brush xml:id="br0">
      <inkml:brushProperty name="width" value="0.025" units="cm"/>
      <inkml:brushProperty name="height" value="0.025" units="cm"/>
    </inkml:brush>
  </inkml:definitions>
  <inkml:trace contextRef="#ctx0" brushRef="#br0">44 0 10602,'0'0'2114,"-2"8"-635,-2 9-804,-6 16 460,2 1 0,1-1 0,1 1 0,3 1-1,-1 42 1,4-76-1124,0 0-1,1 1 0,-1-1 0,0 0 1,1 1-1,-1-1 0,1 0 1,-1 1-1,1-1 0,0 0 1,-1 0-1,1 1 0,0-1 1,0 0-1,0 0 0,0 0 1,0 0-1,0 0 0,0 0 1,0 0-1,0-1 0,0 1 0,1 0 1,-1-1-1,0 1 0,2 0 1,1 0 23,0 0-1,1 0 1,-1-1 0,0 1 0,1-1 0,-1 0-1,1 0 1,6-2 0,4-1 16,0 0 0,0-1 0,-1-1 0,16-7 0,-2 4-141,-28 8 94,1 0-1,-1 0 1,1 1-1,0-1 1,-1 0-1,1 0 0,-1 0 1,1 0-1,0 1 1,-1-1-1,1 0 1,-1 0-1,1 1 0,-1-1 1,1 0-1,-1 1 1,1-1-1,-1 1 1,0-1-1,1 1 1,-1-1-1,1 1 0,-1-1 1,1 1-1,-1 3 35,1 0 0,0 0 0,-1 0 0,1 0-1,-1 0 1,0 0 0,-1 0 0,0 8 0,-1 16 120,2-27-146,1-1 0,-1 1 0,1-1 0,-1 1-1,1-1 1,0 1 0,-1-1 0,1 1 0,-1-1 0,1 0 0,0 1 0,0-1-1,-1 0 1,1 1 0,0-1 0,-1 0 0,1 0 0,0 0 0,0 0-1,-1 0 1,1 0 0,0 0 0,0 0 0,-1 0 0,1 0 0,0 0 0,0-1-1,-1 1 1,2-1 0,24-5 218,-19 1-213,-1 0 0,0 0 1,0 0-1,0-1 0,-1 0 0,1 0 0,-2-1 0,1 1 0,-1-1 0,0 0 0,4-9 0,3-10 440,13-50 0,-19 59-29,-4 16-427,-1 0 1,1 0-1,0 0 0,-1-1 0,1 1 0,0 0 0,0 0 0,0 0 0,0 1 0,0-1 0,0 0 0,0 0 0,0 0 0,1 1 1,-1-1-1,0 1 0,0-1 0,1 1 0,-1-1 0,0 1 0,1 0 0,-1-1 0,0 1 0,1 0 0,-1 0 0,0 0 0,1 0 1,-1 0-1,0 1 0,1-1 0,1 1 0,50 12-2695,-41-9 738,22 5-4839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9:49.392"/>
    </inkml:context>
    <inkml:brush xml:id="br0">
      <inkml:brushProperty name="width" value="0.025" units="cm"/>
      <inkml:brushProperty name="height" value="0.025" units="cm"/>
    </inkml:brush>
  </inkml:definitions>
  <inkml:trace contextRef="#ctx0" brushRef="#br0">6921 197 7271,'-13'-4'411,"-23"-3"87,0 1 0,-65-3 1,-192 12-935,-373-10-292,-58-26 1379,401 20-379,-764-52-101,49 18 112,1017 47-282,-749-8 16,-1 46-8,766-38-9,-232 23-16,-306 68 0,519-85 31,1 1-1,0 0 1,1 2 0,0 1-1,-29 17 1,44-23-12,0 0 1,1 1-1,0-1 1,0 1-1,0 1 1,1-1-1,0 1 0,0 0 1,0 1-1,0-1 1,1 1-1,1-1 1,-1 1-1,1 1 0,0-1 1,0 0-1,1 1 1,0-1-1,0 1 1,0 10-1,1-8-10,1 0-1,1-1 1,-1 1-1,1 0 1,1-1-1,0 1 1,0-1-1,1 0 1,0 1-1,1-1 1,6 12 0,-2-8 5,1 0 0,1-1 0,0 0 1,0 0-1,1-1 0,19 14 1,9 4 5,2-1 1,1-2 0,1-2-1,0-2 1,2-2 0,1-2-1,86 23 1,15-8-16,183 16 1,1356 63 255,-664-111-122,-330-27-139,-90 1 21,-271 20-48,392-12-103,-4-40 154,252-120 120,-968 177-129,160-42 19,-141 35-8,0-2-1,-1 0 1,0-1 0,0-1-1,22-16 1,-41 26-2,0-1 1,-1 1-1,1 0 1,-1-1-1,1 1 1,-1-1 0,1 1-1,-1-1 1,0 0-1,0 0 1,0 1-1,0-1 1,0 0 0,0 0-1,0 0 1,-1 0-1,1 0 1,-1 0-1,1 0 1,-1 0 0,0-1-1,0 1 1,0 0-1,0 0 1,0 0-1,-1 0 1,1 0 0,0 0-1,-1 0 1,0 0-1,1 0 1,-1 0-1,0 0 1,0 0 0,0 0-1,0 0 1,-1 1-1,-1-3 1,-6-8 14,0 1 0,-1 1 0,-1-1 0,-17-12 0,16 13-35,-52-40 215,-3 3 0,-2 3 0,-1 3 0,-3 4 0,-1 2 0,-1 3-1,-2 4 1,-121-27 0,159 47-778,-1 2 1,-66-2-1,44 6-1763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09.687"/>
    </inkml:context>
    <inkml:brush xml:id="br0">
      <inkml:brushProperty name="width" value="0.025" units="cm"/>
      <inkml:brushProperty name="height" value="0.025" units="cm"/>
    </inkml:brush>
  </inkml:definitions>
  <inkml:trace contextRef="#ctx0" brushRef="#br0">0 309 7623,'0'0'11825,"12"-6"-10710,29-24-582,-1-1-1,-2-1 0,59-66 0,15-12 89,-112 110-612,0 0 0,0 0 1,0 0-1,0-1 0,0 1 0,0 0 1,0 0-1,0 0 0,0 0 0,1 0 1,-1 0-1,0 0 0,0 0 1,0 0-1,0 0 0,0 0 0,0 0 1,0 0-1,1 0 0,-1 0 1,0 0-1,0 0 0,0 0 0,0 0 1,0 0-1,0 0 0,0 0 0,1 0 1,-1 0-1,0 0 0,0 0 1,0 0-1,0 0 0,0 0 0,0 1 1,0-1-1,0 0 0,1 0 1,-1 0-1,0 0 0,0 0 0,0 0 1,0 0-1,0 0 0,0 0 0,0 1 1,0-1-1,0 0 0,0 0 1,0 0-1,0 0 0,0 0 0,0 0 1,0 0-1,0 1 0,0-1 1,0 0-1,0 0 0,0 0 0,0 0 1,0 0-1,0 0 0,0 0 0,0 1 1,0-1-1,0 0 0,-1 17 154,-6 17 40,-20 45 121,16-54-323,2 0 0,1 0 0,2 1 1,0 0-1,-4 50 0,10-76-70,0 0-1,0 1 1,0-1 0,0 0-1,0 1 1,0-1-1,0 0 1,0 1-1,0-1 1,0 0-1,0 1 1,0-1-1,0 0 1,0 0 0,0 1-1,1-1 1,-1 0-1,0 1 1,0-1-1,0 0 1,0 0-1,1 1 1,-1-1 0,0 0-1,0 0 1,1 1-1,-1-1 1,0 0-1,1 0 1,-1 0-1,0 0 1,0 1 0,1-1-1,-1 0 1,0 0-1,1 0 1,-1 0-1,0 0 1,1 0-1,-1 0 1,0 0 0,1 0-1,-1 0 1,0 0-1,1 0 1,-1 0-1,0 0 1,1 0-1,-1 0 1,0-1 0,0 1-1,1 0 1,-1 0-1,0 0 1,1 0-1,-1-1 1,17-12-7744,-7-4-659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0.109"/>
    </inkml:context>
    <inkml:brush xml:id="br0">
      <inkml:brushProperty name="width" value="0.025" units="cm"/>
      <inkml:brushProperty name="height" value="0.025" units="cm"/>
    </inkml:brush>
  </inkml:definitions>
  <inkml:trace contextRef="#ctx0" brushRef="#br0">143 69 4933,'0'0'485,"8"-5"642,9-5-430,12-7 4255,43-19 1,-72 36-4887,-1 0 0,1 0 1,0 0-1,0 0 0,0 0 0,0 0 1,0 0-1,0 1 0,0-1 0,0 0 0,0 0 1,0 0-1,0 0 0,0 0 0,0 0 1,0 0-1,0 0 0,0 0 0,0 0 0,0 0 1,0 1-1,0-1 0,0 0 0,0 0 1,0 0-1,0 0 0,0 0 0,0 0 1,0 0-1,0 0 0,0 0 0,0 0 0,0 0 1,0 1-1,0-1 0,0 0 0,0 0 1,0 0-1,0 0 0,1 0 0,-1 0 1,0 0-1,0 0 0,0 0 0,0 0 0,0 0 1,0 0-1,0 0 0,0 0 0,0 0 1,0 0-1,0 0 0,0 0 0,1 0 1,-1 0-1,0 0 0,0 0 0,-9 13 1086,-15 12-534,-3-1 75,-84 79 561,96-88-1141,2 1 0,0 0 0,0 1 1,2 1-1,-11 20 0,20-34-86,0-1 0,1 1 0,-1-1 0,1 1 0,0 0 0,0 0 0,1-1 0,-1 1-1,1 0 1,0 7 0,0-10-22,0 1-1,1-1 0,-1 0 1,1 0-1,-1 0 0,1 1 1,-1-1-1,1 0 0,0 0 1,0 0-1,-1 0 1,1 0-1,0 0 0,0 0 1,0 0-1,0 0 0,0-1 1,0 1-1,0 0 0,0-1 1,1 1-1,-1-1 0,0 1 1,0-1-1,1 1 0,-1-1 1,0 0-1,0 0 0,1 1 1,-1-1-1,0 0 0,1 0 1,-1 0-1,2-1 0,19 0-97,-1-1 0,1-2 0,0 0 0,-1-1 0,0-1 0,0-1 0,-1 0-1,28-16 1,-32 11-2804,-13 0-2379,-3 2-2192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0.438"/>
    </inkml:context>
    <inkml:brush xml:id="br0">
      <inkml:brushProperty name="width" value="0.025" units="cm"/>
      <inkml:brushProperty name="height" value="0.025" units="cm"/>
    </inkml:brush>
  </inkml:definitions>
  <inkml:trace contextRef="#ctx0" brushRef="#br0">0 28 13677,'0'0'5861,"75"13"-4195,-34-15-257,9-3-736,2-4-417,2 1-96,-8 0-128,-5 3 33,-9 2-98,-5 3-1024,-18 0-1153,-5 4-768,-4 4-2051,-4 0-1185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0.812"/>
    </inkml:context>
    <inkml:brush xml:id="br0">
      <inkml:brushProperty name="width" value="0.025" units="cm"/>
      <inkml:brushProperty name="height" value="0.025" units="cm"/>
    </inkml:brush>
  </inkml:definitions>
  <inkml:trace contextRef="#ctx0" brushRef="#br0">0 27 10474,'0'0'10826,"63"43"-10345,-28-44-65,5-8-256,8-2-64,0-3-32,-3-2-1089,-2-3-5285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3.029"/>
    </inkml:context>
    <inkml:brush xml:id="br0">
      <inkml:brushProperty name="width" value="0.025" units="cm"/>
      <inkml:brushProperty name="height" value="0.025" units="cm"/>
    </inkml:brush>
  </inkml:definitions>
  <inkml:trace contextRef="#ctx0" brushRef="#br0">279 1 11147,'0'0'7740,"-10"6"-7452,-9 7-268,1 1 1,1 1-1,0 1 0,1 1 0,1 0 0,0 1 0,-13 21 0,8-7 222,1 1-1,1 0 1,-22 64 0,34-80-143,1 1 1,0 0-1,1 0 0,1 0 0,1 0 0,1 1 0,0-1 0,1 1 1,5 31-1,-4-46-93,-1-1 0,1 1 0,0-1 0,1 1 0,-1-1 0,1 0 0,-1 1 0,1-1 0,0 0 0,0 0 0,0 0 0,1-1 0,-1 1 0,0 0 0,1-1 0,0 0 0,0 1 0,4 2 0,-1-3-27,-1 1 1,0-1-1,1-1 1,0 1-1,-1-1 1,1 0-1,0 0 1,-1 0-1,1-1 0,10 0 1,-3-1-586,1-1 0,0 0 0,24-8 0,27-16-5875,-14-5-2690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3.713"/>
    </inkml:context>
    <inkml:brush xml:id="br0">
      <inkml:brushProperty name="width" value="0.025" units="cm"/>
      <inkml:brushProperty name="height" value="0.025" units="cm"/>
    </inkml:brush>
  </inkml:definitions>
  <inkml:trace contextRef="#ctx0" brushRef="#br0">0 251 10154,'0'0'11958,"13"-10"-11366,303-225-37,-315 235-562,-1-1-1,0 1 0,1-1 1,-1 1-1,1 0 0,-1-1 0,1 1 1,-1-1-1,1 1 0,-1 0 1,1 0-1,-1-1 0,1 1 1,-1 0-1,1 0 0,-1 0 1,1-1-1,0 1 0,-1 0 0,1 0 1,-1 0-1,1 0 0,0 0 1,-1 0-1,1 0 0,-1 0 1,1 1-1,1-1 0,-5 17 50,-25 38 457,21-41-283,-3 4-126,5-8-194,0-1 0,1 0 0,0 1 0,0 0 0,1 0 0,0 0 0,0 0 0,1 1 0,0 12 0,12-22-8662,-1-4 38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4.058"/>
    </inkml:context>
    <inkml:brush xml:id="br0">
      <inkml:brushProperty name="width" value="0.025" units="cm"/>
      <inkml:brushProperty name="height" value="0.025" units="cm"/>
    </inkml:brush>
  </inkml:definitions>
  <inkml:trace contextRef="#ctx0" brushRef="#br0">49 0 12492,'0'0'6353,"-3"8"-5377,-8 25-491,2 0 0,1 1 0,1 1 0,2-1 0,-1 65 0,6-88-1103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4.447"/>
    </inkml:context>
    <inkml:brush xml:id="br0">
      <inkml:brushProperty name="width" value="0.025" units="cm"/>
      <inkml:brushProperty name="height" value="0.025" units="cm"/>
    </inkml:brush>
  </inkml:definitions>
  <inkml:trace contextRef="#ctx0" brushRef="#br0">0 21 9801,'0'0'10378,"59"9"-9417,-16-9-384,4 0-289,-1 0-192,2-2-64,-3-4-32,-6 1-192,-10-3-2851,-4 0-3812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6.340"/>
    </inkml:context>
    <inkml:brush xml:id="br0">
      <inkml:brushProperty name="width" value="0.025" units="cm"/>
      <inkml:brushProperty name="height" value="0.025" units="cm"/>
    </inkml:brush>
  </inkml:definitions>
  <inkml:trace contextRef="#ctx0" brushRef="#br0">118 11 4773,'19'-11'13219,"-25"25"-9095,-34 37-5805,30-39 2947,-43 65-667,49-70-499,0 1 0,0-1-1,1 1 1,0-1 0,1 1-1,-1 0 1,2 0-1,-1 1 1,0 9 0,3-17-77,-1 0 0,0 0 0,1-1 1,-1 1-1,1 0 0,0 0 0,-1 0 0,1-1 1,0 1-1,-1 0 0,1-1 0,0 1 1,0-1-1,-1 1 0,1-1 0,0 1 1,0-1-1,0 0 0,0 1 0,0-1 0,0 0 1,0 1-1,0-1 0,0 0 0,0 0 1,0 0-1,0 0 0,0 0 0,-1 0 0,1 0 1,0-1-1,2 1 0,35-5 342,-28 2-354,0-1 0,0 0-1,0 0 1,-1-1 0,0 0-1,0-1 1,9-6 0,16-23-2348,-30 31 1371,-1-1-1,-1 1 1,1-1-1,-1 0 1,1 0-1,1-8 1,3-16-8008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6.673"/>
    </inkml:context>
    <inkml:brush xml:id="br0">
      <inkml:brushProperty name="width" value="0.025" units="cm"/>
      <inkml:brushProperty name="height" value="0.025" units="cm"/>
    </inkml:brush>
  </inkml:definitions>
  <inkml:trace contextRef="#ctx0" brushRef="#br0">1 13 15278,'0'0'8456,"10"-12"-8584,6 12-1890,-7 0-2594,2 0-4581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1.640"/>
    </inkml:context>
    <inkml:brush xml:id="br0">
      <inkml:brushProperty name="width" value="0.025" units="cm"/>
      <inkml:brushProperty name="height" value="0.025" units="cm"/>
    </inkml:brush>
  </inkml:definitions>
  <inkml:trace contextRef="#ctx0" brushRef="#br0">1 55 7944,'0'0'2701,"19"7"-1682,26-6-756,1-2-1,67-10 0,-77 5-243,-1 2-1,1 2 0,-1 1 1,1 2-1,54 8 0,18 15 19,-37-6 0,0-4 1,77 5 0,4-11-28,326 24 17,-237-16-22,258-16 0,242-49 11,-183 8-10,-96 2 21,243-8 42,-636 46-40,-25-1 21,57 6-1,-97-3-27,-1 0-1,1 0 0,-1 0 0,0 0 0,0 1 1,1-1-1,-1 1 0,0 0 0,0 0 1,0 0-1,3 4 0,-3-4-349,-1 0-1,0 0 0,1 0 1,-1 0-1,1-1 1,0 1-1,-1-1 0,1 0 1,0 1-1,0-1 1,0-1-1,0 1 0,4 1 1,6-2-3943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7.190"/>
    </inkml:context>
    <inkml:brush xml:id="br0">
      <inkml:brushProperty name="width" value="0.025" units="cm"/>
      <inkml:brushProperty name="height" value="0.025" units="cm"/>
    </inkml:brush>
  </inkml:definitions>
  <inkml:trace contextRef="#ctx0" brushRef="#br0">1 168 5605,'0'0'17868,"11"-6"-16656,15-10-1014,-1-1 0,-1-1 1,-1-1-1,0 0 0,-1-2 0,23-30 1,-55 99-424,6-39 89,1 0-1,0 0 1,0 0-1,1 0 1,0 1-1,-1 15 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8.101"/>
    </inkml:context>
    <inkml:brush xml:id="br0">
      <inkml:brushProperty name="width" value="0.025" units="cm"/>
      <inkml:brushProperty name="height" value="0.025" units="cm"/>
    </inkml:brush>
  </inkml:definitions>
  <inkml:trace contextRef="#ctx0" brushRef="#br0">62 33 11851,'0'0'4661,"9"-4"-3434,-1-1-953,1 1-1,-1 0 1,1 1-1,0 0 0,0 0 1,0 1-1,1 0 1,-1 1-1,0 0 0,1 0 1,-1 1-1,1 0 1,15 3-1,-23-2-263,-1-1-1,0 0 1,0 1-1,0-1 1,0 1 0,0-1-1,0 1 1,0-1-1,0 1 1,0 0 0,0-1-1,0 1 1,0 0-1,0 0 1,0 0 0,-1 0-1,1 0 1,0 0-1,-1 0 1,1 0 0,-1 0-1,1 0 1,-1 0-1,1 0 1,-1 3-1,0-2 14,0 1 0,0-1 0,0 1 0,-1-1-1,1 0 1,-1 1 0,0-1 0,1 0 0,-1 0-1,0 1 1,0-1 0,-2 2 0,-4 6 53,0 0 1,0-1 0,-1 0-1,-9 8 1,-55 39 15,54-44 250,1 1 1,0 1-1,0 1 1,-21 25-1,38-40-337,0 0-1,0 0 0,0 1 1,-1-1-1,1 0 0,0 0 1,0 0-1,0 0 0,0 0 1,0 0-1,0 1 0,0-1 1,0 0-1,0 0 0,0 0 0,0 0 1,0 1-1,-1-1 0,1 0 1,0 0-1,0 0 0,0 0 1,0 1-1,1-1 0,-1 0 1,0 0-1,0 0 0,0 0 1,0 0-1,0 1 0,0-1 1,0 0-1,0 0 0,0 0 1,0 0-1,0 0 0,0 1 1,0-1-1,1 0 0,-1 0 1,0 0-1,0 0 0,0 0 1,0 0-1,0 0 0,0 0 0,1 1 1,-1-1-1,0 0 0,0 0 1,0 0-1,1 0 0,13 1 175,18-6 166,105-48-1237,-93 32-2988,-2 0-4240,-21 8-2055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8.479"/>
    </inkml:context>
    <inkml:brush xml:id="br0">
      <inkml:brushProperty name="width" value="0.025" units="cm"/>
      <inkml:brushProperty name="height" value="0.025" units="cm"/>
    </inkml:brush>
  </inkml:definitions>
  <inkml:trace contextRef="#ctx0" brushRef="#br0">199 0 7431,'0'0'10570,"-5"8"-9481,-32 42 456,-45 48-1,8-12-138,73-85-1598,3-2-286,0 0 1,0 0 0,-1-1-1,1 1 1,-1-1 0,1 1-1,-1-1 1,1 0 0,-1 1-1,0-1 1,1-2 0,3-15-4952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8.808"/>
    </inkml:context>
    <inkml:brush xml:id="br0">
      <inkml:brushProperty name="width" value="0.025" units="cm"/>
      <inkml:brushProperty name="height" value="0.025" units="cm"/>
    </inkml:brush>
  </inkml:definitions>
  <inkml:trace contextRef="#ctx0" brushRef="#br0">88 0 10090,'0'0'5018,"-9"2"-3011,6-1-1877,-1-1 1,0 1-1,1 0 1,-1 0 0,0 0-1,1 1 1,-1-1-1,1 1 1,0 0-1,0 0 1,-1 0-1,1 0 1,0 0-1,1 1 1,-1-1-1,0 1 1,1 0-1,-1 0 1,1 0-1,0 0 1,0 0 0,0 1-1,1-1 1,-1 1-1,1-1 1,0 1-1,0-1 1,0 1-1,0 0 1,0 4-1,1-7-78,1 0-1,-1-1 1,0 1-1,1 0 1,-1 0-1,1-1 1,-1 1-1,1-1 1,0 1 0,-1 0-1,1-1 1,-1 1-1,1-1 1,0 1-1,0-1 1,-1 0-1,1 1 1,0-1-1,0 0 1,-1 1-1,1-1 1,0 0-1,0 0 1,0 0-1,-1 0 1,1 0-1,0 0 1,1 0-1,32 1 933,-29-1-766,7 0-79,0-1 0,-1 0-1,1-1 1,-1 0 0,14-5 0,-22 6-112,-1 1 0,1-1 1,-1 0-1,0 0 0,1 0 1,-1 0-1,0 0 1,0 0-1,0-1 0,1 1 1,-1-1-1,-1 1 1,1-1-1,0 0 0,0 0 1,-1 0-1,1 0 1,-1 0-1,1 0 0,-1 0 1,0 0-1,0-1 1,0 1-1,0 0 0,0-1 1,-1 1-1,1-1 1,-1 1-1,0-1 0,1-2 1,-2 4-18,0 0 1,0 0-1,0 0 1,1 0-1,-1 0 1,0 0-1,0 0 0,0 1 1,0-1-1,-1 0 1,1 1-1,0-1 1,0 1-1,0 0 1,0-1-1,-1 1 1,1 0-1,0-1 0,0 1 1,-1 0-1,1 0 1,0 0-1,0 0 1,-1 0-1,1 1 1,0-1-1,0 0 1,-1 0-1,-1 2 1,-39 9-122,38-8-33,0 0 0,0 0 0,1 0 0,-1 1 0,1-1 0,0 1 0,0 0 0,0 0 0,0 0 0,1 0 0,0 1 0,-4 8 0,5-10-556,0 1 0,0 0 0,1-1 0,-1 1 0,1 0 0,0 0 0,0-1 0,0 1 0,0 0 1,1 0-1,0 3 0,5 7-4874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9.179"/>
    </inkml:context>
    <inkml:brush xml:id="br0">
      <inkml:brushProperty name="width" value="0.025" units="cm"/>
      <inkml:brushProperty name="height" value="0.025" units="cm"/>
    </inkml:brush>
  </inkml:definitions>
  <inkml:trace contextRef="#ctx0" brushRef="#br0">69 79 14798,'0'0'4420,"-10"7"-3704,5-2-648,0-2 55,1-1-1,1 1 1,-1 1 0,0-1-1,1 0 1,-1 1-1,1 0 1,0 0-1,1 0 1,-1 0-1,0 0 1,1 0-1,0 1 1,0-1-1,1 1 1,-1 0-1,1-1 1,-1 8-1,2-12-84,1 1 0,-1 0 0,1-1 0,-1 1 0,1-1 0,-1 0-1,1 1 1,0-1 0,-1 1 0,1-1 0,-1 0 0,1 1 0,0-1-1,0 0 1,-1 0 0,1 0 0,0 1 0,-1-1 0,1 0-1,0 0 1,0 0 0,-1 0 0,1 0 0,0 0 0,-1 0 0,1-1-1,0 1 1,1-1 0,25-4 824,-21 2-711,0-1 0,0 0 0,-1 0 0,1 0 0,-1-1 0,0 0 0,0 0 0,-1 0 0,0-1 0,1 1 0,-2-1 0,1 0 1,-1 0-1,5-13 0,-7 17-126,0 0 0,0 0 0,0-1 0,0 1 0,-1 0 0,1-1 0,-1 1 0,1-1 0,-1 1 1,0-1-1,0 1 0,0 0 0,-1-1 0,1 1 0,0-1 0,-1 1 0,0 0 0,1-1 0,-1 1 1,0 0-1,0 0 0,-1-1 0,1 1 0,0 0 0,-1 0 0,1 0 0,-1 0 0,1 1 0,-1-1 0,0 0 1,0 1-1,0-1 0,0 1 0,0 0 0,0 0 0,0-1 0,-1 2 0,1-1 0,0 0 0,-1 0 1,1 1-1,0-1 0,-1 1 0,-2-1 0,-30-1 380,20 2-3002,2 0-4126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5:19.511"/>
    </inkml:context>
    <inkml:brush xml:id="br0">
      <inkml:brushProperty name="width" value="0.025" units="cm"/>
      <inkml:brushProperty name="height" value="0.025" units="cm"/>
    </inkml:brush>
  </inkml:definitions>
  <inkml:trace contextRef="#ctx0" brushRef="#br0">113 0 1281,'0'0'10309,"2"10"-8815,4 8-648,1 1 0,1-1 0,1-1 0,0 1 0,1-2 0,22 28 0,-18-25-482,0 1-1,-1 1 1,-1-1 0,-1 2-1,14 38 1,-20-38-173,-2 0 0,0 1 0,-1-1 0,-1 0 0,-2 1 0,0-1 1,-1 1-1,-1-1 0,-1 0 0,-1 0 0,-16 41 0,-3-2-41,-3-1 1,-62 99-1,72-132-1534,-1 0-1,-28 30 1,5-16-4718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29.669"/>
    </inkml:context>
    <inkml:brush xml:id="br0">
      <inkml:brushProperty name="width" value="0.025" units="cm"/>
      <inkml:brushProperty name="height" value="0.025" units="cm"/>
    </inkml:brush>
  </inkml:definitions>
  <inkml:trace contextRef="#ctx0" brushRef="#br0">146 105 5509,'0'0'4164,"6"-10"-1644,-1 1-1577,21-40 1572,-16 13 5611,-30 61-7341,-6 15-762,2 1 1,2 1-1,2 1 0,2 1 1,2 1-1,1 0 0,-8 52 1,20-80-23,0 0 0,2 0 0,0 0 0,1 20 0,0-34-8,0 0-1,1 0 1,-1 0-1,0 0 0,1 0 1,0 0-1,0 0 1,0 0-1,0-1 1,0 1-1,1 0 0,-1-1 1,1 1-1,-1 0 1,1-1-1,0 0 0,0 1 1,0-1-1,0 0 1,1 0-1,-1 0 0,1-1 1,-1 1-1,1-1 1,-1 1-1,1-1 1,0 0-1,0 0 0,0 0 1,4 1-1,1-1-457,-1 0 1,1 0-1,0-1 0,-1 0 0,1 0 1,-1-1-1,1 0 0,-1 0 0,1-1 1,-1 0-1,0-1 0,1 1 0,-1-1 1,0-1-1,-1 1 0,10-7 0,13-16-5103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0.077"/>
    </inkml:context>
    <inkml:brush xml:id="br0">
      <inkml:brushProperty name="width" value="0.025" units="cm"/>
      <inkml:brushProperty name="height" value="0.025" units="cm"/>
    </inkml:brush>
  </inkml:definitions>
  <inkml:trace contextRef="#ctx0" brushRef="#br0">1 210 11627,'0'0'12422,"14"-7"-11397,25-16-806,0-2 0,-2-2 0,67-61 0,-95 80-202,-5 4-11,0-1 0,1 1 0,0 0 0,0 1 0,0-1 0,10-4 0,-15 13-2,0 0 1,0-1 0,-1 1 0,1 0 0,-1 0-1,0-1 1,-1 1 0,1 0 0,-3 4 0,-86 186 288,89-194-363,1 0 1,-1 0-1,1 0 0,-1 0 0,1 0 1,0 0-1,-1 0 0,1 0 0,0 0 0,0 0 1,0 0-1,-1 1 0,1-1 0,0 0 0,1 0 1,-1 0-1,0 0 0,0 0 0,0 0 1,1 0-1,-1 1 0,1-1 0,-1 0 0,1 0 1,-1 0-1,1 0 0,-1 0 0,1-1 0,0 1 1,0 1-1,1-2-131,-1 1 0,1-1 0,-1 0 0,1 0 0,-1 1 0,1-1 0,0-1 0,-1 1 0,1 0 0,-1 0 1,1 0-1,-1-1 0,1 1 0,-1-1 0,1 1 0,-1-1 0,0 0 0,1 1 0,-1-1 0,0 0 0,1 0 0,0-1 0,18-14-5623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0.407"/>
    </inkml:context>
    <inkml:brush xml:id="br0">
      <inkml:brushProperty name="width" value="0.025" units="cm"/>
      <inkml:brushProperty name="height" value="0.025" units="cm"/>
    </inkml:brush>
  </inkml:definitions>
  <inkml:trace contextRef="#ctx0" brushRef="#br0">34 1 13773,'0'0'8947,"-1"8"-7719,-28 166 853,27-135-5279,1 0-3367,1-46 1542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0.783"/>
    </inkml:context>
    <inkml:brush xml:id="br0">
      <inkml:brushProperty name="width" value="0.025" units="cm"/>
      <inkml:brushProperty name="height" value="0.025" units="cm"/>
    </inkml:brush>
  </inkml:definitions>
  <inkml:trace contextRef="#ctx0" brushRef="#br0">0 25 10282,'0'0'11947,"56"-8"-11146,-21 6-449,5-2-288,3 2-64,1 0-544,1-1-2019,-2 1-2466,-6 1-4804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4.257"/>
    </inkml:context>
    <inkml:brush xml:id="br0">
      <inkml:brushProperty name="width" value="0.025" units="cm"/>
      <inkml:brushProperty name="height" value="0.025" units="cm"/>
    </inkml:brush>
  </inkml:definitions>
  <inkml:trace contextRef="#ctx0" brushRef="#br0">0 162 10250,'13'-10'309,"14"-13"7,60-37-1,-70 49-83,1 2-1,0 0 1,1 1 0,0 1 0,0 0-1,21-3 1,-26 7-74,1 1-1,0 0 0,0 2 1,1-1-1,-1 2 1,0 0-1,0 1 1,0 0-1,28 9 0,-34-7-99,1 0-1,-1 1 0,0-1 0,-1 2 0,1-1 0,-1 1 0,0 1 0,0-1 0,-1 1 0,0 1 0,0-1 0,-1 1 1,0 0-1,0 1 0,7 15 0,-2 0 5,-1 1-1,-2 0 1,0 0 0,-2 1 0,-1-1 0,-1 1 0,-1 1 0,-1 45-1,-6 19 577,-18 103-1,17-157-477,3-21-140,-11 74 52,5 0 1,2 98-1,7-161-73,1-1 0,1 1 0,1 0 0,2-1 0,0 0 0,2 0 0,1 0 0,1-1-1,1-1 1,1 0 0,25 36 0,-9-26-60,2-1-1,2-2 1,0-1 0,2-2-1,52 34 1,-42-32-34,-2 3 0,-2 0 1,41 44-1,-66-57 84,0-1 1,-2 2-1,0-1 1,-1 2-1,-1 0 1,-2 0-1,0 1 1,11 45-1,-2 15 33,7 106-1,1-1 4,-19-155-20,2-1-1,0-1 1,3 1-1,0-1 1,21 35 0,3-6-644,61 79 1,-77-111 308,0 1 0,-2 1 0,-2 1 0,0 0 0,-2 1 0,13 46 0,-15-31 681,-2 1 0,-2 0 0,-2 1 0,-1 48 0,-3-44 67,-4 315 695,-2-318-1079,-2 0 0,-2-1 0,-2 0 0,-2-1 0,-25 63 0,20-74 185,-2 0 1,-2-1 0,-1-1 0,-1-1-1,-2-2 1,-1 0 0,-2-1-1,-1-2 1,-1-1 0,-2-2 0,0 0-1,-2-2 1,-1-2 0,0-1 0,-2-2-1,0-2 1,-1-1 0,-58 16-1,86-29-534,-1 0-1,0-1 1,0 0-1,-1-1 1,1 0-1,0-1 1,0 0-1,-1-1 1,-12-2-1,23 3 107,0 0 0,0-1-1,1 1 1,-1-1 0,0 0-1,0 1 1,0-1 0,0 0 0,1 1-1,-1-1 1,0 0 0,0 0-1,1 1 1,-1-1 0,1 0-1,-1 0 1,1 0 0,-2-2-1,-6-25-6521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1.162"/>
    </inkml:context>
    <inkml:brush xml:id="br0">
      <inkml:brushProperty name="width" value="0.025" units="cm"/>
      <inkml:brushProperty name="height" value="0.025" units="cm"/>
    </inkml:brush>
  </inkml:definitions>
  <inkml:trace contextRef="#ctx0" brushRef="#br0">116 184 13485,'0'0'10997,"-8"8"-9983,-9 12-599,1 1 0,-25 43 0,36-57-382,1 0-1,0 1 1,0-1 0,1 1-1,0 0 1,1 0-1,-1 0 1,2 0 0,-1 0-1,1 1 1,0-1 0,1 0-1,0 1 1,0-1-1,2 11 1,-1-18-13,0 0 0,0 1 0,0-1-1,1 0 1,-1 0 0,0 0 0,1 1 0,-1-2-1,0 1 1,1 0 0,-1 0 0,1 0 0,0-1-1,-1 1 1,1-1 0,-1 1 0,1-1 0,0 1-1,0-1 1,-1 0 0,1 0 0,0 0 0,-1 0-1,1 0 1,0-1 0,2 0 0,3 1-11,-1-1-1,1 0 1,-1 0 0,0-1 0,13-4-1,-14 2-383,1 1-1,0-1 0,-1 0 0,0 0 1,0-1-1,0 0 0,7-9 0,-5 5-1253,-2 0 0,1 0 0,-1-1 0,5-11-1,4-15-6003</inkml:trace>
  <inkml:trace contextRef="#ctx0" brushRef="#br0" timeOffset="1">116 5 13741,'0'0'9961,"16"-5"-10345,-3 9-2659,1-3-2850,-5 0-8105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1.490"/>
    </inkml:context>
    <inkml:brush xml:id="br0">
      <inkml:brushProperty name="width" value="0.025" units="cm"/>
      <inkml:brushProperty name="height" value="0.025" units="cm"/>
    </inkml:brush>
  </inkml:definitions>
  <inkml:trace contextRef="#ctx0" brushRef="#br0">1 135 10602,'0'0'14478,"8"-4"-13144,10-8-1225,0-1-1,-1 0 1,0-1-1,-1-1 0,16-19 1,-3 5-146,-49 72-278,19-41 279,-5 6-111,1 1 0,1 0 0,-1-1 0,1 1 0,1 1 0,0-1 0,-3 15 0,8-26-3552,9-10 1094,-4-7-3390,1-5-4292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1.836"/>
    </inkml:context>
    <inkml:brush xml:id="br0">
      <inkml:brushProperty name="width" value="0.025" units="cm"/>
      <inkml:brushProperty name="height" value="0.025" units="cm"/>
    </inkml:brush>
  </inkml:definitions>
  <inkml:trace contextRef="#ctx0" brushRef="#br0">0 75 13100,'0'0'9551,"9"6"-8750,0-2-617,1 0 0,-1 0 0,1-1 0,-1 0 0,1 0 0,0-1 0,20 1 0,-26-2-145,1-1-1,-1 0 0,1 0 1,0 0-1,-1-1 0,1 1 0,-1-1 1,1 0-1,-1 0 0,0-1 1,1 0-1,-1 1 0,0-1 0,0-1 1,0 1-1,0-1 0,-1 1 0,1-1 1,-1 0-1,1 0 0,-1-1 1,0 1-1,3-5 0,-4 6 17,-1-1 0,1 1 0,-1 0 0,0-1 0,0 1 0,0-1 0,0 1 0,-1-1 0,1 0 0,-1 1 0,1-1 0,-1 1 0,0-1 0,0-5 0,-1 7-39,1 0 0,-1 0 0,1 0 0,-1 0 0,0-1 0,1 1 0,-1 0 0,0 0 0,0 1 0,1-1-1,-1 0 1,0 0 0,0 0 0,0 0 0,0 1 0,0-1 0,0 1 0,-1-1 0,1 0 0,0 1 0,0 0 0,0-1-1,0 1 1,-1 0 0,1 0 0,0-1 0,0 1 0,-1 0 0,1 0 0,0 0 0,-2 1 0,-4 0-24,0 0 1,1 0-1,-1 1 0,0 0 1,1 0-1,-1 1 1,1 0-1,0 0 0,0 0 1,0 1-1,0 0 1,0 0-1,-5 5 0,6-5 2,1 0-1,-1 1 0,1-1 1,0 1-1,0-1 0,1 1 0,-1 0 1,1 1-1,0-1 0,0 0 1,1 1-1,-1 0 0,1 0 1,1-1-1,-2 8 0,3-11 5,1-1-1,-1 1 0,1-1 1,-1 1-1,1-1 0,-1 1 1,1-1-1,0 0 1,0 1-1,0-1 0,0 0 1,0 0-1,0 1 1,0-1-1,0 0 0,1 0 1,-1 0-1,0-1 1,1 1-1,-1 0 0,0 0 1,1-1-1,-1 1 0,1-1 1,-1 1-1,1-1 1,-1 0-1,1 1 0,-1-1 1,1 0-1,2 0 1,63 4-1251,-53-4-43,15 0-2483,-1 0-2232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4.365"/>
    </inkml:context>
    <inkml:brush xml:id="br0">
      <inkml:brushProperty name="width" value="0.025" units="cm"/>
      <inkml:brushProperty name="height" value="0.025" units="cm"/>
    </inkml:brush>
  </inkml:definitions>
  <inkml:trace contextRef="#ctx0" brushRef="#br0">21 64 12396,'28'-20'4730,"45"-23"-1,-85 50-4073,0 1 0,1 0 0,1 1 0,-1 0 0,-9 12 0,15-16-632,1 0 0,0 0-1,0 0 1,0 1 0,1-1 0,-1 1 0,1 0 0,0 0 0,1 0 0,0 0 0,0 1 0,0-1 0,1 0 0,0 1 0,-1 8 0,3-13-19,-1 0 0,1-1 0,-1 1 0,1 0-1,0-1 1,0 1 0,0 0 0,0-1 0,0 1 0,0-1 0,0 1-1,1-1 1,-1 0 0,0 0 0,1 1 0,-1-1 0,1 0 0,-1 0 0,1-1-1,0 1 1,-1 0 0,1 0 0,0-1 0,0 1 0,-1-1 0,1 1-1,3-1 1,57 7 149,-56-7-150,76 0-7237,-51 0 2252,-19 0-6070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4.694"/>
    </inkml:context>
    <inkml:brush xml:id="br0">
      <inkml:brushProperty name="width" value="0.025" units="cm"/>
      <inkml:brushProperty name="height" value="0.025" units="cm"/>
    </inkml:brush>
  </inkml:definitions>
  <inkml:trace contextRef="#ctx0" brushRef="#br0">1 41 14478,'0'0'11018,"28"-17"-16879,-17-7-9706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5.559"/>
    </inkml:context>
    <inkml:brush xml:id="br0">
      <inkml:brushProperty name="width" value="0.025" units="cm"/>
      <inkml:brushProperty name="height" value="0.025" units="cm"/>
    </inkml:brush>
  </inkml:definitions>
  <inkml:trace contextRef="#ctx0" brushRef="#br0">1 103 10154,'0'0'6790,"53"-36"-5989,-28 24 32,7 0-385,-1 1-320,-3 1-64,-1 3-32,-9 1 0,-2 4 0,-9 0-128,-2 0-1153,-5-1-2499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7.473"/>
    </inkml:context>
    <inkml:brush xml:id="br0">
      <inkml:brushProperty name="width" value="0.025" units="cm"/>
      <inkml:brushProperty name="height" value="0.025" units="cm"/>
    </inkml:brush>
  </inkml:definitions>
  <inkml:trace contextRef="#ctx0" brushRef="#br0">161 0 12364,'0'0'2995,"10"4"-2366,2 1-175,1 1-1,0 1 0,-1 0 0,-1 1 0,1 0 0,12 12 0,-19-16-338,0 1 0,0 0-1,0 1 1,-1-1-1,0 1 1,0-1-1,-1 1 1,1 1-1,-1-1 1,-1 0 0,1 1-1,-1-1 1,0 1-1,-1 0 1,1 0-1,0 10 1,-4 4 43,0 0 1,0-1-1,-2 1 1,-1-1-1,0 0 1,-2 0-1,0 0 1,-1-1-1,-1 0 1,-1-1-1,-22 33 1,2-11-534,-1-1-1,-2-1 1,-68 61-1,78-84-2181,11-13-2173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8.795"/>
    </inkml:context>
    <inkml:brush xml:id="br0">
      <inkml:brushProperty name="width" value="0.025" units="cm"/>
      <inkml:brushProperty name="height" value="0.025" units="cm"/>
    </inkml:brush>
  </inkml:definitions>
  <inkml:trace contextRef="#ctx0" brushRef="#br0">8 130 6854,'0'0'2104,"11"-10"784,6-6-1462,2 0 0,-1 2 1,29-16-1,-37 23-978,1 2-1,0-1 1,1 1-1,-1 1 1,1 0-1,0 0 1,0 1-1,1 1 1,20-2-1,-32 4-426,-1 0-1,1 1 1,0-1 0,-1 0-1,1 0 1,0 0 0,0 0-1,-1 1 1,1-1 0,0 0-1,-1 1 1,1-1 0,-1 1-1,1-1 1,0 0-1,-1 1 1,1-1 0,-1 1-1,1 0 1,-1-1 0,1 1-1,-1-1 1,0 1 0,1 0-1,-1-1 1,0 1 0,1 0-1,-1-1 1,0 1-1,0 0 1,0 0 0,1-1-1,-1 1 1,0 0 0,0-1-1,0 1 1,0 0 0,0 0-1,-1-1 1,1 1 0,0 0-1,0 0 1,0-1 0,-1 1-1,1 0 1,0-1-1,-1 1 1,1 0 0,0-1-1,-1 1 1,0 0 0,-22 39 902,-65 53-228,52-57-690,-56 73-1,88-105-18,1 1 0,0 0-1,0 0 1,0 0-1,1 1 1,-1-1 0,1 1-1,1-1 1,-1 1-1,1-1 1,-1 9 0,2-12 5,0 1 1,1-1-1,-1 0 1,1 0-1,-1 0 1,1 0 0,0 0-1,0 0 1,0 0-1,0 0 1,0 0-1,1 0 1,-1 0-1,0-1 1,1 1-1,-1 0 1,1-1 0,0 1-1,-1-1 1,1 0-1,0 0 1,0 1-1,0-1 1,0 0-1,0-1 1,0 1 0,0 0-1,0-1 1,1 1-1,-1-1 1,3 1-1,17 3-329,0-1 0,-1-1 0,23 0 0,31-3-4069,-45 0 797,8-1-4835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9.316"/>
    </inkml:context>
    <inkml:brush xml:id="br0">
      <inkml:brushProperty name="width" value="0.025" units="cm"/>
      <inkml:brushProperty name="height" value="0.025" units="cm"/>
    </inkml:brush>
  </inkml:definitions>
  <inkml:trace contextRef="#ctx0" brushRef="#br0">1 44 10922,'0'0'10907,"11"-2"-10656,26-2-117,-20 3-92,0-1 0,-1 0 0,1-1 0,-1-1 0,0 0-1,0-1 1,25-12 0,-49 39-36,-23 36 48,3 1 0,2 2 0,3 0 1,2 2-1,-15 85 0,30-176 2680,-12-155-2756,18 182-107,0 1-1,0-1 0,0 0 1,1 0-1,-1 0 0,0 0 1,1 0-1,-1 1 0,0-1 1,1 0-1,-1 0 0,1 1 1,-1-1-1,1 0 0,-1 1 1,1-1-1,0 0 0,-1 1 1,1-1-1,0 1 0,0-1 1,-1 1-1,1-1 0,0 1 1,0 0-1,0-1 0,-1 1 1,1 0-1,0 0 0,0-1 1,0 1-1,1 0 0,38 0-4912,-24 0 2149,17-1-3374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39.680"/>
    </inkml:context>
    <inkml:brush xml:id="br0">
      <inkml:brushProperty name="width" value="0.025" units="cm"/>
      <inkml:brushProperty name="height" value="0.025" units="cm"/>
    </inkml:brush>
  </inkml:definitions>
  <inkml:trace contextRef="#ctx0" brushRef="#br0">67 0 15086,'0'0'8531,"-9"5"-8211,8-4-314,-37 23 240,37-23-236,0 0-1,-1 0 0,1 0 1,0 0-1,0 0 0,0 0 0,-1 1 1,1-1-1,0 0 0,1 0 0,-1 1 1,0-1-1,0 1 0,0-1 0,1 1 1,-1-1-1,1 1 0,-1-1 0,1 1 1,0 0-1,0-1 0,0 1 0,-1-1 1,1 1-1,1 0 0,-1-1 0,0 1 1,0-1-1,1 1 0,0 2 0,0-2 0,1-1-1,0 0 0,-1 0 0,1 0 0,0 0 0,-1 0 0,1 0 0,0 0 0,0-1 0,0 1 0,0-1 0,0 1 0,0-1 0,0 0 0,0 1 0,0-1 1,0 0-1,0 0 0,0-1 0,2 1 0,40-9 164,-37 5-177,0 0-1,-1-1 1,0 0 0,1 0-1,-1-1 1,-1 1 0,1-1-1,-1 0 1,8-13 0,-12 18-486,-3 11-1164,-4 3 1211,4-11 213,0 1-1,0 0 0,0 0 0,1 0 1,0 0-1,-1 1 0,1-1 0,0 0 1,1 0-1,-1 1 0,0-1 1,1 1-1,0-1 0,0 1 0,0-1 1,1 7-1,0-9 51,0-1-1,0 1 1,0 0 0,1-1-1,-1 1 1,0-1 0,0 1-1,0-1 1,0 0 0,1 1 0,-1-1-1,0 0 1,0 0 0,1 0-1,-1 0 1,0 0 0,0 0-1,1 0 1,-1-1 0,0 1 0,0 0-1,0-1 1,1 1 0,-1-1-1,0 1 1,2-2 0,29-14-2585,-11-2-186,-2-3-3870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5.280"/>
    </inkml:context>
    <inkml:brush xml:id="br0">
      <inkml:brushProperty name="width" value="0.025" units="cm"/>
      <inkml:brushProperty name="height" value="0.025" units="cm"/>
    </inkml:brush>
  </inkml:definitions>
  <inkml:trace contextRef="#ctx0" brushRef="#br0">1 1 15150,'0'0'1474,"5"60"-1506,11-24-32,-3 7-129,3 5-960,-2 4-416,6 3-513,-11-4-64,0-4-2370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27:40.024"/>
    </inkml:context>
    <inkml:brush xml:id="br0">
      <inkml:brushProperty name="width" value="0.025" units="cm"/>
      <inkml:brushProperty name="height" value="0.025" units="cm"/>
    </inkml:brush>
  </inkml:definitions>
  <inkml:trace contextRef="#ctx0" brushRef="#br0">73 78 1602,'1'-10'3886,"5"-53"918,-6 63-4722,0 0-1,0 0 1,0 0-1,0-1 1,0 1-1,0 0 0,0 0 1,0 0-1,0 0 1,0 0-1,0-1 0,0 1 1,0 0-1,0 0 1,0 0-1,0 0 1,0 0-1,0-1 0,0 1 1,0 0-1,0 0 1,0 0-1,0 0 1,0 0-1,0 0 0,-1-1 1,1 1-1,0 0 1,0 0-1,0 0 1,0 0-1,0 0 0,0 0 1,0 0-1,-1 0 1,1 0-1,0 0 0,0-1 1,0 1-1,0 0 1,0 0-1,-1 0 1,1 0-1,0 0 0,0 0 1,0 0-1,0 0 1,0 0-1,-1 0 1,1 0-1,0 0 0,0 0 1,0 0-1,0 1 1,0-1-1,-1 0 1,1 0-1,0 0 0,0 0 1,0 0-1,0 0 1,0 0-1,-13 12 1321,-7 15-1132,12-12 221,1 0 1,-11 31 0,16-40-338,0 1-1,1-1 1,0 1-1,0 0 1,0-1-1,1 1 1,0 0-1,0 0 1,2 12-1,-1-17-138,1 1 0,-1-1 0,0 0 0,1 0 0,-1 0 0,1 0 0,0-1 0,-1 1 0,1 0 0,0-1 0,0 1 0,0-1 0,0 0 0,1 1 0,-1-1 0,0 0 0,0 0 0,1-1 0,-1 1 0,1 0 0,-1-1 0,1 0 0,-1 1 0,0-1 0,5 0 0,69-1 169,-69 0-192,75-15-243,-81 21 1454,-2-4-1168,1 0 0,0-1 0,0 1-1,0-1 1,0 1 0,0 0 0,0-1 0,0 1-1,0 0 1,0-1 0,0 1 0,0 0 0,0-1-1,0 1 1,0 0 0,0-1 0,1 1 0,-1-1-1,0 1 1,1 0 0,-1-1 0,0 1-1,1-1 1,-1 1 0,1-1 0,-1 1 0,1-1-1,-1 1 1,1-1 0,-1 0 0,1 1 0,-1-1-1,1 0 1,-1 1 0,1-1 0,0 0 0,0 1-1,1-2 30,1 0-1,-1 0 0,1 0 0,-1 0 0,0 0 1,0 0-1,0-1 0,0 1 0,0-1 0,0 1 1,0-1-1,0 0 0,0 0 0,-1 1 0,1-1 1,-1-1-1,1 1 0,-1 0 0,0 0 1,0 0-1,0-1 0,0 1 0,0-1 0,0-3 1,16-62 10,-17 64-80,0-1 9,1 1 0,0-1 0,-1 1 0,1 0 1,1-1-1,-1 1 0,4-6 0,-4 9-97,0-1 0,0 1 0,0 0 0,1 0 1,-1 0-1,0 0 0,1 0 0,-1 0 0,1 0 0,-1 0 0,1 0 0,0 1 0,-1-1 1,1 1-1,0-1 0,-1 1 0,1 0 0,0 0 0,0-1 0,-1 1 0,1 0 0,2 1 1,46-1-8305,-15 0-2172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02.965"/>
    </inkml:context>
    <inkml:brush xml:id="br0">
      <inkml:brushProperty name="width" value="0.025" units="cm"/>
      <inkml:brushProperty name="height" value="0.025" units="cm"/>
    </inkml:brush>
  </inkml:definitions>
  <inkml:trace contextRef="#ctx0" brushRef="#br0">579 16 8360,'-13'-3'881,"-12"-2"-429,-47-2 0,61 6-263,1 1 1,-1 1 0,1 0 0,0 0 0,-1 1 0,1 0 0,0 1 0,0 0 0,-11 5-1,-1 5 81,1 1-1,1 0 0,0 2 0,1 0 1,0 1-1,1 1 0,2 1 0,-1 0 1,2 1-1,-22 39 0,16-22 101,2 1 1,2 0-1,1 1 0,3 1 1,-16 69-1,23-79-265,2 0 1,1 0-1,1 0 1,2 0-1,1 1 1,1-1-1,1 0 1,10 39-1,-9-56-103,0 0 0,0 0 0,1 0 1,1-1-1,0 0 0,1 0 0,0 0 0,0-1 0,2 0 0,-1 0 0,1-1 0,1-1 0,0 1 0,0-1 0,1-1 1,0 0-1,0 0 0,1-1 0,0-1 0,22 9 0,-20-10 80,1-1-1,1 0 1,-1-1 0,0-1-1,1 0 1,0-1 0,-1-1-1,1 0 1,-1-1 0,17-4-1,-10 1 203,0-2 0,-1 0 0,1-2 0,-1 0 0,-1-1 0,29-18 0,-19 8 115,-1-2 1,-1-1-1,-1-1 1,-1-2-1,-1 0 0,-1-2 1,-1 0-1,32-52 1,-41 54-224,0-1 1,-2 0-1,-2-1 1,0 0-1,-1 0 1,-2-1-1,-1-1 1,-1 1 0,-2-1-1,1-35 1,-4 50-138,-1 0 0,-1 0 1,0 0-1,-1 0 0,0 0 1,-1 1-1,0-1 0,-1 1 1,-13-24-1,12 28-47,0 0 1,-1 1-1,0 0 1,0 0-1,0 1 0,-1 0 1,0 0-1,-1 0 0,1 1 1,-1 1-1,0 0 0,-1 0 1,1 0-1,-17-4 0,0 2-374,-1 1-1,1 1 0,-1 1 0,0 1 0,-30 2 0,22 2-3225,-56 8 0,58-3-3454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07.285"/>
    </inkml:context>
    <inkml:brush xml:id="br0">
      <inkml:brushProperty name="width" value="0.025" units="cm"/>
      <inkml:brushProperty name="height" value="0.025" units="cm"/>
      <inkml:brushProperty name="color" value="#E71224"/>
    </inkml:brush>
  </inkml:definitions>
  <inkml:trace contextRef="#ctx0" brushRef="#br0">913 130 11243,'-6'-8'875,"-3"-3"-493,-1 1 1,0 0-1,-1 1 0,0 0 1,0 0-1,-1 1 0,0 1 1,-1 0-1,0 1 0,0 0 1,0 1-1,0 0 0,-20-4 1,21 6-313,-1 0 1,1 1 0,-1 1 0,0 0 0,0 0 0,1 1 0,-1 1-1,0 0 1,0 1 0,1 0 0,-1 1 0,1 1 0,0 0 0,0 0-1,-22 12 1,4 5-53,1 1 1,1 2-1,1 1 0,1 0 0,1 2 0,2 1 0,-21 32 0,-5 16 6,-67 136-1,95-169-5,3 1 0,1 1 0,-16 75 0,28-96 4,1-1-1,1 1 1,1-1 0,1 1-1,1 0 1,2 0 0,0 0-1,1-1 1,8 28 0,-8-40-21,1 0 0,1 0 1,-1 0-1,2-1 0,-1 1 1,2-1-1,-1-1 0,1 1 1,1-1-1,-1 0 0,2-1 1,-1 0-1,13 9 0,-7-8 8,0 0 0,0-1 0,1-1 0,0-1 0,0 0 0,0-1 0,1 0 0,29 4 0,-13-6 26,1-1 0,0-1 0,-1-2 0,1-1 0,-1-1 0,1-2-1,-1-2 1,0 0 0,33-14 0,-34 9 101,1-1-1,-2-2 0,0-1 1,-1-1-1,-1-1 0,0-2 1,-2-1-1,48-48 0,-59 52 64,0-2 0,-1 0-1,0 0 1,-2-2-1,0 1 1,-2-2 0,0 1-1,-1-1 1,-2-1-1,0 1 1,-1-1-1,-1-1 1,2-38 0,-5 28-45,-2 0 1,-1-1 0,-2 1 0,-1 0 0,-2 0 0,-1 1 0,-2-1-1,-13-31 1,14 44-150,-1 1 0,-1 0 0,-1 1 0,0 0 0,-2 0 0,0 1 0,-1 1 0,-1 1 0,0 0 0,-1 0 0,-1 2-1,0 0 1,-29-17 0,35 25-99,0 0-1,-1 1 1,0 0-1,0 0 0,0 2 1,0-1-1,-1 2 1,1-1-1,-1 2 0,0 0 1,-14 0-1,17 2-418,1 0 0,-1 1-1,1-1 1,-1 2 0,1 0-1,-1 0 1,1 0 0,1 1-1,-1 1 1,0-1 0,1 1-1,0 1 1,0 0 0,-14 13-1,-21 28-5620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16.165"/>
    </inkml:context>
    <inkml:brush xml:id="br0">
      <inkml:brushProperty name="width" value="0.025" units="cm"/>
      <inkml:brushProperty name="height" value="0.025" units="cm"/>
      <inkml:brushProperty name="color" value="#E71224"/>
    </inkml:brush>
  </inkml:definitions>
  <inkml:trace contextRef="#ctx0" brushRef="#br0">816 1 3908,'-119'2'5113,"81"2"-4350,0 1-1,-53 14 0,59-10-583,0 2 0,1 1 0,1 2 0,0 1 0,1 1 0,-45 32 0,53-31-80,0 0 0,2 1 1,0 1-1,1 0 0,1 2 0,0 0 0,2 1 0,-24 45 0,25-36 62,1 0 0,1 1 0,2 1 0,2 0 0,0 0-1,-4 55 1,6 4-342,3 1 0,19 178 0,-7-207-120,3 0 0,2-1 0,3 0 0,3-2 0,28 62 0,-43-112 286,0-1 0,1 1 0,0-1-1,1 0 1,0 0 0,1-1 0,0 0-1,16 14 1,-19-19 17,1 0 0,-1-1-1,1 1 1,0-1 0,0-1-1,0 1 1,1-1 0,-1 0-1,1-1 1,-1 1 0,1-1-1,-1-1 1,1 1 0,0-1-1,-1 0 1,1-1 0,7 0-1,2-3 161,0 0-1,0-1 0,0-1 1,-1 0-1,0-1 0,0 0 1,-1-1-1,0-1 0,0-1 1,14-12-1,19-20 645,54-62-1,-94 96-769,89-100 650,105-155 0,-146 180-410,-4-2 0,71-163 0,-103 200-99,-2-1 0,12-59 0,-24 85-146,-1 0 0,-1 0 0,-1 0 0,-2-1 0,0 1 0,-1-1 0,-5-23 0,5 39-37,-1 1-1,-1-1 0,1 0 1,-1 1-1,-1-1 1,1 1-1,-1 0 0,0 0 1,-1 1-1,0-1 1,0 1-1,0 0 0,-1 0 1,0 1-1,0-1 1,0 2-1,-1-1 0,1 0 1,-1 1-1,0 0 1,-1 1-1,1 0 0,-1 0 1,1 0-1,-10-1 1,-1 0-239,-1 1 0,0 1 0,1 1 0,-1 0 0,0 1 0,0 1 0,0 1 0,0 1 0,-31 8 0,-3 7-1647,-64 30-1,43-14-488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17.233"/>
    </inkml:context>
    <inkml:brush xml:id="br0">
      <inkml:brushProperty name="width" value="0.025" units="cm"/>
      <inkml:brushProperty name="height" value="0.025" units="cm"/>
      <inkml:brushProperty name="color" value="#E71224"/>
    </inkml:brush>
  </inkml:definitions>
  <inkml:trace contextRef="#ctx0" brushRef="#br0">654 34 8104,'-13'-4'208,"-13"-4"210,-1 1 0,-40-5 1,56 11-210,0 0 1,0 0 0,0 1-1,0 1 1,0 0-1,0 0 1,0 1 0,0 1-1,1 0 1,-20 7 0,7 4-155,0 0-1,1 2 1,0 0 0,2 2 0,0 0 0,1 1 0,1 1 0,1 1 0,0 0 0,2 1 0,-20 37 0,14-18 48,2 0 1,2 1-1,1 1 0,2 1 1,3 0-1,-7 48 0,11-42-276,2 0 0,3 0 1,2 0-1,2 0 0,2-1 0,3 1 0,1-1 0,3 0 0,2-1 0,1 0 1,3-1-1,41 79 0,-54-117 146,1-1-1,1 0 1,-1 0 0,1 0 0,1 0 0,-1-1 0,1 0 0,0-1-1,1 0 1,0 0 0,10 6 0,-12-9 68,0-1 0,0 1 1,0-1-1,1-1 0,-1 1 0,1-1 1,-1 0-1,1-1 0,-1 1 0,1-1 1,0-1-1,-1 1 0,1-1 0,-1 0 0,1-1 1,-1 1-1,10-5 0,12-7 324,-1-1 0,0-2-1,-1 0 1,-1-2 0,-1 0 0,24-25-1,-12 12-23,271-254 1337,-264 238-1564,-1-2 0,-3-2-1,-2-2 1,45-85 0,-74 122-75,0-1 1,-2 0-1,0 0 0,-1 0 1,0-1-1,-2 0 0,0 0 1,-1 0-1,-1-20 0,-1 28-63,0 0 0,-1 0-1,-1 1 1,0-1 0,0 1-1,-1-1 1,0 1 0,-1 0-1,0 0 1,0 0-1,-1 0 1,0 1 0,0 0-1,-1 0 1,0 1 0,-1-1-1,0 1 1,-9-8 0,-4 1-193,-1 1 0,0 1 0,0 0 0,-1 2 0,0 1 1,-1 0-1,0 2 0,0 0 0,-1 2 0,-32-3 0,4 2 4,-1 3-1,1 3 0,-90 9 0,94-1-978,-68 20 0,101-23 587,-51 13-4921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0.876"/>
    </inkml:context>
    <inkml:brush xml:id="br0">
      <inkml:brushProperty name="width" value="0.025" units="cm"/>
      <inkml:brushProperty name="height" value="0.025" units="cm"/>
      <inkml:brushProperty name="color" value="#E71224"/>
    </inkml:brush>
  </inkml:definitions>
  <inkml:trace contextRef="#ctx0" brushRef="#br0">10 89 4068,'-2'-8'251,"-5"-72"2829,7 80-2983,0 0 0,0 0 0,0 0 0,0 0 1,1 0-1,-1 0 0,0 0 0,0 0 0,0 0 0,0 0 0,0 0 0,1 0 1,-1 0-1,0 0 0,0 0 0,0 0 0,0 0 0,0 0 0,1 0 0,-1 0 0,0 0 1,0 0-1,0 0 0,0 0 0,0 0 0,1 0 0,-1 0 0,0 0 0,0 0 1,0 0-1,0 0 0,0 0 0,0 0 0,0-1 0,1 1 0,5 20 1249,14 188 3222,-15 4-3873,5 69-4004,6-176-1170,-10-81 1137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1.364"/>
    </inkml:context>
    <inkml:brush xml:id="br0">
      <inkml:brushProperty name="width" value="0.025" units="cm"/>
      <inkml:brushProperty name="height" value="0.025" units="cm"/>
      <inkml:brushProperty name="color" value="#E71224"/>
    </inkml:brush>
  </inkml:definitions>
  <inkml:trace contextRef="#ctx0" brushRef="#br0">65 173 8552,'0'0'-59,"-8"-3"785,-2 1-397,6 2-185,1-1-1,-1 1 1,1-1 0,0 0 0,-1 0 0,1 0 0,0-1 0,0 1 0,0-1 0,0 0 0,-4-2 0,7 3-81,0 1 1,-1 0-1,1 0 1,0 0-1,0-1 1,0 1-1,-1 0 1,1 0-1,0 0 1,0-1-1,0 1 1,0 0 0,0 0-1,-1-1 1,1 1-1,0 0 1,0-1-1,0 1 1,0 0-1,0-1 1,0 1-1,0 0 1,0 0-1,0-1 1,0 1-1,0 0 1,0-1-1,0 1 1,0 0-1,0 0 1,0-1 0,1 1-1,-1 0 1,0-1-1,0 1 1,0 0-1,0 0 1,1-1-1,13-9 662,19-4-818,-32 14 181,93-28-488,1 4-1,1 4 1,174-13-1,296 22-4878,-490 11 4777,-51 0 540,1 1 0,-1 1 0,1 1 0,41 11-1,-57-11 62,-1 1-1,0-1 0,0 1 1,0 1-1,0 0 0,-1 0 0,1 1 1,-1 0-1,-1 0 0,1 1 1,-1 0-1,0 0 0,-1 0 0,0 1 1,6 9-1,13 29 640,26 66 1,-30-63-162,34 59 1,-19-51-273,-2 1 1,-3 2-1,-3 1 0,22 71 1,-50-130-378,0-1 1,1 1 0,-1 0-1,1 0 1,-1-1 0,1 1-1,-1 0 1,1-1 0,0 1-1,0-1 1,0 1 0,0-1-1,0 1 1,0-1 0,0 0 0,1 1-1,-1-1 1,0 0 0,1 0-1,-1 0 1,3 1 0,-2-2-126,0 0 0,-1-1 0,1 1 1,0-1-1,0 0 0,0 1 0,-1-1 1,1 0-1,0 0 0,-1 0 0,1 0 1,-1 0-1,1-1 0,-1 1 0,1 0 1,-1-1-1,0 1 0,0-1 1,1-1-1,37-23-92,-28 17-1707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3.109"/>
    </inkml:context>
    <inkml:brush xml:id="br0">
      <inkml:brushProperty name="width" value="0.025" units="cm"/>
      <inkml:brushProperty name="height" value="0.025" units="cm"/>
      <inkml:brushProperty name="color" value="#E71224"/>
    </inkml:brush>
  </inkml:definitions>
  <inkml:trace contextRef="#ctx0" brushRef="#br0">25255 756 11819,'0'0'118,"-10"2"52,-8 2-90,-48 7 2163,59-53 36,6 39-2237,0 0 1,0 0-1,0 1 1,0-1-1,0 0 0,0 1 1,-1-1-1,1 1 0,-1-1 1,0 1-1,1 0 0,-1 0 1,0-1-1,-1 2 0,1-1 1,0 0-1,0 0 0,-1 1 1,1-1-1,-1 1 0,0-1 1,1 1-1,-1 0 1,-3-1-1,-9-1-10,1 0 0,-1 0 1,-25 0-1,10 0-238,-824-51 358,263 25-256,-2001-175 195,581 71 48,677 56-174,-690-32-47,-550 53-959,469 77-153,3 66 1352,102 81 273,775-57-302,-742-30 50,1087-60-2034,-1168 4 1914,2013-26 2,0 2 0,1 2 0,-1 0 0,-35 10 1,59-10-13,0 0 0,0 1 0,1 1 1,0-1-1,0 2 0,0-1 0,1 2 0,-1-1 1,1 1-1,1 0 0,-1 1 0,1 0 0,1 0 1,0 1-1,0 0 0,-8 13 0,6-5 55,0 1-1,1 1 0,1-1 0,0 1 1,2 1-1,-4 23 0,-9 124 873,1-3-796,-90 241-871,22-102 416,56-162-867,30-152 706,0 0 0,-1 1 0,0-1 0,-1-13 0,-1-12-2322,2 8-184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4.708"/>
    </inkml:context>
    <inkml:brush xml:id="br0">
      <inkml:brushProperty name="width" value="0.025" units="cm"/>
      <inkml:brushProperty name="height" value="0.025" units="cm"/>
      <inkml:brushProperty name="color" value="#E71224"/>
    </inkml:brush>
  </inkml:definitions>
  <inkml:trace contextRef="#ctx0" brushRef="#br0">15 92 7655,'-1'-11'3235,"1"2"-2526,0 1-34,-1 0 0,1 0-1,-2 0 1,1 0 0,-1 0 0,0 1 0,-4-10-1,6 72 1681,13 91-1269,4 92-651,-17-176-357,0-28 261,0 0 0,11 65-1,-11-97-302,0 0 0,1 0 0,-1 0 0,1 0 0,-1 0 0,1 0 0,0 0-1,0 0 1,-1-1 0,1 1 0,1 0 0,-1 0 0,0-1 0,0 1 0,1-1-1,-1 1 1,1-1 0,1 2 0,-2-3-23,0 0 0,0 1 0,0-1 0,0 0 0,0 0 1,1 0-1,-1 0 0,0 0 0,0-1 0,0 1 0,0 0 0,0 0 0,0-1 0,0 1 0,0 0 0,0-1 0,0 1 0,0-1 1,0 0-1,0 1 0,0-1 0,0 0 0,0 0 0,7-7 42,0-1 0,-1 0 0,0 0 0,10-18 0,87-174 160,-63 115-158,-28 65-53,-6 13 34,-3 11 150,-4 249 1189,0-249-1376,0 0 1,0 0-1,0-1 0,1 1 0,-1 0 1,1 0-1,0 0 0,0-1 1,1 5-1,-1-6-2,-1 0 1,1 0-1,-1-1 1,1 1-1,0 0 1,-1 0-1,1-1 1,0 1-1,-1-1 1,1 1-1,0-1 0,0 1 1,-1-1-1,1 1 1,0-1-1,0 0 1,0 1-1,0-1 1,-1 0-1,3 1 1,0-2-21,-1 1 0,1-1 1,-1 1-1,1-1 1,-1 0-1,1 0 0,-1 0 1,0 0-1,1 0 0,-1-1 1,0 1-1,0-1 0,0 0 1,0 1-1,0-1 1,0 0-1,-1 0 0,1 0 1,1-3-1,7-9-1088,0-1 0,-2 1 0,0-1 0,0-1 0,-2 0 0,0 0 0,4-18 0,2-22-5821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5.716"/>
    </inkml:context>
    <inkml:brush xml:id="br0">
      <inkml:brushProperty name="width" value="0.025" units="cm"/>
      <inkml:brushProperty name="height" value="0.025" units="cm"/>
      <inkml:brushProperty name="color" value="#E71224"/>
    </inkml:brush>
  </inkml:definitions>
  <inkml:trace contextRef="#ctx0" brushRef="#br0">5 788 11563,'0'0'1388,"-1"9"96,-3 30 43,4-38-1494,0-1 0,0 1 0,0 0 0,0 0 0,0 0 0,0-1 0,0 1 0,0 0 0,1 0 0,-1-1 0,0 1 0,0 0 0,1 0 1,-1-1-1,0 1 0,1 0 0,-1-1 0,1 1 0,-1 0 0,1-1 0,-1 1 0,1-1 0,-1 1 0,1 0 0,0-1 0,-1 0 0,1 1 0,0-1 0,-1 1 0,1-1 0,0 0 0,-1 1 1,1-1-1,0 0 0,0 0 0,-1 0 0,1 0 0,0 0 0,0 1 0,0-1 0,-1-1 0,1 1 0,0 0 0,0 0 0,1 0 0,2-1 44,-1 0-1,1 0 1,0 0 0,-1 0-1,1-1 1,-1 1 0,0-1-1,4-2 1,4-5 82,-1 0 0,-1 0 0,0-1 0,0-1 0,-1 1 0,0-1 0,-1-1 0,0 1 0,-1-1 0,-1 0-1,1-1 1,-2 1 0,0-1 0,0 0 0,-1 0 0,-1-1 0,1-21 0,-3 34-115,1 1 0,-1-1 0,0 0 0,0 0 0,0 0 0,0 1 0,0-1-1,0 0 1,0 0 0,0 0 0,0 1 0,0-1 0,0 0 0,0 0 0,-1 0 0,1 1 0,0-1 0,-1 0-1,1 0 1,-1 1 0,1-1 0,0 0 0,-1 1 0,1-1 0,-1 1 0,0-1 0,1 1 0,-1-1 0,0 1-1,1-1 1,-1 1 0,0-1 0,1 1 0,-1 0 0,0-1 0,0 1 0,1 0 0,-1 0 0,0-1 0,-1 1-1,1 1-9,-1-1 1,0 1-1,1-1 0,-1 1 0,1 0 0,-1 0 0,1 0 0,0 0 0,-1 0 0,1 0 1,0 0-1,0 0 0,0 1 0,0-1 0,0 0 0,0 1 0,0-1 0,0 1 0,0 1 1,-6 14-14,2 1 0,0-1 1,1 1-1,1 1 0,1-1 1,0 0-1,1 0 0,1 1 1,3 21-1,-3-38-23,0 1-1,0-1 1,0 0-1,0 0 1,0 1 0,1-1-1,-1 0 1,1 0-1,0 1 1,-1-1-1,1 0 1,0 0 0,0 0-1,0 0 1,1 0-1,-1 0 1,0 0-1,1-1 1,-1 1 0,1 0-1,-1-1 1,1 1-1,0-1 1,0 0-1,0 1 1,0-1 0,0 0-1,0 0 1,0 0-1,0 0 1,0-1-1,0 1 1,1-1 0,-1 1-1,0-1 1,0 0-1,1 0 1,2 0-1,0 0 19,1-1 0,-1-1-1,0 1 1,0-1-1,0 1 1,0-1 0,-1-1-1,1 1 1,0-1-1,-1 0 1,0 0 0,1 0-1,-1-1 1,0 1-1,5-8 1,2-4 62,-1 0-1,-1-1 1,-1 0-1,0 0 1,-1-1-1,-1 0 1,0 0 0,-1-1-1,-1 1 1,-1-1-1,-1 0 1,0 0 0,-1-1-1,-2-17 1,-1 28-16,-4 17-103,-3 22-34,7-2 63,0 1 0,2 0 0,5 41 0,-5-69 11,0-1 1,0 1-1,1 0 0,-1 0 0,0-1 1,1 1-1,-1 0 0,1-1 0,0 1 0,0 0 1,-1-1-1,1 1 0,0-1 0,0 0 1,0 1-1,1-1 0,-1 1 0,0-1 0,0 0 1,1 0-1,-1 0 0,1 0 0,-1 0 0,1 0 1,-1 0-1,1-1 0,-1 1 0,1 0 1,0-1-1,0 1 0,-1-1 0,1 0 0,0 0 1,0 1-1,2-2 0,0 1 14,0-1 1,0 0-1,0 0 0,-1 0 0,1-1 1,0 1-1,-1-1 0,0 0 0,1 0 1,-1 0-1,0-1 0,0 1 1,0-1-1,5-5 0,8-11 22,-2 0 0,0-1 0,-1-1 0,-1 0 0,-1-1 0,0 0 0,-2 0 0,9-32 0,-14 152-302,-4-96 266,0-1 1,0 0-1,0 1 0,0-1 1,0 0-1,0 0 0,0 1 1,0-1-1,1 0 0,-1 1 1,1-1-1,-1 0 0,1 0 1,-1 0-1,1 0 0,0 1 1,0-1-1,-1 0 0,1 0 0,2 1 1,-2-1-2,0-1 1,0 0 0,0 0 0,0 0-1,-1 0 1,1 1 0,0-1-1,0 0 1,0-1 0,0 1 0,0 0-1,0 0 1,0 0 0,0-1-1,0 1 1,0 0 0,0-1 0,-1 1-1,1-1 1,0 1 0,1-2-1,3-1 1,0-1 0,0-1-1,0 1 1,-1-1 0,0 0-1,0 0 1,4-6 0,15-30 86,-2 0 1,-3-1-1,-1-1 0,-1-1 1,-3 0-1,-2-1 1,-1 0-1,-3-1 0,-2 1 1,-1-1-1,-5-76 1,-2 112-75,-1 17-43,-1 18-27,-5 69 67,4 156 0,7-236-12,0 0 1,1 1-1,0-1 1,5 17-1,-6-28 5,-1 0 0,1-1 0,0 1 0,0 0-1,0 0 1,0-1 0,0 1 0,1 0 0,-1-1-1,1 0 1,-1 1 0,1-1 0,0 0 0,0 0-1,0 0 1,0 0 0,1 0 0,-1 0 0,0-1 0,1 1-1,0-1 1,-1 1 0,1-1 0,-1 0 0,1 0-1,0 0 1,4 0 0,-5-1 19,-1-1-1,0 1 1,1 0-1,-1-1 1,0 1 0,1-1-1,-1 0 1,0 0-1,0 1 1,1-1 0,-1 0-1,0 0 1,0 0-1,0 0 1,0 0 0,0 0-1,-1 0 1,1-1-1,0 1 1,0 0 0,-1 0-1,1-1 1,-1 1-1,1 0 1,-1-1 0,1 1-1,-1-1 1,0 1-1,0 0 1,0-1 0,0-1-1,2-54 619,-2 47-494,1-13 54,0 17-176,0 1 0,0-1 0,-1 0 0,0 1 0,0-1 1,-1 0-1,0 1 0,1-1 0,-2 1 0,1-1 0,-1 1 0,0 0 0,-2-6 0,3 12-31,1-1-1,0 1 0,0 0 1,-1 0-1,1-1 0,0 1 1,0 0-1,0 0 0,0-1 0,0 1 1,0 0-1,0 0 0,0-1 1,0 1-1,0 0 0,0 0 0,1-1 1,-1 1-1,0 0 0,0 0 1,1-1-1,-1 1 0,1 0 1,-1-1-1,0 1 0,1-1 0,-1 1 1,1 0-1,0-1 0,-1 1 1,1-1-1,1 1 0,3 3 5,1-1 0,0-1-1,0 1 1,0-1 0,0 0-1,1 0 1,-1 0 0,0-1-1,1 0 1,-1-1 0,1 1 0,0-1-1,-1-1 1,1 1 0,-1-1-1,1 0 1,-1 0 0,0-1 0,1 0-1,-1 0 1,7-4 0,-1 1 19,0 0 1,-1-1 0,0-1 0,0 0 0,0 0 0,-1-1 0,0 0-1,-1-1 1,17-19 0,-24 25-3,1-1-1,-1 1 0,0 0 1,0-1-1,0 0 1,-1 1-1,1-1 0,-1 0 1,0 0-1,0 0 0,0 0 1,0 0-1,-1 0 1,0-7-1,0 10 0,0 0 0,-1 0 0,1 0 0,-1 1 0,1-1 0,-1 0 0,1 1 0,-1-1 0,1 0 0,-1 1 0,0-1 0,1 0 0,-1 1-1,0-1 1,0 1 0,1 0 0,-1-1 0,0 1 0,0 0 0,0-1 0,1 1 0,-1 0 0,0 0 0,0 0 0,0-1 0,0 1 0,0 0 0,0 0 0,1 0 0,-1 1 0,0-1 0,0 0 0,0 0 0,0 0 0,0 1 0,1-1 0,-1 0 0,0 1 0,-1 0-1,-35 15 198,30-8-204,-1 0 0,1 1 0,0 0 0,1 1 0,0-1 0,1 1 1,0 0-1,0 0 0,-3 14 0,6-21-21,1 1 1,1-1-1,-1 1 0,0 0 1,1 0-1,0-1 0,0 1 1,0 0-1,0-1 1,1 1-1,-1 0 0,1 0 1,2 5-1,-2-7-18,0 0-1,1 0 1,-1 0 0,1 0 0,-1 0-1,1 0 1,0 0 0,0-1-1,0 1 1,0-1 0,0 1 0,0-1-1,0 0 1,0 0 0,0 0-1,1 0 1,-1 0 0,1 0 0,-1 0-1,0-1 1,1 0 0,3 1-1,1 0-404,-1-1 1,1 1-1,-1-1 0,1-1 0,0 1 0,-1-1 0,0 0 0,1-1 0,11-4 1,22-19-5225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5.641"/>
    </inkml:context>
    <inkml:brush xml:id="br0">
      <inkml:brushProperty name="width" value="0.025" units="cm"/>
      <inkml:brushProperty name="height" value="0.025" units="cm"/>
    </inkml:brush>
  </inkml:definitions>
  <inkml:trace contextRef="#ctx0" brushRef="#br0">7 338 9257,'-1'-14'1046,"0"10"-972,-1-6 178,1 0 1,0 0 0,1 0 0,0 0 0,0 0 0,1 0 0,0 0 0,1 1 0,0-1 0,1 0-1,0 1 1,0 0 0,8-15 0,-2 12-54,1-1 0,1 1 0,-1 1 0,2 0 0,0 0-1,0 1 1,1 1 0,0 0 0,0 1 0,1 0 0,0 1 0,1 1 0,18-6 0,-8 4-134,0 2 0,0 0 0,1 2 0,0 1 0,-1 1 0,1 1 0,35 4 0,-50-2-74,-1 0 0,0 1 0,1 0 0,-1 1 1,0 0-1,0 1 0,-1 0 0,1 0 0,-1 1 0,0 0 1,0 1-1,0 0 0,-1 0 0,0 1 0,0 0 1,-1 1-1,8 9 0,-6-5 36,-1 1 1,0 0-1,-1 1 1,-1-1-1,0 1 1,-1 1-1,0-1 1,-1 1-1,-1-1 1,0 1-1,1 20 0,-3-17 95,0 0-1,-1 0 0,0 0 0,-6 34 0,3-42 65,0 0-1,0 0 1,-1 0-1,0 0 1,-1-1-1,0 0 1,0 0-1,-1 0 1,-12 14-1,1-5 132,-1 0-1,0-2 0,-1 0 0,0-1 0,-23 13 0,29-20-273,-1 0 1,0-1-1,0-1 0,-1 0 0,0-1 0,0 0 0,0-1 0,-29 3 0,43-7-153,0 0 0,-1 0 0,1 0-1,0 0 1,0 0 0,0 0 0,0 0-1,0 0 1,0-1 0,0 1 0,0 0-1,0-1 1,0 1 0,0-1 0,0 1-1,0-1 1,0 1 0,0-1 0,1 0-1,-1 1 1,0-1 0,0 0 0,1 0 0,-1 0-1,0 0 1,1 1 0,-1-1 0,1 0-1,-1 0 1,1 0 0,-1 0 0,1 0-1,0 0 1,-1 0 0,1 0 0,0 0-1,0-2 1,0-2-837,0 0-1,0 0 1,0 0 0,1 0-1,0 0 1,2-9-1,12-22-6429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6.402"/>
    </inkml:context>
    <inkml:brush xml:id="br0">
      <inkml:brushProperty name="width" value="0.025" units="cm"/>
      <inkml:brushProperty name="height" value="0.025" units="cm"/>
      <inkml:brushProperty name="color" value="#E71224"/>
    </inkml:brush>
  </inkml:definitions>
  <inkml:trace contextRef="#ctx0" brushRef="#br0">8 78 11755,'-1'-3'223,"-5"-52"4598,6 54-4686,0 0 0,0 0 0,0 0 0,0 0-1,0 0 1,0 0 0,0 0 0,0 0 0,1 0 0,-1 0 0,0 0 0,1 0-1,-1 0 1,1 0 0,-1 0 0,1 1 0,-1-1 0,2-1 0,-1 2-89,0 0 1,0 0 0,0 0-1,-1 0 1,1 0 0,0 0-1,0 0 1,0 0 0,0 1-1,0-1 1,0 0 0,-1 0 0,1 1-1,0-1 1,0 1 0,0-1-1,-1 1 1,1-1 0,0 1-1,-1-1 1,1 1 0,0 0-1,-1-1 1,1 1 0,-1 0-1,1 1 1,7 7 196,-1 0 1,0 1-1,-1 0 0,0 0 1,-1 0-1,5 14 0,24 73 542,-31-87-742,5 17 62,-5-15-62,0-1 1,1 1-1,0 0 1,1-1-1,10 18 1,-14-27-32,1 0 0,-1 0 0,0-1 0,1 1 0,-1-1 0,1 1 0,0-1 0,0 0 0,-1 1 0,1-1 0,0 0 0,0 0 0,0 0 0,0-1 0,0 1 0,0 0 0,0-1 0,1 1 0,-1-1 0,0 0 0,0 0 0,0 0 0,0 0 0,1 0 0,-1 0 0,0 0 0,0-1 0,0 1 0,0-1 0,0 0 0,0 0 0,0 1 0,0-1 0,0 0 0,0-1 0,0 1 0,3-3 0,3-1-2,0 1 0,0 0 0,1 0 0,0 1 1,0 0-1,0 0 0,0 1 0,10-2 0,-17 4-8,0 0-1,1 0 1,-1-1 0,0 1-1,0 1 1,0-1-1,0 0 1,1 0 0,-1 1-1,0-1 1,0 1-1,0 0 1,0 0-1,0-1 1,0 1 0,0 1-1,0-1 1,-1 0-1,1 0 1,0 1-1,0-1 1,-1 1 0,1-1-1,-1 1 1,0 0-1,1-1 1,-1 1 0,0 0-1,0 0 1,0 0-1,0 0 1,-1 0-1,1 0 1,0 0 0,-1 0-1,1 1 1,-1-1-1,0 0 1,0 4 0,0 0 111,0 0 0,-1 0 1,0 0-1,0 0 0,0 0 1,0-1-1,-1 1 0,0 0 1,-1-1-1,1 1 1,-1-1-1,0 0 0,0 0 1,-1 0-1,1 0 0,-1-1 1,-9 9-1,9-9-5,0-1-1,0 1 0,0-1 1,0 0-1,-1 0 1,1-1-1,-1 1 1,0-1-1,0 0 1,0-1-1,0 1 1,0-1-1,0 0 1,0 0-1,0 0 1,-1-1-1,1 1 0,0-2 1,-1 1-1,-8-2 1,10 1-160,0-1 1,1 0-1,-1 0 0,1 0 1,-1-1-1,1 1 0,0-1 1,0 1-1,0-1 1,0 0-1,1 0 0,-1-1 1,1 1-1,0-1 0,0 1 1,0-1-1,0 1 0,1-1 1,-1 0-1,1 0 0,0 0 1,0 0-1,0 0 1,1 0-1,-1 0 0,1-6 1,0 2-697,0-1 1,0 1 0,0 0 0,1-1 0,3-12 0,-2 16-192,-1 1-1,1-1 1,-1 0 0,1 1 0,1-1 0,-1 1 0,1 0 0,-1 0 0,5-4 0,16-14-7768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6.778"/>
    </inkml:context>
    <inkml:brush xml:id="br0">
      <inkml:brushProperty name="width" value="0.025" units="cm"/>
      <inkml:brushProperty name="height" value="0.025" units="cm"/>
      <inkml:brushProperty name="color" value="#E71224"/>
    </inkml:brush>
  </inkml:definitions>
  <inkml:trace contextRef="#ctx0" brushRef="#br0">1 203 10474,'0'0'3278,"9"0"346,-5 0-3390,0 0 0,1 0 0,-1 0-1,0-1 1,1 1 0,-1-1-1,0 0 1,0-1 0,0 1-1,0-1 1,0 1 0,0-1 0,-1-1-1,1 1 1,0 0 0,-1-1-1,0 0 1,0 0 0,1 0-1,-2 0 1,1 0 0,0 0 0,-1-1-1,1 0 1,-1 1 0,3-8-1,-1 1-170,-1 1-1,0-1 0,0 1 0,-1-1 0,0 0 0,0-12 1,-2 18-53,0 0 0,0 0 1,0 0-1,-1-1 1,1 1-1,-1 0 1,0 0-1,-2-4 1,3 7-2,-1 0 1,1 0-1,-1-1 1,0 1-1,0 0 1,1 0-1,-1 0 1,0 0 0,0 0-1,0 0 1,0 0-1,0 0 1,0 0-1,-1 1 1,1-1-1,0 0 1,0 1-1,-1-1 1,1 1-1,0-1 1,-1 1-1,1-1 1,-2 1-1,1 0 8,0 0 0,0 1-1,0-1 1,0 0-1,0 1 1,0 0-1,0-1 1,0 1 0,0 0-1,0 0 1,0 0-1,1 0 1,-1 1-1,0-1 1,1 0 0,-1 1-1,1-1 1,-1 1-1,1-1 1,0 1-1,0 0 1,0 0 0,-1-1-1,2 1 1,-1 0-1,0 0 1,0 0-1,1 0 1,-1 0 0,1 0-1,-1 4 1,-2 7-15,0 0 0,1 0 0,0 22 1,1-30-3,1 0 1,0 0 0,1 0 0,-1 0-1,1 0 1,0 0 0,0 0 0,1-1-1,-1 1 1,1 0 0,0-1 0,0 1-1,1-1 1,-1 1 0,1-1 0,0 0 0,0 0-1,7 6 1,-5-7-52,-1 0 0,1 0 0,0 0 0,0-1 0,0 1 0,0-1 1,1-1-1,-1 1 0,0-1 0,1 0 0,-1 0 0,1 0 0,-1-1 0,1 0 0,0 0 0,-1 0 0,8-2 0,-7 1-401,1-1 0,0 0 0,0 0-1,-1 0 1,1-1 0,-1 0-1,1 0 1,-1-1 0,0 0 0,-1 0-1,1 0 1,-1-1 0,0 1 0,0-1-1,0-1 1,0 1 0,4-8-1,16-29-5301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7.106"/>
    </inkml:context>
    <inkml:brush xml:id="br0">
      <inkml:brushProperty name="width" value="0.025" units="cm"/>
      <inkml:brushProperty name="height" value="0.025" units="cm"/>
      <inkml:brushProperty name="color" value="#E71224"/>
    </inkml:brush>
  </inkml:definitions>
  <inkml:trace contextRef="#ctx0" brushRef="#br0">52 56 7687,'-6'-8'3871,"2"0"-2628,3 5-824,0 0-1,-1 0 0,1 0 1,-1 1-1,0-1 0,0 0 0,0 1 1,0-1-1,-1 1 0,1 0 1,-1-1-1,1 1 0,-7-3 1,9 5-347,0 0 1,-1 0-1,1 0 1,0 0-1,-1 0 1,1 0-1,0 0 1,0 1-1,-1-1 1,1 0-1,0 0 1,-1 0-1,1 0 1,0 1-1,0-1 1,-1 0-1,1 0 1,0 0-1,0 1 1,-1-1-1,1 0 1,0 0-1,0 1 1,0-1-1,0 0 1,0 1-1,-1-1 1,1 0-1,0 1 1,0-1-1,0 0 1,0 0-1,0 1 1,0-1-1,0 0 1,0 1-1,0-1 1,0 0-1,0 1 1,0-1-1,0 0 1,0 1-1,0-1 1,1 0-1,-1 1 1,2 18-34,6 13 181,3 0 0,0 0 0,2-1 0,2-1 0,22 38 0,-29-55-201,-6-9-8,2 5 12,1-1 1,1 1 0,-1-1-1,2 0 1,7 9 0,-12-16 10,-1 0 0,0 1 0,1-1 0,-1 0 0,0 0 0,1 0 1,-1-1-1,1 1 0,-1 0 0,1 0 0,0-1 0,-1 1 1,1-1-1,0 1 0,-1-1 0,1 0 0,0 0 0,0 0 0,-1 0 1,1 0-1,0 0 0,0 0 0,-1-1 0,1 1 0,0 0 0,-1-1 1,1 0-1,0 1 0,-1-1 0,1 0 0,-1 0 0,1 0 1,-1 0-1,0 0 0,1 0 0,-1 0 0,0 0 0,2-3 1,9-10-39,-1-1 1,0-1-1,-1 0 1,-1-1-1,-1 1 1,0-2-1,-1 1 1,-1-1 0,0 0-1,-2 0 1,0-1-1,-1 1 1,1-28-1,-11 25-2348,6 20 2071,1 0 0,-1 1 0,0-1 0,0 1 0,0-1-1,0 1 1,0-1 0,0 1 0,0 0 0,0 0 0,0-1-1,0 1 1,0 0 0,0 0 0,0 0 0,0 0 0,0 0-1,0 0 1,0 0 0,0 0 0,0 0 0,0 1 0,0-1-1,0 0 1,0 1 0,0-1 0,1 1 0,-3 0 0,-11 11-5020</inkml:trace>
  <inkml:trace contextRef="#ctx0" brushRef="#br0" timeOffset="1">216 266 8488,'0'0'6598,"40"51"-3555,-17-47-1217,9-4-577,0 0-865,4-13-352,1-3-416,-3-2-1666,-5-3-1697,-4-2-1699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7.516"/>
    </inkml:context>
    <inkml:brush xml:id="br0">
      <inkml:brushProperty name="width" value="0.025" units="cm"/>
      <inkml:brushProperty name="height" value="0.025" units="cm"/>
      <inkml:brushProperty name="color" value="#E71224"/>
    </inkml:brush>
  </inkml:definitions>
  <inkml:trace contextRef="#ctx0" brushRef="#br0">101 277 6022,'0'0'6021,"-8"0"-2321,5-1-3528,0 1 1,0 0-1,-1 0 1,1 0-1,0 0 1,0 1-1,-1-1 1,1 1-1,0 0 1,0-1-1,0 2 1,0-1-1,0 0 1,0 1-1,0-1 1,1 1-1,-1 0 1,0 0-1,1 0 1,0 0-1,-1 0 1,1 0-1,0 1 1,0-1-1,0 1 1,0 0-1,1-1 1,-1 1-1,1 0 1,-1 0-1,0 3 1,0-1-88,1-1 1,-1 1 0,1-1 0,0 1-1,0 0 1,0 0 0,1-1-1,-1 1 1,1 0 0,1 0-1,0 6 1,-1-10-80,1 1-1,0 0 1,0-1-1,-1 1 1,1-1-1,0 1 1,0-1 0,0 0-1,1 0 1,-1 1-1,0-1 1,0 0-1,1 0 1,-1 0-1,0 0 1,1 0-1,-1 0 1,1-1 0,0 1-1,-1 0 1,1-1-1,-1 1 1,1-1-1,0 0 1,-1 0-1,1 1 1,0-1-1,0 0 1,-1 0 0,1 0-1,0-1 1,-1 1-1,1 0 1,2-2-1,5 1 12,-1-1 0,0-1-1,1 1 1,-1-2-1,0 1 1,0-1 0,-1 0-1,1-1 1,-1 1-1,8-8 1,12-11 12,29-31 0,-20 17-13,19-18 16,-54 55-32,-1 1 0,1-1 0,-1 0 0,0 1 0,1-1 0,-1 0 0,0 1 1,0-1-1,1 1 0,-1-1 0,0 1 0,0-1 0,1 1 0,-1-1 0,0 1 1,0-1-1,0 1 0,0-1 0,0 1 0,0-1 0,0 1 0,0-1 1,0 1-1,0-1 0,0 0 0,0 1 0,0-1 0,0 1 0,-1-1 0,1 1 1,0 0-1,-3 22 65,1-13-23,1-4 5,-1 0 1,1 0-1,0 0 1,0 0 0,1 0-1,0 0 1,0 0 0,1 1-1,1 7 1,-2-14-30,1 1 0,-1-1-1,1 1 1,-1 0 0,1-1 0,0 0 0,-1 1 0,1-1 0,0 1 0,-1-1 0,1 0-1,0 1 1,-1-1 0,1 0 0,0 0 0,0 1 0,0-1 0,-1 0 0,1 0 0,0 0 0,0 0-1,-1 0 1,1 0 0,0 0 0,0-1 0,-1 1 0,1 0 0,0 0 0,0 0 0,0-1-1,24-10 486,-9 0-374,-1-1 0,0-1 0,-1-1 0,13-15 0,-18 18-411,0 0 0,1 0 1,1 1-1,0 1 0,0-1 0,1 2 0,0 0 1,0 0-1,18-7 0,-29 15 265,0 0 0,0-1 0,-1 1 0,1 0 0,0 0 0,0 0 0,0 0 0,0 0 0,0 0 0,0 0 0,0 0 0,0 1 0,0-1 0,0 0 0,0 0 0,0 1 0,0-1 0,0 1 0,0-1 0,0 1 0,0-1 0,-1 1 0,1-1 0,0 1 0,0 0 0,-1 0 0,1-1 0,-1 1 0,1 0 0,0 0 0,-1 0 0,1-1 0,-1 1 0,0 0 0,1 0 0,-1 1 0,1 0 18,0-1 0,-1 1 0,1-1 0,0 0 1,0 1-1,0-1 0,0 0 0,0 0 0,0 1 0,0-1 0,1 0 0,-1 0 1,0 0-1,1-1 0,-1 1 0,1 0 0,-1 0 0,0-1 0,1 1 0,0-1 1,-1 1-1,3-1 0,1 0-1,0-1 0,0 1 1,-1-1-1,1-1 0,0 1 1,-1-1-1,0 0 0,1 0 1,-1 0-1,0 0 0,0-1 1,0 0-1,0 1 0,7-8 0,45-51-1901,-55 60 1828,28-35-3445,-1-4-2066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7.924"/>
    </inkml:context>
    <inkml:brush xml:id="br0">
      <inkml:brushProperty name="width" value="0.025" units="cm"/>
      <inkml:brushProperty name="height" value="0.025" units="cm"/>
      <inkml:brushProperty name="color" value="#E71224"/>
    </inkml:brush>
  </inkml:definitions>
  <inkml:trace contextRef="#ctx0" brushRef="#br0">135 0 11018,'0'0'5654,"-4"10"-5168,-1 3-280,1 1 1,1 0-1,0 0 1,1 0-1,0 0 1,1 0-1,1 1 1,0-1 0,1 0-1,1 0 1,0 0-1,7 24 1,7 6-44,1 0-1,3-2 1,1 0 0,3-1 0,34 46 0,-56-84-196,1 0-38,-1 0 0,0 0 1,1 0-1,-1 1 0,0-1 0,-1 0 0,1 1 1,-1 0-1,1-1 0,0 6 0,-5-8 20,1-1 0,0 1 1,-1-1-1,1 1 0,-1-1 0,1 0 0,-1 0 0,1 0 0,-1 0 0,1-1 0,-1 1 0,-2-1 0,-10-6 97,0 0-1,0-1 0,0 0 0,1-1 0,1-1 0,-1 0 1,-21-22-1,17 16 394,-7-5 304,-30-28 464,51 45-982,0 0-1,0 0 1,1-1-1,0 0 1,0 1-1,0-1 1,0 0 0,1-1-1,0 1 1,-2-7-1,4 9-149,0 0-1,0 1 1,0-1-1,0 0 1,0 0 0,1 1-1,-1-1 1,1 0-1,0 0 1,0 1-1,0-1 1,0 1 0,0-1-1,0 1 1,1-1-1,-1 1 1,1 0-1,0 0 1,0 0-1,0 0 1,0 0 0,0 0-1,0 0 1,4-2-1,8-5-27,-1 0 0,2 1 0,15-6 0,-16 7 63,99-37-55,-39 16-1361,-4-6-3870,-29 7-2250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8.427"/>
    </inkml:context>
    <inkml:brush xml:id="br0">
      <inkml:brushProperty name="width" value="0.025" units="cm"/>
      <inkml:brushProperty name="height" value="0.025" units="cm"/>
      <inkml:brushProperty name="color" value="#E71224"/>
    </inkml:brush>
  </inkml:definitions>
  <inkml:trace contextRef="#ctx0" brushRef="#br0">1 1 16464,'0'0'1153,"16"56"-609,2-23-288,3 6-63,4 7-1,4 4-64,-1 4-128,10 1 32,1-4-160,-3-2-1954,-2-8-1249,-11-8-737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38.758"/>
    </inkml:context>
    <inkml:brush xml:id="br0">
      <inkml:brushProperty name="width" value="0.025" units="cm"/>
      <inkml:brushProperty name="height" value="0.025" units="cm"/>
      <inkml:brushProperty name="color" value="#E71224"/>
    </inkml:brush>
  </inkml:definitions>
  <inkml:trace contextRef="#ctx0" brushRef="#br0">10 0 9513,'0'0'8392,"-9"48"-7399,9-28 801,0-4-1282,11-5-416,15-1 32,3-8-224,0-2-2787,-3-8-6501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46.028"/>
    </inkml:context>
    <inkml:brush xml:id="br0">
      <inkml:brushProperty name="width" value="0.025" units="cm"/>
      <inkml:brushProperty name="height" value="0.025" units="cm"/>
      <inkml:brushProperty name="color" value="#66CC00"/>
    </inkml:brush>
  </inkml:definitions>
  <inkml:trace contextRef="#ctx0" brushRef="#br0">960 24 4773,'-31'-8'2127,"0"2"0,-1 2 0,-45-2 0,51 6-2035,1 2 1,-1 0-1,1 2 0,-1 0 1,1 2-1,1 1 0,-1 1 1,1 1-1,0 1 0,1 1 1,0 1-1,1 1 0,-27 21 1,12-6 41,2 2-1,1 2 1,1 1 0,2 1 0,1 2 0,2 1-1,2 1 1,1 2 0,-29 61 0,38-64-76,1 1 1,1 1-1,3 1 0,1-1 1,2 2-1,2-1 1,1 1-1,2 0 0,2 0 1,9 81-1,-4-94-21,2 0-1,0 0 1,2-1-1,2 0 0,0-1 1,1 0-1,2-1 0,31 48 1,-33-58-26,1 1 0,0-2 0,1 0-1,1-1 1,0 0 0,1-1 0,0 0 0,1-1 0,0-1 0,1-1 0,0 0 0,0-1 0,1-1 0,22 6-1,-15-8 51,0-1 0,0-2 0,1 0 0,-1-1 0,1-2 0,-1-1 0,0-1 0,0 0 0,0-2 0,0-2 0,-1 0 0,0-1 0,0-1 0,-1-1-1,26-16 1,0-3 143,-2-2-1,-1-2 0,-2-2 0,-1-2 0,67-75 1,-75 72 53,-2-1 0,-1-2 0,-3-1 1,-1-1-1,-2-1 0,22-59 1,-36 75-201,-2 0 0,-1-1 0,-1 0 1,-2-1-1,-1 0 0,-1 0 0,-2 0 0,-2 0 1,0 0-1,-2 0 0,-9-45 0,7 59-106,-1 0 0,0 1 0,-2 0 0,0 0 0,0 1 0,-2 0-1,0 0 1,-1 1 0,0 0 0,-1 1 0,-1 0 0,0 1 0,-1 0 0,0 1-1,-19-14 1,12 14-366,0-1 0,-1 2 0,0 1 0,-1 0 1,0 2-1,0 1 0,-1 0 0,0 2 0,0 0 0,0 2 0,-29-1 0,-47 4-4320,5 7-3641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55.171"/>
    </inkml:context>
    <inkml:brush xml:id="br0">
      <inkml:brushProperty name="width" value="0.025" units="cm"/>
      <inkml:brushProperty name="height" value="0.025" units="cm"/>
      <inkml:brushProperty name="color" value="#66CC00"/>
    </inkml:brush>
  </inkml:definitions>
  <inkml:trace contextRef="#ctx0" brushRef="#br0">1 179 9417,'0'0'10794,"53"-14"-9320,-19-2-450,4-1-383,10-4-417,2 0-160,-4 0 0,4 1-512,-5 3-1666,-11 0-3331,-11 2-5510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56.840"/>
    </inkml:context>
    <inkml:brush xml:id="br0">
      <inkml:brushProperty name="width" value="0.025" units="cm"/>
      <inkml:brushProperty name="height" value="0.025" units="cm"/>
      <inkml:brushProperty name="color" value="#66CC00"/>
    </inkml:brush>
  </inkml:definitions>
  <inkml:trace contextRef="#ctx0" brushRef="#br0">4 0 12075,'0'0'4778,"-1"8"-3726,-1 18-558,1-1 1,2 0-1,1 0 1,5 31-1,29 106 506,-5-31 599,-30-122-1069,4 18 497,-3-23-94,-1-15 613,0-49-1419,3 1 0,3 0 0,2 0 0,30-104 0,-37 159-138,-1-1 0,1 1 0,0 0-1,0 0 1,0 0 0,1 0-1,-1 0 1,1 1 0,0-1-1,0 1 1,0 0 0,0 0-1,1 0 1,0 0 0,-1 0-1,1 1 1,4-3 0,-5 4-2,0 0 1,0 0-1,0 0 0,0 1 1,0-1-1,1 1 1,-1 0-1,0-1 1,0 1-1,0 1 1,0-1-1,0 0 0,0 1 1,0-1-1,1 1 1,-1 0-1,-1 0 1,1 0-1,0 1 0,0-1 1,0 1-1,-1 0 1,1-1-1,4 5 1,-6-5 6,1 1-1,0-1 1,-1 1 0,1 0 0,-1-1 0,0 1 0,1 0-1,-1 0 1,0 0 0,0 0 0,0 0 0,-1 0 0,1 0 0,0 0-1,-1 1 1,1-1 0,-1 0 0,0 0 0,0 0 0,0 1-1,0-1 1,0 0 0,0 0 0,0 1 0,-1-1 0,1 0 0,-1 0-1,0 0 1,0 0 0,0 0 0,0 0 0,0 0 0,0 0-1,0 0 1,0 0 0,-1-1 0,1 1 0,-3 1 0,-4 7 23,0-2-1,-1 1 1,0-1 0,-1-1 0,-14 10 0,15-11-217,-1-1 0,1 0 0,-1-1 0,1 0 0,-22 6 0,30-10 25,-1 1 1,0-1-1,1 0 1,-1 0 0,0 0-1,0 0 1,1 0-1,-1 0 1,0 0-1,1-1 1,-1 1-1,0 0 1,1-1 0,-1 0-1,1 1 1,-1-1-1,1 0 1,-2-1-1,1 1-146,1-1-1,0 1 1,0-1 0,0 0-1,0 0 1,0 1-1,0-1 1,1 0-1,-1 0 1,0 0-1,1 0 1,0 0-1,-1 0 1,1 0-1,0 1 1,0-1 0,0 0-1,0 0 1,1-4-1,3-29-5539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5.971"/>
    </inkml:context>
    <inkml:brush xml:id="br0">
      <inkml:brushProperty name="width" value="0.025" units="cm"/>
      <inkml:brushProperty name="height" value="0.025" units="cm"/>
    </inkml:brush>
  </inkml:definitions>
  <inkml:trace contextRef="#ctx0" brushRef="#br0">24 1 9705,'0'0'7367,"-11"76"-7111,3-40 705,4 1-352,4-2-417,0-5-96,9-4-64,11-5-160,1-8-705,2-9-640,-1-4-513,-5 0-64,-4-14-32,-13-7-1762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57.345"/>
    </inkml:context>
    <inkml:brush xml:id="br0">
      <inkml:brushProperty name="width" value="0.025" units="cm"/>
      <inkml:brushProperty name="height" value="0.025" units="cm"/>
      <inkml:brushProperty name="color" value="#66CC00"/>
    </inkml:brush>
  </inkml:definitions>
  <inkml:trace contextRef="#ctx0" brushRef="#br0">1 59 14350,'0'0'3421,"1"10"-1483,-1-10-1906,1 19 908,2 0 0,1-1-1,8 27 1,-11-42-839,0 1 0,0-1 1,1 1-1,0-1 0,0 0 0,0 1 1,0-1-1,0 0 0,0 0 0,1-1 1,-1 1-1,7 4 0,-8-6-94,1 0 1,0-1-1,0 1 1,0-1-1,-1 1 1,1-1-1,0 0 0,0 0 1,0 0-1,0 0 1,0 0-1,-1 0 1,1 0-1,0-1 1,0 1-1,0-1 0,-1 1 1,1-1-1,0 0 1,0 0-1,-1 0 1,1 0-1,-1 0 1,1 0-1,-1 0 0,1 0 1,-1 0-1,2-3 1,3-2 62,-1 0 1,-1 0 0,1-1-1,-1 0 1,0 1 0,0-2-1,-1 1 1,0 0-1,-1-1 1,3-10 0,7-41 1255,-12 65-1321,0-1 1,0 1-1,1 0 1,-1-1-1,1 1 1,0-1-1,1 1 0,-1-1 1,1 1-1,0-1 1,5 8-1,-5-11 0,-1 0 1,1-1-1,0 1 0,0-1 1,0 1-1,0-1 0,0 0 0,0 0 1,0 1-1,1-2 0,-1 1 1,0 0-1,1 0 0,-1-1 1,0 1-1,1-1 0,-1 0 1,1 0-1,-1 0 0,0 0 0,1 0 1,-1 0-1,1-1 0,-1 1 1,0-1-1,1 0 0,-1 1 1,0-1-1,5-2 0,4-3 19,-1 1 0,1-2 0,-1 1 0,0-1 0,0-1 0,-1 0 0,15-16 0,36-27 40,-60 51-65,0-1 0,1 1 0,-1 0 0,1-1 0,-1 1 0,1 0 0,-1 0 0,1 0 0,-1-1 0,1 1 0,-1 0 0,1 0 0,-1 0 0,1 0 0,0 0 0,-1 0 0,1 0 0,-1 0 0,1 0 0,-1 0 0,1 0 0,-1 0 0,1 1 0,-1-1 0,1 0 0,-1 0 0,1 1 0,-1-1 0,1 0 0,-1 0 0,1 1 0,-1-1 0,0 1 0,1-1 0,-1 0 0,0 1 0,1-1 0,-1 1 0,0-1 0,1 1 0,-1-1 0,0 1 0,0-1 0,0 1 0,1-1 0,-1 1 0,0-1 0,0 1 0,0-1-1,0 1 1,0-1 0,0 1 0,0 0 0,4 47-112,0-11 52,-4-36 64,1-1 0,-1 1 0,1 0 0,0-1 1,-1 1-1,1-1 0,0 1 0,-1-1 0,1 1 0,0-1 0,-1 1 1,1-1-1,0 0 0,0 1 0,0-1 0,0 0 0,-1 0 0,1 1 0,0-1 1,0 0-1,0 0 0,0 0 0,0 0 0,-1 0 0,1 0 0,0-1 1,0 1-1,0 0 0,0 0 0,-1 0 0,1-1 0,0 1 0,0-1 0,0 1 1,-1 0-1,1-1 0,1-1 0,28-20 32,-29 21-50,18-15-623,23-22-2881,-23 9-3636,-15 15 295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57.727"/>
    </inkml:context>
    <inkml:brush xml:id="br0">
      <inkml:brushProperty name="width" value="0.025" units="cm"/>
      <inkml:brushProperty name="height" value="0.025" units="cm"/>
      <inkml:brushProperty name="color" value="#66CC00"/>
    </inkml:brush>
  </inkml:definitions>
  <inkml:trace contextRef="#ctx0" brushRef="#br0">1 49 17168,'0'0'7116,"8"-6"-6833,1 0-456,1 1-1,0 0 0,0 0 0,0 1 1,0 0-1,1 1 0,0 0 1,-1 1-1,1 0 0,0 1 1,0 0-1,21 1 0,-12 0-1353,-11-1 599,0 1 1,0-1 0,-1 2-1,1-1 1,0 1-1,0 1 1,-1-1 0,1 2-1,-1-1 1,12 5 0,-20-5 1214,1-1 1,0 0 0,0 0-1,-1 0 1,1 0 0,0 0-1,-1 1 1,1-1-1,-1 0 1,0 0 0,1 1-1,-1-1 1,0 0 0,0 1-1,0-1 1,0 0 0,0 1-1,0-1 1,0 0 0,0 1-1,0-1 1,-1 2 0,-8 31 4683,8-33-5027,-4 16 559,0 0 0,1 0 0,1 0 0,1 0 0,0 0 0,1 1 1,2 20-1,-1-38-497,0 1-1,0 0 1,1 0 0,-1-1 0,0 1-1,0 0 1,1-1 0,-1 1 0,1 0 0,-1-1-1,0 1 1,1 0 0,-1-1 0,1 1-1,0-1 1,-1 1 0,1-1 0,-1 1 0,1-1-1,0 0 1,-1 1 0,1-1 0,0 0 0,-1 1-1,1-1 1,0 0 0,1 0 0,30 2 192,-22-2-149,0-2-1,0 0 1,-1 0-1,12-4 1,34-23 45,-52 27-361,0 0 0,-1 0 0,1 0 1,0 0-1,-1-1 0,1 1 0,-1-1 1,0 1-1,0-1 0,0 0 0,0 0 0,0 0 1,-1 0-1,1 0 0,1-6 0,-3 8 19,0 0 1,0 1-1,0-1 0,0 0 0,0 1 0,0-1 0,0 0 0,0 0 0,0 1 0,0-1 0,0 0 1,-1 1-1,1-1 0,0 0 0,0 1 0,-1-1 0,1 1 0,0-1 0,-1 0 0,1 1 0,-1-1 1,1 1-1,-1-1 0,1 1 0,-1-1 0,1 1 0,-1 0 0,1-1 0,-1 1 0,0 0 0,0-1 1,-19-7-6571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58.058"/>
    </inkml:context>
    <inkml:brush xml:id="br0">
      <inkml:brushProperty name="width" value="0.025" units="cm"/>
      <inkml:brushProperty name="height" value="0.025" units="cm"/>
      <inkml:brushProperty name="color" value="#66CC00"/>
    </inkml:brush>
  </inkml:definitions>
  <inkml:trace contextRef="#ctx0" brushRef="#br0">1 156 10634,'0'0'13197,"55"-36"-12941,-16 25-128,-1 3-32,-4-1-1089,-4-1-2690,-5-1-5062</inkml:trace>
  <inkml:trace contextRef="#ctx0" brushRef="#br0" timeOffset="1">283 0 16720,'0'0'8968,"-6"57"-7751,8-39-576,7 0-481,2-1-128,-2 4-288,2-2-1602,-3 1-1345,-6-1-1633,-2-1-5478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58.594"/>
    </inkml:context>
    <inkml:brush xml:id="br0">
      <inkml:brushProperty name="width" value="0.025" units="cm"/>
      <inkml:brushProperty name="height" value="0.025" units="cm"/>
      <inkml:brushProperty name="color" value="#66CC00"/>
    </inkml:brush>
  </inkml:definitions>
  <inkml:trace contextRef="#ctx0" brushRef="#br0">0 0 13837,'0'0'3411,"1"10"-1275,36 252 3578,-16-129-5038,-16-36 44,-7-93 82,-3-13-375,-3-15-81,3-27-605,2 1-1,3-1 1,1 0-1,11-65 1,-10 105 168,0 0 1,1 0-1,0 1 0,0-1 1,1 1-1,6-13 0,-8 20 82,0 0-1,0 0 1,0 0-1,1 1 1,-1-1-1,1 1 0,-1-1 1,1 1-1,0 0 1,0 0-1,0 0 0,0 0 1,0 1-1,0-1 1,0 1-1,1 0 0,-1 0 1,0 0-1,1 0 1,-1 1-1,1-1 0,-1 1 1,6 0-1,-1 1-12,1 0 0,-1 0 0,1 1 0,-1 0 0,0 0-1,1 1 1,-1 0 0,11 6 0,-17-8 24,0 0 0,0 0 0,0 0 0,0 0 0,0 0 0,0 1 0,0-1 0,-1 0 0,1 1 0,0 0 0,-1-1 0,1 1 0,-1 0 0,0 0 0,0-1 0,1 1 0,-1 0 0,0 0 0,-1 1 0,1-1 0,0 0 0,-1 0 0,1 0 0,-1 0 0,1 1 0,-1-1 0,0 0 0,0 0 0,0 1 0,0-1 0,-1 0 0,1 0 0,-1 0 0,1 1 0,-1-1 0,0 0 0,-1 4 0,0-4 65,-1 1-1,1 0 0,0-1 0,-1 1 1,1-1-1,-1 0 0,0 0 1,0 0-1,0 0 0,0 0 0,0-1 1,0 1-1,-1-1 0,1 0 0,0 0 1,-1 0-1,-6 0 0,-3 1-17,-1-1 0,0 0 0,-15-2-1,28 2-281,-1-1 0,1-1 0,0 1 0,0 0 0,-1 0 0,1 0 0,0-1 0,0 1 0,0 0 0,-1-1 0,1 1 0,0-1 0,0 0 0,0 1 0,0-1 0,0 0 0,0 1 0,0-1 0,-1-2 0,-7-6-5495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2:59.305"/>
    </inkml:context>
    <inkml:brush xml:id="br0">
      <inkml:brushProperty name="width" value="0.025" units="cm"/>
      <inkml:brushProperty name="height" value="0.025" units="cm"/>
      <inkml:brushProperty name="color" value="#66CC00"/>
    </inkml:brush>
  </inkml:definitions>
  <inkml:trace contextRef="#ctx0" brushRef="#br0">1 0 5605,'0'0'15610,"9"4"-14100,-3-1-1294,0 0 0,0 0 0,-1 1-1,0-1 1,1 1 0,-1 0-1,-1 1 1,1-1 0,-1 1-1,1 0 1,-2 0 0,1 0-1,0 1 1,2 6 0,7 13 15,-9-16-341,0-1 1,0 0 0,1 0 0,0 0-1,0 0 1,1-1 0,0 0-1,8 7 1,-12-23-6606,-2 8 5721,0-19-5390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00.198"/>
    </inkml:context>
    <inkml:brush xml:id="br0">
      <inkml:brushProperty name="width" value="0.025" units="cm"/>
      <inkml:brushProperty name="height" value="0.025" units="cm"/>
      <inkml:brushProperty name="color" value="#66CC00"/>
    </inkml:brush>
  </inkml:definitions>
  <inkml:trace contextRef="#ctx0" brushRef="#br0">1 445 6342,'0'0'13373,"9"4"-12231,-5-2-1071,1 0 1,-1 0-1,1 0 1,0 0-1,-1-1 0,1 0 1,0 0-1,0 0 1,0 0-1,0-1 0,0 0 1,0 0-1,1 0 1,-1-1-1,0 1 0,-1-1 1,1-1-1,0 1 1,0-1-1,0 1 0,-1-1 1,1-1-1,5-3 1,-4 2-58,1-1 0,-1 0 0,-1 0 0,1-1 0,-1 1 1,0-1-1,0-1 0,-1 1 0,1-1 0,-2 1 0,1-1 1,-1-1-1,0 1 0,0 0 0,-1-1 0,0 1 0,0-1 1,-1 1-1,0-1 0,0 0 0,-1 0 0,0-8 0,0 15-14,0 0-1,0 1 0,1-1 0,-1 1 0,0-1 0,0 0 1,0 1-1,0-1 0,0 0 0,0 1 0,0-1 1,-1 1-1,1-1 0,0 0 0,0 1 0,0-1 1,-1 1-1,1-1 0,0 0 0,0 1 0,-1-1 0,1 1 1,-1-1-1,1 1 0,0 0 0,-1-1 0,1 1 1,-1-1-1,1 1 0,-1 0 0,1-1 0,-1 1 1,1 0-1,-1-1 0,0 1 0,1 0 0,-1 0 0,1 0 1,-1-1-1,0 1 0,1 0 0,-1 0 0,0 0 1,1 0-1,-1 0 0,1 0 0,-1 0 0,0 1 1,1-1-1,-1 0 0,1 0 0,-1 0 0,0 1 0,1-1 1,-1 0-1,1 0 0,-1 1 0,1-1 0,-1 1 1,-2 1-9,-1 0 0,2 0 0,-1 0 0,0 0 0,0 1 0,1-1 0,-1 1 0,1 0 0,-3 4 0,-3 8 18,2 0 0,0 1 0,0 0 0,1 0 1,1 1-1,1-1 0,1 1 0,0 0 1,1 0-1,1 24 0,0-39-6,0-1 0,1 1 0,-1 0 0,1-1 0,-1 1 0,1-1 0,-1 1 0,1 0 0,0-1 0,0 0 0,0 1 0,0-1 0,0 1 0,0-1 0,0 0 0,0 0 0,0 0 0,1 0 0,-1 0 0,0 0 0,1 0 0,-1 0 0,1 0 0,-1 0 0,1-1 0,-1 1 0,1-1 0,0 1 0,-1-1 0,1 0 0,-1 0 0,1 1 0,0-1 0,-1 0 0,1 0 0,0-1 0,-1 1 0,4-1 0,1 0 37,0 0 0,0 0 0,0 0 0,-1-1 0,1 0 0,0 0 0,-1-1 1,0 1-1,10-8 0,-2-1 39,0-1 0,-1-1 0,-1 0 1,0-1-1,0 0 0,-2-1 0,0 0 0,0 0 0,11-33 1,-11 25 188,-2-1 0,-1 0 0,0-1 0,-2 0 1,-1 1-1,0-34 0,-9 20-156,5 37-112,1 1-1,0-1 1,0 1-1,-1-1 0,1 1 1,0-1-1,0 1 0,-1 0 1,1-1-1,0 1 0,-1 0 1,1-1-1,-1 1 1,1 0-1,0-1 0,-1 1 1,1 0-1,-1 0 0,1-1 1,-1 1-1,1 0 1,-1 0-1,1 0 0,-1 0 1,0-1-1,0 2-7,0-1 1,-1 1-1,1-1 0,0 1 1,0-1-1,0 1 0,0-1 1,0 1-1,0 0 0,0 0 1,0 0-1,0-1 0,0 1 1,0 0-1,-1 2 0,-4 6 0,0 0-1,1 0 0,0 1 0,0 0 0,1-1 1,0 1-1,1 1 0,0-1 0,-2 16 1,2-5 4,0 1 1,2 0-1,2 38 1,-1-57 1,1-1 1,-1 1 0,1-1-1,-1 1 1,1-1-1,0 1 1,0-1-1,0 1 1,0-1-1,0 0 1,0 0 0,1 1-1,-1-1 1,1 0-1,0 0 1,-1 0-1,1-1 1,0 1-1,4 2 1,-2-1 6,0-1 1,0 0-1,1-1 0,-1 1 1,0-1-1,1 0 0,-1 0 1,1 0-1,0 0 0,6-1 0,-2 0 10,1 0-1,-1-1 0,0 0 1,0-1-1,0 0 0,0 0 1,-1-1-1,1 0 0,-1-1 0,16-8 1,-8-1-4,-2 1 0,1-2 0,-2 0 0,0-1 0,0 0 0,-1-1 0,16-30 0,-7 7 34,-2 0 0,19-58 1,-38 96-46,5-23 118,-6 23-112,-1 1 0,1-1 1,0 1-1,0-1 0,-1 1 1,1-1-1,0 1 0,-1 0 1,1 0-1,0 0 0,-1 0 1,1 0-1,-1 0 0,1 0 0,-3 0 1,4 0-34,-25-22 113,22 23-97,0 0 1,1-1-1,-1 1 1,0 0-1,1 1 1,-1-1-1,1 0 1,-1 1 0,1 0-1,0-1 1,-1 1-1,1 0 1,0 0-1,0 0 1,0 0-1,1 1 1,-1-1 0,1 0-1,-1 1 1,1-1-1,0 1 1,-1 0-1,1-1 1,1 1-1,-1 0 1,0 0 0,0 3-1,-4 17 173,0-1 0,-2 31 0,5-37 40,-2 35 748,2 69 0,2-118-936,0 0 0,0 1 0,0-1 0,1 0 1,-1 1-1,1-1 0,-1 0 0,1 1 0,0-1 0,0 0 0,0 0 0,0 0 0,0 0 0,1 0 1,-1 0-1,1 0 0,-1 0 0,1-1 0,0 1 0,0-1 0,-1 1 0,1-1 0,0 1 0,0-1 1,0 0-1,1 0 0,-1 0 0,0 0 0,0 0 0,1-1 0,-1 1 0,0-1 0,1 0 0,-1 1 1,0-1-1,1 0 0,-1 0 0,0 0 0,1-1 0,3 0 0,3 0-330,0-1 0,0 1 0,0-2-1,0 1 1,0-2 0,-1 1 0,1-1 0,-1 0-1,12-8 1,6-12-4403,-9-2-4004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01.067"/>
    </inkml:context>
    <inkml:brush xml:id="br0">
      <inkml:brushProperty name="width" value="0.025" units="cm"/>
      <inkml:brushProperty name="height" value="0.025" units="cm"/>
      <inkml:brushProperty name="color" value="#66CC00"/>
    </inkml:brush>
  </inkml:definitions>
  <inkml:trace contextRef="#ctx0" brushRef="#br0">1 40 11531,'9'60'7627,"-6"-51"-7051,-1 0 0,1 1 0,1-1 0,7 13 0,-10-19-550,0 0 0,1-1 0,0 1 0,-1-1 0,1 1-1,0-1 1,0 0 0,0 0 0,1 0 0,-1 0 0,0 0-1,1 0 1,-1-1 0,1 1 0,0-1 0,0 0 0,-1 1-1,1-1 1,0-1 0,0 1 0,0 0 0,0-1 0,0 1-1,0-1 1,0 0 0,0 0 0,0 0 0,0 0 0,0-1-1,0 1 1,0-1 0,0 0 0,0 0 0,-1 0 0,1 0-1,0 0 1,0-1 0,3-2 0,1 0 49,0-1 1,-1 1-1,0-1 0,0 0 1,-1-1-1,1 1 1,-1-1-1,7-11 0,32-58 194,-30 49-234,-14 25-42,0 1-1,0 0 1,0-1-1,0 1 1,0-1-1,1 1 1,-1 0-1,0 0 1,0-1-1,0 1 1,0 0-1,1-1 1,-1 1-1,0 0 1,0 0-1,1-1 1,-1 1-1,0 0 1,0 0-1,1-1 1,-1 1 0,0 0-1,1 0 1,-1 0-1,0 0 1,1 0-1,-1-1 1,0 1-1,1 0 1,-1 0-1,0 0 1,1 0-1,-1 0 1,0 0-1,1 0 1,-1 0-1,0 0 1,1 0-1,-1 0 1,1 1-1,8 15-15,1 35 285,-9-44-231,1 5 51,0 0 0,1 0 0,1 0 1,6 17-1,-9-28-48,-1 1 0,1-1 0,-1 1 0,1-1 0,0 0 0,-1 1 1,1-1-1,0 0 0,0 1 0,0-1 0,0 0 0,0 0 0,0 0 0,0 0 0,1 0 0,-1 0 1,0 0-1,0-1 0,1 1 0,-1 0 0,1-1 0,-1 1 0,0-1 0,1 1 0,-1-1 0,1 0 1,-1 0-1,1 1 0,-1-1 0,1 0 0,-1 0 0,1-1 0,-1 1 0,1 0 0,-1 0 0,1-1 1,-1 1-1,1-1 0,-1 1 0,1-1 0,-1 0 0,0 1 0,1-1 0,-1 0 0,0 0 0,0 0 1,0 0-1,2-2 0,15-15 271,-1 0 0,27-36 0,22-24-281,-64 76-66,0 0-1,-1 0 1,1 1-1,0-1 1,0 1-1,0 0 1,0 0 0,0-1-1,1 1 1,-1 0-1,0 1 1,4-2-1,-5 2 38,0 0-1,0 0 1,0 0-1,0 0 1,0 0-1,0 0 0,0 1 1,0-1-1,0 0 1,0 1-1,0-1 1,0 0-1,0 1 1,0-1-1,0 1 1,-1 0-1,1-1 1,0 1-1,0 0 0,1 0 1,2 5-2,0 1-1,-1-1 1,1 0 0,-1 1-1,0 0 1,3 12 0,-5-14-179,1 1 1,-1-1 0,1 0-1,0-1 1,1 1 0,-1 0-1,1-1 1,0 1-1,5 6 1,-7-11 46,0 1 1,-1-1-1,1 1 0,0-1 0,0 1 1,0-1-1,-1 0 0,1 0 0,0 1 1,0-1-1,0 0 0,0 0 0,0 0 1,-1 0-1,1 0 0,0 0 1,0 0-1,0 0 0,0 0 0,0 0 1,-1-1-1,1 1 0,0 0 0,0-1 1,0 1-1,-1 0 0,1-1 0,0 1 1,0-1-1,-1 1 0,1-1 0,0 1 1,-1-1-1,1 0 0,-1 1 0,1-1 1,0-1-1,17-33-6014,-14 25 3522,10-18-5510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01.413"/>
    </inkml:context>
    <inkml:brush xml:id="br0">
      <inkml:brushProperty name="width" value="0.025" units="cm"/>
      <inkml:brushProperty name="height" value="0.025" units="cm"/>
      <inkml:brushProperty name="color" value="#66CC00"/>
    </inkml:brush>
  </inkml:definitions>
  <inkml:trace contextRef="#ctx0" brushRef="#br0">28 0 11082,'-3'8'3812,"-3"10"-2746,1 0 1,1 1-1,0-1 0,2 1 1,0 0-1,1 0 0,2 35 1,-1-53-1057,1 1 0,-1 0 0,0-1 0,1 1 0,0 0 0,-1-1 1,1 1-1,0-1 0,0 1 0,0-1 0,0 1 0,0-1 0,0 0 0,0 1 0,0-1 1,0 0-1,1 0 0,-1 0 0,0 0 0,1 0 0,-1 0 0,1 0 0,-1-1 0,1 1 1,0 0-1,-1-1 0,1 1 0,1-1 0,6 1-22,-1 0 1,1-1-1,0 0 1,15-2-1,23 0-206,-45 2 201,0 0 0,-1 0-1,1 0 1,0 1 0,0-1 0,0 0-1,0 1 1,0 0 0,-1 0-1,1-1 1,0 1 0,-1 0 0,1 0-1,-1 0 1,1 1 0,-1-1-1,3 2 1,-2 0 73,0 0-1,0 0 1,-1-1-1,1 1 1,-1 0-1,1 1 1,-1-1 0,0 0-1,0 0 1,-1 0-1,1 1 1,-1-1-1,1 0 1,-1 1-1,0-1 1,0 0-1,-1 1 1,1-1-1,-1 0 1,1 1 0,-1-1-1,0 0 1,0 0-1,-1 0 1,1 0-1,-1 0 1,1 0-1,-1 0 1,0 0-1,-3 3 1,2-2 87,-1-1 1,1 1-1,-1 0 1,0-1-1,0 0 1,0 0-1,-1 0 0,1-1 1,-1 1-1,0-1 1,1 0-1,-1 0 1,0-1-1,0 1 0,0-1 1,0 0-1,0-1 1,-11 1-1,15-1-242,0 0 0,0 0 0,0 0 0,1-1-1,-1 1 1,0 0 0,0-1 0,0 1 0,0-1 0,0 1 0,0-1-1,1 1 1,-1-1 0,0 0 0,1 1 0,-1-1 0,0 0 0,1 0-1,-1 1 1,0-1 0,1 0 0,0 0 0,-1 0 0,1 0 0,-1 1-1,1-1 1,0 0 0,0 0 0,-1 0 0,1 0 0,0 0 0,0-1-1,1-36-7312,-1 37 7083,5-23-6467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01.744"/>
    </inkml:context>
    <inkml:brush xml:id="br0">
      <inkml:brushProperty name="width" value="0.025" units="cm"/>
      <inkml:brushProperty name="height" value="0.025" units="cm"/>
      <inkml:brushProperty name="color" value="#66CC00"/>
    </inkml:brush>
  </inkml:definitions>
  <inkml:trace contextRef="#ctx0" brushRef="#br0">70 104 8072,'0'0'12075,"8"-5"-9934,25-18-369,-32 22-1705,0-1-1,1 1 1,-1 0-1,0-1 1,0 1-1,0-1 1,0 0-1,0 1 1,0-1-1,0 0 1,-1 0-1,1 0 1,-1 1-1,1-1 1,-1 0-1,0 0 1,1 0-1,-1 0 1,0 0-1,0 0 1,-1 0-1,1 0 1,0 1-1,-1-1 1,1 0-1,-1 0 1,1 0-1,-1 0 1,0 1-1,0-1 1,0 0-1,0 1 1,0-1-1,0 1 1,0-1-1,0 1 1,-1-1-1,1 1 1,-1 0-1,1 0 1,-1 0-1,1 0 1,-1 0-1,0 0 1,1 0-1,-1 0 1,-4-1-1,3 3-74,-1-1 0,1 1 0,-1 0 0,1 0 0,-1 0 0,1 1 0,-1-1 0,1 1 0,0-1-1,0 1 1,0 0 0,0 0 0,0 1 0,0-1 0,1 1 0,-1-1 0,1 1 0,0 0-1,-1 0 1,1 0 0,0 0 0,1 0 0,-1 1 0,1-1 0,-2 6 0,-1-1 4,1 1 0,0 0 0,0-1 0,1 1 0,0 0 0,1 0 0,0 0 0,1 1 0,0 12 0,0-20 6,1-1 1,-1 0 0,0 0 0,0 0 0,1 0 0,-1 1 0,1-1 0,-1 0 0,1 0 0,0 0 0,-1 0 0,1 0 0,0 0-1,0 0 1,0 0 0,0-1 0,0 1 0,0 0 0,0 0 0,0-1 0,0 1 0,0 0 0,2 0 0,0 0 3,0 0 0,1 0 0,-1-1 0,1 1 1,-1-1-1,1 0 0,0 0 0,4 0 0,1-1-40,1-1 0,0 0-1,-1 0 1,1-1 0,11-5-1,-5 0-803,-1 0-1,1-1 0,19-16 1,11-21-8913,-26 17-894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02.073"/>
    </inkml:context>
    <inkml:brush xml:id="br0">
      <inkml:brushProperty name="width" value="0.025" units="cm"/>
      <inkml:brushProperty name="height" value="0.025" units="cm"/>
      <inkml:brushProperty name="color" value="#66CC00"/>
    </inkml:brush>
  </inkml:definitions>
  <inkml:trace contextRef="#ctx0" brushRef="#br0">6 1 8488,'0'0'7351,"-2"8"-3694,0 5-2810,1 0 0,1 0 0,-1 1 1,2-1-1,0 0 0,1 0 0,0 0 0,0 0 1,6 14-1,-1-6-679,2-1 0,14 26 0,-22-42-161,1 0 0,0-1 0,0 1 0,0-1 0,1 0 0,-1 0 0,1 0 0,0 0 0,0 0 0,0-1 0,0 1 0,0-1 0,0 1 0,1-1 0,-1 0 0,1-1 0,0 1 0,-1-1 0,1 1 0,8 0 0,-10-2 14,0-1 1,0 1-1,0-1 1,0 1-1,0-1 0,0 0 1,0 0-1,0 0 1,0-1-1,0 1 0,-1 0 1,1-1-1,0 1 1,-1-1-1,1 1 1,-1-1-1,1 0 0,-1 1 1,0-1-1,1-3 1,23-45 106,-20 38-108,5-9 11,-1-1 0,-2-1 0,11-45 0,-13 6-5904,-12 65-4922,-1 7-1141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6.305"/>
    </inkml:context>
    <inkml:brush xml:id="br0">
      <inkml:brushProperty name="width" value="0.025" units="cm"/>
      <inkml:brushProperty name="height" value="0.025" units="cm"/>
    </inkml:brush>
  </inkml:definitions>
  <inkml:trace contextRef="#ctx0" brushRef="#br0">0 213 897,'0'0'8509,"8"5"-7607,-5-2-737,1-1 0,-1 0 0,1 0-1,0 0 1,-1 0 0,1-1 0,0 1-1,0-1 1,0 0 0,0 0 0,0 0-1,1-1 1,-1 0 0,0 1 0,0-2-1,0 1 1,0 0 0,1-1 0,-1 0-1,0 1 1,0-2 0,0 1 0,0 0 0,-1-1-1,1 0 1,0 0 0,-1 0 0,5-3-1,0-2-101,-1 0-1,0-1 1,-1 0 0,0 0-1,0 0 1,-1 0-1,0-1 1,0 0-1,-1 0 1,0-1 0,0 1-1,-1-1 1,-1 0-1,0 0 1,0 0 0,-1 0-1,1-14 1,-2 23 10,0-1 1,0 0-1,0 1 1,0-1 0,0 0-1,0 0 1,-1 1-1,1-1 1,0 1 0,-1-1-1,0 0 1,1 1-1,-1-1 1,0 1-1,0-1 1,0 1 0,0-1-1,0 1 1,0 0-1,0 0 1,0-1 0,0 1-1,-1 0 1,1 0-1,0 0 1,-1 0-1,1 0 1,-1 1 0,1-1-1,-1 0 1,1 1-1,-1-1 1,0 1 0,1 0-1,-1-1 1,0 1-1,1 0 1,-1 0-1,-3 0 1,2 0-36,-1 1 1,0-1-1,1 1 1,-1 0-1,1 0 1,-1 0-1,1 1 1,-1-1-1,1 1 1,0 0-1,0 0 0,0 0 1,0 0-1,0 0 1,0 1-1,0-1 1,-2 5-1,-1 3 70,0 0 0,1 0 0,0 0 0,1 1 0,0 0 0,1 0 0,0 0 0,-1 16 0,2-18-24,1 0 1,1 0-1,-1 0 1,1 0-1,1 0 1,0 0-1,0 0 1,1 0-1,0 0 1,0-1-1,5 11 1,-4-14-49,1-1 0,-1 0 0,1 0 0,1 0 0,-1 0 0,0 0 0,1-1 0,-1 0 0,1 0 1,0 0-1,0-1 0,1 1 0,-1-1 0,0 0 0,1-1 0,-1 1 0,1-1 0,-1 0 0,1-1 0,0 1 0,-1-1 0,1 0 0,0-1 0,-1 1 0,8-3 0,-7 2-141,0 0 1,1 0-1,-1-1 0,0 0 0,0 0 0,0-1 0,0 1 0,-1-1 0,1-1 0,6-4 0,-9 6-188,-1-1 0,1 1 0,-1-1 0,1 0 0,-1 1-1,0-1 1,0 0 0,0-1 0,0 1 0,0 0 0,-1 0-1,0-1 1,1 1 0,-1-1 0,-1 1 0,1-1 0,0 1-1,-1-6 1,-1-26-5883,-6-5-2254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02.449"/>
    </inkml:context>
    <inkml:brush xml:id="br0">
      <inkml:brushProperty name="width" value="0.025" units="cm"/>
      <inkml:brushProperty name="height" value="0.025" units="cm"/>
      <inkml:brushProperty name="color" value="#66CC00"/>
    </inkml:brush>
  </inkml:definitions>
  <inkml:trace contextRef="#ctx0" brushRef="#br0">0 0 4933,'0'0'10826,"0"54"-7335,0-43-1345,0-2-704,9-4-481,7-1-609,2-4-256,7 0-384,-1 0-1890,0-13-1602,3-3-2690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02.812"/>
    </inkml:context>
    <inkml:brush xml:id="br0">
      <inkml:brushProperty name="width" value="0.025" units="cm"/>
      <inkml:brushProperty name="height" value="0.025" units="cm"/>
      <inkml:brushProperty name="color" value="#66CC00"/>
    </inkml:brush>
  </inkml:definitions>
  <inkml:trace contextRef="#ctx0" brushRef="#br0">100 51 16111,'0'0'4356,"-10"4"-3026,2-1-1093,0 1 1,0 0 0,0 0 0,1 1-1,-1 0 1,-7 7 0,12-10-203,1 0 1,0 0-1,0 0 1,0 0-1,0 0 0,0 0 1,0 1-1,1-1 0,-1 1 1,1-1-1,0 1 1,0-1-1,0 1 0,0 0 1,0 0-1,0-1 1,1 1-1,-1 0 0,1 0 1,0 0-1,0 0 0,0 0 1,0 0-1,1-1 1,-1 1-1,1 0 0,-1 0 1,3 3-1,-3-4-27,1-1 1,0 0-1,0 0 0,0 0 0,1 0 0,-1 0 1,0 0-1,0 0 0,0 0 0,1 0 0,-1 0 1,0-1-1,1 1 0,-1 0 0,1-1 0,-1 1 1,1-1-1,-1 0 0,1 1 0,-1-1 0,1 0 1,-1 0-1,1 0 0,-1 0 0,1 0 0,0-1 1,-1 1-1,1 0 0,-1-1 0,1 1 0,-1-1 1,0 1-1,3-2 0,4-1 17,-1 0-1,0-1 1,0 1 0,0-1 0,7-6-1,-6 3-90,0 1 0,-1-1 0,0-1 0,0 1 0,0-1 0,-1-1 0,-1 1 0,1-1 0,-1 0 0,4-10 0,-9 18 125,-2 33 181,2-31-218,-1 0 0,1 0-1,0 0 1,-1 0 0,1-1 0,0 1-1,0 0 1,0 0 0,0 0-1,0 0 1,0 0 0,0 0 0,0 0-1,0 0 1,0 0 0,1 0 0,-1-1-1,0 1 1,0 0 0,1 0-1,-1 0 1,1 0 0,-1-1 0,1 1-1,-1 0 1,2 1 0,-1-2 1,0 0 0,0 0 0,0 0 0,1 0 0,-1 0 0,0 0 0,0 0 0,0 0-1,1 0 1,-1 0 0,0-1 0,0 1 0,0 0 0,0-1 0,0 1 0,0-1 0,2-1 0,56-41 139,-45 33-352,-5 2-67,32-19-633,-41 27 881,1-1-1,0 1 1,0-1-1,0 1 1,0 0 0,0-1-1,0 1 1,0 0-1,0 0 1,0 0 0,0 0-1,0 0 1,0 0-1,0 0 1,0 0 0,0 0-1,0 1 1,0-1-1,0 0 1,0 0 0,0 1-1,-1-1 1,1 1-1,0-1 1,0 1 0,0-1-1,0 1 1,-1 0-1,1-1 1,0 1 0,-1 0-1,1 0 1,0-1-1,-1 1 1,1 0 0,-1 0-1,1 0 1,-1 0-1,0 0 1,1 1 0,-1-1 31,1 1 1,-1-1 0,1 0-1,-1 1 1,1-1 0,0 1 0,0-1-1,-1 0 1,1 0 0,0 1-1,0-1 1,0 0 0,0 0-1,0 0 1,1 0 0,-1 0 0,0 0-1,0-1 1,1 1 0,-1 0-1,0 0 1,1-1 0,-1 1 0,1-1-1,-1 1 1,1-1 0,-1 0-1,1 0 1,-1 0 0,1 0-1,-1 0 1,1 0 0,-1 0 0,1 0-1,-1 0 1,1-1 0,-1 1-1,1 0 1,-1-1 0,2 0-1,26-17-1652,-3-4-4746,-19 16 2754,6-6-4322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03.343"/>
    </inkml:context>
    <inkml:brush xml:id="br0">
      <inkml:brushProperty name="width" value="0.025" units="cm"/>
      <inkml:brushProperty name="height" value="0.025" units="cm"/>
      <inkml:brushProperty name="color" value="#66CC00"/>
    </inkml:brush>
  </inkml:definitions>
  <inkml:trace contextRef="#ctx0" brushRef="#br0">0 372 8488,'0'0'10282,"8"-7"-10170,36-34-310,-43 40 179,-1 1-1,0 0 0,1-1 1,-1 1-1,0-1 0,1 1 1,-1 0-1,1-1 0,-1 1 1,1 0-1,-1-1 0,1 1 1,-1 0-1,1 0 0,-1 0 1,1-1-1,-1 1 0,1 0 0,-1 0 1,1 0-1,-1 0 0,1 0 1,-1 0-1,1 0 0,-1 0 1,1 0-1,-1 0 0,1 0 1,-1 0-1,1 0 0,-1 1 1,1-1-1,0 0 0,7 18 1514,-7-17-1401,-1 1 0,0-1 0,0 1 0,1-1-1,-1 0 1,1 1 0,-1-1 0,1 1 0,0-1-1,0 0 1,-1 0 0,1 0 0,0 1 0,0-1-1,0 0 1,0 0 0,1 0 0,-1 0 0,0 0-1,0-1 1,3 2 0,-1-1-28,0-1 0,0 1-1,1-1 1,-1 0 0,0-1 0,0 1 0,1 0 0,-1-1-1,0 0 1,0 1 0,1-1 0,-1-1 0,0 1-1,0 0 1,0-1 0,-1 1 0,1-1 0,0 0-1,2-3 1,6-4-97,-2-1 0,1 0-1,11-17 1,-15 18-1015,1 0 0,0 0 0,1 1 0,12-11 0,-8 21 1396,-11-2-297,0 1 0,0-1 0,0 1-1,1-1 1,-1 1 0,0-1 0,0 0 0,1 0-1,-1 0 1,0 1 0,1-1 0,-1 0 0,0-1-1,0 1 1,1 0 0,-1 0 0,0 0 0,1-1 0,-1 1-1,0-1 1,0 1 0,0-1 0,0 1 0,2-2-1,4-4-20,0-1-1,0 0 0,-1 0 1,0-1-1,0 1 0,0-1 0,-1-1 1,0 1-1,-1-1 0,0 0 0,4-14 1,-2 6 88,-2 0 0,0 0 0,-1-1 0,-1 0 1,0-23-1,-12 62 217,8-9-372,0 0 0,0 0 0,1 0 0,1 0 0,0 0 0,0 0 0,2 0 0,-1 0 0,1 0 0,1-1 0,0 1 0,1-1 0,0 1 0,1-1 0,0 0 0,1-1 1,0 1-1,0-1 0,1 0 0,1-1 0,0 0 0,13 13 0,-21-22-79,0 0 1,0 0 0,0 0 0,0 0-1,-1 0 1,1-1 0,0 1-1,0 0 1,0 0 0,0 0 0,0 0-1,0 0 1,0 0 0,0 0 0,-1 0-1,1 0 1,0 0 0,0 0-1,0 1 1,0-1 0,0 0 0,0 0-1,0 0 1,0 0 0,0 0-1,-1 0 1,1 0 0,0 0 0,0 0-1,0 0 1,0 0 0,0 0 0,0 0-1,0 0 1,0 0 0,0 1-1,0-1 1,0 0 0,0 0 0,0 0-1,0 0 1,0 0 0,0 0 0,0 0-1,0 0 1,0 0 0,0 1-1,0-1 1,-20-7-877,-26-11 1501,3-3 1152,1-2 0,-57-40 0,98 62-1484,0 0 0,0 1 0,0-1 0,0 0 0,0 0 0,0 0 0,0 0 0,0 1 0,1-1 0,-1 0 0,0-1 0,1 1 0,-1 0 0,0 0-1,1 0 1,-1 0 0,1 0 0,-1-2 0,1 2-120,1 1 1,-1-1-1,0 1 0,0-1 0,1 0 0,-1 1 0,0-1 0,1 1 0,-1-1 1,0 1-1,1-1 0,-1 1 0,1-1 0,-1 1 0,1-1 0,-1 1 0,1 0 0,-1-1 1,1 1-1,-1 0 0,1 0 0,0-1 0,-1 1 0,2 0 0,56-9 223,-39 7-4,171-32-102,-159 26-2539,59-24-1,-30 3-4793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12.311"/>
    </inkml:context>
    <inkml:brush xml:id="br0">
      <inkml:brushProperty name="width" value="0.025" units="cm"/>
      <inkml:brushProperty name="height" value="0.025" units="cm"/>
      <inkml:brushProperty name="color" value="#FFC114"/>
    </inkml:brush>
  </inkml:definitions>
  <inkml:trace contextRef="#ctx0" brushRef="#br0">2302 383 9865,'0'-11'273,"-1"0"-1,0 1 1,-1-1-1,0 0 0,-1 1 1,0-1-1,0 1 1,-1 0-1,-1 0 1,-10-18-1,6 14-107,-1 1 1,-1 0 0,0 1-1,0 0 1,-1 0-1,-22-15 1,8 9-153,-2 1 1,0 2 0,-1 0 0,0 2-1,-1 1 1,0 2 0,-33-7 0,5 6-24,-1 2 0,0 3 0,0 3 0,0 2 0,0 3 0,0 3-1,-80 16 1,30 2 76,2 6 0,-206 84 0,222-74 35,1 4 0,3 4 0,-102 73-1,157-97 69,1 1-1,1 1 0,2 2 1,0 1-1,2 2 1,1 0-1,1 1 0,2 2 1,1 0-1,1 2 0,-15 39 1,25-48-129,2 2 0,1-1 1,1 1-1,1 0 0,1 0 1,2 0-1,1 1 0,1-1 1,2 1-1,0-1 0,2 0 1,1 0-1,2 0 0,0-1 1,2 0-1,1 0 0,1-1 1,17 29-1,-8-21-24,1-1-1,2-1 0,1-1 1,2-1-1,1-1 0,1-1 1,1-2-1,1-1 1,2-1-1,0-2 0,2-1 1,57 27-1,-35-26 75,1-2 1,0-2-1,1-3 1,1-2-1,0-3 0,1-3 1,0-2-1,0-3 1,96-9-1,-65-3 144,0-4-1,-1-4 1,0-3 0,-2-5-1,134-58 1,-162 56-68,-1-1 1,-2-4-1,-1-1 0,79-66 0,-102 72-120,-1-2-1,-2-2 1,-1 0 0,-2-2-1,-1-1 1,-1-1-1,36-72 1,-45 73-35,-1 0 0,-2-1 0,-1 0 0,-2-1 0,-2 0 0,-1-1 0,3-66 0,-9 88-42,-2 0 1,0 0-1,0 0 1,-2-1 0,0 2-1,0-1 1,-2 0 0,0 1-1,-1 0 1,0 0 0,-1 0-1,-1 1 1,0 0 0,-1 0-1,0 1 1,-1 0 0,-1 1-1,0 0 1,-1 1-1,-21-17 1,0 7-324,0 2-1,-2 1 1,0 2-1,0 1 1,-2 1-1,0 2 1,0 2-1,-48-6 1,-25 1-2770,-179-2 0,124 16-1270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17.917"/>
    </inkml:context>
    <inkml:brush xml:id="br0">
      <inkml:brushProperty name="width" value="0.025" units="cm"/>
      <inkml:brushProperty name="height" value="0.025" units="cm"/>
      <inkml:brushProperty name="color" value="#FFC114"/>
    </inkml:brush>
  </inkml:definitions>
  <inkml:trace contextRef="#ctx0" brushRef="#br0">182 2921 7399,'-11'6'374,"-12"7"-26,2-2 120,1 0 0,0 1-1,1 1 1,0 1 0,-24 24 0,42-38-437,1 0 0,0 0 0,-1 1 0,1-1 0,-1 0 1,1 1-1,0-1 0,-1 1 0,1-1 0,0 0 0,0 1 1,-1-1-1,1 1 0,0-1 0,0 1 0,0-1 0,-1 1 1,1-1-1,0 1 0,0-1 0,0 1 0,0-1 0,0 1 1,0-1-1,0 1 0,0-1 0,0 1 0,0-1 0,0 0 0,1 1 1,-1-1-1,0 1 0,0-1 0,0 1 0,1-1 0,-1 1 1,0-1-1,1 1 0,0-1 7,0 1 1,0-1 0,0 0-1,0 0 1,0 0-1,0 1 1,0-1-1,0 0 1,0 0-1,0-1 1,0 1-1,0 0 1,1 0-1,-1 0 1,0-1-1,0 1 1,0-1-1,-1 1 1,3-1 0,12-8 399,-1-1 1,0 0-1,0 0 1,16-18-1,8-6 81,1650-1214 2647,-518 481-3183,35 57 61,-1121 666-52,-21 12 32,-2-3 0,65-47 0,-125 81-14,1 0 0,-1 0-1,0 0 1,1 0 0,-1 0 0,0-1 0,0 1 0,1 0 0,-1-1 0,0 1-1,-1-1 1,1 1 0,0-1 0,0 1 0,0-3 0,-1 4-24,0-1 1,0 1-1,0-1 1,-1 1-1,1-1 1,0 1-1,0-1 1,0 1-1,-1-1 1,1 1-1,0-1 1,-1 1-1,1 0 1,-1-1-1,1 1 1,0 0-1,-1-1 1,1 1-1,-1 0 1,1-1-1,-1 1 1,1 0-1,-1 0 1,1 0-1,-1-1 1,1 1-1,-1 0 1,1 0-1,-1 0 1,0 0-1,-60-1-2992,44 1 1084,-16 0-1009,-1 0-592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22.095"/>
    </inkml:context>
    <inkml:brush xml:id="br0">
      <inkml:brushProperty name="width" value="0.025" units="cm"/>
      <inkml:brushProperty name="height" value="0.025" units="cm"/>
      <inkml:brushProperty name="color" value="#FFC114"/>
    </inkml:brush>
  </inkml:definitions>
  <inkml:trace contextRef="#ctx0" brushRef="#br0">376 1236 5029,'-118'63'735,"-35"18"1840,48-33 2512,327-164-770,-109 52-3611,705-335 415,20 36-1019,-168 97-117,25 64-104,-687 200 101,33-8 69,-38 6-132,-25 3-228,-58 1-8953,53 0 2034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26.412"/>
    </inkml:context>
    <inkml:brush xml:id="br0">
      <inkml:brushProperty name="width" value="0.025" units="cm"/>
      <inkml:brushProperty name="height" value="0.025" units="cm"/>
      <inkml:brushProperty name="color" value="#FFC114"/>
    </inkml:brush>
  </inkml:definitions>
  <inkml:trace contextRef="#ctx0" brushRef="#br0">858 131 5317,'28'-20'804,"51"-38"2696,-31 14 2264,-48 44-5670,1 0 0,-1 0 0,0 0-1,0 0 1,0 0 0,1 0 0,-1-1-1,0 1 1,0 0 0,0 0 0,1 0-1,-1 0 1,0-1 0,0 1 0,0 0-1,0 0 1,0 0 0,0 0 0,1-1-1,-1 1 1,0 0 0,0 0 0,0-1-1,0 1 1,0 0 0,0 0 0,0 0 0,0-1-1,0 1 1,0 0 0,0 0 0,0-1-1,0 1 1,0 0 0,0 0 0,0-1-1,0 1 1,0 0 0,0 0 0,-1 0-1,1-1 1,0 1 0,0 0 0,0 0-1,0-1 1,-14 2 1008,-20 10-847,-578 363 1429,506-302-1617,35-22-78,36-24-172,-1-2-1,-46 23 1,81-47 94,1 1 0,-1-1 0,1 1-1,-1-1 1,1 1 0,-1-1 0,1 0 0,-1 1 0,1-1 0,-1 0 0,0 0-1,1 1 1,-1-1 0,0 0 0,1 0 0,-1 0 0,0 0 0,1 0-1,-1 0 1,0 0 0,1 0 0,-1 0 0,0 0 0,1 0 0,-1 0-1,0 0 1,1-1 0,-1 1 0,0 0 0,1-1 0,-1 1 0,1 0-1,-1-1 1,1 1 0,-1 0 0,1-1 0,-1 1 0,1-1 0,-1 1 0,1-1-1,-1 0 1,1-31-5751,1 27 5180,6-33-5319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26.741"/>
    </inkml:context>
    <inkml:brush xml:id="br0">
      <inkml:brushProperty name="width" value="0.025" units="cm"/>
      <inkml:brushProperty name="height" value="0.025" units="cm"/>
      <inkml:brushProperty name="color" value="#FFC114"/>
    </inkml:brush>
  </inkml:definitions>
  <inkml:trace contextRef="#ctx0" brushRef="#br0">538 0 11018,'0'0'2899,"-9"7"-1596,-32 29-473,1 1 0,2 3 1,-51 68-1,19-23-761,14-20-32,2-5 638,-56 83 1,105-135-514,0 1 0,1-1 0,-1 1 1,-2 11-1,6-18-141,0-1 0,1 1 0,-1-1 0,1 1 0,-1-1 0,1 1 0,0 0 0,-1-1 0,1 1 0,0-1 0,0 1 0,0 0 0,0-1 0,1 1 0,-1 0 1,0-1-1,1 1 0,-1 0 0,1-1 0,-1 1 0,1-1 0,0 1 0,-1-1 0,1 0 0,0 1 0,0-1 0,0 0 0,0 1 0,1-1 0,-1 0 0,0 0 0,3 2 0,4 0 37,0-1-1,1 0 0,-1 0 1,0-1-1,1 0 1,-1 0-1,1-1 1,8-1-1,75-9 437,-82 8-432,357-77 459,-152 28-529,-164 41-275,56-15-1478,-36 1-5132,-31 6-5049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28.472"/>
    </inkml:context>
    <inkml:brush xml:id="br0">
      <inkml:brushProperty name="width" value="0.025" units="cm"/>
      <inkml:brushProperty name="height" value="0.025" units="cm"/>
      <inkml:brushProperty name="color" value="#FFC114"/>
    </inkml:brush>
  </inkml:definitions>
  <inkml:trace contextRef="#ctx0" brushRef="#br0">26 79 12043,'0'0'9289,"-4"10"-9081,-1 1-67,2 0 0,-1-1 0,1 1-1,1 0 1,0 1 0,1-1 0,0 0-1,0 1 1,1-1 0,3 20 0,-3-29-120,1-1 0,0 1 0,-1-1 0,1 1 0,0-1 0,0 1 1,0-1-1,0 0 0,0 1 0,0-1 0,0 0 0,0 0 0,0 0 0,1 0 1,-1 0-1,0 0 0,1 0 0,-1-1 0,1 1 0,-1 0 0,1-1 1,-1 1-1,1-1 0,-1 1 0,1-1 0,0 0 0,-1 0 0,1 0 1,-1 0-1,1 0 0,0 0 0,-1 0 0,1 0 0,0-1 0,-1 1 1,1-1-1,-1 1 0,1-1 0,-1 1 0,3-2 0,4-2 66,0 1 0,0-2 0,-1 1 0,1-1 0,12-10 0,-5 1-47,-1-1 0,-1 0 0,0-1 0,14-22 0,-22 29 60,0 0 0,0 0 0,0-1 1,-1 1-1,-1-1 0,1 0 0,-2 0 0,1 0 1,-1 0-1,0-13 0,-13 62 369,2-16-452,8-17-11,-19 82 23,19-81-25,0-1-1,1 1 1,0 0 0,0 0 0,0-1-1,1 1 1,0 0 0,0-1 0,0 1-1,1-1 1,3 8 0,-4-12-19,0-1 0,0 1 0,0 0 0,0-1 1,0 1-1,1-1 0,-1 1 0,1-1 0,-1 0 0,1 1 0,-1-1 1,1 0-1,0 0 0,-1 0 0,1 0 0,0 0 0,0-1 0,0 1 1,0 0-1,0-1 0,0 0 0,0 1 0,0-1 0,0 0 0,-1 0 1,1 0-1,0 0 0,0 0 0,0-1 0,0 1 0,0 0 0,0-1 1,0 0-1,0 1 0,0-1 0,0 0 0,-1 0 0,4-2 0,2-1-448,0 0 0,0-1 1,-1 1-1,0-1 0,0-1 0,0 1 0,0-1 0,6-9 0,-8 9-868,0-1 1,0 0-1,0-1 0,-1 1 0,0-1 0,3-12 1,2-17-5733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28.849"/>
    </inkml:context>
    <inkml:brush xml:id="br0">
      <inkml:brushProperty name="width" value="0.025" units="cm"/>
      <inkml:brushProperty name="height" value="0.025" units="cm"/>
      <inkml:brushProperty name="color" value="#FFC114"/>
    </inkml:brush>
  </inkml:definitions>
  <inkml:trace contextRef="#ctx0" brushRef="#br0">61 1 13613,'0'0'2861,"-4"8"-256,3-7-2568,-9 18 965,1 0 1,1 0-1,1 1 0,0 0 0,1 1 0,-3 23 0,9-42-1000,1 0 0,-1-1 0,0 1 0,0-1 0,1 1 0,-1-1-1,1 1 1,-1-1 0,1 0 0,0 1 0,-1-1 0,1 1 0,0-1-1,0 0 1,0 0 0,0 0 0,0 1 0,0-1 0,0 0 0,1 0 0,-1-1-1,0 1 1,1 0 0,-1 0 0,0-1 0,1 1 0,-1 0 0,1-1-1,-1 1 1,1-1 0,-1 0 0,1 0 0,-1 1 0,1-1 0,-1 0-1,1 0 1,1-1 0,12 1-152,0 0-1,0-1 0,17-4 1,-7 2-584,-22 2 692,0 1 1,0-1-1,-1 1 0,1 0 0,0 0 1,0 1-1,0-1 0,0 1 1,0-1-1,0 1 0,-1 0 0,1 0 1,0 0-1,0 0 0,-1 1 0,1-1 1,-1 1-1,1-1 0,-1 1 0,0 0 1,0 0-1,3 3 0,-3-1 70,-1-1 0,1 0 0,-1 0 0,0 1 0,0-1 0,-1 0 0,1 1 0,-1-1 0,0 1 0,0-1 0,0 0 0,0 1 0,0-1 0,-1 1 0,1-1 0,-1 1 0,0-1 0,0 0 0,-3 6 0,1-2 106,0-1 1,0-1-1,-1 1 0,0 0 1,0-1-1,0 0 0,-1 0 1,1 0-1,-1 0 0,0-1 1,-1 0-1,1 0 0,-1 0 1,1-1-1,-1 1 0,-1-1 1,1-1-1,0 1 0,0-1 1,-1 0-1,1-1 0,-1 0 1,-7 1-1,12-2-245,1-1 0,-1 0 0,1 1 0,0-1 1,0 0-1,0 0 0,-1 1 0,1-1 0,0 0 0,0 0 0,0 0 0,0-1 0,0 1 0,1 0 0,-1 0 0,0 0 0,0-1 0,1 1 0,-1 0 0,1-1 0,-1 1 1,1 0-1,0-1 0,-1 1 0,1-1 0,0 1 0,0-1 0,0 1 0,0-3 0,3-46-10745,4 26 1066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37.629"/>
    </inkml:context>
    <inkml:brush xml:id="br0">
      <inkml:brushProperty name="width" value="0.025" units="cm"/>
      <inkml:brushProperty name="height" value="0.025" units="cm"/>
    </inkml:brush>
  </inkml:definitions>
  <inkml:trace contextRef="#ctx0" brushRef="#br0">117 9 5509,'0'0'1239,"-8"1"-33,-3-1-876,2-1 315,-1 0 0,0 1-1,0 1 1,1 0 0,-1 0 0,0 1-1,-15 5 1,25-7-611,-1 1 1,1-1-1,-1 1 0,1-1 1,0 1-1,-1-1 0,1 1 0,0 0 1,-1-1-1,1 1 0,0-1 1,0 1-1,0 0 0,0-1 1,-1 1-1,1 0 0,0-1 0,0 1 1,0 0-1,0-1 0,0 1 1,1 0-1,-1-1 0,0 1 1,0 0-1,0-1 0,1 1 0,-1 0 1,0-1-1,0 1 0,1-1 1,-1 1-1,1-1 0,-1 1 1,0-1-1,1 1 0,-1-1 0,1 1 1,-1-1-1,1 1 0,-1-1 1,1 0-1,0 1 0,-1-1 1,1 0-1,-1 0 0,1 1 0,1-1 1,28 17 601,-12-12-500,0-2 0,-1 0 0,2 0 0,-1-2 0,0 0 1,0-2-1,21-2 0,-6 2 45,410-33 604,-69 16-36,81-3-154,2 33-396,1058 83 111,-665-90-218,-743-6-83,171-13 38,115 2-78,-390 13 32,0-1-1,1 0 1,-1 1 0,0 0 0,0 0-1,0 0 1,0 0 0,0 0 0,0 0-1,0 1 1,0 0 0,0-1-1,3 4 1,-5-4 16,0 0 0,0 1 0,0-1 1,0 0-1,0 0 0,0 1 0,0-1 0,-1 0 0,1 1 0,0-1 0,-1 1 0,1-1 0,-1 1 1,0-1-1,0 1 0,1-1 0,-1 1 0,0-1 0,0 1 0,0-1 0,0 1 0,-1-1 1,1 1-1,0-1 0,-1 1 0,1-1 0,-1 1 0,1-1 0,-2 3 0,1-3-23,0 1 0,0-1 0,0 0 0,0 0 0,0 0 0,0 0 0,0 0 0,0 0 0,0 0-1,-1 0 1,1-1 0,0 1 0,0 0 0,-1-1 0,1 1 0,-3 0 0,-14 2-4373,15-2 2637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6.679"/>
    </inkml:context>
    <inkml:brush xml:id="br0">
      <inkml:brushProperty name="width" value="0.025" units="cm"/>
      <inkml:brushProperty name="height" value="0.025" units="cm"/>
    </inkml:brush>
  </inkml:definitions>
  <inkml:trace contextRef="#ctx0" brushRef="#br0">1 1 13004,'0'0'3011,"74"6"-4901,-31-6-2594</inkml:trace>
  <inkml:trace contextRef="#ctx0" brushRef="#br0" timeOffset="1">270 46 8392,'-10'8'5856,"-6"4"-4673,-47 38 1926,59-47-2987,1 0 1,0 1-1,0-1 1,0 1-1,0-1 1,0 1-1,1 0 1,0 0-1,0 0 1,0 0-1,0 0 0,1 1 1,-1-1-1,1 1 1,-1 6-1,3-11-120,-1 1 0,0 0 0,1 0 0,-1 0 0,1 0 0,-1-1 0,1 1 0,-1 0 0,1 0 0,-1-1 0,1 1 0,0 0 0,-1-1 0,1 1 0,0-1 0,0 1 0,-1-1 0,1 1 0,0-1 0,0 0 0,0 1 0,0-1 0,0 0 0,0 0 0,-1 1 0,1-1 0,0 0 0,0 0 0,1 0 0,35 2-161,-31-2 34,33-1-725,-21 0 491,0 0 1,-1 1 0,1 2 0,23 3 0,-37-4 333,-1-1 0,0 1 0,0 0 0,0 0 0,1 1-1,-1-1 1,0 1 0,-1-1 0,1 1 0,0 0 0,0 0 0,-1 0 0,1 0 0,-1 1 0,0-1 0,1 1 0,-1-1 0,0 1-1,-1 0 1,1 0 0,0 0 0,-1 0 0,0 0 0,1 0 0,-1 0 0,0 0 0,-1 1 0,2 4 0,-2 1 235,0-1 0,-1 0 0,0 0 0,0 0 0,0 0 1,-1 0-1,-1 0 0,1 0 0,-1 0 0,0-1 0,-1 1 1,0-1-1,-7 10 0,8-12-178,0 0 0,-1 0 1,0-1-1,0 0 0,0 0 0,0 0 1,-1 0-1,1 0 0,-1-1 0,0 0 1,0 0-1,0 0 0,0-1 0,-1 0 1,1 0-1,-1 0 0,1 0 0,-1-1 1,0 0-1,-6 0 0,12-1-103,-1 0 1,1 0-1,-1 0 0,0 0 1,1-1-1,-1 1 0,1 0 1,-1 0-1,0-1 0,1 1 0,-1 0 1,1-1-1,-1 1 0,1-1 1,-1 1-1,1 0 0,-1-1 1,1 1-1,0-1 0,-1 1 1,1-1-1,0 0 0,-1 1 0,1-1 1,0 1-1,0-1 0,-1 0 1,1 1-1,0-1 0,0 1 1,0-1-1,0 0 0,0-1 1,0-27-4393,1 24 3306,3-32-4556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29.195"/>
    </inkml:context>
    <inkml:brush xml:id="br0">
      <inkml:brushProperty name="width" value="0.025" units="cm"/>
      <inkml:brushProperty name="height" value="0.025" units="cm"/>
      <inkml:brushProperty name="color" value="#FFC114"/>
    </inkml:brush>
  </inkml:definitions>
  <inkml:trace contextRef="#ctx0" brushRef="#br0">0 127 10698,'0'0'6305,"9"0"-3823,-8 0-2443,1 0 84,1 0-1,-1 1 0,0-1 1,0 0-1,1-1 0,-1 1 1,0 0-1,0-1 0,0 1 1,0-1-1,0 1 0,1-1 1,-1 0-1,0 0 0,0 0 1,-1 0-1,1 0 0,0-1 1,0 1-1,-1-1 0,1 1 1,0-1-1,-1 1 0,1-1 1,-1 0-1,0 0 0,0 0 1,0 0-1,0 0 0,0 0 1,0 0-1,0 0 0,-1 0 1,1 0-1,-1 0 0,1 0 1,-1-1-1,0 1 0,0-3 1,0 5-100,0-1 0,0 1 0,0 0 1,0-1-1,0 1 0,0 0 0,0-1 0,0 1 0,0 0 1,0-1-1,0 1 0,0 0 0,0-1 0,0 1 1,0 0-1,0-1 0,-1 1 0,1 0 0,0 0 0,0-1 1,0 1-1,0 0 0,-1 0 0,1-1 0,0 1 1,0 0-1,-1 0 0,1 0 0,0-1 0,0 1 0,-1 0 1,1 0-1,0 0 0,-1 0 0,1 0 0,0-1 1,-1 1-1,-13 6 200,-10 19-185,21-20-23,1 1 0,0-1-1,0 0 1,0 1 0,1-1-1,0 1 1,0 0 0,0-1-1,1 10 1,0-13-13,0 0 1,0 0-1,1 0 1,-1 0-1,1 0 0,-1 0 1,1-1-1,0 1 1,0 0-1,0-1 1,0 1-1,0 0 0,0-1 1,0 1-1,0-1 1,1 1-1,-1-1 1,1 0-1,-1 0 0,1 0 1,-1 1-1,1-1 1,0-1-1,-1 1 0,1 0 1,0 0-1,0-1 1,-1 1-1,1-1 1,0 1-1,3-1 0,12 3 15,1-1-1,-1-1 1,1-1-1,-1-1 1,1 0-1,-1-1 1,0-1-1,0 0 1,0-1-1,0-1 0,24-11 1,-40 16 19,0-1 1,-1 1 0,1 0-1,0-1 1,0 1-1,0-1 1,-1 1-1,1-1 1,0 1-1,0-1 1,-1 0-1,1 1 1,0-1-1,-1 0 1,1 0-1,-1 1 1,1-1 0,-1 0-1,0 0 1,1 0-1,-1 0 1,0 0-1,1 0 1,-1 1-1,0-1 1,0 0-1,0 0 1,0 0-1,0 0 1,0 0 0,0 0-1,0 0 1,0 0-1,0 0 1,-1 0-1,1 1 1,0-1-1,-1 0 1,1 0-1,0 0 1,-1 0-1,1 0 1,-1 1 0,0-1-1,1 0 1,-1 1-1,1-1 1,-1 0-1,-1 0 1,-43-36 1832,31 27-1577,2 1-67,8 6-174,1 1-1,-1 0 1,1-1 0,-1 0 0,1 0 0,0 0 0,0 0-1,0 0 1,1-1 0,-1 1 0,1-1 0,0 0 0,0 0-1,-3-7 1,6 9-59,1 1 0,-1 0 0,1 0 1,-1 0-1,1 0 0,-1 1 0,1-1 0,0 0 0,0 1 0,-1-1 0,1 1 0,0-1 0,0 1 0,-1 0 0,1 0 0,0 0 0,0 0 1,0 0-1,3 1 0,-1-2-47,51 1-1479,-4 0-1427,1-3-4000,-5-5-5408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0.125"/>
    </inkml:context>
    <inkml:brush xml:id="br0">
      <inkml:brushProperty name="width" value="0.025" units="cm"/>
      <inkml:brushProperty name="height" value="0.025" units="cm"/>
      <inkml:brushProperty name="color" value="#FFC114"/>
    </inkml:brush>
  </inkml:definitions>
  <inkml:trace contextRef="#ctx0" brushRef="#br0">149 93 9993,'0'0'1938,"-10"-2"555,6 0-2231,1 1-126,-1 0 1,1 0-1,0 0 0,0 0 0,0 0 1,0 1-1,-1 0 0,1-1 1,0 1-1,-1 0 0,1 1 1,0-1-1,0 1 0,0-1 1,-1 1-1,1 0 0,0 0 0,0 0 1,0 0-1,0 1 0,0-1 1,0 1-1,1 0 0,-1 0 1,1 0-1,-1 0 0,1 0 0,-1 1 1,-2 3-1,-1 4 29,0 1 0,1 0 0,0 0 0,1 0 0,0 1 0,1-1-1,0 1 1,-2 14 0,5-22-117,-1 0 0,1 1 0,0-1 0,1 0-1,-1 1 1,1-1 0,-1 0 0,1 0 0,1 1 0,-1-1 0,3 6-1,-3-8-6,1 0-1,-1 0 1,1 0-1,0 0 1,0 0 0,-1 0-1,1 0 1,0-1-1,1 1 1,-1-1-1,0 1 1,0-1-1,1 0 1,-1 0-1,0 0 1,1 0-1,-1-1 1,1 1-1,-1 0 1,5-1 0,5 1 89,-1-1 0,0-1 1,1 1-1,-1-2 0,0 0 1,1 0-1,-1-1 0,0-1 1,-1 1-1,1-2 0,-1 0 1,1 0-1,-1 0 0,-1-2 1,1 1-1,-1-1 0,-1 0 1,11-11-1,-10 9 34,0 0 0,0-1 1,-1 0-1,0-1 0,-1 0 0,0 0 0,-1 0 1,0-1-1,-1 0 0,0 0 0,-1-1 0,0 1 0,-1-1 1,0 0-1,1-24 0,-4 36-151,0 0 0,0-1 0,0 1 0,0 0 0,0-1 0,0 1 0,0-1 0,0 1 0,-1 0 0,1-1 0,0 1 0,-1 0 0,1-1 0,-1 1 0,0 0 0,1 0 0,-1 0 0,-1-3 0,1 4-12,0 0 0,1 0 0,-1 0-1,0 0 1,1 0 0,-1 0 0,0 0-1,1 0 1,-1 0 0,0 1-1,1-1 1,-1 0 0,1 0 0,-1 0-1,0 1 1,1-1 0,-1 0 0,1 1-1,-1-1 1,1 0 0,-1 1-1,1-1 1,-1 1 0,1-1 0,-1 1-1,1 0 1,-5 4-9,0 1 0,1 0 0,0 0 0,0 0 0,-5 11 0,0 6 21,1 0 0,-5 26 0,11-42-4,1-1-1,0 1 0,0 0 1,0 0-1,1-1 1,0 1-1,0 0 1,1-1-1,0 1 1,0 0-1,1-1 1,3 12-1,-2-14 1,0-1-1,0 0 0,0 0 1,0 0-1,1 0 0,-1 0 1,1-1-1,0 1 0,-1-1 1,1 0-1,0 0 1,0 0-1,1-1 0,-1 0 1,0 1-1,0-1 0,1-1 1,-1 1-1,1-1 0,-1 0 1,0 0-1,1 0 0,5-1 1,1 1 6,0-1 1,0-1 0,1 0-1,-1 0 1,0-1 0,-1-1 0,1 1-1,11-7 1,-12 4 10,0-1 0,0 0 0,0-1-1,11-11 1,-18 16-16,0 0-1,0-1 1,0 1-1,-1-1 1,1 1-1,-1-1 1,0 0 0,0 0-1,0 0 1,0 0-1,-1 0 1,1 0-1,-1-1 1,1-7-1,-17 33-153,9-12 157,1 1 0,1 0 0,-1 1 1,2-1-1,-1 1 0,2-1 0,-1 1 0,2 0 0,-1 0 0,1 22 0,1-32-6,0 1 0,1-1 1,-1 0-1,0 1 0,1-1 0,-1 0 0,1 0 0,-1 1 0,1-1 0,0 0 0,-1 0 1,1 0-1,0 0 0,0 0 0,0 0 0,0 0 0,0 0 0,0 0 0,0 0 0,0 0 0,0-1 1,0 1-1,1 0 0,-1-1 0,2 1 0,0 0 14,1 0 0,0 0 0,-1-1 0,1 0 0,0 0 0,0 0 0,-1 0 0,1 0 1,5-2-1,1 0 24,0 0 0,1-2 1,-1 1-1,0-1 0,18-10 1,-16 5-32,0 0 0,0-1 0,0 0 0,-1-1 0,-1 0 0,0-1 0,9-13 0,-14 17 2,0 1 0,0-1-1,-1 0 1,0-1-1,-1 1 1,0-1 0,0 0-1,-1 0 1,0 0-1,0 0 1,-1 0-1,0 0 1,-1-10 0,0 18-12,0 1 1,0-1 0,0 1 0,-1-1 0,1 1 0,0-1 0,0 1 0,0-1 0,-1 1 0,1-1 0,0 1-1,-1-1 1,1 1 0,0 0 0,-1-1 0,1 1 0,0-1 0,-1 1 0,1 0 0,-1-1 0,1 1-1,-1 0 1,1 0 0,-1-1 0,1 1 0,-1 0 0,1 0 0,-1 0 0,1 0 0,-1-1 0,1 1-1,-1 0 1,1 0 0,-1 0 0,1 0 0,-1 0 0,0 0 0,1 1 0,-1-1 0,1 0 0,-1 0 0,1 0-1,-1 0 1,1 1 0,-1-1 0,1 0 0,-1 0 0,1 1 0,0-1 0,-1 0 0,1 1 0,-1-1-1,1 1 1,0-1 0,-1 0 0,1 2 0,-27 21 159,22-16-91,0 0 0,0 0 1,1 1-1,0-1 0,0 1 1,1 0-1,0 0 0,0 0 0,1 1 1,0-1-1,0 0 0,1 1 1,1 0-1,-1 10 0,1-17-67,1 0-1,-1 0 1,1-1-1,-1 1 1,1 0-1,0-1 1,-1 1 0,1-1-1,0 1 1,0-1-1,0 1 1,0-1-1,1 0 1,-1 1-1,0-1 1,0 0-1,1 0 1,-1 0-1,1 0 1,-1 0-1,1 0 1,-1 0-1,1 0 1,0-1-1,-1 1 1,1-1-1,0 1 1,2-1-1,54 4-2375,-48-4 950,-9 1 1183,0-1 0,-1 0 0,1 0-1,0 0 1,0 0 0,-1 0 0,1 0-1,0 0 1,0-1 0,-1 1 0,1 0-1,0 0 1,0-1 0,-1 1 0,1 0-1,0-1 1,-1 1 0,1 0 0,-1-1-1,1 1 1,0-1 0,-1 1 0,1-1-1,-1 1 1,1-1 0,-1 0 0,1 1-1,-1-1 1,0 0 0,1 1 0,-1-1-1,0 0 1,1 0 0,0-18-6527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0.582"/>
    </inkml:context>
    <inkml:brush xml:id="br0">
      <inkml:brushProperty name="width" value="0.025" units="cm"/>
      <inkml:brushProperty name="height" value="0.025" units="cm"/>
      <inkml:brushProperty name="color" value="#FFC114"/>
    </inkml:brush>
  </inkml:definitions>
  <inkml:trace contextRef="#ctx0" brushRef="#br0">1 1 12940,'0'0'8488,"6"9"-8103,0-1-566,1 0 1,0 0 0,0-1-1,1 0 1,0 0-1,0 0 1,1-1 0,0 0-1,0-1 1,0 0 0,1-1-1,-1 0 1,15 4 0,-8-3-1683,0-2 1,0 0 0,1 0 0,-1-2 0,27 0-1,-31-4 1247,-2-8 4863,-10 10-4055,0 1 0,0-1 1,0 1-1,0-1 0,0 1 1,0-1-1,0 1 0,0-1 0,0 1 1,0-1-1,0 1 0,0-1 1,-1 1-1,1-1 0,0 1 0,0-1 1,0 1-1,-1 0 0,1-1 1,0 1-1,-1-1 0,1 1 1,0-1-1,-1 1 0,1 0 0,0-1 1,-1 1-1,1 0 0,-1 0 1,1-1-1,-1 1 0,1 0 0,-1 0 1,1 0-1,-1-1 0,1 1 1,-1 0-1,1 0 0,-1 0 1,1 0-1,-1 0 0,1 0 0,-1 0 1,0 0-1,-7 0 212,-1 1 0,1 0 0,0 0 1,0 1-1,-1 0 0,1 1 0,1-1 0,-1 2 0,0-1 0,1 1 1,-1 0-1,1 0 0,0 1 0,1 0 0,-1 0 0,-6 8 0,12-12-392,0-1 0,1 1 0,-1-1 0,0 1 0,0 0 0,1-1 0,-1 1 0,0 0 0,1 0 0,-1 0 0,1-1 0,-1 1 0,1 0 0,-1 0 0,1 0 0,0 0 0,0 0 0,-1 0 0,1 0 0,0 0 0,0 1 0,0-1-13,0-1 0,1 1 1,-1 0-1,1-1 0,-1 1 0,1 0 0,-1-1 1,1 1-1,-1-1 0,1 1 0,0-1 1,-1 0-1,1 1 0,-1-1 0,1 0 1,0 1-1,-1-1 0,1 0 0,0 1 0,0-1 1,0 0-1,52 4-619,-41-4 310,82 11-1622,-84-9 1854,-1 0 0,0 1 1,0 0-1,-1 0 0,1 1 1,-1 0-1,1 0 0,7 7 0,-15-10 113,1-1 0,-1 1 0,0 0 1,1 0-1,-1 0 0,0 0 0,0 0 0,0 0 0,0 1 0,0-1 0,0 0 0,-1 0 0,1 1 0,0-1 0,0 0 0,-1 1 0,1-1 0,-1 1 0,0-1 0,1 1 0,-1-1 0,0 1 0,0-1 1,0 1-1,0-1 0,0 1 0,0 2 0,-2-1 57,1-1 0,-1 1 0,1-1-1,-1 0 1,0 1 0,0-1 0,0 0 0,0 0 0,0 0 0,0 0 0,0-1 0,-1 1 0,-4 1 0,-8 5 344,-1-1 1,0-1-1,-27 8 1,24-9-460,-49 9 609,64-13-942,-1-1 1,1 0-1,0 0 1,0 0-1,0-1 0,0 1 1,0-1-1,-5-1 1,9 1 58,-1 1 1,1-1 0,-1 1 0,1-1-1,0 0 1,-1 1 0,1-1-1,0 1 1,0-1 0,0 0 0,-1 1-1,1-1 1,0 0 0,0 1-1,0-1 1,0 0 0,0 1 0,0-1-1,0 0 1,0 1 0,0-1-1,1 0 1,-1 1 0,0-1 0,0 0-1,1 1 1,-1-2 0,9-13-6874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1.356"/>
    </inkml:context>
    <inkml:brush xml:id="br0">
      <inkml:brushProperty name="width" value="0.025" units="cm"/>
      <inkml:brushProperty name="height" value="0.025" units="cm"/>
      <inkml:brushProperty name="color" value="#FFC114"/>
    </inkml:brush>
  </inkml:definitions>
  <inkml:trace contextRef="#ctx0" brushRef="#br0">10 160 15118,'0'0'11168,"11"2"-10629,-1-1-509,0-1-1,0-1 0,0 1 0,0-1 0,0-1 0,0 0 1,0-1-1,0 0 0,-1 0 0,1-1 0,-1 0 1,0 0-1,0-1 0,13-10 0,32-25 52,-51 37-70,1-1 0,-1 1 0,0-1 0,0 1 0,-1-1 0,1 0 0,-1 0 0,0 0 0,0 0 0,0 0 0,0 0 0,1-7 0,-3 11-9,0-1-1,-1 1 1,1-1-1,0 1 1,-1-1-1,1 1 1,0-1-1,-1 1 1,1-1-1,0 1 1,-1 0 0,1-1-1,-1 1 1,1 0-1,-1-1 1,1 1-1,-1 0 1,1 0-1,-1-1 1,1 1-1,-1 0 1,1 0-1,-1 0 1,1 0-1,-1 0 1,1-1-1,-1 1 1,0 0-1,1 0 1,-1 1-1,1-1 1,-1 0-1,1 0 1,-2 0-1,-24 4 0,14 0 5,2 1 0,-1 1 0,0-1 0,1 2 0,0-1 0,1 2 0,-11 9 0,-4 5 199,-29 36 1,46-50-138,-28 38 374,34-44-416,-1 0-1,1 1 0,0-1 1,0 0-1,0 1 0,0-1 1,0 1-1,0-1 0,0 1 1,1-1-1,0 1 0,-1 0 0,1-1 1,0 1-1,0-1 0,0 1 1,2 5-1,-2-7-23,1 0-1,0 0 1,-1 0 0,1 0-1,0 0 1,0 0-1,0 0 1,0 0 0,0 0-1,0 0 1,0 0 0,1-1-1,-1 1 1,0-1 0,0 1-1,1-1 1,-1 1-1,0-1 1,0 1 0,1-1-1,-1 0 1,2 0 0,36 1-241,-28-1 40,5-1-147,0 0-1,1-1 1,-1-1 0,19-6 0,-12 2-2681,0-2 0,-1 0 0,0-2-1,29-18 1,27-27-4261,-30 16 6491,-10 5 3966,-3 0 4467,-34 34-7353,0 0 0,0 0 0,1 0 0,-1 0 0,0 0 0,0 0 0,0-1-1,0 1 1,-1 0 0,1-1 0,0 1 0,-1 0 0,1-1 0,0 1 0,-1-1 0,1-1 0,-2 2-153,1 1-1,0-1 1,-1 1 0,1 0 0,-1-1 0,1 1-1,-1 0 1,1 0 0,-1-1 0,1 1-1,-1 0 1,1 0 0,-1 0 0,1-1-1,-1 1 1,1 0 0,-1 0 0,1 0 0,-1 0-1,1 0 1,-1 0 0,0 0 0,1 0-1,-1 0 1,1 1 0,-1-1 0,1 0-1,-1 0 1,-51 19 2278,42-14-2211,1 1 1,-1 0-1,-15 14 0,22-18-206,1 0 0,1 0 0,-1 0 0,0 0 0,0 0 0,1 0 0,-1 0 0,1 1 0,-1-1 0,1 0 0,0 1 0,0-1 0,0 1 0,1 0 0,-1-1 0,0 1 0,1 0 0,0-1 0,0 1 0,-1 0 0,2-1 0,-1 4 0,1-4-61,0-1 1,0 1 0,0 0-1,0-1 1,0 0-1,0 1 1,0-1-1,0 0 1,1 1-1,-1-1 1,0 0-1,1 0 1,-1 0-1,1 0 1,0 0 0,-1 0-1,1-1 1,-1 1-1,1-1 1,3 2-1,41 7-594,-38-8 555,47 4-347,-42-4 516,-1-1 1,0 1-1,1 1 0,-1 0 1,0 1-1,0 0 1,13 6-1,-25-9-8,1 1 0,-1-1 0,1 0-1,-1 0 1,0 0 0,1 1 0,-1-1 0,1 0 0,-1 0-1,0 1 1,1-1 0,-1 0 0,0 1 0,0-1 0,1 1-1,-1-1 1,0 0 0,0 1 0,1-1 0,-1 1 0,0-1-1,0 1 1,0-1 0,0 0 0,0 1 0,0-1 0,0 1-1,0-1 1,0 1 0,0-1 0,0 1 0,0-1 0,0 1-1,0-1 1,0 0 0,0 1 0,0-1 0,-1 1-1,1-1 1,0 1 0,0-1 0,0 0 0,-1 1 0,1-1-1,0 0 1,-1 1 0,1-1 0,0 0 0,-1 1 0,1-1-1,0 0 1,-1 0 0,1 1 0,-1-1 0,1 0 0,0 0-1,-1 0 1,1 1 0,-1-1 0,1 0 0,-1 0 0,-29 13 1082,29-13-1094,-26 9 586,-49 8 0,5-11-5476,55-6-1043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1.918"/>
    </inkml:context>
    <inkml:brush xml:id="br0">
      <inkml:brushProperty name="width" value="0.025" units="cm"/>
      <inkml:brushProperty name="height" value="0.025" units="cm"/>
      <inkml:brushProperty name="color" value="#FFC114"/>
    </inkml:brush>
  </inkml:definitions>
  <inkml:trace contextRef="#ctx0" brushRef="#br0">6 0 12492,'0'0'7105,"-1"12"-6245,-4 199 3127,5-211-4013,0 1 0,0-1-1,0 0 1,0 0-1,0 0 1,0 1-1,0-1 1,0 0-1,0 0 1,0 0-1,0 1 1,1-1-1,-1 0 1,0 0-1,0 0 1,0 1-1,0-1 1,0 0-1,0 0 1,0 0 0,0 0-1,1 1 1,-1-1-1,0 0 1,0 0-1,0 0 1,0 0-1,1 0 1,-1 1-1,0-1 1,0 0-1,0 0 1,0 0-1,1 0 1,-1 0-1,0 0 1,0 0 0,0 0-1,1 0 1,-1 0-1,0 0 1,0 0-1,1 0 1,-1 0-1,0 0 1,0 0-1,1 0 1,13-7-1008,8-13-820,-1-7-2199,-2-1 0,16-31 0,-28 46 2295,13-21-4291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2.295"/>
    </inkml:context>
    <inkml:brush xml:id="br0">
      <inkml:brushProperty name="width" value="0.025" units="cm"/>
      <inkml:brushProperty name="height" value="0.025" units="cm"/>
      <inkml:brushProperty name="color" value="#FFC114"/>
    </inkml:brush>
  </inkml:definitions>
  <inkml:trace contextRef="#ctx0" brushRef="#br0">52 21 2530,'9'-15'4421,"-7"9"4003,-2 22-5894,-11 3-448,0 6-417,2 3-383,-1-1-33,-1 2-224,2-2-353,7-2-415,2-5-193,0-5-32,7-7-993,9-7-1377,2-1-609,2-5-3075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2.684"/>
    </inkml:context>
    <inkml:brush xml:id="br0">
      <inkml:brushProperty name="width" value="0.025" units="cm"/>
      <inkml:brushProperty name="height" value="0.025" units="cm"/>
      <inkml:brushProperty name="color" value="#FFC114"/>
    </inkml:brush>
  </inkml:definitions>
  <inkml:trace contextRef="#ctx0" brushRef="#br0">2 24 13613,'0'0'8584,"50"1"-7271,-20-1-128,10-3-512,4 1-577,3 0-32,-3-3-96,-1 3-1377,-9-1-1058,-9-1-511,-14 1-1314</inkml:trace>
  <inkml:trace contextRef="#ctx0" brushRef="#br0" timeOffset="1">0 133 13805,'0'0'9289,"77"12"-7784,-32-18-448,8-2-480,-6 1-257,3 1-160,-9-1-128,-6 1 0,-2 0-1377,-12 2-1185,-3-1-1570,-6 0-5381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3.165"/>
    </inkml:context>
    <inkml:brush xml:id="br0">
      <inkml:brushProperty name="width" value="0.025" units="cm"/>
      <inkml:brushProperty name="height" value="0.025" units="cm"/>
      <inkml:brushProperty name="color" value="#FFC114"/>
    </inkml:brush>
  </inkml:definitions>
  <inkml:trace contextRef="#ctx0" brushRef="#br0">6 29 13741,'0'0'5424,"-2"9"-3134,1-2-2057,0-1 120,0 1 1,1 0-1,-1 0 0,1 0 1,1-1-1,0 10 1,0-14-307,-1 0 1,1 1 0,0-1-1,0 0 1,0 0-1,0 0 1,0 0 0,0 0-1,1 0 1,-1 0 0,1 0-1,-1-1 1,1 1-1,0 0 1,0-1 0,-1 1-1,1-1 1,0 0 0,0 0-1,1 0 1,-1 0 0,0 0-1,0 0 1,0 0-1,4 0 1,6 1-18,-1-1 1,0-1-1,1 0 1,-1 0-1,0-1 1,0-1-1,1 0 1,-1 0-1,0-1 1,0 0-1,-1-1 0,1-1 1,-1 1-1,0-2 1,0 1-1,-1-1 1,1-1-1,-1 0 1,0 0-1,-1-1 0,0 0 1,0 0-1,-1-1 1,0 0-1,-1 0 1,11-20-1,-16 28-19,-2 8-55,0 0 1,0 0-1,-1 0 1,0 0 0,-5 10-1,-3 14 43,7-18-41,1-1 0,0 1 0,0-1 0,1 1 0,1 0 0,0 0 0,3 22 0,-2-33-158,-1-1 1,1 0-1,-1 0 1,1 0-1,0 1 0,-1-1 1,1 0-1,0 0 1,0 0-1,0 0 1,0 0-1,0 0 0,0 0 1,0-1-1,0 1 1,0 0-1,0 0 1,1-1-1,-1 1 0,0-1 1,0 1-1,1-1 1,-1 0-1,0 1 1,2-1-1,13 1-5736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4.391"/>
    </inkml:context>
    <inkml:brush xml:id="br0">
      <inkml:brushProperty name="width" value="0.025" units="cm"/>
      <inkml:brushProperty name="height" value="0.025" units="cm"/>
      <inkml:brushProperty name="color" value="#FFC114"/>
    </inkml:brush>
  </inkml:definitions>
  <inkml:trace contextRef="#ctx0" brushRef="#br0">6 88 4260,'3'-10'7057,"1"-3"-5354,6-24 1175,-4 10 1841,-12 94-680,-1 14-3861,0-26-122,-1 85 0,7-138-57,1 0 1,0 0-1,0 0 0,0 1 0,1-1 0,-1 0 1,0 0-1,1 0 0,0 0 0,-1 0 0,1 0 0,0 0 1,0 0-1,0 0 0,0 0 0,0 0 0,1 0 0,-1 0 1,1-1-1,-1 1 0,2 1 0,-1-3 10,0 1 1,0 0-1,0-1 0,0 1 0,0-1 0,0 0 1,0 0-1,0 0 0,1 0 0,-1 0 0,0 0 1,0 0-1,0-1 0,0 1 0,0-1 0,0 1 1,0-1-1,0 0 0,-1 0 0,1 0 1,0 0-1,0 0 0,2-2 0,8-5 39,0-1-1,-1-1 1,0 0 0,0-1 0,-1 0-1,17-23 1,46-83 103,-53 82-49,-14 26-246,-1 1 0,0-1 0,-1 0 0,0 0 0,-1 0 0,0 0-1,0 0 1,2-20 0,-5 27-2087,-8 2-7838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4.723"/>
    </inkml:context>
    <inkml:brush xml:id="br0">
      <inkml:brushProperty name="width" value="0.025" units="cm"/>
      <inkml:brushProperty name="height" value="0.025" units="cm"/>
      <inkml:brushProperty name="color" value="#FFC114"/>
    </inkml:brush>
  </inkml:definitions>
  <inkml:trace contextRef="#ctx0" brushRef="#br0">11 1 13741,'0'0'4004,"-11"71"-1986,11-44-865,6-1-384,13 0-449,-1-5-224,7-3-128,7-11-1121,7-7-897,3-3-1409,-3-16-449,4-5-897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7.012"/>
    </inkml:context>
    <inkml:brush xml:id="br0">
      <inkml:brushProperty name="width" value="0.025" units="cm"/>
      <inkml:brushProperty name="height" value="0.025" units="cm"/>
    </inkml:brush>
  </inkml:definitions>
  <inkml:trace contextRef="#ctx0" brushRef="#br0">95 79 4036,'0'0'6780,"8"-4"-3241,-3 1-3307,31-18 3277,-35 20-3275,1 0-1,0 0 1,-1-1-1,1 1 1,-1-1-1,0 1 1,0-1-1,1 1 1,-1-1-1,0 0 0,0 0 1,-1 1-1,1-1 1,0 0-1,0 0 1,-1 0-1,1 0 1,-1 0-1,0 0 1,0 0-1,0-3 1,0 4-211,-1 0 0,0 0 1,1 1-1,-1-1 0,0 0 1,0 1-1,1-1 0,-1 0 1,0 1-1,0-1 0,0 1 1,0 0-1,0-1 0,0 1 1,0 0-1,0-1 0,0 1 1,0 0-1,0 0 0,0 0 1,0 0-1,0 0 0,0 0 1,0 0-1,0 0 0,-2 1 1,-31 5-3,27-3-24,0 1 0,1 0 0,-1 1 0,1-1-1,0 1 1,1 1 0,-1-1 0,1 1 0,0 0 0,0 0 0,0 0 0,1 0 0,-6 13 0,7-13 53,0 1 0,0-1 0,1 0 0,0 1 0,0 0 0,0-1 0,1 1 0,0 0 0,0 0 0,1 0 1,0 0-1,0 0 0,1-1 0,0 1 0,3 12 0,-3-15-36,1-1 0,1 0 0,-1 1 0,0-1 0,1 0 1,0 0-1,-1-1 0,1 1 0,0 0 0,1-1 0,-1 0 0,0 0 0,1 0 0,-1 0 0,1 0 0,-1-1 1,1 1-1,0-1 0,0 0 0,0 0 0,0-1 0,0 1 0,0-1 0,0 0 0,4 0 0,6 1-255,0-2-1,0 1 1,0-2-1,-1 0 1,1-1 0,13-4-1,29-19-4472,-3-11-6587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5.132"/>
    </inkml:context>
    <inkml:brush xml:id="br0">
      <inkml:brushProperty name="width" value="0.025" units="cm"/>
      <inkml:brushProperty name="height" value="0.025" units="cm"/>
      <inkml:brushProperty name="color" value="#FFC114"/>
    </inkml:brush>
  </inkml:definitions>
  <inkml:trace contextRef="#ctx0" brushRef="#br0">185 0 9673,'0'0'8050,"-10"0"-7270,5 0-758,-1 1 1,1-1-1,-1 1 1,1 0-1,-1 1 0,1-1 1,0 1-1,-1 0 1,1 1-1,0-1 0,0 1 1,1 0-1,-1 0 1,0 0-1,1 1 1,0-1-1,0 1 0,0 0 1,-4 7-1,-1-3 82,1 1-1,0 1 1,1 0 0,0 0-1,1 0 1,0 1-1,0-1 1,1 2-1,-4 14 1,8-25-98,1 0 0,0-1-1,0 1 1,0 0 0,0-1 0,0 1 0,0 0 0,0-1 0,0 1-1,0 0 1,0 0 0,0-1 0,1 1 0,-1 0 0,0-1 0,0 1-1,1-1 1,-1 1 0,0 0 0,1-1 0,-1 1 0,1-1 0,-1 1-1,0-1 1,1 1 0,-1-1 0,1 1 0,0-1 0,-1 1 0,1-1-1,-1 0 1,1 1 0,1-1 0,28-1 230,-21-1-132,1-2 0,0 1 0,-1-1 0,10-6 0,6-7-25,-1-2 0,29-29 0,10-7 31,-63 55-112,0-1-1,0 1 1,1 0 0,-1 0-1,0 0 1,0-1-1,0 1 1,0 0-1,1 0 1,-1 0-1,0 0 1,0-1-1,1 1 1,-1 0-1,0 0 1,0 0-1,0 0 1,1 0-1,-1 0 1,0 0-1,0 0 1,1 0-1,-1 0 1,0 0-1,0 0 1,1 0-1,-1 0 1,0 0-1,0 0 1,1 0-1,-1 0 1,0 0-1,0 0 1,1 0-1,-1 0 1,0 0-1,0 0 1,1 1-1,-1-1 1,0 0-1,0 0 1,0 0-1,1 0 1,-1 1-1,0-1 1,0 0-1,0 0 1,0 0-1,1 1 1,-1-1-1,0 0 1,0 0-1,0 0 1,0 1-1,0-1 1,0 1-1,0 23 295,-11 27 231,7-41-454,1-1 7,0-1 0,0 1 0,1 0 1,0 0-1,1 0 0,0 0 0,0 15 0,2-23-62,-1-1 1,0 1-1,1-1 0,-1 1 1,1 0-1,-1-1 0,1 1 1,-1-1-1,1 1 0,0-1 1,-1 0-1,1 1 0,0-1 1,-1 0-1,1 1 1,0-1-1,-1 0 0,1 0 1,0 0-1,0 1 0,-1-1 1,1 0-1,0 0 0,-1 0 1,1 0-1,0 0 0,0 0 1,-1-1-1,1 1 0,0 0 1,0 0-1,0-1 0,25-6 383,-10-2-229,0 0 0,-1-1 0,0-1 0,19-18 0,-23 18-169,1 0 0,1 2 0,-1-1 0,2 2 0,-1-1 0,23-9 0,-35 18-5,-1 0 0,1 0 0,-1 0 0,0 0 1,1 0-1,-1 0 0,0-1 0,1 1 0,-1 0 0,0 0 0,1 0 0,-1 0 0,0 0 0,1 0 1,-1 1-1,1-1 0,-1 0 0,0 0 0,1 0 0,-1 0 0,0 0 0,1 0 0,-1 1 0,0-1 0,1 0 1,-1 0-1,0 1 0,0-1 0,1 0 0,-1 0 0,0 1 0,0-1 0,1 0 0,-1 1 0,0-1 1,0 0-1,0 1 0,0-1 0,0 0 0,1 1 0,-1-1 0,0 0 0,0 1 0,0 0 0,-1 25 89,-13 24 185,10-41-214,3-6-4,-1 0 1,1-1 0,-1 1 0,1 0 0,0 0 0,0 1 0,1-1 0,-1 0 0,1 0 0,-1 0 0,1 0-1,0 0 1,0 1 0,1 5 0,2-9 3,-1 0 0,0-1 0,0 1 0,1 0 0,-1-1-1,0 0 1,0 1 0,0-1 0,0 0 0,4-3 0,13-7 82,0-1-1,-2-1 1,27-24 0,31-23-935,-75 60 777,0 0 0,0 0 0,0 0 0,0 0 0,0 0 1,1 0-1,-1 0 0,0 0 0,0-1 0,0 1 1,0 0-1,0 0 0,0 0 0,1 0 0,-1 0 1,0 0-1,0 0 0,0 0 0,0 0 0,0 0 1,0 0-1,1 0 0,-1 0 0,0 0 0,0 0 0,0 1 1,0-1-1,0 0 0,0 0 0,1 0 0,-1 0 1,0 0-1,0 0 0,0 0 0,0 0 0,0 0 1,0 0-1,0 0 0,0 1 0,0-1 0,1 0 1,-1 0-1,0 0 0,0 0 0,0 0 0,0 0 0,0 1 1,0-1-1,0 0 0,0 0 0,0 0 0,0 0 1,0 0-1,0 0 0,0 1 0,0-1 0,0 0 1,0 0-1,0 0 0,0 0 0,0 0 0,0 1 0,-3 15-245,-7 14 270,-5 11-1365,11-11-5086,13-35-1902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5.478"/>
    </inkml:context>
    <inkml:brush xml:id="br0">
      <inkml:brushProperty name="width" value="0.025" units="cm"/>
      <inkml:brushProperty name="height" value="0.025" units="cm"/>
      <inkml:brushProperty name="color" value="#FFC114"/>
    </inkml:brush>
  </inkml:definitions>
  <inkml:trace contextRef="#ctx0" brushRef="#br0">45 0 5541,'0'0'12156,"-3"9"-11030,-6 13-622,2-9 333,2 0 0,0 0 0,0 0 0,1 1-1,-3 18 1,8-31-829,-1-1-1,1 1 1,-1-1-1,1 1 1,-1-1-1,0 0 1,1 1-1,-1-1 1,1 0-1,0 0 1,-1 1-1,1-1 1,-1 0-1,1 0 0,-1 0 1,1 0-1,0 0 1,-1 1-1,1-1 1,-1 0-1,1 0 1,-1 0-1,1-1 1,0 1-1,-1 0 1,1 0-1,-1 0 1,1 0-1,-1 0 1,1-1-1,-1 1 1,1 0-1,0-1 0,-1 1 1,0 0-1,1-1 1,-1 1-1,1-1 1,24-12 186,-18 8-162,1-2-31,2 1 1,-1 0-1,0 0 1,1 1-1,0 0 1,0 0-1,1 1 1,0 0-1,-1 1 1,14-2-1,-23 5 18,-1 1 0,1-1-1,0 0 1,-1 1 0,1-1 0,0 0-1,-1 1 1,1-1 0,0 1-1,-1-1 1,1 1 0,-1-1 0,1 1-1,-1-1 1,1 1 0,-1-1-1,0 1 1,1 0 0,-1-1 0,1 1-1,-1 0 1,0-1 0,0 1-1,0 0 1,1 0 0,-1-1 0,0 1-1,0 0 1,0 0 0,0-1 0,0 1-1,0 0 1,0 0 0,0-1-1,-1 2 1,-3 38 825,2-23-792,2-17-425,1 0 0,-1 0-1,1 0 1,-1 0 0,1 0 0,-1 0 0,1 0 0,-1-1 0,1 1 0,-1 0 0,0 0 0,1 0 0,-1-1 0,1 1 0,-1 0 0,0-1-1,1 1 1,-1 0 0,0-1 0,1 1 0,-1 0 0,0-1 0,0 1 0,1-1 0,-1 0 0,4-10-11254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6.076"/>
    </inkml:context>
    <inkml:brush xml:id="br0">
      <inkml:brushProperty name="width" value="0.025" units="cm"/>
      <inkml:brushProperty name="height" value="0.025" units="cm"/>
      <inkml:brushProperty name="color" value="#FFC114"/>
    </inkml:brush>
  </inkml:definitions>
  <inkml:trace contextRef="#ctx0" brushRef="#br0">1 1 15375,'0'0'5861,"12"50"-5124,-12-14 64,0 2-513,0 1-224,0-5-64,0-4 0,0-9-64,0-6-801,0-9-352,0-10-3748,0-17-640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6.407"/>
    </inkml:context>
    <inkml:brush xml:id="br0">
      <inkml:brushProperty name="width" value="0.025" units="cm"/>
      <inkml:brushProperty name="height" value="0.025" units="cm"/>
      <inkml:brushProperty name="color" value="#FFC114"/>
    </inkml:brush>
  </inkml:definitions>
  <inkml:trace contextRef="#ctx0" brushRef="#br0">1 1 15791,'0'0'7751,"50"36"-9032,-43-29-2018,2-5-4484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7.141"/>
    </inkml:context>
    <inkml:brush xml:id="br0">
      <inkml:brushProperty name="width" value="0.025" units="cm"/>
      <inkml:brushProperty name="height" value="0.025" units="cm"/>
      <inkml:brushProperty name="color" value="#FFC114"/>
    </inkml:brush>
  </inkml:definitions>
  <inkml:trace contextRef="#ctx0" brushRef="#br0">0 233 14414,'0'0'8973,"9"-11"-7750,30-35-494,97-123-38,-136 169-695,0 0 1,0 0-1,1-1 1,-1 1-1,0 0 1,0-1-1,0 1 0,0 0 1,0 0-1,0-1 1,0 1-1,0 0 0,0 0 1,1-1-1,-1 1 1,0 0-1,0 0 1,0-1-1,0 1 0,1 0 1,-1 0-1,0 0 1,0-1-1,1 1 1,-1 0-1,0 0 0,0 0 1,1 0-1,-1 0 1,0 0-1,0 0 1,1-1-1,-1 1 0,0 0 1,1 0-1,-1 0 1,0 0-1,0 0 1,1 0-1,-1 0 0,0 0 1,1 0-1,-1 1 1,-1 15-127,-12 36 78,11-44 103,-4 16-68,-2 3-73,1 1 1,1-1 0,-3 52 0,9-79 50,0 0 1,0 0-1,1 0 0,-1 1 1,0-1-1,0 0 0,0 0 0,0 0 1,0 1-1,0-1 0,0 0 1,1 0-1,-1 0 0,0 0 1,0 1-1,0-1 0,0 0 1,0 0-1,1 0 0,-1 0 1,0 0-1,0 0 0,0 0 0,1 0 1,-1 1-1,0-1 0,0 0 1,0 0-1,1 0 0,-1 0 1,0 0-1,0 0 0,1 0 1,-1 0-1,0 0 0,0 0 1,0 0-1,1 0 0,-1-1 0,0 1 1,0 0-1,0 0 0,1 0 1,-1 0-1,0 0 0,0 0 1,0 0-1,0 0 0,1-1 1,-1 1-1,0 0 0,0 0 1,0 0-1,0 0 0,0-1 0,1 1 1,-1 0-1,0 0 0,0 0 1,0-1-1,0 1 0,0 0 1,0 0-1,0-1 0,12-12-1129,18-46-5399,-17 18 514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7.565"/>
    </inkml:context>
    <inkml:brush xml:id="br0">
      <inkml:brushProperty name="width" value="0.025" units="cm"/>
      <inkml:brushProperty name="height" value="0.025" units="cm"/>
      <inkml:brushProperty name="color" value="#FFC114"/>
    </inkml:brush>
  </inkml:definitions>
  <inkml:trace contextRef="#ctx0" brushRef="#br0">85 102 11563,'0'0'7068,"-1"9"-5563,1-5-1303,0 1-1,0-1 0,0 1 0,1 0 0,-1-1 0,1 1 0,0-1 0,2 5 1,-2-7-109,0 0 1,0 0 0,0-1-1,1 1 1,-1 0 0,1 0 0,-1-1-1,1 1 1,-1-1 0,1 0 0,0 1-1,0-1 1,-1 0 0,1 0-1,0 0 1,0 0 0,0 0 0,0-1-1,1 1 1,-1-1 0,0 1-1,0-1 1,0 0 0,5 1 0,0-1-1,0-1 0,1 1 0,-1-1 0,0-1 0,1 1 0,-1-1 0,0 0 1,0-1-1,0 0 0,0 0 0,-1 0 0,1-1 0,-1 0 0,0 0 0,0-1 0,-1 0 0,1 0 1,-1 0-1,0 0 0,0-1 0,0 0 0,-1 0 0,0 0 0,-1-1 0,1 1 0,-1-1 1,0 0-1,-1 0 0,1 0 0,-1 0 0,-1 0 0,1-1 0,-1-11 0,-1 18-91,0 1 0,0-1 0,0 0 0,0 0 0,0 0 0,0 0 0,0 1 0,-1-1 0,1 0 0,0 0 0,0 0 0,-1 1 0,1-1 0,-1 0 0,1 1 0,-1-1 0,1 0 0,-1 1 0,1-1-1,-1 0 1,0 1 0,1-1 0,-1 1 0,0-1 0,1 1 0,-1 0 0,0-1 0,-1 0 0,-28 0-93,21 3 73,1 0-1,0 0 1,0 1 0,0 0-1,-10 5 1,-1 5 9,0 0 0,0 2 0,1 0-1,1 0 1,1 2 0,0 0 0,1 1-1,1 1 1,1 0 0,-17 32 0,29-48 14,-1 0 1,0 0 0,1 0-1,0 0 1,-1 1 0,1-1 0,1 1-1,-1-1 1,0 1 0,1-1-1,0 1 1,0-1 0,0 1-1,0-1 1,0 1 0,1-1-1,-1 1 1,1-1 0,0 1-1,0-1 1,1 0 0,-1 1 0,1-1-1,-1 0 1,1 0 0,0 0-1,4 5 1,0-4 4,0 1 1,0-1-1,0-1 0,0 1 1,0-1-1,1 0 1,-1-1-1,1 0 0,0 0 1,0 0-1,0-1 0,0 0 1,8 1-1,11 0-540,1 0 0,46-4 0,-63 0-1084,1 1 1,0-1 0,-1-1 0,0 0 0,19-8 0,11-12-13063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8.742"/>
    </inkml:context>
    <inkml:brush xml:id="br0">
      <inkml:brushProperty name="width" value="0.025" units="cm"/>
      <inkml:brushProperty name="height" value="0.025" units="cm"/>
      <inkml:brushProperty name="color" value="#FFC114"/>
    </inkml:brush>
  </inkml:definitions>
  <inkml:trace contextRef="#ctx0" brushRef="#br0">184 125 5221,'0'0'3667,"3"-9"-2012,-2 8-1686,13-43 3010,-13 43-2790,-1 0 1,1 0 0,-1 0-1,0-1 1,1 1 0,-1 0-1,0 0 1,0 0 0,0-1-1,0 1 1,0 0-1,0 0 1,0-1 0,0 1-1,-1 0 1,1 0 0,0 0-1,-1 0 1,1-1-1,-1 1 1,1 0 0,-1 0-1,0 0 1,1 0 0,-1 0-1,0 0 1,0 0-1,0 1 1,0-1 0,0 0-1,0 0 1,0 1 0,0-1-1,0 0 1,0 1-1,0-1 1,0 1 0,0-1-1,-3 1 1,-3-1-35,1 2 0,-1-1 0,0 1 0,0 0 0,0 0 0,1 1 0,-1 0 0,0 0 0,1 1 0,0-1 0,-1 1 0,1 1 0,1-1 0,-1 1 0,0 0 0,-7 8 0,7-7-88,0 1 0,0 0-1,0 0 1,1 1 0,0-1-1,1 1 1,0 0 0,0 0-1,0 0 1,1 1 0,0 0-1,0-1 1,1 1 0,-2 8-1,4-15-62,0-1-1,0 1 0,0-1 0,0 1 0,0-1 0,0 1 1,0-1-1,0 1 0,0-1 0,0 1 0,0-1 1,0 1-1,1-1 0,-1 1 0,0-1 0,0 0 0,1 1 1,-1-1-1,0 1 0,0-1 0,1 0 0,-1 1 1,0-1-1,1 0 0,-1 1 0,1-1 0,-1 0 0,0 0 1,1 1-1,-1-1 0,1 0 0,-1 0 0,1 1 0,23-1 205,22-13 421,-27 3-475,0-2 0,-2 0 0,1-1 0,-2-1-1,0 0 1,0-1 0,-1-1 0,-1 0 0,-1-1 0,15-26 0,-36 62-223,0 0 0,-7 28 1,11-35 66,1 0-1,1 0 1,0-1 0,0 1-1,1 0 1,1 1 0,1 15-1,0-27 5,-1 0 0,1 0 0,-1 0 0,1 0 0,-1 0 0,1-1 0,0 1 0,-1 0-1,1 0 1,0-1 0,0 1 0,-1 0 0,1-1 0,0 1 0,0-1 0,0 1 0,0-1 0,0 0-1,0 1 1,0-1 0,0 0 0,0 0 0,0 0 0,0 1 0,0-1 0,0 0 0,0 0-1,0 0 1,0-1 0,0 1 0,0 0 0,0 0 0,0-1 0,0 1 0,0 0 0,0-1 0,1 0-1,38-17 184,-21 2-161,-1-1 0,-1 0 0,0-2 0,-1 0 0,-2 0 0,0-2 0,22-41 0,-48 87-93,4-10 66,1 0 0,0 0 0,2 0 0,-1 1-1,2-1 1,-5 29 0,9-43 2,0-1 1,0 1-1,0 0 0,0-1 1,0 1-1,0-1 0,0 1 0,0 0 1,0-1-1,0 1 0,0-1 1,0 1-1,1 0 0,-1-1 1,0 1-1,0-1 0,1 1 0,-1-1 1,0 1-1,1-1 0,-1 1 1,0-1-1,1 1 0,-1-1 1,1 0-1,-1 1 0,1-1 1,-1 1-1,1-1 0,-1 0 0,1 0 1,-1 1-1,1-1 0,-1 0 1,2 1-1,25-7 145,23-24 276,-31 13-348,-1-2-1,25-30 0,11-13 30,-73 99-422,11-17 306,2-10-81,1 1 1,0-1-1,1 1 1,0 1-1,1-1 0,0 0 1,1 1-1,0 0 1,0 17-1,3-28 3,-1 0-1,0 0 0,0-1 1,1 1-1,-1 0 0,1-1 1,-1 1-1,1-1 0,-1 1 1,1 0-1,-1-1 0,1 1 1,-1-1-1,1 1 0,0-1 1,-1 1-1,1-1 0,0 0 1,-1 1-1,1-1 0,0 0 1,0 0-1,-1 1 0,1-1 1,0 0-1,0 0 0,-1 0 1,1 0-1,0 0 0,0 0 1,-1 0-1,1 0 0,0 0 1,0-1-1,-1 1 0,1 0 1,0 0-1,1-1 0,32-11-3251,15-26-5330,-26 15 1628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9.076"/>
    </inkml:context>
    <inkml:brush xml:id="br0">
      <inkml:brushProperty name="width" value="0.025" units="cm"/>
      <inkml:brushProperty name="height" value="0.025" units="cm"/>
      <inkml:brushProperty name="color" value="#FFC114"/>
    </inkml:brush>
  </inkml:definitions>
  <inkml:trace contextRef="#ctx0" brushRef="#br0">174 1 10474,'0'0'6924,"-10"2"-4554,-73 21 867,76-21-3003,1 0 0,-1 1 1,1 0-1,-1 1 0,1-1 1,0 1-1,1 0 0,-1 0 1,1 1-1,-1 0 0,-7 10 0,13-15-234,0 0-1,0 0 0,0 0 1,-1 1-1,1-1 0,0 0 1,0 0-1,0 0 0,0 1 1,0-1-1,0 0 0,0 0 1,0 0-1,0 1 0,0-1 1,0 0-1,0 0 0,0 0 1,0 1-1,0-1 0,1 0 0,-1 0 1,0 0-1,0 1 0,0-1 1,0 0-1,0 0 0,0 0 1,0 0-1,1 1 0,-1-1 1,0 0-1,0 0 0,0 0 1,0 0-1,1 0 0,-1 0 1,0 0-1,0 1 0,0-1 1,1 0-1,-1 0 0,0 0 1,1 0-1,16 3 33,27-3 106,-37 0-107,27-1-89,-20-1-51,1 2 0,-1-1 0,1 2 0,-1 0-1,0 1 1,15 3 0,-26-4 92,0 0 0,0 1 0,0-1 0,0 1-1,0-1 1,0 1 0,-1 0 0,1 0 0,-1 0 0,1 0-1,-1 0 1,0 1 0,0-1 0,0 1 0,0-1 0,0 1 0,-1 0-1,1 0 1,-1 0 0,0 0 0,0 0 0,0 0 0,0 0 0,0 0-1,0 0 1,-1 1 0,0-1 0,0 0 0,0 0 0,0 1 0,0-1-1,-2 5 1,1-3 70,0-1-1,0 1 1,-1-1 0,0 1-1,0-1 1,0 0-1,-1 0 1,1 0 0,-1 0-1,0 0 1,0-1-1,0 1 1,-1-1-1,1 0 1,-1 0 0,0 0-1,0 0 1,0-1-1,-8 4 1,4-1 67,-1-1 1,0 0-1,0 0 1,0-1-1,-1 0 0,1-1 1,-1 0-1,-17 1 1,27-3-157,-1 0 0,0 0 0,1 0 0,-1 0 0,0 0 0,1 0 0,-1-1 0,1 1 0,-1 0 0,0 0 0,1 0 0,-1-1 0,0 1 0,1 0 0,-1-1 0,1 1 0,-1 0 0,1-1 0,-1 1 0,1-1 0,-1 1 0,1-1 0,0 1 0,-1-1 0,1 1 0,-1-1 0,1 0 0,0 1 0,0-1 0,-1 1 0,1-2 0,-1-24-6326,2 17 2510,1-11-9499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39.930"/>
    </inkml:context>
    <inkml:brush xml:id="br0">
      <inkml:brushProperty name="width" value="0.025" units="cm"/>
      <inkml:brushProperty name="height" value="0.025" units="cm"/>
      <inkml:brushProperty name="color" value="#FFC114"/>
    </inkml:brush>
  </inkml:definitions>
  <inkml:trace contextRef="#ctx0" brushRef="#br0">0 0 11339,'0'0'7730,"6"13"-6716,0 10-454,0 1 0,-1 0 0,-1 0-1,-2 0 1,0 0 0,-2 1 0,-4 44 0,-4-16 307,4-37-620,2 0 0,0 0 0,0 0 0,2 0 0,1 24 0,0-40-237,-1 1-1,0 0 1,0 0 0,0 0-1,1 0 1,-1-1 0,0 1 0,1 0-1,-1 0 1,1-1 0,-1 1 0,1 0-1,-1-1 1,1 1 0,0 0 0,-1-1-1,1 1 1,0-1 0,-1 1-1,1-1 1,0 1 0,-1-1 0,1 0-1,0 1 1,0-1 0,1 0 0,28-1 218,-20-2-160,-1 0 0,1 0 1,-1-1-1,9-6 1,38-27 72,-42 26-138,2 0 1,-1 1-1,2 1 0,-1 0 0,28-9 0,-43 17-4,0 1 1,0 0-1,0-1 1,0 1-1,0 0 1,0 0-1,0 0 1,0 0-1,0 0 1,1 0-1,-1 0 1,0 0-1,0 1 1,0-1 0,0 0-1,0 1 1,0-1-1,0 0 1,0 1-1,-1-1 1,1 1-1,0 0 1,0-1-1,0 1 1,0 0-1,-1-1 1,1 1-1,0 0 1,-1 0-1,1 0 1,1 1-1,-1 2-1,1-1 0,-1 1-1,0 0 1,0 0 0,0 0-1,-1 0 1,1 0 0,-1 0-1,0 4 1,-1 12-8,-1-1 0,-7 34-1,8-44-414,4-13-729,8-16-2602,-9 14 2173,11-19-4695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1.010"/>
    </inkml:context>
    <inkml:brush xml:id="br0">
      <inkml:brushProperty name="width" value="0.025" units="cm"/>
      <inkml:brushProperty name="height" value="0.025" units="cm"/>
      <inkml:brushProperty name="color" value="#FFC114"/>
    </inkml:brush>
  </inkml:definitions>
  <inkml:trace contextRef="#ctx0" brushRef="#br0">25 333 15310,'0'0'9316,"7"-6"-9252,18-23-27,-26 29-41,0 0 1,1 1-1,-1-1 0,1 0 0,-1 1 0,0-1 0,1 0 0,-1 0 0,0 0 0,1 0 0,-1 1 0,0-1 0,1 0 0,-1 0 0,0 0 0,1-1 0,-1 1 1,0 0-1,1 0 0,-1 0 0,0 0 0,1-1 0,-1 1 0,0 0 0,1 0 0,-1-1 0,1 1 0,-1-1 0,1 1 0,-1 0 0,0-1 0,1 1 0,0-1 1,-1 1-1,1-1 0,-1 0 0,1 1 0,0-1 0,-1 1 0,1-1 0,0 0 0,0 1 0,-1-1 0,1 1 0,0-1 0,0 0 0,0 0 0,0 1 0,0-1 1,0 0-1,0 1 0,0-1 0,0 0 0,0 1 0,0-1 0,1 0 0,-1 1 0,0-1 0,0 1 0,1-2 0,-4 6-6,-1 1-1,1-1 1,0 1 0,1 0-1,-1 0 1,1 0 0,0 0-1,0 0 1,1 1 0,-1-1-1,0 11 1,-2 62 81,4-76-69,0 1 0,0-1 0,0 0 0,0 0 1,1 0-1,-1 1 0,1-1 0,-1 0 0,1 0 0,0 0 1,0 0-1,0 0 0,0 0 0,0 0 0,1 0 0,-1-1 1,1 1-1,-1 0 0,1-1 0,-1 1 0,1-1 0,0 0 1,0 1-1,0-1 0,0 0 0,0 0 0,0 0 0,0 0 1,0-1-1,0 1 0,0 0 0,0-1 0,1 0 0,-1 1 1,0-1-1,0 0 0,3 0 0,1 0 24,-1-1 0,0 1 0,0-1 0,0 0 0,0-1-1,0 1 1,-1-1 0,1 0 0,0 0 0,-1 0 0,1-1 0,-1 1 0,0-1 0,0 0-1,7-7 1,-4 2 68,0 0 0,0-1 0,-1 0-1,0 0 1,-1-1 0,0 0 0,0 0-1,-1 0 1,-1 0 0,0-1 0,0 1-1,-1-1 1,0 0 0,-1 0 0,1-12-1,-2 23-98,0 0-1,0-1 1,0 1 0,0 0-1,0 0 1,0 0-1,0 0 1,0 0 0,0 0-1,0 0 1,0-1-1,0 1 1,0 0-1,0 0 1,0 0 0,0 0-1,0 0 1,0 0-1,0 0 1,0-1-1,0 1 1,0 0 0,0 0-1,0 0 1,0 0-1,0 0 1,-1 0-1,1 0 1,0 0 0,0 0-1,0-1 1,0 1-1,0 0 1,0 0 0,0 0-1,0 0 1,0 0-1,0 0 1,-1 0-1,1 0 1,0 0 0,0 0-1,0 0 1,0 0-1,0 0 1,0 0-1,0 0 1,-1 0 0,1 0-1,0 0 1,0 0-1,0 0 1,0 0-1,0 0 1,0 0 0,0 0-1,-1 0 1,1 0-1,0 0 1,0 0-1,0 0 1,0 0 0,0 0-1,0 0 1,0 1-1,-9 8-91,-6 16 93,12-17-2,0 0-1,1 0 0,0 0 0,0 0 1,1 1-1,0-1 0,1 0 1,1 17-1,-1-23 10,0 0 1,1 0-1,0 0 1,-1 0-1,1 0 1,0 0-1,0 0 1,0 0-1,0 0 1,0 0-1,1-1 1,-1 1-1,0 0 0,1-1 1,-1 0-1,1 1 1,0-1-1,-1 0 1,1 1-1,0-1 1,0 0-1,0 0 1,0-1-1,0 1 1,0 0-1,0-1 0,0 1 1,0-1-1,0 1 1,0-1-1,0 0 1,1 0-1,-1 0 1,0 0-1,0-1 1,0 1-1,0 0 1,4-2-1,2 0 16,0-1-1,0 1 1,-1-1 0,1-1 0,-1 0-1,1 0 1,-1 0 0,0-1 0,-1 0-1,1 0 1,-1-1 0,7-7 0,-2 2-8,-1-1 0,-1 0 0,0 0 0,0-1 0,11-24 0,-14 18-95,-15 23-120,-16 26 86,21-21 128,0 0 0,1 0 1,0 0-1,0 0 0,1 1 0,0-1 0,1 1 1,0 0-1,0 11 0,1-19 3,0 0 0,0 1 0,1-1 0,-1 0 0,1 0 0,0 0 0,-1 0 0,1 0 0,0 0 0,0 0 0,0 0 0,0 0 0,1 0 0,-1 0 0,1 0 0,-1-1 0,4 4 0,-3-4 20,1 1-1,0-1 1,0 0 0,0 0-1,-1 0 1,1-1 0,0 1-1,0 0 1,0-1-1,0 0 1,0 0 0,0 0-1,0 0 1,0 0 0,0-1-1,0 1 1,3-2-1,3-1 49,-1 0 0,1 0 0,-1-1 0,0 0 0,-1 0 0,1-1-1,-1 0 1,1 0 0,-2-1 0,1 0 0,-1 0 0,0-1-1,0 0 1,0 0 0,6-12 0,1-1-9,-1-1 1,-1-1-1,-1 0 0,11-36 0,-16 41-73,0-1 0,-2 0-1,0 0 1,0 0 0,-2 0-1,-1 0 1,-3-36 0,4 53-15,-2 0 0,1 0 0,0 0 0,0 0 0,0 0 0,0 0 0,0 0 0,-1 0 0,1 0 0,-1 0 0,1 0 0,0 0 0,-1 0 0,0 0 0,1 0 1,-1 0-1,1 1 0,-1-1 0,0 0 0,0 0 0,1 1 0,-1-1 0,0 0 0,0 1 0,0-1 0,0 1 0,0-1 0,0 1 0,0 0 0,0-1 0,0 1 0,0 0 0,0 0 0,0 0 1,0 0-1,-2 0 0,1 0 6,0 1 1,1-1-1,-1 1 1,0 0-1,0-1 1,1 1-1,-1 0 1,1 0-1,-1 1 1,0-1-1,1 0 1,0 0 0,-1 1-1,1-1 1,0 1-1,0-1 1,0 1-1,0 0 1,-1 1-1,-6 17 34,1 0-1,1 0 0,1 1 1,0 0-1,2 0 1,0 0-1,2 0 1,0 0-1,1 0 0,2 1 1,0-1-1,5 24 1,-3-34-13,-1 0 1,1-1-1,1 1 1,11 18 0,-13-25-4,-1 0-1,1 0 1,0 0 0,0 0 0,0-1 0,0 1 0,1-1 0,-1 0 0,1 0-1,0 0 1,0-1 0,0 1 0,0-1 0,6 3 0,-9-11 17,0 0 0,-1 1 0,1-1 0,-2 0 1,1 0-1,-2-10 0,-1 6-85,0-1 1,-1 1-1,-10-18 1,13 24 43,-1 0-1,0 1 1,-1-1 0,1 1 0,-1-1 0,1 1 0,-1 0-1,0 0 1,0 1 0,-1-1 0,1 0 0,0 1 0,-5-3-1,8 6 16,0-1 0,0 0 0,0 0 0,0 0 0,0 1 0,0-1 0,0 0 0,0 0 0,0 0 0,0 1 0,0-1 0,0 0 0,0 0 0,0 1 0,0-1 0,0 0 0,0 0 0,0 0 0,0 1 0,0-1 0,0 0 0,0 0 0,0 0 0,-1 1 0,1-1 0,0 0 0,0 0 0,0 0 0,0 0-1,0 1 1,-1-1 0,1 0 0,0 0 0,0 0 0,0 0 0,0 0 0,-1 0 0,1 1 0,0-1 0,0 0 0,-1 0 0,1 0 0,0 0 0,0 0 0,0 0 0,-1 0 0,1 0 0,0 0 0,0 0 0,-1 0 0,1 0 0,0 0 0,-1 0 0,2 0-2,4 3 12,0 1 0,1-2 0,0 1 0,-1-1 0,1 0 0,0 0 0,0 0 0,0-1 0,0 0 0,1 0 1,10-1-1,74-4 47,-80 2-40,0 0 0,0-1 0,0 0-1,-1-1 1,17-8 0,-24 11-11,0 0 1,0-1-1,0 1 0,0-1 1,0 0-1,-1 0 1,1 0-1,-1 0 0,1-1 1,-1 1-1,0-1 1,0 1-1,0-1 0,0 0 1,0 0-1,-1 0 1,1 0-1,-1 0 0,0 0 1,0 0-1,0 0 1,1-6-1,-2 8-5,-1 0 1,1 1-1,-1-1 0,1 1 1,0-1-1,-1 0 0,1 1 1,-1-1-1,1 1 0,-1-1 1,1 1-1,-1 0 1,0-1-1,1 1 0,-1 0 1,0-1-1,1 1 0,-1 0 1,0 0-1,1-1 0,-1 1 1,0 0-1,1 0 0,-1 0 1,0 0-1,1 0 0,-1 0 1,0 0-1,0 0 0,1 0 1,-1 0-1,0 1 0,1-1 1,-1 0-1,-1 1 0,-27 7 9,22-4 0,0 0 0,0 1 0,1-1 0,-1 2 0,1-1 0,0 1 0,1 0 0,-1 0 0,1 0 0,0 1 0,1 0 0,-1 0 0,1 0 0,1 0 0,-1 1 0,2 0 0,-1-1 0,-2 13 0,5-18-7,0 0 0,0 0 0,0-1 0,0 1 0,1 0 0,-1 0-1,0-1 1,1 1 0,0 0 0,-1-1 0,1 1 0,0-1 0,0 1 0,0-1 0,0 1-1,0-1 1,0 1 0,0-1 0,0 0 0,1 0 0,-1 0 0,0 0 0,1 0-1,-1 0 1,1 0 0,-1 0 0,1 0 0,0-1 0,-1 1 0,1-1 0,0 1 0,-1-1-1,1 1 1,2-1 0,8 2-170,1 0-1,0 0 1,18-1-1,-27-1 51,85-3-5145,-38-8-1501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7.355"/>
    </inkml:context>
    <inkml:brush xml:id="br0">
      <inkml:brushProperty name="width" value="0.025" units="cm"/>
      <inkml:brushProperty name="height" value="0.025" units="cm"/>
    </inkml:brush>
  </inkml:definitions>
  <inkml:trace contextRef="#ctx0" brushRef="#br0">0 0 14542,'0'0'704,"2"58"97,3-20 673,8 5-578,1 0-479,6 2-33,6-6-192,-2 2-128,8-3-32,-7-1-32,3-5-192,-6-4-448,-8-3-674,-10-5-1472,-4-5-2147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1.877"/>
    </inkml:context>
    <inkml:brush xml:id="br0">
      <inkml:brushProperty name="width" value="0.025" units="cm"/>
      <inkml:brushProperty name="height" value="0.025" units="cm"/>
      <inkml:brushProperty name="color" value="#FFC114"/>
    </inkml:brush>
  </inkml:definitions>
  <inkml:trace contextRef="#ctx0" brushRef="#br0">89 46 9449,'-1'-4'287,"-1"0"-1,0 0 1,0 1-1,0-1 1,0 1-1,-1 0 1,1 0 0,-1-1-1,0 1 1,-5-4-1,7 7-157,0-1 0,0 1 0,0-1-1,0 1 1,0 0 0,0 0 0,0-1 0,0 1-1,0 0 1,0 0 0,0 0 0,-1 0-1,1 0 1,0 0 0,0 0 0,0 0-1,0 1 1,0-1 0,0 0 0,0 1 0,0-1-1,0 1 1,0-1 0,0 1 0,0-1-1,0 1 1,1-1 0,-1 1 0,0 0 0,0 0-1,1-1 1,-1 1 0,0 0 0,1 0-1,-1 0 1,1 0 0,-1 0 0,1 0-1,-1 0 1,1 0 0,0 0 0,-1 0 0,1 0-1,0 1 1,-5 9 120,2 0 0,-1 0 0,1 1 0,1-1 0,0 0 0,1 1 0,0 0 0,1-1-1,0 1 1,0 0 0,2-1 0,3 18 0,-4-24-230,0 0 0,0 1 0,1-1 0,0 0 0,0 0 0,0 0 0,0 0 0,1-1 0,0 1-1,0-1 1,0 1 0,1-1 0,0 0 0,-1 0 0,1-1 0,1 1 0,-1-1 0,0 0 0,1 0 0,0 0 0,-1 0 0,1-1-1,0 0 1,0 0 0,0-1 0,1 1 0,-1-1 0,7 1 0,4-2 6,0 0 0,0-1-1,0-1 1,0-1 0,26-7 0,26-4 29,-66 14-56,-1-1 0,0 1 0,0 0 0,1 0 0,-1-1 0,1 1 0,-1 0-1,0 0 1,1 1 0,-1-1 0,0 0 0,1 0 0,-1 1 0,0-1 0,0 0 0,1 1 0,-1 0 0,0-1 0,0 1 0,0 0 0,1-1 0,-1 1 0,0 0 0,0 0 0,0 0 0,0 0 0,-1 0-1,1 0 1,0 0 0,0 0 0,-1 0 0,2 2 0,-1 1 29,-1-1-1,0 1 1,1-1-1,-1 1 1,0-1 0,-1 1-1,1-1 1,-1 1-1,1-1 1,-1 1-1,0-1 1,-2 4-1,1 0 146,-1 0-1,-1 0 1,1-1-1,-1 1 1,0-1-1,-1 1 1,1-1-1,-1-1 1,-1 1-1,1-1 0,-1 0 1,0 0-1,0 0 1,0-1-1,0 0 1,-10 4-1,6-3 3,0-1 1,-1 0-1,1-1 0,-1 0 0,0-1 1,0 0-1,0-1 0,0 0 0,0-1 0,-17-1 1,26 1-166,-1 0 0,1-1 0,0 1 0,0 0 0,0-1 0,0 0 0,0 1 0,-1-1 0,1 0 0,1 0 0,-1 0 0,0 0 0,0 0 0,0-1 0,-2-2 0,3 3-104,0 0 0,0 0 0,1 0 0,-1 0 0,1 0 0,-1 0 0,1-1 0,-1 1 0,1 0 0,0 0 0,0-1 0,0 1 0,-1 0 0,1 0 0,0-1 0,0 1 0,1 0-1,-1-1 1,1-1 0,0-1-306,0 1-1,1-1 1,-1 1-1,1 0 0,0-1 1,0 1-1,0 0 0,1 0 1,-1 1-1,1-1 0,0 0 1,-1 1-1,1-1 0,0 1 1,0 0-1,5-2 1,27-12-4319,4 0-1397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2.210"/>
    </inkml:context>
    <inkml:brush xml:id="br0">
      <inkml:brushProperty name="width" value="0.025" units="cm"/>
      <inkml:brushProperty name="height" value="0.025" units="cm"/>
      <inkml:brushProperty name="color" value="#FFC114"/>
    </inkml:brush>
  </inkml:definitions>
  <inkml:trace contextRef="#ctx0" brushRef="#br0">7 105 13485,'0'0'8829,"9"8"-7558,26 24-524,-35-31-725,1 0-1,0 0 1,0 1-1,1-1 1,-1 0-1,0 0 1,0 0-1,0 0 1,1-1-1,-1 1 1,0 0-1,1 0 1,-1-1-1,1 1 1,-1-1-1,1 1 1,-1-1-1,1 0 0,-1 0 1,1 1-1,0-1 1,-1 0-1,1 0 1,-1 0-1,1-1 1,-1 1-1,1 0 1,-1-1-1,1 1 1,-1-1-1,1 1 1,-1-1-1,1 0 1,-1 1-1,0-1 1,1 0-1,-1 0 1,0 0-1,0 0 1,0 0-1,0 0 1,0-1-1,0 1 0,0 0 1,0 0-1,0-1 1,0 1-1,-1-1 1,2-1-1,1-4-5,0 0 0,-1 0 0,1-1 0,-1 1 0,-1-1 0,1 0 0,-1-12-1,-1 17-4,0 0 0,0 0-1,0 0 1,-1 1-1,1-1 1,-1 0-1,0 0 1,0 0-1,0 0 1,0 1-1,-1-1 1,1 0-1,-1 1 1,1-1-1,-1 1 1,0 0-1,0-1 1,-4-2 0,5 4-11,-1 0 1,0 0 0,0 0 0,0 0 0,0 0 0,0 0 0,0 1-1,0-1 1,0 1 0,-1-1 0,1 1 0,0 0 0,0 0 0,0 0 0,0 0-1,-1 0 1,1 0 0,0 1 0,0-1 0,0 1 0,0 0 0,0-1-1,0 1 1,0 0 0,0 0 0,0 0 0,-3 3 0,1 0 7,-1 1 0,1-1 0,0 1 0,0 0 0,1 0 0,-1 1 0,1-1 0,0 1 0,1 0 0,-1 0 0,1-1 0,1 2 0,-1-1 1,1 0-1,0 0 0,0 0 0,0 1 0,1-1 0,1 9 0,-1-12-72,0 1 0,0 0 0,1-1 0,0 1 0,-1 0 0,2-1 0,-1 1 0,0-1 0,1 0 0,-1 1 0,1-1 0,0 0 0,0 0 0,5 6 0,-5-8-132,0 1 0,0 0 0,0-1 0,1 0 0,-1 1 0,1-1 0,-1 0 0,1 0 0,-1-1 0,1 1 0,0 0 0,-1-1 0,1 0 0,0 0 0,0 1 0,-1-2 0,1 1 0,0 0 0,-1 0 0,1-1 0,0 1 0,4-3 0,-2 1-659,0 0-1,0-1 0,0 0 0,0 0 1,-1 0-1,1 0 0,-1-1 0,0 0 1,7-7-1,16-20-7226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2.527"/>
    </inkml:context>
    <inkml:brush xml:id="br0">
      <inkml:brushProperty name="width" value="0.025" units="cm"/>
      <inkml:brushProperty name="height" value="0.025" units="cm"/>
      <inkml:brushProperty name="color" value="#FFC114"/>
    </inkml:brush>
  </inkml:definitions>
  <inkml:trace contextRef="#ctx0" brushRef="#br0">41 1 3523,'0'0'14078,"-1"10"-12423,-17 108-330,10-82-919,2 0 1,2 0-1,1 1 1,3 65-1,0-102-389,0 1 1,0 0-1,0 0 0,0 0 0,0 0 0,0 0 0,0 0 0,1-1 0,-1 1 0,0 0 0,1 0 1,-1 0-1,0-1 0,1 1 0,-1 0 0,1 0 0,-1-1 0,1 1 0,0 0 0,-1-1 0,1 1 1,-1-1-1,1 1 0,0-1 0,0 1 0,-1-1 0,1 1 0,0-1 0,0 0 0,0 1 0,-1-1 0,1 0 1,0 0-1,0 0 0,0 1 0,0-1 0,0 0 0,0 0 0,-1 0 0,1-1 0,0 1 0,0 0 1,0 0-1,0 0 0,0-1 0,-1 1 0,1 0 0,0-1 0,0 1 0,0 0 0,-1-1 0,1 1 1,0-1-1,-1 0 0,1 1 0,0-1 0,0 0 0,5-4 215,0 0 0,1 0 0,-2 0 0,10-11 0,6-13-331,-2 0-1,-2-1 1,0-1 0,-2 0 0,-1-2 0,16-60 0,-29 88-3757,-3 7 1395,-7 13-810,4-6 207,-7 11-3743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2.872"/>
    </inkml:context>
    <inkml:brush xml:id="br0">
      <inkml:brushProperty name="width" value="0.025" units="cm"/>
      <inkml:brushProperty name="height" value="0.025" units="cm"/>
      <inkml:brushProperty name="color" value="#FFC114"/>
    </inkml:brush>
  </inkml:definitions>
  <inkml:trace contextRef="#ctx0" brushRef="#br0">5 1 6118,'0'0'3267,"-5"48"-513,5-27 225,13-2-1025,6-5-577,4-2-255,4-4-546,2-5-448,-4-3-64,2 0-993,-2-5-2498,1-10-2851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3.263"/>
    </inkml:context>
    <inkml:brush xml:id="br0">
      <inkml:brushProperty name="width" value="0.025" units="cm"/>
      <inkml:brushProperty name="height" value="0.025" units="cm"/>
      <inkml:brushProperty name="color" value="#FFC114"/>
    </inkml:brush>
  </inkml:definitions>
  <inkml:trace contextRef="#ctx0" brushRef="#br0">144 96 8360,'0'0'5739,"-10"-1"-2323,4 1-3206,1 0-1,-1 1 1,0-1-1,0 1 0,1 0 1,-1 1-1,0-1 1,1 1-1,0 0 1,-1 1-1,1-1 0,0 1 1,0 0-1,0 0 1,1 1-1,-1-1 1,1 1-1,0 0 0,0 0 1,0 1-1,0-1 1,1 1-1,-1 0 1,1 0-1,-3 7 0,5-10-185,0 0 0,0-1 0,1 1-1,-1-1 1,0 1 0,1 0-1,-1 0 1,1-1 0,0 1 0,-1 0-1,1 0 1,0 0 0,0-1-1,0 1 1,0 0 0,1 0 0,-1-1-1,0 1 1,1 0 0,-1 0-1,2 2 1,-1-3-10,0 0 1,1 0-1,-1 0 0,0 0 0,0 0 0,1 0 0,-1-1 1,0 1-1,1 0 0,-1-1 0,1 1 0,-1-1 0,1 0 1,-1 1-1,1-1 0,-1 0 0,1 0 0,0 0 0,1 0 1,6-1 24,-1 0 1,1 0-1,-1-1 0,0 0 1,0-1-1,0 1 1,15-9-1,145-102-92,-168 113 46,0 0-1,1-1 0,-1 1 1,0 0-1,0 0 1,0 0-1,1 0 1,-1 0-1,0 0 0,0-1 1,0 1-1,1 0 1,-1 0-1,0 0 1,0 0-1,0 0 1,1 0-1,-1 0 0,0 0 1,0 0-1,0 0 1,1 0-1,-1 0 1,0 0-1,0 0 1,1 0-1,-1 0 0,0 1 1,0-1-1,0 0 1,1 0-1,-1 0 1,0 0-1,0 0 1,0 0-1,0 0 0,1 1 1,-1-1-1,0 0 1,0 0-1,0 0 1,0 0-1,0 1 1,0-1-1,1 0 0,-1 16-84,-10 31 308,6-27-72,3-19-86,1 1 0,0-1-1,-1 1 1,1-1 0,0 1 0,0-1 0,0 1 0,0-1-1,0 1 1,0-1 0,0 1 0,0-1 0,1 1-1,-1-1 1,1 1 0,-1-1 0,1 1 0,0-1 0,-1 1-1,1-1 1,0 0 0,0 0 0,0 1 0,0-1-1,0 0 1,0 0 0,0 0 0,0 0 0,1 0 0,-1 0-1,2 0 1,1 0 39,-1 0-1,1-1 1,0 0 0,0 0-1,-1 0 1,1 0 0,0-1-1,-1 1 1,1-1-1,0 0 1,-1 0 0,1 0-1,3-2 1,10-5-60,0-1 0,0-1 0,23-17 0,-26 16-305,1 1 1,0 1-1,1 0 0,20-8 1,-36 17 263,0 0 1,1 0 0,-1 0 0,0 0 0,0 0 0,0 0 0,0 0 0,1 0 0,-1 0 0,0 0 0,0 0 0,0 0 0,1 0 0,-1 0 0,0 0 0,0 0 0,0 0-1,0 0 1,1 0 0,-1 0 0,0 1 0,0-1 0,0 0 0,0 0 0,0 0 0,1 0 0,-1 0 0,0 0 0,0 1 0,0-1 0,0 0 0,0 0 0,0 0 0,0 0-1,0 0 1,1 1 0,-1-1 0,0 0 0,0 0 0,0 0 0,0 1 0,0-1 0,0 0 0,0 0 0,0 0 0,0 0 0,0 1 0,0-1 0,0 0 0,0 0-1,-1 1 1,-2 16-170,-8 14-23,9-26 193,0 0 0,1 0-1,-1 1 1,1-1 0,0 0 0,1 1 0,-1-1-1,1 1 1,1 9 0,-1-14 5,1-1 0,-1 1 0,1-1 0,-1 1 0,1 0 0,-1-1 0,1 1 0,0-1 1,-1 0-1,1 1 0,0-1 0,-1 0 0,1 1 0,0-1 0,0 0 0,-1 1 0,1-1 0,0 0 0,0 0 0,-1 0 0,1 0 0,0 0 0,0 0 0,-1 0 0,1 0 1,0 0-1,0 0 0,-1-1 0,1 1 0,0 0 0,0 0 0,-1-1 0,1 1 0,1-1 0,26-10 65,16-17-972,22-25-4573,-54 43 3879,-1-1 0,-1-1 1,1 1-1,-2-2 0,0 0 1,13-23-1,-12 11-1305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3.658"/>
    </inkml:context>
    <inkml:brush xml:id="br0">
      <inkml:brushProperty name="width" value="0.025" units="cm"/>
      <inkml:brushProperty name="height" value="0.025" units="cm"/>
      <inkml:brushProperty name="color" value="#FFC114"/>
    </inkml:brush>
  </inkml:definitions>
  <inkml:trace contextRef="#ctx0" brushRef="#br0">69 0 9513,'0'0'7068,"-3"10"-6999,-8 29-298,-28 111 3315,36-132-2780,0 0-1,1 0 1,1 1 0,1-1 0,0 0-1,5 28 1,-2-43 385,2-11-285,1-12 83,-4 1-231,0 14-231,-1-1 1,0 1-1,-1 0 1,1-1 0,-1 1-1,0 0 1,-1-1-1,1 1 1,-3-10-1,2 14 55,-1 0 0,1 1-1,0-1 1,-1 1 0,1-1-1,-1 1 1,1 0-1,-1-1 1,1 1 0,-1 0-1,1 0 1,-1 0-1,1 0 1,-2 0 0,-2 2 88,19 2 96,59 0 161,-69-4-466,0 0 0,0 0 0,0-1 0,-1 1 0,1-1 0,0 0-1,0-1 1,0 1 0,0 0 0,-1-1 0,1 0 0,-1 0 0,1 0 0,-1 0 0,5-5 0,-5 1-1357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4.130"/>
    </inkml:context>
    <inkml:brush xml:id="br0">
      <inkml:brushProperty name="width" value="0.025" units="cm"/>
      <inkml:brushProperty name="height" value="0.025" units="cm"/>
      <inkml:brushProperty name="color" value="#FFC114"/>
    </inkml:brush>
  </inkml:definitions>
  <inkml:trace contextRef="#ctx0" brushRef="#br0">1 0 3683,'0'0'19507,"4"10"-17970,22 83 784,-16-54-1673,-10-37-636,0-1 0,1 0 0,-1 1 0,1-1 0,0 0 0,-1 0 0,1 1 0,0-1-1,-1 0 1,1 0 0,0 0 0,0 0 0,0 0 0,0 0 0,0 0 0,0 0 0,1 0 0,-1-1 0,0 1 0,0 0 0,1-1 0,-1 1 0,0-1 0,1 1 0,-1-1 0,0 0 0,1 1 0,-1-1 0,0 0 0,1 0 0,-1 0 0,1 0 0,-1 0 0,1 0 0,-1-1 0,0 1 0,1 0 0,-1-1 0,0 1 0,1-1 0,-1 1 0,0-1 0,0 0 0,1 0 0,0-1 0,10-4 15,-1-1-1,1 0 0,15-14 1,-22 17-65,11-11-132,-14 12 145,1 1 0,-1-1 0,0 1 0,1 0 1,0-1-1,-1 1 0,1 0 0,0 1 0,0-1 0,0 0 1,0 1-1,1 0 0,4-2 0,-7 49-167,-2-45-19,1 1 1,0-1 0,0 1-1,0-1 1,0 1 0,1-1 0,-1 1-1,0-1 1,1 1 0,-1-1-1,1 1 1,-1-1 0,2 3-1,-1-4-238,0 1 0,0-1-1,0 1 1,0-1-1,0 0 1,0 0 0,0 1-1,0-1 1,0 0 0,0 0-1,0 0 1,0 0-1,0 0 1,0 0 0,-1 0-1,1-1 1,0 1 0,0 0-1,0 0 1,0-1 0,0 1-1,0-1 1,0 1-1,1-1 1,15-9-7948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4.725"/>
    </inkml:context>
    <inkml:brush xml:id="br0">
      <inkml:brushProperty name="width" value="0.025" units="cm"/>
      <inkml:brushProperty name="height" value="0.025" units="cm"/>
      <inkml:brushProperty name="color" value="#FFC114"/>
    </inkml:brush>
  </inkml:definitions>
  <inkml:trace contextRef="#ctx0" brushRef="#br0">65 1 11627,'0'0'5765,"-8"9"-3960,2-1-1464,0 0 1,0 0 0,1 0-1,0 1 1,1 0 0,0 0-1,0 0 1,1 1 0,0-1-1,-3 19 1,2 30 1548,6 118 0,8-128-1699,-10-47-183,1 1 0,-1-1 0,0 1 0,1-1-1,0 1 1,-1-1 0,1 1 0,0-1 0,-1 0 0,1 1-1,0-1 1,0 0 0,0 0 0,0 0 0,0 1 0,1-1-1,-1 0 1,0 0 0,0-1 0,1 1 0,-1 0 0,1 0 0,-1-1-1,0 1 1,1-1 0,-1 1 0,3 0 0,-3-2-18,0 0 1,0 1-1,-1-1 1,1 0-1,0 1 1,-1-1 0,1 0-1,0 0 1,-1 0-1,1 1 1,-1-1-1,0 0 1,1 0-1,-1 0 1,0 0 0,1 0-1,-1 0 1,0 0-1,0 0 1,0 0-1,0 0 1,0 0-1,0 0 1,0-1 0,0-35-176,-1 28 136,2 2-5,-1-1 0,0 0 1,0 1-1,-1-1 0,0 1 1,0-1-1,-1 1 0,0-1 0,0 1 1,-1 0-1,0 0 0,0 0 1,-1 0-1,0 1 0,-5-7 0,-2 7-119,9 14 110,12 18 118,-5-20-12,1-1 0,1 1 1,-1-1-1,1 0 0,0-1 0,0 0 1,0 0-1,0 0 0,1-1 0,0 0 1,0 0-1,0-1 0,0 0 0,0-1 1,0 1-1,0-1 0,0-1 0,1 0 1,8-1-1,-6 1-24,-1-1 0,1 0-1,-1 0 1,0-1 0,1-1 0,-1 0 0,0 0 0,0-1 0,-1 0-1,1-1 1,-1 0 0,0 0 0,0-1 0,12-10 0,-20 15-15,0 0-1,0 1 1,0-1 0,0 0 0,-1 0 0,1 0 0,0 0 0,0 0-1,0 0 1,-1 0 0,1 0 0,-1 0 0,1 0 0,-1 0 0,1 0-1,-1 0 1,0-1 0,1 1 0,-1 0 0,0 0 0,0 0 0,0-1 0,0 1-1,0 0 1,0 0 0,0 0 0,0-1 0,-1 1 0,1 0 0,0 0-1,-1-2 1,0 2-7,-1 1 0,1-1 0,0 1 0,0-1-1,-1 1 1,1 0 0,0-1 0,-1 1 0,1 0 0,0 0 0,-1 0-1,1 0 1,0 0 0,-1 0 0,1 0 0,-1 0 0,1 1-1,0-1 1,0 0 0,-1 1 0,1-1 0,0 1 0,0-1-1,-1 1 1,1 0 0,0 0 0,0 0 0,-2 1 0,-1 2 32,-1-1 1,1 1-1,1 0 1,-1-1-1,0 2 1,1-1-1,0 0 1,0 1-1,0 0 1,0 0-1,1-1 1,0 1-1,0 1 1,0-1-1,1 0 1,0 0-1,0 1 1,-1 6-1,3-11-16,-1 1 0,1-1-1,0 0 1,-1 1 0,1-1-1,0 0 1,0 1 0,0-1-1,0 0 1,0 0 0,0 0-1,0 0 1,0 0 0,1 0-1,-1 0 1,0 0 0,1 0-1,-1-1 1,0 1 0,1-1-1,-1 1 1,1-1 0,-1 1 0,1-1-1,-1 0 1,1 0 0,-1 1-1,1-1 1,-1 0 0,1-1-1,2 1 1,58-2 356,-58 1-348,17-2 1,0-1 0,40-14 1,-44 12-44,-1 1 1,1 0 0,1 1 0,-1 1 0,33-1 0,-50 4 23,1 0 0,0 0 0,0 0 0,0 0 0,0 1-1,0-1 1,0 0 0,-1 0 0,1 1 0,0-1 0,0 1 0,-1-1-1,1 1 1,0-1 0,0 1 0,-1-1 0,1 1 0,-1 0 0,1-1-1,0 1 1,-1 0 0,0 0 0,1-1 0,-1 1 0,1 0 0,-1 0-1,0 0 1,1 0 0,-1-1 0,0 1 0,0 0 0,0 0 0,0 0-1,0 0 1,0 0 0,0 0 0,0-1 0,0 1 0,0 0 0,-1 1-1,1-1-101,0 0 0,0 0-1,0 0 1,0 0-1,0 0 1,0 0 0,0 0-1,0 0 1,0 0-1,0 0 1,0-1-1,1 1 1,-1 0 0,0 0-1,1 0 1,-1 0-1,1 0 1,-1-1-1,1 1 1,-1 0 0,1 0-1,-1-1 1,1 1-1,0 0 1,-1-1 0,1 1-1,0 0 1,0-1-1,0 1 1,-1-1-1,3 1 1,4 0-5768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5.717"/>
    </inkml:context>
    <inkml:brush xml:id="br0">
      <inkml:brushProperty name="width" value="0.025" units="cm"/>
      <inkml:brushProperty name="height" value="0.025" units="cm"/>
      <inkml:brushProperty name="color" value="#FFC114"/>
    </inkml:brush>
  </inkml:definitions>
  <inkml:trace contextRef="#ctx0" brushRef="#br0">35 74 14798,'0'0'7111,"-6"15"-6988,0 4-95,0 1 0,1 0 0,1 0 1,1 0-1,1 1 0,0 26 0,2-40 15,0 0 0,1 0-1,0-1 1,1 1 0,-1 0-1,1-1 1,0 1 0,1-1-1,0 0 1,0 1 0,5 7-1,-5-11 37,-1 0 0,2 1 0,-1-1 0,0-1 0,1 1 0,-1 0 0,1-1 0,0 0 0,-1 1 0,1-2 0,0 1 0,1 0 1,-1-1-1,0 0 0,0 0 0,1 0 0,-1 0 0,0-1 0,9 1 0,-2-2 38,0 0 1,0-1-1,0 0 1,0-1 0,0 0-1,-1-1 1,1 0-1,-1 0 1,0-1 0,-1 0-1,1-1 1,-1 0-1,0-1 1,0 0 0,-1 0-1,13-15 1,-11 12-75,-1-1 1,0 0 0,-1 0 0,0-1-1,0 0 1,-2-1 0,1 0 0,-2 0-1,0 0 1,0 0 0,-1-1 0,3-24-1,-10 21-52,-8 20-111,-11 25-12,14-8 118,1 0 0,1 0 0,-6 40 0,10-48 9,0 1 0,1-1 0,1 1 0,0-1 0,1 1 0,0-1 0,6 25 0,-7-35 20,1 0 0,0 0 0,0 0 1,0 0-1,0 0 0,0 0 0,0-1 0,0 1 1,1 0-1,-1 0 0,0-1 0,1 1 0,0-1 1,-1 1-1,1-1 0,0 0 0,0 0 0,0 1 1,0-1-1,0 0 0,3 1 0,-1-2 48,0 1 0,0-1 0,0 1 0,0-1 0,1 0-1,-1-1 1,0 1 0,0-1 0,0 0 0,0 0 0,4-1 0,3-3 120,1 0 0,0 0 0,-1-1 0,0-1 0,-1 1 0,16-14 0,-13 9-123,-1-2 1,-1 1-1,0-1 0,0-1 1,-1 0-1,-1 0 0,0-1 1,-2 0-1,1-1 0,-2 1 1,0-1-1,-1-1 0,0 1 1,-1-1-1,-1 0 0,-1 0 1,0 0-1,-2 0 0,-1-25 0,1 41-74,0 1 0,0-1 0,0 0 0,0 1-1,0-1 1,0 1 0,0-1 0,0 0-1,0 1 1,0-1 0,0 1 0,0-1 0,-1 1-1,1-1 1,0 1 0,0-1 0,-1 1-1,1-1 1,0 1 0,-1-1 0,1 1 0,-1-1-1,1 1 1,-1-1 0,1 1 0,-1 0-1,1-1 1,-1 1 0,1 0 0,-1 0-1,1-1 1,-1 1 0,1 0 0,-1 0 0,1 0-1,-1 0 1,0-1 0,1 1 0,-1 0-1,1 0 1,-1 0 0,0 0 0,1 1 0,-1-1-1,1 0 1,-1 0 0,1 0 0,-1 0-1,0 1 1,-1 0-10,0 0 0,0 0 0,1 0 0,-1 0 1,1 0-1,-1 1 0,1-1 0,-1 1 0,1-1 0,0 1 0,0 0 0,0-1 0,-2 3 0,-1 7-124,0 0 1,1 1-1,0-1 0,0 1 0,1 0 1,1 0-1,0 13 0,6 30-2837,-3-49 1935,0 0 1,0-1-1,0 1 0,0 0 1,1-1-1,5 8 0,4 3-5543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6.348"/>
    </inkml:context>
    <inkml:brush xml:id="br0">
      <inkml:brushProperty name="width" value="0.025" units="cm"/>
      <inkml:brushProperty name="height" value="0.025" units="cm"/>
      <inkml:brushProperty name="color" value="#FFC114"/>
    </inkml:brush>
  </inkml:definitions>
  <inkml:trace contextRef="#ctx0" brushRef="#br0">7 436 9929,'0'0'10773,"4"-10"-8605,-1 6-1979,1-4 177,0-1 0,-1 1 0,0-1 0,0 1 0,-1-1 0,0 0 0,2-17 0,-7 23-441,-3 8 4,-5 9 14,8-8 52,0 0 1,1 0-1,0 1 0,0-1 0,0 1 0,1-1 0,0 1 0,0-1 0,0 1 0,1 0 0,0-1 0,2 13 0,-1-18 6,0 0-1,0 0 1,0 0-1,0 0 1,0 0-1,0 0 1,1 0-1,-1 0 1,0-1-1,1 1 1,-1 0-1,0-1 1,1 1-1,-1-1 1,1 0-1,-1 1 1,1-1-1,-1 0 1,1 0-1,-1 0 1,1 0-1,1 0 1,37-5 83,-27 1-74,0 0-1,0-1 1,-1-1-1,1 0 0,-1-1 1,-1 0-1,1 0 0,-1-1 1,-1-1-1,1 0 0,-2-1 1,11-11-1,-4 1-1002,-2-1-1,0 0 0,-2 0 1,0-2-1,15-39 0,-17 36-759,0 4 773,-2-1 1,0-1-1,-2 1 0,5-30 1,-11 53 1031,0-1-1,0 1 1,0-1 0,0 1 0,0-1 0,0 1 0,0-1 0,0 1 0,0-1 0,0 1 0,0-1 0,0 1 0,0 0-1,0-1 1,0 1 0,0-1 0,0 1 0,-1-1 0,1 1 0,0 0 0,0-1 0,-1 1 0,1-1 0,0 1 0,0 0-1,-1-1 1,1 1 0,0 0 0,-1-1 0,1 1 0,-1 0 0,0 0 65,0 0 1,1 0-1,-1 0 1,0 0-1,1 0 0,-1 1 1,0-1-1,0 0 0,1 1 1,-1-1-1,0 0 1,1 1-1,-1-1 0,1 1 1,-1-1-1,0 1 1,1-1-1,-1 1 0,1-1 1,0 1-1,-1 0 1,-6 8 318,2 1 1,-1 0 0,1 0 0,1 0 0,0 0-1,0 1 1,1-1 0,-3 15 0,1 6 234,-4 54 1,8-72-476,-1 22 464,4 52 0,-1-79-632,0 0 1,0 0-1,0 0 0,1 0 1,1 0-1,-1 0 0,1 0 1,0-1-1,1 1 0,0-1 1,0 0-1,7 8 0,-11-15-77,0 1-1,0-1 1,0 0-1,1 1 1,-1-1-1,0 0 1,0 0-1,0 1 1,0-1-1,1 0 1,-1 1-1,0-1 1,0 0-1,1 0 1,-1 0-1,0 1 1,0-1-1,1 0 1,-1 0-1,0 0 1,1 0-1,-1 1 1,0-1-1,1 0 1,-1 0-1,0 0 1,1 0-1,-1 0 1,0 0-1,1 0 1,-1 0-1,0 0 1,1 0-1,-1 0 0,0 0 1,1 0-1,-1 0 1,0-1-1,1 1 1,-1 0-1,1 0 1,0-17-1410,-8-21-336,-6 12 955,-1 0 0,-1 1-1,-30-37 1,23 32 3009,-24-43 0,45 72-2046,0 0-1,0 0 1,0 0 0,0 0-1,1 0 1,-1-1-1,1 1 1,-1 0 0,1 0-1,-1-1 1,1 1-1,0 0 1,-1 0 0,1-1-1,0 1 1,0 0-1,0-1 1,0 1 0,0-1-1,0 1 1,0 0-1,1 0 1,-1-1 0,0 1-1,1 0 1,-1-1-1,1 1 1,0 0 0,-1 0-1,1 0 1,0 0-1,-1 0 1,1-1-1,0 1 1,0 1 0,0-1-1,0 0 1,0 0-1,0 0 1,0 0 0,1 1-1,-1-1 1,0 1-1,0-1 1,0 1 0,1-1-1,-1 1 1,0-1-1,3 1 1,8-2-53,1 1 0,0 0 0,0 0 0,18 3 0,-7-1 145,0 0-309,-1 1 0,26 5 1,23 3-6897,-40-9-2459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7.702"/>
    </inkml:context>
    <inkml:brush xml:id="br0">
      <inkml:brushProperty name="width" value="0.025" units="cm"/>
      <inkml:brushProperty name="height" value="0.025" units="cm"/>
    </inkml:brush>
  </inkml:definitions>
  <inkml:trace contextRef="#ctx0" brushRef="#br0">1 376 4068,'0'0'12139,"75"-58"-10954,-27 30-128,7-6 97,-1-1-258,3 1-255,-7 0-353,-16 4-192,-7 2-64,-17 2-832,-10 4-1410,-9-1-2371,-19 0-3747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7.071"/>
    </inkml:context>
    <inkml:brush xml:id="br0">
      <inkml:brushProperty name="width" value="0.025" units="cm"/>
      <inkml:brushProperty name="height" value="0.025" units="cm"/>
      <inkml:brushProperty name="color" value="#FFC114"/>
    </inkml:brush>
  </inkml:definitions>
  <inkml:trace contextRef="#ctx0" brushRef="#br0">1 1 10314,'0'0'6790,"2"10"-5669,16 171 4253,-18-172-5217,0-3-89,1 1-1,0-1 1,0 1 0,0 0-1,0-1 1,1 0 0,0 1-1,1-1 1,0 0 0,0 0 0,0 0-1,7 9 1,-8-13-54,1 1 0,-1-1 0,1 0 0,0 0 0,0 0 0,0-1 0,0 1 0,0-1 1,0 1-1,0-1 0,0 0 0,0 0 0,1-1 0,-1 1 0,0-1 0,1 1 0,-1-1 0,0 0 0,1 0 0,-1 0 0,1-1 0,-1 1 0,0-1 0,0 0 1,1 0-1,5-3 0,3-1 8,0-2 0,-1 0 0,0 0 0,0-1 0,0 0 0,-1 0-1,0-2 1,10-12 0,14-10-16,-34 31-19,0 1 1,0 0 0,1-1-1,-1 1 1,0 0 0,0 0-1,1-1 1,-1 1 0,0 0-1,0-1 1,1 1 0,-1 0-1,0 0 1,1 0 0,-1-1-1,0 1 1,1 0 0,-1 0-1,0 0 1,1 0 0,-1 0-1,0 0 1,1 0 0,-1 0-1,1 0 1,-1 0 0,0 0-1,1 0 1,-1 0 0,0 0-1,1 0 1,-1 0 0,0 0-1,1 0 1,-1 0 0,0 0-1,1 1 1,-1-1 0,0 0-1,1 0 1,-1 0 0,0 1-1,1-1 1,-1 0 0,0 0-1,0 1 1,1-1 0,-1 1-1,4 26-128,-12 34 177,4-47 21,0 0 1,-1-1-1,0 0 1,-1 0-1,-1-1 1,0 1-1,-1-1 1,-8 11-1,11-18 105,0 1 0,0-1 0,0 0 0,0 0 0,-1 0 0,0-1 0,0 0 0,0 0 0,-1 0 0,1-1 0,-1 0-1,0 0 1,1-1 0,-1 0 0,-1 0 0,1 0 0,-8 0 0,13-2-145,0 0 0,0 0-1,0 0 1,1-1 0,-1 1 0,0 0 0,0-1-1,1 0 1,-1 1 0,0-1 0,1 0-1,-1 0 1,0 0 0,1 0 0,-1 0-1,1 0 1,0 0 0,-1 0 0,1-1 0,0 1-1,0 0 1,0-1 0,-2-1 0,1-2-143,0 1 0,0-1 0,0 1 0,0-1 0,1 0 0,0 0 0,0 1 0,0-1 1,0-6-1,0 7-237,0-1 0,1 1 0,0 0 0,0-1 0,0 1 0,1 0 0,-1-1 0,1 1 0,0 0 1,0 0-1,1 0 0,-1 0 0,1 0 0,0 0 0,0 0 0,0 0 0,1 0 0,-1 1 0,1 0 0,0-1 1,0 1-1,5-5 0,40-2-6244,-43 9 5516,24-3-4856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7.447"/>
    </inkml:context>
    <inkml:brush xml:id="br0">
      <inkml:brushProperty name="width" value="0.025" units="cm"/>
      <inkml:brushProperty name="height" value="0.025" units="cm"/>
      <inkml:brushProperty name="color" value="#FFC114"/>
    </inkml:brush>
  </inkml:definitions>
  <inkml:trace contextRef="#ctx0" brushRef="#br0">0 176 6470,'9'0'6604,"-3"1"-6054,1 0-1,0-1 1,0 0 0,0 0 0,0 0 0,0-1 0,0 0 0,-1 0-1,1-1 1,0 0 0,-1 0 0,1-1 0,-1 1 0,0-1 0,0-1-1,0 1 1,0-1 0,8-7 0,-9 6-405,0 0 0,0-1 0,-1 1 0,0-1 0,0 0 0,0 0 0,-1 0 1,0-1-1,0 1 0,-1-1 0,1 1 0,-1-1 0,-1 0 0,0 0 0,1 0 0,-1-13 0,-1 19-125,0 0 0,0 0-1,0 0 1,-1 0-1,1 1 1,0-1 0,0 0-1,-1 0 1,1 1 0,0-1-1,-1 0 1,1 0 0,0 1-1,-1-1 1,1 0 0,-1 1-1,1-1 1,-1 0-1,0 1 1,1-1 0,-1 1-1,0-1 1,1 1 0,-1-1-1,0 1 1,0 0 0,1-1-1,-1 1 1,-1-1 0,-30 3 216,26 0-228,-1 1 0,0-1 0,1 1 0,-1 0-1,1 1 1,-11 6 0,10-2-5,-1 0 0,1 1 0,1-1 0,-1 1 0,1 1 0,-6 14-1,9-19-4,1 0 0,0 0-1,0 0 1,0 1-1,1-1 1,0 1-1,0-1 1,0 1 0,1 0-1,0-1 1,0 1-1,0-1 1,1 1-1,1 7 1,-1-11-92,0-1 0,0 1 0,1 0 0,-1-1 0,0 1 0,1 0 0,-1-1 0,1 0 0,-1 1-1,1-1 1,0 0 0,-1 0 0,1 0 0,0 0 0,0 0 0,0 0 0,0-1 0,0 1 0,0-1 0,0 1 0,0-1 0,0 0 0,0 0 0,0 0 0,0 0-1,0 0 1,0 0 0,3-1 0,3 0-989,-1 1-1,1-2 0,-1 1 0,1-1 1,-1 0-1,12-6 0,12-10-6229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7.792"/>
    </inkml:context>
    <inkml:brush xml:id="br0">
      <inkml:brushProperty name="width" value="0.025" units="cm"/>
      <inkml:brushProperty name="height" value="0.025" units="cm"/>
      <inkml:brushProperty name="color" value="#FFC114"/>
    </inkml:brush>
  </inkml:definitions>
  <inkml:trace contextRef="#ctx0" brushRef="#br0">98 1 11403,'0'0'5402,"-9"7"-3501,7-6-1849,-8 7 286,1 0 0,0 1 0,0 0 0,1 0 0,0 1 0,0 0 0,1 1 0,1-1 0,-7 14 0,14-23-332,-1-1 0,0 1 0,0 0-1,0-1 1,1 1 0,-1-1 0,0 1 0,1 0-1,-1-1 1,0 1 0,1-1 0,-1 1-1,1-1 1,-1 1 0,1-1 0,-1 0 0,1 1-1,-1-1 1,1 0 0,0 1 0,-1-1-1,1 0 1,-1 0 0,1 1 0,0-1 0,-1 0-1,1 0 1,0 0 0,-1 0 0,1 0-1,0 0 1,-1 0 0,1 0 0,0 0 0,-1 0-1,2 0 1,33-1-480,-30 1 339,26-1-835,49 2-1075,-77-1 2015,1 0 0,0 1 0,-1-1 0,1 1 0,-1 0 0,0 1 0,1-1 0,-1 0 0,0 1 0,0 0 0,0-1 0,0 1 0,0 1 0,0-1 0,0 0 0,-1 1 0,5 4 0,-6-4 68,0 0-1,1 0 1,-2 0-1,1 0 1,0 0 0,0 0-1,-1 1 1,0-1 0,0 0-1,0 0 1,0 0 0,0 1-1,-1-1 1,1 0 0,-1 0-1,0 0 1,0 0 0,0 0-1,0 0 1,0 0 0,-1 0-1,0 0 1,1-1-1,-1 1 1,0 0 0,0-1-1,-5 4 1,-3 6 272,0-1 0,-1-1 1,-1 0-1,-18 12 0,29-22-301,-4 4 23,1-1 0,-1 1 0,0-2 1,0 1-1,-1 0 0,1-1 0,0 0 0,-1 0 1,0-1-1,-8 2 0,13-3-98,0-1 1,1 1-1,-1 0 1,0-1-1,1 1 0,-1-1 1,0 1-1,1 0 1,-1-1-1,1 0 0,-1 1 1,1-1-1,-1 1 1,1-1-1,-1 0 0,1 1 1,0-1-1,-1 0 1,1 0-1,0 1 1,0-1-1,-1 0 0,1 0 1,0 1-1,0-1 1,0 0-1,0 0 0,0 1 1,0-1-1,0 0 1,0 0-1,0 1 0,1-2 1,2-32-3091,11-9-982,9-9-383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8.376"/>
    </inkml:context>
    <inkml:brush xml:id="br0">
      <inkml:brushProperty name="width" value="0.025" units="cm"/>
      <inkml:brushProperty name="height" value="0.025" units="cm"/>
      <inkml:brushProperty name="color" value="#FFC114"/>
    </inkml:brush>
  </inkml:definitions>
  <inkml:trace contextRef="#ctx0" brushRef="#br0">28 0 7783,'0'0'9866,"5"13"-9119,0-3-603,-2-4-60,0-1 1,-1 1 0,1 0-1,-1 1 1,0-1 0,-1 0 0,1 1-1,-1-1 1,-1 1 0,1-1-1,-1 1 1,0-1 0,-1 7-1,-9 38 1157,3-18-610,1 1 0,2 0 1,1 1-1,1-1 1,4 36-1,9-34-444,-10-35-163,-1 0 1,1 0 0,0 0-1,-1 0 1,1 0 0,0 0-1,0 0 1,0 0-1,0 0 1,0 0 0,0 0-1,0-1 1,0 1 0,0 0-1,0-1 1,1 1 0,-1-1-1,0 1 1,0-1 0,0 1-1,1-1 1,-1 0 0,0 0-1,1 0 1,1 0 0,-2 0 11,0-1 1,1 0 0,-1 0-1,0 0 1,0 0 0,0 0 0,0 0-1,0 0 1,0 0 0,0 0 0,-1 0-1,1 0 1,0-1 0,-1 1-1,1 0 1,-1 0 0,1-1 0,-1 1-1,1-1 1,-1 1 0,0 0 0,0-1-1,0 1 1,0-2 0,4-40 29,-4 41-52,0-5 28,1-8-83,-1 0 1,0 0-1,-6-28 1,6 40 12,0 1 0,-1-1 0,1 1 0,-1 0 0,0-1-1,0 1 1,0 0 0,0-1 0,0 1 0,0 0 0,-1 0 0,1 0 0,-1 0-1,1 0 1,-1 1 0,0-1 0,0 0 0,1 1 0,-1-1 0,0 1 0,-1 0-1,1-1 1,0 1 0,0 0 0,0 0 0,-1 1 0,1-1 0,0 0 0,-1 1-1,1 0 1,-4-1 0,4 1 24,1 0 0,0 1-1,0-1 1,-1 0 0,1 0 0,0 1-1,0-1 1,-1 1 0,1 0-1,0-1 1,0 1 0,0 0 0,0-1-1,0 1 1,0 0 0,0 0 0,0 0-1,0 0 1,0 0 0,1 0-1,-1 0 1,0 0 0,1 0 0,-1 1-1,1-1 1,-1 0 0,1 0 0,-1 1-1,1-1 1,0 0 0,0 0-1,0 1 1,-1-1 0,1 0 0,0 1-1,1-1 1,-1 0 0,0 1 0,1 0-1,-1 2-2,0-1-1,1 1 0,-1-1 1,1 1-1,0-1 1,0 1-1,0-1 0,1 0 1,-1 0-1,1 1 0,0-1 1,0 0-1,3 4 1,1-3 29,1 0 1,-1 0 0,1-1-1,0 0 1,-1-1 0,1 1-1,0-1 1,1 0 0,-1-1-1,0 0 1,0 0 0,1-1 0,-1 1-1,0-1 1,1-1 0,11-2-1,0 0 47,-1-1-1,1 0 0,-1-1 0,0-2 1,21-10-1,79-46 33,-125 89-261,3-17 292,0-1-1,1 1 0,0 1 1,0-1-1,1 0 0,1 0 1,-1 1-1,1 0 0,1 17 1,1-25-84,0-1 1,-1 0 0,1 0 0,0 1-1,0-1 1,0 0 0,0 0 0,0 0-1,0 0 1,0 0 0,0 0 0,1 0-1,-1 0 1,0 0 0,1-1 0,-1 1 0,0 0-1,1-1 1,-1 1 0,1-1 0,-1 0-1,1 1 1,-1-1 0,1 0 0,-1 0-1,1 0 1,-1 0 0,1 0 0,1-1-1,51-4 289,-31-2-314,0 0 1,0-2-1,32-16 1,-35 15-171,0 1 0,0 1 0,1 0 0,39-8 0,-59 16 143,0 1 0,-1-1 0,1 0 0,0 0 0,-1 0-1,1 0 1,0 1 0,-1-1 0,1 0 0,0 1 0,-1-1 0,1 0 0,-1 1 0,1-1 0,0 1 0,-1-1-1,1 1 1,-1-1 0,0 1 0,1-1 0,-1 1 0,1 0 0,-1-1 0,0 1 0,1-1 0,-1 1 0,0 0-1,0-1 1,0 1 0,1 0 0,-1 0 0,0-1 0,0 1 0,0 0 0,0-1 0,0 1 0,0 0 0,0-1-1,-1 3 1,-3 39 134,2-25 150,2-16-259,0 0 0,0-1 1,0 1-1,0-1 1,0 1-1,1 0 1,-1-1-1,0 1 0,0 0 1,0-1-1,1 1 1,-1-1-1,0 1 1,1-1-1,-1 1 1,0-1-1,1 1 0,-1-1 1,1 1-1,-1-1 1,1 1-1,-1-1 1,1 1-1,-1-1 1,1 0-1,-1 0 0,1 1 1,0-1-1,-1 0 1,1 0-1,1 1 1,28-2 332,38-22-211,-56 19-147,4-1-68,-1 0 0,1 1 1,1 1-1,18-1 0,9 2-4539,-46-6-5195,-5-2-145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8.707"/>
    </inkml:context>
    <inkml:brush xml:id="br0">
      <inkml:brushProperty name="width" value="0.025" units="cm"/>
      <inkml:brushProperty name="height" value="0.025" units="cm"/>
      <inkml:brushProperty name="color" value="#FFC114"/>
    </inkml:brush>
  </inkml:definitions>
  <inkml:trace contextRef="#ctx0" brushRef="#br0">1 12 11627,'0'0'11659,"60"-11"-11595,-45 22-64,4-1-865,-4 1-1697,1-2-1058,0-3-383,-9-2-1539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49.275"/>
    </inkml:context>
    <inkml:brush xml:id="br0">
      <inkml:brushProperty name="width" value="0.025" units="cm"/>
      <inkml:brushProperty name="height" value="0.025" units="cm"/>
      <inkml:brushProperty name="color" value="#FFC114"/>
    </inkml:brush>
  </inkml:definitions>
  <inkml:trace contextRef="#ctx0" brushRef="#br0">1 149 6182,'0'0'14718,"0"8"-13405,0 5-989,0-5 69,0 1-1,0 0 0,1 0 1,0-1-1,4 17 0,-4-22-338,0 0-1,0 0 0,0-1 0,1 1 0,-1-1 1,1 1-1,-1-1 0,1 0 0,0 0 1,0 0-1,0 0 0,0 0 0,0 0 1,1 0-1,-1-1 0,1 1 0,-1-1 1,1 1-1,-1-1 0,1 0 0,0 0 0,0 0 1,-1-1-1,6 2 0,5-1-152,0-1 0,-1 0 0,1 0 0,-1-1 0,1-1 1,-1 0-1,0-1 0,1 0 0,-1-1 0,15-7 0,-4 3-340,-23 8 440,1 0 0,0-1 0,0 1 0,-1 0-1,1-1 1,0 1 0,0 0 0,0 0 0,-1-1 0,1 1-1,0 0 1,0 0 0,0 0 0,-1 0 0,1 0-1,0 1 1,0-1 0,0 0 0,-1 0 0,1 0 0,0 1-1,0-1 1,0 1 0,1 13 287,-2-13-269,0 0 0,0 0 0,-1 0 0,1 0 0,0 0 0,0 0 0,0 0 0,0 0 1,0 0-1,1 0 0,-1 0 0,0 0 0,0 0 0,1 0 0,-1 0 0,0 0 0,1 0 1,-1 0-1,1-1 0,-1 1 0,1 0 0,-1 0 0,1 0 0,0-1 0,-1 1 0,1 0 1,0-1-1,0 1 0,0 0 0,-1-1 0,1 1 0,0-1 0,0 0 0,0 1 0,0-1 1,1 1-1,9 0 27,1 0 0,-1-1 0,0 0-1,0-1 1,0 0 0,0-1 0,0 0 0,-1 0 0,1-1 0,0-1 0,16-7 0,16-10-1000,52-33 0,-80 45 634,-14 8 303,0 0-1,-1 1 1,1-1-1,0 0 0,0 1 1,-1-1-1,1 1 0,0-1 1,0 1-1,0-1 0,0 1 1,0 0-1,0-1 1,0 1-1,0 0 0,-1 0 1,1 0-1,0 0 0,0 0 1,0 0-1,0 0 0,1 0 1,-9 17-91,-5 6 213,12-23-100,0 1 0,0-1-1,0 0 1,-1 1 0,1-1 0,0 0-1,0 1 1,0-1 0,0 0 0,0 1-1,0-1 1,0 0 0,0 1 0,0-1-1,0 1 1,0-1 0,0 0 0,1 1-1,-1-1 1,0 0 0,0 1 0,0-1-1,0 0 1,0 1 0,1-1 0,-1 0-1,0 0 1,0 1 0,1-1 0,-1 0-1,0 0 1,0 1 0,1-1 0,-1 0-1,0 0 1,1 0 0,-1 1 0,0-1-1,1 0 1,-1 0 0,0 0 0,1 0-1,-1 0 1,0 0 0,1 0 0,-1 0-1,1 0 1,-1 0 0,1 0 0,7 0-67,0-1 1,0-1 0,0 1 0,0-1 0,-1-1-1,1 0 1,0 0 0,-1 0 0,0-1 0,0 0-1,0 0 1,0-1 0,7-6 0,4-4-165,0-1-1,-1 0 1,20-26 0,-32 37 239,0-1-1,-1 1 1,0-1 0,0-1 0,0 1-1,-1 0 1,1-1 0,-2 0-1,1 0 1,-1 0 0,0 0 0,2-13-1,-26 53 1120,17-22-938,2-1 0,-1 0 0,1 1 0,1 0 0,0 0 0,1-1 0,0 1 0,0 0 0,1 0 0,0 0 0,4 20 0,1-13-158,0 0 0,1-1 0,1 1-1,0-1 1,2-1 0,10 18 0,-16-31-426,-1 1 1,-1-1 0,1 1 0,0 0 0,-1 0 0,0 0-1,0 0 1,0-1 0,1 8 0,-3-11 127,0 1-1,0-1 1,0 0 0,-1 1 0,1-1-1,0 0 1,0 0 0,0 0-1,0 0 1,0 0 0,0 0 0,0 0-1,-1 0 1,1-1 0,0 1-1,0 0 1,0-1 0,0 1 0,0 0-1,0-1 1,0 1 0,-1-2 0,-12-6-650,1 0 0,0-1 1,0-1-1,1 0 0,-20-22 1,20 18 1934,0 0 1,1-1-1,1 0 1,-16-31-1,25 44-717,0-1-1,-1 1 0,1-1 1,1 1-1,-1-1 1,0 1-1,1-1 0,-1 0 1,1 0-1,0 1 1,0-1-1,0 0 0,0-4 1,1 6-147,-1-1 0,1 1 0,-1 0 0,1 0 0,0-1 0,-1 1 0,1 0 0,0 0 0,0 0 0,0 0 0,0 0 0,0 0 0,0 0 0,0 0 0,0 1 0,0-1 0,1 0 0,-1 1 0,2-2 0,6 0 243,0 0 0,0 0 0,1 1-1,-1 0 1,0 1 0,14 1 0,-6-1-453,85 6 599,-51-1-1934,0-3-4182,-16-2-4079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50.360"/>
    </inkml:context>
    <inkml:brush xml:id="br0">
      <inkml:brushProperty name="width" value="0.025" units="cm"/>
      <inkml:brushProperty name="height" value="0.025" units="cm"/>
      <inkml:brushProperty name="color" value="#FFC114"/>
    </inkml:brush>
  </inkml:definitions>
  <inkml:trace contextRef="#ctx0" brushRef="#br0">33 62 16848,'-3'3'228,"0"0"-1,0 0 1,0 1 0,1-1-1,-1 1 1,1 0 0,0-1-1,0 1 1,0 0 0,1 0-1,-1 0 1,1 0 0,0 1-1,0-1 1,0 0 0,1 1-1,0-1 1,-1 5 0,2-5-166,0-1 0,-1 0 0,1 0 0,0 0 0,1 0 0,-1 0 0,0 0 0,1 0 0,-1-1 0,1 1 0,0 0 1,0-1-1,0 1 0,1-1 0,-1 0 0,0 0 0,1 0 0,-1 0 0,1 0 0,0 0 0,0-1 0,0 1 0,0-1 0,5 2 1,5 0 3,-1 0 0,1 0 0,-1-2 0,1 1 0,-1-2 0,1 0 1,0 0-1,0-1 0,-1 0 0,1-1 0,-1-1 0,17-5 1,-19 5-12,1-1 1,-1 0-1,0 0 1,0-1-1,0-1 0,-1 1 1,0-1-1,0-1 1,0 0-1,-1 0 1,0-1-1,0 0 1,-1 0-1,9-14 1,-14 19-30,0-1 1,0 0-1,0-1 1,-1 1 0,0 0-1,0 0 1,0-1-1,1-5 1,-2 9-25,0 1-1,0-1 1,0 0-1,0 1 1,0-1-1,0 0 1,0 1 0,-1-1-1,1 1 1,0-1-1,0 0 1,-1 1 0,1-1-1,0 1 1,0-1-1,-1 0 1,1 1 0,-1-1-1,1 1 1,0-1-1,-1 1 1,1 0 0,-2-2-1,1 2-9,0 0 0,-1 0-1,1 0 1,0-1 0,0 1-1,-1 0 1,1 1 0,0-1-1,-1 0 1,1 0 0,0 0 0,0 1-1,0-1 1,-1 1 0,1-1-1,0 1 1,-2 0 0,-1 2 1,0 0 1,-1 1-1,1-1 1,1 1-1,-1 0 0,0 0 1,1 0-1,0 0 1,0 0-1,0 1 1,1 0-1,-1-1 1,1 1-1,0 0 0,1 0 1,-3 8-1,1-1 0,0 0 0,1 1 0,1-1 1,0 1-1,0-1 0,2 14 0,-1-23 31,0-1 0,1 1 0,-1 0 0,1-1 1,0 1-1,0-1 0,0 1 0,0-1 0,1 1 0,-1-1 1,1 0-1,-1 0 0,1 1 0,0-1 0,0 0 0,-1-1 1,2 1-1,-1 0 0,0 0 0,0-1 0,0 0 0,1 1 1,-1-1-1,1 0 0,-1 0 0,1 0 0,-1 0 0,1-1 1,0 1-1,-1-1 0,1 1 0,0-1 0,-1 0 0,1 0 1,0 0-1,0-1 0,2 0 0,4 1 125,-1-1-1,1-1 1,0 0-1,-1 0 1,0-1-1,1 0 1,-1 0-1,0-1 1,-1 0-1,12-7 0,-10 4-92,-1-1-1,1 0 0,-2 0 0,1-1 0,-1 0 0,0-1 0,6-11 0,-10 16-27,0 0-1,-1 0 1,1-1 0,-1 1 0,-1-1 0,1 0 0,-1 1 0,0-1 0,0 0-1,0 0 1,-1 0 0,0 0 0,0 0 0,-1 0 0,-1-9 0,2 15-32,0-1 0,-1 1 0,1-1 1,0 1-1,0-1 0,0 1 1,0-1-1,-1 1 0,1-1 0,0 1 1,-1-1-1,1 1 0,0-1 1,-1 1-1,1 0 0,0-1 0,-1 1 1,1-1-1,-1 1 0,1 0 0,-1 0 1,1-1-1,-1 1 0,1 0 1,-1 0-1,1 0 0,-1-1 0,1 1 1,-1 0-1,1 0 0,-1 0 1,1 0-1,-1 0 0,0 0 0,1 0 1,-1 0-1,1 0 0,-1 0 0,1 1 1,-1-1-1,1 0 0,-1 0 1,1 0-1,-1 1 0,-1 0-4,1-1 0,-1 1 1,1 0-1,0 0 0,-1 0 0,1 0 0,0 0 0,0 1 0,0-1 1,0 0-1,0 0 0,0 1 0,-1 2 0,0-1 5,1 0 0,-1 0 0,1 1 1,0-1-1,0 0 0,1 1 0,-1-1 0,1 1 0,-1 0 0,1-1 0,0 1 1,1-1-1,-1 1 0,0-1 0,1 1 0,0-1 0,0 1 0,0-1 0,0 0 0,3 5 1,-1-4 3,0-1 1,-1 0 0,2 0 0,-1 0 0,0 0 0,0 0 0,1-1 0,0 0 0,-1 1-1,1-2 1,0 1 0,0 0 0,0-1 0,7 2 0,2 0 9,-1-1 1,1 0 0,0-1-1,0 0 1,-1-1 0,1-1-1,0 0 1,0-1 0,-1 0-1,19-6 1,-22 5-1,0-1-1,-1 0 0,0 0 1,0-1-1,0 0 0,12-10 1,-18 13-5,1 0 0,-1 0-1,0-1 1,0 1 0,0-1 0,0 1 0,0-1 0,-1 0 0,1 1 0,-1-1 0,0 0 0,1 0-1,-1 0 1,-1 0 0,1 0 0,0 0 0,-1-1 0,1 1 0,-1 0 0,0 0 0,0 0-1,-1-5 1,0 7-9,1 0-1,-1-1 0,0 1 1,1 0-1,-1 0 1,0 1-1,0-1 0,0 0 1,0 0-1,0 0 0,0 1 1,0-1-1,0 0 0,0 1 1,0-1-1,0 1 0,0-1 1,0 1-1,-1-1 1,1 1-1,0 0 0,0 0 1,0 0-1,-1 0 0,1 0 1,0 0-1,0 0 0,-1 0 1,0 0-1,-38 8-111,34-4 111,0 0-1,0 0 0,0 1 1,0 0-1,1 0 1,0 0-1,0 0 1,-7 11-1,10-13 1,-1 0 1,1 0-1,0 1 0,0-1 1,0 1-1,1-1 1,-1 1-1,1 0 0,0 0 1,0 0-1,0 0 0,0 0 1,1-1-1,0 1 0,-1 0 1,2 0-1,-1 6 0,2-8 2,-1 0-1,0 0 1,0 0-1,1 0 1,-1-1-1,1 1 1,-1-1-1,1 1 0,0-1 1,0 1-1,-1-1 1,1 0-1,0 0 1,0 0-1,0 0 1,0 0-1,1 0 0,-1-1 1,0 1-1,0-1 1,4 1-1,56 4-319,-50-4 199,12 0-90,-6 1 102,0-1 0,0-1 0,31-4 0,-48 4 172,0-1 1,0 0-1,-1 0 0,1 0 1,0 1-1,-1-1 1,1 0-1,0 0 0,-1 0 1,1 0-1,-1 0 1,0 0-1,1 0 0,-1 0 1,0 0-1,1 0 0,-1 0 1,0 0-1,0-1 1,0 1-1,0 0 0,0-2 1,-1-35 927,0 27-732,1-111 325,0 121-623,0 0-1,0 0 0,0 0 1,1 0-1,-1 0 1,0 0-1,0 0 0,0 0 1,1 0-1,-1 1 1,0-1-1,1 0 0,-1 0 1,1 0-1,-1 0 1,1 1-1,-1-1 0,1 0 1,0 0-1,-1 1 0,1-1 1,0 1-1,0-1 1,-1 0-1,1 1 0,0-1 1,0 1-1,0 0 1,0-1-1,0 1 0,-1 0 1,1 0-1,0-1 0,0 1 1,0 0-1,0 0 1,0 0-1,0 0 0,0 0 1,0 0-1,0 0 1,0 0-1,0 1 0,0-1 1,0 0-1,-1 1 0,1-1 1,2 1-1,55 25-3108,-41-17 2013,20 6-4759,78 22 0,-65-26-366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50.705"/>
    </inkml:context>
    <inkml:brush xml:id="br0">
      <inkml:brushProperty name="width" value="0.025" units="cm"/>
      <inkml:brushProperty name="height" value="0.025" units="cm"/>
      <inkml:brushProperty name="color" value="#FFC114"/>
    </inkml:brush>
  </inkml:definitions>
  <inkml:trace contextRef="#ctx0" brushRef="#br0">196 191 7815,'0'0'3652,"0"-8"485,0 5-3836,0 0-1,0 0 1,0 0 0,0 0-1,-1 0 1,1 0 0,-1 0-1,0 0 1,0 1 0,0-1-1,0 0 1,-1 1 0,1-1-1,-1 1 1,1-1 0,-1 1-1,-4-5 1,4 5-155,-1 0 0,0 1 0,0-1 0,0 1 0,0-1 0,0 1 0,0 0 0,0 0 0,0 0 0,0 1 0,-1-1 0,1 1 0,0-1 0,-1 1 0,1 0 0,0 1 0,0-1 0,-1 0-1,1 1 1,-4 1 0,0 0-11,1 0-1,0 1 0,0 0 0,0 0 0,0 0 1,0 1-1,1 0 0,-1 0 0,1 0 0,0 1 1,-5 6-1,7-8-64,0 1-1,0-1 1,0 1 0,0-1 0,1 1 0,-1 0-1,1 0 1,0 0 0,1 0 0,-1 1 0,1-1-1,-1 0 1,1 1 0,1-1 0,-1 1 0,1-1-1,-1 7 1,2-9-60,0-1 1,-1 1-1,1 0 0,0-1 1,0 1-1,0-1 0,0 1 0,0-1 1,1 0-1,-1 1 0,0-1 1,0 0-1,1 0 0,-1 0 0,1 0 1,-1 0-1,1 0 0,0-1 1,-1 1-1,1 0 0,0-1 0,-1 1 1,1-1-1,0 0 0,0 1 1,-1-1-1,1 0 0,2 0 0,55-1 153,-58 1-159,13-3 14,0 0 0,0 0 1,0-2-1,-1 1 1,0-2-1,0 0 1,0 0-1,0-1 0,-1-1 1,0 0-1,19-18 1,-19 16 4,-1-1 0,0 0 0,-1-1 0,0 0 0,-1-1 0,0 0 0,-1 0 0,-1-1 1,0 0-1,9-24 0,-16 37-25,1-1 0,-1 1 1,1 0-1,-1-1 0,0 1 0,1 0 1,-1-1-1,0 1 0,0-1 0,0 1 1,0 0-1,0-1 0,0 1 0,-1-1 1,1-1-1,-1 3-2,1 0 0,-1-1 0,1 1 0,-1 0 0,1 0 0,-1 0 0,1 0 0,0 0 0,-1 0 0,1 0 0,-1 0 0,1 0 0,-1 0 0,1 0 0,-1 0 0,1 1 0,0-1 0,-1 0 0,1 0 0,-1 0 0,1 1 0,0-1 0,-1 0 0,1 0-1,0 1 1,-1-1 0,1 0 0,0 1 0,-1-1 0,-32 35-114,22-22 114,1 2 0,0-1 0,1 2 0,1-1 0,0 1 0,1 0 0,1 0 0,0 1 0,1 0 0,1 0 0,-3 26 0,7-40-3,0-1 1,0 0-1,1 0 0,-1 1 1,0-1-1,1 0 1,0 1-1,0-1 0,-1 0 1,1 0-1,0 0 0,1 0 1,-1 0-1,0 0 1,1 0-1,-1 0 0,1-1 1,-1 1-1,4 2 1,-1-1-183,0 0 1,0-1 0,1 0-1,-1 0 1,1 0 0,0 0-1,-1-1 1,10 2 0,8 0-2247,-1-1 1,0-2 0,30-2 0,-44 2 1063,31-4-6156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51.195"/>
    </inkml:context>
    <inkml:brush xml:id="br0">
      <inkml:brushProperty name="width" value="0.025" units="cm"/>
      <inkml:brushProperty name="height" value="0.025" units="cm"/>
      <inkml:brushProperty name="color" value="#FFC114"/>
    </inkml:brush>
  </inkml:definitions>
  <inkml:trace contextRef="#ctx0" brushRef="#br0">0 39 12620,'0'0'13527,"12"6"-12945,-7-3-553,2 1-1,-1-1 0,0 0 0,1-1 1,0 1-1,-1-1 0,1-1 0,0 1 1,0-1-1,0 0 0,0-1 0,0 0 1,0 0-1,0 0 0,0-1 0,0 0 1,0 0-1,0-1 0,-1 0 0,1 0 1,0-1-1,-1 1 0,8-5 0,-12 5-21,1 1 1,0-1-1,0 0 0,-1 1 0,1-1 1,-1 0-1,0-1 0,0 1 0,1 0 0,-1-1 1,-1 1-1,1-1 0,0 0 0,-1 1 1,1-1-1,1-5 0,-4 7-15,-1 0 0,1 1 0,-1-1 0,1 1 0,0-1 0,-1 1 0,1 0 0,-1-1 0,0 1 0,1 0 0,-1 0 0,1 0 0,-1 0 0,1 0 0,-1 0 0,1 1 0,-1-1 0,1 0 0,-2 2 0,-1 0 7,0 0 0,0 0 0,1 0 0,-1 1 0,1 0 1,0 0-1,-1 0 0,1 0 0,1 0 0,-1 1 0,0-1 0,1 1 0,0-1 0,0 1 0,-3 6 1,4-8 17,0-1 1,0 1 0,1-1 0,-1 1 0,0 0 0,1-1 0,-1 1 0,1 0 0,0 0-1,-1-1 1,1 1 0,0 0 0,0-1 0,0 1 0,0 0 0,0 0 0,1-1 0,-1 1-1,1 0 1,-1 0 0,1-1 0,-1 1 0,1-1 0,0 1 0,0-1 0,0 1 0,0-1-1,0 1 1,0-1 0,0 0 0,0 1 0,0-1 0,1 0 0,-1 0 0,0 0 0,1 0-1,-1 0 1,3 1 0,9 2 103,1-1 0,0 0-1,-1-1 1,1-1 0,0 0 0,0-1 0,0 0-1,0-1 1,22-4 0,12-5-116,61-21-1,-87 23-17,20-4 16,-65 47-329,15-25 436,2 1-1,-1 0 1,-6 17-1,12-26-268,-1 1 0,1-1 0,0 1 0,0-1 0,1 1 0,-1-1 0,0 1 0,1 0 0,0-1 0,-1 1 0,1 0-1,0-1 1,0 1 0,1 0 0,-1-1 0,0 1 0,1 0 0,0-1 0,0 1 0,0-1 0,0 1 0,0-1 0,1 3 0,8 0-5244,3-5-4115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3:53.107"/>
    </inkml:context>
    <inkml:brush xml:id="br0">
      <inkml:brushProperty name="width" value="0.025" units="cm"/>
      <inkml:brushProperty name="height" value="0.025" units="cm"/>
      <inkml:brushProperty name="color" value="#FFC114"/>
    </inkml:brush>
  </inkml:definitions>
  <inkml:trace contextRef="#ctx0" brushRef="#br0">12639 386 9033,'-641'-104'554,"-661"-20"0,-656 66 445,1443 49-128,-1404-56-465,897 40-449,-1951 206 1,1366 119-2030,1559-287 2066,-243 72 100,250-70 210,0 1 0,1 3 0,1 1-1,-64 44 1,94-57-199,1-1 0,-1 2-1,2-1 1,-1 1 0,1 0-1,0 1 1,1-1 0,0 1 0,0 1-1,1-1 1,0 1 0,-4 14-1,7-18-81,0 0 0,1 1 0,0-1 0,1 0-1,-1 1 1,1-1 0,0 0 0,1 1 0,0-1 0,0 0-1,0 0 1,1 1 0,-1-1 0,2 0 0,-1 0-1,0-1 1,1 1 0,0 0 0,1-1 0,-1 0 0,9 10-1,7 4 1,0-1 1,2 0-1,-1-2 0,2-1 0,0 0 0,1-2 0,0 0 0,48 17 0,-1-5-431,139 29 0,-21-20-470,242 12 1,197-25 686,-585-20 188,3968-44 356,-3205 18-192,1346-56-274,-10-101 5115,-2045 170-4512,1244-190 2362,-1321 198-2853,144-34-192,-138 30-81,0 0 0,-1-2 0,0-1-1,27-17 1,-46 26 141,-1-1 0,0 1 0,0-1 0,0 0 0,0 0 0,-1-1 0,1 1 0,-1-1-1,0 0 1,0 0 0,0 0 0,0 0 0,-1 0 0,0-1 0,0 1 0,0-1 0,0 1-1,-1-1 1,0 0 0,2-9 0,-3 9-186,-1 0-1,0 0 1,0 0 0,0 0-1,-1 0 1,1 0-1,-1 1 1,0-1 0,0 1-1,-1-1 1,1 1-1,-1 0 1,0-1 0,0 2-1,-1-1 1,1 0 0,-1 1-1,0-1 1,0 1-1,-5-3 1,-71-46-7315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8.082"/>
    </inkml:context>
    <inkml:brush xml:id="br0">
      <inkml:brushProperty name="width" value="0.025" units="cm"/>
      <inkml:brushProperty name="height" value="0.025" units="cm"/>
    </inkml:brush>
  </inkml:definitions>
  <inkml:trace contextRef="#ctx0" brushRef="#br0">0 147 7976,'0'0'12331,"9"-59"-11402,31 40-448,8-2-289,5 4-160,1 2-160,-2 4-1057,-8 7-1058,-4 4-1184,-10 0-32,-12 0 352,-2 15-2434</inkml:trace>
  <inkml:trace contextRef="#ctx0" brushRef="#br0" timeOffset="1">432 149 3011,'1'12'4676,"-1"24"-2628,-2-17-721,2 0 0,0 0 0,1 0 0,1 0 0,8 31 0,-10-49-1242,1 1-1,0-1 1,0 1 0,0-1 0,0 1 0,0-1 0,0 0 0,0 0 0,1 1-1,-1-1 1,0 0 0,1 0 0,-1 0 0,1 0 0,-1-1 0,1 1-1,-1 0 1,1-1 0,-1 1 0,1-1 0,0 1 0,-1-1 0,1 0-1,0 1 1,-1-1 0,1 0 0,0 0 0,0 0 0,-1-1 0,1 1-1,0 0 1,-1-1 0,1 1 0,0-1 0,-1 1 0,1-1 0,-1 0 0,3-1-1,8-4 246,1 0-1,-1-1 0,18-14 1,-20 14-249,54-44 54,-46 35-84,1 0 0,31-18 0,-50 34-57,0 0-1,1-1 1,-1 1-1,0 0 1,1 0-1,-1 0 0,0 0 1,1 0-1,-1-1 1,0 1-1,1 0 1,-1 0-1,0 0 0,1 0 1,-1 0-1,0 0 1,1 0-1,-1 0 0,0 0 1,1 0-1,-1 1 1,0-1-1,1 0 1,-1 0-1,0 0 0,1 0 1,-1 0-1,0 1 1,1-1-1,-1 0 1,0 0-1,0 0 0,1 1 1,-1-1-1,0 0 1,0 1-1,1-1 1,4 20-22,-5 32 209,0-40-170,-1-7-7,1 0 1,0-1-1,1 1 0,-1-1 1,1 1-1,0-1 0,0 1 1,0-1-1,0 1 0,4 7 1,-3-11 2,-1 1 0,1-1 0,0 1 0,-1-1 0,1 0 0,0 0 0,0 1 0,0-1 0,0-1 0,0 1 0,0 0 0,0 0 0,0-1 0,0 1 0,0-1 0,0 1 0,0-1 0,0 0 0,1 0 0,-1 0 0,0 0 0,0-1 0,0 1 0,0 0 0,4-2 0,0 1-126,-1-1 1,1 0-1,0-1 1,0 1-1,-1-1 1,1 0 0,-1 0-1,0-1 1,0 0-1,0 1 1,-1-2-1,1 1 1,-1 0 0,0-1-1,0 0 1,-1 0-1,6-10 1,-2 3-1154,-1 0-1,0 0 1,-1 0 0,-1-1-1,0 0 1,-1 0 0,3-17-1,-2-14-3200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08.742"/>
    </inkml:context>
    <inkml:brush xml:id="br0">
      <inkml:brushProperty name="width" value="0.025" units="cm"/>
      <inkml:brushProperty name="height" value="0.025" units="cm"/>
    </inkml:brush>
  </inkml:definitions>
  <inkml:trace contextRef="#ctx0" brushRef="#br0">107 149 4132,'0'0'-21,"-9"2"933,3-1-292,-38 6 3967,40-7-3911,1 0 1,-1 0-1,0 0 1,1 0-1,-1 0 1,0-1-1,1 0 1,-1 0-1,0 0 1,1 0-1,-5-2 1,15 1 3366,36-1-2849,60-2 310,148-27 1,-77 8-1471,529-60 19,-710 85-273,-31 4 825,12-3-4332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09.529"/>
    </inkml:context>
    <inkml:brush xml:id="br0">
      <inkml:brushProperty name="width" value="0.025" units="cm"/>
      <inkml:brushProperty name="height" value="0.025" units="cm"/>
    </inkml:brush>
  </inkml:definitions>
  <inkml:trace contextRef="#ctx0" brushRef="#br0">1 93 10025,'0'0'13047,"8"-1"-12502,403-9 3811,-238-1-3988,521-55-42,-674 62-893,-38 4-3489,2 0 52,-1 0-2775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9.220"/>
    </inkml:context>
    <inkml:brush xml:id="br0">
      <inkml:brushProperty name="width" value="0.025" units="cm"/>
      <inkml:brushProperty name="height" value="0.025" units="cm"/>
    </inkml:brush>
  </inkml:definitions>
  <inkml:trace contextRef="#ctx0" brushRef="#br0">75 1 3171,'0'0'966,"-9"4"-336,-2 2 436,-13 6 415,-2-8 3478,22 0-1313,6 14-1863,2-16-1730,1 0 0,0-1 0,0 1-1,-1-1 1,1 0 0,0 0 0,0-1 0,0 1-1,0-1 1,0 0 0,0 0 0,6-2 0,8 2 13,368-21 419,-7 1-394,-277 20-183,128-2-2875,-221 1-1175,-8-3-2147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7.876"/>
    </inkml:context>
    <inkml:brush xml:id="br0">
      <inkml:brushProperty name="width" value="0.025" units="cm"/>
      <inkml:brushProperty name="height" value="0.025" units="cm"/>
    </inkml:brush>
  </inkml:definitions>
  <inkml:trace contextRef="#ctx0" brushRef="#br0">1 406 7783,'0'0'6625,"9"-3"-4810,10-5-1379,-1 0 0,0-2-1,0 0 1,22-16 0,74-63 290,-60 46-705,-15 12 26,0-1 0,-2-1 0,-2-3 0,33-40 0,-73 127 353,-8-1-35,3-17-23,1-1 1,2 2-1,2-1 0,-2 42 1,6-74-339,1 0 1,0 1 0,1-1 0,-1 0-1,0 0 1,0 1 0,0-1 0,1 0-1,-1 0 1,1 1 0,-1-1 0,1 0-1,-1 0 1,1 0 0,0 0 0,-1 1-1,1-1 1,0 0 0,0-1 0,0 1-1,0 0 1,0 0 0,0 0 0,0 0-1,0-1 1,0 1 0,0 0 0,0-1-1,1 1 1,1 0 0,-1-1-269,0 0-1,1 1 1,-1-1 0,0 0-1,1 0 1,-1 0 0,1-1 0,-1 1-1,0 0 1,5-2 0,17-10-5608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8.313"/>
    </inkml:context>
    <inkml:brush xml:id="br0">
      <inkml:brushProperty name="width" value="0.025" units="cm"/>
      <inkml:brushProperty name="height" value="0.025" units="cm"/>
    </inkml:brush>
  </inkml:definitions>
  <inkml:trace contextRef="#ctx0" brushRef="#br0">40 1 5926,'0'0'12780,"-7"60"-10570,-2-27-545,0 2-512,0 4-352,7-2-288,-1-3-321,3-4-128,0-7 0,3-4-64,4-6-416,2-7-834,-5-6-960,-4-6-7078,0-9-2916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8.658"/>
    </inkml:context>
    <inkml:brush xml:id="br0">
      <inkml:brushProperty name="width" value="0.025" units="cm"/>
      <inkml:brushProperty name="height" value="0.025" units="cm"/>
    </inkml:brush>
  </inkml:definitions>
  <inkml:trace contextRef="#ctx0" brushRef="#br0">1 0 9865,'0'0'8745,"50"15"-6663,-16-11-417,5-2-223,7-1-353,1-1-801,1 0-192,-5 0-192,-9 0-2242,-2-1-1698,-9-5-5349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04.113"/>
    </inkml:context>
    <inkml:brush xml:id="br0">
      <inkml:brushProperty name="width" value="0.025" units="cm"/>
      <inkml:brushProperty name="height" value="0.025" units="cm"/>
    </inkml:brush>
  </inkml:definitions>
  <inkml:trace contextRef="#ctx0" brushRef="#br0">1 0 9417,'5'0'6022,"-3"0"-5029,2 15-737,1 8 320,-3 8 257,0 6-577,1 4-160,-1 5-64,-2-3-96,4 0-704,-4-5-1571,0-6-1568,0-8 608,-11-9-4677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04.445"/>
    </inkml:context>
    <inkml:brush xml:id="br0">
      <inkml:brushProperty name="width" value="0.025" units="cm"/>
      <inkml:brushProperty name="height" value="0.025" units="cm"/>
    </inkml:brush>
  </inkml:definitions>
  <inkml:trace contextRef="#ctx0" brushRef="#br0">1 68 7623,'8'-7'4287,"-1"0"-3937,0 1 1,0 0 0,0 1-1,1 0 1,0 0-1,0 1 1,0 0-1,0 0 1,1 1-1,0 0 1,15-3 0,-14 5-155,-1 0 0,1 0 1,-1 1-1,1 0 1,-1 1-1,1 0 1,-1 1-1,0 0 0,1 0 1,16 8-1,-23-9-175,0 1-1,0 0 0,0 1 1,0-1-1,0 0 1,-1 1-1,1 0 0,-1-1 1,0 1-1,1 0 1,-1 0-1,-1 1 0,1-1 1,0 0-1,-1 0 1,1 1-1,-1-1 0,0 1 1,-1-1-1,1 1 1,0 0-1,-1-1 0,0 1 1,0 0-1,0-1 1,0 1-1,-1 0 0,1-1 1,-1 1-1,0-1 0,-2 7 1,-3 5 295,0-1 1,-1 1-1,0-1 1,-1-1-1,-1 1 1,0-2-1,0 1 1,-2-1-1,-17 17 1,9-9 455,1 1 1,-16 23-1,33-42-764,0 0 0,-1-1-1,1 1 1,0 0-1,0 0 1,0 0 0,0 0-1,0 0 1,1 0-1,-1 0 1,1 0 0,-1 1-1,1-1 1,0 0-1,0 0 1,0 0-1,0 0 1,0 0 0,0 1-1,1-1 1,-1 0-1,1 0 1,-1 0 0,1 0-1,0 0 1,0 0-1,0 0 1,0 0 0,0 0-1,0 0 1,1-1-1,-1 1 1,0 0-1,1-1 1,0 1 0,-1-1-1,1 0 1,0 1-1,0-1 1,-1 0 0,1 0-1,0 0 1,0 0-1,0-1 1,0 1 0,3 0-1,9 4-380,1-1-1,-1 0 1,1-1-1,0-1 0,20 1 1,62-2-5350,-49-2 481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04.792"/>
    </inkml:context>
    <inkml:brush xml:id="br0">
      <inkml:brushProperty name="width" value="0.025" units="cm"/>
      <inkml:brushProperty name="height" value="0.025" units="cm"/>
    </inkml:brush>
  </inkml:definitions>
  <inkml:trace contextRef="#ctx0" brushRef="#br0">66 81 13741,'0'0'1073,"-10"2"545,-28 8-49,37-10-1518,0 0 0,1 0-1,-1 0 1,0 0 0,0 1 0,0-1 0,1 0-1,-1 1 1,0-1 0,0 0 0,1 1 0,-1-1-1,0 1 1,1-1 0,-1 1 0,1 0 0,-1-1-1,0 1 1,1 0 0,-1-1 0,1 1 0,0 0-1,-1-1 1,1 1 0,0 0 0,-1 0 0,1 0-1,0-1 1,0 1 0,-1 0 0,1 0 0,0 0-1,0 0 1,0-1 0,0 1 0,0 0 0,1 0-1,-1 0 1,0 0 0,0-1 0,0 1 0,1 0-1,-1 0 1,0-1 0,1 1 0,-1 0 0,1 0-1,-1-1 1,1 1 0,-1 0 0,1-1 0,-1 1-1,1-1 1,0 1 0,-1-1 0,1 1 0,0-1 0,-1 1-1,1-1 1,0 0 0,1 1 0,8 1 11,0-2 0,0 1-1,0-1 1,0 0 0,0-1 0,0-1 0,0 1 0,0-2 0,0 1 0,-1-1 0,13-6 0,-16 7-42,0 0 0,0-1 0,-1 0 0,1 0 0,-1-1 0,0 1 0,0-1-1,0 0 1,0 0 0,-1-1 0,0 0 0,0 1 0,0-1 0,0-1 0,-1 1 0,0 0 0,0-1 0,0 0 0,2-8 0,-5 13-10,1 1-1,-1-1 0,0 1 1,0-1-1,0 0 1,0 1-1,1-1 1,-1 0-1,0 1 1,0-1-1,0 0 0,-1 1 1,1-1-1,0 1 1,0-1-1,0 0 1,0 1-1,-1-1 1,1 0-1,0 1 1,0-1-1,-1 1 0,1-1 1,0 1-1,-1-1 1,1 1-1,-1-1 1,1 1-1,-1-1 1,0 1-1,-20 0 259,-22 20 9,33-14-200,1 2-1,0-1 1,0 1-1,1 0 1,0 1-1,0 0 1,1 1-1,0-1 1,1 1-1,0 0 1,-8 19-1,14-28-125,0-1-1,0 1 1,1 0-1,-1-1 0,0 1 1,0-1-1,0 1 1,0 0-1,1-1 1,-1 1-1,0-1 0,1 1 1,-1-1-1,0 1 1,1 0-1,-1-1 0,1 0 1,-1 1-1,1-1 1,-1 1-1,1-1 0,-1 0 1,1 1-1,-1-1 1,1 0-1,-1 1 1,1-1-1,0 0 0,-1 0 1,1 0-1,-1 1 1,1-1-1,0 0 0,-1 0 1,1 0-1,0 0 1,-1 0-1,1 0 0,-1 0 1,1-1-1,0 1 1,-1 0-1,1 0 1,0 0-1,-1-1 0,1 1 1,0-1-1,6 1-1851,6 0-3261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05.277"/>
    </inkml:context>
    <inkml:brush xml:id="br0">
      <inkml:brushProperty name="width" value="0.025" units="cm"/>
      <inkml:brushProperty name="height" value="0.025" units="cm"/>
    </inkml:brush>
  </inkml:definitions>
  <inkml:trace contextRef="#ctx0" brushRef="#br0">143 13 14958,'0'0'4175,"-10"-2"-2552,-32-8-641,39 10-914,0 0 0,0 0 0,1 0-1,-1 0 1,0 1 0,0-1 0,1 1 0,-1 0 0,1 0 0,-1 0-1,0 0 1,1 0 0,0 1 0,-1-1 0,1 1 0,0-1 0,0 1 0,0 0-1,0 0 1,0 0 0,0 0 0,0 0 0,1 1 0,-1-1 0,1 0-1,-2 4 1,-1 2 26,0-1-1,1 1 0,-1-1 0,2 1 1,-1 0-1,1 1 0,-1 8 0,2-14-73,1 0 0,-1 1 1,1-1-1,0 1 0,0-1 0,0 1 0,1-1 0,-1 0 0,1 1 0,0-1 0,-1 0 0,2 1 0,-1-1 0,0 0 0,1 0 0,-1 0 0,1 0 0,0 0 1,0 0-1,0-1 0,0 1 0,1-1 0,-1 1 0,5 2 0,-1-2-94,-1 0 0,1-1 0,0 0 0,0 0 0,0-1 0,0 0 0,0 0 0,0 0 0,0-1 0,0 1 0,1-2 0,-1 1 0,7-2 1,-4 1-602,0-1 1,-1 0-1,1-1 1,-1 0-1,0 0 1,0-1 0,0 0-1,0 0 1,-1-1-1,1 0 1,11-11 0,12-15-4798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9.042"/>
    </inkml:context>
    <inkml:brush xml:id="br0">
      <inkml:brushProperty name="width" value="0.025" units="cm"/>
      <inkml:brushProperty name="height" value="0.025" units="cm"/>
    </inkml:brush>
  </inkml:definitions>
  <inkml:trace contextRef="#ctx0" brushRef="#br0">47 115 3427,'0'0'11515,"-7"10"-10976,1 2-189,0 1-1,1 0 0,0 0 1,-6 26-1,9-30-139,0 0 0,1 0 0,0 0 0,0 0 0,1 0 0,0 1 0,1-1 0,0 0 0,0 0 0,5 13 0,-5-19-193,0 0-1,1 0 0,-1 0 1,1-1-1,0 1 0,0 0 0,0-1 1,0 1-1,0-1 0,1 0 1,-1 1-1,1-1 0,0 0 0,-1 0 1,1-1-1,0 1 0,0-1 0,0 1 1,4 0-1,5 2 31,2-1 0,-1-1 0,22 2 0,-27-4-50,1 1 1,-1-1-1,0 2 0,1-1 0,-1 1 0,0 0 1,0 1-1,0 0 0,10 6 0,-16-7 30,-1 0 0,0 0 0,0 0-1,0 0 1,0 0 0,0 0-1,0 0 1,0 1 0,-1-1 0,1 0-1,-1 0 1,1 5 0,-1 3 1463,0-23 1258,14-131-2225,-14 143-540,0 0-1,-1-1 0,1 1 1,0 0-1,0-1 1,0 1-1,0 0 0,0-1 1,0 1-1,1 0 1,-1-1-1,0 1 0,1 0 1,-1-1-1,1 1 1,-1 0-1,1 0 0,1-2 1,11 18-616,10 15 591,-17-26 46,1 0-1,-1 0 1,1-1 0,0 0-1,0-1 1,0 1 0,0-1-1,0-1 1,0 1 0,1-1-1,-1-1 1,0 1 0,1-1-1,-1 0 1,1-1 0,-1 0-1,8-2 1,-11 3 8,1-1 0,-1 0 0,0 0 0,0 0 0,0-1 0,0 0 0,0 1 0,-1-1 0,1 0 0,0-1 0,-1 1 0,0-1 0,1 1 0,-1-1 0,0 0 0,0 0 0,-1-1 0,1 1 0,-1 0 0,1-1 0,-1 0 0,0 1 0,0-1 0,-1 0 0,1 0 0,-1 0 0,0 0 0,0 0 0,0 0 0,0-8 0,-1 11-60,-2 3 17,1-1 1,-1 1-1,1 0 1,0 0-1,0 0 1,-1 0-1,1 0 1,1 0-1,-1 0 1,0 0-1,0 0 1,1 0-1,-1 1 1,1-1-1,0 4 1,-3 36 32,3-41 2,0 0 0,0 0 0,0 0 0,0 0 0,1 0 0,-1 1 0,0-1 0,1 0 0,-1 0 0,1 0 0,-1 0 0,1 0 0,-1 0 0,1 0 0,0 0 0,-1-1 0,1 1 0,0 0 0,0 0 0,0 0 0,0-1 0,0 1 0,0 0 0,0-1 0,0 1 0,0-1 0,1 1 0,2 0 19,0 0-1,1 0 0,-1 0 0,0 0 0,1-1 1,-1 0-1,8 0 0,0-1 20,0 0 1,0-1-1,0-1 0,21-7 1,-8-2-50,-1-2 1,31-22-1,-45 29 0,-9 6-1,0 1-1,0-1 1,0 1-1,0-1 1,0 1 0,1 0-1,-1-1 1,0 1-1,0 0 1,0 0-1,1 0 1,-1 0 0,0 0-1,0 0 1,1 0-1,-1 0 1,0 0-1,0 1 1,0-1-1,0 0 1,1 1 0,-1-1-1,0 1 1,0-1-1,0 1 1,0 0-1,0-1 1,0 1 0,0 0-1,0 0 1,0 0-1,-1 0 1,1 0-1,0 0 1,0 0 0,-1 0-1,1 0 1,-1 0-1,1 2 1,1-1 17,-1 0 0,1 0 0,-1 0 0,1 0 1,0 0-1,0-1 0,0 1 0,0-1 0,0 1 0,0-1 1,0 1-1,0-1 0,1 0 0,-1 0 0,0 0 1,3 0-1,9 0-178,0-2 1,0 1-1,-1-2 0,1 0 1,0 0-1,-1-1 1,0-1-1,1 0 1,-1-1-1,-1-1 1,19-10-1,21-7-2543,-49 22 2506,-1 1 1,0-1 0,1 0 0,-1 1 0,1 0-1,-1 0 1,1 0 0,-1 0 0,1 0 0,-1 0-1,1 0 1,-1 1 0,1-1 0,-1 1-1,1 0 1,3 2 0,29 4 1409,-25-8-1078,0 0 0,0 0-1,0-2 1,-1 1 0,1-1 0,-1 0 0,17-9 0,65-39-240,-70 38 96,5-7-259,-25 19 275,0 0 0,0 1 0,0-1 0,0 0 0,0 0 0,0 0 0,0 0 0,0 0 0,-1 0 0,1 0 1,0 0-1,-1-1 0,1 1 0,-1 0 0,1 0 0,-1 0 0,0-1 0,1 1 0,-1 0 0,0 0 0,0-2 0,0 2 49,-1 1-1,0-1 1,1 1 0,-1-1 0,0 1-1,0-1 1,1 1 0,-1 0 0,0-1-1,0 1 1,1 0 0,-1 0 0,0-1-1,0 1 1,0 0 0,0 0 0,1 0-1,-1 0 1,0 0 0,0 0 0,0 0-1,0 1 1,1-1 0,-1 0 0,0 0-1,0 1 1,0-1 0,0 1-1,-23 9 713,4 11-54,20-20-668,0-1-1,-1 1 1,1-1 0,0 1-1,0-1 1,-1 1 0,1 0-1,0-1 1,0 1 0,0-1-1,0 1 1,0 0 0,0-1 0,0 1-1,0-1 1,0 1 0,0 0-1,0-1 1,0 1 0,1-1-1,-1 1 1,0 0 0,1 0-1,0 0 3,1 1-1,0-1 1,0 0-1,-1 0 1,1 0-1,0 0 1,0 0-1,0 0 1,0 0-1,0-1 1,0 1-1,0-1 1,0 0-1,0 1 1,1-1-1,-1 0 1,0 0-1,2-1 1,10 1-274,-1-2 0,0 1 0,0-2 0,0 0 0,0 0 0,-1-1 0,1-1 0,23-12 0,-27 12-591,0 0-1,-1 0 1,0-1-1,1 0 0,-2-1 1,1 0-1,-1 0 1,0-1-1,-1 0 0,1 0 1,-1 0-1,5-12 1,3-13-3894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06.096"/>
    </inkml:context>
    <inkml:brush xml:id="br0">
      <inkml:brushProperty name="width" value="0.025" units="cm"/>
      <inkml:brushProperty name="height" value="0.025" units="cm"/>
    </inkml:brush>
  </inkml:definitions>
  <inkml:trace contextRef="#ctx0" brushRef="#br0">76 1 9801,'-5'9'1847,"-7"15"-925,1 0 0,2 1-1,0 0 1,1 0-1,2 1 1,0 0 0,2 0-1,1 0 1,1 0-1,2 33 1,0-57-909,0 0-1,0 0 1,1 0 0,-1 0 0,1 0-1,-1 0 1,1 0 0,0 0 0,0 0-1,0 0 1,0 0 0,0-1 0,0 1-1,1 0 1,-1-1 0,0 1-1,1-1 1,-1 0 0,1 1 0,0-1-1,-1 0 1,4 2 0,-1-2 19,0 1 1,0-1-1,0 0 0,1-1 1,-1 1-1,0-1 0,0 0 1,0 0-1,0 0 0,8-1 1,3-2-136,0-1-1,1 0 1,-1-1 0,26-13 0,-16 4-493,-20 10 500,0 1-1,0 0 1,0 0 0,0 0 0,1 1 0,-1 0-1,1 0 1,-1 0 0,7 0 0,-11 43 1558,-1-40-1441,0 1-1,0-1 0,0 0 1,0 1-1,0-1 1,0 0-1,0 1 0,1-1 1,-1 0-1,1 1 0,-1-1 1,1 0-1,-1 0 1,1 1-1,0-1 0,-1 0 1,1 0-1,0 0 0,0 0 1,0 0-1,0 0 1,0 0-1,0 0 0,0 0 1,0-1-1,0 1 0,0 0 1,2 0-1,1 0 12,-1 0-1,0-1 0,1 0 0,-1 1 1,1-1-1,-1 0 0,1-1 1,-1 1-1,0-1 0,1 1 1,3-2-1,11-4-129,0-1 1,0-1-1,17-10 1,-35 18 81,37-24-1022,-30 18 844,0 1 1,0 0-1,0 1 1,0 0-1,1 0 0,-1 0 1,1 1-1,0 0 1,15-3-1,-22 8 276,-1 0-1,1 1 0,0-1 1,-1 0-1,1 1 0,-1-1 1,0 1-1,0-1 0,0 1 1,0 4-1,0-3 44,1 1-113,0-1 0,0 0-1,0 0 1,1 0 0,0 0 0,0-1 0,0 1-1,0 0 1,0-1 0,1 1 0,0-1 0,-1 0-1,1 0 1,0 0 0,1 0 0,-1-1 0,0 1-1,8 3 1,8 5-266,1-2 0,33 12 0,-9-4-350,-29-10 428,1 1 0,-1 1 0,0 0 1,-1 1-1,0 0 0,20 21 0,-29-27 300,-1 0 1,-1 1-1,1-1 0,-1 1 0,0 0 1,0 0-1,0 0 0,0 0 0,-1 0 0,0 1 1,0-1-1,-1 1 0,1 0 0,-1-1 1,-1 1-1,1 0 0,-1 0 0,0-1 0,0 1 1,0 0-1,-1 0 0,0-1 0,-3 12 1,3-14 31,-1 0 0,0 0 0,1 1 0,-1-2 0,0 1 0,-1 0 0,1 0 0,0-1 0,-1 1 0,1-1 0,-1 0 0,0 1 0,0-1 0,0-1 0,0 1 0,0 0 0,-5 1 0,6-2-95,0 0 0,1-1 0,-1 1 0,0-1-1,0 1 1,0-1 0,0 0 0,0 0 0,0 0-1,0 0 1,0 0 0,0 0 0,0-1 0,1 1-1,-1 0 1,0-1 0,0 0 0,0 1 0,0-1-1,1 0 1,-1 0 0,0 0 0,1 0 0,-1 0-1,1 0 1,-1-1 0,1 1 0,0 0 0,-1-1-1,1 1 1,0-1 0,-2-2 0,0-3-54,0 1 0,0-1 0,1 0-1,0 1 1,0-1 0,0 0 0,1-1 0,0 1 0,1 0 0,-1 0 0,1 0 0,1 0 0,-1-1 0,1 1 0,1 0 0,-1 0-1,1 0 1,0 0 0,1 1 0,0-1 0,3-6 0,10-15-155,0 2-1,2 0 1,35-39-1,2-4-253,-47 58 400,0 0-1,0 0 1,-1-1-1,-1 0 1,0 0 0,-1-1-1,0 1 1,-1-1-1,0 0 1,-1 0-1,-1-1 1,2-14-1,-4 27 1,0 0 0,0 1-1,0-1 1,0 0-1,0 0 1,0 0 0,0 0-1,0 0 1,-1 1 0,1-1-1,0 0 1,0 0-1,-1 0 1,1 0 0,-1 1-1,1-1 1,0 0 0,-1 0-1,0 1 1,1-1 0,-1 0-1,1 1 1,-1-1-1,0 1 1,1-1 0,-1 1-1,0-1 1,0 1 0,1-1-1,-1 1 1,0 0-1,0 0 1,0-1 0,0 1-1,1 0 1,-1 0 0,0 0-1,0 0 1,0 0-1,0 0 1,0 0 0,0 0-1,1 0 1,-1 0 0,0 0-1,0 0 1,0 1-1,0-1 1,1 0 0,-1 1-1,0-1 1,0 1 0,1-1-1,-2 1 1,-3 2-21,-1 0 0,1-1 0,0 2 0,0-1 0,0 1-1,1-1 1,-6 6 0,6-4 36,0 1 0,0-1-1,0 1 1,1 0 0,0 0 0,0 0-1,0 0 1,1 0 0,0 1-1,0-1 1,1 1 0,0-1 0,0 1-1,0 8 1,1-11 2,0-1 0,1 0 1,-1 1-1,1-1 0,-1 0 0,1 1 0,0-1 1,0 0-1,1 0 0,-1 0 0,1 0 0,-1 0 1,1 0-1,0 0 0,0-1 0,0 1 0,1-1 1,-1 1-1,0-1 0,1 0 0,0 0 0,-1 0 1,1 0-1,0 0 0,0-1 0,0 1 0,0-1 1,0 0-1,1 0 0,3 1 0,5 0-499,0 0-1,0-1 0,0 0 0,22-2 1,10-3-3488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09.459"/>
    </inkml:context>
    <inkml:brush xml:id="br0">
      <inkml:brushProperty name="width" value="0.025" units="cm"/>
      <inkml:brushProperty name="height" value="0.025" units="cm"/>
    </inkml:brush>
  </inkml:definitions>
  <inkml:trace contextRef="#ctx0" brushRef="#br0">0 315 5221,'0'0'17350,"14"-3"-16090,-2-1-1077,0 0 1,0 0-1,0-1 1,0-1-1,-1 0 1,0 0-1,19-15 1,43-45-8,102-117 0,-174 182-180,-1 1 1,0 0 0,0 0-1,0-1 1,0 1-1,0 0 1,0 0-1,0-1 1,0 1-1,0 0 1,0 0-1,1-1 1,-1 1-1,0 0 1,0 0-1,0-1 1,0 1-1,1 0 1,-1 0-1,0 0 1,0 0-1,1-1 1,-1 1 0,0 0-1,0 0 1,1 0-1,-1 0 1,0 0-1,0 0 1,1 0-1,-1 0 1,0 0-1,0 0 1,1 0-1,-1 0 1,0 0-1,1 0 1,-1 0-1,0 0 1,0 0-1,1 0 1,-1 0-1,0 0 1,0 0-1,1 0 1,-1 0 0,0 1-1,0-1 1,1 0-1,-1 0 1,0 0-1,0 0 1,0 1-1,0-1 1,1 0-1,-1 22-50,-11 32 111,1-17-110,2 0 1,1 0 0,2 1-1,0 47 1,5-85-61,-1 0 0,1 1 0,0-1 0,0 0 0,0 1 0,0-1 0,0 0 0,0 1-1,0-1 1,0 0 0,0 0 0,0 1 0,0-1 0,0 0 0,0 1 0,0-1 0,0 0 0,0 1 0,0-1 0,1 0 0,-1 1-1,0-1 1,0 0 0,0 0 0,0 1 0,1-1 0,-1 0 0,0 0 0,0 1 0,1-1 0,-1 0 0,0 0 0,0 0 0,1 0-1,-1 1 1,0-1 0,0 0 0,1 0 0,-1 0 0,0 0 0,1 0 0,-1 0 0,0 0 0,1 0 0,-1 0 0,0 0 0,1 0-1,-1 0 1,0 0 0,0 0 0,1 0 0,-1 0 0,0 0 0,1 0 0,4-3-8167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0.215"/>
    </inkml:context>
    <inkml:brush xml:id="br0">
      <inkml:brushProperty name="width" value="0.025" units="cm"/>
      <inkml:brushProperty name="height" value="0.025" units="cm"/>
    </inkml:brush>
  </inkml:definitions>
  <inkml:trace contextRef="#ctx0" brushRef="#br0">9 0 6438,'0'0'15855,"-3"52"-15374,-3-25-321,6 2-96,0-2-64,0 0 0,6-4-417,-1-5-544,4-4-256,-7-5-352,-2-4-1026,-11-4-8039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0.578"/>
    </inkml:context>
    <inkml:brush xml:id="br0">
      <inkml:brushProperty name="width" value="0.025" units="cm"/>
      <inkml:brushProperty name="height" value="0.025" units="cm"/>
    </inkml:brush>
  </inkml:definitions>
  <inkml:trace contextRef="#ctx0" brushRef="#br0">1 8 11563,'0'0'9481,"76"-8"-8552,-36 8-385,1 0-384,9 0-95,0 0-65,-2 0-1378,0 0-2690,-9 0-5701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0.924"/>
    </inkml:context>
    <inkml:brush xml:id="br0">
      <inkml:brushProperty name="width" value="0.025" units="cm"/>
      <inkml:brushProperty name="height" value="0.025" units="cm"/>
    </inkml:brush>
  </inkml:definitions>
  <inkml:trace contextRef="#ctx0" brushRef="#br0">102 220 15375,'0'0'5445,"-30"67"-4292,14-40-192,0 3-289,2-1-223,-1 0-353,10-2-64,0-7 0,5-6-64,0-6 32,10-8-224,5 0-1058,-3-11-1248,1-10-2595,-4-8-3363</inkml:trace>
  <inkml:trace contextRef="#ctx0" brushRef="#br0" timeOffset="1">93 0 15663,'0'0'10153,"-42"17"-10249,51-10-1313,-2 1-1698,0-1-2722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1.255"/>
    </inkml:context>
    <inkml:brush xml:id="br0">
      <inkml:brushProperty name="width" value="0.025" units="cm"/>
      <inkml:brushProperty name="height" value="0.025" units="cm"/>
    </inkml:brush>
  </inkml:definitions>
  <inkml:trace contextRef="#ctx0" brushRef="#br0">1 183 15407,'0'0'6294,"8"2"-4880,-1-1-1281,-1 0-1,0 0 1,0-1-1,1 0 1,-1 0 0,0 0-1,1-1 1,-1 0-1,0 0 1,0-1-1,0 0 1,0 0 0,0 0-1,0-1 1,0 0-1,-1 0 1,8-5-1,17-11-34,36-30 0,-58 43-78,-1 0 0,0-1 0,0 0 0,-1 0 0,0 0 0,0-1 1,-1 0-1,0 0 0,0 0 0,4-12 0,-33 79-154,18-46 47,0 0-1,0 0 1,2 1-1,-1-1 1,2 1-1,0 0 1,0 0-1,2 1 0,-1 22 1,2-36-27,0-1-1,0 1 1,0-1-1,0 1 1,0-1 0,0 1-1,0-1 1,0 1-1,1 0 1,-1-1 0,0 1-1,0-1 1,1 1-1,-1-1 1,0 0 0,1 1-1,-1-1 1,0 1-1,1-1 1,-1 0 0,0 1-1,1-1 1,-1 0-1,1 1 1,-1-1 0,1 0-1,-1 1 1,1-1 0,-1 0-1,1 0 1,-1 0-1,1 0 1,-1 1 0,1-1-1,0 0 1,-1 0-1,1 0 1,-1 0 0,1 0-1,-1 0 1,2-1-1,12 1-4999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1.708"/>
    </inkml:context>
    <inkml:brush xml:id="br0">
      <inkml:brushProperty name="width" value="0.025" units="cm"/>
      <inkml:brushProperty name="height" value="0.025" units="cm"/>
    </inkml:brush>
  </inkml:definitions>
  <inkml:trace contextRef="#ctx0" brushRef="#br0">175 1 2434,'0'0'6716,"11"3"-3209,1 3-2703,1-1 0,-1 2 0,-1-1 0,1 2 1,-1-1-1,-1 2 0,1-1 0,-1 2 0,-1-1 0,0 1 0,0 1 0,11 16 0,-15-17-606,-1 0 0,0 0 0,0 0 1,-1 0-1,0 1 0,-1 0 0,0-1 0,-1 1 0,0 0 0,-1 0 1,0 0-1,0 0 0,-1 0 0,-1 0 0,0-1 0,-5 16 1,-1 0-112,-2 0 0,-1-1 0,-1 0 0,-1-1 0,-22 30 1,9-16-638,-59 66 1,71-90-768,-1 0 1,-1-1 0,-32 21 0,-11-4-4652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2.126"/>
    </inkml:context>
    <inkml:brush xml:id="br0">
      <inkml:brushProperty name="width" value="0.025" units="cm"/>
      <inkml:brushProperty name="height" value="0.025" units="cm"/>
    </inkml:brush>
  </inkml:definitions>
  <inkml:trace contextRef="#ctx0" brushRef="#br0">277 1 9097,'0'0'7521,"-8"5"-6859,-1 2-516,0 0 0,0 1 0,0 0 0,1 1-1,1-1 1,0 2 0,-12 17 0,-43 88 199,43-78-335,-3 6 41,2 0 1,3 1 0,-16 56-1,28-80-36,1-1 0,0 1 0,2 0-1,0 0 1,1 0 0,1 0-1,1 0 1,1 0 0,0 0-1,8 26 1,-7-37-24,0 0-1,1-1 1,0 0 0,1 0-1,0 0 1,0 0 0,1-1-1,0 0 1,0 0-1,0 0 1,1-1 0,0 0-1,0 0 1,1-1 0,0 0-1,0 0 1,0-1-1,0 0 1,11 4 0,5 0-750,1-1 0,0-1 0,1-1 0,-1-1 0,45 1 1,22-3-5728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2.631"/>
    </inkml:context>
    <inkml:brush xml:id="br0">
      <inkml:brushProperty name="width" value="0.025" units="cm"/>
      <inkml:brushProperty name="height" value="0.025" units="cm"/>
    </inkml:brush>
  </inkml:definitions>
  <inkml:trace contextRef="#ctx0" brushRef="#br0">83 1 13997,'0'0'6668,"-4"7"-5697,-8 16-787,2-1 0,1 2 0,0 0 0,2 0 0,1 0 0,0 1 0,-1 26 0,-5 185 282,12-228-461,0 0 0,1 1 0,-1-1-1,2 0 1,-1 0 0,1 0 0,1-1-1,-1 1 1,1 0 0,5 8 0,-6-12-95,1 0 0,0 0 0,0 0 0,1-1 0,-1 1 1,1-1-1,-1 0 0,1 0 0,0 0 0,0 0 0,1-1 0,-1 0 1,0 0-1,1 0 0,-1 0 0,1-1 0,0 0 0,6 1 0,65 2-4714,-40-4-908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3.056"/>
    </inkml:context>
    <inkml:brush xml:id="br0">
      <inkml:brushProperty name="width" value="0.025" units="cm"/>
      <inkml:brushProperty name="height" value="0.025" units="cm"/>
    </inkml:brush>
  </inkml:definitions>
  <inkml:trace contextRef="#ctx0" brushRef="#br0">1 328 15022,'0'0'5654,"10"-2"-4533,11-5-913,0-1 0,0-1 1,-1-1-1,0 0 0,0-1 1,-1-2-1,-1 0 1,0-1-1,17-17 0,7-8-139,-3-2 0,55-73 0,-88 108 532,-4 9-168,-7 21 50,-20 57-208,14-47 31,8-24-247,-3 8-19,0 0 1,2 0 0,0 0-1,0 1 1,2 0 0,1 0-1,1 30 1,0-48-80,0 0-1,0 0 1,0 0 0,0 0-1,1 0 1,-1 0-1,1 0 1,-1 0 0,0 0-1,1 0 1,0 0 0,-1 0-1,1-1 1,-1 1-1,1 0 1,0 0 0,0-1-1,-1 1 1,1 0-1,0-1 1,0 1 0,0-1-1,0 1 1,0-1-1,-1 0 1,1 1 0,0-1-1,0 0 1,0 1 0,0-1-1,0 0 1,0 0-1,0 0 1,0 0 0,0 0-1,0 0 1,0 0-1,2-1 1,-1 1-631,1-1 0,-1 1-1,1-1 1,-1 0 0,0 0 0,1 0-1,-1 0 1,0 0 0,0-1 0,0 1-1,0 0 1,0-1 0,0 0 0,2-2 0,9-18-12164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09.577"/>
    </inkml:context>
    <inkml:brush xml:id="br0">
      <inkml:brushProperty name="width" value="0.025" units="cm"/>
      <inkml:brushProperty name="height" value="0.025" units="cm"/>
    </inkml:brush>
  </inkml:definitions>
  <inkml:trace contextRef="#ctx0" brushRef="#br0">10 1 4644,'-4'114'6686,"3"51"-358,3-138-6008,1 0-1,1 0 1,1 0-1,10 29 1,0-19-279,-11-28-98,0 0-1,-1 1 0,0-1 0,0 1 0,-1 0 0,2 14 1,-4-23-306,-4-15 298,-15-36 610,9 28-67,2-1 1,1 0-1,0 0 0,2 0 0,0-1 0,-1-37 0,6 60-446,0 0-1,1 0 0,-1-1 1,1 1-1,0 0 0,-1 0 1,1 0-1,0 0 1,0 0-1,-1 0 0,1 0 1,0 0-1,0 0 0,0 0 1,0 0-1,0 1 1,1-1-1,-1 0 0,0 1 1,0-1-1,0 1 1,1-1-1,-1 1 0,0 0 1,0-1-1,1 1 0,-1 0 1,0 0-1,1 0 1,-1 0-1,2 0 0,54 0-66,-41 0 64,49 2-16,-32 0-83,0-2 0,48-5 0,-77 4 75,-1 1 0,1-1-1,-1 1 1,0-1 0,1 0 0,-1-1 0,0 1-1,0 0 1,0-1 0,0 0 0,0 1 0,0-1 0,0 0-1,-1-1 1,1 1 0,-1 0 0,1-1 0,-1 1 0,0-1-1,0 0 1,0 0 0,0 0 0,-1 0 0,1 0-1,-1 0 1,0-1 0,1 1 0,-2 0 0,1 0 0,0-5-1,-1 7-5,0 0-1,-1 0 1,1 0-1,-1 0 1,1 0-1,-1 1 1,0-1-1,1 0 1,-1 0-1,0 0 1,0 0-1,1 1 1,-1-1-1,0 0 0,0 1 1,0-1-1,0 0 1,0 1-1,0 0 1,0-1-1,0 1 1,0-1-1,0 1 1,0 0-1,0 0 1,0 0-1,-1 0 1,1 0-1,0 0 1,-2 0-1,-39 1 1,38 0 41,0 0-1,0 0 0,0 0 0,0 0 0,0 1 1,0 0-1,0 0 0,1 0 0,-1 0 0,0 1 1,1-1-1,0 1 0,0 0 0,-1 0 0,2 0 1,-1 0-1,0 0 0,1 1 0,-1-1 1,1 1-1,0 0 0,0 0 0,1 0 0,-1 0 1,1 0-1,0 0 0,0 0 0,-1 8 0,1-7 23,1 1-1,0-1 0,0 0 1,0 1-1,1-1 0,-1 1 0,1-1 1,0 0-1,1 0 0,-1 1 0,1-1 1,0 0-1,1-1 0,-1 1 1,1 0-1,0 0 0,0-1 0,0 0 1,1 0-1,-1 0 0,1 0 0,8 6 1,0-3-142,0 1-1,1-2 1,0 0 0,0 0 0,1-1 0,25 5 0,45 1-4404,-33-10-3209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3.391"/>
    </inkml:context>
    <inkml:brush xml:id="br0">
      <inkml:brushProperty name="width" value="0.025" units="cm"/>
      <inkml:brushProperty name="height" value="0.025" units="cm"/>
    </inkml:brush>
  </inkml:definitions>
  <inkml:trace contextRef="#ctx0" brushRef="#br0">138 0 15791,'0'0'7175,"-23"66"-5958,23-39-288,0 4-353,0-1-319,0-2-161,9-1-64,2-4 32,-2-3-96,1-1-513,-6-4-1088,-4-3-545,0-6-1122,-6-6-4195</inkml:trace>
  <inkml:trace contextRef="#ctx0" brushRef="#br0" timeOffset="1">1 169 11883,'0'0'8200,"44"-4"-7367,-10 4-289,11 0-416,0 0-64,1-1-320,-1-2-2819,-1-3-5349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3.736"/>
    </inkml:context>
    <inkml:brush xml:id="br0">
      <inkml:brushProperty name="width" value="0.025" units="cm"/>
      <inkml:brushProperty name="height" value="0.025" units="cm"/>
    </inkml:brush>
  </inkml:definitions>
  <inkml:trace contextRef="#ctx0" brushRef="#br0">47 1 16624,'0'0'5765,"-13"47"-4420,4-20 1,-1 7-674,2 0-191,3-4-353,3 0-64,2-4-64,0-6 32,0-3-288,4-8-801,1-6-737,-1-3-768,-2-2-1698,1-14-4164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4.080"/>
    </inkml:context>
    <inkml:brush xml:id="br0">
      <inkml:brushProperty name="width" value="0.025" units="cm"/>
      <inkml:brushProperty name="height" value="0.025" units="cm"/>
    </inkml:brush>
  </inkml:definitions>
  <inkml:trace contextRef="#ctx0" brushRef="#br0">1 0 9225,'0'0'13292,"23"52"-14861,-7-42-2435,-2-2-5509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4.474"/>
    </inkml:context>
    <inkml:brush xml:id="br0">
      <inkml:brushProperty name="width" value="0.025" units="cm"/>
      <inkml:brushProperty name="height" value="0.025" units="cm"/>
    </inkml:brush>
  </inkml:definitions>
  <inkml:trace contextRef="#ctx0" brushRef="#br0">1 320 12075,'0'0'9295,"4"-9"-8094,28-44 330,67-84-1,-10 16-1207,-97 140-145,2-1 1,0 2-1,1-1 0,1 0 0,1 1 0,0 0 0,1 27 1,2-46-177,0 0 1,0 0 0,-1 0 0,1 0 0,0 1 0,0-1 0,0 0 0,0 0 0,1 0 0,-1 0 0,0 0-1,0 0 1,1 0 0,-1 0 0,0 0 0,1 0 0,-1 0 0,1 0 0,0 0 0,-1 0 0,1 0 0,0 0-1,-1-1 1,1 1 0,0 0 0,0 0 0,0-1 0,0 1 0,-1-1 0,1 1 0,0-1 0,0 1-1,0-1 1,0 1 0,0-1 0,1 0 0,-1 0 0,0 1 0,0-1 0,0 0 0,0 0 0,0 0 0,0 0-1,0 0 1,0 0 0,0-1 0,2 1 0,0-1-268,0 0 0,0-1 0,0 1 0,0 0 0,0-1 0,0 0 0,0 0 0,-1 0 0,1 0 0,-1 0 1,1 0-1,-1-1 0,0 1 0,0-1 0,2-2 0,8-23-4833,0-6-3156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4.846"/>
    </inkml:context>
    <inkml:brush xml:id="br0">
      <inkml:brushProperty name="width" value="0.025" units="cm"/>
      <inkml:brushProperty name="height" value="0.025" units="cm"/>
    </inkml:brush>
  </inkml:definitions>
  <inkml:trace contextRef="#ctx0" brushRef="#br0">1 66 11659,'0'0'6363,"3"8"-4847,-2-5-1388,0 0-1,0-1 0,0 1 0,1 0 0,-1 0 0,1-1 0,0 1 1,-1-1-1,1 0 0,0 1 0,0-1 0,1 0 0,-1 0 0,0 0 0,1 0 1,-1-1-1,1 1 0,0-1 0,0 1 0,-1-1 0,1 0 0,0 0 1,0 0-1,0-1 0,0 1 0,5 0 0,5 0 181,0-1-1,1 0 0,-1 0 1,0-1-1,0-1 1,23-6-1,-30 7-247,0-2-1,0 1 0,0 0 1,0-1-1,-1 0 0,1-1 1,-1 1-1,0-1 0,0 0 1,0-1-1,0 1 0,-1-1 1,1 0-1,-1 0 0,6-10 1,-9 14-51,0 0 1,-1-1-1,1 1 1,0 0 0,-1 0-1,1 0 1,-1 0-1,1-1 1,-1 1-1,0 0 1,1-1 0,-1 1-1,0 0 1,0 0-1,0-1 1,0 1-1,0 0 1,0-1 0,0 1-1,0 0 1,-1-1-1,1 1 1,-1 0 0,1 0-1,-2-3 1,1 3-9,0 0 0,-1 0 0,1 0-1,-1 0 1,0 0 0,1 0 0,-1 0 0,1 0 0,-1 1 0,0-1 0,0 1 0,1-1 0,-1 1 0,0 0 0,0 0 0,-2-1 0,-3 1-19,0 0-1,0 1 1,0-1 0,0 1 0,0 1 0,0-1 0,0 1-1,-12 5 1,9 0 39,0 0 0,0 0 0,1 1 0,0 0 0,0 0 0,-13 17 0,19-21-1,0-1 0,0 1-1,0 0 1,1 1-1,0-1 1,-1 0 0,1 1-1,1-1 1,-1 1-1,1-1 1,-1 1 0,1 0-1,1 0 1,-1 0-1,1 0 1,-1-1-1,2 1 1,-1 0 0,1 7-1,1-9-54,0 0 0,0 0 0,0 0 0,0 0 0,0 0 1,0-1-1,1 1 0,0-1 0,-1 0 0,1 0 0,0 0 0,0 0 0,0 0 0,0 0 0,0-1 0,0 1 0,1-1 0,-1 0 0,0 0 0,1-1 0,3 2 0,9 1-2534,1-1-1,33 1 1,-6-3-6122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5.176"/>
    </inkml:context>
    <inkml:brush xml:id="br0">
      <inkml:brushProperty name="width" value="0.025" units="cm"/>
      <inkml:brushProperty name="height" value="0.025" units="cm"/>
    </inkml:brush>
  </inkml:definitions>
  <inkml:trace contextRef="#ctx0" brushRef="#br0">121 0 6758,'0'0'9161,"17"69"-6727,5-41-1281,1 4-288,-2 3 256,-1 7-480,-6 8-225,-8 6 97,-6 4 864,-22 5-160,-12 0-640,-8-3-449,2-7-64,-1-11-1089,5-16-3844,8-16-10377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5.505"/>
    </inkml:context>
    <inkml:brush xml:id="br0">
      <inkml:brushProperty name="width" value="0.025" units="cm"/>
      <inkml:brushProperty name="height" value="0.025" units="cm"/>
    </inkml:brush>
  </inkml:definitions>
  <inkml:trace contextRef="#ctx0" brushRef="#br0">1 0 11883,'0'0'7495,"57"25"-5829,-21-17-513,8-3-224,12-2-289,4-3-415,-1 0-193,-2 0 0,-12 0-801,-16 0-2434,-13 0-4676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5.899"/>
    </inkml:context>
    <inkml:brush xml:id="br0">
      <inkml:brushProperty name="width" value="0.025" units="cm"/>
      <inkml:brushProperty name="height" value="0.025" units="cm"/>
    </inkml:brush>
  </inkml:definitions>
  <inkml:trace contextRef="#ctx0" brushRef="#br0">0 44 16528,'0'0'5605,"52"17"-4676,0-17 224,16-7-480,10-5-545,-1 0-96,0 4-64,-9-3-1794,-10 0-3779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7.071"/>
    </inkml:context>
    <inkml:brush xml:id="br0">
      <inkml:brushProperty name="width" value="0.025" units="cm"/>
      <inkml:brushProperty name="height" value="0.025" units="cm"/>
    </inkml:brush>
  </inkml:definitions>
  <inkml:trace contextRef="#ctx0" brushRef="#br0">8 252 15054,'0'0'2109,"-2"9"-289,1-6-1707,-3 27 1031,13-21-408,14-12 31,-12-2-530,1-1 0,-1 0 0,-1 0 1,1-1-1,-1-1 0,11-10 0,54-56 84,-58 55-288,-7 10 9,-1 0 0,0-1 1,0 0-1,-1-1 0,-1 0 0,1 0 0,-2 0 0,0-1 1,0 0-1,-1 0 0,5-21 0,-24 105-447,5-34-7,2 1-1,1 0 0,0 65 1,6-103 252,0 0 0,0 0 0,0 0-1,1 0 1,-1 0 0,0 0 0,0 0 0,1 0 0,-1 0 0,1 0 0,-1 0 0,1 0 0,-1 0 0,1 0 0,0-1 0,-1 1 0,1 0 0,0 0 0,0-1 0,-1 1 0,1 0 0,0-1-1,0 1 1,0-1 0,0 1 0,0-1 0,0 1 0,0-1 0,0 0 0,0 1 0,0-1 0,0 0 0,0 0 0,0 0 0,0 0 0,0 0 0,0 0 0,0 0 0,0 0 0,0 0 0,0-1 0,0 1-1,0 0 1,0-1 0,0 1 0,0-1 0,0 1 0,0-1 0,0 1 0,0-1 0,0 1 0,0-2 0,26-18-5750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7.462"/>
    </inkml:context>
    <inkml:brush xml:id="br0">
      <inkml:brushProperty name="width" value="0.025" units="cm"/>
      <inkml:brushProperty name="height" value="0.025" units="cm"/>
    </inkml:brush>
  </inkml:definitions>
  <inkml:trace contextRef="#ctx0" brushRef="#br0">214 0 12172,'0'0'3187,"-12"11"-1420,-14 13-1095,1 0 1,1 2-1,1 1 1,-33 52 0,47-63-294,4-9-239,0 0 1,1 1-1,0 0 1,1-1-1,-1 1 0,1 1 1,1-1-1,-1 0 1,2 1-1,-1-1 1,1 1-1,0 10 0,1-18-133,0 0 0,1 0 0,-1 0 0,0 0 0,1 0 0,-1 0-1,1 0 1,-1 0 0,1 0 0,0 0 0,-1 0 0,1-1-1,0 1 1,0 0 0,0 0 0,-1-1 0,1 1 0,0 0 0,0-1-1,0 1 1,0-1 0,0 1 0,2 0 0,33 3 214,32-12 253,-45 3-529,-10 3-253,-1 0 0,0-1 0,0 0 1,0-1-1,0-1 0,21-10 0,-30 2-9136,-4 5-2359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0.429"/>
    </inkml:context>
    <inkml:brush xml:id="br0">
      <inkml:brushProperty name="width" value="0.025" units="cm"/>
      <inkml:brushProperty name="height" value="0.025" units="cm"/>
    </inkml:brush>
  </inkml:definitions>
  <inkml:trace contextRef="#ctx0" brushRef="#br0">0 250 11339,'4'-8'2386,"3"-3"-1736,-1 0 0,2 1 0,-1 0 0,16-16 0,-22 24-630,1 0 1,0 0-1,0 0 1,0 0-1,0 0 0,0 1 1,1-1-1,-1 1 1,0-1-1,1 1 1,-1 0-1,1 0 0,0 0 1,-1 0-1,1 0 1,0 0-1,-1 1 0,1-1 1,0 1-1,0 0 1,0 0-1,-1 0 1,1 0-1,0 1 0,0-1 1,-1 1-1,1 0 1,0-1-1,-1 1 0,1 0 1,0 1-1,3 1 1,-4 0-20,1-1 0,-1 1 1,0 0-1,0 0 1,0 0-1,0 0 0,0 1 1,-1-1-1,1 0 0,-1 1 1,0-1-1,0 1 1,0 0-1,-1-1 0,1 1 1,-1 5-1,0 70 290,-1-46-189,0-19-46,3 38 127,-2-51-164,0 0-1,0 0 1,1 1 0,-1-1 0,0-1 0,1 1-1,-1 0 1,1 0 0,-1 0 0,1 0-1,-1 0 1,1 0 0,-1 0 0,1-1 0,0 1-1,0 0 1,-1 0 0,1-1 0,0 1-1,0-1 1,0 1 0,0-1 0,0 1 0,0-1-1,0 1 1,0-1 0,0 0 0,0 1-1,0-1 1,0 0 0,0 0 0,0 0 0,0 0-1,0 0 1,0 0 0,0 0 0,0 0-1,0-1 1,0 1 0,0 0 0,0 0 0,2-2-1,5-1 214,1-2 0,0 1 0,-1-1 0,0-1 0,0 1 0,-1-2 0,1 1 0,-1-1 0,10-12 0,55-77 346,-56 72-534,6-4-11,-16 22-30,0-1 1,-1 0-1,0 0 0,0 0 0,-1 0 1,0-1-1,0 0 0,-1 0 1,0 0-1,3-12 0,-11 48-180,0-11 163,2 0-1,0 0 0,1 0 0,0 0 1,2 1-1,0-1 0,0 1 0,6 23 1,-6-39 18,1 0 1,0 1 0,0-1 0,0 0-1,0 1 1,0-1 0,1 0 0,-1 0-1,1 0 1,-1 0 0,1 0-1,0-1 1,-1 1 0,1 0 0,0-1-1,0 1 1,1-1 0,-1 0 0,0 0-1,0 0 1,0 0 0,1 0 0,-1 0-1,1 0 1,-1-1 0,0 0 0,1 1-1,-1-1 1,1 0 0,-1 0-1,1 0 1,-1 0 0,5-1 0,-1-1 108,0 1-1,0-1 1,0 0 0,0 0 0,0-1 0,0 0 0,-1 0 0,1 0-1,-1-1 1,0 1 0,0-1 0,5-5 0,-2-1 64,0 1-1,0-1 1,-1-1 0,0 0-1,-1 0 1,0 0 0,0-1-1,-2 1 1,1-1 0,-2-1-1,1 1 1,-2 0 0,0-1-1,0 1 1,-1-1 0,0 0-1,-1 0 1,-1 1 0,0-1-1,-6-23 1,7 34-183,-1-1-1,0 1 1,0-1-1,0 1 1,0 0-1,0-1 1,-1 1-1,1 0 1,-1 0-1,1 0 1,-1 0-1,0 0 1,0 1-1,0-1 1,0 0-1,0 1 1,0-1-1,0 1 1,0 0-1,-1 0 1,1 0-1,-1 0 1,1 0-1,0 0 1,-1 1-1,-3-1 1,4 1-43,1 0 0,-1 0-1,0 1 1,0-1 0,1 1 0,-1-1-1,0 1 1,0-1 0,1 1 0,-1 0-1,1 0 1,-1 0 0,1 0 0,-1 0 0,1 0-1,-1 0 1,1 1 0,0-1 0,0 0-1,0 1 1,0-1 0,0 1 0,0-1-1,0 1 1,0 0 0,0-1 0,1 1 0,-1 0-1,1-1 1,-1 1 0,1 0 0,0 0-1,0 0 1,0-1 0,0 1 0,0 3-1,0-2-143,-1-1-1,1 0 0,0 1 0,0-1 0,1 1 1,-1-1-1,0 0 0,1 1 0,-1-1 0,1 1 1,0-1-1,0 0 0,0 0 0,0 0 0,0 1 1,0-1-1,1 0 0,-1 0 0,1-1 0,-1 1 1,3 2-1,0-2-255,-1 0 1,1 0-1,0-1 1,0 1-1,0-1 0,0 0 1,0 0-1,0-1 1,0 1-1,0-1 1,0 0-1,4 0 1,2 0-846,-1 0 0,0-1 1,1 0-1,-1 0 0,13-5 1,12-7-4371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7.811"/>
    </inkml:context>
    <inkml:brush xml:id="br0">
      <inkml:brushProperty name="width" value="0.025" units="cm"/>
      <inkml:brushProperty name="height" value="0.025" units="cm"/>
    </inkml:brush>
  </inkml:definitions>
  <inkml:trace contextRef="#ctx0" brushRef="#br0">0 16 7399,'0'0'10986,"54"8"-9800,-15-8-642,4 0-448,5-5-224,-7-3-2050,-3 0-3812</inkml:trace>
  <inkml:trace contextRef="#ctx0" brushRef="#br0" timeOffset="1">15 75 9417,'0'0'11082,"53"-8"-10793,6-9-225,-2-5-417,11-5-5508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8.438"/>
    </inkml:context>
    <inkml:brush xml:id="br0">
      <inkml:brushProperty name="width" value="0.025" units="cm"/>
      <inkml:brushProperty name="height" value="0.025" units="cm"/>
    </inkml:brush>
  </inkml:definitions>
  <inkml:trace contextRef="#ctx0" brushRef="#br0">0 435 5605,'0'0'11654,"12"-5"-10138,7-3-1012,-1-1 0,-1-1 0,0 0 0,0-2 0,30-26-1,83-87 506,-100 95-1032,20-21 1067,67-86 0,-135 169-873,2 2 1,1-1 0,1 2 0,2 0 0,2 0 0,1 1 0,2 0 0,1 1 0,0 42-1,6-76-176,0-1-1,0 0 0,0 1 0,0-1 0,0 1 0,1-1 0,-1 0 0,1 1 0,0-1 0,0 0 0,-1 0 0,2 0 0,-1 1 0,0-1 0,0 0 0,1 0 0,-1-1 0,1 1 0,-1 0 1,1 0-1,0-1 0,0 1 0,0-1 0,3 3 0,-3-4-240,1 1-1,-1 0 1,1 0 0,-1-1 0,1 0-1,-1 1 1,1-1 0,0 0 0,-1 0-1,1-1 1,-1 1 0,1 0 0,-1-1-1,1 0 1,-1 1 0,4-3 0,16-11-4687,-2-8-3101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8.814"/>
    </inkml:context>
    <inkml:brush xml:id="br0">
      <inkml:brushProperty name="width" value="0.025" units="cm"/>
      <inkml:brushProperty name="height" value="0.025" units="cm"/>
    </inkml:brush>
  </inkml:definitions>
  <inkml:trace contextRef="#ctx0" brushRef="#br0">236 1 17617,'0'0'1671,"-9"4"-369,-9 6-971,0 0 0,0 1 0,1 2 0,0-1 0,1 2 0,1 0 0,0 1 0,1 1 0,1 0 0,0 0 0,1 2 0,-16 30 0,26-43-278,-1 0 0,2 0 0,-1 0 0,1 0 0,0 0 0,0 0-1,0 0 1,0 0 0,1 0 0,0 1 0,0-1 0,1 0 0,-1 0 0,3 9 0,-2-11-30,1 0 0,-1 0 0,1 0 0,0 0 0,-1 0 0,1 0 0,0-1 0,1 1 0,-1-1 0,0 1 0,1-1 0,-1 0 0,1 0-1,0 0 1,0 0 0,0-1 0,0 1 0,0-1 0,0 0 0,0 1 0,0-1 0,0-1 0,5 2 0,9 1 73,1-1 0,-1-1 0,1 0 0,30-4 0,-40 3-118,0-1-1,-1-1 1,1 1-1,0-1 1,0-1-1,-1 1 0,0-1 1,1-1-1,-1 1 1,0-1-1,0-1 1,10-8-1,-6-5-1877,-12-3-3492,-5 5-1698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19.160"/>
    </inkml:context>
    <inkml:brush xml:id="br0">
      <inkml:brushProperty name="width" value="0.025" units="cm"/>
      <inkml:brushProperty name="height" value="0.025" units="cm"/>
    </inkml:brush>
  </inkml:definitions>
  <inkml:trace contextRef="#ctx0" brushRef="#br0">45 50 13036,'0'0'7431,"50"-10"-6021,-11 3-225,13-1-192,5 1-417,0 0-255,-5 1-161,-4 2-160,-17 4-224,-8 0-1282,-20 0-416,-3 9-320,-21-1-1730,-9 0-4259</inkml:trace>
  <inkml:trace contextRef="#ctx0" brushRef="#br0" timeOffset="1">0 146 5317,'0'0'16688,"61"5"-14991,-2-19-640,7 0-352,4-1-417,-4 2-192,-4 3-128,-7-1-1153,-8 2-2594,-11-1-6439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0.622"/>
    </inkml:context>
    <inkml:brush xml:id="br0">
      <inkml:brushProperty name="width" value="0.025" units="cm"/>
      <inkml:brushProperty name="height" value="0.025" units="cm"/>
    </inkml:brush>
  </inkml:definitions>
  <inkml:trace contextRef="#ctx0" brushRef="#br0">0 416 13229,'0'0'8125,"9"0"-6770,0-2-1198,-1-1-1,1 1 0,-1-1 1,0 0-1,0-1 0,-1 0 1,1 0-1,-1-1 0,0 0 0,0 0 1,0-1-1,-1 0 0,9-10 1,17-20-102,33-47 0,-52 67-10,3-5-7,-1 0 0,0 0 0,-2-2 0,0 1 0,-2-2 0,0 0 0,9-32 0,-53 135 37,20-35-70,2 2 1,2 0-1,1 0 0,-1 52 1,9-96-28,0 0 0,0-1 0,0 1 0,0 0 0,0-1 0,0 1 0,0 0 0,1-1 0,-1 1 0,0 0 0,1-1 0,0 1 0,-1-1 0,1 1 0,0-1 0,0 1 0,0-1 0,0 1 0,0-1 0,0 0 0,2 3 0,-1-4-81,-1 1 0,0-1 0,1 0 0,-1 1 0,1-1 0,-1 0 0,1 0 1,-1 0-1,0 0 0,1 0 0,-1-1 0,1 1 0,-1 0 0,0-1 0,1 1 0,-1-1 1,0 1-1,1-1 0,1-1 0,5-3-1210,0 0 1,0-1 0,-1 0-1,0-1 1,0 1 0,8-11-1,13-20-7132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0.982"/>
    </inkml:context>
    <inkml:brush xml:id="br0">
      <inkml:brushProperty name="width" value="0.025" units="cm"/>
      <inkml:brushProperty name="height" value="0.025" units="cm"/>
    </inkml:brush>
  </inkml:definitions>
  <inkml:trace contextRef="#ctx0" brushRef="#br0">80 0 14798,'0'0'3780,"-37"60"-2499,23-29-512,-1 5 320,6 4 128,4 2-545,5 1-415,0 0-129,0-5-96,9-6 0,2-6-224,-1-11-1058,-1-7-1280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1.326"/>
    </inkml:context>
    <inkml:brush xml:id="br0">
      <inkml:brushProperty name="width" value="0.025" units="cm"/>
      <inkml:brushProperty name="height" value="0.025" units="cm"/>
    </inkml:brush>
  </inkml:definitions>
  <inkml:trace contextRef="#ctx0" brushRef="#br0">0 182 14862,'0'0'8328,"47"-7"-7367,-13 10-449,8 1-384,3-2-128,-4-1-416,-2 0-1538,-3-1-1441,-2 0-2499,0 0-4291</inkml:trace>
  <inkml:trace contextRef="#ctx0" brushRef="#br0" timeOffset="1">659 1 14157,'0'0'8200,"-30"45"-6983,21-17-352,-6 3-128,8-2-353,4-2-288,3-2-64,0-4-32,0-6-224,0-6-1057,3-8-3972,-3-11-993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1.659"/>
    </inkml:context>
    <inkml:brush xml:id="br0">
      <inkml:brushProperty name="width" value="0.025" units="cm"/>
      <inkml:brushProperty name="height" value="0.025" units="cm"/>
    </inkml:brush>
  </inkml:definitions>
  <inkml:trace contextRef="#ctx0" brushRef="#br0">30 1 5285,'0'0'19218,"-30"50"-19122,43-35-160,-1-1-1345,8 2-1634,-8 0-2658,1-1-4517</inkml:trace>
  <inkml:trace contextRef="#ctx0" brushRef="#br0" timeOffset="1">121 218 8264,'9'0'1137,"12"-1"-16,-6 0 251,-1 0 1,0 1-1,0 1 0,16 3 0,-27-4-1207,0 0-1,-1 1 1,1 0 0,-1-1 0,1 1-1,-1 0 1,1 0 0,-1 0-1,1 1 1,-1-1 0,0 1 0,0-1-1,1 1 1,-1 0 0,-1 0-1,1 0 1,0 0 0,0 0-1,-1 0 1,1 0 0,-1 1 0,0-1-1,1 0 1,-1 1 0,0-1-1,0 1 1,-1 0 0,2 4 0,-2 0 36,1-1 0,-1 1 0,-1 0 0,1-1 0,-1 0 0,0 1 0,-1-1 0,1 1 0,-1-1 0,-1 0 0,1 0 0,-1 0 0,0 0 1,-4 6-1,-5 4 295,-1 0 0,0-1 0,-18 16 1,-30 36 1618,62-67-2096,1 1 1,-1 0 0,1-1-1,-1 1 1,1-1 0,-1 1-1,1-1 1,0 0 0,-1 1 0,1-1-1,-1 0 1,1 0 0,-1 0-1,1-1 1,3 1 0,20-5-409,1-1 0,-1-1 0,0-1 1,0-1-1,-1-1 0,34-20 1,-39 20-527,2-1-1619,-2-1 0,29-21 0,-5-1-4320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1.988"/>
    </inkml:context>
    <inkml:brush xml:id="br0">
      <inkml:brushProperty name="width" value="0.025" units="cm"/>
      <inkml:brushProperty name="height" value="0.025" units="cm"/>
    </inkml:brush>
  </inkml:definitions>
  <inkml:trace contextRef="#ctx0" brushRef="#br0">415 1 10666,'0'0'6113,"-3"12"-4101,-5 44 421,3 1-1,3 68 1,1-109-2297,0 0 0,-2 0 1,0 0-1,-1 0 1,0-1-1,-1 0 0,-1 0 1,0 0-1,-1 0 1,-1-1-1,0-1 0,-1 1 1,0-1-1,-20 21 1,11-15-465,-1-1 1,0-1-1,-29 20 1,25-22-1508,-1 0 1,-46 19 0,-2-6-5010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2.365"/>
    </inkml:context>
    <inkml:brush xml:id="br0">
      <inkml:brushProperty name="width" value="0.025" units="cm"/>
      <inkml:brushProperty name="height" value="0.025" units="cm"/>
    </inkml:brush>
  </inkml:definitions>
  <inkml:trace contextRef="#ctx0" brushRef="#br0">103 1 9737,'0'0'9054,"1"14"-8280,-1-3-644,0 0 0,0 0 0,-1 0 0,0 0 0,-1 0 0,0 0-1,-1 0 1,-7 19 0,-6 4 208,2 2 0,2-1 1,1 2-1,2 0 0,1 0 0,2 0 0,1 1 0,1 55 0,5-86-333,-1 1 0,1 0 0,0-1 0,1 1 0,0-1 0,0 1 0,1-1 0,0 0 0,0 0 0,0 0 0,1 0 1,0-1-1,1 1 0,-1-1 0,1 0 0,0 0 0,10 8 0,-6-8-371,0 0 0,0 0 0,0-1 0,1 0 0,-1-1 0,1 0 1,0-1-1,0 0 0,1 0 0,-1-1 0,1 0 0,13 0 0,54-1-6413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1.232"/>
    </inkml:context>
    <inkml:brush xml:id="br0">
      <inkml:brushProperty name="width" value="0.025" units="cm"/>
      <inkml:brushProperty name="height" value="0.025" units="cm"/>
    </inkml:brush>
  </inkml:definitions>
  <inkml:trace contextRef="#ctx0" brushRef="#br0">121 188 7944,'0'0'7569,"-10"1"-6298,6-1-1212,0 0 0,0 1 0,1 0 0,-1 0-1,0 0 1,0 0 0,0 1 0,1 0 0,-1-1 0,1 1 0,-1 0 0,1 1 0,0-1 0,0 1 0,0-1 0,0 1 0,0 0-1,0 0 1,1 0 0,0 1 0,-1-1 0,1 0 0,0 1 0,1-1 0,-1 1 0,-1 6 0,-2 1 323,0 0 0,1 1 0,1-1 0,0 1 0,0 0 0,1 0 0,1-1 0,-1 25 0,3-34-362,-1-1 0,1 0 0,0 0 0,-1 0 1,1 1-1,0-1 0,-1 0 0,1 0 1,0 0-1,0 0 0,0 0 0,0 0 0,0-1 1,0 1-1,0 0 0,1 0 0,-1-1 0,0 1 1,0-1-1,1 1 0,-1-1 0,0 1 0,0-1 1,1 0-1,-1 0 0,0 0 0,1 0 0,-1 0 1,0 0-1,1 0 0,-1 0 0,0 0 1,1 0-1,-1-1 0,0 1 0,1-1 0,1 0 1,51-18 748,-21 1-515,-2-2-1,47-37 1,-48 34-426,0 1 0,48-26 1,-78 48 157,0 0 0,1 0 0,-1 0 0,0-1 0,0 1 0,1 0 1,-1 0-1,0 0 0,1 0 0,-1 0 0,0 0 0,1 0 0,-1 0 1,0 0-1,1 0 0,-1 0 0,1 0 0,-1 0 0,0 0 0,1 0 0,-1 0 1,0 0-1,1 0 0,-1 0 0,0 0 0,1 0 0,-1 1 0,0-1 1,0 0-1,1 0 0,-1 0 0,0 1 0,1-1 0,-1 0 0,0 0 1,0 1-1,0-1 0,1 0 0,-1 0 0,0 1 0,0-1 0,0 1 0,2 20-40,-11 22 278,0-18-318,2-4 2004,19-47-139,-4 6-1569,-1 0 0,8-39 0,0-5-258,-12 64-42,-1 0 0,0 0 0,1 0 0,-1 0 0,0 0 0,0 0 0,1 1 0,-1-1 0,0 1 0,0-1 0,1 1 0,-1 0 0,0 0 0,0 0 0,2 1 0,15 5-155,-3-6 98,0 0 0,0-1 0,0 0 0,0-2 0,0 1 0,24-8 0,-33 8 162,-1-1 0,1 1 1,-1-2-1,0 1 0,0-1 0,0 0 0,-1 0 0,1 0 0,-1-1 0,1 0 0,-1 0 0,0-1 1,-1 1-1,1-1 0,-1 0 0,0 0 0,0-1 0,5-9 0,-8 14 3,0 0-1,-1 0 0,1 0 1,-1 0-1,1 0 0,-1-1 1,1 1-1,-1 0 1,0 0-1,0-1 0,1 1 1,-1 0-1,0 0 0,0-1 1,0 1-1,0 0 0,-1 0 1,1-1-1,0 1 1,0 0-1,-1 0 0,1 0 1,-1-1-1,1 1 0,-1 0 1,1 0-1,-1 0 1,0 0-1,0 0 0,1 0 1,-1 0-1,0 0 0,0 0 1,0 0-1,0 1 0,0-1 1,0 0-1,0 1 1,0-1-1,0 0 0,-1 1 1,1 0-1,0-1 0,0 1 1,0 0-1,-1-1 1,1 1-1,-2 0 0,-1 0-20,-1-1 0,1 1 0,-1 0 0,0 1 0,1-1 0,-1 1 0,1 0 0,0 0-1,-1 0 1,1 0 0,0 1 0,-8 4 0,6-2-15,0 1-1,0 1 1,0-1 0,0 1-1,1 0 1,0 1 0,-8 12-1,10-15 26,1 0 0,-1 1 0,1-1 0,0 1 1,1 0-1,-1 0 0,1-1 0,0 1 0,0 0 0,0 0 0,1 0 0,-1 0 0,2 10 0,0-14 2,0 0 1,0 1-1,0-1 1,0 0-1,0 1 1,0-1-1,0 0 1,1 0-1,-1 0 0,1 0 1,-1-1-1,0 1 1,1 0-1,-1 0 1,1-1-1,0 1 0,-1-1 1,1 0-1,-1 1 1,1-1-1,0 0 1,-1 0-1,1 0 1,0 0-1,-1 0 0,4-1 1,48-4 92,-35 0-129,0 0 0,-1-1 0,32-16 0,-37 15-125,1 1 1,0 0 0,0 1-1,1 0 1,-1 1 0,1 1-1,0 0 1,15-1 0,-29 4 162,1 0 0,-1 0 1,1 0-1,0 0 0,-1 1 1,1-1-1,-1 0 0,1 0 1,-1 0-1,1 0 0,-1 1 1,1-1-1,-1 0 0,1 0 0,-1 1 1,1-1-1,-1 0 0,1 1 1,-1-1-1,0 1 0,1-1 1,-1 0-1,1 1 0,-1-1 1,0 1-1,0-1 0,1 1 1,-1-1-1,0 1 0,0-1 1,0 1-1,1 0 0,-1 25 696,1 4 263,0-29-947,-1 0-1,0 0 1,1 0-1,-1 0 0,1-1 1,-1 1-1,1 0 0,-1 0 1,1-1-1,-1 1 0,1 0 1,0-1-1,-1 1 0,1-1 1,0 1-1,0-1 0,-1 1 1,1-1-1,0 1 0,0-1 1,0 0-1,0 0 0,-1 1 1,1-1-1,0 0 0,0 0 1,0 0-1,0 0 0,0 0 1,1 0-1,6-1 62,0-1 0,-1 0-1,1 0 1,-1 0 0,1-1 0,-1 0-1,0-1 1,0 0 0,0 0 0,-1 0 0,1-1-1,-1 0 1,7-7 0,-7 7-117,0-1 0,0 1 1,0 1-1,1-1 0,-1 1 1,1 0-1,0 1 0,0-1 1,1 2-1,-1-1 0,1 1 1,-1 0-1,11-2 0,-17 5 19,1 0-1,-1-1 1,1 1 0,-1 0-1,0-1 1,1 1 0,-1 0-1,0 0 1,1 0 0,-1 0-1,0 1 1,0-1 0,0 0-1,0 0 1,0 1 0,-1-1-1,1 0 1,0 1-1,0-1 1,-1 1 0,1-1-1,-1 1 1,0-1 0,1 1-1,-1-1 1,0 1 0,0-1-1,0 1 1,0-1 0,0 1-1,0 2 1,5 19-5119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2.778"/>
    </inkml:context>
    <inkml:brush xml:id="br0">
      <inkml:brushProperty name="width" value="0.025" units="cm"/>
      <inkml:brushProperty name="height" value="0.025" units="cm"/>
    </inkml:brush>
  </inkml:definitions>
  <inkml:trace contextRef="#ctx0" brushRef="#br0">199 1 4869,'0'0'11552,"-10"7"-9267,-4 4-1952,1 2 0,0-1 0,1 2 0,0-1 0,1 2 0,1 0 1,0 0-1,1 0 0,-12 31 0,6-11 38,3 1 1,-15 65-1,23-84-296,2 1 0,0-1 0,1 1 0,0 0 0,2 0 0,0-1-1,1 1 1,5 20 0,-6-32-91,1-1-1,0 1 1,1-1-1,-1 1 1,1-1-1,0 0 0,0 0 1,1 0-1,-1 0 1,1-1-1,0 1 1,0-1-1,1 0 1,-1 0-1,1-1 1,0 1-1,0-1 1,10 5-1,-6-5-585,0 0-1,0 0 1,0-1-1,0 0 1,0 0 0,0-1-1,1-1 1,-1 1-1,0-2 1,1 1-1,14-4 1,20-8-6647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3.173"/>
    </inkml:context>
    <inkml:brush xml:id="br0">
      <inkml:brushProperty name="width" value="0.025" units="cm"/>
      <inkml:brushProperty name="height" value="0.025" units="cm"/>
    </inkml:brush>
  </inkml:definitions>
  <inkml:trace contextRef="#ctx0" brushRef="#br0">1 281 7944,'0'0'13089,"9"3"-11898,-6-2-1123,0 0 0,1 0 0,-1 0 0,1-1 0,-1 0 0,1 1 0,-1-1 0,0 0 0,1-1 0,-1 1-1,1-1 1,-1 0 0,1 1 0,-1-1 0,0-1 0,5-1 0,5-4 38,0-1 1,-1-1-1,15-13 0,8-8 422,-3-1 1,0-2-1,-2-1 1,48-72-1,-79 149-133,-26 68-289,19-87-90,1 1 0,1 1 1,1-1-1,-2 43 0,7-67-42,-1-1 0,1 1 0,0-1 0,0 1 0,0-1 1,0 1-1,0-1 0,0 1 0,0-1 0,0 1 0,0-1 0,1 1 0,-1-1 0,0 1 0,0-1 0,0 1 0,0-1 0,1 1 0,-1-1 0,0 0 0,0 1 0,1-1 0,-1 1 0,0-1 1,1 0-1,-1 1 0,1-1 0,-1 0 0,0 1 0,1-1 0,-1 0 0,1 0 0,-1 1 0,1-1 0,-1 0 0,1 0 0,-1 0 0,1 0 0,20-9-2602,18-27-4740,-12 7 669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3.506"/>
    </inkml:context>
    <inkml:brush xml:id="br0">
      <inkml:brushProperty name="width" value="0.025" units="cm"/>
      <inkml:brushProperty name="height" value="0.025" units="cm"/>
    </inkml:brush>
  </inkml:definitions>
  <inkml:trace contextRef="#ctx0" brushRef="#br0">68 0 15246,'0'0'7784,"-39"76"-6503,26-43-352,3 3-545,4 1-288,6 1-32,0-1 0,0 0-64,0-4-224,6-1-737,-3-2-544,2-9-961,-5-4-513,0-8-2883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3.878"/>
    </inkml:context>
    <inkml:brush xml:id="br0">
      <inkml:brushProperty name="width" value="0.025" units="cm"/>
      <inkml:brushProperty name="height" value="0.025" units="cm"/>
    </inkml:brush>
  </inkml:definitions>
  <inkml:trace contextRef="#ctx0" brushRef="#br0">1 60 11179,'0'0'11370,"0"-47"-10377,23 43-416,6 4-513,8 0-32,2-1-224,2-2-1954,4-1-5061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4.207"/>
    </inkml:context>
    <inkml:brush xml:id="br0">
      <inkml:brushProperty name="width" value="0.025" units="cm"/>
      <inkml:brushProperty name="height" value="0.025" units="cm"/>
    </inkml:brush>
  </inkml:definitions>
  <inkml:trace contextRef="#ctx0" brushRef="#br0">46 0 15535,'0'0'6513,"-2"13"-5814,-33 120 128,33-127-818,0 0-1,0 0 0,1 1 1,0-1-1,1 0 1,-1 1-1,1-1 0,1 1 1,-1-1-1,2 9 1,-1-13-3,0 1 1,0-1-1,0 0 1,0 0 0,1 0-1,-1 0 1,0 0-1,1 0 1,-1 0-1,1 0 1,0 0 0,0-1-1,0 1 1,0-1-1,0 1 1,0-1-1,0 0 1,0 0 0,0 0-1,0 0 1,1 0-1,-1 0 1,0-1-1,1 1 1,-1-1 0,1 0-1,-1 0 1,5 0-1,-2 1-77,0-1 0,0 0-1,0 0 1,-1-1 0,1 0-1,0 1 1,0-1-1,-1-1 1,1 1 0,0-1-1,-1 0 1,0 0 0,1 0-1,-1-1 1,6-4 0,8-14-3213,-6-8-3347,-3-5-6042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4.581"/>
    </inkml:context>
    <inkml:brush xml:id="br0">
      <inkml:brushProperty name="width" value="0.025" units="cm"/>
      <inkml:brushProperty name="height" value="0.025" units="cm"/>
    </inkml:brush>
  </inkml:definitions>
  <inkml:trace contextRef="#ctx0" brushRef="#br0">0 0 14798,'0'0'8008,"63"10"-9642,-35 4-3523,-3 0-8167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4.929"/>
    </inkml:context>
    <inkml:brush xml:id="br0">
      <inkml:brushProperty name="width" value="0.025" units="cm"/>
      <inkml:brushProperty name="height" value="0.025" units="cm"/>
    </inkml:brush>
  </inkml:definitions>
  <inkml:trace contextRef="#ctx0" brushRef="#br0">1 448 16624,'0'0'4238,"10"-8"-2689,0 1-1330,-1 1 1,1-1 0,0 2-1,1-1 1,-1 1 0,1 1-1,0 0 1,1 1 0,-1 0-1,1 0 1,-1 1 0,14 0 0,-20 2-185,1 0 1,-1 0 0,0 0 0,0 1 0,0 0 0,0 0 0,0 0 0,0 1-1,0 0 1,7 3 0,-11-4-33,0 0 0,1 0 0,-1 0 0,0 0-1,1 0 1,-1 1 0,0-1 0,0 0 0,0 1 0,0-1-1,0 1 1,0-1 0,-1 1 0,1-1 0,0 1-1,-1 0 1,1-1 0,-1 1 0,0 0 0,0-1 0,1 1-1,-1 0 1,0 0 0,0-1 0,-1 1 0,1 0 0,0 0-1,0-1 1,-1 1 0,1 0 0,-1-1 0,0 1 0,1-1-1,-1 1 1,-2 2 0,-1 4 25,-2-1 0,1 1 1,-1-1-1,0 0 0,-1 0 0,1-1 1,-2 0-1,-10 8 0,-32 32 198,50-46-208,-1 0 0,1 1-1,-1-1 1,1 1-1,-1-1 1,1 0-1,-1 1 1,1-1-1,0 1 1,-1 0-1,1-1 1,0 1-1,0-1 1,-1 1-1,1-1 1,0 1-1,0 0 1,0-1-1,0 1 1,0 0-1,-1-1 1,1 1-1,0-1 1,1 1-1,-1 0 1,0-1-1,0 1 1,0 0-1,0-1 1,0 1-1,1-1 1,-1 1-1,0 0 1,1 0-1,23 5 216,33-12-246,1-14-1997,-5-12-3619,-14 2-2053</inkml:trace>
  <inkml:trace contextRef="#ctx0" brushRef="#br0" timeOffset="1">502 0 15855,'0'0'1409,"-12"61"769,12-21-96,0 4-1025,0 4-64,5 2 256,-1 1-704,-4 2-417,-4 10-64,-23 5 0,-15 6 0,-15 7-32,-8 2-32,-13-4-1249,-3-7-2370,-6-7-7079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9.206"/>
    </inkml:context>
    <inkml:brush xml:id="br0">
      <inkml:brushProperty name="width" value="0.025" units="cm"/>
      <inkml:brushProperty name="height" value="0.025" units="cm"/>
    </inkml:brush>
  </inkml:definitions>
  <inkml:trace contextRef="#ctx0" brushRef="#br0">0 827 9961,'0'0'10763,"81"-60"-10155,-6 19-31,25-11 288,25-11-609,19-11-224,20-8 32,8-4-352,8-3-705,-1-3-1506,-10 0-1857,-13-4-4548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29.914"/>
    </inkml:context>
    <inkml:brush xml:id="br0">
      <inkml:brushProperty name="width" value="0.025" units="cm"/>
      <inkml:brushProperty name="height" value="0.025" units="cm"/>
    </inkml:brush>
  </inkml:definitions>
  <inkml:trace contextRef="#ctx0" brushRef="#br0">41 1007 5958,'0'0'9641,"-41"-48"-7751,68 11-930,17-12 290,24-13 383,20-15-576,24-12 0,19-10-256,19-4-545,5 1-224,2 7-32,-11 8-1473,-21 5-2819,-18 6-7207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1.359"/>
    </inkml:context>
    <inkml:brush xml:id="br0">
      <inkml:brushProperty name="width" value="0.025" units="cm"/>
      <inkml:brushProperty name="height" value="0.025" units="cm"/>
    </inkml:brush>
  </inkml:definitions>
  <inkml:trace contextRef="#ctx0" brushRef="#br0">83 1 9417,'0'0'10025,"-40"59"-9256,26-32-385,0 1-191,5-1 159,3-3-160,6-6-96,6-4 0,12-6 193,7-8-65,3 0-32,3-10-96,-3-10-448,-5-9-2595,-3-3-5189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1.956"/>
    </inkml:context>
    <inkml:brush xml:id="br0">
      <inkml:brushProperty name="width" value="0.025" units="cm"/>
      <inkml:brushProperty name="height" value="0.025" units="cm"/>
    </inkml:brush>
  </inkml:definitions>
  <inkml:trace contextRef="#ctx0" brushRef="#br0">6 1 6726,'-2'35'9586,"-1"10"-5536,2-33-4008,1 0 0,1-1 0,0 1 0,3 13 0,-4-22-53,1 0 1,0 1-1,0-1 0,0 0 1,0 0-1,0 0 1,1 0-1,-1 0 0,1 0 1,0-1-1,0 1 1,0 0-1,0-1 0,0 0 1,1 1-1,-1-1 0,1 0 1,0 0-1,-1 0 1,1-1-1,0 1 0,0-1 1,0 1-1,0-1 1,0 0-1,0 0 0,1 0 1,-1-1-1,0 1 1,0-1-1,1 0 0,3 0 1,7-1 61,-1 0 0,-1-1 1,1-1-1,16-5 0,-18 5-107,0 0 0,0 0 0,1 1 0,-1 1 0,20-1 0,-29 3 50,-1-1-1,0 1 1,0-1 0,0 1 0,0-1-1,0 1 1,0 0 0,0 0 0,0 0 0,0 0-1,0-1 1,0 1 0,-1 0 0,1 0-1,0 0 1,-1 1 0,1-1 0,-1 0 0,1 0-1,-1 0 1,1 0 0,-1 1 0,0-1 0,1 0-1,-1 0 1,0 1 0,0-1 0,0 0-1,0 0 1,0 1 0,0-1 0,-1 1 0,1 3 32,0 0 0,0-1 1,-1 1-1,0 0 0,0-1 1,0 1-1,0-1 0,-3 6 1,-5 1 197,1-1 1,-2 0-1,0 0 1,0-1-1,0 0 1,-1 0-1,-1-2 1,1 1-1,-1-1 1,0-1-1,-1 0 1,0-1-1,0 0 1,0-1-1,0-1 1,-1 0-1,-14 1 1,28-4-254,-1 1 0,0-1 0,0 0-1,0 0 1,0 0 0,0 0 0,1 0 0,-1 0 0,0-1 0,0 1-1,0 0 1,0 0 0,1 0 0,-1-1 0,0 1 0,0-1 0,0 1 0,1 0-1,-1-1 1,0 0 0,1 1 0,-1-1 0,0 1 0,1-1 0,-1 0 0,1 1-1,-1-1 1,1 0 0,-1 1 0,1-2 0,-1 0-107,1 0 1,0 0-1,0 1 0,0-1 1,0 0-1,1 0 0,-1 0 1,0 1-1,1-1 0,-1 0 1,1 0-1,0 1 1,1-3-1,2-5-837,2 0 0,-1 0 1,1 1-1,7-8 0,17-15-4739,3 1-3203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1.691"/>
    </inkml:context>
    <inkml:brush xml:id="br0">
      <inkml:brushProperty name="width" value="0.025" units="cm"/>
      <inkml:brushProperty name="height" value="0.025" units="cm"/>
    </inkml:brush>
  </inkml:definitions>
  <inkml:trace contextRef="#ctx0" brushRef="#br0">0 0 17873,'0'0'5541,"56"30"-22101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2.048"/>
    </inkml:context>
    <inkml:brush xml:id="br0">
      <inkml:brushProperty name="width" value="0.025" units="cm"/>
      <inkml:brushProperty name="height" value="0.025" units="cm"/>
    </inkml:brush>
  </inkml:definitions>
  <inkml:trace contextRef="#ctx0" brushRef="#br0">0 445 17873,'0'0'3833,"9"-2"-2120,-1-1-1464,0 0 0,0 0 0,0-1 0,-1 0 0,1-1 0,-1 1 0,10-10 0,51-51 338,34-54-539,-99 119-255,-4 10 69,-6 12 67,-20 61-592,20-25-2625,7-57 3118,0 0 1,-1 0-1,1 0 0,0 0 0,1 0 0,-1 0 1,0 0-1,0 0 0,0 0 0,0 0 0,1 0 1,-1 0-1,0 0 0,1-1 0,-1 1 0,1 0 1,-1 0-1,1 0 0,0 0 0,-1-1 0,1 1 1,0 0-1,0 0 0,1 0 0,18 3-6256,0-4-450</inkml:trace>
  <inkml:trace contextRef="#ctx0" brushRef="#br0" timeOffset="1">648 1 15503,'0'0'6726,"-43"50"-5701,26-20-288,4 3-65,2-1-447,6 0-161,1-5-64,4-2-96,0-4-1250,0-5-672,0-5-160,4-4-2082,-9-7-4004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2.374"/>
    </inkml:context>
    <inkml:brush xml:id="br0">
      <inkml:brushProperty name="width" value="0.025" units="cm"/>
      <inkml:brushProperty name="height" value="0.025" units="cm"/>
    </inkml:brush>
  </inkml:definitions>
  <inkml:trace contextRef="#ctx0" brushRef="#br0">1 12 11883,'0'0'10538,"66"-12"-9641,-32 19-481,5-2-287,2 0-65,0-2-545,2-3-2049,-7 0-2531,-2-6-1249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2.707"/>
    </inkml:context>
    <inkml:brush xml:id="br0">
      <inkml:brushProperty name="width" value="0.025" units="cm"/>
      <inkml:brushProperty name="height" value="0.025" units="cm"/>
    </inkml:brush>
  </inkml:definitions>
  <inkml:trace contextRef="#ctx0" brushRef="#br0">92 215 13549,'0'0'5989,"-34"48"-4227,21-20-353,1 3-512,-4 0-160,7 2-289,5-4-255,1-4-97,3-6-32,3-6 64,11-8-32,6-2 0,0-3-96,1 0-1089,-3-6-2114,-2-7-3331</inkml:trace>
  <inkml:trace contextRef="#ctx0" brushRef="#br0" timeOffset="1">101 1 18097,'0'0'8873,"5"51"-9098,9-37-2049,-3-5-2082,-2 4-5798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3.097"/>
    </inkml:context>
    <inkml:brush xml:id="br0">
      <inkml:brushProperty name="width" value="0.025" units="cm"/>
      <inkml:brushProperty name="height" value="0.025" units="cm"/>
    </inkml:brush>
  </inkml:definitions>
  <inkml:trace contextRef="#ctx0" brushRef="#br0">1 142 11018,'0'0'16528,"9"3"-15861,-5-2-646,0 0 0,0 0 0,0-1-1,1 1 1,-1-1 0,0 0 0,0 0-1,0 0 1,1-1 0,-1 0-1,0 1 1,0-1 0,0-1 0,0 1-1,0 0 1,0-1 0,-1 0 0,1 0-1,0 0 1,-1-1 0,0 1 0,1-1-1,-1 0 1,0 1 0,4-6 0,14-13-406,-1 0 1,27-39 0,-40 51 362,-7 8-31,-15 40-139,7-22 178,1 0 0,1 0 1,0 1-1,2 0 0,0 0 1,0 1-1,2-1 0,-1 36 1,9-48-3391,2-11-3325,-2-10-2597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3.427"/>
    </inkml:context>
    <inkml:brush xml:id="br0">
      <inkml:brushProperty name="width" value="0.025" units="cm"/>
      <inkml:brushProperty name="height" value="0.025" units="cm"/>
    </inkml:brush>
  </inkml:definitions>
  <inkml:trace contextRef="#ctx0" brushRef="#br0">8 74 8200,'0'0'14627,"-2"9"-13058,2-9-1558,-1 2 43,0-1-1,1 1 1,-1-1-1,0 1 1,1 0-1,0-1 1,-1 1-1,1 0 1,0 0-1,0-1 1,0 1-1,0 0 1,0 0-1,0-1 1,0 1-1,1 0 1,-1-1-1,1 1 1,-1 0-1,1-1 1,0 1-1,-1-1 1,1 1-1,0-1 1,0 1-1,0-1 0,0 1 1,0-1-1,1 0 1,-1 0-1,0 0 1,0 1-1,1-1 1,-1 0-1,1-1 1,-1 1-1,1 0 1,0 0-1,-1-1 1,1 1-1,-1-1 1,1 1-1,0-1 1,0 0-1,-1 0 1,1 1-1,2-2 1,9 3 40,0-1 0,1-1-1,-1 0 1,0-1 0,0 0 0,0-1 0,0 0 0,-1-1 0,15-6 0,-22 8-78,0-1 0,-1 1 0,1-1 1,-1-1-1,1 1 0,-1-1 0,0 1 1,0-1-1,0 0 0,0-1 0,-1 1 0,1-1 1,-1 1-1,0-1 0,0 0 0,0 0 1,0-1-1,-1 1 0,0 0 0,0-1 1,0 0-1,0 1 0,-1-1 0,0 0 0,0 0 1,0 0-1,0-5 0,-1 9-17,-1-1 0,1 1 0,-1 0 0,1 0 0,-1 0 0,0 0 0,0 0 0,0-1 0,1 1-1,-1 0 1,0 1 0,0-1 0,0 0 0,-1 0 0,1 0 0,0 1 0,0-1 0,0 0 0,0 1 0,-1-1 0,1 1 0,0 0 0,-1-1-1,1 1 1,0 0 0,-1 0 0,1-1 0,0 1 0,-1 1 0,1-1 0,0 0 0,-1 0 0,-1 1 0,-50 7-112,41-3 100,0 1 1,1 0-1,0 0 1,1 1-1,-1 1 1,1 0-1,1 0 1,-10 10-1,13-12 48,0 1-1,1 0 1,-1 0-1,1 0 1,1 1-1,-1-1 1,1 1-1,0 0 1,1 1-1,0-1 1,1 0-1,-3 13 1,5-19-30,0 0 1,0 0-1,0 0 0,0-1 0,0 1 1,0 0-1,1 0 0,-1-1 1,1 1-1,-1 0 0,1 0 0,0-1 1,0 1-1,-1-1 0,1 1 1,0-1-1,1 1 0,-1-1 0,0 0 1,0 1-1,0-1 0,2 1 1,2 1 20,-1 0 1,1 0 0,0 0-1,0-1 1,0 0-1,0 0 1,8 2 0,7 0-690,0 0-1,40 1 1,-18-4-3229,0-2-2652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3.793"/>
    </inkml:context>
    <inkml:brush xml:id="br0">
      <inkml:brushProperty name="width" value="0.025" units="cm"/>
      <inkml:brushProperty name="height" value="0.025" units="cm"/>
    </inkml:brush>
  </inkml:definitions>
  <inkml:trace contextRef="#ctx0" brushRef="#br0">26 0 4548,'0'0'20596,"-9"80"-19827,2-39-353,1 1-320,3 1-96,3-5-128,0-4-769,0-5-1057,0-7-448,5-7-1121,-5-10-2467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4.120"/>
    </inkml:context>
    <inkml:brush xml:id="br0">
      <inkml:brushProperty name="width" value="0.025" units="cm"/>
      <inkml:brushProperty name="height" value="0.025" units="cm"/>
    </inkml:brush>
  </inkml:definitions>
  <inkml:trace contextRef="#ctx0" brushRef="#br0">0 17 5894,'0'0'13484,"63"-15"-12170,-29 15-257,10 0-225,-1 0-319,11 0-417,-1 0-96,1 0-1057,-6 0-1826,0-1-3459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4.483"/>
    </inkml:context>
    <inkml:brush xml:id="br0">
      <inkml:brushProperty name="width" value="0.025" units="cm"/>
      <inkml:brushProperty name="height" value="0.025" units="cm"/>
    </inkml:brush>
  </inkml:definitions>
  <inkml:trace contextRef="#ctx0" brushRef="#br0">113 250 15118,'0'0'2365,"-9"9"-261,-6 9-906,1 0 1,-23 39-1,32-47-897,-1 0 0,1 0 0,1 1-1,0 0 1,0 0 0,1 0 0,1 1 0,0-1-1,-1 15 1,3-25-281,1 1 0,-1-1 0,1 1 0,-1-1 0,1 0 0,0 1 0,0-1 0,-1 0 0,1 1 0,0-1 0,0 0 0,0 0 0,0 0 0,1 0 0,-1 0 0,0 0 0,0 0 0,0 0 0,1-1 0,-1 1 0,1 0 0,-1-1 0,0 1 0,1-1 0,-1 1 0,1-1 0,-1 0 0,1 0 0,-1 0 0,1 0-1,-1 0 1,1 0 0,-1 0 0,3 0 0,2 0-62,0 0 0,0-1 0,-1 0 0,1 1 0,0-2 0,0 1 0,0-1 0,7-2-1,-9 1-502,0 0 0,1 0 0,-1 0 0,0 0 0,0 0 0,-1-1 0,7-7 0,7-19-6166,-6-5-4052</inkml:trace>
  <inkml:trace contextRef="#ctx0" brushRef="#br0" timeOffset="1">57 0 13741,'0'0'9833,"25"49"-11050,0-32-2915,-2 3-4452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4.861"/>
    </inkml:context>
    <inkml:brush xml:id="br0">
      <inkml:brushProperty name="width" value="0.025" units="cm"/>
      <inkml:brushProperty name="height" value="0.025" units="cm"/>
    </inkml:brush>
  </inkml:definitions>
  <inkml:trace contextRef="#ctx0" brushRef="#br0">0 222 9961,'0'0'15327,"10"-7"-14089,24-18-1273,-2-1-1,-1-2 1,0-1-1,-3-1 0,34-47 1,-75 132-403,9-41 312,0 0 0,1 0-1,-1 27 1,3-6-9122,1-25-6554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46:48.328"/>
    </inkml:context>
    <inkml:brush xml:id="br0">
      <inkml:brushProperty name="width" value="0.025" units="cm"/>
      <inkml:brushProperty name="height" value="0.025" units="cm"/>
    </inkml:brush>
  </inkml:definitions>
  <inkml:trace contextRef="#ctx0" brushRef="#br0">0 99 6406,'0'0'6337,"8"0"-5510,1157-42 5251,-224 3-5707,790 31 2149,-1343 8-3150,-384-2-3572,-4-6-1494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2.369"/>
    </inkml:context>
    <inkml:brush xml:id="br0">
      <inkml:brushProperty name="width" value="0.025" units="cm"/>
      <inkml:brushProperty name="height" value="0.025" units="cm"/>
    </inkml:brush>
  </inkml:definitions>
  <inkml:trace contextRef="#ctx0" brushRef="#br0">13 170 9673,'0'0'7356,"8"-6"-5802,-2 1-1423,0 1-1,0-1 1,0 0 0,-1-1 0,0 1 0,0-1-1,0 0 1,-1 0 0,0-1 0,0 1 0,-1-1-1,1 0 1,-2 0 0,1 0 0,-1 0 0,0-1-1,1-8 1,-2 15-130,-1 0 1,0 1-1,0-1 0,0 0 0,0 1 1,0-1-1,-1 0 0,1 0 1,0 1-1,0-1 0,0 0 0,0 1 1,-1-1-1,1 0 0,0 1 0,-1-1 1,1 1-1,-1-1 0,1 0 0,-1 1 1,1-1-1,-1 1 0,1-1 1,-1 1-1,1 0 0,-1-1 0,1 1 1,-1-1-1,0 1 0,1 0 0,-1 0 1,0-1-1,1 1 0,-1 0 0,0 0 1,1 0-1,-1 0 0,0 0 0,0 0 1,1 0-1,-1 0 0,0 0 1,1 0-1,-1 0 0,0 0 0,1 0 1,-1 1-1,0-1 0,1 0 0,-1 0 1,0 1-1,1-1 0,-2 1 0,-1 1-13,-1-1 0,1 1 0,0 0 0,0 0 0,0 0-1,1 0 1,-1 1 0,0-1 0,-3 5 0,0 4 14,1 0 1,0 0-1,0 0 1,1 0-1,1 1 1,0 0-1,-2 21 1,4-28 7,1 0 0,0 0 0,0 0 0,1 0 1,-1 0-1,1 0 0,0-1 0,0 1 0,4 8 0,-4-11-9,0 0 1,0 1-1,1-1 0,-1 0 0,1 0 0,0 0 0,-1 0 0,1-1 0,0 1 1,0 0-1,0-1 0,0 1 0,1-1 0,-1 0 0,0 0 0,0 0 1,1 0-1,-1 0 0,5 1 0,1-1 45,0 0 0,1-1 0,-1 0 0,0 0 0,1-1 0,-1 0 1,0 0-1,0-1 0,0 0 0,0 0 0,0-1 0,0 0 0,0 0 0,-1-1 0,1 0 0,-1-1 0,0 0 1,-1 0-1,1 0 0,5-7 0,0 2 119,-1-1 1,-1-1-1,0 0 0,-1 0 1,0-1-1,-1 0 0,0-1 1,-1 0-1,-1 0 0,6-18 1,-11 30-139,0-1-1,-1 0 1,1 0 0,-1 0 0,0 1 0,1-1 0,-1 0 0,-1 0 0,1 0 0,0 0 0,-2-4 0,2 7-27,0 0 1,0 0-1,0-1 0,0 1 0,0 0 1,0 0-1,0 0 0,0 0 0,0 0 1,0-1-1,0 1 0,-1 0 0,1 0 1,0 0-1,0 0 0,0 0 0,0 0 1,0-1-1,-1 1 0,1 0 0,0 0 1,0 0-1,0 0 0,0 0 0,-1 0 1,1 0-1,0 0 0,0 0 0,0 0 1,0 0-1,-1 0 0,1 0 0,0 0 1,0 0-1,0 0 0,0 0 0,-1 0 1,1 0-1,0 0 0,0 0 0,0 0 1,0 0-1,-1 0 0,1 0 0,0 0 1,0 1-1,0-1 0,0 0 0,-1 0 1,-9 19-124,6-10 102,0 0-1,1 0 1,0 0 0,1 0-1,0 1 1,0-1 0,1 0-1,0 1 1,1-1 0,0 1-1,0-1 1,3 11-1,-3-19-71,1 0 0,-1 0 0,1 1-1,-1-1 1,1 0 0,0 0 0,-1 0-1,1 0 1,0 0 0,0 0 0,0 0-1,0 0 1,0 0 0,0 0 0,0 0-1,0 0 1,0-1 0,0 1 0,1 0-1,-1-1 1,0 1 0,0-1 0,1 0-1,-1 1 1,0-1 0,1 0 0,-1 0-1,0 0 1,1 0 0,-1 0 0,0 0-1,1 0 1,-1 0 0,0 0 0,1-1-1,-1 1 1,0-1 0,0 1 0,1-1-1,-1 1 1,0-1 0,0 0 0,2 0-1,2-2-805,-1 0-1,1 0 1,0 0 0,-1 0-1,1-1 1,-1 0-1,0 0 1,7-9-1,3-13-3541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5.191"/>
    </inkml:context>
    <inkml:brush xml:id="br0">
      <inkml:brushProperty name="width" value="0.025" units="cm"/>
      <inkml:brushProperty name="height" value="0.025" units="cm"/>
    </inkml:brush>
  </inkml:definitions>
  <inkml:trace contextRef="#ctx0" brushRef="#br0">0 0 8872,'0'0'16432,"59"2"-31967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5.598"/>
    </inkml:context>
    <inkml:brush xml:id="br0">
      <inkml:brushProperty name="width" value="0.025" units="cm"/>
      <inkml:brushProperty name="height" value="0.025" units="cm"/>
    </inkml:brush>
  </inkml:definitions>
  <inkml:trace contextRef="#ctx0" brushRef="#br0">82 0 15567,'0'0'4452,"-19"57"-2370,4-28-865,3 2-64,-1 2-256,4-2-481,2 0-320,2-4-63,3-4-1,2-3-32,0-5-353,0-5-416,0-5-576,0-19-14574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5.961"/>
    </inkml:context>
    <inkml:brush xml:id="br0">
      <inkml:brushProperty name="width" value="0.025" units="cm"/>
      <inkml:brushProperty name="height" value="0.025" units="cm"/>
    </inkml:brush>
  </inkml:definitions>
  <inkml:trace contextRef="#ctx0" brushRef="#br0">0 0 16560,'0'0'7142,"24"17"-9416,-14-12-1730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6.307"/>
    </inkml:context>
    <inkml:brush xml:id="br0">
      <inkml:brushProperty name="width" value="0.025" units="cm"/>
      <inkml:brushProperty name="height" value="0.025" units="cm"/>
    </inkml:brush>
  </inkml:definitions>
  <inkml:trace contextRef="#ctx0" brushRef="#br0">1 188 12588,'0'0'11082,"12"-9"-9827,11-8-770,172-130 786,-194 146-1270,-1 0-1,1 0 0,0 0 0,0 0 1,0 0-1,0 0 0,0 0 1,0 0-1,0 0 0,0 0 0,1 1 1,-1-1-1,0 1 0,0-1 1,1 1-1,-1-1 0,0 1 0,1-1 1,1 1-1,-13 25-33,2-10 28,0 3-150,4-12-68,0 0 1,1 0-1,0 0 0,0 1 1,1-1-1,0 1 0,0-1 1,0 1-1,1 0 0,0 0 1,0 0-1,1-1 0,0 12 1,1-18 28,-1 1 0,0-1 0,1 0-1,-1 0 1,0 1 0,1-1 0,-1 0 0,0 0 0,1 0 0,-1 1 0,0-1 0,1 0 0,-1 0 0,1 0 0,-1 0 0,0 0-1,1 0 1,-1 0 0,1 0 0,-1 0 0,0 0 0,1 0 0,-1 0 0,1 0 0,-1-1 0,0 1 0,1 0 0,-1 0 0,1 0 0,-1-1-1,11-7-5314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6.640"/>
    </inkml:context>
    <inkml:brush xml:id="br0">
      <inkml:brushProperty name="width" value="0.025" units="cm"/>
      <inkml:brushProperty name="height" value="0.025" units="cm"/>
    </inkml:brush>
  </inkml:definitions>
  <inkml:trace contextRef="#ctx0" brushRef="#br0">3 81 10698,'0'0'6214,"0"8"-3961,-1-7-2158,1 1 0,-1 0 0,1 0 0,0 0 0,0 0 0,0-1 0,0 1 1,0 0-1,0 0 0,0 0 0,1 0 0,-1 0 0,1-1 0,-1 1 0,1 0 0,0 0 0,-1-1 1,1 1-1,0-1 0,0 1 0,0 0 0,1-1 0,-1 0 0,0 1 0,1-1 0,-1 0 0,0 0 1,1 0-1,-1 1 0,1-2 0,0 1 0,-1 0 0,1 0 0,0 0 0,0-1 0,-1 1 0,1-1 1,0 1-1,0-1 0,0 0 0,0 0 0,3 0 0,10 2 162,0-1 0,1 0 1,-1-1-1,0-1 0,0 0 0,0-1 0,16-5 1,-24 5-210,0 0 1,-1 0-1,1 0 1,0-1-1,-1 0 1,0-1-1,0 1 1,0-1-1,0 0 1,-1-1-1,1 0 1,-1 1-1,0-1 1,-1-1-1,1 1 1,-1-1-1,5-8 1,-9 13-45,1 0 1,0 0-1,0 0 1,0-1 0,-1 1-1,1 0 1,0-1-1,-1 1 1,0 0-1,1-1 1,-1 1 0,0-1-1,1 1 1,-1-1-1,0 1 1,0 0-1,0-1 1,-1 1 0,1-1-1,0 1 1,0-1-1,-1 1 1,1-1-1,-1 1 1,1 0 0,-1-1-1,0 1 1,1 0-1,-1 0 1,0-1-1,0 1 1,0 0 0,0 0-1,0 0 1,0 0-1,0 0 1,0 0-1,0 1 1,-1-1 0,1 0-1,0 0 1,-1 1-1,1-1 1,0 1-1,-1-1 1,1 1 0,-1 0-1,1-1 1,-3 1-1,-4-1-14,1 0 0,-1 1 0,0 0 0,1 0 0,-1 0 0,0 1 1,1 1-1,-15 3 0,10 0 6,0 1 0,0 0 0,1 1 0,0 0 0,0 1 1,1 0-1,0 0 0,0 1 0,-10 13 0,13-15 47,1 0-1,0 1 1,0 0-1,1 0 0,0 1 1,0-1-1,1 1 0,0 0 1,1 0-1,0 0 1,0 1-1,1-1 0,-1 12 1,3-19-45,0 1 0,0-1 0,0 1 0,1-1 0,-1 1 1,1-1-1,-1 0 0,1 1 0,0-1 0,0 0 0,0 1 0,0-1 1,0 0-1,1 0 0,-1 0 0,1 0 0,-1 0 0,1 0 0,3 2 1,0 0 7,-1-1 0,1 0 0,0 0 1,0-1-1,1 0 0,-1 0 1,0 0-1,9 2 0,11 0-866,-1-1 0,1-1 0,29-2 0,-42 0-214,49 0-4654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7.062"/>
    </inkml:context>
    <inkml:brush xml:id="br0">
      <inkml:brushProperty name="width" value="0.025" units="cm"/>
      <inkml:brushProperty name="height" value="0.025" units="cm"/>
    </inkml:brush>
  </inkml:definitions>
  <inkml:trace contextRef="#ctx0" brushRef="#br0">0 0 5541,'0'0'16368,"86"33"-14543,-25-25-415,9-2-706,6-1-575,-1-3-97,-3 0-961,-15-2-1922,-16 0-1409,-20 0-3075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7.391"/>
    </inkml:context>
    <inkml:brush xml:id="br0">
      <inkml:brushProperty name="width" value="0.025" units="cm"/>
      <inkml:brushProperty name="height" value="0.025" units="cm"/>
    </inkml:brush>
  </inkml:definitions>
  <inkml:trace contextRef="#ctx0" brushRef="#br0">0 54 14061,'0'0'6086,"90"-8"-5285,-30-3-32,10-2-65,7 4-576,-4 1-96,-5 4-608,-9 3-2723,-6 1-5606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8.162"/>
    </inkml:context>
    <inkml:brush xml:id="br0">
      <inkml:brushProperty name="width" value="0.025" units="cm"/>
      <inkml:brushProperty name="height" value="0.025" units="cm"/>
    </inkml:brush>
  </inkml:definitions>
  <inkml:trace contextRef="#ctx0" brushRef="#br0">1 418 8904,'0'0'10197,"10"-11"-9103,162-149-138,-111 108-900,107-119 0,-152 149 498,-15 20-25,-5 5 39,-25 35 146,15-11-635,1 1 1,2 0-1,0 1 1,2 0-1,2 0 1,0 1-1,2 0 1,-3 50-1,8-78-82,0 1 0,0 0 1,0-1-1,0 1 0,1 0 0,-1 0 0,1-1 1,0 1-1,-1 0 0,1-1 0,0 1 0,0-1 1,1 1-1,-1-1 0,1 0 0,-1 0 0,1 1 1,0-1-1,-1 0 0,5 3 0,-3-4-85,0 1 0,1 0 0,-1-1 1,1 0-1,0 0 0,-1 0 0,1 0 0,0-1 0,0 1 0,-1-1 0,1 0 0,0 0 1,0 0-1,5-2 0,-2 2-442,-1-2 0,0 1 0,0-1 0,1 0 0,-1 0 0,9-5 1,17-14-4677,13-15-7500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8.508"/>
    </inkml:context>
    <inkml:brush xml:id="br0">
      <inkml:brushProperty name="width" value="0.025" units="cm"/>
      <inkml:brushProperty name="height" value="0.025" units="cm"/>
    </inkml:brush>
  </inkml:definitions>
  <inkml:trace contextRef="#ctx0" brushRef="#br0">190 1 14510,'0'0'640,"-43"52"1154,24-19 160,1 0-1057,7-1 192,4-2-288,9-3-577,-2-4-160,10-5-801,7-6-1377,-5-6-2498,-7-4-3748</inkml:trace>
  <inkml:trace contextRef="#ctx0" brushRef="#br0" timeOffset="1">1 121 13421,'0'0'6918,"46"-13"-6373,-8 12-1,5 0-159,5 0-321,0 1 0,2 0-1217,-5 0-2563,-6-1-4291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8.887"/>
    </inkml:context>
    <inkml:brush xml:id="br0">
      <inkml:brushProperty name="width" value="0.025" units="cm"/>
      <inkml:brushProperty name="height" value="0.025" units="cm"/>
    </inkml:brush>
  </inkml:definitions>
  <inkml:trace contextRef="#ctx0" brushRef="#br0">97 0 12556,'0'0'8125,"-8"11"-6620,-5 11-689,0 0 0,1 1 0,-9 25 0,15-33-671,1 1 1,0-1-1,1 1 0,1 0 0,0 0 0,1 0 1,1 21-1,1-34-140,1-1 1,0 0 0,-1 1-1,1-1 1,0 0 0,1 0-1,-1 1 1,0-1 0,1 0-1,-1 0 1,1 0 0,0 0-1,-1-1 1,1 1-1,0 0 1,0-1 0,0 1-1,0-1 1,0 0 0,1 0-1,-1 0 1,0 0 0,1 0-1,-1 0 1,0 0 0,1-1-1,-1 1 1,1-1-1,2 0 1,9 2-178,0 0 1,1-2-1,24-1 0,-34 1-100,-1-1-1,1 0 1,0 0 0,0-1 0,-1 1-1,1-1 1,-1 0 0,1 0-1,-1-1 1,0 1 0,0-1 0,0 0-1,6-6 1,21-31-5936,-18 7-1858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2.746"/>
    </inkml:context>
    <inkml:brush xml:id="br0">
      <inkml:brushProperty name="width" value="0.025" units="cm"/>
      <inkml:brushProperty name="height" value="0.025" units="cm"/>
    </inkml:brush>
  </inkml:definitions>
  <inkml:trace contextRef="#ctx0" brushRef="#br0">0 1 5093,'0'0'7143,"20"53"-13005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9.265"/>
    </inkml:context>
    <inkml:brush xml:id="br0">
      <inkml:brushProperty name="width" value="0.025" units="cm"/>
      <inkml:brushProperty name="height" value="0.025" units="cm"/>
    </inkml:brush>
  </inkml:definitions>
  <inkml:trace contextRef="#ctx0" brushRef="#br0">1 0 17008,'0'0'8744,"50"11"-8551,-25 2-161,-2-1-961,-1 1-2242,-10 1-2467,-1-2-10601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39.594"/>
    </inkml:context>
    <inkml:brush xml:id="br0">
      <inkml:brushProperty name="width" value="0.025" units="cm"/>
      <inkml:brushProperty name="height" value="0.025" units="cm"/>
    </inkml:brush>
  </inkml:definitions>
  <inkml:trace contextRef="#ctx0" brushRef="#br0">1 97 18802,'0'0'1649,"9"-9"433,1 0-1765,0 0 0,1 1-1,-1 0 1,2 1-1,-1 0 1,1 0 0,0 2-1,1-1 1,-1 2-1,1 0 1,0 0 0,19-3-1,-24 6-212,0 0 0,0 1-1,0 0 1,0 0 0,0 1 0,0 0-1,0 0 1,0 0 0,0 1 0,9 4-1,-15-5-88,1 1 0,-1-1-1,0 1 1,1 0-1,-1-1 1,0 1-1,0 0 1,0 0 0,-1 1-1,1-1 1,0 0-1,-1 1 1,0-1 0,1 1-1,-1-1 1,0 1-1,0-1 1,0 1 0,-1 0-1,1-1 1,-1 1-1,1 0 1,-1 0 0,0 0-1,0-1 1,0 1-1,-1 0 1,1 0 0,0-1-1,-1 1 1,0 0-1,-1 4 1,-2 0 34,1 1 0,-1-1 0,-1 0-1,1 0 1,-1 0 0,0-1 0,-1 1 0,1-1 0,-1-1 0,-1 1-1,1-1 1,-1 0 0,-10 6 0,5-3-8,1 1 0,0 0 1,-11 13-1,22-22-37,-1 0-1,1 1 1,-1-1 0,1 1 0,-1-1-1,1 1 1,0-1 0,-1 1 0,1-1 0,0 1-1,0-1 1,-1 1 0,1 0 0,0-1-1,0 1 1,0-1 0,0 1 0,0 0-1,0-1 1,-1 1 0,2-1 0,-1 1-1,0 0 1,0-1 0,0 1 0,0-1 0,0 1-1,0 0 1,1-1 0,-1 1 0,0-1-1,0 1 1,1-1 0,-1 1 0,0-1-1,1 1 1,-1-1 0,1 1 0,-1-1 0,1 1-1,-1-1 1,1 0 0,-1 1 0,1-1-1,-1 0 1,1 1 0,-1-1 0,1 0-1,-1 0 1,1 1 0,0-1 0,-1 0-1,1 0 1,-1 0 0,1 0 0,0 0 0,0 0-1,47 5-49,-38-4-46,81 3-2123,-29-4-3327,-18-1-2001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40.287"/>
    </inkml:context>
    <inkml:brush xml:id="br0">
      <inkml:brushProperty name="width" value="0.025" units="cm"/>
      <inkml:brushProperty name="height" value="0.025" units="cm"/>
    </inkml:brush>
  </inkml:definitions>
  <inkml:trace contextRef="#ctx0" brushRef="#br0">54 1 8232,'0'0'9929,"-48"70"-8680,42-38-256,6 6-833,0 3-95,9 1 31,7-2-96,4-5-161,0-4-831,-8-7-1443,-5-7-2529,-7-8-418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40.664"/>
    </inkml:context>
    <inkml:brush xml:id="br0">
      <inkml:brushProperty name="width" value="0.025" units="cm"/>
      <inkml:brushProperty name="height" value="0.025" units="cm"/>
    </inkml:brush>
  </inkml:definitions>
  <inkml:trace contextRef="#ctx0" brushRef="#br0">0 64 15022,'0'0'4260,"56"-10"-2402,-13 7-1057,8 1 64,12-2-321,5-1-448,1 0-96,-3-2-929,-5-2-1601,-14 0-2979,-12-1-1954</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40.994"/>
    </inkml:context>
    <inkml:brush xml:id="br0">
      <inkml:brushProperty name="width" value="0.025" units="cm"/>
      <inkml:brushProperty name="height" value="0.025" units="cm"/>
    </inkml:brush>
  </inkml:definitions>
  <inkml:trace contextRef="#ctx0" brushRef="#br0">90 297 10346,'0'0'1302,"-5"11"743,-12 23-946,-27 55 2257,40-78-3008,-1-1 0,2 1 0,0 0 0,0 1 0,1-1 1,-1 19-1,3-28-281,0 0 0,0 0 0,0 0 0,1 1 0,-1-1 0,1 0 0,-1 0 1,1 0-1,0 0 0,0 0 0,0 0 0,0 0 0,0 0 0,0 0 0,0-1 0,1 1 0,-1 0 0,1-1 0,-1 1 1,4 2-1,-1-2 33,0 0 1,0 0 0,0 0 0,0 0-1,1-1 1,-1 1 0,1-1-1,-1 0 1,9 0 0,-2 0-19,0-1-1,1 0 1,-1-1 0,0 0-1,0-1 1,1 0 0,17-7-1,-21 6-341,0 0 0,-1-1 0,1 0 0,-1-1 0,0 0-1,0 0 1,11-11 0,-14 12-610,-1 0 1,1-1-1,-1 1 0,0-1 1,-1 1-1,1-1 1,-1 0-1,3-7 0,3-24-9000</inkml:trace>
  <inkml:trace contextRef="#ctx0" brushRef="#br0" timeOffset="1">56 0 15727,'0'0'8136,"52"19"-7912,-20-6-192,-2 3-705,3-2-1761,-7 3-1602,-11-2-5925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41.325"/>
    </inkml:context>
    <inkml:brush xml:id="br0">
      <inkml:brushProperty name="width" value="0.025" units="cm"/>
      <inkml:brushProperty name="height" value="0.025" units="cm"/>
    </inkml:brush>
  </inkml:definitions>
  <inkml:trace contextRef="#ctx0" brushRef="#br0">70 1 16816,'0'0'1980,"8"0"316,-2 0-2004,1 0 161,0 0 1,-1 0 0,1 1-1,0-1 1,0 2 0,11 2 0,-17-3-417,1 0 0,0-1 1,-1 1-1,0 0 0,1 0 0,-1 0 1,0 0-1,1 0 0,-1 0 1,0 1-1,0-1 0,0 0 0,0 1 1,0-1-1,0 0 0,0 1 1,-1-1-1,1 1 0,-1 0 0,1-1 1,-1 1-1,1-1 0,-1 1 1,0 0-1,1-1 0,-1 1 1,0 0-1,0-1 0,-1 1 0,1 0 1,0-1-1,0 1 0,-1 0 1,1-1-1,-1 1 0,0-1 0,1 1 1,-1-1-1,-1 2 0,-3 7 128,0-1-1,-1 0 0,0-1 1,-1 1-1,1-1 0,-2 0 1,1-1-1,-1 0 1,-16 12-1,14-12-13,1 0 1,0 1 0,0 1-1,1-1 1,0 2-1,0-1 1,-6 13-1,13-22-141,1 1 0,-1 0-1,1 0 1,-1 0-1,1 0 1,0 0 0,0 0-1,-1 0 1,1 0 0,0 0-1,0 0 1,0 0-1,0 0 1,0 0 0,0 0-1,1 0 1,-1-1 0,0 1-1,0 0 1,1 0-1,-1 0 1,1 0 0,-1 0-1,0 0 1,1 0-1,0-1 1,-1 1 0,1 0-1,-1 0 1,1-1 0,0 1-1,0 0 1,-1-1-1,1 1 1,0-1 0,0 1-1,0-1 1,0 1 0,-1-1-1,1 0 1,0 1-1,0-1 1,0 0 0,0 0-1,0 1 1,0-1 0,0 0-1,0 0 1,0 0-1,1-1 1,64 4-60,-52-4-22,34 2-814,66-3-2052,-40-7-2362,-14-6-4186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42.208"/>
    </inkml:context>
    <inkml:brush xml:id="br0">
      <inkml:brushProperty name="width" value="0.025" units="cm"/>
      <inkml:brushProperty name="height" value="0.025" units="cm"/>
    </inkml:brush>
  </inkml:definitions>
  <inkml:trace contextRef="#ctx0" brushRef="#br0">25 1 6086,'0'0'18129,"-14"51"-17232,8-26-417,1 2-352,5-2-64,0 1-32,0-1-32,11 0-864,-4-1-1443,-2-2-767,-5-5-3108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42.541"/>
    </inkml:context>
    <inkml:brush xml:id="br0">
      <inkml:brushProperty name="width" value="0.025" units="cm"/>
      <inkml:brushProperty name="height" value="0.025" units="cm"/>
    </inkml:brush>
  </inkml:definitions>
  <inkml:trace contextRef="#ctx0" brushRef="#br0">0 73 16303,'0'0'6791,"16"-54"-5894,7 45-353,9 4 97,4 2-449,9 3-192,1 0 0,4 0-512,0 0-1346,-3 0-1281,-8 0-1794,-5-2-4067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42.886"/>
    </inkml:context>
    <inkml:brush xml:id="br0">
      <inkml:brushProperty name="width" value="0.025" units="cm"/>
      <inkml:brushProperty name="height" value="0.025" units="cm"/>
    </inkml:brush>
  </inkml:definitions>
  <inkml:trace contextRef="#ctx0" brushRef="#br0">114 219 10762,'0'0'7415,"-3"11"-5979,-4 9-757,-1 0 1,-1-1-1,-13 22 0,6-13 757,-18 47 1,31-66-1188,0-1 0,1 1 0,0 1 0,0-1 0,-1 11 0,3-19-224,0 1-1,0 0 0,0-1 0,0 1 0,1 0 0,-1-1 1,0 1-1,1 0 0,-1-1 0,1 1 0,-1-1 0,1 1 1,0 0-1,0-1 0,0 0 0,0 1 0,0-1 0,0 1 1,0-1-1,0 0 0,0 0 0,1 0 0,-1 0 0,0 0 1,1 0-1,-1 0 0,1 0 0,-1 0 0,1-1 0,-1 1 1,1-1-1,0 1 0,-1-1 0,1 0 0,2 1 0,6 0-118,0 0-1,0-1 0,0 0 0,0-1 0,1 0 1,-1 0-1,0-1 0,0 0 0,0-1 0,-1 0 1,1-1-1,-1 0 0,0 0 0,0-1 0,9-6 1,-10 5-725,-1 1 0,0-1 1,0-1-1,7-8 0,-9 8-461,0 0-1,-1 1 1,1-1 0,-1-1-1,3-8 1,4-21-7614</inkml:trace>
  <inkml:trace contextRef="#ctx0" brushRef="#br0" timeOffset="1">127 1 9417,'0'0'10346,"-47"8"-7912,44 3-1025,3 1-800,3 2-97,15-2-287,0 1-161,7 0-481,0 0-2369,-4-2-2211,1 0-6214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43.246"/>
    </inkml:context>
    <inkml:brush xml:id="br0">
      <inkml:brushProperty name="width" value="0.025" units="cm"/>
      <inkml:brushProperty name="height" value="0.025" units="cm"/>
    </inkml:brush>
  </inkml:definitions>
  <inkml:trace contextRef="#ctx0" brushRef="#br0">141 1 17232,'0'0'8713,"0"10"-7939,0-4-728,0 1 1,-1 0 0,0 0 0,0-1 0,-1 1-1,0-1 1,0 1 0,0-1 0,-1 0 0,0 0-1,0 0 1,-1 0 0,1 0 0,-1-1-1,-1 0 1,-8 9 0,-18 13-5,24-22 94,0 1 0,0 0 0,1 0 1,-1 0-1,2 1 0,-1 0 0,-8 13 1,14-20-109,0 0 0,-1 1 0,1-1 0,0 1 0,0 0 0,0-1 0,0 1 0,-1-1-1,1 1 1,0-1 0,0 1 0,0-1 0,0 1 0,0-1 0,0 1 0,0-1 0,1 1 0,-1 0 0,0-1 0,0 1 0,0-1 0,0 1 0,1-1 0,-1 1 0,0-1 0,1 0 0,-1 1 0,0-1 0,1 1 0,-1-1 0,0 0 0,1 1 0,0 0 0,23 7 388,38-7-300,-53-2-72,12 1-332,0-2 0,0-1 0,0-1 0,0 0 1,29-12-1,-1-5-3901,-5-5-4272,-14 3-4997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3.157"/>
    </inkml:context>
    <inkml:brush xml:id="br0">
      <inkml:brushProperty name="width" value="0.025" units="cm"/>
      <inkml:brushProperty name="height" value="0.025" units="cm"/>
    </inkml:brush>
  </inkml:definitions>
  <inkml:trace contextRef="#ctx0" brushRef="#br0">121 227 4420,'0'0'7378,"-8"3"-4576,1 0-2498,-1 1-1,1-1 0,0 2 0,1-1 0,-1 1 0,1 0 0,0 0 0,0 1 0,0-1 0,1 2 0,0-1 0,0 0 0,0 1 1,1 0-1,0 0 0,1 0 0,-1 1 0,1-1 0,1 1 0,-1 0 0,0 7 0,3-14-295,-1 0 1,1 0-1,0-1 0,0 1 0,0 0 0,0 0 1,1-1-1,-1 1 0,0 0 0,0 0 1,0-1-1,0 1 0,1 0 0,-1-1 1,0 1-1,1 0 0,-1-1 0,1 1 0,-1 0 1,1-1-1,-1 1 0,1-1 0,-1 1 1,1-1-1,-1 1 0,1-1 0,0 1 1,-1-1-1,1 0 0,0 1 0,-1-1 0,1 0 1,0 0-1,-1 1 0,1-1 0,0 0 1,0 0-1,-1 0 0,1 0 0,0 0 0,0 0 1,-1 0-1,1 0 0,0 0 0,0 0 1,0-1-1,39-8 123,-24 1-103,-1 0 0,0-1-1,-1 0 1,0-1 0,0-1 0,-1 0 0,-1-1-1,14-16 1,-8 7 3,-2 0 0,0-1 0,-2-1 1,19-38-1,-22 26-22,-11 27-113,-11 22-31,2 4 102,0 0-1,-13 35 1,20-46 69,0 1-1,0 0 1,0 0 0,1 1-1,0-1 1,1 0-1,-1 0 1,2 1 0,2 15-1,-2-22-23,0 1-1,0-1 0,0 0 0,1 0 1,-1 0-1,1 0 0,0 0 0,0 0 0,-1 0 1,1-1-1,0 1 0,1 0 0,-1-1 1,0 0-1,0 1 0,1-1 0,-1 0 1,0 0-1,1-1 0,-1 1 0,1 0 0,-1-1 1,1 0-1,-1 1 0,1-1 0,3 0 1,4 1 18,1-1 0,-1 0 1,1-1-1,-1 0 1,16-4-1,-17 2-19,0 0 0,0-1-1,-1 0 1,1-1 0,-1 0-1,15-11 1,-19 13-3,0 0 1,-1 0-1,1 0 0,-1 0 1,0 0-1,0-1 0,-1 1 0,1-1 1,-1 0-1,1 0 0,-1 0 1,0 0-1,-1 0 0,1 0 0,-1 0 1,1-1-1,0-5 0,-20 32 195,17-20-182,0 1-1,0-1 1,0 1 0,0-1-1,0 0 1,0 1 0,1 0-1,-1-1 1,1 1-1,0-1 1,0 1 0,0 0-1,0-1 1,0 1 0,1-1-1,-1 1 1,2 4-1,0-5-12,-1-1-1,1 1 1,0-1-1,-1 1 0,1-1 1,0 0-1,0 0 1,0 0-1,0 0 0,0 0 1,0 0-1,0-1 1,0 1-1,0 0 0,0-1 1,1 0-1,-1 0 1,0 1-1,0-1 0,0-1 1,3 1-1,7 0-219,0 0-1,0 0 1,-1-1-1,1-1 1,0 0-1,21-7 1,-29 8 216,-1-1 1,1 1-1,-1-1 1,0 0-1,0 0 0,0 0 1,0-1-1,0 1 1,0-1-1,0 0 1,-1 1-1,1-1 0,-1 0 1,0-1-1,0 1 1,0 0-1,-1 0 1,1-1-1,-1 1 0,1-1 1,-1 0-1,0 1 1,-1-1-1,1 0 1,0-5-1,-1-12 660,0 1 0,-5-30 1,0-20 268,5 69-924,1 0 1,-1 0 0,1 0 0,-1 0 0,1 0 0,0 0-1,-1 0 1,1 0 0,0 0 0,0 0 0,0 0 0,0 0-1,0 1 1,0-1 0,0 0 0,0 1 0,0-1 0,0 1-1,0-1 1,0 1 0,0 0 0,0-1 0,1 1-1,-1 0 1,0 0 0,0 0 0,0 0 0,1 0 0,-1 0-1,1 0 1,54 0-278,-39 1 98,85-8-3674,-49-3-2119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43.611"/>
    </inkml:context>
    <inkml:brush xml:id="br0">
      <inkml:brushProperty name="width" value="0.025" units="cm"/>
      <inkml:brushProperty name="height" value="0.025" units="cm"/>
    </inkml:brush>
  </inkml:definitions>
  <inkml:trace contextRef="#ctx0" brushRef="#br0">1 79 9641,'0'0'1874,"1"-9"219,0 6-1829,0 0 1,-1 0-1,1-1 1,0 1-1,0 0 1,1 0 0,-1 0-1,1 0 1,-1 0-1,1 1 1,0-1-1,0 0 1,4-3 0,-3 4 34,1-1 0,0 1 0,-1 0 0,1 0 0,0 0 0,0 0 0,0 1 0,1-1 0,-1 1 0,0 0 0,0 1 0,9-1 0,4-1 231,1 1 1,0 1-1,0 0 0,22 4 1,-36-3-441,0 0 0,0 0 0,1 1 0,-1-1 0,0 1 0,0 0 0,-1 0 0,1 0 0,0 0 0,5 4 0,-8-4-55,1 0-1,-1 0 1,1 0 0,-1 0 0,1 0-1,-1 0 1,0 0 0,0 0 0,0 0-1,0 1 1,-1-1 0,1 0 0,-1 1 0,1-1-1,-1 0 1,0 1 0,1-1 0,-1 0-1,-1 1 1,1 3 0,-1-2 7,-1 1 0,1 0 0,-1-1 0,0 1 0,0 0 0,0-1 0,0 0 0,-1 0 0,0 0 0,0 0 0,0 0 0,0 0 0,-1-1 0,1 1 0,-6 3-1,-11 8 90,-40 23 0,22-15 84,32-19-96,0 0 0,1 0 1,-1 1-1,1 0 0,0 0 1,-5 6-1,9-10-100,1 0 0,-1-1 0,1 1 0,-1 0 0,1 0 0,-1 0 0,1 0 0,0 0 1,-1 0-1,1 0 0,0 0 0,0 0 0,0 0 0,0 0 0,0 0 0,0 0 0,0 0 0,0 0 0,0 2 0,1-1-14,0-1 0,0 0 0,0 0 0,0 1 0,0-1 1,0 0-1,0 0 0,0 0 0,0 0 0,1 0 0,-1 0 0,0 0 0,1-1 0,-1 1 0,1 0 0,-1-1 0,3 1 1,27 10-419,1-2 0,1-1 0,52 6 0,40-7-8746,-61-7-4374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47.959"/>
    </inkml:context>
    <inkml:brush xml:id="br0">
      <inkml:brushProperty name="width" value="0.025" units="cm"/>
      <inkml:brushProperty name="height" value="0.025" units="cm"/>
    </inkml:brush>
  </inkml:definitions>
  <inkml:trace contextRef="#ctx0" brushRef="#br0">0 748 8776,'0'0'9609,"48"-8"-9513,4-17 97,23-11 159,22-14 257,15-10 127,18-10-544,12-5-127,4-6 31,4 1-64,-7-4-801,-13-4-2562,-10-2-3588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5:48.817"/>
    </inkml:context>
    <inkml:brush xml:id="br0">
      <inkml:brushProperty name="width" value="0.025" units="cm"/>
      <inkml:brushProperty name="height" value="0.025" units="cm"/>
    </inkml:brush>
  </inkml:definitions>
  <inkml:trace contextRef="#ctx0" brushRef="#br0">50 893 13645,'0'0'1633,"-50"24"642,66-30-1122,25-18 480,16-14-255,22-15-770,17-13-416,20-14-128,11-8 32,20-12-31,10-5-33,10-7-1025,0-5-3011,-9-10-7431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25.158"/>
    </inkml:context>
    <inkml:brush xml:id="br0">
      <inkml:brushProperty name="width" value="0.025" units="cm"/>
      <inkml:brushProperty name="height" value="0.025" units="cm"/>
    </inkml:brush>
  </inkml:definitions>
  <inkml:trace contextRef="#ctx0" brushRef="#br0">47 235 3683,'0'0'4164,"-47"-3"-2850,47-6-129,13-4-609,15-5-95,15-1-257,11-4 32,8-2 0,10 2-95,1 0-129,5 5 32,6 2-64,-7 1-353,2 0-1729,-6 0-1441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27.714"/>
    </inkml:context>
    <inkml:brush xml:id="br0">
      <inkml:brushProperty name="width" value="0.025" units="cm"/>
      <inkml:brushProperty name="height" value="0.025" units="cm"/>
    </inkml:brush>
  </inkml:definitions>
  <inkml:trace contextRef="#ctx0" brushRef="#br0">90 11 10378,'0'0'-1570,"-53"-11"1346,33 11-2018,4 6-897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28.060"/>
    </inkml:context>
    <inkml:brush xml:id="br0">
      <inkml:brushProperty name="width" value="0.025" units="cm"/>
      <inkml:brushProperty name="height" value="0.025" units="cm"/>
    </inkml:brush>
  </inkml:definitions>
  <inkml:trace contextRef="#ctx0" brushRef="#br0">229 1 1537,'0'0'1057</inkml:trace>
  <inkml:trace contextRef="#ctx0" brushRef="#br0" timeOffset="1">63 92 5093,'0'0'117,"-10"1"268,-28 0 293,24-3 1101,16-5-630,17-4-378,9 2-489,1 2 0,0 1 0,0 1 1,56-2-1,121 10-161,-95 5-116,-31-2-1329,98-4 1,-111-9-877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28.987"/>
    </inkml:context>
    <inkml:brush xml:id="br0">
      <inkml:brushProperty name="width" value="0.025" units="cm"/>
      <inkml:brushProperty name="height" value="0.025" units="cm"/>
    </inkml:brush>
  </inkml:definitions>
  <inkml:trace contextRef="#ctx0" brushRef="#br0">0 1763 10442,'0'0'865,"16"-86"-417,25 28-64,18-17 161,14-22 512,20-20 0,20-20-480,15-16-321,10-8-192,8-3-64,1 8 32,-5 11 32,-15 21-160,-12 22-1249,-21 19-225,-31 21-832,-28 20-1922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29.398"/>
    </inkml:context>
    <inkml:brush xml:id="br0">
      <inkml:brushProperty name="width" value="0.025" units="cm"/>
      <inkml:brushProperty name="height" value="0.025" units="cm"/>
    </inkml:brush>
  </inkml:definitions>
  <inkml:trace contextRef="#ctx0" brushRef="#br0">0 0 9513,'0'0'448,"48"43"-95,-3-17 608,16 6 288,8 4-673,15 6-351,7 5-161,9 7-32,4 3 0,8 6-32,1 2-929,-3 4-1025,-13 4-2210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3.398"/>
    </inkml:context>
    <inkml:brush xml:id="br0">
      <inkml:brushProperty name="width" value="0.025" units="cm"/>
      <inkml:brushProperty name="height" value="0.025" units="cm"/>
    </inkml:brush>
  </inkml:definitions>
  <inkml:trace contextRef="#ctx0" brushRef="#br0">1 1 9225,'0'0'3731,"13"12"-3907,247 230 518,-197-181-1114,117 88 0,-151-129 439,0-1 1,1-2 0,1-1 0,0-1 0,1-2 0,0-1 0,44 9-1,-25-12-2693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3.761"/>
    </inkml:context>
    <inkml:brush xml:id="br0">
      <inkml:brushProperty name="width" value="0.025" units="cm"/>
      <inkml:brushProperty name="height" value="0.025" units="cm"/>
    </inkml:brush>
  </inkml:definitions>
  <inkml:trace contextRef="#ctx0" brushRef="#br0">0 1094 9641,'0'0'833,"54"-30"-257,-10-1 417,19-16-224,10-11-417,16-16-159,17-14 63,10-10 64,16-13-192,-2-2-64,2-3-384,2 3-1185,-11 2-1154,-12 7-1345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4.022"/>
    </inkml:context>
    <inkml:brush xml:id="br0">
      <inkml:brushProperty name="width" value="0.025" units="cm"/>
      <inkml:brushProperty name="height" value="0.025" units="cm"/>
    </inkml:brush>
  </inkml:definitions>
  <inkml:trace contextRef="#ctx0" brushRef="#br0">242 1 14606,'0'0'2317,"-12"4"-1874,12-4-442,-7 2 17,0 1 1,1-1-1,-1 2 1,1-1-1,0 0 0,-1 1 1,2 0-1,-1 1 1,0-1-1,1 1 1,0 0-1,0 1 0,0-1 1,-3 7-1,-17 27 69,3 2 0,-31 75-1,44-93 75,2 0 0,1 1 0,0-1 0,2 1 0,1 0 0,0 1 0,2 24 0,1-45-158,0 0 0,1 0 0,-1-1-1,1 1 1,0 0 0,0 0 0,0-1-1,0 1 1,1-1 0,0 1 0,-1-1-1,1 1 1,1-1 0,-1 0-1,0 0 1,1 0 0,-1 0 0,1-1-1,0 1 1,4 3 0,-2-3 6,0-1 1,0 1-1,0-1 0,1 0 1,-1-1-1,0 1 1,1-1-1,-1 0 1,1 0-1,0-1 0,-1 1 1,12-2-1,-10 1 5,0-1-1,0 0 1,0 0 0,-1-1-1,1 1 1,0-1 0,-1-1-1,1 1 1,-1-1 0,0-1-1,0 1 1,0-1 0,0 0-1,-1 0 1,1 0-1,-1-1 1,0 0 0,-1 0-1,1-1 1,-1 1 0,0-1-1,0 0 1,4-8 0,-8 13 23,1-1 0,-1 1 0,1-1 1,-1 1-1,1-1 0,-1 1 0,0-1 0,0 0 1,0 1-1,0-1 0,0 1 0,0-1 0,0 0 1,-1 1-1,1-1 0,-1 1 0,1-1 1,-1 1-1,1-1 0,-1 1 0,0-1 0,0 1 1,1 0-1,-1-1 0,0 1 0,-1 0 0,-1-2 1,0 1 9,0 0 0,0 0 0,0 0 0,-1 1 0,1 0 0,-1-1 0,1 1 0,-1 1 1,1-1-1,-1 0 0,0 1 0,-3 0 0,1-1-44,0 1 0,0 0 0,0 0 1,1 1-1,-1-1 0,0 1 0,0 1 0,1-1 0,-1 1 1,1 0-1,-1 0 0,1 0 0,0 1 0,0 0 1,0 0-1,-5 5 0,9-1-75,11-6 31,15-8 52,10-10-47,-2-1-1,0-2 1,52-41-1,25-17-46,-110 78 83,1-1 0,0 1 1,-1-1-1,1 0 0,0 1 0,-1 0 1,1-1-1,0 1 0,-1-1 0,1 1 1,0 0-1,0-1 0,0 1 0,-1 0 0,1 0 1,0 0-1,0 0 0,0 0 0,0 0 1,-1 0-1,1 0 0,0 0 0,0 0 1,0 0-1,-1 0 0,1 1 0,0-1 1,0 0-1,0 1 0,-1-1 0,2 1 0,-1 1 2,0-1-1,-1 1 0,1 0 0,-1-1 1,1 1-1,-1 0 0,0-1 0,0 1 0,1 0 1,-1 0-1,-1-1 0,1 1 0,0 0 1,-1 2-1,-19 71 42,17-69-37,-16 45 47,10-28-30,1 1 0,-10 43 0,18-67-102,0 0-1,0 0 0,0 0 0,0 0 0,1 0 0,-1 0 0,0 0 0,0 0 0,0 0 0,0 0 0,0 0 1,0 0-1,0 0 0,0 0 0,0 0 0,1 0 0,-1 0 0,0 0 0,0 0 0,0 0 0,0 0 1,0 0-1,0 0 0,0 0 0,0 0 0,0 1 0,0-1 0,0 0 0,0 0 0,0 0 0,0 0 0,0 0 1,0 0-1,0 0 0,6-11-2008,3-16-2450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07.542"/>
    </inkml:context>
    <inkml:brush xml:id="br0">
      <inkml:brushProperty name="width" value="0.025" units="cm"/>
      <inkml:brushProperty name="height" value="0.025" units="cm"/>
    </inkml:brush>
  </inkml:definitions>
  <inkml:trace contextRef="#ctx0" brushRef="#br0">229 48 4484,'2'-1'938,"0"-1"0,0 1-1,-1-1 1,1 0 0,0 0-1,-1 0 1,1 0 0,-1 0-1,1 0 1,-1-1 0,0 1-1,0 0 1,0-1 0,0 1 0,0 0-1,-1-1 1,1 1 0,-1-1-1,1-4 1,-22 29 76,-27 41-825,-39 69 0,70-103-152,1 1-1,2 0 1,1 1 0,1 1-1,-7 33 1,17-59-33,1-1 1,0 1-1,0 0 0,0-1 1,1 1-1,0 0 0,0 0 1,0-1-1,0 1 0,1 0 0,2 8 1,-1-11-23,-1-1 0,1 0 0,0 0 1,-1 0-1,1 0 0,0 0 0,0 0 0,0 0 1,0-1-1,1 1 0,-1-1 0,0 1 0,1-1 1,-1 0-1,1 0 0,-1 0 0,1-1 0,-1 1 1,1 0-1,0-1 0,-1 0 0,1 1 0,0-1 1,0 0-1,4-1 0,4 1-495,0 0 0,0-1 1,1 0-1,-1-1 0,0 0 0,0-1 0,15-6 1,-16 5-834,0-1 0,-1 0 0,0 0 0,15-12 1,12-16-6273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08.059"/>
    </inkml:context>
    <inkml:brush xml:id="br0">
      <inkml:brushProperty name="width" value="0.025" units="cm"/>
      <inkml:brushProperty name="height" value="0.025" units="cm"/>
    </inkml:brush>
  </inkml:definitions>
  <inkml:trace contextRef="#ctx0" brushRef="#br0">165 34 15118,'0'0'897,"-9"10"-53,-8 12-174,0 0 1,2 2 0,1 0 0,0 1 0,-15 41 0,18-38-539,2 0 1,1 1-1,1 1 1,1-1 0,-2 46-1,8-75-162,1 0 0,0 0 0,-1 0 0,1-1 0,-1 1 0,1 0 1,0 0-1,-1-1 0,1 1 0,-1 0 0,1-1 0,-1 1 0,1 0 0,-1-1 0,1 1 0,-1-1 0,0 1 0,1-1 0,-1 1 0,1-1 0,-1 1 0,0-1 0,0 1 0,1-1 0,-1 0 1,0 1-1,0-1 0,0 1 0,1-2 0,14-24-956,-5-2 2,-1-1 0,-2 0 0,-1 0 0,4-40 1,-3-119-894,-19 240 6275,0-5-3853,10-32-394,1 0 0,1-1 0,1 1 0,0 0 0,0-1 0,2 1 0,7 27 0,-8-38-125,-1 1 1,1-1 0,0 0-1,0 0 1,1 0 0,-1 0-1,1 0 1,0-1 0,0 1-1,0-1 1,0 0 0,1 1-1,-1-2 1,1 1 0,0 0-1,0-1 1,0 1 0,0-1-1,0 0 1,1-1 0,-1 1-1,0-1 1,1 0 0,-1 0-1,1 0 1,0 0 0,-1-1-1,1 0 1,5 0 0,-6-1 33,1 0 1,-1 0 0,1-1 0,-1 1 0,1-1-1,-1 0 1,0 0 0,0 0 0,0-1-1,0 0 1,0 1 0,0-1 0,-1-1 0,1 1-1,-1 0 1,0-1 0,0 0 0,0 1 0,-1-1-1,3-6 1,8-11 480,-2-2 0,13-34-1,-20 47-444,3-9 286,0-1-1,-1-1 0,-1 1 1,-1-1-1,-1 0 0,1-36 1,-6 53-650,-4 11 85,-4 15-1165,7 16-4541,3-20-26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08.440"/>
    </inkml:context>
    <inkml:brush xml:id="br0">
      <inkml:brushProperty name="width" value="0.025" units="cm"/>
      <inkml:brushProperty name="height" value="0.025" units="cm"/>
    </inkml:brush>
  </inkml:definitions>
  <inkml:trace contextRef="#ctx0" brushRef="#br0">137 14 8552,'0'0'12439,"-9"-1"-11313,4 0-1078,1 1 0,-1 0 0,0 0 0,1 1 0,-1-1 0,1 1 0,-1 0 0,1 0 0,0 1 0,-1-1 0,1 1 0,0 0 1,0 0-1,0 0 0,0 1 0,0 0 0,1-1 0,-1 1 0,1 0 0,0 1 0,-1-1 0,1 0 0,1 1 0,-1 0 0,1 0 0,-3 4 0,2-4 39,1 0 1,-1 1-1,1-1 0,0 0 1,0 1-1,0-1 0,1 1 0,-1 0 1,1-1-1,0 1 0,1 0 0,-1 7 1,1-11-67,0 0 1,0 0-1,1 0 1,-1 0-1,0 0 1,1 0-1,-1 0 1,1 0-1,-1 0 1,1 0-1,-1 0 1,1-1-1,0 1 1,-1 0-1,1 0 1,0 0-1,0-1 0,-1 1 1,1-1-1,0 1 1,0 0-1,1 0 1,1 0-1,0-1 0,0 1 0,-1-1-1,1 1 1,0-1 0,0 0 0,0 0 0,0 0 0,0 0 0,-1-1-1,7 0 1,-2-2 2,0 1 0,0-1 0,0 0 0,0 0 0,-1-1 0,1 0 0,-1 0 0,0-1 0,0 0 0,0 0 0,-1 0 0,8-10 0,-4 5 4,-1-1 1,-1 1-1,0-2 1,-1 1-1,0-1 1,7-18-1,-13 30-28,-1 0 0,1 0-1,0 0 1,-1 0 0,1-1-1,0 1 1,-1 0 0,1 0-1,0 0 1,-1 0 0,1 0-1,-1 0 1,1 0 0,0 0-1,-1 0 1,1 0 0,0 0-1,-1 1 1,1-1 0,0 0-1,-1 0 1,1 0 0,0 0-1,-1 0 1,1 1 0,0-1-1,0 0 1,-1 0-1,1 1 1,0-1 0,0 0-1,-1 0 1,1 1 0,0-1-1,0 0 1,0 1 0,-1-1-1,1 0 1,0 1 0,0 0-1,-18 15-65,13-9 73,1 0 1,-1 0 0,1 1-1,1-1 1,0 1 0,0 0-1,0 0 1,1 0 0,-2 9-1,4-15-29,0 0 0,0 0-1,0 0 1,0 0 0,0 0-1,0 0 1,1 0 0,-1 0-1,1-1 1,-1 1 0,1 0 0,0 0-1,0 0 1,0-1 0,0 1-1,0 0 1,2 2 0,-1-2-93,0-1 1,0 1 0,1-1 0,-1 0 0,0 1-1,1-1 1,-1 0 0,1 0 0,-1 0 0,1-1-1,0 1 1,-1-1 0,1 0 0,0 1 0,-1-1-1,5 0 1,0 0-383,-1-1-1,1 1 1,-1-1 0,1 0-1,-1-1 1,8-2 0,20-14-4678,-6-2-1791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09.179"/>
    </inkml:context>
    <inkml:brush xml:id="br0">
      <inkml:brushProperty name="width" value="0.025" units="cm"/>
      <inkml:brushProperty name="height" value="0.025" units="cm"/>
    </inkml:brush>
  </inkml:definitions>
  <inkml:trace contextRef="#ctx0" brushRef="#br0">136 0 15471,'-7'6'1980,"-6"5"-1021,1 0 0,0 0 0,1 1 0,0 1 0,1 0 0,-16 27 0,21-31-718,1 0 1,-1 0-1,1 0 1,1 0 0,0 1-1,0-1 1,1 1-1,0 0 1,1-1 0,0 1-1,0 0 1,1 0-1,2 19 1,-1-27-241,-1 0 0,1 1 0,0-1 0,0 0 0,0 0 0,0 0 0,0 0 1,0 0-1,1 0 0,-1 0 0,0 0 0,1-1 0,0 1 0,-1 0 0,1-1 0,0 0 0,0 1 0,0-1 0,0 0 0,0 0 0,0 0 0,0 0 0,0 0 0,1 0 1,-1-1-1,0 1 0,0-1 0,1 0 0,-1 1 0,0-1 0,1 0 0,-1 0 0,0-1 0,1 1 0,-1 0 0,0-1 0,4 0 0,4-1-173,-1-1 1,1 0-1,0 0 0,-1-1 0,0 0 0,0-1 0,11-6 0,17-11-68,-36 26 223,-1 0 0,0-1 0,0 1-1,0 0 1,0 0 0,-1 0 0,0 0 0,-1 5-1,-5 12 50,3-13-32,2 1-1,-1-1 0,1 0 0,0 1 0,-1 15 0,3-23 0,0-1 1,0 1-1,0 0 0,0 0 0,0-1 0,1 1 1,-1 0-1,0 0 0,0-1 0,0 1 1,1 0-1,-1-1 0,0 1 0,1 0 0,-1-1 1,1 1-1,-1 0 0,1-1 0,-1 1 1,1-1-1,-1 1 0,1-1 0,-1 1 0,1-1 1,0 1-1,-1-1 0,1 0 0,0 1 1,-1-1-1,2 1 0,28-3 27,-23-1-112,1 1 1,-1-1-1,1 0 0,-1-1 0,9-6 1,-10 5-91,0 0 1,-1 0 0,0-1 0,0 0 0,0 0 0,6-11-1,-9 14 166,-1-1-1,1 1 1,-1 0 0,1 0-1,-1-1 1,0 1-1,0 0 1,-1-1-1,1 1 1,0-1-1,-1 0 1,0 1-1,0-1 1,0 1 0,-1-1-1,0-4 1,0 7 23,1 1-1,0-1 1,-1 1 0,1-1 0,-1 1 0,1 0 0,-1-1 0,0 1 0,1 0 0,-1-1 0,1 1 0,-1 0-1,0 0 1,1 0 0,-1-1 0,1 1 0,-1 0 0,0 0 0,1 0 0,-1 0 0,0 0 0,1 0 0,-1 0-1,1 0 1,-1 1 0,0-1 0,1 0 0,-1 0 0,0 0 0,1 1 0,-1-1 0,1 0 0,-1 1 0,1-1-1,-1 0 1,1 1 0,-1-1 0,1 1 0,-1-1 0,1 1 0,0-1 0,-1 2 0,-24 19 694,24-20-635,1-1-57,0 0-1,-1 1 0,1-1 1,0 0-1,0 0 1,-1 1-1,1-1 0,0 0 1,0 1-1,0-1 1,-1 0-1,1 1 0,0-1 1,0 0-1,0 1 0,0-1 1,0 0-1,0 1 1,0-1-1,0 1 0,0-1 1,0 0-1,0 1 1,0-1-1,0 0 0,0 1 1,0-1-1,0 0 1,0 1-1,1-1 0,-1 0 1,0 1-1,0-1 0,0 0 1,0 1-1,1-1 1,-1 1-1,18 10 146,42 8-406,-33-10 132,5 4 148,39 13-54,-66-24 123,1 0 0,0-1-1,0 0 1,-1 0 0,1-1-1,0 1 1,0-1 0,0 0 0,9-2-1,-13 1-46,0-1 0,1 1-1,-1-1 1,0 0-1,0 1 1,0-1 0,0 0-1,0 0 1,0 0 0,-1-1-1,1 1 1,0 0 0,-1-1-1,0 1 1,0-1 0,0 1-1,0-1 1,0 1 0,0-1-1,0-5 1,7-56 729,-8 56-754,1 5-24,-1 0 0,0-1 0,0 1 0,0 0 0,-1 0 0,1 0 0,-1 0 0,0 0 1,1 0-1,-2 0 0,1 0 0,-2-4 0,8 7-212,0 0 0,0 0-1,0 0 1,0 1 0,0-1 0,8 3 0,65 13-3451,-25-13-2244,-20-3-1360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09.982"/>
    </inkml:context>
    <inkml:brush xml:id="br0">
      <inkml:brushProperty name="width" value="0.025" units="cm"/>
      <inkml:brushProperty name="height" value="0.025" units="cm"/>
    </inkml:brush>
  </inkml:definitions>
  <inkml:trace contextRef="#ctx0" brushRef="#br0">33 1 10698,'0'0'7901,"-6"10"-5606,-15 30-293,20-39-1931,1 0 0,-1 0 0,1 0 0,-1 0 0,1 0 0,-1 0 0,1 0 0,0 0 0,-1 0 0,1 0 0,0 0 0,0 0 0,0 0 0,0 0 0,0 0 0,0 0 0,0 0 0,0 0 0,0 0 0,1 0 0,-1 0 0,0 0 0,1 0 0,-1 0 0,0 0 0,1 0 0,-1 0 0,1 0 0,0 0 0,-1-1 0,1 1 0,0 0 0,-1 0 0,1-1 0,0 1 0,0 0 0,0-1 0,0 1 0,-1-1 0,1 1 0,0-1 0,0 1 0,2 0 0,3 0-20,1 0 1,-1 0-1,0 0 0,0-1 1,11-1-1,-9 1 94,1 0-129,0-1 0,0 0-1,0 0 1,1-1 0,-2 0 0,1-1 0,0 0 0,12-6-1,2-3-73,36-26 0,-45 27 53,-2 22 873,-10-7-814,1 0 0,0-1-1,0 0 1,1 1-1,-1-1 1,1 0-1,0-1 1,-1 1 0,1-1-1,5 3 1,7-3-85,0 0 1,0 0-1,0-2 1,0 0-1,0-1 1,1 0 0,-1-1-1,-1-1 1,19-6-1,6 1-321,-40 8 344,1 0 0,0 0 0,0 0 0,0 0-1,0 0 1,0 0 0,-1 0 0,1 0 0,0 0 0,0 1-1,0-1 1,0 0 0,-1 1 0,1-1 0,0 1 0,0-1 0,-1 1-1,1-1 1,0 1 0,-1-1 0,1 1 0,-1-1 0,1 1-1,0 0 1,-1-1 0,0 1 0,1 0 0,-1 0 0,1-1 0,-1 1-1,0 0 1,1 0 0,-1 0 0,0 0 0,0-1 0,0 1-1,0 0 1,0 0 0,0 1 0,1 51 76,-1-16 163,34 100 15,-31-124-252,-1 1 0,-1 0-1,-1-1 1,0 1 0,0 0 0,-1 0 0,-1-1-1,-6 23 1,6-30 57,0 0 1,-1 0-1,1-1 0,-1 1 1,0-1-1,-1 0 0,1 0 1,-1 0-1,0 0 0,0-1 1,-1 0-1,1 1 0,-1-2 1,0 1-1,0 0 0,0-1 0,0 0 1,-1 0-1,0-1 0,1 1 1,-11 1-1,13-2 18,1-1 0,-1 0 0,0-1 0,1 1 1,-1 0-1,0-1 0,1 0 0,-1 1 0,0-1 0,0 0 0,1-1 0,-1 1 0,0 0 0,0-1 0,1 1 1,-1-1-1,0 0 0,1 0 0,-1 0 0,1 0 0,-1-1 0,1 1 0,0-1 0,-1 1 0,1-1 1,0 0-1,0 0 0,0 0 0,0 0 0,-1-2 0,0-3-60,0 0-1,0 0 1,1 0-1,0 0 1,0 0 0,1-1-1,0 1 1,0 0 0,1-1-1,0-9 1,-1 5-57,1 0 0,0 0 1,1 0-1,0 0 0,1 0 0,1 0 0,0 0 1,0 1-1,1-1 0,1 1 0,0 0 1,0 0-1,1 1 0,0-1 0,1 1 1,0 0-1,1 1 0,17-17 0,-9 14-40,0 0 0,29-14-1,-29 18-973,-1-1-1,-1-1 0,26-20 0,-39 29 670,0 0 0,0 0-1,0 0 1,0 0 0,0-1 0,0 1 0,0 0-1,0-1 1,-1 1 0,1 0 0,0-1 0,-1 1 0,1-1-1,-1 1 1,0-1 0,1 1 0,-1-1 0,0 1-1,0-1 1,0 0 0,0 1 0,0-1 0,0 1-1,-1-1 1,0-2 0,-10-17-10940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0.345"/>
    </inkml:context>
    <inkml:brush xml:id="br0">
      <inkml:brushProperty name="width" value="0.025" units="cm"/>
      <inkml:brushProperty name="height" value="0.025" units="cm"/>
    </inkml:brush>
  </inkml:definitions>
  <inkml:trace contextRef="#ctx0" brushRef="#br0">0 10 13485,'56'0'1249,"8"0"673,9-2-1506,0-5-2690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1.015"/>
    </inkml:context>
    <inkml:brush xml:id="br0">
      <inkml:brushProperty name="width" value="0.025" units="cm"/>
      <inkml:brushProperty name="height" value="0.025" units="cm"/>
    </inkml:brush>
  </inkml:definitions>
  <inkml:trace contextRef="#ctx0" brushRef="#br0">106 0 13645,'0'0'3550,"-7"12"-2274,-1 3-1023,1-1 0,1 1 1,0 0-1,2 0 0,-1 0 0,2 1 1,0 0-1,-1 22 0,2 185 1710,4-182-1690,2-1 0,2 0-1,16 59 1,-36-200 490,-14 19-731,19 61-44,2 1 1,0-1-1,1-1 1,1 1-1,-4-42 1,11 63-31,0 0 0,0 0 0,0 0 0,0 0 0,0 0 0,0 0 0,0 1 0,0-1 0,0 1 0,0 0 0,0-1 1,0 1-1,3 2 0,16 7-1342,1-1 0,27 8 0,-32-12-617,0-1 0,0-1 0,31 1 0,2-4-3508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1.641"/>
    </inkml:context>
    <inkml:brush xml:id="br0">
      <inkml:brushProperty name="width" value="0.025" units="cm"/>
      <inkml:brushProperty name="height" value="0.025" units="cm"/>
    </inkml:brush>
  </inkml:definitions>
  <inkml:trace contextRef="#ctx0" brushRef="#br0">86 385 1826,'0'0'4975,"4"-10"-1217,13-30 129,-16 39-3742,-1 0 0,0 0-1,1 0 1,-1 0 0,0 0 0,1 0 0,-1 0 0,0 0 0,0 0 0,0 0 0,0 0 0,0 0 0,0-1 0,0 1 0,0 0-1,-1 0 1,1 0 0,0 0 0,0 0 0,-1 0 0,1 0 0,-1 0 0,1 0 0,-1 0 0,0 1 0,1-1 0,-1 0 0,0 0-1,1 0 1,-1 1 0,0-1 0,0 0 0,0 1 0,0-1 0,0 0 0,1 1 0,-1 0 0,0-1 0,0 1 0,0-1 0,0 1 0,-1 0-1,1 0 1,0 0 0,-2-1 0,0 1-10,0 0 0,-1-1 0,1 2 0,-1-1 0,1 0 0,-1 0-1,1 1 1,0 0 0,-1 0 0,1 0 0,-6 2 0,6 0-60,0 0 0,0 0 0,0 0 0,0 0 0,0 0 0,1 0-1,-1 1 1,1 0 0,0-1 0,0 1 0,0 0 0,1 0 0,-1 0 0,1 0 0,-1 5 0,1-7-50,1-1 1,0 1-1,-1-1 1,1 1-1,0 0 1,0-1-1,0 1 1,0-1-1,0 1 0,1 0 1,-1-1-1,0 1 1,1-1-1,-1 1 1,1-1-1,-1 1 0,1-1 1,0 1-1,0-1 1,0 0-1,0 1 1,0-1-1,0 0 1,0 0-1,0 1 0,0-1 1,0 0-1,1 0 1,-1-1-1,0 1 1,1 0-1,-1 0 0,1-1 1,-1 1-1,1 0 1,-1-1-1,1 0 1,-1 1-1,1-1 1,3 0-1,3 1 12,0-1-1,-1-1 1,1 1 0,0-1 0,0-1-1,0 1 1,-1-2 0,1 1 0,-1-1-1,1 0 1,-1 0 0,0-1-1,0 0 1,-1 0 0,1 0 0,-1-1-1,8-7 1,-3 1-32,-1 0 0,0-1 0,0 0-1,-1-1 1,-1 0 0,0 0 0,-1 0 0,7-17 0,-17 41-207,0 0 0,1 0 1,0 0-1,0 13 1,-2 13 221,3-32-57,-1 0 0,2 1-1,-1-1 1,1 1 0,-1-1 0,1 1 0,1-1-1,-1 1 1,3 9 0,-2-13-53,0-1 0,0 0 0,0 1 0,1-1 0,-1 1 0,0-1 0,1 0 0,-1 0 0,0 0 0,1 0 0,0 0 0,-1 0 0,1 0 0,-1 0 0,1-1 0,0 1 0,0-1 0,-1 1 0,1-1 0,0 0 0,0 1 0,0-1 0,-1 0 0,1 0 0,0 0 0,0-1 0,0 1 0,-1 0 0,1-1 0,0 1 0,0-1 0,1 0 0,4-2-343,-1 1-1,0-1 1,0 0-1,0 0 1,-1 0-1,1-1 1,-1 0-1,0 0 1,0 0-1,0-1 1,-1 1-1,1-1 0,-1 0 1,0-1-1,-1 1 1,1-1-1,2-6 1,8-14-1475,-2 0 0,12-40 0,-14 36 2194,-1 0 1,-2-1-1,-1 0 1,-1 0-1,-2-36 5358,-9 73-3982,-4 13-620,2 0-609,1 0 1,1 1-1,0 0 1,2 0-1,0 1 1,1-1-1,1 1 0,2-1 1,0 22-1,0-39-404,1 1-1,-1-1 1,0 1-1,1-1 1,0 0-1,0 1 1,0-1-1,0 0 1,1 0-1,-1 0 1,1 0-1,0 0 1,-1 0-1,1 0 1,1 0-1,-1-1 1,0 1-1,1-1 0,-1 1 1,1-1-1,0 0 1,0 0-1,0 0 1,0-1-1,0 1 1,0-1-1,0 0 1,0 1-1,1-1 1,4 0-1,-3 0-15,0-1-1,0 1 1,0-2-1,0 1 1,0 0-1,0-1 1,0 0-1,-1 0 1,1 0 0,0-1-1,0 0 1,-1 0-1,1 0 1,-1 0-1,0 0 1,0-1-1,0 0 1,0 0-1,0 0 1,0-1-1,3-3 1,4-8 11,-1 1-1,0-1 1,-1-1 0,-1 0 0,-1 0 0,10-28-1,-7 10 20,-1 0-1,5-48 0,-14 82-37,0 0 0,0 0-1,0 0 1,0 1-1,0-1 1,-1 0-1,1 0 1,0 0-1,0 0 1,0-1-1,0 1 1,0 0-1,0 0 1,0 0 0,-1 0-1,1 0 1,0 0-1,0 0 1,0 0-1,0 0 1,0 0-1,0 0 1,0 0-1,0 0 1,0 0-1,-1 0 1,1 0 0,0-1-1,0 1 1,0 0-1,0 0 1,0 0-1,0 0 1,0 0-1,0 0 1,0 0-1,0-1 1,0 1-1,0 0 1,0 0 0,0 0-1,0 0 1,0 0-1,0 0 1,0 0-1,0-1 1,0 1-1,-11 19 177,-11 30 109,12-20 272,-8 44 1,16-62-442,0-1 0,1 1 0,0-1 0,1 1 0,0 0 0,1-1 0,4 21 0,-4-28-107,0 0 0,0 0 1,1 0-1,-1 0 1,1 0-1,-1 0 0,1-1 1,0 1-1,0-1 0,0 0 1,1 1-1,-1-1 0,0 0 1,1 0-1,-1 0 1,1-1-1,0 1 0,0-1 1,5 3-1,26 4-1450,1-8-3843,-15-4-657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1.970"/>
    </inkml:context>
    <inkml:brush xml:id="br0">
      <inkml:brushProperty name="width" value="0.025" units="cm"/>
      <inkml:brushProperty name="height" value="0.025" units="cm"/>
    </inkml:brush>
  </inkml:definitions>
  <inkml:trace contextRef="#ctx0" brushRef="#br0">171 0 7623,'0'0'8339,"-10"0"-4512,0 1-3339,-1 0 0,1 0-1,0 1 1,0 0-1,0 1 1,0 0-1,0 0 1,1 1 0,-1 0-1,1 1 1,0 0-1,0 1 1,1 0-1,-15 12 1,23-17-489,0-1 1,-1 0-1,1 0 0,0 0 1,0 1-1,0-1 0,0 0 1,-1 0-1,1 1 0,0-1 1,0 0-1,0 0 0,0 1 1,0-1-1,0 0 0,-1 0 1,1 1-1,0-1 1,0 0-1,0 1 0,0-1 1,0 0-1,0 1 0,0-1 1,0 0-1,0 0 0,1 1 1,-1-1-1,0 0 0,0 0 1,0 1-1,0-1 0,0 0 1,0 1-1,1-1 0,-1 0 1,0 0-1,0 0 0,0 1 1,0-1-1,1 0 0,-1 0 1,0 0-1,1 1 0,18 4-199,33-5-448,-43 0 448,29 0-236,-16-2 240,0 2 0,0 1 0,0 0-1,0 2 1,35 8 0,-56-11 218,0 0-1,0 0 0,0 1 0,0-1 1,0 0-1,0 1 0,-1-1 1,1 0-1,0 1 0,0-1 0,-1 1 1,1 0-1,0-1 0,-1 1 0,1-1 1,0 1-1,-1 0 0,1 0 0,-1-1 1,1 1-1,-1 0 0,1 0 0,-1 0 1,0-1-1,1 1 0,-1 0 1,0 0-1,0 0 0,1 1 0,-2 0 43,1 0 1,-1-1-1,0 1 0,1 0 0,-1-1 0,0 1 0,0-1 1,0 1-1,0-1 0,0 1 0,0-1 0,0 0 0,-3 2 1,-46 31 1137,47-32-1275,-66 30 1104,62-30-1869,1 0-1,-1-1 0,1 1 1,-1-1-1,-9 0 1,6-1-5808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2.693"/>
    </inkml:context>
    <inkml:brush xml:id="br0">
      <inkml:brushProperty name="width" value="0.025" units="cm"/>
      <inkml:brushProperty name="height" value="0.025" units="cm"/>
    </inkml:brush>
  </inkml:definitions>
  <inkml:trace contextRef="#ctx0" brushRef="#br0">0 62 10154,'0'0'3075,"9"-8"-396,-2 2-2298,-1 1 0,1 0 0,0 0 0,0 0 0,0 1 0,1 0 0,-1 1 0,1 0 0,0 0 0,0 1 0,0 0 0,0 0-1,16-1 1,-16 2-132,0 1 1,0 0-1,0 0 0,0 1 0,0 0 0,0 0 0,0 1 0,7 2 0,-12-3-204,-1 1 1,0-1-1,0 1 0,1-1 1,-1 1-1,0 0 1,0 0-1,0-1 0,-1 1 1,1 1-1,0-1 1,-1 0-1,1 0 0,-1 1 1,0-1-1,0 1 1,0-1-1,0 1 0,0-1 1,-1 1-1,1-1 1,-1 1-1,1 0 1,-1-1-1,0 1 0,0 0 1,-1 4-1,0 0 58,0 0 1,0 0-1,-1 0 0,0 0 0,0 0 1,-1 0-1,0-1 0,0 1 0,-1-1 1,-7 11-1,-54 62 463,29-38-480,29-33-62,0 0-1,1-1 0,-1 1 0,1 1 0,1-1 0,-1 1 0,1 0 0,1 0 0,0 0-1,0 1 1,1 0 0,-4 16 0,7-25-9,0 0 0,0 0-1,0 0 1,0 0-1,1 0 1,-1 0-1,0 0 1,0 0 0,1 0-1,-1 0 1,1 0-1,-1 0 1,1 0 0,-1 0-1,1 0 1,0 0-1,-1 0 1,1 0-1,0-1 1,-1 1 0,1 0-1,0-1 1,2 2-1,29 7 128,41-11-89,-67 2-42,9-2-356,0-1-1,0 0 1,0-1 0,0-1 0,-1 0-1,0-1 1,14-8 0,-17 8-1755,1-1-1,-2-1 1,1 0 0,18-18-1,-2-4-7539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4.940"/>
    </inkml:context>
    <inkml:brush xml:id="br0">
      <inkml:brushProperty name="width" value="0.025" units="cm"/>
      <inkml:brushProperty name="height" value="0.025" units="cm"/>
    </inkml:brush>
  </inkml:definitions>
  <inkml:trace contextRef="#ctx0" brushRef="#br0">22 21 9801,'0'12'2958,"-10"92"250,4-66-2175,3 0 0,0 1 0,4 38 0,-1-76-1023,0 1 0,1 0-1,-1-1 1,0 1 0,1 0 0,-1-1-1,1 1 1,0-1 0,-1 1 0,1-1-1,0 1 1,0-1 0,0 0 0,0 1-1,0-1 1,0 0 0,1 0 0,-1 0 0,0 0-1,3 2 1,-4-3 14,1 0 0,0 0-1,-1 0 1,1 0 0,0 0 0,-1 0 0,1 0 0,0 0-1,0 0 1,-1 0 0,1 0 0,0 0 0,-1-1-1,1 1 1,0 0 0,-1 0 0,1-1 0,-1 1-1,1 0 1,-1-1 0,1 1 0,0-1 0,-1 1-1,1-1 1,-1 1 0,0-1 0,1 1 0,-1-1-1,1 1 1,-1-1 0,0 0 0,0 1 0,1-1-1,-1 0 1,0 1 0,0-1 0,0 0 0,1 1 0,-1-1-1,0 0 1,0 1 0,0-1 0,0 0 0,0 1-1,0-1 1,-1-1 0,4-25-2,-2 0 0,-1 0 0,-1 0 0,-2 0 1,0 0-1,-11-40 0,14 66-209,4 35-262,-2-33 446,0 1 0,-1-1 1,1 1-1,0-1 0,0 0 0,0 0 0,0 0 0,0 0 0,0 0 0,0 0 0,0-1 0,0 1 0,1-1 0,-1 1 0,0-1 0,0 0 0,1 0 0,-1 0 0,0 0 0,0 0 0,1 0 0,-1-1 0,0 1 0,0-1 0,0 1 0,0-1 0,0 0 0,0 0 0,0 0 0,0 0 0,4-3 0,0 0 17,0 0 1,1-1 0,-2 1 0,1-1 0,0-1-1,-1 1 1,0-1 0,5-7 0,-6 6 16,0-1 0,-1 1 0,1-1 0,-1 1 0,-1-1 0,1 0 0,-2-1 0,1 1 0,-1 0 0,1-10 1,-16 56-267,10-15 253,0-7 0,1-1-1,1 1 1,0-1-1,2 1 1,0 0-1,0-1 1,1 1-1,4 16 1,-5-31-11,1 1-1,0-1 1,-1 0 0,1 0 0,0 0 0,0 0 0,0 0-1,0 0 1,0 0 0,0 0 0,0 0 0,0 0-1,0 0 1,0 0 0,0-1 0,0 1 0,1-1 0,-1 1-1,0-1 1,0 1 0,1-1 0,-1 0 0,0 1-1,1-1 1,-1 0 0,1 0 0,-1 0 0,0 0 0,1 0-1,-1 0 1,0-1 0,1 1 0,-1 0 0,2-1-1,2 0 27,0-1 0,-1 1 0,1-1 0,0 0-1,-1 0 1,0-1 0,1 1 0,4-5 0,3-5-12,0-1 1,0-1 0,-2 0 0,0-1 0,0 0 0,-1 0-1,-1-1 1,-1 0 0,0-1 0,7-28 0,-23 162-390,6-91 416,1-17 40,1 1 0,0 0 0,0-1 0,1 1 0,0 0 0,1-1 0,2 15 0,-2-23-78,0 0 0,-1 0 0,1 0 0,0 0 0,0 0-1,0 0 1,0 0 0,0 0 0,0-1 0,0 1 0,1 0 0,-1-1-1,0 1 1,0-1 0,1 1 0,-1-1 0,0 0 0,0 1 0,1-1-1,-1 0 1,0 0 0,1 0 0,-1 0 0,0 0 0,1 0 0,-1 0-1,0-1 1,1 1 0,-1 0 0,0-1 0,0 1 0,0-1 0,3-1-1,40-20 340,-15-3-365,-2-2 1,0-1 0,-2-1 0,-1-1 0,23-39 0,-47 69 1,0 0 1,0 0 0,0 1-1,0-1 1,0 0 0,0 0-1,0 0 1,0 0 0,0 0-1,0 1 1,0-1 0,0 0-1,0 0 1,0 0 0,0 0-1,0 1 1,0-1 0,1 0-1,-1 0 1,0 0 0,0 0-1,0 0 1,0 0 0,0 1-1,0-1 1,0 0 0,0 0-1,0 0 1,1 0 0,-1 0-1,0 0 1,0 0 0,0 0-1,0 1 1,0-1 0,1 0-1,-1 0 1,0 0 0,0 0-1,0 0 1,0 0 0,0 0-1,1 0 1,-1 0-1,0 0 1,0 0 0,0 0-1,0 0 1,1 0 0,-1 0-1,0 0 1,0 0 0,0 0-1,0 0 1,0-1 0,1 1-1,-1 0 1,0 0 0,0 0-1,0 0 1,0 0 0,0 0-1,0 0 1,0 0 0,1-1-1,1 28-112,-5 30 247,2-49-122,-3 17 132,4-25-125,0 1 0,1-1-1,-1 0 1,0 1 0,0-1-1,0 0 1,0 1 0,0-1 0,0 0-1,0 1 1,1-1 0,-1 0 0,0 0-1,0 1 1,0-1 0,1 0-1,-1 0 1,0 1 0,0-1 0,1 0-1,-1 0 1,0 0 0,1 1 0,-1-1-1,0 0 1,0 0 0,1 0-1,-1 0 1,0 0 0,1 0 0,-1 0-1,0 0 1,1 0 0,-1 0-1,0 0 1,1 0 0,-1 0 0,0 0-1,1 0 1,-1 0 0,0 0 0,1 0-1,-1 0 1,0 0 0,1 0-1,-1-1 1,0 1 0,1 0 0,-1 0-1,0 0 1,0-1 0,1 1 0,-1 0-1,0 0 1,0-1 0,0 1-1,1 0 1,-1 0 0,0-1 0,0 1-1,0 0 1,1-1 0,57-54 301,-42 39-394,1-1 0,34-24 0,-46 37 60,0 1 0,1 0 0,-1 0 0,1 1 0,-1-1 0,1 1 0,0 1 1,0-1-1,0 1 0,0 0 0,0 0 0,0 0 0,0 1 0,0 0 0,10 1 0,-14 1 40,1-1 0,-1 1 0,0 0 0,0 0-1,0 0 1,0 0 0,0 0 0,0 0 0,0 0-1,0 1 1,-1-1 0,0 0 0,1 1 0,-1 0-1,0-1 1,0 1 0,0 0 0,-1-1 0,2 5 0,-1-2-58,1 0 0,0 0 1,0 0-1,0 0 1,1 0-1,5 6 1,-8-10-167,1 0-1,0 0 1,0-1-1,0 1 1,0-1 0,0 1-1,0-1 1,0 1-1,0-1 1,0 1 0,0-1-1,0 0 1,0 0-1,0 0 1,0 1 0,0-1-1,1 0 1,-1 0-1,0-1 1,0 1-1,0 0 1,0 0 0,0 0-1,0-1 1,0 1-1,0 0 1,0-1 0,0 1-1,0-1 1,0 1-1,0-1 1,0 0 0,0 1-1,0-1 1,1-1-1,12-14-6188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3.100"/>
    </inkml:context>
    <inkml:brush xml:id="br0">
      <inkml:brushProperty name="width" value="0.025" units="cm"/>
      <inkml:brushProperty name="height" value="0.025" units="cm"/>
    </inkml:brush>
  </inkml:definitions>
  <inkml:trace contextRef="#ctx0" brushRef="#br0">63 1 8584,'0'0'10896,"-9"8"-8862,-26 27-646,33-33-1292,0-1-1,1 1 1,-1 0 0,1-1 0,-1 1 0,1 0 0,0 0 0,0 0 0,0 0 0,0 0-1,0 0 1,1 1 0,-1-1 0,0 0 0,1 0 0,0 1 0,-1-1 0,1 0 0,0 0 0,1 5-1,0-6-57,-1 1 0,1-1 0,0 1 0,0-1 0,1 1-1,-1-1 1,0 0 0,0 1 0,1-1 0,-1 0 0,1 0-1,-1 0 1,1 0 0,-1 0 0,1 0 0,0-1 0,-1 1-1,1 0 1,3 0 0,6 1-4,0 0 0,1 0 0,0-1-1,-1-1 1,21-1 0,-12-2-27,0-2-1,0 0 0,-1-2 1,0 0-1,0-1 1,0 0-1,-1-2 0,0 0 1,17-14-1,-35 24 3,0 0 0,1-1 0,-1 1-1,0 0 1,0 0 0,0 0 0,0 0 0,1 0 0,-1 0-1,0-1 1,0 1 0,0 0 0,0 0 0,1 0 0,-1 0-1,0 0 1,0 0 0,0 0 0,1 0 0,-1 0-1,0 0 1,0 0 0,0 0 0,1 0 0,-1 0 0,0 0-1,0 0 1,0 0 0,1 0 0,-1 0 0,0 1-1,0-1 1,0 0 0,1 0 0,-1 0 0,0 0 0,0 0-1,0 0 1,0 1 0,0-1 0,1 0 0,-1 0-1,0 0 1,0 0 0,0 1 0,0-1 0,0 0 0,0 0-1,0 0 1,0 0 0,0 1 0,0-1 0,1 0-1,-1 0 1,0 0 0,0 1 0,0-1 0,0 21 679,0-19-616,-1 0 1,1 0-1,0 0 1,0 0-1,0 0 1,0 0-1,0 0 1,0 0-1,1 0 1,-1 0-1,1 0 1,0 0-1,-1 0 1,1 0-1,1 3 1,4-3 24,-1 0 1,1 0-1,-1 0 1,1-1-1,0 0 0,0 0 1,-1-1-1,1 1 1,0-1-1,0 0 1,6-1-1,65-11 20,-13-8-193,-49 14-103,0 1 1,0 1-1,1 0 1,-1 1-1,24-2 1,-39 6 173,1-1 0,-1 1 0,0 0 0,1-1 1,-1 1-1,0-1 0,0 1 0,1 0 1,-1-1-1,0 1 0,0 0 0,0-1 0,0 1 1,0 0-1,0-1 0,0 1 0,0 0 1,0-1-1,-1 1 0,1 0 0,0-1 1,0 1-1,0 0 0,-1-1 0,1 1 0,0-1 1,-1 2-1,-6 17-11,-8-9-1667,14-10 1404,1 1-1,0-1 1,-1 0 0,1 0 0,0 0-1,-1 0 1,1 0 0,0 0-1,0 0 1,-1 0 0,1 0 0,0 0-1,-1 0 1,1 0 0,0 0-1,-1 0 1,1 0 0,0 0 0,-1-1-1,1 1 1,0 0 0,0 0 0,-1 0-1,1 0 1,0 0 0,0-1-1,-1 1 1,1 0 0,0 0 0,0-1-1,-1 1 1,1 0 0,0-1 0,-2-10-7702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3.512"/>
    </inkml:context>
    <inkml:brush xml:id="br0">
      <inkml:brushProperty name="width" value="0.025" units="cm"/>
      <inkml:brushProperty name="height" value="0.025" units="cm"/>
    </inkml:brush>
  </inkml:definitions>
  <inkml:trace contextRef="#ctx0" brushRef="#br0">0 1 9737,'0'0'6294,"7"0"-5381,69 13-513,-54-7-740,1-2 1,43 3-1,-65-7 1845,-7 0 1901,-17 1-2050,16 1-1129,1 0 0,-1 1 0,1-1 0,0 1 0,0 1 0,0-1 0,1 1 0,-1 0 0,-6 6 0,11-9-215,0-1 0,0 1-1,-1 0 1,1 0 0,0 0 0,0 0-1,0 1 1,0-1 0,1 0 0,-1 0-1,0 0 1,0 1 0,1-1 0,-1 0-1,1 1 1,-1-1 0,1 1 0,0-1 0,-1 0-1,1 1 1,0-1 0,0 1 0,0-1-1,0 1 1,0-1 0,0 1 0,0-1-1,1 1 1,-1-1 0,1 0 0,-1 1-1,1-1 1,-1 1 0,1-1 0,0 0 0,-1 0-1,1 1 1,0-1 0,0 0 0,0 0-1,0 0 1,0 0 0,0 0 0,1 0-1,-1 0 1,0 0 0,2 0 0,42 21-1847,-38-20 1614,-1 0 0,1 1 0,-1 0-1,0 0 1,0 0 0,0 1 0,0 0-1,-1 0 1,1 1 0,-1-1-1,8 10 1,-13-13 329,0-1 0,0 1 0,1 0-1,-1-1 1,0 1 0,0 0 0,0 0 0,0-1-1,0 1 1,0 0 0,0 0 0,0 0 0,0-1-1,0 1 1,0 0 0,0 0 0,-1-1-1,1 1 1,0 0 0,0-1 0,-1 1 0,1 0-1,-1-1 1,1 1 0,0 0 0,-1-1 0,0 1-1,1-1 1,-1 1 0,1-1 0,-1 1 0,1-1-1,-1 1 1,0-1 0,1 0 0,-1 1 0,0-1-1,0 0 1,1 0 0,-2 1 0,-36 11 1374,28-10-1090,2 1-634,-52 13 1453,22-11-7961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4.030"/>
    </inkml:context>
    <inkml:brush xml:id="br0">
      <inkml:brushProperty name="width" value="0.025" units="cm"/>
      <inkml:brushProperty name="height" value="0.025" units="cm"/>
    </inkml:brush>
  </inkml:definitions>
  <inkml:trace contextRef="#ctx0" brushRef="#br0">0 73 9673,'0'0'17873,"10"-1"-17622,-7 0-254,63-14 132,-64 15-139,1-1 1,-1 0-1,1 0 1,-1 0-1,1 0 0,-1 0 1,0-1-1,1 1 1,-1 0-1,0-1 0,0 0 1,0 0-1,0 0 0,0 1 1,-1-1-1,1-1 1,-1 1-1,1 0 0,-1 0 1,0-1-1,0 1 1,0-1-1,0 1 0,0-1 1,0 1-1,0-4 1,-1 6 2,-1 0 0,1-1 1,0 1-1,0 0 1,-1 0-1,1-1 1,0 1-1,-1 0 1,1-1-1,0 1 1,-1 0-1,1 0 1,0 0-1,-1 0 1,1-1-1,0 1 1,-1 0-1,1 0 1,-1 0-1,1 0 1,0 0-1,-1 0 1,1 0-1,-1 0 0,1 0 1,-1 0-1,1 0 1,0 0-1,-1 0 1,1 0-1,0 0 1,-1 1-1,1-1 1,-1 0-1,1 0 1,0 0-1,-1 1 1,1-1-1,0 0 1,-1 0-1,1 1 1,0-1-1,0 0 1,-1 0-1,1 1 1,-18 11-68,14-8 67,1 0 0,0 0 0,1 1-1,-1-1 1,1 1 0,0-1 0,0 1 0,0-1 0,0 1 0,0 6 0,1-10 7,1 1 0,0-1 1,0 1-1,-1-1 0,1 1 0,0-1 0,0 0 1,1 1-1,-1-1 0,0 1 0,0-1 0,1 0 1,-1 1-1,1-1 0,-1 0 0,1 1 1,-1-1-1,1 0 0,0 0 0,0 1 0,-1-1 1,1 0-1,0 0 0,0 0 0,0 0 0,1 0 1,-1 0-1,0 0 0,0-1 0,0 1 1,1 0-1,-1-1 0,0 1 0,0-1 0,1 1 1,-1-1-1,1 0 0,-1 1 0,3-1 0,7 1 9,1-1 1,0 0-1,0 0 0,-1-1 0,1-1 0,0 0 0,-1-1 0,1 0 0,-1 0 0,0-2 0,0 1 0,11-7 0,23-9 7,-37 30 238,-6-7-193,0 0 0,0 0 0,0 0 0,0-1 0,0 1-1,1-1 1,-1 1 0,1-1 0,-1 0 0,4 2-1,4-1-138,-1-1 0,1-1 0,-1 0 0,1 0 0,-1-1 0,15-1 0,3-4-3174,-4-4-3968,-7-3-3601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4.375"/>
    </inkml:context>
    <inkml:brush xml:id="br0">
      <inkml:brushProperty name="width" value="0.025" units="cm"/>
      <inkml:brushProperty name="height" value="0.025" units="cm"/>
    </inkml:brush>
  </inkml:definitions>
  <inkml:trace contextRef="#ctx0" brushRef="#br0">230 0 14510,'0'0'13447,"-4"9"-12780,-5 6-595,-1-1 0,-1-1 0,0 0 0,0 0-1,-1-1 1,-1-1 0,0 0 0,-20 13-1,12-9-31,9-7-24,1 0-1,0 0 1,1 1 0,0 1-1,-14 15 1,24-24-15,0-1 1,-1 1-1,1 0 1,0-1-1,-1 1 1,1-1-1,0 1 1,0 0-1,-1-1 0,1 1 1,0 0-1,0 0 1,0-1-1,0 1 1,0 0-1,0-1 1,0 1-1,0 0 1,0-1-1,0 1 1,1 0-1,-1-1 0,0 1 1,0 0-1,1-1 1,-1 1-1,0 0 1,1-1-1,-1 1 1,0-1-1,1 1 1,-1-1-1,1 1 1,-1-1-1,1 1 0,-1-1 1,1 1-1,0-1 1,-1 0-1,1 1 1,-1-1-1,1 0 1,0 0-1,-1 1 1,1-1-1,0 0 1,-1 0-1,1 0 0,0 0 1,1 0-1,45 7 105,-36-6-94,69 9-3375,89-1 0,-157-9-3043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4.906"/>
    </inkml:context>
    <inkml:brush xml:id="br0">
      <inkml:brushProperty name="width" value="0.025" units="cm"/>
      <inkml:brushProperty name="height" value="0.025" units="cm"/>
    </inkml:brush>
  </inkml:definitions>
  <inkml:trace contextRef="#ctx0" brushRef="#br0">0 0 13357,'0'0'11338,"2"54"-10185,-2-24-320,4 2-352,-3 1-385,5-1-64,1-3-32,4-3-128,1-3-1186,2-6-1472,-6-3-673,4-8-737,-3-6-2371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5.239"/>
    </inkml:context>
    <inkml:brush xml:id="br0">
      <inkml:brushProperty name="width" value="0.025" units="cm"/>
      <inkml:brushProperty name="height" value="0.025" units="cm"/>
    </inkml:brush>
  </inkml:definitions>
  <inkml:trace contextRef="#ctx0" brushRef="#br0">102 23 9417,'0'0'5557,"-9"6"-2450,2-2-2748,1 0-1,-1 0 1,1 0-1,0 1 1,1 0-1,-1 1 1,1-1-1,0 1 1,0 0-1,1 0 1,0 1-1,0-1 1,0 1-1,1 0 1,0 0-1,0 0 1,1 0-1,-2 12 1,3-15-293,0-1 0,0 1 0,1 0 0,0 0 0,0 0 0,0 0 1,0-1-1,0 1 0,1 0 0,0 0 0,-1 0 0,1-1 0,1 1 0,-1-1 0,1 1 0,-1-1 0,1 1 1,0-1-1,0 0 0,0 0 0,1 0 0,-1 0 0,1 0 0,0 0 0,0-1 0,0 1 0,0-1 1,0 0-1,0 0 0,1 0 0,-1 0 0,1-1 0,-1 1 0,1-1 0,-1 0 0,1 0 0,0 0 0,0-1 1,0 1-1,-1-1 0,7 0 0,-6 1 27,0-1-1,0 0 1,0 1 0,1-2 0,-1 1 0,0 0-1,0-1 1,0 0 0,0 0 0,0 0-1,0 0 1,0-1 0,0 0 0,0 0 0,0 0-1,-1 0 1,1 0 0,3-4 0,-4 2-22,0 0 1,0 0 0,0-1-1,-1 1 1,0 0 0,0-1-1,0 0 1,0 0 0,-1 1-1,0-1 1,0 0 0,0 0-1,0 0 1,-1 0 0,0-7-1,1-3 0,-1 1 1,-1-1-1,0 0 0,-6-25 0,6 37-128,0 0 0,1 0 1,-1 0-1,0 0 0,-1 0 0,1 0 0,0 1 0,-1-1 0,1 1 0,-1-1 0,0 1 0,0-1 0,0 1 0,0 0 0,0 0 0,0 0 0,-1 0 0,1 1 0,-1-1 0,1 0 0,-1 1 0,0 0 1,0 0-1,1 0 0,-1 0 0,0 0 0,0 0 0,0 1 0,0-1 0,-4 1 0,5 0-375,-1 1 1,0 0-1,1 0 0,0 0 1,-1 0-1,1 0 1,-1 0-1,1 0 0,0 1 1,0-1-1,0 1 1,0 0-1,0-1 0,0 1 1,0 0-1,1 0 0,-1 0 1,1 1-1,-1-1 1,1 0-1,0 0 0,0 1 1,0-1-1,0 1 0,0-1 1,0 5-1,-4 9-6225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5.631"/>
    </inkml:context>
    <inkml:brush xml:id="br0">
      <inkml:brushProperty name="width" value="0.025" units="cm"/>
      <inkml:brushProperty name="height" value="0.025" units="cm"/>
    </inkml:brush>
  </inkml:definitions>
  <inkml:trace contextRef="#ctx0" brushRef="#br0">97 0 3940,'0'0'22005,"-5"10"-21007,-9 16-1186,-36 79 2677,30-46-4234,13-1-5463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5.994"/>
    </inkml:context>
    <inkml:brush xml:id="br0">
      <inkml:brushProperty name="width" value="0.025" units="cm"/>
      <inkml:brushProperty name="height" value="0.025" units="cm"/>
    </inkml:brush>
  </inkml:definitions>
  <inkml:trace contextRef="#ctx0" brushRef="#br0">121 22 10922,'0'0'3123,"-10"-3"-267,-33-13-934,41 16-1838,0-1-1,-1 1 1,1-1 0,0 1-1,0 0 1,0 0-1,0 0 1,0 0 0,0 0-1,0 1 1,0-1 0,0 0-1,0 1 1,0 0-1,0-1 1,0 1 0,0 0-1,0 0 1,0 0-1,1 0 1,-1 1 0,0-1-1,1 0 1,-1 1 0,1-1-1,-1 1 1,1-1-1,0 1 1,0 0 0,0 0-1,0-1 1,0 1-1,0 0 1,-1 4 0,1-3 1,-1 0 0,1 0 1,1 1-1,-1-1 1,0 0-1,1 0 0,0 1 1,-1-1-1,1 0 0,1 0 1,-1 1-1,0-1 0,1 0 1,0 0-1,-1 1 0,1-1 1,1 0-1,-1 0 1,3 6-1,1-4 8,0-1 1,1 0-1,-1 1 0,1-2 1,0 1-1,0-1 1,0 1-1,0-2 0,0 1 1,1-1-1,0 0 1,-1 0-1,1-1 0,7 1 1,17 2 10,52-1 0,-79-3-96,2 0 4,-1 0 0,1-1 0,-1 1 0,1-1 0,-1 0 0,0 0-1,1-1 1,9-4 0,-13 5-2,0 0 0,0 0 0,-1-1 0,1 1 0,0-1 0,-1 1 0,1-1 0,0 1 0,-1-1 1,0 0-1,1 0 0,-1 1 0,0-1 0,0 0 0,0 0 0,0 0 0,-1-1 0,1 1 0,0 0 0,-1 0 0,0 0 0,1 0 0,-1-1 0,0-2 0,0 3-7,-1 1 0,0-1-1,1 1 1,-1-1 0,0 1-1,0-1 1,1 1 0,-1-1 0,0 1-1,-1 0 1,1-1 0,0 1 0,0 0-1,0 0 1,-1 0 0,1 0 0,-1 0-1,1 0 1,-1 0 0,1 1 0,-1-1-1,1 0 1,-1 1 0,0-1 0,1 1-1,-1 0 1,0 0 0,1-1-1,-1 1 1,0 0 0,1 0 0,-3 1-1,-5-2-81,1 1 0,-1 0 0,0 1 0,0 0 0,-10 2 0,14-1-130,1 0 1,-1 0-1,0 0 1,1 0-1,-1 1 1,1 0-1,0 0 1,0 0 0,0 0-1,1 1 1,-1-1-1,1 1 1,-1 0-1,-4 8 1,4-5-821,0 1 0,0-1-1,0 1 1,1 1 0,0-1 0,1 0 0,-3 16 0,3 7-5805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16.343"/>
    </inkml:context>
    <inkml:brush xml:id="br0">
      <inkml:brushProperty name="width" value="0.025" units="cm"/>
      <inkml:brushProperty name="height" value="0.025" units="cm"/>
    </inkml:brush>
  </inkml:definitions>
  <inkml:trace contextRef="#ctx0" brushRef="#br0">155 42 10218,'0'0'12518,"-11"-3"-11018,3 1-1257,-1 0 0,1 0 0,-1 1-1,0 0 1,-9 0 0,15 1-161,1 0 0,0 0 0,-1 0 0,1 0 0,0 1 1,-1-1-1,1 1 0,0 0 0,0-1 0,-1 1 0,1 0 0,0 0 0,0 0 0,0 1 0,0-1 1,0 0-1,1 1 0,-1-1 0,0 1 0,1 0 0,-1-1 0,1 1 0,-1 0 0,1 0 0,0 0 1,0 0-1,0 0 0,0 0 0,0 1 0,0-1 0,0 3 0,1-4-67,0 0-1,-1 0 0,1 0 1,0 0-1,0-1 1,0 1-1,0 0 1,1 0-1,-1 0 1,0 0-1,0 0 0,0 0 1,1-1-1,-1 1 1,0 0-1,1 0 1,-1 0-1,1-1 1,-1 1-1,1 0 1,-1 0-1,1-1 0,0 1 1,-1-1-1,1 1 1,0 0-1,-1-1 1,3 1-1,31 8 148,-26-9-144,0 0-1,0 0 1,-1 0 0,1-1-1,0-1 1,14-4 0,-18 5-10,0-1 0,-1 0 1,0-1-1,1 1 0,-1 0 0,0-1 1,0 0-1,-1 0 0,1 0 0,-1 0 1,1 0-1,-1 0 0,0-1 0,0 1 1,2-6-1,-4 8-36,1-1 1,-1 1-1,0-1 0,1 1 1,-1 0-1,0-1 1,0 1-1,0 0 1,0-1-1,0 1 0,0-1 1,-1 1-1,1 0 1,0-1-1,-1 1 0,1 0 1,-1-1-1,0 1 1,1 0-1,-1 0 0,0 0 1,1-1-1,-1 1 1,0 0-1,0 0 1,0 0-1,0 0 0,0 0 1,0 1-1,-1-1 1,1 0-1,0 0 0,0 1 1,0-1-1,-1 1 1,1-1-1,0 1 0,-1 0 1,1-1-1,0 1 1,-1 0-1,1 0 1,-1 0-1,1 0 0,-2 0 1,-57-3-4333,1 12-4995,25 4 307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6.063"/>
    </inkml:context>
    <inkml:brush xml:id="br0">
      <inkml:brushProperty name="width" value="0.025" units="cm"/>
      <inkml:brushProperty name="height" value="0.025" units="cm"/>
    </inkml:brush>
  </inkml:definitions>
  <inkml:trace contextRef="#ctx0" brushRef="#br0">1 87 2755,'0'0'6219,"0"-10"-3401,3-41-52,-3 25 4414,1 85-6562,2 0 0,2-1 0,18 78 0,-22-131-611,1 0 0,-1 0 0,1 0 0,0 0 0,1 0 0,-1 0 0,1-1 0,0 1 0,0-1 0,0 0 1,1 0-1,0 0 0,0 0 0,0-1 0,4 4 0,-5-5 4,-1-1 0,1 0 0,-1 0 0,1 0 0,0 0 0,-1-1 0,1 1 0,0-1 0,0 1 0,-1-1 0,1 0 0,0 0 0,0 0 0,-1 0 0,1-1 0,0 1 0,0-1 0,-1 0 0,1 1 0,-1-1 0,1-1 0,-1 1-1,1 0 1,-1 0 0,1-1 0,-1 0 0,0 1 0,0-1 0,0 0 0,2-3 0,6-5 10,-2 0-1,0-1 1,0 0-1,-1-1 1,0 1-1,-1-1 1,0-1-1,-1 1 1,0-1-1,-1 0 1,-1 0-1,0 0 1,-1-1-1,0 1 1,-1-1 0,-1 1-1,0-1 1,-3-26-1,3 38-17,0 1 0,-1-1 0,1 0 0,0 1 0,0-1 1,-1 1-1,1-1 0,-1 0 0,1 1 0,-1-1 0,0 1 0,0 0 0,1-1 0,-1 1 0,0-1 0,0 1 0,-1 0 0,1 0 1,0 0-1,0 0 0,0 0 0,-1 0 0,1 0 0,-1 0 0,1 0 0,0 0 0,-1 1 0,0-1 0,1 1 0,-1-1 0,1 1 1,-1 0-1,-2-1 0,3 1 4,-1 1-1,0-1 1,0 0 0,1 1 0,-1 0 0,0-1-1,0 1 1,1 0 0,-1 0 0,1 0 0,-1 0 0,1 0-1,-1 0 1,1 0 0,0 0 0,-1 1 0,1-1 0,0 1-1,0-1 1,0 1 0,0-1 0,0 1 0,0-1 0,1 1-1,-1 0 1,0-1 0,1 1 0,-1 0 0,1 3 0,-1-4-3,0 1 0,1 0 0,-1 0 0,1 0 0,-1 0 0,1 0 0,0 0 0,0 0 1,0 0-1,0 0 0,0 0 0,0 0 0,1 0 0,-1 0 0,1 0 0,-1 0 0,1 0 0,0 0 1,0 0-1,0 0 0,0 0 0,0-1 0,0 1 0,0 0 0,0-1 0,1 1 0,-1-1 0,1 0 0,-1 1 1,1-1-1,2 2 0,2-1 2,0-1 0,0 0 0,0 0 0,0 0 0,0-1 0,0 1 1,0-1-1,1-1 0,10-1 0,-10 1-204,0-1 0,0 1 0,0-1 0,0-1 0,11-4 0,29-26-4577,-23 9-692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5.348"/>
    </inkml:context>
    <inkml:brush xml:id="br0">
      <inkml:brushProperty name="width" value="0.025" units="cm"/>
      <inkml:brushProperty name="height" value="0.025" units="cm"/>
    </inkml:brush>
  </inkml:definitions>
  <inkml:trace contextRef="#ctx0" brushRef="#br0">121 186 7495,'0'0'6246,"-9"6"-3774,-3 2-2028,1 1 0,0 0-1,0 1 1,-14 17 0,21-22-294,-1 1 0,1 0 0,0-1 0,1 1 0,-1 1 0,1-1 0,0 0 0,1 1 0,0 0 0,0-1 0,0 1 0,1 0-1,-1 9 1,2-15-142,0 0-1,0 0 0,0 0 0,0-1 0,1 1 0,-1 0 0,0 0 1,1 0-1,-1 0 0,0 0 0,1-1 0,-1 1 0,1 0 1,-1 0-1,1-1 0,-1 1 0,1 0 0,0-1 0,-1 1 0,1 0 1,0-1-1,0 1 0,-1-1 0,1 1 0,0-1 0,0 0 0,0 1 1,0-1-1,0 0 0,-1 0 0,1 1 0,0-1 0,0 0 1,0 0-1,0 0 0,0 0 0,0 0 0,0 0 0,0 0 0,0-1 1,0 1-1,-1 0 0,1 0 0,0-1 0,0 1 0,0 0 0,0-1 1,1 0-1,3-1 11,1 0 1,0-1 0,-1 1-1,1-1 1,-1 0-1,6-5 1,17-19 12,-3-1 0,0-1-1,-2-1 1,-1-1 0,-1-1 0,-2-1 0,-1-1 0,25-67-1,-56 131-28,0 1 56,-12 40 1,22-62-26,1-1 1,0 1-1,0 0 0,1 0 1,1 0-1,-1 0 1,1 0-1,1 0 0,0 0 1,2 13-1,-2-20-40,0 1 1,1 0-1,-1-1 0,0 1 0,1-1 1,-1 0-1,1 0 0,0 1 0,0-1 0,0 0 1,0 0-1,0-1 0,0 1 0,1 0 0,-1-1 1,0 1-1,1-1 0,0 0 0,-1 0 1,6 2-1,35 3-4591,-18-6-2892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6.705"/>
    </inkml:context>
    <inkml:brush xml:id="br0">
      <inkml:brushProperty name="width" value="0.025" units="cm"/>
      <inkml:brushProperty name="height" value="0.025" units="cm"/>
    </inkml:brush>
  </inkml:definitions>
  <inkml:trace contextRef="#ctx0" brushRef="#br0">133 123 13100,'0'0'3625,"-10"4"-497,-3 1-2219,1 1 0,-1 0-1,1 1 1,-20 15-1,29-21-833,0 1 0,0 0 0,0 1 0,1-1 0,-1 0 0,1 1 0,-1-1 0,1 1 0,0 0 0,0 0 0,1 0-1,-1 0 1,0 0 0,1 0 0,0 0 0,0 1 0,0-1 0,0 0 0,0 1 0,1-1 0,-1 1 0,1-1-1,0 1 1,0-1 0,0 0 0,1 1 0,-1-1 0,1 1 0,1 3 0,-1-5-69,1 0 0,-1 0-1,1-1 1,0 1 0,-1-1 0,1 1 0,0-1 0,0 0 0,0 1-1,0-1 1,0 0 0,0 0 0,0-1 0,0 1 0,1 0-1,-1-1 1,0 1 0,0-1 0,1 0 0,-1 0 0,4 0 0,54-1 46,-54 0-68,3 0-114,0-1-1,0 1 0,0-2 0,0 1 0,0-2 1,14-6-1,-18 8 69,-1-1 0,1 0 0,-1 1 0,1-2 0,-1 1 0,0 0 0,-1-1 0,1 0 0,0 0 0,-1 0 0,0 0 0,0 0 0,3-6 0,-9 17 60,-10 21-70,2 1 1,0 1 0,-5 32-1,2 76 138,14-108 12,-2-1 0,-1 1 0,-2-1 0,-1 0 0,-17 52 0,12-65 361,10-34-98,8-37-144,1 24-196,2 1 1,1 0 0,27-53-1,60-83-65,8-15-17,-98 165 85,-3 6-21,0 1 0,0-1 0,-1 1 0,0-1 0,-1-1 0,0 1 0,0 0 0,-1-1 1,1-16-1,-3 26 15,-1 0 0,1 0 0,0 0 0,0 0 0,-1 0 0,1 0 0,0 0 1,-1 0-1,1 1 0,-1-1 0,1 0 0,-1 0 0,0 1 0,1-1 0,-1 0 0,0 1 1,1-1-1,-1 0 0,0 1 0,0-1 0,1 1 0,-1-1 0,0 1 0,0 0 1,0-1-1,0 1 0,0 0 0,0 0 0,0-1 0,0 1 0,0 0 0,1 0 0,-1 0 1,0 0-1,0 0 0,0 1 0,0-1 0,0 0 0,0 0 0,-2 1 0,-1 0-10,-1 0 0,1 0-1,0 1 1,-1-1 0,1 1-1,0 0 1,-8 5-1,4-1 77,0 1 0,0 0 0,1 1 0,0-1-1,1 2 1,0-1 0,0 0 0,0 1 0,1 0 0,1 1-1,-1-1 1,2 1 0,-1-1 0,1 1 0,1 0-1,0 1 1,0-1 0,1 0 0,0 0 0,1 1 0,1 14-1,0-22-43,0 1 0,1-1-1,-1 0 1,1 1 0,0-1 0,-1 0-1,1 0 1,1 0 0,-1 0-1,0 0 1,1-1 0,0 1 0,-1-1-1,1 1 1,0-1 0,0 0-1,0 0 1,1-1 0,-1 1-1,0-1 1,1 1 0,-1-1 0,1 0-1,-1 0 1,1-1 0,6 2-1,13 1-16,-1-1 1,1-1-1,26-2 0,-25 0-40,-7 1-666,0-1 1,0-1-1,0-1 1,18-5-1,30-18-7833,-39 10 1617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7.114"/>
    </inkml:context>
    <inkml:brush xml:id="br0">
      <inkml:brushProperty name="width" value="0.025" units="cm"/>
      <inkml:brushProperty name="height" value="0.025" units="cm"/>
    </inkml:brush>
  </inkml:definitions>
  <inkml:trace contextRef="#ctx0" brushRef="#br0">17 1 9961,'0'0'5189,"-16"48"-3427,16-38-801,5-2-417,9-1-319,-5-1-129,6 1-32,-3-2-32,1 0-32,-4-2 32,-2 1-160,-4-3-897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7.475"/>
    </inkml:context>
    <inkml:brush xml:id="br0">
      <inkml:brushProperty name="width" value="0.025" units="cm"/>
      <inkml:brushProperty name="height" value="0.025" units="cm"/>
    </inkml:brush>
  </inkml:definitions>
  <inkml:trace contextRef="#ctx0" brushRef="#br0">1 1 5894,'0'0'8936,"0"11"-5626,0 60-580,1 144 2099,0-208-4800,0-1 1,0 1-1,1-1 0,-1 0 1,1 0-1,1 1 0,-1-1 0,1-1 1,5 9-1,-7-11-74,1-1 0,0 1 0,0-1 0,0 1 0,0-1-1,0 0 1,1 0 0,-1 0 0,1 0 0,-1 0 0,1-1 0,-1 1 0,1-1 0,0 1-1,0-1 1,0 0 0,0 0 0,0 0 0,0-1 0,0 1 0,3-1 0,-5 0-99,0 0 1,-1 0-1,1-1 1,-1 1-1,1 0 1,-1 0-1,1-1 1,-1 1-1,1 0 1,-1-1 0,1 1-1,-1-1 1,0 1-1,1-1 1,-1 1-1,1-1 1,-1 1-1,0-1 1,0 1-1,1-1 1,-1 1-1,0-1 1,0 0 0,0 1-1,0-1 1,1 1-1,-1-1 1,0 0-1,0 1 1,0-1-1,0 1 1,0-1-1,-1 0 1,1 1-1,0-1 1,0 1 0,0-1-1,0 1 1,-1-1-1,1 0 1,0 1-1,-1-1 1,0 0-1,-12-29-4701,-8 0 100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7.835"/>
    </inkml:context>
    <inkml:brush xml:id="br0">
      <inkml:brushProperty name="width" value="0.025" units="cm"/>
      <inkml:brushProperty name="height" value="0.025" units="cm"/>
    </inkml:brush>
  </inkml:definitions>
  <inkml:trace contextRef="#ctx0" brushRef="#br0">0 99 11082,'0'0'10442,"68"0"-9449,-16-9-320,10-6-321,3-1-128,1-1-127,-9 2-97,-9 5-609,-14 2-2178,-14 3-2850,-10 2-4420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8.197"/>
    </inkml:context>
    <inkml:brush xml:id="br0">
      <inkml:brushProperty name="width" value="0.025" units="cm"/>
      <inkml:brushProperty name="height" value="0.025" units="cm"/>
    </inkml:brush>
  </inkml:definitions>
  <inkml:trace contextRef="#ctx0" brushRef="#br0">0 32 10954,'0'0'7752,"68"-10"-6183,-25 6-63,3 2-289,6 0-416,2 0-417,-6 0-352,-3 2-32,-13-2-1762,-9-6-3587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8.528"/>
    </inkml:context>
    <inkml:brush xml:id="br0">
      <inkml:brushProperty name="width" value="0.025" units="cm"/>
      <inkml:brushProperty name="height" value="0.025" units="cm"/>
    </inkml:brush>
  </inkml:definitions>
  <inkml:trace contextRef="#ctx0" brushRef="#br0">4 186 17745,'0'0'4004,"-4"52"-2339,4-27-448,0 0-672,0-3-353,6-2-128,4-6-32,3-4-640,-2-4-1186,-2-6-384,-2 0-673,-5-8-1793,-2-12-2307</inkml:trace>
  <inkml:trace contextRef="#ctx0" brushRef="#br0" timeOffset="1">4 1 10122,'0'0'6822,"2"48"-6758,21-34-128,2-1-2370,9-5-2371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8.874"/>
    </inkml:context>
    <inkml:brush xml:id="br0">
      <inkml:brushProperty name="width" value="0.025" units="cm"/>
      <inkml:brushProperty name="height" value="0.025" units="cm"/>
    </inkml:brush>
  </inkml:definitions>
  <inkml:trace contextRef="#ctx0" brushRef="#br0">138 0 9865,'0'0'9802,"-10"7"-8131,-7 4-1197,2-2 80,0 0 1,0 1-1,1 1 1,0 0-1,-19 21 0,33-31-590,-1-1-1,1 1 1,0 0-1,-1-1 1,1 1-1,-1 0 1,1 0-1,0-1 0,0 1 1,-1 0-1,1 0 1,0-1-1,0 1 1,0 0-1,0 0 1,0 0-1,0-1 1,0 1-1,0 0 0,0 0 1,0-1-1,1 1 1,-1 0-1,0 0 1,0-1-1,1 1 1,-1 0-1,0-1 0,1 1 1,-1 0-1,1-1 1,-1 1-1,1 0 1,-1-1-1,1 1 1,0-1-1,-1 1 0,1-1 1,-1 1-1,1-1 1,0 0-1,0 1 1,-1-1-1,1 0 1,0 1-1,0-1 1,-1 0-1,1 0 0,0 0 1,1 0-1,52 10-1987,-37-7 1476,23 3-121,-24-4 378,0 1-1,-1 1 0,20 6 0,-34-10 311,0 0 0,-1 1 0,1-1 0,0 0 1,-1 0-1,1 0 0,0 1 0,-1-1 0,1 0 0,0 1 0,-1-1 1,1 1-1,-1-1 0,1 1 0,-1-1 0,1 1 0,-1-1 0,1 1 1,-1-1-1,1 1 0,-1-1 0,0 1 0,1 0 0,-1-1 0,0 1 1,1 0-1,-1-1 0,0 1 0,0 0 0,0 0 0,0-1 0,0 1 1,0 0-1,0 1 0,-1-1 97,0 1 0,0 0 0,0-1-1,0 1 1,0 0 0,-1-1 0,1 0 0,-1 1 0,1-1 0,-1 0 0,1 0 0,-3 2 0,-51 24 2389,42-23-2189,7-1-188,-1 0 0,1-1 0,-1 0 0,0 0-1,0-1 1,-9 1 0,20-14-1040,28-26-3325,5-7-3794,-7 1-2363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9.222"/>
    </inkml:context>
    <inkml:brush xml:id="br0">
      <inkml:brushProperty name="width" value="0.025" units="cm"/>
      <inkml:brushProperty name="height" value="0.025" units="cm"/>
    </inkml:brush>
  </inkml:definitions>
  <inkml:trace contextRef="#ctx0" brushRef="#br0">106 1 11787,'0'0'6166,"-7"12"-4079,-10 18-1265,2 1-1,2 0 0,0 1 1,2 0-1,2 1 0,-8 46 1,15-61-598,1-1 0,0 1 0,1 0 0,1 0 0,6 32 0,-6-47-213,0 0 1,-1 0-1,1 0 0,0 0 1,0 0-1,1 0 0,-1 0 1,1-1-1,-1 1 0,1 0 1,0-1-1,0 1 0,0-1 1,0 0-1,0 1 0,1-1 1,-1 0-1,1 0 0,-1-1 1,1 1-1,0-1 0,0 1 1,0-1-1,0 0 0,0 0 1,0 0-1,0 0 0,0 0 1,0-1-1,0 0 0,0 1 1,0-1-1,1 0 0,-1-1 1,0 1-1,0 0 0,0-1 1,0 0-1,0 0 0,0 0 1,4-1-1,-3 0-5,0 0-1,1 0 1,-1 0 0,0-1-1,0 1 1,0-1-1,-1 0 1,1 0 0,0-1-1,-1 1 1,0 0-1,0-1 1,4-7 0,31-61-252,-16 25 87,-24 83-11,-12 13 231,8-32 10,1 0 0,1 0-1,1 0 1,0 0 0,0 19-1,3-35-64,0 1 0,0-1 0,0 0 0,1 0 0,-1 0 0,0 0 0,1 0 0,-1 1 0,0-1 0,1 0-1,0 0 1,-1 0 0,1 0 0,-1 0 0,1 0 0,0 0 0,0 0 0,0-1 0,-1 1 0,1 0 0,0 0-1,0-1 1,0 1 0,0 0 0,0-1 0,1 1 0,-1-1 0,0 0 0,0 1 0,0-1 0,0 0 0,0 1-1,1-1 1,-1 0 0,0 0 0,0 0 0,0 0 0,0 0 0,1-1 0,-1 1 0,0 0 0,0 0-1,0-1 1,2 0 0,26-10-1548,-9-7-3678,-6-3-1245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39.599"/>
    </inkml:context>
    <inkml:brush xml:id="br0">
      <inkml:brushProperty name="width" value="0.025" units="cm"/>
      <inkml:brushProperty name="height" value="0.025" units="cm"/>
    </inkml:brush>
  </inkml:definitions>
  <inkml:trace contextRef="#ctx0" brushRef="#br0">0 149 13453,'0'0'12118,"11"-1"-11435,-1-1-633,1 0 1,-1-1-1,0 1 0,0-2 1,17-8-1,-23 11-46,-1-1 0,0 1-1,0-1 1,0 0 0,0-1 0,0 1 0,0 0 0,0-1 0,-1 0 0,1 1 0,-1-1-1,0 0 1,0 0 0,0-1 0,0 1 0,0 0 0,-1-1 0,0 1 0,1 0 0,-1-1 0,0 0-1,-1 1 1,1-7 0,-1 9-5,0 1 1,0-1-1,-1 0 0,1 1 0,0-1 1,-1 0-1,1 1 0,0-1 0,-1 1 1,1-1-1,-1 1 0,1-1 0,-1 1 1,0-1-1,1 1 0,-1 0 0,1-1 1,-1 1-1,0 0 0,1-1 0,-1 1 1,0 0-1,1 0 0,-1 0 0,0 0 1,1-1-1,-1 1 0,0 0 0,1 0 1,-1 0-1,0 0 0,0 1 0,1-1 1,-1 0-1,0 0 0,1 0 0,-1 0 1,0 1-1,-30 9-45,26-6 45,0 0-1,0 0 0,0 1 0,1-1 0,0 1 0,0 0 0,0 1 1,0-1-1,1 1 0,0-1 0,0 1 0,1 0 0,-1 0 0,1 0 1,0 0-1,1 1 0,0-1 0,0 0 0,0 1 0,1-1 0,0 1 1,0 6-1,1-11 5,-1-1 0,0 1 1,1-1-1,-1 1 0,1-1 1,0 0-1,-1 1 0,1-1 1,0 0-1,0 1 0,0-1 0,0 0 1,0 0-1,0 0 0,0 0 1,0 0-1,0 0 0,1 0 1,-1 0-1,0 0 0,1-1 1,1 2-1,2-1 6,-1 1-1,1-1 1,0 0 0,-1 0-1,1-1 1,0 1 0,7-1-1,-1-1-15,-1 0 0,1 0-1,0-1 1,0-1 0,19-6-1,-22 5-35,0 0 0,0 0 0,-1-1 0,1 0-1,12-11 1,-19 15 67,0-1 0,1 1 0,-1 0-1,0-1 1,1 1 0,-1-1 0,0 0 0,0 1-1,0-1 1,-1 0 0,1 0 0,0 0 0,-1 1-1,1-1 1,-1 0 0,1 0 0,-1 0-1,0 0 1,0 0 0,0 0 0,0 0 0,0 0-1,0 0 1,-1 0 0,1 0 0,-1 1 0,1-1-1,-1 0 1,0 0 0,0 0 0,0 1-1,0-1 1,-2-3 0,-22-23 959,20 22-765,-1 1 0,1-1-1,0 1 1,1-2 0,-1 1-1,1 0 1,0-1 0,1 0 0,-4-8-1,10 14-210,-1 1 0,0-1-1,0 0 1,1 1 0,-1 0-1,0-1 1,1 1 0,-1 0-1,0 0 1,1 1 0,3 0-1,-6-1-6,104 15-233,-71-8-2386,55 3 0,-34-9-3884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0.388"/>
    </inkml:context>
    <inkml:brush xml:id="br0">
      <inkml:brushProperty name="width" value="0.025" units="cm"/>
      <inkml:brushProperty name="height" value="0.025" units="cm"/>
    </inkml:brush>
  </inkml:definitions>
  <inkml:trace contextRef="#ctx0" brushRef="#br0">7 57 5029,'-5'2'9192,"3"2"-5956,2-2-706,4 2-800,12 1-65,12-1 1,6-2-449,9-2-384,7 0-417,4-5-288,3-8-128,-2-4-640,-10-4-2980,-6-2-4387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6.215"/>
    </inkml:context>
    <inkml:brush xml:id="br0">
      <inkml:brushProperty name="width" value="0.025" units="cm"/>
      <inkml:brushProperty name="height" value="0.025" units="cm"/>
    </inkml:brush>
  </inkml:definitions>
  <inkml:trace contextRef="#ctx0" brushRef="#br0">0 8 2659,'0'0'416,"0"-7"-3459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0.960"/>
    </inkml:context>
    <inkml:brush xml:id="br0">
      <inkml:brushProperty name="width" value="0.025" units="cm"/>
      <inkml:brushProperty name="height" value="0.025" units="cm"/>
    </inkml:brush>
  </inkml:definitions>
  <inkml:trace contextRef="#ctx0" brushRef="#br0">142 0 18129,'0'0'5568,"-9"1"-4575,6-1-946,-1 0 1,1 1-1,-1-1 1,1 1-1,0 0 1,-1 0-1,1 0 1,0 0-1,0 1 0,0-1 1,0 1-1,-5 3 1,3 0 13,1-1 0,0 1 0,-1 0 0,1 0 0,1 0 0,-1 1 0,-4 10 0,-1 2 35,2 0-1,0 0 1,1 1 0,0-1-1,2 2 1,0-1 0,1 0-1,0 23 1,3-35-69,0-1 1,1 0-1,0 1 1,0-1-1,0 1 0,1-1 1,0 0-1,0 0 1,0 0-1,1 0 0,0 0 1,4 6-1,-4-8-22,1-1-1,-1 1 1,1-1-1,-1 0 1,1 0-1,0 0 1,0-1-1,0 1 1,0-1-1,1 0 1,-1 0-1,1-1 1,-1 1-1,1-1 1,-1 0-1,1 0 1,0 0-1,7-1 1,-7 1-1,-1-1 0,0 0 0,0 0 0,1 0 0,-1 0 0,0-1 1,0 0-1,1 0 0,-1 0 0,0 0 0,0-1 0,0 0 0,0 1 1,-1-1-1,1-1 0,0 1 0,-1-1 0,0 1 0,1-1 0,-1 0 0,0 0 1,0 0-1,-1-1 0,1 1 0,-1 0 0,1-1 0,-1 0 0,0 0 1,-1 0-1,1 0 0,-1 0 0,1 0 0,-1 0 0,0 0 0,-1 0 1,1-1-1,-1 1 0,0 0 0,0-7 0,-1 10-2,1-1 1,0 1-1,-1-1 0,0 1 1,1-1-1,-1 1 0,0-1 0,0 1 1,0-1-1,0 1 0,0 0 1,0 0-1,0 0 0,0 0 0,0-1 1,-1 2-1,1-1 0,0 0 1,-1 0-1,1 0 0,-4-1 0,1 1-3,-1-1 0,0 1 0,1 0 0,-1 0 0,0 0 0,0 1 0,0-1 0,-5 1 0,7 0-1,0 0-1,0 0 1,-1 0 0,1 0 0,0 1 0,0-1 0,-1 1-1,1 0 1,0 0 0,0 0 0,0 0 0,0 1-1,0-1 1,0 1 0,0-1 0,1 1 0,-1 0 0,1 0-1,-1 1 1,1-1 0,0 0 0,-1 1 0,1-1-1,1 1 1,-4 6 0,5-9 1,-1 1-1,1-1 1,0 0-1,0 1 1,0-1 0,0 1-1,0-1 1,1 1-1,-1-1 1,0 1 0,0-1-1,0 1 1,0-1-1,0 1 1,1-1 0,-1 0-1,0 1 1,0-1-1,1 1 1,-1-1 0,0 0-1,1 1 1,-1-1-1,0 0 1,1 1 0,-1-1-1,0 0 1,1 0-1,-1 1 1,1-1 0,-1 0-1,1 0 1,22 5 10,25-8 39,-48 3-48,24-5-80,-1-1 1,1-1-1,-2-2 1,1 0-1,-1-1 1,0-1-1,-1-1 0,-1-1 1,27-22-1,-39 33 168,-9 13 15,-7 11 144,6-18-203,-6 9 26,1 0 0,0 1 0,1 1 0,0-1-1,1 1 1,1 0 0,0 0 0,-2 23 0,6-38-86,0 1 1,0-1-1,0 0 1,0 1-1,0-1 1,0 1 0,0-1-1,0 0 1,0 1-1,0-1 1,0 0-1,0 1 1,0-1-1,0 1 1,1-1-1,-1 0 1,0 1 0,0-1-1,0 0 1,1 1-1,-1-1 1,0 0-1,0 0 1,1 1-1,-1-1 1,0 0-1,0 0 1,1 1 0,-1-1-1,0 0 1,1 0-1,-1 0 1,0 0-1,1 1 1,-1-1-1,1 0 1,15-6-1430,13-20-2688,-12 0-132,2-5-2163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1.311"/>
    </inkml:context>
    <inkml:brush xml:id="br0">
      <inkml:brushProperty name="width" value="0.025" units="cm"/>
      <inkml:brushProperty name="height" value="0.025" units="cm"/>
    </inkml:brush>
  </inkml:definitions>
  <inkml:trace contextRef="#ctx0" brushRef="#br0">91 0 10154,'0'0'8776,"-19"66"-6406,2-29-480,1 7-160,0 1-417,2 1-448,5-2-577,9-5-192,0-2-64,5-10-32,13-7 32,4-11-64,-4-7-480,5-2-962,-7-2-1152,0-14-1314,-9-6-3363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1.658"/>
    </inkml:context>
    <inkml:brush xml:id="br0">
      <inkml:brushProperty name="width" value="0.025" units="cm"/>
      <inkml:brushProperty name="height" value="0.025" units="cm"/>
    </inkml:brush>
  </inkml:definitions>
  <inkml:trace contextRef="#ctx0" brushRef="#br0">14 23 9865,'0'0'7068,"-3"9"-4777,-7 26-631,10-34-1598,0 0 1,-1 0 0,1 0-1,0 0 1,0 0 0,0 0-1,0 0 1,0 0 0,1 0-1,-1 0 1,0 0 0,0 0-1,1 0 1,-1 0-1,1 0 1,-1 0 0,0 0-1,1 0 1,0 0 0,-1 0-1,1-1 1,0 1 0,-1 0-1,1 0 1,0-1 0,0 1-1,-1-1 1,1 1 0,0 0-1,0-1 1,0 0 0,0 1-1,0-1 1,0 1-1,0-1 1,0 0 0,0 0-1,1 1 1,42 2 643,-38-3-583,9-2-54,1 0 0,-1 0 0,0-1 1,0-1-1,0-1 0,-1 0 0,1-1 0,-1 0 0,25-16 0,21-9-55,-60 31-14,1 0 1,-1 0-1,0-1 1,1 1-1,-1 0 1,1 0-1,-1 0 1,0 0-1,1 0 1,-1 0-1,1 0 1,-1 0-1,1 0 1,-1 0-1,0 1 1,1-1-1,-1 0 1,1 0-1,-1 0 1,0 0-1,1 1 1,-1-1-1,0 0 1,1 0-1,-1 1 1,0-1-1,1 0 1,-1 0-1,0 1 1,0-1-1,1 0 1,-1 1-1,0-1 1,0 0-1,0 1 1,1-1-1,-1 1 1,0-1-1,0 0 1,0 1-1,0-1 1,0 1-1,0-1 0,0 0 1,0 1-1,0-1 1,0 1-1,0-1 1,0 1-1,0-1 1,0 0-1,0 1 1,0-1-1,-1 1 1,1-1-1,0 0 1,0 1-1,-1-1 1,-7 42 591,4-19 36,3-21-580,1-1-1,0 1 0,0-1 1,1 1-1,-1-1 1,0 1-1,0 0 1,1-1-1,-1 1 1,1-1-1,-1 0 1,1 1-1,0-1 1,0 1-1,-1-1 1,1 0-1,0 1 1,0-1-1,0 0 1,0 0-1,1 0 1,-1 0-1,0 0 0,0 0 1,1 0-1,1 1 1,1 0 3,1-1 0,-1 0 0,0 0-1,1 0 1,-1 0 0,1 0 0,-1-1 0,1 0 0,6-1 0,4 0-38,-1-1 0,1-1 0,-1 0 0,0-1 0,18-7-1,9-10-289,-33 16 162,0 0 0,0 0 0,0 1 0,1 0 0,0 1 0,-1 0 0,1 0 0,0 1 0,1 0 0,-1 1 0,0 0 0,17 0 0,-22 2-271,0-1 0,0 0-1,1 0 1,-1 0 0,0 0 0,0-1 0,0 1-1,0-1 1,0 0 0,0 0 0,-1-1 0,1 1-1,4-3 1,26-20-8765,-16 7 2243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2.125"/>
    </inkml:context>
    <inkml:brush xml:id="br0">
      <inkml:brushProperty name="width" value="0.025" units="cm"/>
      <inkml:brushProperty name="height" value="0.025" units="cm"/>
    </inkml:brush>
  </inkml:definitions>
  <inkml:trace contextRef="#ctx0" brushRef="#br0">101 24 9545,'0'0'10565,"-7"9"-9220,2-3-1109,1 1 0,-1-1-1,1 1 1,0 0 0,1 0 0,-1 1-1,1-1 1,1 1 0,0-1 0,0 1 0,-1 10-1,-1 181 132,4-124-424,-7-24-38,7-50 98,-1 1 1,1 0-1,-1 0 0,1-1 1,-1 1-1,0 0 0,0-1 1,0 1-1,0-1 1,0 1-1,0-1 0,0 0 1,0 1-1,0-1 1,-1 0-1,1 0 0,-1 0 1,1 1-1,-1-2 0,1 1 1,-1 0-1,0 0 1,1 0-1,-4 0 0,4-2 21,0 1 0,1-1-1,-1 0 1,0 1 0,0-1-1,1 0 1,-1 0 0,1 1-1,-1-1 1,1 0 0,-1 0-1,1 0 1,-1 0 0,1 0-1,0 0 1,0 0 0,-1 0-1,1 0 1,0 0 0,0 0-1,0 0 1,0 0 0,0 0-1,0 0 1,0 0 0,0 0-1,1 0 1,-1 1 0,1-3-1,-1-2 52,1-7-27,0 0 0,1 1 1,0-1-1,1 1 0,1-1 0,8-19 0,37-67-105,-37 74 44,5-8-330,1 0 1,1 2-1,1 0 1,2 1-1,27-28 1,-47 56 341,-1-1 0,1 0 0,0 0 0,0 1 0,-1-1 0,1 1 0,0 0 1,1-1-1,-1 1 0,0 0 0,0 0 0,0 1 0,1-1 0,-1 0 0,0 1 0,1-1 1,3 1-1,-4 5 70,-1 0 0,0 0-1,0 1 1,0-1 0,-1 0 0,0 1 0,0-1 0,-1 8 0,1-6 42,-1-4-76,1 1 1,0-1-1,1 0 1,-1 0-1,1 1 1,-1-1-1,1 0 1,0 0-1,0 0 0,0 0 1,1 0-1,-1 0 1,1 0-1,-1 0 1,1 0-1,0 0 1,0-1-1,0 1 0,1-1 1,-1 0-1,1 0 1,-1 0-1,1 0 1,0 0-1,-1 0 1,1-1-1,0 1 0,0-1 1,0 0-1,1 1 1,-1-2-1,0 1 1,6 1-1,-1-2-11,0 1 0,-1-1-1,1 0 1,0-1 0,0 0 0,0 0-1,0 0 1,-1-1 0,1-1-1,-1 1 1,1-1 0,-1 0 0,8-5-1,-21 12-37,0 1-1,1 0 0,-1 0 1,1 0-1,0 1 0,1-1 1,-1 1-1,1 1 0,0-1 1,-3 8-1,-32 79-2530,35-83 1499,-6-2-3487,4-8-522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2.534"/>
    </inkml:context>
    <inkml:brush xml:id="br0">
      <inkml:brushProperty name="width" value="0.025" units="cm"/>
      <inkml:brushProperty name="height" value="0.025" units="cm"/>
    </inkml:brush>
  </inkml:definitions>
  <inkml:trace contextRef="#ctx0" brushRef="#br0">291 0 13773,'0'0'9145,"7"12"-8270,2 5-726,0 1 0,-2 1 0,0-1-1,-1 1 1,-1 1 0,-1-1 0,4 39 0,-7-30 97,-1 0 1,-1 0 0,-1 0-1,-2 0 1,-1-1 0,-1 1 0,-1-1-1,-2 0 1,0-1 0,-2 0-1,-1-1 1,-1 0 0,-25 36 0,-49 55 684,35-65-1928,42-44-99,1 0 0,-1-1-1,0 0 1,-11 5 0,-17 2-10296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5.413"/>
    </inkml:context>
    <inkml:brush xml:id="br0">
      <inkml:brushProperty name="width" value="0.025" units="cm"/>
      <inkml:brushProperty name="height" value="0.025" units="cm"/>
    </inkml:brush>
  </inkml:definitions>
  <inkml:trace contextRef="#ctx0" brushRef="#br0">0 1 7303,'11'9'5509,"12"-4"-3491,13-2 352,18-1-832,15-2-417,12 0-160,2 0-385,7-2-512,-6 2-32,-11 0-608,-20 5-1186,-10-3-1953,-21-1-3588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5.758"/>
    </inkml:context>
    <inkml:brush xml:id="br0">
      <inkml:brushProperty name="width" value="0.025" units="cm"/>
      <inkml:brushProperty name="height" value="0.025" units="cm"/>
    </inkml:brush>
  </inkml:definitions>
  <inkml:trace contextRef="#ctx0" brushRef="#br0">1 30 9065,'0'0'6053,"91"11"-3650,-30-12-962,10-6-800,6-1-545,7 2-64,-6 0-1314,-6 1-2785,-10-3-3236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6.152"/>
    </inkml:context>
    <inkml:brush xml:id="br0">
      <inkml:brushProperty name="width" value="0.025" units="cm"/>
      <inkml:brushProperty name="height" value="0.025" units="cm"/>
    </inkml:brush>
  </inkml:definitions>
  <inkml:trace contextRef="#ctx0" brushRef="#br0">77 1 12172,'0'0'3235,"8"1"-2157,2 1-785,-1 0-1,0 0 1,0 1 0,0 1-1,0-1 1,-1 1 0,1 1-1,-1-1 1,0 1 0,0 1-1,-1 0 1,11 10 0,-14-12-239,0 0 0,-1 1 1,0 0-1,1 0 0,-2 0 1,1 0-1,0 0 0,-1 0 1,0 1-1,-1-1 0,1 1 1,-1-1-1,0 1 0,0 0 1,-1-1-1,1 1 0,-1 0 1,0 0-1,-1-1 0,0 1 1,0 0-1,0-1 0,-3 10 1,-2 0 131,-1-1 1,0 1-1,-1-1 1,-1 0-1,0-1 1,-1 0-1,-16 17 0,-5 1-955,-51 42-1,60-57-3859,5-9-4953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6.496"/>
    </inkml:context>
    <inkml:brush xml:id="br0">
      <inkml:brushProperty name="width" value="0.025" units="cm"/>
      <inkml:brushProperty name="height" value="0.025" units="cm"/>
    </inkml:brush>
  </inkml:definitions>
  <inkml:trace contextRef="#ctx0" brushRef="#br0">80 1 6662,'0'0'14649,"0"9"-13859,-2 23-415,-2-1-1,-1 0 1,-2-1 0,-13 40-1,8-32-357,2 1-1,-7 61 0,16-99-10,1 1 1,-1 0-1,1-1 1,0 1-1,-1 0 1,1 0 0,0-1-1,0 1 1,0 0-1,1-1 1,-1 1-1,0 0 1,1-1-1,-1 1 1,1 0-1,-1-1 1,1 1 0,0-1-1,0 1 1,0-1-1,0 1 1,0-1-1,0 1 1,0-1-1,0 0 1,0 0-1,1 0 1,-1 0 0,0 0-1,1 0 1,-1 0-1,1 0 1,-1 0-1,1-1 1,0 1-1,-1 0 1,1-1-1,0 0 1,-1 1 0,1-1-1,0 0 1,-1 0-1,1 0 1,0 0-1,0 0 1,-1 0-1,4-1 1,2 0-134,1-1 1,-1 0 0,0-1-1,0 0 1,1 0-1,-2 0 1,1-1-1,0 0 1,9-8 0,-6 4-832,-1-1 0,-1 1 0,0-1 0,0-1 0,-1 0 0,10-17 0,7-24-6793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6.843"/>
    </inkml:context>
    <inkml:brush xml:id="br0">
      <inkml:brushProperty name="width" value="0.025" units="cm"/>
      <inkml:brushProperty name="height" value="0.025" units="cm"/>
    </inkml:brush>
  </inkml:definitions>
  <inkml:trace contextRef="#ctx0" brushRef="#br0">47 6 15887,'0'0'3587,"-46"-6"-2049,46 7-833,0 11-481,12-1-160,15 0 32,2-3-1057,3-6-2402,-7-2-2691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6.560"/>
    </inkml:context>
    <inkml:brush xml:id="br0">
      <inkml:brushProperty name="width" value="0.025" units="cm"/>
      <inkml:brushProperty name="height" value="0.025" units="cm"/>
    </inkml:brush>
  </inkml:definitions>
  <inkml:trace contextRef="#ctx0" brushRef="#br0">0 1 3043,'0'0'64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7.174"/>
    </inkml:context>
    <inkml:brush xml:id="br0">
      <inkml:brushProperty name="width" value="0.025" units="cm"/>
      <inkml:brushProperty name="height" value="0.025" units="cm"/>
    </inkml:brush>
  </inkml:definitions>
  <inkml:trace contextRef="#ctx0" brushRef="#br0">1 317 9289,'0'0'12267,"8"-2"-10799,4-2-1290,-2-1 0,1 0-1,0-1 1,-1 0-1,0 0 1,-1-1-1,1-1 1,-1 1 0,-1-2-1,1 1 1,-1-1-1,7-11 1,22-29 22,30-55 1,-61 95-177,3-9 15,9-15-28,-14 31-77,-8 20-78,-24 70 79,-4 16-2,24-30-2828,8-71 2322,1 4-2545,4-7-2539,5-2-4715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7.506"/>
    </inkml:context>
    <inkml:brush xml:id="br0">
      <inkml:brushProperty name="width" value="0.025" units="cm"/>
      <inkml:brushProperty name="height" value="0.025" units="cm"/>
    </inkml:brush>
  </inkml:definitions>
  <inkml:trace contextRef="#ctx0" brushRef="#br0">31 142 11211,'0'0'7473,"6"8"-5348,-4-4-1971,1-1 0,-1 1 0,1-1 0,0 0 0,0 0 0,1 0 0,-1-1 0,1 1 0,-1-1 0,1 0 0,0 0 0,0 0 0,0 0 0,0-1 0,0 1 0,0-1 0,0 0 0,0 0 0,1-1 0,-1 1 0,0-1 0,1 0 0,-1 0 0,0-1 0,8-1 0,5 0-65,-1 0 0,1-2 0,-1 0 0,0-1 0,0 0 0,0-2 0,17-9 0,-26 12-80,1 0 0,-2 0 0,1-1-1,-1-1 1,1 1 0,-1-1 0,8-10 0,-12 13 2,0 0 0,1-1 0,-1 1 0,-1-1 0,1 1 0,-1-1 1,1 0-1,-1 0 0,0 0 0,0 0 0,-1 0 0,1 0 0,-1 0 0,0 0 0,0 0 0,-1-4 0,1 6-9,-1 0-1,1 1 1,-1-1-1,0 1 1,0-1-1,0 1 1,0-1-1,0 1 1,0 0-1,0-1 1,0 1-1,-1 0 1,1 0-1,0 0 1,-1 0-1,1 0 1,-1 0-1,1 1 1,-1-1-1,1 0 1,-1 1-1,0-1 0,1 1 1,-1-1-1,0 1 1,1 0-1,-1 0 1,0 0-1,0 0 1,-2 0-1,-5 0-13,1 1 0,0-1 0,-1 1 0,1 1 0,-11 2 0,0 5 14,0 0 0,0 1-1,1 0 1,1 2 0,0 0 0,1 1 0,0 1 0,1 0 0,0 1 0,1 1 0,1 0 0,1 1-1,-19 32 1,27-42 10,1-1 0,0 1 0,1-1 0,0 1 1,0 0-1,0 0 0,1 0 0,0 0 0,0 0 0,0 0 0,1 8 0,1-12-10,-1 0-1,1 0 1,0 0 0,0 0 0,0 0 0,0 0 0,0 0 0,1-1 0,-1 1 0,1 0 0,0-1 0,-1 1-1,1-1 1,0 0 0,1 0 0,-1 1 0,0-1 0,1-1 0,-1 1 0,1 0 0,-1 0 0,1-1-1,0 0 1,0 0 0,0 1 0,0-1 0,4 0 0,17 5-223,1-2-1,-1-1 1,1-1-1,0-1 1,33-3 0,-24-1-2889,49-10-1,-22-2-4207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49.738"/>
    </inkml:context>
    <inkml:brush xml:id="br0">
      <inkml:brushProperty name="width" value="0.025" units="cm"/>
      <inkml:brushProperty name="height" value="0.025" units="cm"/>
    </inkml:brush>
  </inkml:definitions>
  <inkml:trace contextRef="#ctx0" brushRef="#br0">0 12 9929,'0'3'6118,"11"-3"-4516,17 0-737,17-3 95,18-2 258,10 1-322,9 1-415,0 3-353,0 0-128,-9 0-288,-10 4-1122,-13 3-768,-25-5-1954,-11 1-2530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0.071"/>
    </inkml:context>
    <inkml:brush xml:id="br0">
      <inkml:brushProperty name="width" value="0.025" units="cm"/>
      <inkml:brushProperty name="height" value="0.025" units="cm"/>
    </inkml:brush>
  </inkml:definitions>
  <inkml:trace contextRef="#ctx0" brushRef="#br0">0 9 12780,'0'0'2851,"65"7"-481,-5-7-736,14 0-225,10-6-672,-2-1-545,5 5-192,-14 2-1185,-10 0-1506,-17 0-4548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1.071"/>
    </inkml:context>
    <inkml:brush xml:id="br0">
      <inkml:brushProperty name="width" value="0.025" units="cm"/>
      <inkml:brushProperty name="height" value="0.025" units="cm"/>
    </inkml:brush>
  </inkml:definitions>
  <inkml:trace contextRef="#ctx0" brushRef="#br0">108 0 16912,'0'0'4137,"-11"12"-3432,11-12-704,-10 10 149,1 0 0,-1 1 0,2 1 0,0-1 0,0 1-1,1 1 1,1-1 0,0 1 0,-7 19 0,10-17 116,0-1 0,0 1 0,2-1-1,-1 31 1,2-42-209,0 0 0,1-1 0,-1 1-1,0 0 1,1 0 0,0 0 0,0 0-1,0-1 1,0 1 0,0 0 0,0-1 0,1 1-1,-1-1 1,1 1 0,-1-1 0,1 0-1,0 0 1,0 0 0,0 0 0,0 0 0,1 0-1,-1 0 1,1-1 0,-1 1 0,1-1 0,-1 0-1,1 1 1,0-1 0,-1-1 0,1 1-1,0 0 1,3 0 0,3 0-56,0 0-1,-1 0 1,1-1 0,-1-1-1,1 1 1,0-1 0,-1-1 0,1 1-1,-1-1 1,0-1 0,0 0-1,0 0 1,0-1 0,0 1-1,-1-2 1,1 1 0,-1-1 0,0 0-1,-1-1 1,11-10 0,-12 10-488,0 0 0,-1 0 0,0 0 0,0-1 1,-1 1-1,4-11 0,-4 8-546,0 1 0,-1 0 0,-1-1 0,1 1 0,-2-1 1,1-9-1,-1-30-6601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1.464"/>
    </inkml:context>
    <inkml:brush xml:id="br0">
      <inkml:brushProperty name="width" value="0.025" units="cm"/>
      <inkml:brushProperty name="height" value="0.025" units="cm"/>
    </inkml:brush>
  </inkml:definitions>
  <inkml:trace contextRef="#ctx0" brushRef="#br0">1 20 12139,'0'0'14094,"16"-20"-14126,9 25-417,-2 4-2337,4 1-1859,-6 2-4099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1.793"/>
    </inkml:context>
    <inkml:brush xml:id="br0">
      <inkml:brushProperty name="width" value="0.025" units="cm"/>
      <inkml:brushProperty name="height" value="0.025" units="cm"/>
    </inkml:brush>
  </inkml:definitions>
  <inkml:trace contextRef="#ctx0" brushRef="#br0">204 0 15375,'0'0'9096,"1"9"-7863,1-2-1064,-1-3-110,-1-1 0,1 1 0,0 0 0,-1 0 0,0 0-1,0-1 1,0 1 0,0 0 0,0 0 0,-1 0-1,0-1 1,0 1 0,0 0 0,0 0 0,0-1 0,-1 1-1,-3 5 1,-8 4-12,0-1 1,-1-1-1,-30 20 0,34-25 46,-1 1 0,1 0 0,0 0 0,0 1 0,1 1 0,0 0 0,0 0 0,1 0 0,0 1 0,-6 12 0,13-21-76,1-1 0,-1 1 0,1 0 0,-1-1 0,1 1 0,0 0 0,-1-1 0,1 1 0,0 0 0,0 0 0,-1-1-1,1 1 1,0 0 0,0 0 0,0 0 0,0-1 0,0 1 0,0 0 0,0 0 0,1 0 0,-1-1 0,0 1 0,0 0 0,0 0 0,1-1 0,-1 1 0,0 0 0,1-1 0,-1 1 0,1 0 0,-1-1 0,1 1 0,-1-1 0,1 1 0,-1-1-1,1 1 1,0-1 0,-1 1 0,1-1 0,0 1 0,-1-1 0,1 0 0,0 1 0,0-1 0,-1 0 0,1 0 0,0 1 0,1-1 0,44 0 462,-32-1-428,17-2 224,0-1 0,53-15 0,11-1-3117,-30 14-6202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2.126"/>
    </inkml:context>
    <inkml:brush xml:id="br0">
      <inkml:brushProperty name="width" value="0.025" units="cm"/>
      <inkml:brushProperty name="height" value="0.025" units="cm"/>
    </inkml:brush>
  </inkml:definitions>
  <inkml:trace contextRef="#ctx0" brushRef="#br0">86 0 6534,'0'0'16715,"-1"10"-15151,-3 9-1191,-1-1 1,-1-1-1,0 1 0,-11 20 1,8-20-261,1 1 0,1 1 1,0-1-1,2 1 0,-5 26 0,10-45-102,0 0-1,0 0 0,0 0 1,0 0-1,0 0 1,0 0-1,0 0 1,0 0-1,0 0 0,1 0 1,-1 0-1,0 0 1,1 0-1,-1 0 0,1 0 1,-1 0-1,1-1 1,-1 1-1,1 0 0,0 0 1,-1 0-1,1-1 1,0 1-1,0 0 1,-1-1-1,1 1 0,0-1 1,1 1-1,1 0 9,0 0 0,0 0 0,0 0 0,0-1 0,0 1-1,0-1 1,0 0 0,0 0 0,5-1 0,4-1-8,0 0-1,-1-1 1,1 0 0,13-6 0,-2-1-953,-1-1 1,0-1-1,28-20 1,-41 25-1047,0 0 1,-1-1 0,0 0 0,-1 0-1,13-18 1,-4 1-6896</inkml:trace>
  <inkml:trace contextRef="#ctx0" brushRef="#br0" timeOffset="1">286 85 6054,'0'0'6438,"-53"46"-3075,24-18-352,4 8-609,0 3-576,5-1-289,6 0-576,9-4-737,5-3-160,0-8-31,10-6-674,10-9-2178,0-5-1409,-6-3-3779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2.453"/>
    </inkml:context>
    <inkml:brush xml:id="br0">
      <inkml:brushProperty name="width" value="0.025" units="cm"/>
      <inkml:brushProperty name="height" value="0.025" units="cm"/>
    </inkml:brush>
  </inkml:definitions>
  <inkml:trace contextRef="#ctx0" brushRef="#br0">190 1 12780,'0'0'8905,"-57"55"-5895,28-29-1280,2 2-833,4 1-577,5-3-224,2-3-64,4-4-192,6-8-769,4-5-768,2-15-6727,0-13 2722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2.812"/>
    </inkml:context>
    <inkml:brush xml:id="br0">
      <inkml:brushProperty name="width" value="0.025" units="cm"/>
      <inkml:brushProperty name="height" value="0.025" units="cm"/>
    </inkml:brush>
  </inkml:definitions>
  <inkml:trace contextRef="#ctx0" brushRef="#br0">131 0 15567,'-10'2'2429,"2"0"-1893,0 1-1,0-1 1,1 1 0,-1 1 0,1-1 0,0 1 0,0 1 0,-10 7 0,13-9-302,0 0 1,1 1-1,-1-1 1,1 1-1,0 0 1,0-1-1,1 1 1,-1 1-1,1-1 1,0 0-1,0 1 0,0-1 1,0 1-1,1-1 1,0 1-1,0 0 1,0-1-1,0 9 1,1-12-204,0 0 0,1 1 0,-1-1 1,0 0-1,0 1 0,1-1 0,-1 0 0,0 0 0,1 0 1,0 1-1,-1-1 0,1 0 0,0 0 0,-1 0 1,1 0-1,0 0 0,0 0 0,0 0 0,0 0 0,0-1 1,0 1-1,0 0 0,1 0 0,2 1 5,-1 0-1,1-1 0,0 1 1,0-1-1,0 0 1,0 0-1,6 0 0,6 0 13,1-1 0,28-3-1,-33 1-41,1 0 0,-1-1 0,-1-1 0,1 1 1,0-2-1,-1 0 0,0 0 0,0-1 0,-1 0 0,1-1 0,-1 0 0,-1-1 0,1 0 0,8-10 0,-17 17-7,0 0 0,0 0 0,0 0 0,0-1 0,0 1 0,0 0 0,0-1 0,-1 1 0,1 0 0,0-1 0,-1 1 0,1-1 0,-1 1 0,1-1 0,-1 0 1,0 1-1,0-1 0,0 1 0,0-3 0,0 3-1,-1 0 0,1 0-1,-1 0 1,0 0 0,1 1 0,-1-1 0,1 0 0,-1 0 0,0 1 0,0-1 0,0 0 0,1 1 0,-1-1 0,0 1 0,0-1 0,0 1 0,0 0 0,0-1 0,0 1-1,0 0 1,0-1 0,-1 1 0,-5-1-12,1 1 0,-1-1-1,1 1 1,-1 0 0,0 1-1,1 0 1,-13 2-1,8 1-108,0 0-1,0 1 1,0 0-1,1 0 0,0 1 1,0 1-1,0-1 0,-14 15 1,19-17-95,0 1 0,0 0 0,1 0 1,0 0-1,0 1 0,0-1 0,1 1 0,0 0 1,0 0-1,0 0 0,1 1 0,0-1 0,0 0 1,0 1-1,1 0 0,-1 9 0,2-14-130,0 0-1,0-1 0,0 1 0,0-1 0,0 1 1,0-1-1,0 1 0,1 0 0,-1-1 1,1 1-1,-1-1 0,1 1 0,0-1 0,-1 0 1,1 1-1,0-1 0,0 0 0,0 1 1,0-1-1,0 0 0,0 0 0,0 0 0,2 1 1,16 10-8066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7.094"/>
    </inkml:context>
    <inkml:brush xml:id="br0">
      <inkml:brushProperty name="width" value="0.025" units="cm"/>
      <inkml:brushProperty name="height" value="0.025" units="cm"/>
    </inkml:brush>
  </inkml:definitions>
  <inkml:trace contextRef="#ctx0" brushRef="#br0">0 153 9289,'37'-60'3753,"-36"60"-3638,-1-1 0,0 1 0,1 0 0,-1 0 1,1-1-1,-1 1 0,0 0 0,0-1 0,1 1 1,-1-1-1,0 1 0,1 0 0,-1-1 0,0 1 1,0-1-1,0 1 0,0-1 0,1 1 0,-1-1 1,0 1-1,0-1 0,0 1 0,0 0 0,0-1 0,0 1 1,0-1-1,0 1 0,0-1 0,0 1 0,-1-1 1,1 1-1,0-1 0,0 1 0,0-1 0,0 1 1,-1 0-1,1-1 0,0 1 0,-1-1 0,1 1 1,-1-1-1,1 1-89,-1 0 0,1 0 0,0 0 0,-1 0 1,1 0-1,0 0 0,-1 1 0,1-1 0,0 0 1,-1 0-1,1 0 0,0 0 0,-1 0 0,1 1 0,0-1 1,-1 0-1,1 0 0,0 1 0,0-1 0,-1 0 0,1 0 1,0 1-1,0-1 0,0 0 0,-1 1 0,1-1 1,0 0-1,0 1 0,0-1 0,0 0 0,0 1 0,-1-1 1,1 1-1,-5 120 956,5-120-973,0 1 0,0-1 0,1 0 0,-1 0-1,0 0 1,1 0 0,-1 0 0,0 0 0,1 0 0,-1 0 0,1-1 0,0 1 0,-1 0-1,1 0 1,0 0 0,-1 0 0,1-1 0,0 1 0,0 0 0,0-1 0,0 1-1,0-1 1,0 1 0,0-1 0,-1 1 0,2-1 0,-1 0 0,0 1 0,0-1 0,0 0-1,0 0 1,0 0 0,0 0 0,0 0 0,0 0 0,0 0 0,0 0 0,0 0 0,0 0-1,0 0 1,0-1 0,0 1 0,0-1 0,2 0 0,4-1 49,0 0 0,-1 0 0,1-1 0,-1 1-1,12-8 1,105-91 288,-93 74-313,-30 27-37,0-1-1,1 1 0,-1-1 0,1 1 0,-1-1 1,1 1-1,-1-1 0,1 1 0,-1-1 0,1 1 1,-1 0-1,1-1 0,0 1 0,-1 0 0,1 0 1,-1-1-1,1 1 0,0 0 0,-1 0 1,1 0-1,0 0 0,-1 0 0,1 0 0,0 0 1,-1 0-1,1 0 0,0 0 0,-1 0 0,1 0 1,0 0-1,-1 1 0,1-1 0,-1 0 0,1 0 1,0 1-1,-1-1 0,1 1 0,-1-1 0,1 0 1,-1 1-1,1-1 0,-1 1 0,1-1 0,-1 1 1,1-1-1,-1 1 0,0-1 0,1 1 0,-1 0 1,0-1-1,0 1 0,1-1 0,-1 1 0,0 0 1,9 47 90,-6-27 33,-3-19-110,0 0 1,1 0-1,0 0 1,0 1-1,-1-1 1,1 0-1,0 0 1,0 0 0,1 0-1,-1 0 1,0 0-1,1-1 1,-1 1-1,1 0 1,0-1-1,-1 1 1,1-1-1,0 0 1,0 1-1,0-1 1,0 0 0,0 0-1,3 1 1,-2-2 27,0 1 0,1-1 0,-1 0 0,1 0 1,-1 0-1,1-1 0,-1 1 0,1-1 0,-1 0 1,0 0-1,1 0 0,-1 0 0,5-3 0,8-5 95,-1-1 0,1 0 0,-2-2 0,20-17 0,3-8-90,-21 20-399,1 1-1,26-20 1,-42 35 333,-1 1-1,0 0 1,1-1 0,-1 1 0,0 0 0,1-1 0,-1 1 0,1 0-1,-1-1 1,1 1 0,-1 0 0,1 0 0,-1 0 0,1-1 0,-1 1-1,1 0 1,-1 0 0,1 0 0,-1 0 0,1 0 0,-1 0 0,1 0-1,-1 0 1,1 0 0,-1 0 0,1 0 0,-1 0 0,1 0 0,-1 1-1,1-1 1,-1 0 0,1 0 0,-1 0 0,0 1 0,1-1 0,-1 0-1,1 1 1,-1-1 0,0 0 0,1 1 0,-1-1 0,0 0 0,1 1-1,-1-1 1,0 1 0,1-1 0,-1 1 0,0-1 0,0 1 0,5 36-61,-5-34 92,0 0 0,0 0 0,0 0 0,0 1 1,1-1-1,-1 0 0,1 0 0,0 0 0,-1-1 0,1 1 0,1 0 0,-1 0 0,0 0 0,3 3 1,20 9-392,-1 0 1,-1 2-1,-1 0 1,30 32-1,-43-40 392,0 0 0,-1 0-1,0 1 1,-1 0 0,0 1-1,-1-1 1,0 1 0,0 0-1,-2 0 1,1 1 0,-1-1 0,-1 1-1,2 12 1,-2-2 434,-2-1 0,0 1 0,-1-1 0,-5 28 0,4-39-275,0-1-1,-1 0 0,1 0 0,-2 0 1,1-1-1,-1 1 0,-1-1 1,0 0-1,0 0 0,0 0 0,-1-1 1,-8 9-1,12-14-129,0 0-1,0 0 1,0 0 0,0 0-1,0-1 1,0 1-1,0-1 1,-1 1 0,1-1-1,0 0 1,-1 0 0,1 0-1,-1 0 1,1-1-1,-1 1 1,0-1 0,1 1-1,-1-1 1,0 0 0,1 0-1,-6 0 1,6-2-18,-1 1 1,0 0 0,1-1-1,-1 1 1,1-1-1,-1 0 1,1 1-1,-1-1 1,1 0-1,0-1 1,0 1-1,0 0 1,1-1 0,-1 1-1,0-1 1,-1-2-1,-3-9-29,0 1 0,1-1 0,1 0 0,0 0 0,1-1 0,-3-20 0,4 15-159,1-1 1,0 1-1,2 0 1,0 0-1,1 0 1,1 0-1,10-35 1,-9 44-23,0 1 0,1-1 0,0 1 0,1 0 0,0 0 0,1 1 0,0 0 0,0 0 0,1 0 0,0 1 0,1 0 0,-1 1 0,2 0 0,-1 0 0,12-5 0,28-15-5538,-37 17 1731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3.139"/>
    </inkml:context>
    <inkml:brush xml:id="br0">
      <inkml:brushProperty name="width" value="0.025" units="cm"/>
      <inkml:brushProperty name="height" value="0.025" units="cm"/>
    </inkml:brush>
  </inkml:definitions>
  <inkml:trace contextRef="#ctx0" brushRef="#br0">70 124 17585,'-7'9'2242,"1"-2"-1792,-35 52 3252,39-56-3499,0 0 0,0 1 0,1-1 1,-1 1-1,1-1 0,0 1 0,0-1 0,0 1 1,0-1-1,1 1 0,-1 0 0,1 0 1,0-1-1,0 1 0,0 0 0,1-1 1,1 8-1,-1-9-188,0-1 0,1 1 0,-1-1 1,1 0-1,-1 0 0,1 1 0,0-1 0,-1 0 1,1-1-1,0 1 0,0 0 0,0 0 0,0-1 1,0 1-1,0-1 0,-1 0 0,1 1 0,0-1 1,0 0-1,0 0 0,0 0 0,0-1 0,4 0 1,47-10 99,-44 8-33,-1-1 0,0 0 0,0 0 0,0-1 0,0 0-1,-1-1 1,0 1 0,0-1 0,0-1 0,-1 1 0,0-1 0,0-1-1,-1 1 1,0-1 0,0 1 0,-1-1 0,0-1 0,0 1 0,-1-1-1,0 1 1,0-1 0,-1 0 0,-1 0 0,1 0 0,-1 0 0,-1-14-1,0 20-61,-1 0-1,1 0 0,-1 0 0,0 0 0,0 0 0,0 0 1,0 1-1,-1-1 0,1 0 0,-1 1 0,1-1 0,-1 1 1,0-1-1,0 1 0,0 0 0,-1 0 0,1 0 0,0 0 1,-1 0-1,1 0 0,-1 1 0,0-1 0,1 1 0,-1 0 1,0 0-1,0 0 0,-3-1 0,-5-1-28,1 1 1,0 0-1,-1 1 0,1 0 0,-1 1 0,-17 1 0,1 11-275,26-12 171,1 0 0,-1 0 1,1 0-1,-1 0 0,1 1 1,-1-1-1,1 0 1,-1 1-1,1-1 0,-1 0 1,1 1-1,0-1 0,-1 1 1,1-1-1,0 0 0,-1 1 1,1-1-1,0 1 1,-1-1-1,1 1 0,0-1 1,0 1-1,0-1 0,-1 1 1,1 0-1,0-1 1,0 1-1,0-1 0,0 1 1,0-1-1,0 1 0,0-1 1,0 1-1,0 0 0,0-1 1,1 1-1,-1-1 1,0 1-1,0-1 0,0 1 1,1-1-1,-1 1 0,0-1 1,0 1-1,1-1 1,0 1-1,9 1-6811,10-2-5995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3.779"/>
    </inkml:context>
    <inkml:brush xml:id="br0">
      <inkml:brushProperty name="width" value="0.025" units="cm"/>
      <inkml:brushProperty name="height" value="0.025" units="cm"/>
    </inkml:brush>
  </inkml:definitions>
  <inkml:trace contextRef="#ctx0" brushRef="#br0">45 1 13741,'0'0'10250,"-35"47"-9546,26-21-31,9 4-449,0 2-224,0 0 32,5-2-32,7-3-416,3-5-897,-5-6-193,-2-5-159,-5-7-706,-8-4-5732,-15-1 1344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4.127"/>
    </inkml:context>
    <inkml:brush xml:id="br0">
      <inkml:brushProperty name="width" value="0.025" units="cm"/>
      <inkml:brushProperty name="height" value="0.025" units="cm"/>
    </inkml:brush>
  </inkml:definitions>
  <inkml:trace contextRef="#ctx0" brushRef="#br0">69 52 7623,'0'0'5285,"-59"-40"-1954,50 33-608,9 6-417,3 1-544,17 0-673,14 0-288,10 0-193,10 0-288,9 0-223,1 1-97,-2-1-481,1 0-2850,-4-4-5702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4.459"/>
    </inkml:context>
    <inkml:brush xml:id="br0">
      <inkml:brushProperty name="width" value="0.025" units="cm"/>
      <inkml:brushProperty name="height" value="0.025" units="cm"/>
    </inkml:brush>
  </inkml:definitions>
  <inkml:trace contextRef="#ctx0" brushRef="#br0">122 0 13933,'0'0'6593,"-8"0"-4116,4 1-2357,0-1 0,0 0-1,0 1 1,1 0 0,-1 0 0,0 0 0,1 0-1,-1 1 1,1-1 0,-1 1 0,1 0 0,0 0-1,0 0 1,0 1 0,0-1 0,0 1 0,0-1-1,1 1 1,-1 0 0,1 0 0,0 0 0,-1 0-1,2 1 1,-4 4 0,0 1-2,1 0-1,-1 0 1,1 0 0,1 0-1,0 1 1,0-1 0,1 1-1,0 0 1,1-1 0,0 1 0,0 14-1,1-20-96,1-1 0,-1 1 1,1-1-1,-1 1 0,1-1 0,0 0 0,0 1 0,1-1 0,-1 0 0,1 0 1,-1 1-1,1-1 0,0 0 0,0-1 0,0 1 0,1 0 0,-1-1 0,1 1 0,-1-1 1,1 0-1,0 0 0,0 0 0,0 0 0,0 0 0,0-1 0,0 1 0,1-1 0,-1 0 1,0 0-1,1 0 0,-1 0 0,1-1 0,-1 1 0,6-1 0,-1 1-130,0-1 1,0 0-1,0 0 0,0-1 0,0 0 0,0 0 1,13-4-1,-18 3-363,1 1-1,-1-1 1,1 0 0,-1 0 0,0 0 0,0-1 0,0 1 0,0-1 0,0 0-1,0 1 1,-1-1 0,1-1 0,-1 1 0,0 0 0,0 0 0,0-1 0,2-7-1,8-22-6520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4.790"/>
    </inkml:context>
    <inkml:brush xml:id="br0">
      <inkml:brushProperty name="width" value="0.025" units="cm"/>
      <inkml:brushProperty name="height" value="0.025" units="cm"/>
    </inkml:brush>
  </inkml:definitions>
  <inkml:trace contextRef="#ctx0" brushRef="#br0">1 1 15182,'0'0'10218,"37"39"-11211,-7-26-2274,-1 0-3620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5.167"/>
    </inkml:context>
    <inkml:brush xml:id="br0">
      <inkml:brushProperty name="width" value="0.025" units="cm"/>
      <inkml:brushProperty name="height" value="0.025" units="cm"/>
    </inkml:brush>
  </inkml:definitions>
  <inkml:trace contextRef="#ctx0" brushRef="#br0">174 59 4933,'0'0'8803,"0"9"-4768,2-1-3409,-1 0 0,-1-1 0,0 1-1,0 0 1,0-1 0,-1 1 0,0 0-1,-1-1 1,1 1 0,-1-1 0,-1 0-1,0 0 1,-6 13 0,-60 64 1579,52-66-2016,0 2 1,1 0-1,-17 29 1,33-49-188,-1 1 0,1-1 1,0 1-1,0-1 1,-1 1-1,1-1 0,0 1 1,0 0-1,0-1 1,0 1-1,0-1 0,-1 1 1,1 0-1,0-1 0,0 1 1,1-1-1,-1 1 1,0 0-1,0-1 0,0 1 1,0-1-1,0 1 1,1-1-1,-1 1 0,0 0 1,1-1-1,-1 1 1,0-1-1,1 1 0,-1-1 1,1 0-1,-1 1 1,0-1-1,1 1 0,-1-1 1,1 0-1,-1 1 1,1-1-1,-1 0 0,1 1 1,0-1-1,-1 0 1,1 0-1,-1 0 0,1 0 1,0 0-1,-1 1 1,1-1-1,-1 0 0,1 0 1,0 0-1,-1-1 0,1 1 1,-1 0-1,1 0 1,1 0-1,45-5 92,-43 5-95,58-11-423,108-35 0,-94 18-2627,-5-4-3566,-21 7-3911</inkml:trace>
  <inkml:trace contextRef="#ctx0" brushRef="#br0" timeOffset="1">552 12 9577,'0'0'19282,"62"4"-18801,-19-4-417,2 0-64,1 0-96,1 0-1153,-3-4-1538,-1 0-1089,-3-3-3875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5.714"/>
    </inkml:context>
    <inkml:brush xml:id="br0">
      <inkml:brushProperty name="width" value="0.025" units="cm"/>
      <inkml:brushProperty name="height" value="0.025" units="cm"/>
    </inkml:brush>
  </inkml:definitions>
  <inkml:trace contextRef="#ctx0" brushRef="#br0">81 0 4164,'0'0'19255,"-6"11"-18181,-11 17-281,-20 49 0,33-69-722,1 0 0,0 0 0,0 0 1,1 1-1,0-1 0,1 1 0,0 0 1,0-1-1,1 1 0,0 0 0,0 0 1,1-1-1,2 12 0,-2-18-60,1 1 0,-1 0 0,1-1 0,0 0 0,0 1 0,0-1 0,0 0 0,0 0-1,1 0 1,-1-1 0,0 1 0,1 0 0,-1-1 0,1 1 0,0-1 0,-1 0 0,1 0 0,0 0-1,0 0 1,0-1 0,0 1 0,0-1 0,0 0 0,0 0 0,0 0 0,0 0 0,5-1 0,-2 1-69,0-1 0,0 1 1,-1-1-1,1-1 0,0 1 1,0-1-1,-1 0 0,1 0 1,-1-1-1,0 1 0,0-1 1,0 0-1,7-6 0,-9 6-503,0-1 0,0 0-1,0 1 1,0-1 0,0-1-1,-1 1 1,0 0 0,0-1-1,0 1 1,0-1 0,-1 1-1,2-7 1,-1-31-7441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6.062"/>
    </inkml:context>
    <inkml:brush xml:id="br0">
      <inkml:brushProperty name="width" value="0.025" units="cm"/>
      <inkml:brushProperty name="height" value="0.025" units="cm"/>
    </inkml:brush>
  </inkml:definitions>
  <inkml:trace contextRef="#ctx0" brushRef="#br0">1 0 14958,'0'0'11499,"50"8"-11147,-13 5-288,-1 2-128,1-1-1857,-6 0-2372,-8-2-5284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6.392"/>
    </inkml:context>
    <inkml:brush xml:id="br0">
      <inkml:brushProperty name="width" value="0.025" units="cm"/>
      <inkml:brushProperty name="height" value="0.025" units="cm"/>
    </inkml:brush>
  </inkml:definitions>
  <inkml:trace contextRef="#ctx0" brushRef="#br0">0 252 7751,'0'0'17548,"13"-4"-16801,-1 0-716,0-1 0,-1 0 0,1-1 0,-1 0 0,0-1 0,-1 0 0,0-1 0,0 0 0,16-17 0,-13 12-30,-2-1 0,0 0 0,0 0 0,-2-1 1,0 0-1,0-1 0,-2 0 0,12-34 0,-36 111 18,9-32 23,0 0 0,2 0 0,-6 59 0,12-78-116,0-2-275,-1-1 0,1 0 1,1 0-1,0 0 0,1 9 0,-1-14 214,-1-1 0,1 1 0,-1-1-1,1 1 1,0-1 0,0 1 0,-1-1 0,1 0 0,0 1 0,0-1 0,0 0-1,0 0 1,1 0 0,-1 0 0,0 0 0,0 0 0,1 0 0,-1 0 0,1 0-1,-1-1 1,1 1 0,-1 0 0,1-1 0,-1 0 0,1 1 0,-1-1 0,1 0-1,2 1 1,11-1-5694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6.813"/>
    </inkml:context>
    <inkml:brush xml:id="br0">
      <inkml:brushProperty name="width" value="0.025" units="cm"/>
      <inkml:brushProperty name="height" value="0.025" units="cm"/>
    </inkml:brush>
  </inkml:definitions>
  <inkml:trace contextRef="#ctx0" brushRef="#br0">20 33 4901,'0'0'14200,"6"-8"-13885,9-9-231,-8 9 184,-31 31 1750,9-12-716,7-5 525,17-4-3712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6:50:17.428"/>
    </inkml:context>
    <inkml:brush xml:id="br0">
      <inkml:brushProperty name="width" value="0.025" units="cm"/>
      <inkml:brushProperty name="height" value="0.025" units="cm"/>
    </inkml:brush>
  </inkml:definitions>
  <inkml:trace contextRef="#ctx0" brushRef="#br0">1 169 4484,'0'0'6695,"44"-52"-5318,-4 42-96,10-5-320,10-1-673,8-7-416,5-1-2755,-1-5-4419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7.404"/>
    </inkml:context>
    <inkml:brush xml:id="br0">
      <inkml:brushProperty name="width" value="0.025" units="cm"/>
      <inkml:brushProperty name="height" value="0.025" units="cm"/>
    </inkml:brush>
  </inkml:definitions>
  <inkml:trace contextRef="#ctx0" brushRef="#br0">81 1 9641,'0'0'14350,"-4"9"-13491,-17 34-196,12-27-498,1 0 1,0 0-1,1 1 1,1 0-1,0 0 0,2 1 1,-4 21-1,8-37-154,1 0-1,-1-1 1,1 1 0,-1 0-1,1-1 1,0 1 0,0-1-1,-1 1 1,1-1 0,0 1-1,0-1 1,1 1 0,-1-1-1,0 0 1,0 0 0,1 0-1,-1 0 1,0 0 0,1 0-1,-1 0 1,1 0 0,0 0-1,-1-1 1,1 1 0,-1-1-1,1 1 1,0-1 0,0 1-1,-1-1 1,1 0 0,0 0-1,-1 0 1,1 0 0,0 0-1,2-1 1,7 1-321,-1-1-1,0 0 1,0 0-1,0-1 1,11-4-1,-10 2-1232,0-1-1,-1 0 1,1 0-1,-1-2 1,-1 1 0,1-1-1,15-16 1,1-2-4228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7.766"/>
    </inkml:context>
    <inkml:brush xml:id="br0">
      <inkml:brushProperty name="width" value="0.025" units="cm"/>
      <inkml:brushProperty name="height" value="0.025" units="cm"/>
    </inkml:brush>
  </inkml:definitions>
  <inkml:trace contextRef="#ctx0" brushRef="#br0">108 1 1441,'0'0'15567,"-45"17"-13197,31 4-736,-1 8-609,3 2-353,1 5-255,6-1-257,-1-1-96,6-4-64,0-7 32,4-3-1057,7-10-1537,-1-7-2563,-1-3-7239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8.112"/>
    </inkml:context>
    <inkml:brush xml:id="br0">
      <inkml:brushProperty name="width" value="0.025" units="cm"/>
      <inkml:brushProperty name="height" value="0.025" units="cm"/>
    </inkml:brush>
  </inkml:definitions>
  <inkml:trace contextRef="#ctx0" brushRef="#br0">229 1 12780,'0'0'8552,"-5"73"-7495,-17-38-288,-1 2-321,-5 2-95,1-2-65,0-2 64,-2-4-192,10-7-63,-1-6-226,11-9-1344,-2-9-1794,3 0-2723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8.460"/>
    </inkml:context>
    <inkml:brush xml:id="br0">
      <inkml:brushProperty name="width" value="0.025" units="cm"/>
      <inkml:brushProperty name="height" value="0.025" units="cm"/>
    </inkml:brush>
  </inkml:definitions>
  <inkml:trace contextRef="#ctx0" brushRef="#br0">86 1 8456,'0'0'4847,"-11"8"-2493,3-2-1834,0 1-1,0-1 1,1 2-1,-1-1 1,-8 14-1,13-18-396,1 1 0,0-1 0,0 0 0,0 1 0,1-1 0,-1 1 0,1 0 0,0 0 1,0-1-1,0 1 0,0 0 0,1 0 0,0 0 0,0 0 0,0 0 0,0 0 0,0 0 0,1-1 0,0 1 0,-1 0 0,2 0 0,1 6 0,-1-8-102,0 1-1,0 0 0,0-1 0,0 1 0,1-1 0,-1 1 0,1-1 0,0 0 0,0 0 0,-1 0 0,1-1 0,0 1 0,0-1 0,1 1 0,-1-1 1,0 0-1,0 0 0,1-1 0,-1 1 0,0-1 0,1 1 0,-1-1 0,1 0 0,-1-1 0,0 1 0,4-1 0,-1 1 61,0-1 0,0 0-1,-1 0 1,1 0-1,0-1 1,-1 0 0,1 0-1,-1-1 1,0 1-1,0-1 1,0 0 0,0 0-1,0-1 1,6-6-1,-9 8-48,0 0 0,0 0 0,0-1-1,0 1 1,-1-1 0,1 1 0,-1-1 0,0 1-1,0-1 1,0 0 0,0 1 0,0-1-1,-1 0 1,1 0 0,-1 0 0,0 0-1,0 0 1,0 0 0,0 0 0,0 1-1,0-1 1,-1 0 0,0 0 0,-1-5 0,0 6-9,1-1 1,-1 1 0,0-1-1,0 1 1,0 0 0,-1 0 0,1-1-1,0 2 1,-1-1 0,1 0 0,-1 0-1,0 1 1,0 0 0,1-1-1,-1 1 1,0 0 0,0 0 0,0 1-1,0-1 1,0 0 0,0 1 0,-5 0-1,4-1-236,-1 1-1,1 0 0,-1 1 0,1-1 1,0 1-1,-1 0 0,1 0 0,0 0 0,-1 0 1,1 1-1,0-1 0,0 1 0,0 0 1,0 1-1,1-1 0,-1 1 0,1-1 1,-1 1-1,1 0 0,0 0 0,0 1 1,0-1-1,0 1 0,1-1 0,0 1 1,-1 0-1,1 0 0,0 0 0,1 0 0,-1 0 1,1 1-1,0-1 0,0 0 0,0 1 1,1-1-1,-1 0 0,1 1 0,0-1 1,1 1-1,-1-1 0,1 1 0,-1-1 1,1 0-1,1 1 0,-1-1 0,3 6 1,13 15-5435</inkml:trace>
  <inkml:trace contextRef="#ctx0" brushRef="#br0" timeOffset="1">432 279 13741,'0'0'2408,"-9"1"10,0 2-2102,0 1 1,1-1-1,-1 2 1,1-1-1,0 1 1,0 0-1,1 1 1,-1-1-1,1 2 1,0-1-1,1 1 1,0 0-1,-11 15 1,8-10-63,5-7-87,0-1 1,0 1 0,1 0-1,0 0 1,0 0 0,0 1 0,1-1-1,-1 0 1,1 1 0,1 0 0,-1-1-1,0 9 1,2-14-153,0 1-1,0-1 1,0 0 0,0 1-1,1-1 1,-1 0-1,0 1 1,0-1 0,0 0-1,1 0 1,-1 1 0,0-1-1,1 0 1,-1 0-1,0 1 1,0-1 0,1 0-1,-1 0 1,0 0-1,1 0 1,-1 0 0,0 1-1,1-1 1,-1 0 0,0 0-1,1 0 1,-1 0-1,1 0 1,-1 0 0,0 0-1,1 0 1,-1 0 0,0 0-1,1-1 1,-1 1-1,0 0 1,1 0 0,-1 0-1,0 0 1,1 0 0,-1-1-1,0 1 1,1 0-1,16-8 315,-9 1-275,0 0 1,-1 0 0,1 0 0,-1-1-1,-1 0 1,0 0 0,0-1-1,-1 0 1,0 0 0,0 0-1,-1-1 1,6-16 0,-7 13-469,0 0 0,0 0 0,-1 0 0,-1 0 0,0-23 0,-1 34-217,0-1-1,-1 0 0,1 1 0,-1-1 1,1 1-1,-1-1 0,0 1 1,0-1-1,0 1 0,0-1 1,0 1-1,-1 0 0,1 0 0,-3-3 1,-6-8-9336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9.058"/>
    </inkml:context>
    <inkml:brush xml:id="br0">
      <inkml:brushProperty name="width" value="0.025" units="cm"/>
      <inkml:brushProperty name="height" value="0.025" units="cm"/>
    </inkml:brush>
  </inkml:definitions>
  <inkml:trace contextRef="#ctx0" brushRef="#br0">0 81 13004,'9'-8'5787,"-1"1"-5172,0-1 0,1 2 1,0-1-1,0 1 0,0 0 0,1 1 0,-1 0 0,2 0 0,-1 1 1,0 1-1,1 0 0,21-4 0,-27 7-520,-1 0 1,1 0-1,0 0 1,0 1-1,-1-1 1,1 1-1,0 0 1,-1 1-1,1-1 1,-1 1-1,7 3 1,-10-4-95,1 0 1,-1 0 0,1 1 0,-1-1 0,1 0 0,-1 1 0,0-1-1,1 1 1,-1-1 0,0 1 0,0 0 0,0-1 0,0 1-1,-1 0 1,1 0 0,0 0 0,-1 0 0,0 0 0,1-1 0,-1 1-1,0 0 1,0 0 0,0 0 0,0 0 0,0 0 0,0 0-1,0 0 1,-1 0 0,1 0 0,-1 0 0,0 0 0,0 1-1,-3 5 6,0 0 0,0 0 0,-1 0 0,0-1 0,0 0 0,-1 0 0,0 0 0,0 0 0,-8 6-1,-73 54 52,43-35 8,37-26-12,4-4-7,1-1 1,-1 1 0,1-1 0,0 1-1,0 0 1,-1 0 0,1 0-1,1 0 1,-1 0 0,0 1 0,0-1-1,1 0 1,0 1 0,-1 0-1,1-1 1,0 1 0,-1 3 0,4-5-23,0 0 1,0 1-1,0-2 1,0 1-1,0 0 0,1 0 1,-1-1-1,0 1 1,0-1-1,1 0 1,-1 1-1,0-1 1,0 0-1,1-1 1,-1 1-1,0 0 1,3-1-1,2 1 8,26-1-853,64-8 1,-77 5-1663,-1-1-1,25-9 1,-8 0-3545</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9.404"/>
    </inkml:context>
    <inkml:brush xml:id="br0">
      <inkml:brushProperty name="width" value="0.025" units="cm"/>
      <inkml:brushProperty name="height" value="0.025" units="cm"/>
    </inkml:brush>
  </inkml:definitions>
  <inkml:trace contextRef="#ctx0" brushRef="#br0">280 1 18097,'0'0'1409,"-60"40"994,24-14-225,-7 5-833,7 0-512,3 2-257,4-2-383,9-6-161,8-3 0,5-6-32,3-7-609,4-7-928,0-19-13710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6:59.783"/>
    </inkml:context>
    <inkml:brush xml:id="br0">
      <inkml:brushProperty name="width" value="0.025" units="cm"/>
      <inkml:brushProperty name="height" value="0.025" units="cm"/>
    </inkml:brush>
  </inkml:definitions>
  <inkml:trace contextRef="#ctx0" brushRef="#br0">109 15 16560,'0'0'1815,"-10"0"731,3 1-2149,0 0 1,1 0-1,-1 1 0,1-1 0,0 1 1,-1 1-1,1-1 0,-11 7 0,15-7-327,0-1 0,0 0 0,0 1-1,0 0 1,0-1 0,1 1 0,-1 0 0,0 0-1,1 0 1,-1 0 0,1 0 0,0 0-1,0 0 1,-1 1 0,2-1 0,-1 0-1,0 1 1,0-1 0,1 1 0,-1-1 0,1 1-1,0-1 1,0 1 0,0-1 0,0 1-1,0-1 1,0 1 0,1-1 0,-1 1-1,1-1 1,0 0 0,1 4 0,0-3-52,-1-1 1,1 1-1,0-1 1,1 1-1,-1-1 1,0 0-1,1 0 1,-1 0 0,1 0-1,-1-1 1,1 1-1,0-1 1,0 1-1,0-1 1,-1 0-1,1 0 1,1 0-1,-1-1 1,0 1-1,0-1 1,0 1-1,4-1 1,75-1 56,-78 1-58,2-1 12,-1 1 0,1-1 0,-1 0 0,0-1 0,1 0 0,-1 1 0,0-1 0,0-1 1,0 1-1,0-1 0,-1 0 0,1 0 0,-1 0 0,1-1 0,-1 0 0,0 0 1,-1 0-1,1 0 0,-1 0 0,0-1 0,0 1 0,0-1 0,0 0 0,-1 0 0,0 0 1,0 0-1,0-1 0,-1 1 0,0 0 0,0-1 0,0 1 0,0-7 0,-1 11-18,-1 0-1,1 0 1,-1 0-1,1-1 1,-1 1-1,1 0 1,-1 0-1,0 0 0,0 0 1,1 0-1,-1 0 1,0 0-1,0 0 1,0 1-1,0-1 1,0 0-1,0 0 0,0 1 1,-1-1-1,1 1 1,0-1-1,0 1 1,0-1-1,-1 1 1,1 0-1,0-1 0,0 1 1,-1 0-1,1 0 1,0 0-1,0 0 1,-1 0-1,1 0 1,0 1-1,-1-1 1,-1 1-1,-3 0-14,-1-1 0,1 1 0,0 1-1,0-1 1,0 1 0,-11 5 0,9-2-17,0 1 0,1 0 0,-1 0 0,1 1 0,1-1 0,-1 1 1,1 1-1,1 0 0,-1-1 0,1 2 0,-4 9 0,8-16-189,-1 2-1,1-1 1,0 0 0,0 0 0,0 0 0,1 0-1,-1 1 1,1-1 0,0 0 0,0 1 0,0-1 0,0 0-1,1 0 1,1 7 0,-1-7-251,0-1 0,1 1 1,-1-1-1,1 1 0,0-1 0,0 0 0,0 0 1,0 1-1,0-1 0,0-1 0,0 1 1,1 0-1,-1 0 0,1-1 0,-1 0 0,1 1 1,0-1-1,0 0 0,4 1 0,26 7-6553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00.146"/>
    </inkml:context>
    <inkml:brush xml:id="br0">
      <inkml:brushProperty name="width" value="0.025" units="cm"/>
      <inkml:brushProperty name="height" value="0.025" units="cm"/>
    </inkml:brush>
  </inkml:definitions>
  <inkml:trace contextRef="#ctx0" brushRef="#br0">109 134 11082,'0'0'6588,"-10"9"-4463,4-3-1948,-53 54 2444,55-56-2360,1 0 0,0 0 0,0 1 0,0-1 1,0 1-1,1-1 0,-1 1 0,1 0 1,0 0-1,1 0 0,0 0 0,-1 1 0,1-1 1,1 0-1,-1 7 0,1-12-236,1 1 0,-1-1 0,0 1-1,0-1 1,1 0 0,-1 1 0,0-1 0,1 1 0,-1-1-1,1 0 1,-1 1 0,1-1 0,-1 0 0,0 1 0,1-1 0,-1 0-1,1 0 1,-1 1 0,1-1 0,-1 0 0,1 0 0,0 0-1,-1 0 1,1 0 0,-1 0 0,1 0 0,-1 0 0,1 0 0,-1 0-1,1 0 1,-1 0 0,1 0 0,-1 0 0,1-1 0,-1 1-1,1 0 1,-1 0 0,1 0 0,-1-1 0,1 1 0,-1 0 0,1-1-1,-1 1 1,0 0 0,1-1 0,-1 1 0,1-1 0,-1 0-1,24-18 531,-14 6-419,-1 0-1,-1-1 1,0 0-1,-1-1 1,-1 1-1,0-1 1,6-26-1,-10 34-151,-1 0 0,0 0 0,0 1 1,-1-1-1,0 0 0,0 0 0,-1 0 0,0 0 0,-2-8 0,2 12-108,0-1 0,0 1 0,-1 0 0,1 0 0,-1 0 0,0-1 0,0 2 0,0-1 0,-1 0 0,1 0 0,-1 1 0,1-1 0,-1 1 0,0 0 0,0 0 1,0 0-1,0 0 0,-5-2 0,-5 0-5583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00.476"/>
    </inkml:context>
    <inkml:brush xml:id="br0">
      <inkml:brushProperty name="width" value="0.025" units="cm"/>
      <inkml:brushProperty name="height" value="0.025" units="cm"/>
    </inkml:brush>
  </inkml:definitions>
  <inkml:trace contextRef="#ctx0" brushRef="#br0">238 0 13869,'0'0'4645,"57"44"-2147,-32-19-704,-5 13 31,1 4-608,-8 8-576,-4 2-385,-9 5-160,-11 1-96,-12-1 32,-15 3-32,-8 0-32,-11 2-352,-6-5-1506,-8-3-1089,-3-10-2754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1T07:37:00.821"/>
    </inkml:context>
    <inkml:brush xml:id="br0">
      <inkml:brushProperty name="width" value="0.025" units="cm"/>
      <inkml:brushProperty name="height" value="0.025" units="cm"/>
    </inkml:brush>
  </inkml:definitions>
  <inkml:trace contextRef="#ctx0" brushRef="#br0">217 48 6182,'0'0'2856,"5"-8"-881,14-27 59,-20 35-1989,1 1 0,0-1 0,0 0 0,0 0 0,-1 0 0,1 0 0,0 0 0,0 0 0,0 0 0,-1 0 1,1 0-1,0 0 0,0 0 0,0 0 0,-1-1 0,1 1 0,0 0 0,0 0 0,0 0 0,-1 0 0,1 0 0,0 0 0,0 0 0,0-1 0,0 1 0,-1 0 0,1 0 0,0 0 0,0 0 0,0 0 0,0-1 0,0 1 1,0 0-1,-1 0 0,1 0 0,0-1 0,0 1 0,0 0 0,0 0 0,0 0 0,0-1 0,0 1 0,0 0 0,0 0 0,0-1 0,0 1 61,-12 9 281,0 0-1,1 1 1,1 0-1,0 1 1,0 0 0,-15 24-1,5-5 719,-26 56 1,31-53-736,2 1 0,1 1 0,2-1 0,2 2 0,1-1 0,1 1 0,2 0 0,2 0 0,2 45 0,2-59-433,1 0 0,1 0 0,0-1 0,2 1-1,0-1 1,2 0 0,10 21 0,-11-28-284,1-1 0,0 1 1,1-2-1,1 1 0,0-1 0,1 0 1,0-1-1,1-1 0,0 0 0,22 15 0,33 9-4986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16.04.2024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16.04.2024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16.04.2024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customXml" Target="../ink/ink1282.xml"/><Relationship Id="rId21" Type="http://schemas.openxmlformats.org/officeDocument/2006/relationships/customXml" Target="../ink/ink1234.xml"/><Relationship Id="rId42" Type="http://schemas.openxmlformats.org/officeDocument/2006/relationships/image" Target="../media/image1109.png"/><Relationship Id="rId63" Type="http://schemas.openxmlformats.org/officeDocument/2006/relationships/customXml" Target="../ink/ink1255.xml"/><Relationship Id="rId84" Type="http://schemas.openxmlformats.org/officeDocument/2006/relationships/image" Target="../media/image1130.png"/><Relationship Id="rId138" Type="http://schemas.openxmlformats.org/officeDocument/2006/relationships/image" Target="../media/image2804.png"/><Relationship Id="rId159" Type="http://schemas.openxmlformats.org/officeDocument/2006/relationships/customXml" Target="../ink/ink1303.xml"/><Relationship Id="rId170" Type="http://schemas.openxmlformats.org/officeDocument/2006/relationships/image" Target="../media/image2820.png"/><Relationship Id="rId191" Type="http://schemas.openxmlformats.org/officeDocument/2006/relationships/customXml" Target="../ink/ink1319.xml"/><Relationship Id="rId107" Type="http://schemas.openxmlformats.org/officeDocument/2006/relationships/customXml" Target="../ink/ink1277.xml"/><Relationship Id="rId11" Type="http://schemas.openxmlformats.org/officeDocument/2006/relationships/customXml" Target="../ink/ink1229.xml"/><Relationship Id="rId32" Type="http://schemas.openxmlformats.org/officeDocument/2006/relationships/image" Target="../media/image1104.png"/><Relationship Id="rId53" Type="http://schemas.openxmlformats.org/officeDocument/2006/relationships/customXml" Target="../ink/ink1250.xml"/><Relationship Id="rId74" Type="http://schemas.openxmlformats.org/officeDocument/2006/relationships/image" Target="../media/image1125.png"/><Relationship Id="rId128" Type="http://schemas.openxmlformats.org/officeDocument/2006/relationships/image" Target="../media/image1151.png"/><Relationship Id="rId149" Type="http://schemas.openxmlformats.org/officeDocument/2006/relationships/customXml" Target="../ink/ink1298.xml"/><Relationship Id="rId5" Type="http://schemas.openxmlformats.org/officeDocument/2006/relationships/customXml" Target="../ink/ink1226.xml"/><Relationship Id="rId95" Type="http://schemas.openxmlformats.org/officeDocument/2006/relationships/customXml" Target="../ink/ink1271.xml"/><Relationship Id="rId160" Type="http://schemas.openxmlformats.org/officeDocument/2006/relationships/image" Target="../media/image2815.png"/><Relationship Id="rId181" Type="http://schemas.openxmlformats.org/officeDocument/2006/relationships/customXml" Target="../ink/ink1314.xml"/><Relationship Id="rId22" Type="http://schemas.openxmlformats.org/officeDocument/2006/relationships/image" Target="../media/image1099.png"/><Relationship Id="rId43" Type="http://schemas.openxmlformats.org/officeDocument/2006/relationships/customXml" Target="../ink/ink1245.xml"/><Relationship Id="rId64" Type="http://schemas.openxmlformats.org/officeDocument/2006/relationships/image" Target="../media/image1120.png"/><Relationship Id="rId118" Type="http://schemas.openxmlformats.org/officeDocument/2006/relationships/image" Target="../media/image1147.png"/><Relationship Id="rId139" Type="http://schemas.openxmlformats.org/officeDocument/2006/relationships/customXml" Target="../ink/ink1293.xml"/><Relationship Id="rId85" Type="http://schemas.openxmlformats.org/officeDocument/2006/relationships/customXml" Target="../ink/ink1266.xml"/><Relationship Id="rId150" Type="http://schemas.openxmlformats.org/officeDocument/2006/relationships/image" Target="../media/image2810.png"/><Relationship Id="rId171" Type="http://schemas.openxmlformats.org/officeDocument/2006/relationships/customXml" Target="../ink/ink1309.xml"/><Relationship Id="rId192" Type="http://schemas.openxmlformats.org/officeDocument/2006/relationships/image" Target="../media/image2831.png"/><Relationship Id="rId12" Type="http://schemas.openxmlformats.org/officeDocument/2006/relationships/image" Target="../media/image10940.png"/><Relationship Id="rId33" Type="http://schemas.openxmlformats.org/officeDocument/2006/relationships/customXml" Target="../ink/ink1240.xml"/><Relationship Id="rId108" Type="http://schemas.openxmlformats.org/officeDocument/2006/relationships/image" Target="../media/image1142.png"/><Relationship Id="rId129" Type="http://schemas.openxmlformats.org/officeDocument/2006/relationships/customXml" Target="../ink/ink1288.xml"/><Relationship Id="rId54" Type="http://schemas.openxmlformats.org/officeDocument/2006/relationships/image" Target="../media/image1115.png"/><Relationship Id="rId75" Type="http://schemas.openxmlformats.org/officeDocument/2006/relationships/customXml" Target="../ink/ink1261.xml"/><Relationship Id="rId96" Type="http://schemas.openxmlformats.org/officeDocument/2006/relationships/image" Target="../media/image1136.png"/><Relationship Id="rId140" Type="http://schemas.openxmlformats.org/officeDocument/2006/relationships/image" Target="../media/image2805.png"/><Relationship Id="rId161" Type="http://schemas.openxmlformats.org/officeDocument/2006/relationships/customXml" Target="../ink/ink1304.xml"/><Relationship Id="rId182" Type="http://schemas.openxmlformats.org/officeDocument/2006/relationships/image" Target="../media/image2826.png"/><Relationship Id="rId6" Type="http://schemas.openxmlformats.org/officeDocument/2006/relationships/image" Target="../media/image10910.png"/><Relationship Id="rId23" Type="http://schemas.openxmlformats.org/officeDocument/2006/relationships/customXml" Target="../ink/ink1235.xml"/><Relationship Id="rId119" Type="http://schemas.openxmlformats.org/officeDocument/2006/relationships/customXml" Target="../ink/ink1283.xml"/><Relationship Id="rId44" Type="http://schemas.openxmlformats.org/officeDocument/2006/relationships/image" Target="../media/image1110.png"/><Relationship Id="rId65" Type="http://schemas.openxmlformats.org/officeDocument/2006/relationships/customXml" Target="../ink/ink1256.xml"/><Relationship Id="rId86" Type="http://schemas.openxmlformats.org/officeDocument/2006/relationships/image" Target="../media/image1131.png"/><Relationship Id="rId130" Type="http://schemas.openxmlformats.org/officeDocument/2006/relationships/image" Target="../media/image2529.png"/><Relationship Id="rId151" Type="http://schemas.openxmlformats.org/officeDocument/2006/relationships/customXml" Target="../ink/ink1299.xml"/><Relationship Id="rId172" Type="http://schemas.openxmlformats.org/officeDocument/2006/relationships/image" Target="../media/image2821.png"/><Relationship Id="rId193" Type="http://schemas.openxmlformats.org/officeDocument/2006/relationships/customXml" Target="../ink/ink1320.xml"/><Relationship Id="rId13" Type="http://schemas.openxmlformats.org/officeDocument/2006/relationships/customXml" Target="../ink/ink1230.xml"/><Relationship Id="rId109" Type="http://schemas.openxmlformats.org/officeDocument/2006/relationships/customXml" Target="../ink/ink1278.xml"/><Relationship Id="rId34" Type="http://schemas.openxmlformats.org/officeDocument/2006/relationships/image" Target="../media/image1105.png"/><Relationship Id="rId55" Type="http://schemas.openxmlformats.org/officeDocument/2006/relationships/customXml" Target="../ink/ink1251.xml"/><Relationship Id="rId76" Type="http://schemas.openxmlformats.org/officeDocument/2006/relationships/image" Target="../media/image1126.png"/><Relationship Id="rId97" Type="http://schemas.openxmlformats.org/officeDocument/2006/relationships/customXml" Target="../ink/ink1272.xml"/><Relationship Id="rId120" Type="http://schemas.openxmlformats.org/officeDocument/2006/relationships/image" Target="../media/image45.png"/><Relationship Id="rId141" Type="http://schemas.openxmlformats.org/officeDocument/2006/relationships/customXml" Target="../ink/ink1294.xml"/><Relationship Id="rId7" Type="http://schemas.openxmlformats.org/officeDocument/2006/relationships/customXml" Target="../ink/ink1227.xml"/><Relationship Id="rId71" Type="http://schemas.openxmlformats.org/officeDocument/2006/relationships/customXml" Target="../ink/ink1259.xml"/><Relationship Id="rId92" Type="http://schemas.openxmlformats.org/officeDocument/2006/relationships/image" Target="../media/image1134.png"/><Relationship Id="rId162" Type="http://schemas.openxmlformats.org/officeDocument/2006/relationships/image" Target="../media/image2816.png"/><Relationship Id="rId183" Type="http://schemas.openxmlformats.org/officeDocument/2006/relationships/customXml" Target="../ink/ink1315.xml"/><Relationship Id="rId2" Type="http://schemas.openxmlformats.org/officeDocument/2006/relationships/notesSlide" Target="../notesSlides/notesSlide10.xml"/><Relationship Id="rId29" Type="http://schemas.openxmlformats.org/officeDocument/2006/relationships/customXml" Target="../ink/ink1238.xml"/><Relationship Id="rId24" Type="http://schemas.openxmlformats.org/officeDocument/2006/relationships/image" Target="../media/image1100.png"/><Relationship Id="rId40" Type="http://schemas.openxmlformats.org/officeDocument/2006/relationships/image" Target="../media/image1108.png"/><Relationship Id="rId45" Type="http://schemas.openxmlformats.org/officeDocument/2006/relationships/customXml" Target="../ink/ink1246.xml"/><Relationship Id="rId66" Type="http://schemas.openxmlformats.org/officeDocument/2006/relationships/image" Target="../media/image1121.png"/><Relationship Id="rId87" Type="http://schemas.openxmlformats.org/officeDocument/2006/relationships/customXml" Target="../ink/ink1267.xml"/><Relationship Id="rId110" Type="http://schemas.openxmlformats.org/officeDocument/2006/relationships/image" Target="../media/image1143.png"/><Relationship Id="rId115" Type="http://schemas.openxmlformats.org/officeDocument/2006/relationships/customXml" Target="../ink/ink1281.xml"/><Relationship Id="rId131" Type="http://schemas.openxmlformats.org/officeDocument/2006/relationships/customXml" Target="../ink/ink1289.xml"/><Relationship Id="rId136" Type="http://schemas.openxmlformats.org/officeDocument/2006/relationships/image" Target="../media/image2803.png"/><Relationship Id="rId157" Type="http://schemas.openxmlformats.org/officeDocument/2006/relationships/customXml" Target="../ink/ink1302.xml"/><Relationship Id="rId178" Type="http://schemas.openxmlformats.org/officeDocument/2006/relationships/image" Target="../media/image2824.png"/><Relationship Id="rId61" Type="http://schemas.openxmlformats.org/officeDocument/2006/relationships/customXml" Target="../ink/ink1254.xml"/><Relationship Id="rId82" Type="http://schemas.openxmlformats.org/officeDocument/2006/relationships/image" Target="../media/image1129.png"/><Relationship Id="rId152" Type="http://schemas.openxmlformats.org/officeDocument/2006/relationships/image" Target="../media/image2811.png"/><Relationship Id="rId173" Type="http://schemas.openxmlformats.org/officeDocument/2006/relationships/customXml" Target="../ink/ink1310.xml"/><Relationship Id="rId194" Type="http://schemas.openxmlformats.org/officeDocument/2006/relationships/customXml" Target="../ink/ink1321.xml"/><Relationship Id="rId19" Type="http://schemas.openxmlformats.org/officeDocument/2006/relationships/customXml" Target="../ink/ink1233.xml"/><Relationship Id="rId14" Type="http://schemas.openxmlformats.org/officeDocument/2006/relationships/image" Target="../media/image1095.png"/><Relationship Id="rId30" Type="http://schemas.openxmlformats.org/officeDocument/2006/relationships/image" Target="../media/image1103.png"/><Relationship Id="rId35" Type="http://schemas.openxmlformats.org/officeDocument/2006/relationships/customXml" Target="../ink/ink1241.xml"/><Relationship Id="rId56" Type="http://schemas.openxmlformats.org/officeDocument/2006/relationships/image" Target="../media/image1116.png"/><Relationship Id="rId77" Type="http://schemas.openxmlformats.org/officeDocument/2006/relationships/customXml" Target="../ink/ink1262.xml"/><Relationship Id="rId100" Type="http://schemas.openxmlformats.org/officeDocument/2006/relationships/image" Target="../media/image1138.png"/><Relationship Id="rId105" Type="http://schemas.openxmlformats.org/officeDocument/2006/relationships/customXml" Target="../ink/ink1276.xml"/><Relationship Id="rId126" Type="http://schemas.openxmlformats.org/officeDocument/2006/relationships/image" Target="../media/image1150.png"/><Relationship Id="rId147" Type="http://schemas.openxmlformats.org/officeDocument/2006/relationships/customXml" Target="../ink/ink1297.xml"/><Relationship Id="rId168" Type="http://schemas.openxmlformats.org/officeDocument/2006/relationships/image" Target="../media/image2819.png"/><Relationship Id="rId8" Type="http://schemas.openxmlformats.org/officeDocument/2006/relationships/image" Target="../media/image10920.png"/><Relationship Id="rId51" Type="http://schemas.openxmlformats.org/officeDocument/2006/relationships/customXml" Target="../ink/ink1249.xml"/><Relationship Id="rId72" Type="http://schemas.openxmlformats.org/officeDocument/2006/relationships/image" Target="../media/image1124.png"/><Relationship Id="rId93" Type="http://schemas.openxmlformats.org/officeDocument/2006/relationships/customXml" Target="../ink/ink1270.xml"/><Relationship Id="rId98" Type="http://schemas.openxmlformats.org/officeDocument/2006/relationships/image" Target="../media/image1137.png"/><Relationship Id="rId121" Type="http://schemas.openxmlformats.org/officeDocument/2006/relationships/customXml" Target="../ink/ink1284.xml"/><Relationship Id="rId142" Type="http://schemas.openxmlformats.org/officeDocument/2006/relationships/image" Target="../media/image2806.png"/><Relationship Id="rId163" Type="http://schemas.openxmlformats.org/officeDocument/2006/relationships/customXml" Target="../ink/ink1305.xml"/><Relationship Id="rId184" Type="http://schemas.openxmlformats.org/officeDocument/2006/relationships/image" Target="../media/image2827.png"/><Relationship Id="rId189" Type="http://schemas.openxmlformats.org/officeDocument/2006/relationships/customXml" Target="../ink/ink1318.xml"/><Relationship Id="rId3" Type="http://schemas.openxmlformats.org/officeDocument/2006/relationships/customXml" Target="../ink/ink1225.xml"/><Relationship Id="rId25" Type="http://schemas.openxmlformats.org/officeDocument/2006/relationships/customXml" Target="../ink/ink1236.xml"/><Relationship Id="rId46" Type="http://schemas.openxmlformats.org/officeDocument/2006/relationships/image" Target="../media/image1111.png"/><Relationship Id="rId67" Type="http://schemas.openxmlformats.org/officeDocument/2006/relationships/customXml" Target="../ink/ink1257.xml"/><Relationship Id="rId116" Type="http://schemas.openxmlformats.org/officeDocument/2006/relationships/image" Target="../media/image1146.png"/><Relationship Id="rId137" Type="http://schemas.openxmlformats.org/officeDocument/2006/relationships/customXml" Target="../ink/ink1292.xml"/><Relationship Id="rId158" Type="http://schemas.openxmlformats.org/officeDocument/2006/relationships/image" Target="../media/image2814.png"/><Relationship Id="rId20" Type="http://schemas.openxmlformats.org/officeDocument/2006/relationships/image" Target="../media/image1098.png"/><Relationship Id="rId41" Type="http://schemas.openxmlformats.org/officeDocument/2006/relationships/customXml" Target="../ink/ink1244.xml"/><Relationship Id="rId62" Type="http://schemas.openxmlformats.org/officeDocument/2006/relationships/image" Target="../media/image1119.png"/><Relationship Id="rId83" Type="http://schemas.openxmlformats.org/officeDocument/2006/relationships/customXml" Target="../ink/ink1265.xml"/><Relationship Id="rId88" Type="http://schemas.openxmlformats.org/officeDocument/2006/relationships/image" Target="../media/image1132.png"/><Relationship Id="rId111" Type="http://schemas.openxmlformats.org/officeDocument/2006/relationships/customXml" Target="../ink/ink1279.xml"/><Relationship Id="rId132" Type="http://schemas.openxmlformats.org/officeDocument/2006/relationships/image" Target="../media/image2801.png"/><Relationship Id="rId153" Type="http://schemas.openxmlformats.org/officeDocument/2006/relationships/customXml" Target="../ink/ink1300.xml"/><Relationship Id="rId174" Type="http://schemas.openxmlformats.org/officeDocument/2006/relationships/image" Target="../media/image2822.png"/><Relationship Id="rId179" Type="http://schemas.openxmlformats.org/officeDocument/2006/relationships/customXml" Target="../ink/ink1313.xml"/><Relationship Id="rId195" Type="http://schemas.openxmlformats.org/officeDocument/2006/relationships/image" Target="../media/image2832.png"/><Relationship Id="rId190" Type="http://schemas.openxmlformats.org/officeDocument/2006/relationships/image" Target="../media/image2830.png"/><Relationship Id="rId15" Type="http://schemas.openxmlformats.org/officeDocument/2006/relationships/customXml" Target="../ink/ink1231.xml"/><Relationship Id="rId36" Type="http://schemas.openxmlformats.org/officeDocument/2006/relationships/image" Target="../media/image1106.png"/><Relationship Id="rId57" Type="http://schemas.openxmlformats.org/officeDocument/2006/relationships/customXml" Target="../ink/ink1252.xml"/><Relationship Id="rId106" Type="http://schemas.openxmlformats.org/officeDocument/2006/relationships/image" Target="../media/image1141.png"/><Relationship Id="rId127" Type="http://schemas.openxmlformats.org/officeDocument/2006/relationships/customXml" Target="../ink/ink1287.xml"/><Relationship Id="rId10" Type="http://schemas.openxmlformats.org/officeDocument/2006/relationships/image" Target="../media/image10930.png"/><Relationship Id="rId31" Type="http://schemas.openxmlformats.org/officeDocument/2006/relationships/customXml" Target="../ink/ink1239.xml"/><Relationship Id="rId52" Type="http://schemas.openxmlformats.org/officeDocument/2006/relationships/image" Target="../media/image1114.png"/><Relationship Id="rId73" Type="http://schemas.openxmlformats.org/officeDocument/2006/relationships/customXml" Target="../ink/ink1260.xml"/><Relationship Id="rId78" Type="http://schemas.openxmlformats.org/officeDocument/2006/relationships/image" Target="../media/image1127.png"/><Relationship Id="rId94" Type="http://schemas.openxmlformats.org/officeDocument/2006/relationships/image" Target="../media/image1135.png"/><Relationship Id="rId99" Type="http://schemas.openxmlformats.org/officeDocument/2006/relationships/customXml" Target="../ink/ink1273.xml"/><Relationship Id="rId101" Type="http://schemas.openxmlformats.org/officeDocument/2006/relationships/customXml" Target="../ink/ink1274.xml"/><Relationship Id="rId122" Type="http://schemas.openxmlformats.org/officeDocument/2006/relationships/image" Target="../media/image1148.png"/><Relationship Id="rId143" Type="http://schemas.openxmlformats.org/officeDocument/2006/relationships/customXml" Target="../ink/ink1295.xml"/><Relationship Id="rId148" Type="http://schemas.openxmlformats.org/officeDocument/2006/relationships/image" Target="../media/image2809.png"/><Relationship Id="rId164" Type="http://schemas.openxmlformats.org/officeDocument/2006/relationships/image" Target="../media/image2817.png"/><Relationship Id="rId169" Type="http://schemas.openxmlformats.org/officeDocument/2006/relationships/customXml" Target="../ink/ink1308.xml"/><Relationship Id="rId185" Type="http://schemas.openxmlformats.org/officeDocument/2006/relationships/customXml" Target="../ink/ink1316.xml"/><Relationship Id="rId4" Type="http://schemas.openxmlformats.org/officeDocument/2006/relationships/image" Target="../media/image10900.png"/><Relationship Id="rId9" Type="http://schemas.openxmlformats.org/officeDocument/2006/relationships/customXml" Target="../ink/ink1228.xml"/><Relationship Id="rId180" Type="http://schemas.openxmlformats.org/officeDocument/2006/relationships/image" Target="../media/image2825.png"/><Relationship Id="rId26" Type="http://schemas.openxmlformats.org/officeDocument/2006/relationships/image" Target="../media/image1101.png"/><Relationship Id="rId47" Type="http://schemas.openxmlformats.org/officeDocument/2006/relationships/customXml" Target="../ink/ink1247.xml"/><Relationship Id="rId68" Type="http://schemas.openxmlformats.org/officeDocument/2006/relationships/image" Target="../media/image1122.png"/><Relationship Id="rId89" Type="http://schemas.openxmlformats.org/officeDocument/2006/relationships/customXml" Target="../ink/ink1268.xml"/><Relationship Id="rId112" Type="http://schemas.openxmlformats.org/officeDocument/2006/relationships/image" Target="../media/image1144.png"/><Relationship Id="rId133" Type="http://schemas.openxmlformats.org/officeDocument/2006/relationships/customXml" Target="../ink/ink1290.xml"/><Relationship Id="rId154" Type="http://schemas.openxmlformats.org/officeDocument/2006/relationships/image" Target="../media/image2812.png"/><Relationship Id="rId175" Type="http://schemas.openxmlformats.org/officeDocument/2006/relationships/customXml" Target="../ink/ink1311.xml"/><Relationship Id="rId196" Type="http://schemas.openxmlformats.org/officeDocument/2006/relationships/customXml" Target="../ink/ink1322.xml"/><Relationship Id="rId16" Type="http://schemas.openxmlformats.org/officeDocument/2006/relationships/image" Target="../media/image1096.png"/><Relationship Id="rId37" Type="http://schemas.openxmlformats.org/officeDocument/2006/relationships/customXml" Target="../ink/ink1242.xml"/><Relationship Id="rId58" Type="http://schemas.openxmlformats.org/officeDocument/2006/relationships/image" Target="../media/image1117.png"/><Relationship Id="rId79" Type="http://schemas.openxmlformats.org/officeDocument/2006/relationships/customXml" Target="../ink/ink1263.xml"/><Relationship Id="rId102" Type="http://schemas.openxmlformats.org/officeDocument/2006/relationships/image" Target="../media/image1139.png"/><Relationship Id="rId123" Type="http://schemas.openxmlformats.org/officeDocument/2006/relationships/customXml" Target="../ink/ink1285.xml"/><Relationship Id="rId144" Type="http://schemas.openxmlformats.org/officeDocument/2006/relationships/image" Target="../media/image2807.png"/><Relationship Id="rId90" Type="http://schemas.openxmlformats.org/officeDocument/2006/relationships/image" Target="../media/image1133.png"/><Relationship Id="rId165" Type="http://schemas.openxmlformats.org/officeDocument/2006/relationships/customXml" Target="../ink/ink1306.xml"/><Relationship Id="rId186" Type="http://schemas.openxmlformats.org/officeDocument/2006/relationships/image" Target="../media/image2828.png"/><Relationship Id="rId27" Type="http://schemas.openxmlformats.org/officeDocument/2006/relationships/customXml" Target="../ink/ink1237.xml"/><Relationship Id="rId48" Type="http://schemas.openxmlformats.org/officeDocument/2006/relationships/image" Target="../media/image1112.png"/><Relationship Id="rId69" Type="http://schemas.openxmlformats.org/officeDocument/2006/relationships/customXml" Target="../ink/ink1258.xml"/><Relationship Id="rId113" Type="http://schemas.openxmlformats.org/officeDocument/2006/relationships/customXml" Target="../ink/ink1280.xml"/><Relationship Id="rId134" Type="http://schemas.openxmlformats.org/officeDocument/2006/relationships/image" Target="../media/image2802.png"/><Relationship Id="rId80" Type="http://schemas.openxmlformats.org/officeDocument/2006/relationships/image" Target="../media/image1128.png"/><Relationship Id="rId155" Type="http://schemas.openxmlformats.org/officeDocument/2006/relationships/customXml" Target="../ink/ink1301.xml"/><Relationship Id="rId176" Type="http://schemas.openxmlformats.org/officeDocument/2006/relationships/image" Target="../media/image2823.png"/><Relationship Id="rId197" Type="http://schemas.openxmlformats.org/officeDocument/2006/relationships/image" Target="../media/image2833.png"/><Relationship Id="rId17" Type="http://schemas.openxmlformats.org/officeDocument/2006/relationships/customXml" Target="../ink/ink1232.xml"/><Relationship Id="rId38" Type="http://schemas.openxmlformats.org/officeDocument/2006/relationships/image" Target="../media/image1107.png"/><Relationship Id="rId59" Type="http://schemas.openxmlformats.org/officeDocument/2006/relationships/customXml" Target="../ink/ink1253.xml"/><Relationship Id="rId103" Type="http://schemas.openxmlformats.org/officeDocument/2006/relationships/customXml" Target="../ink/ink1275.xml"/><Relationship Id="rId124" Type="http://schemas.openxmlformats.org/officeDocument/2006/relationships/image" Target="../media/image1149.png"/><Relationship Id="rId70" Type="http://schemas.openxmlformats.org/officeDocument/2006/relationships/image" Target="../media/image1123.png"/><Relationship Id="rId91" Type="http://schemas.openxmlformats.org/officeDocument/2006/relationships/customXml" Target="../ink/ink1269.xml"/><Relationship Id="rId145" Type="http://schemas.openxmlformats.org/officeDocument/2006/relationships/customXml" Target="../ink/ink1296.xml"/><Relationship Id="rId166" Type="http://schemas.openxmlformats.org/officeDocument/2006/relationships/image" Target="../media/image2818.png"/><Relationship Id="rId187" Type="http://schemas.openxmlformats.org/officeDocument/2006/relationships/customXml" Target="../ink/ink1317.xml"/><Relationship Id="rId1" Type="http://schemas.openxmlformats.org/officeDocument/2006/relationships/slideLayout" Target="../slideLayouts/slideLayout7.xml"/><Relationship Id="rId28" Type="http://schemas.openxmlformats.org/officeDocument/2006/relationships/image" Target="../media/image1102.png"/><Relationship Id="rId49" Type="http://schemas.openxmlformats.org/officeDocument/2006/relationships/customXml" Target="../ink/ink1248.xml"/><Relationship Id="rId114" Type="http://schemas.openxmlformats.org/officeDocument/2006/relationships/image" Target="../media/image1145.png"/><Relationship Id="rId60" Type="http://schemas.openxmlformats.org/officeDocument/2006/relationships/image" Target="../media/image1118.png"/><Relationship Id="rId81" Type="http://schemas.openxmlformats.org/officeDocument/2006/relationships/customXml" Target="../ink/ink1264.xml"/><Relationship Id="rId135" Type="http://schemas.openxmlformats.org/officeDocument/2006/relationships/customXml" Target="../ink/ink1291.xml"/><Relationship Id="rId156" Type="http://schemas.openxmlformats.org/officeDocument/2006/relationships/image" Target="../media/image2813.png"/><Relationship Id="rId177" Type="http://schemas.openxmlformats.org/officeDocument/2006/relationships/customXml" Target="../ink/ink1312.xml"/><Relationship Id="rId18" Type="http://schemas.openxmlformats.org/officeDocument/2006/relationships/image" Target="../media/image1097.png"/><Relationship Id="rId39" Type="http://schemas.openxmlformats.org/officeDocument/2006/relationships/customXml" Target="../ink/ink1243.xml"/><Relationship Id="rId50" Type="http://schemas.openxmlformats.org/officeDocument/2006/relationships/image" Target="../media/image1113.png"/><Relationship Id="rId104" Type="http://schemas.openxmlformats.org/officeDocument/2006/relationships/image" Target="../media/image1140.png"/><Relationship Id="rId125" Type="http://schemas.openxmlformats.org/officeDocument/2006/relationships/customXml" Target="../ink/ink1286.xml"/><Relationship Id="rId146" Type="http://schemas.openxmlformats.org/officeDocument/2006/relationships/image" Target="../media/image2808.png"/><Relationship Id="rId167" Type="http://schemas.openxmlformats.org/officeDocument/2006/relationships/customXml" Target="../ink/ink1307.xml"/><Relationship Id="rId188" Type="http://schemas.openxmlformats.org/officeDocument/2006/relationships/image" Target="../media/image2829.png"/></Relationships>
</file>

<file path=ppt/slides/_rels/slide11.xml.rels><?xml version="1.0" encoding="UTF-8" standalone="yes"?>
<Relationships xmlns="http://schemas.openxmlformats.org/package/2006/relationships"><Relationship Id="rId117" Type="http://schemas.openxmlformats.org/officeDocument/2006/relationships/image" Target="../media/image2889.png"/><Relationship Id="rId671" Type="http://schemas.openxmlformats.org/officeDocument/2006/relationships/image" Target="../media/image1323.png"/><Relationship Id="rId769" Type="http://schemas.openxmlformats.org/officeDocument/2006/relationships/image" Target="../media/image1371.png"/><Relationship Id="rId21" Type="http://schemas.openxmlformats.org/officeDocument/2006/relationships/image" Target="../media/image2843.png"/><Relationship Id="rId324" Type="http://schemas.openxmlformats.org/officeDocument/2006/relationships/customXml" Target="../ink/ink1484.xml"/><Relationship Id="rId531" Type="http://schemas.openxmlformats.org/officeDocument/2006/relationships/image" Target="../media/image1253.png"/><Relationship Id="rId629" Type="http://schemas.openxmlformats.org/officeDocument/2006/relationships/image" Target="../media/image1302.png"/><Relationship Id="rId170" Type="http://schemas.openxmlformats.org/officeDocument/2006/relationships/image" Target="../media/image2915.png"/><Relationship Id="rId836" Type="http://schemas.openxmlformats.org/officeDocument/2006/relationships/image" Target="../media/image1404.png"/><Relationship Id="rId268" Type="http://schemas.openxmlformats.org/officeDocument/2006/relationships/customXml" Target="../ink/ink1456.xml"/><Relationship Id="rId475" Type="http://schemas.openxmlformats.org/officeDocument/2006/relationships/image" Target="../media/image1226.png"/><Relationship Id="rId682" Type="http://schemas.openxmlformats.org/officeDocument/2006/relationships/customXml" Target="../ink/ink1665.xml"/><Relationship Id="rId32" Type="http://schemas.openxmlformats.org/officeDocument/2006/relationships/customXml" Target="../ink/ink1337.xml"/><Relationship Id="rId128" Type="http://schemas.openxmlformats.org/officeDocument/2006/relationships/customXml" Target="../ink/ink1385.xml"/><Relationship Id="rId335" Type="http://schemas.openxmlformats.org/officeDocument/2006/relationships/image" Target="../media/image1158.png"/><Relationship Id="rId542" Type="http://schemas.openxmlformats.org/officeDocument/2006/relationships/customXml" Target="../ink/ink1595.xml"/><Relationship Id="rId181" Type="http://schemas.openxmlformats.org/officeDocument/2006/relationships/customXml" Target="../ink/ink1412.xml"/><Relationship Id="rId402" Type="http://schemas.openxmlformats.org/officeDocument/2006/relationships/image" Target="../media/image1190.png"/><Relationship Id="rId279" Type="http://schemas.openxmlformats.org/officeDocument/2006/relationships/image" Target="../media/image2969.png"/><Relationship Id="rId486" Type="http://schemas.openxmlformats.org/officeDocument/2006/relationships/customXml" Target="../ink/ink1566.xml"/><Relationship Id="rId693" Type="http://schemas.openxmlformats.org/officeDocument/2006/relationships/image" Target="../media/image1334.png"/><Relationship Id="rId707" Type="http://schemas.openxmlformats.org/officeDocument/2006/relationships/image" Target="../media/image1341.png"/><Relationship Id="rId43" Type="http://schemas.openxmlformats.org/officeDocument/2006/relationships/image" Target="../media/image2853.png"/><Relationship Id="rId139" Type="http://schemas.openxmlformats.org/officeDocument/2006/relationships/image" Target="../media/image2900.png"/><Relationship Id="rId346" Type="http://schemas.openxmlformats.org/officeDocument/2006/relationships/customXml" Target="../ink/ink1495.xml"/><Relationship Id="rId553" Type="http://schemas.openxmlformats.org/officeDocument/2006/relationships/image" Target="../media/image1264.png"/><Relationship Id="rId760" Type="http://schemas.openxmlformats.org/officeDocument/2006/relationships/customXml" Target="../ink/ink1705.xml"/><Relationship Id="rId192" Type="http://schemas.openxmlformats.org/officeDocument/2006/relationships/image" Target="../media/image2926.png"/><Relationship Id="rId206" Type="http://schemas.openxmlformats.org/officeDocument/2006/relationships/customXml" Target="../ink/ink1425.xml"/><Relationship Id="rId413" Type="http://schemas.openxmlformats.org/officeDocument/2006/relationships/image" Target="../media/image1195.png"/><Relationship Id="rId497" Type="http://schemas.openxmlformats.org/officeDocument/2006/relationships/image" Target="../media/image1237.png"/><Relationship Id="rId620" Type="http://schemas.openxmlformats.org/officeDocument/2006/relationships/customXml" Target="../ink/ink1634.xml"/><Relationship Id="rId718" Type="http://schemas.openxmlformats.org/officeDocument/2006/relationships/customXml" Target="../ink/ink1683.xml"/><Relationship Id="rId357" Type="http://schemas.openxmlformats.org/officeDocument/2006/relationships/image" Target="../media/image1169.png"/><Relationship Id="rId54" Type="http://schemas.openxmlformats.org/officeDocument/2006/relationships/customXml" Target="../ink/ink1348.xml"/><Relationship Id="rId217" Type="http://schemas.openxmlformats.org/officeDocument/2006/relationships/image" Target="../media/image2938.png"/><Relationship Id="rId564" Type="http://schemas.openxmlformats.org/officeDocument/2006/relationships/customXml" Target="../ink/ink1606.xml"/><Relationship Id="rId771" Type="http://schemas.openxmlformats.org/officeDocument/2006/relationships/image" Target="../media/image1372.png"/><Relationship Id="rId424" Type="http://schemas.openxmlformats.org/officeDocument/2006/relationships/customXml" Target="../ink/ink1535.xml"/><Relationship Id="rId631" Type="http://schemas.openxmlformats.org/officeDocument/2006/relationships/image" Target="../media/image1303.png"/><Relationship Id="rId729" Type="http://schemas.openxmlformats.org/officeDocument/2006/relationships/image" Target="../media/image1352.png"/><Relationship Id="rId270" Type="http://schemas.openxmlformats.org/officeDocument/2006/relationships/customXml" Target="../ink/ink1457.xml"/><Relationship Id="rId65" Type="http://schemas.openxmlformats.org/officeDocument/2006/relationships/image" Target="../media/image2864.png"/><Relationship Id="rId130" Type="http://schemas.openxmlformats.org/officeDocument/2006/relationships/customXml" Target="../ink/ink1386.xml"/><Relationship Id="rId368" Type="http://schemas.openxmlformats.org/officeDocument/2006/relationships/customXml" Target="../ink/ink1506.xml"/><Relationship Id="rId575" Type="http://schemas.openxmlformats.org/officeDocument/2006/relationships/image" Target="../media/image1275.png"/><Relationship Id="rId782" Type="http://schemas.openxmlformats.org/officeDocument/2006/relationships/customXml" Target="../ink/ink1716.xml"/><Relationship Id="rId228" Type="http://schemas.openxmlformats.org/officeDocument/2006/relationships/customXml" Target="../ink/ink1436.xml"/><Relationship Id="rId435" Type="http://schemas.openxmlformats.org/officeDocument/2006/relationships/image" Target="../media/image1206.png"/><Relationship Id="rId642" Type="http://schemas.openxmlformats.org/officeDocument/2006/relationships/customXml" Target="../ink/ink1645.xml"/><Relationship Id="rId281" Type="http://schemas.openxmlformats.org/officeDocument/2006/relationships/image" Target="../media/image2970.png"/><Relationship Id="rId502" Type="http://schemas.openxmlformats.org/officeDocument/2006/relationships/customXml" Target="../ink/ink1574.xml"/><Relationship Id="rId76" Type="http://schemas.openxmlformats.org/officeDocument/2006/relationships/customXml" Target="../ink/ink1359.xml"/><Relationship Id="rId141" Type="http://schemas.openxmlformats.org/officeDocument/2006/relationships/image" Target="../media/image2901.png"/><Relationship Id="rId379" Type="http://schemas.openxmlformats.org/officeDocument/2006/relationships/image" Target="../media/image1179.png"/><Relationship Id="rId586" Type="http://schemas.openxmlformats.org/officeDocument/2006/relationships/customXml" Target="../ink/ink1617.xml"/><Relationship Id="rId793" Type="http://schemas.openxmlformats.org/officeDocument/2006/relationships/image" Target="../media/image1383.png"/><Relationship Id="rId807" Type="http://schemas.openxmlformats.org/officeDocument/2006/relationships/image" Target="../media/image1390.png"/><Relationship Id="rId7" Type="http://schemas.openxmlformats.org/officeDocument/2006/relationships/image" Target="../media/image2836.png"/><Relationship Id="rId239" Type="http://schemas.openxmlformats.org/officeDocument/2006/relationships/image" Target="../media/image2949.png"/><Relationship Id="rId446" Type="http://schemas.openxmlformats.org/officeDocument/2006/relationships/customXml" Target="../ink/ink1546.xml"/><Relationship Id="rId653" Type="http://schemas.openxmlformats.org/officeDocument/2006/relationships/image" Target="../media/image1314.png"/><Relationship Id="rId292" Type="http://schemas.openxmlformats.org/officeDocument/2006/relationships/customXml" Target="../ink/ink1468.xml"/><Relationship Id="rId306" Type="http://schemas.openxmlformats.org/officeDocument/2006/relationships/customXml" Target="../ink/ink1475.xml"/><Relationship Id="rId87" Type="http://schemas.openxmlformats.org/officeDocument/2006/relationships/image" Target="../media/image2874.png"/><Relationship Id="rId513" Type="http://schemas.openxmlformats.org/officeDocument/2006/relationships/image" Target="../media/image1244.png"/><Relationship Id="rId597" Type="http://schemas.openxmlformats.org/officeDocument/2006/relationships/image" Target="../media/image1286.png"/><Relationship Id="rId720" Type="http://schemas.openxmlformats.org/officeDocument/2006/relationships/customXml" Target="../ink/ink1684.xml"/><Relationship Id="rId818" Type="http://schemas.openxmlformats.org/officeDocument/2006/relationships/image" Target="../media/image1395.png"/><Relationship Id="rId152" Type="http://schemas.openxmlformats.org/officeDocument/2006/relationships/image" Target="../media/image2906.png"/><Relationship Id="rId457" Type="http://schemas.openxmlformats.org/officeDocument/2006/relationships/image" Target="../media/image1217.png"/><Relationship Id="rId664" Type="http://schemas.openxmlformats.org/officeDocument/2006/relationships/customXml" Target="../ink/ink1656.xml"/><Relationship Id="rId14" Type="http://schemas.openxmlformats.org/officeDocument/2006/relationships/customXml" Target="../ink/ink1328.xml"/><Relationship Id="rId317" Type="http://schemas.openxmlformats.org/officeDocument/2006/relationships/image" Target="../media/image2988.png"/><Relationship Id="rId524" Type="http://schemas.openxmlformats.org/officeDocument/2006/relationships/customXml" Target="../ink/ink1586.xml"/><Relationship Id="rId731" Type="http://schemas.openxmlformats.org/officeDocument/2006/relationships/image" Target="../media/image1353.png"/><Relationship Id="rId98" Type="http://schemas.openxmlformats.org/officeDocument/2006/relationships/customXml" Target="../ink/ink1370.xml"/><Relationship Id="rId163" Type="http://schemas.openxmlformats.org/officeDocument/2006/relationships/customXml" Target="../ink/ink1403.xml"/><Relationship Id="rId370" Type="http://schemas.openxmlformats.org/officeDocument/2006/relationships/customXml" Target="../ink/ink1507.xml"/><Relationship Id="rId829" Type="http://schemas.openxmlformats.org/officeDocument/2006/relationships/customXml" Target="../ink/ink1740.xml"/><Relationship Id="rId230" Type="http://schemas.openxmlformats.org/officeDocument/2006/relationships/customXml" Target="../ink/ink1437.xml"/><Relationship Id="rId468" Type="http://schemas.openxmlformats.org/officeDocument/2006/relationships/customXml" Target="../ink/ink1557.xml"/><Relationship Id="rId675" Type="http://schemas.openxmlformats.org/officeDocument/2006/relationships/image" Target="../media/image1325.png"/><Relationship Id="rId25" Type="http://schemas.openxmlformats.org/officeDocument/2006/relationships/image" Target="../media/image2845.png"/><Relationship Id="rId328" Type="http://schemas.openxmlformats.org/officeDocument/2006/relationships/customXml" Target="../ink/ink1486.xml"/><Relationship Id="rId535" Type="http://schemas.openxmlformats.org/officeDocument/2006/relationships/image" Target="../media/image1255.png"/><Relationship Id="rId742" Type="http://schemas.openxmlformats.org/officeDocument/2006/relationships/image" Target="../media/image1358.png"/><Relationship Id="rId174" Type="http://schemas.openxmlformats.org/officeDocument/2006/relationships/image" Target="../media/image2917.png"/><Relationship Id="rId381" Type="http://schemas.openxmlformats.org/officeDocument/2006/relationships/image" Target="../media/image1180.png"/><Relationship Id="rId602" Type="http://schemas.openxmlformats.org/officeDocument/2006/relationships/customXml" Target="../ink/ink1625.xml"/><Relationship Id="rId241" Type="http://schemas.openxmlformats.org/officeDocument/2006/relationships/image" Target="../media/image2950.png"/><Relationship Id="rId479" Type="http://schemas.openxmlformats.org/officeDocument/2006/relationships/image" Target="../media/image1228.png"/><Relationship Id="rId686" Type="http://schemas.openxmlformats.org/officeDocument/2006/relationships/customXml" Target="../ink/ink1667.xml"/><Relationship Id="rId36" Type="http://schemas.openxmlformats.org/officeDocument/2006/relationships/customXml" Target="../ink/ink1339.xml"/><Relationship Id="rId339" Type="http://schemas.openxmlformats.org/officeDocument/2006/relationships/image" Target="../media/image1160.png"/><Relationship Id="rId546" Type="http://schemas.openxmlformats.org/officeDocument/2006/relationships/customXml" Target="../ink/ink1597.xml"/><Relationship Id="rId753" Type="http://schemas.openxmlformats.org/officeDocument/2006/relationships/image" Target="../media/image1363.png"/><Relationship Id="rId101" Type="http://schemas.openxmlformats.org/officeDocument/2006/relationships/image" Target="../media/image2881.png"/><Relationship Id="rId185" Type="http://schemas.openxmlformats.org/officeDocument/2006/relationships/customXml" Target="../ink/ink1414.xml"/><Relationship Id="rId406" Type="http://schemas.openxmlformats.org/officeDocument/2006/relationships/image" Target="../media/image1192.png"/><Relationship Id="rId392" Type="http://schemas.openxmlformats.org/officeDocument/2006/relationships/image" Target="../media/image1185.png"/><Relationship Id="rId613" Type="http://schemas.openxmlformats.org/officeDocument/2006/relationships/image" Target="../media/image1294.png"/><Relationship Id="rId697" Type="http://schemas.openxmlformats.org/officeDocument/2006/relationships/image" Target="../media/image1336.png"/><Relationship Id="rId820" Type="http://schemas.openxmlformats.org/officeDocument/2006/relationships/image" Target="../media/image1396.png"/><Relationship Id="rId252" Type="http://schemas.openxmlformats.org/officeDocument/2006/relationships/customXml" Target="../ink/ink1448.xml"/><Relationship Id="rId47" Type="http://schemas.openxmlformats.org/officeDocument/2006/relationships/image" Target="../media/image2855.png"/><Relationship Id="rId112" Type="http://schemas.openxmlformats.org/officeDocument/2006/relationships/customXml" Target="../ink/ink1377.xml"/><Relationship Id="rId557" Type="http://schemas.openxmlformats.org/officeDocument/2006/relationships/image" Target="../media/image1266.png"/><Relationship Id="rId764" Type="http://schemas.openxmlformats.org/officeDocument/2006/relationships/customXml" Target="../ink/ink1707.xml"/><Relationship Id="rId196" Type="http://schemas.openxmlformats.org/officeDocument/2006/relationships/image" Target="../media/image2928.png"/><Relationship Id="rId417" Type="http://schemas.openxmlformats.org/officeDocument/2006/relationships/image" Target="../media/image1197.png"/><Relationship Id="rId624" Type="http://schemas.openxmlformats.org/officeDocument/2006/relationships/customXml" Target="../ink/ink1636.xml"/><Relationship Id="rId831" Type="http://schemas.openxmlformats.org/officeDocument/2006/relationships/customXml" Target="../ink/ink1741.xml"/><Relationship Id="rId263" Type="http://schemas.openxmlformats.org/officeDocument/2006/relationships/image" Target="../media/image2961.png"/><Relationship Id="rId470" Type="http://schemas.openxmlformats.org/officeDocument/2006/relationships/customXml" Target="../ink/ink1558.xml"/><Relationship Id="rId58" Type="http://schemas.openxmlformats.org/officeDocument/2006/relationships/customXml" Target="../ink/ink1350.xml"/><Relationship Id="rId123" Type="http://schemas.openxmlformats.org/officeDocument/2006/relationships/image" Target="../media/image2892.png"/><Relationship Id="rId330" Type="http://schemas.openxmlformats.org/officeDocument/2006/relationships/customXml" Target="../ink/ink1487.xml"/><Relationship Id="rId568" Type="http://schemas.openxmlformats.org/officeDocument/2006/relationships/customXml" Target="../ink/ink1608.xml"/><Relationship Id="rId775" Type="http://schemas.openxmlformats.org/officeDocument/2006/relationships/image" Target="../media/image1374.png"/><Relationship Id="rId428" Type="http://schemas.openxmlformats.org/officeDocument/2006/relationships/customXml" Target="../ink/ink1537.xml"/><Relationship Id="rId635" Type="http://schemas.openxmlformats.org/officeDocument/2006/relationships/image" Target="../media/image1305.png"/><Relationship Id="rId842" Type="http://schemas.openxmlformats.org/officeDocument/2006/relationships/image" Target="../media/image1407.png"/><Relationship Id="rId274" Type="http://schemas.openxmlformats.org/officeDocument/2006/relationships/customXml" Target="../ink/ink1459.xml"/><Relationship Id="rId481" Type="http://schemas.openxmlformats.org/officeDocument/2006/relationships/image" Target="../media/image1229.png"/><Relationship Id="rId702" Type="http://schemas.openxmlformats.org/officeDocument/2006/relationships/customXml" Target="../ink/ink1675.xml"/><Relationship Id="rId69" Type="http://schemas.openxmlformats.org/officeDocument/2006/relationships/image" Target="../media/image2866.png"/><Relationship Id="rId134" Type="http://schemas.openxmlformats.org/officeDocument/2006/relationships/customXml" Target="../ink/ink1388.xml"/><Relationship Id="rId579" Type="http://schemas.openxmlformats.org/officeDocument/2006/relationships/image" Target="../media/image1277.png"/><Relationship Id="rId786" Type="http://schemas.openxmlformats.org/officeDocument/2006/relationships/customXml" Target="../ink/ink1718.xml"/><Relationship Id="rId341" Type="http://schemas.openxmlformats.org/officeDocument/2006/relationships/image" Target="../media/image1161.png"/><Relationship Id="rId439" Type="http://schemas.openxmlformats.org/officeDocument/2006/relationships/image" Target="../media/image1208.png"/><Relationship Id="rId646" Type="http://schemas.openxmlformats.org/officeDocument/2006/relationships/customXml" Target="../ink/ink1647.xml"/><Relationship Id="rId201" Type="http://schemas.openxmlformats.org/officeDocument/2006/relationships/image" Target="../media/image2930.png"/><Relationship Id="rId285" Type="http://schemas.openxmlformats.org/officeDocument/2006/relationships/image" Target="../media/image2972.png"/><Relationship Id="rId506" Type="http://schemas.openxmlformats.org/officeDocument/2006/relationships/image" Target="../media/image1241.png"/><Relationship Id="rId492" Type="http://schemas.openxmlformats.org/officeDocument/2006/relationships/customXml" Target="../ink/ink1569.xml"/><Relationship Id="rId713" Type="http://schemas.openxmlformats.org/officeDocument/2006/relationships/image" Target="../media/image1344.png"/><Relationship Id="rId797" Type="http://schemas.openxmlformats.org/officeDocument/2006/relationships/image" Target="../media/image1385.png"/><Relationship Id="rId145" Type="http://schemas.openxmlformats.org/officeDocument/2006/relationships/customXml" Target="../ink/ink1394.xml"/><Relationship Id="rId352" Type="http://schemas.openxmlformats.org/officeDocument/2006/relationships/customXml" Target="../ink/ink1498.xml"/><Relationship Id="rId212" Type="http://schemas.openxmlformats.org/officeDocument/2006/relationships/customXml" Target="../ink/ink1428.xml"/><Relationship Id="rId657" Type="http://schemas.openxmlformats.org/officeDocument/2006/relationships/image" Target="../media/image1316.png"/><Relationship Id="rId296" Type="http://schemas.openxmlformats.org/officeDocument/2006/relationships/customXml" Target="../ink/ink1470.xml"/><Relationship Id="rId517" Type="http://schemas.openxmlformats.org/officeDocument/2006/relationships/image" Target="../media/image1246.png"/><Relationship Id="rId724" Type="http://schemas.openxmlformats.org/officeDocument/2006/relationships/customXml" Target="../ink/ink1686.xml"/><Relationship Id="rId60" Type="http://schemas.openxmlformats.org/officeDocument/2006/relationships/customXml" Target="../ink/ink1351.xml"/><Relationship Id="rId156" Type="http://schemas.openxmlformats.org/officeDocument/2006/relationships/image" Target="../media/image2908.png"/><Relationship Id="rId363" Type="http://schemas.openxmlformats.org/officeDocument/2006/relationships/image" Target="../media/image1172.png"/><Relationship Id="rId570" Type="http://schemas.openxmlformats.org/officeDocument/2006/relationships/customXml" Target="../ink/ink1609.xml"/><Relationship Id="rId223" Type="http://schemas.openxmlformats.org/officeDocument/2006/relationships/image" Target="../media/image2941.png"/><Relationship Id="rId430" Type="http://schemas.openxmlformats.org/officeDocument/2006/relationships/customXml" Target="../ink/ink1538.xml"/><Relationship Id="rId668" Type="http://schemas.openxmlformats.org/officeDocument/2006/relationships/customXml" Target="../ink/ink1658.xml"/><Relationship Id="rId18" Type="http://schemas.openxmlformats.org/officeDocument/2006/relationships/customXml" Target="../ink/ink1330.xml"/><Relationship Id="rId528" Type="http://schemas.openxmlformats.org/officeDocument/2006/relationships/customXml" Target="../ink/ink1588.xml"/><Relationship Id="rId735" Type="http://schemas.openxmlformats.org/officeDocument/2006/relationships/customXml" Target="../ink/ink1692.xml"/><Relationship Id="rId167" Type="http://schemas.openxmlformats.org/officeDocument/2006/relationships/customXml" Target="../ink/ink1405.xml"/><Relationship Id="rId374" Type="http://schemas.openxmlformats.org/officeDocument/2006/relationships/customXml" Target="../ink/ink1509.xml"/><Relationship Id="rId581" Type="http://schemas.openxmlformats.org/officeDocument/2006/relationships/image" Target="../media/image1278.png"/><Relationship Id="rId71" Type="http://schemas.openxmlformats.org/officeDocument/2006/relationships/image" Target="../media/image2867.png"/><Relationship Id="rId234" Type="http://schemas.openxmlformats.org/officeDocument/2006/relationships/customXml" Target="../ink/ink1439.xml"/><Relationship Id="rId679" Type="http://schemas.openxmlformats.org/officeDocument/2006/relationships/image" Target="../media/image1327.png"/><Relationship Id="rId802" Type="http://schemas.openxmlformats.org/officeDocument/2006/relationships/customXml" Target="../ink/ink1726.xml"/><Relationship Id="rId2" Type="http://schemas.openxmlformats.org/officeDocument/2006/relationships/notesSlide" Target="../notesSlides/notesSlide11.xml"/><Relationship Id="rId29" Type="http://schemas.openxmlformats.org/officeDocument/2006/relationships/image" Target="../media/image2847.png"/><Relationship Id="rId441" Type="http://schemas.openxmlformats.org/officeDocument/2006/relationships/image" Target="../media/image1209.png"/><Relationship Id="rId539" Type="http://schemas.openxmlformats.org/officeDocument/2006/relationships/image" Target="../media/image1257.png"/><Relationship Id="rId746" Type="http://schemas.openxmlformats.org/officeDocument/2006/relationships/image" Target="../media/image1360.png"/><Relationship Id="rId178" Type="http://schemas.openxmlformats.org/officeDocument/2006/relationships/image" Target="../media/image2919.png"/><Relationship Id="rId301" Type="http://schemas.openxmlformats.org/officeDocument/2006/relationships/image" Target="../media/image2980.png"/><Relationship Id="rId82" Type="http://schemas.openxmlformats.org/officeDocument/2006/relationships/customXml" Target="../ink/ink1362.xml"/><Relationship Id="rId385" Type="http://schemas.openxmlformats.org/officeDocument/2006/relationships/image" Target="../media/image1182.png"/><Relationship Id="rId592" Type="http://schemas.openxmlformats.org/officeDocument/2006/relationships/customXml" Target="../ink/ink1620.xml"/><Relationship Id="rId606" Type="http://schemas.openxmlformats.org/officeDocument/2006/relationships/customXml" Target="../ink/ink1627.xml"/><Relationship Id="rId813" Type="http://schemas.openxmlformats.org/officeDocument/2006/relationships/customXml" Target="../ink/ink1732.xml"/><Relationship Id="rId245" Type="http://schemas.openxmlformats.org/officeDocument/2006/relationships/image" Target="../media/image2952.png"/><Relationship Id="rId452" Type="http://schemas.openxmlformats.org/officeDocument/2006/relationships/customXml" Target="../ink/ink1549.xml"/><Relationship Id="rId105" Type="http://schemas.openxmlformats.org/officeDocument/2006/relationships/image" Target="../media/image2883.png"/><Relationship Id="rId312" Type="http://schemas.openxmlformats.org/officeDocument/2006/relationships/customXml" Target="../ink/ink1478.xml"/><Relationship Id="rId757" Type="http://schemas.openxmlformats.org/officeDocument/2006/relationships/image" Target="../media/image1365.png"/><Relationship Id="rId93" Type="http://schemas.openxmlformats.org/officeDocument/2006/relationships/image" Target="../media/image2877.png"/><Relationship Id="rId189" Type="http://schemas.openxmlformats.org/officeDocument/2006/relationships/customXml" Target="../ink/ink1416.xml"/><Relationship Id="rId396" Type="http://schemas.openxmlformats.org/officeDocument/2006/relationships/image" Target="../media/image1187.png"/><Relationship Id="rId617" Type="http://schemas.openxmlformats.org/officeDocument/2006/relationships/image" Target="../media/image1296.png"/><Relationship Id="rId824" Type="http://schemas.openxmlformats.org/officeDocument/2006/relationships/image" Target="../media/image1398.png"/><Relationship Id="rId256" Type="http://schemas.openxmlformats.org/officeDocument/2006/relationships/customXml" Target="../ink/ink1450.xml"/><Relationship Id="rId463" Type="http://schemas.openxmlformats.org/officeDocument/2006/relationships/image" Target="../media/image1220.png"/><Relationship Id="rId670" Type="http://schemas.openxmlformats.org/officeDocument/2006/relationships/customXml" Target="../ink/ink1659.xml"/><Relationship Id="rId116" Type="http://schemas.openxmlformats.org/officeDocument/2006/relationships/customXml" Target="../ink/ink1379.xml"/><Relationship Id="rId323" Type="http://schemas.openxmlformats.org/officeDocument/2006/relationships/image" Target="../media/image2991.png"/><Relationship Id="rId530" Type="http://schemas.openxmlformats.org/officeDocument/2006/relationships/customXml" Target="../ink/ink1589.xml"/><Relationship Id="rId768" Type="http://schemas.openxmlformats.org/officeDocument/2006/relationships/customXml" Target="../ink/ink1709.xml"/><Relationship Id="rId20" Type="http://schemas.openxmlformats.org/officeDocument/2006/relationships/customXml" Target="../ink/ink1331.xml"/><Relationship Id="rId628" Type="http://schemas.openxmlformats.org/officeDocument/2006/relationships/customXml" Target="../ink/ink1638.xml"/><Relationship Id="rId835" Type="http://schemas.openxmlformats.org/officeDocument/2006/relationships/customXml" Target="../ink/ink1743.xml"/><Relationship Id="rId267" Type="http://schemas.openxmlformats.org/officeDocument/2006/relationships/image" Target="../media/image2963.png"/><Relationship Id="rId474" Type="http://schemas.openxmlformats.org/officeDocument/2006/relationships/customXml" Target="../ink/ink1560.xml"/><Relationship Id="rId127" Type="http://schemas.openxmlformats.org/officeDocument/2006/relationships/image" Target="../media/image2894.png"/><Relationship Id="rId681" Type="http://schemas.openxmlformats.org/officeDocument/2006/relationships/image" Target="../media/image1328.png"/><Relationship Id="rId779" Type="http://schemas.openxmlformats.org/officeDocument/2006/relationships/image" Target="../media/image1376.png"/><Relationship Id="rId31" Type="http://schemas.openxmlformats.org/officeDocument/2006/relationships/image" Target="../media/image2848.png"/><Relationship Id="rId334" Type="http://schemas.openxmlformats.org/officeDocument/2006/relationships/customXml" Target="../ink/ink1489.xml"/><Relationship Id="rId541" Type="http://schemas.openxmlformats.org/officeDocument/2006/relationships/image" Target="../media/image1258.png"/><Relationship Id="rId639" Type="http://schemas.openxmlformats.org/officeDocument/2006/relationships/image" Target="../media/image1307.png"/><Relationship Id="rId180" Type="http://schemas.openxmlformats.org/officeDocument/2006/relationships/image" Target="../media/image2920.png"/><Relationship Id="rId278" Type="http://schemas.openxmlformats.org/officeDocument/2006/relationships/customXml" Target="../ink/ink1461.xml"/><Relationship Id="rId401" Type="http://schemas.openxmlformats.org/officeDocument/2006/relationships/customXml" Target="../ink/ink1523.xml"/><Relationship Id="rId846" Type="http://schemas.openxmlformats.org/officeDocument/2006/relationships/image" Target="../media/image1409.png"/><Relationship Id="rId485" Type="http://schemas.openxmlformats.org/officeDocument/2006/relationships/image" Target="../media/image1231.png"/><Relationship Id="rId692" Type="http://schemas.openxmlformats.org/officeDocument/2006/relationships/customXml" Target="../ink/ink1670.xml"/><Relationship Id="rId706" Type="http://schemas.openxmlformats.org/officeDocument/2006/relationships/customXml" Target="../ink/ink1677.xml"/><Relationship Id="rId42" Type="http://schemas.openxmlformats.org/officeDocument/2006/relationships/customXml" Target="../ink/ink1342.xml"/><Relationship Id="rId138" Type="http://schemas.openxmlformats.org/officeDocument/2006/relationships/customXml" Target="../ink/ink1390.xml"/><Relationship Id="rId345" Type="http://schemas.openxmlformats.org/officeDocument/2006/relationships/image" Target="../media/image1163.png"/><Relationship Id="rId552" Type="http://schemas.openxmlformats.org/officeDocument/2006/relationships/customXml" Target="../ink/ink1600.xml"/><Relationship Id="rId191" Type="http://schemas.openxmlformats.org/officeDocument/2006/relationships/customXml" Target="../ink/ink1417.xml"/><Relationship Id="rId205" Type="http://schemas.openxmlformats.org/officeDocument/2006/relationships/image" Target="../media/image2932.png"/><Relationship Id="rId412" Type="http://schemas.openxmlformats.org/officeDocument/2006/relationships/customXml" Target="../ink/ink1529.xml"/><Relationship Id="rId289" Type="http://schemas.openxmlformats.org/officeDocument/2006/relationships/image" Target="../media/image2974.png"/><Relationship Id="rId496" Type="http://schemas.openxmlformats.org/officeDocument/2006/relationships/customXml" Target="../ink/ink1571.xml"/><Relationship Id="rId717" Type="http://schemas.openxmlformats.org/officeDocument/2006/relationships/image" Target="../media/image1346.png"/><Relationship Id="rId53" Type="http://schemas.openxmlformats.org/officeDocument/2006/relationships/image" Target="../media/image2858.png"/><Relationship Id="rId149" Type="http://schemas.openxmlformats.org/officeDocument/2006/relationships/customXml" Target="../ink/ink1396.xml"/><Relationship Id="rId356" Type="http://schemas.openxmlformats.org/officeDocument/2006/relationships/customXml" Target="../ink/ink1500.xml"/><Relationship Id="rId563" Type="http://schemas.openxmlformats.org/officeDocument/2006/relationships/image" Target="../media/image1269.png"/><Relationship Id="rId770" Type="http://schemas.openxmlformats.org/officeDocument/2006/relationships/customXml" Target="../ink/ink1710.xml"/><Relationship Id="rId216" Type="http://schemas.openxmlformats.org/officeDocument/2006/relationships/customXml" Target="../ink/ink1430.xml"/><Relationship Id="rId423" Type="http://schemas.openxmlformats.org/officeDocument/2006/relationships/image" Target="../media/image1200.png"/><Relationship Id="rId630" Type="http://schemas.openxmlformats.org/officeDocument/2006/relationships/customXml" Target="../ink/ink1639.xml"/><Relationship Id="rId728" Type="http://schemas.openxmlformats.org/officeDocument/2006/relationships/customXml" Target="../ink/ink1688.xml"/><Relationship Id="rId64" Type="http://schemas.openxmlformats.org/officeDocument/2006/relationships/customXml" Target="../ink/ink1353.xml"/><Relationship Id="rId367" Type="http://schemas.openxmlformats.org/officeDocument/2006/relationships/image" Target="../media/image1173.png"/><Relationship Id="rId574" Type="http://schemas.openxmlformats.org/officeDocument/2006/relationships/customXml" Target="../ink/ink1611.xml"/><Relationship Id="rId227" Type="http://schemas.openxmlformats.org/officeDocument/2006/relationships/image" Target="../media/image2943.png"/><Relationship Id="rId781" Type="http://schemas.openxmlformats.org/officeDocument/2006/relationships/image" Target="../media/image1377.png"/><Relationship Id="rId434" Type="http://schemas.openxmlformats.org/officeDocument/2006/relationships/customXml" Target="../ink/ink1540.xml"/><Relationship Id="rId641" Type="http://schemas.openxmlformats.org/officeDocument/2006/relationships/image" Target="../media/image1308.png"/><Relationship Id="rId739" Type="http://schemas.openxmlformats.org/officeDocument/2006/relationships/customXml" Target="../ink/ink1694.xml"/><Relationship Id="rId280" Type="http://schemas.openxmlformats.org/officeDocument/2006/relationships/customXml" Target="../ink/ink1462.xml"/><Relationship Id="rId501" Type="http://schemas.openxmlformats.org/officeDocument/2006/relationships/image" Target="../media/image1239.png"/><Relationship Id="rId75" Type="http://schemas.openxmlformats.org/officeDocument/2006/relationships/image" Target="../media/image2869.png"/><Relationship Id="rId140" Type="http://schemas.openxmlformats.org/officeDocument/2006/relationships/customXml" Target="../ink/ink1391.xml"/><Relationship Id="rId378" Type="http://schemas.openxmlformats.org/officeDocument/2006/relationships/customXml" Target="../ink/ink1511.xml"/><Relationship Id="rId585" Type="http://schemas.openxmlformats.org/officeDocument/2006/relationships/image" Target="../media/image1280.png"/><Relationship Id="rId792" Type="http://schemas.openxmlformats.org/officeDocument/2006/relationships/customXml" Target="../ink/ink1721.xml"/><Relationship Id="rId806" Type="http://schemas.openxmlformats.org/officeDocument/2006/relationships/customXml" Target="../ink/ink1728.xml"/><Relationship Id="rId6" Type="http://schemas.openxmlformats.org/officeDocument/2006/relationships/customXml" Target="../ink/ink1324.xml"/><Relationship Id="rId238" Type="http://schemas.openxmlformats.org/officeDocument/2006/relationships/customXml" Target="../ink/ink1441.xml"/><Relationship Id="rId445" Type="http://schemas.openxmlformats.org/officeDocument/2006/relationships/image" Target="../media/image1211.png"/><Relationship Id="rId652" Type="http://schemas.openxmlformats.org/officeDocument/2006/relationships/customXml" Target="../ink/ink1650.xml"/><Relationship Id="rId291" Type="http://schemas.openxmlformats.org/officeDocument/2006/relationships/image" Target="../media/image2975.png"/><Relationship Id="rId305" Type="http://schemas.openxmlformats.org/officeDocument/2006/relationships/image" Target="../media/image2982.png"/><Relationship Id="rId512" Type="http://schemas.openxmlformats.org/officeDocument/2006/relationships/customXml" Target="../ink/ink1580.xml"/><Relationship Id="rId86" Type="http://schemas.openxmlformats.org/officeDocument/2006/relationships/customXml" Target="../ink/ink1364.xml"/><Relationship Id="rId151" Type="http://schemas.openxmlformats.org/officeDocument/2006/relationships/customXml" Target="../ink/ink1397.xml"/><Relationship Id="rId389" Type="http://schemas.openxmlformats.org/officeDocument/2006/relationships/customXml" Target="../ink/ink1517.xml"/><Relationship Id="rId596" Type="http://schemas.openxmlformats.org/officeDocument/2006/relationships/customXml" Target="../ink/ink1622.xml"/><Relationship Id="rId817" Type="http://schemas.openxmlformats.org/officeDocument/2006/relationships/customXml" Target="../ink/ink1734.xml"/><Relationship Id="rId249" Type="http://schemas.openxmlformats.org/officeDocument/2006/relationships/image" Target="../media/image2954.png"/><Relationship Id="rId456" Type="http://schemas.openxmlformats.org/officeDocument/2006/relationships/customXml" Target="../ink/ink1551.xml"/><Relationship Id="rId663" Type="http://schemas.openxmlformats.org/officeDocument/2006/relationships/image" Target="../media/image1319.png"/><Relationship Id="rId13" Type="http://schemas.openxmlformats.org/officeDocument/2006/relationships/image" Target="../media/image2839.png"/><Relationship Id="rId109" Type="http://schemas.openxmlformats.org/officeDocument/2006/relationships/image" Target="../media/image2885.png"/><Relationship Id="rId316" Type="http://schemas.openxmlformats.org/officeDocument/2006/relationships/customXml" Target="../ink/ink1480.xml"/><Relationship Id="rId523" Type="http://schemas.openxmlformats.org/officeDocument/2006/relationships/image" Target="../media/image1249.png"/><Relationship Id="rId97" Type="http://schemas.openxmlformats.org/officeDocument/2006/relationships/image" Target="../media/image2879.png"/><Relationship Id="rId730" Type="http://schemas.openxmlformats.org/officeDocument/2006/relationships/customXml" Target="../ink/ink1689.xml"/><Relationship Id="rId828" Type="http://schemas.openxmlformats.org/officeDocument/2006/relationships/image" Target="../media/image1400.png"/><Relationship Id="rId162" Type="http://schemas.openxmlformats.org/officeDocument/2006/relationships/image" Target="../media/image2911.png"/><Relationship Id="rId467" Type="http://schemas.openxmlformats.org/officeDocument/2006/relationships/image" Target="../media/image1222.png"/><Relationship Id="rId674" Type="http://schemas.openxmlformats.org/officeDocument/2006/relationships/customXml" Target="../ink/ink1661.xml"/><Relationship Id="rId24" Type="http://schemas.openxmlformats.org/officeDocument/2006/relationships/customXml" Target="../ink/ink1333.xml"/><Relationship Id="rId66" Type="http://schemas.openxmlformats.org/officeDocument/2006/relationships/customXml" Target="../ink/ink1354.xml"/><Relationship Id="rId131" Type="http://schemas.openxmlformats.org/officeDocument/2006/relationships/image" Target="../media/image2896.png"/><Relationship Id="rId327" Type="http://schemas.openxmlformats.org/officeDocument/2006/relationships/image" Target="../media/image1154.png"/><Relationship Id="rId369" Type="http://schemas.openxmlformats.org/officeDocument/2006/relationships/image" Target="../media/image1174.png"/><Relationship Id="rId534" Type="http://schemas.openxmlformats.org/officeDocument/2006/relationships/customXml" Target="../ink/ink1591.xml"/><Relationship Id="rId576" Type="http://schemas.openxmlformats.org/officeDocument/2006/relationships/customXml" Target="../ink/ink1612.xml"/><Relationship Id="rId741" Type="http://schemas.openxmlformats.org/officeDocument/2006/relationships/customXml" Target="../ink/ink1695.xml"/><Relationship Id="rId783" Type="http://schemas.openxmlformats.org/officeDocument/2006/relationships/image" Target="../media/image1378.png"/><Relationship Id="rId839" Type="http://schemas.openxmlformats.org/officeDocument/2006/relationships/customXml" Target="../ink/ink1745.xml"/><Relationship Id="rId173" Type="http://schemas.openxmlformats.org/officeDocument/2006/relationships/customXml" Target="../ink/ink1408.xml"/><Relationship Id="rId229" Type="http://schemas.openxmlformats.org/officeDocument/2006/relationships/image" Target="../media/image2944.png"/><Relationship Id="rId380" Type="http://schemas.openxmlformats.org/officeDocument/2006/relationships/customXml" Target="../ink/ink1512.xml"/><Relationship Id="rId436" Type="http://schemas.openxmlformats.org/officeDocument/2006/relationships/customXml" Target="../ink/ink1541.xml"/><Relationship Id="rId601" Type="http://schemas.openxmlformats.org/officeDocument/2006/relationships/image" Target="../media/image1288.png"/><Relationship Id="rId643" Type="http://schemas.openxmlformats.org/officeDocument/2006/relationships/image" Target="../media/image1309.png"/><Relationship Id="rId240" Type="http://schemas.openxmlformats.org/officeDocument/2006/relationships/customXml" Target="../ink/ink1442.xml"/><Relationship Id="rId478" Type="http://schemas.openxmlformats.org/officeDocument/2006/relationships/customXml" Target="../ink/ink1562.xml"/><Relationship Id="rId685" Type="http://schemas.openxmlformats.org/officeDocument/2006/relationships/image" Target="../media/image1330.png"/><Relationship Id="rId35" Type="http://schemas.openxmlformats.org/officeDocument/2006/relationships/image" Target="../media/image2849.png"/><Relationship Id="rId77" Type="http://schemas.openxmlformats.org/officeDocument/2006/relationships/image" Target="../media/image2870.png"/><Relationship Id="rId100" Type="http://schemas.openxmlformats.org/officeDocument/2006/relationships/customXml" Target="../ink/ink1371.xml"/><Relationship Id="rId282" Type="http://schemas.openxmlformats.org/officeDocument/2006/relationships/customXml" Target="../ink/ink1463.xml"/><Relationship Id="rId338" Type="http://schemas.openxmlformats.org/officeDocument/2006/relationships/customXml" Target="../ink/ink1491.xml"/><Relationship Id="rId503" Type="http://schemas.openxmlformats.org/officeDocument/2006/relationships/customXml" Target="../ink/ink1575.xml"/><Relationship Id="rId545" Type="http://schemas.openxmlformats.org/officeDocument/2006/relationships/image" Target="../media/image1260.png"/><Relationship Id="rId587" Type="http://schemas.openxmlformats.org/officeDocument/2006/relationships/image" Target="../media/image1281.png"/><Relationship Id="rId710" Type="http://schemas.openxmlformats.org/officeDocument/2006/relationships/customXml" Target="../ink/ink1679.xml"/><Relationship Id="rId752" Type="http://schemas.openxmlformats.org/officeDocument/2006/relationships/customXml" Target="../ink/ink1701.xml"/><Relationship Id="rId808" Type="http://schemas.openxmlformats.org/officeDocument/2006/relationships/customXml" Target="../ink/ink1729.xml"/><Relationship Id="rId8" Type="http://schemas.openxmlformats.org/officeDocument/2006/relationships/customXml" Target="../ink/ink1325.xml"/><Relationship Id="rId142" Type="http://schemas.openxmlformats.org/officeDocument/2006/relationships/customXml" Target="../ink/ink1392.xml"/><Relationship Id="rId184" Type="http://schemas.openxmlformats.org/officeDocument/2006/relationships/image" Target="../media/image2922.png"/><Relationship Id="rId391" Type="http://schemas.openxmlformats.org/officeDocument/2006/relationships/customXml" Target="../ink/ink1518.xml"/><Relationship Id="rId405" Type="http://schemas.openxmlformats.org/officeDocument/2006/relationships/customXml" Target="../ink/ink1525.xml"/><Relationship Id="rId447" Type="http://schemas.openxmlformats.org/officeDocument/2006/relationships/image" Target="../media/image1212.png"/><Relationship Id="rId612" Type="http://schemas.openxmlformats.org/officeDocument/2006/relationships/customXml" Target="../ink/ink1630.xml"/><Relationship Id="rId794" Type="http://schemas.openxmlformats.org/officeDocument/2006/relationships/customXml" Target="../ink/ink1722.xml"/><Relationship Id="rId251" Type="http://schemas.openxmlformats.org/officeDocument/2006/relationships/image" Target="../media/image2955.png"/><Relationship Id="rId489" Type="http://schemas.openxmlformats.org/officeDocument/2006/relationships/image" Target="../media/image1233.png"/><Relationship Id="rId654" Type="http://schemas.openxmlformats.org/officeDocument/2006/relationships/customXml" Target="../ink/ink1651.xml"/><Relationship Id="rId696" Type="http://schemas.openxmlformats.org/officeDocument/2006/relationships/customXml" Target="../ink/ink1672.xml"/><Relationship Id="rId46" Type="http://schemas.openxmlformats.org/officeDocument/2006/relationships/customXml" Target="../ink/ink1344.xml"/><Relationship Id="rId293" Type="http://schemas.openxmlformats.org/officeDocument/2006/relationships/image" Target="../media/image2976.png"/><Relationship Id="rId307" Type="http://schemas.openxmlformats.org/officeDocument/2006/relationships/image" Target="../media/image2983.png"/><Relationship Id="rId349" Type="http://schemas.openxmlformats.org/officeDocument/2006/relationships/image" Target="../media/image1165.png"/><Relationship Id="rId514" Type="http://schemas.openxmlformats.org/officeDocument/2006/relationships/customXml" Target="../ink/ink1581.xml"/><Relationship Id="rId556" Type="http://schemas.openxmlformats.org/officeDocument/2006/relationships/customXml" Target="../ink/ink1602.xml"/><Relationship Id="rId721" Type="http://schemas.openxmlformats.org/officeDocument/2006/relationships/image" Target="../media/image1348.png"/><Relationship Id="rId763" Type="http://schemas.openxmlformats.org/officeDocument/2006/relationships/image" Target="../media/image1368.png"/><Relationship Id="rId88" Type="http://schemas.openxmlformats.org/officeDocument/2006/relationships/customXml" Target="../ink/ink1365.xml"/><Relationship Id="rId111" Type="http://schemas.openxmlformats.org/officeDocument/2006/relationships/image" Target="../media/image2886.png"/><Relationship Id="rId153" Type="http://schemas.openxmlformats.org/officeDocument/2006/relationships/customXml" Target="../ink/ink1398.xml"/><Relationship Id="rId195" Type="http://schemas.openxmlformats.org/officeDocument/2006/relationships/customXml" Target="../ink/ink1419.xml"/><Relationship Id="rId209" Type="http://schemas.openxmlformats.org/officeDocument/2006/relationships/image" Target="../media/image2934.png"/><Relationship Id="rId360" Type="http://schemas.openxmlformats.org/officeDocument/2006/relationships/customXml" Target="../ink/ink1502.xml"/><Relationship Id="rId416" Type="http://schemas.openxmlformats.org/officeDocument/2006/relationships/customXml" Target="../ink/ink1531.xml"/><Relationship Id="rId598" Type="http://schemas.openxmlformats.org/officeDocument/2006/relationships/customXml" Target="../ink/ink1623.xml"/><Relationship Id="rId819" Type="http://schemas.openxmlformats.org/officeDocument/2006/relationships/customXml" Target="../ink/ink1735.xml"/><Relationship Id="rId220" Type="http://schemas.openxmlformats.org/officeDocument/2006/relationships/customXml" Target="../ink/ink1432.xml"/><Relationship Id="rId458" Type="http://schemas.openxmlformats.org/officeDocument/2006/relationships/customXml" Target="../ink/ink1552.xml"/><Relationship Id="rId623" Type="http://schemas.openxmlformats.org/officeDocument/2006/relationships/image" Target="../media/image1299.png"/><Relationship Id="rId665" Type="http://schemas.openxmlformats.org/officeDocument/2006/relationships/image" Target="../media/image1320.png"/><Relationship Id="rId830" Type="http://schemas.openxmlformats.org/officeDocument/2006/relationships/image" Target="../media/image1401.png"/><Relationship Id="rId15" Type="http://schemas.openxmlformats.org/officeDocument/2006/relationships/image" Target="../media/image2840.png"/><Relationship Id="rId57" Type="http://schemas.openxmlformats.org/officeDocument/2006/relationships/image" Target="../media/image2860.png"/><Relationship Id="rId262" Type="http://schemas.openxmlformats.org/officeDocument/2006/relationships/customXml" Target="../ink/ink1453.xml"/><Relationship Id="rId318" Type="http://schemas.openxmlformats.org/officeDocument/2006/relationships/customXml" Target="../ink/ink1481.xml"/><Relationship Id="rId525" Type="http://schemas.openxmlformats.org/officeDocument/2006/relationships/image" Target="../media/image1250.png"/><Relationship Id="rId567" Type="http://schemas.openxmlformats.org/officeDocument/2006/relationships/image" Target="../media/image1271.png"/><Relationship Id="rId732" Type="http://schemas.openxmlformats.org/officeDocument/2006/relationships/customXml" Target="../ink/ink1690.xml"/><Relationship Id="rId99" Type="http://schemas.openxmlformats.org/officeDocument/2006/relationships/image" Target="../media/image2880.png"/><Relationship Id="rId122" Type="http://schemas.openxmlformats.org/officeDocument/2006/relationships/customXml" Target="../ink/ink1382.xml"/><Relationship Id="rId164" Type="http://schemas.openxmlformats.org/officeDocument/2006/relationships/image" Target="../media/image2912.png"/><Relationship Id="rId371" Type="http://schemas.openxmlformats.org/officeDocument/2006/relationships/image" Target="../media/image1175.png"/><Relationship Id="rId774" Type="http://schemas.openxmlformats.org/officeDocument/2006/relationships/customXml" Target="../ink/ink1712.xml"/><Relationship Id="rId427" Type="http://schemas.openxmlformats.org/officeDocument/2006/relationships/image" Target="../media/image1202.png"/><Relationship Id="rId469" Type="http://schemas.openxmlformats.org/officeDocument/2006/relationships/image" Target="../media/image1223.png"/><Relationship Id="rId634" Type="http://schemas.openxmlformats.org/officeDocument/2006/relationships/customXml" Target="../ink/ink1641.xml"/><Relationship Id="rId676" Type="http://schemas.openxmlformats.org/officeDocument/2006/relationships/customXml" Target="../ink/ink1662.xml"/><Relationship Id="rId841" Type="http://schemas.openxmlformats.org/officeDocument/2006/relationships/customXml" Target="../ink/ink1746.xml"/><Relationship Id="rId26" Type="http://schemas.openxmlformats.org/officeDocument/2006/relationships/customXml" Target="../ink/ink1334.xml"/><Relationship Id="rId231" Type="http://schemas.openxmlformats.org/officeDocument/2006/relationships/image" Target="../media/image2945.png"/><Relationship Id="rId273" Type="http://schemas.openxmlformats.org/officeDocument/2006/relationships/image" Target="../media/image2966.png"/><Relationship Id="rId329" Type="http://schemas.openxmlformats.org/officeDocument/2006/relationships/image" Target="../media/image1155.png"/><Relationship Id="rId480" Type="http://schemas.openxmlformats.org/officeDocument/2006/relationships/customXml" Target="../ink/ink1563.xml"/><Relationship Id="rId536" Type="http://schemas.openxmlformats.org/officeDocument/2006/relationships/customXml" Target="../ink/ink1592.xml"/><Relationship Id="rId701" Type="http://schemas.openxmlformats.org/officeDocument/2006/relationships/image" Target="../media/image1338.png"/><Relationship Id="rId68" Type="http://schemas.openxmlformats.org/officeDocument/2006/relationships/customXml" Target="../ink/ink1355.xml"/><Relationship Id="rId133" Type="http://schemas.openxmlformats.org/officeDocument/2006/relationships/image" Target="../media/image2897.png"/><Relationship Id="rId175" Type="http://schemas.openxmlformats.org/officeDocument/2006/relationships/customXml" Target="../ink/ink1409.xml"/><Relationship Id="rId340" Type="http://schemas.openxmlformats.org/officeDocument/2006/relationships/customXml" Target="../ink/ink1492.xml"/><Relationship Id="rId578" Type="http://schemas.openxmlformats.org/officeDocument/2006/relationships/customXml" Target="../ink/ink1613.xml"/><Relationship Id="rId743" Type="http://schemas.openxmlformats.org/officeDocument/2006/relationships/customXml" Target="../ink/ink1696.xml"/><Relationship Id="rId785" Type="http://schemas.openxmlformats.org/officeDocument/2006/relationships/image" Target="../media/image1379.png"/><Relationship Id="rId200" Type="http://schemas.openxmlformats.org/officeDocument/2006/relationships/customXml" Target="../ink/ink1422.xml"/><Relationship Id="rId382" Type="http://schemas.openxmlformats.org/officeDocument/2006/relationships/customXml" Target="../ink/ink1513.xml"/><Relationship Id="rId438" Type="http://schemas.openxmlformats.org/officeDocument/2006/relationships/customXml" Target="../ink/ink1542.xml"/><Relationship Id="rId603" Type="http://schemas.openxmlformats.org/officeDocument/2006/relationships/image" Target="../media/image1289.png"/><Relationship Id="rId645" Type="http://schemas.openxmlformats.org/officeDocument/2006/relationships/image" Target="../media/image1310.png"/><Relationship Id="rId687" Type="http://schemas.openxmlformats.org/officeDocument/2006/relationships/image" Target="../media/image1331.png"/><Relationship Id="rId810" Type="http://schemas.openxmlformats.org/officeDocument/2006/relationships/image" Target="../media/image1391.png"/><Relationship Id="rId242" Type="http://schemas.openxmlformats.org/officeDocument/2006/relationships/customXml" Target="../ink/ink1443.xml"/><Relationship Id="rId284" Type="http://schemas.openxmlformats.org/officeDocument/2006/relationships/customXml" Target="../ink/ink1464.xml"/><Relationship Id="rId491" Type="http://schemas.openxmlformats.org/officeDocument/2006/relationships/image" Target="../media/image1234.png"/><Relationship Id="rId505" Type="http://schemas.openxmlformats.org/officeDocument/2006/relationships/customXml" Target="../ink/ink1576.xml"/><Relationship Id="rId712" Type="http://schemas.openxmlformats.org/officeDocument/2006/relationships/customXml" Target="../ink/ink1680.xml"/><Relationship Id="rId37" Type="http://schemas.openxmlformats.org/officeDocument/2006/relationships/image" Target="../media/image2850.png"/><Relationship Id="rId79" Type="http://schemas.openxmlformats.org/officeDocument/2006/relationships/image" Target="../media/image2871.png"/><Relationship Id="rId102" Type="http://schemas.openxmlformats.org/officeDocument/2006/relationships/customXml" Target="../ink/ink1372.xml"/><Relationship Id="rId144" Type="http://schemas.openxmlformats.org/officeDocument/2006/relationships/image" Target="../media/image2902.png"/><Relationship Id="rId547" Type="http://schemas.openxmlformats.org/officeDocument/2006/relationships/image" Target="../media/image1261.png"/><Relationship Id="rId589" Type="http://schemas.openxmlformats.org/officeDocument/2006/relationships/image" Target="../media/image1282.png"/><Relationship Id="rId754" Type="http://schemas.openxmlformats.org/officeDocument/2006/relationships/customXml" Target="../ink/ink1702.xml"/><Relationship Id="rId796" Type="http://schemas.openxmlformats.org/officeDocument/2006/relationships/customXml" Target="../ink/ink1723.xml"/><Relationship Id="rId90" Type="http://schemas.openxmlformats.org/officeDocument/2006/relationships/customXml" Target="../ink/ink1366.xml"/><Relationship Id="rId186" Type="http://schemas.openxmlformats.org/officeDocument/2006/relationships/image" Target="../media/image2923.png"/><Relationship Id="rId351" Type="http://schemas.openxmlformats.org/officeDocument/2006/relationships/image" Target="../media/image1166.png"/><Relationship Id="rId393" Type="http://schemas.openxmlformats.org/officeDocument/2006/relationships/customXml" Target="../ink/ink1519.xml"/><Relationship Id="rId407" Type="http://schemas.openxmlformats.org/officeDocument/2006/relationships/customXml" Target="../ink/ink1526.xml"/><Relationship Id="rId449" Type="http://schemas.openxmlformats.org/officeDocument/2006/relationships/image" Target="../media/image1213.png"/><Relationship Id="rId614" Type="http://schemas.openxmlformats.org/officeDocument/2006/relationships/customXml" Target="../ink/ink1631.xml"/><Relationship Id="rId656" Type="http://schemas.openxmlformats.org/officeDocument/2006/relationships/customXml" Target="../ink/ink1652.xml"/><Relationship Id="rId821" Type="http://schemas.openxmlformats.org/officeDocument/2006/relationships/customXml" Target="../ink/ink1736.xml"/><Relationship Id="rId211" Type="http://schemas.openxmlformats.org/officeDocument/2006/relationships/image" Target="../media/image2935.png"/><Relationship Id="rId253" Type="http://schemas.openxmlformats.org/officeDocument/2006/relationships/image" Target="../media/image2956.png"/><Relationship Id="rId295" Type="http://schemas.openxmlformats.org/officeDocument/2006/relationships/image" Target="../media/image2977.png"/><Relationship Id="rId309" Type="http://schemas.openxmlformats.org/officeDocument/2006/relationships/image" Target="../media/image2984.png"/><Relationship Id="rId460" Type="http://schemas.openxmlformats.org/officeDocument/2006/relationships/customXml" Target="../ink/ink1553.xml"/><Relationship Id="rId516" Type="http://schemas.openxmlformats.org/officeDocument/2006/relationships/customXml" Target="../ink/ink1582.xml"/><Relationship Id="rId698" Type="http://schemas.openxmlformats.org/officeDocument/2006/relationships/customXml" Target="../ink/ink1673.xml"/><Relationship Id="rId48" Type="http://schemas.openxmlformats.org/officeDocument/2006/relationships/customXml" Target="../ink/ink1345.xml"/><Relationship Id="rId113" Type="http://schemas.openxmlformats.org/officeDocument/2006/relationships/image" Target="../media/image2887.png"/><Relationship Id="rId320" Type="http://schemas.openxmlformats.org/officeDocument/2006/relationships/customXml" Target="../ink/ink1482.xml"/><Relationship Id="rId558" Type="http://schemas.openxmlformats.org/officeDocument/2006/relationships/customXml" Target="../ink/ink1603.xml"/><Relationship Id="rId723" Type="http://schemas.openxmlformats.org/officeDocument/2006/relationships/image" Target="../media/image1349.png"/><Relationship Id="rId765" Type="http://schemas.openxmlformats.org/officeDocument/2006/relationships/image" Target="../media/image1369.png"/><Relationship Id="rId155" Type="http://schemas.openxmlformats.org/officeDocument/2006/relationships/customXml" Target="../ink/ink1399.xml"/><Relationship Id="rId197" Type="http://schemas.openxmlformats.org/officeDocument/2006/relationships/customXml" Target="../ink/ink1420.xml"/><Relationship Id="rId362" Type="http://schemas.openxmlformats.org/officeDocument/2006/relationships/customXml" Target="../ink/ink1503.xml"/><Relationship Id="rId418" Type="http://schemas.openxmlformats.org/officeDocument/2006/relationships/customXml" Target="../ink/ink1532.xml"/><Relationship Id="rId625" Type="http://schemas.openxmlformats.org/officeDocument/2006/relationships/image" Target="../media/image1300.png"/><Relationship Id="rId832" Type="http://schemas.openxmlformats.org/officeDocument/2006/relationships/image" Target="../media/image1402.png"/><Relationship Id="rId222" Type="http://schemas.openxmlformats.org/officeDocument/2006/relationships/customXml" Target="../ink/ink1433.xml"/><Relationship Id="rId264" Type="http://schemas.openxmlformats.org/officeDocument/2006/relationships/customXml" Target="../ink/ink1454.xml"/><Relationship Id="rId471" Type="http://schemas.openxmlformats.org/officeDocument/2006/relationships/image" Target="../media/image1224.png"/><Relationship Id="rId667" Type="http://schemas.openxmlformats.org/officeDocument/2006/relationships/image" Target="../media/image1321.png"/><Relationship Id="rId17" Type="http://schemas.openxmlformats.org/officeDocument/2006/relationships/image" Target="../media/image2841.png"/><Relationship Id="rId59" Type="http://schemas.openxmlformats.org/officeDocument/2006/relationships/image" Target="../media/image2861.png"/><Relationship Id="rId124" Type="http://schemas.openxmlformats.org/officeDocument/2006/relationships/customXml" Target="../ink/ink1383.xml"/><Relationship Id="rId527" Type="http://schemas.openxmlformats.org/officeDocument/2006/relationships/image" Target="../media/image1251.png"/><Relationship Id="rId569" Type="http://schemas.openxmlformats.org/officeDocument/2006/relationships/image" Target="../media/image1272.png"/><Relationship Id="rId734" Type="http://schemas.openxmlformats.org/officeDocument/2006/relationships/image" Target="../media/image1354.png"/><Relationship Id="rId776" Type="http://schemas.openxmlformats.org/officeDocument/2006/relationships/customXml" Target="../ink/ink1713.xml"/><Relationship Id="rId70" Type="http://schemas.openxmlformats.org/officeDocument/2006/relationships/customXml" Target="../ink/ink1356.xml"/><Relationship Id="rId166" Type="http://schemas.openxmlformats.org/officeDocument/2006/relationships/image" Target="../media/image2913.png"/><Relationship Id="rId331" Type="http://schemas.openxmlformats.org/officeDocument/2006/relationships/image" Target="../media/image1156.png"/><Relationship Id="rId373" Type="http://schemas.openxmlformats.org/officeDocument/2006/relationships/image" Target="../media/image1176.png"/><Relationship Id="rId429" Type="http://schemas.openxmlformats.org/officeDocument/2006/relationships/image" Target="../media/image1203.png"/><Relationship Id="rId580" Type="http://schemas.openxmlformats.org/officeDocument/2006/relationships/customXml" Target="../ink/ink1614.xml"/><Relationship Id="rId636" Type="http://schemas.openxmlformats.org/officeDocument/2006/relationships/customXml" Target="../ink/ink1642.xml"/><Relationship Id="rId801" Type="http://schemas.openxmlformats.org/officeDocument/2006/relationships/image" Target="../media/image1387.png"/><Relationship Id="rId1" Type="http://schemas.openxmlformats.org/officeDocument/2006/relationships/slideLayout" Target="../slideLayouts/slideLayout7.xml"/><Relationship Id="rId233" Type="http://schemas.openxmlformats.org/officeDocument/2006/relationships/image" Target="../media/image2946.png"/><Relationship Id="rId440" Type="http://schemas.openxmlformats.org/officeDocument/2006/relationships/customXml" Target="../ink/ink1543.xml"/><Relationship Id="rId678" Type="http://schemas.openxmlformats.org/officeDocument/2006/relationships/customXml" Target="../ink/ink1663.xml"/><Relationship Id="rId843" Type="http://schemas.openxmlformats.org/officeDocument/2006/relationships/customXml" Target="../ink/ink1747.xml"/><Relationship Id="rId28" Type="http://schemas.openxmlformats.org/officeDocument/2006/relationships/customXml" Target="../ink/ink1335.xml"/><Relationship Id="rId275" Type="http://schemas.openxmlformats.org/officeDocument/2006/relationships/image" Target="../media/image2967.png"/><Relationship Id="rId300" Type="http://schemas.openxmlformats.org/officeDocument/2006/relationships/customXml" Target="../ink/ink1472.xml"/><Relationship Id="rId482" Type="http://schemas.openxmlformats.org/officeDocument/2006/relationships/customXml" Target="../ink/ink1564.xml"/><Relationship Id="rId538" Type="http://schemas.openxmlformats.org/officeDocument/2006/relationships/customXml" Target="../ink/ink1593.xml"/><Relationship Id="rId703" Type="http://schemas.openxmlformats.org/officeDocument/2006/relationships/image" Target="../media/image1339.png"/><Relationship Id="rId745" Type="http://schemas.openxmlformats.org/officeDocument/2006/relationships/customXml" Target="../ink/ink1697.xml"/><Relationship Id="rId81" Type="http://schemas.openxmlformats.org/officeDocument/2006/relationships/image" Target="../media/image45.png"/><Relationship Id="rId135" Type="http://schemas.openxmlformats.org/officeDocument/2006/relationships/image" Target="../media/image2898.png"/><Relationship Id="rId177" Type="http://schemas.openxmlformats.org/officeDocument/2006/relationships/customXml" Target="../ink/ink1410.xml"/><Relationship Id="rId342" Type="http://schemas.openxmlformats.org/officeDocument/2006/relationships/customXml" Target="../ink/ink1493.xml"/><Relationship Id="rId384" Type="http://schemas.openxmlformats.org/officeDocument/2006/relationships/customXml" Target="../ink/ink1514.xml"/><Relationship Id="rId591" Type="http://schemas.openxmlformats.org/officeDocument/2006/relationships/image" Target="../media/image1283.png"/><Relationship Id="rId605" Type="http://schemas.openxmlformats.org/officeDocument/2006/relationships/image" Target="../media/image1290.png"/><Relationship Id="rId787" Type="http://schemas.openxmlformats.org/officeDocument/2006/relationships/image" Target="../media/image1380.png"/><Relationship Id="rId812" Type="http://schemas.openxmlformats.org/officeDocument/2006/relationships/image" Target="../media/image1392.png"/><Relationship Id="rId202" Type="http://schemas.openxmlformats.org/officeDocument/2006/relationships/customXml" Target="../ink/ink1423.xml"/><Relationship Id="rId244" Type="http://schemas.openxmlformats.org/officeDocument/2006/relationships/customXml" Target="../ink/ink1444.xml"/><Relationship Id="rId647" Type="http://schemas.openxmlformats.org/officeDocument/2006/relationships/image" Target="../media/image1311.png"/><Relationship Id="rId689" Type="http://schemas.openxmlformats.org/officeDocument/2006/relationships/image" Target="../media/image1332.png"/><Relationship Id="rId39" Type="http://schemas.openxmlformats.org/officeDocument/2006/relationships/image" Target="../media/image2851.png"/><Relationship Id="rId286" Type="http://schemas.openxmlformats.org/officeDocument/2006/relationships/customXml" Target="../ink/ink1465.xml"/><Relationship Id="rId451" Type="http://schemas.openxmlformats.org/officeDocument/2006/relationships/image" Target="../media/image1214.png"/><Relationship Id="rId493" Type="http://schemas.openxmlformats.org/officeDocument/2006/relationships/image" Target="../media/image1235.png"/><Relationship Id="rId507" Type="http://schemas.openxmlformats.org/officeDocument/2006/relationships/customXml" Target="../ink/ink1577.xml"/><Relationship Id="rId549" Type="http://schemas.openxmlformats.org/officeDocument/2006/relationships/image" Target="../media/image1262.png"/><Relationship Id="rId714" Type="http://schemas.openxmlformats.org/officeDocument/2006/relationships/customXml" Target="../ink/ink1681.xml"/><Relationship Id="rId756" Type="http://schemas.openxmlformats.org/officeDocument/2006/relationships/customXml" Target="../ink/ink1703.xml"/><Relationship Id="rId50" Type="http://schemas.openxmlformats.org/officeDocument/2006/relationships/customXml" Target="../ink/ink1346.xml"/><Relationship Id="rId104" Type="http://schemas.openxmlformats.org/officeDocument/2006/relationships/customXml" Target="../ink/ink1373.xml"/><Relationship Id="rId146" Type="http://schemas.openxmlformats.org/officeDocument/2006/relationships/image" Target="../media/image2903.png"/><Relationship Id="rId188" Type="http://schemas.openxmlformats.org/officeDocument/2006/relationships/image" Target="../media/image2924.png"/><Relationship Id="rId311" Type="http://schemas.openxmlformats.org/officeDocument/2006/relationships/image" Target="../media/image2985.png"/><Relationship Id="rId353" Type="http://schemas.openxmlformats.org/officeDocument/2006/relationships/image" Target="../media/image1167.png"/><Relationship Id="rId395" Type="http://schemas.openxmlformats.org/officeDocument/2006/relationships/customXml" Target="../ink/ink1520.xml"/><Relationship Id="rId409" Type="http://schemas.openxmlformats.org/officeDocument/2006/relationships/customXml" Target="../ink/ink1527.xml"/><Relationship Id="rId560" Type="http://schemas.openxmlformats.org/officeDocument/2006/relationships/customXml" Target="../ink/ink1604.xml"/><Relationship Id="rId798" Type="http://schemas.openxmlformats.org/officeDocument/2006/relationships/customXml" Target="../ink/ink1724.xml"/><Relationship Id="rId92" Type="http://schemas.openxmlformats.org/officeDocument/2006/relationships/customXml" Target="../ink/ink1367.xml"/><Relationship Id="rId213" Type="http://schemas.openxmlformats.org/officeDocument/2006/relationships/image" Target="../media/image2936.png"/><Relationship Id="rId420" Type="http://schemas.openxmlformats.org/officeDocument/2006/relationships/customXml" Target="../ink/ink1533.xml"/><Relationship Id="rId616" Type="http://schemas.openxmlformats.org/officeDocument/2006/relationships/customXml" Target="../ink/ink1632.xml"/><Relationship Id="rId658" Type="http://schemas.openxmlformats.org/officeDocument/2006/relationships/customXml" Target="../ink/ink1653.xml"/><Relationship Id="rId823" Type="http://schemas.openxmlformats.org/officeDocument/2006/relationships/customXml" Target="../ink/ink1737.xml"/><Relationship Id="rId255" Type="http://schemas.openxmlformats.org/officeDocument/2006/relationships/image" Target="../media/image2957.png"/><Relationship Id="rId297" Type="http://schemas.openxmlformats.org/officeDocument/2006/relationships/image" Target="../media/image2978.png"/><Relationship Id="rId462" Type="http://schemas.openxmlformats.org/officeDocument/2006/relationships/customXml" Target="../ink/ink1554.xml"/><Relationship Id="rId518" Type="http://schemas.openxmlformats.org/officeDocument/2006/relationships/customXml" Target="../ink/ink1583.xml"/><Relationship Id="rId725" Type="http://schemas.openxmlformats.org/officeDocument/2006/relationships/image" Target="../media/image1350.png"/><Relationship Id="rId115" Type="http://schemas.openxmlformats.org/officeDocument/2006/relationships/image" Target="../media/image2888.png"/><Relationship Id="rId157" Type="http://schemas.openxmlformats.org/officeDocument/2006/relationships/customXml" Target="../ink/ink1400.xml"/><Relationship Id="rId322" Type="http://schemas.openxmlformats.org/officeDocument/2006/relationships/customXml" Target="../ink/ink1483.xml"/><Relationship Id="rId364" Type="http://schemas.openxmlformats.org/officeDocument/2006/relationships/customXml" Target="../ink/ink1504.xml"/><Relationship Id="rId767" Type="http://schemas.openxmlformats.org/officeDocument/2006/relationships/image" Target="../media/image1370.png"/><Relationship Id="rId61" Type="http://schemas.openxmlformats.org/officeDocument/2006/relationships/image" Target="../media/image2862.png"/><Relationship Id="rId199" Type="http://schemas.openxmlformats.org/officeDocument/2006/relationships/image" Target="../media/image2929.png"/><Relationship Id="rId571" Type="http://schemas.openxmlformats.org/officeDocument/2006/relationships/image" Target="../media/image1273.png"/><Relationship Id="rId627" Type="http://schemas.openxmlformats.org/officeDocument/2006/relationships/image" Target="../media/image1301.png"/><Relationship Id="rId669" Type="http://schemas.openxmlformats.org/officeDocument/2006/relationships/image" Target="../media/image1322.png"/><Relationship Id="rId834" Type="http://schemas.openxmlformats.org/officeDocument/2006/relationships/image" Target="../media/image1403.png"/><Relationship Id="rId19" Type="http://schemas.openxmlformats.org/officeDocument/2006/relationships/image" Target="../media/image2842.png"/><Relationship Id="rId224" Type="http://schemas.openxmlformats.org/officeDocument/2006/relationships/customXml" Target="../ink/ink1434.xml"/><Relationship Id="rId266" Type="http://schemas.openxmlformats.org/officeDocument/2006/relationships/customXml" Target="../ink/ink1455.xml"/><Relationship Id="rId431" Type="http://schemas.openxmlformats.org/officeDocument/2006/relationships/image" Target="../media/image1204.png"/><Relationship Id="rId473" Type="http://schemas.openxmlformats.org/officeDocument/2006/relationships/image" Target="../media/image1225.png"/><Relationship Id="rId529" Type="http://schemas.openxmlformats.org/officeDocument/2006/relationships/image" Target="../media/image1252.png"/><Relationship Id="rId680" Type="http://schemas.openxmlformats.org/officeDocument/2006/relationships/customXml" Target="../ink/ink1664.xml"/><Relationship Id="rId736" Type="http://schemas.openxmlformats.org/officeDocument/2006/relationships/image" Target="../media/image1355.png"/><Relationship Id="rId30" Type="http://schemas.openxmlformats.org/officeDocument/2006/relationships/customXml" Target="../ink/ink1336.xml"/><Relationship Id="rId126" Type="http://schemas.openxmlformats.org/officeDocument/2006/relationships/customXml" Target="../ink/ink1384.xml"/><Relationship Id="rId168" Type="http://schemas.openxmlformats.org/officeDocument/2006/relationships/image" Target="../media/image2914.png"/><Relationship Id="rId333" Type="http://schemas.openxmlformats.org/officeDocument/2006/relationships/image" Target="../media/image1157.png"/><Relationship Id="rId540" Type="http://schemas.openxmlformats.org/officeDocument/2006/relationships/customXml" Target="../ink/ink1594.xml"/><Relationship Id="rId778" Type="http://schemas.openxmlformats.org/officeDocument/2006/relationships/customXml" Target="../ink/ink1714.xml"/><Relationship Id="rId72" Type="http://schemas.openxmlformats.org/officeDocument/2006/relationships/customXml" Target="../ink/ink1357.xml"/><Relationship Id="rId375" Type="http://schemas.openxmlformats.org/officeDocument/2006/relationships/image" Target="../media/image1177.png"/><Relationship Id="rId582" Type="http://schemas.openxmlformats.org/officeDocument/2006/relationships/customXml" Target="../ink/ink1615.xml"/><Relationship Id="rId638" Type="http://schemas.openxmlformats.org/officeDocument/2006/relationships/customXml" Target="../ink/ink1643.xml"/><Relationship Id="rId803" Type="http://schemas.openxmlformats.org/officeDocument/2006/relationships/image" Target="../media/image1388.png"/><Relationship Id="rId845" Type="http://schemas.openxmlformats.org/officeDocument/2006/relationships/customXml" Target="../ink/ink1748.xml"/><Relationship Id="rId3" Type="http://schemas.openxmlformats.org/officeDocument/2006/relationships/image" Target="../media/image1152.png"/><Relationship Id="rId235" Type="http://schemas.openxmlformats.org/officeDocument/2006/relationships/image" Target="../media/image2947.png"/><Relationship Id="rId277" Type="http://schemas.openxmlformats.org/officeDocument/2006/relationships/image" Target="../media/image2968.png"/><Relationship Id="rId400" Type="http://schemas.openxmlformats.org/officeDocument/2006/relationships/image" Target="../media/image1189.png"/><Relationship Id="rId442" Type="http://schemas.openxmlformats.org/officeDocument/2006/relationships/customXml" Target="../ink/ink1544.xml"/><Relationship Id="rId484" Type="http://schemas.openxmlformats.org/officeDocument/2006/relationships/customXml" Target="../ink/ink1565.xml"/><Relationship Id="rId705" Type="http://schemas.openxmlformats.org/officeDocument/2006/relationships/image" Target="../media/image1340.png"/><Relationship Id="rId137" Type="http://schemas.openxmlformats.org/officeDocument/2006/relationships/image" Target="../media/image2899.png"/><Relationship Id="rId302" Type="http://schemas.openxmlformats.org/officeDocument/2006/relationships/customXml" Target="../ink/ink1473.xml"/><Relationship Id="rId344" Type="http://schemas.openxmlformats.org/officeDocument/2006/relationships/customXml" Target="../ink/ink1494.xml"/><Relationship Id="rId691" Type="http://schemas.openxmlformats.org/officeDocument/2006/relationships/image" Target="../media/image1333.png"/><Relationship Id="rId747" Type="http://schemas.openxmlformats.org/officeDocument/2006/relationships/customXml" Target="../ink/ink1698.xml"/><Relationship Id="rId789" Type="http://schemas.openxmlformats.org/officeDocument/2006/relationships/image" Target="../media/image1381.png"/><Relationship Id="rId41" Type="http://schemas.openxmlformats.org/officeDocument/2006/relationships/image" Target="../media/image2852.png"/><Relationship Id="rId83" Type="http://schemas.openxmlformats.org/officeDocument/2006/relationships/image" Target="../media/image2872.png"/><Relationship Id="rId179" Type="http://schemas.openxmlformats.org/officeDocument/2006/relationships/customXml" Target="../ink/ink1411.xml"/><Relationship Id="rId386" Type="http://schemas.openxmlformats.org/officeDocument/2006/relationships/customXml" Target="../ink/ink1515.xml"/><Relationship Id="rId551" Type="http://schemas.openxmlformats.org/officeDocument/2006/relationships/image" Target="../media/image1263.png"/><Relationship Id="rId593" Type="http://schemas.openxmlformats.org/officeDocument/2006/relationships/image" Target="../media/image1284.png"/><Relationship Id="rId607" Type="http://schemas.openxmlformats.org/officeDocument/2006/relationships/image" Target="../media/image1291.png"/><Relationship Id="rId649" Type="http://schemas.openxmlformats.org/officeDocument/2006/relationships/image" Target="../media/image1312.png"/><Relationship Id="rId814" Type="http://schemas.openxmlformats.org/officeDocument/2006/relationships/image" Target="../media/image1393.png"/><Relationship Id="rId190" Type="http://schemas.openxmlformats.org/officeDocument/2006/relationships/image" Target="../media/image2925.png"/><Relationship Id="rId204" Type="http://schemas.openxmlformats.org/officeDocument/2006/relationships/customXml" Target="../ink/ink1424.xml"/><Relationship Id="rId246" Type="http://schemas.openxmlformats.org/officeDocument/2006/relationships/customXml" Target="../ink/ink1445.xml"/><Relationship Id="rId288" Type="http://schemas.openxmlformats.org/officeDocument/2006/relationships/customXml" Target="../ink/ink1466.xml"/><Relationship Id="rId411" Type="http://schemas.openxmlformats.org/officeDocument/2006/relationships/customXml" Target="../ink/ink1528.xml"/><Relationship Id="rId453" Type="http://schemas.openxmlformats.org/officeDocument/2006/relationships/image" Target="../media/image1215.png"/><Relationship Id="rId509" Type="http://schemas.openxmlformats.org/officeDocument/2006/relationships/customXml" Target="../ink/ink1578.xml"/><Relationship Id="rId660" Type="http://schemas.openxmlformats.org/officeDocument/2006/relationships/customXml" Target="../ink/ink1654.xml"/><Relationship Id="rId106" Type="http://schemas.openxmlformats.org/officeDocument/2006/relationships/customXml" Target="../ink/ink1374.xml"/><Relationship Id="rId313" Type="http://schemas.openxmlformats.org/officeDocument/2006/relationships/image" Target="../media/image2986.png"/><Relationship Id="rId495" Type="http://schemas.openxmlformats.org/officeDocument/2006/relationships/image" Target="../media/image1236.png"/><Relationship Id="rId716" Type="http://schemas.openxmlformats.org/officeDocument/2006/relationships/customXml" Target="../ink/ink1682.xml"/><Relationship Id="rId758" Type="http://schemas.openxmlformats.org/officeDocument/2006/relationships/customXml" Target="../ink/ink1704.xml"/><Relationship Id="rId10" Type="http://schemas.openxmlformats.org/officeDocument/2006/relationships/customXml" Target="../ink/ink1326.xml"/><Relationship Id="rId52" Type="http://schemas.openxmlformats.org/officeDocument/2006/relationships/customXml" Target="../ink/ink1347.xml"/><Relationship Id="rId94" Type="http://schemas.openxmlformats.org/officeDocument/2006/relationships/customXml" Target="../ink/ink1368.xml"/><Relationship Id="rId148" Type="http://schemas.openxmlformats.org/officeDocument/2006/relationships/image" Target="../media/image2904.png"/><Relationship Id="rId355" Type="http://schemas.openxmlformats.org/officeDocument/2006/relationships/image" Target="../media/image1168.png"/><Relationship Id="rId397" Type="http://schemas.openxmlformats.org/officeDocument/2006/relationships/customXml" Target="../ink/ink1521.xml"/><Relationship Id="rId520" Type="http://schemas.openxmlformats.org/officeDocument/2006/relationships/customXml" Target="../ink/ink1584.xml"/><Relationship Id="rId562" Type="http://schemas.openxmlformats.org/officeDocument/2006/relationships/customXml" Target="../ink/ink1605.xml"/><Relationship Id="rId618" Type="http://schemas.openxmlformats.org/officeDocument/2006/relationships/customXml" Target="../ink/ink1633.xml"/><Relationship Id="rId825" Type="http://schemas.openxmlformats.org/officeDocument/2006/relationships/customXml" Target="../ink/ink1738.xml"/><Relationship Id="rId215" Type="http://schemas.openxmlformats.org/officeDocument/2006/relationships/image" Target="../media/image2937.png"/><Relationship Id="rId257" Type="http://schemas.openxmlformats.org/officeDocument/2006/relationships/image" Target="../media/image2958.png"/><Relationship Id="rId422" Type="http://schemas.openxmlformats.org/officeDocument/2006/relationships/customXml" Target="../ink/ink1534.xml"/><Relationship Id="rId464" Type="http://schemas.openxmlformats.org/officeDocument/2006/relationships/customXml" Target="../ink/ink1555.xml"/><Relationship Id="rId299" Type="http://schemas.openxmlformats.org/officeDocument/2006/relationships/image" Target="../media/image2979.png"/><Relationship Id="rId727" Type="http://schemas.openxmlformats.org/officeDocument/2006/relationships/image" Target="../media/image1351.png"/><Relationship Id="rId63" Type="http://schemas.openxmlformats.org/officeDocument/2006/relationships/image" Target="../media/image2863.png"/><Relationship Id="rId159" Type="http://schemas.openxmlformats.org/officeDocument/2006/relationships/customXml" Target="../ink/ink1401.xml"/><Relationship Id="rId366" Type="http://schemas.openxmlformats.org/officeDocument/2006/relationships/customXml" Target="../ink/ink1505.xml"/><Relationship Id="rId573" Type="http://schemas.openxmlformats.org/officeDocument/2006/relationships/image" Target="../media/image1274.png"/><Relationship Id="rId780" Type="http://schemas.openxmlformats.org/officeDocument/2006/relationships/customXml" Target="../ink/ink1715.xml"/><Relationship Id="rId226" Type="http://schemas.openxmlformats.org/officeDocument/2006/relationships/customXml" Target="../ink/ink1435.xml"/><Relationship Id="rId433" Type="http://schemas.openxmlformats.org/officeDocument/2006/relationships/image" Target="../media/image1205.png"/><Relationship Id="rId640" Type="http://schemas.openxmlformats.org/officeDocument/2006/relationships/customXml" Target="../ink/ink1644.xml"/><Relationship Id="rId738" Type="http://schemas.openxmlformats.org/officeDocument/2006/relationships/image" Target="../media/image1356.png"/><Relationship Id="rId74" Type="http://schemas.openxmlformats.org/officeDocument/2006/relationships/customXml" Target="../ink/ink1358.xml"/><Relationship Id="rId377" Type="http://schemas.openxmlformats.org/officeDocument/2006/relationships/image" Target="../media/image1178.png"/><Relationship Id="rId500" Type="http://schemas.openxmlformats.org/officeDocument/2006/relationships/customXml" Target="../ink/ink1573.xml"/><Relationship Id="rId584" Type="http://schemas.openxmlformats.org/officeDocument/2006/relationships/customXml" Target="../ink/ink1616.xml"/><Relationship Id="rId805" Type="http://schemas.openxmlformats.org/officeDocument/2006/relationships/image" Target="../media/image1389.png"/><Relationship Id="rId5" Type="http://schemas.openxmlformats.org/officeDocument/2006/relationships/image" Target="../media/image2835.png"/><Relationship Id="rId237" Type="http://schemas.openxmlformats.org/officeDocument/2006/relationships/image" Target="../media/image2948.png"/><Relationship Id="rId791" Type="http://schemas.openxmlformats.org/officeDocument/2006/relationships/image" Target="../media/image1382.png"/><Relationship Id="rId444" Type="http://schemas.openxmlformats.org/officeDocument/2006/relationships/customXml" Target="../ink/ink1545.xml"/><Relationship Id="rId651" Type="http://schemas.openxmlformats.org/officeDocument/2006/relationships/image" Target="../media/image1313.png"/><Relationship Id="rId749" Type="http://schemas.openxmlformats.org/officeDocument/2006/relationships/customXml" Target="../ink/ink1699.xml"/><Relationship Id="rId290" Type="http://schemas.openxmlformats.org/officeDocument/2006/relationships/customXml" Target="../ink/ink1467.xml"/><Relationship Id="rId304" Type="http://schemas.openxmlformats.org/officeDocument/2006/relationships/customXml" Target="../ink/ink1474.xml"/><Relationship Id="rId388" Type="http://schemas.openxmlformats.org/officeDocument/2006/relationships/customXml" Target="../ink/ink1516.xml"/><Relationship Id="rId511" Type="http://schemas.openxmlformats.org/officeDocument/2006/relationships/customXml" Target="../ink/ink1579.xml"/><Relationship Id="rId609" Type="http://schemas.openxmlformats.org/officeDocument/2006/relationships/image" Target="../media/image1292.png"/><Relationship Id="rId85" Type="http://schemas.openxmlformats.org/officeDocument/2006/relationships/image" Target="../media/image2873.png"/><Relationship Id="rId150" Type="http://schemas.openxmlformats.org/officeDocument/2006/relationships/image" Target="../media/image2905.png"/><Relationship Id="rId595" Type="http://schemas.openxmlformats.org/officeDocument/2006/relationships/image" Target="../media/image1285.png"/><Relationship Id="rId816" Type="http://schemas.openxmlformats.org/officeDocument/2006/relationships/image" Target="../media/image1394.png"/><Relationship Id="rId248" Type="http://schemas.openxmlformats.org/officeDocument/2006/relationships/customXml" Target="../ink/ink1446.xml"/><Relationship Id="rId455" Type="http://schemas.openxmlformats.org/officeDocument/2006/relationships/image" Target="../media/image1216.png"/><Relationship Id="rId662" Type="http://schemas.openxmlformats.org/officeDocument/2006/relationships/customXml" Target="../ink/ink1655.xml"/><Relationship Id="rId12" Type="http://schemas.openxmlformats.org/officeDocument/2006/relationships/customXml" Target="../ink/ink1327.xml"/><Relationship Id="rId108" Type="http://schemas.openxmlformats.org/officeDocument/2006/relationships/customXml" Target="../ink/ink1375.xml"/><Relationship Id="rId315" Type="http://schemas.openxmlformats.org/officeDocument/2006/relationships/image" Target="../media/image2987.png"/><Relationship Id="rId522" Type="http://schemas.openxmlformats.org/officeDocument/2006/relationships/customXml" Target="../ink/ink1585.xml"/><Relationship Id="rId96" Type="http://schemas.openxmlformats.org/officeDocument/2006/relationships/customXml" Target="../ink/ink1369.xml"/><Relationship Id="rId161" Type="http://schemas.openxmlformats.org/officeDocument/2006/relationships/customXml" Target="../ink/ink1402.xml"/><Relationship Id="rId399" Type="http://schemas.openxmlformats.org/officeDocument/2006/relationships/customXml" Target="../ink/ink1522.xml"/><Relationship Id="rId827" Type="http://schemas.openxmlformats.org/officeDocument/2006/relationships/customXml" Target="../ink/ink1739.xml"/><Relationship Id="rId259" Type="http://schemas.openxmlformats.org/officeDocument/2006/relationships/image" Target="../media/image2959.png"/><Relationship Id="rId466" Type="http://schemas.openxmlformats.org/officeDocument/2006/relationships/customXml" Target="../ink/ink1556.xml"/><Relationship Id="rId673" Type="http://schemas.openxmlformats.org/officeDocument/2006/relationships/image" Target="../media/image1324.png"/><Relationship Id="rId23" Type="http://schemas.openxmlformats.org/officeDocument/2006/relationships/image" Target="../media/image2844.png"/><Relationship Id="rId119" Type="http://schemas.openxmlformats.org/officeDocument/2006/relationships/image" Target="../media/image2890.png"/><Relationship Id="rId326" Type="http://schemas.openxmlformats.org/officeDocument/2006/relationships/customXml" Target="../ink/ink1485.xml"/><Relationship Id="rId533" Type="http://schemas.openxmlformats.org/officeDocument/2006/relationships/image" Target="../media/image1254.png"/><Relationship Id="rId740" Type="http://schemas.openxmlformats.org/officeDocument/2006/relationships/image" Target="../media/image1357.png"/><Relationship Id="rId838" Type="http://schemas.openxmlformats.org/officeDocument/2006/relationships/image" Target="../media/image1405.png"/><Relationship Id="rId172" Type="http://schemas.openxmlformats.org/officeDocument/2006/relationships/image" Target="../media/image2916.png"/><Relationship Id="rId477" Type="http://schemas.openxmlformats.org/officeDocument/2006/relationships/image" Target="../media/image1227.png"/><Relationship Id="rId600" Type="http://schemas.openxmlformats.org/officeDocument/2006/relationships/customXml" Target="../ink/ink1624.xml"/><Relationship Id="rId684" Type="http://schemas.openxmlformats.org/officeDocument/2006/relationships/customXml" Target="../ink/ink1666.xml"/><Relationship Id="rId337" Type="http://schemas.openxmlformats.org/officeDocument/2006/relationships/image" Target="../media/image1159.png"/><Relationship Id="rId34" Type="http://schemas.openxmlformats.org/officeDocument/2006/relationships/customXml" Target="../ink/ink1338.xml"/><Relationship Id="rId544" Type="http://schemas.openxmlformats.org/officeDocument/2006/relationships/customXml" Target="../ink/ink1596.xml"/><Relationship Id="rId751" Type="http://schemas.openxmlformats.org/officeDocument/2006/relationships/customXml" Target="../ink/ink1700.xml"/><Relationship Id="rId183" Type="http://schemas.openxmlformats.org/officeDocument/2006/relationships/customXml" Target="../ink/ink1413.xml"/><Relationship Id="rId390" Type="http://schemas.openxmlformats.org/officeDocument/2006/relationships/image" Target="../media/image1184.png"/><Relationship Id="rId404" Type="http://schemas.openxmlformats.org/officeDocument/2006/relationships/image" Target="../media/image1191.png"/><Relationship Id="rId611" Type="http://schemas.openxmlformats.org/officeDocument/2006/relationships/image" Target="../media/image1293.png"/><Relationship Id="rId250" Type="http://schemas.openxmlformats.org/officeDocument/2006/relationships/customXml" Target="../ink/ink1447.xml"/><Relationship Id="rId488" Type="http://schemas.openxmlformats.org/officeDocument/2006/relationships/customXml" Target="../ink/ink1567.xml"/><Relationship Id="rId695" Type="http://schemas.openxmlformats.org/officeDocument/2006/relationships/image" Target="../media/image1335.png"/><Relationship Id="rId709" Type="http://schemas.openxmlformats.org/officeDocument/2006/relationships/image" Target="../media/image1342.png"/><Relationship Id="rId45" Type="http://schemas.openxmlformats.org/officeDocument/2006/relationships/image" Target="../media/image2854.png"/><Relationship Id="rId110" Type="http://schemas.openxmlformats.org/officeDocument/2006/relationships/customXml" Target="../ink/ink1376.xml"/><Relationship Id="rId348" Type="http://schemas.openxmlformats.org/officeDocument/2006/relationships/customXml" Target="../ink/ink1496.xml"/><Relationship Id="rId555" Type="http://schemas.openxmlformats.org/officeDocument/2006/relationships/image" Target="../media/image1265.png"/><Relationship Id="rId762" Type="http://schemas.openxmlformats.org/officeDocument/2006/relationships/customXml" Target="../ink/ink1706.xml"/><Relationship Id="rId194" Type="http://schemas.openxmlformats.org/officeDocument/2006/relationships/image" Target="../media/image2927.png"/><Relationship Id="rId208" Type="http://schemas.openxmlformats.org/officeDocument/2006/relationships/customXml" Target="../ink/ink1426.xml"/><Relationship Id="rId415" Type="http://schemas.openxmlformats.org/officeDocument/2006/relationships/image" Target="../media/image1196.png"/><Relationship Id="rId622" Type="http://schemas.openxmlformats.org/officeDocument/2006/relationships/customXml" Target="../ink/ink1635.xml"/><Relationship Id="rId261" Type="http://schemas.openxmlformats.org/officeDocument/2006/relationships/image" Target="../media/image2960.png"/><Relationship Id="rId499" Type="http://schemas.openxmlformats.org/officeDocument/2006/relationships/image" Target="../media/image1238.png"/><Relationship Id="rId56" Type="http://schemas.openxmlformats.org/officeDocument/2006/relationships/customXml" Target="../ink/ink1349.xml"/><Relationship Id="rId359" Type="http://schemas.openxmlformats.org/officeDocument/2006/relationships/image" Target="../media/image1170.png"/><Relationship Id="rId566" Type="http://schemas.openxmlformats.org/officeDocument/2006/relationships/customXml" Target="../ink/ink1607.xml"/><Relationship Id="rId773" Type="http://schemas.openxmlformats.org/officeDocument/2006/relationships/image" Target="../media/image1373.png"/><Relationship Id="rId121" Type="http://schemas.openxmlformats.org/officeDocument/2006/relationships/image" Target="../media/image2891.png"/><Relationship Id="rId219" Type="http://schemas.openxmlformats.org/officeDocument/2006/relationships/image" Target="../media/image2939.png"/><Relationship Id="rId426" Type="http://schemas.openxmlformats.org/officeDocument/2006/relationships/customXml" Target="../ink/ink1536.xml"/><Relationship Id="rId633" Type="http://schemas.openxmlformats.org/officeDocument/2006/relationships/image" Target="../media/image1304.png"/><Relationship Id="rId840" Type="http://schemas.openxmlformats.org/officeDocument/2006/relationships/image" Target="../media/image1406.png"/><Relationship Id="rId67" Type="http://schemas.openxmlformats.org/officeDocument/2006/relationships/image" Target="../media/image2865.png"/><Relationship Id="rId272" Type="http://schemas.openxmlformats.org/officeDocument/2006/relationships/customXml" Target="../ink/ink1458.xml"/><Relationship Id="rId577" Type="http://schemas.openxmlformats.org/officeDocument/2006/relationships/image" Target="../media/image1276.png"/><Relationship Id="rId700" Type="http://schemas.openxmlformats.org/officeDocument/2006/relationships/customXml" Target="../ink/ink1674.xml"/><Relationship Id="rId132" Type="http://schemas.openxmlformats.org/officeDocument/2006/relationships/customXml" Target="../ink/ink1387.xml"/><Relationship Id="rId784" Type="http://schemas.openxmlformats.org/officeDocument/2006/relationships/customXml" Target="../ink/ink1717.xml"/><Relationship Id="rId437" Type="http://schemas.openxmlformats.org/officeDocument/2006/relationships/image" Target="../media/image1207.png"/><Relationship Id="rId644" Type="http://schemas.openxmlformats.org/officeDocument/2006/relationships/customXml" Target="../ink/ink1646.xml"/><Relationship Id="rId283" Type="http://schemas.openxmlformats.org/officeDocument/2006/relationships/image" Target="../media/image2971.png"/><Relationship Id="rId490" Type="http://schemas.openxmlformats.org/officeDocument/2006/relationships/customXml" Target="../ink/ink1568.xml"/><Relationship Id="rId504" Type="http://schemas.openxmlformats.org/officeDocument/2006/relationships/image" Target="../media/image1240.png"/><Relationship Id="rId711" Type="http://schemas.openxmlformats.org/officeDocument/2006/relationships/image" Target="../media/image1343.png"/><Relationship Id="rId78" Type="http://schemas.openxmlformats.org/officeDocument/2006/relationships/customXml" Target="../ink/ink1360.xml"/><Relationship Id="rId143" Type="http://schemas.openxmlformats.org/officeDocument/2006/relationships/customXml" Target="../ink/ink1393.xml"/><Relationship Id="rId350" Type="http://schemas.openxmlformats.org/officeDocument/2006/relationships/customXml" Target="../ink/ink1497.xml"/><Relationship Id="rId588" Type="http://schemas.openxmlformats.org/officeDocument/2006/relationships/customXml" Target="../ink/ink1618.xml"/><Relationship Id="rId795" Type="http://schemas.openxmlformats.org/officeDocument/2006/relationships/image" Target="../media/image1384.png"/><Relationship Id="rId809" Type="http://schemas.openxmlformats.org/officeDocument/2006/relationships/customXml" Target="../ink/ink1730.xml"/><Relationship Id="rId9" Type="http://schemas.openxmlformats.org/officeDocument/2006/relationships/image" Target="../media/image2837.png"/><Relationship Id="rId210" Type="http://schemas.openxmlformats.org/officeDocument/2006/relationships/customXml" Target="../ink/ink1427.xml"/><Relationship Id="rId448" Type="http://schemas.openxmlformats.org/officeDocument/2006/relationships/customXml" Target="../ink/ink1547.xml"/><Relationship Id="rId655" Type="http://schemas.openxmlformats.org/officeDocument/2006/relationships/image" Target="../media/image1315.png"/><Relationship Id="rId294" Type="http://schemas.openxmlformats.org/officeDocument/2006/relationships/customXml" Target="../ink/ink1469.xml"/><Relationship Id="rId308" Type="http://schemas.openxmlformats.org/officeDocument/2006/relationships/customXml" Target="../ink/ink1476.xml"/><Relationship Id="rId515" Type="http://schemas.openxmlformats.org/officeDocument/2006/relationships/image" Target="../media/image1245.png"/><Relationship Id="rId722" Type="http://schemas.openxmlformats.org/officeDocument/2006/relationships/customXml" Target="../ink/ink1685.xml"/><Relationship Id="rId89" Type="http://schemas.openxmlformats.org/officeDocument/2006/relationships/image" Target="../media/image2875.png"/><Relationship Id="rId154" Type="http://schemas.openxmlformats.org/officeDocument/2006/relationships/image" Target="../media/image2907.png"/><Relationship Id="rId361" Type="http://schemas.openxmlformats.org/officeDocument/2006/relationships/image" Target="../media/image1171.png"/><Relationship Id="rId599" Type="http://schemas.openxmlformats.org/officeDocument/2006/relationships/image" Target="../media/image1287.png"/><Relationship Id="rId459" Type="http://schemas.openxmlformats.org/officeDocument/2006/relationships/image" Target="../media/image1218.png"/><Relationship Id="rId666" Type="http://schemas.openxmlformats.org/officeDocument/2006/relationships/customXml" Target="../ink/ink1657.xml"/><Relationship Id="rId16" Type="http://schemas.openxmlformats.org/officeDocument/2006/relationships/customXml" Target="../ink/ink1329.xml"/><Relationship Id="rId221" Type="http://schemas.openxmlformats.org/officeDocument/2006/relationships/image" Target="../media/image2940.png"/><Relationship Id="rId319" Type="http://schemas.openxmlformats.org/officeDocument/2006/relationships/image" Target="../media/image2989.png"/><Relationship Id="rId526" Type="http://schemas.openxmlformats.org/officeDocument/2006/relationships/customXml" Target="../ink/ink1587.xml"/><Relationship Id="rId733" Type="http://schemas.openxmlformats.org/officeDocument/2006/relationships/customXml" Target="../ink/ink1691.xml"/><Relationship Id="rId165" Type="http://schemas.openxmlformats.org/officeDocument/2006/relationships/customXml" Target="../ink/ink1404.xml"/><Relationship Id="rId372" Type="http://schemas.openxmlformats.org/officeDocument/2006/relationships/customXml" Target="../ink/ink1508.xml"/><Relationship Id="rId677" Type="http://schemas.openxmlformats.org/officeDocument/2006/relationships/image" Target="../media/image1326.png"/><Relationship Id="rId800" Type="http://schemas.openxmlformats.org/officeDocument/2006/relationships/customXml" Target="../ink/ink1725.xml"/><Relationship Id="rId232" Type="http://schemas.openxmlformats.org/officeDocument/2006/relationships/customXml" Target="../ink/ink1438.xml"/><Relationship Id="rId27" Type="http://schemas.openxmlformats.org/officeDocument/2006/relationships/image" Target="../media/image2846.png"/><Relationship Id="rId537" Type="http://schemas.openxmlformats.org/officeDocument/2006/relationships/image" Target="../media/image1256.png"/><Relationship Id="rId744" Type="http://schemas.openxmlformats.org/officeDocument/2006/relationships/image" Target="../media/image1359.png"/><Relationship Id="rId80" Type="http://schemas.openxmlformats.org/officeDocument/2006/relationships/customXml" Target="../ink/ink1361.xml"/><Relationship Id="rId176" Type="http://schemas.openxmlformats.org/officeDocument/2006/relationships/image" Target="../media/image2918.png"/><Relationship Id="rId383" Type="http://schemas.openxmlformats.org/officeDocument/2006/relationships/image" Target="../media/image1181.png"/><Relationship Id="rId590" Type="http://schemas.openxmlformats.org/officeDocument/2006/relationships/customXml" Target="../ink/ink1619.xml"/><Relationship Id="rId604" Type="http://schemas.openxmlformats.org/officeDocument/2006/relationships/customXml" Target="../ink/ink1626.xml"/><Relationship Id="rId811" Type="http://schemas.openxmlformats.org/officeDocument/2006/relationships/customXml" Target="../ink/ink1731.xml"/><Relationship Id="rId243" Type="http://schemas.openxmlformats.org/officeDocument/2006/relationships/image" Target="../media/image2951.png"/><Relationship Id="rId450" Type="http://schemas.openxmlformats.org/officeDocument/2006/relationships/customXml" Target="../ink/ink1548.xml"/><Relationship Id="rId688" Type="http://schemas.openxmlformats.org/officeDocument/2006/relationships/customXml" Target="../ink/ink1668.xml"/><Relationship Id="rId38" Type="http://schemas.openxmlformats.org/officeDocument/2006/relationships/customXml" Target="../ink/ink1340.xml"/><Relationship Id="rId103" Type="http://schemas.openxmlformats.org/officeDocument/2006/relationships/image" Target="../media/image2882.png"/><Relationship Id="rId310" Type="http://schemas.openxmlformats.org/officeDocument/2006/relationships/customXml" Target="../ink/ink1477.xml"/><Relationship Id="rId548" Type="http://schemas.openxmlformats.org/officeDocument/2006/relationships/customXml" Target="../ink/ink1598.xml"/><Relationship Id="rId755" Type="http://schemas.openxmlformats.org/officeDocument/2006/relationships/image" Target="../media/image1364.png"/><Relationship Id="rId91" Type="http://schemas.openxmlformats.org/officeDocument/2006/relationships/image" Target="../media/image2876.png"/><Relationship Id="rId187" Type="http://schemas.openxmlformats.org/officeDocument/2006/relationships/customXml" Target="../ink/ink1415.xml"/><Relationship Id="rId394" Type="http://schemas.openxmlformats.org/officeDocument/2006/relationships/image" Target="../media/image1186.png"/><Relationship Id="rId408" Type="http://schemas.openxmlformats.org/officeDocument/2006/relationships/image" Target="../media/image1193.png"/><Relationship Id="rId615" Type="http://schemas.openxmlformats.org/officeDocument/2006/relationships/image" Target="../media/image1295.png"/><Relationship Id="rId822" Type="http://schemas.openxmlformats.org/officeDocument/2006/relationships/image" Target="../media/image1397.png"/><Relationship Id="rId254" Type="http://schemas.openxmlformats.org/officeDocument/2006/relationships/customXml" Target="../ink/ink1449.xml"/><Relationship Id="rId699" Type="http://schemas.openxmlformats.org/officeDocument/2006/relationships/image" Target="../media/image1337.png"/><Relationship Id="rId49" Type="http://schemas.openxmlformats.org/officeDocument/2006/relationships/image" Target="../media/image2856.png"/><Relationship Id="rId114" Type="http://schemas.openxmlformats.org/officeDocument/2006/relationships/customXml" Target="../ink/ink1378.xml"/><Relationship Id="rId461" Type="http://schemas.openxmlformats.org/officeDocument/2006/relationships/image" Target="../media/image1219.png"/><Relationship Id="rId559" Type="http://schemas.openxmlformats.org/officeDocument/2006/relationships/image" Target="../media/image1267.png"/><Relationship Id="rId766" Type="http://schemas.openxmlformats.org/officeDocument/2006/relationships/customXml" Target="../ink/ink1708.xml"/><Relationship Id="rId198" Type="http://schemas.openxmlformats.org/officeDocument/2006/relationships/customXml" Target="../ink/ink1421.xml"/><Relationship Id="rId321" Type="http://schemas.openxmlformats.org/officeDocument/2006/relationships/image" Target="../media/image2990.png"/><Relationship Id="rId419" Type="http://schemas.openxmlformats.org/officeDocument/2006/relationships/image" Target="../media/image1198.png"/><Relationship Id="rId626" Type="http://schemas.openxmlformats.org/officeDocument/2006/relationships/customXml" Target="../ink/ink1637.xml"/><Relationship Id="rId833" Type="http://schemas.openxmlformats.org/officeDocument/2006/relationships/customXml" Target="../ink/ink1742.xml"/><Relationship Id="rId265" Type="http://schemas.openxmlformats.org/officeDocument/2006/relationships/image" Target="../media/image2962.png"/><Relationship Id="rId472" Type="http://schemas.openxmlformats.org/officeDocument/2006/relationships/customXml" Target="../ink/ink1559.xml"/><Relationship Id="rId125" Type="http://schemas.openxmlformats.org/officeDocument/2006/relationships/image" Target="../media/image2893.png"/><Relationship Id="rId332" Type="http://schemas.openxmlformats.org/officeDocument/2006/relationships/customXml" Target="../ink/ink1488.xml"/><Relationship Id="rId777" Type="http://schemas.openxmlformats.org/officeDocument/2006/relationships/image" Target="../media/image1375.png"/><Relationship Id="rId637" Type="http://schemas.openxmlformats.org/officeDocument/2006/relationships/image" Target="../media/image1306.png"/><Relationship Id="rId844" Type="http://schemas.openxmlformats.org/officeDocument/2006/relationships/image" Target="../media/image1408.png"/><Relationship Id="rId276" Type="http://schemas.openxmlformats.org/officeDocument/2006/relationships/customXml" Target="../ink/ink1460.xml"/><Relationship Id="rId483" Type="http://schemas.openxmlformats.org/officeDocument/2006/relationships/image" Target="../media/image1230.png"/><Relationship Id="rId690" Type="http://schemas.openxmlformats.org/officeDocument/2006/relationships/customXml" Target="../ink/ink1669.xml"/><Relationship Id="rId704" Type="http://schemas.openxmlformats.org/officeDocument/2006/relationships/customXml" Target="../ink/ink1676.xml"/><Relationship Id="rId40" Type="http://schemas.openxmlformats.org/officeDocument/2006/relationships/customXml" Target="../ink/ink1341.xml"/><Relationship Id="rId136" Type="http://schemas.openxmlformats.org/officeDocument/2006/relationships/customXml" Target="../ink/ink1389.xml"/><Relationship Id="rId343" Type="http://schemas.openxmlformats.org/officeDocument/2006/relationships/image" Target="../media/image1162.png"/><Relationship Id="rId550" Type="http://schemas.openxmlformats.org/officeDocument/2006/relationships/customXml" Target="../ink/ink1599.xml"/><Relationship Id="rId788" Type="http://schemas.openxmlformats.org/officeDocument/2006/relationships/customXml" Target="../ink/ink1719.xml"/><Relationship Id="rId203" Type="http://schemas.openxmlformats.org/officeDocument/2006/relationships/image" Target="../media/image2931.png"/><Relationship Id="rId648" Type="http://schemas.openxmlformats.org/officeDocument/2006/relationships/customXml" Target="../ink/ink1648.xml"/><Relationship Id="rId287" Type="http://schemas.openxmlformats.org/officeDocument/2006/relationships/image" Target="../media/image2973.png"/><Relationship Id="rId410" Type="http://schemas.openxmlformats.org/officeDocument/2006/relationships/image" Target="../media/image1194.png"/><Relationship Id="rId494" Type="http://schemas.openxmlformats.org/officeDocument/2006/relationships/customXml" Target="../ink/ink1570.xml"/><Relationship Id="rId508" Type="http://schemas.openxmlformats.org/officeDocument/2006/relationships/image" Target="../media/image1242.png"/><Relationship Id="rId715" Type="http://schemas.openxmlformats.org/officeDocument/2006/relationships/image" Target="../media/image1345.png"/><Relationship Id="rId147" Type="http://schemas.openxmlformats.org/officeDocument/2006/relationships/customXml" Target="../ink/ink1395.xml"/><Relationship Id="rId354" Type="http://schemas.openxmlformats.org/officeDocument/2006/relationships/customXml" Target="../ink/ink1499.xml"/><Relationship Id="rId799" Type="http://schemas.openxmlformats.org/officeDocument/2006/relationships/image" Target="../media/image1386.png"/><Relationship Id="rId51" Type="http://schemas.openxmlformats.org/officeDocument/2006/relationships/image" Target="../media/image2857.png"/><Relationship Id="rId561" Type="http://schemas.openxmlformats.org/officeDocument/2006/relationships/image" Target="../media/image1268.png"/><Relationship Id="rId659" Type="http://schemas.openxmlformats.org/officeDocument/2006/relationships/image" Target="../media/image1317.png"/><Relationship Id="rId214" Type="http://schemas.openxmlformats.org/officeDocument/2006/relationships/customXml" Target="../ink/ink1429.xml"/><Relationship Id="rId298" Type="http://schemas.openxmlformats.org/officeDocument/2006/relationships/customXml" Target="../ink/ink1471.xml"/><Relationship Id="rId421" Type="http://schemas.openxmlformats.org/officeDocument/2006/relationships/image" Target="../media/image1199.png"/><Relationship Id="rId519" Type="http://schemas.openxmlformats.org/officeDocument/2006/relationships/image" Target="../media/image1247.png"/><Relationship Id="rId158" Type="http://schemas.openxmlformats.org/officeDocument/2006/relationships/image" Target="../media/image2909.png"/><Relationship Id="rId726" Type="http://schemas.openxmlformats.org/officeDocument/2006/relationships/customXml" Target="../ink/ink1687.xml"/><Relationship Id="rId62" Type="http://schemas.openxmlformats.org/officeDocument/2006/relationships/customXml" Target="../ink/ink1352.xml"/><Relationship Id="rId365" Type="http://schemas.openxmlformats.org/officeDocument/2006/relationships/image" Target="../media/image1046.png"/><Relationship Id="rId572" Type="http://schemas.openxmlformats.org/officeDocument/2006/relationships/customXml" Target="../ink/ink1610.xml"/><Relationship Id="rId225" Type="http://schemas.openxmlformats.org/officeDocument/2006/relationships/image" Target="../media/image2942.png"/><Relationship Id="rId432" Type="http://schemas.openxmlformats.org/officeDocument/2006/relationships/customXml" Target="../ink/ink1539.xml"/><Relationship Id="rId737" Type="http://schemas.openxmlformats.org/officeDocument/2006/relationships/customXml" Target="../ink/ink1693.xml"/><Relationship Id="rId73" Type="http://schemas.openxmlformats.org/officeDocument/2006/relationships/image" Target="../media/image2868.png"/><Relationship Id="rId169" Type="http://schemas.openxmlformats.org/officeDocument/2006/relationships/customXml" Target="../ink/ink1406.xml"/><Relationship Id="rId376" Type="http://schemas.openxmlformats.org/officeDocument/2006/relationships/customXml" Target="../ink/ink1510.xml"/><Relationship Id="rId583" Type="http://schemas.openxmlformats.org/officeDocument/2006/relationships/image" Target="../media/image1279.png"/><Relationship Id="rId790" Type="http://schemas.openxmlformats.org/officeDocument/2006/relationships/customXml" Target="../ink/ink1720.xml"/><Relationship Id="rId804" Type="http://schemas.openxmlformats.org/officeDocument/2006/relationships/customXml" Target="../ink/ink1727.xml"/><Relationship Id="rId4" Type="http://schemas.openxmlformats.org/officeDocument/2006/relationships/customXml" Target="../ink/ink1323.xml"/><Relationship Id="rId236" Type="http://schemas.openxmlformats.org/officeDocument/2006/relationships/customXml" Target="../ink/ink1440.xml"/><Relationship Id="rId443" Type="http://schemas.openxmlformats.org/officeDocument/2006/relationships/image" Target="../media/image1210.png"/><Relationship Id="rId650" Type="http://schemas.openxmlformats.org/officeDocument/2006/relationships/customXml" Target="../ink/ink1649.xml"/><Relationship Id="rId303" Type="http://schemas.openxmlformats.org/officeDocument/2006/relationships/image" Target="../media/image2981.png"/><Relationship Id="rId748" Type="http://schemas.openxmlformats.org/officeDocument/2006/relationships/image" Target="../media/image1361.png"/><Relationship Id="rId84" Type="http://schemas.openxmlformats.org/officeDocument/2006/relationships/customXml" Target="../ink/ink1363.xml"/><Relationship Id="rId387" Type="http://schemas.openxmlformats.org/officeDocument/2006/relationships/image" Target="../media/image1183.png"/><Relationship Id="rId510" Type="http://schemas.openxmlformats.org/officeDocument/2006/relationships/image" Target="../media/image1243.png"/><Relationship Id="rId594" Type="http://schemas.openxmlformats.org/officeDocument/2006/relationships/customXml" Target="../ink/ink1621.xml"/><Relationship Id="rId608" Type="http://schemas.openxmlformats.org/officeDocument/2006/relationships/customXml" Target="../ink/ink1628.xml"/><Relationship Id="rId815" Type="http://schemas.openxmlformats.org/officeDocument/2006/relationships/customXml" Target="../ink/ink1733.xml"/><Relationship Id="rId247" Type="http://schemas.openxmlformats.org/officeDocument/2006/relationships/image" Target="../media/image2953.png"/><Relationship Id="rId107" Type="http://schemas.openxmlformats.org/officeDocument/2006/relationships/image" Target="../media/image2884.png"/><Relationship Id="rId454" Type="http://schemas.openxmlformats.org/officeDocument/2006/relationships/customXml" Target="../ink/ink1550.xml"/><Relationship Id="rId661" Type="http://schemas.openxmlformats.org/officeDocument/2006/relationships/image" Target="../media/image1318.png"/><Relationship Id="rId759" Type="http://schemas.openxmlformats.org/officeDocument/2006/relationships/image" Target="../media/image1366.png"/><Relationship Id="rId11" Type="http://schemas.openxmlformats.org/officeDocument/2006/relationships/image" Target="../media/image2838.png"/><Relationship Id="rId314" Type="http://schemas.openxmlformats.org/officeDocument/2006/relationships/customXml" Target="../ink/ink1479.xml"/><Relationship Id="rId398" Type="http://schemas.openxmlformats.org/officeDocument/2006/relationships/image" Target="../media/image1188.png"/><Relationship Id="rId521" Type="http://schemas.openxmlformats.org/officeDocument/2006/relationships/image" Target="../media/image1248.png"/><Relationship Id="rId619" Type="http://schemas.openxmlformats.org/officeDocument/2006/relationships/image" Target="../media/image1297.png"/><Relationship Id="rId95" Type="http://schemas.openxmlformats.org/officeDocument/2006/relationships/image" Target="../media/image2878.png"/><Relationship Id="rId160" Type="http://schemas.openxmlformats.org/officeDocument/2006/relationships/image" Target="../media/image2910.png"/><Relationship Id="rId826" Type="http://schemas.openxmlformats.org/officeDocument/2006/relationships/image" Target="../media/image1399.png"/><Relationship Id="rId258" Type="http://schemas.openxmlformats.org/officeDocument/2006/relationships/customXml" Target="../ink/ink1451.xml"/><Relationship Id="rId465" Type="http://schemas.openxmlformats.org/officeDocument/2006/relationships/image" Target="../media/image1221.png"/><Relationship Id="rId672" Type="http://schemas.openxmlformats.org/officeDocument/2006/relationships/customXml" Target="../ink/ink1660.xml"/><Relationship Id="rId22" Type="http://schemas.openxmlformats.org/officeDocument/2006/relationships/customXml" Target="../ink/ink1332.xml"/><Relationship Id="rId118" Type="http://schemas.openxmlformats.org/officeDocument/2006/relationships/customXml" Target="../ink/ink1380.xml"/><Relationship Id="rId325" Type="http://schemas.openxmlformats.org/officeDocument/2006/relationships/image" Target="../media/image1153.png"/><Relationship Id="rId532" Type="http://schemas.openxmlformats.org/officeDocument/2006/relationships/customXml" Target="../ink/ink1590.xml"/><Relationship Id="rId171" Type="http://schemas.openxmlformats.org/officeDocument/2006/relationships/customXml" Target="../ink/ink1407.xml"/><Relationship Id="rId837" Type="http://schemas.openxmlformats.org/officeDocument/2006/relationships/customXml" Target="../ink/ink1744.xml"/><Relationship Id="rId269" Type="http://schemas.openxmlformats.org/officeDocument/2006/relationships/image" Target="../media/image2964.png"/><Relationship Id="rId476" Type="http://schemas.openxmlformats.org/officeDocument/2006/relationships/customXml" Target="../ink/ink1561.xml"/><Relationship Id="rId683" Type="http://schemas.openxmlformats.org/officeDocument/2006/relationships/image" Target="../media/image1329.png"/><Relationship Id="rId33" Type="http://schemas.openxmlformats.org/officeDocument/2006/relationships/image" Target="../media/image692.png"/><Relationship Id="rId129" Type="http://schemas.openxmlformats.org/officeDocument/2006/relationships/image" Target="../media/image2895.png"/><Relationship Id="rId336" Type="http://schemas.openxmlformats.org/officeDocument/2006/relationships/customXml" Target="../ink/ink1490.xml"/><Relationship Id="rId543" Type="http://schemas.openxmlformats.org/officeDocument/2006/relationships/image" Target="../media/image1259.png"/><Relationship Id="rId182" Type="http://schemas.openxmlformats.org/officeDocument/2006/relationships/image" Target="../media/image2921.png"/><Relationship Id="rId403" Type="http://schemas.openxmlformats.org/officeDocument/2006/relationships/customXml" Target="../ink/ink1524.xml"/><Relationship Id="rId750" Type="http://schemas.openxmlformats.org/officeDocument/2006/relationships/image" Target="../media/image1362.png"/><Relationship Id="rId487" Type="http://schemas.openxmlformats.org/officeDocument/2006/relationships/image" Target="../media/image1232.png"/><Relationship Id="rId610" Type="http://schemas.openxmlformats.org/officeDocument/2006/relationships/customXml" Target="../ink/ink1629.xml"/><Relationship Id="rId694" Type="http://schemas.openxmlformats.org/officeDocument/2006/relationships/customXml" Target="../ink/ink1671.xml"/><Relationship Id="rId708" Type="http://schemas.openxmlformats.org/officeDocument/2006/relationships/customXml" Target="../ink/ink1678.xml"/><Relationship Id="rId347" Type="http://schemas.openxmlformats.org/officeDocument/2006/relationships/image" Target="../media/image1164.png"/><Relationship Id="rId44" Type="http://schemas.openxmlformats.org/officeDocument/2006/relationships/customXml" Target="../ink/ink1343.xml"/><Relationship Id="rId554" Type="http://schemas.openxmlformats.org/officeDocument/2006/relationships/customXml" Target="../ink/ink1601.xml"/><Relationship Id="rId761" Type="http://schemas.openxmlformats.org/officeDocument/2006/relationships/image" Target="../media/image1367.png"/><Relationship Id="rId193" Type="http://schemas.openxmlformats.org/officeDocument/2006/relationships/customXml" Target="../ink/ink1418.xml"/><Relationship Id="rId207" Type="http://schemas.openxmlformats.org/officeDocument/2006/relationships/image" Target="../media/image2933.png"/><Relationship Id="rId414" Type="http://schemas.openxmlformats.org/officeDocument/2006/relationships/customXml" Target="../ink/ink1530.xml"/><Relationship Id="rId498" Type="http://schemas.openxmlformats.org/officeDocument/2006/relationships/customXml" Target="../ink/ink1572.xml"/><Relationship Id="rId621" Type="http://schemas.openxmlformats.org/officeDocument/2006/relationships/image" Target="../media/image1298.png"/><Relationship Id="rId260" Type="http://schemas.openxmlformats.org/officeDocument/2006/relationships/customXml" Target="../ink/ink1452.xml"/><Relationship Id="rId719" Type="http://schemas.openxmlformats.org/officeDocument/2006/relationships/image" Target="../media/image1347.png"/><Relationship Id="rId55" Type="http://schemas.openxmlformats.org/officeDocument/2006/relationships/image" Target="../media/image2859.png"/><Relationship Id="rId120" Type="http://schemas.openxmlformats.org/officeDocument/2006/relationships/customXml" Target="../ink/ink1381.xml"/><Relationship Id="rId358" Type="http://schemas.openxmlformats.org/officeDocument/2006/relationships/customXml" Target="../ink/ink1501.xml"/><Relationship Id="rId565" Type="http://schemas.openxmlformats.org/officeDocument/2006/relationships/image" Target="../media/image1270.png"/><Relationship Id="rId772" Type="http://schemas.openxmlformats.org/officeDocument/2006/relationships/customXml" Target="../ink/ink1711.xml"/><Relationship Id="rId218" Type="http://schemas.openxmlformats.org/officeDocument/2006/relationships/customXml" Target="../ink/ink1431.xml"/><Relationship Id="rId425" Type="http://schemas.openxmlformats.org/officeDocument/2006/relationships/image" Target="../media/image1201.png"/><Relationship Id="rId632" Type="http://schemas.openxmlformats.org/officeDocument/2006/relationships/customXml" Target="../ink/ink1640.xml"/><Relationship Id="rId271" Type="http://schemas.openxmlformats.org/officeDocument/2006/relationships/image" Target="../media/image2965.png"/></Relationships>
</file>

<file path=ppt/slides/_rels/slide12.xml.rels><?xml version="1.0" encoding="UTF-8" standalone="yes"?>
<Relationships xmlns="http://schemas.openxmlformats.org/package/2006/relationships"><Relationship Id="rId117" Type="http://schemas.openxmlformats.org/officeDocument/2006/relationships/image" Target="../media/image1465.png"/><Relationship Id="rId21" Type="http://schemas.openxmlformats.org/officeDocument/2006/relationships/customXml" Target="../ink/ink1758.xml"/><Relationship Id="rId42" Type="http://schemas.openxmlformats.org/officeDocument/2006/relationships/image" Target="../media/image1429.png"/><Relationship Id="rId63" Type="http://schemas.openxmlformats.org/officeDocument/2006/relationships/customXml" Target="../ink/ink1779.xml"/><Relationship Id="rId84" Type="http://schemas.openxmlformats.org/officeDocument/2006/relationships/image" Target="../media/image1449.png"/><Relationship Id="rId138" Type="http://schemas.openxmlformats.org/officeDocument/2006/relationships/image" Target="../media/image1475.png"/><Relationship Id="rId159" Type="http://schemas.openxmlformats.org/officeDocument/2006/relationships/customXml" Target="../ink/ink1828.xml"/><Relationship Id="rId107" Type="http://schemas.openxmlformats.org/officeDocument/2006/relationships/customXml" Target="../ink/ink1801.xml"/><Relationship Id="rId11" Type="http://schemas.openxmlformats.org/officeDocument/2006/relationships/customXml" Target="../ink/ink1753.xml"/><Relationship Id="rId32" Type="http://schemas.openxmlformats.org/officeDocument/2006/relationships/image" Target="../media/image1424.png"/><Relationship Id="rId53" Type="http://schemas.openxmlformats.org/officeDocument/2006/relationships/customXml" Target="../ink/ink1774.xml"/><Relationship Id="rId74" Type="http://schemas.openxmlformats.org/officeDocument/2006/relationships/image" Target="../media/image1444.png"/><Relationship Id="rId128" Type="http://schemas.openxmlformats.org/officeDocument/2006/relationships/customXml" Target="../ink/ink1812.xml"/><Relationship Id="rId149" Type="http://schemas.openxmlformats.org/officeDocument/2006/relationships/customXml" Target="../ink/ink1823.xml"/><Relationship Id="rId5" Type="http://schemas.openxmlformats.org/officeDocument/2006/relationships/customXml" Target="../ink/ink1750.xml"/><Relationship Id="rId95" Type="http://schemas.openxmlformats.org/officeDocument/2006/relationships/customXml" Target="../ink/ink1795.xml"/><Relationship Id="rId160" Type="http://schemas.openxmlformats.org/officeDocument/2006/relationships/image" Target="../media/image1486.png"/><Relationship Id="rId22" Type="http://schemas.openxmlformats.org/officeDocument/2006/relationships/image" Target="../media/image1419.png"/><Relationship Id="rId43" Type="http://schemas.openxmlformats.org/officeDocument/2006/relationships/customXml" Target="../ink/ink1769.xml"/><Relationship Id="rId64" Type="http://schemas.openxmlformats.org/officeDocument/2006/relationships/image" Target="../media/image1439.png"/><Relationship Id="rId118" Type="http://schemas.openxmlformats.org/officeDocument/2006/relationships/customXml" Target="../ink/ink1807.xml"/><Relationship Id="rId139" Type="http://schemas.openxmlformats.org/officeDocument/2006/relationships/customXml" Target="../ink/ink1818.xml"/><Relationship Id="rId85" Type="http://schemas.openxmlformats.org/officeDocument/2006/relationships/customXml" Target="../ink/ink1790.xml"/><Relationship Id="rId150" Type="http://schemas.openxmlformats.org/officeDocument/2006/relationships/image" Target="../media/image1481.png"/><Relationship Id="rId12" Type="http://schemas.openxmlformats.org/officeDocument/2006/relationships/image" Target="../media/image1414.png"/><Relationship Id="rId17" Type="http://schemas.openxmlformats.org/officeDocument/2006/relationships/customXml" Target="../ink/ink1756.xml"/><Relationship Id="rId33" Type="http://schemas.openxmlformats.org/officeDocument/2006/relationships/customXml" Target="../ink/ink1764.xml"/><Relationship Id="rId38" Type="http://schemas.openxmlformats.org/officeDocument/2006/relationships/image" Target="../media/image1427.png"/><Relationship Id="rId59" Type="http://schemas.openxmlformats.org/officeDocument/2006/relationships/customXml" Target="../ink/ink1777.xml"/><Relationship Id="rId103" Type="http://schemas.openxmlformats.org/officeDocument/2006/relationships/customXml" Target="../ink/ink1799.xml"/><Relationship Id="rId108" Type="http://schemas.openxmlformats.org/officeDocument/2006/relationships/image" Target="../media/image1461.png"/><Relationship Id="rId124" Type="http://schemas.openxmlformats.org/officeDocument/2006/relationships/customXml" Target="../ink/ink1810.xml"/><Relationship Id="rId129" Type="http://schemas.openxmlformats.org/officeDocument/2006/relationships/image" Target="../media/image1471.png"/><Relationship Id="rId54" Type="http://schemas.openxmlformats.org/officeDocument/2006/relationships/image" Target="../media/image1435.png"/><Relationship Id="rId70" Type="http://schemas.openxmlformats.org/officeDocument/2006/relationships/image" Target="../media/image1442.png"/><Relationship Id="rId75" Type="http://schemas.openxmlformats.org/officeDocument/2006/relationships/customXml" Target="../ink/ink1785.xml"/><Relationship Id="rId91" Type="http://schemas.openxmlformats.org/officeDocument/2006/relationships/customXml" Target="../ink/ink1793.xml"/><Relationship Id="rId96" Type="http://schemas.openxmlformats.org/officeDocument/2006/relationships/image" Target="../media/image1455.png"/><Relationship Id="rId140" Type="http://schemas.openxmlformats.org/officeDocument/2006/relationships/image" Target="../media/image1476.png"/><Relationship Id="rId145" Type="http://schemas.openxmlformats.org/officeDocument/2006/relationships/customXml" Target="../ink/ink1821.xml"/><Relationship Id="rId161" Type="http://schemas.openxmlformats.org/officeDocument/2006/relationships/customXml" Target="../ink/ink1829.xml"/><Relationship Id="rId1" Type="http://schemas.openxmlformats.org/officeDocument/2006/relationships/slideLayout" Target="../slideLayouts/slideLayout7.xml"/><Relationship Id="rId6" Type="http://schemas.openxmlformats.org/officeDocument/2006/relationships/image" Target="../media/image1411.png"/><Relationship Id="rId23" Type="http://schemas.openxmlformats.org/officeDocument/2006/relationships/customXml" Target="../ink/ink1759.xml"/><Relationship Id="rId28" Type="http://schemas.openxmlformats.org/officeDocument/2006/relationships/image" Target="../media/image1422.png"/><Relationship Id="rId49" Type="http://schemas.openxmlformats.org/officeDocument/2006/relationships/customXml" Target="../ink/ink1772.xml"/><Relationship Id="rId114" Type="http://schemas.openxmlformats.org/officeDocument/2006/relationships/customXml" Target="../ink/ink1805.xml"/><Relationship Id="rId119" Type="http://schemas.openxmlformats.org/officeDocument/2006/relationships/image" Target="../media/image1466.png"/><Relationship Id="rId44" Type="http://schemas.openxmlformats.org/officeDocument/2006/relationships/image" Target="../media/image1430.png"/><Relationship Id="rId60" Type="http://schemas.openxmlformats.org/officeDocument/2006/relationships/image" Target="../media/image1437.png"/><Relationship Id="rId65" Type="http://schemas.openxmlformats.org/officeDocument/2006/relationships/customXml" Target="../ink/ink1780.xml"/><Relationship Id="rId81" Type="http://schemas.openxmlformats.org/officeDocument/2006/relationships/customXml" Target="../ink/ink1788.xml"/><Relationship Id="rId86" Type="http://schemas.openxmlformats.org/officeDocument/2006/relationships/image" Target="../media/image1450.png"/><Relationship Id="rId130" Type="http://schemas.openxmlformats.org/officeDocument/2006/relationships/customXml" Target="../ink/ink1813.xml"/><Relationship Id="rId135" Type="http://schemas.openxmlformats.org/officeDocument/2006/relationships/customXml" Target="../ink/ink1816.xml"/><Relationship Id="rId151" Type="http://schemas.openxmlformats.org/officeDocument/2006/relationships/customXml" Target="../ink/ink1824.xml"/><Relationship Id="rId156" Type="http://schemas.openxmlformats.org/officeDocument/2006/relationships/image" Target="../media/image1484.png"/><Relationship Id="rId13" Type="http://schemas.openxmlformats.org/officeDocument/2006/relationships/customXml" Target="../ink/ink1754.xml"/><Relationship Id="rId18" Type="http://schemas.openxmlformats.org/officeDocument/2006/relationships/image" Target="../media/image1417.png"/><Relationship Id="rId39" Type="http://schemas.openxmlformats.org/officeDocument/2006/relationships/customXml" Target="../ink/ink1767.xml"/><Relationship Id="rId109" Type="http://schemas.openxmlformats.org/officeDocument/2006/relationships/customXml" Target="../ink/ink1802.xml"/><Relationship Id="rId34" Type="http://schemas.openxmlformats.org/officeDocument/2006/relationships/image" Target="../media/image1425.png"/><Relationship Id="rId50" Type="http://schemas.openxmlformats.org/officeDocument/2006/relationships/image" Target="../media/image1433.png"/><Relationship Id="rId55" Type="http://schemas.openxmlformats.org/officeDocument/2006/relationships/customXml" Target="../ink/ink1775.xml"/><Relationship Id="rId76" Type="http://schemas.openxmlformats.org/officeDocument/2006/relationships/image" Target="../media/image1445.png"/><Relationship Id="rId97" Type="http://schemas.openxmlformats.org/officeDocument/2006/relationships/customXml" Target="../ink/ink1796.xml"/><Relationship Id="rId104" Type="http://schemas.openxmlformats.org/officeDocument/2006/relationships/image" Target="../media/image1459.png"/><Relationship Id="rId120" Type="http://schemas.openxmlformats.org/officeDocument/2006/relationships/customXml" Target="../ink/ink1808.xml"/><Relationship Id="rId125" Type="http://schemas.openxmlformats.org/officeDocument/2006/relationships/image" Target="../media/image1469.png"/><Relationship Id="rId141" Type="http://schemas.openxmlformats.org/officeDocument/2006/relationships/customXml" Target="../ink/ink1819.xml"/><Relationship Id="rId146" Type="http://schemas.openxmlformats.org/officeDocument/2006/relationships/image" Target="../media/image1479.png"/><Relationship Id="rId7" Type="http://schemas.openxmlformats.org/officeDocument/2006/relationships/customXml" Target="../ink/ink1751.xml"/><Relationship Id="rId71" Type="http://schemas.openxmlformats.org/officeDocument/2006/relationships/customXml" Target="../ink/ink1783.xml"/><Relationship Id="rId92" Type="http://schemas.openxmlformats.org/officeDocument/2006/relationships/image" Target="../media/image1453.png"/><Relationship Id="rId162" Type="http://schemas.openxmlformats.org/officeDocument/2006/relationships/image" Target="../media/image1487.png"/><Relationship Id="rId2" Type="http://schemas.openxmlformats.org/officeDocument/2006/relationships/notesSlide" Target="../notesSlides/notesSlide12.xml"/><Relationship Id="rId29" Type="http://schemas.openxmlformats.org/officeDocument/2006/relationships/customXml" Target="../ink/ink1762.xml"/><Relationship Id="rId24" Type="http://schemas.openxmlformats.org/officeDocument/2006/relationships/image" Target="../media/image1420.png"/><Relationship Id="rId40" Type="http://schemas.openxmlformats.org/officeDocument/2006/relationships/image" Target="../media/image1428.png"/><Relationship Id="rId45" Type="http://schemas.openxmlformats.org/officeDocument/2006/relationships/customXml" Target="../ink/ink1770.xml"/><Relationship Id="rId66" Type="http://schemas.openxmlformats.org/officeDocument/2006/relationships/image" Target="../media/image1440.png"/><Relationship Id="rId87" Type="http://schemas.openxmlformats.org/officeDocument/2006/relationships/customXml" Target="../ink/ink1791.xml"/><Relationship Id="rId110" Type="http://schemas.openxmlformats.org/officeDocument/2006/relationships/image" Target="../media/image1462.png"/><Relationship Id="rId115" Type="http://schemas.openxmlformats.org/officeDocument/2006/relationships/image" Target="../media/image1464.png"/><Relationship Id="rId131" Type="http://schemas.openxmlformats.org/officeDocument/2006/relationships/customXml" Target="../ink/ink1814.xml"/><Relationship Id="rId136" Type="http://schemas.openxmlformats.org/officeDocument/2006/relationships/image" Target="../media/image1474.png"/><Relationship Id="rId157" Type="http://schemas.openxmlformats.org/officeDocument/2006/relationships/customXml" Target="../ink/ink1827.xml"/><Relationship Id="rId61" Type="http://schemas.openxmlformats.org/officeDocument/2006/relationships/customXml" Target="../ink/ink1778.xml"/><Relationship Id="rId82" Type="http://schemas.openxmlformats.org/officeDocument/2006/relationships/image" Target="../media/image1448.png"/><Relationship Id="rId152" Type="http://schemas.openxmlformats.org/officeDocument/2006/relationships/image" Target="../media/image1482.png"/><Relationship Id="rId19" Type="http://schemas.openxmlformats.org/officeDocument/2006/relationships/customXml" Target="../ink/ink1757.xml"/><Relationship Id="rId14" Type="http://schemas.openxmlformats.org/officeDocument/2006/relationships/image" Target="../media/image1415.png"/><Relationship Id="rId30" Type="http://schemas.openxmlformats.org/officeDocument/2006/relationships/image" Target="../media/image1423.png"/><Relationship Id="rId35" Type="http://schemas.openxmlformats.org/officeDocument/2006/relationships/customXml" Target="../ink/ink1765.xml"/><Relationship Id="rId56" Type="http://schemas.openxmlformats.org/officeDocument/2006/relationships/image" Target="../media/image1046.png"/><Relationship Id="rId77" Type="http://schemas.openxmlformats.org/officeDocument/2006/relationships/customXml" Target="../ink/ink1786.xml"/><Relationship Id="rId100" Type="http://schemas.openxmlformats.org/officeDocument/2006/relationships/image" Target="../media/image1457.png"/><Relationship Id="rId105" Type="http://schemas.openxmlformats.org/officeDocument/2006/relationships/customXml" Target="../ink/ink1800.xml"/><Relationship Id="rId126" Type="http://schemas.openxmlformats.org/officeDocument/2006/relationships/customXml" Target="../ink/ink1811.xml"/><Relationship Id="rId147" Type="http://schemas.openxmlformats.org/officeDocument/2006/relationships/customXml" Target="../ink/ink1822.xml"/><Relationship Id="rId8" Type="http://schemas.openxmlformats.org/officeDocument/2006/relationships/image" Target="../media/image1412.png"/><Relationship Id="rId51" Type="http://schemas.openxmlformats.org/officeDocument/2006/relationships/customXml" Target="../ink/ink1773.xml"/><Relationship Id="rId72" Type="http://schemas.openxmlformats.org/officeDocument/2006/relationships/image" Target="../media/image1443.png"/><Relationship Id="rId93" Type="http://schemas.openxmlformats.org/officeDocument/2006/relationships/customXml" Target="../ink/ink1794.xml"/><Relationship Id="rId98" Type="http://schemas.openxmlformats.org/officeDocument/2006/relationships/image" Target="../media/image1456.png"/><Relationship Id="rId121" Type="http://schemas.openxmlformats.org/officeDocument/2006/relationships/image" Target="../media/image1467.png"/><Relationship Id="rId142" Type="http://schemas.openxmlformats.org/officeDocument/2006/relationships/image" Target="../media/image1477.png"/><Relationship Id="rId3" Type="http://schemas.openxmlformats.org/officeDocument/2006/relationships/customXml" Target="../ink/ink1749.xml"/><Relationship Id="rId25" Type="http://schemas.openxmlformats.org/officeDocument/2006/relationships/customXml" Target="../ink/ink1760.xml"/><Relationship Id="rId46" Type="http://schemas.openxmlformats.org/officeDocument/2006/relationships/image" Target="../media/image1431.png"/><Relationship Id="rId67" Type="http://schemas.openxmlformats.org/officeDocument/2006/relationships/customXml" Target="../ink/ink1781.xml"/><Relationship Id="rId116" Type="http://schemas.openxmlformats.org/officeDocument/2006/relationships/customXml" Target="../ink/ink1806.xml"/><Relationship Id="rId137" Type="http://schemas.openxmlformats.org/officeDocument/2006/relationships/customXml" Target="../ink/ink1817.xml"/><Relationship Id="rId158" Type="http://schemas.openxmlformats.org/officeDocument/2006/relationships/image" Target="../media/image1485.png"/><Relationship Id="rId20" Type="http://schemas.openxmlformats.org/officeDocument/2006/relationships/image" Target="../media/image1418.png"/><Relationship Id="rId41" Type="http://schemas.openxmlformats.org/officeDocument/2006/relationships/customXml" Target="../ink/ink1768.xml"/><Relationship Id="rId62" Type="http://schemas.openxmlformats.org/officeDocument/2006/relationships/image" Target="../media/image1438.png"/><Relationship Id="rId83" Type="http://schemas.openxmlformats.org/officeDocument/2006/relationships/customXml" Target="../ink/ink1789.xml"/><Relationship Id="rId88" Type="http://schemas.openxmlformats.org/officeDocument/2006/relationships/image" Target="../media/image1451.png"/><Relationship Id="rId111" Type="http://schemas.openxmlformats.org/officeDocument/2006/relationships/customXml" Target="../ink/ink1803.xml"/><Relationship Id="rId132" Type="http://schemas.openxmlformats.org/officeDocument/2006/relationships/image" Target="../media/image1472.png"/><Relationship Id="rId153" Type="http://schemas.openxmlformats.org/officeDocument/2006/relationships/customXml" Target="../ink/ink1825.xml"/><Relationship Id="rId15" Type="http://schemas.openxmlformats.org/officeDocument/2006/relationships/customXml" Target="../ink/ink1755.xml"/><Relationship Id="rId36" Type="http://schemas.openxmlformats.org/officeDocument/2006/relationships/image" Target="../media/image1426.png"/><Relationship Id="rId57" Type="http://schemas.openxmlformats.org/officeDocument/2006/relationships/customXml" Target="../ink/ink1776.xml"/><Relationship Id="rId106" Type="http://schemas.openxmlformats.org/officeDocument/2006/relationships/image" Target="../media/image1460.png"/><Relationship Id="rId127" Type="http://schemas.openxmlformats.org/officeDocument/2006/relationships/image" Target="../media/image1470.png"/><Relationship Id="rId10" Type="http://schemas.openxmlformats.org/officeDocument/2006/relationships/image" Target="../media/image1413.png"/><Relationship Id="rId31" Type="http://schemas.openxmlformats.org/officeDocument/2006/relationships/customXml" Target="../ink/ink1763.xml"/><Relationship Id="rId52" Type="http://schemas.openxmlformats.org/officeDocument/2006/relationships/image" Target="../media/image1434.png"/><Relationship Id="rId73" Type="http://schemas.openxmlformats.org/officeDocument/2006/relationships/customXml" Target="../ink/ink1784.xml"/><Relationship Id="rId78" Type="http://schemas.openxmlformats.org/officeDocument/2006/relationships/image" Target="../media/image1446.png"/><Relationship Id="rId94" Type="http://schemas.openxmlformats.org/officeDocument/2006/relationships/image" Target="../media/image1454.png"/><Relationship Id="rId99" Type="http://schemas.openxmlformats.org/officeDocument/2006/relationships/customXml" Target="../ink/ink1797.xml"/><Relationship Id="rId101" Type="http://schemas.openxmlformats.org/officeDocument/2006/relationships/customXml" Target="../ink/ink1798.xml"/><Relationship Id="rId122" Type="http://schemas.openxmlformats.org/officeDocument/2006/relationships/customXml" Target="../ink/ink1809.xml"/><Relationship Id="rId143" Type="http://schemas.openxmlformats.org/officeDocument/2006/relationships/customXml" Target="../ink/ink1820.xml"/><Relationship Id="rId148" Type="http://schemas.openxmlformats.org/officeDocument/2006/relationships/image" Target="../media/image1480.png"/><Relationship Id="rId4" Type="http://schemas.openxmlformats.org/officeDocument/2006/relationships/image" Target="../media/image1410.png"/><Relationship Id="rId9" Type="http://schemas.openxmlformats.org/officeDocument/2006/relationships/customXml" Target="../ink/ink1752.xml"/><Relationship Id="rId26" Type="http://schemas.openxmlformats.org/officeDocument/2006/relationships/image" Target="../media/image1421.png"/><Relationship Id="rId47" Type="http://schemas.openxmlformats.org/officeDocument/2006/relationships/customXml" Target="../ink/ink1771.xml"/><Relationship Id="rId68" Type="http://schemas.openxmlformats.org/officeDocument/2006/relationships/image" Target="../media/image1441.png"/><Relationship Id="rId89" Type="http://schemas.openxmlformats.org/officeDocument/2006/relationships/customXml" Target="../ink/ink1792.xml"/><Relationship Id="rId112" Type="http://schemas.openxmlformats.org/officeDocument/2006/relationships/image" Target="../media/image1463.png"/><Relationship Id="rId133" Type="http://schemas.openxmlformats.org/officeDocument/2006/relationships/customXml" Target="../ink/ink1815.xml"/><Relationship Id="rId154" Type="http://schemas.openxmlformats.org/officeDocument/2006/relationships/image" Target="../media/image1483.png"/><Relationship Id="rId16" Type="http://schemas.openxmlformats.org/officeDocument/2006/relationships/image" Target="../media/image1416.png"/><Relationship Id="rId37" Type="http://schemas.openxmlformats.org/officeDocument/2006/relationships/customXml" Target="../ink/ink1766.xml"/><Relationship Id="rId58" Type="http://schemas.openxmlformats.org/officeDocument/2006/relationships/image" Target="../media/image1436.png"/><Relationship Id="rId79" Type="http://schemas.openxmlformats.org/officeDocument/2006/relationships/customXml" Target="../ink/ink1787.xml"/><Relationship Id="rId102" Type="http://schemas.openxmlformats.org/officeDocument/2006/relationships/image" Target="../media/image1458.png"/><Relationship Id="rId123" Type="http://schemas.openxmlformats.org/officeDocument/2006/relationships/image" Target="../media/image1468.png"/><Relationship Id="rId144" Type="http://schemas.openxmlformats.org/officeDocument/2006/relationships/image" Target="../media/image1478.png"/><Relationship Id="rId90" Type="http://schemas.openxmlformats.org/officeDocument/2006/relationships/image" Target="../media/image1452.png"/><Relationship Id="rId27" Type="http://schemas.openxmlformats.org/officeDocument/2006/relationships/customXml" Target="../ink/ink1761.xml"/><Relationship Id="rId48" Type="http://schemas.openxmlformats.org/officeDocument/2006/relationships/image" Target="../media/image1432.png"/><Relationship Id="rId69" Type="http://schemas.openxmlformats.org/officeDocument/2006/relationships/customXml" Target="../ink/ink1782.xml"/><Relationship Id="rId113" Type="http://schemas.openxmlformats.org/officeDocument/2006/relationships/customXml" Target="../ink/ink1804.xml"/><Relationship Id="rId134" Type="http://schemas.openxmlformats.org/officeDocument/2006/relationships/image" Target="../media/image1473.png"/><Relationship Id="rId80" Type="http://schemas.openxmlformats.org/officeDocument/2006/relationships/image" Target="../media/image1447.png"/><Relationship Id="rId155" Type="http://schemas.openxmlformats.org/officeDocument/2006/relationships/customXml" Target="../ink/ink1826.xml"/></Relationships>
</file>

<file path=ppt/slides/_rels/slide13.xml.rels><?xml version="1.0" encoding="UTF-8" standalone="yes"?>
<Relationships xmlns="http://schemas.openxmlformats.org/package/2006/relationships"><Relationship Id="rId117" Type="http://schemas.openxmlformats.org/officeDocument/2006/relationships/image" Target="../media/image1543.png"/><Relationship Id="rId21" Type="http://schemas.openxmlformats.org/officeDocument/2006/relationships/image" Target="../media/image1496.png"/><Relationship Id="rId324" Type="http://schemas.openxmlformats.org/officeDocument/2006/relationships/customXml" Target="../ink/ink1990.xml"/><Relationship Id="rId170" Type="http://schemas.openxmlformats.org/officeDocument/2006/relationships/customXml" Target="../ink/ink1913.xml"/><Relationship Id="rId268" Type="http://schemas.openxmlformats.org/officeDocument/2006/relationships/customXml" Target="../ink/ink1962.xml"/><Relationship Id="rId475" Type="http://schemas.openxmlformats.org/officeDocument/2006/relationships/image" Target="../media/image1721.png"/><Relationship Id="rId32" Type="http://schemas.openxmlformats.org/officeDocument/2006/relationships/customXml" Target="../ink/ink1844.xml"/><Relationship Id="rId74" Type="http://schemas.openxmlformats.org/officeDocument/2006/relationships/customXml" Target="../ink/ink1865.xml"/><Relationship Id="rId128" Type="http://schemas.openxmlformats.org/officeDocument/2006/relationships/customXml" Target="../ink/ink1892.xml"/><Relationship Id="rId335" Type="http://schemas.openxmlformats.org/officeDocument/2006/relationships/customXml" Target="../ink/ink1996.xml"/><Relationship Id="rId377" Type="http://schemas.openxmlformats.org/officeDocument/2006/relationships/customXml" Target="../ink/ink2017.xml"/><Relationship Id="rId500" Type="http://schemas.openxmlformats.org/officeDocument/2006/relationships/customXml" Target="../ink/ink2079.xml"/><Relationship Id="rId5" Type="http://schemas.openxmlformats.org/officeDocument/2006/relationships/image" Target="../media/image1488.png"/><Relationship Id="rId181" Type="http://schemas.openxmlformats.org/officeDocument/2006/relationships/image" Target="../media/image1575.png"/><Relationship Id="rId237" Type="http://schemas.openxmlformats.org/officeDocument/2006/relationships/image" Target="../media/image1603.png"/><Relationship Id="rId402" Type="http://schemas.openxmlformats.org/officeDocument/2006/relationships/image" Target="../media/image1685.png"/><Relationship Id="rId279" Type="http://schemas.openxmlformats.org/officeDocument/2006/relationships/image" Target="../media/image1624.png"/><Relationship Id="rId444" Type="http://schemas.openxmlformats.org/officeDocument/2006/relationships/image" Target="../media/image1706.png"/><Relationship Id="rId486" Type="http://schemas.openxmlformats.org/officeDocument/2006/relationships/customXml" Target="../ink/ink2072.xml"/><Relationship Id="rId43" Type="http://schemas.openxmlformats.org/officeDocument/2006/relationships/image" Target="../media/image1507.png"/><Relationship Id="rId139" Type="http://schemas.openxmlformats.org/officeDocument/2006/relationships/image" Target="../media/image1554.png"/><Relationship Id="rId290" Type="http://schemas.openxmlformats.org/officeDocument/2006/relationships/customXml" Target="../ink/ink1973.xml"/><Relationship Id="rId304" Type="http://schemas.openxmlformats.org/officeDocument/2006/relationships/customXml" Target="../ink/ink1980.xml"/><Relationship Id="rId346" Type="http://schemas.openxmlformats.org/officeDocument/2006/relationships/image" Target="../media/image1657.png"/><Relationship Id="rId388" Type="http://schemas.openxmlformats.org/officeDocument/2006/relationships/image" Target="../media/image1678.png"/><Relationship Id="rId511" Type="http://schemas.openxmlformats.org/officeDocument/2006/relationships/image" Target="../media/image1739.png"/><Relationship Id="rId85" Type="http://schemas.openxmlformats.org/officeDocument/2006/relationships/image" Target="../media/image1528.png"/><Relationship Id="rId150" Type="http://schemas.openxmlformats.org/officeDocument/2006/relationships/customXml" Target="../ink/ink1903.xml"/><Relationship Id="rId192" Type="http://schemas.openxmlformats.org/officeDocument/2006/relationships/customXml" Target="../ink/ink1924.xml"/><Relationship Id="rId206" Type="http://schemas.openxmlformats.org/officeDocument/2006/relationships/customXml" Target="../ink/ink1931.xml"/><Relationship Id="rId413" Type="http://schemas.openxmlformats.org/officeDocument/2006/relationships/customXml" Target="../ink/ink2035.xml"/><Relationship Id="rId248" Type="http://schemas.openxmlformats.org/officeDocument/2006/relationships/customXml" Target="../ink/ink1952.xml"/><Relationship Id="rId455" Type="http://schemas.openxmlformats.org/officeDocument/2006/relationships/image" Target="../media/image1711.png"/><Relationship Id="rId497" Type="http://schemas.openxmlformats.org/officeDocument/2006/relationships/image" Target="../media/image1732.png"/><Relationship Id="rId12" Type="http://schemas.openxmlformats.org/officeDocument/2006/relationships/customXml" Target="../ink/ink1834.xml"/><Relationship Id="rId108" Type="http://schemas.openxmlformats.org/officeDocument/2006/relationships/customXml" Target="../ink/ink1882.xml"/><Relationship Id="rId315" Type="http://schemas.openxmlformats.org/officeDocument/2006/relationships/image" Target="../media/image1642.png"/><Relationship Id="rId357" Type="http://schemas.openxmlformats.org/officeDocument/2006/relationships/customXml" Target="../ink/ink2007.xml"/><Relationship Id="rId522" Type="http://schemas.openxmlformats.org/officeDocument/2006/relationships/customXml" Target="../ink/ink2090.xml"/><Relationship Id="rId54" Type="http://schemas.openxmlformats.org/officeDocument/2006/relationships/customXml" Target="../ink/ink1855.xml"/><Relationship Id="rId96" Type="http://schemas.openxmlformats.org/officeDocument/2006/relationships/customXml" Target="../ink/ink1876.xml"/><Relationship Id="rId161" Type="http://schemas.openxmlformats.org/officeDocument/2006/relationships/image" Target="../media/image1565.png"/><Relationship Id="rId217" Type="http://schemas.openxmlformats.org/officeDocument/2006/relationships/image" Target="../media/image1593.png"/><Relationship Id="rId399" Type="http://schemas.openxmlformats.org/officeDocument/2006/relationships/customXml" Target="../ink/ink2028.xml"/><Relationship Id="rId259" Type="http://schemas.openxmlformats.org/officeDocument/2006/relationships/image" Target="../media/image1614.png"/><Relationship Id="rId424" Type="http://schemas.openxmlformats.org/officeDocument/2006/relationships/image" Target="../media/image1696.png"/><Relationship Id="rId466" Type="http://schemas.openxmlformats.org/officeDocument/2006/relationships/customXml" Target="../ink/ink2062.xml"/><Relationship Id="rId23" Type="http://schemas.openxmlformats.org/officeDocument/2006/relationships/image" Target="../media/image1497.png"/><Relationship Id="rId119" Type="http://schemas.openxmlformats.org/officeDocument/2006/relationships/image" Target="../media/image1544.png"/><Relationship Id="rId270" Type="http://schemas.openxmlformats.org/officeDocument/2006/relationships/customXml" Target="../ink/ink1963.xml"/><Relationship Id="rId326" Type="http://schemas.openxmlformats.org/officeDocument/2006/relationships/customXml" Target="../ink/ink1991.xml"/><Relationship Id="rId65" Type="http://schemas.openxmlformats.org/officeDocument/2006/relationships/image" Target="../media/image1518.png"/><Relationship Id="rId130" Type="http://schemas.openxmlformats.org/officeDocument/2006/relationships/customXml" Target="../ink/ink1893.xml"/><Relationship Id="rId368" Type="http://schemas.openxmlformats.org/officeDocument/2006/relationships/image" Target="../media/image1668.png"/><Relationship Id="rId172" Type="http://schemas.openxmlformats.org/officeDocument/2006/relationships/customXml" Target="../ink/ink1914.xml"/><Relationship Id="rId228" Type="http://schemas.openxmlformats.org/officeDocument/2006/relationships/customXml" Target="../ink/ink1942.xml"/><Relationship Id="rId435" Type="http://schemas.openxmlformats.org/officeDocument/2006/relationships/customXml" Target="../ink/ink2046.xml"/><Relationship Id="rId477" Type="http://schemas.openxmlformats.org/officeDocument/2006/relationships/image" Target="../media/image1722.png"/><Relationship Id="rId281" Type="http://schemas.openxmlformats.org/officeDocument/2006/relationships/image" Target="../media/image1625.png"/><Relationship Id="rId337" Type="http://schemas.openxmlformats.org/officeDocument/2006/relationships/customXml" Target="../ink/ink1997.xml"/><Relationship Id="rId502" Type="http://schemas.openxmlformats.org/officeDocument/2006/relationships/customXml" Target="../ink/ink2080.xml"/><Relationship Id="rId34" Type="http://schemas.openxmlformats.org/officeDocument/2006/relationships/customXml" Target="../ink/ink1845.xml"/><Relationship Id="rId76" Type="http://schemas.openxmlformats.org/officeDocument/2006/relationships/customXml" Target="../ink/ink1866.xml"/><Relationship Id="rId141" Type="http://schemas.openxmlformats.org/officeDocument/2006/relationships/image" Target="../media/image1555.png"/><Relationship Id="rId379" Type="http://schemas.openxmlformats.org/officeDocument/2006/relationships/customXml" Target="../ink/ink2018.xml"/><Relationship Id="rId7" Type="http://schemas.openxmlformats.org/officeDocument/2006/relationships/image" Target="../media/image1489.png"/><Relationship Id="rId183" Type="http://schemas.openxmlformats.org/officeDocument/2006/relationships/image" Target="../media/image1576.png"/><Relationship Id="rId239" Type="http://schemas.openxmlformats.org/officeDocument/2006/relationships/image" Target="../media/image1604.png"/><Relationship Id="rId390" Type="http://schemas.openxmlformats.org/officeDocument/2006/relationships/image" Target="../media/image1679.png"/><Relationship Id="rId404" Type="http://schemas.openxmlformats.org/officeDocument/2006/relationships/image" Target="../media/image1686.png"/><Relationship Id="rId446" Type="http://schemas.openxmlformats.org/officeDocument/2006/relationships/image" Target="../media/image1707.png"/><Relationship Id="rId250" Type="http://schemas.openxmlformats.org/officeDocument/2006/relationships/customXml" Target="../ink/ink1953.xml"/><Relationship Id="rId292" Type="http://schemas.openxmlformats.org/officeDocument/2006/relationships/customXml" Target="../ink/ink1974.xml"/><Relationship Id="rId306" Type="http://schemas.openxmlformats.org/officeDocument/2006/relationships/customXml" Target="../ink/ink1981.xml"/><Relationship Id="rId488" Type="http://schemas.openxmlformats.org/officeDocument/2006/relationships/customXml" Target="../ink/ink2073.xml"/><Relationship Id="rId45" Type="http://schemas.openxmlformats.org/officeDocument/2006/relationships/image" Target="../media/image1508.png"/><Relationship Id="rId87" Type="http://schemas.openxmlformats.org/officeDocument/2006/relationships/image" Target="../media/image1529.png"/><Relationship Id="rId110" Type="http://schemas.openxmlformats.org/officeDocument/2006/relationships/customXml" Target="../ink/ink1883.xml"/><Relationship Id="rId348" Type="http://schemas.openxmlformats.org/officeDocument/2006/relationships/image" Target="../media/image1658.png"/><Relationship Id="rId513" Type="http://schemas.openxmlformats.org/officeDocument/2006/relationships/image" Target="../media/image1740.png"/><Relationship Id="rId152" Type="http://schemas.openxmlformats.org/officeDocument/2006/relationships/customXml" Target="../ink/ink1904.xml"/><Relationship Id="rId194" Type="http://schemas.openxmlformats.org/officeDocument/2006/relationships/customXml" Target="../ink/ink1925.xml"/><Relationship Id="rId208" Type="http://schemas.openxmlformats.org/officeDocument/2006/relationships/customXml" Target="../ink/ink1932.xml"/><Relationship Id="rId415" Type="http://schemas.openxmlformats.org/officeDocument/2006/relationships/customXml" Target="../ink/ink2036.xml"/><Relationship Id="rId457" Type="http://schemas.openxmlformats.org/officeDocument/2006/relationships/image" Target="../media/image1712.png"/><Relationship Id="rId261" Type="http://schemas.openxmlformats.org/officeDocument/2006/relationships/image" Target="../media/image1615.png"/><Relationship Id="rId499" Type="http://schemas.openxmlformats.org/officeDocument/2006/relationships/image" Target="../media/image1733.png"/><Relationship Id="rId14" Type="http://schemas.openxmlformats.org/officeDocument/2006/relationships/customXml" Target="../ink/ink1835.xml"/><Relationship Id="rId56" Type="http://schemas.openxmlformats.org/officeDocument/2006/relationships/customXml" Target="../ink/ink1856.xml"/><Relationship Id="rId317" Type="http://schemas.openxmlformats.org/officeDocument/2006/relationships/image" Target="../media/image1643.png"/><Relationship Id="rId359" Type="http://schemas.openxmlformats.org/officeDocument/2006/relationships/customXml" Target="../ink/ink2008.xml"/><Relationship Id="rId524" Type="http://schemas.openxmlformats.org/officeDocument/2006/relationships/customXml" Target="../ink/ink2091.xml"/><Relationship Id="rId98" Type="http://schemas.openxmlformats.org/officeDocument/2006/relationships/customXml" Target="../ink/ink1877.xml"/><Relationship Id="rId121" Type="http://schemas.openxmlformats.org/officeDocument/2006/relationships/image" Target="../media/image1545.png"/><Relationship Id="rId163" Type="http://schemas.openxmlformats.org/officeDocument/2006/relationships/image" Target="../media/image1566.png"/><Relationship Id="rId219" Type="http://schemas.openxmlformats.org/officeDocument/2006/relationships/image" Target="../media/image1594.png"/><Relationship Id="rId370" Type="http://schemas.openxmlformats.org/officeDocument/2006/relationships/image" Target="../media/image1669.png"/><Relationship Id="rId426" Type="http://schemas.openxmlformats.org/officeDocument/2006/relationships/image" Target="../media/image1697.png"/><Relationship Id="rId230" Type="http://schemas.openxmlformats.org/officeDocument/2006/relationships/customXml" Target="../ink/ink1943.xml"/><Relationship Id="rId468" Type="http://schemas.openxmlformats.org/officeDocument/2006/relationships/customXml" Target="../ink/ink2063.xml"/><Relationship Id="rId25" Type="http://schemas.openxmlformats.org/officeDocument/2006/relationships/image" Target="../media/image1498.png"/><Relationship Id="rId67" Type="http://schemas.openxmlformats.org/officeDocument/2006/relationships/image" Target="../media/image1519.png"/><Relationship Id="rId272" Type="http://schemas.openxmlformats.org/officeDocument/2006/relationships/customXml" Target="../ink/ink1964.xml"/><Relationship Id="rId328" Type="http://schemas.openxmlformats.org/officeDocument/2006/relationships/customXml" Target="../ink/ink1992.xml"/><Relationship Id="rId132" Type="http://schemas.openxmlformats.org/officeDocument/2006/relationships/customXml" Target="../ink/ink1894.xml"/><Relationship Id="rId174" Type="http://schemas.openxmlformats.org/officeDocument/2006/relationships/customXml" Target="../ink/ink1915.xml"/><Relationship Id="rId381" Type="http://schemas.openxmlformats.org/officeDocument/2006/relationships/customXml" Target="../ink/ink2019.xml"/><Relationship Id="rId241" Type="http://schemas.openxmlformats.org/officeDocument/2006/relationships/image" Target="../media/image1605.png"/><Relationship Id="rId437" Type="http://schemas.openxmlformats.org/officeDocument/2006/relationships/customXml" Target="../ink/ink2047.xml"/><Relationship Id="rId479" Type="http://schemas.openxmlformats.org/officeDocument/2006/relationships/image" Target="../media/image1723.png"/><Relationship Id="rId36" Type="http://schemas.openxmlformats.org/officeDocument/2006/relationships/customXml" Target="../ink/ink1846.xml"/><Relationship Id="rId283" Type="http://schemas.openxmlformats.org/officeDocument/2006/relationships/image" Target="../media/image1626.png"/><Relationship Id="rId339" Type="http://schemas.openxmlformats.org/officeDocument/2006/relationships/customXml" Target="../ink/ink1998.xml"/><Relationship Id="rId490" Type="http://schemas.openxmlformats.org/officeDocument/2006/relationships/customXml" Target="../ink/ink2074.xml"/><Relationship Id="rId504" Type="http://schemas.openxmlformats.org/officeDocument/2006/relationships/customXml" Target="../ink/ink2081.xml"/><Relationship Id="rId78" Type="http://schemas.openxmlformats.org/officeDocument/2006/relationships/customXml" Target="../ink/ink1867.xml"/><Relationship Id="rId101" Type="http://schemas.openxmlformats.org/officeDocument/2006/relationships/image" Target="../media/image1536.png"/><Relationship Id="rId143" Type="http://schemas.openxmlformats.org/officeDocument/2006/relationships/image" Target="../media/image1556.png"/><Relationship Id="rId185" Type="http://schemas.openxmlformats.org/officeDocument/2006/relationships/image" Target="../media/image1577.png"/><Relationship Id="rId350" Type="http://schemas.openxmlformats.org/officeDocument/2006/relationships/image" Target="../media/image1659.png"/><Relationship Id="rId406" Type="http://schemas.openxmlformats.org/officeDocument/2006/relationships/image" Target="../media/image1687.png"/><Relationship Id="rId9" Type="http://schemas.openxmlformats.org/officeDocument/2006/relationships/image" Target="../media/image1490.png"/><Relationship Id="rId210" Type="http://schemas.openxmlformats.org/officeDocument/2006/relationships/customXml" Target="../ink/ink1933.xml"/><Relationship Id="rId392" Type="http://schemas.openxmlformats.org/officeDocument/2006/relationships/image" Target="../media/image1680.png"/><Relationship Id="rId448" Type="http://schemas.openxmlformats.org/officeDocument/2006/relationships/image" Target="../media/image1708.png"/><Relationship Id="rId252" Type="http://schemas.openxmlformats.org/officeDocument/2006/relationships/customXml" Target="../ink/ink1954.xml"/><Relationship Id="rId294" Type="http://schemas.openxmlformats.org/officeDocument/2006/relationships/customXml" Target="../ink/ink1975.xml"/><Relationship Id="rId308" Type="http://schemas.openxmlformats.org/officeDocument/2006/relationships/customXml" Target="../ink/ink1982.xml"/><Relationship Id="rId515" Type="http://schemas.openxmlformats.org/officeDocument/2006/relationships/image" Target="../media/image1741.png"/><Relationship Id="rId47" Type="http://schemas.openxmlformats.org/officeDocument/2006/relationships/image" Target="../media/image1509.png"/><Relationship Id="rId89" Type="http://schemas.openxmlformats.org/officeDocument/2006/relationships/image" Target="../media/image1530.png"/><Relationship Id="rId112" Type="http://schemas.openxmlformats.org/officeDocument/2006/relationships/customXml" Target="../ink/ink1884.xml"/><Relationship Id="rId154" Type="http://schemas.openxmlformats.org/officeDocument/2006/relationships/customXml" Target="../ink/ink1905.xml"/><Relationship Id="rId361" Type="http://schemas.openxmlformats.org/officeDocument/2006/relationships/customXml" Target="../ink/ink2009.xml"/><Relationship Id="rId196" Type="http://schemas.openxmlformats.org/officeDocument/2006/relationships/customXml" Target="../ink/ink1926.xml"/><Relationship Id="rId417" Type="http://schemas.openxmlformats.org/officeDocument/2006/relationships/customXml" Target="../ink/ink2037.xml"/><Relationship Id="rId459" Type="http://schemas.openxmlformats.org/officeDocument/2006/relationships/image" Target="../media/image1713.png"/><Relationship Id="rId16" Type="http://schemas.openxmlformats.org/officeDocument/2006/relationships/customXml" Target="../ink/ink1836.xml"/><Relationship Id="rId221" Type="http://schemas.openxmlformats.org/officeDocument/2006/relationships/image" Target="../media/image1595.png"/><Relationship Id="rId263" Type="http://schemas.openxmlformats.org/officeDocument/2006/relationships/image" Target="../media/image1616.png"/><Relationship Id="rId319" Type="http://schemas.openxmlformats.org/officeDocument/2006/relationships/image" Target="../media/image1644.png"/><Relationship Id="rId470" Type="http://schemas.openxmlformats.org/officeDocument/2006/relationships/customXml" Target="../ink/ink2064.xml"/><Relationship Id="rId58" Type="http://schemas.openxmlformats.org/officeDocument/2006/relationships/customXml" Target="../ink/ink1857.xml"/><Relationship Id="rId123" Type="http://schemas.openxmlformats.org/officeDocument/2006/relationships/image" Target="../media/image1546.png"/><Relationship Id="rId330" Type="http://schemas.openxmlformats.org/officeDocument/2006/relationships/image" Target="../media/image1649.png"/><Relationship Id="rId165" Type="http://schemas.openxmlformats.org/officeDocument/2006/relationships/image" Target="../media/image1567.png"/><Relationship Id="rId372" Type="http://schemas.openxmlformats.org/officeDocument/2006/relationships/image" Target="../media/image1670.png"/><Relationship Id="rId428" Type="http://schemas.openxmlformats.org/officeDocument/2006/relationships/image" Target="../media/image1698.png"/><Relationship Id="rId232" Type="http://schemas.openxmlformats.org/officeDocument/2006/relationships/customXml" Target="../ink/ink1944.xml"/><Relationship Id="rId274" Type="http://schemas.openxmlformats.org/officeDocument/2006/relationships/customXml" Target="../ink/ink1965.xml"/><Relationship Id="rId481" Type="http://schemas.openxmlformats.org/officeDocument/2006/relationships/image" Target="../media/image1724.png"/><Relationship Id="rId27" Type="http://schemas.openxmlformats.org/officeDocument/2006/relationships/image" Target="../media/image1499.png"/><Relationship Id="rId69" Type="http://schemas.openxmlformats.org/officeDocument/2006/relationships/image" Target="../media/image1520.png"/><Relationship Id="rId134" Type="http://schemas.openxmlformats.org/officeDocument/2006/relationships/customXml" Target="../ink/ink1895.xml"/><Relationship Id="rId80" Type="http://schemas.openxmlformats.org/officeDocument/2006/relationships/customXml" Target="../ink/ink1868.xml"/><Relationship Id="rId176" Type="http://schemas.openxmlformats.org/officeDocument/2006/relationships/customXml" Target="../ink/ink1916.xml"/><Relationship Id="rId341" Type="http://schemas.openxmlformats.org/officeDocument/2006/relationships/customXml" Target="../ink/ink1999.xml"/><Relationship Id="rId383" Type="http://schemas.openxmlformats.org/officeDocument/2006/relationships/customXml" Target="../ink/ink2020.xml"/><Relationship Id="rId439" Type="http://schemas.openxmlformats.org/officeDocument/2006/relationships/customXml" Target="../ink/ink2048.xml"/><Relationship Id="rId201" Type="http://schemas.openxmlformats.org/officeDocument/2006/relationships/image" Target="../media/image1585.png"/><Relationship Id="rId243" Type="http://schemas.openxmlformats.org/officeDocument/2006/relationships/image" Target="../media/image1606.png"/><Relationship Id="rId285" Type="http://schemas.openxmlformats.org/officeDocument/2006/relationships/image" Target="../media/image1627.png"/><Relationship Id="rId450" Type="http://schemas.openxmlformats.org/officeDocument/2006/relationships/image" Target="../media/image1709.png"/><Relationship Id="rId506" Type="http://schemas.openxmlformats.org/officeDocument/2006/relationships/customXml" Target="../ink/ink2082.xml"/><Relationship Id="rId38" Type="http://schemas.openxmlformats.org/officeDocument/2006/relationships/customXml" Target="../ink/ink1847.xml"/><Relationship Id="rId103" Type="http://schemas.openxmlformats.org/officeDocument/2006/relationships/image" Target="../media/image1537.png"/><Relationship Id="rId310" Type="http://schemas.openxmlformats.org/officeDocument/2006/relationships/customXml" Target="../ink/ink1983.xml"/><Relationship Id="rId492" Type="http://schemas.openxmlformats.org/officeDocument/2006/relationships/customXml" Target="../ink/ink2075.xml"/><Relationship Id="rId91" Type="http://schemas.openxmlformats.org/officeDocument/2006/relationships/image" Target="../media/image1531.png"/><Relationship Id="rId145" Type="http://schemas.openxmlformats.org/officeDocument/2006/relationships/image" Target="../media/image1557.png"/><Relationship Id="rId187" Type="http://schemas.openxmlformats.org/officeDocument/2006/relationships/image" Target="../media/image1578.png"/><Relationship Id="rId352" Type="http://schemas.openxmlformats.org/officeDocument/2006/relationships/image" Target="../media/image1660.png"/><Relationship Id="rId394" Type="http://schemas.openxmlformats.org/officeDocument/2006/relationships/image" Target="../media/image1681.png"/><Relationship Id="rId408" Type="http://schemas.openxmlformats.org/officeDocument/2006/relationships/image" Target="../media/image1688.png"/><Relationship Id="rId212" Type="http://schemas.openxmlformats.org/officeDocument/2006/relationships/customXml" Target="../ink/ink1934.xml"/><Relationship Id="rId254" Type="http://schemas.openxmlformats.org/officeDocument/2006/relationships/customXml" Target="../ink/ink1955.xml"/><Relationship Id="rId49" Type="http://schemas.openxmlformats.org/officeDocument/2006/relationships/image" Target="../media/image1510.png"/><Relationship Id="rId114" Type="http://schemas.openxmlformats.org/officeDocument/2006/relationships/customXml" Target="../ink/ink1885.xml"/><Relationship Id="rId296" Type="http://schemas.openxmlformats.org/officeDocument/2006/relationships/customXml" Target="../ink/ink1976.xml"/><Relationship Id="rId461" Type="http://schemas.openxmlformats.org/officeDocument/2006/relationships/image" Target="../media/image1714.png"/><Relationship Id="rId517" Type="http://schemas.openxmlformats.org/officeDocument/2006/relationships/image" Target="../media/image1742.png"/><Relationship Id="rId60" Type="http://schemas.openxmlformats.org/officeDocument/2006/relationships/customXml" Target="../ink/ink1858.xml"/><Relationship Id="rId156" Type="http://schemas.openxmlformats.org/officeDocument/2006/relationships/customXml" Target="../ink/ink1906.xml"/><Relationship Id="rId198" Type="http://schemas.openxmlformats.org/officeDocument/2006/relationships/customXml" Target="../ink/ink1927.xml"/><Relationship Id="rId321" Type="http://schemas.openxmlformats.org/officeDocument/2006/relationships/image" Target="../media/image1645.png"/><Relationship Id="rId363" Type="http://schemas.openxmlformats.org/officeDocument/2006/relationships/customXml" Target="../ink/ink2010.xml"/><Relationship Id="rId419" Type="http://schemas.openxmlformats.org/officeDocument/2006/relationships/customXml" Target="../ink/ink2038.xml"/><Relationship Id="rId223" Type="http://schemas.openxmlformats.org/officeDocument/2006/relationships/image" Target="../media/image1596.png"/><Relationship Id="rId430" Type="http://schemas.openxmlformats.org/officeDocument/2006/relationships/image" Target="../media/image1699.png"/><Relationship Id="rId18" Type="http://schemas.openxmlformats.org/officeDocument/2006/relationships/customXml" Target="../ink/ink1837.xml"/><Relationship Id="rId265" Type="http://schemas.openxmlformats.org/officeDocument/2006/relationships/image" Target="../media/image1617.png"/><Relationship Id="rId472" Type="http://schemas.openxmlformats.org/officeDocument/2006/relationships/customXml" Target="../ink/ink2065.xml"/><Relationship Id="rId125" Type="http://schemas.openxmlformats.org/officeDocument/2006/relationships/image" Target="../media/image1547.png"/><Relationship Id="rId167" Type="http://schemas.openxmlformats.org/officeDocument/2006/relationships/image" Target="../media/image1568.png"/><Relationship Id="rId332" Type="http://schemas.openxmlformats.org/officeDocument/2006/relationships/image" Target="../media/image1650.png"/><Relationship Id="rId374" Type="http://schemas.openxmlformats.org/officeDocument/2006/relationships/image" Target="../media/image1671.png"/><Relationship Id="rId71" Type="http://schemas.openxmlformats.org/officeDocument/2006/relationships/image" Target="../media/image1521.png"/><Relationship Id="rId234" Type="http://schemas.openxmlformats.org/officeDocument/2006/relationships/customXml" Target="../ink/ink1945.xml"/><Relationship Id="rId2" Type="http://schemas.openxmlformats.org/officeDocument/2006/relationships/notesSlide" Target="../notesSlides/notesSlide13.xml"/><Relationship Id="rId29" Type="http://schemas.openxmlformats.org/officeDocument/2006/relationships/image" Target="../media/image1500.png"/><Relationship Id="rId276" Type="http://schemas.openxmlformats.org/officeDocument/2006/relationships/customXml" Target="../ink/ink1966.xml"/><Relationship Id="rId441" Type="http://schemas.openxmlformats.org/officeDocument/2006/relationships/customXml" Target="../ink/ink2049.xml"/><Relationship Id="rId483" Type="http://schemas.openxmlformats.org/officeDocument/2006/relationships/image" Target="../media/image1725.png"/><Relationship Id="rId40" Type="http://schemas.openxmlformats.org/officeDocument/2006/relationships/customXml" Target="../ink/ink1848.xml"/><Relationship Id="rId136" Type="http://schemas.openxmlformats.org/officeDocument/2006/relationships/customXml" Target="../ink/ink1896.xml"/><Relationship Id="rId178" Type="http://schemas.openxmlformats.org/officeDocument/2006/relationships/customXml" Target="../ink/ink1917.xml"/><Relationship Id="rId301" Type="http://schemas.openxmlformats.org/officeDocument/2006/relationships/image" Target="../media/image1635.png"/><Relationship Id="rId343" Type="http://schemas.openxmlformats.org/officeDocument/2006/relationships/customXml" Target="../ink/ink2000.xml"/><Relationship Id="rId82" Type="http://schemas.openxmlformats.org/officeDocument/2006/relationships/customXml" Target="../ink/ink1869.xml"/><Relationship Id="rId203" Type="http://schemas.openxmlformats.org/officeDocument/2006/relationships/image" Target="../media/image1586.png"/><Relationship Id="rId385" Type="http://schemas.openxmlformats.org/officeDocument/2006/relationships/customXml" Target="../ink/ink2021.xml"/><Relationship Id="rId245" Type="http://schemas.openxmlformats.org/officeDocument/2006/relationships/image" Target="../media/image1607.png"/><Relationship Id="rId287" Type="http://schemas.openxmlformats.org/officeDocument/2006/relationships/image" Target="../media/image1628.png"/><Relationship Id="rId410" Type="http://schemas.openxmlformats.org/officeDocument/2006/relationships/image" Target="../media/image1689.png"/><Relationship Id="rId452" Type="http://schemas.openxmlformats.org/officeDocument/2006/relationships/image" Target="../media/image1710.png"/><Relationship Id="rId494" Type="http://schemas.openxmlformats.org/officeDocument/2006/relationships/customXml" Target="../ink/ink2076.xml"/><Relationship Id="rId508" Type="http://schemas.openxmlformats.org/officeDocument/2006/relationships/customXml" Target="../ink/ink2083.xml"/><Relationship Id="rId105" Type="http://schemas.openxmlformats.org/officeDocument/2006/relationships/image" Target="../media/image1538.png"/><Relationship Id="rId147" Type="http://schemas.openxmlformats.org/officeDocument/2006/relationships/image" Target="../media/image1558.png"/><Relationship Id="rId312" Type="http://schemas.openxmlformats.org/officeDocument/2006/relationships/customXml" Target="../ink/ink1984.xml"/><Relationship Id="rId354" Type="http://schemas.openxmlformats.org/officeDocument/2006/relationships/image" Target="../media/image1661.png"/><Relationship Id="rId51" Type="http://schemas.openxmlformats.org/officeDocument/2006/relationships/image" Target="../media/image1511.png"/><Relationship Id="rId93" Type="http://schemas.openxmlformats.org/officeDocument/2006/relationships/image" Target="../media/image1532.png"/><Relationship Id="rId189" Type="http://schemas.openxmlformats.org/officeDocument/2006/relationships/image" Target="../media/image1579.png"/><Relationship Id="rId396" Type="http://schemas.openxmlformats.org/officeDocument/2006/relationships/image" Target="../media/image1682.png"/><Relationship Id="rId214" Type="http://schemas.openxmlformats.org/officeDocument/2006/relationships/customXml" Target="../ink/ink1935.xml"/><Relationship Id="rId256" Type="http://schemas.openxmlformats.org/officeDocument/2006/relationships/customXml" Target="../ink/ink1956.xml"/><Relationship Id="rId298" Type="http://schemas.openxmlformats.org/officeDocument/2006/relationships/customXml" Target="../ink/ink1977.xml"/><Relationship Id="rId421" Type="http://schemas.openxmlformats.org/officeDocument/2006/relationships/customXml" Target="../ink/ink2039.xml"/><Relationship Id="rId463" Type="http://schemas.openxmlformats.org/officeDocument/2006/relationships/image" Target="../media/image1715.png"/><Relationship Id="rId519" Type="http://schemas.openxmlformats.org/officeDocument/2006/relationships/image" Target="../media/image1743.png"/><Relationship Id="rId116" Type="http://schemas.openxmlformats.org/officeDocument/2006/relationships/customXml" Target="../ink/ink1886.xml"/><Relationship Id="rId158" Type="http://schemas.openxmlformats.org/officeDocument/2006/relationships/customXml" Target="../ink/ink1907.xml"/><Relationship Id="rId323" Type="http://schemas.openxmlformats.org/officeDocument/2006/relationships/image" Target="../media/image1646.png"/><Relationship Id="rId20" Type="http://schemas.openxmlformats.org/officeDocument/2006/relationships/customXml" Target="../ink/ink1838.xml"/><Relationship Id="rId62" Type="http://schemas.openxmlformats.org/officeDocument/2006/relationships/customXml" Target="../ink/ink1859.xml"/><Relationship Id="rId365" Type="http://schemas.openxmlformats.org/officeDocument/2006/relationships/customXml" Target="../ink/ink2011.xml"/><Relationship Id="rId225" Type="http://schemas.openxmlformats.org/officeDocument/2006/relationships/image" Target="../media/image1597.png"/><Relationship Id="rId267" Type="http://schemas.openxmlformats.org/officeDocument/2006/relationships/image" Target="../media/image1618.png"/><Relationship Id="rId432" Type="http://schemas.openxmlformats.org/officeDocument/2006/relationships/image" Target="../media/image1700.png"/><Relationship Id="rId474" Type="http://schemas.openxmlformats.org/officeDocument/2006/relationships/customXml" Target="../ink/ink2066.xml"/><Relationship Id="rId127" Type="http://schemas.openxmlformats.org/officeDocument/2006/relationships/image" Target="../media/image1548.png"/><Relationship Id="rId31" Type="http://schemas.openxmlformats.org/officeDocument/2006/relationships/image" Target="../media/image1501.png"/><Relationship Id="rId73" Type="http://schemas.openxmlformats.org/officeDocument/2006/relationships/image" Target="../media/image1522.png"/><Relationship Id="rId169" Type="http://schemas.openxmlformats.org/officeDocument/2006/relationships/image" Target="../media/image1569.png"/><Relationship Id="rId334" Type="http://schemas.openxmlformats.org/officeDocument/2006/relationships/image" Target="../media/image1651.png"/><Relationship Id="rId376" Type="http://schemas.openxmlformats.org/officeDocument/2006/relationships/image" Target="../media/image1672.png"/><Relationship Id="rId4" Type="http://schemas.openxmlformats.org/officeDocument/2006/relationships/customXml" Target="../ink/ink1830.xml"/><Relationship Id="rId180" Type="http://schemas.openxmlformats.org/officeDocument/2006/relationships/customXml" Target="../ink/ink1918.xml"/><Relationship Id="rId236" Type="http://schemas.openxmlformats.org/officeDocument/2006/relationships/customXml" Target="../ink/ink1946.xml"/><Relationship Id="rId278" Type="http://schemas.openxmlformats.org/officeDocument/2006/relationships/customXml" Target="../ink/ink1967.xml"/><Relationship Id="rId401" Type="http://schemas.openxmlformats.org/officeDocument/2006/relationships/customXml" Target="../ink/ink2029.xml"/><Relationship Id="rId443" Type="http://schemas.openxmlformats.org/officeDocument/2006/relationships/customXml" Target="../ink/ink2050.xml"/><Relationship Id="rId303" Type="http://schemas.openxmlformats.org/officeDocument/2006/relationships/image" Target="../media/image1636.png"/><Relationship Id="rId485" Type="http://schemas.openxmlformats.org/officeDocument/2006/relationships/image" Target="../media/image1726.png"/><Relationship Id="rId42" Type="http://schemas.openxmlformats.org/officeDocument/2006/relationships/customXml" Target="../ink/ink1849.xml"/><Relationship Id="rId84" Type="http://schemas.openxmlformats.org/officeDocument/2006/relationships/customXml" Target="../ink/ink1870.xml"/><Relationship Id="rId138" Type="http://schemas.openxmlformats.org/officeDocument/2006/relationships/customXml" Target="../ink/ink1897.xml"/><Relationship Id="rId345" Type="http://schemas.openxmlformats.org/officeDocument/2006/relationships/customXml" Target="../ink/ink2001.xml"/><Relationship Id="rId387" Type="http://schemas.openxmlformats.org/officeDocument/2006/relationships/customXml" Target="../ink/ink2022.xml"/><Relationship Id="rId510" Type="http://schemas.openxmlformats.org/officeDocument/2006/relationships/customXml" Target="../ink/ink2084.xml"/><Relationship Id="rId191" Type="http://schemas.openxmlformats.org/officeDocument/2006/relationships/image" Target="../media/image1580.png"/><Relationship Id="rId205" Type="http://schemas.openxmlformats.org/officeDocument/2006/relationships/image" Target="../media/image1587.png"/><Relationship Id="rId247" Type="http://schemas.openxmlformats.org/officeDocument/2006/relationships/image" Target="../media/image1608.png"/><Relationship Id="rId412" Type="http://schemas.openxmlformats.org/officeDocument/2006/relationships/image" Target="../media/image1690.png"/><Relationship Id="rId107" Type="http://schemas.openxmlformats.org/officeDocument/2006/relationships/image" Target="../media/image1046.png"/><Relationship Id="rId289" Type="http://schemas.openxmlformats.org/officeDocument/2006/relationships/image" Target="../media/image1629.png"/><Relationship Id="rId454" Type="http://schemas.openxmlformats.org/officeDocument/2006/relationships/customXml" Target="../ink/ink2056.xml"/><Relationship Id="rId496" Type="http://schemas.openxmlformats.org/officeDocument/2006/relationships/customXml" Target="../ink/ink2077.xml"/><Relationship Id="rId11" Type="http://schemas.openxmlformats.org/officeDocument/2006/relationships/image" Target="../media/image1491.png"/><Relationship Id="rId53" Type="http://schemas.openxmlformats.org/officeDocument/2006/relationships/image" Target="../media/image1512.png"/><Relationship Id="rId149" Type="http://schemas.openxmlformats.org/officeDocument/2006/relationships/image" Target="../media/image1559.png"/><Relationship Id="rId314" Type="http://schemas.openxmlformats.org/officeDocument/2006/relationships/customXml" Target="../ink/ink1985.xml"/><Relationship Id="rId356" Type="http://schemas.openxmlformats.org/officeDocument/2006/relationships/image" Target="../media/image1662.png"/><Relationship Id="rId398" Type="http://schemas.openxmlformats.org/officeDocument/2006/relationships/image" Target="../media/image1683.png"/><Relationship Id="rId521" Type="http://schemas.openxmlformats.org/officeDocument/2006/relationships/image" Target="../media/image1744.png"/><Relationship Id="rId95" Type="http://schemas.openxmlformats.org/officeDocument/2006/relationships/image" Target="../media/image1533.png"/><Relationship Id="rId160" Type="http://schemas.openxmlformats.org/officeDocument/2006/relationships/customXml" Target="../ink/ink1908.xml"/><Relationship Id="rId216" Type="http://schemas.openxmlformats.org/officeDocument/2006/relationships/customXml" Target="../ink/ink1936.xml"/><Relationship Id="rId423" Type="http://schemas.openxmlformats.org/officeDocument/2006/relationships/customXml" Target="../ink/ink2040.xml"/><Relationship Id="rId258" Type="http://schemas.openxmlformats.org/officeDocument/2006/relationships/customXml" Target="../ink/ink1957.xml"/><Relationship Id="rId465" Type="http://schemas.openxmlformats.org/officeDocument/2006/relationships/image" Target="../media/image1716.png"/><Relationship Id="rId22" Type="http://schemas.openxmlformats.org/officeDocument/2006/relationships/customXml" Target="../ink/ink1839.xml"/><Relationship Id="rId64" Type="http://schemas.openxmlformats.org/officeDocument/2006/relationships/customXml" Target="../ink/ink1860.xml"/><Relationship Id="rId118" Type="http://schemas.openxmlformats.org/officeDocument/2006/relationships/customXml" Target="../ink/ink1887.xml"/><Relationship Id="rId325" Type="http://schemas.openxmlformats.org/officeDocument/2006/relationships/image" Target="../media/image1647.png"/><Relationship Id="rId367" Type="http://schemas.openxmlformats.org/officeDocument/2006/relationships/customXml" Target="../ink/ink2012.xml"/><Relationship Id="rId171" Type="http://schemas.openxmlformats.org/officeDocument/2006/relationships/image" Target="../media/image1570.png"/><Relationship Id="rId227" Type="http://schemas.openxmlformats.org/officeDocument/2006/relationships/image" Target="../media/image1598.png"/><Relationship Id="rId269" Type="http://schemas.openxmlformats.org/officeDocument/2006/relationships/image" Target="../media/image1619.png"/><Relationship Id="rId434" Type="http://schemas.openxmlformats.org/officeDocument/2006/relationships/image" Target="../media/image1701.png"/><Relationship Id="rId476" Type="http://schemas.openxmlformats.org/officeDocument/2006/relationships/customXml" Target="../ink/ink2067.xml"/><Relationship Id="rId33" Type="http://schemas.openxmlformats.org/officeDocument/2006/relationships/image" Target="../media/image1502.png"/><Relationship Id="rId129" Type="http://schemas.openxmlformats.org/officeDocument/2006/relationships/image" Target="../media/image1549.png"/><Relationship Id="rId280" Type="http://schemas.openxmlformats.org/officeDocument/2006/relationships/customXml" Target="../ink/ink1968.xml"/><Relationship Id="rId336" Type="http://schemas.openxmlformats.org/officeDocument/2006/relationships/image" Target="../media/image1652.png"/><Relationship Id="rId501" Type="http://schemas.openxmlformats.org/officeDocument/2006/relationships/image" Target="../media/image1734.png"/><Relationship Id="rId75" Type="http://schemas.openxmlformats.org/officeDocument/2006/relationships/image" Target="../media/image1523.png"/><Relationship Id="rId140" Type="http://schemas.openxmlformats.org/officeDocument/2006/relationships/customXml" Target="../ink/ink1898.xml"/><Relationship Id="rId182" Type="http://schemas.openxmlformats.org/officeDocument/2006/relationships/customXml" Target="../ink/ink1919.xml"/><Relationship Id="rId378" Type="http://schemas.openxmlformats.org/officeDocument/2006/relationships/image" Target="../media/image1673.png"/><Relationship Id="rId403" Type="http://schemas.openxmlformats.org/officeDocument/2006/relationships/customXml" Target="../ink/ink2030.xml"/><Relationship Id="rId6" Type="http://schemas.openxmlformats.org/officeDocument/2006/relationships/customXml" Target="../ink/ink1831.xml"/><Relationship Id="rId238" Type="http://schemas.openxmlformats.org/officeDocument/2006/relationships/customXml" Target="../ink/ink1947.xml"/><Relationship Id="rId445" Type="http://schemas.openxmlformats.org/officeDocument/2006/relationships/customXml" Target="../ink/ink2051.xml"/><Relationship Id="rId487" Type="http://schemas.openxmlformats.org/officeDocument/2006/relationships/image" Target="../media/image1727.png"/><Relationship Id="rId291" Type="http://schemas.openxmlformats.org/officeDocument/2006/relationships/image" Target="../media/image1630.png"/><Relationship Id="rId305" Type="http://schemas.openxmlformats.org/officeDocument/2006/relationships/image" Target="../media/image1637.png"/><Relationship Id="rId347" Type="http://schemas.openxmlformats.org/officeDocument/2006/relationships/customXml" Target="../ink/ink2002.xml"/><Relationship Id="rId512" Type="http://schemas.openxmlformats.org/officeDocument/2006/relationships/customXml" Target="../ink/ink2085.xml"/><Relationship Id="rId44" Type="http://schemas.openxmlformats.org/officeDocument/2006/relationships/customXml" Target="../ink/ink1850.xml"/><Relationship Id="rId86" Type="http://schemas.openxmlformats.org/officeDocument/2006/relationships/customXml" Target="../ink/ink1871.xml"/><Relationship Id="rId151" Type="http://schemas.openxmlformats.org/officeDocument/2006/relationships/image" Target="../media/image1560.png"/><Relationship Id="rId389" Type="http://schemas.openxmlformats.org/officeDocument/2006/relationships/customXml" Target="../ink/ink2023.xml"/><Relationship Id="rId193" Type="http://schemas.openxmlformats.org/officeDocument/2006/relationships/image" Target="../media/image1581.png"/><Relationship Id="rId207" Type="http://schemas.openxmlformats.org/officeDocument/2006/relationships/image" Target="../media/image1588.png"/><Relationship Id="rId249" Type="http://schemas.openxmlformats.org/officeDocument/2006/relationships/image" Target="../media/image1609.png"/><Relationship Id="rId414" Type="http://schemas.openxmlformats.org/officeDocument/2006/relationships/image" Target="../media/image1691.png"/><Relationship Id="rId456" Type="http://schemas.openxmlformats.org/officeDocument/2006/relationships/customXml" Target="../ink/ink2057.xml"/><Relationship Id="rId498" Type="http://schemas.openxmlformats.org/officeDocument/2006/relationships/customXml" Target="../ink/ink2078.xml"/><Relationship Id="rId13" Type="http://schemas.openxmlformats.org/officeDocument/2006/relationships/image" Target="../media/image1492.png"/><Relationship Id="rId109" Type="http://schemas.openxmlformats.org/officeDocument/2006/relationships/image" Target="../media/image1539.png"/><Relationship Id="rId260" Type="http://schemas.openxmlformats.org/officeDocument/2006/relationships/customXml" Target="../ink/ink1958.xml"/><Relationship Id="rId316" Type="http://schemas.openxmlformats.org/officeDocument/2006/relationships/customXml" Target="../ink/ink1986.xml"/><Relationship Id="rId523" Type="http://schemas.openxmlformats.org/officeDocument/2006/relationships/image" Target="../media/image1745.png"/><Relationship Id="rId55" Type="http://schemas.openxmlformats.org/officeDocument/2006/relationships/image" Target="../media/image1513.png"/><Relationship Id="rId97" Type="http://schemas.openxmlformats.org/officeDocument/2006/relationships/image" Target="../media/image1534.png"/><Relationship Id="rId120" Type="http://schemas.openxmlformats.org/officeDocument/2006/relationships/customXml" Target="../ink/ink1888.xml"/><Relationship Id="rId358" Type="http://schemas.openxmlformats.org/officeDocument/2006/relationships/image" Target="../media/image1663.png"/><Relationship Id="rId162" Type="http://schemas.openxmlformats.org/officeDocument/2006/relationships/customXml" Target="../ink/ink1909.xml"/><Relationship Id="rId218" Type="http://schemas.openxmlformats.org/officeDocument/2006/relationships/customXml" Target="../ink/ink1937.xml"/><Relationship Id="rId425" Type="http://schemas.openxmlformats.org/officeDocument/2006/relationships/customXml" Target="../ink/ink2041.xml"/><Relationship Id="rId467" Type="http://schemas.openxmlformats.org/officeDocument/2006/relationships/image" Target="../media/image1717.png"/><Relationship Id="rId271" Type="http://schemas.openxmlformats.org/officeDocument/2006/relationships/image" Target="../media/image1620.png"/><Relationship Id="rId24" Type="http://schemas.openxmlformats.org/officeDocument/2006/relationships/customXml" Target="../ink/ink1840.xml"/><Relationship Id="rId66" Type="http://schemas.openxmlformats.org/officeDocument/2006/relationships/customXml" Target="../ink/ink1861.xml"/><Relationship Id="rId131" Type="http://schemas.openxmlformats.org/officeDocument/2006/relationships/image" Target="../media/image1550.png"/><Relationship Id="rId327" Type="http://schemas.openxmlformats.org/officeDocument/2006/relationships/image" Target="../media/image1648.png"/><Relationship Id="rId369" Type="http://schemas.openxmlformats.org/officeDocument/2006/relationships/customXml" Target="../ink/ink2013.xml"/><Relationship Id="rId173" Type="http://schemas.openxmlformats.org/officeDocument/2006/relationships/image" Target="../media/image1571.png"/><Relationship Id="rId229" Type="http://schemas.openxmlformats.org/officeDocument/2006/relationships/image" Target="../media/image1599.png"/><Relationship Id="rId380" Type="http://schemas.openxmlformats.org/officeDocument/2006/relationships/image" Target="../media/image1674.png"/><Relationship Id="rId436" Type="http://schemas.openxmlformats.org/officeDocument/2006/relationships/image" Target="../media/image1702.png"/><Relationship Id="rId240" Type="http://schemas.openxmlformats.org/officeDocument/2006/relationships/customXml" Target="../ink/ink1948.xml"/><Relationship Id="rId478" Type="http://schemas.openxmlformats.org/officeDocument/2006/relationships/customXml" Target="../ink/ink2068.xml"/><Relationship Id="rId35" Type="http://schemas.openxmlformats.org/officeDocument/2006/relationships/image" Target="../media/image1503.png"/><Relationship Id="rId77" Type="http://schemas.openxmlformats.org/officeDocument/2006/relationships/image" Target="../media/image1524.png"/><Relationship Id="rId100" Type="http://schemas.openxmlformats.org/officeDocument/2006/relationships/customXml" Target="../ink/ink1878.xml"/><Relationship Id="rId282" Type="http://schemas.openxmlformats.org/officeDocument/2006/relationships/customXml" Target="../ink/ink1969.xml"/><Relationship Id="rId338" Type="http://schemas.openxmlformats.org/officeDocument/2006/relationships/image" Target="../media/image1653.png"/><Relationship Id="rId503" Type="http://schemas.openxmlformats.org/officeDocument/2006/relationships/image" Target="../media/image1735.png"/><Relationship Id="rId8" Type="http://schemas.openxmlformats.org/officeDocument/2006/relationships/customXml" Target="../ink/ink1832.xml"/><Relationship Id="rId142" Type="http://schemas.openxmlformats.org/officeDocument/2006/relationships/customXml" Target="../ink/ink1899.xml"/><Relationship Id="rId184" Type="http://schemas.openxmlformats.org/officeDocument/2006/relationships/customXml" Target="../ink/ink1920.xml"/><Relationship Id="rId391" Type="http://schemas.openxmlformats.org/officeDocument/2006/relationships/customXml" Target="../ink/ink2024.xml"/><Relationship Id="rId405" Type="http://schemas.openxmlformats.org/officeDocument/2006/relationships/customXml" Target="../ink/ink2031.xml"/><Relationship Id="rId447" Type="http://schemas.openxmlformats.org/officeDocument/2006/relationships/customXml" Target="../ink/ink2052.xml"/><Relationship Id="rId251" Type="http://schemas.openxmlformats.org/officeDocument/2006/relationships/image" Target="../media/image1610.png"/><Relationship Id="rId489" Type="http://schemas.openxmlformats.org/officeDocument/2006/relationships/image" Target="../media/image1728.png"/><Relationship Id="rId46" Type="http://schemas.openxmlformats.org/officeDocument/2006/relationships/customXml" Target="../ink/ink1851.xml"/><Relationship Id="rId293" Type="http://schemas.openxmlformats.org/officeDocument/2006/relationships/image" Target="../media/image1631.png"/><Relationship Id="rId307" Type="http://schemas.openxmlformats.org/officeDocument/2006/relationships/image" Target="../media/image1638.png"/><Relationship Id="rId349" Type="http://schemas.openxmlformats.org/officeDocument/2006/relationships/customXml" Target="../ink/ink2003.xml"/><Relationship Id="rId514" Type="http://schemas.openxmlformats.org/officeDocument/2006/relationships/customXml" Target="../ink/ink2086.xml"/><Relationship Id="rId88" Type="http://schemas.openxmlformats.org/officeDocument/2006/relationships/customXml" Target="../ink/ink1872.xml"/><Relationship Id="rId111" Type="http://schemas.openxmlformats.org/officeDocument/2006/relationships/image" Target="../media/image1540.png"/><Relationship Id="rId153" Type="http://schemas.openxmlformats.org/officeDocument/2006/relationships/image" Target="../media/image1561.png"/><Relationship Id="rId195" Type="http://schemas.openxmlformats.org/officeDocument/2006/relationships/image" Target="../media/image1582.png"/><Relationship Id="rId209" Type="http://schemas.openxmlformats.org/officeDocument/2006/relationships/image" Target="../media/image1589.png"/><Relationship Id="rId360" Type="http://schemas.openxmlformats.org/officeDocument/2006/relationships/image" Target="../media/image1664.png"/><Relationship Id="rId416" Type="http://schemas.openxmlformats.org/officeDocument/2006/relationships/image" Target="../media/image1692.png"/><Relationship Id="rId220" Type="http://schemas.openxmlformats.org/officeDocument/2006/relationships/customXml" Target="../ink/ink1938.xml"/><Relationship Id="rId458" Type="http://schemas.openxmlformats.org/officeDocument/2006/relationships/customXml" Target="../ink/ink2058.xml"/><Relationship Id="rId15" Type="http://schemas.openxmlformats.org/officeDocument/2006/relationships/image" Target="../media/image1493.png"/><Relationship Id="rId57" Type="http://schemas.openxmlformats.org/officeDocument/2006/relationships/image" Target="../media/image1514.png"/><Relationship Id="rId262" Type="http://schemas.openxmlformats.org/officeDocument/2006/relationships/customXml" Target="../ink/ink1959.xml"/><Relationship Id="rId318" Type="http://schemas.openxmlformats.org/officeDocument/2006/relationships/customXml" Target="../ink/ink1987.xml"/><Relationship Id="rId525" Type="http://schemas.openxmlformats.org/officeDocument/2006/relationships/image" Target="../media/image1746.png"/><Relationship Id="rId99" Type="http://schemas.openxmlformats.org/officeDocument/2006/relationships/image" Target="../media/image1535.png"/><Relationship Id="rId122" Type="http://schemas.openxmlformats.org/officeDocument/2006/relationships/customXml" Target="../ink/ink1889.xml"/><Relationship Id="rId164" Type="http://schemas.openxmlformats.org/officeDocument/2006/relationships/customXml" Target="../ink/ink1910.xml"/><Relationship Id="rId371" Type="http://schemas.openxmlformats.org/officeDocument/2006/relationships/customXml" Target="../ink/ink2014.xml"/><Relationship Id="rId427" Type="http://schemas.openxmlformats.org/officeDocument/2006/relationships/customXml" Target="../ink/ink2042.xml"/><Relationship Id="rId469" Type="http://schemas.openxmlformats.org/officeDocument/2006/relationships/image" Target="../media/image1718.png"/><Relationship Id="rId26" Type="http://schemas.openxmlformats.org/officeDocument/2006/relationships/customXml" Target="../ink/ink1841.xml"/><Relationship Id="rId231" Type="http://schemas.openxmlformats.org/officeDocument/2006/relationships/image" Target="../media/image1600.png"/><Relationship Id="rId273" Type="http://schemas.openxmlformats.org/officeDocument/2006/relationships/image" Target="../media/image1621.png"/><Relationship Id="rId329" Type="http://schemas.openxmlformats.org/officeDocument/2006/relationships/customXml" Target="../ink/ink1993.xml"/><Relationship Id="rId480" Type="http://schemas.openxmlformats.org/officeDocument/2006/relationships/customXml" Target="../ink/ink2069.xml"/><Relationship Id="rId68" Type="http://schemas.openxmlformats.org/officeDocument/2006/relationships/customXml" Target="../ink/ink1862.xml"/><Relationship Id="rId133" Type="http://schemas.openxmlformats.org/officeDocument/2006/relationships/image" Target="../media/image1551.png"/><Relationship Id="rId175" Type="http://schemas.openxmlformats.org/officeDocument/2006/relationships/image" Target="../media/image1572.png"/><Relationship Id="rId340" Type="http://schemas.openxmlformats.org/officeDocument/2006/relationships/image" Target="../media/image1654.png"/><Relationship Id="rId200" Type="http://schemas.openxmlformats.org/officeDocument/2006/relationships/customXml" Target="../ink/ink1928.xml"/><Relationship Id="rId382" Type="http://schemas.openxmlformats.org/officeDocument/2006/relationships/image" Target="../media/image1675.png"/><Relationship Id="rId438" Type="http://schemas.openxmlformats.org/officeDocument/2006/relationships/image" Target="../media/image1703.png"/><Relationship Id="rId242" Type="http://schemas.openxmlformats.org/officeDocument/2006/relationships/customXml" Target="../ink/ink1949.xml"/><Relationship Id="rId284" Type="http://schemas.openxmlformats.org/officeDocument/2006/relationships/customXml" Target="../ink/ink1970.xml"/><Relationship Id="rId491" Type="http://schemas.openxmlformats.org/officeDocument/2006/relationships/image" Target="../media/image1729.png"/><Relationship Id="rId505" Type="http://schemas.openxmlformats.org/officeDocument/2006/relationships/image" Target="../media/image1736.png"/><Relationship Id="rId37" Type="http://schemas.openxmlformats.org/officeDocument/2006/relationships/image" Target="../media/image1504.png"/><Relationship Id="rId79" Type="http://schemas.openxmlformats.org/officeDocument/2006/relationships/image" Target="../media/image1525.png"/><Relationship Id="rId102" Type="http://schemas.openxmlformats.org/officeDocument/2006/relationships/customXml" Target="../ink/ink1879.xml"/><Relationship Id="rId144" Type="http://schemas.openxmlformats.org/officeDocument/2006/relationships/customXml" Target="../ink/ink1900.xml"/><Relationship Id="rId90" Type="http://schemas.openxmlformats.org/officeDocument/2006/relationships/customXml" Target="../ink/ink1873.xml"/><Relationship Id="rId186" Type="http://schemas.openxmlformats.org/officeDocument/2006/relationships/customXml" Target="../ink/ink1921.xml"/><Relationship Id="rId351" Type="http://schemas.openxmlformats.org/officeDocument/2006/relationships/customXml" Target="../ink/ink2004.xml"/><Relationship Id="rId393" Type="http://schemas.openxmlformats.org/officeDocument/2006/relationships/customXml" Target="../ink/ink2025.xml"/><Relationship Id="rId407" Type="http://schemas.openxmlformats.org/officeDocument/2006/relationships/customXml" Target="../ink/ink2032.xml"/><Relationship Id="rId449" Type="http://schemas.openxmlformats.org/officeDocument/2006/relationships/customXml" Target="../ink/ink2053.xml"/><Relationship Id="rId211" Type="http://schemas.openxmlformats.org/officeDocument/2006/relationships/image" Target="../media/image1590.png"/><Relationship Id="rId253" Type="http://schemas.openxmlformats.org/officeDocument/2006/relationships/image" Target="../media/image1611.png"/><Relationship Id="rId295" Type="http://schemas.openxmlformats.org/officeDocument/2006/relationships/image" Target="../media/image1632.png"/><Relationship Id="rId309" Type="http://schemas.openxmlformats.org/officeDocument/2006/relationships/image" Target="../media/image1639.png"/><Relationship Id="rId460" Type="http://schemas.openxmlformats.org/officeDocument/2006/relationships/customXml" Target="../ink/ink2059.xml"/><Relationship Id="rId516" Type="http://schemas.openxmlformats.org/officeDocument/2006/relationships/customXml" Target="../ink/ink2087.xml"/><Relationship Id="rId48" Type="http://schemas.openxmlformats.org/officeDocument/2006/relationships/customXml" Target="../ink/ink1852.xml"/><Relationship Id="rId113" Type="http://schemas.openxmlformats.org/officeDocument/2006/relationships/image" Target="../media/image1541.png"/><Relationship Id="rId320" Type="http://schemas.openxmlformats.org/officeDocument/2006/relationships/customXml" Target="../ink/ink1988.xml"/><Relationship Id="rId155" Type="http://schemas.openxmlformats.org/officeDocument/2006/relationships/image" Target="../media/image1562.png"/><Relationship Id="rId197" Type="http://schemas.openxmlformats.org/officeDocument/2006/relationships/image" Target="../media/image1583.png"/><Relationship Id="rId362" Type="http://schemas.openxmlformats.org/officeDocument/2006/relationships/image" Target="../media/image1665.png"/><Relationship Id="rId418" Type="http://schemas.openxmlformats.org/officeDocument/2006/relationships/image" Target="../media/image1693.png"/><Relationship Id="rId222" Type="http://schemas.openxmlformats.org/officeDocument/2006/relationships/customXml" Target="../ink/ink1939.xml"/><Relationship Id="rId264" Type="http://schemas.openxmlformats.org/officeDocument/2006/relationships/customXml" Target="../ink/ink1960.xml"/><Relationship Id="rId471" Type="http://schemas.openxmlformats.org/officeDocument/2006/relationships/image" Target="../media/image1719.png"/><Relationship Id="rId17" Type="http://schemas.openxmlformats.org/officeDocument/2006/relationships/image" Target="../media/image1494.png"/><Relationship Id="rId59" Type="http://schemas.openxmlformats.org/officeDocument/2006/relationships/image" Target="../media/image1515.png"/><Relationship Id="rId124" Type="http://schemas.openxmlformats.org/officeDocument/2006/relationships/customXml" Target="../ink/ink1890.xml"/><Relationship Id="rId70" Type="http://schemas.openxmlformats.org/officeDocument/2006/relationships/customXml" Target="../ink/ink1863.xml"/><Relationship Id="rId166" Type="http://schemas.openxmlformats.org/officeDocument/2006/relationships/customXml" Target="../ink/ink1911.xml"/><Relationship Id="rId331" Type="http://schemas.openxmlformats.org/officeDocument/2006/relationships/customXml" Target="../ink/ink1994.xml"/><Relationship Id="rId373" Type="http://schemas.openxmlformats.org/officeDocument/2006/relationships/customXml" Target="../ink/ink2015.xml"/><Relationship Id="rId429" Type="http://schemas.openxmlformats.org/officeDocument/2006/relationships/customXml" Target="../ink/ink2043.xml"/><Relationship Id="rId1" Type="http://schemas.openxmlformats.org/officeDocument/2006/relationships/slideLayout" Target="../slideLayouts/slideLayout7.xml"/><Relationship Id="rId233" Type="http://schemas.openxmlformats.org/officeDocument/2006/relationships/image" Target="../media/image1601.png"/><Relationship Id="rId440" Type="http://schemas.openxmlformats.org/officeDocument/2006/relationships/image" Target="../media/image1704.png"/><Relationship Id="rId28" Type="http://schemas.openxmlformats.org/officeDocument/2006/relationships/customXml" Target="../ink/ink1842.xml"/><Relationship Id="rId275" Type="http://schemas.openxmlformats.org/officeDocument/2006/relationships/image" Target="../media/image1622.png"/><Relationship Id="rId300" Type="http://schemas.openxmlformats.org/officeDocument/2006/relationships/customXml" Target="../ink/ink1978.xml"/><Relationship Id="rId482" Type="http://schemas.openxmlformats.org/officeDocument/2006/relationships/customXml" Target="../ink/ink2070.xml"/><Relationship Id="rId81" Type="http://schemas.openxmlformats.org/officeDocument/2006/relationships/image" Target="../media/image1526.png"/><Relationship Id="rId135" Type="http://schemas.openxmlformats.org/officeDocument/2006/relationships/image" Target="../media/image1552.png"/><Relationship Id="rId177" Type="http://schemas.openxmlformats.org/officeDocument/2006/relationships/image" Target="../media/image1573.png"/><Relationship Id="rId342" Type="http://schemas.openxmlformats.org/officeDocument/2006/relationships/image" Target="../media/image1655.png"/><Relationship Id="rId384" Type="http://schemas.openxmlformats.org/officeDocument/2006/relationships/image" Target="../media/image1676.png"/><Relationship Id="rId202" Type="http://schemas.openxmlformats.org/officeDocument/2006/relationships/customXml" Target="../ink/ink1929.xml"/><Relationship Id="rId244" Type="http://schemas.openxmlformats.org/officeDocument/2006/relationships/customXml" Target="../ink/ink1950.xml"/><Relationship Id="rId39" Type="http://schemas.openxmlformats.org/officeDocument/2006/relationships/image" Target="../media/image1505.png"/><Relationship Id="rId286" Type="http://schemas.openxmlformats.org/officeDocument/2006/relationships/customXml" Target="../ink/ink1971.xml"/><Relationship Id="rId451" Type="http://schemas.openxmlformats.org/officeDocument/2006/relationships/customXml" Target="../ink/ink2054.xml"/><Relationship Id="rId493" Type="http://schemas.openxmlformats.org/officeDocument/2006/relationships/image" Target="../media/image1730.png"/><Relationship Id="rId507" Type="http://schemas.openxmlformats.org/officeDocument/2006/relationships/image" Target="../media/image1737.png"/><Relationship Id="rId50" Type="http://schemas.openxmlformats.org/officeDocument/2006/relationships/customXml" Target="../ink/ink1853.xml"/><Relationship Id="rId104" Type="http://schemas.openxmlformats.org/officeDocument/2006/relationships/customXml" Target="../ink/ink1880.xml"/><Relationship Id="rId146" Type="http://schemas.openxmlformats.org/officeDocument/2006/relationships/customXml" Target="../ink/ink1901.xml"/><Relationship Id="rId188" Type="http://schemas.openxmlformats.org/officeDocument/2006/relationships/customXml" Target="../ink/ink1922.xml"/><Relationship Id="rId311" Type="http://schemas.openxmlformats.org/officeDocument/2006/relationships/image" Target="../media/image1640.png"/><Relationship Id="rId353" Type="http://schemas.openxmlformats.org/officeDocument/2006/relationships/customXml" Target="../ink/ink2005.xml"/><Relationship Id="rId395" Type="http://schemas.openxmlformats.org/officeDocument/2006/relationships/customXml" Target="../ink/ink2026.xml"/><Relationship Id="rId409" Type="http://schemas.openxmlformats.org/officeDocument/2006/relationships/customXml" Target="../ink/ink2033.xml"/><Relationship Id="rId92" Type="http://schemas.openxmlformats.org/officeDocument/2006/relationships/customXml" Target="../ink/ink1874.xml"/><Relationship Id="rId213" Type="http://schemas.openxmlformats.org/officeDocument/2006/relationships/image" Target="../media/image1591.png"/><Relationship Id="rId420" Type="http://schemas.openxmlformats.org/officeDocument/2006/relationships/image" Target="../media/image1694.png"/><Relationship Id="rId255" Type="http://schemas.openxmlformats.org/officeDocument/2006/relationships/image" Target="../media/image1612.png"/><Relationship Id="rId297" Type="http://schemas.openxmlformats.org/officeDocument/2006/relationships/image" Target="../media/image1633.png"/><Relationship Id="rId462" Type="http://schemas.openxmlformats.org/officeDocument/2006/relationships/customXml" Target="../ink/ink2060.xml"/><Relationship Id="rId518" Type="http://schemas.openxmlformats.org/officeDocument/2006/relationships/customXml" Target="../ink/ink2088.xml"/><Relationship Id="rId115" Type="http://schemas.openxmlformats.org/officeDocument/2006/relationships/image" Target="../media/image1542.png"/><Relationship Id="rId157" Type="http://schemas.openxmlformats.org/officeDocument/2006/relationships/image" Target="../media/image1563.png"/><Relationship Id="rId322" Type="http://schemas.openxmlformats.org/officeDocument/2006/relationships/customXml" Target="../ink/ink1989.xml"/><Relationship Id="rId364" Type="http://schemas.openxmlformats.org/officeDocument/2006/relationships/image" Target="../media/image1666.png"/><Relationship Id="rId61" Type="http://schemas.openxmlformats.org/officeDocument/2006/relationships/image" Target="../media/image1516.png"/><Relationship Id="rId199" Type="http://schemas.openxmlformats.org/officeDocument/2006/relationships/image" Target="../media/image1584.png"/><Relationship Id="rId19" Type="http://schemas.openxmlformats.org/officeDocument/2006/relationships/image" Target="../media/image1495.png"/><Relationship Id="rId224" Type="http://schemas.openxmlformats.org/officeDocument/2006/relationships/customXml" Target="../ink/ink1940.xml"/><Relationship Id="rId266" Type="http://schemas.openxmlformats.org/officeDocument/2006/relationships/customXml" Target="../ink/ink1961.xml"/><Relationship Id="rId431" Type="http://schemas.openxmlformats.org/officeDocument/2006/relationships/customXml" Target="../ink/ink2044.xml"/><Relationship Id="rId473" Type="http://schemas.openxmlformats.org/officeDocument/2006/relationships/image" Target="../media/image1720.png"/><Relationship Id="rId30" Type="http://schemas.openxmlformats.org/officeDocument/2006/relationships/customXml" Target="../ink/ink1843.xml"/><Relationship Id="rId126" Type="http://schemas.openxmlformats.org/officeDocument/2006/relationships/customXml" Target="../ink/ink1891.xml"/><Relationship Id="rId168" Type="http://schemas.openxmlformats.org/officeDocument/2006/relationships/customXml" Target="../ink/ink1912.xml"/><Relationship Id="rId333" Type="http://schemas.openxmlformats.org/officeDocument/2006/relationships/customXml" Target="../ink/ink1995.xml"/><Relationship Id="rId72" Type="http://schemas.openxmlformats.org/officeDocument/2006/relationships/customXml" Target="../ink/ink1864.xml"/><Relationship Id="rId375" Type="http://schemas.openxmlformats.org/officeDocument/2006/relationships/customXml" Target="../ink/ink2016.xml"/><Relationship Id="rId3" Type="http://schemas.openxmlformats.org/officeDocument/2006/relationships/hyperlink" Target="https://qz.com/1038954/whatever-it-takes-five-years-ago-today-mario-draghi-saved-the-euro-with-a-momentous-speech/" TargetMode="External"/><Relationship Id="rId235" Type="http://schemas.openxmlformats.org/officeDocument/2006/relationships/image" Target="../media/image1602.png"/><Relationship Id="rId277" Type="http://schemas.openxmlformats.org/officeDocument/2006/relationships/image" Target="../media/image1623.png"/><Relationship Id="rId400" Type="http://schemas.openxmlformats.org/officeDocument/2006/relationships/image" Target="../media/image1684.png"/><Relationship Id="rId442" Type="http://schemas.openxmlformats.org/officeDocument/2006/relationships/image" Target="../media/image1705.png"/><Relationship Id="rId484" Type="http://schemas.openxmlformats.org/officeDocument/2006/relationships/customXml" Target="../ink/ink2071.xml"/><Relationship Id="rId137" Type="http://schemas.openxmlformats.org/officeDocument/2006/relationships/image" Target="../media/image1553.png"/><Relationship Id="rId302" Type="http://schemas.openxmlformats.org/officeDocument/2006/relationships/customXml" Target="../ink/ink1979.xml"/><Relationship Id="rId344" Type="http://schemas.openxmlformats.org/officeDocument/2006/relationships/image" Target="../media/image1656.png"/><Relationship Id="rId41" Type="http://schemas.openxmlformats.org/officeDocument/2006/relationships/image" Target="../media/image1506.png"/><Relationship Id="rId83" Type="http://schemas.openxmlformats.org/officeDocument/2006/relationships/image" Target="../media/image1527.png"/><Relationship Id="rId179" Type="http://schemas.openxmlformats.org/officeDocument/2006/relationships/image" Target="../media/image1574.png"/><Relationship Id="rId386" Type="http://schemas.openxmlformats.org/officeDocument/2006/relationships/image" Target="../media/image1677.png"/><Relationship Id="rId190" Type="http://schemas.openxmlformats.org/officeDocument/2006/relationships/customXml" Target="../ink/ink1923.xml"/><Relationship Id="rId204" Type="http://schemas.openxmlformats.org/officeDocument/2006/relationships/customXml" Target="../ink/ink1930.xml"/><Relationship Id="rId246" Type="http://schemas.openxmlformats.org/officeDocument/2006/relationships/customXml" Target="../ink/ink1951.xml"/><Relationship Id="rId288" Type="http://schemas.openxmlformats.org/officeDocument/2006/relationships/customXml" Target="../ink/ink1972.xml"/><Relationship Id="rId411" Type="http://schemas.openxmlformats.org/officeDocument/2006/relationships/customXml" Target="../ink/ink2034.xml"/><Relationship Id="rId453" Type="http://schemas.openxmlformats.org/officeDocument/2006/relationships/customXml" Target="../ink/ink2055.xml"/><Relationship Id="rId509" Type="http://schemas.openxmlformats.org/officeDocument/2006/relationships/image" Target="../media/image1738.png"/><Relationship Id="rId106" Type="http://schemas.openxmlformats.org/officeDocument/2006/relationships/customXml" Target="../ink/ink1881.xml"/><Relationship Id="rId313" Type="http://schemas.openxmlformats.org/officeDocument/2006/relationships/image" Target="../media/image1641.png"/><Relationship Id="rId495" Type="http://schemas.openxmlformats.org/officeDocument/2006/relationships/image" Target="../media/image1731.png"/><Relationship Id="rId10" Type="http://schemas.openxmlformats.org/officeDocument/2006/relationships/customXml" Target="../ink/ink1833.xml"/><Relationship Id="rId52" Type="http://schemas.openxmlformats.org/officeDocument/2006/relationships/customXml" Target="../ink/ink1854.xml"/><Relationship Id="rId94" Type="http://schemas.openxmlformats.org/officeDocument/2006/relationships/customXml" Target="../ink/ink1875.xml"/><Relationship Id="rId148" Type="http://schemas.openxmlformats.org/officeDocument/2006/relationships/customXml" Target="../ink/ink1902.xml"/><Relationship Id="rId355" Type="http://schemas.openxmlformats.org/officeDocument/2006/relationships/customXml" Target="../ink/ink2006.xml"/><Relationship Id="rId397" Type="http://schemas.openxmlformats.org/officeDocument/2006/relationships/customXml" Target="../ink/ink2027.xml"/><Relationship Id="rId520" Type="http://schemas.openxmlformats.org/officeDocument/2006/relationships/customXml" Target="../ink/ink2089.xml"/><Relationship Id="rId215" Type="http://schemas.openxmlformats.org/officeDocument/2006/relationships/image" Target="../media/image1592.png"/><Relationship Id="rId257" Type="http://schemas.openxmlformats.org/officeDocument/2006/relationships/image" Target="../media/image1613.png"/><Relationship Id="rId422" Type="http://schemas.openxmlformats.org/officeDocument/2006/relationships/image" Target="../media/image1695.png"/><Relationship Id="rId464" Type="http://schemas.openxmlformats.org/officeDocument/2006/relationships/customXml" Target="../ink/ink2061.xml"/><Relationship Id="rId299" Type="http://schemas.openxmlformats.org/officeDocument/2006/relationships/image" Target="../media/image1634.png"/><Relationship Id="rId63" Type="http://schemas.openxmlformats.org/officeDocument/2006/relationships/image" Target="../media/image1517.png"/><Relationship Id="rId159" Type="http://schemas.openxmlformats.org/officeDocument/2006/relationships/image" Target="../media/image1564.png"/><Relationship Id="rId366" Type="http://schemas.openxmlformats.org/officeDocument/2006/relationships/image" Target="../media/image1667.png"/><Relationship Id="rId226" Type="http://schemas.openxmlformats.org/officeDocument/2006/relationships/customXml" Target="../ink/ink1941.xml"/><Relationship Id="rId433" Type="http://schemas.openxmlformats.org/officeDocument/2006/relationships/customXml" Target="../ink/ink2045.xml"/></Relationships>
</file>

<file path=ppt/slides/_rels/slide14.xml.rels><?xml version="1.0" encoding="UTF-8" standalone="yes"?>
<Relationships xmlns="http://schemas.openxmlformats.org/package/2006/relationships"><Relationship Id="rId117" Type="http://schemas.openxmlformats.org/officeDocument/2006/relationships/image" Target="../media/image1804.png"/><Relationship Id="rId21" Type="http://schemas.openxmlformats.org/officeDocument/2006/relationships/image" Target="../media/image1756.png"/><Relationship Id="rId42" Type="http://schemas.openxmlformats.org/officeDocument/2006/relationships/customXml" Target="../ink/ink2111.xml"/><Relationship Id="rId63" Type="http://schemas.openxmlformats.org/officeDocument/2006/relationships/image" Target="../media/image1777.png"/><Relationship Id="rId84" Type="http://schemas.openxmlformats.org/officeDocument/2006/relationships/customXml" Target="../ink/ink2132.xml"/><Relationship Id="rId138" Type="http://schemas.openxmlformats.org/officeDocument/2006/relationships/customXml" Target="../ink/ink2159.xml"/><Relationship Id="rId159" Type="http://schemas.openxmlformats.org/officeDocument/2006/relationships/image" Target="../media/image1046.png"/><Relationship Id="rId170" Type="http://schemas.openxmlformats.org/officeDocument/2006/relationships/customXml" Target="../ink/ink2175.xml"/><Relationship Id="rId191" Type="http://schemas.openxmlformats.org/officeDocument/2006/relationships/customXml" Target="../ink/ink2186.xml"/><Relationship Id="rId205" Type="http://schemas.openxmlformats.org/officeDocument/2006/relationships/customXml" Target="../ink/ink2193.xml"/><Relationship Id="rId226" Type="http://schemas.openxmlformats.org/officeDocument/2006/relationships/image" Target="../media/image1857.png"/><Relationship Id="rId247" Type="http://schemas.openxmlformats.org/officeDocument/2006/relationships/customXml" Target="../ink/ink2214.xml"/><Relationship Id="rId107" Type="http://schemas.openxmlformats.org/officeDocument/2006/relationships/image" Target="../media/image1799.png"/><Relationship Id="rId11" Type="http://schemas.openxmlformats.org/officeDocument/2006/relationships/image" Target="../media/image1751.png"/><Relationship Id="rId32" Type="http://schemas.openxmlformats.org/officeDocument/2006/relationships/customXml" Target="../ink/ink2106.xml"/><Relationship Id="rId53" Type="http://schemas.openxmlformats.org/officeDocument/2006/relationships/image" Target="../media/image1772.png"/><Relationship Id="rId74" Type="http://schemas.openxmlformats.org/officeDocument/2006/relationships/customXml" Target="../ink/ink2127.xml"/><Relationship Id="rId128" Type="http://schemas.openxmlformats.org/officeDocument/2006/relationships/customXml" Target="../ink/ink2154.xml"/><Relationship Id="rId149" Type="http://schemas.openxmlformats.org/officeDocument/2006/relationships/image" Target="../media/image1820.png"/><Relationship Id="rId5" Type="http://schemas.openxmlformats.org/officeDocument/2006/relationships/image" Target="../media/image1748.png"/><Relationship Id="rId95" Type="http://schemas.openxmlformats.org/officeDocument/2006/relationships/image" Target="../media/image1793.png"/><Relationship Id="rId160" Type="http://schemas.openxmlformats.org/officeDocument/2006/relationships/customXml" Target="../ink/ink2170.xml"/><Relationship Id="rId181" Type="http://schemas.openxmlformats.org/officeDocument/2006/relationships/image" Target="../media/image1835.png"/><Relationship Id="rId216" Type="http://schemas.openxmlformats.org/officeDocument/2006/relationships/image" Target="../media/image1852.png"/><Relationship Id="rId237" Type="http://schemas.openxmlformats.org/officeDocument/2006/relationships/customXml" Target="../ink/ink2209.xml"/><Relationship Id="rId258" Type="http://schemas.openxmlformats.org/officeDocument/2006/relationships/image" Target="../media/image1873.png"/><Relationship Id="rId22" Type="http://schemas.openxmlformats.org/officeDocument/2006/relationships/customXml" Target="../ink/ink2101.xml"/><Relationship Id="rId43" Type="http://schemas.openxmlformats.org/officeDocument/2006/relationships/image" Target="../media/image1767.png"/><Relationship Id="rId64" Type="http://schemas.openxmlformats.org/officeDocument/2006/relationships/customXml" Target="../ink/ink2122.xml"/><Relationship Id="rId118" Type="http://schemas.openxmlformats.org/officeDocument/2006/relationships/customXml" Target="../ink/ink2149.xml"/><Relationship Id="rId139" Type="http://schemas.openxmlformats.org/officeDocument/2006/relationships/image" Target="../media/image1815.png"/><Relationship Id="rId85" Type="http://schemas.openxmlformats.org/officeDocument/2006/relationships/image" Target="../media/image1788.png"/><Relationship Id="rId150" Type="http://schemas.openxmlformats.org/officeDocument/2006/relationships/customXml" Target="../ink/ink2165.xml"/><Relationship Id="rId171" Type="http://schemas.openxmlformats.org/officeDocument/2006/relationships/image" Target="../media/image1830.png"/><Relationship Id="rId192" Type="http://schemas.openxmlformats.org/officeDocument/2006/relationships/image" Target="../media/image1840.png"/><Relationship Id="rId206" Type="http://schemas.openxmlformats.org/officeDocument/2006/relationships/image" Target="../media/image1847.png"/><Relationship Id="rId227" Type="http://schemas.openxmlformats.org/officeDocument/2006/relationships/customXml" Target="../ink/ink2204.xml"/><Relationship Id="rId248" Type="http://schemas.openxmlformats.org/officeDocument/2006/relationships/image" Target="../media/image1868.png"/><Relationship Id="rId12" Type="http://schemas.openxmlformats.org/officeDocument/2006/relationships/customXml" Target="../ink/ink2096.xml"/><Relationship Id="rId33" Type="http://schemas.openxmlformats.org/officeDocument/2006/relationships/image" Target="../media/image1762.png"/><Relationship Id="rId108" Type="http://schemas.openxmlformats.org/officeDocument/2006/relationships/customXml" Target="../ink/ink2144.xml"/><Relationship Id="rId129" Type="http://schemas.openxmlformats.org/officeDocument/2006/relationships/image" Target="../media/image1810.png"/><Relationship Id="rId54" Type="http://schemas.openxmlformats.org/officeDocument/2006/relationships/customXml" Target="../ink/ink2117.xml"/><Relationship Id="rId75" Type="http://schemas.openxmlformats.org/officeDocument/2006/relationships/image" Target="../media/image1783.png"/><Relationship Id="rId96" Type="http://schemas.openxmlformats.org/officeDocument/2006/relationships/customXml" Target="../ink/ink2138.xml"/><Relationship Id="rId140" Type="http://schemas.openxmlformats.org/officeDocument/2006/relationships/customXml" Target="../ink/ink2160.xml"/><Relationship Id="rId161" Type="http://schemas.openxmlformats.org/officeDocument/2006/relationships/image" Target="../media/image1825.png"/><Relationship Id="rId182" Type="http://schemas.openxmlformats.org/officeDocument/2006/relationships/customXml" Target="../ink/ink2181.xml"/><Relationship Id="rId217" Type="http://schemas.openxmlformats.org/officeDocument/2006/relationships/customXml" Target="../ink/ink2199.xml"/><Relationship Id="rId6" Type="http://schemas.openxmlformats.org/officeDocument/2006/relationships/customXml" Target="../ink/ink2093.xml"/><Relationship Id="rId238" Type="http://schemas.openxmlformats.org/officeDocument/2006/relationships/image" Target="../media/image1863.png"/><Relationship Id="rId23" Type="http://schemas.openxmlformats.org/officeDocument/2006/relationships/image" Target="../media/image1757.png"/><Relationship Id="rId119" Type="http://schemas.openxmlformats.org/officeDocument/2006/relationships/image" Target="../media/image1805.png"/><Relationship Id="rId44" Type="http://schemas.openxmlformats.org/officeDocument/2006/relationships/customXml" Target="../ink/ink2112.xml"/><Relationship Id="rId65" Type="http://schemas.openxmlformats.org/officeDocument/2006/relationships/image" Target="../media/image1778.png"/><Relationship Id="rId86" Type="http://schemas.openxmlformats.org/officeDocument/2006/relationships/customXml" Target="../ink/ink2133.xml"/><Relationship Id="rId130" Type="http://schemas.openxmlformats.org/officeDocument/2006/relationships/customXml" Target="../ink/ink2155.xml"/><Relationship Id="rId151" Type="http://schemas.openxmlformats.org/officeDocument/2006/relationships/image" Target="../media/image1821.png"/><Relationship Id="rId172" Type="http://schemas.openxmlformats.org/officeDocument/2006/relationships/customXml" Target="../ink/ink2176.xml"/><Relationship Id="rId193" Type="http://schemas.openxmlformats.org/officeDocument/2006/relationships/customXml" Target="../ink/ink2187.xml"/><Relationship Id="rId207" Type="http://schemas.openxmlformats.org/officeDocument/2006/relationships/customXml" Target="../ink/ink2194.xml"/><Relationship Id="rId228" Type="http://schemas.openxmlformats.org/officeDocument/2006/relationships/image" Target="../media/image1858.png"/><Relationship Id="rId249" Type="http://schemas.openxmlformats.org/officeDocument/2006/relationships/customXml" Target="../ink/ink2215.xml"/><Relationship Id="rId13" Type="http://schemas.openxmlformats.org/officeDocument/2006/relationships/image" Target="../media/image1752.png"/><Relationship Id="rId109" Type="http://schemas.openxmlformats.org/officeDocument/2006/relationships/image" Target="../media/image1800.png"/><Relationship Id="rId34" Type="http://schemas.openxmlformats.org/officeDocument/2006/relationships/customXml" Target="../ink/ink2107.xml"/><Relationship Id="rId55" Type="http://schemas.openxmlformats.org/officeDocument/2006/relationships/image" Target="../media/image1773.png"/><Relationship Id="rId76" Type="http://schemas.openxmlformats.org/officeDocument/2006/relationships/customXml" Target="../ink/ink2128.xml"/><Relationship Id="rId97" Type="http://schemas.openxmlformats.org/officeDocument/2006/relationships/image" Target="../media/image1794.png"/><Relationship Id="rId120" Type="http://schemas.openxmlformats.org/officeDocument/2006/relationships/customXml" Target="../ink/ink2150.xml"/><Relationship Id="rId141" Type="http://schemas.openxmlformats.org/officeDocument/2006/relationships/image" Target="../media/image1816.png"/><Relationship Id="rId7" Type="http://schemas.openxmlformats.org/officeDocument/2006/relationships/image" Target="../media/image1749.png"/><Relationship Id="rId162" Type="http://schemas.openxmlformats.org/officeDocument/2006/relationships/customXml" Target="../ink/ink2171.xml"/><Relationship Id="rId183" Type="http://schemas.openxmlformats.org/officeDocument/2006/relationships/image" Target="../media/image1836.png"/><Relationship Id="rId218" Type="http://schemas.openxmlformats.org/officeDocument/2006/relationships/image" Target="../media/image1853.png"/><Relationship Id="rId239" Type="http://schemas.openxmlformats.org/officeDocument/2006/relationships/customXml" Target="../ink/ink2210.xml"/><Relationship Id="rId250" Type="http://schemas.openxmlformats.org/officeDocument/2006/relationships/image" Target="../media/image1869.png"/><Relationship Id="rId24" Type="http://schemas.openxmlformats.org/officeDocument/2006/relationships/customXml" Target="../ink/ink2102.xml"/><Relationship Id="rId45" Type="http://schemas.openxmlformats.org/officeDocument/2006/relationships/image" Target="../media/image1768.png"/><Relationship Id="rId66" Type="http://schemas.openxmlformats.org/officeDocument/2006/relationships/customXml" Target="../ink/ink2123.xml"/><Relationship Id="rId87" Type="http://schemas.openxmlformats.org/officeDocument/2006/relationships/image" Target="../media/image1789.png"/><Relationship Id="rId110" Type="http://schemas.openxmlformats.org/officeDocument/2006/relationships/customXml" Target="../ink/ink2145.xml"/><Relationship Id="rId131" Type="http://schemas.openxmlformats.org/officeDocument/2006/relationships/image" Target="../media/image1811.png"/><Relationship Id="rId152" Type="http://schemas.openxmlformats.org/officeDocument/2006/relationships/customXml" Target="../ink/ink2166.xml"/><Relationship Id="rId173" Type="http://schemas.openxmlformats.org/officeDocument/2006/relationships/image" Target="../media/image1831.png"/><Relationship Id="rId194" Type="http://schemas.openxmlformats.org/officeDocument/2006/relationships/image" Target="../media/image1841.png"/><Relationship Id="rId208" Type="http://schemas.openxmlformats.org/officeDocument/2006/relationships/image" Target="../media/image1848.png"/><Relationship Id="rId229" Type="http://schemas.openxmlformats.org/officeDocument/2006/relationships/customXml" Target="../ink/ink2205.xml"/><Relationship Id="rId240" Type="http://schemas.openxmlformats.org/officeDocument/2006/relationships/image" Target="../media/image1864.png"/><Relationship Id="rId14" Type="http://schemas.openxmlformats.org/officeDocument/2006/relationships/customXml" Target="../ink/ink2097.xml"/><Relationship Id="rId35" Type="http://schemas.openxmlformats.org/officeDocument/2006/relationships/image" Target="../media/image1763.png"/><Relationship Id="rId56" Type="http://schemas.openxmlformats.org/officeDocument/2006/relationships/customXml" Target="../ink/ink2118.xml"/><Relationship Id="rId77" Type="http://schemas.openxmlformats.org/officeDocument/2006/relationships/image" Target="../media/image1784.png"/><Relationship Id="rId100" Type="http://schemas.openxmlformats.org/officeDocument/2006/relationships/customXml" Target="../ink/ink2140.xml"/><Relationship Id="rId8" Type="http://schemas.openxmlformats.org/officeDocument/2006/relationships/customXml" Target="../ink/ink2094.xml"/><Relationship Id="rId98" Type="http://schemas.openxmlformats.org/officeDocument/2006/relationships/customXml" Target="../ink/ink2139.xml"/><Relationship Id="rId121" Type="http://schemas.openxmlformats.org/officeDocument/2006/relationships/image" Target="../media/image1806.png"/><Relationship Id="rId142" Type="http://schemas.openxmlformats.org/officeDocument/2006/relationships/customXml" Target="../ink/ink2161.xml"/><Relationship Id="rId163" Type="http://schemas.openxmlformats.org/officeDocument/2006/relationships/image" Target="../media/image1826.png"/><Relationship Id="rId184" Type="http://schemas.openxmlformats.org/officeDocument/2006/relationships/customXml" Target="../ink/ink2182.xml"/><Relationship Id="rId219" Type="http://schemas.openxmlformats.org/officeDocument/2006/relationships/customXml" Target="../ink/ink2200.xml"/><Relationship Id="rId230" Type="http://schemas.openxmlformats.org/officeDocument/2006/relationships/image" Target="../media/image1859.png"/><Relationship Id="rId251" Type="http://schemas.openxmlformats.org/officeDocument/2006/relationships/customXml" Target="../ink/ink2216.xml"/><Relationship Id="rId25" Type="http://schemas.openxmlformats.org/officeDocument/2006/relationships/image" Target="../media/image1758.png"/><Relationship Id="rId46" Type="http://schemas.openxmlformats.org/officeDocument/2006/relationships/customXml" Target="../ink/ink2113.xml"/><Relationship Id="rId67" Type="http://schemas.openxmlformats.org/officeDocument/2006/relationships/image" Target="../media/image1779.png"/><Relationship Id="rId88" Type="http://schemas.openxmlformats.org/officeDocument/2006/relationships/customXml" Target="../ink/ink2134.xml"/><Relationship Id="rId111" Type="http://schemas.openxmlformats.org/officeDocument/2006/relationships/image" Target="../media/image1801.png"/><Relationship Id="rId132" Type="http://schemas.openxmlformats.org/officeDocument/2006/relationships/customXml" Target="../ink/ink2156.xml"/><Relationship Id="rId153" Type="http://schemas.openxmlformats.org/officeDocument/2006/relationships/image" Target="../media/image1822.png"/><Relationship Id="rId174" Type="http://schemas.openxmlformats.org/officeDocument/2006/relationships/customXml" Target="../ink/ink2177.xml"/><Relationship Id="rId195" Type="http://schemas.openxmlformats.org/officeDocument/2006/relationships/customXml" Target="../ink/ink2188.xml"/><Relationship Id="rId209" Type="http://schemas.openxmlformats.org/officeDocument/2006/relationships/customXml" Target="../ink/ink2195.xml"/><Relationship Id="rId220" Type="http://schemas.openxmlformats.org/officeDocument/2006/relationships/image" Target="../media/image1854.png"/><Relationship Id="rId241" Type="http://schemas.openxmlformats.org/officeDocument/2006/relationships/customXml" Target="../ink/ink2211.xml"/><Relationship Id="rId15" Type="http://schemas.openxmlformats.org/officeDocument/2006/relationships/image" Target="../media/image1753.png"/><Relationship Id="rId36" Type="http://schemas.openxmlformats.org/officeDocument/2006/relationships/customXml" Target="../ink/ink2108.xml"/><Relationship Id="rId57" Type="http://schemas.openxmlformats.org/officeDocument/2006/relationships/image" Target="../media/image1774.png"/><Relationship Id="rId78" Type="http://schemas.openxmlformats.org/officeDocument/2006/relationships/customXml" Target="../ink/ink2129.xml"/><Relationship Id="rId99" Type="http://schemas.openxmlformats.org/officeDocument/2006/relationships/image" Target="../media/image1795.png"/><Relationship Id="rId101" Type="http://schemas.openxmlformats.org/officeDocument/2006/relationships/image" Target="../media/image1796.png"/><Relationship Id="rId122" Type="http://schemas.openxmlformats.org/officeDocument/2006/relationships/customXml" Target="../ink/ink2151.xml"/><Relationship Id="rId143" Type="http://schemas.openxmlformats.org/officeDocument/2006/relationships/image" Target="../media/image1817.png"/><Relationship Id="rId164" Type="http://schemas.openxmlformats.org/officeDocument/2006/relationships/customXml" Target="../ink/ink2172.xml"/><Relationship Id="rId185" Type="http://schemas.openxmlformats.org/officeDocument/2006/relationships/image" Target="../media/image1837.png"/><Relationship Id="rId9" Type="http://schemas.openxmlformats.org/officeDocument/2006/relationships/image" Target="../media/image1750.png"/><Relationship Id="rId210" Type="http://schemas.openxmlformats.org/officeDocument/2006/relationships/image" Target="../media/image1849.png"/><Relationship Id="rId26" Type="http://schemas.openxmlformats.org/officeDocument/2006/relationships/customXml" Target="../ink/ink2103.xml"/><Relationship Id="rId231" Type="http://schemas.openxmlformats.org/officeDocument/2006/relationships/customXml" Target="../ink/ink2206.xml"/><Relationship Id="rId252" Type="http://schemas.openxmlformats.org/officeDocument/2006/relationships/image" Target="../media/image1870.png"/><Relationship Id="rId47" Type="http://schemas.openxmlformats.org/officeDocument/2006/relationships/image" Target="../media/image1769.png"/><Relationship Id="rId68" Type="http://schemas.openxmlformats.org/officeDocument/2006/relationships/customXml" Target="../ink/ink2124.xml"/><Relationship Id="rId89" Type="http://schemas.openxmlformats.org/officeDocument/2006/relationships/image" Target="../media/image1790.png"/><Relationship Id="rId112" Type="http://schemas.openxmlformats.org/officeDocument/2006/relationships/customXml" Target="../ink/ink2146.xml"/><Relationship Id="rId133" Type="http://schemas.openxmlformats.org/officeDocument/2006/relationships/image" Target="../media/image1812.png"/><Relationship Id="rId154" Type="http://schemas.openxmlformats.org/officeDocument/2006/relationships/customXml" Target="../ink/ink2167.xml"/><Relationship Id="rId175" Type="http://schemas.openxmlformats.org/officeDocument/2006/relationships/image" Target="../media/image1832.png"/><Relationship Id="rId196" Type="http://schemas.openxmlformats.org/officeDocument/2006/relationships/image" Target="../media/image1842.png"/><Relationship Id="rId200" Type="http://schemas.openxmlformats.org/officeDocument/2006/relationships/image" Target="../media/image1844.png"/><Relationship Id="rId16" Type="http://schemas.openxmlformats.org/officeDocument/2006/relationships/customXml" Target="../ink/ink2098.xml"/><Relationship Id="rId221" Type="http://schemas.openxmlformats.org/officeDocument/2006/relationships/customXml" Target="../ink/ink2201.xml"/><Relationship Id="rId242" Type="http://schemas.openxmlformats.org/officeDocument/2006/relationships/image" Target="../media/image1865.png"/><Relationship Id="rId37" Type="http://schemas.openxmlformats.org/officeDocument/2006/relationships/image" Target="../media/image1764.png"/><Relationship Id="rId58" Type="http://schemas.openxmlformats.org/officeDocument/2006/relationships/customXml" Target="../ink/ink2119.xml"/><Relationship Id="rId79" Type="http://schemas.openxmlformats.org/officeDocument/2006/relationships/image" Target="../media/image1785.png"/><Relationship Id="rId102" Type="http://schemas.openxmlformats.org/officeDocument/2006/relationships/customXml" Target="../ink/ink2141.xml"/><Relationship Id="rId123" Type="http://schemas.openxmlformats.org/officeDocument/2006/relationships/image" Target="../media/image1807.png"/><Relationship Id="rId144" Type="http://schemas.openxmlformats.org/officeDocument/2006/relationships/customXml" Target="../ink/ink2162.xml"/><Relationship Id="rId90" Type="http://schemas.openxmlformats.org/officeDocument/2006/relationships/customXml" Target="../ink/ink2135.xml"/><Relationship Id="rId165" Type="http://schemas.openxmlformats.org/officeDocument/2006/relationships/image" Target="../media/image1827.png"/><Relationship Id="rId186" Type="http://schemas.openxmlformats.org/officeDocument/2006/relationships/customXml" Target="../ink/ink2183.xml"/><Relationship Id="rId211" Type="http://schemas.openxmlformats.org/officeDocument/2006/relationships/customXml" Target="../ink/ink2196.xml"/><Relationship Id="rId232" Type="http://schemas.openxmlformats.org/officeDocument/2006/relationships/image" Target="../media/image1860.png"/><Relationship Id="rId253" Type="http://schemas.openxmlformats.org/officeDocument/2006/relationships/customXml" Target="../ink/ink2217.xml"/><Relationship Id="rId27" Type="http://schemas.openxmlformats.org/officeDocument/2006/relationships/image" Target="../media/image1759.png"/><Relationship Id="rId48" Type="http://schemas.openxmlformats.org/officeDocument/2006/relationships/customXml" Target="../ink/ink2114.xml"/><Relationship Id="rId69" Type="http://schemas.openxmlformats.org/officeDocument/2006/relationships/image" Target="../media/image1780.png"/><Relationship Id="rId113" Type="http://schemas.openxmlformats.org/officeDocument/2006/relationships/image" Target="../media/image1802.png"/><Relationship Id="rId134" Type="http://schemas.openxmlformats.org/officeDocument/2006/relationships/customXml" Target="../ink/ink2157.xml"/><Relationship Id="rId80" Type="http://schemas.openxmlformats.org/officeDocument/2006/relationships/customXml" Target="../ink/ink2130.xml"/><Relationship Id="rId155" Type="http://schemas.openxmlformats.org/officeDocument/2006/relationships/image" Target="../media/image1823.png"/><Relationship Id="rId176" Type="http://schemas.openxmlformats.org/officeDocument/2006/relationships/customXml" Target="../ink/ink2178.xml"/><Relationship Id="rId197" Type="http://schemas.openxmlformats.org/officeDocument/2006/relationships/customXml" Target="../ink/ink2189.xml"/><Relationship Id="rId201" Type="http://schemas.openxmlformats.org/officeDocument/2006/relationships/customXml" Target="../ink/ink2191.xml"/><Relationship Id="rId222" Type="http://schemas.openxmlformats.org/officeDocument/2006/relationships/image" Target="../media/image1855.png"/><Relationship Id="rId243" Type="http://schemas.openxmlformats.org/officeDocument/2006/relationships/customXml" Target="../ink/ink2212.xml"/><Relationship Id="rId17" Type="http://schemas.openxmlformats.org/officeDocument/2006/relationships/image" Target="../media/image1754.png"/><Relationship Id="rId38" Type="http://schemas.openxmlformats.org/officeDocument/2006/relationships/customXml" Target="../ink/ink2109.xml"/><Relationship Id="rId59" Type="http://schemas.openxmlformats.org/officeDocument/2006/relationships/image" Target="../media/image1775.png"/><Relationship Id="rId103" Type="http://schemas.openxmlformats.org/officeDocument/2006/relationships/image" Target="../media/image1797.png"/><Relationship Id="rId124" Type="http://schemas.openxmlformats.org/officeDocument/2006/relationships/customXml" Target="../ink/ink2152.xml"/><Relationship Id="rId70" Type="http://schemas.openxmlformats.org/officeDocument/2006/relationships/customXml" Target="../ink/ink2125.xml"/><Relationship Id="rId91" Type="http://schemas.openxmlformats.org/officeDocument/2006/relationships/image" Target="../media/image1791.png"/><Relationship Id="rId145" Type="http://schemas.openxmlformats.org/officeDocument/2006/relationships/image" Target="../media/image1818.png"/><Relationship Id="rId166" Type="http://schemas.openxmlformats.org/officeDocument/2006/relationships/customXml" Target="../ink/ink2173.xml"/><Relationship Id="rId187" Type="http://schemas.openxmlformats.org/officeDocument/2006/relationships/customXml" Target="../ink/ink2184.xml"/><Relationship Id="rId1" Type="http://schemas.openxmlformats.org/officeDocument/2006/relationships/slideLayout" Target="../slideLayouts/slideLayout7.xml"/><Relationship Id="rId212" Type="http://schemas.openxmlformats.org/officeDocument/2006/relationships/image" Target="../media/image1850.png"/><Relationship Id="rId233" Type="http://schemas.openxmlformats.org/officeDocument/2006/relationships/customXml" Target="../ink/ink2207.xml"/><Relationship Id="rId254" Type="http://schemas.openxmlformats.org/officeDocument/2006/relationships/image" Target="../media/image1871.png"/><Relationship Id="rId28" Type="http://schemas.openxmlformats.org/officeDocument/2006/relationships/customXml" Target="../ink/ink2104.xml"/><Relationship Id="rId49" Type="http://schemas.openxmlformats.org/officeDocument/2006/relationships/image" Target="../media/image1770.png"/><Relationship Id="rId114" Type="http://schemas.openxmlformats.org/officeDocument/2006/relationships/customXml" Target="../ink/ink2147.xml"/><Relationship Id="rId60" Type="http://schemas.openxmlformats.org/officeDocument/2006/relationships/customXml" Target="../ink/ink2120.xml"/><Relationship Id="rId81" Type="http://schemas.openxmlformats.org/officeDocument/2006/relationships/image" Target="../media/image1786.png"/><Relationship Id="rId135" Type="http://schemas.openxmlformats.org/officeDocument/2006/relationships/image" Target="../media/image1813.png"/><Relationship Id="rId156" Type="http://schemas.openxmlformats.org/officeDocument/2006/relationships/customXml" Target="../ink/ink2168.xml"/><Relationship Id="rId177" Type="http://schemas.openxmlformats.org/officeDocument/2006/relationships/image" Target="../media/image1833.png"/><Relationship Id="rId198" Type="http://schemas.openxmlformats.org/officeDocument/2006/relationships/image" Target="../media/image1843.png"/><Relationship Id="rId202" Type="http://schemas.openxmlformats.org/officeDocument/2006/relationships/image" Target="../media/image1845.png"/><Relationship Id="rId223" Type="http://schemas.openxmlformats.org/officeDocument/2006/relationships/customXml" Target="../ink/ink2202.xml"/><Relationship Id="rId244" Type="http://schemas.openxmlformats.org/officeDocument/2006/relationships/image" Target="../media/image1866.png"/><Relationship Id="rId18" Type="http://schemas.openxmlformats.org/officeDocument/2006/relationships/customXml" Target="../ink/ink2099.xml"/><Relationship Id="rId39" Type="http://schemas.openxmlformats.org/officeDocument/2006/relationships/image" Target="../media/image1765.png"/><Relationship Id="rId50" Type="http://schemas.openxmlformats.org/officeDocument/2006/relationships/customXml" Target="../ink/ink2115.xml"/><Relationship Id="rId104" Type="http://schemas.openxmlformats.org/officeDocument/2006/relationships/customXml" Target="../ink/ink2142.xml"/><Relationship Id="rId125" Type="http://schemas.openxmlformats.org/officeDocument/2006/relationships/image" Target="../media/image1808.png"/><Relationship Id="rId146" Type="http://schemas.openxmlformats.org/officeDocument/2006/relationships/customXml" Target="../ink/ink2163.xml"/><Relationship Id="rId167" Type="http://schemas.openxmlformats.org/officeDocument/2006/relationships/image" Target="../media/image1828.png"/><Relationship Id="rId188" Type="http://schemas.openxmlformats.org/officeDocument/2006/relationships/image" Target="../media/image1838.png"/><Relationship Id="rId71" Type="http://schemas.openxmlformats.org/officeDocument/2006/relationships/image" Target="../media/image1781.png"/><Relationship Id="rId92" Type="http://schemas.openxmlformats.org/officeDocument/2006/relationships/customXml" Target="../ink/ink2136.xml"/><Relationship Id="rId213" Type="http://schemas.openxmlformats.org/officeDocument/2006/relationships/customXml" Target="../ink/ink2197.xml"/><Relationship Id="rId234" Type="http://schemas.openxmlformats.org/officeDocument/2006/relationships/image" Target="../media/image1861.png"/><Relationship Id="rId2" Type="http://schemas.openxmlformats.org/officeDocument/2006/relationships/notesSlide" Target="../notesSlides/notesSlide14.xml"/><Relationship Id="rId29" Type="http://schemas.openxmlformats.org/officeDocument/2006/relationships/image" Target="../media/image1760.png"/><Relationship Id="rId255" Type="http://schemas.openxmlformats.org/officeDocument/2006/relationships/customXml" Target="../ink/ink2218.xml"/><Relationship Id="rId40" Type="http://schemas.openxmlformats.org/officeDocument/2006/relationships/customXml" Target="../ink/ink2110.xml"/><Relationship Id="rId115" Type="http://schemas.openxmlformats.org/officeDocument/2006/relationships/image" Target="../media/image1803.png"/><Relationship Id="rId136" Type="http://schemas.openxmlformats.org/officeDocument/2006/relationships/customXml" Target="../ink/ink2158.xml"/><Relationship Id="rId157" Type="http://schemas.openxmlformats.org/officeDocument/2006/relationships/image" Target="../media/image1824.png"/><Relationship Id="rId178" Type="http://schemas.openxmlformats.org/officeDocument/2006/relationships/customXml" Target="../ink/ink2179.xml"/><Relationship Id="rId61" Type="http://schemas.openxmlformats.org/officeDocument/2006/relationships/image" Target="../media/image1776.png"/><Relationship Id="rId82" Type="http://schemas.openxmlformats.org/officeDocument/2006/relationships/customXml" Target="../ink/ink2131.xml"/><Relationship Id="rId199" Type="http://schemas.openxmlformats.org/officeDocument/2006/relationships/customXml" Target="../ink/ink2190.xml"/><Relationship Id="rId203" Type="http://schemas.openxmlformats.org/officeDocument/2006/relationships/customXml" Target="../ink/ink2192.xml"/><Relationship Id="rId19" Type="http://schemas.openxmlformats.org/officeDocument/2006/relationships/image" Target="../media/image1755.png"/><Relationship Id="rId224" Type="http://schemas.openxmlformats.org/officeDocument/2006/relationships/image" Target="../media/image1856.png"/><Relationship Id="rId245" Type="http://schemas.openxmlformats.org/officeDocument/2006/relationships/customXml" Target="../ink/ink2213.xml"/><Relationship Id="rId30" Type="http://schemas.openxmlformats.org/officeDocument/2006/relationships/customXml" Target="../ink/ink2105.xml"/><Relationship Id="rId105" Type="http://schemas.openxmlformats.org/officeDocument/2006/relationships/image" Target="../media/image1798.png"/><Relationship Id="rId126" Type="http://schemas.openxmlformats.org/officeDocument/2006/relationships/customXml" Target="../ink/ink2153.xml"/><Relationship Id="rId147" Type="http://schemas.openxmlformats.org/officeDocument/2006/relationships/image" Target="../media/image1819.png"/><Relationship Id="rId168" Type="http://schemas.openxmlformats.org/officeDocument/2006/relationships/customXml" Target="../ink/ink2174.xml"/><Relationship Id="rId51" Type="http://schemas.openxmlformats.org/officeDocument/2006/relationships/image" Target="../media/image1771.png"/><Relationship Id="rId72" Type="http://schemas.openxmlformats.org/officeDocument/2006/relationships/customXml" Target="../ink/ink2126.xml"/><Relationship Id="rId93" Type="http://schemas.openxmlformats.org/officeDocument/2006/relationships/image" Target="../media/image1792.png"/><Relationship Id="rId189" Type="http://schemas.openxmlformats.org/officeDocument/2006/relationships/customXml" Target="../ink/ink2185.xml"/><Relationship Id="rId3" Type="http://schemas.openxmlformats.org/officeDocument/2006/relationships/image" Target="../media/image1747.png"/><Relationship Id="rId214" Type="http://schemas.openxmlformats.org/officeDocument/2006/relationships/image" Target="../media/image1851.png"/><Relationship Id="rId235" Type="http://schemas.openxmlformats.org/officeDocument/2006/relationships/customXml" Target="../ink/ink2208.xml"/><Relationship Id="rId256" Type="http://schemas.openxmlformats.org/officeDocument/2006/relationships/image" Target="../media/image1872.png"/><Relationship Id="rId116" Type="http://schemas.openxmlformats.org/officeDocument/2006/relationships/customXml" Target="../ink/ink2148.xml"/><Relationship Id="rId137" Type="http://schemas.openxmlformats.org/officeDocument/2006/relationships/image" Target="../media/image1814.png"/><Relationship Id="rId158" Type="http://schemas.openxmlformats.org/officeDocument/2006/relationships/customXml" Target="../ink/ink2169.xml"/><Relationship Id="rId20" Type="http://schemas.openxmlformats.org/officeDocument/2006/relationships/customXml" Target="../ink/ink2100.xml"/><Relationship Id="rId41" Type="http://schemas.openxmlformats.org/officeDocument/2006/relationships/image" Target="../media/image1766.png"/><Relationship Id="rId62" Type="http://schemas.openxmlformats.org/officeDocument/2006/relationships/customXml" Target="../ink/ink2121.xml"/><Relationship Id="rId83" Type="http://schemas.openxmlformats.org/officeDocument/2006/relationships/image" Target="../media/image1787.png"/><Relationship Id="rId179" Type="http://schemas.openxmlformats.org/officeDocument/2006/relationships/image" Target="../media/image1834.png"/><Relationship Id="rId190" Type="http://schemas.openxmlformats.org/officeDocument/2006/relationships/image" Target="../media/image1839.png"/><Relationship Id="rId204" Type="http://schemas.openxmlformats.org/officeDocument/2006/relationships/image" Target="../media/image1846.png"/><Relationship Id="rId225" Type="http://schemas.openxmlformats.org/officeDocument/2006/relationships/customXml" Target="../ink/ink2203.xml"/><Relationship Id="rId246" Type="http://schemas.openxmlformats.org/officeDocument/2006/relationships/image" Target="../media/image1867.png"/><Relationship Id="rId106" Type="http://schemas.openxmlformats.org/officeDocument/2006/relationships/customXml" Target="../ink/ink2143.xml"/><Relationship Id="rId127" Type="http://schemas.openxmlformats.org/officeDocument/2006/relationships/image" Target="../media/image1809.png"/><Relationship Id="rId10" Type="http://schemas.openxmlformats.org/officeDocument/2006/relationships/customXml" Target="../ink/ink2095.xml"/><Relationship Id="rId31" Type="http://schemas.openxmlformats.org/officeDocument/2006/relationships/image" Target="../media/image1761.png"/><Relationship Id="rId52" Type="http://schemas.openxmlformats.org/officeDocument/2006/relationships/customXml" Target="../ink/ink2116.xml"/><Relationship Id="rId73" Type="http://schemas.openxmlformats.org/officeDocument/2006/relationships/image" Target="../media/image1782.png"/><Relationship Id="rId94" Type="http://schemas.openxmlformats.org/officeDocument/2006/relationships/customXml" Target="../ink/ink2137.xml"/><Relationship Id="rId148" Type="http://schemas.openxmlformats.org/officeDocument/2006/relationships/customXml" Target="../ink/ink2164.xml"/><Relationship Id="rId169" Type="http://schemas.openxmlformats.org/officeDocument/2006/relationships/image" Target="../media/image1829.png"/><Relationship Id="rId4" Type="http://schemas.openxmlformats.org/officeDocument/2006/relationships/customXml" Target="../ink/ink2092.xml"/><Relationship Id="rId180" Type="http://schemas.openxmlformats.org/officeDocument/2006/relationships/customXml" Target="../ink/ink2180.xml"/><Relationship Id="rId215" Type="http://schemas.openxmlformats.org/officeDocument/2006/relationships/customXml" Target="../ink/ink2198.xml"/><Relationship Id="rId236" Type="http://schemas.openxmlformats.org/officeDocument/2006/relationships/image" Target="../media/image1862.png"/><Relationship Id="rId257" Type="http://schemas.openxmlformats.org/officeDocument/2006/relationships/customXml" Target="../ink/ink2219.xml"/></Relationships>
</file>

<file path=ppt/slides/_rels/slide15.xml.rels><?xml version="1.0" encoding="UTF-8" standalone="yes"?>
<Relationships xmlns="http://schemas.openxmlformats.org/package/2006/relationships"><Relationship Id="rId117" Type="http://schemas.openxmlformats.org/officeDocument/2006/relationships/customXml" Target="../ink/ink2276.xml"/><Relationship Id="rId21" Type="http://schemas.openxmlformats.org/officeDocument/2006/relationships/customXml" Target="../ink/ink2228.xml"/><Relationship Id="rId42" Type="http://schemas.openxmlformats.org/officeDocument/2006/relationships/image" Target="../media/image1893.png"/><Relationship Id="rId63" Type="http://schemas.openxmlformats.org/officeDocument/2006/relationships/customXml" Target="../ink/ink2249.xml"/><Relationship Id="rId84" Type="http://schemas.openxmlformats.org/officeDocument/2006/relationships/image" Target="../media/image1914.png"/><Relationship Id="rId138" Type="http://schemas.openxmlformats.org/officeDocument/2006/relationships/image" Target="../media/image1940.png"/><Relationship Id="rId159" Type="http://schemas.openxmlformats.org/officeDocument/2006/relationships/customXml" Target="../ink/ink2297.xml"/><Relationship Id="rId170" Type="http://schemas.openxmlformats.org/officeDocument/2006/relationships/image" Target="../media/image1956.png"/><Relationship Id="rId107" Type="http://schemas.openxmlformats.org/officeDocument/2006/relationships/customXml" Target="../ink/ink2271.xml"/><Relationship Id="rId11" Type="http://schemas.openxmlformats.org/officeDocument/2006/relationships/customXml" Target="../ink/ink2223.xml"/><Relationship Id="rId32" Type="http://schemas.openxmlformats.org/officeDocument/2006/relationships/image" Target="../media/image1888.png"/><Relationship Id="rId53" Type="http://schemas.openxmlformats.org/officeDocument/2006/relationships/customXml" Target="../ink/ink2244.xml"/><Relationship Id="rId74" Type="http://schemas.openxmlformats.org/officeDocument/2006/relationships/image" Target="../media/image1909.png"/><Relationship Id="rId128" Type="http://schemas.openxmlformats.org/officeDocument/2006/relationships/image" Target="../media/image1935.png"/><Relationship Id="rId149" Type="http://schemas.openxmlformats.org/officeDocument/2006/relationships/customXml" Target="../ink/ink2292.xml"/><Relationship Id="rId5" Type="http://schemas.openxmlformats.org/officeDocument/2006/relationships/customXml" Target="../ink/ink2220.xml"/><Relationship Id="rId95" Type="http://schemas.openxmlformats.org/officeDocument/2006/relationships/customXml" Target="../ink/ink2265.xml"/><Relationship Id="rId160" Type="http://schemas.openxmlformats.org/officeDocument/2006/relationships/image" Target="../media/image1951.png"/><Relationship Id="rId22" Type="http://schemas.openxmlformats.org/officeDocument/2006/relationships/image" Target="../media/image1883.png"/><Relationship Id="rId43" Type="http://schemas.openxmlformats.org/officeDocument/2006/relationships/customXml" Target="../ink/ink2239.xml"/><Relationship Id="rId64" Type="http://schemas.openxmlformats.org/officeDocument/2006/relationships/image" Target="../media/image1904.png"/><Relationship Id="rId118" Type="http://schemas.openxmlformats.org/officeDocument/2006/relationships/image" Target="../media/image1930.png"/><Relationship Id="rId139" Type="http://schemas.openxmlformats.org/officeDocument/2006/relationships/customXml" Target="../ink/ink2287.xml"/><Relationship Id="rId85" Type="http://schemas.openxmlformats.org/officeDocument/2006/relationships/customXml" Target="../ink/ink2260.xml"/><Relationship Id="rId150" Type="http://schemas.openxmlformats.org/officeDocument/2006/relationships/image" Target="../media/image1946.png"/><Relationship Id="rId171" Type="http://schemas.openxmlformats.org/officeDocument/2006/relationships/customXml" Target="../ink/ink2303.xml"/><Relationship Id="rId12" Type="http://schemas.openxmlformats.org/officeDocument/2006/relationships/image" Target="../media/image1878.png"/><Relationship Id="rId33" Type="http://schemas.openxmlformats.org/officeDocument/2006/relationships/customXml" Target="../ink/ink2234.xml"/><Relationship Id="rId108" Type="http://schemas.openxmlformats.org/officeDocument/2006/relationships/image" Target="../media/image1925.png"/><Relationship Id="rId129" Type="http://schemas.openxmlformats.org/officeDocument/2006/relationships/customXml" Target="../ink/ink2282.xml"/><Relationship Id="rId54" Type="http://schemas.openxmlformats.org/officeDocument/2006/relationships/image" Target="../media/image1899.png"/><Relationship Id="rId75" Type="http://schemas.openxmlformats.org/officeDocument/2006/relationships/customXml" Target="../ink/ink2255.xml"/><Relationship Id="rId96" Type="http://schemas.openxmlformats.org/officeDocument/2006/relationships/image" Target="../media/image1920.png"/><Relationship Id="rId140" Type="http://schemas.openxmlformats.org/officeDocument/2006/relationships/image" Target="../media/image1941.png"/><Relationship Id="rId161" Type="http://schemas.openxmlformats.org/officeDocument/2006/relationships/customXml" Target="../ink/ink2298.xml"/><Relationship Id="rId1" Type="http://schemas.openxmlformats.org/officeDocument/2006/relationships/slideLayout" Target="../slideLayouts/slideLayout7.xml"/><Relationship Id="rId6" Type="http://schemas.openxmlformats.org/officeDocument/2006/relationships/image" Target="../media/image1875.png"/><Relationship Id="rId23" Type="http://schemas.openxmlformats.org/officeDocument/2006/relationships/customXml" Target="../ink/ink2229.xml"/><Relationship Id="rId28" Type="http://schemas.openxmlformats.org/officeDocument/2006/relationships/image" Target="../media/image1886.png"/><Relationship Id="rId49" Type="http://schemas.openxmlformats.org/officeDocument/2006/relationships/customXml" Target="../ink/ink2242.xml"/><Relationship Id="rId114" Type="http://schemas.openxmlformats.org/officeDocument/2006/relationships/image" Target="../media/image1928.png"/><Relationship Id="rId119" Type="http://schemas.openxmlformats.org/officeDocument/2006/relationships/customXml" Target="../ink/ink2277.xml"/><Relationship Id="rId44" Type="http://schemas.openxmlformats.org/officeDocument/2006/relationships/image" Target="../media/image1894.png"/><Relationship Id="rId60" Type="http://schemas.openxmlformats.org/officeDocument/2006/relationships/image" Target="../media/image1902.png"/><Relationship Id="rId65" Type="http://schemas.openxmlformats.org/officeDocument/2006/relationships/customXml" Target="../ink/ink2250.xml"/><Relationship Id="rId81" Type="http://schemas.openxmlformats.org/officeDocument/2006/relationships/customXml" Target="../ink/ink2258.xml"/><Relationship Id="rId86" Type="http://schemas.openxmlformats.org/officeDocument/2006/relationships/image" Target="../media/image1915.png"/><Relationship Id="rId130" Type="http://schemas.openxmlformats.org/officeDocument/2006/relationships/image" Target="../media/image1936.png"/><Relationship Id="rId135" Type="http://schemas.openxmlformats.org/officeDocument/2006/relationships/customXml" Target="../ink/ink2285.xml"/><Relationship Id="rId151" Type="http://schemas.openxmlformats.org/officeDocument/2006/relationships/customXml" Target="../ink/ink2293.xml"/><Relationship Id="rId156" Type="http://schemas.openxmlformats.org/officeDocument/2006/relationships/image" Target="../media/image1949.png"/><Relationship Id="rId172" Type="http://schemas.openxmlformats.org/officeDocument/2006/relationships/image" Target="../media/image1957.png"/><Relationship Id="rId13" Type="http://schemas.openxmlformats.org/officeDocument/2006/relationships/customXml" Target="../ink/ink2224.xml"/><Relationship Id="rId18" Type="http://schemas.openxmlformats.org/officeDocument/2006/relationships/image" Target="../media/image1881.png"/><Relationship Id="rId39" Type="http://schemas.openxmlformats.org/officeDocument/2006/relationships/customXml" Target="../ink/ink2237.xml"/><Relationship Id="rId109" Type="http://schemas.openxmlformats.org/officeDocument/2006/relationships/customXml" Target="../ink/ink2272.xml"/><Relationship Id="rId34" Type="http://schemas.openxmlformats.org/officeDocument/2006/relationships/image" Target="../media/image1889.png"/><Relationship Id="rId50" Type="http://schemas.openxmlformats.org/officeDocument/2006/relationships/image" Target="../media/image1897.png"/><Relationship Id="rId55" Type="http://schemas.openxmlformats.org/officeDocument/2006/relationships/customXml" Target="../ink/ink2245.xml"/><Relationship Id="rId76" Type="http://schemas.openxmlformats.org/officeDocument/2006/relationships/image" Target="../media/image1910.png"/><Relationship Id="rId97" Type="http://schemas.openxmlformats.org/officeDocument/2006/relationships/customXml" Target="../ink/ink2266.xml"/><Relationship Id="rId104" Type="http://schemas.openxmlformats.org/officeDocument/2006/relationships/image" Target="../media/image1923.png"/><Relationship Id="rId120" Type="http://schemas.openxmlformats.org/officeDocument/2006/relationships/image" Target="../media/image1931.png"/><Relationship Id="rId125" Type="http://schemas.openxmlformats.org/officeDocument/2006/relationships/customXml" Target="../ink/ink2280.xml"/><Relationship Id="rId141" Type="http://schemas.openxmlformats.org/officeDocument/2006/relationships/customXml" Target="../ink/ink2288.xml"/><Relationship Id="rId146" Type="http://schemas.openxmlformats.org/officeDocument/2006/relationships/image" Target="../media/image1944.png"/><Relationship Id="rId167" Type="http://schemas.openxmlformats.org/officeDocument/2006/relationships/customXml" Target="../ink/ink2301.xml"/><Relationship Id="rId7" Type="http://schemas.openxmlformats.org/officeDocument/2006/relationships/customXml" Target="../ink/ink2221.xml"/><Relationship Id="rId71" Type="http://schemas.openxmlformats.org/officeDocument/2006/relationships/customXml" Target="../ink/ink2253.xml"/><Relationship Id="rId92" Type="http://schemas.openxmlformats.org/officeDocument/2006/relationships/image" Target="../media/image1918.png"/><Relationship Id="rId162" Type="http://schemas.openxmlformats.org/officeDocument/2006/relationships/image" Target="../media/image1952.png"/><Relationship Id="rId2" Type="http://schemas.openxmlformats.org/officeDocument/2006/relationships/notesSlide" Target="../notesSlides/notesSlide15.xml"/><Relationship Id="rId29" Type="http://schemas.openxmlformats.org/officeDocument/2006/relationships/customXml" Target="../ink/ink2232.xml"/><Relationship Id="rId24" Type="http://schemas.openxmlformats.org/officeDocument/2006/relationships/image" Target="../media/image1884.png"/><Relationship Id="rId40" Type="http://schemas.openxmlformats.org/officeDocument/2006/relationships/image" Target="../media/image1892.png"/><Relationship Id="rId45" Type="http://schemas.openxmlformats.org/officeDocument/2006/relationships/customXml" Target="../ink/ink2240.xml"/><Relationship Id="rId66" Type="http://schemas.openxmlformats.org/officeDocument/2006/relationships/image" Target="../media/image1905.png"/><Relationship Id="rId87" Type="http://schemas.openxmlformats.org/officeDocument/2006/relationships/customXml" Target="../ink/ink2261.xml"/><Relationship Id="rId110" Type="http://schemas.openxmlformats.org/officeDocument/2006/relationships/image" Target="../media/image1926.png"/><Relationship Id="rId115" Type="http://schemas.openxmlformats.org/officeDocument/2006/relationships/customXml" Target="../ink/ink2275.xml"/><Relationship Id="rId131" Type="http://schemas.openxmlformats.org/officeDocument/2006/relationships/customXml" Target="../ink/ink2283.xml"/><Relationship Id="rId136" Type="http://schemas.openxmlformats.org/officeDocument/2006/relationships/image" Target="../media/image1939.png"/><Relationship Id="rId157" Type="http://schemas.openxmlformats.org/officeDocument/2006/relationships/customXml" Target="../ink/ink2296.xml"/><Relationship Id="rId61" Type="http://schemas.openxmlformats.org/officeDocument/2006/relationships/customXml" Target="../ink/ink2248.xml"/><Relationship Id="rId82" Type="http://schemas.openxmlformats.org/officeDocument/2006/relationships/image" Target="../media/image1913.png"/><Relationship Id="rId152" Type="http://schemas.openxmlformats.org/officeDocument/2006/relationships/image" Target="../media/image1947.png"/><Relationship Id="rId173" Type="http://schemas.openxmlformats.org/officeDocument/2006/relationships/customXml" Target="../ink/ink2304.xml"/><Relationship Id="rId19" Type="http://schemas.openxmlformats.org/officeDocument/2006/relationships/customXml" Target="../ink/ink2227.xml"/><Relationship Id="rId14" Type="http://schemas.openxmlformats.org/officeDocument/2006/relationships/image" Target="../media/image1879.png"/><Relationship Id="rId30" Type="http://schemas.openxmlformats.org/officeDocument/2006/relationships/image" Target="../media/image1887.png"/><Relationship Id="rId35" Type="http://schemas.openxmlformats.org/officeDocument/2006/relationships/customXml" Target="../ink/ink2235.xml"/><Relationship Id="rId56" Type="http://schemas.openxmlformats.org/officeDocument/2006/relationships/image" Target="../media/image1900.png"/><Relationship Id="rId77" Type="http://schemas.openxmlformats.org/officeDocument/2006/relationships/customXml" Target="../ink/ink2256.xml"/><Relationship Id="rId100" Type="http://schemas.openxmlformats.org/officeDocument/2006/relationships/image" Target="../media/image1921.png"/><Relationship Id="rId105" Type="http://schemas.openxmlformats.org/officeDocument/2006/relationships/customXml" Target="../ink/ink2270.xml"/><Relationship Id="rId126" Type="http://schemas.openxmlformats.org/officeDocument/2006/relationships/image" Target="../media/image1934.png"/><Relationship Id="rId147" Type="http://schemas.openxmlformats.org/officeDocument/2006/relationships/customXml" Target="../ink/ink2291.xml"/><Relationship Id="rId168" Type="http://schemas.openxmlformats.org/officeDocument/2006/relationships/image" Target="../media/image1955.png"/><Relationship Id="rId8" Type="http://schemas.openxmlformats.org/officeDocument/2006/relationships/image" Target="../media/image1876.png"/><Relationship Id="rId51" Type="http://schemas.openxmlformats.org/officeDocument/2006/relationships/customXml" Target="../ink/ink2243.xml"/><Relationship Id="rId72" Type="http://schemas.openxmlformats.org/officeDocument/2006/relationships/image" Target="../media/image1908.png"/><Relationship Id="rId93" Type="http://schemas.openxmlformats.org/officeDocument/2006/relationships/customXml" Target="../ink/ink2264.xml"/><Relationship Id="rId98" Type="http://schemas.openxmlformats.org/officeDocument/2006/relationships/image" Target="../media/image1046.png"/><Relationship Id="rId121" Type="http://schemas.openxmlformats.org/officeDocument/2006/relationships/customXml" Target="../ink/ink2278.xml"/><Relationship Id="rId142" Type="http://schemas.openxmlformats.org/officeDocument/2006/relationships/image" Target="../media/image1942.png"/><Relationship Id="rId163" Type="http://schemas.openxmlformats.org/officeDocument/2006/relationships/customXml" Target="../ink/ink2299.xml"/><Relationship Id="rId3" Type="http://schemas.openxmlformats.org/officeDocument/2006/relationships/hyperlink" Target="https://www.ecb.europa.eu/mopo/implement/omt/html/index.en.html" TargetMode="External"/><Relationship Id="rId25" Type="http://schemas.openxmlformats.org/officeDocument/2006/relationships/customXml" Target="../ink/ink2230.xml"/><Relationship Id="rId46" Type="http://schemas.openxmlformats.org/officeDocument/2006/relationships/image" Target="../media/image1895.png"/><Relationship Id="rId67" Type="http://schemas.openxmlformats.org/officeDocument/2006/relationships/customXml" Target="../ink/ink2251.xml"/><Relationship Id="rId116" Type="http://schemas.openxmlformats.org/officeDocument/2006/relationships/image" Target="../media/image1929.png"/><Relationship Id="rId137" Type="http://schemas.openxmlformats.org/officeDocument/2006/relationships/customXml" Target="../ink/ink2286.xml"/><Relationship Id="rId158" Type="http://schemas.openxmlformats.org/officeDocument/2006/relationships/image" Target="../media/image1950.png"/><Relationship Id="rId20" Type="http://schemas.openxmlformats.org/officeDocument/2006/relationships/image" Target="../media/image1882.png"/><Relationship Id="rId41" Type="http://schemas.openxmlformats.org/officeDocument/2006/relationships/customXml" Target="../ink/ink2238.xml"/><Relationship Id="rId62" Type="http://schemas.openxmlformats.org/officeDocument/2006/relationships/image" Target="../media/image1903.png"/><Relationship Id="rId83" Type="http://schemas.openxmlformats.org/officeDocument/2006/relationships/customXml" Target="../ink/ink2259.xml"/><Relationship Id="rId88" Type="http://schemas.openxmlformats.org/officeDocument/2006/relationships/image" Target="../media/image1916.png"/><Relationship Id="rId111" Type="http://schemas.openxmlformats.org/officeDocument/2006/relationships/customXml" Target="../ink/ink2273.xml"/><Relationship Id="rId132" Type="http://schemas.openxmlformats.org/officeDocument/2006/relationships/image" Target="../media/image1937.png"/><Relationship Id="rId153" Type="http://schemas.openxmlformats.org/officeDocument/2006/relationships/customXml" Target="../ink/ink2294.xml"/><Relationship Id="rId174" Type="http://schemas.openxmlformats.org/officeDocument/2006/relationships/image" Target="../media/image1958.png"/><Relationship Id="rId15" Type="http://schemas.openxmlformats.org/officeDocument/2006/relationships/customXml" Target="../ink/ink2225.xml"/><Relationship Id="rId36" Type="http://schemas.openxmlformats.org/officeDocument/2006/relationships/image" Target="../media/image1890.png"/><Relationship Id="rId57" Type="http://schemas.openxmlformats.org/officeDocument/2006/relationships/customXml" Target="../ink/ink2246.xml"/><Relationship Id="rId106" Type="http://schemas.openxmlformats.org/officeDocument/2006/relationships/image" Target="../media/image1924.png"/><Relationship Id="rId127" Type="http://schemas.openxmlformats.org/officeDocument/2006/relationships/customXml" Target="../ink/ink2281.xml"/><Relationship Id="rId10" Type="http://schemas.openxmlformats.org/officeDocument/2006/relationships/image" Target="../media/image1877.png"/><Relationship Id="rId31" Type="http://schemas.openxmlformats.org/officeDocument/2006/relationships/customXml" Target="../ink/ink2233.xml"/><Relationship Id="rId52" Type="http://schemas.openxmlformats.org/officeDocument/2006/relationships/image" Target="../media/image1898.png"/><Relationship Id="rId73" Type="http://schemas.openxmlformats.org/officeDocument/2006/relationships/customXml" Target="../ink/ink2254.xml"/><Relationship Id="rId78" Type="http://schemas.openxmlformats.org/officeDocument/2006/relationships/image" Target="../media/image1911.png"/><Relationship Id="rId94" Type="http://schemas.openxmlformats.org/officeDocument/2006/relationships/image" Target="../media/image1919.png"/><Relationship Id="rId99" Type="http://schemas.openxmlformats.org/officeDocument/2006/relationships/customXml" Target="../ink/ink2267.xml"/><Relationship Id="rId101" Type="http://schemas.openxmlformats.org/officeDocument/2006/relationships/customXml" Target="../ink/ink2268.xml"/><Relationship Id="rId122" Type="http://schemas.openxmlformats.org/officeDocument/2006/relationships/image" Target="../media/image1932.png"/><Relationship Id="rId143" Type="http://schemas.openxmlformats.org/officeDocument/2006/relationships/customXml" Target="../ink/ink2289.xml"/><Relationship Id="rId148" Type="http://schemas.openxmlformats.org/officeDocument/2006/relationships/image" Target="../media/image1945.png"/><Relationship Id="rId164" Type="http://schemas.openxmlformats.org/officeDocument/2006/relationships/image" Target="../media/image1953.png"/><Relationship Id="rId169" Type="http://schemas.openxmlformats.org/officeDocument/2006/relationships/customXml" Target="../ink/ink2302.xml"/><Relationship Id="rId4" Type="http://schemas.openxmlformats.org/officeDocument/2006/relationships/image" Target="../media/image1874.png"/><Relationship Id="rId9" Type="http://schemas.openxmlformats.org/officeDocument/2006/relationships/customXml" Target="../ink/ink2222.xml"/><Relationship Id="rId26" Type="http://schemas.openxmlformats.org/officeDocument/2006/relationships/image" Target="../media/image1885.png"/><Relationship Id="rId47" Type="http://schemas.openxmlformats.org/officeDocument/2006/relationships/customXml" Target="../ink/ink2241.xml"/><Relationship Id="rId68" Type="http://schemas.openxmlformats.org/officeDocument/2006/relationships/image" Target="../media/image1906.png"/><Relationship Id="rId89" Type="http://schemas.openxmlformats.org/officeDocument/2006/relationships/customXml" Target="../ink/ink2262.xml"/><Relationship Id="rId112" Type="http://schemas.openxmlformats.org/officeDocument/2006/relationships/image" Target="../media/image1927.png"/><Relationship Id="rId133" Type="http://schemas.openxmlformats.org/officeDocument/2006/relationships/customXml" Target="../ink/ink2284.xml"/><Relationship Id="rId154" Type="http://schemas.openxmlformats.org/officeDocument/2006/relationships/image" Target="../media/image1948.png"/><Relationship Id="rId175" Type="http://schemas.openxmlformats.org/officeDocument/2006/relationships/customXml" Target="../ink/ink2305.xml"/><Relationship Id="rId16" Type="http://schemas.openxmlformats.org/officeDocument/2006/relationships/image" Target="../media/image1880.png"/><Relationship Id="rId37" Type="http://schemas.openxmlformats.org/officeDocument/2006/relationships/customXml" Target="../ink/ink2236.xml"/><Relationship Id="rId58" Type="http://schemas.openxmlformats.org/officeDocument/2006/relationships/image" Target="../media/image1901.png"/><Relationship Id="rId79" Type="http://schemas.openxmlformats.org/officeDocument/2006/relationships/customXml" Target="../ink/ink2257.xml"/><Relationship Id="rId102" Type="http://schemas.openxmlformats.org/officeDocument/2006/relationships/image" Target="../media/image1922.png"/><Relationship Id="rId123" Type="http://schemas.openxmlformats.org/officeDocument/2006/relationships/customXml" Target="../ink/ink2279.xml"/><Relationship Id="rId144" Type="http://schemas.openxmlformats.org/officeDocument/2006/relationships/image" Target="../media/image1943.png"/><Relationship Id="rId90" Type="http://schemas.openxmlformats.org/officeDocument/2006/relationships/image" Target="../media/image1917.png"/><Relationship Id="rId165" Type="http://schemas.openxmlformats.org/officeDocument/2006/relationships/customXml" Target="../ink/ink2300.xml"/><Relationship Id="rId27" Type="http://schemas.openxmlformats.org/officeDocument/2006/relationships/customXml" Target="../ink/ink2231.xml"/><Relationship Id="rId48" Type="http://schemas.openxmlformats.org/officeDocument/2006/relationships/image" Target="../media/image1896.png"/><Relationship Id="rId69" Type="http://schemas.openxmlformats.org/officeDocument/2006/relationships/customXml" Target="../ink/ink2252.xml"/><Relationship Id="rId113" Type="http://schemas.openxmlformats.org/officeDocument/2006/relationships/customXml" Target="../ink/ink2274.xml"/><Relationship Id="rId134" Type="http://schemas.openxmlformats.org/officeDocument/2006/relationships/image" Target="../media/image1938.png"/><Relationship Id="rId80" Type="http://schemas.openxmlformats.org/officeDocument/2006/relationships/image" Target="../media/image1912.png"/><Relationship Id="rId155" Type="http://schemas.openxmlformats.org/officeDocument/2006/relationships/customXml" Target="../ink/ink2295.xml"/><Relationship Id="rId176" Type="http://schemas.openxmlformats.org/officeDocument/2006/relationships/image" Target="../media/image1959.png"/><Relationship Id="rId17" Type="http://schemas.openxmlformats.org/officeDocument/2006/relationships/customXml" Target="../ink/ink2226.xml"/><Relationship Id="rId38" Type="http://schemas.openxmlformats.org/officeDocument/2006/relationships/image" Target="../media/image1891.png"/><Relationship Id="rId59" Type="http://schemas.openxmlformats.org/officeDocument/2006/relationships/customXml" Target="../ink/ink2247.xml"/><Relationship Id="rId103" Type="http://schemas.openxmlformats.org/officeDocument/2006/relationships/customXml" Target="../ink/ink2269.xml"/><Relationship Id="rId124" Type="http://schemas.openxmlformats.org/officeDocument/2006/relationships/image" Target="../media/image1933.png"/><Relationship Id="rId70" Type="http://schemas.openxmlformats.org/officeDocument/2006/relationships/image" Target="../media/image1907.png"/><Relationship Id="rId91" Type="http://schemas.openxmlformats.org/officeDocument/2006/relationships/customXml" Target="../ink/ink2263.xml"/><Relationship Id="rId145" Type="http://schemas.openxmlformats.org/officeDocument/2006/relationships/customXml" Target="../ink/ink2290.xml"/><Relationship Id="rId166" Type="http://schemas.openxmlformats.org/officeDocument/2006/relationships/image" Target="../media/image1954.png"/></Relationships>
</file>

<file path=ppt/slides/_rels/slide16.xml.rels><?xml version="1.0" encoding="UTF-8" standalone="yes"?>
<Relationships xmlns="http://schemas.openxmlformats.org/package/2006/relationships"><Relationship Id="rId117" Type="http://schemas.openxmlformats.org/officeDocument/2006/relationships/image" Target="../media/image2017.png"/><Relationship Id="rId21" Type="http://schemas.openxmlformats.org/officeDocument/2006/relationships/image" Target="../media/image1969.png"/><Relationship Id="rId42" Type="http://schemas.openxmlformats.org/officeDocument/2006/relationships/customXml" Target="../ink/ink2325.xml"/><Relationship Id="rId63" Type="http://schemas.openxmlformats.org/officeDocument/2006/relationships/image" Target="../media/image1990.png"/><Relationship Id="rId84" Type="http://schemas.openxmlformats.org/officeDocument/2006/relationships/customXml" Target="../ink/ink2346.xml"/><Relationship Id="rId138" Type="http://schemas.openxmlformats.org/officeDocument/2006/relationships/image" Target="../media/image2027.png"/><Relationship Id="rId16" Type="http://schemas.openxmlformats.org/officeDocument/2006/relationships/customXml" Target="../ink/ink2312.xml"/><Relationship Id="rId107" Type="http://schemas.openxmlformats.org/officeDocument/2006/relationships/image" Target="../media/image2012.png"/><Relationship Id="rId11" Type="http://schemas.openxmlformats.org/officeDocument/2006/relationships/image" Target="../media/image1964.png"/><Relationship Id="rId32" Type="http://schemas.openxmlformats.org/officeDocument/2006/relationships/customXml" Target="../ink/ink2320.xml"/><Relationship Id="rId37" Type="http://schemas.openxmlformats.org/officeDocument/2006/relationships/image" Target="../media/image1977.png"/><Relationship Id="rId53" Type="http://schemas.openxmlformats.org/officeDocument/2006/relationships/image" Target="../media/image1985.png"/><Relationship Id="rId58" Type="http://schemas.openxmlformats.org/officeDocument/2006/relationships/customXml" Target="../ink/ink2333.xml"/><Relationship Id="rId74" Type="http://schemas.openxmlformats.org/officeDocument/2006/relationships/customXml" Target="../ink/ink2341.xml"/><Relationship Id="rId79" Type="http://schemas.openxmlformats.org/officeDocument/2006/relationships/image" Target="../media/image1998.png"/><Relationship Id="rId102" Type="http://schemas.openxmlformats.org/officeDocument/2006/relationships/customXml" Target="../ink/ink2355.xml"/><Relationship Id="rId123" Type="http://schemas.openxmlformats.org/officeDocument/2006/relationships/image" Target="../media/image2020.png"/><Relationship Id="rId128" Type="http://schemas.openxmlformats.org/officeDocument/2006/relationships/customXml" Target="../ink/ink2368.xml"/><Relationship Id="rId5" Type="http://schemas.openxmlformats.org/officeDocument/2006/relationships/image" Target="../media/image1961.png"/><Relationship Id="rId90" Type="http://schemas.openxmlformats.org/officeDocument/2006/relationships/customXml" Target="../ink/ink2349.xml"/><Relationship Id="rId95" Type="http://schemas.openxmlformats.org/officeDocument/2006/relationships/image" Target="../media/image2006.png"/><Relationship Id="rId22" Type="http://schemas.openxmlformats.org/officeDocument/2006/relationships/customXml" Target="../ink/ink2315.xml"/><Relationship Id="rId27" Type="http://schemas.openxmlformats.org/officeDocument/2006/relationships/image" Target="../media/image1972.png"/><Relationship Id="rId43" Type="http://schemas.openxmlformats.org/officeDocument/2006/relationships/image" Target="../media/image1980.png"/><Relationship Id="rId48" Type="http://schemas.openxmlformats.org/officeDocument/2006/relationships/customXml" Target="../ink/ink2328.xml"/><Relationship Id="rId64" Type="http://schemas.openxmlformats.org/officeDocument/2006/relationships/customXml" Target="../ink/ink2336.xml"/><Relationship Id="rId69" Type="http://schemas.openxmlformats.org/officeDocument/2006/relationships/image" Target="../media/image1993.png"/><Relationship Id="rId113" Type="http://schemas.openxmlformats.org/officeDocument/2006/relationships/image" Target="../media/image2015.png"/><Relationship Id="rId118" Type="http://schemas.openxmlformats.org/officeDocument/2006/relationships/customXml" Target="../ink/ink2363.xml"/><Relationship Id="rId134" Type="http://schemas.openxmlformats.org/officeDocument/2006/relationships/customXml" Target="../ink/ink2371.xml"/><Relationship Id="rId139" Type="http://schemas.openxmlformats.org/officeDocument/2006/relationships/customXml" Target="../ink/ink2374.xml"/><Relationship Id="rId80" Type="http://schemas.openxmlformats.org/officeDocument/2006/relationships/customXml" Target="../ink/ink2344.xml"/><Relationship Id="rId85" Type="http://schemas.openxmlformats.org/officeDocument/2006/relationships/image" Target="../media/image2001.png"/><Relationship Id="rId12" Type="http://schemas.openxmlformats.org/officeDocument/2006/relationships/customXml" Target="../ink/ink2310.xml"/><Relationship Id="rId17" Type="http://schemas.openxmlformats.org/officeDocument/2006/relationships/image" Target="../media/image1967.png"/><Relationship Id="rId33" Type="http://schemas.openxmlformats.org/officeDocument/2006/relationships/image" Target="../media/image1975.png"/><Relationship Id="rId38" Type="http://schemas.openxmlformats.org/officeDocument/2006/relationships/customXml" Target="../ink/ink2323.xml"/><Relationship Id="rId59" Type="http://schemas.openxmlformats.org/officeDocument/2006/relationships/image" Target="../media/image1988.png"/><Relationship Id="rId103" Type="http://schemas.openxmlformats.org/officeDocument/2006/relationships/image" Target="../media/image2010.png"/><Relationship Id="rId108" Type="http://schemas.openxmlformats.org/officeDocument/2006/relationships/customXml" Target="../ink/ink2358.xml"/><Relationship Id="rId124" Type="http://schemas.openxmlformats.org/officeDocument/2006/relationships/customXml" Target="../ink/ink2366.xml"/><Relationship Id="rId129" Type="http://schemas.openxmlformats.org/officeDocument/2006/relationships/image" Target="../media/image2023.png"/><Relationship Id="rId54" Type="http://schemas.openxmlformats.org/officeDocument/2006/relationships/customXml" Target="../ink/ink2331.xml"/><Relationship Id="rId70" Type="http://schemas.openxmlformats.org/officeDocument/2006/relationships/customXml" Target="../ink/ink2339.xml"/><Relationship Id="rId75" Type="http://schemas.openxmlformats.org/officeDocument/2006/relationships/image" Target="../media/image1996.png"/><Relationship Id="rId91" Type="http://schemas.openxmlformats.org/officeDocument/2006/relationships/image" Target="../media/image2004.png"/><Relationship Id="rId96" Type="http://schemas.openxmlformats.org/officeDocument/2006/relationships/customXml" Target="../ink/ink2352.xml"/><Relationship Id="rId1" Type="http://schemas.openxmlformats.org/officeDocument/2006/relationships/slideLayout" Target="../slideLayouts/slideLayout7.xml"/><Relationship Id="rId6" Type="http://schemas.openxmlformats.org/officeDocument/2006/relationships/customXml" Target="../ink/ink2307.xml"/><Relationship Id="rId23" Type="http://schemas.openxmlformats.org/officeDocument/2006/relationships/image" Target="../media/image1970.png"/><Relationship Id="rId28" Type="http://schemas.openxmlformats.org/officeDocument/2006/relationships/customXml" Target="../ink/ink2318.xml"/><Relationship Id="rId49" Type="http://schemas.openxmlformats.org/officeDocument/2006/relationships/image" Target="../media/image1983.png"/><Relationship Id="rId114" Type="http://schemas.openxmlformats.org/officeDocument/2006/relationships/customXml" Target="../ink/ink2361.xml"/><Relationship Id="rId119" Type="http://schemas.openxmlformats.org/officeDocument/2006/relationships/image" Target="../media/image2018.png"/><Relationship Id="rId44" Type="http://schemas.openxmlformats.org/officeDocument/2006/relationships/customXml" Target="../ink/ink2326.xml"/><Relationship Id="rId60" Type="http://schemas.openxmlformats.org/officeDocument/2006/relationships/customXml" Target="../ink/ink2334.xml"/><Relationship Id="rId65" Type="http://schemas.openxmlformats.org/officeDocument/2006/relationships/image" Target="../media/image1991.png"/><Relationship Id="rId81" Type="http://schemas.openxmlformats.org/officeDocument/2006/relationships/image" Target="../media/image1999.png"/><Relationship Id="rId86" Type="http://schemas.openxmlformats.org/officeDocument/2006/relationships/customXml" Target="../ink/ink2347.xml"/><Relationship Id="rId130" Type="http://schemas.openxmlformats.org/officeDocument/2006/relationships/customXml" Target="../ink/ink2369.xml"/><Relationship Id="rId135" Type="http://schemas.openxmlformats.org/officeDocument/2006/relationships/customXml" Target="../ink/ink2372.xml"/><Relationship Id="rId13" Type="http://schemas.openxmlformats.org/officeDocument/2006/relationships/image" Target="../media/image1965.png"/><Relationship Id="rId18" Type="http://schemas.openxmlformats.org/officeDocument/2006/relationships/customXml" Target="../ink/ink2313.xml"/><Relationship Id="rId39" Type="http://schemas.openxmlformats.org/officeDocument/2006/relationships/image" Target="../media/image1978.png"/><Relationship Id="rId109" Type="http://schemas.openxmlformats.org/officeDocument/2006/relationships/image" Target="../media/image2013.png"/><Relationship Id="rId34" Type="http://schemas.openxmlformats.org/officeDocument/2006/relationships/customXml" Target="../ink/ink2321.xml"/><Relationship Id="rId50" Type="http://schemas.openxmlformats.org/officeDocument/2006/relationships/customXml" Target="../ink/ink2329.xml"/><Relationship Id="rId55" Type="http://schemas.openxmlformats.org/officeDocument/2006/relationships/image" Target="../media/image1986.png"/><Relationship Id="rId76" Type="http://schemas.openxmlformats.org/officeDocument/2006/relationships/customXml" Target="../ink/ink2342.xml"/><Relationship Id="rId97" Type="http://schemas.openxmlformats.org/officeDocument/2006/relationships/image" Target="../media/image2007.png"/><Relationship Id="rId104" Type="http://schemas.openxmlformats.org/officeDocument/2006/relationships/customXml" Target="../ink/ink2356.xml"/><Relationship Id="rId120" Type="http://schemas.openxmlformats.org/officeDocument/2006/relationships/customXml" Target="../ink/ink2364.xml"/><Relationship Id="rId125" Type="http://schemas.openxmlformats.org/officeDocument/2006/relationships/image" Target="../media/image2021.png"/><Relationship Id="rId7" Type="http://schemas.openxmlformats.org/officeDocument/2006/relationships/image" Target="../media/image1962.png"/><Relationship Id="rId71" Type="http://schemas.openxmlformats.org/officeDocument/2006/relationships/image" Target="../media/image1994.png"/><Relationship Id="rId92" Type="http://schemas.openxmlformats.org/officeDocument/2006/relationships/customXml" Target="../ink/ink2350.xml"/><Relationship Id="rId2" Type="http://schemas.openxmlformats.org/officeDocument/2006/relationships/notesSlide" Target="../notesSlides/notesSlide16.xml"/><Relationship Id="rId29" Type="http://schemas.openxmlformats.org/officeDocument/2006/relationships/image" Target="../media/image1973.png"/><Relationship Id="rId24" Type="http://schemas.openxmlformats.org/officeDocument/2006/relationships/customXml" Target="../ink/ink2316.xml"/><Relationship Id="rId40" Type="http://schemas.openxmlformats.org/officeDocument/2006/relationships/customXml" Target="../ink/ink2324.xml"/><Relationship Id="rId45" Type="http://schemas.openxmlformats.org/officeDocument/2006/relationships/image" Target="../media/image1981.png"/><Relationship Id="rId66" Type="http://schemas.openxmlformats.org/officeDocument/2006/relationships/customXml" Target="../ink/ink2337.xml"/><Relationship Id="rId87" Type="http://schemas.openxmlformats.org/officeDocument/2006/relationships/image" Target="../media/image2002.png"/><Relationship Id="rId110" Type="http://schemas.openxmlformats.org/officeDocument/2006/relationships/customXml" Target="../ink/ink2359.xml"/><Relationship Id="rId115" Type="http://schemas.openxmlformats.org/officeDocument/2006/relationships/image" Target="../media/image2016.png"/><Relationship Id="rId131" Type="http://schemas.openxmlformats.org/officeDocument/2006/relationships/image" Target="../media/image2024.png"/><Relationship Id="rId136" Type="http://schemas.openxmlformats.org/officeDocument/2006/relationships/image" Target="../media/image2026.png"/><Relationship Id="rId61" Type="http://schemas.openxmlformats.org/officeDocument/2006/relationships/image" Target="../media/image1989.png"/><Relationship Id="rId82" Type="http://schemas.openxmlformats.org/officeDocument/2006/relationships/customXml" Target="../ink/ink2345.xml"/><Relationship Id="rId19" Type="http://schemas.openxmlformats.org/officeDocument/2006/relationships/image" Target="../media/image1968.png"/><Relationship Id="rId14" Type="http://schemas.openxmlformats.org/officeDocument/2006/relationships/customXml" Target="../ink/ink2311.xml"/><Relationship Id="rId30" Type="http://schemas.openxmlformats.org/officeDocument/2006/relationships/customXml" Target="../ink/ink2319.xml"/><Relationship Id="rId35" Type="http://schemas.openxmlformats.org/officeDocument/2006/relationships/image" Target="../media/image1976.png"/><Relationship Id="rId56" Type="http://schemas.openxmlformats.org/officeDocument/2006/relationships/customXml" Target="../ink/ink2332.xml"/><Relationship Id="rId77" Type="http://schemas.openxmlformats.org/officeDocument/2006/relationships/image" Target="../media/image1997.png"/><Relationship Id="rId100" Type="http://schemas.openxmlformats.org/officeDocument/2006/relationships/customXml" Target="../ink/ink2354.xml"/><Relationship Id="rId105" Type="http://schemas.openxmlformats.org/officeDocument/2006/relationships/image" Target="../media/image2011.png"/><Relationship Id="rId126" Type="http://schemas.openxmlformats.org/officeDocument/2006/relationships/customXml" Target="../ink/ink2367.xml"/><Relationship Id="rId8" Type="http://schemas.openxmlformats.org/officeDocument/2006/relationships/customXml" Target="../ink/ink2308.xml"/><Relationship Id="rId51" Type="http://schemas.openxmlformats.org/officeDocument/2006/relationships/image" Target="../media/image1984.png"/><Relationship Id="rId72" Type="http://schemas.openxmlformats.org/officeDocument/2006/relationships/customXml" Target="../ink/ink2340.xml"/><Relationship Id="rId93" Type="http://schemas.openxmlformats.org/officeDocument/2006/relationships/image" Target="../media/image2005.png"/><Relationship Id="rId98" Type="http://schemas.openxmlformats.org/officeDocument/2006/relationships/customXml" Target="../ink/ink2353.xml"/><Relationship Id="rId121" Type="http://schemas.openxmlformats.org/officeDocument/2006/relationships/image" Target="../media/image2019.png"/><Relationship Id="rId3" Type="http://schemas.openxmlformats.org/officeDocument/2006/relationships/image" Target="../media/image1960.png"/><Relationship Id="rId25" Type="http://schemas.openxmlformats.org/officeDocument/2006/relationships/image" Target="../media/image1971.png"/><Relationship Id="rId46" Type="http://schemas.openxmlformats.org/officeDocument/2006/relationships/customXml" Target="../ink/ink2327.xml"/><Relationship Id="rId67" Type="http://schemas.openxmlformats.org/officeDocument/2006/relationships/image" Target="../media/image1992.png"/><Relationship Id="rId116" Type="http://schemas.openxmlformats.org/officeDocument/2006/relationships/customXml" Target="../ink/ink2362.xml"/><Relationship Id="rId137" Type="http://schemas.openxmlformats.org/officeDocument/2006/relationships/customXml" Target="../ink/ink2373.xml"/><Relationship Id="rId20" Type="http://schemas.openxmlformats.org/officeDocument/2006/relationships/customXml" Target="../ink/ink2314.xml"/><Relationship Id="rId41" Type="http://schemas.openxmlformats.org/officeDocument/2006/relationships/image" Target="../media/image1979.png"/><Relationship Id="rId62" Type="http://schemas.openxmlformats.org/officeDocument/2006/relationships/customXml" Target="../ink/ink2335.xml"/><Relationship Id="rId83" Type="http://schemas.openxmlformats.org/officeDocument/2006/relationships/image" Target="../media/image2000.png"/><Relationship Id="rId88" Type="http://schemas.openxmlformats.org/officeDocument/2006/relationships/customXml" Target="../ink/ink2348.xml"/><Relationship Id="rId111" Type="http://schemas.openxmlformats.org/officeDocument/2006/relationships/image" Target="../media/image2014.png"/><Relationship Id="rId132" Type="http://schemas.openxmlformats.org/officeDocument/2006/relationships/customXml" Target="../ink/ink2370.xml"/><Relationship Id="rId15" Type="http://schemas.openxmlformats.org/officeDocument/2006/relationships/image" Target="../media/image1966.png"/><Relationship Id="rId36" Type="http://schemas.openxmlformats.org/officeDocument/2006/relationships/customXml" Target="../ink/ink2322.xml"/><Relationship Id="rId57" Type="http://schemas.openxmlformats.org/officeDocument/2006/relationships/image" Target="../media/image1987.png"/><Relationship Id="rId106" Type="http://schemas.openxmlformats.org/officeDocument/2006/relationships/customXml" Target="../ink/ink2357.xml"/><Relationship Id="rId127" Type="http://schemas.openxmlformats.org/officeDocument/2006/relationships/image" Target="../media/image2022.png"/><Relationship Id="rId10" Type="http://schemas.openxmlformats.org/officeDocument/2006/relationships/customXml" Target="../ink/ink2309.xml"/><Relationship Id="rId31" Type="http://schemas.openxmlformats.org/officeDocument/2006/relationships/image" Target="../media/image1974.png"/><Relationship Id="rId52" Type="http://schemas.openxmlformats.org/officeDocument/2006/relationships/customXml" Target="../ink/ink2330.xml"/><Relationship Id="rId73" Type="http://schemas.openxmlformats.org/officeDocument/2006/relationships/image" Target="../media/image1995.png"/><Relationship Id="rId78" Type="http://schemas.openxmlformats.org/officeDocument/2006/relationships/customXml" Target="../ink/ink2343.xml"/><Relationship Id="rId94" Type="http://schemas.openxmlformats.org/officeDocument/2006/relationships/customXml" Target="../ink/ink2351.xml"/><Relationship Id="rId99" Type="http://schemas.openxmlformats.org/officeDocument/2006/relationships/image" Target="../media/image2008.png"/><Relationship Id="rId101" Type="http://schemas.openxmlformats.org/officeDocument/2006/relationships/image" Target="../media/image2009.png"/><Relationship Id="rId122" Type="http://schemas.openxmlformats.org/officeDocument/2006/relationships/customXml" Target="../ink/ink2365.xml"/><Relationship Id="rId4" Type="http://schemas.openxmlformats.org/officeDocument/2006/relationships/customXml" Target="../ink/ink2306.xml"/><Relationship Id="rId9" Type="http://schemas.openxmlformats.org/officeDocument/2006/relationships/image" Target="../media/image1963.png"/><Relationship Id="rId26" Type="http://schemas.openxmlformats.org/officeDocument/2006/relationships/customXml" Target="../ink/ink2317.xml"/><Relationship Id="rId47" Type="http://schemas.openxmlformats.org/officeDocument/2006/relationships/image" Target="../media/image1982.png"/><Relationship Id="rId68" Type="http://schemas.openxmlformats.org/officeDocument/2006/relationships/customXml" Target="../ink/ink2338.xml"/><Relationship Id="rId89" Type="http://schemas.openxmlformats.org/officeDocument/2006/relationships/image" Target="../media/image2003.png"/><Relationship Id="rId112" Type="http://schemas.openxmlformats.org/officeDocument/2006/relationships/customXml" Target="../ink/ink2360.xml"/><Relationship Id="rId133" Type="http://schemas.openxmlformats.org/officeDocument/2006/relationships/image" Target="../media/image2025.png"/></Relationships>
</file>

<file path=ppt/slides/_rels/slide17.xml.rels><?xml version="1.0" encoding="UTF-8" standalone="yes"?>
<Relationships xmlns="http://schemas.openxmlformats.org/package/2006/relationships"><Relationship Id="rId117" Type="http://schemas.openxmlformats.org/officeDocument/2006/relationships/customXml" Target="../ink/ink2432.xml"/><Relationship Id="rId671" Type="http://schemas.openxmlformats.org/officeDocument/2006/relationships/image" Target="../media/image2357.png"/><Relationship Id="rId769" Type="http://schemas.openxmlformats.org/officeDocument/2006/relationships/image" Target="../media/image2406.png"/><Relationship Id="rId21" Type="http://schemas.openxmlformats.org/officeDocument/2006/relationships/image" Target="../media/image2037.png"/><Relationship Id="rId324" Type="http://schemas.openxmlformats.org/officeDocument/2006/relationships/image" Target="../media/image2186.png"/><Relationship Id="rId531" Type="http://schemas.openxmlformats.org/officeDocument/2006/relationships/customXml" Target="../ink/ink2642.xml"/><Relationship Id="rId629" Type="http://schemas.openxmlformats.org/officeDocument/2006/relationships/customXml" Target="../ink/ink2691.xml"/><Relationship Id="rId170" Type="http://schemas.openxmlformats.org/officeDocument/2006/relationships/customXml" Target="../ink/ink2459.xml"/><Relationship Id="rId268" Type="http://schemas.openxmlformats.org/officeDocument/2006/relationships/image" Target="../media/image2158.png"/><Relationship Id="rId475" Type="http://schemas.openxmlformats.org/officeDocument/2006/relationships/customXml" Target="../ink/ink2613.xml"/><Relationship Id="rId682" Type="http://schemas.openxmlformats.org/officeDocument/2006/relationships/customXml" Target="../ink/ink2718.xml"/><Relationship Id="rId32" Type="http://schemas.openxmlformats.org/officeDocument/2006/relationships/customXml" Target="../ink/ink2389.xml"/><Relationship Id="rId128" Type="http://schemas.openxmlformats.org/officeDocument/2006/relationships/customXml" Target="../ink/ink2438.xml"/><Relationship Id="rId335" Type="http://schemas.openxmlformats.org/officeDocument/2006/relationships/customXml" Target="../ink/ink2542.xml"/><Relationship Id="rId542" Type="http://schemas.openxmlformats.org/officeDocument/2006/relationships/image" Target="../media/image2293.png"/><Relationship Id="rId181" Type="http://schemas.openxmlformats.org/officeDocument/2006/relationships/image" Target="../media/image2115.png"/><Relationship Id="rId402" Type="http://schemas.openxmlformats.org/officeDocument/2006/relationships/customXml" Target="../ink/ink2576.xml"/><Relationship Id="rId279" Type="http://schemas.openxmlformats.org/officeDocument/2006/relationships/customXml" Target="../ink/ink2514.xml"/><Relationship Id="rId486" Type="http://schemas.openxmlformats.org/officeDocument/2006/relationships/image" Target="../media/image2266.png"/><Relationship Id="rId693" Type="http://schemas.openxmlformats.org/officeDocument/2006/relationships/image" Target="../media/image2368.png"/><Relationship Id="rId707" Type="http://schemas.openxmlformats.org/officeDocument/2006/relationships/image" Target="../media/image2375.png"/><Relationship Id="rId43" Type="http://schemas.openxmlformats.org/officeDocument/2006/relationships/image" Target="../media/image2047.png"/><Relationship Id="rId139" Type="http://schemas.openxmlformats.org/officeDocument/2006/relationships/image" Target="../media/image2094.png"/><Relationship Id="rId346" Type="http://schemas.openxmlformats.org/officeDocument/2006/relationships/image" Target="../media/image2197.png"/><Relationship Id="rId553" Type="http://schemas.openxmlformats.org/officeDocument/2006/relationships/customXml" Target="../ink/ink2653.xml"/><Relationship Id="rId760" Type="http://schemas.openxmlformats.org/officeDocument/2006/relationships/customXml" Target="../ink/ink2757.xml"/><Relationship Id="rId192" Type="http://schemas.openxmlformats.org/officeDocument/2006/relationships/customXml" Target="../ink/ink2470.xml"/><Relationship Id="rId206" Type="http://schemas.openxmlformats.org/officeDocument/2006/relationships/customXml" Target="../ink/ink2477.xml"/><Relationship Id="rId413" Type="http://schemas.openxmlformats.org/officeDocument/2006/relationships/image" Target="../media/image2230.png"/><Relationship Id="rId497" Type="http://schemas.openxmlformats.org/officeDocument/2006/relationships/customXml" Target="../ink/ink2624.xml"/><Relationship Id="rId620" Type="http://schemas.openxmlformats.org/officeDocument/2006/relationships/image" Target="../media/image2332.png"/><Relationship Id="rId718" Type="http://schemas.openxmlformats.org/officeDocument/2006/relationships/customXml" Target="../ink/ink2736.xml"/><Relationship Id="rId357" Type="http://schemas.openxmlformats.org/officeDocument/2006/relationships/customXml" Target="../ink/ink2553.xml"/><Relationship Id="rId54" Type="http://schemas.openxmlformats.org/officeDocument/2006/relationships/customXml" Target="../ink/ink2400.xml"/><Relationship Id="rId217" Type="http://schemas.openxmlformats.org/officeDocument/2006/relationships/image" Target="../media/image2133.png"/><Relationship Id="rId564" Type="http://schemas.openxmlformats.org/officeDocument/2006/relationships/image" Target="../media/image2304.png"/><Relationship Id="rId771" Type="http://schemas.openxmlformats.org/officeDocument/2006/relationships/image" Target="../media/image2407.png"/><Relationship Id="rId424" Type="http://schemas.openxmlformats.org/officeDocument/2006/relationships/customXml" Target="../ink/ink2587.xml"/><Relationship Id="rId631" Type="http://schemas.openxmlformats.org/officeDocument/2006/relationships/customXml" Target="../ink/ink2692.xml"/><Relationship Id="rId729" Type="http://schemas.openxmlformats.org/officeDocument/2006/relationships/image" Target="../media/image2386.png"/><Relationship Id="rId270" Type="http://schemas.openxmlformats.org/officeDocument/2006/relationships/image" Target="../media/image2159.png"/><Relationship Id="rId65" Type="http://schemas.openxmlformats.org/officeDocument/2006/relationships/image" Target="../media/image2058.png"/><Relationship Id="rId130" Type="http://schemas.openxmlformats.org/officeDocument/2006/relationships/customXml" Target="../ink/ink2439.xml"/><Relationship Id="rId368" Type="http://schemas.openxmlformats.org/officeDocument/2006/relationships/image" Target="../media/image2208.png"/><Relationship Id="rId575" Type="http://schemas.openxmlformats.org/officeDocument/2006/relationships/customXml" Target="../ink/ink2664.xml"/><Relationship Id="rId782" Type="http://schemas.openxmlformats.org/officeDocument/2006/relationships/customXml" Target="../ink/ink2768.xml"/><Relationship Id="rId228" Type="http://schemas.openxmlformats.org/officeDocument/2006/relationships/customXml" Target="../ink/ink2488.xml"/><Relationship Id="rId435" Type="http://schemas.openxmlformats.org/officeDocument/2006/relationships/image" Target="../media/image2241.png"/><Relationship Id="rId642" Type="http://schemas.openxmlformats.org/officeDocument/2006/relationships/image" Target="../media/image2343.png"/><Relationship Id="rId281" Type="http://schemas.openxmlformats.org/officeDocument/2006/relationships/customXml" Target="../ink/ink2515.xml"/><Relationship Id="rId502" Type="http://schemas.openxmlformats.org/officeDocument/2006/relationships/customXml" Target="../ink/ink2627.xml"/><Relationship Id="rId76" Type="http://schemas.openxmlformats.org/officeDocument/2006/relationships/image" Target="../media/image2063.png"/><Relationship Id="rId141" Type="http://schemas.openxmlformats.org/officeDocument/2006/relationships/image" Target="../media/image2095.png"/><Relationship Id="rId379" Type="http://schemas.openxmlformats.org/officeDocument/2006/relationships/image" Target="../media/image2213.png"/><Relationship Id="rId586" Type="http://schemas.openxmlformats.org/officeDocument/2006/relationships/image" Target="../media/image2315.png"/><Relationship Id="rId793" Type="http://schemas.openxmlformats.org/officeDocument/2006/relationships/customXml" Target="../ink/ink2774.xml"/><Relationship Id="rId7" Type="http://schemas.openxmlformats.org/officeDocument/2006/relationships/image" Target="../media/image2030.png"/><Relationship Id="rId239" Type="http://schemas.openxmlformats.org/officeDocument/2006/relationships/image" Target="../media/image2144.png"/><Relationship Id="rId446" Type="http://schemas.openxmlformats.org/officeDocument/2006/relationships/customXml" Target="../ink/ink2598.xml"/><Relationship Id="rId653" Type="http://schemas.openxmlformats.org/officeDocument/2006/relationships/image" Target="../media/image2348.png"/><Relationship Id="rId292" Type="http://schemas.openxmlformats.org/officeDocument/2006/relationships/image" Target="../media/image2170.png"/><Relationship Id="rId306" Type="http://schemas.openxmlformats.org/officeDocument/2006/relationships/image" Target="../media/image2177.png"/><Relationship Id="rId87" Type="http://schemas.openxmlformats.org/officeDocument/2006/relationships/customXml" Target="../ink/ink2417.xml"/><Relationship Id="rId513" Type="http://schemas.openxmlformats.org/officeDocument/2006/relationships/image" Target="../media/image2279.png"/><Relationship Id="rId597" Type="http://schemas.openxmlformats.org/officeDocument/2006/relationships/customXml" Target="../ink/ink2675.xml"/><Relationship Id="rId720" Type="http://schemas.openxmlformats.org/officeDocument/2006/relationships/customXml" Target="../ink/ink2737.xml"/><Relationship Id="rId152" Type="http://schemas.openxmlformats.org/officeDocument/2006/relationships/customXml" Target="../ink/ink2450.xml"/><Relationship Id="rId457" Type="http://schemas.openxmlformats.org/officeDocument/2006/relationships/image" Target="../media/image2252.png"/><Relationship Id="rId664" Type="http://schemas.openxmlformats.org/officeDocument/2006/relationships/customXml" Target="../ink/ink2709.xml"/><Relationship Id="rId14" Type="http://schemas.openxmlformats.org/officeDocument/2006/relationships/customXml" Target="../ink/ink2380.xml"/><Relationship Id="rId317" Type="http://schemas.openxmlformats.org/officeDocument/2006/relationships/customXml" Target="../ink/ink2533.xml"/><Relationship Id="rId524" Type="http://schemas.openxmlformats.org/officeDocument/2006/relationships/image" Target="../media/image2284.png"/><Relationship Id="rId731" Type="http://schemas.openxmlformats.org/officeDocument/2006/relationships/image" Target="../media/image2387.png"/><Relationship Id="rId98" Type="http://schemas.openxmlformats.org/officeDocument/2006/relationships/image" Target="../media/image2074.png"/><Relationship Id="rId163" Type="http://schemas.openxmlformats.org/officeDocument/2006/relationships/image" Target="../media/image2106.png"/><Relationship Id="rId370" Type="http://schemas.openxmlformats.org/officeDocument/2006/relationships/image" Target="../media/image2209.png"/><Relationship Id="rId230" Type="http://schemas.openxmlformats.org/officeDocument/2006/relationships/customXml" Target="../ink/ink2489.xml"/><Relationship Id="rId468" Type="http://schemas.openxmlformats.org/officeDocument/2006/relationships/image" Target="../media/image2257.png"/><Relationship Id="rId675" Type="http://schemas.openxmlformats.org/officeDocument/2006/relationships/image" Target="../media/image2359.png"/><Relationship Id="rId25" Type="http://schemas.openxmlformats.org/officeDocument/2006/relationships/image" Target="../media/image2039.png"/><Relationship Id="rId328" Type="http://schemas.openxmlformats.org/officeDocument/2006/relationships/image" Target="../media/image2188.png"/><Relationship Id="rId535" Type="http://schemas.openxmlformats.org/officeDocument/2006/relationships/customXml" Target="../ink/ink2644.xml"/><Relationship Id="rId742" Type="http://schemas.openxmlformats.org/officeDocument/2006/relationships/customXml" Target="../ink/ink2748.xml"/><Relationship Id="rId174" Type="http://schemas.openxmlformats.org/officeDocument/2006/relationships/customXml" Target="../ink/ink2461.xml"/><Relationship Id="rId381" Type="http://schemas.openxmlformats.org/officeDocument/2006/relationships/image" Target="../media/image2214.png"/><Relationship Id="rId602" Type="http://schemas.openxmlformats.org/officeDocument/2006/relationships/image" Target="../media/image2323.png"/><Relationship Id="rId241" Type="http://schemas.openxmlformats.org/officeDocument/2006/relationships/image" Target="../media/image2145.png"/><Relationship Id="rId479" Type="http://schemas.openxmlformats.org/officeDocument/2006/relationships/customXml" Target="../ink/ink2615.xml"/><Relationship Id="rId686" Type="http://schemas.openxmlformats.org/officeDocument/2006/relationships/customXml" Target="../ink/ink2720.xml"/><Relationship Id="rId36" Type="http://schemas.openxmlformats.org/officeDocument/2006/relationships/customXml" Target="../ink/ink2391.xml"/><Relationship Id="rId339" Type="http://schemas.openxmlformats.org/officeDocument/2006/relationships/customXml" Target="../ink/ink2544.xml"/><Relationship Id="rId546" Type="http://schemas.openxmlformats.org/officeDocument/2006/relationships/image" Target="../media/image2295.png"/><Relationship Id="rId753" Type="http://schemas.openxmlformats.org/officeDocument/2006/relationships/image" Target="../media/image2398.png"/><Relationship Id="rId101" Type="http://schemas.openxmlformats.org/officeDocument/2006/relationships/customXml" Target="../ink/ink2424.xml"/><Relationship Id="rId185" Type="http://schemas.openxmlformats.org/officeDocument/2006/relationships/image" Target="../media/image2117.png"/><Relationship Id="rId406" Type="http://schemas.openxmlformats.org/officeDocument/2006/relationships/customXml" Target="../ink/ink2578.xml"/><Relationship Id="rId392" Type="http://schemas.openxmlformats.org/officeDocument/2006/relationships/customXml" Target="../ink/ink2571.xml"/><Relationship Id="rId613" Type="http://schemas.openxmlformats.org/officeDocument/2006/relationships/customXml" Target="../ink/ink2683.xml"/><Relationship Id="rId697" Type="http://schemas.openxmlformats.org/officeDocument/2006/relationships/image" Target="../media/image2370.png"/><Relationship Id="rId252" Type="http://schemas.openxmlformats.org/officeDocument/2006/relationships/image" Target="../media/image2150.png"/><Relationship Id="rId47" Type="http://schemas.openxmlformats.org/officeDocument/2006/relationships/image" Target="../media/image2049.png"/><Relationship Id="rId112" Type="http://schemas.openxmlformats.org/officeDocument/2006/relationships/image" Target="../media/image2081.png"/><Relationship Id="rId557" Type="http://schemas.openxmlformats.org/officeDocument/2006/relationships/customXml" Target="../ink/ink2655.xml"/><Relationship Id="rId764" Type="http://schemas.openxmlformats.org/officeDocument/2006/relationships/customXml" Target="../ink/ink2759.xml"/><Relationship Id="rId196" Type="http://schemas.openxmlformats.org/officeDocument/2006/relationships/customXml" Target="../ink/ink2472.xml"/><Relationship Id="rId417" Type="http://schemas.openxmlformats.org/officeDocument/2006/relationships/image" Target="../media/image2232.png"/><Relationship Id="rId624" Type="http://schemas.openxmlformats.org/officeDocument/2006/relationships/image" Target="../media/image2334.png"/><Relationship Id="rId263" Type="http://schemas.openxmlformats.org/officeDocument/2006/relationships/customXml" Target="../ink/ink2506.xml"/><Relationship Id="rId470" Type="http://schemas.openxmlformats.org/officeDocument/2006/relationships/image" Target="../media/image2258.png"/><Relationship Id="rId58" Type="http://schemas.openxmlformats.org/officeDocument/2006/relationships/customXml" Target="../ink/ink2402.xml"/><Relationship Id="rId123" Type="http://schemas.openxmlformats.org/officeDocument/2006/relationships/customXml" Target="../ink/ink2435.xml"/><Relationship Id="rId330" Type="http://schemas.openxmlformats.org/officeDocument/2006/relationships/image" Target="../media/image2189.png"/><Relationship Id="rId568" Type="http://schemas.openxmlformats.org/officeDocument/2006/relationships/image" Target="../media/image2306.png"/><Relationship Id="rId775" Type="http://schemas.openxmlformats.org/officeDocument/2006/relationships/image" Target="../media/image2409.png"/><Relationship Id="rId428" Type="http://schemas.openxmlformats.org/officeDocument/2006/relationships/customXml" Target="../ink/ink2589.xml"/><Relationship Id="rId635" Type="http://schemas.openxmlformats.org/officeDocument/2006/relationships/customXml" Target="../ink/ink2694.xml"/><Relationship Id="rId274" Type="http://schemas.openxmlformats.org/officeDocument/2006/relationships/image" Target="../media/image2161.png"/><Relationship Id="rId481" Type="http://schemas.openxmlformats.org/officeDocument/2006/relationships/customXml" Target="../ink/ink2616.xml"/><Relationship Id="rId702" Type="http://schemas.openxmlformats.org/officeDocument/2006/relationships/customXml" Target="../ink/ink2728.xml"/><Relationship Id="rId69" Type="http://schemas.openxmlformats.org/officeDocument/2006/relationships/image" Target="../media/image2060.png"/><Relationship Id="rId134" Type="http://schemas.openxmlformats.org/officeDocument/2006/relationships/customXml" Target="../ink/ink2441.xml"/><Relationship Id="rId579" Type="http://schemas.openxmlformats.org/officeDocument/2006/relationships/customXml" Target="../ink/ink2666.xml"/><Relationship Id="rId786" Type="http://schemas.openxmlformats.org/officeDocument/2006/relationships/customXml" Target="../ink/ink2770.xml"/><Relationship Id="rId341" Type="http://schemas.openxmlformats.org/officeDocument/2006/relationships/customXml" Target="../ink/ink2545.xml"/><Relationship Id="rId439" Type="http://schemas.openxmlformats.org/officeDocument/2006/relationships/image" Target="../media/image2243.png"/><Relationship Id="rId646" Type="http://schemas.openxmlformats.org/officeDocument/2006/relationships/customXml" Target="../ink/ink2700.xml"/><Relationship Id="rId201" Type="http://schemas.openxmlformats.org/officeDocument/2006/relationships/image" Target="../media/image2125.png"/><Relationship Id="rId285" Type="http://schemas.openxmlformats.org/officeDocument/2006/relationships/customXml" Target="../ink/ink2517.xml"/><Relationship Id="rId506" Type="http://schemas.openxmlformats.org/officeDocument/2006/relationships/customXml" Target="../ink/ink2629.xml"/><Relationship Id="rId492" Type="http://schemas.openxmlformats.org/officeDocument/2006/relationships/image" Target="../media/image2269.png"/><Relationship Id="rId713" Type="http://schemas.openxmlformats.org/officeDocument/2006/relationships/image" Target="../media/image2378.png"/><Relationship Id="rId797" Type="http://schemas.openxmlformats.org/officeDocument/2006/relationships/customXml" Target="../ink/ink2776.xml"/><Relationship Id="rId145" Type="http://schemas.openxmlformats.org/officeDocument/2006/relationships/image" Target="../media/image2097.png"/><Relationship Id="rId352" Type="http://schemas.openxmlformats.org/officeDocument/2006/relationships/image" Target="../media/image2200.png"/><Relationship Id="rId212" Type="http://schemas.openxmlformats.org/officeDocument/2006/relationships/customXml" Target="../ink/ink2480.xml"/><Relationship Id="rId657" Type="http://schemas.openxmlformats.org/officeDocument/2006/relationships/image" Target="../media/image2350.png"/><Relationship Id="rId296" Type="http://schemas.openxmlformats.org/officeDocument/2006/relationships/image" Target="../media/image2172.png"/><Relationship Id="rId517" Type="http://schemas.openxmlformats.org/officeDocument/2006/relationships/image" Target="../media/image2281.png"/><Relationship Id="rId724" Type="http://schemas.openxmlformats.org/officeDocument/2006/relationships/customXml" Target="../ink/ink2739.xml"/><Relationship Id="rId60" Type="http://schemas.openxmlformats.org/officeDocument/2006/relationships/customXml" Target="../ink/ink2403.xml"/><Relationship Id="rId156" Type="http://schemas.openxmlformats.org/officeDocument/2006/relationships/customXml" Target="../ink/ink2452.xml"/><Relationship Id="rId363" Type="http://schemas.openxmlformats.org/officeDocument/2006/relationships/customXml" Target="../ink/ink2556.xml"/><Relationship Id="rId570" Type="http://schemas.openxmlformats.org/officeDocument/2006/relationships/image" Target="../media/image2307.png"/><Relationship Id="rId223" Type="http://schemas.openxmlformats.org/officeDocument/2006/relationships/image" Target="../media/image2136.png"/><Relationship Id="rId430" Type="http://schemas.openxmlformats.org/officeDocument/2006/relationships/customXml" Target="../ink/ink2590.xml"/><Relationship Id="rId668" Type="http://schemas.openxmlformats.org/officeDocument/2006/relationships/customXml" Target="../ink/ink2711.xml"/><Relationship Id="rId18" Type="http://schemas.openxmlformats.org/officeDocument/2006/relationships/customXml" Target="../ink/ink2382.xml"/><Relationship Id="rId528" Type="http://schemas.openxmlformats.org/officeDocument/2006/relationships/image" Target="../media/image2286.png"/><Relationship Id="rId735" Type="http://schemas.openxmlformats.org/officeDocument/2006/relationships/image" Target="../media/image2389.png"/><Relationship Id="rId167" Type="http://schemas.openxmlformats.org/officeDocument/2006/relationships/image" Target="../media/image2108.png"/><Relationship Id="rId374" Type="http://schemas.openxmlformats.org/officeDocument/2006/relationships/image" Target="../media/image2211.png"/><Relationship Id="rId581" Type="http://schemas.openxmlformats.org/officeDocument/2006/relationships/customXml" Target="../ink/ink2667.xml"/><Relationship Id="rId71" Type="http://schemas.openxmlformats.org/officeDocument/2006/relationships/image" Target="../media/image2061.png"/><Relationship Id="rId234" Type="http://schemas.openxmlformats.org/officeDocument/2006/relationships/customXml" Target="../ink/ink2491.xml"/><Relationship Id="rId679" Type="http://schemas.openxmlformats.org/officeDocument/2006/relationships/image" Target="../media/image2361.png"/><Relationship Id="rId802" Type="http://schemas.openxmlformats.org/officeDocument/2006/relationships/image" Target="../media/image2422.png"/><Relationship Id="rId2" Type="http://schemas.openxmlformats.org/officeDocument/2006/relationships/notesSlide" Target="../notesSlides/notesSlide17.xml"/><Relationship Id="rId29" Type="http://schemas.openxmlformats.org/officeDocument/2006/relationships/image" Target="../media/image2041.png"/><Relationship Id="rId441" Type="http://schemas.openxmlformats.org/officeDocument/2006/relationships/image" Target="../media/image2244.png"/><Relationship Id="rId539" Type="http://schemas.openxmlformats.org/officeDocument/2006/relationships/customXml" Target="../ink/ink2646.xml"/><Relationship Id="rId746" Type="http://schemas.openxmlformats.org/officeDocument/2006/relationships/customXml" Target="../ink/ink2750.xml"/><Relationship Id="rId178" Type="http://schemas.openxmlformats.org/officeDocument/2006/relationships/customXml" Target="../ink/ink2463.xml"/><Relationship Id="rId301" Type="http://schemas.openxmlformats.org/officeDocument/2006/relationships/customXml" Target="../ink/ink2525.xml"/><Relationship Id="rId82" Type="http://schemas.openxmlformats.org/officeDocument/2006/relationships/image" Target="../media/image2066.png"/><Relationship Id="rId385" Type="http://schemas.openxmlformats.org/officeDocument/2006/relationships/image" Target="../media/image2216.png"/><Relationship Id="rId592" Type="http://schemas.openxmlformats.org/officeDocument/2006/relationships/image" Target="../media/image2318.png"/><Relationship Id="rId606" Type="http://schemas.openxmlformats.org/officeDocument/2006/relationships/image" Target="../media/image2325.png"/><Relationship Id="rId245" Type="http://schemas.openxmlformats.org/officeDocument/2006/relationships/customXml" Target="../ink/ink2497.xml"/><Relationship Id="rId452" Type="http://schemas.openxmlformats.org/officeDocument/2006/relationships/customXml" Target="../ink/ink2601.xml"/><Relationship Id="rId105" Type="http://schemas.openxmlformats.org/officeDocument/2006/relationships/customXml" Target="../ink/ink2426.xml"/><Relationship Id="rId312" Type="http://schemas.openxmlformats.org/officeDocument/2006/relationships/image" Target="../media/image2180.png"/><Relationship Id="rId757" Type="http://schemas.openxmlformats.org/officeDocument/2006/relationships/image" Target="../media/image2400.png"/><Relationship Id="rId93" Type="http://schemas.openxmlformats.org/officeDocument/2006/relationships/customXml" Target="../ink/ink2420.xml"/><Relationship Id="rId189" Type="http://schemas.openxmlformats.org/officeDocument/2006/relationships/image" Target="../media/image2119.png"/><Relationship Id="rId396" Type="http://schemas.openxmlformats.org/officeDocument/2006/relationships/customXml" Target="../ink/ink2573.xml"/><Relationship Id="rId617" Type="http://schemas.openxmlformats.org/officeDocument/2006/relationships/customXml" Target="../ink/ink2685.xml"/><Relationship Id="rId256" Type="http://schemas.openxmlformats.org/officeDocument/2006/relationships/image" Target="../media/image2152.png"/><Relationship Id="rId463" Type="http://schemas.openxmlformats.org/officeDocument/2006/relationships/image" Target="../media/image2255.png"/><Relationship Id="rId670" Type="http://schemas.openxmlformats.org/officeDocument/2006/relationships/customXml" Target="../ink/ink2712.xml"/><Relationship Id="rId116" Type="http://schemas.openxmlformats.org/officeDocument/2006/relationships/image" Target="../media/image2083.png"/><Relationship Id="rId323" Type="http://schemas.openxmlformats.org/officeDocument/2006/relationships/customXml" Target="../ink/ink2536.xml"/><Relationship Id="rId530" Type="http://schemas.openxmlformats.org/officeDocument/2006/relationships/image" Target="../media/image2287.png"/><Relationship Id="rId768" Type="http://schemas.openxmlformats.org/officeDocument/2006/relationships/customXml" Target="../ink/ink2761.xml"/><Relationship Id="rId20" Type="http://schemas.openxmlformats.org/officeDocument/2006/relationships/customXml" Target="../ink/ink2383.xml"/><Relationship Id="rId628" Type="http://schemas.openxmlformats.org/officeDocument/2006/relationships/image" Target="../media/image2336.png"/><Relationship Id="rId267" Type="http://schemas.openxmlformats.org/officeDocument/2006/relationships/customXml" Target="../ink/ink2508.xml"/><Relationship Id="rId474" Type="http://schemas.openxmlformats.org/officeDocument/2006/relationships/image" Target="../media/image2260.png"/><Relationship Id="rId127" Type="http://schemas.openxmlformats.org/officeDocument/2006/relationships/image" Target="../media/image2088.png"/><Relationship Id="rId681" Type="http://schemas.openxmlformats.org/officeDocument/2006/relationships/image" Target="../media/image2362.png"/><Relationship Id="rId779" Type="http://schemas.openxmlformats.org/officeDocument/2006/relationships/image" Target="../media/image2411.png"/><Relationship Id="rId31" Type="http://schemas.openxmlformats.org/officeDocument/2006/relationships/image" Target="../media/image2042.png"/><Relationship Id="rId334" Type="http://schemas.openxmlformats.org/officeDocument/2006/relationships/image" Target="../media/image2191.png"/><Relationship Id="rId541" Type="http://schemas.openxmlformats.org/officeDocument/2006/relationships/customXml" Target="../ink/ink2647.xml"/><Relationship Id="rId639" Type="http://schemas.openxmlformats.org/officeDocument/2006/relationships/customXml" Target="../ink/ink2696.xml"/><Relationship Id="rId180" Type="http://schemas.openxmlformats.org/officeDocument/2006/relationships/customXml" Target="../ink/ink2464.xml"/><Relationship Id="rId278" Type="http://schemas.openxmlformats.org/officeDocument/2006/relationships/image" Target="../media/image2163.png"/><Relationship Id="rId401" Type="http://schemas.openxmlformats.org/officeDocument/2006/relationships/image" Target="../media/image2224.png"/><Relationship Id="rId485" Type="http://schemas.openxmlformats.org/officeDocument/2006/relationships/customXml" Target="../ink/ink2618.xml"/><Relationship Id="rId692" Type="http://schemas.openxmlformats.org/officeDocument/2006/relationships/customXml" Target="../ink/ink2723.xml"/><Relationship Id="rId706" Type="http://schemas.openxmlformats.org/officeDocument/2006/relationships/customXml" Target="../ink/ink2730.xml"/><Relationship Id="rId42" Type="http://schemas.openxmlformats.org/officeDocument/2006/relationships/customXml" Target="../ink/ink2394.xml"/><Relationship Id="rId138" Type="http://schemas.openxmlformats.org/officeDocument/2006/relationships/customXml" Target="../ink/ink2443.xml"/><Relationship Id="rId345" Type="http://schemas.openxmlformats.org/officeDocument/2006/relationships/customXml" Target="../ink/ink2547.xml"/><Relationship Id="rId552" Type="http://schemas.openxmlformats.org/officeDocument/2006/relationships/image" Target="../media/image2298.png"/><Relationship Id="rId191" Type="http://schemas.openxmlformats.org/officeDocument/2006/relationships/image" Target="../media/image2120.png"/><Relationship Id="rId205" Type="http://schemas.openxmlformats.org/officeDocument/2006/relationships/image" Target="../media/image2127.png"/><Relationship Id="rId412" Type="http://schemas.openxmlformats.org/officeDocument/2006/relationships/customXml" Target="../ink/ink2581.xml"/><Relationship Id="rId289" Type="http://schemas.openxmlformats.org/officeDocument/2006/relationships/customXml" Target="../ink/ink2519.xml"/><Relationship Id="rId496" Type="http://schemas.openxmlformats.org/officeDocument/2006/relationships/image" Target="../media/image2271.png"/><Relationship Id="rId717" Type="http://schemas.openxmlformats.org/officeDocument/2006/relationships/image" Target="../media/image2380.png"/><Relationship Id="rId53" Type="http://schemas.openxmlformats.org/officeDocument/2006/relationships/image" Target="../media/image2052.png"/><Relationship Id="rId149" Type="http://schemas.openxmlformats.org/officeDocument/2006/relationships/image" Target="../media/image2099.png"/><Relationship Id="rId356" Type="http://schemas.openxmlformats.org/officeDocument/2006/relationships/image" Target="../media/image2202.png"/><Relationship Id="rId563" Type="http://schemas.openxmlformats.org/officeDocument/2006/relationships/customXml" Target="../ink/ink2658.xml"/><Relationship Id="rId770" Type="http://schemas.openxmlformats.org/officeDocument/2006/relationships/customXml" Target="../ink/ink2762.xml"/><Relationship Id="rId216" Type="http://schemas.openxmlformats.org/officeDocument/2006/relationships/customXml" Target="../ink/ink2482.xml"/><Relationship Id="rId423" Type="http://schemas.openxmlformats.org/officeDocument/2006/relationships/image" Target="../media/image2235.png"/><Relationship Id="rId630" Type="http://schemas.openxmlformats.org/officeDocument/2006/relationships/image" Target="../media/image2337.png"/><Relationship Id="rId728" Type="http://schemas.openxmlformats.org/officeDocument/2006/relationships/customXml" Target="../ink/ink2741.xml"/><Relationship Id="rId64" Type="http://schemas.openxmlformats.org/officeDocument/2006/relationships/customXml" Target="../ink/ink2405.xml"/><Relationship Id="rId367" Type="http://schemas.openxmlformats.org/officeDocument/2006/relationships/customXml" Target="../ink/ink2558.xml"/><Relationship Id="rId574" Type="http://schemas.openxmlformats.org/officeDocument/2006/relationships/image" Target="../media/image2309.png"/><Relationship Id="rId227" Type="http://schemas.openxmlformats.org/officeDocument/2006/relationships/image" Target="../media/image2138.png"/><Relationship Id="rId781" Type="http://schemas.openxmlformats.org/officeDocument/2006/relationships/image" Target="../media/image2412.png"/><Relationship Id="rId434" Type="http://schemas.openxmlformats.org/officeDocument/2006/relationships/customXml" Target="../ink/ink2592.xml"/><Relationship Id="rId641" Type="http://schemas.openxmlformats.org/officeDocument/2006/relationships/customXml" Target="../ink/ink2697.xml"/><Relationship Id="rId739" Type="http://schemas.openxmlformats.org/officeDocument/2006/relationships/image" Target="../media/image2391.png"/><Relationship Id="rId33" Type="http://schemas.openxmlformats.org/officeDocument/2006/relationships/image" Target="../media/image2043.png"/><Relationship Id="rId129" Type="http://schemas.openxmlformats.org/officeDocument/2006/relationships/image" Target="../media/image2089.png"/><Relationship Id="rId280" Type="http://schemas.openxmlformats.org/officeDocument/2006/relationships/image" Target="../media/image2164.png"/><Relationship Id="rId336" Type="http://schemas.openxmlformats.org/officeDocument/2006/relationships/image" Target="../media/image2192.png"/><Relationship Id="rId501" Type="http://schemas.openxmlformats.org/officeDocument/2006/relationships/image" Target="../media/image2273.png"/><Relationship Id="rId543" Type="http://schemas.openxmlformats.org/officeDocument/2006/relationships/customXml" Target="../ink/ink2648.xml"/><Relationship Id="rId75" Type="http://schemas.openxmlformats.org/officeDocument/2006/relationships/customXml" Target="../ink/ink2411.xml"/><Relationship Id="rId140" Type="http://schemas.openxmlformats.org/officeDocument/2006/relationships/customXml" Target="../ink/ink2444.xml"/><Relationship Id="rId182" Type="http://schemas.openxmlformats.org/officeDocument/2006/relationships/customXml" Target="../ink/ink2465.xml"/><Relationship Id="rId378" Type="http://schemas.openxmlformats.org/officeDocument/2006/relationships/customXml" Target="../ink/ink2564.xml"/><Relationship Id="rId403" Type="http://schemas.openxmlformats.org/officeDocument/2006/relationships/image" Target="../media/image2225.png"/><Relationship Id="rId585" Type="http://schemas.openxmlformats.org/officeDocument/2006/relationships/customXml" Target="../ink/ink2669.xml"/><Relationship Id="rId750" Type="http://schemas.openxmlformats.org/officeDocument/2006/relationships/customXml" Target="../ink/ink2752.xml"/><Relationship Id="rId792" Type="http://schemas.openxmlformats.org/officeDocument/2006/relationships/image" Target="../media/image2417.png"/><Relationship Id="rId806" Type="http://schemas.openxmlformats.org/officeDocument/2006/relationships/image" Target="../media/image2424.png"/><Relationship Id="rId6" Type="http://schemas.openxmlformats.org/officeDocument/2006/relationships/customXml" Target="../ink/ink2376.xml"/><Relationship Id="rId238" Type="http://schemas.openxmlformats.org/officeDocument/2006/relationships/customXml" Target="../ink/ink2493.xml"/><Relationship Id="rId445" Type="http://schemas.openxmlformats.org/officeDocument/2006/relationships/image" Target="../media/image2246.png"/><Relationship Id="rId487" Type="http://schemas.openxmlformats.org/officeDocument/2006/relationships/customXml" Target="../ink/ink2619.xml"/><Relationship Id="rId610" Type="http://schemas.openxmlformats.org/officeDocument/2006/relationships/image" Target="../media/image2327.png"/><Relationship Id="rId652" Type="http://schemas.openxmlformats.org/officeDocument/2006/relationships/customXml" Target="../ink/ink2703.xml"/><Relationship Id="rId694" Type="http://schemas.openxmlformats.org/officeDocument/2006/relationships/customXml" Target="../ink/ink2724.xml"/><Relationship Id="rId708" Type="http://schemas.openxmlformats.org/officeDocument/2006/relationships/customXml" Target="../ink/ink2731.xml"/><Relationship Id="rId291" Type="http://schemas.openxmlformats.org/officeDocument/2006/relationships/customXml" Target="../ink/ink2520.xml"/><Relationship Id="rId305" Type="http://schemas.openxmlformats.org/officeDocument/2006/relationships/customXml" Target="../ink/ink2527.xml"/><Relationship Id="rId347" Type="http://schemas.openxmlformats.org/officeDocument/2006/relationships/customXml" Target="../ink/ink2548.xml"/><Relationship Id="rId512" Type="http://schemas.openxmlformats.org/officeDocument/2006/relationships/customXml" Target="../ink/ink2632.xml"/><Relationship Id="rId44" Type="http://schemas.openxmlformats.org/officeDocument/2006/relationships/customXml" Target="../ink/ink2395.xml"/><Relationship Id="rId86" Type="http://schemas.openxmlformats.org/officeDocument/2006/relationships/image" Target="../media/image2068.png"/><Relationship Id="rId151" Type="http://schemas.openxmlformats.org/officeDocument/2006/relationships/image" Target="../media/image2100.png"/><Relationship Id="rId389" Type="http://schemas.openxmlformats.org/officeDocument/2006/relationships/image" Target="../media/image2218.png"/><Relationship Id="rId554" Type="http://schemas.openxmlformats.org/officeDocument/2006/relationships/image" Target="../media/image2299.png"/><Relationship Id="rId596" Type="http://schemas.openxmlformats.org/officeDocument/2006/relationships/image" Target="../media/image2320.png"/><Relationship Id="rId761" Type="http://schemas.openxmlformats.org/officeDocument/2006/relationships/image" Target="../media/image2402.png"/><Relationship Id="rId193" Type="http://schemas.openxmlformats.org/officeDocument/2006/relationships/image" Target="../media/image2121.png"/><Relationship Id="rId207" Type="http://schemas.openxmlformats.org/officeDocument/2006/relationships/image" Target="../media/image2128.png"/><Relationship Id="rId249" Type="http://schemas.openxmlformats.org/officeDocument/2006/relationships/customXml" Target="../ink/ink2499.xml"/><Relationship Id="rId414" Type="http://schemas.openxmlformats.org/officeDocument/2006/relationships/customXml" Target="../ink/ink2582.xml"/><Relationship Id="rId456" Type="http://schemas.openxmlformats.org/officeDocument/2006/relationships/customXml" Target="../ink/ink2603.xml"/><Relationship Id="rId498" Type="http://schemas.openxmlformats.org/officeDocument/2006/relationships/customXml" Target="../ink/ink2625.xml"/><Relationship Id="rId621" Type="http://schemas.openxmlformats.org/officeDocument/2006/relationships/customXml" Target="../ink/ink2687.xml"/><Relationship Id="rId663" Type="http://schemas.openxmlformats.org/officeDocument/2006/relationships/image" Target="../media/image2353.png"/><Relationship Id="rId13" Type="http://schemas.openxmlformats.org/officeDocument/2006/relationships/image" Target="../media/image2033.png"/><Relationship Id="rId109" Type="http://schemas.openxmlformats.org/officeDocument/2006/relationships/customXml" Target="../ink/ink2428.xml"/><Relationship Id="rId260" Type="http://schemas.openxmlformats.org/officeDocument/2006/relationships/image" Target="../media/image2154.png"/><Relationship Id="rId316" Type="http://schemas.openxmlformats.org/officeDocument/2006/relationships/image" Target="../media/image2182.png"/><Relationship Id="rId523" Type="http://schemas.openxmlformats.org/officeDocument/2006/relationships/customXml" Target="../ink/ink2638.xml"/><Relationship Id="rId719" Type="http://schemas.openxmlformats.org/officeDocument/2006/relationships/image" Target="../media/image2381.png"/><Relationship Id="rId55" Type="http://schemas.openxmlformats.org/officeDocument/2006/relationships/image" Target="../media/image2053.png"/><Relationship Id="rId97" Type="http://schemas.openxmlformats.org/officeDocument/2006/relationships/customXml" Target="../ink/ink2422.xml"/><Relationship Id="rId120" Type="http://schemas.openxmlformats.org/officeDocument/2006/relationships/image" Target="../media/image2085.png"/><Relationship Id="rId358" Type="http://schemas.openxmlformats.org/officeDocument/2006/relationships/image" Target="../media/image2203.png"/><Relationship Id="rId565" Type="http://schemas.openxmlformats.org/officeDocument/2006/relationships/customXml" Target="../ink/ink2659.xml"/><Relationship Id="rId730" Type="http://schemas.openxmlformats.org/officeDocument/2006/relationships/customXml" Target="../ink/ink2742.xml"/><Relationship Id="rId772" Type="http://schemas.openxmlformats.org/officeDocument/2006/relationships/customXml" Target="../ink/ink2763.xml"/><Relationship Id="rId162" Type="http://schemas.openxmlformats.org/officeDocument/2006/relationships/customXml" Target="../ink/ink2455.xml"/><Relationship Id="rId218" Type="http://schemas.openxmlformats.org/officeDocument/2006/relationships/customXml" Target="../ink/ink2483.xml"/><Relationship Id="rId425" Type="http://schemas.openxmlformats.org/officeDocument/2006/relationships/image" Target="../media/image2236.png"/><Relationship Id="rId467" Type="http://schemas.openxmlformats.org/officeDocument/2006/relationships/customXml" Target="../ink/ink2609.xml"/><Relationship Id="rId632" Type="http://schemas.openxmlformats.org/officeDocument/2006/relationships/image" Target="../media/image2338.png"/><Relationship Id="rId271" Type="http://schemas.openxmlformats.org/officeDocument/2006/relationships/customXml" Target="../ink/ink2510.xml"/><Relationship Id="rId674" Type="http://schemas.openxmlformats.org/officeDocument/2006/relationships/customXml" Target="../ink/ink2714.xml"/><Relationship Id="rId24" Type="http://schemas.openxmlformats.org/officeDocument/2006/relationships/customXml" Target="../ink/ink2385.xml"/><Relationship Id="rId66" Type="http://schemas.openxmlformats.org/officeDocument/2006/relationships/customXml" Target="../ink/ink2406.xml"/><Relationship Id="rId131" Type="http://schemas.openxmlformats.org/officeDocument/2006/relationships/image" Target="../media/image2090.png"/><Relationship Id="rId327" Type="http://schemas.openxmlformats.org/officeDocument/2006/relationships/customXml" Target="../ink/ink2538.xml"/><Relationship Id="rId369" Type="http://schemas.openxmlformats.org/officeDocument/2006/relationships/customXml" Target="../ink/ink2559.xml"/><Relationship Id="rId534" Type="http://schemas.openxmlformats.org/officeDocument/2006/relationships/image" Target="../media/image2289.png"/><Relationship Id="rId576" Type="http://schemas.openxmlformats.org/officeDocument/2006/relationships/image" Target="../media/image2310.png"/><Relationship Id="rId741" Type="http://schemas.openxmlformats.org/officeDocument/2006/relationships/image" Target="../media/image2392.png"/><Relationship Id="rId783" Type="http://schemas.openxmlformats.org/officeDocument/2006/relationships/image" Target="../media/image2413.png"/><Relationship Id="rId173" Type="http://schemas.openxmlformats.org/officeDocument/2006/relationships/image" Target="../media/image2111.png"/><Relationship Id="rId229" Type="http://schemas.openxmlformats.org/officeDocument/2006/relationships/image" Target="../media/image2139.png"/><Relationship Id="rId380" Type="http://schemas.openxmlformats.org/officeDocument/2006/relationships/customXml" Target="../ink/ink2565.xml"/><Relationship Id="rId436" Type="http://schemas.openxmlformats.org/officeDocument/2006/relationships/customXml" Target="../ink/ink2593.xml"/><Relationship Id="rId601" Type="http://schemas.openxmlformats.org/officeDocument/2006/relationships/customXml" Target="../ink/ink2677.xml"/><Relationship Id="rId643" Type="http://schemas.openxmlformats.org/officeDocument/2006/relationships/customXml" Target="../ink/ink2698.xml"/><Relationship Id="rId240" Type="http://schemas.openxmlformats.org/officeDocument/2006/relationships/customXml" Target="../ink/ink2494.xml"/><Relationship Id="rId478" Type="http://schemas.openxmlformats.org/officeDocument/2006/relationships/image" Target="../media/image2262.png"/><Relationship Id="rId685" Type="http://schemas.openxmlformats.org/officeDocument/2006/relationships/image" Target="../media/image2364.png"/><Relationship Id="rId35" Type="http://schemas.openxmlformats.org/officeDocument/2006/relationships/image" Target="../media/image2018.png"/><Relationship Id="rId77" Type="http://schemas.openxmlformats.org/officeDocument/2006/relationships/customXml" Target="../ink/ink2412.xml"/><Relationship Id="rId100" Type="http://schemas.openxmlformats.org/officeDocument/2006/relationships/image" Target="../media/image2075.png"/><Relationship Id="rId282" Type="http://schemas.openxmlformats.org/officeDocument/2006/relationships/image" Target="../media/image2165.png"/><Relationship Id="rId338" Type="http://schemas.openxmlformats.org/officeDocument/2006/relationships/image" Target="../media/image2193.png"/><Relationship Id="rId503" Type="http://schemas.openxmlformats.org/officeDocument/2006/relationships/image" Target="../media/image2274.png"/><Relationship Id="rId545" Type="http://schemas.openxmlformats.org/officeDocument/2006/relationships/customXml" Target="../ink/ink2649.xml"/><Relationship Id="rId587" Type="http://schemas.openxmlformats.org/officeDocument/2006/relationships/customXml" Target="../ink/ink2670.xml"/><Relationship Id="rId710" Type="http://schemas.openxmlformats.org/officeDocument/2006/relationships/customXml" Target="../ink/ink2732.xml"/><Relationship Id="rId752" Type="http://schemas.openxmlformats.org/officeDocument/2006/relationships/customXml" Target="../ink/ink2753.xml"/><Relationship Id="rId8" Type="http://schemas.openxmlformats.org/officeDocument/2006/relationships/customXml" Target="../ink/ink2377.xml"/><Relationship Id="rId142" Type="http://schemas.openxmlformats.org/officeDocument/2006/relationships/customXml" Target="../ink/ink2445.xml"/><Relationship Id="rId184" Type="http://schemas.openxmlformats.org/officeDocument/2006/relationships/customXml" Target="../ink/ink2466.xml"/><Relationship Id="rId391" Type="http://schemas.openxmlformats.org/officeDocument/2006/relationships/image" Target="../media/image2219.png"/><Relationship Id="rId405" Type="http://schemas.openxmlformats.org/officeDocument/2006/relationships/image" Target="../media/image2226.png"/><Relationship Id="rId447" Type="http://schemas.openxmlformats.org/officeDocument/2006/relationships/image" Target="../media/image2247.png"/><Relationship Id="rId612" Type="http://schemas.openxmlformats.org/officeDocument/2006/relationships/image" Target="../media/image2328.png"/><Relationship Id="rId794" Type="http://schemas.openxmlformats.org/officeDocument/2006/relationships/image" Target="../media/image2418.png"/><Relationship Id="rId251" Type="http://schemas.openxmlformats.org/officeDocument/2006/relationships/customXml" Target="../ink/ink2500.xml"/><Relationship Id="rId489" Type="http://schemas.openxmlformats.org/officeDocument/2006/relationships/customXml" Target="../ink/ink2620.xml"/><Relationship Id="rId654" Type="http://schemas.openxmlformats.org/officeDocument/2006/relationships/customXml" Target="../ink/ink2704.xml"/><Relationship Id="rId696" Type="http://schemas.openxmlformats.org/officeDocument/2006/relationships/customXml" Target="../ink/ink2725.xml"/><Relationship Id="rId46" Type="http://schemas.openxmlformats.org/officeDocument/2006/relationships/customXml" Target="../ink/ink2396.xml"/><Relationship Id="rId293" Type="http://schemas.openxmlformats.org/officeDocument/2006/relationships/customXml" Target="../ink/ink2521.xml"/><Relationship Id="rId307" Type="http://schemas.openxmlformats.org/officeDocument/2006/relationships/customXml" Target="../ink/ink2528.xml"/><Relationship Id="rId349" Type="http://schemas.openxmlformats.org/officeDocument/2006/relationships/customXml" Target="../ink/ink2549.xml"/><Relationship Id="rId514" Type="http://schemas.openxmlformats.org/officeDocument/2006/relationships/customXml" Target="../ink/ink2633.xml"/><Relationship Id="rId556" Type="http://schemas.openxmlformats.org/officeDocument/2006/relationships/image" Target="../media/image2300.png"/><Relationship Id="rId721" Type="http://schemas.openxmlformats.org/officeDocument/2006/relationships/image" Target="../media/image2382.png"/><Relationship Id="rId763" Type="http://schemas.openxmlformats.org/officeDocument/2006/relationships/image" Target="../media/image2403.png"/><Relationship Id="rId88" Type="http://schemas.openxmlformats.org/officeDocument/2006/relationships/image" Target="../media/image2069.png"/><Relationship Id="rId111" Type="http://schemas.openxmlformats.org/officeDocument/2006/relationships/customXml" Target="../ink/ink2429.xml"/><Relationship Id="rId153" Type="http://schemas.openxmlformats.org/officeDocument/2006/relationships/image" Target="../media/image2101.png"/><Relationship Id="rId195" Type="http://schemas.openxmlformats.org/officeDocument/2006/relationships/image" Target="../media/image2122.png"/><Relationship Id="rId209" Type="http://schemas.openxmlformats.org/officeDocument/2006/relationships/image" Target="../media/image2129.png"/><Relationship Id="rId360" Type="http://schemas.openxmlformats.org/officeDocument/2006/relationships/image" Target="../media/image2204.png"/><Relationship Id="rId416" Type="http://schemas.openxmlformats.org/officeDocument/2006/relationships/customXml" Target="../ink/ink2583.xml"/><Relationship Id="rId598" Type="http://schemas.openxmlformats.org/officeDocument/2006/relationships/image" Target="../media/image2321.png"/><Relationship Id="rId220" Type="http://schemas.openxmlformats.org/officeDocument/2006/relationships/customXml" Target="../ink/ink2484.xml"/><Relationship Id="rId458" Type="http://schemas.openxmlformats.org/officeDocument/2006/relationships/customXml" Target="../ink/ink2604.xml"/><Relationship Id="rId623" Type="http://schemas.openxmlformats.org/officeDocument/2006/relationships/customXml" Target="../ink/ink2688.xml"/><Relationship Id="rId665" Type="http://schemas.openxmlformats.org/officeDocument/2006/relationships/image" Target="../media/image2354.png"/><Relationship Id="rId15" Type="http://schemas.openxmlformats.org/officeDocument/2006/relationships/image" Target="../media/image2034.png"/><Relationship Id="rId57" Type="http://schemas.openxmlformats.org/officeDocument/2006/relationships/image" Target="../media/image2054.png"/><Relationship Id="rId262" Type="http://schemas.openxmlformats.org/officeDocument/2006/relationships/image" Target="../media/image2155.png"/><Relationship Id="rId318" Type="http://schemas.openxmlformats.org/officeDocument/2006/relationships/image" Target="../media/image2183.png"/><Relationship Id="rId525" Type="http://schemas.openxmlformats.org/officeDocument/2006/relationships/customXml" Target="../ink/ink2639.xml"/><Relationship Id="rId567" Type="http://schemas.openxmlformats.org/officeDocument/2006/relationships/customXml" Target="../ink/ink2660.xml"/><Relationship Id="rId732" Type="http://schemas.openxmlformats.org/officeDocument/2006/relationships/customXml" Target="../ink/ink2743.xml"/><Relationship Id="rId99" Type="http://schemas.openxmlformats.org/officeDocument/2006/relationships/customXml" Target="../ink/ink2423.xml"/><Relationship Id="rId122" Type="http://schemas.openxmlformats.org/officeDocument/2006/relationships/image" Target="../media/image2086.png"/><Relationship Id="rId164" Type="http://schemas.openxmlformats.org/officeDocument/2006/relationships/customXml" Target="../ink/ink2456.xml"/><Relationship Id="rId371" Type="http://schemas.openxmlformats.org/officeDocument/2006/relationships/customXml" Target="../ink/ink2560.xml"/><Relationship Id="rId774" Type="http://schemas.openxmlformats.org/officeDocument/2006/relationships/customXml" Target="../ink/ink2764.xml"/><Relationship Id="rId427" Type="http://schemas.openxmlformats.org/officeDocument/2006/relationships/image" Target="../media/image2237.png"/><Relationship Id="rId469" Type="http://schemas.openxmlformats.org/officeDocument/2006/relationships/customXml" Target="../ink/ink2610.xml"/><Relationship Id="rId634" Type="http://schemas.openxmlformats.org/officeDocument/2006/relationships/image" Target="../media/image2339.png"/><Relationship Id="rId676" Type="http://schemas.openxmlformats.org/officeDocument/2006/relationships/customXml" Target="../ink/ink2715.xml"/><Relationship Id="rId26" Type="http://schemas.openxmlformats.org/officeDocument/2006/relationships/customXml" Target="../ink/ink2386.xml"/><Relationship Id="rId231" Type="http://schemas.openxmlformats.org/officeDocument/2006/relationships/image" Target="../media/image2140.png"/><Relationship Id="rId273" Type="http://schemas.openxmlformats.org/officeDocument/2006/relationships/customXml" Target="../ink/ink2511.xml"/><Relationship Id="rId329" Type="http://schemas.openxmlformats.org/officeDocument/2006/relationships/customXml" Target="../ink/ink2539.xml"/><Relationship Id="rId480" Type="http://schemas.openxmlformats.org/officeDocument/2006/relationships/image" Target="../media/image2263.png"/><Relationship Id="rId536" Type="http://schemas.openxmlformats.org/officeDocument/2006/relationships/image" Target="../media/image2290.png"/><Relationship Id="rId701" Type="http://schemas.openxmlformats.org/officeDocument/2006/relationships/image" Target="../media/image2372.png"/><Relationship Id="rId68" Type="http://schemas.openxmlformats.org/officeDocument/2006/relationships/customXml" Target="../ink/ink2407.xml"/><Relationship Id="rId133" Type="http://schemas.openxmlformats.org/officeDocument/2006/relationships/image" Target="../media/image2091.png"/><Relationship Id="rId175" Type="http://schemas.openxmlformats.org/officeDocument/2006/relationships/image" Target="../media/image2112.png"/><Relationship Id="rId340" Type="http://schemas.openxmlformats.org/officeDocument/2006/relationships/image" Target="../media/image2194.png"/><Relationship Id="rId578" Type="http://schemas.openxmlformats.org/officeDocument/2006/relationships/image" Target="../media/image2311.png"/><Relationship Id="rId743" Type="http://schemas.openxmlformats.org/officeDocument/2006/relationships/image" Target="../media/image2393.png"/><Relationship Id="rId785" Type="http://schemas.openxmlformats.org/officeDocument/2006/relationships/image" Target="../media/image2414.png"/><Relationship Id="rId200" Type="http://schemas.openxmlformats.org/officeDocument/2006/relationships/customXml" Target="../ink/ink2474.xml"/><Relationship Id="rId382" Type="http://schemas.openxmlformats.org/officeDocument/2006/relationships/customXml" Target="../ink/ink2566.xml"/><Relationship Id="rId438" Type="http://schemas.openxmlformats.org/officeDocument/2006/relationships/customXml" Target="../ink/ink2594.xml"/><Relationship Id="rId603" Type="http://schemas.openxmlformats.org/officeDocument/2006/relationships/customXml" Target="../ink/ink2678.xml"/><Relationship Id="rId645" Type="http://schemas.openxmlformats.org/officeDocument/2006/relationships/customXml" Target="../ink/ink2699.xml"/><Relationship Id="rId687" Type="http://schemas.openxmlformats.org/officeDocument/2006/relationships/image" Target="../media/image2365.png"/><Relationship Id="rId242" Type="http://schemas.openxmlformats.org/officeDocument/2006/relationships/customXml" Target="../ink/ink2495.xml"/><Relationship Id="rId284" Type="http://schemas.openxmlformats.org/officeDocument/2006/relationships/image" Target="../media/image2166.png"/><Relationship Id="rId491" Type="http://schemas.openxmlformats.org/officeDocument/2006/relationships/customXml" Target="../ink/ink2621.xml"/><Relationship Id="rId505" Type="http://schemas.openxmlformats.org/officeDocument/2006/relationships/image" Target="../media/image2275.png"/><Relationship Id="rId712" Type="http://schemas.openxmlformats.org/officeDocument/2006/relationships/customXml" Target="../ink/ink2733.xml"/><Relationship Id="rId37" Type="http://schemas.openxmlformats.org/officeDocument/2006/relationships/image" Target="../media/image2044.png"/><Relationship Id="rId79" Type="http://schemas.openxmlformats.org/officeDocument/2006/relationships/customXml" Target="../ink/ink2413.xml"/><Relationship Id="rId102" Type="http://schemas.openxmlformats.org/officeDocument/2006/relationships/image" Target="../media/image2076.png"/><Relationship Id="rId144" Type="http://schemas.openxmlformats.org/officeDocument/2006/relationships/customXml" Target="../ink/ink2446.xml"/><Relationship Id="rId547" Type="http://schemas.openxmlformats.org/officeDocument/2006/relationships/customXml" Target="../ink/ink2650.xml"/><Relationship Id="rId589" Type="http://schemas.openxmlformats.org/officeDocument/2006/relationships/customXml" Target="../ink/ink2671.xml"/><Relationship Id="rId754" Type="http://schemas.openxmlformats.org/officeDocument/2006/relationships/customXml" Target="../ink/ink2754.xml"/><Relationship Id="rId796" Type="http://schemas.openxmlformats.org/officeDocument/2006/relationships/image" Target="../media/image2419.png"/><Relationship Id="rId90" Type="http://schemas.openxmlformats.org/officeDocument/2006/relationships/image" Target="../media/image2070.png"/><Relationship Id="rId186" Type="http://schemas.openxmlformats.org/officeDocument/2006/relationships/customXml" Target="../ink/ink2467.xml"/><Relationship Id="rId351" Type="http://schemas.openxmlformats.org/officeDocument/2006/relationships/customXml" Target="../ink/ink2550.xml"/><Relationship Id="rId393" Type="http://schemas.openxmlformats.org/officeDocument/2006/relationships/image" Target="../media/image2220.png"/><Relationship Id="rId407" Type="http://schemas.openxmlformats.org/officeDocument/2006/relationships/image" Target="../media/image2227.png"/><Relationship Id="rId449" Type="http://schemas.openxmlformats.org/officeDocument/2006/relationships/image" Target="../media/image2248.png"/><Relationship Id="rId614" Type="http://schemas.openxmlformats.org/officeDocument/2006/relationships/image" Target="../media/image2329.png"/><Relationship Id="rId656" Type="http://schemas.openxmlformats.org/officeDocument/2006/relationships/customXml" Target="../ink/ink2705.xml"/><Relationship Id="rId211" Type="http://schemas.openxmlformats.org/officeDocument/2006/relationships/image" Target="../media/image2130.png"/><Relationship Id="rId253" Type="http://schemas.openxmlformats.org/officeDocument/2006/relationships/customXml" Target="../ink/ink2501.xml"/><Relationship Id="rId295" Type="http://schemas.openxmlformats.org/officeDocument/2006/relationships/customXml" Target="../ink/ink2522.xml"/><Relationship Id="rId309" Type="http://schemas.openxmlformats.org/officeDocument/2006/relationships/customXml" Target="../ink/ink2529.xml"/><Relationship Id="rId460" Type="http://schemas.openxmlformats.org/officeDocument/2006/relationships/customXml" Target="../ink/ink2605.xml"/><Relationship Id="rId516" Type="http://schemas.openxmlformats.org/officeDocument/2006/relationships/customXml" Target="../ink/ink2634.xml"/><Relationship Id="rId698" Type="http://schemas.openxmlformats.org/officeDocument/2006/relationships/customXml" Target="../ink/ink2726.xml"/><Relationship Id="rId48" Type="http://schemas.openxmlformats.org/officeDocument/2006/relationships/customXml" Target="../ink/ink2397.xml"/><Relationship Id="rId113" Type="http://schemas.openxmlformats.org/officeDocument/2006/relationships/customXml" Target="../ink/ink2430.xml"/><Relationship Id="rId320" Type="http://schemas.openxmlformats.org/officeDocument/2006/relationships/image" Target="../media/image2184.png"/><Relationship Id="rId558" Type="http://schemas.openxmlformats.org/officeDocument/2006/relationships/image" Target="../media/image2301.png"/><Relationship Id="rId723" Type="http://schemas.openxmlformats.org/officeDocument/2006/relationships/image" Target="../media/image2383.png"/><Relationship Id="rId765" Type="http://schemas.openxmlformats.org/officeDocument/2006/relationships/image" Target="../media/image2404.png"/><Relationship Id="rId155" Type="http://schemas.openxmlformats.org/officeDocument/2006/relationships/image" Target="../media/image2102.png"/><Relationship Id="rId197" Type="http://schemas.openxmlformats.org/officeDocument/2006/relationships/image" Target="../media/image2123.png"/><Relationship Id="rId362" Type="http://schemas.openxmlformats.org/officeDocument/2006/relationships/image" Target="../media/image2205.png"/><Relationship Id="rId418" Type="http://schemas.openxmlformats.org/officeDocument/2006/relationships/customXml" Target="../ink/ink2584.xml"/><Relationship Id="rId625" Type="http://schemas.openxmlformats.org/officeDocument/2006/relationships/customXml" Target="../ink/ink2689.xml"/><Relationship Id="rId222" Type="http://schemas.openxmlformats.org/officeDocument/2006/relationships/customXml" Target="../ink/ink2485.xml"/><Relationship Id="rId264" Type="http://schemas.openxmlformats.org/officeDocument/2006/relationships/image" Target="../media/image2156.png"/><Relationship Id="rId471" Type="http://schemas.openxmlformats.org/officeDocument/2006/relationships/customXml" Target="../ink/ink2611.xml"/><Relationship Id="rId667" Type="http://schemas.openxmlformats.org/officeDocument/2006/relationships/image" Target="../media/image2355.png"/><Relationship Id="rId17" Type="http://schemas.openxmlformats.org/officeDocument/2006/relationships/image" Target="../media/image2035.png"/><Relationship Id="rId59" Type="http://schemas.openxmlformats.org/officeDocument/2006/relationships/image" Target="../media/image2055.png"/><Relationship Id="rId124" Type="http://schemas.openxmlformats.org/officeDocument/2006/relationships/customXml" Target="../ink/ink2436.xml"/><Relationship Id="rId527" Type="http://schemas.openxmlformats.org/officeDocument/2006/relationships/customXml" Target="../ink/ink2640.xml"/><Relationship Id="rId569" Type="http://schemas.openxmlformats.org/officeDocument/2006/relationships/customXml" Target="../ink/ink2661.xml"/><Relationship Id="rId734" Type="http://schemas.openxmlformats.org/officeDocument/2006/relationships/customXml" Target="../ink/ink2744.xml"/><Relationship Id="rId776" Type="http://schemas.openxmlformats.org/officeDocument/2006/relationships/customXml" Target="../ink/ink2765.xml"/><Relationship Id="rId70" Type="http://schemas.openxmlformats.org/officeDocument/2006/relationships/customXml" Target="../ink/ink2408.xml"/><Relationship Id="rId166" Type="http://schemas.openxmlformats.org/officeDocument/2006/relationships/customXml" Target="../ink/ink2457.xml"/><Relationship Id="rId331" Type="http://schemas.openxmlformats.org/officeDocument/2006/relationships/customXml" Target="../ink/ink2540.xml"/><Relationship Id="rId373" Type="http://schemas.openxmlformats.org/officeDocument/2006/relationships/customXml" Target="../ink/ink2561.xml"/><Relationship Id="rId429" Type="http://schemas.openxmlformats.org/officeDocument/2006/relationships/image" Target="../media/image2238.png"/><Relationship Id="rId580" Type="http://schemas.openxmlformats.org/officeDocument/2006/relationships/image" Target="../media/image2312.png"/><Relationship Id="rId636" Type="http://schemas.openxmlformats.org/officeDocument/2006/relationships/image" Target="../media/image2340.png"/><Relationship Id="rId801" Type="http://schemas.openxmlformats.org/officeDocument/2006/relationships/customXml" Target="../ink/ink2778.xml"/><Relationship Id="rId1" Type="http://schemas.openxmlformats.org/officeDocument/2006/relationships/slideLayout" Target="../slideLayouts/slideLayout7.xml"/><Relationship Id="rId233" Type="http://schemas.openxmlformats.org/officeDocument/2006/relationships/image" Target="../media/image2141.png"/><Relationship Id="rId440" Type="http://schemas.openxmlformats.org/officeDocument/2006/relationships/customXml" Target="../ink/ink2595.xml"/><Relationship Id="rId678" Type="http://schemas.openxmlformats.org/officeDocument/2006/relationships/customXml" Target="../ink/ink2716.xml"/><Relationship Id="rId28" Type="http://schemas.openxmlformats.org/officeDocument/2006/relationships/customXml" Target="../ink/ink2387.xml"/><Relationship Id="rId275" Type="http://schemas.openxmlformats.org/officeDocument/2006/relationships/customXml" Target="../ink/ink2512.xml"/><Relationship Id="rId300" Type="http://schemas.openxmlformats.org/officeDocument/2006/relationships/image" Target="../media/image2174.png"/><Relationship Id="rId482" Type="http://schemas.openxmlformats.org/officeDocument/2006/relationships/image" Target="../media/image2264.png"/><Relationship Id="rId538" Type="http://schemas.openxmlformats.org/officeDocument/2006/relationships/image" Target="../media/image2291.png"/><Relationship Id="rId703" Type="http://schemas.openxmlformats.org/officeDocument/2006/relationships/image" Target="../media/image2373.png"/><Relationship Id="rId745" Type="http://schemas.openxmlformats.org/officeDocument/2006/relationships/image" Target="../media/image2394.png"/><Relationship Id="rId81" Type="http://schemas.openxmlformats.org/officeDocument/2006/relationships/customXml" Target="../ink/ink2414.xml"/><Relationship Id="rId135" Type="http://schemas.openxmlformats.org/officeDocument/2006/relationships/image" Target="../media/image2092.png"/><Relationship Id="rId177" Type="http://schemas.openxmlformats.org/officeDocument/2006/relationships/image" Target="../media/image2113.png"/><Relationship Id="rId342" Type="http://schemas.openxmlformats.org/officeDocument/2006/relationships/image" Target="../media/image2195.png"/><Relationship Id="rId384" Type="http://schemas.openxmlformats.org/officeDocument/2006/relationships/customXml" Target="../ink/ink2567.xml"/><Relationship Id="rId591" Type="http://schemas.openxmlformats.org/officeDocument/2006/relationships/customXml" Target="../ink/ink2672.xml"/><Relationship Id="rId605" Type="http://schemas.openxmlformats.org/officeDocument/2006/relationships/customXml" Target="../ink/ink2679.xml"/><Relationship Id="rId787" Type="http://schemas.openxmlformats.org/officeDocument/2006/relationships/customXml" Target="../ink/ink2771.xml"/><Relationship Id="rId202" Type="http://schemas.openxmlformats.org/officeDocument/2006/relationships/customXml" Target="../ink/ink2475.xml"/><Relationship Id="rId244" Type="http://schemas.openxmlformats.org/officeDocument/2006/relationships/image" Target="../media/image2146.png"/><Relationship Id="rId647" Type="http://schemas.openxmlformats.org/officeDocument/2006/relationships/image" Target="../media/image2345.png"/><Relationship Id="rId689" Type="http://schemas.openxmlformats.org/officeDocument/2006/relationships/image" Target="../media/image2366.png"/><Relationship Id="rId39" Type="http://schemas.openxmlformats.org/officeDocument/2006/relationships/image" Target="../media/image2045.png"/><Relationship Id="rId286" Type="http://schemas.openxmlformats.org/officeDocument/2006/relationships/image" Target="../media/image2167.png"/><Relationship Id="rId451" Type="http://schemas.openxmlformats.org/officeDocument/2006/relationships/image" Target="../media/image2249.png"/><Relationship Id="rId493" Type="http://schemas.openxmlformats.org/officeDocument/2006/relationships/customXml" Target="../ink/ink2622.xml"/><Relationship Id="rId507" Type="http://schemas.openxmlformats.org/officeDocument/2006/relationships/image" Target="../media/image2276.png"/><Relationship Id="rId549" Type="http://schemas.openxmlformats.org/officeDocument/2006/relationships/customXml" Target="../ink/ink2651.xml"/><Relationship Id="rId714" Type="http://schemas.openxmlformats.org/officeDocument/2006/relationships/customXml" Target="../ink/ink2734.xml"/><Relationship Id="rId756" Type="http://schemas.openxmlformats.org/officeDocument/2006/relationships/customXml" Target="../ink/ink2755.xml"/><Relationship Id="rId50" Type="http://schemas.openxmlformats.org/officeDocument/2006/relationships/customXml" Target="../ink/ink2398.xml"/><Relationship Id="rId104" Type="http://schemas.openxmlformats.org/officeDocument/2006/relationships/image" Target="../media/image2077.png"/><Relationship Id="rId146" Type="http://schemas.openxmlformats.org/officeDocument/2006/relationships/customXml" Target="../ink/ink2447.xml"/><Relationship Id="rId188" Type="http://schemas.openxmlformats.org/officeDocument/2006/relationships/customXml" Target="../ink/ink2468.xml"/><Relationship Id="rId311" Type="http://schemas.openxmlformats.org/officeDocument/2006/relationships/customXml" Target="../ink/ink2530.xml"/><Relationship Id="rId353" Type="http://schemas.openxmlformats.org/officeDocument/2006/relationships/customXml" Target="../ink/ink2551.xml"/><Relationship Id="rId395" Type="http://schemas.openxmlformats.org/officeDocument/2006/relationships/image" Target="../media/image2221.png"/><Relationship Id="rId409" Type="http://schemas.openxmlformats.org/officeDocument/2006/relationships/image" Target="../media/image2228.png"/><Relationship Id="rId560" Type="http://schemas.openxmlformats.org/officeDocument/2006/relationships/image" Target="../media/image2302.png"/><Relationship Id="rId798" Type="http://schemas.openxmlformats.org/officeDocument/2006/relationships/image" Target="../media/image2420.png"/><Relationship Id="rId92" Type="http://schemas.openxmlformats.org/officeDocument/2006/relationships/image" Target="../media/image2071.png"/><Relationship Id="rId213" Type="http://schemas.openxmlformats.org/officeDocument/2006/relationships/image" Target="../media/image2131.png"/><Relationship Id="rId420" Type="http://schemas.openxmlformats.org/officeDocument/2006/relationships/customXml" Target="../ink/ink2585.xml"/><Relationship Id="rId616" Type="http://schemas.openxmlformats.org/officeDocument/2006/relationships/image" Target="../media/image2330.png"/><Relationship Id="rId658" Type="http://schemas.openxmlformats.org/officeDocument/2006/relationships/customXml" Target="../ink/ink2706.xml"/><Relationship Id="rId255" Type="http://schemas.openxmlformats.org/officeDocument/2006/relationships/customXml" Target="../ink/ink2502.xml"/><Relationship Id="rId297" Type="http://schemas.openxmlformats.org/officeDocument/2006/relationships/customXml" Target="../ink/ink2523.xml"/><Relationship Id="rId462" Type="http://schemas.openxmlformats.org/officeDocument/2006/relationships/customXml" Target="../ink/ink2606.xml"/><Relationship Id="rId518" Type="http://schemas.openxmlformats.org/officeDocument/2006/relationships/customXml" Target="../ink/ink2635.xml"/><Relationship Id="rId725" Type="http://schemas.openxmlformats.org/officeDocument/2006/relationships/image" Target="../media/image2384.png"/><Relationship Id="rId115" Type="http://schemas.openxmlformats.org/officeDocument/2006/relationships/customXml" Target="../ink/ink2431.xml"/><Relationship Id="rId157" Type="http://schemas.openxmlformats.org/officeDocument/2006/relationships/image" Target="../media/image2103.png"/><Relationship Id="rId322" Type="http://schemas.openxmlformats.org/officeDocument/2006/relationships/image" Target="../media/image2185.png"/><Relationship Id="rId364" Type="http://schemas.openxmlformats.org/officeDocument/2006/relationships/image" Target="../media/image2206.png"/><Relationship Id="rId767" Type="http://schemas.openxmlformats.org/officeDocument/2006/relationships/image" Target="../media/image2405.png"/><Relationship Id="rId61" Type="http://schemas.openxmlformats.org/officeDocument/2006/relationships/image" Target="../media/image2056.png"/><Relationship Id="rId199" Type="http://schemas.openxmlformats.org/officeDocument/2006/relationships/image" Target="../media/image2124.png"/><Relationship Id="rId571" Type="http://schemas.openxmlformats.org/officeDocument/2006/relationships/customXml" Target="../ink/ink2662.xml"/><Relationship Id="rId627" Type="http://schemas.openxmlformats.org/officeDocument/2006/relationships/customXml" Target="../ink/ink2690.xml"/><Relationship Id="rId669" Type="http://schemas.openxmlformats.org/officeDocument/2006/relationships/image" Target="../media/image2356.png"/><Relationship Id="rId19" Type="http://schemas.openxmlformats.org/officeDocument/2006/relationships/image" Target="../media/image2036.png"/><Relationship Id="rId224" Type="http://schemas.openxmlformats.org/officeDocument/2006/relationships/customXml" Target="../ink/ink2486.xml"/><Relationship Id="rId266" Type="http://schemas.openxmlformats.org/officeDocument/2006/relationships/image" Target="../media/image2157.png"/><Relationship Id="rId431" Type="http://schemas.openxmlformats.org/officeDocument/2006/relationships/image" Target="../media/image2239.png"/><Relationship Id="rId473" Type="http://schemas.openxmlformats.org/officeDocument/2006/relationships/customXml" Target="../ink/ink2612.xml"/><Relationship Id="rId529" Type="http://schemas.openxmlformats.org/officeDocument/2006/relationships/customXml" Target="../ink/ink2641.xml"/><Relationship Id="rId680" Type="http://schemas.openxmlformats.org/officeDocument/2006/relationships/customXml" Target="../ink/ink2717.xml"/><Relationship Id="rId736" Type="http://schemas.openxmlformats.org/officeDocument/2006/relationships/customXml" Target="../ink/ink2745.xml"/><Relationship Id="rId30" Type="http://schemas.openxmlformats.org/officeDocument/2006/relationships/customXml" Target="../ink/ink2388.xml"/><Relationship Id="rId126" Type="http://schemas.openxmlformats.org/officeDocument/2006/relationships/customXml" Target="../ink/ink2437.xml"/><Relationship Id="rId168" Type="http://schemas.openxmlformats.org/officeDocument/2006/relationships/customXml" Target="../ink/ink2458.xml"/><Relationship Id="rId333" Type="http://schemas.openxmlformats.org/officeDocument/2006/relationships/customXml" Target="../ink/ink2541.xml"/><Relationship Id="rId540" Type="http://schemas.openxmlformats.org/officeDocument/2006/relationships/image" Target="../media/image2292.png"/><Relationship Id="rId778" Type="http://schemas.openxmlformats.org/officeDocument/2006/relationships/customXml" Target="../ink/ink2766.xml"/><Relationship Id="rId72" Type="http://schemas.openxmlformats.org/officeDocument/2006/relationships/customXml" Target="../ink/ink2409.xml"/><Relationship Id="rId375" Type="http://schemas.openxmlformats.org/officeDocument/2006/relationships/customXml" Target="../ink/ink2562.xml"/><Relationship Id="rId582" Type="http://schemas.openxmlformats.org/officeDocument/2006/relationships/image" Target="../media/image2313.png"/><Relationship Id="rId638" Type="http://schemas.openxmlformats.org/officeDocument/2006/relationships/image" Target="../media/image2341.png"/><Relationship Id="rId803" Type="http://schemas.openxmlformats.org/officeDocument/2006/relationships/customXml" Target="../ink/ink2779.xml"/><Relationship Id="rId3" Type="http://schemas.openxmlformats.org/officeDocument/2006/relationships/image" Target="../media/image2028.png"/><Relationship Id="rId235" Type="http://schemas.openxmlformats.org/officeDocument/2006/relationships/image" Target="../media/image2142.png"/><Relationship Id="rId277" Type="http://schemas.openxmlformats.org/officeDocument/2006/relationships/customXml" Target="../ink/ink2513.xml"/><Relationship Id="rId400" Type="http://schemas.openxmlformats.org/officeDocument/2006/relationships/customXml" Target="../ink/ink2575.xml"/><Relationship Id="rId442" Type="http://schemas.openxmlformats.org/officeDocument/2006/relationships/customXml" Target="../ink/ink2596.xml"/><Relationship Id="rId484" Type="http://schemas.openxmlformats.org/officeDocument/2006/relationships/image" Target="../media/image2265.png"/><Relationship Id="rId705" Type="http://schemas.openxmlformats.org/officeDocument/2006/relationships/image" Target="../media/image2374.png"/><Relationship Id="rId137" Type="http://schemas.openxmlformats.org/officeDocument/2006/relationships/image" Target="../media/image2093.png"/><Relationship Id="rId302" Type="http://schemas.openxmlformats.org/officeDocument/2006/relationships/image" Target="../media/image2175.png"/><Relationship Id="rId344" Type="http://schemas.openxmlformats.org/officeDocument/2006/relationships/image" Target="../media/image2196.png"/><Relationship Id="rId691" Type="http://schemas.openxmlformats.org/officeDocument/2006/relationships/image" Target="../media/image2367.png"/><Relationship Id="rId747" Type="http://schemas.openxmlformats.org/officeDocument/2006/relationships/image" Target="../media/image2395.png"/><Relationship Id="rId789" Type="http://schemas.openxmlformats.org/officeDocument/2006/relationships/customXml" Target="../ink/ink2772.xml"/><Relationship Id="rId41" Type="http://schemas.openxmlformats.org/officeDocument/2006/relationships/image" Target="../media/image2046.png"/><Relationship Id="rId83" Type="http://schemas.openxmlformats.org/officeDocument/2006/relationships/customXml" Target="../ink/ink2415.xml"/><Relationship Id="rId179" Type="http://schemas.openxmlformats.org/officeDocument/2006/relationships/image" Target="../media/image2114.png"/><Relationship Id="rId386" Type="http://schemas.openxmlformats.org/officeDocument/2006/relationships/customXml" Target="../ink/ink2568.xml"/><Relationship Id="rId551" Type="http://schemas.openxmlformats.org/officeDocument/2006/relationships/customXml" Target="../ink/ink2652.xml"/><Relationship Id="rId593" Type="http://schemas.openxmlformats.org/officeDocument/2006/relationships/customXml" Target="../ink/ink2673.xml"/><Relationship Id="rId607" Type="http://schemas.openxmlformats.org/officeDocument/2006/relationships/customXml" Target="../ink/ink2680.xml"/><Relationship Id="rId649" Type="http://schemas.openxmlformats.org/officeDocument/2006/relationships/image" Target="../media/image2346.png"/><Relationship Id="rId190" Type="http://schemas.openxmlformats.org/officeDocument/2006/relationships/customXml" Target="../ink/ink2469.xml"/><Relationship Id="rId204" Type="http://schemas.openxmlformats.org/officeDocument/2006/relationships/customXml" Target="../ink/ink2476.xml"/><Relationship Id="rId246" Type="http://schemas.openxmlformats.org/officeDocument/2006/relationships/image" Target="../media/image2147.png"/><Relationship Id="rId288" Type="http://schemas.openxmlformats.org/officeDocument/2006/relationships/image" Target="../media/image2168.png"/><Relationship Id="rId411" Type="http://schemas.openxmlformats.org/officeDocument/2006/relationships/image" Target="../media/image2229.png"/><Relationship Id="rId453" Type="http://schemas.openxmlformats.org/officeDocument/2006/relationships/image" Target="../media/image2250.png"/><Relationship Id="rId509" Type="http://schemas.openxmlformats.org/officeDocument/2006/relationships/image" Target="../media/image2277.png"/><Relationship Id="rId660" Type="http://schemas.openxmlformats.org/officeDocument/2006/relationships/customXml" Target="../ink/ink2707.xml"/><Relationship Id="rId106" Type="http://schemas.openxmlformats.org/officeDocument/2006/relationships/image" Target="../media/image2078.png"/><Relationship Id="rId313" Type="http://schemas.openxmlformats.org/officeDocument/2006/relationships/customXml" Target="../ink/ink2531.xml"/><Relationship Id="rId495" Type="http://schemas.openxmlformats.org/officeDocument/2006/relationships/customXml" Target="../ink/ink2623.xml"/><Relationship Id="rId716" Type="http://schemas.openxmlformats.org/officeDocument/2006/relationships/customXml" Target="../ink/ink2735.xml"/><Relationship Id="rId758" Type="http://schemas.openxmlformats.org/officeDocument/2006/relationships/customXml" Target="../ink/ink2756.xml"/><Relationship Id="rId10" Type="http://schemas.openxmlformats.org/officeDocument/2006/relationships/customXml" Target="../ink/ink2378.xml"/><Relationship Id="rId52" Type="http://schemas.openxmlformats.org/officeDocument/2006/relationships/customXml" Target="../ink/ink2399.xml"/><Relationship Id="rId94" Type="http://schemas.openxmlformats.org/officeDocument/2006/relationships/image" Target="../media/image2072.png"/><Relationship Id="rId148" Type="http://schemas.openxmlformats.org/officeDocument/2006/relationships/customXml" Target="../ink/ink2448.xml"/><Relationship Id="rId355" Type="http://schemas.openxmlformats.org/officeDocument/2006/relationships/customXml" Target="../ink/ink2552.xml"/><Relationship Id="rId397" Type="http://schemas.openxmlformats.org/officeDocument/2006/relationships/image" Target="../media/image2222.png"/><Relationship Id="rId520" Type="http://schemas.openxmlformats.org/officeDocument/2006/relationships/image" Target="../media/image2282.png"/><Relationship Id="rId562" Type="http://schemas.openxmlformats.org/officeDocument/2006/relationships/image" Target="../media/image2303.png"/><Relationship Id="rId618" Type="http://schemas.openxmlformats.org/officeDocument/2006/relationships/image" Target="../media/image2331.png"/><Relationship Id="rId215" Type="http://schemas.openxmlformats.org/officeDocument/2006/relationships/image" Target="../media/image2132.png"/><Relationship Id="rId257" Type="http://schemas.openxmlformats.org/officeDocument/2006/relationships/customXml" Target="../ink/ink2503.xml"/><Relationship Id="rId422" Type="http://schemas.openxmlformats.org/officeDocument/2006/relationships/customXml" Target="../ink/ink2586.xml"/><Relationship Id="rId464" Type="http://schemas.openxmlformats.org/officeDocument/2006/relationships/customXml" Target="../ink/ink2607.xml"/><Relationship Id="rId299" Type="http://schemas.openxmlformats.org/officeDocument/2006/relationships/customXml" Target="../ink/ink2524.xml"/><Relationship Id="rId727" Type="http://schemas.openxmlformats.org/officeDocument/2006/relationships/image" Target="../media/image2385.png"/><Relationship Id="rId63" Type="http://schemas.openxmlformats.org/officeDocument/2006/relationships/image" Target="../media/image2057.png"/><Relationship Id="rId159" Type="http://schemas.openxmlformats.org/officeDocument/2006/relationships/image" Target="../media/image2104.png"/><Relationship Id="rId366" Type="http://schemas.openxmlformats.org/officeDocument/2006/relationships/image" Target="../media/image2207.png"/><Relationship Id="rId573" Type="http://schemas.openxmlformats.org/officeDocument/2006/relationships/customXml" Target="../ink/ink2663.xml"/><Relationship Id="rId780" Type="http://schemas.openxmlformats.org/officeDocument/2006/relationships/customXml" Target="../ink/ink2767.xml"/><Relationship Id="rId226" Type="http://schemas.openxmlformats.org/officeDocument/2006/relationships/customXml" Target="../ink/ink2487.xml"/><Relationship Id="rId433" Type="http://schemas.openxmlformats.org/officeDocument/2006/relationships/image" Target="../media/image2240.png"/><Relationship Id="rId640" Type="http://schemas.openxmlformats.org/officeDocument/2006/relationships/image" Target="../media/image2342.png"/><Relationship Id="rId738" Type="http://schemas.openxmlformats.org/officeDocument/2006/relationships/customXml" Target="../ink/ink2746.xml"/><Relationship Id="rId74" Type="http://schemas.openxmlformats.org/officeDocument/2006/relationships/customXml" Target="../ink/ink2410.xml"/><Relationship Id="rId377" Type="http://schemas.openxmlformats.org/officeDocument/2006/relationships/image" Target="../media/image2212.png"/><Relationship Id="rId500" Type="http://schemas.openxmlformats.org/officeDocument/2006/relationships/customXml" Target="../ink/ink2626.xml"/><Relationship Id="rId584" Type="http://schemas.openxmlformats.org/officeDocument/2006/relationships/image" Target="../media/image2314.png"/><Relationship Id="rId805" Type="http://schemas.openxmlformats.org/officeDocument/2006/relationships/customXml" Target="../ink/ink2780.xml"/><Relationship Id="rId5" Type="http://schemas.openxmlformats.org/officeDocument/2006/relationships/image" Target="../media/image2029.png"/><Relationship Id="rId237" Type="http://schemas.openxmlformats.org/officeDocument/2006/relationships/image" Target="../media/image2143.png"/><Relationship Id="rId791" Type="http://schemas.openxmlformats.org/officeDocument/2006/relationships/customXml" Target="../ink/ink2773.xml"/><Relationship Id="rId444" Type="http://schemas.openxmlformats.org/officeDocument/2006/relationships/customXml" Target="../ink/ink2597.xml"/><Relationship Id="rId651" Type="http://schemas.openxmlformats.org/officeDocument/2006/relationships/image" Target="../media/image2347.png"/><Relationship Id="rId749" Type="http://schemas.openxmlformats.org/officeDocument/2006/relationships/image" Target="../media/image2396.png"/><Relationship Id="rId290" Type="http://schemas.openxmlformats.org/officeDocument/2006/relationships/image" Target="../media/image2169.png"/><Relationship Id="rId304" Type="http://schemas.openxmlformats.org/officeDocument/2006/relationships/image" Target="../media/image2176.png"/><Relationship Id="rId388" Type="http://schemas.openxmlformats.org/officeDocument/2006/relationships/customXml" Target="../ink/ink2569.xml"/><Relationship Id="rId511" Type="http://schemas.openxmlformats.org/officeDocument/2006/relationships/image" Target="../media/image2278.png"/><Relationship Id="rId609" Type="http://schemas.openxmlformats.org/officeDocument/2006/relationships/customXml" Target="../ink/ink2681.xml"/><Relationship Id="rId85" Type="http://schemas.openxmlformats.org/officeDocument/2006/relationships/customXml" Target="../ink/ink2416.xml"/><Relationship Id="rId150" Type="http://schemas.openxmlformats.org/officeDocument/2006/relationships/customXml" Target="../ink/ink2449.xml"/><Relationship Id="rId595" Type="http://schemas.openxmlformats.org/officeDocument/2006/relationships/customXml" Target="../ink/ink2674.xml"/><Relationship Id="rId248" Type="http://schemas.openxmlformats.org/officeDocument/2006/relationships/image" Target="../media/image2148.png"/><Relationship Id="rId455" Type="http://schemas.openxmlformats.org/officeDocument/2006/relationships/image" Target="../media/image2251.png"/><Relationship Id="rId662" Type="http://schemas.openxmlformats.org/officeDocument/2006/relationships/customXml" Target="../ink/ink2708.xml"/><Relationship Id="rId12" Type="http://schemas.openxmlformats.org/officeDocument/2006/relationships/customXml" Target="../ink/ink2379.xml"/><Relationship Id="rId108" Type="http://schemas.openxmlformats.org/officeDocument/2006/relationships/image" Target="../media/image2079.png"/><Relationship Id="rId315" Type="http://schemas.openxmlformats.org/officeDocument/2006/relationships/customXml" Target="../ink/ink2532.xml"/><Relationship Id="rId522" Type="http://schemas.openxmlformats.org/officeDocument/2006/relationships/image" Target="../media/image2283.png"/><Relationship Id="rId96" Type="http://schemas.openxmlformats.org/officeDocument/2006/relationships/image" Target="../media/image2073.png"/><Relationship Id="rId161" Type="http://schemas.openxmlformats.org/officeDocument/2006/relationships/image" Target="../media/image2105.png"/><Relationship Id="rId399" Type="http://schemas.openxmlformats.org/officeDocument/2006/relationships/image" Target="../media/image2223.png"/><Relationship Id="rId259" Type="http://schemas.openxmlformats.org/officeDocument/2006/relationships/customXml" Target="../ink/ink2504.xml"/><Relationship Id="rId466" Type="http://schemas.openxmlformats.org/officeDocument/2006/relationships/customXml" Target="../ink/ink2608.xml"/><Relationship Id="rId673" Type="http://schemas.openxmlformats.org/officeDocument/2006/relationships/image" Target="../media/image2358.png"/><Relationship Id="rId23" Type="http://schemas.openxmlformats.org/officeDocument/2006/relationships/image" Target="../media/image2038.png"/><Relationship Id="rId119" Type="http://schemas.openxmlformats.org/officeDocument/2006/relationships/customXml" Target="../ink/ink2433.xml"/><Relationship Id="rId326" Type="http://schemas.openxmlformats.org/officeDocument/2006/relationships/image" Target="../media/image2187.png"/><Relationship Id="rId533" Type="http://schemas.openxmlformats.org/officeDocument/2006/relationships/customXml" Target="../ink/ink2643.xml"/><Relationship Id="rId740" Type="http://schemas.openxmlformats.org/officeDocument/2006/relationships/customXml" Target="../ink/ink2747.xml"/><Relationship Id="rId172" Type="http://schemas.openxmlformats.org/officeDocument/2006/relationships/customXml" Target="../ink/ink2460.xml"/><Relationship Id="rId477" Type="http://schemas.openxmlformats.org/officeDocument/2006/relationships/customXml" Target="../ink/ink2614.xml"/><Relationship Id="rId600" Type="http://schemas.openxmlformats.org/officeDocument/2006/relationships/image" Target="../media/image2322.png"/><Relationship Id="rId684" Type="http://schemas.openxmlformats.org/officeDocument/2006/relationships/customXml" Target="../ink/ink2719.xml"/><Relationship Id="rId337" Type="http://schemas.openxmlformats.org/officeDocument/2006/relationships/customXml" Target="../ink/ink2543.xml"/><Relationship Id="rId34" Type="http://schemas.openxmlformats.org/officeDocument/2006/relationships/customXml" Target="../ink/ink2390.xml"/><Relationship Id="rId544" Type="http://schemas.openxmlformats.org/officeDocument/2006/relationships/image" Target="../media/image2294.png"/><Relationship Id="rId751" Type="http://schemas.openxmlformats.org/officeDocument/2006/relationships/image" Target="../media/image2397.png"/><Relationship Id="rId183" Type="http://schemas.openxmlformats.org/officeDocument/2006/relationships/image" Target="../media/image2116.png"/><Relationship Id="rId390" Type="http://schemas.openxmlformats.org/officeDocument/2006/relationships/customXml" Target="../ink/ink2570.xml"/><Relationship Id="rId404" Type="http://schemas.openxmlformats.org/officeDocument/2006/relationships/customXml" Target="../ink/ink2577.xml"/><Relationship Id="rId611" Type="http://schemas.openxmlformats.org/officeDocument/2006/relationships/customXml" Target="../ink/ink2682.xml"/><Relationship Id="rId250" Type="http://schemas.openxmlformats.org/officeDocument/2006/relationships/image" Target="../media/image2149.png"/><Relationship Id="rId488" Type="http://schemas.openxmlformats.org/officeDocument/2006/relationships/image" Target="../media/image2267.png"/><Relationship Id="rId695" Type="http://schemas.openxmlformats.org/officeDocument/2006/relationships/image" Target="../media/image2369.png"/><Relationship Id="rId709" Type="http://schemas.openxmlformats.org/officeDocument/2006/relationships/image" Target="../media/image2376.png"/><Relationship Id="rId45" Type="http://schemas.openxmlformats.org/officeDocument/2006/relationships/image" Target="../media/image2048.png"/><Relationship Id="rId110" Type="http://schemas.openxmlformats.org/officeDocument/2006/relationships/image" Target="../media/image2080.png"/><Relationship Id="rId348" Type="http://schemas.openxmlformats.org/officeDocument/2006/relationships/image" Target="../media/image2198.png"/><Relationship Id="rId555" Type="http://schemas.openxmlformats.org/officeDocument/2006/relationships/customXml" Target="../ink/ink2654.xml"/><Relationship Id="rId762" Type="http://schemas.openxmlformats.org/officeDocument/2006/relationships/customXml" Target="../ink/ink2758.xml"/><Relationship Id="rId194" Type="http://schemas.openxmlformats.org/officeDocument/2006/relationships/customXml" Target="../ink/ink2471.xml"/><Relationship Id="rId208" Type="http://schemas.openxmlformats.org/officeDocument/2006/relationships/customXml" Target="../ink/ink2478.xml"/><Relationship Id="rId415" Type="http://schemas.openxmlformats.org/officeDocument/2006/relationships/image" Target="../media/image2231.png"/><Relationship Id="rId622" Type="http://schemas.openxmlformats.org/officeDocument/2006/relationships/image" Target="../media/image2333.png"/><Relationship Id="rId261" Type="http://schemas.openxmlformats.org/officeDocument/2006/relationships/customXml" Target="../ink/ink2505.xml"/><Relationship Id="rId499" Type="http://schemas.openxmlformats.org/officeDocument/2006/relationships/image" Target="../media/image2272.png"/><Relationship Id="rId56" Type="http://schemas.openxmlformats.org/officeDocument/2006/relationships/customXml" Target="../ink/ink2401.xml"/><Relationship Id="rId359" Type="http://schemas.openxmlformats.org/officeDocument/2006/relationships/customXml" Target="../ink/ink2554.xml"/><Relationship Id="rId566" Type="http://schemas.openxmlformats.org/officeDocument/2006/relationships/image" Target="../media/image2305.png"/><Relationship Id="rId773" Type="http://schemas.openxmlformats.org/officeDocument/2006/relationships/image" Target="../media/image2408.png"/><Relationship Id="rId121" Type="http://schemas.openxmlformats.org/officeDocument/2006/relationships/customXml" Target="../ink/ink2434.xml"/><Relationship Id="rId219" Type="http://schemas.openxmlformats.org/officeDocument/2006/relationships/image" Target="../media/image2134.png"/><Relationship Id="rId426" Type="http://schemas.openxmlformats.org/officeDocument/2006/relationships/customXml" Target="../ink/ink2588.xml"/><Relationship Id="rId633" Type="http://schemas.openxmlformats.org/officeDocument/2006/relationships/customXml" Target="../ink/ink2693.xml"/><Relationship Id="rId67" Type="http://schemas.openxmlformats.org/officeDocument/2006/relationships/image" Target="../media/image2059.png"/><Relationship Id="rId272" Type="http://schemas.openxmlformats.org/officeDocument/2006/relationships/image" Target="../media/image2160.png"/><Relationship Id="rId577" Type="http://schemas.openxmlformats.org/officeDocument/2006/relationships/customXml" Target="../ink/ink2665.xml"/><Relationship Id="rId700" Type="http://schemas.openxmlformats.org/officeDocument/2006/relationships/customXml" Target="../ink/ink2727.xml"/><Relationship Id="rId132" Type="http://schemas.openxmlformats.org/officeDocument/2006/relationships/customXml" Target="../ink/ink2440.xml"/><Relationship Id="rId784" Type="http://schemas.openxmlformats.org/officeDocument/2006/relationships/customXml" Target="../ink/ink2769.xml"/><Relationship Id="rId437" Type="http://schemas.openxmlformats.org/officeDocument/2006/relationships/image" Target="../media/image2242.png"/><Relationship Id="rId644" Type="http://schemas.openxmlformats.org/officeDocument/2006/relationships/image" Target="../media/image2344.png"/><Relationship Id="rId283" Type="http://schemas.openxmlformats.org/officeDocument/2006/relationships/customXml" Target="../ink/ink2516.xml"/><Relationship Id="rId490" Type="http://schemas.openxmlformats.org/officeDocument/2006/relationships/image" Target="../media/image2268.png"/><Relationship Id="rId504" Type="http://schemas.openxmlformats.org/officeDocument/2006/relationships/customXml" Target="../ink/ink2628.xml"/><Relationship Id="rId711" Type="http://schemas.openxmlformats.org/officeDocument/2006/relationships/image" Target="../media/image2377.png"/><Relationship Id="rId78" Type="http://schemas.openxmlformats.org/officeDocument/2006/relationships/image" Target="../media/image2064.png"/><Relationship Id="rId143" Type="http://schemas.openxmlformats.org/officeDocument/2006/relationships/image" Target="../media/image2096.png"/><Relationship Id="rId350" Type="http://schemas.openxmlformats.org/officeDocument/2006/relationships/image" Target="../media/image2199.png"/><Relationship Id="rId588" Type="http://schemas.openxmlformats.org/officeDocument/2006/relationships/image" Target="../media/image2316.png"/><Relationship Id="rId795" Type="http://schemas.openxmlformats.org/officeDocument/2006/relationships/customXml" Target="../ink/ink2775.xml"/><Relationship Id="rId9" Type="http://schemas.openxmlformats.org/officeDocument/2006/relationships/image" Target="../media/image2031.png"/><Relationship Id="rId210" Type="http://schemas.openxmlformats.org/officeDocument/2006/relationships/customXml" Target="../ink/ink2479.xml"/><Relationship Id="rId448" Type="http://schemas.openxmlformats.org/officeDocument/2006/relationships/customXml" Target="../ink/ink2599.xml"/><Relationship Id="rId655" Type="http://schemas.openxmlformats.org/officeDocument/2006/relationships/image" Target="../media/image2349.png"/><Relationship Id="rId294" Type="http://schemas.openxmlformats.org/officeDocument/2006/relationships/image" Target="../media/image2171.png"/><Relationship Id="rId308" Type="http://schemas.openxmlformats.org/officeDocument/2006/relationships/image" Target="../media/image2178.png"/><Relationship Id="rId515" Type="http://schemas.openxmlformats.org/officeDocument/2006/relationships/image" Target="../media/image2280.png"/><Relationship Id="rId722" Type="http://schemas.openxmlformats.org/officeDocument/2006/relationships/customXml" Target="../ink/ink2738.xml"/><Relationship Id="rId89" Type="http://schemas.openxmlformats.org/officeDocument/2006/relationships/customXml" Target="../ink/ink2418.xml"/><Relationship Id="rId154" Type="http://schemas.openxmlformats.org/officeDocument/2006/relationships/customXml" Target="../ink/ink2451.xml"/><Relationship Id="rId361" Type="http://schemas.openxmlformats.org/officeDocument/2006/relationships/customXml" Target="../ink/ink2555.xml"/><Relationship Id="rId599" Type="http://schemas.openxmlformats.org/officeDocument/2006/relationships/customXml" Target="../ink/ink2676.xml"/><Relationship Id="rId459" Type="http://schemas.openxmlformats.org/officeDocument/2006/relationships/image" Target="../media/image2253.png"/><Relationship Id="rId666" Type="http://schemas.openxmlformats.org/officeDocument/2006/relationships/customXml" Target="../ink/ink2710.xml"/><Relationship Id="rId16" Type="http://schemas.openxmlformats.org/officeDocument/2006/relationships/customXml" Target="../ink/ink2381.xml"/><Relationship Id="rId221" Type="http://schemas.openxmlformats.org/officeDocument/2006/relationships/image" Target="../media/image2135.png"/><Relationship Id="rId319" Type="http://schemas.openxmlformats.org/officeDocument/2006/relationships/customXml" Target="../ink/ink2534.xml"/><Relationship Id="rId526" Type="http://schemas.openxmlformats.org/officeDocument/2006/relationships/image" Target="../media/image2285.png"/><Relationship Id="rId733" Type="http://schemas.openxmlformats.org/officeDocument/2006/relationships/image" Target="../media/image2388.png"/><Relationship Id="rId165" Type="http://schemas.openxmlformats.org/officeDocument/2006/relationships/image" Target="../media/image2107.png"/><Relationship Id="rId372" Type="http://schemas.openxmlformats.org/officeDocument/2006/relationships/image" Target="../media/image2210.png"/><Relationship Id="rId677" Type="http://schemas.openxmlformats.org/officeDocument/2006/relationships/image" Target="../media/image2360.png"/><Relationship Id="rId800" Type="http://schemas.openxmlformats.org/officeDocument/2006/relationships/image" Target="../media/image2421.png"/><Relationship Id="rId232" Type="http://schemas.openxmlformats.org/officeDocument/2006/relationships/customXml" Target="../ink/ink2490.xml"/><Relationship Id="rId27" Type="http://schemas.openxmlformats.org/officeDocument/2006/relationships/image" Target="../media/image2040.png"/><Relationship Id="rId537" Type="http://schemas.openxmlformats.org/officeDocument/2006/relationships/customXml" Target="../ink/ink2645.xml"/><Relationship Id="rId744" Type="http://schemas.openxmlformats.org/officeDocument/2006/relationships/customXml" Target="../ink/ink2749.xml"/><Relationship Id="rId80" Type="http://schemas.openxmlformats.org/officeDocument/2006/relationships/image" Target="../media/image2065.png"/><Relationship Id="rId176" Type="http://schemas.openxmlformats.org/officeDocument/2006/relationships/customXml" Target="../ink/ink2462.xml"/><Relationship Id="rId383" Type="http://schemas.openxmlformats.org/officeDocument/2006/relationships/image" Target="../media/image2215.png"/><Relationship Id="rId590" Type="http://schemas.openxmlformats.org/officeDocument/2006/relationships/image" Target="../media/image2317.png"/><Relationship Id="rId604" Type="http://schemas.openxmlformats.org/officeDocument/2006/relationships/image" Target="../media/image2324.png"/><Relationship Id="rId243" Type="http://schemas.openxmlformats.org/officeDocument/2006/relationships/customXml" Target="../ink/ink2496.xml"/><Relationship Id="rId450" Type="http://schemas.openxmlformats.org/officeDocument/2006/relationships/customXml" Target="../ink/ink2600.xml"/><Relationship Id="rId688" Type="http://schemas.openxmlformats.org/officeDocument/2006/relationships/customXml" Target="../ink/ink2721.xml"/><Relationship Id="rId38" Type="http://schemas.openxmlformats.org/officeDocument/2006/relationships/customXml" Target="../ink/ink2392.xml"/><Relationship Id="rId103" Type="http://schemas.openxmlformats.org/officeDocument/2006/relationships/customXml" Target="../ink/ink2425.xml"/><Relationship Id="rId310" Type="http://schemas.openxmlformats.org/officeDocument/2006/relationships/image" Target="../media/image2179.png"/><Relationship Id="rId548" Type="http://schemas.openxmlformats.org/officeDocument/2006/relationships/image" Target="../media/image2296.png"/><Relationship Id="rId755" Type="http://schemas.openxmlformats.org/officeDocument/2006/relationships/image" Target="../media/image2399.png"/><Relationship Id="rId91" Type="http://schemas.openxmlformats.org/officeDocument/2006/relationships/customXml" Target="../ink/ink2419.xml"/><Relationship Id="rId187" Type="http://schemas.openxmlformats.org/officeDocument/2006/relationships/image" Target="../media/image2118.png"/><Relationship Id="rId394" Type="http://schemas.openxmlformats.org/officeDocument/2006/relationships/customXml" Target="../ink/ink2572.xml"/><Relationship Id="rId408" Type="http://schemas.openxmlformats.org/officeDocument/2006/relationships/customXml" Target="../ink/ink2579.xml"/><Relationship Id="rId615" Type="http://schemas.openxmlformats.org/officeDocument/2006/relationships/customXml" Target="../ink/ink2684.xml"/><Relationship Id="rId254" Type="http://schemas.openxmlformats.org/officeDocument/2006/relationships/image" Target="../media/image2151.png"/><Relationship Id="rId699" Type="http://schemas.openxmlformats.org/officeDocument/2006/relationships/image" Target="../media/image2371.png"/><Relationship Id="rId49" Type="http://schemas.openxmlformats.org/officeDocument/2006/relationships/image" Target="../media/image2050.png"/><Relationship Id="rId114" Type="http://schemas.openxmlformats.org/officeDocument/2006/relationships/image" Target="../media/image2082.png"/><Relationship Id="rId461" Type="http://schemas.openxmlformats.org/officeDocument/2006/relationships/image" Target="../media/image2254.png"/><Relationship Id="rId559" Type="http://schemas.openxmlformats.org/officeDocument/2006/relationships/customXml" Target="../ink/ink2656.xml"/><Relationship Id="rId766" Type="http://schemas.openxmlformats.org/officeDocument/2006/relationships/customXml" Target="../ink/ink2760.xml"/><Relationship Id="rId198" Type="http://schemas.openxmlformats.org/officeDocument/2006/relationships/customXml" Target="../ink/ink2473.xml"/><Relationship Id="rId321" Type="http://schemas.openxmlformats.org/officeDocument/2006/relationships/customXml" Target="../ink/ink2535.xml"/><Relationship Id="rId419" Type="http://schemas.openxmlformats.org/officeDocument/2006/relationships/image" Target="../media/image2233.png"/><Relationship Id="rId626" Type="http://schemas.openxmlformats.org/officeDocument/2006/relationships/image" Target="../media/image2335.png"/><Relationship Id="rId265" Type="http://schemas.openxmlformats.org/officeDocument/2006/relationships/customXml" Target="../ink/ink2507.xml"/><Relationship Id="rId472" Type="http://schemas.openxmlformats.org/officeDocument/2006/relationships/image" Target="../media/image2259.png"/><Relationship Id="rId125" Type="http://schemas.openxmlformats.org/officeDocument/2006/relationships/image" Target="../media/image2087.png"/><Relationship Id="rId332" Type="http://schemas.openxmlformats.org/officeDocument/2006/relationships/image" Target="../media/image2190.png"/><Relationship Id="rId777" Type="http://schemas.openxmlformats.org/officeDocument/2006/relationships/image" Target="../media/image2410.png"/><Relationship Id="rId637" Type="http://schemas.openxmlformats.org/officeDocument/2006/relationships/customXml" Target="../ink/ink2695.xml"/><Relationship Id="rId276" Type="http://schemas.openxmlformats.org/officeDocument/2006/relationships/image" Target="../media/image2162.png"/><Relationship Id="rId483" Type="http://schemas.openxmlformats.org/officeDocument/2006/relationships/customXml" Target="../ink/ink2617.xml"/><Relationship Id="rId690" Type="http://schemas.openxmlformats.org/officeDocument/2006/relationships/customXml" Target="../ink/ink2722.xml"/><Relationship Id="rId704" Type="http://schemas.openxmlformats.org/officeDocument/2006/relationships/customXml" Target="../ink/ink2729.xml"/><Relationship Id="rId40" Type="http://schemas.openxmlformats.org/officeDocument/2006/relationships/customXml" Target="../ink/ink2393.xml"/><Relationship Id="rId136" Type="http://schemas.openxmlformats.org/officeDocument/2006/relationships/customXml" Target="../ink/ink2442.xml"/><Relationship Id="rId343" Type="http://schemas.openxmlformats.org/officeDocument/2006/relationships/customXml" Target="../ink/ink2546.xml"/><Relationship Id="rId550" Type="http://schemas.openxmlformats.org/officeDocument/2006/relationships/image" Target="../media/image2297.png"/><Relationship Id="rId788" Type="http://schemas.openxmlformats.org/officeDocument/2006/relationships/image" Target="../media/image2415.png"/><Relationship Id="rId203" Type="http://schemas.openxmlformats.org/officeDocument/2006/relationships/image" Target="../media/image2126.png"/><Relationship Id="rId648" Type="http://schemas.openxmlformats.org/officeDocument/2006/relationships/customXml" Target="../ink/ink2701.xml"/><Relationship Id="rId287" Type="http://schemas.openxmlformats.org/officeDocument/2006/relationships/customXml" Target="../ink/ink2518.xml"/><Relationship Id="rId410" Type="http://schemas.openxmlformats.org/officeDocument/2006/relationships/customXml" Target="../ink/ink2580.xml"/><Relationship Id="rId494" Type="http://schemas.openxmlformats.org/officeDocument/2006/relationships/image" Target="../media/image2270.png"/><Relationship Id="rId508" Type="http://schemas.openxmlformats.org/officeDocument/2006/relationships/customXml" Target="../ink/ink2630.xml"/><Relationship Id="rId715" Type="http://schemas.openxmlformats.org/officeDocument/2006/relationships/image" Target="../media/image2379.png"/><Relationship Id="rId147" Type="http://schemas.openxmlformats.org/officeDocument/2006/relationships/image" Target="../media/image2098.png"/><Relationship Id="rId354" Type="http://schemas.openxmlformats.org/officeDocument/2006/relationships/image" Target="../media/image2201.png"/><Relationship Id="rId799" Type="http://schemas.openxmlformats.org/officeDocument/2006/relationships/customXml" Target="../ink/ink2777.xml"/><Relationship Id="rId51" Type="http://schemas.openxmlformats.org/officeDocument/2006/relationships/image" Target="../media/image2051.png"/><Relationship Id="rId561" Type="http://schemas.openxmlformats.org/officeDocument/2006/relationships/customXml" Target="../ink/ink2657.xml"/><Relationship Id="rId659" Type="http://schemas.openxmlformats.org/officeDocument/2006/relationships/image" Target="../media/image2351.png"/><Relationship Id="rId214" Type="http://schemas.openxmlformats.org/officeDocument/2006/relationships/customXml" Target="../ink/ink2481.xml"/><Relationship Id="rId298" Type="http://schemas.openxmlformats.org/officeDocument/2006/relationships/image" Target="../media/image2173.png"/><Relationship Id="rId421" Type="http://schemas.openxmlformats.org/officeDocument/2006/relationships/image" Target="../media/image2234.png"/><Relationship Id="rId519" Type="http://schemas.openxmlformats.org/officeDocument/2006/relationships/customXml" Target="../ink/ink2636.xml"/><Relationship Id="rId158" Type="http://schemas.openxmlformats.org/officeDocument/2006/relationships/customXml" Target="../ink/ink2453.xml"/><Relationship Id="rId726" Type="http://schemas.openxmlformats.org/officeDocument/2006/relationships/customXml" Target="../ink/ink2740.xml"/><Relationship Id="rId62" Type="http://schemas.openxmlformats.org/officeDocument/2006/relationships/customXml" Target="../ink/ink2404.xml"/><Relationship Id="rId365" Type="http://schemas.openxmlformats.org/officeDocument/2006/relationships/customXml" Target="../ink/ink2557.xml"/><Relationship Id="rId572" Type="http://schemas.openxmlformats.org/officeDocument/2006/relationships/image" Target="../media/image2308.png"/><Relationship Id="rId225" Type="http://schemas.openxmlformats.org/officeDocument/2006/relationships/image" Target="../media/image2137.png"/><Relationship Id="rId432" Type="http://schemas.openxmlformats.org/officeDocument/2006/relationships/customXml" Target="../ink/ink2591.xml"/><Relationship Id="rId737" Type="http://schemas.openxmlformats.org/officeDocument/2006/relationships/image" Target="../media/image2390.png"/><Relationship Id="rId73" Type="http://schemas.openxmlformats.org/officeDocument/2006/relationships/image" Target="../media/image2062.png"/><Relationship Id="rId169" Type="http://schemas.openxmlformats.org/officeDocument/2006/relationships/image" Target="../media/image2109.png"/><Relationship Id="rId376" Type="http://schemas.openxmlformats.org/officeDocument/2006/relationships/customXml" Target="../ink/ink2563.xml"/><Relationship Id="rId583" Type="http://schemas.openxmlformats.org/officeDocument/2006/relationships/customXml" Target="../ink/ink2668.xml"/><Relationship Id="rId790" Type="http://schemas.openxmlformats.org/officeDocument/2006/relationships/image" Target="../media/image2416.png"/><Relationship Id="rId804" Type="http://schemas.openxmlformats.org/officeDocument/2006/relationships/image" Target="../media/image2423.png"/><Relationship Id="rId4" Type="http://schemas.openxmlformats.org/officeDocument/2006/relationships/customXml" Target="../ink/ink2375.xml"/><Relationship Id="rId236" Type="http://schemas.openxmlformats.org/officeDocument/2006/relationships/customXml" Target="../ink/ink2492.xml"/><Relationship Id="rId443" Type="http://schemas.openxmlformats.org/officeDocument/2006/relationships/image" Target="../media/image2245.png"/><Relationship Id="rId650" Type="http://schemas.openxmlformats.org/officeDocument/2006/relationships/customXml" Target="../ink/ink2702.xml"/><Relationship Id="rId303" Type="http://schemas.openxmlformats.org/officeDocument/2006/relationships/customXml" Target="../ink/ink2526.xml"/><Relationship Id="rId748" Type="http://schemas.openxmlformats.org/officeDocument/2006/relationships/customXml" Target="../ink/ink2751.xml"/><Relationship Id="rId84" Type="http://schemas.openxmlformats.org/officeDocument/2006/relationships/image" Target="../media/image2067.png"/><Relationship Id="rId387" Type="http://schemas.openxmlformats.org/officeDocument/2006/relationships/image" Target="../media/image2217.png"/><Relationship Id="rId510" Type="http://schemas.openxmlformats.org/officeDocument/2006/relationships/customXml" Target="../ink/ink2631.xml"/><Relationship Id="rId594" Type="http://schemas.openxmlformats.org/officeDocument/2006/relationships/image" Target="../media/image2319.png"/><Relationship Id="rId608" Type="http://schemas.openxmlformats.org/officeDocument/2006/relationships/image" Target="../media/image2326.png"/><Relationship Id="rId247" Type="http://schemas.openxmlformats.org/officeDocument/2006/relationships/customXml" Target="../ink/ink2498.xml"/><Relationship Id="rId107" Type="http://schemas.openxmlformats.org/officeDocument/2006/relationships/customXml" Target="../ink/ink2427.xml"/><Relationship Id="rId454" Type="http://schemas.openxmlformats.org/officeDocument/2006/relationships/customXml" Target="../ink/ink2602.xml"/><Relationship Id="rId661" Type="http://schemas.openxmlformats.org/officeDocument/2006/relationships/image" Target="../media/image2352.png"/><Relationship Id="rId759" Type="http://schemas.openxmlformats.org/officeDocument/2006/relationships/image" Target="../media/image2401.png"/><Relationship Id="rId11" Type="http://schemas.openxmlformats.org/officeDocument/2006/relationships/image" Target="../media/image2032.png"/><Relationship Id="rId314" Type="http://schemas.openxmlformats.org/officeDocument/2006/relationships/image" Target="../media/image2181.png"/><Relationship Id="rId398" Type="http://schemas.openxmlformats.org/officeDocument/2006/relationships/customXml" Target="../ink/ink2574.xml"/><Relationship Id="rId521" Type="http://schemas.openxmlformats.org/officeDocument/2006/relationships/customXml" Target="../ink/ink2637.xml"/><Relationship Id="rId619" Type="http://schemas.openxmlformats.org/officeDocument/2006/relationships/customXml" Target="../ink/ink2686.xml"/><Relationship Id="rId95" Type="http://schemas.openxmlformats.org/officeDocument/2006/relationships/customXml" Target="../ink/ink2421.xml"/><Relationship Id="rId160" Type="http://schemas.openxmlformats.org/officeDocument/2006/relationships/customXml" Target="../ink/ink2454.xml"/><Relationship Id="rId258" Type="http://schemas.openxmlformats.org/officeDocument/2006/relationships/image" Target="../media/image2153.png"/><Relationship Id="rId465" Type="http://schemas.openxmlformats.org/officeDocument/2006/relationships/image" Target="../media/image2256.png"/><Relationship Id="rId672" Type="http://schemas.openxmlformats.org/officeDocument/2006/relationships/customXml" Target="../ink/ink2713.xml"/><Relationship Id="rId22" Type="http://schemas.openxmlformats.org/officeDocument/2006/relationships/customXml" Target="../ink/ink2384.xml"/><Relationship Id="rId118" Type="http://schemas.openxmlformats.org/officeDocument/2006/relationships/image" Target="../media/image2084.png"/><Relationship Id="rId325" Type="http://schemas.openxmlformats.org/officeDocument/2006/relationships/customXml" Target="../ink/ink2537.xml"/><Relationship Id="rId532" Type="http://schemas.openxmlformats.org/officeDocument/2006/relationships/image" Target="../media/image2288.png"/><Relationship Id="rId171" Type="http://schemas.openxmlformats.org/officeDocument/2006/relationships/image" Target="../media/image2110.png"/><Relationship Id="rId269" Type="http://schemas.openxmlformats.org/officeDocument/2006/relationships/customXml" Target="../ink/ink2509.xml"/><Relationship Id="rId476" Type="http://schemas.openxmlformats.org/officeDocument/2006/relationships/image" Target="../media/image2261.png"/><Relationship Id="rId683" Type="http://schemas.openxmlformats.org/officeDocument/2006/relationships/image" Target="../media/image2363.png"/></Relationships>
</file>

<file path=ppt/slides/_rels/slide18.xml.rels><?xml version="1.0" encoding="UTF-8" standalone="yes"?>
<Relationships xmlns="http://schemas.openxmlformats.org/package/2006/relationships"><Relationship Id="rId117" Type="http://schemas.openxmlformats.org/officeDocument/2006/relationships/customXml" Target="../ink/ink2838.xml"/><Relationship Id="rId21" Type="http://schemas.openxmlformats.org/officeDocument/2006/relationships/customXml" Target="../ink/ink2790.xml"/><Relationship Id="rId42" Type="http://schemas.openxmlformats.org/officeDocument/2006/relationships/image" Target="../media/image2443.png"/><Relationship Id="rId63" Type="http://schemas.openxmlformats.org/officeDocument/2006/relationships/customXml" Target="../ink/ink2811.xml"/><Relationship Id="rId84" Type="http://schemas.openxmlformats.org/officeDocument/2006/relationships/image" Target="../media/image2464.png"/><Relationship Id="rId138" Type="http://schemas.openxmlformats.org/officeDocument/2006/relationships/image" Target="../media/image2491.png"/><Relationship Id="rId159" Type="http://schemas.openxmlformats.org/officeDocument/2006/relationships/customXml" Target="../ink/ink2859.xml"/><Relationship Id="rId170" Type="http://schemas.openxmlformats.org/officeDocument/2006/relationships/image" Target="../media/image2507.png"/><Relationship Id="rId191" Type="http://schemas.openxmlformats.org/officeDocument/2006/relationships/customXml" Target="../ink/ink2875.xml"/><Relationship Id="rId205" Type="http://schemas.openxmlformats.org/officeDocument/2006/relationships/customXml" Target="../ink/ink2882.xml"/><Relationship Id="rId226" Type="http://schemas.openxmlformats.org/officeDocument/2006/relationships/image" Target="../media/image2535.png"/><Relationship Id="rId247" Type="http://schemas.openxmlformats.org/officeDocument/2006/relationships/customXml" Target="../ink/ink2903.xml"/><Relationship Id="rId107" Type="http://schemas.openxmlformats.org/officeDocument/2006/relationships/customXml" Target="../ink/ink2833.xml"/><Relationship Id="rId11" Type="http://schemas.openxmlformats.org/officeDocument/2006/relationships/customXml" Target="../ink/ink2785.xml"/><Relationship Id="rId32" Type="http://schemas.openxmlformats.org/officeDocument/2006/relationships/image" Target="../media/image2438.png"/><Relationship Id="rId53" Type="http://schemas.openxmlformats.org/officeDocument/2006/relationships/customXml" Target="../ink/ink2806.xml"/><Relationship Id="rId74" Type="http://schemas.openxmlformats.org/officeDocument/2006/relationships/image" Target="../media/image2459.png"/><Relationship Id="rId128" Type="http://schemas.openxmlformats.org/officeDocument/2006/relationships/image" Target="../media/image2486.png"/><Relationship Id="rId149" Type="http://schemas.openxmlformats.org/officeDocument/2006/relationships/customXml" Target="../ink/ink2854.xml"/><Relationship Id="rId5" Type="http://schemas.openxmlformats.org/officeDocument/2006/relationships/customXml" Target="../ink/ink2782.xml"/><Relationship Id="rId95" Type="http://schemas.openxmlformats.org/officeDocument/2006/relationships/customXml" Target="../ink/ink2827.xml"/><Relationship Id="rId160" Type="http://schemas.openxmlformats.org/officeDocument/2006/relationships/image" Target="../media/image2502.png"/><Relationship Id="rId181" Type="http://schemas.openxmlformats.org/officeDocument/2006/relationships/customXml" Target="../ink/ink2870.xml"/><Relationship Id="rId216" Type="http://schemas.openxmlformats.org/officeDocument/2006/relationships/image" Target="../media/image2530.png"/><Relationship Id="rId237" Type="http://schemas.openxmlformats.org/officeDocument/2006/relationships/customXml" Target="../ink/ink2898.xml"/><Relationship Id="rId22" Type="http://schemas.openxmlformats.org/officeDocument/2006/relationships/image" Target="../media/image2433.png"/><Relationship Id="rId43" Type="http://schemas.openxmlformats.org/officeDocument/2006/relationships/customXml" Target="../ink/ink2801.xml"/><Relationship Id="rId64" Type="http://schemas.openxmlformats.org/officeDocument/2006/relationships/image" Target="../media/image2454.png"/><Relationship Id="rId118" Type="http://schemas.openxmlformats.org/officeDocument/2006/relationships/image" Target="../media/image2481.png"/><Relationship Id="rId139" Type="http://schemas.openxmlformats.org/officeDocument/2006/relationships/customXml" Target="../ink/ink2849.xml"/><Relationship Id="rId85" Type="http://schemas.openxmlformats.org/officeDocument/2006/relationships/customXml" Target="../ink/ink2822.xml"/><Relationship Id="rId150" Type="http://schemas.openxmlformats.org/officeDocument/2006/relationships/image" Target="../media/image2497.png"/><Relationship Id="rId171" Type="http://schemas.openxmlformats.org/officeDocument/2006/relationships/customXml" Target="../ink/ink2865.xml"/><Relationship Id="rId192" Type="http://schemas.openxmlformats.org/officeDocument/2006/relationships/image" Target="../media/image2518.png"/><Relationship Id="rId206" Type="http://schemas.openxmlformats.org/officeDocument/2006/relationships/image" Target="../media/image2524.png"/><Relationship Id="rId227" Type="http://schemas.openxmlformats.org/officeDocument/2006/relationships/customXml" Target="../ink/ink2893.xml"/><Relationship Id="rId248" Type="http://schemas.openxmlformats.org/officeDocument/2006/relationships/image" Target="../media/image2546.png"/><Relationship Id="rId12" Type="http://schemas.openxmlformats.org/officeDocument/2006/relationships/image" Target="../media/image2428.png"/><Relationship Id="rId33" Type="http://schemas.openxmlformats.org/officeDocument/2006/relationships/customXml" Target="../ink/ink2796.xml"/><Relationship Id="rId108" Type="http://schemas.openxmlformats.org/officeDocument/2006/relationships/image" Target="../media/image2476.png"/><Relationship Id="rId129" Type="http://schemas.openxmlformats.org/officeDocument/2006/relationships/customXml" Target="../ink/ink2844.xml"/><Relationship Id="rId54" Type="http://schemas.openxmlformats.org/officeDocument/2006/relationships/image" Target="../media/image2449.png"/><Relationship Id="rId75" Type="http://schemas.openxmlformats.org/officeDocument/2006/relationships/customXml" Target="../ink/ink2817.xml"/><Relationship Id="rId96" Type="http://schemas.openxmlformats.org/officeDocument/2006/relationships/image" Target="../media/image2470.png"/><Relationship Id="rId140" Type="http://schemas.openxmlformats.org/officeDocument/2006/relationships/image" Target="../media/image2492.png"/><Relationship Id="rId161" Type="http://schemas.openxmlformats.org/officeDocument/2006/relationships/customXml" Target="../ink/ink2860.xml"/><Relationship Id="rId182" Type="http://schemas.openxmlformats.org/officeDocument/2006/relationships/image" Target="../media/image2513.png"/><Relationship Id="rId217" Type="http://schemas.openxmlformats.org/officeDocument/2006/relationships/customXml" Target="../ink/ink2888.xml"/><Relationship Id="rId6" Type="http://schemas.openxmlformats.org/officeDocument/2006/relationships/image" Target="../media/image1225.png"/><Relationship Id="rId238" Type="http://schemas.openxmlformats.org/officeDocument/2006/relationships/image" Target="../media/image2541.png"/><Relationship Id="rId23" Type="http://schemas.openxmlformats.org/officeDocument/2006/relationships/customXml" Target="../ink/ink2791.xml"/><Relationship Id="rId119" Type="http://schemas.openxmlformats.org/officeDocument/2006/relationships/customXml" Target="../ink/ink2839.xml"/><Relationship Id="rId44" Type="http://schemas.openxmlformats.org/officeDocument/2006/relationships/image" Target="../media/image2444.png"/><Relationship Id="rId65" Type="http://schemas.openxmlformats.org/officeDocument/2006/relationships/customXml" Target="../ink/ink2812.xml"/><Relationship Id="rId86" Type="http://schemas.openxmlformats.org/officeDocument/2006/relationships/image" Target="../media/image2465.png"/><Relationship Id="rId130" Type="http://schemas.openxmlformats.org/officeDocument/2006/relationships/image" Target="../media/image2487.png"/><Relationship Id="rId151" Type="http://schemas.openxmlformats.org/officeDocument/2006/relationships/customXml" Target="../ink/ink2855.xml"/><Relationship Id="rId172" Type="http://schemas.openxmlformats.org/officeDocument/2006/relationships/image" Target="../media/image2508.png"/><Relationship Id="rId193" Type="http://schemas.openxmlformats.org/officeDocument/2006/relationships/customXml" Target="../ink/ink2876.xml"/><Relationship Id="rId207" Type="http://schemas.openxmlformats.org/officeDocument/2006/relationships/customXml" Target="../ink/ink2883.xml"/><Relationship Id="rId228" Type="http://schemas.openxmlformats.org/officeDocument/2006/relationships/image" Target="../media/image2536.png"/><Relationship Id="rId13" Type="http://schemas.openxmlformats.org/officeDocument/2006/relationships/customXml" Target="../ink/ink2786.xml"/><Relationship Id="rId109" Type="http://schemas.openxmlformats.org/officeDocument/2006/relationships/customXml" Target="../ink/ink2834.xml"/><Relationship Id="rId34" Type="http://schemas.openxmlformats.org/officeDocument/2006/relationships/image" Target="../media/image2439.png"/><Relationship Id="rId55" Type="http://schemas.openxmlformats.org/officeDocument/2006/relationships/customXml" Target="../ink/ink2807.xml"/><Relationship Id="rId76" Type="http://schemas.openxmlformats.org/officeDocument/2006/relationships/image" Target="../media/image2460.png"/><Relationship Id="rId97" Type="http://schemas.openxmlformats.org/officeDocument/2006/relationships/customXml" Target="../ink/ink2828.xml"/><Relationship Id="rId120" Type="http://schemas.openxmlformats.org/officeDocument/2006/relationships/image" Target="../media/image2482.png"/><Relationship Id="rId141" Type="http://schemas.openxmlformats.org/officeDocument/2006/relationships/customXml" Target="../ink/ink2850.xml"/><Relationship Id="rId7" Type="http://schemas.openxmlformats.org/officeDocument/2006/relationships/customXml" Target="../ink/ink2783.xml"/><Relationship Id="rId162" Type="http://schemas.openxmlformats.org/officeDocument/2006/relationships/image" Target="../media/image2503.png"/><Relationship Id="rId183" Type="http://schemas.openxmlformats.org/officeDocument/2006/relationships/customXml" Target="../ink/ink2871.xml"/><Relationship Id="rId218" Type="http://schemas.openxmlformats.org/officeDocument/2006/relationships/image" Target="../media/image2531.png"/><Relationship Id="rId239" Type="http://schemas.openxmlformats.org/officeDocument/2006/relationships/customXml" Target="../ink/ink2899.xml"/><Relationship Id="rId24" Type="http://schemas.openxmlformats.org/officeDocument/2006/relationships/image" Target="../media/image2434.png"/><Relationship Id="rId45" Type="http://schemas.openxmlformats.org/officeDocument/2006/relationships/customXml" Target="../ink/ink2802.xml"/><Relationship Id="rId66" Type="http://schemas.openxmlformats.org/officeDocument/2006/relationships/image" Target="../media/image2455.png"/><Relationship Id="rId87" Type="http://schemas.openxmlformats.org/officeDocument/2006/relationships/customXml" Target="../ink/ink2823.xml"/><Relationship Id="rId110" Type="http://schemas.openxmlformats.org/officeDocument/2006/relationships/image" Target="../media/image2477.png"/><Relationship Id="rId131" Type="http://schemas.openxmlformats.org/officeDocument/2006/relationships/customXml" Target="../ink/ink2845.xml"/><Relationship Id="rId152" Type="http://schemas.openxmlformats.org/officeDocument/2006/relationships/image" Target="../media/image2498.png"/><Relationship Id="rId173" Type="http://schemas.openxmlformats.org/officeDocument/2006/relationships/customXml" Target="../ink/ink2866.xml"/><Relationship Id="rId194" Type="http://schemas.openxmlformats.org/officeDocument/2006/relationships/image" Target="../media/image2519.png"/><Relationship Id="rId208" Type="http://schemas.openxmlformats.org/officeDocument/2006/relationships/image" Target="../media/image2525.png"/><Relationship Id="rId229" Type="http://schemas.openxmlformats.org/officeDocument/2006/relationships/customXml" Target="../ink/ink2894.xml"/><Relationship Id="rId240" Type="http://schemas.openxmlformats.org/officeDocument/2006/relationships/image" Target="../media/image2542.png"/><Relationship Id="rId14" Type="http://schemas.openxmlformats.org/officeDocument/2006/relationships/image" Target="../media/image2429.png"/><Relationship Id="rId35" Type="http://schemas.openxmlformats.org/officeDocument/2006/relationships/customXml" Target="../ink/ink2797.xml"/><Relationship Id="rId56" Type="http://schemas.openxmlformats.org/officeDocument/2006/relationships/image" Target="../media/image2450.png"/><Relationship Id="rId77" Type="http://schemas.openxmlformats.org/officeDocument/2006/relationships/customXml" Target="../ink/ink2818.xml"/><Relationship Id="rId100" Type="http://schemas.openxmlformats.org/officeDocument/2006/relationships/image" Target="../media/image2472.png"/><Relationship Id="rId8" Type="http://schemas.openxmlformats.org/officeDocument/2006/relationships/image" Target="../media/image2426.png"/><Relationship Id="rId98" Type="http://schemas.openxmlformats.org/officeDocument/2006/relationships/image" Target="../media/image2471.png"/><Relationship Id="rId121" Type="http://schemas.openxmlformats.org/officeDocument/2006/relationships/customXml" Target="../ink/ink2840.xml"/><Relationship Id="rId142" Type="http://schemas.openxmlformats.org/officeDocument/2006/relationships/image" Target="../media/image2493.png"/><Relationship Id="rId163" Type="http://schemas.openxmlformats.org/officeDocument/2006/relationships/customXml" Target="../ink/ink2861.xml"/><Relationship Id="rId184" Type="http://schemas.openxmlformats.org/officeDocument/2006/relationships/image" Target="../media/image2514.png"/><Relationship Id="rId219" Type="http://schemas.openxmlformats.org/officeDocument/2006/relationships/customXml" Target="../ink/ink2889.xml"/><Relationship Id="rId230" Type="http://schemas.openxmlformats.org/officeDocument/2006/relationships/image" Target="../media/image2537.png"/><Relationship Id="rId25" Type="http://schemas.openxmlformats.org/officeDocument/2006/relationships/customXml" Target="../ink/ink2792.xml"/><Relationship Id="rId46" Type="http://schemas.openxmlformats.org/officeDocument/2006/relationships/image" Target="../media/image2445.png"/><Relationship Id="rId67" Type="http://schemas.openxmlformats.org/officeDocument/2006/relationships/customXml" Target="../ink/ink2813.xml"/><Relationship Id="rId88" Type="http://schemas.openxmlformats.org/officeDocument/2006/relationships/image" Target="../media/image2466.png"/><Relationship Id="rId111" Type="http://schemas.openxmlformats.org/officeDocument/2006/relationships/customXml" Target="../ink/ink2835.xml"/><Relationship Id="rId132" Type="http://schemas.openxmlformats.org/officeDocument/2006/relationships/image" Target="../media/image2488.png"/><Relationship Id="rId153" Type="http://schemas.openxmlformats.org/officeDocument/2006/relationships/customXml" Target="../ink/ink2856.xml"/><Relationship Id="rId174" Type="http://schemas.openxmlformats.org/officeDocument/2006/relationships/image" Target="../media/image2509.png"/><Relationship Id="rId195" Type="http://schemas.openxmlformats.org/officeDocument/2006/relationships/customXml" Target="../ink/ink2877.xml"/><Relationship Id="rId209" Type="http://schemas.openxmlformats.org/officeDocument/2006/relationships/customXml" Target="../ink/ink2884.xml"/><Relationship Id="rId220" Type="http://schemas.openxmlformats.org/officeDocument/2006/relationships/image" Target="../media/image2532.png"/><Relationship Id="rId241" Type="http://schemas.openxmlformats.org/officeDocument/2006/relationships/customXml" Target="../ink/ink2900.xml"/><Relationship Id="rId15" Type="http://schemas.openxmlformats.org/officeDocument/2006/relationships/customXml" Target="../ink/ink2787.xml"/><Relationship Id="rId36" Type="http://schemas.openxmlformats.org/officeDocument/2006/relationships/image" Target="../media/image2440.png"/><Relationship Id="rId57" Type="http://schemas.openxmlformats.org/officeDocument/2006/relationships/customXml" Target="../ink/ink2808.xml"/><Relationship Id="rId10" Type="http://schemas.openxmlformats.org/officeDocument/2006/relationships/image" Target="../media/image2427.png"/><Relationship Id="rId31" Type="http://schemas.openxmlformats.org/officeDocument/2006/relationships/customXml" Target="../ink/ink2795.xml"/><Relationship Id="rId52" Type="http://schemas.openxmlformats.org/officeDocument/2006/relationships/image" Target="../media/image2448.png"/><Relationship Id="rId73" Type="http://schemas.openxmlformats.org/officeDocument/2006/relationships/customXml" Target="../ink/ink2816.xml"/><Relationship Id="rId78" Type="http://schemas.openxmlformats.org/officeDocument/2006/relationships/image" Target="../media/image2461.png"/><Relationship Id="rId94" Type="http://schemas.openxmlformats.org/officeDocument/2006/relationships/image" Target="../media/image2469.png"/><Relationship Id="rId99" Type="http://schemas.openxmlformats.org/officeDocument/2006/relationships/customXml" Target="../ink/ink2829.xml"/><Relationship Id="rId101" Type="http://schemas.openxmlformats.org/officeDocument/2006/relationships/customXml" Target="../ink/ink2830.xml"/><Relationship Id="rId122" Type="http://schemas.openxmlformats.org/officeDocument/2006/relationships/image" Target="../media/image2483.png"/><Relationship Id="rId143" Type="http://schemas.openxmlformats.org/officeDocument/2006/relationships/customXml" Target="../ink/ink2851.xml"/><Relationship Id="rId148" Type="http://schemas.openxmlformats.org/officeDocument/2006/relationships/image" Target="../media/image2496.png"/><Relationship Id="rId164" Type="http://schemas.openxmlformats.org/officeDocument/2006/relationships/image" Target="../media/image2504.png"/><Relationship Id="rId169" Type="http://schemas.openxmlformats.org/officeDocument/2006/relationships/customXml" Target="../ink/ink2864.xml"/><Relationship Id="rId185" Type="http://schemas.openxmlformats.org/officeDocument/2006/relationships/customXml" Target="../ink/ink2872.xml"/><Relationship Id="rId4" Type="http://schemas.openxmlformats.org/officeDocument/2006/relationships/image" Target="../media/image2425.png"/><Relationship Id="rId9" Type="http://schemas.openxmlformats.org/officeDocument/2006/relationships/customXml" Target="../ink/ink2784.xml"/><Relationship Id="rId180" Type="http://schemas.openxmlformats.org/officeDocument/2006/relationships/image" Target="../media/image2512.png"/><Relationship Id="rId210" Type="http://schemas.openxmlformats.org/officeDocument/2006/relationships/image" Target="../media/image2526.png"/><Relationship Id="rId215" Type="http://schemas.openxmlformats.org/officeDocument/2006/relationships/customXml" Target="../ink/ink2887.xml"/><Relationship Id="rId236" Type="http://schemas.openxmlformats.org/officeDocument/2006/relationships/image" Target="../media/image2540.png"/><Relationship Id="rId26" Type="http://schemas.openxmlformats.org/officeDocument/2006/relationships/image" Target="../media/image2435.png"/><Relationship Id="rId231" Type="http://schemas.openxmlformats.org/officeDocument/2006/relationships/customXml" Target="../ink/ink2895.xml"/><Relationship Id="rId47" Type="http://schemas.openxmlformats.org/officeDocument/2006/relationships/customXml" Target="../ink/ink2803.xml"/><Relationship Id="rId68" Type="http://schemas.openxmlformats.org/officeDocument/2006/relationships/image" Target="../media/image2456.png"/><Relationship Id="rId89" Type="http://schemas.openxmlformats.org/officeDocument/2006/relationships/customXml" Target="../ink/ink2824.xml"/><Relationship Id="rId112" Type="http://schemas.openxmlformats.org/officeDocument/2006/relationships/image" Target="../media/image2478.png"/><Relationship Id="rId133" Type="http://schemas.openxmlformats.org/officeDocument/2006/relationships/customXml" Target="../ink/ink2846.xml"/><Relationship Id="rId154" Type="http://schemas.openxmlformats.org/officeDocument/2006/relationships/image" Target="../media/image2499.png"/><Relationship Id="rId175" Type="http://schemas.openxmlformats.org/officeDocument/2006/relationships/customXml" Target="../ink/ink2867.xml"/><Relationship Id="rId196" Type="http://schemas.openxmlformats.org/officeDocument/2006/relationships/image" Target="../media/image2520.png"/><Relationship Id="rId200" Type="http://schemas.openxmlformats.org/officeDocument/2006/relationships/image" Target="../media/image2522.png"/><Relationship Id="rId16" Type="http://schemas.openxmlformats.org/officeDocument/2006/relationships/image" Target="../media/image2430.png"/><Relationship Id="rId221" Type="http://schemas.openxmlformats.org/officeDocument/2006/relationships/customXml" Target="../ink/ink2890.xml"/><Relationship Id="rId242" Type="http://schemas.openxmlformats.org/officeDocument/2006/relationships/image" Target="../media/image2543.png"/><Relationship Id="rId37" Type="http://schemas.openxmlformats.org/officeDocument/2006/relationships/customXml" Target="../ink/ink2798.xml"/><Relationship Id="rId58" Type="http://schemas.openxmlformats.org/officeDocument/2006/relationships/image" Target="../media/image2451.png"/><Relationship Id="rId79" Type="http://schemas.openxmlformats.org/officeDocument/2006/relationships/customXml" Target="../ink/ink2819.xml"/><Relationship Id="rId102" Type="http://schemas.openxmlformats.org/officeDocument/2006/relationships/image" Target="../media/image2473.png"/><Relationship Id="rId123" Type="http://schemas.openxmlformats.org/officeDocument/2006/relationships/customXml" Target="../ink/ink2841.xml"/><Relationship Id="rId144" Type="http://schemas.openxmlformats.org/officeDocument/2006/relationships/image" Target="../media/image2494.png"/><Relationship Id="rId90" Type="http://schemas.openxmlformats.org/officeDocument/2006/relationships/image" Target="../media/image2467.png"/><Relationship Id="rId165" Type="http://schemas.openxmlformats.org/officeDocument/2006/relationships/customXml" Target="../ink/ink2862.xml"/><Relationship Id="rId186" Type="http://schemas.openxmlformats.org/officeDocument/2006/relationships/image" Target="../media/image2515.png"/><Relationship Id="rId211" Type="http://schemas.openxmlformats.org/officeDocument/2006/relationships/customXml" Target="../ink/ink2885.xml"/><Relationship Id="rId232" Type="http://schemas.openxmlformats.org/officeDocument/2006/relationships/image" Target="../media/image2538.png"/><Relationship Id="rId27" Type="http://schemas.openxmlformats.org/officeDocument/2006/relationships/customXml" Target="../ink/ink2793.xml"/><Relationship Id="rId48" Type="http://schemas.openxmlformats.org/officeDocument/2006/relationships/image" Target="../media/image2446.png"/><Relationship Id="rId69" Type="http://schemas.openxmlformats.org/officeDocument/2006/relationships/customXml" Target="../ink/ink2814.xml"/><Relationship Id="rId113" Type="http://schemas.openxmlformats.org/officeDocument/2006/relationships/customXml" Target="../ink/ink2836.xml"/><Relationship Id="rId134" Type="http://schemas.openxmlformats.org/officeDocument/2006/relationships/image" Target="../media/image2489.png"/><Relationship Id="rId80" Type="http://schemas.openxmlformats.org/officeDocument/2006/relationships/image" Target="../media/image2462.png"/><Relationship Id="rId155" Type="http://schemas.openxmlformats.org/officeDocument/2006/relationships/customXml" Target="../ink/ink2857.xml"/><Relationship Id="rId176" Type="http://schemas.openxmlformats.org/officeDocument/2006/relationships/image" Target="../media/image2510.png"/><Relationship Id="rId197" Type="http://schemas.openxmlformats.org/officeDocument/2006/relationships/customXml" Target="../ink/ink2878.xml"/><Relationship Id="rId201" Type="http://schemas.openxmlformats.org/officeDocument/2006/relationships/customXml" Target="../ink/ink2880.xml"/><Relationship Id="rId222" Type="http://schemas.openxmlformats.org/officeDocument/2006/relationships/image" Target="../media/image2533.png"/><Relationship Id="rId243" Type="http://schemas.openxmlformats.org/officeDocument/2006/relationships/customXml" Target="../ink/ink2901.xml"/><Relationship Id="rId17" Type="http://schemas.openxmlformats.org/officeDocument/2006/relationships/customXml" Target="../ink/ink2788.xml"/><Relationship Id="rId38" Type="http://schemas.openxmlformats.org/officeDocument/2006/relationships/image" Target="../media/image2441.png"/><Relationship Id="rId59" Type="http://schemas.openxmlformats.org/officeDocument/2006/relationships/customXml" Target="../ink/ink2809.xml"/><Relationship Id="rId103" Type="http://schemas.openxmlformats.org/officeDocument/2006/relationships/customXml" Target="../ink/ink2831.xml"/><Relationship Id="rId124" Type="http://schemas.openxmlformats.org/officeDocument/2006/relationships/image" Target="../media/image2484.png"/><Relationship Id="rId70" Type="http://schemas.openxmlformats.org/officeDocument/2006/relationships/image" Target="../media/image2457.png"/><Relationship Id="rId91" Type="http://schemas.openxmlformats.org/officeDocument/2006/relationships/customXml" Target="../ink/ink2825.xml"/><Relationship Id="rId145" Type="http://schemas.openxmlformats.org/officeDocument/2006/relationships/customXml" Target="../ink/ink2852.xml"/><Relationship Id="rId166" Type="http://schemas.openxmlformats.org/officeDocument/2006/relationships/image" Target="../media/image2505.png"/><Relationship Id="rId187" Type="http://schemas.openxmlformats.org/officeDocument/2006/relationships/customXml" Target="../ink/ink2873.xml"/><Relationship Id="rId1" Type="http://schemas.openxmlformats.org/officeDocument/2006/relationships/slideLayout" Target="../slideLayouts/slideLayout7.xml"/><Relationship Id="rId212" Type="http://schemas.openxmlformats.org/officeDocument/2006/relationships/image" Target="../media/image2527.png"/><Relationship Id="rId233" Type="http://schemas.openxmlformats.org/officeDocument/2006/relationships/customXml" Target="../ink/ink2896.xml"/><Relationship Id="rId28" Type="http://schemas.openxmlformats.org/officeDocument/2006/relationships/image" Target="../media/image2436.png"/><Relationship Id="rId49" Type="http://schemas.openxmlformats.org/officeDocument/2006/relationships/customXml" Target="../ink/ink2804.xml"/><Relationship Id="rId114" Type="http://schemas.openxmlformats.org/officeDocument/2006/relationships/image" Target="../media/image2479.png"/><Relationship Id="rId60" Type="http://schemas.openxmlformats.org/officeDocument/2006/relationships/image" Target="../media/image2452.png"/><Relationship Id="rId81" Type="http://schemas.openxmlformats.org/officeDocument/2006/relationships/customXml" Target="../ink/ink2820.xml"/><Relationship Id="rId135" Type="http://schemas.openxmlformats.org/officeDocument/2006/relationships/customXml" Target="../ink/ink2847.xml"/><Relationship Id="rId156" Type="http://schemas.openxmlformats.org/officeDocument/2006/relationships/image" Target="../media/image2500.png"/><Relationship Id="rId177" Type="http://schemas.openxmlformats.org/officeDocument/2006/relationships/customXml" Target="../ink/ink2868.xml"/><Relationship Id="rId198" Type="http://schemas.openxmlformats.org/officeDocument/2006/relationships/image" Target="../media/image2521.png"/><Relationship Id="rId202" Type="http://schemas.openxmlformats.org/officeDocument/2006/relationships/image" Target="../media/image2523.png"/><Relationship Id="rId223" Type="http://schemas.openxmlformats.org/officeDocument/2006/relationships/customXml" Target="../ink/ink2891.xml"/><Relationship Id="rId244" Type="http://schemas.openxmlformats.org/officeDocument/2006/relationships/image" Target="../media/image2544.png"/><Relationship Id="rId18" Type="http://schemas.openxmlformats.org/officeDocument/2006/relationships/image" Target="../media/image2431.png"/><Relationship Id="rId39" Type="http://schemas.openxmlformats.org/officeDocument/2006/relationships/customXml" Target="../ink/ink2799.xml"/><Relationship Id="rId50" Type="http://schemas.openxmlformats.org/officeDocument/2006/relationships/image" Target="../media/image2447.png"/><Relationship Id="rId104" Type="http://schemas.openxmlformats.org/officeDocument/2006/relationships/image" Target="../media/image2474.png"/><Relationship Id="rId125" Type="http://schemas.openxmlformats.org/officeDocument/2006/relationships/customXml" Target="../ink/ink2842.xml"/><Relationship Id="rId146" Type="http://schemas.openxmlformats.org/officeDocument/2006/relationships/image" Target="../media/image2495.png"/><Relationship Id="rId167" Type="http://schemas.openxmlformats.org/officeDocument/2006/relationships/customXml" Target="../ink/ink2863.xml"/><Relationship Id="rId188" Type="http://schemas.openxmlformats.org/officeDocument/2006/relationships/image" Target="../media/image2516.png"/><Relationship Id="rId71" Type="http://schemas.openxmlformats.org/officeDocument/2006/relationships/customXml" Target="../ink/ink2815.xml"/><Relationship Id="rId92" Type="http://schemas.openxmlformats.org/officeDocument/2006/relationships/image" Target="../media/image2468.png"/><Relationship Id="rId213" Type="http://schemas.openxmlformats.org/officeDocument/2006/relationships/customXml" Target="../ink/ink2886.xml"/><Relationship Id="rId234" Type="http://schemas.openxmlformats.org/officeDocument/2006/relationships/image" Target="../media/image2539.png"/><Relationship Id="rId2" Type="http://schemas.openxmlformats.org/officeDocument/2006/relationships/notesSlide" Target="../notesSlides/notesSlide18.xml"/><Relationship Id="rId29" Type="http://schemas.openxmlformats.org/officeDocument/2006/relationships/customXml" Target="../ink/ink2794.xml"/><Relationship Id="rId40" Type="http://schemas.openxmlformats.org/officeDocument/2006/relationships/image" Target="../media/image2442.png"/><Relationship Id="rId115" Type="http://schemas.openxmlformats.org/officeDocument/2006/relationships/customXml" Target="../ink/ink2837.xml"/><Relationship Id="rId136" Type="http://schemas.openxmlformats.org/officeDocument/2006/relationships/image" Target="../media/image2490.png"/><Relationship Id="rId157" Type="http://schemas.openxmlformats.org/officeDocument/2006/relationships/customXml" Target="../ink/ink2858.xml"/><Relationship Id="rId178" Type="http://schemas.openxmlformats.org/officeDocument/2006/relationships/image" Target="../media/image2511.png"/><Relationship Id="rId61" Type="http://schemas.openxmlformats.org/officeDocument/2006/relationships/customXml" Target="../ink/ink2810.xml"/><Relationship Id="rId82" Type="http://schemas.openxmlformats.org/officeDocument/2006/relationships/image" Target="../media/image2463.png"/><Relationship Id="rId199" Type="http://schemas.openxmlformats.org/officeDocument/2006/relationships/customXml" Target="../ink/ink2879.xml"/><Relationship Id="rId203" Type="http://schemas.openxmlformats.org/officeDocument/2006/relationships/customXml" Target="../ink/ink2881.xml"/><Relationship Id="rId19" Type="http://schemas.openxmlformats.org/officeDocument/2006/relationships/customXml" Target="../ink/ink2789.xml"/><Relationship Id="rId224" Type="http://schemas.openxmlformats.org/officeDocument/2006/relationships/image" Target="../media/image2534.png"/><Relationship Id="rId245" Type="http://schemas.openxmlformats.org/officeDocument/2006/relationships/customXml" Target="../ink/ink2902.xml"/><Relationship Id="rId30" Type="http://schemas.openxmlformats.org/officeDocument/2006/relationships/image" Target="../media/image2437.png"/><Relationship Id="rId105" Type="http://schemas.openxmlformats.org/officeDocument/2006/relationships/customXml" Target="../ink/ink2832.xml"/><Relationship Id="rId126" Type="http://schemas.openxmlformats.org/officeDocument/2006/relationships/image" Target="../media/image2485.png"/><Relationship Id="rId147" Type="http://schemas.openxmlformats.org/officeDocument/2006/relationships/customXml" Target="../ink/ink2853.xml"/><Relationship Id="rId168" Type="http://schemas.openxmlformats.org/officeDocument/2006/relationships/image" Target="../media/image2506.png"/><Relationship Id="rId51" Type="http://schemas.openxmlformats.org/officeDocument/2006/relationships/customXml" Target="../ink/ink2805.xml"/><Relationship Id="rId72" Type="http://schemas.openxmlformats.org/officeDocument/2006/relationships/image" Target="../media/image2458.png"/><Relationship Id="rId93" Type="http://schemas.openxmlformats.org/officeDocument/2006/relationships/customXml" Target="../ink/ink2826.xml"/><Relationship Id="rId189" Type="http://schemas.openxmlformats.org/officeDocument/2006/relationships/customXml" Target="../ink/ink2874.xml"/><Relationship Id="rId3" Type="http://schemas.openxmlformats.org/officeDocument/2006/relationships/customXml" Target="../ink/ink2781.xml"/><Relationship Id="rId214" Type="http://schemas.openxmlformats.org/officeDocument/2006/relationships/image" Target="../media/image2528.png"/><Relationship Id="rId235" Type="http://schemas.openxmlformats.org/officeDocument/2006/relationships/customXml" Target="../ink/ink2897.xml"/><Relationship Id="rId116" Type="http://schemas.openxmlformats.org/officeDocument/2006/relationships/image" Target="../media/image2480.png"/><Relationship Id="rId137" Type="http://schemas.openxmlformats.org/officeDocument/2006/relationships/customXml" Target="../ink/ink2848.xml"/><Relationship Id="rId158" Type="http://schemas.openxmlformats.org/officeDocument/2006/relationships/image" Target="../media/image2501.png"/><Relationship Id="rId20" Type="http://schemas.openxmlformats.org/officeDocument/2006/relationships/image" Target="../media/image2432.png"/><Relationship Id="rId41" Type="http://schemas.openxmlformats.org/officeDocument/2006/relationships/customXml" Target="../ink/ink2800.xml"/><Relationship Id="rId62" Type="http://schemas.openxmlformats.org/officeDocument/2006/relationships/image" Target="../media/image2453.png"/><Relationship Id="rId83" Type="http://schemas.openxmlformats.org/officeDocument/2006/relationships/customXml" Target="../ink/ink2821.xml"/><Relationship Id="rId179" Type="http://schemas.openxmlformats.org/officeDocument/2006/relationships/customXml" Target="../ink/ink2869.xml"/><Relationship Id="rId190" Type="http://schemas.openxmlformats.org/officeDocument/2006/relationships/image" Target="../media/image2517.png"/><Relationship Id="rId204" Type="http://schemas.openxmlformats.org/officeDocument/2006/relationships/image" Target="../media/image1046.png"/><Relationship Id="rId225" Type="http://schemas.openxmlformats.org/officeDocument/2006/relationships/customXml" Target="../ink/ink2892.xml"/><Relationship Id="rId246" Type="http://schemas.openxmlformats.org/officeDocument/2006/relationships/image" Target="../media/image2545.png"/><Relationship Id="rId106" Type="http://schemas.openxmlformats.org/officeDocument/2006/relationships/image" Target="../media/image2475.png"/><Relationship Id="rId127" Type="http://schemas.openxmlformats.org/officeDocument/2006/relationships/customXml" Target="../ink/ink2843.xml"/></Relationships>
</file>

<file path=ppt/slides/_rels/slide19.xml.rels><?xml version="1.0" encoding="UTF-8" standalone="yes"?>
<Relationships xmlns="http://schemas.openxmlformats.org/package/2006/relationships"><Relationship Id="rId117" Type="http://schemas.openxmlformats.org/officeDocument/2006/relationships/customXml" Target="../ink/ink2961.xml"/><Relationship Id="rId21" Type="http://schemas.openxmlformats.org/officeDocument/2006/relationships/customXml" Target="../ink/ink2913.xml"/><Relationship Id="rId324" Type="http://schemas.openxmlformats.org/officeDocument/2006/relationships/customXml" Target="../ink/ink3066.xml"/><Relationship Id="rId531" Type="http://schemas.openxmlformats.org/officeDocument/2006/relationships/customXml" Target="../ink/ink3170.xml"/><Relationship Id="rId629" Type="http://schemas.openxmlformats.org/officeDocument/2006/relationships/image" Target="../media/image3045.png"/><Relationship Id="rId170" Type="http://schemas.openxmlformats.org/officeDocument/2006/relationships/image" Target="../media/image2630.png"/><Relationship Id="rId268" Type="http://schemas.openxmlformats.org/officeDocument/2006/relationships/customXml" Target="../ink/ink3038.xml"/><Relationship Id="rId475" Type="http://schemas.openxmlformats.org/officeDocument/2006/relationships/customXml" Target="../ink/ink3142.xml"/><Relationship Id="rId32" Type="http://schemas.openxmlformats.org/officeDocument/2006/relationships/image" Target="../media/image2561.png"/><Relationship Id="rId128" Type="http://schemas.openxmlformats.org/officeDocument/2006/relationships/image" Target="../media/image2609.png"/><Relationship Id="rId335" Type="http://schemas.openxmlformats.org/officeDocument/2006/relationships/image" Target="../media/image2710.png"/><Relationship Id="rId542" Type="http://schemas.openxmlformats.org/officeDocument/2006/relationships/image" Target="../media/image3002.png"/><Relationship Id="rId181" Type="http://schemas.openxmlformats.org/officeDocument/2006/relationships/customXml" Target="../ink/ink2993.xml"/><Relationship Id="rId402" Type="http://schemas.openxmlformats.org/officeDocument/2006/relationships/image" Target="../media/image2742.png"/><Relationship Id="rId279" Type="http://schemas.openxmlformats.org/officeDocument/2006/relationships/image" Target="../media/image2682.png"/><Relationship Id="rId486" Type="http://schemas.openxmlformats.org/officeDocument/2006/relationships/image" Target="../media/image2784.png"/><Relationship Id="rId43" Type="http://schemas.openxmlformats.org/officeDocument/2006/relationships/customXml" Target="../ink/ink2924.xml"/><Relationship Id="rId139" Type="http://schemas.openxmlformats.org/officeDocument/2006/relationships/customXml" Target="../ink/ink2972.xml"/><Relationship Id="rId346" Type="http://schemas.openxmlformats.org/officeDocument/2006/relationships/customXml" Target="../ink/ink3077.xml"/><Relationship Id="rId553" Type="http://schemas.openxmlformats.org/officeDocument/2006/relationships/customXml" Target="../ink/ink3181.xml"/><Relationship Id="rId192" Type="http://schemas.openxmlformats.org/officeDocument/2006/relationships/image" Target="../media/image2641.png"/><Relationship Id="rId206" Type="http://schemas.openxmlformats.org/officeDocument/2006/relationships/image" Target="../media/image2648.png"/><Relationship Id="rId413" Type="http://schemas.openxmlformats.org/officeDocument/2006/relationships/customXml" Target="../ink/ink3111.xml"/><Relationship Id="rId497" Type="http://schemas.openxmlformats.org/officeDocument/2006/relationships/customXml" Target="../ink/ink3153.xml"/><Relationship Id="rId620" Type="http://schemas.openxmlformats.org/officeDocument/2006/relationships/customXml" Target="../ink/ink3215.xml"/><Relationship Id="rId357" Type="http://schemas.openxmlformats.org/officeDocument/2006/relationships/customXml" Target="../ink/ink3083.xml"/><Relationship Id="rId54" Type="http://schemas.openxmlformats.org/officeDocument/2006/relationships/image" Target="../media/image2572.png"/><Relationship Id="rId217" Type="http://schemas.openxmlformats.org/officeDocument/2006/relationships/customXml" Target="../ink/ink3011.xml"/><Relationship Id="rId564" Type="http://schemas.openxmlformats.org/officeDocument/2006/relationships/image" Target="../media/image3013.png"/><Relationship Id="rId424" Type="http://schemas.openxmlformats.org/officeDocument/2006/relationships/image" Target="../media/image2753.png"/><Relationship Id="rId631" Type="http://schemas.openxmlformats.org/officeDocument/2006/relationships/image" Target="../media/image3046.png"/><Relationship Id="rId270" Type="http://schemas.openxmlformats.org/officeDocument/2006/relationships/customXml" Target="../ink/ink3039.xml"/><Relationship Id="rId65" Type="http://schemas.openxmlformats.org/officeDocument/2006/relationships/customXml" Target="../ink/ink2935.xml"/><Relationship Id="rId130" Type="http://schemas.openxmlformats.org/officeDocument/2006/relationships/image" Target="../media/image2610.png"/><Relationship Id="rId368" Type="http://schemas.openxmlformats.org/officeDocument/2006/relationships/image" Target="../media/image2725.png"/><Relationship Id="rId575" Type="http://schemas.openxmlformats.org/officeDocument/2006/relationships/customXml" Target="../ink/ink3192.xml"/><Relationship Id="rId228" Type="http://schemas.openxmlformats.org/officeDocument/2006/relationships/image" Target="../media/image2659.png"/><Relationship Id="rId435" Type="http://schemas.openxmlformats.org/officeDocument/2006/relationships/customXml" Target="../ink/ink3122.xml"/><Relationship Id="rId281" Type="http://schemas.openxmlformats.org/officeDocument/2006/relationships/image" Target="../media/image2683.png"/><Relationship Id="rId502" Type="http://schemas.openxmlformats.org/officeDocument/2006/relationships/image" Target="../media/image2792.png"/><Relationship Id="rId76" Type="http://schemas.openxmlformats.org/officeDocument/2006/relationships/image" Target="../media/image2583.png"/><Relationship Id="rId141" Type="http://schemas.openxmlformats.org/officeDocument/2006/relationships/customXml" Target="../ink/ink2973.xml"/><Relationship Id="rId379" Type="http://schemas.openxmlformats.org/officeDocument/2006/relationships/customXml" Target="../ink/ink3094.xml"/><Relationship Id="rId586" Type="http://schemas.openxmlformats.org/officeDocument/2006/relationships/image" Target="../media/image3024.png"/><Relationship Id="rId7" Type="http://schemas.openxmlformats.org/officeDocument/2006/relationships/customXml" Target="../ink/ink2906.xml"/><Relationship Id="rId239" Type="http://schemas.openxmlformats.org/officeDocument/2006/relationships/customXml" Target="../ink/ink3022.xml"/><Relationship Id="rId446" Type="http://schemas.openxmlformats.org/officeDocument/2006/relationships/image" Target="../media/image2764.png"/><Relationship Id="rId292" Type="http://schemas.openxmlformats.org/officeDocument/2006/relationships/customXml" Target="../ink/ink3050.xml"/><Relationship Id="rId306" Type="http://schemas.openxmlformats.org/officeDocument/2006/relationships/customXml" Target="../ink/ink3057.xml"/><Relationship Id="rId87" Type="http://schemas.openxmlformats.org/officeDocument/2006/relationships/customXml" Target="../ink/ink2946.xml"/><Relationship Id="rId513" Type="http://schemas.openxmlformats.org/officeDocument/2006/relationships/customXml" Target="../ink/ink3161.xml"/><Relationship Id="rId597" Type="http://schemas.openxmlformats.org/officeDocument/2006/relationships/image" Target="../media/image3029.png"/><Relationship Id="rId152" Type="http://schemas.openxmlformats.org/officeDocument/2006/relationships/image" Target="../media/image2621.png"/><Relationship Id="rId457" Type="http://schemas.openxmlformats.org/officeDocument/2006/relationships/customXml" Target="../ink/ink3133.xml"/><Relationship Id="rId14" Type="http://schemas.openxmlformats.org/officeDocument/2006/relationships/image" Target="../media/image2552.png"/><Relationship Id="rId317" Type="http://schemas.openxmlformats.org/officeDocument/2006/relationships/image" Target="../media/image2701.png"/><Relationship Id="rId524" Type="http://schemas.openxmlformats.org/officeDocument/2006/relationships/image" Target="../media/image2993.png"/><Relationship Id="rId98" Type="http://schemas.openxmlformats.org/officeDocument/2006/relationships/image" Target="../media/image2594.png"/><Relationship Id="rId163" Type="http://schemas.openxmlformats.org/officeDocument/2006/relationships/customXml" Target="../ink/ink2984.xml"/><Relationship Id="rId370" Type="http://schemas.openxmlformats.org/officeDocument/2006/relationships/image" Target="../media/image2726.png"/><Relationship Id="rId230" Type="http://schemas.openxmlformats.org/officeDocument/2006/relationships/image" Target="../media/image2660.png"/><Relationship Id="rId468" Type="http://schemas.openxmlformats.org/officeDocument/2006/relationships/image" Target="../media/image2775.png"/><Relationship Id="rId25" Type="http://schemas.openxmlformats.org/officeDocument/2006/relationships/customXml" Target="../ink/ink2915.xml"/><Relationship Id="rId328" Type="http://schemas.openxmlformats.org/officeDocument/2006/relationships/customXml" Target="../ink/ink3068.xml"/><Relationship Id="rId535" Type="http://schemas.openxmlformats.org/officeDocument/2006/relationships/customXml" Target="../ink/ink3172.xml"/><Relationship Id="rId174" Type="http://schemas.openxmlformats.org/officeDocument/2006/relationships/image" Target="../media/image2632.png"/><Relationship Id="rId381" Type="http://schemas.openxmlformats.org/officeDocument/2006/relationships/customXml" Target="../ink/ink3095.xml"/><Relationship Id="rId602" Type="http://schemas.openxmlformats.org/officeDocument/2006/relationships/customXml" Target="../ink/ink3206.xml"/><Relationship Id="rId241" Type="http://schemas.openxmlformats.org/officeDocument/2006/relationships/customXml" Target="../ink/ink3023.xml"/><Relationship Id="rId479" Type="http://schemas.openxmlformats.org/officeDocument/2006/relationships/customXml" Target="../ink/ink3144.xml"/><Relationship Id="rId36" Type="http://schemas.openxmlformats.org/officeDocument/2006/relationships/image" Target="../media/image2563.png"/><Relationship Id="rId339" Type="http://schemas.openxmlformats.org/officeDocument/2006/relationships/image" Target="../media/image2712.png"/><Relationship Id="rId546" Type="http://schemas.openxmlformats.org/officeDocument/2006/relationships/image" Target="../media/image3004.png"/><Relationship Id="rId101" Type="http://schemas.openxmlformats.org/officeDocument/2006/relationships/customXml" Target="../ink/ink2953.xml"/><Relationship Id="rId185" Type="http://schemas.openxmlformats.org/officeDocument/2006/relationships/customXml" Target="../ink/ink2995.xml"/><Relationship Id="rId406" Type="http://schemas.openxmlformats.org/officeDocument/2006/relationships/image" Target="../media/image2744.png"/><Relationship Id="rId9" Type="http://schemas.openxmlformats.org/officeDocument/2006/relationships/customXml" Target="../ink/ink2907.xml"/><Relationship Id="rId210" Type="http://schemas.openxmlformats.org/officeDocument/2006/relationships/image" Target="../media/image2650.png"/><Relationship Id="rId392" Type="http://schemas.openxmlformats.org/officeDocument/2006/relationships/image" Target="../media/image2737.png"/><Relationship Id="rId448" Type="http://schemas.openxmlformats.org/officeDocument/2006/relationships/image" Target="../media/image2765.png"/><Relationship Id="rId613" Type="http://schemas.openxmlformats.org/officeDocument/2006/relationships/image" Target="../media/image3037.png"/><Relationship Id="rId252" Type="http://schemas.openxmlformats.org/officeDocument/2006/relationships/image" Target="../media/image2669.png"/><Relationship Id="rId294" Type="http://schemas.openxmlformats.org/officeDocument/2006/relationships/customXml" Target="../ink/ink3051.xml"/><Relationship Id="rId308" Type="http://schemas.openxmlformats.org/officeDocument/2006/relationships/customXml" Target="../ink/ink3058.xml"/><Relationship Id="rId515" Type="http://schemas.openxmlformats.org/officeDocument/2006/relationships/customXml" Target="../ink/ink3162.xml"/><Relationship Id="rId47" Type="http://schemas.openxmlformats.org/officeDocument/2006/relationships/customXml" Target="../ink/ink2926.xml"/><Relationship Id="rId89" Type="http://schemas.openxmlformats.org/officeDocument/2006/relationships/customXml" Target="../ink/ink2947.xml"/><Relationship Id="rId112" Type="http://schemas.openxmlformats.org/officeDocument/2006/relationships/image" Target="../media/image2601.png"/><Relationship Id="rId154" Type="http://schemas.openxmlformats.org/officeDocument/2006/relationships/image" Target="../media/image2622.png"/><Relationship Id="rId361" Type="http://schemas.openxmlformats.org/officeDocument/2006/relationships/customXml" Target="../ink/ink3085.xml"/><Relationship Id="rId557" Type="http://schemas.openxmlformats.org/officeDocument/2006/relationships/customXml" Target="../ink/ink3183.xml"/><Relationship Id="rId599" Type="http://schemas.openxmlformats.org/officeDocument/2006/relationships/image" Target="../media/image3030.png"/><Relationship Id="rId196" Type="http://schemas.openxmlformats.org/officeDocument/2006/relationships/image" Target="../media/image2643.png"/><Relationship Id="rId417" Type="http://schemas.openxmlformats.org/officeDocument/2006/relationships/customXml" Target="../ink/ink3113.xml"/><Relationship Id="rId459" Type="http://schemas.openxmlformats.org/officeDocument/2006/relationships/customXml" Target="../ink/ink3134.xml"/><Relationship Id="rId624" Type="http://schemas.openxmlformats.org/officeDocument/2006/relationships/customXml" Target="../ink/ink3217.xml"/><Relationship Id="rId16" Type="http://schemas.openxmlformats.org/officeDocument/2006/relationships/image" Target="../media/image2553.png"/><Relationship Id="rId221" Type="http://schemas.openxmlformats.org/officeDocument/2006/relationships/customXml" Target="../ink/ink3013.xml"/><Relationship Id="rId263" Type="http://schemas.openxmlformats.org/officeDocument/2006/relationships/image" Target="../media/image2674.png"/><Relationship Id="rId319" Type="http://schemas.openxmlformats.org/officeDocument/2006/relationships/image" Target="../media/image2702.png"/><Relationship Id="rId470" Type="http://schemas.openxmlformats.org/officeDocument/2006/relationships/image" Target="../media/image2776.png"/><Relationship Id="rId526" Type="http://schemas.openxmlformats.org/officeDocument/2006/relationships/image" Target="../media/image2994.png"/><Relationship Id="rId58" Type="http://schemas.openxmlformats.org/officeDocument/2006/relationships/image" Target="../media/image2574.png"/><Relationship Id="rId123" Type="http://schemas.openxmlformats.org/officeDocument/2006/relationships/customXml" Target="../ink/ink2964.xml"/><Relationship Id="rId330" Type="http://schemas.openxmlformats.org/officeDocument/2006/relationships/customXml" Target="../ink/ink3069.xml"/><Relationship Id="rId568" Type="http://schemas.openxmlformats.org/officeDocument/2006/relationships/image" Target="../media/image3015.png"/><Relationship Id="rId165" Type="http://schemas.openxmlformats.org/officeDocument/2006/relationships/customXml" Target="../ink/ink2985.xml"/><Relationship Id="rId372" Type="http://schemas.openxmlformats.org/officeDocument/2006/relationships/image" Target="../media/image2727.png"/><Relationship Id="rId428" Type="http://schemas.openxmlformats.org/officeDocument/2006/relationships/image" Target="../media/image2755.png"/><Relationship Id="rId635" Type="http://schemas.openxmlformats.org/officeDocument/2006/relationships/image" Target="../media/image3048.png"/><Relationship Id="rId232" Type="http://schemas.openxmlformats.org/officeDocument/2006/relationships/image" Target="../media/image2661.png"/><Relationship Id="rId274" Type="http://schemas.openxmlformats.org/officeDocument/2006/relationships/customXml" Target="../ink/ink3041.xml"/><Relationship Id="rId481" Type="http://schemas.openxmlformats.org/officeDocument/2006/relationships/customXml" Target="../ink/ink3145.xml"/><Relationship Id="rId27" Type="http://schemas.openxmlformats.org/officeDocument/2006/relationships/customXml" Target="../ink/ink2916.xml"/><Relationship Id="rId69" Type="http://schemas.openxmlformats.org/officeDocument/2006/relationships/customXml" Target="../ink/ink2937.xml"/><Relationship Id="rId134" Type="http://schemas.openxmlformats.org/officeDocument/2006/relationships/image" Target="../media/image2612.png"/><Relationship Id="rId537" Type="http://schemas.openxmlformats.org/officeDocument/2006/relationships/customXml" Target="../ink/ink3173.xml"/><Relationship Id="rId579" Type="http://schemas.openxmlformats.org/officeDocument/2006/relationships/customXml" Target="../ink/ink3194.xml"/><Relationship Id="rId80" Type="http://schemas.openxmlformats.org/officeDocument/2006/relationships/image" Target="../media/image2585.png"/><Relationship Id="rId176" Type="http://schemas.openxmlformats.org/officeDocument/2006/relationships/image" Target="../media/image2633.png"/><Relationship Id="rId341" Type="http://schemas.openxmlformats.org/officeDocument/2006/relationships/image" Target="../media/image2713.png"/><Relationship Id="rId383" Type="http://schemas.openxmlformats.org/officeDocument/2006/relationships/customXml" Target="../ink/ink3096.xml"/><Relationship Id="rId439" Type="http://schemas.openxmlformats.org/officeDocument/2006/relationships/customXml" Target="../ink/ink3124.xml"/><Relationship Id="rId590" Type="http://schemas.openxmlformats.org/officeDocument/2006/relationships/customXml" Target="../ink/ink3200.xml"/><Relationship Id="rId604" Type="http://schemas.openxmlformats.org/officeDocument/2006/relationships/customXml" Target="../ink/ink3207.xml"/><Relationship Id="rId201" Type="http://schemas.openxmlformats.org/officeDocument/2006/relationships/customXml" Target="../ink/ink3003.xml"/><Relationship Id="rId243" Type="http://schemas.openxmlformats.org/officeDocument/2006/relationships/image" Target="../media/image2665.png"/><Relationship Id="rId285" Type="http://schemas.openxmlformats.org/officeDocument/2006/relationships/image" Target="../media/image2685.png"/><Relationship Id="rId450" Type="http://schemas.openxmlformats.org/officeDocument/2006/relationships/image" Target="../media/image2766.png"/><Relationship Id="rId506" Type="http://schemas.openxmlformats.org/officeDocument/2006/relationships/image" Target="../media/image2794.png"/><Relationship Id="rId38" Type="http://schemas.openxmlformats.org/officeDocument/2006/relationships/image" Target="../media/image2564.png"/><Relationship Id="rId103" Type="http://schemas.openxmlformats.org/officeDocument/2006/relationships/customXml" Target="../ink/ink2954.xml"/><Relationship Id="rId310" Type="http://schemas.openxmlformats.org/officeDocument/2006/relationships/customXml" Target="../ink/ink3059.xml"/><Relationship Id="rId492" Type="http://schemas.openxmlformats.org/officeDocument/2006/relationships/image" Target="../media/image2787.png"/><Relationship Id="rId548" Type="http://schemas.openxmlformats.org/officeDocument/2006/relationships/image" Target="../media/image3005.png"/><Relationship Id="rId91" Type="http://schemas.openxmlformats.org/officeDocument/2006/relationships/customXml" Target="../ink/ink2948.xml"/><Relationship Id="rId145" Type="http://schemas.openxmlformats.org/officeDocument/2006/relationships/customXml" Target="../ink/ink2975.xml"/><Relationship Id="rId187" Type="http://schemas.openxmlformats.org/officeDocument/2006/relationships/customXml" Target="../ink/ink2996.xml"/><Relationship Id="rId352" Type="http://schemas.openxmlformats.org/officeDocument/2006/relationships/image" Target="../media/image2718.png"/><Relationship Id="rId394" Type="http://schemas.openxmlformats.org/officeDocument/2006/relationships/image" Target="../media/image2738.png"/><Relationship Id="rId408" Type="http://schemas.openxmlformats.org/officeDocument/2006/relationships/image" Target="../media/image2745.png"/><Relationship Id="rId615" Type="http://schemas.openxmlformats.org/officeDocument/2006/relationships/image" Target="../media/image3038.png"/><Relationship Id="rId212" Type="http://schemas.openxmlformats.org/officeDocument/2006/relationships/image" Target="../media/image2651.png"/><Relationship Id="rId254" Type="http://schemas.openxmlformats.org/officeDocument/2006/relationships/image" Target="../media/image2670.png"/><Relationship Id="rId49" Type="http://schemas.openxmlformats.org/officeDocument/2006/relationships/customXml" Target="../ink/ink2927.xml"/><Relationship Id="rId114" Type="http://schemas.openxmlformats.org/officeDocument/2006/relationships/image" Target="../media/image2602.png"/><Relationship Id="rId296" Type="http://schemas.openxmlformats.org/officeDocument/2006/relationships/customXml" Target="../ink/ink3052.xml"/><Relationship Id="rId461" Type="http://schemas.openxmlformats.org/officeDocument/2006/relationships/customXml" Target="../ink/ink3135.xml"/><Relationship Id="rId517" Type="http://schemas.openxmlformats.org/officeDocument/2006/relationships/customXml" Target="../ink/ink3163.xml"/><Relationship Id="rId559" Type="http://schemas.openxmlformats.org/officeDocument/2006/relationships/customXml" Target="../ink/ink3184.xml"/><Relationship Id="rId60" Type="http://schemas.openxmlformats.org/officeDocument/2006/relationships/image" Target="../media/image2575.png"/><Relationship Id="rId156" Type="http://schemas.openxmlformats.org/officeDocument/2006/relationships/image" Target="../media/image2623.png"/><Relationship Id="rId198" Type="http://schemas.openxmlformats.org/officeDocument/2006/relationships/image" Target="../media/image2644.png"/><Relationship Id="rId321" Type="http://schemas.openxmlformats.org/officeDocument/2006/relationships/image" Target="../media/image2703.png"/><Relationship Id="rId363" Type="http://schemas.openxmlformats.org/officeDocument/2006/relationships/customXml" Target="../ink/ink3086.xml"/><Relationship Id="rId419" Type="http://schemas.openxmlformats.org/officeDocument/2006/relationships/customXml" Target="../ink/ink3114.xml"/><Relationship Id="rId570" Type="http://schemas.openxmlformats.org/officeDocument/2006/relationships/image" Target="../media/image3016.png"/><Relationship Id="rId626" Type="http://schemas.openxmlformats.org/officeDocument/2006/relationships/customXml" Target="../ink/ink3218.xml"/><Relationship Id="rId223" Type="http://schemas.openxmlformats.org/officeDocument/2006/relationships/customXml" Target="../ink/ink3014.xml"/><Relationship Id="rId430" Type="http://schemas.openxmlformats.org/officeDocument/2006/relationships/image" Target="../media/image2756.png"/><Relationship Id="rId18" Type="http://schemas.openxmlformats.org/officeDocument/2006/relationships/image" Target="../media/image2554.png"/><Relationship Id="rId265" Type="http://schemas.openxmlformats.org/officeDocument/2006/relationships/image" Target="../media/image2675.png"/><Relationship Id="rId472" Type="http://schemas.openxmlformats.org/officeDocument/2006/relationships/image" Target="../media/image2777.png"/><Relationship Id="rId528" Type="http://schemas.openxmlformats.org/officeDocument/2006/relationships/image" Target="../media/image2995.png"/><Relationship Id="rId125" Type="http://schemas.openxmlformats.org/officeDocument/2006/relationships/customXml" Target="../ink/ink2965.xml"/><Relationship Id="rId167" Type="http://schemas.openxmlformats.org/officeDocument/2006/relationships/customXml" Target="../ink/ink2986.xml"/><Relationship Id="rId332" Type="http://schemas.openxmlformats.org/officeDocument/2006/relationships/customXml" Target="../ink/ink3070.xml"/><Relationship Id="rId374" Type="http://schemas.openxmlformats.org/officeDocument/2006/relationships/image" Target="../media/image2728.png"/><Relationship Id="rId581" Type="http://schemas.openxmlformats.org/officeDocument/2006/relationships/customXml" Target="../ink/ink3195.xml"/><Relationship Id="rId71" Type="http://schemas.openxmlformats.org/officeDocument/2006/relationships/customXml" Target="../ink/ink2938.xml"/><Relationship Id="rId234" Type="http://schemas.openxmlformats.org/officeDocument/2006/relationships/image" Target="../media/image2662.png"/><Relationship Id="rId2" Type="http://schemas.openxmlformats.org/officeDocument/2006/relationships/notesSlide" Target="../notesSlides/notesSlide19.xml"/><Relationship Id="rId29" Type="http://schemas.openxmlformats.org/officeDocument/2006/relationships/customXml" Target="../ink/ink2917.xml"/><Relationship Id="rId276" Type="http://schemas.openxmlformats.org/officeDocument/2006/relationships/customXml" Target="../ink/ink3042.xml"/><Relationship Id="rId441" Type="http://schemas.openxmlformats.org/officeDocument/2006/relationships/customXml" Target="../ink/ink3125.xml"/><Relationship Id="rId483" Type="http://schemas.openxmlformats.org/officeDocument/2006/relationships/customXml" Target="../ink/ink3146.xml"/><Relationship Id="rId539" Type="http://schemas.openxmlformats.org/officeDocument/2006/relationships/customXml" Target="../ink/ink3174.xml"/><Relationship Id="rId40" Type="http://schemas.openxmlformats.org/officeDocument/2006/relationships/image" Target="../media/image2565.png"/><Relationship Id="rId136" Type="http://schemas.openxmlformats.org/officeDocument/2006/relationships/image" Target="../media/image2613.png"/><Relationship Id="rId178" Type="http://schemas.openxmlformats.org/officeDocument/2006/relationships/image" Target="../media/image2634.png"/><Relationship Id="rId301" Type="http://schemas.openxmlformats.org/officeDocument/2006/relationships/image" Target="../media/image2693.png"/><Relationship Id="rId343" Type="http://schemas.openxmlformats.org/officeDocument/2006/relationships/image" Target="../media/image2714.png"/><Relationship Id="rId550" Type="http://schemas.openxmlformats.org/officeDocument/2006/relationships/image" Target="../media/image3006.png"/><Relationship Id="rId82" Type="http://schemas.openxmlformats.org/officeDocument/2006/relationships/image" Target="../media/image2586.png"/><Relationship Id="rId203" Type="http://schemas.openxmlformats.org/officeDocument/2006/relationships/customXml" Target="../ink/ink3004.xml"/><Relationship Id="rId385" Type="http://schemas.openxmlformats.org/officeDocument/2006/relationships/customXml" Target="../ink/ink3097.xml"/><Relationship Id="rId592" Type="http://schemas.openxmlformats.org/officeDocument/2006/relationships/customXml" Target="../ink/ink3201.xml"/><Relationship Id="rId606" Type="http://schemas.openxmlformats.org/officeDocument/2006/relationships/customXml" Target="../ink/ink3208.xml"/><Relationship Id="rId245" Type="http://schemas.openxmlformats.org/officeDocument/2006/relationships/image" Target="../media/image2666.png"/><Relationship Id="rId287" Type="http://schemas.openxmlformats.org/officeDocument/2006/relationships/image" Target="../media/image2686.png"/><Relationship Id="rId410" Type="http://schemas.openxmlformats.org/officeDocument/2006/relationships/image" Target="../media/image2746.png"/><Relationship Id="rId452" Type="http://schemas.openxmlformats.org/officeDocument/2006/relationships/image" Target="../media/image2767.png"/><Relationship Id="rId494" Type="http://schemas.openxmlformats.org/officeDocument/2006/relationships/image" Target="../media/image2788.png"/><Relationship Id="rId508" Type="http://schemas.openxmlformats.org/officeDocument/2006/relationships/image" Target="../media/image2795.png"/><Relationship Id="rId105" Type="http://schemas.openxmlformats.org/officeDocument/2006/relationships/customXml" Target="../ink/ink2955.xml"/><Relationship Id="rId147" Type="http://schemas.openxmlformats.org/officeDocument/2006/relationships/customXml" Target="../ink/ink2976.xml"/><Relationship Id="rId312" Type="http://schemas.openxmlformats.org/officeDocument/2006/relationships/customXml" Target="../ink/ink3060.xml"/><Relationship Id="rId354" Type="http://schemas.openxmlformats.org/officeDocument/2006/relationships/image" Target="../media/image2719.png"/><Relationship Id="rId51" Type="http://schemas.openxmlformats.org/officeDocument/2006/relationships/customXml" Target="../ink/ink2928.xml"/><Relationship Id="rId93" Type="http://schemas.openxmlformats.org/officeDocument/2006/relationships/customXml" Target="../ink/ink2949.xml"/><Relationship Id="rId189" Type="http://schemas.openxmlformats.org/officeDocument/2006/relationships/customXml" Target="../ink/ink2997.xml"/><Relationship Id="rId396" Type="http://schemas.openxmlformats.org/officeDocument/2006/relationships/image" Target="../media/image2739.png"/><Relationship Id="rId561" Type="http://schemas.openxmlformats.org/officeDocument/2006/relationships/customXml" Target="../ink/ink3185.xml"/><Relationship Id="rId617" Type="http://schemas.openxmlformats.org/officeDocument/2006/relationships/image" Target="../media/image3039.png"/><Relationship Id="rId214" Type="http://schemas.openxmlformats.org/officeDocument/2006/relationships/image" Target="../media/image2652.png"/><Relationship Id="rId256" Type="http://schemas.openxmlformats.org/officeDocument/2006/relationships/image" Target="../media/image2671.png"/><Relationship Id="rId298" Type="http://schemas.openxmlformats.org/officeDocument/2006/relationships/customXml" Target="../ink/ink3053.xml"/><Relationship Id="rId421" Type="http://schemas.openxmlformats.org/officeDocument/2006/relationships/customXml" Target="../ink/ink3115.xml"/><Relationship Id="rId463" Type="http://schemas.openxmlformats.org/officeDocument/2006/relationships/customXml" Target="../ink/ink3136.xml"/><Relationship Id="rId519" Type="http://schemas.openxmlformats.org/officeDocument/2006/relationships/customXml" Target="../ink/ink3164.xml"/><Relationship Id="rId116" Type="http://schemas.openxmlformats.org/officeDocument/2006/relationships/image" Target="../media/image2603.png"/><Relationship Id="rId158" Type="http://schemas.openxmlformats.org/officeDocument/2006/relationships/image" Target="../media/image2624.png"/><Relationship Id="rId323" Type="http://schemas.openxmlformats.org/officeDocument/2006/relationships/image" Target="../media/image2704.png"/><Relationship Id="rId530" Type="http://schemas.openxmlformats.org/officeDocument/2006/relationships/image" Target="../media/image2996.png"/><Relationship Id="rId20" Type="http://schemas.openxmlformats.org/officeDocument/2006/relationships/image" Target="../media/image2555.png"/><Relationship Id="rId62" Type="http://schemas.openxmlformats.org/officeDocument/2006/relationships/image" Target="../media/image2576.png"/><Relationship Id="rId365" Type="http://schemas.openxmlformats.org/officeDocument/2006/relationships/customXml" Target="../ink/ink3087.xml"/><Relationship Id="rId572" Type="http://schemas.openxmlformats.org/officeDocument/2006/relationships/image" Target="../media/image3017.png"/><Relationship Id="rId628" Type="http://schemas.openxmlformats.org/officeDocument/2006/relationships/customXml" Target="../ink/ink3219.xml"/><Relationship Id="rId225" Type="http://schemas.openxmlformats.org/officeDocument/2006/relationships/customXml" Target="../ink/ink3015.xml"/><Relationship Id="rId267" Type="http://schemas.openxmlformats.org/officeDocument/2006/relationships/image" Target="../media/image2676.png"/><Relationship Id="rId432" Type="http://schemas.openxmlformats.org/officeDocument/2006/relationships/image" Target="../media/image2757.png"/><Relationship Id="rId474" Type="http://schemas.openxmlformats.org/officeDocument/2006/relationships/image" Target="../media/image2778.png"/><Relationship Id="rId127" Type="http://schemas.openxmlformats.org/officeDocument/2006/relationships/customXml" Target="../ink/ink2966.xml"/><Relationship Id="rId31" Type="http://schemas.openxmlformats.org/officeDocument/2006/relationships/customXml" Target="../ink/ink2918.xml"/><Relationship Id="rId73" Type="http://schemas.openxmlformats.org/officeDocument/2006/relationships/customXml" Target="../ink/ink2939.xml"/><Relationship Id="rId169" Type="http://schemas.openxmlformats.org/officeDocument/2006/relationships/customXml" Target="../ink/ink2987.xml"/><Relationship Id="rId334" Type="http://schemas.openxmlformats.org/officeDocument/2006/relationships/customXml" Target="../ink/ink3071.xml"/><Relationship Id="rId376" Type="http://schemas.openxmlformats.org/officeDocument/2006/relationships/image" Target="../media/image2729.png"/><Relationship Id="rId541" Type="http://schemas.openxmlformats.org/officeDocument/2006/relationships/customXml" Target="../ink/ink3175.xml"/><Relationship Id="rId583" Type="http://schemas.openxmlformats.org/officeDocument/2006/relationships/customXml" Target="../ink/ink3196.xml"/><Relationship Id="rId4" Type="http://schemas.openxmlformats.org/officeDocument/2006/relationships/image" Target="../media/image2547.png"/><Relationship Id="rId180" Type="http://schemas.openxmlformats.org/officeDocument/2006/relationships/image" Target="../media/image2635.png"/><Relationship Id="rId236" Type="http://schemas.openxmlformats.org/officeDocument/2006/relationships/image" Target="../media/image2663.png"/><Relationship Id="rId278" Type="http://schemas.openxmlformats.org/officeDocument/2006/relationships/customXml" Target="../ink/ink3043.xml"/><Relationship Id="rId401" Type="http://schemas.openxmlformats.org/officeDocument/2006/relationships/customXml" Target="../ink/ink3105.xml"/><Relationship Id="rId443" Type="http://schemas.openxmlformats.org/officeDocument/2006/relationships/customXml" Target="../ink/ink3126.xml"/><Relationship Id="rId303" Type="http://schemas.openxmlformats.org/officeDocument/2006/relationships/image" Target="../media/image2694.png"/><Relationship Id="rId485" Type="http://schemas.openxmlformats.org/officeDocument/2006/relationships/customXml" Target="../ink/ink3147.xml"/><Relationship Id="rId42" Type="http://schemas.openxmlformats.org/officeDocument/2006/relationships/image" Target="../media/image2566.png"/><Relationship Id="rId84" Type="http://schemas.openxmlformats.org/officeDocument/2006/relationships/image" Target="../media/image2587.png"/><Relationship Id="rId138" Type="http://schemas.openxmlformats.org/officeDocument/2006/relationships/image" Target="../media/image2614.png"/><Relationship Id="rId345" Type="http://schemas.openxmlformats.org/officeDocument/2006/relationships/image" Target="../media/image2715.png"/><Relationship Id="rId387" Type="http://schemas.openxmlformats.org/officeDocument/2006/relationships/customXml" Target="../ink/ink3098.xml"/><Relationship Id="rId510" Type="http://schemas.openxmlformats.org/officeDocument/2006/relationships/image" Target="../media/image2796.png"/><Relationship Id="rId552" Type="http://schemas.openxmlformats.org/officeDocument/2006/relationships/image" Target="../media/image3007.png"/><Relationship Id="rId594" Type="http://schemas.openxmlformats.org/officeDocument/2006/relationships/customXml" Target="../ink/ink3202.xml"/><Relationship Id="rId608" Type="http://schemas.openxmlformats.org/officeDocument/2006/relationships/customXml" Target="../ink/ink3209.xml"/><Relationship Id="rId191" Type="http://schemas.openxmlformats.org/officeDocument/2006/relationships/customXml" Target="../ink/ink2998.xml"/><Relationship Id="rId205" Type="http://schemas.openxmlformats.org/officeDocument/2006/relationships/customXml" Target="../ink/ink3005.xml"/><Relationship Id="rId247" Type="http://schemas.openxmlformats.org/officeDocument/2006/relationships/customXml" Target="../ink/ink3027.xml"/><Relationship Id="rId412" Type="http://schemas.openxmlformats.org/officeDocument/2006/relationships/image" Target="../media/image2747.png"/><Relationship Id="rId107" Type="http://schemas.openxmlformats.org/officeDocument/2006/relationships/customXml" Target="../ink/ink2956.xml"/><Relationship Id="rId289" Type="http://schemas.openxmlformats.org/officeDocument/2006/relationships/image" Target="../media/image2687.png"/><Relationship Id="rId454" Type="http://schemas.openxmlformats.org/officeDocument/2006/relationships/image" Target="../media/image2768.png"/><Relationship Id="rId496" Type="http://schemas.openxmlformats.org/officeDocument/2006/relationships/image" Target="../media/image2789.png"/><Relationship Id="rId11" Type="http://schemas.openxmlformats.org/officeDocument/2006/relationships/customXml" Target="../ink/ink2908.xml"/><Relationship Id="rId53" Type="http://schemas.openxmlformats.org/officeDocument/2006/relationships/customXml" Target="../ink/ink2929.xml"/><Relationship Id="rId149" Type="http://schemas.openxmlformats.org/officeDocument/2006/relationships/customXml" Target="../ink/ink2977.xml"/><Relationship Id="rId314" Type="http://schemas.openxmlformats.org/officeDocument/2006/relationships/customXml" Target="../ink/ink3061.xml"/><Relationship Id="rId356" Type="http://schemas.openxmlformats.org/officeDocument/2006/relationships/image" Target="../media/image2720.png"/><Relationship Id="rId398" Type="http://schemas.openxmlformats.org/officeDocument/2006/relationships/image" Target="../media/image2740.png"/><Relationship Id="rId521" Type="http://schemas.openxmlformats.org/officeDocument/2006/relationships/customXml" Target="../ink/ink3165.xml"/><Relationship Id="rId563" Type="http://schemas.openxmlformats.org/officeDocument/2006/relationships/customXml" Target="../ink/ink3186.xml"/><Relationship Id="rId619" Type="http://schemas.openxmlformats.org/officeDocument/2006/relationships/image" Target="../media/image3040.png"/><Relationship Id="rId95" Type="http://schemas.openxmlformats.org/officeDocument/2006/relationships/customXml" Target="../ink/ink2950.xml"/><Relationship Id="rId160" Type="http://schemas.openxmlformats.org/officeDocument/2006/relationships/image" Target="../media/image2625.png"/><Relationship Id="rId216" Type="http://schemas.openxmlformats.org/officeDocument/2006/relationships/image" Target="../media/image2653.png"/><Relationship Id="rId423" Type="http://schemas.openxmlformats.org/officeDocument/2006/relationships/customXml" Target="../ink/ink3116.xml"/><Relationship Id="rId258" Type="http://schemas.openxmlformats.org/officeDocument/2006/relationships/image" Target="../media/image2672.png"/><Relationship Id="rId465" Type="http://schemas.openxmlformats.org/officeDocument/2006/relationships/customXml" Target="../ink/ink3137.xml"/><Relationship Id="rId630" Type="http://schemas.openxmlformats.org/officeDocument/2006/relationships/customXml" Target="../ink/ink3220.xml"/><Relationship Id="rId22" Type="http://schemas.openxmlformats.org/officeDocument/2006/relationships/image" Target="../media/image2556.png"/><Relationship Id="rId64" Type="http://schemas.openxmlformats.org/officeDocument/2006/relationships/image" Target="../media/image2577.png"/><Relationship Id="rId118" Type="http://schemas.openxmlformats.org/officeDocument/2006/relationships/image" Target="../media/image2604.png"/><Relationship Id="rId325" Type="http://schemas.openxmlformats.org/officeDocument/2006/relationships/image" Target="../media/image2705.png"/><Relationship Id="rId367" Type="http://schemas.openxmlformats.org/officeDocument/2006/relationships/customXml" Target="../ink/ink3088.xml"/><Relationship Id="rId532" Type="http://schemas.openxmlformats.org/officeDocument/2006/relationships/image" Target="../media/image2997.png"/><Relationship Id="rId574" Type="http://schemas.openxmlformats.org/officeDocument/2006/relationships/image" Target="../media/image3018.png"/><Relationship Id="rId171" Type="http://schemas.openxmlformats.org/officeDocument/2006/relationships/customXml" Target="../ink/ink2988.xml"/><Relationship Id="rId227" Type="http://schemas.openxmlformats.org/officeDocument/2006/relationships/customXml" Target="../ink/ink3016.xml"/><Relationship Id="rId269" Type="http://schemas.openxmlformats.org/officeDocument/2006/relationships/image" Target="../media/image2677.png"/><Relationship Id="rId434" Type="http://schemas.openxmlformats.org/officeDocument/2006/relationships/image" Target="../media/image2758.png"/><Relationship Id="rId476" Type="http://schemas.openxmlformats.org/officeDocument/2006/relationships/image" Target="../media/image2779.png"/><Relationship Id="rId33" Type="http://schemas.openxmlformats.org/officeDocument/2006/relationships/customXml" Target="../ink/ink2919.xml"/><Relationship Id="rId129" Type="http://schemas.openxmlformats.org/officeDocument/2006/relationships/customXml" Target="../ink/ink2967.xml"/><Relationship Id="rId280" Type="http://schemas.openxmlformats.org/officeDocument/2006/relationships/customXml" Target="../ink/ink3044.xml"/><Relationship Id="rId336" Type="http://schemas.openxmlformats.org/officeDocument/2006/relationships/customXml" Target="../ink/ink3072.xml"/><Relationship Id="rId501" Type="http://schemas.openxmlformats.org/officeDocument/2006/relationships/customXml" Target="../ink/ink3155.xml"/><Relationship Id="rId543" Type="http://schemas.openxmlformats.org/officeDocument/2006/relationships/customXml" Target="../ink/ink3176.xml"/><Relationship Id="rId75" Type="http://schemas.openxmlformats.org/officeDocument/2006/relationships/customXml" Target="../ink/ink2940.xml"/><Relationship Id="rId140" Type="http://schemas.openxmlformats.org/officeDocument/2006/relationships/image" Target="../media/image2615.png"/><Relationship Id="rId182" Type="http://schemas.openxmlformats.org/officeDocument/2006/relationships/image" Target="../media/image2636.png"/><Relationship Id="rId378" Type="http://schemas.openxmlformats.org/officeDocument/2006/relationships/image" Target="../media/image2730.png"/><Relationship Id="rId403" Type="http://schemas.openxmlformats.org/officeDocument/2006/relationships/customXml" Target="../ink/ink3106.xml"/><Relationship Id="rId585" Type="http://schemas.openxmlformats.org/officeDocument/2006/relationships/customXml" Target="../ink/ink3197.xml"/><Relationship Id="rId6" Type="http://schemas.openxmlformats.org/officeDocument/2006/relationships/image" Target="../media/image2548.png"/><Relationship Id="rId238" Type="http://schemas.openxmlformats.org/officeDocument/2006/relationships/image" Target="../media/image1046.png"/><Relationship Id="rId445" Type="http://schemas.openxmlformats.org/officeDocument/2006/relationships/customXml" Target="../ink/ink3127.xml"/><Relationship Id="rId487" Type="http://schemas.openxmlformats.org/officeDocument/2006/relationships/customXml" Target="../ink/ink3148.xml"/><Relationship Id="rId610" Type="http://schemas.openxmlformats.org/officeDocument/2006/relationships/customXml" Target="../ink/ink3210.xml"/><Relationship Id="rId291" Type="http://schemas.openxmlformats.org/officeDocument/2006/relationships/image" Target="../media/image2688.png"/><Relationship Id="rId305" Type="http://schemas.openxmlformats.org/officeDocument/2006/relationships/image" Target="../media/image2695.png"/><Relationship Id="rId347" Type="http://schemas.openxmlformats.org/officeDocument/2006/relationships/image" Target="../media/image2716.png"/><Relationship Id="rId512" Type="http://schemas.openxmlformats.org/officeDocument/2006/relationships/image" Target="../media/image2797.png"/><Relationship Id="rId44" Type="http://schemas.openxmlformats.org/officeDocument/2006/relationships/image" Target="../media/image2567.png"/><Relationship Id="rId86" Type="http://schemas.openxmlformats.org/officeDocument/2006/relationships/image" Target="../media/image2588.png"/><Relationship Id="rId151" Type="http://schemas.openxmlformats.org/officeDocument/2006/relationships/customXml" Target="../ink/ink2978.xml"/><Relationship Id="rId389" Type="http://schemas.openxmlformats.org/officeDocument/2006/relationships/customXml" Target="../ink/ink3099.xml"/><Relationship Id="rId554" Type="http://schemas.openxmlformats.org/officeDocument/2006/relationships/image" Target="../media/image3008.png"/><Relationship Id="rId596" Type="http://schemas.openxmlformats.org/officeDocument/2006/relationships/customXml" Target="../ink/ink3203.xml"/><Relationship Id="rId193" Type="http://schemas.openxmlformats.org/officeDocument/2006/relationships/customXml" Target="../ink/ink2999.xml"/><Relationship Id="rId207" Type="http://schemas.openxmlformats.org/officeDocument/2006/relationships/customXml" Target="../ink/ink3006.xml"/><Relationship Id="rId249" Type="http://schemas.openxmlformats.org/officeDocument/2006/relationships/customXml" Target="../ink/ink3028.xml"/><Relationship Id="rId414" Type="http://schemas.openxmlformats.org/officeDocument/2006/relationships/image" Target="../media/image2748.png"/><Relationship Id="rId456" Type="http://schemas.openxmlformats.org/officeDocument/2006/relationships/image" Target="../media/image2769.png"/><Relationship Id="rId498" Type="http://schemas.openxmlformats.org/officeDocument/2006/relationships/image" Target="../media/image2790.png"/><Relationship Id="rId621" Type="http://schemas.openxmlformats.org/officeDocument/2006/relationships/image" Target="../media/image3041.png"/><Relationship Id="rId13" Type="http://schemas.openxmlformats.org/officeDocument/2006/relationships/customXml" Target="../ink/ink2909.xml"/><Relationship Id="rId109" Type="http://schemas.openxmlformats.org/officeDocument/2006/relationships/customXml" Target="../ink/ink2957.xml"/><Relationship Id="rId260" Type="http://schemas.openxmlformats.org/officeDocument/2006/relationships/image" Target="../media/image2673.png"/><Relationship Id="rId316" Type="http://schemas.openxmlformats.org/officeDocument/2006/relationships/customXml" Target="../ink/ink3062.xml"/><Relationship Id="rId523" Type="http://schemas.openxmlformats.org/officeDocument/2006/relationships/customXml" Target="../ink/ink3166.xml"/><Relationship Id="rId55" Type="http://schemas.openxmlformats.org/officeDocument/2006/relationships/customXml" Target="../ink/ink2930.xml"/><Relationship Id="rId97" Type="http://schemas.openxmlformats.org/officeDocument/2006/relationships/customXml" Target="../ink/ink2951.xml"/><Relationship Id="rId120" Type="http://schemas.openxmlformats.org/officeDocument/2006/relationships/image" Target="../media/image2605.png"/><Relationship Id="rId358" Type="http://schemas.openxmlformats.org/officeDocument/2006/relationships/image" Target="../media/image2721.png"/><Relationship Id="rId565" Type="http://schemas.openxmlformats.org/officeDocument/2006/relationships/customXml" Target="../ink/ink3187.xml"/><Relationship Id="rId162" Type="http://schemas.openxmlformats.org/officeDocument/2006/relationships/image" Target="../media/image2626.png"/><Relationship Id="rId218" Type="http://schemas.openxmlformats.org/officeDocument/2006/relationships/image" Target="../media/image2654.png"/><Relationship Id="rId425" Type="http://schemas.openxmlformats.org/officeDocument/2006/relationships/customXml" Target="../ink/ink3117.xml"/><Relationship Id="rId467" Type="http://schemas.openxmlformats.org/officeDocument/2006/relationships/customXml" Target="../ink/ink3138.xml"/><Relationship Id="rId632" Type="http://schemas.openxmlformats.org/officeDocument/2006/relationships/customXml" Target="../ink/ink3221.xml"/><Relationship Id="rId271" Type="http://schemas.openxmlformats.org/officeDocument/2006/relationships/image" Target="../media/image2678.png"/><Relationship Id="rId24" Type="http://schemas.openxmlformats.org/officeDocument/2006/relationships/image" Target="../media/image2557.png"/><Relationship Id="rId66" Type="http://schemas.openxmlformats.org/officeDocument/2006/relationships/image" Target="../media/image2578.png"/><Relationship Id="rId131" Type="http://schemas.openxmlformats.org/officeDocument/2006/relationships/customXml" Target="../ink/ink2968.xml"/><Relationship Id="rId327" Type="http://schemas.openxmlformats.org/officeDocument/2006/relationships/image" Target="../media/image2706.png"/><Relationship Id="rId369" Type="http://schemas.openxmlformats.org/officeDocument/2006/relationships/customXml" Target="../ink/ink3089.xml"/><Relationship Id="rId534" Type="http://schemas.openxmlformats.org/officeDocument/2006/relationships/image" Target="../media/image2998.png"/><Relationship Id="rId576" Type="http://schemas.openxmlformats.org/officeDocument/2006/relationships/image" Target="../media/image3019.png"/><Relationship Id="rId173" Type="http://schemas.openxmlformats.org/officeDocument/2006/relationships/customXml" Target="../ink/ink2989.xml"/><Relationship Id="rId229" Type="http://schemas.openxmlformats.org/officeDocument/2006/relationships/customXml" Target="../ink/ink3017.xml"/><Relationship Id="rId380" Type="http://schemas.openxmlformats.org/officeDocument/2006/relationships/image" Target="../media/image2731.png"/><Relationship Id="rId436" Type="http://schemas.openxmlformats.org/officeDocument/2006/relationships/image" Target="../media/image2759.png"/><Relationship Id="rId601" Type="http://schemas.openxmlformats.org/officeDocument/2006/relationships/image" Target="../media/image3031.png"/><Relationship Id="rId240" Type="http://schemas.openxmlformats.org/officeDocument/2006/relationships/image" Target="../media/image2664.png"/><Relationship Id="rId478" Type="http://schemas.openxmlformats.org/officeDocument/2006/relationships/image" Target="../media/image2780.png"/><Relationship Id="rId35" Type="http://schemas.openxmlformats.org/officeDocument/2006/relationships/customXml" Target="../ink/ink2920.xml"/><Relationship Id="rId77" Type="http://schemas.openxmlformats.org/officeDocument/2006/relationships/customXml" Target="../ink/ink2941.xml"/><Relationship Id="rId100" Type="http://schemas.openxmlformats.org/officeDocument/2006/relationships/image" Target="../media/image2595.png"/><Relationship Id="rId282" Type="http://schemas.openxmlformats.org/officeDocument/2006/relationships/customXml" Target="../ink/ink3045.xml"/><Relationship Id="rId338" Type="http://schemas.openxmlformats.org/officeDocument/2006/relationships/customXml" Target="../ink/ink3073.xml"/><Relationship Id="rId503" Type="http://schemas.openxmlformats.org/officeDocument/2006/relationships/customXml" Target="../ink/ink3156.xml"/><Relationship Id="rId545" Type="http://schemas.openxmlformats.org/officeDocument/2006/relationships/customXml" Target="../ink/ink3177.xml"/><Relationship Id="rId587" Type="http://schemas.openxmlformats.org/officeDocument/2006/relationships/customXml" Target="../ink/ink3198.xml"/><Relationship Id="rId8" Type="http://schemas.openxmlformats.org/officeDocument/2006/relationships/image" Target="../media/image2549.png"/><Relationship Id="rId142" Type="http://schemas.openxmlformats.org/officeDocument/2006/relationships/image" Target="../media/image2616.png"/><Relationship Id="rId184" Type="http://schemas.openxmlformats.org/officeDocument/2006/relationships/image" Target="../media/image2637.png"/><Relationship Id="rId391" Type="http://schemas.openxmlformats.org/officeDocument/2006/relationships/customXml" Target="../ink/ink3100.xml"/><Relationship Id="rId405" Type="http://schemas.openxmlformats.org/officeDocument/2006/relationships/customXml" Target="../ink/ink3107.xml"/><Relationship Id="rId447" Type="http://schemas.openxmlformats.org/officeDocument/2006/relationships/customXml" Target="../ink/ink3128.xml"/><Relationship Id="rId612" Type="http://schemas.openxmlformats.org/officeDocument/2006/relationships/customXml" Target="../ink/ink3211.xml"/><Relationship Id="rId251" Type="http://schemas.openxmlformats.org/officeDocument/2006/relationships/customXml" Target="../ink/ink3029.xml"/><Relationship Id="rId489" Type="http://schemas.openxmlformats.org/officeDocument/2006/relationships/customXml" Target="../ink/ink3149.xml"/><Relationship Id="rId46" Type="http://schemas.openxmlformats.org/officeDocument/2006/relationships/image" Target="../media/image2568.png"/><Relationship Id="rId293" Type="http://schemas.openxmlformats.org/officeDocument/2006/relationships/image" Target="../media/image2689.png"/><Relationship Id="rId307" Type="http://schemas.openxmlformats.org/officeDocument/2006/relationships/image" Target="../media/image2696.png"/><Relationship Id="rId349" Type="http://schemas.openxmlformats.org/officeDocument/2006/relationships/customXml" Target="../ink/ink3079.xml"/><Relationship Id="rId514" Type="http://schemas.openxmlformats.org/officeDocument/2006/relationships/image" Target="../media/image2798.png"/><Relationship Id="rId556" Type="http://schemas.openxmlformats.org/officeDocument/2006/relationships/image" Target="../media/image3009.png"/><Relationship Id="rId88" Type="http://schemas.openxmlformats.org/officeDocument/2006/relationships/image" Target="../media/image2589.png"/><Relationship Id="rId111" Type="http://schemas.openxmlformats.org/officeDocument/2006/relationships/customXml" Target="../ink/ink2958.xml"/><Relationship Id="rId153" Type="http://schemas.openxmlformats.org/officeDocument/2006/relationships/customXml" Target="../ink/ink2979.xml"/><Relationship Id="rId195" Type="http://schemas.openxmlformats.org/officeDocument/2006/relationships/customXml" Target="../ink/ink3000.xml"/><Relationship Id="rId209" Type="http://schemas.openxmlformats.org/officeDocument/2006/relationships/customXml" Target="../ink/ink3007.xml"/><Relationship Id="rId360" Type="http://schemas.openxmlformats.org/officeDocument/2006/relationships/image" Target="../media/image1172.png"/><Relationship Id="rId416" Type="http://schemas.openxmlformats.org/officeDocument/2006/relationships/image" Target="../media/image2749.png"/><Relationship Id="rId598" Type="http://schemas.openxmlformats.org/officeDocument/2006/relationships/customXml" Target="../ink/ink3204.xml"/><Relationship Id="rId220" Type="http://schemas.openxmlformats.org/officeDocument/2006/relationships/image" Target="../media/image2655.png"/><Relationship Id="rId458" Type="http://schemas.openxmlformats.org/officeDocument/2006/relationships/image" Target="../media/image2770.png"/><Relationship Id="rId623" Type="http://schemas.openxmlformats.org/officeDocument/2006/relationships/image" Target="../media/image3042.png"/><Relationship Id="rId15" Type="http://schemas.openxmlformats.org/officeDocument/2006/relationships/customXml" Target="../ink/ink2910.xml"/><Relationship Id="rId57" Type="http://schemas.openxmlformats.org/officeDocument/2006/relationships/customXml" Target="../ink/ink2931.xml"/><Relationship Id="rId262" Type="http://schemas.openxmlformats.org/officeDocument/2006/relationships/customXml" Target="../ink/ink3035.xml"/><Relationship Id="rId318" Type="http://schemas.openxmlformats.org/officeDocument/2006/relationships/customXml" Target="../ink/ink3063.xml"/><Relationship Id="rId525" Type="http://schemas.openxmlformats.org/officeDocument/2006/relationships/customXml" Target="../ink/ink3167.xml"/><Relationship Id="rId567" Type="http://schemas.openxmlformats.org/officeDocument/2006/relationships/customXml" Target="../ink/ink3188.xml"/><Relationship Id="rId99" Type="http://schemas.openxmlformats.org/officeDocument/2006/relationships/customXml" Target="../ink/ink2952.xml"/><Relationship Id="rId122" Type="http://schemas.openxmlformats.org/officeDocument/2006/relationships/image" Target="../media/image2606.png"/><Relationship Id="rId164" Type="http://schemas.openxmlformats.org/officeDocument/2006/relationships/image" Target="../media/image2627.png"/><Relationship Id="rId371" Type="http://schemas.openxmlformats.org/officeDocument/2006/relationships/customXml" Target="../ink/ink3090.xml"/><Relationship Id="rId427" Type="http://schemas.openxmlformats.org/officeDocument/2006/relationships/customXml" Target="../ink/ink3118.xml"/><Relationship Id="rId469" Type="http://schemas.openxmlformats.org/officeDocument/2006/relationships/customXml" Target="../ink/ink3139.xml"/><Relationship Id="rId634" Type="http://schemas.openxmlformats.org/officeDocument/2006/relationships/customXml" Target="../ink/ink3222.xml"/><Relationship Id="rId26" Type="http://schemas.openxmlformats.org/officeDocument/2006/relationships/image" Target="../media/image2558.png"/><Relationship Id="rId231" Type="http://schemas.openxmlformats.org/officeDocument/2006/relationships/customXml" Target="../ink/ink3018.xml"/><Relationship Id="rId273" Type="http://schemas.openxmlformats.org/officeDocument/2006/relationships/image" Target="../media/image2679.png"/><Relationship Id="rId329" Type="http://schemas.openxmlformats.org/officeDocument/2006/relationships/image" Target="../media/image2707.png"/><Relationship Id="rId480" Type="http://schemas.openxmlformats.org/officeDocument/2006/relationships/image" Target="../media/image2781.png"/><Relationship Id="rId536" Type="http://schemas.openxmlformats.org/officeDocument/2006/relationships/image" Target="../media/image2999.png"/><Relationship Id="rId68" Type="http://schemas.openxmlformats.org/officeDocument/2006/relationships/image" Target="../media/image2579.png"/><Relationship Id="rId133" Type="http://schemas.openxmlformats.org/officeDocument/2006/relationships/customXml" Target="../ink/ink2969.xml"/><Relationship Id="rId175" Type="http://schemas.openxmlformats.org/officeDocument/2006/relationships/customXml" Target="../ink/ink2990.xml"/><Relationship Id="rId340" Type="http://schemas.openxmlformats.org/officeDocument/2006/relationships/customXml" Target="../ink/ink3074.xml"/><Relationship Id="rId578" Type="http://schemas.openxmlformats.org/officeDocument/2006/relationships/image" Target="../media/image3020.png"/><Relationship Id="rId200" Type="http://schemas.openxmlformats.org/officeDocument/2006/relationships/image" Target="../media/image2645.png"/><Relationship Id="rId382" Type="http://schemas.openxmlformats.org/officeDocument/2006/relationships/image" Target="../media/image2732.png"/><Relationship Id="rId438" Type="http://schemas.openxmlformats.org/officeDocument/2006/relationships/image" Target="../media/image2760.png"/><Relationship Id="rId603" Type="http://schemas.openxmlformats.org/officeDocument/2006/relationships/image" Target="../media/image3032.png"/><Relationship Id="rId242" Type="http://schemas.openxmlformats.org/officeDocument/2006/relationships/customXml" Target="../ink/ink3024.xml"/><Relationship Id="rId284" Type="http://schemas.openxmlformats.org/officeDocument/2006/relationships/customXml" Target="../ink/ink3046.xml"/><Relationship Id="rId491" Type="http://schemas.openxmlformats.org/officeDocument/2006/relationships/customXml" Target="../ink/ink3150.xml"/><Relationship Id="rId505" Type="http://schemas.openxmlformats.org/officeDocument/2006/relationships/customXml" Target="../ink/ink3157.xml"/><Relationship Id="rId37" Type="http://schemas.openxmlformats.org/officeDocument/2006/relationships/customXml" Target="../ink/ink2921.xml"/><Relationship Id="rId79" Type="http://schemas.openxmlformats.org/officeDocument/2006/relationships/customXml" Target="../ink/ink2942.xml"/><Relationship Id="rId102" Type="http://schemas.openxmlformats.org/officeDocument/2006/relationships/image" Target="../media/image2596.png"/><Relationship Id="rId144" Type="http://schemas.openxmlformats.org/officeDocument/2006/relationships/image" Target="../media/image2617.png"/><Relationship Id="rId547" Type="http://schemas.openxmlformats.org/officeDocument/2006/relationships/customXml" Target="../ink/ink3178.xml"/><Relationship Id="rId589" Type="http://schemas.openxmlformats.org/officeDocument/2006/relationships/customXml" Target="../ink/ink3199.xml"/><Relationship Id="rId90" Type="http://schemas.openxmlformats.org/officeDocument/2006/relationships/image" Target="../media/image2590.png"/><Relationship Id="rId186" Type="http://schemas.openxmlformats.org/officeDocument/2006/relationships/image" Target="../media/image2638.png"/><Relationship Id="rId351" Type="http://schemas.openxmlformats.org/officeDocument/2006/relationships/customXml" Target="../ink/ink3080.xml"/><Relationship Id="rId393" Type="http://schemas.openxmlformats.org/officeDocument/2006/relationships/customXml" Target="../ink/ink3101.xml"/><Relationship Id="rId407" Type="http://schemas.openxmlformats.org/officeDocument/2006/relationships/customXml" Target="../ink/ink3108.xml"/><Relationship Id="rId449" Type="http://schemas.openxmlformats.org/officeDocument/2006/relationships/customXml" Target="../ink/ink3129.xml"/><Relationship Id="rId614" Type="http://schemas.openxmlformats.org/officeDocument/2006/relationships/customXml" Target="../ink/ink3212.xml"/><Relationship Id="rId211" Type="http://schemas.openxmlformats.org/officeDocument/2006/relationships/customXml" Target="../ink/ink3008.xml"/><Relationship Id="rId253" Type="http://schemas.openxmlformats.org/officeDocument/2006/relationships/customXml" Target="../ink/ink3030.xml"/><Relationship Id="rId295" Type="http://schemas.openxmlformats.org/officeDocument/2006/relationships/image" Target="../media/image2690.png"/><Relationship Id="rId309" Type="http://schemas.openxmlformats.org/officeDocument/2006/relationships/image" Target="../media/image2697.png"/><Relationship Id="rId460" Type="http://schemas.openxmlformats.org/officeDocument/2006/relationships/image" Target="../media/image2771.png"/><Relationship Id="rId516" Type="http://schemas.openxmlformats.org/officeDocument/2006/relationships/image" Target="../media/image2799.png"/><Relationship Id="rId48" Type="http://schemas.openxmlformats.org/officeDocument/2006/relationships/image" Target="../media/image2569.png"/><Relationship Id="rId113" Type="http://schemas.openxmlformats.org/officeDocument/2006/relationships/customXml" Target="../ink/ink2959.xml"/><Relationship Id="rId320" Type="http://schemas.openxmlformats.org/officeDocument/2006/relationships/customXml" Target="../ink/ink3064.xml"/><Relationship Id="rId558" Type="http://schemas.openxmlformats.org/officeDocument/2006/relationships/image" Target="../media/image3010.png"/><Relationship Id="rId155" Type="http://schemas.openxmlformats.org/officeDocument/2006/relationships/customXml" Target="../ink/ink2980.xml"/><Relationship Id="rId197" Type="http://schemas.openxmlformats.org/officeDocument/2006/relationships/customXml" Target="../ink/ink3001.xml"/><Relationship Id="rId362" Type="http://schemas.openxmlformats.org/officeDocument/2006/relationships/image" Target="../media/image2722.png"/><Relationship Id="rId418" Type="http://schemas.openxmlformats.org/officeDocument/2006/relationships/image" Target="../media/image2750.png"/><Relationship Id="rId625" Type="http://schemas.openxmlformats.org/officeDocument/2006/relationships/image" Target="../media/image3043.png"/><Relationship Id="rId222" Type="http://schemas.openxmlformats.org/officeDocument/2006/relationships/image" Target="../media/image2656.png"/><Relationship Id="rId264" Type="http://schemas.openxmlformats.org/officeDocument/2006/relationships/customXml" Target="../ink/ink3036.xml"/><Relationship Id="rId471" Type="http://schemas.openxmlformats.org/officeDocument/2006/relationships/customXml" Target="../ink/ink3140.xml"/><Relationship Id="rId17" Type="http://schemas.openxmlformats.org/officeDocument/2006/relationships/customXml" Target="../ink/ink2911.xml"/><Relationship Id="rId59" Type="http://schemas.openxmlformats.org/officeDocument/2006/relationships/customXml" Target="../ink/ink2932.xml"/><Relationship Id="rId124" Type="http://schemas.openxmlformats.org/officeDocument/2006/relationships/image" Target="../media/image2607.png"/><Relationship Id="rId527" Type="http://schemas.openxmlformats.org/officeDocument/2006/relationships/customXml" Target="../ink/ink3168.xml"/><Relationship Id="rId569" Type="http://schemas.openxmlformats.org/officeDocument/2006/relationships/customXml" Target="../ink/ink3189.xml"/><Relationship Id="rId70" Type="http://schemas.openxmlformats.org/officeDocument/2006/relationships/image" Target="../media/image2580.png"/><Relationship Id="rId166" Type="http://schemas.openxmlformats.org/officeDocument/2006/relationships/image" Target="../media/image2628.png"/><Relationship Id="rId331" Type="http://schemas.openxmlformats.org/officeDocument/2006/relationships/image" Target="../media/image2708.png"/><Relationship Id="rId373" Type="http://schemas.openxmlformats.org/officeDocument/2006/relationships/customXml" Target="../ink/ink3091.xml"/><Relationship Id="rId429" Type="http://schemas.openxmlformats.org/officeDocument/2006/relationships/customXml" Target="../ink/ink3119.xml"/><Relationship Id="rId580" Type="http://schemas.openxmlformats.org/officeDocument/2006/relationships/image" Target="../media/image3021.png"/><Relationship Id="rId1" Type="http://schemas.openxmlformats.org/officeDocument/2006/relationships/slideLayout" Target="../slideLayouts/slideLayout7.xml"/><Relationship Id="rId233" Type="http://schemas.openxmlformats.org/officeDocument/2006/relationships/customXml" Target="../ink/ink3019.xml"/><Relationship Id="rId440" Type="http://schemas.openxmlformats.org/officeDocument/2006/relationships/image" Target="../media/image2761.png"/><Relationship Id="rId28" Type="http://schemas.openxmlformats.org/officeDocument/2006/relationships/image" Target="../media/image2559.png"/><Relationship Id="rId275" Type="http://schemas.openxmlformats.org/officeDocument/2006/relationships/image" Target="../media/image2680.png"/><Relationship Id="rId300" Type="http://schemas.openxmlformats.org/officeDocument/2006/relationships/customXml" Target="../ink/ink3054.xml"/><Relationship Id="rId482" Type="http://schemas.openxmlformats.org/officeDocument/2006/relationships/image" Target="../media/image2782.png"/><Relationship Id="rId538" Type="http://schemas.openxmlformats.org/officeDocument/2006/relationships/image" Target="../media/image3000.png"/><Relationship Id="rId81" Type="http://schemas.openxmlformats.org/officeDocument/2006/relationships/customXml" Target="../ink/ink2943.xml"/><Relationship Id="rId135" Type="http://schemas.openxmlformats.org/officeDocument/2006/relationships/customXml" Target="../ink/ink2970.xml"/><Relationship Id="rId177" Type="http://schemas.openxmlformats.org/officeDocument/2006/relationships/customXml" Target="../ink/ink2991.xml"/><Relationship Id="rId342" Type="http://schemas.openxmlformats.org/officeDocument/2006/relationships/customXml" Target="../ink/ink3075.xml"/><Relationship Id="rId384" Type="http://schemas.openxmlformats.org/officeDocument/2006/relationships/image" Target="../media/image2733.png"/><Relationship Id="rId591" Type="http://schemas.openxmlformats.org/officeDocument/2006/relationships/image" Target="../media/image3026.png"/><Relationship Id="rId605" Type="http://schemas.openxmlformats.org/officeDocument/2006/relationships/image" Target="../media/image3033.png"/><Relationship Id="rId202" Type="http://schemas.openxmlformats.org/officeDocument/2006/relationships/image" Target="../media/image2646.png"/><Relationship Id="rId244" Type="http://schemas.openxmlformats.org/officeDocument/2006/relationships/customXml" Target="../ink/ink3025.xml"/><Relationship Id="rId39" Type="http://schemas.openxmlformats.org/officeDocument/2006/relationships/customXml" Target="../ink/ink2922.xml"/><Relationship Id="rId286" Type="http://schemas.openxmlformats.org/officeDocument/2006/relationships/customXml" Target="../ink/ink3047.xml"/><Relationship Id="rId451" Type="http://schemas.openxmlformats.org/officeDocument/2006/relationships/customXml" Target="../ink/ink3130.xml"/><Relationship Id="rId493" Type="http://schemas.openxmlformats.org/officeDocument/2006/relationships/customXml" Target="../ink/ink3151.xml"/><Relationship Id="rId507" Type="http://schemas.openxmlformats.org/officeDocument/2006/relationships/customXml" Target="../ink/ink3158.xml"/><Relationship Id="rId549" Type="http://schemas.openxmlformats.org/officeDocument/2006/relationships/customXml" Target="../ink/ink3179.xml"/><Relationship Id="rId50" Type="http://schemas.openxmlformats.org/officeDocument/2006/relationships/image" Target="../media/image2570.png"/><Relationship Id="rId104" Type="http://schemas.openxmlformats.org/officeDocument/2006/relationships/image" Target="../media/image2597.png"/><Relationship Id="rId146" Type="http://schemas.openxmlformats.org/officeDocument/2006/relationships/image" Target="../media/image2618.png"/><Relationship Id="rId188" Type="http://schemas.openxmlformats.org/officeDocument/2006/relationships/image" Target="../media/image2639.png"/><Relationship Id="rId311" Type="http://schemas.openxmlformats.org/officeDocument/2006/relationships/image" Target="../media/image2698.png"/><Relationship Id="rId353" Type="http://schemas.openxmlformats.org/officeDocument/2006/relationships/customXml" Target="../ink/ink3081.xml"/><Relationship Id="rId395" Type="http://schemas.openxmlformats.org/officeDocument/2006/relationships/customXml" Target="../ink/ink3102.xml"/><Relationship Id="rId409" Type="http://schemas.openxmlformats.org/officeDocument/2006/relationships/customXml" Target="../ink/ink3109.xml"/><Relationship Id="rId560" Type="http://schemas.openxmlformats.org/officeDocument/2006/relationships/image" Target="../media/image3011.png"/><Relationship Id="rId92" Type="http://schemas.openxmlformats.org/officeDocument/2006/relationships/image" Target="../media/image2591.png"/><Relationship Id="rId213" Type="http://schemas.openxmlformats.org/officeDocument/2006/relationships/customXml" Target="../ink/ink3009.xml"/><Relationship Id="rId420" Type="http://schemas.openxmlformats.org/officeDocument/2006/relationships/image" Target="../media/image2751.png"/><Relationship Id="rId616" Type="http://schemas.openxmlformats.org/officeDocument/2006/relationships/customXml" Target="../ink/ink3213.xml"/><Relationship Id="rId255" Type="http://schemas.openxmlformats.org/officeDocument/2006/relationships/customXml" Target="../ink/ink3031.xml"/><Relationship Id="rId297" Type="http://schemas.openxmlformats.org/officeDocument/2006/relationships/image" Target="../media/image2691.png"/><Relationship Id="rId462" Type="http://schemas.openxmlformats.org/officeDocument/2006/relationships/image" Target="../media/image2772.png"/><Relationship Id="rId518" Type="http://schemas.openxmlformats.org/officeDocument/2006/relationships/image" Target="../media/image2800.png"/><Relationship Id="rId115" Type="http://schemas.openxmlformats.org/officeDocument/2006/relationships/customXml" Target="../ink/ink2960.xml"/><Relationship Id="rId157" Type="http://schemas.openxmlformats.org/officeDocument/2006/relationships/customXml" Target="../ink/ink2981.xml"/><Relationship Id="rId322" Type="http://schemas.openxmlformats.org/officeDocument/2006/relationships/customXml" Target="../ink/ink3065.xml"/><Relationship Id="rId364" Type="http://schemas.openxmlformats.org/officeDocument/2006/relationships/image" Target="../media/image2723.png"/><Relationship Id="rId61" Type="http://schemas.openxmlformats.org/officeDocument/2006/relationships/customXml" Target="../ink/ink2933.xml"/><Relationship Id="rId199" Type="http://schemas.openxmlformats.org/officeDocument/2006/relationships/customXml" Target="../ink/ink3002.xml"/><Relationship Id="rId571" Type="http://schemas.openxmlformats.org/officeDocument/2006/relationships/customXml" Target="../ink/ink3190.xml"/><Relationship Id="rId627" Type="http://schemas.openxmlformats.org/officeDocument/2006/relationships/image" Target="../media/image3044.png"/><Relationship Id="rId19" Type="http://schemas.openxmlformats.org/officeDocument/2006/relationships/customXml" Target="../ink/ink2912.xml"/><Relationship Id="rId224" Type="http://schemas.openxmlformats.org/officeDocument/2006/relationships/image" Target="../media/image2657.png"/><Relationship Id="rId266" Type="http://schemas.openxmlformats.org/officeDocument/2006/relationships/customXml" Target="../ink/ink3037.xml"/><Relationship Id="rId431" Type="http://schemas.openxmlformats.org/officeDocument/2006/relationships/customXml" Target="../ink/ink3120.xml"/><Relationship Id="rId473" Type="http://schemas.openxmlformats.org/officeDocument/2006/relationships/customXml" Target="../ink/ink3141.xml"/><Relationship Id="rId529" Type="http://schemas.openxmlformats.org/officeDocument/2006/relationships/customXml" Target="../ink/ink3169.xml"/><Relationship Id="rId30" Type="http://schemas.openxmlformats.org/officeDocument/2006/relationships/image" Target="../media/image2560.png"/><Relationship Id="rId126" Type="http://schemas.openxmlformats.org/officeDocument/2006/relationships/image" Target="../media/image2608.png"/><Relationship Id="rId168" Type="http://schemas.openxmlformats.org/officeDocument/2006/relationships/image" Target="../media/image2629.png"/><Relationship Id="rId333" Type="http://schemas.openxmlformats.org/officeDocument/2006/relationships/image" Target="../media/image2709.png"/><Relationship Id="rId540" Type="http://schemas.openxmlformats.org/officeDocument/2006/relationships/image" Target="../media/image3001.png"/><Relationship Id="rId72" Type="http://schemas.openxmlformats.org/officeDocument/2006/relationships/image" Target="../media/image2581.png"/><Relationship Id="rId375" Type="http://schemas.openxmlformats.org/officeDocument/2006/relationships/customXml" Target="../ink/ink3092.xml"/><Relationship Id="rId582" Type="http://schemas.openxmlformats.org/officeDocument/2006/relationships/image" Target="../media/image3022.png"/><Relationship Id="rId3" Type="http://schemas.openxmlformats.org/officeDocument/2006/relationships/customXml" Target="../ink/ink2904.xml"/><Relationship Id="rId235" Type="http://schemas.openxmlformats.org/officeDocument/2006/relationships/customXml" Target="../ink/ink3020.xml"/><Relationship Id="rId277" Type="http://schemas.openxmlformats.org/officeDocument/2006/relationships/image" Target="../media/image2681.png"/><Relationship Id="rId400" Type="http://schemas.openxmlformats.org/officeDocument/2006/relationships/image" Target="../media/image2741.png"/><Relationship Id="rId442" Type="http://schemas.openxmlformats.org/officeDocument/2006/relationships/image" Target="../media/image2762.png"/><Relationship Id="rId484" Type="http://schemas.openxmlformats.org/officeDocument/2006/relationships/image" Target="../media/image2783.png"/><Relationship Id="rId137" Type="http://schemas.openxmlformats.org/officeDocument/2006/relationships/customXml" Target="../ink/ink2971.xml"/><Relationship Id="rId302" Type="http://schemas.openxmlformats.org/officeDocument/2006/relationships/customXml" Target="../ink/ink3055.xml"/><Relationship Id="rId344" Type="http://schemas.openxmlformats.org/officeDocument/2006/relationships/customXml" Target="../ink/ink3076.xml"/><Relationship Id="rId41" Type="http://schemas.openxmlformats.org/officeDocument/2006/relationships/customXml" Target="../ink/ink2923.xml"/><Relationship Id="rId83" Type="http://schemas.openxmlformats.org/officeDocument/2006/relationships/customXml" Target="../ink/ink2944.xml"/><Relationship Id="rId179" Type="http://schemas.openxmlformats.org/officeDocument/2006/relationships/customXml" Target="../ink/ink2992.xml"/><Relationship Id="rId386" Type="http://schemas.openxmlformats.org/officeDocument/2006/relationships/image" Target="../media/image2734.png"/><Relationship Id="rId551" Type="http://schemas.openxmlformats.org/officeDocument/2006/relationships/customXml" Target="../ink/ink3180.xml"/><Relationship Id="rId593" Type="http://schemas.openxmlformats.org/officeDocument/2006/relationships/image" Target="../media/image3027.png"/><Relationship Id="rId607" Type="http://schemas.openxmlformats.org/officeDocument/2006/relationships/image" Target="../media/image3034.png"/><Relationship Id="rId190" Type="http://schemas.openxmlformats.org/officeDocument/2006/relationships/image" Target="../media/image2640.png"/><Relationship Id="rId204" Type="http://schemas.openxmlformats.org/officeDocument/2006/relationships/image" Target="../media/image2647.png"/><Relationship Id="rId246" Type="http://schemas.openxmlformats.org/officeDocument/2006/relationships/customXml" Target="../ink/ink3026.xml"/><Relationship Id="rId288" Type="http://schemas.openxmlformats.org/officeDocument/2006/relationships/customXml" Target="../ink/ink3048.xml"/><Relationship Id="rId411" Type="http://schemas.openxmlformats.org/officeDocument/2006/relationships/customXml" Target="../ink/ink3110.xml"/><Relationship Id="rId453" Type="http://schemas.openxmlformats.org/officeDocument/2006/relationships/customXml" Target="../ink/ink3131.xml"/><Relationship Id="rId509" Type="http://schemas.openxmlformats.org/officeDocument/2006/relationships/customXml" Target="../ink/ink3159.xml"/><Relationship Id="rId106" Type="http://schemas.openxmlformats.org/officeDocument/2006/relationships/image" Target="../media/image2598.png"/><Relationship Id="rId313" Type="http://schemas.openxmlformats.org/officeDocument/2006/relationships/image" Target="../media/image2699.png"/><Relationship Id="rId495" Type="http://schemas.openxmlformats.org/officeDocument/2006/relationships/customXml" Target="../ink/ink3152.xml"/><Relationship Id="rId10" Type="http://schemas.openxmlformats.org/officeDocument/2006/relationships/image" Target="../media/image2550.png"/><Relationship Id="rId52" Type="http://schemas.openxmlformats.org/officeDocument/2006/relationships/image" Target="../media/image2571.png"/><Relationship Id="rId94" Type="http://schemas.openxmlformats.org/officeDocument/2006/relationships/image" Target="../media/image2592.png"/><Relationship Id="rId148" Type="http://schemas.openxmlformats.org/officeDocument/2006/relationships/image" Target="../media/image2619.png"/><Relationship Id="rId355" Type="http://schemas.openxmlformats.org/officeDocument/2006/relationships/customXml" Target="../ink/ink3082.xml"/><Relationship Id="rId397" Type="http://schemas.openxmlformats.org/officeDocument/2006/relationships/customXml" Target="../ink/ink3103.xml"/><Relationship Id="rId520" Type="http://schemas.openxmlformats.org/officeDocument/2006/relationships/image" Target="../media/image2834.png"/><Relationship Id="rId562" Type="http://schemas.openxmlformats.org/officeDocument/2006/relationships/image" Target="../media/image3012.png"/><Relationship Id="rId618" Type="http://schemas.openxmlformats.org/officeDocument/2006/relationships/customXml" Target="../ink/ink3214.xml"/><Relationship Id="rId215" Type="http://schemas.openxmlformats.org/officeDocument/2006/relationships/customXml" Target="../ink/ink3010.xml"/><Relationship Id="rId257" Type="http://schemas.openxmlformats.org/officeDocument/2006/relationships/customXml" Target="../ink/ink3032.xml"/><Relationship Id="rId422" Type="http://schemas.openxmlformats.org/officeDocument/2006/relationships/image" Target="../media/image2752.png"/><Relationship Id="rId464" Type="http://schemas.openxmlformats.org/officeDocument/2006/relationships/image" Target="../media/image2773.png"/><Relationship Id="rId299" Type="http://schemas.openxmlformats.org/officeDocument/2006/relationships/image" Target="../media/image2692.png"/><Relationship Id="rId63" Type="http://schemas.openxmlformats.org/officeDocument/2006/relationships/customXml" Target="../ink/ink2934.xml"/><Relationship Id="rId159" Type="http://schemas.openxmlformats.org/officeDocument/2006/relationships/customXml" Target="../ink/ink2982.xml"/><Relationship Id="rId366" Type="http://schemas.openxmlformats.org/officeDocument/2006/relationships/image" Target="../media/image2724.png"/><Relationship Id="rId573" Type="http://schemas.openxmlformats.org/officeDocument/2006/relationships/customXml" Target="../ink/ink3191.xml"/><Relationship Id="rId226" Type="http://schemas.openxmlformats.org/officeDocument/2006/relationships/image" Target="../media/image2658.png"/><Relationship Id="rId433" Type="http://schemas.openxmlformats.org/officeDocument/2006/relationships/customXml" Target="../ink/ink3121.xml"/><Relationship Id="rId74" Type="http://schemas.openxmlformats.org/officeDocument/2006/relationships/image" Target="../media/image2582.png"/><Relationship Id="rId377" Type="http://schemas.openxmlformats.org/officeDocument/2006/relationships/customXml" Target="../ink/ink3093.xml"/><Relationship Id="rId500" Type="http://schemas.openxmlformats.org/officeDocument/2006/relationships/image" Target="../media/image2791.png"/><Relationship Id="rId584" Type="http://schemas.openxmlformats.org/officeDocument/2006/relationships/image" Target="../media/image3023.png"/><Relationship Id="rId5" Type="http://schemas.openxmlformats.org/officeDocument/2006/relationships/customXml" Target="../ink/ink2905.xml"/><Relationship Id="rId237" Type="http://schemas.openxmlformats.org/officeDocument/2006/relationships/customXml" Target="../ink/ink3021.xml"/><Relationship Id="rId444" Type="http://schemas.openxmlformats.org/officeDocument/2006/relationships/image" Target="../media/image2763.png"/><Relationship Id="rId290" Type="http://schemas.openxmlformats.org/officeDocument/2006/relationships/customXml" Target="../ink/ink3049.xml"/><Relationship Id="rId304" Type="http://schemas.openxmlformats.org/officeDocument/2006/relationships/customXml" Target="../ink/ink3056.xml"/><Relationship Id="rId388" Type="http://schemas.openxmlformats.org/officeDocument/2006/relationships/image" Target="../media/image2735.png"/><Relationship Id="rId511" Type="http://schemas.openxmlformats.org/officeDocument/2006/relationships/customXml" Target="../ink/ink3160.xml"/><Relationship Id="rId609" Type="http://schemas.openxmlformats.org/officeDocument/2006/relationships/image" Target="../media/image3035.png"/><Relationship Id="rId85" Type="http://schemas.openxmlformats.org/officeDocument/2006/relationships/customXml" Target="../ink/ink2945.xml"/><Relationship Id="rId150" Type="http://schemas.openxmlformats.org/officeDocument/2006/relationships/image" Target="../media/image2620.png"/><Relationship Id="rId595" Type="http://schemas.openxmlformats.org/officeDocument/2006/relationships/image" Target="../media/image3028.png"/><Relationship Id="rId248" Type="http://schemas.openxmlformats.org/officeDocument/2006/relationships/image" Target="../media/image2667.png"/><Relationship Id="rId455" Type="http://schemas.openxmlformats.org/officeDocument/2006/relationships/customXml" Target="../ink/ink3132.xml"/><Relationship Id="rId12" Type="http://schemas.openxmlformats.org/officeDocument/2006/relationships/image" Target="../media/image2551.png"/><Relationship Id="rId108" Type="http://schemas.openxmlformats.org/officeDocument/2006/relationships/image" Target="../media/image2599.png"/><Relationship Id="rId315" Type="http://schemas.openxmlformats.org/officeDocument/2006/relationships/image" Target="../media/image2700.png"/><Relationship Id="rId522" Type="http://schemas.openxmlformats.org/officeDocument/2006/relationships/image" Target="../media/image2992.png"/><Relationship Id="rId96" Type="http://schemas.openxmlformats.org/officeDocument/2006/relationships/image" Target="../media/image2593.png"/><Relationship Id="rId161" Type="http://schemas.openxmlformats.org/officeDocument/2006/relationships/customXml" Target="../ink/ink2983.xml"/><Relationship Id="rId399" Type="http://schemas.openxmlformats.org/officeDocument/2006/relationships/customXml" Target="../ink/ink3104.xml"/><Relationship Id="rId259" Type="http://schemas.openxmlformats.org/officeDocument/2006/relationships/customXml" Target="../ink/ink3033.xml"/><Relationship Id="rId466" Type="http://schemas.openxmlformats.org/officeDocument/2006/relationships/image" Target="../media/image2774.png"/><Relationship Id="rId23" Type="http://schemas.openxmlformats.org/officeDocument/2006/relationships/customXml" Target="../ink/ink2914.xml"/><Relationship Id="rId119" Type="http://schemas.openxmlformats.org/officeDocument/2006/relationships/customXml" Target="../ink/ink2962.xml"/><Relationship Id="rId326" Type="http://schemas.openxmlformats.org/officeDocument/2006/relationships/customXml" Target="../ink/ink3067.xml"/><Relationship Id="rId533" Type="http://schemas.openxmlformats.org/officeDocument/2006/relationships/customXml" Target="../ink/ink3171.xml"/><Relationship Id="rId172" Type="http://schemas.openxmlformats.org/officeDocument/2006/relationships/image" Target="../media/image2631.png"/><Relationship Id="rId477" Type="http://schemas.openxmlformats.org/officeDocument/2006/relationships/customXml" Target="../ink/ink3143.xml"/><Relationship Id="rId600" Type="http://schemas.openxmlformats.org/officeDocument/2006/relationships/customXml" Target="../ink/ink3205.xml"/><Relationship Id="rId337" Type="http://schemas.openxmlformats.org/officeDocument/2006/relationships/image" Target="../media/image2711.png"/><Relationship Id="rId34" Type="http://schemas.openxmlformats.org/officeDocument/2006/relationships/image" Target="../media/image2562.png"/><Relationship Id="rId544" Type="http://schemas.openxmlformats.org/officeDocument/2006/relationships/image" Target="../media/image3003.png"/><Relationship Id="rId183" Type="http://schemas.openxmlformats.org/officeDocument/2006/relationships/customXml" Target="../ink/ink2994.xml"/><Relationship Id="rId390" Type="http://schemas.openxmlformats.org/officeDocument/2006/relationships/image" Target="../media/image2736.png"/><Relationship Id="rId404" Type="http://schemas.openxmlformats.org/officeDocument/2006/relationships/image" Target="../media/image2743.png"/><Relationship Id="rId611" Type="http://schemas.openxmlformats.org/officeDocument/2006/relationships/image" Target="../media/image3036.png"/><Relationship Id="rId250" Type="http://schemas.openxmlformats.org/officeDocument/2006/relationships/image" Target="../media/image2668.png"/><Relationship Id="rId488" Type="http://schemas.openxmlformats.org/officeDocument/2006/relationships/image" Target="../media/image2785.png"/><Relationship Id="rId45" Type="http://schemas.openxmlformats.org/officeDocument/2006/relationships/customXml" Target="../ink/ink2925.xml"/><Relationship Id="rId110" Type="http://schemas.openxmlformats.org/officeDocument/2006/relationships/image" Target="../media/image2600.png"/><Relationship Id="rId348" Type="http://schemas.openxmlformats.org/officeDocument/2006/relationships/customXml" Target="../ink/ink3078.xml"/><Relationship Id="rId555" Type="http://schemas.openxmlformats.org/officeDocument/2006/relationships/customXml" Target="../ink/ink3182.xml"/><Relationship Id="rId194" Type="http://schemas.openxmlformats.org/officeDocument/2006/relationships/image" Target="../media/image2642.png"/><Relationship Id="rId208" Type="http://schemas.openxmlformats.org/officeDocument/2006/relationships/image" Target="../media/image2649.png"/><Relationship Id="rId415" Type="http://schemas.openxmlformats.org/officeDocument/2006/relationships/customXml" Target="../ink/ink3112.xml"/><Relationship Id="rId622" Type="http://schemas.openxmlformats.org/officeDocument/2006/relationships/customXml" Target="../ink/ink3216.xml"/><Relationship Id="rId261" Type="http://schemas.openxmlformats.org/officeDocument/2006/relationships/customXml" Target="../ink/ink3034.xml"/><Relationship Id="rId499" Type="http://schemas.openxmlformats.org/officeDocument/2006/relationships/customXml" Target="../ink/ink3154.xml"/><Relationship Id="rId56" Type="http://schemas.openxmlformats.org/officeDocument/2006/relationships/image" Target="../media/image2573.png"/><Relationship Id="rId359" Type="http://schemas.openxmlformats.org/officeDocument/2006/relationships/customXml" Target="../ink/ink3084.xml"/><Relationship Id="rId566" Type="http://schemas.openxmlformats.org/officeDocument/2006/relationships/image" Target="../media/image3014.png"/><Relationship Id="rId121" Type="http://schemas.openxmlformats.org/officeDocument/2006/relationships/customXml" Target="../ink/ink2963.xml"/><Relationship Id="rId219" Type="http://schemas.openxmlformats.org/officeDocument/2006/relationships/customXml" Target="../ink/ink3012.xml"/><Relationship Id="rId426" Type="http://schemas.openxmlformats.org/officeDocument/2006/relationships/image" Target="../media/image2754.png"/><Relationship Id="rId633" Type="http://schemas.openxmlformats.org/officeDocument/2006/relationships/image" Target="../media/image3047.png"/><Relationship Id="rId67" Type="http://schemas.openxmlformats.org/officeDocument/2006/relationships/customXml" Target="../ink/ink2936.xml"/><Relationship Id="rId272" Type="http://schemas.openxmlformats.org/officeDocument/2006/relationships/customXml" Target="../ink/ink3040.xml"/><Relationship Id="rId577" Type="http://schemas.openxmlformats.org/officeDocument/2006/relationships/customXml" Target="../ink/ink3193.xml"/><Relationship Id="rId132" Type="http://schemas.openxmlformats.org/officeDocument/2006/relationships/image" Target="../media/image2611.png"/><Relationship Id="rId437" Type="http://schemas.openxmlformats.org/officeDocument/2006/relationships/customXml" Target="../ink/ink3123.xml"/><Relationship Id="rId283" Type="http://schemas.openxmlformats.org/officeDocument/2006/relationships/image" Target="../media/image2684.png"/><Relationship Id="rId490" Type="http://schemas.openxmlformats.org/officeDocument/2006/relationships/image" Target="../media/image2786.png"/><Relationship Id="rId504" Type="http://schemas.openxmlformats.org/officeDocument/2006/relationships/image" Target="../media/image2793.png"/><Relationship Id="rId78" Type="http://schemas.openxmlformats.org/officeDocument/2006/relationships/image" Target="../media/image2584.png"/><Relationship Id="rId143" Type="http://schemas.openxmlformats.org/officeDocument/2006/relationships/customXml" Target="../ink/ink2974.xml"/><Relationship Id="rId350" Type="http://schemas.openxmlformats.org/officeDocument/2006/relationships/image" Target="../media/image2717.png"/><Relationship Id="rId588" Type="http://schemas.openxmlformats.org/officeDocument/2006/relationships/image" Target="../media/image3025.png"/></Relationships>
</file>

<file path=ppt/slides/_rels/slide2.xml.rels><?xml version="1.0" encoding="UTF-8" standalone="yes"?>
<Relationships xmlns="http://schemas.openxmlformats.org/package/2006/relationships"><Relationship Id="rId117" Type="http://schemas.openxmlformats.org/officeDocument/2006/relationships/customXml" Target="../ink/ink60.xml"/><Relationship Id="rId21" Type="http://schemas.openxmlformats.org/officeDocument/2006/relationships/customXml" Target="../ink/ink12.xml"/><Relationship Id="rId63" Type="http://schemas.openxmlformats.org/officeDocument/2006/relationships/customXml" Target="../ink/ink33.xml"/><Relationship Id="rId159" Type="http://schemas.openxmlformats.org/officeDocument/2006/relationships/customXml" Target="../ink/ink81.xml"/><Relationship Id="rId170" Type="http://schemas.openxmlformats.org/officeDocument/2006/relationships/image" Target="../media/image90.png"/><Relationship Id="rId226" Type="http://schemas.openxmlformats.org/officeDocument/2006/relationships/customXml" Target="../ink/ink115.xml"/><Relationship Id="rId268" Type="http://schemas.openxmlformats.org/officeDocument/2006/relationships/customXml" Target="../ink/ink136.xml"/><Relationship Id="rId32" Type="http://schemas.openxmlformats.org/officeDocument/2006/relationships/image" Target="../media/image21.png"/><Relationship Id="rId74" Type="http://schemas.openxmlformats.org/officeDocument/2006/relationships/image" Target="../media/image42.png"/><Relationship Id="rId128" Type="http://schemas.openxmlformats.org/officeDocument/2006/relationships/image" Target="../media/image69.png"/><Relationship Id="rId5" Type="http://schemas.openxmlformats.org/officeDocument/2006/relationships/customXml" Target="../ink/ink4.xml"/><Relationship Id="rId181" Type="http://schemas.openxmlformats.org/officeDocument/2006/relationships/customXml" Target="../ink/ink92.xml"/><Relationship Id="rId237" Type="http://schemas.openxmlformats.org/officeDocument/2006/relationships/image" Target="../media/image123.png"/><Relationship Id="rId258" Type="http://schemas.openxmlformats.org/officeDocument/2006/relationships/customXml" Target="../ink/ink131.xml"/><Relationship Id="rId22" Type="http://schemas.openxmlformats.org/officeDocument/2006/relationships/image" Target="../media/image16.png"/><Relationship Id="rId43" Type="http://schemas.openxmlformats.org/officeDocument/2006/relationships/customXml" Target="../ink/ink23.xml"/><Relationship Id="rId64" Type="http://schemas.openxmlformats.org/officeDocument/2006/relationships/image" Target="../media/image37.png"/><Relationship Id="rId118" Type="http://schemas.openxmlformats.org/officeDocument/2006/relationships/image" Target="../media/image64.png"/><Relationship Id="rId139" Type="http://schemas.openxmlformats.org/officeDocument/2006/relationships/customXml" Target="../ink/ink71.xml"/><Relationship Id="rId85" Type="http://schemas.openxmlformats.org/officeDocument/2006/relationships/customXml" Target="../ink/ink44.xml"/><Relationship Id="rId150" Type="http://schemas.openxmlformats.org/officeDocument/2006/relationships/image" Target="../media/image80.png"/><Relationship Id="rId171" Type="http://schemas.openxmlformats.org/officeDocument/2006/relationships/customXml" Target="../ink/ink87.xml"/><Relationship Id="rId192" Type="http://schemas.openxmlformats.org/officeDocument/2006/relationships/customXml" Target="../ink/ink98.xml"/><Relationship Id="rId206" Type="http://schemas.openxmlformats.org/officeDocument/2006/relationships/customXml" Target="../ink/ink105.xml"/><Relationship Id="rId227" Type="http://schemas.openxmlformats.org/officeDocument/2006/relationships/image" Target="../media/image118.png"/><Relationship Id="rId248" Type="http://schemas.openxmlformats.org/officeDocument/2006/relationships/customXml" Target="../ink/ink126.xml"/><Relationship Id="rId269" Type="http://schemas.openxmlformats.org/officeDocument/2006/relationships/image" Target="../media/image139.png"/><Relationship Id="rId12" Type="http://schemas.openxmlformats.org/officeDocument/2006/relationships/image" Target="../media/image11.png"/><Relationship Id="rId33" Type="http://schemas.openxmlformats.org/officeDocument/2006/relationships/customXml" Target="../ink/ink18.xml"/><Relationship Id="rId108" Type="http://schemas.openxmlformats.org/officeDocument/2006/relationships/image" Target="../media/image59.png"/><Relationship Id="rId129" Type="http://schemas.openxmlformats.org/officeDocument/2006/relationships/customXml" Target="../ink/ink66.xml"/><Relationship Id="rId54" Type="http://schemas.openxmlformats.org/officeDocument/2006/relationships/image" Target="../media/image32.png"/><Relationship Id="rId75" Type="http://schemas.openxmlformats.org/officeDocument/2006/relationships/customXml" Target="../ink/ink39.xml"/><Relationship Id="rId96" Type="http://schemas.openxmlformats.org/officeDocument/2006/relationships/image" Target="../media/image53.png"/><Relationship Id="rId140" Type="http://schemas.openxmlformats.org/officeDocument/2006/relationships/image" Target="../media/image75.png"/><Relationship Id="rId161" Type="http://schemas.openxmlformats.org/officeDocument/2006/relationships/customXml" Target="../ink/ink82.xml"/><Relationship Id="rId182" Type="http://schemas.openxmlformats.org/officeDocument/2006/relationships/image" Target="../media/image96.png"/><Relationship Id="rId217" Type="http://schemas.openxmlformats.org/officeDocument/2006/relationships/image" Target="../media/image113.png"/><Relationship Id="rId6" Type="http://schemas.openxmlformats.org/officeDocument/2006/relationships/image" Target="../media/image8.png"/><Relationship Id="rId238" Type="http://schemas.openxmlformats.org/officeDocument/2006/relationships/customXml" Target="../ink/ink121.xml"/><Relationship Id="rId259" Type="http://schemas.openxmlformats.org/officeDocument/2006/relationships/image" Target="../media/image134.png"/><Relationship Id="rId23" Type="http://schemas.openxmlformats.org/officeDocument/2006/relationships/customXml" Target="../ink/ink13.xml"/><Relationship Id="rId119" Type="http://schemas.openxmlformats.org/officeDocument/2006/relationships/customXml" Target="../ink/ink61.xml"/><Relationship Id="rId270" Type="http://schemas.openxmlformats.org/officeDocument/2006/relationships/customXml" Target="../ink/ink137.xml"/><Relationship Id="rId44" Type="http://schemas.openxmlformats.org/officeDocument/2006/relationships/image" Target="../media/image27.png"/><Relationship Id="rId65" Type="http://schemas.openxmlformats.org/officeDocument/2006/relationships/customXml" Target="../ink/ink34.xml"/><Relationship Id="rId86" Type="http://schemas.openxmlformats.org/officeDocument/2006/relationships/image" Target="../media/image48.png"/><Relationship Id="rId130" Type="http://schemas.openxmlformats.org/officeDocument/2006/relationships/image" Target="../media/image70.png"/><Relationship Id="rId151" Type="http://schemas.openxmlformats.org/officeDocument/2006/relationships/customXml" Target="../ink/ink77.xml"/><Relationship Id="rId172" Type="http://schemas.openxmlformats.org/officeDocument/2006/relationships/image" Target="../media/image91.png"/><Relationship Id="rId193" Type="http://schemas.openxmlformats.org/officeDocument/2006/relationships/image" Target="../media/image101.png"/><Relationship Id="rId207" Type="http://schemas.openxmlformats.org/officeDocument/2006/relationships/image" Target="../media/image108.png"/><Relationship Id="rId228" Type="http://schemas.openxmlformats.org/officeDocument/2006/relationships/customXml" Target="../ink/ink116.xml"/><Relationship Id="rId249" Type="http://schemas.openxmlformats.org/officeDocument/2006/relationships/image" Target="../media/image129.png"/><Relationship Id="rId13" Type="http://schemas.openxmlformats.org/officeDocument/2006/relationships/customXml" Target="../ink/ink8.xml"/><Relationship Id="rId109" Type="http://schemas.openxmlformats.org/officeDocument/2006/relationships/customXml" Target="../ink/ink56.xml"/><Relationship Id="rId260" Type="http://schemas.openxmlformats.org/officeDocument/2006/relationships/customXml" Target="../ink/ink132.xml"/><Relationship Id="rId34" Type="http://schemas.openxmlformats.org/officeDocument/2006/relationships/image" Target="../media/image22.png"/><Relationship Id="rId55" Type="http://schemas.openxmlformats.org/officeDocument/2006/relationships/customXml" Target="../ink/ink29.xml"/><Relationship Id="rId76" Type="http://schemas.openxmlformats.org/officeDocument/2006/relationships/image" Target="../media/image43.png"/><Relationship Id="rId97" Type="http://schemas.openxmlformats.org/officeDocument/2006/relationships/customXml" Target="../ink/ink50.xml"/><Relationship Id="rId120" Type="http://schemas.openxmlformats.org/officeDocument/2006/relationships/image" Target="../media/image65.png"/><Relationship Id="rId141" Type="http://schemas.openxmlformats.org/officeDocument/2006/relationships/customXml" Target="../ink/ink72.xml"/><Relationship Id="rId7" Type="http://schemas.openxmlformats.org/officeDocument/2006/relationships/customXml" Target="../ink/ink5.xml"/><Relationship Id="rId162" Type="http://schemas.openxmlformats.org/officeDocument/2006/relationships/image" Target="../media/image86.png"/><Relationship Id="rId183" Type="http://schemas.openxmlformats.org/officeDocument/2006/relationships/customXml" Target="../ink/ink93.xml"/><Relationship Id="rId218" Type="http://schemas.openxmlformats.org/officeDocument/2006/relationships/customXml" Target="../ink/ink111.xml"/><Relationship Id="rId239" Type="http://schemas.openxmlformats.org/officeDocument/2006/relationships/image" Target="../media/image124.png"/><Relationship Id="rId250" Type="http://schemas.openxmlformats.org/officeDocument/2006/relationships/customXml" Target="../ink/ink127.xml"/><Relationship Id="rId271" Type="http://schemas.openxmlformats.org/officeDocument/2006/relationships/image" Target="../media/image140.png"/><Relationship Id="rId24" Type="http://schemas.openxmlformats.org/officeDocument/2006/relationships/image" Target="../media/image17.png"/><Relationship Id="rId45" Type="http://schemas.openxmlformats.org/officeDocument/2006/relationships/customXml" Target="../ink/ink24.xml"/><Relationship Id="rId66" Type="http://schemas.openxmlformats.org/officeDocument/2006/relationships/image" Target="../media/image38.png"/><Relationship Id="rId87" Type="http://schemas.openxmlformats.org/officeDocument/2006/relationships/customXml" Target="../ink/ink45.xml"/><Relationship Id="rId110" Type="http://schemas.openxmlformats.org/officeDocument/2006/relationships/image" Target="../media/image60.png"/><Relationship Id="rId131" Type="http://schemas.openxmlformats.org/officeDocument/2006/relationships/customXml" Target="../ink/ink67.xml"/><Relationship Id="rId152" Type="http://schemas.openxmlformats.org/officeDocument/2006/relationships/image" Target="../media/image81.png"/><Relationship Id="rId173" Type="http://schemas.openxmlformats.org/officeDocument/2006/relationships/customXml" Target="../ink/ink88.xml"/><Relationship Id="rId194" Type="http://schemas.openxmlformats.org/officeDocument/2006/relationships/customXml" Target="../ink/ink99.xml"/><Relationship Id="rId208" Type="http://schemas.openxmlformats.org/officeDocument/2006/relationships/customXml" Target="../ink/ink106.xml"/><Relationship Id="rId229" Type="http://schemas.openxmlformats.org/officeDocument/2006/relationships/image" Target="../media/image119.png"/><Relationship Id="rId240" Type="http://schemas.openxmlformats.org/officeDocument/2006/relationships/customXml" Target="../ink/ink122.xml"/><Relationship Id="rId261" Type="http://schemas.openxmlformats.org/officeDocument/2006/relationships/image" Target="../media/image135.png"/><Relationship Id="rId14" Type="http://schemas.openxmlformats.org/officeDocument/2006/relationships/image" Target="../media/image12.png"/><Relationship Id="rId35" Type="http://schemas.openxmlformats.org/officeDocument/2006/relationships/customXml" Target="../ink/ink19.xml"/><Relationship Id="rId56" Type="http://schemas.openxmlformats.org/officeDocument/2006/relationships/image" Target="../media/image33.png"/><Relationship Id="rId77" Type="http://schemas.openxmlformats.org/officeDocument/2006/relationships/customXml" Target="../ink/ink40.xml"/><Relationship Id="rId100" Type="http://schemas.openxmlformats.org/officeDocument/2006/relationships/image" Target="../media/image55.png"/><Relationship Id="rId8" Type="http://schemas.openxmlformats.org/officeDocument/2006/relationships/image" Target="../media/image9.png"/><Relationship Id="rId98" Type="http://schemas.openxmlformats.org/officeDocument/2006/relationships/image" Target="../media/image54.png"/><Relationship Id="rId121" Type="http://schemas.openxmlformats.org/officeDocument/2006/relationships/customXml" Target="../ink/ink62.xml"/><Relationship Id="rId142" Type="http://schemas.openxmlformats.org/officeDocument/2006/relationships/image" Target="../media/image76.png"/><Relationship Id="rId163" Type="http://schemas.openxmlformats.org/officeDocument/2006/relationships/customXml" Target="../ink/ink83.xml"/><Relationship Id="rId184" Type="http://schemas.openxmlformats.org/officeDocument/2006/relationships/image" Target="../media/image97.png"/><Relationship Id="rId219" Type="http://schemas.openxmlformats.org/officeDocument/2006/relationships/image" Target="../media/image114.png"/><Relationship Id="rId230" Type="http://schemas.openxmlformats.org/officeDocument/2006/relationships/customXml" Target="../ink/ink117.xml"/><Relationship Id="rId251" Type="http://schemas.openxmlformats.org/officeDocument/2006/relationships/image" Target="../media/image130.png"/><Relationship Id="rId25" Type="http://schemas.openxmlformats.org/officeDocument/2006/relationships/customXml" Target="../ink/ink14.xml"/><Relationship Id="rId46" Type="http://schemas.openxmlformats.org/officeDocument/2006/relationships/image" Target="../media/image28.png"/><Relationship Id="rId67" Type="http://schemas.openxmlformats.org/officeDocument/2006/relationships/customXml" Target="../ink/ink35.xml"/><Relationship Id="rId272" Type="http://schemas.openxmlformats.org/officeDocument/2006/relationships/customXml" Target="../ink/ink138.xml"/><Relationship Id="rId88" Type="http://schemas.openxmlformats.org/officeDocument/2006/relationships/image" Target="../media/image49.png"/><Relationship Id="rId111" Type="http://schemas.openxmlformats.org/officeDocument/2006/relationships/customXml" Target="../ink/ink57.xml"/><Relationship Id="rId132" Type="http://schemas.openxmlformats.org/officeDocument/2006/relationships/image" Target="../media/image71.png"/><Relationship Id="rId153" Type="http://schemas.openxmlformats.org/officeDocument/2006/relationships/customXml" Target="../ink/ink78.xml"/><Relationship Id="rId174" Type="http://schemas.openxmlformats.org/officeDocument/2006/relationships/image" Target="../media/image92.png"/><Relationship Id="rId195" Type="http://schemas.openxmlformats.org/officeDocument/2006/relationships/image" Target="../media/image102.png"/><Relationship Id="rId209" Type="http://schemas.openxmlformats.org/officeDocument/2006/relationships/image" Target="../media/image109.png"/><Relationship Id="rId220" Type="http://schemas.openxmlformats.org/officeDocument/2006/relationships/customXml" Target="../ink/ink112.xml"/><Relationship Id="rId241" Type="http://schemas.openxmlformats.org/officeDocument/2006/relationships/image" Target="../media/image125.png"/><Relationship Id="rId15" Type="http://schemas.openxmlformats.org/officeDocument/2006/relationships/customXml" Target="../ink/ink9.xml"/><Relationship Id="rId36" Type="http://schemas.openxmlformats.org/officeDocument/2006/relationships/image" Target="../media/image23.png"/><Relationship Id="rId57" Type="http://schemas.openxmlformats.org/officeDocument/2006/relationships/customXml" Target="../ink/ink30.xml"/><Relationship Id="rId262" Type="http://schemas.openxmlformats.org/officeDocument/2006/relationships/customXml" Target="../ink/ink133.xml"/><Relationship Id="rId78" Type="http://schemas.openxmlformats.org/officeDocument/2006/relationships/image" Target="../media/image44.png"/><Relationship Id="rId99" Type="http://schemas.openxmlformats.org/officeDocument/2006/relationships/customXml" Target="../ink/ink51.xml"/><Relationship Id="rId101" Type="http://schemas.openxmlformats.org/officeDocument/2006/relationships/customXml" Target="../ink/ink52.xml"/><Relationship Id="rId122" Type="http://schemas.openxmlformats.org/officeDocument/2006/relationships/image" Target="../media/image66.png"/><Relationship Id="rId143" Type="http://schemas.openxmlformats.org/officeDocument/2006/relationships/customXml" Target="../ink/ink73.xml"/><Relationship Id="rId164" Type="http://schemas.openxmlformats.org/officeDocument/2006/relationships/image" Target="../media/image87.png"/><Relationship Id="rId185" Type="http://schemas.openxmlformats.org/officeDocument/2006/relationships/customXml" Target="../ink/ink94.xml"/><Relationship Id="rId9" Type="http://schemas.openxmlformats.org/officeDocument/2006/relationships/customXml" Target="../ink/ink6.xml"/><Relationship Id="rId210" Type="http://schemas.openxmlformats.org/officeDocument/2006/relationships/customXml" Target="../ink/ink107.xml"/><Relationship Id="rId26" Type="http://schemas.openxmlformats.org/officeDocument/2006/relationships/image" Target="../media/image18.png"/><Relationship Id="rId231" Type="http://schemas.openxmlformats.org/officeDocument/2006/relationships/image" Target="../media/image120.png"/><Relationship Id="rId252" Type="http://schemas.openxmlformats.org/officeDocument/2006/relationships/customXml" Target="../ink/ink128.xml"/><Relationship Id="rId273" Type="http://schemas.openxmlformats.org/officeDocument/2006/relationships/customXml" Target="../ink/ink139.xml"/><Relationship Id="rId47" Type="http://schemas.openxmlformats.org/officeDocument/2006/relationships/customXml" Target="../ink/ink25.xml"/><Relationship Id="rId68" Type="http://schemas.openxmlformats.org/officeDocument/2006/relationships/image" Target="../media/image39.png"/><Relationship Id="rId89" Type="http://schemas.openxmlformats.org/officeDocument/2006/relationships/customXml" Target="../ink/ink46.xml"/><Relationship Id="rId112" Type="http://schemas.openxmlformats.org/officeDocument/2006/relationships/image" Target="../media/image61.png"/><Relationship Id="rId133" Type="http://schemas.openxmlformats.org/officeDocument/2006/relationships/customXml" Target="../ink/ink68.xml"/><Relationship Id="rId154" Type="http://schemas.openxmlformats.org/officeDocument/2006/relationships/image" Target="../media/image82.png"/><Relationship Id="rId175" Type="http://schemas.openxmlformats.org/officeDocument/2006/relationships/customXml" Target="../ink/ink89.xml"/><Relationship Id="rId196" Type="http://schemas.openxmlformats.org/officeDocument/2006/relationships/customXml" Target="../ink/ink100.xml"/><Relationship Id="rId200" Type="http://schemas.openxmlformats.org/officeDocument/2006/relationships/customXml" Target="../ink/ink102.xml"/><Relationship Id="rId16" Type="http://schemas.openxmlformats.org/officeDocument/2006/relationships/image" Target="../media/image13.png"/><Relationship Id="rId221" Type="http://schemas.openxmlformats.org/officeDocument/2006/relationships/image" Target="../media/image115.png"/><Relationship Id="rId242" Type="http://schemas.openxmlformats.org/officeDocument/2006/relationships/customXml" Target="../ink/ink123.xml"/><Relationship Id="rId263" Type="http://schemas.openxmlformats.org/officeDocument/2006/relationships/image" Target="../media/image136.png"/><Relationship Id="rId37" Type="http://schemas.openxmlformats.org/officeDocument/2006/relationships/customXml" Target="../ink/ink20.xml"/><Relationship Id="rId58" Type="http://schemas.openxmlformats.org/officeDocument/2006/relationships/image" Target="../media/image34.png"/><Relationship Id="rId79" Type="http://schemas.openxmlformats.org/officeDocument/2006/relationships/customXml" Target="../ink/ink41.xml"/><Relationship Id="rId102" Type="http://schemas.openxmlformats.org/officeDocument/2006/relationships/image" Target="../media/image56.png"/><Relationship Id="rId123" Type="http://schemas.openxmlformats.org/officeDocument/2006/relationships/customXml" Target="../ink/ink63.xml"/><Relationship Id="rId144" Type="http://schemas.openxmlformats.org/officeDocument/2006/relationships/image" Target="../media/image77.png"/><Relationship Id="rId90" Type="http://schemas.openxmlformats.org/officeDocument/2006/relationships/image" Target="../media/image50.png"/><Relationship Id="rId165" Type="http://schemas.openxmlformats.org/officeDocument/2006/relationships/customXml" Target="../ink/ink84.xml"/><Relationship Id="rId186" Type="http://schemas.openxmlformats.org/officeDocument/2006/relationships/image" Target="../media/image98.png"/><Relationship Id="rId211" Type="http://schemas.openxmlformats.org/officeDocument/2006/relationships/image" Target="../media/image110.png"/><Relationship Id="rId232" Type="http://schemas.openxmlformats.org/officeDocument/2006/relationships/customXml" Target="../ink/ink118.xml"/><Relationship Id="rId253" Type="http://schemas.openxmlformats.org/officeDocument/2006/relationships/image" Target="../media/image131.png"/><Relationship Id="rId274" Type="http://schemas.openxmlformats.org/officeDocument/2006/relationships/image" Target="../media/image141.png"/><Relationship Id="rId27" Type="http://schemas.openxmlformats.org/officeDocument/2006/relationships/customXml" Target="../ink/ink15.xml"/><Relationship Id="rId48" Type="http://schemas.openxmlformats.org/officeDocument/2006/relationships/image" Target="../media/image29.png"/><Relationship Id="rId69" Type="http://schemas.openxmlformats.org/officeDocument/2006/relationships/customXml" Target="../ink/ink36.xml"/><Relationship Id="rId113" Type="http://schemas.openxmlformats.org/officeDocument/2006/relationships/customXml" Target="../ink/ink58.xml"/><Relationship Id="rId134" Type="http://schemas.openxmlformats.org/officeDocument/2006/relationships/image" Target="../media/image72.png"/><Relationship Id="rId80" Type="http://schemas.openxmlformats.org/officeDocument/2006/relationships/image" Target="../media/image45.png"/><Relationship Id="rId155" Type="http://schemas.openxmlformats.org/officeDocument/2006/relationships/customXml" Target="../ink/ink79.xml"/><Relationship Id="rId176" Type="http://schemas.openxmlformats.org/officeDocument/2006/relationships/image" Target="../media/image93.png"/><Relationship Id="rId197" Type="http://schemas.openxmlformats.org/officeDocument/2006/relationships/image" Target="../media/image103.png"/><Relationship Id="rId201" Type="http://schemas.openxmlformats.org/officeDocument/2006/relationships/image" Target="../media/image105.png"/><Relationship Id="rId222" Type="http://schemas.openxmlformats.org/officeDocument/2006/relationships/customXml" Target="../ink/ink113.xml"/><Relationship Id="rId243" Type="http://schemas.openxmlformats.org/officeDocument/2006/relationships/image" Target="../media/image126.png"/><Relationship Id="rId264" Type="http://schemas.openxmlformats.org/officeDocument/2006/relationships/customXml" Target="../ink/ink134.xml"/><Relationship Id="rId17" Type="http://schemas.openxmlformats.org/officeDocument/2006/relationships/customXml" Target="../ink/ink10.xml"/><Relationship Id="rId38" Type="http://schemas.openxmlformats.org/officeDocument/2006/relationships/image" Target="../media/image24.png"/><Relationship Id="rId59" Type="http://schemas.openxmlformats.org/officeDocument/2006/relationships/customXml" Target="../ink/ink31.xml"/><Relationship Id="rId103" Type="http://schemas.openxmlformats.org/officeDocument/2006/relationships/customXml" Target="../ink/ink53.xml"/><Relationship Id="rId124" Type="http://schemas.openxmlformats.org/officeDocument/2006/relationships/image" Target="../media/image67.png"/><Relationship Id="rId70" Type="http://schemas.openxmlformats.org/officeDocument/2006/relationships/image" Target="../media/image40.png"/><Relationship Id="rId91" Type="http://schemas.openxmlformats.org/officeDocument/2006/relationships/customXml" Target="../ink/ink47.xml"/><Relationship Id="rId145" Type="http://schemas.openxmlformats.org/officeDocument/2006/relationships/customXml" Target="../ink/ink74.xml"/><Relationship Id="rId166" Type="http://schemas.openxmlformats.org/officeDocument/2006/relationships/image" Target="../media/image88.png"/><Relationship Id="rId187" Type="http://schemas.openxmlformats.org/officeDocument/2006/relationships/customXml" Target="../ink/ink95.xml"/><Relationship Id="rId1" Type="http://schemas.openxmlformats.org/officeDocument/2006/relationships/slideLayout" Target="../slideLayouts/slideLayout7.xml"/><Relationship Id="rId212" Type="http://schemas.openxmlformats.org/officeDocument/2006/relationships/customXml" Target="../ink/ink108.xml"/><Relationship Id="rId233" Type="http://schemas.openxmlformats.org/officeDocument/2006/relationships/image" Target="../media/image121.png"/><Relationship Id="rId254" Type="http://schemas.openxmlformats.org/officeDocument/2006/relationships/customXml" Target="../ink/ink129.xml"/><Relationship Id="rId28" Type="http://schemas.openxmlformats.org/officeDocument/2006/relationships/image" Target="../media/image19.png"/><Relationship Id="rId49" Type="http://schemas.openxmlformats.org/officeDocument/2006/relationships/customXml" Target="../ink/ink26.xml"/><Relationship Id="rId114" Type="http://schemas.openxmlformats.org/officeDocument/2006/relationships/image" Target="../media/image62.png"/><Relationship Id="rId275" Type="http://schemas.openxmlformats.org/officeDocument/2006/relationships/customXml" Target="../ink/ink140.xml"/><Relationship Id="rId60" Type="http://schemas.openxmlformats.org/officeDocument/2006/relationships/image" Target="../media/image35.png"/><Relationship Id="rId81" Type="http://schemas.openxmlformats.org/officeDocument/2006/relationships/customXml" Target="../ink/ink42.xml"/><Relationship Id="rId135" Type="http://schemas.openxmlformats.org/officeDocument/2006/relationships/customXml" Target="../ink/ink69.xml"/><Relationship Id="rId156" Type="http://schemas.openxmlformats.org/officeDocument/2006/relationships/image" Target="../media/image83.png"/><Relationship Id="rId177" Type="http://schemas.openxmlformats.org/officeDocument/2006/relationships/customXml" Target="../ink/ink90.xml"/><Relationship Id="rId198" Type="http://schemas.openxmlformats.org/officeDocument/2006/relationships/customXml" Target="../ink/ink101.xml"/><Relationship Id="rId202" Type="http://schemas.openxmlformats.org/officeDocument/2006/relationships/customXml" Target="../ink/ink103.xml"/><Relationship Id="rId223" Type="http://schemas.openxmlformats.org/officeDocument/2006/relationships/image" Target="../media/image116.png"/><Relationship Id="rId244" Type="http://schemas.openxmlformats.org/officeDocument/2006/relationships/customXml" Target="../ink/ink124.xml"/><Relationship Id="rId18" Type="http://schemas.openxmlformats.org/officeDocument/2006/relationships/image" Target="../media/image14.png"/><Relationship Id="rId39" Type="http://schemas.openxmlformats.org/officeDocument/2006/relationships/customXml" Target="../ink/ink21.xml"/><Relationship Id="rId265" Type="http://schemas.openxmlformats.org/officeDocument/2006/relationships/image" Target="../media/image137.png"/><Relationship Id="rId50" Type="http://schemas.openxmlformats.org/officeDocument/2006/relationships/image" Target="../media/image30.png"/><Relationship Id="rId104" Type="http://schemas.openxmlformats.org/officeDocument/2006/relationships/image" Target="../media/image57.png"/><Relationship Id="rId125" Type="http://schemas.openxmlformats.org/officeDocument/2006/relationships/customXml" Target="../ink/ink64.xml"/><Relationship Id="rId146" Type="http://schemas.openxmlformats.org/officeDocument/2006/relationships/image" Target="../media/image78.png"/><Relationship Id="rId167" Type="http://schemas.openxmlformats.org/officeDocument/2006/relationships/customXml" Target="../ink/ink85.xml"/><Relationship Id="rId188" Type="http://schemas.openxmlformats.org/officeDocument/2006/relationships/image" Target="../media/image99.png"/><Relationship Id="rId71" Type="http://schemas.openxmlformats.org/officeDocument/2006/relationships/customXml" Target="../ink/ink37.xml"/><Relationship Id="rId92" Type="http://schemas.openxmlformats.org/officeDocument/2006/relationships/image" Target="../media/image51.png"/><Relationship Id="rId213" Type="http://schemas.openxmlformats.org/officeDocument/2006/relationships/image" Target="../media/image111.png"/><Relationship Id="rId234" Type="http://schemas.openxmlformats.org/officeDocument/2006/relationships/customXml" Target="../ink/ink119.xml"/><Relationship Id="rId2" Type="http://schemas.openxmlformats.org/officeDocument/2006/relationships/notesSlide" Target="../notesSlides/notesSlide2.xml"/><Relationship Id="rId29" Type="http://schemas.openxmlformats.org/officeDocument/2006/relationships/customXml" Target="../ink/ink16.xml"/><Relationship Id="rId255" Type="http://schemas.openxmlformats.org/officeDocument/2006/relationships/image" Target="../media/image132.png"/><Relationship Id="rId276" Type="http://schemas.openxmlformats.org/officeDocument/2006/relationships/image" Target="../media/image4.png"/><Relationship Id="rId40" Type="http://schemas.openxmlformats.org/officeDocument/2006/relationships/image" Target="../media/image25.png"/><Relationship Id="rId115" Type="http://schemas.openxmlformats.org/officeDocument/2006/relationships/customXml" Target="../ink/ink59.xml"/><Relationship Id="rId136" Type="http://schemas.openxmlformats.org/officeDocument/2006/relationships/image" Target="../media/image73.png"/><Relationship Id="rId157" Type="http://schemas.openxmlformats.org/officeDocument/2006/relationships/customXml" Target="../ink/ink80.xml"/><Relationship Id="rId178" Type="http://schemas.openxmlformats.org/officeDocument/2006/relationships/image" Target="../media/image94.png"/><Relationship Id="rId61" Type="http://schemas.openxmlformats.org/officeDocument/2006/relationships/customXml" Target="../ink/ink32.xml"/><Relationship Id="rId82" Type="http://schemas.openxmlformats.org/officeDocument/2006/relationships/image" Target="../media/image46.png"/><Relationship Id="rId199" Type="http://schemas.openxmlformats.org/officeDocument/2006/relationships/image" Target="../media/image104.png"/><Relationship Id="rId203" Type="http://schemas.openxmlformats.org/officeDocument/2006/relationships/image" Target="../media/image106.png"/><Relationship Id="rId19" Type="http://schemas.openxmlformats.org/officeDocument/2006/relationships/customXml" Target="../ink/ink11.xml"/><Relationship Id="rId224" Type="http://schemas.openxmlformats.org/officeDocument/2006/relationships/customXml" Target="../ink/ink114.xml"/><Relationship Id="rId245" Type="http://schemas.openxmlformats.org/officeDocument/2006/relationships/image" Target="../media/image127.png"/><Relationship Id="rId266" Type="http://schemas.openxmlformats.org/officeDocument/2006/relationships/customXml" Target="../ink/ink135.xml"/><Relationship Id="rId30" Type="http://schemas.openxmlformats.org/officeDocument/2006/relationships/image" Target="../media/image20.png"/><Relationship Id="rId105" Type="http://schemas.openxmlformats.org/officeDocument/2006/relationships/customXml" Target="../ink/ink54.xml"/><Relationship Id="rId126" Type="http://schemas.openxmlformats.org/officeDocument/2006/relationships/image" Target="../media/image68.png"/><Relationship Id="rId147" Type="http://schemas.openxmlformats.org/officeDocument/2006/relationships/customXml" Target="../ink/ink75.xml"/><Relationship Id="rId168" Type="http://schemas.openxmlformats.org/officeDocument/2006/relationships/image" Target="../media/image89.png"/><Relationship Id="rId51" Type="http://schemas.openxmlformats.org/officeDocument/2006/relationships/customXml" Target="../ink/ink27.xml"/><Relationship Id="rId72" Type="http://schemas.openxmlformats.org/officeDocument/2006/relationships/image" Target="../media/image41.png"/><Relationship Id="rId93" Type="http://schemas.openxmlformats.org/officeDocument/2006/relationships/customXml" Target="../ink/ink48.xml"/><Relationship Id="rId189" Type="http://schemas.openxmlformats.org/officeDocument/2006/relationships/customXml" Target="../ink/ink96.xml"/><Relationship Id="rId3" Type="http://schemas.openxmlformats.org/officeDocument/2006/relationships/customXml" Target="../ink/ink3.xml"/><Relationship Id="rId214" Type="http://schemas.openxmlformats.org/officeDocument/2006/relationships/customXml" Target="../ink/ink109.xml"/><Relationship Id="rId235" Type="http://schemas.openxmlformats.org/officeDocument/2006/relationships/image" Target="../media/image122.png"/><Relationship Id="rId256" Type="http://schemas.openxmlformats.org/officeDocument/2006/relationships/customXml" Target="../ink/ink130.xml"/><Relationship Id="rId277" Type="http://schemas.openxmlformats.org/officeDocument/2006/relationships/customXml" Target="../ink/ink141.xml"/><Relationship Id="rId116" Type="http://schemas.openxmlformats.org/officeDocument/2006/relationships/image" Target="../media/image63.png"/><Relationship Id="rId137" Type="http://schemas.openxmlformats.org/officeDocument/2006/relationships/customXml" Target="../ink/ink70.xml"/><Relationship Id="rId158" Type="http://schemas.openxmlformats.org/officeDocument/2006/relationships/image" Target="../media/image84.png"/><Relationship Id="rId20" Type="http://schemas.openxmlformats.org/officeDocument/2006/relationships/image" Target="../media/image15.png"/><Relationship Id="rId41" Type="http://schemas.openxmlformats.org/officeDocument/2006/relationships/customXml" Target="../ink/ink22.xml"/><Relationship Id="rId62" Type="http://schemas.openxmlformats.org/officeDocument/2006/relationships/image" Target="../media/image36.png"/><Relationship Id="rId83" Type="http://schemas.openxmlformats.org/officeDocument/2006/relationships/customXml" Target="../ink/ink43.xml"/><Relationship Id="rId179" Type="http://schemas.openxmlformats.org/officeDocument/2006/relationships/customXml" Target="../ink/ink91.xml"/><Relationship Id="rId190" Type="http://schemas.openxmlformats.org/officeDocument/2006/relationships/image" Target="../media/image100.png"/><Relationship Id="rId204" Type="http://schemas.openxmlformats.org/officeDocument/2006/relationships/customXml" Target="../ink/ink104.xml"/><Relationship Id="rId225" Type="http://schemas.openxmlformats.org/officeDocument/2006/relationships/image" Target="../media/image117.png"/><Relationship Id="rId246" Type="http://schemas.openxmlformats.org/officeDocument/2006/relationships/customXml" Target="../ink/ink125.xml"/><Relationship Id="rId267" Type="http://schemas.openxmlformats.org/officeDocument/2006/relationships/image" Target="../media/image138.png"/><Relationship Id="rId106" Type="http://schemas.openxmlformats.org/officeDocument/2006/relationships/image" Target="../media/image58.png"/><Relationship Id="rId127" Type="http://schemas.openxmlformats.org/officeDocument/2006/relationships/customXml" Target="../ink/ink65.xml"/><Relationship Id="rId10" Type="http://schemas.openxmlformats.org/officeDocument/2006/relationships/image" Target="../media/image10.png"/><Relationship Id="rId31" Type="http://schemas.openxmlformats.org/officeDocument/2006/relationships/customXml" Target="../ink/ink17.xml"/><Relationship Id="rId52" Type="http://schemas.openxmlformats.org/officeDocument/2006/relationships/image" Target="../media/image31.png"/><Relationship Id="rId73" Type="http://schemas.openxmlformats.org/officeDocument/2006/relationships/customXml" Target="../ink/ink38.xml"/><Relationship Id="rId94" Type="http://schemas.openxmlformats.org/officeDocument/2006/relationships/image" Target="../media/image52.png"/><Relationship Id="rId148" Type="http://schemas.openxmlformats.org/officeDocument/2006/relationships/image" Target="../media/image79.png"/><Relationship Id="rId169" Type="http://schemas.openxmlformats.org/officeDocument/2006/relationships/customXml" Target="../ink/ink86.xml"/><Relationship Id="rId4" Type="http://schemas.openxmlformats.org/officeDocument/2006/relationships/image" Target="../media/image7.png"/><Relationship Id="rId180" Type="http://schemas.openxmlformats.org/officeDocument/2006/relationships/image" Target="../media/image95.png"/><Relationship Id="rId215" Type="http://schemas.openxmlformats.org/officeDocument/2006/relationships/image" Target="../media/image112.png"/><Relationship Id="rId236" Type="http://schemas.openxmlformats.org/officeDocument/2006/relationships/customXml" Target="../ink/ink120.xml"/><Relationship Id="rId257" Type="http://schemas.openxmlformats.org/officeDocument/2006/relationships/image" Target="../media/image133.png"/><Relationship Id="rId278" Type="http://schemas.openxmlformats.org/officeDocument/2006/relationships/image" Target="../media/image5.png"/><Relationship Id="rId42" Type="http://schemas.openxmlformats.org/officeDocument/2006/relationships/image" Target="../media/image26.png"/><Relationship Id="rId84" Type="http://schemas.openxmlformats.org/officeDocument/2006/relationships/image" Target="../media/image47.png"/><Relationship Id="rId138" Type="http://schemas.openxmlformats.org/officeDocument/2006/relationships/image" Target="../media/image74.png"/><Relationship Id="rId191" Type="http://schemas.openxmlformats.org/officeDocument/2006/relationships/customXml" Target="../ink/ink97.xml"/><Relationship Id="rId205" Type="http://schemas.openxmlformats.org/officeDocument/2006/relationships/image" Target="../media/image107.png"/><Relationship Id="rId247" Type="http://schemas.openxmlformats.org/officeDocument/2006/relationships/image" Target="../media/image128.png"/><Relationship Id="rId107" Type="http://schemas.openxmlformats.org/officeDocument/2006/relationships/customXml" Target="../ink/ink55.xml"/><Relationship Id="rId11" Type="http://schemas.openxmlformats.org/officeDocument/2006/relationships/customXml" Target="../ink/ink7.xml"/><Relationship Id="rId53" Type="http://schemas.openxmlformats.org/officeDocument/2006/relationships/customXml" Target="../ink/ink28.xml"/><Relationship Id="rId149" Type="http://schemas.openxmlformats.org/officeDocument/2006/relationships/customXml" Target="../ink/ink76.xml"/><Relationship Id="rId95" Type="http://schemas.openxmlformats.org/officeDocument/2006/relationships/customXml" Target="../ink/ink49.xml"/><Relationship Id="rId160" Type="http://schemas.openxmlformats.org/officeDocument/2006/relationships/image" Target="../media/image85.png"/><Relationship Id="rId216" Type="http://schemas.openxmlformats.org/officeDocument/2006/relationships/customXml" Target="../ink/ink1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304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050.png"/></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4210.png"/><Relationship Id="rId9"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199.xml"/><Relationship Id="rId21" Type="http://schemas.openxmlformats.org/officeDocument/2006/relationships/customXml" Target="../ink/ink151.xml"/><Relationship Id="rId42" Type="http://schemas.openxmlformats.org/officeDocument/2006/relationships/image" Target="../media/image161.png"/><Relationship Id="rId63" Type="http://schemas.openxmlformats.org/officeDocument/2006/relationships/customXml" Target="../ink/ink172.xml"/><Relationship Id="rId84" Type="http://schemas.openxmlformats.org/officeDocument/2006/relationships/image" Target="../media/image181.png"/><Relationship Id="rId138" Type="http://schemas.openxmlformats.org/officeDocument/2006/relationships/image" Target="../media/image208.png"/><Relationship Id="rId159" Type="http://schemas.openxmlformats.org/officeDocument/2006/relationships/customXml" Target="../ink/ink220.xml"/><Relationship Id="rId170" Type="http://schemas.openxmlformats.org/officeDocument/2006/relationships/image" Target="../media/image224.png"/><Relationship Id="rId191" Type="http://schemas.openxmlformats.org/officeDocument/2006/relationships/customXml" Target="../ink/ink236.xml"/><Relationship Id="rId107" Type="http://schemas.openxmlformats.org/officeDocument/2006/relationships/customXml" Target="../ink/ink194.xml"/><Relationship Id="rId11" Type="http://schemas.openxmlformats.org/officeDocument/2006/relationships/customXml" Target="../ink/ink146.xml"/><Relationship Id="rId32" Type="http://schemas.openxmlformats.org/officeDocument/2006/relationships/image" Target="../media/image156.png"/><Relationship Id="rId53" Type="http://schemas.openxmlformats.org/officeDocument/2006/relationships/customXml" Target="../ink/ink167.xml"/><Relationship Id="rId74" Type="http://schemas.openxmlformats.org/officeDocument/2006/relationships/image" Target="../media/image176.png"/><Relationship Id="rId128" Type="http://schemas.openxmlformats.org/officeDocument/2006/relationships/image" Target="../media/image203.png"/><Relationship Id="rId149" Type="http://schemas.openxmlformats.org/officeDocument/2006/relationships/customXml" Target="../ink/ink215.xml"/><Relationship Id="rId5" Type="http://schemas.openxmlformats.org/officeDocument/2006/relationships/customXml" Target="../ink/ink143.xml"/><Relationship Id="rId95" Type="http://schemas.openxmlformats.org/officeDocument/2006/relationships/customXml" Target="../ink/ink188.xml"/><Relationship Id="rId160" Type="http://schemas.openxmlformats.org/officeDocument/2006/relationships/image" Target="../media/image219.png"/><Relationship Id="rId181" Type="http://schemas.openxmlformats.org/officeDocument/2006/relationships/customXml" Target="../ink/ink231.xml"/><Relationship Id="rId22" Type="http://schemas.openxmlformats.org/officeDocument/2006/relationships/image" Target="../media/image151.png"/><Relationship Id="rId43" Type="http://schemas.openxmlformats.org/officeDocument/2006/relationships/customXml" Target="../ink/ink162.xml"/><Relationship Id="rId64" Type="http://schemas.openxmlformats.org/officeDocument/2006/relationships/image" Target="../media/image171.png"/><Relationship Id="rId118" Type="http://schemas.openxmlformats.org/officeDocument/2006/relationships/image" Target="../media/image198.png"/><Relationship Id="rId139" Type="http://schemas.openxmlformats.org/officeDocument/2006/relationships/customXml" Target="../ink/ink210.xml"/><Relationship Id="rId85" Type="http://schemas.openxmlformats.org/officeDocument/2006/relationships/customXml" Target="../ink/ink183.xml"/><Relationship Id="rId150" Type="http://schemas.openxmlformats.org/officeDocument/2006/relationships/image" Target="../media/image214.png"/><Relationship Id="rId171" Type="http://schemas.openxmlformats.org/officeDocument/2006/relationships/customXml" Target="../ink/ink226.xml"/><Relationship Id="rId192" Type="http://schemas.openxmlformats.org/officeDocument/2006/relationships/image" Target="../media/image235.png"/><Relationship Id="rId12" Type="http://schemas.openxmlformats.org/officeDocument/2006/relationships/image" Target="../media/image146.png"/><Relationship Id="rId33" Type="http://schemas.openxmlformats.org/officeDocument/2006/relationships/customXml" Target="../ink/ink157.xml"/><Relationship Id="rId108" Type="http://schemas.openxmlformats.org/officeDocument/2006/relationships/image" Target="../media/image193.png"/><Relationship Id="rId129" Type="http://schemas.openxmlformats.org/officeDocument/2006/relationships/customXml" Target="../ink/ink205.xml"/><Relationship Id="rId54" Type="http://schemas.openxmlformats.org/officeDocument/2006/relationships/image" Target="../media/image167.png"/><Relationship Id="rId75" Type="http://schemas.openxmlformats.org/officeDocument/2006/relationships/customXml" Target="../ink/ink178.xml"/><Relationship Id="rId96" Type="http://schemas.openxmlformats.org/officeDocument/2006/relationships/image" Target="../media/image187.png"/><Relationship Id="rId140" Type="http://schemas.openxmlformats.org/officeDocument/2006/relationships/image" Target="../media/image209.png"/><Relationship Id="rId161" Type="http://schemas.openxmlformats.org/officeDocument/2006/relationships/customXml" Target="../ink/ink221.xml"/><Relationship Id="rId182" Type="http://schemas.openxmlformats.org/officeDocument/2006/relationships/image" Target="../media/image230.png"/><Relationship Id="rId6" Type="http://schemas.openxmlformats.org/officeDocument/2006/relationships/image" Target="../media/image143.png"/><Relationship Id="rId23" Type="http://schemas.openxmlformats.org/officeDocument/2006/relationships/customXml" Target="../ink/ink152.xml"/><Relationship Id="rId119" Type="http://schemas.openxmlformats.org/officeDocument/2006/relationships/customXml" Target="../ink/ink200.xml"/><Relationship Id="rId44" Type="http://schemas.openxmlformats.org/officeDocument/2006/relationships/image" Target="../media/image162.png"/><Relationship Id="rId65" Type="http://schemas.openxmlformats.org/officeDocument/2006/relationships/customXml" Target="../ink/ink173.xml"/><Relationship Id="rId86" Type="http://schemas.openxmlformats.org/officeDocument/2006/relationships/image" Target="../media/image182.png"/><Relationship Id="rId130" Type="http://schemas.openxmlformats.org/officeDocument/2006/relationships/image" Target="../media/image204.png"/><Relationship Id="rId151" Type="http://schemas.openxmlformats.org/officeDocument/2006/relationships/customXml" Target="../ink/ink216.xml"/><Relationship Id="rId172" Type="http://schemas.openxmlformats.org/officeDocument/2006/relationships/image" Target="../media/image225.png"/><Relationship Id="rId193" Type="http://schemas.openxmlformats.org/officeDocument/2006/relationships/customXml" Target="../ink/ink237.xml"/><Relationship Id="rId13" Type="http://schemas.openxmlformats.org/officeDocument/2006/relationships/customXml" Target="../ink/ink147.xml"/><Relationship Id="rId109" Type="http://schemas.openxmlformats.org/officeDocument/2006/relationships/customXml" Target="../ink/ink195.xml"/><Relationship Id="rId34" Type="http://schemas.openxmlformats.org/officeDocument/2006/relationships/image" Target="../media/image157.png"/><Relationship Id="rId55" Type="http://schemas.openxmlformats.org/officeDocument/2006/relationships/customXml" Target="../ink/ink168.xml"/><Relationship Id="rId76" Type="http://schemas.openxmlformats.org/officeDocument/2006/relationships/image" Target="../media/image177.png"/><Relationship Id="rId97" Type="http://schemas.openxmlformats.org/officeDocument/2006/relationships/customXml" Target="../ink/ink189.xml"/><Relationship Id="rId120" Type="http://schemas.openxmlformats.org/officeDocument/2006/relationships/image" Target="../media/image199.png"/><Relationship Id="rId141" Type="http://schemas.openxmlformats.org/officeDocument/2006/relationships/customXml" Target="../ink/ink211.xml"/><Relationship Id="rId7" Type="http://schemas.openxmlformats.org/officeDocument/2006/relationships/customXml" Target="../ink/ink144.xml"/><Relationship Id="rId162" Type="http://schemas.openxmlformats.org/officeDocument/2006/relationships/image" Target="../media/image220.png"/><Relationship Id="rId183" Type="http://schemas.openxmlformats.org/officeDocument/2006/relationships/customXml" Target="../ink/ink232.xml"/><Relationship Id="rId2" Type="http://schemas.openxmlformats.org/officeDocument/2006/relationships/notesSlide" Target="../notesSlides/notesSlide3.xml"/><Relationship Id="rId29" Type="http://schemas.openxmlformats.org/officeDocument/2006/relationships/customXml" Target="../ink/ink155.xml"/><Relationship Id="rId24" Type="http://schemas.openxmlformats.org/officeDocument/2006/relationships/image" Target="../media/image152.png"/><Relationship Id="rId40" Type="http://schemas.openxmlformats.org/officeDocument/2006/relationships/image" Target="../media/image160.png"/><Relationship Id="rId45" Type="http://schemas.openxmlformats.org/officeDocument/2006/relationships/customXml" Target="../ink/ink163.xml"/><Relationship Id="rId66" Type="http://schemas.openxmlformats.org/officeDocument/2006/relationships/image" Target="../media/image172.png"/><Relationship Id="rId87" Type="http://schemas.openxmlformats.org/officeDocument/2006/relationships/customXml" Target="../ink/ink184.xml"/><Relationship Id="rId110" Type="http://schemas.openxmlformats.org/officeDocument/2006/relationships/image" Target="../media/image194.png"/><Relationship Id="rId115" Type="http://schemas.openxmlformats.org/officeDocument/2006/relationships/customXml" Target="../ink/ink198.xml"/><Relationship Id="rId131" Type="http://schemas.openxmlformats.org/officeDocument/2006/relationships/customXml" Target="../ink/ink206.xml"/><Relationship Id="rId136" Type="http://schemas.openxmlformats.org/officeDocument/2006/relationships/image" Target="../media/image207.png"/><Relationship Id="rId157" Type="http://schemas.openxmlformats.org/officeDocument/2006/relationships/customXml" Target="../ink/ink219.xml"/><Relationship Id="rId178" Type="http://schemas.openxmlformats.org/officeDocument/2006/relationships/image" Target="../media/image228.png"/><Relationship Id="rId61" Type="http://schemas.openxmlformats.org/officeDocument/2006/relationships/customXml" Target="../ink/ink171.xml"/><Relationship Id="rId82" Type="http://schemas.openxmlformats.org/officeDocument/2006/relationships/image" Target="../media/image180.png"/><Relationship Id="rId152" Type="http://schemas.openxmlformats.org/officeDocument/2006/relationships/image" Target="../media/image215.png"/><Relationship Id="rId173" Type="http://schemas.openxmlformats.org/officeDocument/2006/relationships/customXml" Target="../ink/ink227.xml"/><Relationship Id="rId194" Type="http://schemas.openxmlformats.org/officeDocument/2006/relationships/image" Target="../media/image236.png"/><Relationship Id="rId199" Type="http://schemas.openxmlformats.org/officeDocument/2006/relationships/customXml" Target="../ink/ink240.xml"/><Relationship Id="rId203" Type="http://schemas.openxmlformats.org/officeDocument/2006/relationships/hyperlink" Target="http://bernhardkoester.de/video/inhalt.html" TargetMode="External"/><Relationship Id="rId19" Type="http://schemas.openxmlformats.org/officeDocument/2006/relationships/customXml" Target="../ink/ink150.xml"/><Relationship Id="rId14" Type="http://schemas.openxmlformats.org/officeDocument/2006/relationships/image" Target="../media/image147.png"/><Relationship Id="rId30" Type="http://schemas.openxmlformats.org/officeDocument/2006/relationships/image" Target="../media/image155.png"/><Relationship Id="rId35" Type="http://schemas.openxmlformats.org/officeDocument/2006/relationships/customXml" Target="../ink/ink158.xml"/><Relationship Id="rId56" Type="http://schemas.openxmlformats.org/officeDocument/2006/relationships/image" Target="../media/image168.png"/><Relationship Id="rId77" Type="http://schemas.openxmlformats.org/officeDocument/2006/relationships/customXml" Target="../ink/ink179.xml"/><Relationship Id="rId100" Type="http://schemas.openxmlformats.org/officeDocument/2006/relationships/image" Target="../media/image189.png"/><Relationship Id="rId105" Type="http://schemas.openxmlformats.org/officeDocument/2006/relationships/customXml" Target="../ink/ink193.xml"/><Relationship Id="rId126" Type="http://schemas.openxmlformats.org/officeDocument/2006/relationships/image" Target="../media/image202.png"/><Relationship Id="rId147" Type="http://schemas.openxmlformats.org/officeDocument/2006/relationships/customXml" Target="../ink/ink214.xml"/><Relationship Id="rId168" Type="http://schemas.openxmlformats.org/officeDocument/2006/relationships/image" Target="../media/image223.png"/><Relationship Id="rId8" Type="http://schemas.openxmlformats.org/officeDocument/2006/relationships/image" Target="../media/image144.png"/><Relationship Id="rId51" Type="http://schemas.openxmlformats.org/officeDocument/2006/relationships/customXml" Target="../ink/ink166.xml"/><Relationship Id="rId72" Type="http://schemas.openxmlformats.org/officeDocument/2006/relationships/image" Target="../media/image175.png"/><Relationship Id="rId93" Type="http://schemas.openxmlformats.org/officeDocument/2006/relationships/customXml" Target="../ink/ink187.xml"/><Relationship Id="rId98" Type="http://schemas.openxmlformats.org/officeDocument/2006/relationships/image" Target="../media/image188.png"/><Relationship Id="rId121" Type="http://schemas.openxmlformats.org/officeDocument/2006/relationships/customXml" Target="../ink/ink201.xml"/><Relationship Id="rId142" Type="http://schemas.openxmlformats.org/officeDocument/2006/relationships/image" Target="../media/image210.png"/><Relationship Id="rId163" Type="http://schemas.openxmlformats.org/officeDocument/2006/relationships/customXml" Target="../ink/ink222.xml"/><Relationship Id="rId184" Type="http://schemas.openxmlformats.org/officeDocument/2006/relationships/image" Target="../media/image231.png"/><Relationship Id="rId189" Type="http://schemas.openxmlformats.org/officeDocument/2006/relationships/customXml" Target="../ink/ink235.xml"/><Relationship Id="rId3" Type="http://schemas.openxmlformats.org/officeDocument/2006/relationships/customXml" Target="../ink/ink142.xml"/><Relationship Id="rId25" Type="http://schemas.openxmlformats.org/officeDocument/2006/relationships/customXml" Target="../ink/ink153.xml"/><Relationship Id="rId46" Type="http://schemas.openxmlformats.org/officeDocument/2006/relationships/image" Target="../media/image163.png"/><Relationship Id="rId67" Type="http://schemas.openxmlformats.org/officeDocument/2006/relationships/customXml" Target="../ink/ink174.xml"/><Relationship Id="rId116" Type="http://schemas.openxmlformats.org/officeDocument/2006/relationships/image" Target="../media/image197.png"/><Relationship Id="rId137" Type="http://schemas.openxmlformats.org/officeDocument/2006/relationships/customXml" Target="../ink/ink209.xml"/><Relationship Id="rId158" Type="http://schemas.openxmlformats.org/officeDocument/2006/relationships/image" Target="../media/image218.png"/><Relationship Id="rId20" Type="http://schemas.openxmlformats.org/officeDocument/2006/relationships/image" Target="../media/image150.png"/><Relationship Id="rId41" Type="http://schemas.openxmlformats.org/officeDocument/2006/relationships/customXml" Target="../ink/ink161.xml"/><Relationship Id="rId62" Type="http://schemas.openxmlformats.org/officeDocument/2006/relationships/image" Target="../media/image170.png"/><Relationship Id="rId83" Type="http://schemas.openxmlformats.org/officeDocument/2006/relationships/customXml" Target="../ink/ink182.xml"/><Relationship Id="rId88" Type="http://schemas.openxmlformats.org/officeDocument/2006/relationships/image" Target="../media/image183.png"/><Relationship Id="rId111" Type="http://schemas.openxmlformats.org/officeDocument/2006/relationships/customXml" Target="../ink/ink196.xml"/><Relationship Id="rId132" Type="http://schemas.openxmlformats.org/officeDocument/2006/relationships/image" Target="../media/image205.png"/><Relationship Id="rId153" Type="http://schemas.openxmlformats.org/officeDocument/2006/relationships/customXml" Target="../ink/ink217.xml"/><Relationship Id="rId174" Type="http://schemas.openxmlformats.org/officeDocument/2006/relationships/image" Target="../media/image226.png"/><Relationship Id="rId179" Type="http://schemas.openxmlformats.org/officeDocument/2006/relationships/customXml" Target="../ink/ink230.xml"/><Relationship Id="rId195" Type="http://schemas.openxmlformats.org/officeDocument/2006/relationships/customXml" Target="../ink/ink238.xml"/><Relationship Id="rId190" Type="http://schemas.openxmlformats.org/officeDocument/2006/relationships/image" Target="../media/image234.png"/><Relationship Id="rId15" Type="http://schemas.openxmlformats.org/officeDocument/2006/relationships/customXml" Target="../ink/ink148.xml"/><Relationship Id="rId36" Type="http://schemas.openxmlformats.org/officeDocument/2006/relationships/image" Target="../media/image158.png"/><Relationship Id="rId57" Type="http://schemas.openxmlformats.org/officeDocument/2006/relationships/customXml" Target="../ink/ink169.xml"/><Relationship Id="rId106" Type="http://schemas.openxmlformats.org/officeDocument/2006/relationships/image" Target="../media/image192.png"/><Relationship Id="rId127" Type="http://schemas.openxmlformats.org/officeDocument/2006/relationships/customXml" Target="../ink/ink204.xml"/><Relationship Id="rId10" Type="http://schemas.openxmlformats.org/officeDocument/2006/relationships/image" Target="../media/image145.png"/><Relationship Id="rId31" Type="http://schemas.openxmlformats.org/officeDocument/2006/relationships/customXml" Target="../ink/ink156.xml"/><Relationship Id="rId52" Type="http://schemas.openxmlformats.org/officeDocument/2006/relationships/image" Target="../media/image166.png"/><Relationship Id="rId73" Type="http://schemas.openxmlformats.org/officeDocument/2006/relationships/customXml" Target="../ink/ink177.xml"/><Relationship Id="rId78" Type="http://schemas.openxmlformats.org/officeDocument/2006/relationships/image" Target="../media/image178.png"/><Relationship Id="rId94" Type="http://schemas.openxmlformats.org/officeDocument/2006/relationships/image" Target="../media/image186.png"/><Relationship Id="rId99" Type="http://schemas.openxmlformats.org/officeDocument/2006/relationships/customXml" Target="../ink/ink190.xml"/><Relationship Id="rId101" Type="http://schemas.openxmlformats.org/officeDocument/2006/relationships/customXml" Target="../ink/ink191.xml"/><Relationship Id="rId122" Type="http://schemas.openxmlformats.org/officeDocument/2006/relationships/image" Target="../media/image200.png"/><Relationship Id="rId143" Type="http://schemas.openxmlformats.org/officeDocument/2006/relationships/customXml" Target="../ink/ink212.xml"/><Relationship Id="rId148" Type="http://schemas.openxmlformats.org/officeDocument/2006/relationships/image" Target="../media/image213.png"/><Relationship Id="rId164" Type="http://schemas.openxmlformats.org/officeDocument/2006/relationships/image" Target="../media/image221.png"/><Relationship Id="rId169" Type="http://schemas.openxmlformats.org/officeDocument/2006/relationships/customXml" Target="../ink/ink225.xml"/><Relationship Id="rId185" Type="http://schemas.openxmlformats.org/officeDocument/2006/relationships/customXml" Target="../ink/ink233.xml"/><Relationship Id="rId4" Type="http://schemas.openxmlformats.org/officeDocument/2006/relationships/image" Target="../media/image142.png"/><Relationship Id="rId9" Type="http://schemas.openxmlformats.org/officeDocument/2006/relationships/customXml" Target="../ink/ink145.xml"/><Relationship Id="rId180" Type="http://schemas.openxmlformats.org/officeDocument/2006/relationships/image" Target="../media/image229.png"/><Relationship Id="rId26" Type="http://schemas.openxmlformats.org/officeDocument/2006/relationships/image" Target="../media/image153.png"/><Relationship Id="rId47" Type="http://schemas.openxmlformats.org/officeDocument/2006/relationships/customXml" Target="../ink/ink164.xml"/><Relationship Id="rId68" Type="http://schemas.openxmlformats.org/officeDocument/2006/relationships/image" Target="../media/image173.png"/><Relationship Id="rId89" Type="http://schemas.openxmlformats.org/officeDocument/2006/relationships/customXml" Target="../ink/ink185.xml"/><Relationship Id="rId112" Type="http://schemas.openxmlformats.org/officeDocument/2006/relationships/image" Target="../media/image195.png"/><Relationship Id="rId133" Type="http://schemas.openxmlformats.org/officeDocument/2006/relationships/customXml" Target="../ink/ink207.xml"/><Relationship Id="rId154" Type="http://schemas.openxmlformats.org/officeDocument/2006/relationships/image" Target="../media/image216.png"/><Relationship Id="rId175" Type="http://schemas.openxmlformats.org/officeDocument/2006/relationships/customXml" Target="../ink/ink228.xml"/><Relationship Id="rId196" Type="http://schemas.openxmlformats.org/officeDocument/2006/relationships/image" Target="../media/image237.png"/><Relationship Id="rId200" Type="http://schemas.openxmlformats.org/officeDocument/2006/relationships/image" Target="../media/image239.png"/><Relationship Id="rId16" Type="http://schemas.openxmlformats.org/officeDocument/2006/relationships/image" Target="../media/image148.png"/><Relationship Id="rId37" Type="http://schemas.openxmlformats.org/officeDocument/2006/relationships/customXml" Target="../ink/ink159.xml"/><Relationship Id="rId58" Type="http://schemas.openxmlformats.org/officeDocument/2006/relationships/image" Target="../media/image169.png"/><Relationship Id="rId79" Type="http://schemas.openxmlformats.org/officeDocument/2006/relationships/customXml" Target="../ink/ink180.xml"/><Relationship Id="rId102" Type="http://schemas.openxmlformats.org/officeDocument/2006/relationships/image" Target="../media/image190.png"/><Relationship Id="rId123" Type="http://schemas.openxmlformats.org/officeDocument/2006/relationships/customXml" Target="../ink/ink202.xml"/><Relationship Id="rId144" Type="http://schemas.openxmlformats.org/officeDocument/2006/relationships/image" Target="../media/image211.png"/><Relationship Id="rId90" Type="http://schemas.openxmlformats.org/officeDocument/2006/relationships/image" Target="../media/image184.png"/><Relationship Id="rId165" Type="http://schemas.openxmlformats.org/officeDocument/2006/relationships/customXml" Target="../ink/ink223.xml"/><Relationship Id="rId186" Type="http://schemas.openxmlformats.org/officeDocument/2006/relationships/image" Target="../media/image232.png"/><Relationship Id="rId27" Type="http://schemas.openxmlformats.org/officeDocument/2006/relationships/customXml" Target="../ink/ink154.xml"/><Relationship Id="rId48" Type="http://schemas.openxmlformats.org/officeDocument/2006/relationships/image" Target="../media/image164.png"/><Relationship Id="rId69" Type="http://schemas.openxmlformats.org/officeDocument/2006/relationships/customXml" Target="../ink/ink175.xml"/><Relationship Id="rId113" Type="http://schemas.openxmlformats.org/officeDocument/2006/relationships/customXml" Target="../ink/ink197.xml"/><Relationship Id="rId134" Type="http://schemas.openxmlformats.org/officeDocument/2006/relationships/image" Target="../media/image206.png"/><Relationship Id="rId80" Type="http://schemas.openxmlformats.org/officeDocument/2006/relationships/image" Target="../media/image179.png"/><Relationship Id="rId155" Type="http://schemas.openxmlformats.org/officeDocument/2006/relationships/customXml" Target="../ink/ink218.xml"/><Relationship Id="rId176" Type="http://schemas.openxmlformats.org/officeDocument/2006/relationships/image" Target="../media/image227.png"/><Relationship Id="rId197" Type="http://schemas.openxmlformats.org/officeDocument/2006/relationships/customXml" Target="../ink/ink239.xml"/><Relationship Id="rId201" Type="http://schemas.openxmlformats.org/officeDocument/2006/relationships/customXml" Target="../ink/ink241.xml"/><Relationship Id="rId17" Type="http://schemas.openxmlformats.org/officeDocument/2006/relationships/customXml" Target="../ink/ink149.xml"/><Relationship Id="rId38" Type="http://schemas.openxmlformats.org/officeDocument/2006/relationships/image" Target="../media/image159.png"/><Relationship Id="rId59" Type="http://schemas.openxmlformats.org/officeDocument/2006/relationships/customXml" Target="../ink/ink170.xml"/><Relationship Id="rId103" Type="http://schemas.openxmlformats.org/officeDocument/2006/relationships/customXml" Target="../ink/ink192.xml"/><Relationship Id="rId124" Type="http://schemas.openxmlformats.org/officeDocument/2006/relationships/image" Target="../media/image201.png"/><Relationship Id="rId70" Type="http://schemas.openxmlformats.org/officeDocument/2006/relationships/image" Target="../media/image174.png"/><Relationship Id="rId91" Type="http://schemas.openxmlformats.org/officeDocument/2006/relationships/customXml" Target="../ink/ink186.xml"/><Relationship Id="rId145" Type="http://schemas.openxmlformats.org/officeDocument/2006/relationships/customXml" Target="../ink/ink213.xml"/><Relationship Id="rId166" Type="http://schemas.openxmlformats.org/officeDocument/2006/relationships/image" Target="../media/image222.png"/><Relationship Id="rId187" Type="http://schemas.openxmlformats.org/officeDocument/2006/relationships/customXml" Target="../ink/ink234.xml"/><Relationship Id="rId1" Type="http://schemas.openxmlformats.org/officeDocument/2006/relationships/slideLayout" Target="../slideLayouts/slideLayout7.xml"/><Relationship Id="rId28" Type="http://schemas.openxmlformats.org/officeDocument/2006/relationships/image" Target="../media/image154.png"/><Relationship Id="rId49" Type="http://schemas.openxmlformats.org/officeDocument/2006/relationships/customXml" Target="../ink/ink165.xml"/><Relationship Id="rId114" Type="http://schemas.openxmlformats.org/officeDocument/2006/relationships/image" Target="../media/image196.png"/><Relationship Id="rId60" Type="http://schemas.openxmlformats.org/officeDocument/2006/relationships/image" Target="../media/image45.png"/><Relationship Id="rId81" Type="http://schemas.openxmlformats.org/officeDocument/2006/relationships/customXml" Target="../ink/ink181.xml"/><Relationship Id="rId135" Type="http://schemas.openxmlformats.org/officeDocument/2006/relationships/customXml" Target="../ink/ink208.xml"/><Relationship Id="rId156" Type="http://schemas.openxmlformats.org/officeDocument/2006/relationships/image" Target="../media/image217.png"/><Relationship Id="rId177" Type="http://schemas.openxmlformats.org/officeDocument/2006/relationships/customXml" Target="../ink/ink229.xml"/><Relationship Id="rId198" Type="http://schemas.openxmlformats.org/officeDocument/2006/relationships/image" Target="../media/image238.png"/><Relationship Id="rId202" Type="http://schemas.openxmlformats.org/officeDocument/2006/relationships/image" Target="../media/image240.png"/><Relationship Id="rId18" Type="http://schemas.openxmlformats.org/officeDocument/2006/relationships/image" Target="../media/image149.png"/><Relationship Id="rId39" Type="http://schemas.openxmlformats.org/officeDocument/2006/relationships/customXml" Target="../ink/ink160.xml"/><Relationship Id="rId50" Type="http://schemas.openxmlformats.org/officeDocument/2006/relationships/image" Target="../media/image165.png"/><Relationship Id="rId104" Type="http://schemas.openxmlformats.org/officeDocument/2006/relationships/image" Target="../media/image191.png"/><Relationship Id="rId125" Type="http://schemas.openxmlformats.org/officeDocument/2006/relationships/customXml" Target="../ink/ink203.xml"/><Relationship Id="rId146" Type="http://schemas.openxmlformats.org/officeDocument/2006/relationships/image" Target="../media/image212.png"/><Relationship Id="rId167" Type="http://schemas.openxmlformats.org/officeDocument/2006/relationships/customXml" Target="../ink/ink224.xml"/><Relationship Id="rId188" Type="http://schemas.openxmlformats.org/officeDocument/2006/relationships/image" Target="../media/image233.png"/><Relationship Id="rId71" Type="http://schemas.openxmlformats.org/officeDocument/2006/relationships/customXml" Target="../ink/ink176.xml"/><Relationship Id="rId92" Type="http://schemas.openxmlformats.org/officeDocument/2006/relationships/image" Target="../media/image18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vDBmYhP91Vs&amp;feature=youtu.be"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43.png"/><Relationship Id="rId13" Type="http://schemas.openxmlformats.org/officeDocument/2006/relationships/customXml" Target="../ink/ink247.xml"/><Relationship Id="rId18" Type="http://schemas.openxmlformats.org/officeDocument/2006/relationships/image" Target="../media/image248.png"/><Relationship Id="rId3" Type="http://schemas.openxmlformats.org/officeDocument/2006/relationships/customXml" Target="../ink/ink242.xml"/><Relationship Id="rId7" Type="http://schemas.openxmlformats.org/officeDocument/2006/relationships/customXml" Target="../ink/ink244.xml"/><Relationship Id="rId12" Type="http://schemas.openxmlformats.org/officeDocument/2006/relationships/image" Target="../media/image245.png"/><Relationship Id="rId17" Type="http://schemas.openxmlformats.org/officeDocument/2006/relationships/customXml" Target="../ink/ink249.xml"/><Relationship Id="rId2" Type="http://schemas.openxmlformats.org/officeDocument/2006/relationships/notesSlide" Target="../notesSlides/notesSlide4.xml"/><Relationship Id="rId16" Type="http://schemas.openxmlformats.org/officeDocument/2006/relationships/image" Target="../media/image247.png"/><Relationship Id="rId1" Type="http://schemas.openxmlformats.org/officeDocument/2006/relationships/slideLayout" Target="../slideLayouts/slideLayout7.xml"/><Relationship Id="rId6" Type="http://schemas.openxmlformats.org/officeDocument/2006/relationships/image" Target="../media/image242.png"/><Relationship Id="rId11" Type="http://schemas.openxmlformats.org/officeDocument/2006/relationships/customXml" Target="../ink/ink246.xml"/><Relationship Id="rId5" Type="http://schemas.openxmlformats.org/officeDocument/2006/relationships/customXml" Target="../ink/ink243.xml"/><Relationship Id="rId15" Type="http://schemas.openxmlformats.org/officeDocument/2006/relationships/customXml" Target="../ink/ink248.xml"/><Relationship Id="rId10" Type="http://schemas.openxmlformats.org/officeDocument/2006/relationships/image" Target="../media/image244.png"/><Relationship Id="rId4" Type="http://schemas.openxmlformats.org/officeDocument/2006/relationships/image" Target="../media/image241.png"/><Relationship Id="rId9" Type="http://schemas.openxmlformats.org/officeDocument/2006/relationships/customXml" Target="../ink/ink245.xml"/><Relationship Id="rId14" Type="http://schemas.openxmlformats.org/officeDocument/2006/relationships/image" Target="../media/image24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259.png"/><Relationship Id="rId117" Type="http://schemas.openxmlformats.org/officeDocument/2006/relationships/customXml" Target="../ink/ink308.xml"/><Relationship Id="rId21" Type="http://schemas.openxmlformats.org/officeDocument/2006/relationships/customXml" Target="../ink/ink259.xml"/><Relationship Id="rId42" Type="http://schemas.openxmlformats.org/officeDocument/2006/relationships/image" Target="../media/image267.png"/><Relationship Id="rId47" Type="http://schemas.openxmlformats.org/officeDocument/2006/relationships/customXml" Target="../ink/ink272.xml"/><Relationship Id="rId63" Type="http://schemas.openxmlformats.org/officeDocument/2006/relationships/image" Target="../media/image277.png"/><Relationship Id="rId68" Type="http://schemas.openxmlformats.org/officeDocument/2006/relationships/customXml" Target="../ink/ink283.xml"/><Relationship Id="rId84" Type="http://schemas.openxmlformats.org/officeDocument/2006/relationships/customXml" Target="../ink/ink291.xml"/><Relationship Id="rId89" Type="http://schemas.openxmlformats.org/officeDocument/2006/relationships/image" Target="../media/image290.png"/><Relationship Id="rId112" Type="http://schemas.openxmlformats.org/officeDocument/2006/relationships/customXml" Target="../ink/ink305.xml"/><Relationship Id="rId16" Type="http://schemas.openxmlformats.org/officeDocument/2006/relationships/image" Target="../media/image254.png"/><Relationship Id="rId107" Type="http://schemas.openxmlformats.org/officeDocument/2006/relationships/image" Target="../media/image299.png"/><Relationship Id="rId11" Type="http://schemas.openxmlformats.org/officeDocument/2006/relationships/customXml" Target="../ink/ink254.xml"/><Relationship Id="rId32" Type="http://schemas.openxmlformats.org/officeDocument/2006/relationships/image" Target="../media/image262.png"/><Relationship Id="rId37" Type="http://schemas.openxmlformats.org/officeDocument/2006/relationships/customXml" Target="../ink/ink267.xml"/><Relationship Id="rId53" Type="http://schemas.openxmlformats.org/officeDocument/2006/relationships/customXml" Target="../ink/ink275.xml"/><Relationship Id="rId58" Type="http://schemas.openxmlformats.org/officeDocument/2006/relationships/customXml" Target="../ink/ink278.xml"/><Relationship Id="rId74" Type="http://schemas.openxmlformats.org/officeDocument/2006/relationships/customXml" Target="../ink/ink286.xml"/><Relationship Id="rId79" Type="http://schemas.openxmlformats.org/officeDocument/2006/relationships/image" Target="../media/image285.png"/><Relationship Id="rId102" Type="http://schemas.openxmlformats.org/officeDocument/2006/relationships/customXml" Target="../ink/ink300.xml"/><Relationship Id="rId123" Type="http://schemas.openxmlformats.org/officeDocument/2006/relationships/customXml" Target="../ink/ink311.xml"/><Relationship Id="rId5" Type="http://schemas.openxmlformats.org/officeDocument/2006/relationships/customXml" Target="../ink/ink251.xml"/><Relationship Id="rId90" Type="http://schemas.openxmlformats.org/officeDocument/2006/relationships/customXml" Target="../ink/ink294.xml"/><Relationship Id="rId95" Type="http://schemas.openxmlformats.org/officeDocument/2006/relationships/image" Target="../media/image293.png"/><Relationship Id="rId22" Type="http://schemas.openxmlformats.org/officeDocument/2006/relationships/image" Target="../media/image257.png"/><Relationship Id="rId27" Type="http://schemas.openxmlformats.org/officeDocument/2006/relationships/customXml" Target="../ink/ink262.xml"/><Relationship Id="rId43" Type="http://schemas.openxmlformats.org/officeDocument/2006/relationships/customXml" Target="../ink/ink270.xml"/><Relationship Id="rId48" Type="http://schemas.openxmlformats.org/officeDocument/2006/relationships/image" Target="../media/image270.png"/><Relationship Id="rId64" Type="http://schemas.openxmlformats.org/officeDocument/2006/relationships/customXml" Target="../ink/ink281.xml"/><Relationship Id="rId69" Type="http://schemas.openxmlformats.org/officeDocument/2006/relationships/image" Target="../media/image280.png"/><Relationship Id="rId113" Type="http://schemas.openxmlformats.org/officeDocument/2006/relationships/customXml" Target="../ink/ink306.xml"/><Relationship Id="rId118" Type="http://schemas.openxmlformats.org/officeDocument/2006/relationships/image" Target="../media/image303.png"/><Relationship Id="rId80" Type="http://schemas.openxmlformats.org/officeDocument/2006/relationships/customXml" Target="../ink/ink289.xml"/><Relationship Id="rId85" Type="http://schemas.openxmlformats.org/officeDocument/2006/relationships/image" Target="../media/image288.png"/><Relationship Id="rId12" Type="http://schemas.openxmlformats.org/officeDocument/2006/relationships/image" Target="../media/image253.png"/><Relationship Id="rId17" Type="http://schemas.openxmlformats.org/officeDocument/2006/relationships/customXml" Target="../ink/ink257.xml"/><Relationship Id="rId33" Type="http://schemas.openxmlformats.org/officeDocument/2006/relationships/customXml" Target="../ink/ink265.xml"/><Relationship Id="rId38" Type="http://schemas.openxmlformats.org/officeDocument/2006/relationships/image" Target="../media/image265.png"/><Relationship Id="rId59" Type="http://schemas.openxmlformats.org/officeDocument/2006/relationships/image" Target="../media/image275.png"/><Relationship Id="rId103" Type="http://schemas.openxmlformats.org/officeDocument/2006/relationships/image" Target="../media/image297.png"/><Relationship Id="rId108" Type="http://schemas.openxmlformats.org/officeDocument/2006/relationships/customXml" Target="../ink/ink303.xml"/><Relationship Id="rId124" Type="http://schemas.openxmlformats.org/officeDocument/2006/relationships/image" Target="../media/image306.png"/><Relationship Id="rId54" Type="http://schemas.openxmlformats.org/officeDocument/2006/relationships/customXml" Target="../ink/ink276.xml"/><Relationship Id="rId70" Type="http://schemas.openxmlformats.org/officeDocument/2006/relationships/customXml" Target="../ink/ink284.xml"/><Relationship Id="rId75" Type="http://schemas.openxmlformats.org/officeDocument/2006/relationships/image" Target="../media/image283.png"/><Relationship Id="rId91" Type="http://schemas.openxmlformats.org/officeDocument/2006/relationships/image" Target="../media/image291.png"/><Relationship Id="rId96" Type="http://schemas.openxmlformats.org/officeDocument/2006/relationships/customXml" Target="../ink/ink297.xml"/><Relationship Id="rId1" Type="http://schemas.openxmlformats.org/officeDocument/2006/relationships/slideLayout" Target="../slideLayouts/slideLayout7.xml"/><Relationship Id="rId6" Type="http://schemas.openxmlformats.org/officeDocument/2006/relationships/image" Target="../media/image250.png"/><Relationship Id="rId23" Type="http://schemas.openxmlformats.org/officeDocument/2006/relationships/customXml" Target="../ink/ink260.xml"/><Relationship Id="rId28" Type="http://schemas.openxmlformats.org/officeDocument/2006/relationships/image" Target="../media/image260.png"/><Relationship Id="rId49" Type="http://schemas.openxmlformats.org/officeDocument/2006/relationships/customXml" Target="../ink/ink273.xml"/><Relationship Id="rId114" Type="http://schemas.openxmlformats.org/officeDocument/2006/relationships/image" Target="../media/image6.png"/><Relationship Id="rId119" Type="http://schemas.openxmlformats.org/officeDocument/2006/relationships/customXml" Target="../ink/ink309.xml"/><Relationship Id="rId44" Type="http://schemas.openxmlformats.org/officeDocument/2006/relationships/image" Target="../media/image268.png"/><Relationship Id="rId60" Type="http://schemas.openxmlformats.org/officeDocument/2006/relationships/customXml" Target="../ink/ink279.xml"/><Relationship Id="rId65" Type="http://schemas.openxmlformats.org/officeDocument/2006/relationships/image" Target="../media/image278.png"/><Relationship Id="rId81" Type="http://schemas.openxmlformats.org/officeDocument/2006/relationships/image" Target="../media/image286.png"/><Relationship Id="rId86" Type="http://schemas.openxmlformats.org/officeDocument/2006/relationships/customXml" Target="../ink/ink292.xml"/><Relationship Id="rId4" Type="http://schemas.openxmlformats.org/officeDocument/2006/relationships/image" Target="../media/image249.png"/><Relationship Id="rId9" Type="http://schemas.openxmlformats.org/officeDocument/2006/relationships/customXml" Target="../ink/ink253.xml"/><Relationship Id="rId13" Type="http://schemas.openxmlformats.org/officeDocument/2006/relationships/customXml" Target="../ink/ink255.xml"/><Relationship Id="rId18" Type="http://schemas.openxmlformats.org/officeDocument/2006/relationships/image" Target="../media/image255.png"/><Relationship Id="rId39" Type="http://schemas.openxmlformats.org/officeDocument/2006/relationships/customXml" Target="../ink/ink268.xml"/><Relationship Id="rId109" Type="http://schemas.openxmlformats.org/officeDocument/2006/relationships/image" Target="../media/image300.png"/><Relationship Id="rId34" Type="http://schemas.openxmlformats.org/officeDocument/2006/relationships/image" Target="../media/image263.png"/><Relationship Id="rId50" Type="http://schemas.openxmlformats.org/officeDocument/2006/relationships/image" Target="../media/image271.png"/><Relationship Id="rId55" Type="http://schemas.openxmlformats.org/officeDocument/2006/relationships/image" Target="../media/image273.png"/><Relationship Id="rId76" Type="http://schemas.openxmlformats.org/officeDocument/2006/relationships/customXml" Target="../ink/ink287.xml"/><Relationship Id="rId97" Type="http://schemas.openxmlformats.org/officeDocument/2006/relationships/image" Target="../media/image294.png"/><Relationship Id="rId104" Type="http://schemas.openxmlformats.org/officeDocument/2006/relationships/customXml" Target="../ink/ink301.xml"/><Relationship Id="rId120" Type="http://schemas.openxmlformats.org/officeDocument/2006/relationships/image" Target="../media/image304.png"/><Relationship Id="rId7" Type="http://schemas.openxmlformats.org/officeDocument/2006/relationships/customXml" Target="../ink/ink252.xml"/><Relationship Id="rId71" Type="http://schemas.openxmlformats.org/officeDocument/2006/relationships/image" Target="../media/image281.png"/><Relationship Id="rId92" Type="http://schemas.openxmlformats.org/officeDocument/2006/relationships/customXml" Target="../ink/ink295.xml"/><Relationship Id="rId2" Type="http://schemas.openxmlformats.org/officeDocument/2006/relationships/notesSlide" Target="../notesSlides/notesSlide5.xml"/><Relationship Id="rId29" Type="http://schemas.openxmlformats.org/officeDocument/2006/relationships/customXml" Target="../ink/ink263.xml"/><Relationship Id="rId24" Type="http://schemas.openxmlformats.org/officeDocument/2006/relationships/image" Target="../media/image258.png"/><Relationship Id="rId40" Type="http://schemas.openxmlformats.org/officeDocument/2006/relationships/image" Target="../media/image266.png"/><Relationship Id="rId45" Type="http://schemas.openxmlformats.org/officeDocument/2006/relationships/customXml" Target="../ink/ink271.xml"/><Relationship Id="rId66" Type="http://schemas.openxmlformats.org/officeDocument/2006/relationships/customXml" Target="../ink/ink282.xml"/><Relationship Id="rId87" Type="http://schemas.openxmlformats.org/officeDocument/2006/relationships/image" Target="../media/image289.png"/><Relationship Id="rId110" Type="http://schemas.openxmlformats.org/officeDocument/2006/relationships/customXml" Target="../ink/ink304.xml"/><Relationship Id="rId115" Type="http://schemas.openxmlformats.org/officeDocument/2006/relationships/customXml" Target="../ink/ink307.xml"/><Relationship Id="rId61" Type="http://schemas.openxmlformats.org/officeDocument/2006/relationships/image" Target="../media/image276.png"/><Relationship Id="rId82" Type="http://schemas.openxmlformats.org/officeDocument/2006/relationships/customXml" Target="../ink/ink290.xml"/><Relationship Id="rId19" Type="http://schemas.openxmlformats.org/officeDocument/2006/relationships/customXml" Target="../ink/ink258.xml"/><Relationship Id="rId14" Type="http://schemas.openxmlformats.org/officeDocument/2006/relationships/image" Target="../media/image45.png"/><Relationship Id="rId30" Type="http://schemas.openxmlformats.org/officeDocument/2006/relationships/image" Target="../media/image261.png"/><Relationship Id="rId35" Type="http://schemas.openxmlformats.org/officeDocument/2006/relationships/customXml" Target="../ink/ink266.xml"/><Relationship Id="rId56" Type="http://schemas.openxmlformats.org/officeDocument/2006/relationships/customXml" Target="../ink/ink277.xml"/><Relationship Id="rId77" Type="http://schemas.openxmlformats.org/officeDocument/2006/relationships/image" Target="../media/image284.png"/><Relationship Id="rId100" Type="http://schemas.openxmlformats.org/officeDocument/2006/relationships/customXml" Target="../ink/ink299.xml"/><Relationship Id="rId105" Type="http://schemas.openxmlformats.org/officeDocument/2006/relationships/image" Target="../media/image298.png"/><Relationship Id="rId8" Type="http://schemas.openxmlformats.org/officeDocument/2006/relationships/image" Target="../media/image251.png"/><Relationship Id="rId51" Type="http://schemas.openxmlformats.org/officeDocument/2006/relationships/customXml" Target="../ink/ink274.xml"/><Relationship Id="rId72" Type="http://schemas.openxmlformats.org/officeDocument/2006/relationships/customXml" Target="../ink/ink285.xml"/><Relationship Id="rId93" Type="http://schemas.openxmlformats.org/officeDocument/2006/relationships/image" Target="../media/image292.png"/><Relationship Id="rId98" Type="http://schemas.openxmlformats.org/officeDocument/2006/relationships/customXml" Target="../ink/ink298.xml"/><Relationship Id="rId121" Type="http://schemas.openxmlformats.org/officeDocument/2006/relationships/customXml" Target="../ink/ink310.xml"/><Relationship Id="rId3" Type="http://schemas.openxmlformats.org/officeDocument/2006/relationships/customXml" Target="../ink/ink250.xml"/><Relationship Id="rId25" Type="http://schemas.openxmlformats.org/officeDocument/2006/relationships/customXml" Target="../ink/ink261.xml"/><Relationship Id="rId46" Type="http://schemas.openxmlformats.org/officeDocument/2006/relationships/image" Target="../media/image269.png"/><Relationship Id="rId67" Type="http://schemas.openxmlformats.org/officeDocument/2006/relationships/image" Target="../media/image279.png"/><Relationship Id="rId116" Type="http://schemas.openxmlformats.org/officeDocument/2006/relationships/image" Target="../media/image302.png"/><Relationship Id="rId20" Type="http://schemas.openxmlformats.org/officeDocument/2006/relationships/image" Target="../media/image256.png"/><Relationship Id="rId41" Type="http://schemas.openxmlformats.org/officeDocument/2006/relationships/customXml" Target="../ink/ink269.xml"/><Relationship Id="rId62" Type="http://schemas.openxmlformats.org/officeDocument/2006/relationships/customXml" Target="../ink/ink280.xml"/><Relationship Id="rId83" Type="http://schemas.openxmlformats.org/officeDocument/2006/relationships/image" Target="../media/image287.png"/><Relationship Id="rId88" Type="http://schemas.openxmlformats.org/officeDocument/2006/relationships/customXml" Target="../ink/ink293.xml"/><Relationship Id="rId111" Type="http://schemas.openxmlformats.org/officeDocument/2006/relationships/image" Target="../media/image301.png"/><Relationship Id="rId15" Type="http://schemas.openxmlformats.org/officeDocument/2006/relationships/customXml" Target="../ink/ink256.xml"/><Relationship Id="rId36" Type="http://schemas.openxmlformats.org/officeDocument/2006/relationships/image" Target="../media/image264.png"/><Relationship Id="rId57" Type="http://schemas.openxmlformats.org/officeDocument/2006/relationships/image" Target="../media/image274.png"/><Relationship Id="rId106" Type="http://schemas.openxmlformats.org/officeDocument/2006/relationships/customXml" Target="../ink/ink302.xml"/><Relationship Id="rId10" Type="http://schemas.openxmlformats.org/officeDocument/2006/relationships/image" Target="../media/image252.png"/><Relationship Id="rId31" Type="http://schemas.openxmlformats.org/officeDocument/2006/relationships/customXml" Target="../ink/ink264.xml"/><Relationship Id="rId52" Type="http://schemas.openxmlformats.org/officeDocument/2006/relationships/image" Target="../media/image272.png"/><Relationship Id="rId73" Type="http://schemas.openxmlformats.org/officeDocument/2006/relationships/image" Target="../media/image282.png"/><Relationship Id="rId78" Type="http://schemas.openxmlformats.org/officeDocument/2006/relationships/customXml" Target="../ink/ink288.xml"/><Relationship Id="rId94" Type="http://schemas.openxmlformats.org/officeDocument/2006/relationships/customXml" Target="../ink/ink296.xml"/><Relationship Id="rId99" Type="http://schemas.openxmlformats.org/officeDocument/2006/relationships/image" Target="../media/image295.png"/><Relationship Id="rId101" Type="http://schemas.openxmlformats.org/officeDocument/2006/relationships/image" Target="../media/image296.png"/><Relationship Id="rId122" Type="http://schemas.openxmlformats.org/officeDocument/2006/relationships/image" Target="../media/image305.png"/></Relationships>
</file>

<file path=ppt/slides/_rels/slide6.xml.rels><?xml version="1.0" encoding="UTF-8" standalone="yes"?>
<Relationships xmlns="http://schemas.openxmlformats.org/package/2006/relationships"><Relationship Id="rId117" Type="http://schemas.openxmlformats.org/officeDocument/2006/relationships/customXml" Target="../ink/ink371.xml"/><Relationship Id="rId299" Type="http://schemas.openxmlformats.org/officeDocument/2006/relationships/image" Target="../media/image445.png"/><Relationship Id="rId21" Type="http://schemas.openxmlformats.org/officeDocument/2006/relationships/customXml" Target="../ink/ink321.xml"/><Relationship Id="rId63" Type="http://schemas.openxmlformats.org/officeDocument/2006/relationships/image" Target="../media/image330.png"/><Relationship Id="rId159" Type="http://schemas.openxmlformats.org/officeDocument/2006/relationships/customXml" Target="../ink/ink392.xml"/><Relationship Id="rId324" Type="http://schemas.openxmlformats.org/officeDocument/2006/relationships/customXml" Target="../ink/ink476.xml"/><Relationship Id="rId366" Type="http://schemas.openxmlformats.org/officeDocument/2006/relationships/customXml" Target="../ink/ink497.xml"/><Relationship Id="rId170" Type="http://schemas.openxmlformats.org/officeDocument/2006/relationships/image" Target="../media/image382.png"/><Relationship Id="rId226" Type="http://schemas.openxmlformats.org/officeDocument/2006/relationships/image" Target="../media/image410.png"/><Relationship Id="rId433" Type="http://schemas.openxmlformats.org/officeDocument/2006/relationships/image" Target="../media/image512.png"/><Relationship Id="rId268" Type="http://schemas.openxmlformats.org/officeDocument/2006/relationships/customXml" Target="../ink/ink447.xml"/><Relationship Id="rId475" Type="http://schemas.openxmlformats.org/officeDocument/2006/relationships/image" Target="../media/image533.png"/><Relationship Id="rId32" Type="http://schemas.openxmlformats.org/officeDocument/2006/relationships/image" Target="../media/image316.png"/><Relationship Id="rId74" Type="http://schemas.openxmlformats.org/officeDocument/2006/relationships/customXml" Target="../ink/ink348.xml"/><Relationship Id="rId128" Type="http://schemas.openxmlformats.org/officeDocument/2006/relationships/image" Target="../media/image361.png"/><Relationship Id="rId335" Type="http://schemas.openxmlformats.org/officeDocument/2006/relationships/image" Target="../media/image463.png"/><Relationship Id="rId377" Type="http://schemas.openxmlformats.org/officeDocument/2006/relationships/image" Target="../media/image484.png"/><Relationship Id="rId5" Type="http://schemas.openxmlformats.org/officeDocument/2006/relationships/customXml" Target="../ink/ink313.xml"/><Relationship Id="rId181" Type="http://schemas.openxmlformats.org/officeDocument/2006/relationships/customXml" Target="../ink/ink403.xml"/><Relationship Id="rId237" Type="http://schemas.openxmlformats.org/officeDocument/2006/relationships/customXml" Target="../ink/ink431.xml"/><Relationship Id="rId402" Type="http://schemas.openxmlformats.org/officeDocument/2006/relationships/customXml" Target="../ink/ink515.xml"/><Relationship Id="rId279" Type="http://schemas.openxmlformats.org/officeDocument/2006/relationships/image" Target="../media/image435.png"/><Relationship Id="rId444" Type="http://schemas.openxmlformats.org/officeDocument/2006/relationships/customXml" Target="../ink/ink536.xml"/><Relationship Id="rId43" Type="http://schemas.openxmlformats.org/officeDocument/2006/relationships/customXml" Target="../ink/ink332.xml"/><Relationship Id="rId139" Type="http://schemas.openxmlformats.org/officeDocument/2006/relationships/customXml" Target="../ink/ink382.xml"/><Relationship Id="rId290" Type="http://schemas.openxmlformats.org/officeDocument/2006/relationships/customXml" Target="../ink/ink459.xml"/><Relationship Id="rId304" Type="http://schemas.openxmlformats.org/officeDocument/2006/relationships/customXml" Target="../ink/ink466.xml"/><Relationship Id="rId346" Type="http://schemas.openxmlformats.org/officeDocument/2006/relationships/customXml" Target="../ink/ink487.xml"/><Relationship Id="rId388" Type="http://schemas.openxmlformats.org/officeDocument/2006/relationships/customXml" Target="../ink/ink508.xml"/><Relationship Id="rId85" Type="http://schemas.openxmlformats.org/officeDocument/2006/relationships/image" Target="../media/image341.png"/><Relationship Id="rId150" Type="http://schemas.openxmlformats.org/officeDocument/2006/relationships/image" Target="../media/image372.png"/><Relationship Id="rId192" Type="http://schemas.openxmlformats.org/officeDocument/2006/relationships/image" Target="../media/image393.png"/><Relationship Id="rId206" Type="http://schemas.openxmlformats.org/officeDocument/2006/relationships/image" Target="../media/image400.png"/><Relationship Id="rId413" Type="http://schemas.openxmlformats.org/officeDocument/2006/relationships/image" Target="../media/image502.png"/><Relationship Id="rId248" Type="http://schemas.openxmlformats.org/officeDocument/2006/relationships/image" Target="../media/image421.png"/><Relationship Id="rId455" Type="http://schemas.openxmlformats.org/officeDocument/2006/relationships/image" Target="../media/image523.png"/><Relationship Id="rId12" Type="http://schemas.openxmlformats.org/officeDocument/2006/relationships/image" Target="../media/image3060.png"/><Relationship Id="rId108" Type="http://schemas.openxmlformats.org/officeDocument/2006/relationships/image" Target="../media/image352.png"/><Relationship Id="rId315" Type="http://schemas.openxmlformats.org/officeDocument/2006/relationships/image" Target="../media/image453.png"/><Relationship Id="rId357" Type="http://schemas.openxmlformats.org/officeDocument/2006/relationships/image" Target="../media/image474.png"/><Relationship Id="rId54" Type="http://schemas.openxmlformats.org/officeDocument/2006/relationships/customXml" Target="../ink/ink338.xml"/><Relationship Id="rId96" Type="http://schemas.openxmlformats.org/officeDocument/2006/relationships/customXml" Target="../ink/ink359.xml"/><Relationship Id="rId161" Type="http://schemas.openxmlformats.org/officeDocument/2006/relationships/customXml" Target="../ink/ink393.xml"/><Relationship Id="rId217" Type="http://schemas.openxmlformats.org/officeDocument/2006/relationships/customXml" Target="../ink/ink421.xml"/><Relationship Id="rId399" Type="http://schemas.openxmlformats.org/officeDocument/2006/relationships/image" Target="../media/image495.png"/><Relationship Id="rId259" Type="http://schemas.openxmlformats.org/officeDocument/2006/relationships/customXml" Target="../ink/ink442.xml"/><Relationship Id="rId424" Type="http://schemas.openxmlformats.org/officeDocument/2006/relationships/customXml" Target="../ink/ink526.xml"/><Relationship Id="rId466" Type="http://schemas.openxmlformats.org/officeDocument/2006/relationships/customXml" Target="../ink/ink547.xml"/><Relationship Id="rId23" Type="http://schemas.openxmlformats.org/officeDocument/2006/relationships/customXml" Target="../ink/ink322.xml"/><Relationship Id="rId119" Type="http://schemas.openxmlformats.org/officeDocument/2006/relationships/customXml" Target="../ink/ink372.xml"/><Relationship Id="rId270" Type="http://schemas.openxmlformats.org/officeDocument/2006/relationships/image" Target="../media/image431.png"/><Relationship Id="rId326" Type="http://schemas.openxmlformats.org/officeDocument/2006/relationships/customXml" Target="../ink/ink477.xml"/><Relationship Id="rId65" Type="http://schemas.openxmlformats.org/officeDocument/2006/relationships/image" Target="../media/image331.png"/><Relationship Id="rId130" Type="http://schemas.openxmlformats.org/officeDocument/2006/relationships/image" Target="../media/image362.png"/><Relationship Id="rId368" Type="http://schemas.openxmlformats.org/officeDocument/2006/relationships/customXml" Target="../ink/ink498.xml"/><Relationship Id="rId172" Type="http://schemas.openxmlformats.org/officeDocument/2006/relationships/image" Target="../media/image383.png"/><Relationship Id="rId228" Type="http://schemas.openxmlformats.org/officeDocument/2006/relationships/image" Target="../media/image411.png"/><Relationship Id="rId435" Type="http://schemas.openxmlformats.org/officeDocument/2006/relationships/image" Target="../media/image513.png"/><Relationship Id="rId477" Type="http://schemas.openxmlformats.org/officeDocument/2006/relationships/image" Target="../media/image534.png"/><Relationship Id="rId281" Type="http://schemas.openxmlformats.org/officeDocument/2006/relationships/image" Target="../media/image436.png"/><Relationship Id="rId337" Type="http://schemas.openxmlformats.org/officeDocument/2006/relationships/image" Target="../media/image464.png"/><Relationship Id="rId34" Type="http://schemas.openxmlformats.org/officeDocument/2006/relationships/image" Target="../media/image317.png"/><Relationship Id="rId76" Type="http://schemas.openxmlformats.org/officeDocument/2006/relationships/customXml" Target="../ink/ink349.xml"/><Relationship Id="rId141" Type="http://schemas.openxmlformats.org/officeDocument/2006/relationships/customXml" Target="../ink/ink383.xml"/><Relationship Id="rId379" Type="http://schemas.openxmlformats.org/officeDocument/2006/relationships/image" Target="../media/image485.png"/><Relationship Id="rId7" Type="http://schemas.openxmlformats.org/officeDocument/2006/relationships/customXml" Target="../ink/ink314.xml"/><Relationship Id="rId183" Type="http://schemas.openxmlformats.org/officeDocument/2006/relationships/customXml" Target="../ink/ink404.xml"/><Relationship Id="rId239" Type="http://schemas.openxmlformats.org/officeDocument/2006/relationships/customXml" Target="../ink/ink432.xml"/><Relationship Id="rId390" Type="http://schemas.openxmlformats.org/officeDocument/2006/relationships/customXml" Target="../ink/ink509.xml"/><Relationship Id="rId404" Type="http://schemas.openxmlformats.org/officeDocument/2006/relationships/customXml" Target="../ink/ink516.xml"/><Relationship Id="rId446" Type="http://schemas.openxmlformats.org/officeDocument/2006/relationships/customXml" Target="../ink/ink537.xml"/><Relationship Id="rId250" Type="http://schemas.openxmlformats.org/officeDocument/2006/relationships/image" Target="../media/image422.png"/><Relationship Id="rId292" Type="http://schemas.openxmlformats.org/officeDocument/2006/relationships/customXml" Target="../ink/ink460.xml"/><Relationship Id="rId306" Type="http://schemas.openxmlformats.org/officeDocument/2006/relationships/customXml" Target="../ink/ink467.xml"/><Relationship Id="rId45" Type="http://schemas.openxmlformats.org/officeDocument/2006/relationships/customXml" Target="../ink/ink333.xml"/><Relationship Id="rId87" Type="http://schemas.openxmlformats.org/officeDocument/2006/relationships/image" Target="../media/image342.png"/><Relationship Id="rId110" Type="http://schemas.openxmlformats.org/officeDocument/2006/relationships/image" Target="../media/image353.png"/><Relationship Id="rId348" Type="http://schemas.openxmlformats.org/officeDocument/2006/relationships/customXml" Target="../ink/ink488.xml"/><Relationship Id="rId152" Type="http://schemas.openxmlformats.org/officeDocument/2006/relationships/image" Target="../media/image373.png"/><Relationship Id="rId194" Type="http://schemas.openxmlformats.org/officeDocument/2006/relationships/image" Target="../media/image394.png"/><Relationship Id="rId208" Type="http://schemas.openxmlformats.org/officeDocument/2006/relationships/image" Target="../media/image401.png"/><Relationship Id="rId415" Type="http://schemas.openxmlformats.org/officeDocument/2006/relationships/image" Target="../media/image503.png"/><Relationship Id="rId457" Type="http://schemas.openxmlformats.org/officeDocument/2006/relationships/image" Target="../media/image524.png"/><Relationship Id="rId261" Type="http://schemas.openxmlformats.org/officeDocument/2006/relationships/customXml" Target="../ink/ink443.xml"/><Relationship Id="rId14" Type="http://schemas.openxmlformats.org/officeDocument/2006/relationships/image" Target="../media/image307.png"/><Relationship Id="rId56" Type="http://schemas.openxmlformats.org/officeDocument/2006/relationships/customXml" Target="../ink/ink339.xml"/><Relationship Id="rId317" Type="http://schemas.openxmlformats.org/officeDocument/2006/relationships/image" Target="../media/image454.png"/><Relationship Id="rId359" Type="http://schemas.openxmlformats.org/officeDocument/2006/relationships/image" Target="../media/image475.png"/><Relationship Id="rId98" Type="http://schemas.openxmlformats.org/officeDocument/2006/relationships/customXml" Target="../ink/ink360.xml"/><Relationship Id="rId121" Type="http://schemas.openxmlformats.org/officeDocument/2006/relationships/customXml" Target="../ink/ink373.xml"/><Relationship Id="rId163" Type="http://schemas.openxmlformats.org/officeDocument/2006/relationships/customXml" Target="../ink/ink394.xml"/><Relationship Id="rId219" Type="http://schemas.openxmlformats.org/officeDocument/2006/relationships/customXml" Target="../ink/ink422.xml"/><Relationship Id="rId370" Type="http://schemas.openxmlformats.org/officeDocument/2006/relationships/customXml" Target="../ink/ink499.xml"/><Relationship Id="rId426" Type="http://schemas.openxmlformats.org/officeDocument/2006/relationships/customXml" Target="../ink/ink527.xml"/><Relationship Id="rId230" Type="http://schemas.openxmlformats.org/officeDocument/2006/relationships/image" Target="../media/image412.png"/><Relationship Id="rId468" Type="http://schemas.openxmlformats.org/officeDocument/2006/relationships/customXml" Target="../ink/ink548.xml"/><Relationship Id="rId25" Type="http://schemas.openxmlformats.org/officeDocument/2006/relationships/customXml" Target="../ink/ink323.xml"/><Relationship Id="rId67" Type="http://schemas.openxmlformats.org/officeDocument/2006/relationships/image" Target="../media/image332.png"/><Relationship Id="rId272" Type="http://schemas.openxmlformats.org/officeDocument/2006/relationships/image" Target="../media/image432.png"/><Relationship Id="rId328" Type="http://schemas.openxmlformats.org/officeDocument/2006/relationships/customXml" Target="../ink/ink478.xml"/><Relationship Id="rId132" Type="http://schemas.openxmlformats.org/officeDocument/2006/relationships/image" Target="../media/image363.png"/><Relationship Id="rId174" Type="http://schemas.openxmlformats.org/officeDocument/2006/relationships/image" Target="../media/image384.png"/><Relationship Id="rId381" Type="http://schemas.openxmlformats.org/officeDocument/2006/relationships/image" Target="../media/image486.png"/><Relationship Id="rId241" Type="http://schemas.openxmlformats.org/officeDocument/2006/relationships/customXml" Target="../ink/ink433.xml"/><Relationship Id="rId437" Type="http://schemas.openxmlformats.org/officeDocument/2006/relationships/image" Target="../media/image514.png"/><Relationship Id="rId479" Type="http://schemas.openxmlformats.org/officeDocument/2006/relationships/image" Target="../media/image535.png"/><Relationship Id="rId36" Type="http://schemas.openxmlformats.org/officeDocument/2006/relationships/image" Target="../media/image318.png"/><Relationship Id="rId283" Type="http://schemas.openxmlformats.org/officeDocument/2006/relationships/image" Target="../media/image437.png"/><Relationship Id="rId339" Type="http://schemas.openxmlformats.org/officeDocument/2006/relationships/image" Target="../media/image465.png"/><Relationship Id="rId78" Type="http://schemas.openxmlformats.org/officeDocument/2006/relationships/customXml" Target="../ink/ink350.xml"/><Relationship Id="rId101" Type="http://schemas.openxmlformats.org/officeDocument/2006/relationships/image" Target="../media/image349.png"/><Relationship Id="rId143" Type="http://schemas.openxmlformats.org/officeDocument/2006/relationships/customXml" Target="../ink/ink384.xml"/><Relationship Id="rId185" Type="http://schemas.openxmlformats.org/officeDocument/2006/relationships/customXml" Target="../ink/ink405.xml"/><Relationship Id="rId350" Type="http://schemas.openxmlformats.org/officeDocument/2006/relationships/customXml" Target="../ink/ink489.xml"/><Relationship Id="rId406" Type="http://schemas.openxmlformats.org/officeDocument/2006/relationships/customXml" Target="../ink/ink517.xml"/><Relationship Id="rId9" Type="http://schemas.openxmlformats.org/officeDocument/2006/relationships/customXml" Target="../ink/ink315.xml"/><Relationship Id="rId210" Type="http://schemas.openxmlformats.org/officeDocument/2006/relationships/image" Target="../media/image402.png"/><Relationship Id="rId392" Type="http://schemas.openxmlformats.org/officeDocument/2006/relationships/customXml" Target="../ink/ink510.xml"/><Relationship Id="rId448" Type="http://schemas.openxmlformats.org/officeDocument/2006/relationships/customXml" Target="../ink/ink538.xml"/><Relationship Id="rId252" Type="http://schemas.openxmlformats.org/officeDocument/2006/relationships/image" Target="../media/image423.png"/><Relationship Id="rId294" Type="http://schemas.openxmlformats.org/officeDocument/2006/relationships/customXml" Target="../ink/ink461.xml"/><Relationship Id="rId308" Type="http://schemas.openxmlformats.org/officeDocument/2006/relationships/customXml" Target="../ink/ink468.xml"/><Relationship Id="rId47" Type="http://schemas.openxmlformats.org/officeDocument/2006/relationships/customXml" Target="../ink/ink334.xml"/><Relationship Id="rId89" Type="http://schemas.openxmlformats.org/officeDocument/2006/relationships/image" Target="../media/image343.png"/><Relationship Id="rId112" Type="http://schemas.openxmlformats.org/officeDocument/2006/relationships/customXml" Target="../ink/ink368.xml"/><Relationship Id="rId154" Type="http://schemas.openxmlformats.org/officeDocument/2006/relationships/image" Target="../media/image374.png"/><Relationship Id="rId361" Type="http://schemas.openxmlformats.org/officeDocument/2006/relationships/image" Target="../media/image476.png"/><Relationship Id="rId196" Type="http://schemas.openxmlformats.org/officeDocument/2006/relationships/image" Target="../media/image395.png"/><Relationship Id="rId417" Type="http://schemas.openxmlformats.org/officeDocument/2006/relationships/image" Target="../media/image504.png"/><Relationship Id="rId459" Type="http://schemas.openxmlformats.org/officeDocument/2006/relationships/image" Target="../media/image525.png"/><Relationship Id="rId16" Type="http://schemas.openxmlformats.org/officeDocument/2006/relationships/image" Target="../media/image308.png"/><Relationship Id="rId221" Type="http://schemas.openxmlformats.org/officeDocument/2006/relationships/customXml" Target="../ink/ink423.xml"/><Relationship Id="rId263" Type="http://schemas.openxmlformats.org/officeDocument/2006/relationships/customXml" Target="../ink/ink444.xml"/><Relationship Id="rId319" Type="http://schemas.openxmlformats.org/officeDocument/2006/relationships/image" Target="../media/image455.png"/><Relationship Id="rId470" Type="http://schemas.openxmlformats.org/officeDocument/2006/relationships/customXml" Target="../ink/ink549.xml"/><Relationship Id="rId58" Type="http://schemas.openxmlformats.org/officeDocument/2006/relationships/customXml" Target="../ink/ink340.xml"/><Relationship Id="rId123" Type="http://schemas.openxmlformats.org/officeDocument/2006/relationships/customXml" Target="../ink/ink374.xml"/><Relationship Id="rId330" Type="http://schemas.openxmlformats.org/officeDocument/2006/relationships/customXml" Target="../ink/ink479.xml"/><Relationship Id="rId165" Type="http://schemas.openxmlformats.org/officeDocument/2006/relationships/customXml" Target="../ink/ink395.xml"/><Relationship Id="rId372" Type="http://schemas.openxmlformats.org/officeDocument/2006/relationships/customXml" Target="../ink/ink500.xml"/><Relationship Id="rId428" Type="http://schemas.openxmlformats.org/officeDocument/2006/relationships/customXml" Target="../ink/ink528.xml"/><Relationship Id="rId232" Type="http://schemas.openxmlformats.org/officeDocument/2006/relationships/image" Target="../media/image413.png"/><Relationship Id="rId274" Type="http://schemas.openxmlformats.org/officeDocument/2006/relationships/image" Target="../media/image433.png"/><Relationship Id="rId481" Type="http://schemas.openxmlformats.org/officeDocument/2006/relationships/image" Target="../media/image536.png"/><Relationship Id="rId27" Type="http://schemas.openxmlformats.org/officeDocument/2006/relationships/customXml" Target="../ink/ink324.xml"/><Relationship Id="rId69" Type="http://schemas.openxmlformats.org/officeDocument/2006/relationships/image" Target="../media/image333.png"/><Relationship Id="rId134" Type="http://schemas.openxmlformats.org/officeDocument/2006/relationships/image" Target="../media/image364.png"/><Relationship Id="rId80" Type="http://schemas.openxmlformats.org/officeDocument/2006/relationships/customXml" Target="../ink/ink351.xml"/><Relationship Id="rId176" Type="http://schemas.openxmlformats.org/officeDocument/2006/relationships/image" Target="../media/image385.png"/><Relationship Id="rId341" Type="http://schemas.openxmlformats.org/officeDocument/2006/relationships/image" Target="../media/image466.png"/><Relationship Id="rId383" Type="http://schemas.openxmlformats.org/officeDocument/2006/relationships/image" Target="../media/image487.png"/><Relationship Id="rId439" Type="http://schemas.openxmlformats.org/officeDocument/2006/relationships/image" Target="../media/image515.png"/><Relationship Id="rId201" Type="http://schemas.openxmlformats.org/officeDocument/2006/relationships/customXml" Target="../ink/ink413.xml"/><Relationship Id="rId243" Type="http://schemas.openxmlformats.org/officeDocument/2006/relationships/customXml" Target="../ink/ink434.xml"/><Relationship Id="rId285" Type="http://schemas.openxmlformats.org/officeDocument/2006/relationships/image" Target="../media/image438.png"/><Relationship Id="rId450" Type="http://schemas.openxmlformats.org/officeDocument/2006/relationships/customXml" Target="../ink/ink539.xml"/><Relationship Id="rId38" Type="http://schemas.openxmlformats.org/officeDocument/2006/relationships/image" Target="../media/image319.png"/><Relationship Id="rId103" Type="http://schemas.openxmlformats.org/officeDocument/2006/relationships/image" Target="../media/image350.png"/><Relationship Id="rId310" Type="http://schemas.openxmlformats.org/officeDocument/2006/relationships/customXml" Target="../ink/ink469.xml"/><Relationship Id="rId91" Type="http://schemas.openxmlformats.org/officeDocument/2006/relationships/image" Target="../media/image344.png"/><Relationship Id="rId145" Type="http://schemas.openxmlformats.org/officeDocument/2006/relationships/customXml" Target="../ink/ink385.xml"/><Relationship Id="rId187" Type="http://schemas.openxmlformats.org/officeDocument/2006/relationships/customXml" Target="../ink/ink406.xml"/><Relationship Id="rId352" Type="http://schemas.openxmlformats.org/officeDocument/2006/relationships/customXml" Target="../ink/ink490.xml"/><Relationship Id="rId394" Type="http://schemas.openxmlformats.org/officeDocument/2006/relationships/customXml" Target="../ink/ink511.xml"/><Relationship Id="rId408" Type="http://schemas.openxmlformats.org/officeDocument/2006/relationships/customXml" Target="../ink/ink518.xml"/><Relationship Id="rId212" Type="http://schemas.openxmlformats.org/officeDocument/2006/relationships/image" Target="../media/image403.png"/><Relationship Id="rId254" Type="http://schemas.openxmlformats.org/officeDocument/2006/relationships/image" Target="../media/image424.png"/><Relationship Id="rId49" Type="http://schemas.openxmlformats.org/officeDocument/2006/relationships/customXml" Target="../ink/ink335.xml"/><Relationship Id="rId114" Type="http://schemas.openxmlformats.org/officeDocument/2006/relationships/image" Target="../media/image354.png"/><Relationship Id="rId296" Type="http://schemas.openxmlformats.org/officeDocument/2006/relationships/customXml" Target="../ink/ink462.xml"/><Relationship Id="rId461" Type="http://schemas.openxmlformats.org/officeDocument/2006/relationships/image" Target="../media/image526.png"/><Relationship Id="rId60" Type="http://schemas.openxmlformats.org/officeDocument/2006/relationships/customXml" Target="../ink/ink341.xml"/><Relationship Id="rId156" Type="http://schemas.openxmlformats.org/officeDocument/2006/relationships/image" Target="../media/image375.png"/><Relationship Id="rId198" Type="http://schemas.openxmlformats.org/officeDocument/2006/relationships/image" Target="../media/image396.png"/><Relationship Id="rId321" Type="http://schemas.openxmlformats.org/officeDocument/2006/relationships/image" Target="../media/image456.png"/><Relationship Id="rId363" Type="http://schemas.openxmlformats.org/officeDocument/2006/relationships/image" Target="../media/image477.png"/><Relationship Id="rId419" Type="http://schemas.openxmlformats.org/officeDocument/2006/relationships/image" Target="../media/image505.png"/><Relationship Id="rId223" Type="http://schemas.openxmlformats.org/officeDocument/2006/relationships/customXml" Target="../ink/ink424.xml"/><Relationship Id="rId430" Type="http://schemas.openxmlformats.org/officeDocument/2006/relationships/customXml" Target="../ink/ink529.xml"/><Relationship Id="rId18" Type="http://schemas.openxmlformats.org/officeDocument/2006/relationships/image" Target="../media/image309.png"/><Relationship Id="rId265" Type="http://schemas.openxmlformats.org/officeDocument/2006/relationships/image" Target="../media/image429.png"/><Relationship Id="rId472" Type="http://schemas.openxmlformats.org/officeDocument/2006/relationships/customXml" Target="../ink/ink550.xml"/><Relationship Id="rId125" Type="http://schemas.openxmlformats.org/officeDocument/2006/relationships/customXml" Target="../ink/ink375.xml"/><Relationship Id="rId167" Type="http://schemas.openxmlformats.org/officeDocument/2006/relationships/customXml" Target="../ink/ink396.xml"/><Relationship Id="rId332" Type="http://schemas.openxmlformats.org/officeDocument/2006/relationships/customXml" Target="../ink/ink480.xml"/><Relationship Id="rId374" Type="http://schemas.openxmlformats.org/officeDocument/2006/relationships/customXml" Target="../ink/ink501.xml"/><Relationship Id="rId71" Type="http://schemas.openxmlformats.org/officeDocument/2006/relationships/image" Target="../media/image334.png"/><Relationship Id="rId234" Type="http://schemas.openxmlformats.org/officeDocument/2006/relationships/image" Target="../media/image414.png"/><Relationship Id="rId2" Type="http://schemas.openxmlformats.org/officeDocument/2006/relationships/notesSlide" Target="../notesSlides/notesSlide6.xml"/><Relationship Id="rId29" Type="http://schemas.openxmlformats.org/officeDocument/2006/relationships/customXml" Target="../ink/ink325.xml"/><Relationship Id="rId276" Type="http://schemas.openxmlformats.org/officeDocument/2006/relationships/image" Target="../media/image434.png"/><Relationship Id="rId441" Type="http://schemas.openxmlformats.org/officeDocument/2006/relationships/image" Target="../media/image516.png"/><Relationship Id="rId483" Type="http://schemas.openxmlformats.org/officeDocument/2006/relationships/image" Target="../media/image537.png"/><Relationship Id="rId40" Type="http://schemas.openxmlformats.org/officeDocument/2006/relationships/image" Target="../media/image320.png"/><Relationship Id="rId136" Type="http://schemas.openxmlformats.org/officeDocument/2006/relationships/image" Target="../media/image365.png"/><Relationship Id="rId178" Type="http://schemas.openxmlformats.org/officeDocument/2006/relationships/image" Target="../media/image386.png"/><Relationship Id="rId301" Type="http://schemas.openxmlformats.org/officeDocument/2006/relationships/image" Target="../media/image446.png"/><Relationship Id="rId343" Type="http://schemas.openxmlformats.org/officeDocument/2006/relationships/image" Target="../media/image467.png"/><Relationship Id="rId82" Type="http://schemas.openxmlformats.org/officeDocument/2006/relationships/customXml" Target="../ink/ink352.xml"/><Relationship Id="rId203" Type="http://schemas.openxmlformats.org/officeDocument/2006/relationships/customXml" Target="../ink/ink414.xml"/><Relationship Id="rId385" Type="http://schemas.openxmlformats.org/officeDocument/2006/relationships/image" Target="../media/image488.png"/><Relationship Id="rId245" Type="http://schemas.openxmlformats.org/officeDocument/2006/relationships/customXml" Target="../ink/ink435.xml"/><Relationship Id="rId287" Type="http://schemas.openxmlformats.org/officeDocument/2006/relationships/image" Target="../media/image439.png"/><Relationship Id="rId410" Type="http://schemas.openxmlformats.org/officeDocument/2006/relationships/customXml" Target="../ink/ink519.xml"/><Relationship Id="rId452" Type="http://schemas.openxmlformats.org/officeDocument/2006/relationships/customXml" Target="../ink/ink540.xml"/><Relationship Id="rId105" Type="http://schemas.openxmlformats.org/officeDocument/2006/relationships/customXml" Target="../ink/ink364.xml"/><Relationship Id="rId147" Type="http://schemas.openxmlformats.org/officeDocument/2006/relationships/customXml" Target="../ink/ink386.xml"/><Relationship Id="rId312" Type="http://schemas.openxmlformats.org/officeDocument/2006/relationships/customXml" Target="../ink/ink470.xml"/><Relationship Id="rId354" Type="http://schemas.openxmlformats.org/officeDocument/2006/relationships/customXml" Target="../ink/ink491.xml"/><Relationship Id="rId51" Type="http://schemas.openxmlformats.org/officeDocument/2006/relationships/customXml" Target="../ink/ink336.xml"/><Relationship Id="rId93" Type="http://schemas.openxmlformats.org/officeDocument/2006/relationships/image" Target="../media/image345.png"/><Relationship Id="rId189" Type="http://schemas.openxmlformats.org/officeDocument/2006/relationships/customXml" Target="../ink/ink407.xml"/><Relationship Id="rId396" Type="http://schemas.openxmlformats.org/officeDocument/2006/relationships/customXml" Target="../ink/ink512.xml"/><Relationship Id="rId3" Type="http://schemas.openxmlformats.org/officeDocument/2006/relationships/customXml" Target="../ink/ink312.xml"/><Relationship Id="rId214" Type="http://schemas.openxmlformats.org/officeDocument/2006/relationships/image" Target="../media/image404.png"/><Relationship Id="rId235" Type="http://schemas.openxmlformats.org/officeDocument/2006/relationships/customXml" Target="../ink/ink430.xml"/><Relationship Id="rId256" Type="http://schemas.openxmlformats.org/officeDocument/2006/relationships/image" Target="../media/image425.png"/><Relationship Id="rId277" Type="http://schemas.openxmlformats.org/officeDocument/2006/relationships/customXml" Target="../ink/ink452.xml"/><Relationship Id="rId298" Type="http://schemas.openxmlformats.org/officeDocument/2006/relationships/customXml" Target="../ink/ink463.xml"/><Relationship Id="rId400" Type="http://schemas.openxmlformats.org/officeDocument/2006/relationships/customXml" Target="../ink/ink514.xml"/><Relationship Id="rId421" Type="http://schemas.openxmlformats.org/officeDocument/2006/relationships/image" Target="../media/image506.png"/><Relationship Id="rId442" Type="http://schemas.openxmlformats.org/officeDocument/2006/relationships/customXml" Target="../ink/ink535.xml"/><Relationship Id="rId463" Type="http://schemas.openxmlformats.org/officeDocument/2006/relationships/image" Target="../media/image527.png"/><Relationship Id="rId116" Type="http://schemas.openxmlformats.org/officeDocument/2006/relationships/image" Target="../media/image355.png"/><Relationship Id="rId137" Type="http://schemas.openxmlformats.org/officeDocument/2006/relationships/customXml" Target="../ink/ink381.xml"/><Relationship Id="rId158" Type="http://schemas.openxmlformats.org/officeDocument/2006/relationships/image" Target="../media/image376.png"/><Relationship Id="rId302" Type="http://schemas.openxmlformats.org/officeDocument/2006/relationships/customXml" Target="../ink/ink465.xml"/><Relationship Id="rId323" Type="http://schemas.openxmlformats.org/officeDocument/2006/relationships/image" Target="../media/image457.png"/><Relationship Id="rId344" Type="http://schemas.openxmlformats.org/officeDocument/2006/relationships/customXml" Target="../ink/ink486.xml"/><Relationship Id="rId20" Type="http://schemas.openxmlformats.org/officeDocument/2006/relationships/image" Target="../media/image310.png"/><Relationship Id="rId41" Type="http://schemas.openxmlformats.org/officeDocument/2006/relationships/customXml" Target="../ink/ink331.xml"/><Relationship Id="rId62" Type="http://schemas.openxmlformats.org/officeDocument/2006/relationships/customXml" Target="../ink/ink342.xml"/><Relationship Id="rId83" Type="http://schemas.openxmlformats.org/officeDocument/2006/relationships/image" Target="../media/image340.png"/><Relationship Id="rId179" Type="http://schemas.openxmlformats.org/officeDocument/2006/relationships/customXml" Target="../ink/ink402.xml"/><Relationship Id="rId365" Type="http://schemas.openxmlformats.org/officeDocument/2006/relationships/image" Target="../media/image478.png"/><Relationship Id="rId386" Type="http://schemas.openxmlformats.org/officeDocument/2006/relationships/customXml" Target="../ink/ink507.xml"/><Relationship Id="rId190" Type="http://schemas.openxmlformats.org/officeDocument/2006/relationships/image" Target="../media/image392.png"/><Relationship Id="rId204" Type="http://schemas.openxmlformats.org/officeDocument/2006/relationships/image" Target="../media/image399.png"/><Relationship Id="rId225" Type="http://schemas.openxmlformats.org/officeDocument/2006/relationships/customXml" Target="../ink/ink425.xml"/><Relationship Id="rId246" Type="http://schemas.openxmlformats.org/officeDocument/2006/relationships/image" Target="../media/image420.png"/><Relationship Id="rId267" Type="http://schemas.openxmlformats.org/officeDocument/2006/relationships/image" Target="../media/image430.png"/><Relationship Id="rId288" Type="http://schemas.openxmlformats.org/officeDocument/2006/relationships/customXml" Target="../ink/ink458.xml"/><Relationship Id="rId411" Type="http://schemas.openxmlformats.org/officeDocument/2006/relationships/image" Target="../media/image501.png"/><Relationship Id="rId432" Type="http://schemas.openxmlformats.org/officeDocument/2006/relationships/customXml" Target="../ink/ink530.xml"/><Relationship Id="rId453" Type="http://schemas.openxmlformats.org/officeDocument/2006/relationships/image" Target="../media/image522.png"/><Relationship Id="rId474" Type="http://schemas.openxmlformats.org/officeDocument/2006/relationships/customXml" Target="../ink/ink551.xml"/><Relationship Id="rId106" Type="http://schemas.openxmlformats.org/officeDocument/2006/relationships/image" Target="../media/image351.png"/><Relationship Id="rId127" Type="http://schemas.openxmlformats.org/officeDocument/2006/relationships/customXml" Target="../ink/ink376.xml"/><Relationship Id="rId313" Type="http://schemas.openxmlformats.org/officeDocument/2006/relationships/image" Target="../media/image452.png"/><Relationship Id="rId10" Type="http://schemas.openxmlformats.org/officeDocument/2006/relationships/image" Target="../media/image3051.png"/><Relationship Id="rId31" Type="http://schemas.openxmlformats.org/officeDocument/2006/relationships/customXml" Target="../ink/ink326.xml"/><Relationship Id="rId52" Type="http://schemas.openxmlformats.org/officeDocument/2006/relationships/customXml" Target="../ink/ink337.xml"/><Relationship Id="rId73" Type="http://schemas.openxmlformats.org/officeDocument/2006/relationships/image" Target="../media/image335.png"/><Relationship Id="rId94" Type="http://schemas.openxmlformats.org/officeDocument/2006/relationships/customXml" Target="../ink/ink358.xml"/><Relationship Id="rId148" Type="http://schemas.openxmlformats.org/officeDocument/2006/relationships/image" Target="../media/image371.png"/><Relationship Id="rId169" Type="http://schemas.openxmlformats.org/officeDocument/2006/relationships/customXml" Target="../ink/ink397.xml"/><Relationship Id="rId334" Type="http://schemas.openxmlformats.org/officeDocument/2006/relationships/customXml" Target="../ink/ink481.xml"/><Relationship Id="rId355" Type="http://schemas.openxmlformats.org/officeDocument/2006/relationships/image" Target="../media/image473.png"/><Relationship Id="rId376" Type="http://schemas.openxmlformats.org/officeDocument/2006/relationships/customXml" Target="../ink/ink502.xml"/><Relationship Id="rId397" Type="http://schemas.openxmlformats.org/officeDocument/2006/relationships/image" Target="../media/image494.png"/><Relationship Id="rId4" Type="http://schemas.openxmlformats.org/officeDocument/2006/relationships/image" Target="../media/image30210.png"/><Relationship Id="rId180" Type="http://schemas.openxmlformats.org/officeDocument/2006/relationships/image" Target="../media/image387.png"/><Relationship Id="rId215" Type="http://schemas.openxmlformats.org/officeDocument/2006/relationships/customXml" Target="../ink/ink420.xml"/><Relationship Id="rId236" Type="http://schemas.openxmlformats.org/officeDocument/2006/relationships/image" Target="../media/image415.png"/><Relationship Id="rId257" Type="http://schemas.openxmlformats.org/officeDocument/2006/relationships/customXml" Target="../ink/ink441.xml"/><Relationship Id="rId278" Type="http://schemas.openxmlformats.org/officeDocument/2006/relationships/customXml" Target="../ink/ink453.xml"/><Relationship Id="rId401" Type="http://schemas.openxmlformats.org/officeDocument/2006/relationships/image" Target="../media/image496.png"/><Relationship Id="rId422" Type="http://schemas.openxmlformats.org/officeDocument/2006/relationships/customXml" Target="../ink/ink525.xml"/><Relationship Id="rId443" Type="http://schemas.openxmlformats.org/officeDocument/2006/relationships/image" Target="../media/image517.png"/><Relationship Id="rId464" Type="http://schemas.openxmlformats.org/officeDocument/2006/relationships/customXml" Target="../ink/ink546.xml"/><Relationship Id="rId303" Type="http://schemas.openxmlformats.org/officeDocument/2006/relationships/image" Target="../media/image447.png"/><Relationship Id="rId42" Type="http://schemas.openxmlformats.org/officeDocument/2006/relationships/image" Target="../media/image321.png"/><Relationship Id="rId84" Type="http://schemas.openxmlformats.org/officeDocument/2006/relationships/customXml" Target="../ink/ink353.xml"/><Relationship Id="rId138" Type="http://schemas.openxmlformats.org/officeDocument/2006/relationships/image" Target="../media/image366.png"/><Relationship Id="rId345" Type="http://schemas.openxmlformats.org/officeDocument/2006/relationships/image" Target="../media/image468.png"/><Relationship Id="rId387" Type="http://schemas.openxmlformats.org/officeDocument/2006/relationships/image" Target="../media/image489.png"/><Relationship Id="rId191" Type="http://schemas.openxmlformats.org/officeDocument/2006/relationships/customXml" Target="../ink/ink408.xml"/><Relationship Id="rId205" Type="http://schemas.openxmlformats.org/officeDocument/2006/relationships/customXml" Target="../ink/ink415.xml"/><Relationship Id="rId247" Type="http://schemas.openxmlformats.org/officeDocument/2006/relationships/customXml" Target="../ink/ink436.xml"/><Relationship Id="rId412" Type="http://schemas.openxmlformats.org/officeDocument/2006/relationships/customXml" Target="../ink/ink520.xml"/><Relationship Id="rId107" Type="http://schemas.openxmlformats.org/officeDocument/2006/relationships/customXml" Target="../ink/ink365.xml"/><Relationship Id="rId289" Type="http://schemas.openxmlformats.org/officeDocument/2006/relationships/image" Target="../media/image440.png"/><Relationship Id="rId454" Type="http://schemas.openxmlformats.org/officeDocument/2006/relationships/customXml" Target="../ink/ink541.xml"/><Relationship Id="rId11" Type="http://schemas.openxmlformats.org/officeDocument/2006/relationships/customXml" Target="../ink/ink316.xml"/><Relationship Id="rId53" Type="http://schemas.openxmlformats.org/officeDocument/2006/relationships/image" Target="../media/image325.png"/><Relationship Id="rId149" Type="http://schemas.openxmlformats.org/officeDocument/2006/relationships/customXml" Target="../ink/ink387.xml"/><Relationship Id="rId314" Type="http://schemas.openxmlformats.org/officeDocument/2006/relationships/customXml" Target="../ink/ink471.xml"/><Relationship Id="rId356" Type="http://schemas.openxmlformats.org/officeDocument/2006/relationships/customXml" Target="../ink/ink492.xml"/><Relationship Id="rId398" Type="http://schemas.openxmlformats.org/officeDocument/2006/relationships/customXml" Target="../ink/ink513.xml"/><Relationship Id="rId95" Type="http://schemas.openxmlformats.org/officeDocument/2006/relationships/image" Target="../media/image346.png"/><Relationship Id="rId160" Type="http://schemas.openxmlformats.org/officeDocument/2006/relationships/image" Target="../media/image377.png"/><Relationship Id="rId216" Type="http://schemas.openxmlformats.org/officeDocument/2006/relationships/image" Target="../media/image405.png"/><Relationship Id="rId423" Type="http://schemas.openxmlformats.org/officeDocument/2006/relationships/image" Target="../media/image507.png"/><Relationship Id="rId258" Type="http://schemas.openxmlformats.org/officeDocument/2006/relationships/image" Target="../media/image426.png"/><Relationship Id="rId465" Type="http://schemas.openxmlformats.org/officeDocument/2006/relationships/image" Target="../media/image528.png"/><Relationship Id="rId22" Type="http://schemas.openxmlformats.org/officeDocument/2006/relationships/image" Target="../media/image311.png"/><Relationship Id="rId64" Type="http://schemas.openxmlformats.org/officeDocument/2006/relationships/customXml" Target="../ink/ink343.xml"/><Relationship Id="rId118" Type="http://schemas.openxmlformats.org/officeDocument/2006/relationships/image" Target="../media/image356.png"/><Relationship Id="rId325" Type="http://schemas.openxmlformats.org/officeDocument/2006/relationships/image" Target="../media/image458.png"/><Relationship Id="rId367" Type="http://schemas.openxmlformats.org/officeDocument/2006/relationships/image" Target="../media/image479.png"/><Relationship Id="rId171" Type="http://schemas.openxmlformats.org/officeDocument/2006/relationships/customXml" Target="../ink/ink398.xml"/><Relationship Id="rId227" Type="http://schemas.openxmlformats.org/officeDocument/2006/relationships/customXml" Target="../ink/ink426.xml"/><Relationship Id="rId269" Type="http://schemas.openxmlformats.org/officeDocument/2006/relationships/customXml" Target="../ink/ink448.xml"/><Relationship Id="rId434" Type="http://schemas.openxmlformats.org/officeDocument/2006/relationships/customXml" Target="../ink/ink531.xml"/><Relationship Id="rId476" Type="http://schemas.openxmlformats.org/officeDocument/2006/relationships/customXml" Target="../ink/ink552.xml"/><Relationship Id="rId33" Type="http://schemas.openxmlformats.org/officeDocument/2006/relationships/customXml" Target="../ink/ink327.xml"/><Relationship Id="rId129" Type="http://schemas.openxmlformats.org/officeDocument/2006/relationships/customXml" Target="../ink/ink377.xml"/><Relationship Id="rId280" Type="http://schemas.openxmlformats.org/officeDocument/2006/relationships/customXml" Target="../ink/ink454.xml"/><Relationship Id="rId336" Type="http://schemas.openxmlformats.org/officeDocument/2006/relationships/customXml" Target="../ink/ink482.xml"/><Relationship Id="rId75" Type="http://schemas.openxmlformats.org/officeDocument/2006/relationships/image" Target="../media/image336.png"/><Relationship Id="rId140" Type="http://schemas.openxmlformats.org/officeDocument/2006/relationships/image" Target="../media/image367.png"/><Relationship Id="rId182" Type="http://schemas.openxmlformats.org/officeDocument/2006/relationships/image" Target="../media/image388.png"/><Relationship Id="rId378" Type="http://schemas.openxmlformats.org/officeDocument/2006/relationships/customXml" Target="../ink/ink503.xml"/><Relationship Id="rId403" Type="http://schemas.openxmlformats.org/officeDocument/2006/relationships/image" Target="../media/image497.png"/><Relationship Id="rId6" Type="http://schemas.openxmlformats.org/officeDocument/2006/relationships/image" Target="../media/image30310.png"/><Relationship Id="rId238" Type="http://schemas.openxmlformats.org/officeDocument/2006/relationships/image" Target="../media/image416.png"/><Relationship Id="rId445" Type="http://schemas.openxmlformats.org/officeDocument/2006/relationships/image" Target="../media/image518.png"/><Relationship Id="rId291" Type="http://schemas.openxmlformats.org/officeDocument/2006/relationships/image" Target="../media/image441.png"/><Relationship Id="rId305" Type="http://schemas.openxmlformats.org/officeDocument/2006/relationships/image" Target="../media/image448.png"/><Relationship Id="rId347" Type="http://schemas.openxmlformats.org/officeDocument/2006/relationships/image" Target="../media/image469.png"/><Relationship Id="rId44" Type="http://schemas.openxmlformats.org/officeDocument/2006/relationships/image" Target="../media/image45.png"/><Relationship Id="rId86" Type="http://schemas.openxmlformats.org/officeDocument/2006/relationships/customXml" Target="../ink/ink354.xml"/><Relationship Id="rId151" Type="http://schemas.openxmlformats.org/officeDocument/2006/relationships/customXml" Target="../ink/ink388.xml"/><Relationship Id="rId389" Type="http://schemas.openxmlformats.org/officeDocument/2006/relationships/image" Target="../media/image490.png"/><Relationship Id="rId193" Type="http://schemas.openxmlformats.org/officeDocument/2006/relationships/customXml" Target="../ink/ink409.xml"/><Relationship Id="rId207" Type="http://schemas.openxmlformats.org/officeDocument/2006/relationships/customXml" Target="../ink/ink416.xml"/><Relationship Id="rId249" Type="http://schemas.openxmlformats.org/officeDocument/2006/relationships/customXml" Target="../ink/ink437.xml"/><Relationship Id="rId414" Type="http://schemas.openxmlformats.org/officeDocument/2006/relationships/customXml" Target="../ink/ink521.xml"/><Relationship Id="rId456" Type="http://schemas.openxmlformats.org/officeDocument/2006/relationships/customXml" Target="../ink/ink542.xml"/><Relationship Id="rId13" Type="http://schemas.openxmlformats.org/officeDocument/2006/relationships/customXml" Target="../ink/ink317.xml"/><Relationship Id="rId109" Type="http://schemas.openxmlformats.org/officeDocument/2006/relationships/customXml" Target="../ink/ink366.xml"/><Relationship Id="rId260" Type="http://schemas.openxmlformats.org/officeDocument/2006/relationships/image" Target="../media/image427.png"/><Relationship Id="rId316" Type="http://schemas.openxmlformats.org/officeDocument/2006/relationships/customXml" Target="../ink/ink472.xml"/><Relationship Id="rId55" Type="http://schemas.openxmlformats.org/officeDocument/2006/relationships/image" Target="../media/image326.png"/><Relationship Id="rId97" Type="http://schemas.openxmlformats.org/officeDocument/2006/relationships/image" Target="../media/image347.png"/><Relationship Id="rId120" Type="http://schemas.openxmlformats.org/officeDocument/2006/relationships/image" Target="../media/image357.png"/><Relationship Id="rId358" Type="http://schemas.openxmlformats.org/officeDocument/2006/relationships/customXml" Target="../ink/ink493.xml"/><Relationship Id="rId162" Type="http://schemas.openxmlformats.org/officeDocument/2006/relationships/image" Target="../media/image378.png"/><Relationship Id="rId218" Type="http://schemas.openxmlformats.org/officeDocument/2006/relationships/image" Target="../media/image406.png"/><Relationship Id="rId425" Type="http://schemas.openxmlformats.org/officeDocument/2006/relationships/image" Target="../media/image508.png"/><Relationship Id="rId467" Type="http://schemas.openxmlformats.org/officeDocument/2006/relationships/image" Target="../media/image529.png"/><Relationship Id="rId271" Type="http://schemas.openxmlformats.org/officeDocument/2006/relationships/customXml" Target="../ink/ink449.xml"/><Relationship Id="rId24" Type="http://schemas.openxmlformats.org/officeDocument/2006/relationships/image" Target="../media/image312.png"/><Relationship Id="rId66" Type="http://schemas.openxmlformats.org/officeDocument/2006/relationships/customXml" Target="../ink/ink344.xml"/><Relationship Id="rId131" Type="http://schemas.openxmlformats.org/officeDocument/2006/relationships/customXml" Target="../ink/ink378.xml"/><Relationship Id="rId327" Type="http://schemas.openxmlformats.org/officeDocument/2006/relationships/image" Target="../media/image459.png"/><Relationship Id="rId369" Type="http://schemas.openxmlformats.org/officeDocument/2006/relationships/image" Target="../media/image480.png"/><Relationship Id="rId173" Type="http://schemas.openxmlformats.org/officeDocument/2006/relationships/customXml" Target="../ink/ink399.xml"/><Relationship Id="rId229" Type="http://schemas.openxmlformats.org/officeDocument/2006/relationships/customXml" Target="../ink/ink427.xml"/><Relationship Id="rId380" Type="http://schemas.openxmlformats.org/officeDocument/2006/relationships/customXml" Target="../ink/ink504.xml"/><Relationship Id="rId436" Type="http://schemas.openxmlformats.org/officeDocument/2006/relationships/customXml" Target="../ink/ink532.xml"/><Relationship Id="rId240" Type="http://schemas.openxmlformats.org/officeDocument/2006/relationships/image" Target="../media/image417.png"/><Relationship Id="rId478" Type="http://schemas.openxmlformats.org/officeDocument/2006/relationships/customXml" Target="../ink/ink553.xml"/><Relationship Id="rId35" Type="http://schemas.openxmlformats.org/officeDocument/2006/relationships/customXml" Target="../ink/ink328.xml"/><Relationship Id="rId77" Type="http://schemas.openxmlformats.org/officeDocument/2006/relationships/image" Target="../media/image337.png"/><Relationship Id="rId100" Type="http://schemas.openxmlformats.org/officeDocument/2006/relationships/customXml" Target="../ink/ink361.xml"/><Relationship Id="rId282" Type="http://schemas.openxmlformats.org/officeDocument/2006/relationships/customXml" Target="../ink/ink455.xml"/><Relationship Id="rId338" Type="http://schemas.openxmlformats.org/officeDocument/2006/relationships/customXml" Target="../ink/ink483.xml"/><Relationship Id="rId8" Type="http://schemas.openxmlformats.org/officeDocument/2006/relationships/image" Target="../media/image30410.png"/><Relationship Id="rId142" Type="http://schemas.openxmlformats.org/officeDocument/2006/relationships/image" Target="../media/image368.png"/><Relationship Id="rId184" Type="http://schemas.openxmlformats.org/officeDocument/2006/relationships/image" Target="../media/image389.png"/><Relationship Id="rId391" Type="http://schemas.openxmlformats.org/officeDocument/2006/relationships/image" Target="../media/image491.png"/><Relationship Id="rId405" Type="http://schemas.openxmlformats.org/officeDocument/2006/relationships/image" Target="../media/image498.png"/><Relationship Id="rId447" Type="http://schemas.openxmlformats.org/officeDocument/2006/relationships/image" Target="../media/image519.png"/><Relationship Id="rId251" Type="http://schemas.openxmlformats.org/officeDocument/2006/relationships/customXml" Target="../ink/ink438.xml"/><Relationship Id="rId46" Type="http://schemas.openxmlformats.org/officeDocument/2006/relationships/image" Target="../media/image322.png"/><Relationship Id="rId293" Type="http://schemas.openxmlformats.org/officeDocument/2006/relationships/image" Target="../media/image442.png"/><Relationship Id="rId307" Type="http://schemas.openxmlformats.org/officeDocument/2006/relationships/image" Target="../media/image449.png"/><Relationship Id="rId349" Type="http://schemas.openxmlformats.org/officeDocument/2006/relationships/image" Target="../media/image470.png"/><Relationship Id="rId88" Type="http://schemas.openxmlformats.org/officeDocument/2006/relationships/customXml" Target="../ink/ink355.xml"/><Relationship Id="rId111" Type="http://schemas.openxmlformats.org/officeDocument/2006/relationships/customXml" Target="../ink/ink367.xml"/><Relationship Id="rId153" Type="http://schemas.openxmlformats.org/officeDocument/2006/relationships/customXml" Target="../ink/ink389.xml"/><Relationship Id="rId195" Type="http://schemas.openxmlformats.org/officeDocument/2006/relationships/customXml" Target="../ink/ink410.xml"/><Relationship Id="rId209" Type="http://schemas.openxmlformats.org/officeDocument/2006/relationships/customXml" Target="../ink/ink417.xml"/><Relationship Id="rId360" Type="http://schemas.openxmlformats.org/officeDocument/2006/relationships/customXml" Target="../ink/ink494.xml"/><Relationship Id="rId416" Type="http://schemas.openxmlformats.org/officeDocument/2006/relationships/customXml" Target="../ink/ink522.xml"/><Relationship Id="rId220" Type="http://schemas.openxmlformats.org/officeDocument/2006/relationships/image" Target="../media/image407.png"/><Relationship Id="rId458" Type="http://schemas.openxmlformats.org/officeDocument/2006/relationships/customXml" Target="../ink/ink543.xml"/><Relationship Id="rId15" Type="http://schemas.openxmlformats.org/officeDocument/2006/relationships/customXml" Target="../ink/ink318.xml"/><Relationship Id="rId57" Type="http://schemas.openxmlformats.org/officeDocument/2006/relationships/image" Target="../media/image327.png"/><Relationship Id="rId262" Type="http://schemas.openxmlformats.org/officeDocument/2006/relationships/image" Target="../media/image428.png"/><Relationship Id="rId318" Type="http://schemas.openxmlformats.org/officeDocument/2006/relationships/customXml" Target="../ink/ink473.xml"/><Relationship Id="rId99" Type="http://schemas.openxmlformats.org/officeDocument/2006/relationships/image" Target="../media/image348.png"/><Relationship Id="rId122" Type="http://schemas.openxmlformats.org/officeDocument/2006/relationships/image" Target="../media/image358.png"/><Relationship Id="rId164" Type="http://schemas.openxmlformats.org/officeDocument/2006/relationships/image" Target="../media/image379.png"/><Relationship Id="rId371" Type="http://schemas.openxmlformats.org/officeDocument/2006/relationships/image" Target="../media/image481.png"/><Relationship Id="rId427" Type="http://schemas.openxmlformats.org/officeDocument/2006/relationships/image" Target="../media/image509.png"/><Relationship Id="rId469" Type="http://schemas.openxmlformats.org/officeDocument/2006/relationships/image" Target="../media/image530.png"/><Relationship Id="rId26" Type="http://schemas.openxmlformats.org/officeDocument/2006/relationships/image" Target="../media/image313.png"/><Relationship Id="rId231" Type="http://schemas.openxmlformats.org/officeDocument/2006/relationships/customXml" Target="../ink/ink428.xml"/><Relationship Id="rId273" Type="http://schemas.openxmlformats.org/officeDocument/2006/relationships/customXml" Target="../ink/ink450.xml"/><Relationship Id="rId329" Type="http://schemas.openxmlformats.org/officeDocument/2006/relationships/image" Target="../media/image460.png"/><Relationship Id="rId480" Type="http://schemas.openxmlformats.org/officeDocument/2006/relationships/customXml" Target="../ink/ink554.xml"/><Relationship Id="rId68" Type="http://schemas.openxmlformats.org/officeDocument/2006/relationships/customXml" Target="../ink/ink345.xml"/><Relationship Id="rId133" Type="http://schemas.openxmlformats.org/officeDocument/2006/relationships/customXml" Target="../ink/ink379.xml"/><Relationship Id="rId175" Type="http://schemas.openxmlformats.org/officeDocument/2006/relationships/customXml" Target="../ink/ink400.xml"/><Relationship Id="rId340" Type="http://schemas.openxmlformats.org/officeDocument/2006/relationships/customXml" Target="../ink/ink484.xml"/><Relationship Id="rId200" Type="http://schemas.openxmlformats.org/officeDocument/2006/relationships/image" Target="../media/image397.png"/><Relationship Id="rId382" Type="http://schemas.openxmlformats.org/officeDocument/2006/relationships/customXml" Target="../ink/ink505.xml"/><Relationship Id="rId438" Type="http://schemas.openxmlformats.org/officeDocument/2006/relationships/customXml" Target="../ink/ink533.xml"/><Relationship Id="rId242" Type="http://schemas.openxmlformats.org/officeDocument/2006/relationships/image" Target="../media/image418.png"/><Relationship Id="rId284" Type="http://schemas.openxmlformats.org/officeDocument/2006/relationships/customXml" Target="../ink/ink456.xml"/><Relationship Id="rId37" Type="http://schemas.openxmlformats.org/officeDocument/2006/relationships/customXml" Target="../ink/ink329.xml"/><Relationship Id="rId79" Type="http://schemas.openxmlformats.org/officeDocument/2006/relationships/image" Target="../media/image338.png"/><Relationship Id="rId102" Type="http://schemas.openxmlformats.org/officeDocument/2006/relationships/customXml" Target="../ink/ink362.xml"/><Relationship Id="rId144" Type="http://schemas.openxmlformats.org/officeDocument/2006/relationships/image" Target="../media/image369.png"/><Relationship Id="rId90" Type="http://schemas.openxmlformats.org/officeDocument/2006/relationships/customXml" Target="../ink/ink356.xml"/><Relationship Id="rId186" Type="http://schemas.openxmlformats.org/officeDocument/2006/relationships/image" Target="../media/image390.png"/><Relationship Id="rId351" Type="http://schemas.openxmlformats.org/officeDocument/2006/relationships/image" Target="../media/image471.png"/><Relationship Id="rId393" Type="http://schemas.openxmlformats.org/officeDocument/2006/relationships/image" Target="../media/image492.png"/><Relationship Id="rId407" Type="http://schemas.openxmlformats.org/officeDocument/2006/relationships/image" Target="../media/image499.png"/><Relationship Id="rId449" Type="http://schemas.openxmlformats.org/officeDocument/2006/relationships/image" Target="../media/image520.png"/><Relationship Id="rId211" Type="http://schemas.openxmlformats.org/officeDocument/2006/relationships/customXml" Target="../ink/ink418.xml"/><Relationship Id="rId253" Type="http://schemas.openxmlformats.org/officeDocument/2006/relationships/customXml" Target="../ink/ink439.xml"/><Relationship Id="rId295" Type="http://schemas.openxmlformats.org/officeDocument/2006/relationships/image" Target="../media/image443.png"/><Relationship Id="rId309" Type="http://schemas.openxmlformats.org/officeDocument/2006/relationships/image" Target="../media/image450.png"/><Relationship Id="rId460" Type="http://schemas.openxmlformats.org/officeDocument/2006/relationships/customXml" Target="../ink/ink544.xml"/><Relationship Id="rId48" Type="http://schemas.openxmlformats.org/officeDocument/2006/relationships/image" Target="../media/image323.png"/><Relationship Id="rId113" Type="http://schemas.openxmlformats.org/officeDocument/2006/relationships/customXml" Target="../ink/ink369.xml"/><Relationship Id="rId320" Type="http://schemas.openxmlformats.org/officeDocument/2006/relationships/customXml" Target="../ink/ink474.xml"/><Relationship Id="rId155" Type="http://schemas.openxmlformats.org/officeDocument/2006/relationships/customXml" Target="../ink/ink390.xml"/><Relationship Id="rId197" Type="http://schemas.openxmlformats.org/officeDocument/2006/relationships/customXml" Target="../ink/ink411.xml"/><Relationship Id="rId362" Type="http://schemas.openxmlformats.org/officeDocument/2006/relationships/customXml" Target="../ink/ink495.xml"/><Relationship Id="rId418" Type="http://schemas.openxmlformats.org/officeDocument/2006/relationships/customXml" Target="../ink/ink523.xml"/><Relationship Id="rId222" Type="http://schemas.openxmlformats.org/officeDocument/2006/relationships/image" Target="../media/image408.png"/><Relationship Id="rId264" Type="http://schemas.openxmlformats.org/officeDocument/2006/relationships/customXml" Target="../ink/ink445.xml"/><Relationship Id="rId471" Type="http://schemas.openxmlformats.org/officeDocument/2006/relationships/image" Target="../media/image531.png"/><Relationship Id="rId17" Type="http://schemas.openxmlformats.org/officeDocument/2006/relationships/customXml" Target="../ink/ink319.xml"/><Relationship Id="rId59" Type="http://schemas.openxmlformats.org/officeDocument/2006/relationships/image" Target="../media/image328.png"/><Relationship Id="rId124" Type="http://schemas.openxmlformats.org/officeDocument/2006/relationships/image" Target="../media/image359.png"/><Relationship Id="rId70" Type="http://schemas.openxmlformats.org/officeDocument/2006/relationships/customXml" Target="../ink/ink346.xml"/><Relationship Id="rId166" Type="http://schemas.openxmlformats.org/officeDocument/2006/relationships/image" Target="../media/image380.png"/><Relationship Id="rId331" Type="http://schemas.openxmlformats.org/officeDocument/2006/relationships/image" Target="../media/image461.png"/><Relationship Id="rId373" Type="http://schemas.openxmlformats.org/officeDocument/2006/relationships/image" Target="../media/image482.png"/><Relationship Id="rId429" Type="http://schemas.openxmlformats.org/officeDocument/2006/relationships/image" Target="../media/image510.png"/><Relationship Id="rId1" Type="http://schemas.openxmlformats.org/officeDocument/2006/relationships/slideLayout" Target="../slideLayouts/slideLayout7.xml"/><Relationship Id="rId233" Type="http://schemas.openxmlformats.org/officeDocument/2006/relationships/customXml" Target="../ink/ink429.xml"/><Relationship Id="rId440" Type="http://schemas.openxmlformats.org/officeDocument/2006/relationships/customXml" Target="../ink/ink534.xml"/><Relationship Id="rId28" Type="http://schemas.openxmlformats.org/officeDocument/2006/relationships/image" Target="../media/image314.png"/><Relationship Id="rId275" Type="http://schemas.openxmlformats.org/officeDocument/2006/relationships/customXml" Target="../ink/ink451.xml"/><Relationship Id="rId300" Type="http://schemas.openxmlformats.org/officeDocument/2006/relationships/customXml" Target="../ink/ink464.xml"/><Relationship Id="rId482" Type="http://schemas.openxmlformats.org/officeDocument/2006/relationships/customXml" Target="../ink/ink555.xml"/><Relationship Id="rId81" Type="http://schemas.openxmlformats.org/officeDocument/2006/relationships/image" Target="../media/image339.png"/><Relationship Id="rId135" Type="http://schemas.openxmlformats.org/officeDocument/2006/relationships/customXml" Target="../ink/ink380.xml"/><Relationship Id="rId177" Type="http://schemas.openxmlformats.org/officeDocument/2006/relationships/customXml" Target="../ink/ink401.xml"/><Relationship Id="rId342" Type="http://schemas.openxmlformats.org/officeDocument/2006/relationships/customXml" Target="../ink/ink485.xml"/><Relationship Id="rId384" Type="http://schemas.openxmlformats.org/officeDocument/2006/relationships/customXml" Target="../ink/ink506.xml"/><Relationship Id="rId202" Type="http://schemas.openxmlformats.org/officeDocument/2006/relationships/image" Target="../media/image398.png"/><Relationship Id="rId244" Type="http://schemas.openxmlformats.org/officeDocument/2006/relationships/image" Target="../media/image419.png"/><Relationship Id="rId39" Type="http://schemas.openxmlformats.org/officeDocument/2006/relationships/customXml" Target="../ink/ink330.xml"/><Relationship Id="rId286" Type="http://schemas.openxmlformats.org/officeDocument/2006/relationships/customXml" Target="../ink/ink457.xml"/><Relationship Id="rId451" Type="http://schemas.openxmlformats.org/officeDocument/2006/relationships/image" Target="../media/image521.png"/><Relationship Id="rId50" Type="http://schemas.openxmlformats.org/officeDocument/2006/relationships/image" Target="../media/image324.png"/><Relationship Id="rId104" Type="http://schemas.openxmlformats.org/officeDocument/2006/relationships/customXml" Target="../ink/ink363.xml"/><Relationship Id="rId146" Type="http://schemas.openxmlformats.org/officeDocument/2006/relationships/image" Target="../media/image370.png"/><Relationship Id="rId188" Type="http://schemas.openxmlformats.org/officeDocument/2006/relationships/image" Target="../media/image391.png"/><Relationship Id="rId311" Type="http://schemas.openxmlformats.org/officeDocument/2006/relationships/image" Target="../media/image451.png"/><Relationship Id="rId353" Type="http://schemas.openxmlformats.org/officeDocument/2006/relationships/image" Target="../media/image472.png"/><Relationship Id="rId395" Type="http://schemas.openxmlformats.org/officeDocument/2006/relationships/image" Target="../media/image493.png"/><Relationship Id="rId409" Type="http://schemas.openxmlformats.org/officeDocument/2006/relationships/image" Target="../media/image500.png"/><Relationship Id="rId92" Type="http://schemas.openxmlformats.org/officeDocument/2006/relationships/customXml" Target="../ink/ink357.xml"/><Relationship Id="rId213" Type="http://schemas.openxmlformats.org/officeDocument/2006/relationships/customXml" Target="../ink/ink419.xml"/><Relationship Id="rId420" Type="http://schemas.openxmlformats.org/officeDocument/2006/relationships/customXml" Target="../ink/ink524.xml"/><Relationship Id="rId255" Type="http://schemas.openxmlformats.org/officeDocument/2006/relationships/customXml" Target="../ink/ink440.xml"/><Relationship Id="rId297" Type="http://schemas.openxmlformats.org/officeDocument/2006/relationships/image" Target="../media/image444.png"/><Relationship Id="rId462" Type="http://schemas.openxmlformats.org/officeDocument/2006/relationships/customXml" Target="../ink/ink545.xml"/><Relationship Id="rId115" Type="http://schemas.openxmlformats.org/officeDocument/2006/relationships/customXml" Target="../ink/ink370.xml"/><Relationship Id="rId157" Type="http://schemas.openxmlformats.org/officeDocument/2006/relationships/customXml" Target="../ink/ink391.xml"/><Relationship Id="rId322" Type="http://schemas.openxmlformats.org/officeDocument/2006/relationships/customXml" Target="../ink/ink475.xml"/><Relationship Id="rId364" Type="http://schemas.openxmlformats.org/officeDocument/2006/relationships/customXml" Target="../ink/ink496.xml"/><Relationship Id="rId61" Type="http://schemas.openxmlformats.org/officeDocument/2006/relationships/image" Target="../media/image329.png"/><Relationship Id="rId199" Type="http://schemas.openxmlformats.org/officeDocument/2006/relationships/customXml" Target="../ink/ink412.xml"/><Relationship Id="rId19" Type="http://schemas.openxmlformats.org/officeDocument/2006/relationships/customXml" Target="../ink/ink320.xml"/><Relationship Id="rId224" Type="http://schemas.openxmlformats.org/officeDocument/2006/relationships/image" Target="../media/image409.png"/><Relationship Id="rId266" Type="http://schemas.openxmlformats.org/officeDocument/2006/relationships/customXml" Target="../ink/ink446.xml"/><Relationship Id="rId431" Type="http://schemas.openxmlformats.org/officeDocument/2006/relationships/image" Target="../media/image511.png"/><Relationship Id="rId473" Type="http://schemas.openxmlformats.org/officeDocument/2006/relationships/image" Target="../media/image532.png"/><Relationship Id="rId30" Type="http://schemas.openxmlformats.org/officeDocument/2006/relationships/image" Target="../media/image315.png"/><Relationship Id="rId126" Type="http://schemas.openxmlformats.org/officeDocument/2006/relationships/image" Target="../media/image360.png"/><Relationship Id="rId168" Type="http://schemas.openxmlformats.org/officeDocument/2006/relationships/image" Target="../media/image381.png"/><Relationship Id="rId333" Type="http://schemas.openxmlformats.org/officeDocument/2006/relationships/image" Target="../media/image462.png"/><Relationship Id="rId72" Type="http://schemas.openxmlformats.org/officeDocument/2006/relationships/customXml" Target="../ink/ink347.xml"/><Relationship Id="rId375" Type="http://schemas.openxmlformats.org/officeDocument/2006/relationships/image" Target="../media/image483.png"/></Relationships>
</file>

<file path=ppt/slides/_rels/slide7.xml.rels><?xml version="1.0" encoding="UTF-8" standalone="yes"?>
<Relationships xmlns="http://schemas.openxmlformats.org/package/2006/relationships"><Relationship Id="rId117" Type="http://schemas.openxmlformats.org/officeDocument/2006/relationships/image" Target="../media/image567.png"/><Relationship Id="rId671" Type="http://schemas.openxmlformats.org/officeDocument/2006/relationships/customXml" Target="../ink/ink891.xml"/><Relationship Id="rId769" Type="http://schemas.openxmlformats.org/officeDocument/2006/relationships/customXml" Target="../ink/ink940.xml"/><Relationship Id="rId976" Type="http://schemas.openxmlformats.org/officeDocument/2006/relationships/customXml" Target="../ink/ink1044.xml"/><Relationship Id="rId21" Type="http://schemas.openxmlformats.org/officeDocument/2006/relationships/customXml" Target="../ink/ink565.xml"/><Relationship Id="rId324" Type="http://schemas.openxmlformats.org/officeDocument/2006/relationships/image" Target="../media/image670.png"/><Relationship Id="rId531" Type="http://schemas.openxmlformats.org/officeDocument/2006/relationships/customXml" Target="../ink/ink821.xml"/><Relationship Id="rId629" Type="http://schemas.openxmlformats.org/officeDocument/2006/relationships/customXml" Target="../ink/ink870.xml"/><Relationship Id="rId170" Type="http://schemas.openxmlformats.org/officeDocument/2006/relationships/image" Target="../media/image593.png"/><Relationship Id="rId836" Type="http://schemas.openxmlformats.org/officeDocument/2006/relationships/image" Target="../media/image926.png"/><Relationship Id="rId268" Type="http://schemas.openxmlformats.org/officeDocument/2006/relationships/image" Target="../media/image642.png"/><Relationship Id="rId475" Type="http://schemas.openxmlformats.org/officeDocument/2006/relationships/customXml" Target="../ink/ink793.xml"/><Relationship Id="rId682" Type="http://schemas.openxmlformats.org/officeDocument/2006/relationships/image" Target="../media/image849.png"/><Relationship Id="rId903" Type="http://schemas.openxmlformats.org/officeDocument/2006/relationships/customXml" Target="../ink/ink1007.xml"/><Relationship Id="rId32" Type="http://schemas.openxmlformats.org/officeDocument/2006/relationships/image" Target="../media/image5250.png"/><Relationship Id="rId128" Type="http://schemas.openxmlformats.org/officeDocument/2006/relationships/customXml" Target="../ink/ink619.xml"/><Relationship Id="rId335" Type="http://schemas.openxmlformats.org/officeDocument/2006/relationships/customXml" Target="../ink/ink723.xml"/><Relationship Id="rId542" Type="http://schemas.openxmlformats.org/officeDocument/2006/relationships/image" Target="../media/image779.png"/><Relationship Id="rId987" Type="http://schemas.openxmlformats.org/officeDocument/2006/relationships/image" Target="../media/image1001.png"/><Relationship Id="rId181" Type="http://schemas.openxmlformats.org/officeDocument/2006/relationships/customXml" Target="../ink/ink646.xml"/><Relationship Id="rId402" Type="http://schemas.openxmlformats.org/officeDocument/2006/relationships/image" Target="../media/image709.png"/><Relationship Id="rId847" Type="http://schemas.openxmlformats.org/officeDocument/2006/relationships/customXml" Target="../ink/ink979.xml"/><Relationship Id="rId279" Type="http://schemas.openxmlformats.org/officeDocument/2006/relationships/customXml" Target="../ink/ink695.xml"/><Relationship Id="rId486" Type="http://schemas.openxmlformats.org/officeDocument/2006/relationships/image" Target="../media/image751.png"/><Relationship Id="rId693" Type="http://schemas.openxmlformats.org/officeDocument/2006/relationships/customXml" Target="../ink/ink902.xml"/><Relationship Id="rId707" Type="http://schemas.openxmlformats.org/officeDocument/2006/relationships/customXml" Target="../ink/ink909.xml"/><Relationship Id="rId914" Type="http://schemas.openxmlformats.org/officeDocument/2006/relationships/image" Target="../media/image965.png"/><Relationship Id="rId43" Type="http://schemas.openxmlformats.org/officeDocument/2006/relationships/customXml" Target="../ink/ink576.xml"/><Relationship Id="rId139" Type="http://schemas.openxmlformats.org/officeDocument/2006/relationships/image" Target="../media/image578.png"/><Relationship Id="rId346" Type="http://schemas.openxmlformats.org/officeDocument/2006/relationships/image" Target="../media/image681.png"/><Relationship Id="rId553" Type="http://schemas.openxmlformats.org/officeDocument/2006/relationships/customXml" Target="../ink/ink832.xml"/><Relationship Id="rId760" Type="http://schemas.openxmlformats.org/officeDocument/2006/relationships/image" Target="../media/image888.png"/><Relationship Id="rId192" Type="http://schemas.openxmlformats.org/officeDocument/2006/relationships/image" Target="../media/image604.png"/><Relationship Id="rId206" Type="http://schemas.openxmlformats.org/officeDocument/2006/relationships/image" Target="../media/image611.png"/><Relationship Id="rId413" Type="http://schemas.openxmlformats.org/officeDocument/2006/relationships/customXml" Target="../ink/ink762.xml"/><Relationship Id="rId858" Type="http://schemas.openxmlformats.org/officeDocument/2006/relationships/image" Target="../media/image937.png"/><Relationship Id="rId497" Type="http://schemas.openxmlformats.org/officeDocument/2006/relationships/customXml" Target="../ink/ink804.xml"/><Relationship Id="rId620" Type="http://schemas.openxmlformats.org/officeDocument/2006/relationships/image" Target="../media/image818.png"/><Relationship Id="rId718" Type="http://schemas.openxmlformats.org/officeDocument/2006/relationships/image" Target="../media/image867.png"/><Relationship Id="rId925" Type="http://schemas.openxmlformats.org/officeDocument/2006/relationships/customXml" Target="../ink/ink1018.xml"/><Relationship Id="rId357" Type="http://schemas.openxmlformats.org/officeDocument/2006/relationships/customXml" Target="../ink/ink734.xml"/><Relationship Id="rId54" Type="http://schemas.openxmlformats.org/officeDocument/2006/relationships/image" Target="../media/image5360.png"/><Relationship Id="rId217" Type="http://schemas.openxmlformats.org/officeDocument/2006/relationships/customXml" Target="../ink/ink664.xml"/><Relationship Id="rId564" Type="http://schemas.openxmlformats.org/officeDocument/2006/relationships/image" Target="../media/image790.png"/><Relationship Id="rId771" Type="http://schemas.openxmlformats.org/officeDocument/2006/relationships/customXml" Target="../ink/ink941.xml"/><Relationship Id="rId869" Type="http://schemas.openxmlformats.org/officeDocument/2006/relationships/customXml" Target="../ink/ink990.xml"/><Relationship Id="rId424" Type="http://schemas.openxmlformats.org/officeDocument/2006/relationships/image" Target="../media/image720.png"/><Relationship Id="rId631" Type="http://schemas.openxmlformats.org/officeDocument/2006/relationships/customXml" Target="../ink/ink871.xml"/><Relationship Id="rId729" Type="http://schemas.openxmlformats.org/officeDocument/2006/relationships/customXml" Target="../ink/ink920.xml"/><Relationship Id="rId270" Type="http://schemas.openxmlformats.org/officeDocument/2006/relationships/image" Target="../media/image643.png"/><Relationship Id="rId936" Type="http://schemas.openxmlformats.org/officeDocument/2006/relationships/customXml" Target="../ink/ink1024.xml"/><Relationship Id="rId65" Type="http://schemas.openxmlformats.org/officeDocument/2006/relationships/customXml" Target="../ink/ink587.xml"/><Relationship Id="rId130" Type="http://schemas.openxmlformats.org/officeDocument/2006/relationships/customXml" Target="../ink/ink620.xml"/><Relationship Id="rId368" Type="http://schemas.openxmlformats.org/officeDocument/2006/relationships/image" Target="../media/image692.png"/><Relationship Id="rId575" Type="http://schemas.openxmlformats.org/officeDocument/2006/relationships/customXml" Target="../ink/ink843.xml"/><Relationship Id="rId782" Type="http://schemas.openxmlformats.org/officeDocument/2006/relationships/image" Target="../media/image899.png"/><Relationship Id="rId228" Type="http://schemas.openxmlformats.org/officeDocument/2006/relationships/image" Target="../media/image622.png"/><Relationship Id="rId435" Type="http://schemas.openxmlformats.org/officeDocument/2006/relationships/customXml" Target="../ink/ink773.xml"/><Relationship Id="rId642" Type="http://schemas.openxmlformats.org/officeDocument/2006/relationships/image" Target="../media/image829.png"/><Relationship Id="rId281" Type="http://schemas.openxmlformats.org/officeDocument/2006/relationships/customXml" Target="../ink/ink696.xml"/><Relationship Id="rId502" Type="http://schemas.openxmlformats.org/officeDocument/2006/relationships/image" Target="../media/image759.png"/><Relationship Id="rId947" Type="http://schemas.openxmlformats.org/officeDocument/2006/relationships/image" Target="../media/image981.png"/><Relationship Id="rId76" Type="http://schemas.openxmlformats.org/officeDocument/2006/relationships/image" Target="../media/image547.png"/><Relationship Id="rId141" Type="http://schemas.openxmlformats.org/officeDocument/2006/relationships/image" Target="../media/image579.png"/><Relationship Id="rId379" Type="http://schemas.openxmlformats.org/officeDocument/2006/relationships/customXml" Target="../ink/ink745.xml"/><Relationship Id="rId586" Type="http://schemas.openxmlformats.org/officeDocument/2006/relationships/image" Target="../media/image801.png"/><Relationship Id="rId793" Type="http://schemas.openxmlformats.org/officeDocument/2006/relationships/customXml" Target="../ink/ink952.xml"/><Relationship Id="rId807" Type="http://schemas.openxmlformats.org/officeDocument/2006/relationships/customXml" Target="../ink/ink959.xml"/><Relationship Id="rId7" Type="http://schemas.openxmlformats.org/officeDocument/2006/relationships/customXml" Target="../ink/ink558.xml"/><Relationship Id="rId239" Type="http://schemas.openxmlformats.org/officeDocument/2006/relationships/customXml" Target="../ink/ink675.xml"/><Relationship Id="rId446" Type="http://schemas.openxmlformats.org/officeDocument/2006/relationships/image" Target="../media/image731.png"/><Relationship Id="rId653" Type="http://schemas.openxmlformats.org/officeDocument/2006/relationships/customXml" Target="../ink/ink882.xml"/><Relationship Id="rId292" Type="http://schemas.openxmlformats.org/officeDocument/2006/relationships/image" Target="../media/image654.png"/><Relationship Id="rId306" Type="http://schemas.openxmlformats.org/officeDocument/2006/relationships/image" Target="../media/image661.png"/><Relationship Id="rId860" Type="http://schemas.openxmlformats.org/officeDocument/2006/relationships/image" Target="../media/image938.png"/><Relationship Id="rId958" Type="http://schemas.openxmlformats.org/officeDocument/2006/relationships/customXml" Target="../ink/ink1035.xml"/><Relationship Id="rId87" Type="http://schemas.openxmlformats.org/officeDocument/2006/relationships/customXml" Target="../ink/ink598.xml"/><Relationship Id="rId513" Type="http://schemas.openxmlformats.org/officeDocument/2006/relationships/customXml" Target="../ink/ink812.xml"/><Relationship Id="rId597" Type="http://schemas.openxmlformats.org/officeDocument/2006/relationships/customXml" Target="../ink/ink854.xml"/><Relationship Id="rId720" Type="http://schemas.openxmlformats.org/officeDocument/2006/relationships/image" Target="../media/image868.png"/><Relationship Id="rId818" Type="http://schemas.openxmlformats.org/officeDocument/2006/relationships/image" Target="../media/image917.png"/><Relationship Id="rId152" Type="http://schemas.openxmlformats.org/officeDocument/2006/relationships/customXml" Target="../ink/ink631.xml"/><Relationship Id="rId457" Type="http://schemas.openxmlformats.org/officeDocument/2006/relationships/customXml" Target="../ink/ink784.xml"/><Relationship Id="rId664" Type="http://schemas.openxmlformats.org/officeDocument/2006/relationships/image" Target="../media/image840.png"/><Relationship Id="rId871" Type="http://schemas.openxmlformats.org/officeDocument/2006/relationships/customXml" Target="../ink/ink991.xml"/><Relationship Id="rId969" Type="http://schemas.openxmlformats.org/officeDocument/2006/relationships/image" Target="../media/image992.png"/><Relationship Id="rId14" Type="http://schemas.openxmlformats.org/officeDocument/2006/relationships/image" Target="../media/image5160.png"/><Relationship Id="rId317" Type="http://schemas.openxmlformats.org/officeDocument/2006/relationships/customXml" Target="../ink/ink714.xml"/><Relationship Id="rId524" Type="http://schemas.openxmlformats.org/officeDocument/2006/relationships/image" Target="../media/image770.png"/><Relationship Id="rId731" Type="http://schemas.openxmlformats.org/officeDocument/2006/relationships/customXml" Target="../ink/ink921.xml"/><Relationship Id="rId98" Type="http://schemas.openxmlformats.org/officeDocument/2006/relationships/image" Target="../media/image558.png"/><Relationship Id="rId163" Type="http://schemas.openxmlformats.org/officeDocument/2006/relationships/customXml" Target="../ink/ink637.xml"/><Relationship Id="rId370" Type="http://schemas.openxmlformats.org/officeDocument/2006/relationships/image" Target="../media/image693.png"/><Relationship Id="rId829" Type="http://schemas.openxmlformats.org/officeDocument/2006/relationships/customXml" Target="../ink/ink970.xml"/><Relationship Id="rId230" Type="http://schemas.openxmlformats.org/officeDocument/2006/relationships/image" Target="../media/image623.png"/><Relationship Id="rId468" Type="http://schemas.openxmlformats.org/officeDocument/2006/relationships/image" Target="../media/image742.png"/><Relationship Id="rId675" Type="http://schemas.openxmlformats.org/officeDocument/2006/relationships/customXml" Target="../ink/ink893.xml"/><Relationship Id="rId882" Type="http://schemas.openxmlformats.org/officeDocument/2006/relationships/image" Target="../media/image949.png"/><Relationship Id="rId25" Type="http://schemas.openxmlformats.org/officeDocument/2006/relationships/customXml" Target="../ink/ink567.xml"/><Relationship Id="rId328" Type="http://schemas.openxmlformats.org/officeDocument/2006/relationships/image" Target="../media/image672.png"/><Relationship Id="rId535" Type="http://schemas.openxmlformats.org/officeDocument/2006/relationships/customXml" Target="../ink/ink823.xml"/><Relationship Id="rId742" Type="http://schemas.openxmlformats.org/officeDocument/2006/relationships/image" Target="../media/image879.png"/><Relationship Id="rId174" Type="http://schemas.openxmlformats.org/officeDocument/2006/relationships/image" Target="../media/image595.png"/><Relationship Id="rId381" Type="http://schemas.openxmlformats.org/officeDocument/2006/relationships/customXml" Target="../ink/ink746.xml"/><Relationship Id="rId602" Type="http://schemas.openxmlformats.org/officeDocument/2006/relationships/image" Target="../media/image809.png"/><Relationship Id="rId241" Type="http://schemas.openxmlformats.org/officeDocument/2006/relationships/customXml" Target="../ink/ink676.xml"/><Relationship Id="rId479" Type="http://schemas.openxmlformats.org/officeDocument/2006/relationships/customXml" Target="../ink/ink795.xml"/><Relationship Id="rId686" Type="http://schemas.openxmlformats.org/officeDocument/2006/relationships/image" Target="../media/image851.png"/><Relationship Id="rId893" Type="http://schemas.openxmlformats.org/officeDocument/2006/relationships/customXml" Target="../ink/ink1002.xml"/><Relationship Id="rId907" Type="http://schemas.openxmlformats.org/officeDocument/2006/relationships/customXml" Target="../ink/ink1009.xml"/><Relationship Id="rId36" Type="http://schemas.openxmlformats.org/officeDocument/2006/relationships/image" Target="../media/image5270.png"/><Relationship Id="rId339" Type="http://schemas.openxmlformats.org/officeDocument/2006/relationships/customXml" Target="../ink/ink725.xml"/><Relationship Id="rId546" Type="http://schemas.openxmlformats.org/officeDocument/2006/relationships/image" Target="../media/image781.png"/><Relationship Id="rId753" Type="http://schemas.openxmlformats.org/officeDocument/2006/relationships/customXml" Target="../ink/ink932.xml"/><Relationship Id="rId101" Type="http://schemas.openxmlformats.org/officeDocument/2006/relationships/customXml" Target="../ink/ink605.xml"/><Relationship Id="rId185" Type="http://schemas.openxmlformats.org/officeDocument/2006/relationships/customXml" Target="../ink/ink648.xml"/><Relationship Id="rId406" Type="http://schemas.openxmlformats.org/officeDocument/2006/relationships/image" Target="../media/image711.png"/><Relationship Id="rId960" Type="http://schemas.openxmlformats.org/officeDocument/2006/relationships/customXml" Target="../ink/ink1036.xml"/><Relationship Id="rId392" Type="http://schemas.openxmlformats.org/officeDocument/2006/relationships/image" Target="../media/image704.png"/><Relationship Id="rId613" Type="http://schemas.openxmlformats.org/officeDocument/2006/relationships/customXml" Target="../ink/ink862.xml"/><Relationship Id="rId697" Type="http://schemas.openxmlformats.org/officeDocument/2006/relationships/customXml" Target="../ink/ink904.xml"/><Relationship Id="rId820" Type="http://schemas.openxmlformats.org/officeDocument/2006/relationships/image" Target="../media/image918.png"/><Relationship Id="rId918" Type="http://schemas.openxmlformats.org/officeDocument/2006/relationships/image" Target="../media/image967.png"/><Relationship Id="rId252" Type="http://schemas.openxmlformats.org/officeDocument/2006/relationships/image" Target="../media/image634.png"/><Relationship Id="rId47" Type="http://schemas.openxmlformats.org/officeDocument/2006/relationships/customXml" Target="../ink/ink578.xml"/><Relationship Id="rId112" Type="http://schemas.openxmlformats.org/officeDocument/2006/relationships/customXml" Target="../ink/ink611.xml"/><Relationship Id="rId557" Type="http://schemas.openxmlformats.org/officeDocument/2006/relationships/customXml" Target="../ink/ink834.xml"/><Relationship Id="rId764" Type="http://schemas.openxmlformats.org/officeDocument/2006/relationships/image" Target="../media/image890.png"/><Relationship Id="rId971" Type="http://schemas.openxmlformats.org/officeDocument/2006/relationships/image" Target="../media/image993.png"/><Relationship Id="rId196" Type="http://schemas.openxmlformats.org/officeDocument/2006/relationships/image" Target="../media/image606.png"/><Relationship Id="rId417" Type="http://schemas.openxmlformats.org/officeDocument/2006/relationships/customXml" Target="../ink/ink764.xml"/><Relationship Id="rId624" Type="http://schemas.openxmlformats.org/officeDocument/2006/relationships/image" Target="../media/image820.png"/><Relationship Id="rId831" Type="http://schemas.openxmlformats.org/officeDocument/2006/relationships/customXml" Target="../ink/ink971.xml"/><Relationship Id="rId263" Type="http://schemas.openxmlformats.org/officeDocument/2006/relationships/customXml" Target="../ink/ink687.xml"/><Relationship Id="rId470" Type="http://schemas.openxmlformats.org/officeDocument/2006/relationships/image" Target="../media/image743.png"/><Relationship Id="rId929" Type="http://schemas.openxmlformats.org/officeDocument/2006/relationships/customXml" Target="../ink/ink1020.xml"/><Relationship Id="rId58" Type="http://schemas.openxmlformats.org/officeDocument/2006/relationships/image" Target="../media/image538.png"/><Relationship Id="rId123" Type="http://schemas.openxmlformats.org/officeDocument/2006/relationships/image" Target="../media/image570.png"/><Relationship Id="rId330" Type="http://schemas.openxmlformats.org/officeDocument/2006/relationships/image" Target="../media/image673.png"/><Relationship Id="rId568" Type="http://schemas.openxmlformats.org/officeDocument/2006/relationships/image" Target="../media/image792.png"/><Relationship Id="rId775" Type="http://schemas.openxmlformats.org/officeDocument/2006/relationships/customXml" Target="../ink/ink943.xml"/><Relationship Id="rId982" Type="http://schemas.openxmlformats.org/officeDocument/2006/relationships/customXml" Target="../ink/ink1047.xml"/><Relationship Id="rId428" Type="http://schemas.openxmlformats.org/officeDocument/2006/relationships/image" Target="../media/image722.png"/><Relationship Id="rId635" Type="http://schemas.openxmlformats.org/officeDocument/2006/relationships/customXml" Target="../ink/ink873.xml"/><Relationship Id="rId842" Type="http://schemas.openxmlformats.org/officeDocument/2006/relationships/image" Target="../media/image929.png"/><Relationship Id="rId274" Type="http://schemas.openxmlformats.org/officeDocument/2006/relationships/image" Target="../media/image645.png"/><Relationship Id="rId481" Type="http://schemas.openxmlformats.org/officeDocument/2006/relationships/customXml" Target="../ink/ink796.xml"/><Relationship Id="rId702" Type="http://schemas.openxmlformats.org/officeDocument/2006/relationships/image" Target="../media/image859.png"/><Relationship Id="rId69" Type="http://schemas.openxmlformats.org/officeDocument/2006/relationships/customXml" Target="../ink/ink589.xml"/><Relationship Id="rId134" Type="http://schemas.openxmlformats.org/officeDocument/2006/relationships/customXml" Target="../ink/ink622.xml"/><Relationship Id="rId579" Type="http://schemas.openxmlformats.org/officeDocument/2006/relationships/customXml" Target="../ink/ink845.xml"/><Relationship Id="rId786" Type="http://schemas.openxmlformats.org/officeDocument/2006/relationships/image" Target="../media/image901.png"/><Relationship Id="rId993" Type="http://schemas.openxmlformats.org/officeDocument/2006/relationships/image" Target="../media/image1004.png"/><Relationship Id="rId341" Type="http://schemas.openxmlformats.org/officeDocument/2006/relationships/customXml" Target="../ink/ink726.xml"/><Relationship Id="rId439" Type="http://schemas.openxmlformats.org/officeDocument/2006/relationships/customXml" Target="../ink/ink775.xml"/><Relationship Id="rId646" Type="http://schemas.openxmlformats.org/officeDocument/2006/relationships/image" Target="../media/image831.png"/><Relationship Id="rId201" Type="http://schemas.openxmlformats.org/officeDocument/2006/relationships/customXml" Target="../ink/ink656.xml"/><Relationship Id="rId285" Type="http://schemas.openxmlformats.org/officeDocument/2006/relationships/customXml" Target="../ink/ink698.xml"/><Relationship Id="rId506" Type="http://schemas.openxmlformats.org/officeDocument/2006/relationships/image" Target="../media/image761.png"/><Relationship Id="rId853" Type="http://schemas.openxmlformats.org/officeDocument/2006/relationships/customXml" Target="../ink/ink982.xml"/><Relationship Id="rId492" Type="http://schemas.openxmlformats.org/officeDocument/2006/relationships/image" Target="../media/image754.png"/><Relationship Id="rId713" Type="http://schemas.openxmlformats.org/officeDocument/2006/relationships/customXml" Target="../ink/ink912.xml"/><Relationship Id="rId797" Type="http://schemas.openxmlformats.org/officeDocument/2006/relationships/customXml" Target="../ink/ink954.xml"/><Relationship Id="rId920" Type="http://schemas.openxmlformats.org/officeDocument/2006/relationships/image" Target="../media/image968.png"/><Relationship Id="rId145" Type="http://schemas.openxmlformats.org/officeDocument/2006/relationships/image" Target="../media/image581.png"/><Relationship Id="rId352" Type="http://schemas.openxmlformats.org/officeDocument/2006/relationships/image" Target="../media/image684.png"/><Relationship Id="rId212" Type="http://schemas.openxmlformats.org/officeDocument/2006/relationships/image" Target="../media/image614.png"/><Relationship Id="rId657" Type="http://schemas.openxmlformats.org/officeDocument/2006/relationships/customXml" Target="../ink/ink884.xml"/><Relationship Id="rId864" Type="http://schemas.openxmlformats.org/officeDocument/2006/relationships/image" Target="../media/image940.png"/><Relationship Id="rId296" Type="http://schemas.openxmlformats.org/officeDocument/2006/relationships/image" Target="../media/image656.png"/><Relationship Id="rId517" Type="http://schemas.openxmlformats.org/officeDocument/2006/relationships/customXml" Target="../ink/ink814.xml"/><Relationship Id="rId724" Type="http://schemas.openxmlformats.org/officeDocument/2006/relationships/image" Target="../media/image870.png"/><Relationship Id="rId931" Type="http://schemas.openxmlformats.org/officeDocument/2006/relationships/customXml" Target="../ink/ink1021.xml"/><Relationship Id="rId60" Type="http://schemas.openxmlformats.org/officeDocument/2006/relationships/image" Target="../media/image539.png"/><Relationship Id="rId156" Type="http://schemas.openxmlformats.org/officeDocument/2006/relationships/customXml" Target="../ink/ink633.xml"/><Relationship Id="rId363" Type="http://schemas.openxmlformats.org/officeDocument/2006/relationships/customXml" Target="../ink/ink737.xml"/><Relationship Id="rId570" Type="http://schemas.openxmlformats.org/officeDocument/2006/relationships/image" Target="../media/image793.png"/><Relationship Id="rId223" Type="http://schemas.openxmlformats.org/officeDocument/2006/relationships/customXml" Target="../ink/ink667.xml"/><Relationship Id="rId430" Type="http://schemas.openxmlformats.org/officeDocument/2006/relationships/image" Target="../media/image723.png"/><Relationship Id="rId668" Type="http://schemas.openxmlformats.org/officeDocument/2006/relationships/image" Target="../media/image842.png"/><Relationship Id="rId875" Type="http://schemas.openxmlformats.org/officeDocument/2006/relationships/customXml" Target="../ink/ink993.xml"/><Relationship Id="rId18" Type="http://schemas.openxmlformats.org/officeDocument/2006/relationships/image" Target="../media/image5180.png"/><Relationship Id="rId528" Type="http://schemas.openxmlformats.org/officeDocument/2006/relationships/image" Target="../media/image772.png"/><Relationship Id="rId735" Type="http://schemas.openxmlformats.org/officeDocument/2006/relationships/customXml" Target="../ink/ink923.xml"/><Relationship Id="rId942" Type="http://schemas.openxmlformats.org/officeDocument/2006/relationships/customXml" Target="../ink/ink1027.xml"/><Relationship Id="rId167" Type="http://schemas.openxmlformats.org/officeDocument/2006/relationships/customXml" Target="../ink/ink639.xml"/><Relationship Id="rId374" Type="http://schemas.openxmlformats.org/officeDocument/2006/relationships/image" Target="../media/image695.png"/><Relationship Id="rId581" Type="http://schemas.openxmlformats.org/officeDocument/2006/relationships/customXml" Target="../ink/ink846.xml"/><Relationship Id="rId71" Type="http://schemas.openxmlformats.org/officeDocument/2006/relationships/customXml" Target="../ink/ink590.xml"/><Relationship Id="rId234" Type="http://schemas.openxmlformats.org/officeDocument/2006/relationships/image" Target="../media/image625.png"/><Relationship Id="rId679" Type="http://schemas.openxmlformats.org/officeDocument/2006/relationships/customXml" Target="../ink/ink895.xml"/><Relationship Id="rId802" Type="http://schemas.openxmlformats.org/officeDocument/2006/relationships/image" Target="../media/image909.png"/><Relationship Id="rId886" Type="http://schemas.openxmlformats.org/officeDocument/2006/relationships/image" Target="../media/image951.png"/><Relationship Id="rId2" Type="http://schemas.openxmlformats.org/officeDocument/2006/relationships/notesSlide" Target="../notesSlides/notesSlide7.xml"/><Relationship Id="rId29" Type="http://schemas.openxmlformats.org/officeDocument/2006/relationships/customXml" Target="../ink/ink569.xml"/><Relationship Id="rId441" Type="http://schemas.openxmlformats.org/officeDocument/2006/relationships/customXml" Target="../ink/ink776.xml"/><Relationship Id="rId539" Type="http://schemas.openxmlformats.org/officeDocument/2006/relationships/customXml" Target="../ink/ink825.xml"/><Relationship Id="rId746" Type="http://schemas.openxmlformats.org/officeDocument/2006/relationships/image" Target="../media/image881.png"/><Relationship Id="rId178" Type="http://schemas.openxmlformats.org/officeDocument/2006/relationships/image" Target="../media/image597.png"/><Relationship Id="rId301" Type="http://schemas.openxmlformats.org/officeDocument/2006/relationships/customXml" Target="../ink/ink706.xml"/><Relationship Id="rId953" Type="http://schemas.openxmlformats.org/officeDocument/2006/relationships/image" Target="../media/image984.png"/><Relationship Id="rId82" Type="http://schemas.openxmlformats.org/officeDocument/2006/relationships/image" Target="../media/image550.png"/><Relationship Id="rId385" Type="http://schemas.openxmlformats.org/officeDocument/2006/relationships/customXml" Target="../ink/ink748.xml"/><Relationship Id="rId592" Type="http://schemas.openxmlformats.org/officeDocument/2006/relationships/image" Target="../media/image804.png"/><Relationship Id="rId606" Type="http://schemas.openxmlformats.org/officeDocument/2006/relationships/image" Target="../media/image811.png"/><Relationship Id="rId813" Type="http://schemas.openxmlformats.org/officeDocument/2006/relationships/customXml" Target="../ink/ink962.xml"/><Relationship Id="rId245" Type="http://schemas.openxmlformats.org/officeDocument/2006/relationships/customXml" Target="../ink/ink678.xml"/><Relationship Id="rId452" Type="http://schemas.openxmlformats.org/officeDocument/2006/relationships/image" Target="../media/image734.png"/><Relationship Id="rId897" Type="http://schemas.openxmlformats.org/officeDocument/2006/relationships/customXml" Target="../ink/ink1004.xml"/><Relationship Id="rId105" Type="http://schemas.openxmlformats.org/officeDocument/2006/relationships/customXml" Target="../ink/ink607.xml"/><Relationship Id="rId312" Type="http://schemas.openxmlformats.org/officeDocument/2006/relationships/image" Target="../media/image664.png"/><Relationship Id="rId757" Type="http://schemas.openxmlformats.org/officeDocument/2006/relationships/customXml" Target="../ink/ink934.xml"/><Relationship Id="rId964" Type="http://schemas.openxmlformats.org/officeDocument/2006/relationships/customXml" Target="../ink/ink1038.xml"/><Relationship Id="rId93" Type="http://schemas.openxmlformats.org/officeDocument/2006/relationships/customXml" Target="../ink/ink601.xml"/><Relationship Id="rId189" Type="http://schemas.openxmlformats.org/officeDocument/2006/relationships/customXml" Target="../ink/ink650.xml"/><Relationship Id="rId396" Type="http://schemas.openxmlformats.org/officeDocument/2006/relationships/image" Target="../media/image706.png"/><Relationship Id="rId617" Type="http://schemas.openxmlformats.org/officeDocument/2006/relationships/customXml" Target="../ink/ink864.xml"/><Relationship Id="rId824" Type="http://schemas.openxmlformats.org/officeDocument/2006/relationships/image" Target="../media/image920.png"/><Relationship Id="rId256" Type="http://schemas.openxmlformats.org/officeDocument/2006/relationships/image" Target="../media/image636.png"/><Relationship Id="rId463" Type="http://schemas.openxmlformats.org/officeDocument/2006/relationships/customXml" Target="../ink/ink787.xml"/><Relationship Id="rId670" Type="http://schemas.openxmlformats.org/officeDocument/2006/relationships/image" Target="../media/image843.png"/><Relationship Id="rId116" Type="http://schemas.openxmlformats.org/officeDocument/2006/relationships/customXml" Target="../ink/ink613.xml"/><Relationship Id="rId323" Type="http://schemas.openxmlformats.org/officeDocument/2006/relationships/customXml" Target="../ink/ink717.xml"/><Relationship Id="rId530" Type="http://schemas.openxmlformats.org/officeDocument/2006/relationships/image" Target="../media/image773.png"/><Relationship Id="rId768" Type="http://schemas.openxmlformats.org/officeDocument/2006/relationships/image" Target="../media/image892.png"/><Relationship Id="rId975" Type="http://schemas.openxmlformats.org/officeDocument/2006/relationships/image" Target="../media/image995.png"/><Relationship Id="rId20" Type="http://schemas.openxmlformats.org/officeDocument/2006/relationships/image" Target="../media/image5190.png"/><Relationship Id="rId628" Type="http://schemas.openxmlformats.org/officeDocument/2006/relationships/image" Target="../media/image822.png"/><Relationship Id="rId835" Type="http://schemas.openxmlformats.org/officeDocument/2006/relationships/customXml" Target="../ink/ink973.xml"/><Relationship Id="rId267" Type="http://schemas.openxmlformats.org/officeDocument/2006/relationships/customXml" Target="../ink/ink689.xml"/><Relationship Id="rId474" Type="http://schemas.openxmlformats.org/officeDocument/2006/relationships/image" Target="../media/image745.png"/><Relationship Id="rId127" Type="http://schemas.openxmlformats.org/officeDocument/2006/relationships/image" Target="../media/image572.png"/><Relationship Id="rId681" Type="http://schemas.openxmlformats.org/officeDocument/2006/relationships/customXml" Target="../ink/ink896.xml"/><Relationship Id="rId779" Type="http://schemas.openxmlformats.org/officeDocument/2006/relationships/customXml" Target="../ink/ink945.xml"/><Relationship Id="rId902" Type="http://schemas.openxmlformats.org/officeDocument/2006/relationships/image" Target="../media/image959.png"/><Relationship Id="rId986" Type="http://schemas.openxmlformats.org/officeDocument/2006/relationships/customXml" Target="../ink/ink1049.xml"/><Relationship Id="rId31" Type="http://schemas.openxmlformats.org/officeDocument/2006/relationships/customXml" Target="../ink/ink570.xml"/><Relationship Id="rId334" Type="http://schemas.openxmlformats.org/officeDocument/2006/relationships/image" Target="../media/image675.png"/><Relationship Id="rId541" Type="http://schemas.openxmlformats.org/officeDocument/2006/relationships/customXml" Target="../ink/ink826.xml"/><Relationship Id="rId639" Type="http://schemas.openxmlformats.org/officeDocument/2006/relationships/customXml" Target="../ink/ink875.xml"/><Relationship Id="rId180" Type="http://schemas.openxmlformats.org/officeDocument/2006/relationships/image" Target="../media/image598.png"/><Relationship Id="rId278" Type="http://schemas.openxmlformats.org/officeDocument/2006/relationships/image" Target="../media/image647.png"/><Relationship Id="rId401" Type="http://schemas.openxmlformats.org/officeDocument/2006/relationships/customXml" Target="../ink/ink756.xml"/><Relationship Id="rId846" Type="http://schemas.openxmlformats.org/officeDocument/2006/relationships/image" Target="../media/image931.png"/><Relationship Id="rId485" Type="http://schemas.openxmlformats.org/officeDocument/2006/relationships/customXml" Target="../ink/ink798.xml"/><Relationship Id="rId692" Type="http://schemas.openxmlformats.org/officeDocument/2006/relationships/image" Target="../media/image854.png"/><Relationship Id="rId706" Type="http://schemas.openxmlformats.org/officeDocument/2006/relationships/image" Target="../media/image861.png"/><Relationship Id="rId913" Type="http://schemas.openxmlformats.org/officeDocument/2006/relationships/customXml" Target="../ink/ink1012.xml"/><Relationship Id="rId42" Type="http://schemas.openxmlformats.org/officeDocument/2006/relationships/image" Target="../media/image5300.png"/><Relationship Id="rId138" Type="http://schemas.openxmlformats.org/officeDocument/2006/relationships/customXml" Target="../ink/ink624.xml"/><Relationship Id="rId345" Type="http://schemas.openxmlformats.org/officeDocument/2006/relationships/customXml" Target="../ink/ink728.xml"/><Relationship Id="rId552" Type="http://schemas.openxmlformats.org/officeDocument/2006/relationships/image" Target="../media/image784.png"/><Relationship Id="rId191" Type="http://schemas.openxmlformats.org/officeDocument/2006/relationships/customXml" Target="../ink/ink651.xml"/><Relationship Id="rId205" Type="http://schemas.openxmlformats.org/officeDocument/2006/relationships/customXml" Target="../ink/ink658.xml"/><Relationship Id="rId412" Type="http://schemas.openxmlformats.org/officeDocument/2006/relationships/image" Target="../media/image714.png"/><Relationship Id="rId857" Type="http://schemas.openxmlformats.org/officeDocument/2006/relationships/customXml" Target="../ink/ink984.xml"/><Relationship Id="rId289" Type="http://schemas.openxmlformats.org/officeDocument/2006/relationships/customXml" Target="../ink/ink700.xml"/><Relationship Id="rId496" Type="http://schemas.openxmlformats.org/officeDocument/2006/relationships/image" Target="../media/image756.png"/><Relationship Id="rId717" Type="http://schemas.openxmlformats.org/officeDocument/2006/relationships/customXml" Target="../ink/ink914.xml"/><Relationship Id="rId924" Type="http://schemas.openxmlformats.org/officeDocument/2006/relationships/image" Target="../media/image970.png"/><Relationship Id="rId53" Type="http://schemas.openxmlformats.org/officeDocument/2006/relationships/customXml" Target="../ink/ink581.xml"/><Relationship Id="rId149" Type="http://schemas.openxmlformats.org/officeDocument/2006/relationships/image" Target="../media/image583.png"/><Relationship Id="rId356" Type="http://schemas.openxmlformats.org/officeDocument/2006/relationships/image" Target="../media/image686.png"/><Relationship Id="rId563" Type="http://schemas.openxmlformats.org/officeDocument/2006/relationships/customXml" Target="../ink/ink837.xml"/><Relationship Id="rId770" Type="http://schemas.openxmlformats.org/officeDocument/2006/relationships/image" Target="../media/image893.png"/><Relationship Id="rId216" Type="http://schemas.openxmlformats.org/officeDocument/2006/relationships/image" Target="../media/image616.png"/><Relationship Id="rId423" Type="http://schemas.openxmlformats.org/officeDocument/2006/relationships/customXml" Target="../ink/ink767.xml"/><Relationship Id="rId868" Type="http://schemas.openxmlformats.org/officeDocument/2006/relationships/image" Target="../media/image942.png"/><Relationship Id="rId630" Type="http://schemas.openxmlformats.org/officeDocument/2006/relationships/image" Target="../media/image823.png"/><Relationship Id="rId728" Type="http://schemas.openxmlformats.org/officeDocument/2006/relationships/image" Target="../media/image872.png"/><Relationship Id="rId935" Type="http://schemas.openxmlformats.org/officeDocument/2006/relationships/customXml" Target="../ink/ink1023.xml"/><Relationship Id="rId64" Type="http://schemas.openxmlformats.org/officeDocument/2006/relationships/image" Target="../media/image541.png"/><Relationship Id="rId367" Type="http://schemas.openxmlformats.org/officeDocument/2006/relationships/customXml" Target="../ink/ink739.xml"/><Relationship Id="rId574" Type="http://schemas.openxmlformats.org/officeDocument/2006/relationships/image" Target="../media/image795.png"/><Relationship Id="rId227" Type="http://schemas.openxmlformats.org/officeDocument/2006/relationships/customXml" Target="../ink/ink669.xml"/><Relationship Id="rId781" Type="http://schemas.openxmlformats.org/officeDocument/2006/relationships/customXml" Target="../ink/ink946.xml"/><Relationship Id="rId879" Type="http://schemas.openxmlformats.org/officeDocument/2006/relationships/customXml" Target="../ink/ink995.xml"/><Relationship Id="rId434" Type="http://schemas.openxmlformats.org/officeDocument/2006/relationships/image" Target="../media/image725.png"/><Relationship Id="rId641" Type="http://schemas.openxmlformats.org/officeDocument/2006/relationships/customXml" Target="../ink/ink876.xml"/><Relationship Id="rId739" Type="http://schemas.openxmlformats.org/officeDocument/2006/relationships/customXml" Target="../ink/ink925.xml"/><Relationship Id="rId280" Type="http://schemas.openxmlformats.org/officeDocument/2006/relationships/image" Target="../media/image648.png"/><Relationship Id="rId501" Type="http://schemas.openxmlformats.org/officeDocument/2006/relationships/customXml" Target="../ink/ink806.xml"/><Relationship Id="rId946" Type="http://schemas.openxmlformats.org/officeDocument/2006/relationships/customXml" Target="../ink/ink1029.xml"/><Relationship Id="rId75" Type="http://schemas.openxmlformats.org/officeDocument/2006/relationships/customXml" Target="../ink/ink592.xml"/><Relationship Id="rId140" Type="http://schemas.openxmlformats.org/officeDocument/2006/relationships/customXml" Target="../ink/ink625.xml"/><Relationship Id="rId378" Type="http://schemas.openxmlformats.org/officeDocument/2006/relationships/image" Target="../media/image697.png"/><Relationship Id="rId585" Type="http://schemas.openxmlformats.org/officeDocument/2006/relationships/customXml" Target="../ink/ink848.xml"/><Relationship Id="rId792" Type="http://schemas.openxmlformats.org/officeDocument/2006/relationships/image" Target="../media/image904.png"/><Relationship Id="rId806" Type="http://schemas.openxmlformats.org/officeDocument/2006/relationships/image" Target="../media/image911.png"/><Relationship Id="rId6" Type="http://schemas.openxmlformats.org/officeDocument/2006/relationships/image" Target="../media/image5130.png"/><Relationship Id="rId238" Type="http://schemas.openxmlformats.org/officeDocument/2006/relationships/image" Target="../media/image627.png"/><Relationship Id="rId445" Type="http://schemas.openxmlformats.org/officeDocument/2006/relationships/customXml" Target="../ink/ink778.xml"/><Relationship Id="rId652" Type="http://schemas.openxmlformats.org/officeDocument/2006/relationships/image" Target="../media/image834.png"/><Relationship Id="rId291" Type="http://schemas.openxmlformats.org/officeDocument/2006/relationships/customXml" Target="../ink/ink701.xml"/><Relationship Id="rId305" Type="http://schemas.openxmlformats.org/officeDocument/2006/relationships/customXml" Target="../ink/ink708.xml"/><Relationship Id="rId512" Type="http://schemas.openxmlformats.org/officeDocument/2006/relationships/image" Target="../media/image764.png"/><Relationship Id="rId957" Type="http://schemas.openxmlformats.org/officeDocument/2006/relationships/image" Target="../media/image986.png"/><Relationship Id="rId86" Type="http://schemas.openxmlformats.org/officeDocument/2006/relationships/image" Target="../media/image552.png"/><Relationship Id="rId151" Type="http://schemas.openxmlformats.org/officeDocument/2006/relationships/image" Target="../media/image584.png"/><Relationship Id="rId389" Type="http://schemas.openxmlformats.org/officeDocument/2006/relationships/customXml" Target="../ink/ink750.xml"/><Relationship Id="rId596" Type="http://schemas.openxmlformats.org/officeDocument/2006/relationships/image" Target="../media/image806.png"/><Relationship Id="rId817" Type="http://schemas.openxmlformats.org/officeDocument/2006/relationships/customXml" Target="../ink/ink964.xml"/><Relationship Id="rId249" Type="http://schemas.openxmlformats.org/officeDocument/2006/relationships/customXml" Target="../ink/ink680.xml"/><Relationship Id="rId456" Type="http://schemas.openxmlformats.org/officeDocument/2006/relationships/image" Target="../media/image736.png"/><Relationship Id="rId663" Type="http://schemas.openxmlformats.org/officeDocument/2006/relationships/customXml" Target="../ink/ink887.xml"/><Relationship Id="rId870" Type="http://schemas.openxmlformats.org/officeDocument/2006/relationships/image" Target="../media/image943.png"/><Relationship Id="rId13" Type="http://schemas.openxmlformats.org/officeDocument/2006/relationships/customXml" Target="../ink/ink561.xml"/><Relationship Id="rId109" Type="http://schemas.openxmlformats.org/officeDocument/2006/relationships/customXml" Target="../ink/ink609.xml"/><Relationship Id="rId316" Type="http://schemas.openxmlformats.org/officeDocument/2006/relationships/image" Target="../media/image666.png"/><Relationship Id="rId523" Type="http://schemas.openxmlformats.org/officeDocument/2006/relationships/customXml" Target="../ink/ink817.xml"/><Relationship Id="rId968" Type="http://schemas.openxmlformats.org/officeDocument/2006/relationships/customXml" Target="../ink/ink1040.xml"/><Relationship Id="rId97" Type="http://schemas.openxmlformats.org/officeDocument/2006/relationships/customXml" Target="../ink/ink603.xml"/><Relationship Id="rId730" Type="http://schemas.openxmlformats.org/officeDocument/2006/relationships/image" Target="../media/image873.png"/><Relationship Id="rId828" Type="http://schemas.openxmlformats.org/officeDocument/2006/relationships/image" Target="../media/image922.png"/><Relationship Id="rId162" Type="http://schemas.openxmlformats.org/officeDocument/2006/relationships/image" Target="../media/image589.png"/><Relationship Id="rId467" Type="http://schemas.openxmlformats.org/officeDocument/2006/relationships/customXml" Target="../ink/ink789.xml"/><Relationship Id="rId674" Type="http://schemas.openxmlformats.org/officeDocument/2006/relationships/image" Target="../media/image845.png"/><Relationship Id="rId881" Type="http://schemas.openxmlformats.org/officeDocument/2006/relationships/customXml" Target="../ink/ink996.xml"/><Relationship Id="rId979" Type="http://schemas.openxmlformats.org/officeDocument/2006/relationships/image" Target="../media/image997.png"/><Relationship Id="rId24" Type="http://schemas.openxmlformats.org/officeDocument/2006/relationships/image" Target="../media/image5210.png"/><Relationship Id="rId327" Type="http://schemas.openxmlformats.org/officeDocument/2006/relationships/customXml" Target="../ink/ink719.xml"/><Relationship Id="rId534" Type="http://schemas.openxmlformats.org/officeDocument/2006/relationships/image" Target="../media/image775.png"/><Relationship Id="rId741" Type="http://schemas.openxmlformats.org/officeDocument/2006/relationships/customXml" Target="../ink/ink926.xml"/><Relationship Id="rId839" Type="http://schemas.openxmlformats.org/officeDocument/2006/relationships/customXml" Target="../ink/ink975.xml"/><Relationship Id="rId173" Type="http://schemas.openxmlformats.org/officeDocument/2006/relationships/customXml" Target="../ink/ink642.xml"/><Relationship Id="rId380" Type="http://schemas.openxmlformats.org/officeDocument/2006/relationships/image" Target="../media/image698.png"/><Relationship Id="rId601" Type="http://schemas.openxmlformats.org/officeDocument/2006/relationships/customXml" Target="../ink/ink856.xml"/><Relationship Id="rId240" Type="http://schemas.openxmlformats.org/officeDocument/2006/relationships/image" Target="../media/image628.png"/><Relationship Id="rId478" Type="http://schemas.openxmlformats.org/officeDocument/2006/relationships/image" Target="../media/image747.png"/><Relationship Id="rId685" Type="http://schemas.openxmlformats.org/officeDocument/2006/relationships/customXml" Target="../ink/ink898.xml"/><Relationship Id="rId892" Type="http://schemas.openxmlformats.org/officeDocument/2006/relationships/image" Target="../media/image954.png"/><Relationship Id="rId906" Type="http://schemas.openxmlformats.org/officeDocument/2006/relationships/image" Target="../media/image961.png"/><Relationship Id="rId35" Type="http://schemas.openxmlformats.org/officeDocument/2006/relationships/customXml" Target="../ink/ink572.xml"/><Relationship Id="rId100" Type="http://schemas.openxmlformats.org/officeDocument/2006/relationships/image" Target="../media/image559.png"/><Relationship Id="rId338" Type="http://schemas.openxmlformats.org/officeDocument/2006/relationships/image" Target="../media/image677.png"/><Relationship Id="rId545" Type="http://schemas.openxmlformats.org/officeDocument/2006/relationships/customXml" Target="../ink/ink828.xml"/><Relationship Id="rId752" Type="http://schemas.openxmlformats.org/officeDocument/2006/relationships/image" Target="../media/image884.png"/><Relationship Id="rId184" Type="http://schemas.openxmlformats.org/officeDocument/2006/relationships/image" Target="../media/image600.png"/><Relationship Id="rId391" Type="http://schemas.openxmlformats.org/officeDocument/2006/relationships/customXml" Target="../ink/ink751.xml"/><Relationship Id="rId405" Type="http://schemas.openxmlformats.org/officeDocument/2006/relationships/customXml" Target="../ink/ink758.xml"/><Relationship Id="rId612" Type="http://schemas.openxmlformats.org/officeDocument/2006/relationships/image" Target="../media/image814.png"/><Relationship Id="rId251" Type="http://schemas.openxmlformats.org/officeDocument/2006/relationships/customXml" Target="../ink/ink681.xml"/><Relationship Id="rId489" Type="http://schemas.openxmlformats.org/officeDocument/2006/relationships/customXml" Target="../ink/ink800.xml"/><Relationship Id="rId696" Type="http://schemas.openxmlformats.org/officeDocument/2006/relationships/image" Target="../media/image856.png"/><Relationship Id="rId917" Type="http://schemas.openxmlformats.org/officeDocument/2006/relationships/customXml" Target="../ink/ink1014.xml"/><Relationship Id="rId46" Type="http://schemas.openxmlformats.org/officeDocument/2006/relationships/image" Target="../media/image5320.png"/><Relationship Id="rId349" Type="http://schemas.openxmlformats.org/officeDocument/2006/relationships/customXml" Target="../ink/ink730.xml"/><Relationship Id="rId556" Type="http://schemas.openxmlformats.org/officeDocument/2006/relationships/image" Target="../media/image786.png"/><Relationship Id="rId763" Type="http://schemas.openxmlformats.org/officeDocument/2006/relationships/customXml" Target="../ink/ink937.xml"/><Relationship Id="rId111" Type="http://schemas.openxmlformats.org/officeDocument/2006/relationships/image" Target="../media/image564.png"/><Relationship Id="rId195" Type="http://schemas.openxmlformats.org/officeDocument/2006/relationships/customXml" Target="../ink/ink653.xml"/><Relationship Id="rId209" Type="http://schemas.openxmlformats.org/officeDocument/2006/relationships/customXml" Target="../ink/ink660.xml"/><Relationship Id="rId416" Type="http://schemas.openxmlformats.org/officeDocument/2006/relationships/image" Target="../media/image716.png"/><Relationship Id="rId970" Type="http://schemas.openxmlformats.org/officeDocument/2006/relationships/customXml" Target="../ink/ink1041.xml"/><Relationship Id="rId623" Type="http://schemas.openxmlformats.org/officeDocument/2006/relationships/customXml" Target="../ink/ink867.xml"/><Relationship Id="rId830" Type="http://schemas.openxmlformats.org/officeDocument/2006/relationships/image" Target="../media/image923.png"/><Relationship Id="rId928" Type="http://schemas.openxmlformats.org/officeDocument/2006/relationships/image" Target="../media/image972.png"/><Relationship Id="rId57" Type="http://schemas.openxmlformats.org/officeDocument/2006/relationships/customXml" Target="../ink/ink583.xml"/><Relationship Id="rId262" Type="http://schemas.openxmlformats.org/officeDocument/2006/relationships/image" Target="../media/image639.png"/><Relationship Id="rId567" Type="http://schemas.openxmlformats.org/officeDocument/2006/relationships/customXml" Target="../ink/ink839.xml"/><Relationship Id="rId122" Type="http://schemas.openxmlformats.org/officeDocument/2006/relationships/customXml" Target="../ink/ink616.xml"/><Relationship Id="rId774" Type="http://schemas.openxmlformats.org/officeDocument/2006/relationships/image" Target="../media/image895.png"/><Relationship Id="rId981" Type="http://schemas.openxmlformats.org/officeDocument/2006/relationships/image" Target="../media/image998.png"/><Relationship Id="rId427" Type="http://schemas.openxmlformats.org/officeDocument/2006/relationships/customXml" Target="../ink/ink769.xml"/><Relationship Id="rId634" Type="http://schemas.openxmlformats.org/officeDocument/2006/relationships/image" Target="../media/image825.png"/><Relationship Id="rId841" Type="http://schemas.openxmlformats.org/officeDocument/2006/relationships/customXml" Target="../ink/ink976.xml"/><Relationship Id="rId273" Type="http://schemas.openxmlformats.org/officeDocument/2006/relationships/customXml" Target="../ink/ink692.xml"/><Relationship Id="rId480" Type="http://schemas.openxmlformats.org/officeDocument/2006/relationships/image" Target="../media/image748.png"/><Relationship Id="rId701" Type="http://schemas.openxmlformats.org/officeDocument/2006/relationships/customXml" Target="../ink/ink906.xml"/><Relationship Id="rId939" Type="http://schemas.openxmlformats.org/officeDocument/2006/relationships/image" Target="../media/image977.png"/><Relationship Id="rId68" Type="http://schemas.openxmlformats.org/officeDocument/2006/relationships/image" Target="../media/image543.png"/><Relationship Id="rId133" Type="http://schemas.openxmlformats.org/officeDocument/2006/relationships/image" Target="../media/image575.png"/><Relationship Id="rId340" Type="http://schemas.openxmlformats.org/officeDocument/2006/relationships/image" Target="../media/image678.png"/><Relationship Id="rId578" Type="http://schemas.openxmlformats.org/officeDocument/2006/relationships/image" Target="../media/image797.png"/><Relationship Id="rId785" Type="http://schemas.openxmlformats.org/officeDocument/2006/relationships/customXml" Target="../ink/ink948.xml"/><Relationship Id="rId992" Type="http://schemas.openxmlformats.org/officeDocument/2006/relationships/customXml" Target="../ink/ink1052.xml"/><Relationship Id="rId200" Type="http://schemas.openxmlformats.org/officeDocument/2006/relationships/image" Target="../media/image608.png"/><Relationship Id="rId438" Type="http://schemas.openxmlformats.org/officeDocument/2006/relationships/image" Target="../media/image727.png"/><Relationship Id="rId645" Type="http://schemas.openxmlformats.org/officeDocument/2006/relationships/customXml" Target="../ink/ink878.xml"/><Relationship Id="rId852" Type="http://schemas.openxmlformats.org/officeDocument/2006/relationships/image" Target="../media/image934.png"/><Relationship Id="rId284" Type="http://schemas.openxmlformats.org/officeDocument/2006/relationships/image" Target="../media/image650.png"/><Relationship Id="rId491" Type="http://schemas.openxmlformats.org/officeDocument/2006/relationships/customXml" Target="../ink/ink801.xml"/><Relationship Id="rId505" Type="http://schemas.openxmlformats.org/officeDocument/2006/relationships/customXml" Target="../ink/ink808.xml"/><Relationship Id="rId712" Type="http://schemas.openxmlformats.org/officeDocument/2006/relationships/image" Target="../media/image864.png"/><Relationship Id="rId79" Type="http://schemas.openxmlformats.org/officeDocument/2006/relationships/customXml" Target="../ink/ink594.xml"/><Relationship Id="rId144" Type="http://schemas.openxmlformats.org/officeDocument/2006/relationships/customXml" Target="../ink/ink627.xml"/><Relationship Id="rId589" Type="http://schemas.openxmlformats.org/officeDocument/2006/relationships/customXml" Target="../ink/ink850.xml"/><Relationship Id="rId796" Type="http://schemas.openxmlformats.org/officeDocument/2006/relationships/image" Target="../media/image906.png"/><Relationship Id="rId351" Type="http://schemas.openxmlformats.org/officeDocument/2006/relationships/customXml" Target="../ink/ink731.xml"/><Relationship Id="rId449" Type="http://schemas.openxmlformats.org/officeDocument/2006/relationships/customXml" Target="../ink/ink780.xml"/><Relationship Id="rId656" Type="http://schemas.openxmlformats.org/officeDocument/2006/relationships/image" Target="../media/image836.png"/><Relationship Id="rId863" Type="http://schemas.openxmlformats.org/officeDocument/2006/relationships/customXml" Target="../ink/ink987.xml"/><Relationship Id="rId211" Type="http://schemas.openxmlformats.org/officeDocument/2006/relationships/customXml" Target="../ink/ink661.xml"/><Relationship Id="rId295" Type="http://schemas.openxmlformats.org/officeDocument/2006/relationships/customXml" Target="../ink/ink703.xml"/><Relationship Id="rId309" Type="http://schemas.openxmlformats.org/officeDocument/2006/relationships/customXml" Target="../ink/ink710.xml"/><Relationship Id="rId516" Type="http://schemas.openxmlformats.org/officeDocument/2006/relationships/image" Target="../media/image766.png"/><Relationship Id="rId723" Type="http://schemas.openxmlformats.org/officeDocument/2006/relationships/customXml" Target="../ink/ink917.xml"/><Relationship Id="rId930" Type="http://schemas.openxmlformats.org/officeDocument/2006/relationships/image" Target="../media/image973.png"/><Relationship Id="rId155" Type="http://schemas.openxmlformats.org/officeDocument/2006/relationships/image" Target="../media/image586.png"/><Relationship Id="rId362" Type="http://schemas.openxmlformats.org/officeDocument/2006/relationships/image" Target="../media/image689.png"/><Relationship Id="rId222" Type="http://schemas.openxmlformats.org/officeDocument/2006/relationships/image" Target="../media/image619.png"/><Relationship Id="rId667" Type="http://schemas.openxmlformats.org/officeDocument/2006/relationships/customXml" Target="../ink/ink889.xml"/><Relationship Id="rId874" Type="http://schemas.openxmlformats.org/officeDocument/2006/relationships/image" Target="../media/image945.png"/><Relationship Id="rId17" Type="http://schemas.openxmlformats.org/officeDocument/2006/relationships/customXml" Target="../ink/ink563.xml"/><Relationship Id="rId527" Type="http://schemas.openxmlformats.org/officeDocument/2006/relationships/customXml" Target="../ink/ink819.xml"/><Relationship Id="rId734" Type="http://schemas.openxmlformats.org/officeDocument/2006/relationships/image" Target="../media/image875.png"/><Relationship Id="rId941" Type="http://schemas.openxmlformats.org/officeDocument/2006/relationships/image" Target="../media/image978.png"/><Relationship Id="rId70" Type="http://schemas.openxmlformats.org/officeDocument/2006/relationships/image" Target="../media/image544.png"/><Relationship Id="rId166" Type="http://schemas.openxmlformats.org/officeDocument/2006/relationships/image" Target="../media/image591.png"/><Relationship Id="rId373" Type="http://schemas.openxmlformats.org/officeDocument/2006/relationships/customXml" Target="../ink/ink742.xml"/><Relationship Id="rId580" Type="http://schemas.openxmlformats.org/officeDocument/2006/relationships/image" Target="../media/image798.png"/><Relationship Id="rId801" Type="http://schemas.openxmlformats.org/officeDocument/2006/relationships/customXml" Target="../ink/ink956.xml"/><Relationship Id="rId1" Type="http://schemas.openxmlformats.org/officeDocument/2006/relationships/slideLayout" Target="../slideLayouts/slideLayout7.xml"/><Relationship Id="rId233" Type="http://schemas.openxmlformats.org/officeDocument/2006/relationships/customXml" Target="../ink/ink672.xml"/><Relationship Id="rId440" Type="http://schemas.openxmlformats.org/officeDocument/2006/relationships/image" Target="../media/image728.png"/><Relationship Id="rId678" Type="http://schemas.openxmlformats.org/officeDocument/2006/relationships/image" Target="../media/image847.png"/><Relationship Id="rId885" Type="http://schemas.openxmlformats.org/officeDocument/2006/relationships/customXml" Target="../ink/ink998.xml"/><Relationship Id="rId28" Type="http://schemas.openxmlformats.org/officeDocument/2006/relationships/image" Target="../media/image5230.png"/><Relationship Id="rId300" Type="http://schemas.openxmlformats.org/officeDocument/2006/relationships/image" Target="../media/image658.png"/><Relationship Id="rId538" Type="http://schemas.openxmlformats.org/officeDocument/2006/relationships/image" Target="../media/image777.png"/><Relationship Id="rId745" Type="http://schemas.openxmlformats.org/officeDocument/2006/relationships/customXml" Target="../ink/ink928.xml"/><Relationship Id="rId952" Type="http://schemas.openxmlformats.org/officeDocument/2006/relationships/customXml" Target="../ink/ink1032.xml"/><Relationship Id="rId81" Type="http://schemas.openxmlformats.org/officeDocument/2006/relationships/customXml" Target="../ink/ink595.xml"/><Relationship Id="rId177" Type="http://schemas.openxmlformats.org/officeDocument/2006/relationships/customXml" Target="../ink/ink644.xml"/><Relationship Id="rId384" Type="http://schemas.openxmlformats.org/officeDocument/2006/relationships/image" Target="../media/image700.png"/><Relationship Id="rId591" Type="http://schemas.openxmlformats.org/officeDocument/2006/relationships/customXml" Target="../ink/ink851.xml"/><Relationship Id="rId605" Type="http://schemas.openxmlformats.org/officeDocument/2006/relationships/customXml" Target="../ink/ink858.xml"/><Relationship Id="rId812" Type="http://schemas.openxmlformats.org/officeDocument/2006/relationships/image" Target="../media/image914.png"/><Relationship Id="rId244" Type="http://schemas.openxmlformats.org/officeDocument/2006/relationships/image" Target="../media/image630.png"/><Relationship Id="rId689" Type="http://schemas.openxmlformats.org/officeDocument/2006/relationships/customXml" Target="../ink/ink900.xml"/><Relationship Id="rId896" Type="http://schemas.openxmlformats.org/officeDocument/2006/relationships/image" Target="../media/image956.png"/><Relationship Id="rId39" Type="http://schemas.openxmlformats.org/officeDocument/2006/relationships/customXml" Target="../ink/ink574.xml"/><Relationship Id="rId451" Type="http://schemas.openxmlformats.org/officeDocument/2006/relationships/customXml" Target="../ink/ink781.xml"/><Relationship Id="rId549" Type="http://schemas.openxmlformats.org/officeDocument/2006/relationships/customXml" Target="../ink/ink830.xml"/><Relationship Id="rId756" Type="http://schemas.openxmlformats.org/officeDocument/2006/relationships/image" Target="../media/image886.png"/><Relationship Id="rId104" Type="http://schemas.openxmlformats.org/officeDocument/2006/relationships/image" Target="../media/image561.png"/><Relationship Id="rId188" Type="http://schemas.openxmlformats.org/officeDocument/2006/relationships/image" Target="../media/image602.png"/><Relationship Id="rId311" Type="http://schemas.openxmlformats.org/officeDocument/2006/relationships/customXml" Target="../ink/ink711.xml"/><Relationship Id="rId395" Type="http://schemas.openxmlformats.org/officeDocument/2006/relationships/customXml" Target="../ink/ink753.xml"/><Relationship Id="rId409" Type="http://schemas.openxmlformats.org/officeDocument/2006/relationships/customXml" Target="../ink/ink760.xml"/><Relationship Id="rId963" Type="http://schemas.openxmlformats.org/officeDocument/2006/relationships/image" Target="../media/image989.png"/><Relationship Id="rId92" Type="http://schemas.openxmlformats.org/officeDocument/2006/relationships/image" Target="../media/image555.png"/><Relationship Id="rId616" Type="http://schemas.openxmlformats.org/officeDocument/2006/relationships/image" Target="../media/image816.png"/><Relationship Id="rId823" Type="http://schemas.openxmlformats.org/officeDocument/2006/relationships/customXml" Target="../ink/ink967.xml"/><Relationship Id="rId255" Type="http://schemas.openxmlformats.org/officeDocument/2006/relationships/customXml" Target="../ink/ink683.xml"/><Relationship Id="rId462" Type="http://schemas.openxmlformats.org/officeDocument/2006/relationships/image" Target="../media/image739.png"/><Relationship Id="rId115" Type="http://schemas.openxmlformats.org/officeDocument/2006/relationships/image" Target="../media/image566.png"/><Relationship Id="rId322" Type="http://schemas.openxmlformats.org/officeDocument/2006/relationships/image" Target="../media/image669.png"/><Relationship Id="rId767" Type="http://schemas.openxmlformats.org/officeDocument/2006/relationships/customXml" Target="../ink/ink939.xml"/><Relationship Id="rId974" Type="http://schemas.openxmlformats.org/officeDocument/2006/relationships/customXml" Target="../ink/ink1043.xml"/><Relationship Id="rId199" Type="http://schemas.openxmlformats.org/officeDocument/2006/relationships/customXml" Target="../ink/ink655.xml"/><Relationship Id="rId627" Type="http://schemas.openxmlformats.org/officeDocument/2006/relationships/customXml" Target="../ink/ink869.xml"/><Relationship Id="rId834" Type="http://schemas.openxmlformats.org/officeDocument/2006/relationships/image" Target="../media/image925.png"/><Relationship Id="rId266" Type="http://schemas.openxmlformats.org/officeDocument/2006/relationships/image" Target="../media/image641.png"/><Relationship Id="rId473" Type="http://schemas.openxmlformats.org/officeDocument/2006/relationships/customXml" Target="../ink/ink792.xml"/><Relationship Id="rId680" Type="http://schemas.openxmlformats.org/officeDocument/2006/relationships/image" Target="../media/image848.png"/><Relationship Id="rId901" Type="http://schemas.openxmlformats.org/officeDocument/2006/relationships/customXml" Target="../ink/ink1006.xml"/><Relationship Id="rId30" Type="http://schemas.openxmlformats.org/officeDocument/2006/relationships/image" Target="../media/image5240.png"/><Relationship Id="rId126" Type="http://schemas.openxmlformats.org/officeDocument/2006/relationships/customXml" Target="../ink/ink618.xml"/><Relationship Id="rId333" Type="http://schemas.openxmlformats.org/officeDocument/2006/relationships/customXml" Target="../ink/ink722.xml"/><Relationship Id="rId540" Type="http://schemas.openxmlformats.org/officeDocument/2006/relationships/image" Target="../media/image778.png"/><Relationship Id="rId778" Type="http://schemas.openxmlformats.org/officeDocument/2006/relationships/image" Target="../media/image897.png"/><Relationship Id="rId985" Type="http://schemas.openxmlformats.org/officeDocument/2006/relationships/image" Target="../media/image1000.png"/><Relationship Id="rId638" Type="http://schemas.openxmlformats.org/officeDocument/2006/relationships/image" Target="../media/image827.png"/><Relationship Id="rId845" Type="http://schemas.openxmlformats.org/officeDocument/2006/relationships/customXml" Target="../ink/ink978.xml"/><Relationship Id="rId3" Type="http://schemas.openxmlformats.org/officeDocument/2006/relationships/customXml" Target="../ink/ink556.xml"/><Relationship Id="rId235" Type="http://schemas.openxmlformats.org/officeDocument/2006/relationships/customXml" Target="../ink/ink673.xml"/><Relationship Id="rId277" Type="http://schemas.openxmlformats.org/officeDocument/2006/relationships/customXml" Target="../ink/ink694.xml"/><Relationship Id="rId400" Type="http://schemas.openxmlformats.org/officeDocument/2006/relationships/image" Target="../media/image708.png"/><Relationship Id="rId442" Type="http://schemas.openxmlformats.org/officeDocument/2006/relationships/image" Target="../media/image729.png"/><Relationship Id="rId484" Type="http://schemas.openxmlformats.org/officeDocument/2006/relationships/image" Target="../media/image750.png"/><Relationship Id="rId705" Type="http://schemas.openxmlformats.org/officeDocument/2006/relationships/customXml" Target="../ink/ink908.xml"/><Relationship Id="rId887" Type="http://schemas.openxmlformats.org/officeDocument/2006/relationships/customXml" Target="../ink/ink999.xml"/><Relationship Id="rId137" Type="http://schemas.openxmlformats.org/officeDocument/2006/relationships/image" Target="../media/image577.png"/><Relationship Id="rId302" Type="http://schemas.openxmlformats.org/officeDocument/2006/relationships/image" Target="../media/image659.png"/><Relationship Id="rId344" Type="http://schemas.openxmlformats.org/officeDocument/2006/relationships/image" Target="../media/image680.png"/><Relationship Id="rId691" Type="http://schemas.openxmlformats.org/officeDocument/2006/relationships/customXml" Target="../ink/ink901.xml"/><Relationship Id="rId747" Type="http://schemas.openxmlformats.org/officeDocument/2006/relationships/customXml" Target="../ink/ink929.xml"/><Relationship Id="rId789" Type="http://schemas.openxmlformats.org/officeDocument/2006/relationships/customXml" Target="../ink/ink950.xml"/><Relationship Id="rId912" Type="http://schemas.openxmlformats.org/officeDocument/2006/relationships/image" Target="../media/image964.png"/><Relationship Id="rId954" Type="http://schemas.openxmlformats.org/officeDocument/2006/relationships/customXml" Target="../ink/ink1033.xml"/><Relationship Id="rId996" Type="http://schemas.openxmlformats.org/officeDocument/2006/relationships/hyperlink" Target="https://www.youtube.com/watch?v=l-XIaQxD1h4" TargetMode="External"/><Relationship Id="rId41" Type="http://schemas.openxmlformats.org/officeDocument/2006/relationships/customXml" Target="../ink/ink575.xml"/><Relationship Id="rId83" Type="http://schemas.openxmlformats.org/officeDocument/2006/relationships/customXml" Target="../ink/ink596.xml"/><Relationship Id="rId179" Type="http://schemas.openxmlformats.org/officeDocument/2006/relationships/customXml" Target="../ink/ink645.xml"/><Relationship Id="rId386" Type="http://schemas.openxmlformats.org/officeDocument/2006/relationships/image" Target="../media/image701.png"/><Relationship Id="rId551" Type="http://schemas.openxmlformats.org/officeDocument/2006/relationships/customXml" Target="../ink/ink831.xml"/><Relationship Id="rId593" Type="http://schemas.openxmlformats.org/officeDocument/2006/relationships/customXml" Target="../ink/ink852.xml"/><Relationship Id="rId607" Type="http://schemas.openxmlformats.org/officeDocument/2006/relationships/customXml" Target="../ink/ink859.xml"/><Relationship Id="rId649" Type="http://schemas.openxmlformats.org/officeDocument/2006/relationships/customXml" Target="../ink/ink880.xml"/><Relationship Id="rId814" Type="http://schemas.openxmlformats.org/officeDocument/2006/relationships/image" Target="../media/image915.png"/><Relationship Id="rId856" Type="http://schemas.openxmlformats.org/officeDocument/2006/relationships/image" Target="../media/image936.png"/><Relationship Id="rId190" Type="http://schemas.openxmlformats.org/officeDocument/2006/relationships/image" Target="../media/image603.png"/><Relationship Id="rId204" Type="http://schemas.openxmlformats.org/officeDocument/2006/relationships/image" Target="../media/image610.png"/><Relationship Id="rId246" Type="http://schemas.openxmlformats.org/officeDocument/2006/relationships/image" Target="../media/image631.png"/><Relationship Id="rId288" Type="http://schemas.openxmlformats.org/officeDocument/2006/relationships/image" Target="../media/image652.png"/><Relationship Id="rId411" Type="http://schemas.openxmlformats.org/officeDocument/2006/relationships/customXml" Target="../ink/ink761.xml"/><Relationship Id="rId453" Type="http://schemas.openxmlformats.org/officeDocument/2006/relationships/customXml" Target="../ink/ink782.xml"/><Relationship Id="rId509" Type="http://schemas.openxmlformats.org/officeDocument/2006/relationships/customXml" Target="../ink/ink810.xml"/><Relationship Id="rId660" Type="http://schemas.openxmlformats.org/officeDocument/2006/relationships/image" Target="../media/image838.png"/><Relationship Id="rId898" Type="http://schemas.openxmlformats.org/officeDocument/2006/relationships/image" Target="../media/image957.png"/><Relationship Id="rId106" Type="http://schemas.openxmlformats.org/officeDocument/2006/relationships/image" Target="../media/image562.png"/><Relationship Id="rId313" Type="http://schemas.openxmlformats.org/officeDocument/2006/relationships/customXml" Target="../ink/ink712.xml"/><Relationship Id="rId495" Type="http://schemas.openxmlformats.org/officeDocument/2006/relationships/customXml" Target="../ink/ink803.xml"/><Relationship Id="rId716" Type="http://schemas.openxmlformats.org/officeDocument/2006/relationships/image" Target="../media/image866.png"/><Relationship Id="rId758" Type="http://schemas.openxmlformats.org/officeDocument/2006/relationships/image" Target="../media/image887.png"/><Relationship Id="rId923" Type="http://schemas.openxmlformats.org/officeDocument/2006/relationships/customXml" Target="../ink/ink1017.xml"/><Relationship Id="rId965" Type="http://schemas.openxmlformats.org/officeDocument/2006/relationships/image" Target="../media/image990.png"/><Relationship Id="rId10" Type="http://schemas.openxmlformats.org/officeDocument/2006/relationships/image" Target="../media/image45.png"/><Relationship Id="rId52" Type="http://schemas.openxmlformats.org/officeDocument/2006/relationships/image" Target="../media/image5350.png"/><Relationship Id="rId94" Type="http://schemas.openxmlformats.org/officeDocument/2006/relationships/image" Target="../media/image556.png"/><Relationship Id="rId148" Type="http://schemas.openxmlformats.org/officeDocument/2006/relationships/customXml" Target="../ink/ink629.xml"/><Relationship Id="rId355" Type="http://schemas.openxmlformats.org/officeDocument/2006/relationships/customXml" Target="../ink/ink733.xml"/><Relationship Id="rId397" Type="http://schemas.openxmlformats.org/officeDocument/2006/relationships/customXml" Target="../ink/ink754.xml"/><Relationship Id="rId520" Type="http://schemas.openxmlformats.org/officeDocument/2006/relationships/image" Target="../media/image768.png"/><Relationship Id="rId562" Type="http://schemas.openxmlformats.org/officeDocument/2006/relationships/image" Target="../media/image789.png"/><Relationship Id="rId618" Type="http://schemas.openxmlformats.org/officeDocument/2006/relationships/image" Target="../media/image817.png"/><Relationship Id="rId825" Type="http://schemas.openxmlformats.org/officeDocument/2006/relationships/customXml" Target="../ink/ink968.xml"/><Relationship Id="rId215" Type="http://schemas.openxmlformats.org/officeDocument/2006/relationships/customXml" Target="../ink/ink663.xml"/><Relationship Id="rId257" Type="http://schemas.openxmlformats.org/officeDocument/2006/relationships/customXml" Target="../ink/ink684.xml"/><Relationship Id="rId422" Type="http://schemas.openxmlformats.org/officeDocument/2006/relationships/image" Target="../media/image719.png"/><Relationship Id="rId464" Type="http://schemas.openxmlformats.org/officeDocument/2006/relationships/image" Target="../media/image740.png"/><Relationship Id="rId867" Type="http://schemas.openxmlformats.org/officeDocument/2006/relationships/customXml" Target="../ink/ink989.xml"/><Relationship Id="rId299" Type="http://schemas.openxmlformats.org/officeDocument/2006/relationships/customXml" Target="../ink/ink705.xml"/><Relationship Id="rId727" Type="http://schemas.openxmlformats.org/officeDocument/2006/relationships/customXml" Target="../ink/ink919.xml"/><Relationship Id="rId934" Type="http://schemas.openxmlformats.org/officeDocument/2006/relationships/image" Target="../media/image975.png"/><Relationship Id="rId63" Type="http://schemas.openxmlformats.org/officeDocument/2006/relationships/customXml" Target="../ink/ink586.xml"/><Relationship Id="rId159" Type="http://schemas.openxmlformats.org/officeDocument/2006/relationships/customXml" Target="../ink/ink635.xml"/><Relationship Id="rId366" Type="http://schemas.openxmlformats.org/officeDocument/2006/relationships/image" Target="../media/image691.png"/><Relationship Id="rId573" Type="http://schemas.openxmlformats.org/officeDocument/2006/relationships/customXml" Target="../ink/ink842.xml"/><Relationship Id="rId780" Type="http://schemas.openxmlformats.org/officeDocument/2006/relationships/image" Target="../media/image898.png"/><Relationship Id="rId226" Type="http://schemas.openxmlformats.org/officeDocument/2006/relationships/image" Target="../media/image621.png"/><Relationship Id="rId433" Type="http://schemas.openxmlformats.org/officeDocument/2006/relationships/customXml" Target="../ink/ink772.xml"/><Relationship Id="rId878" Type="http://schemas.openxmlformats.org/officeDocument/2006/relationships/image" Target="../media/image947.png"/><Relationship Id="rId640" Type="http://schemas.openxmlformats.org/officeDocument/2006/relationships/image" Target="../media/image828.png"/><Relationship Id="rId738" Type="http://schemas.openxmlformats.org/officeDocument/2006/relationships/image" Target="../media/image877.png"/><Relationship Id="rId945" Type="http://schemas.openxmlformats.org/officeDocument/2006/relationships/image" Target="../media/image980.png"/><Relationship Id="rId74" Type="http://schemas.openxmlformats.org/officeDocument/2006/relationships/image" Target="../media/image546.png"/><Relationship Id="rId377" Type="http://schemas.openxmlformats.org/officeDocument/2006/relationships/customXml" Target="../ink/ink744.xml"/><Relationship Id="rId500" Type="http://schemas.openxmlformats.org/officeDocument/2006/relationships/image" Target="../media/image758.png"/><Relationship Id="rId584" Type="http://schemas.openxmlformats.org/officeDocument/2006/relationships/image" Target="../media/image800.png"/><Relationship Id="rId805" Type="http://schemas.openxmlformats.org/officeDocument/2006/relationships/customXml" Target="../ink/ink958.xml"/><Relationship Id="rId5" Type="http://schemas.openxmlformats.org/officeDocument/2006/relationships/customXml" Target="../ink/ink557.xml"/><Relationship Id="rId237" Type="http://schemas.openxmlformats.org/officeDocument/2006/relationships/customXml" Target="../ink/ink674.xml"/><Relationship Id="rId791" Type="http://schemas.openxmlformats.org/officeDocument/2006/relationships/customXml" Target="../ink/ink951.xml"/><Relationship Id="rId889" Type="http://schemas.openxmlformats.org/officeDocument/2006/relationships/customXml" Target="../ink/ink1000.xml"/><Relationship Id="rId444" Type="http://schemas.openxmlformats.org/officeDocument/2006/relationships/image" Target="../media/image730.png"/><Relationship Id="rId651" Type="http://schemas.openxmlformats.org/officeDocument/2006/relationships/customXml" Target="../ink/ink881.xml"/><Relationship Id="rId749" Type="http://schemas.openxmlformats.org/officeDocument/2006/relationships/customXml" Target="../ink/ink930.xml"/><Relationship Id="rId290" Type="http://schemas.openxmlformats.org/officeDocument/2006/relationships/image" Target="../media/image653.png"/><Relationship Id="rId304" Type="http://schemas.openxmlformats.org/officeDocument/2006/relationships/image" Target="../media/image660.png"/><Relationship Id="rId388" Type="http://schemas.openxmlformats.org/officeDocument/2006/relationships/image" Target="../media/image702.png"/><Relationship Id="rId511" Type="http://schemas.openxmlformats.org/officeDocument/2006/relationships/customXml" Target="../ink/ink811.xml"/><Relationship Id="rId609" Type="http://schemas.openxmlformats.org/officeDocument/2006/relationships/customXml" Target="../ink/ink860.xml"/><Relationship Id="rId956" Type="http://schemas.openxmlformats.org/officeDocument/2006/relationships/customXml" Target="../ink/ink1034.xml"/><Relationship Id="rId85" Type="http://schemas.openxmlformats.org/officeDocument/2006/relationships/customXml" Target="../ink/ink597.xml"/><Relationship Id="rId150" Type="http://schemas.openxmlformats.org/officeDocument/2006/relationships/customXml" Target="../ink/ink630.xml"/><Relationship Id="rId595" Type="http://schemas.openxmlformats.org/officeDocument/2006/relationships/customXml" Target="../ink/ink853.xml"/><Relationship Id="rId816" Type="http://schemas.openxmlformats.org/officeDocument/2006/relationships/image" Target="../media/image916.png"/><Relationship Id="rId248" Type="http://schemas.openxmlformats.org/officeDocument/2006/relationships/image" Target="../media/image632.png"/><Relationship Id="rId455" Type="http://schemas.openxmlformats.org/officeDocument/2006/relationships/customXml" Target="../ink/ink783.xml"/><Relationship Id="rId662" Type="http://schemas.openxmlformats.org/officeDocument/2006/relationships/image" Target="../media/image839.png"/><Relationship Id="rId12" Type="http://schemas.openxmlformats.org/officeDocument/2006/relationships/image" Target="../media/image5150.png"/><Relationship Id="rId108" Type="http://schemas.openxmlformats.org/officeDocument/2006/relationships/image" Target="../media/image563.png"/><Relationship Id="rId315" Type="http://schemas.openxmlformats.org/officeDocument/2006/relationships/customXml" Target="../ink/ink713.xml"/><Relationship Id="rId522" Type="http://schemas.openxmlformats.org/officeDocument/2006/relationships/image" Target="../media/image769.png"/><Relationship Id="rId967" Type="http://schemas.openxmlformats.org/officeDocument/2006/relationships/image" Target="../media/image991.png"/><Relationship Id="rId96" Type="http://schemas.openxmlformats.org/officeDocument/2006/relationships/image" Target="../media/image557.png"/><Relationship Id="rId161" Type="http://schemas.openxmlformats.org/officeDocument/2006/relationships/customXml" Target="../ink/ink636.xml"/><Relationship Id="rId399" Type="http://schemas.openxmlformats.org/officeDocument/2006/relationships/customXml" Target="../ink/ink755.xml"/><Relationship Id="rId827" Type="http://schemas.openxmlformats.org/officeDocument/2006/relationships/customXml" Target="../ink/ink969.xml"/><Relationship Id="rId259" Type="http://schemas.openxmlformats.org/officeDocument/2006/relationships/customXml" Target="../ink/ink685.xml"/><Relationship Id="rId466" Type="http://schemas.openxmlformats.org/officeDocument/2006/relationships/image" Target="../media/image741.png"/><Relationship Id="rId673" Type="http://schemas.openxmlformats.org/officeDocument/2006/relationships/customXml" Target="../ink/ink892.xml"/><Relationship Id="rId880" Type="http://schemas.openxmlformats.org/officeDocument/2006/relationships/image" Target="../media/image948.png"/><Relationship Id="rId23" Type="http://schemas.openxmlformats.org/officeDocument/2006/relationships/customXml" Target="../ink/ink566.xml"/><Relationship Id="rId119" Type="http://schemas.openxmlformats.org/officeDocument/2006/relationships/image" Target="../media/image568.png"/><Relationship Id="rId326" Type="http://schemas.openxmlformats.org/officeDocument/2006/relationships/image" Target="../media/image671.png"/><Relationship Id="rId533" Type="http://schemas.openxmlformats.org/officeDocument/2006/relationships/customXml" Target="../ink/ink822.xml"/><Relationship Id="rId978" Type="http://schemas.openxmlformats.org/officeDocument/2006/relationships/customXml" Target="../ink/ink1045.xml"/><Relationship Id="rId740" Type="http://schemas.openxmlformats.org/officeDocument/2006/relationships/image" Target="../media/image878.png"/><Relationship Id="rId838" Type="http://schemas.openxmlformats.org/officeDocument/2006/relationships/image" Target="../media/image927.png"/><Relationship Id="rId172" Type="http://schemas.openxmlformats.org/officeDocument/2006/relationships/image" Target="../media/image594.png"/><Relationship Id="rId477" Type="http://schemas.openxmlformats.org/officeDocument/2006/relationships/customXml" Target="../ink/ink794.xml"/><Relationship Id="rId600" Type="http://schemas.openxmlformats.org/officeDocument/2006/relationships/image" Target="../media/image808.png"/><Relationship Id="rId684" Type="http://schemas.openxmlformats.org/officeDocument/2006/relationships/image" Target="../media/image850.png"/><Relationship Id="rId337" Type="http://schemas.openxmlformats.org/officeDocument/2006/relationships/customXml" Target="../ink/ink724.xml"/><Relationship Id="rId891" Type="http://schemas.openxmlformats.org/officeDocument/2006/relationships/customXml" Target="../ink/ink1001.xml"/><Relationship Id="rId905" Type="http://schemas.openxmlformats.org/officeDocument/2006/relationships/customXml" Target="../ink/ink1008.xml"/><Relationship Id="rId989" Type="http://schemas.openxmlformats.org/officeDocument/2006/relationships/image" Target="../media/image1002.png"/><Relationship Id="rId34" Type="http://schemas.openxmlformats.org/officeDocument/2006/relationships/image" Target="../media/image5260.png"/><Relationship Id="rId544" Type="http://schemas.openxmlformats.org/officeDocument/2006/relationships/image" Target="../media/image780.png"/><Relationship Id="rId751" Type="http://schemas.openxmlformats.org/officeDocument/2006/relationships/customXml" Target="../ink/ink931.xml"/><Relationship Id="rId849" Type="http://schemas.openxmlformats.org/officeDocument/2006/relationships/customXml" Target="../ink/ink980.xml"/><Relationship Id="rId183" Type="http://schemas.openxmlformats.org/officeDocument/2006/relationships/customXml" Target="../ink/ink647.xml"/><Relationship Id="rId390" Type="http://schemas.openxmlformats.org/officeDocument/2006/relationships/image" Target="../media/image703.png"/><Relationship Id="rId404" Type="http://schemas.openxmlformats.org/officeDocument/2006/relationships/image" Target="../media/image710.png"/><Relationship Id="rId611" Type="http://schemas.openxmlformats.org/officeDocument/2006/relationships/customXml" Target="../ink/ink861.xml"/><Relationship Id="rId250" Type="http://schemas.openxmlformats.org/officeDocument/2006/relationships/image" Target="../media/image633.png"/><Relationship Id="rId488" Type="http://schemas.openxmlformats.org/officeDocument/2006/relationships/image" Target="../media/image752.png"/><Relationship Id="rId695" Type="http://schemas.openxmlformats.org/officeDocument/2006/relationships/customXml" Target="../ink/ink903.xml"/><Relationship Id="rId709" Type="http://schemas.openxmlformats.org/officeDocument/2006/relationships/customXml" Target="../ink/ink910.xml"/><Relationship Id="rId916" Type="http://schemas.openxmlformats.org/officeDocument/2006/relationships/image" Target="../media/image966.png"/><Relationship Id="rId45" Type="http://schemas.openxmlformats.org/officeDocument/2006/relationships/customXml" Target="../ink/ink577.xml"/><Relationship Id="rId110" Type="http://schemas.openxmlformats.org/officeDocument/2006/relationships/customXml" Target="../ink/ink610.xml"/><Relationship Id="rId348" Type="http://schemas.openxmlformats.org/officeDocument/2006/relationships/image" Target="../media/image682.png"/><Relationship Id="rId555" Type="http://schemas.openxmlformats.org/officeDocument/2006/relationships/customXml" Target="../ink/ink833.xml"/><Relationship Id="rId762" Type="http://schemas.openxmlformats.org/officeDocument/2006/relationships/image" Target="../media/image889.png"/><Relationship Id="rId194" Type="http://schemas.openxmlformats.org/officeDocument/2006/relationships/image" Target="../media/image605.png"/><Relationship Id="rId208" Type="http://schemas.openxmlformats.org/officeDocument/2006/relationships/image" Target="../media/image612.png"/><Relationship Id="rId415" Type="http://schemas.openxmlformats.org/officeDocument/2006/relationships/customXml" Target="../ink/ink763.xml"/><Relationship Id="rId622" Type="http://schemas.openxmlformats.org/officeDocument/2006/relationships/image" Target="../media/image819.png"/><Relationship Id="rId261" Type="http://schemas.openxmlformats.org/officeDocument/2006/relationships/customXml" Target="../ink/ink686.xml"/><Relationship Id="rId499" Type="http://schemas.openxmlformats.org/officeDocument/2006/relationships/customXml" Target="../ink/ink805.xml"/><Relationship Id="rId927" Type="http://schemas.openxmlformats.org/officeDocument/2006/relationships/customXml" Target="../ink/ink1019.xml"/><Relationship Id="rId56" Type="http://schemas.openxmlformats.org/officeDocument/2006/relationships/image" Target="../media/image5370.png"/><Relationship Id="rId359" Type="http://schemas.openxmlformats.org/officeDocument/2006/relationships/customXml" Target="../ink/ink735.xml"/><Relationship Id="rId566" Type="http://schemas.openxmlformats.org/officeDocument/2006/relationships/image" Target="../media/image791.png"/><Relationship Id="rId773" Type="http://schemas.openxmlformats.org/officeDocument/2006/relationships/customXml" Target="../ink/ink942.xml"/><Relationship Id="rId121" Type="http://schemas.openxmlformats.org/officeDocument/2006/relationships/image" Target="../media/image569.png"/><Relationship Id="rId219" Type="http://schemas.openxmlformats.org/officeDocument/2006/relationships/customXml" Target="../ink/ink665.xml"/><Relationship Id="rId426" Type="http://schemas.openxmlformats.org/officeDocument/2006/relationships/image" Target="../media/image721.png"/><Relationship Id="rId633" Type="http://schemas.openxmlformats.org/officeDocument/2006/relationships/customXml" Target="../ink/ink872.xml"/><Relationship Id="rId980" Type="http://schemas.openxmlformats.org/officeDocument/2006/relationships/customXml" Target="../ink/ink1046.xml"/><Relationship Id="rId840" Type="http://schemas.openxmlformats.org/officeDocument/2006/relationships/image" Target="../media/image928.png"/><Relationship Id="rId938" Type="http://schemas.openxmlformats.org/officeDocument/2006/relationships/customXml" Target="../ink/ink1025.xml"/><Relationship Id="rId67" Type="http://schemas.openxmlformats.org/officeDocument/2006/relationships/customXml" Target="../ink/ink588.xml"/><Relationship Id="rId272" Type="http://schemas.openxmlformats.org/officeDocument/2006/relationships/image" Target="../media/image644.png"/><Relationship Id="rId577" Type="http://schemas.openxmlformats.org/officeDocument/2006/relationships/customXml" Target="../ink/ink844.xml"/><Relationship Id="rId700" Type="http://schemas.openxmlformats.org/officeDocument/2006/relationships/image" Target="../media/image858.png"/><Relationship Id="rId132" Type="http://schemas.openxmlformats.org/officeDocument/2006/relationships/customXml" Target="../ink/ink621.xml"/><Relationship Id="rId784" Type="http://schemas.openxmlformats.org/officeDocument/2006/relationships/image" Target="../media/image900.png"/><Relationship Id="rId991" Type="http://schemas.openxmlformats.org/officeDocument/2006/relationships/image" Target="../media/image1003.png"/><Relationship Id="rId437" Type="http://schemas.openxmlformats.org/officeDocument/2006/relationships/customXml" Target="../ink/ink774.xml"/><Relationship Id="rId644" Type="http://schemas.openxmlformats.org/officeDocument/2006/relationships/image" Target="../media/image830.png"/><Relationship Id="rId851" Type="http://schemas.openxmlformats.org/officeDocument/2006/relationships/customXml" Target="../ink/ink981.xml"/><Relationship Id="rId283" Type="http://schemas.openxmlformats.org/officeDocument/2006/relationships/customXml" Target="../ink/ink697.xml"/><Relationship Id="rId490" Type="http://schemas.openxmlformats.org/officeDocument/2006/relationships/image" Target="../media/image753.png"/><Relationship Id="rId504" Type="http://schemas.openxmlformats.org/officeDocument/2006/relationships/image" Target="../media/image760.png"/><Relationship Id="rId711" Type="http://schemas.openxmlformats.org/officeDocument/2006/relationships/customXml" Target="../ink/ink911.xml"/><Relationship Id="rId949" Type="http://schemas.openxmlformats.org/officeDocument/2006/relationships/image" Target="../media/image982.png"/><Relationship Id="rId78" Type="http://schemas.openxmlformats.org/officeDocument/2006/relationships/image" Target="../media/image548.png"/><Relationship Id="rId143" Type="http://schemas.openxmlformats.org/officeDocument/2006/relationships/image" Target="../media/image580.png"/><Relationship Id="rId350" Type="http://schemas.openxmlformats.org/officeDocument/2006/relationships/image" Target="../media/image683.png"/><Relationship Id="rId588" Type="http://schemas.openxmlformats.org/officeDocument/2006/relationships/image" Target="../media/image802.png"/><Relationship Id="rId795" Type="http://schemas.openxmlformats.org/officeDocument/2006/relationships/customXml" Target="../ink/ink953.xml"/><Relationship Id="rId809" Type="http://schemas.openxmlformats.org/officeDocument/2006/relationships/customXml" Target="../ink/ink960.xml"/><Relationship Id="rId9" Type="http://schemas.openxmlformats.org/officeDocument/2006/relationships/customXml" Target="../ink/ink559.xml"/><Relationship Id="rId210" Type="http://schemas.openxmlformats.org/officeDocument/2006/relationships/image" Target="../media/image613.png"/><Relationship Id="rId448" Type="http://schemas.openxmlformats.org/officeDocument/2006/relationships/image" Target="../media/image732.png"/><Relationship Id="rId655" Type="http://schemas.openxmlformats.org/officeDocument/2006/relationships/customXml" Target="../ink/ink883.xml"/><Relationship Id="rId862" Type="http://schemas.openxmlformats.org/officeDocument/2006/relationships/image" Target="../media/image939.png"/><Relationship Id="rId294" Type="http://schemas.openxmlformats.org/officeDocument/2006/relationships/image" Target="../media/image655.png"/><Relationship Id="rId308" Type="http://schemas.openxmlformats.org/officeDocument/2006/relationships/image" Target="../media/image662.png"/><Relationship Id="rId515" Type="http://schemas.openxmlformats.org/officeDocument/2006/relationships/customXml" Target="../ink/ink813.xml"/><Relationship Id="rId722" Type="http://schemas.openxmlformats.org/officeDocument/2006/relationships/image" Target="../media/image869.png"/><Relationship Id="rId89" Type="http://schemas.openxmlformats.org/officeDocument/2006/relationships/customXml" Target="../ink/ink599.xml"/><Relationship Id="rId154" Type="http://schemas.openxmlformats.org/officeDocument/2006/relationships/customXml" Target="../ink/ink632.xml"/><Relationship Id="rId361" Type="http://schemas.openxmlformats.org/officeDocument/2006/relationships/customXml" Target="../ink/ink736.xml"/><Relationship Id="rId599" Type="http://schemas.openxmlformats.org/officeDocument/2006/relationships/customXml" Target="../ink/ink855.xml"/><Relationship Id="rId459" Type="http://schemas.openxmlformats.org/officeDocument/2006/relationships/customXml" Target="../ink/ink785.xml"/><Relationship Id="rId666" Type="http://schemas.openxmlformats.org/officeDocument/2006/relationships/image" Target="../media/image841.png"/><Relationship Id="rId873" Type="http://schemas.openxmlformats.org/officeDocument/2006/relationships/customXml" Target="../ink/ink992.xml"/><Relationship Id="rId16" Type="http://schemas.openxmlformats.org/officeDocument/2006/relationships/image" Target="../media/image5170.png"/><Relationship Id="rId221" Type="http://schemas.openxmlformats.org/officeDocument/2006/relationships/customXml" Target="../ink/ink666.xml"/><Relationship Id="rId319" Type="http://schemas.openxmlformats.org/officeDocument/2006/relationships/customXml" Target="../ink/ink715.xml"/><Relationship Id="rId526" Type="http://schemas.openxmlformats.org/officeDocument/2006/relationships/image" Target="../media/image771.png"/><Relationship Id="rId733" Type="http://schemas.openxmlformats.org/officeDocument/2006/relationships/customXml" Target="../ink/ink922.xml"/><Relationship Id="rId940" Type="http://schemas.openxmlformats.org/officeDocument/2006/relationships/customXml" Target="../ink/ink1026.xml"/><Relationship Id="rId165" Type="http://schemas.openxmlformats.org/officeDocument/2006/relationships/customXml" Target="../ink/ink638.xml"/><Relationship Id="rId372" Type="http://schemas.openxmlformats.org/officeDocument/2006/relationships/image" Target="../media/image694.png"/><Relationship Id="rId677" Type="http://schemas.openxmlformats.org/officeDocument/2006/relationships/customXml" Target="../ink/ink894.xml"/><Relationship Id="rId800" Type="http://schemas.openxmlformats.org/officeDocument/2006/relationships/image" Target="../media/image908.png"/><Relationship Id="rId232" Type="http://schemas.openxmlformats.org/officeDocument/2006/relationships/image" Target="../media/image624.png"/><Relationship Id="rId884" Type="http://schemas.openxmlformats.org/officeDocument/2006/relationships/image" Target="../media/image950.png"/><Relationship Id="rId27" Type="http://schemas.openxmlformats.org/officeDocument/2006/relationships/customXml" Target="../ink/ink568.xml"/><Relationship Id="rId537" Type="http://schemas.openxmlformats.org/officeDocument/2006/relationships/customXml" Target="../ink/ink824.xml"/><Relationship Id="rId744" Type="http://schemas.openxmlformats.org/officeDocument/2006/relationships/image" Target="../media/image880.png"/><Relationship Id="rId951" Type="http://schemas.openxmlformats.org/officeDocument/2006/relationships/image" Target="../media/image983.png"/><Relationship Id="rId80" Type="http://schemas.openxmlformats.org/officeDocument/2006/relationships/image" Target="../media/image549.png"/><Relationship Id="rId176" Type="http://schemas.openxmlformats.org/officeDocument/2006/relationships/image" Target="../media/image596.png"/><Relationship Id="rId383" Type="http://schemas.openxmlformats.org/officeDocument/2006/relationships/customXml" Target="../ink/ink747.xml"/><Relationship Id="rId590" Type="http://schemas.openxmlformats.org/officeDocument/2006/relationships/image" Target="../media/image803.png"/><Relationship Id="rId604" Type="http://schemas.openxmlformats.org/officeDocument/2006/relationships/image" Target="../media/image810.png"/><Relationship Id="rId811" Type="http://schemas.openxmlformats.org/officeDocument/2006/relationships/customXml" Target="../ink/ink961.xml"/><Relationship Id="rId243" Type="http://schemas.openxmlformats.org/officeDocument/2006/relationships/customXml" Target="../ink/ink677.xml"/><Relationship Id="rId450" Type="http://schemas.openxmlformats.org/officeDocument/2006/relationships/image" Target="../media/image733.png"/><Relationship Id="rId688" Type="http://schemas.openxmlformats.org/officeDocument/2006/relationships/image" Target="../media/image852.png"/><Relationship Id="rId895" Type="http://schemas.openxmlformats.org/officeDocument/2006/relationships/customXml" Target="../ink/ink1003.xml"/><Relationship Id="rId909" Type="http://schemas.openxmlformats.org/officeDocument/2006/relationships/customXml" Target="../ink/ink1010.xml"/><Relationship Id="rId38" Type="http://schemas.openxmlformats.org/officeDocument/2006/relationships/image" Target="../media/image5280.png"/><Relationship Id="rId103" Type="http://schemas.openxmlformats.org/officeDocument/2006/relationships/customXml" Target="../ink/ink606.xml"/><Relationship Id="rId310" Type="http://schemas.openxmlformats.org/officeDocument/2006/relationships/image" Target="../media/image663.png"/><Relationship Id="rId548" Type="http://schemas.openxmlformats.org/officeDocument/2006/relationships/image" Target="../media/image782.png"/><Relationship Id="rId755" Type="http://schemas.openxmlformats.org/officeDocument/2006/relationships/customXml" Target="../ink/ink933.xml"/><Relationship Id="rId962" Type="http://schemas.openxmlformats.org/officeDocument/2006/relationships/customXml" Target="../ink/ink1037.xml"/><Relationship Id="rId91" Type="http://schemas.openxmlformats.org/officeDocument/2006/relationships/customXml" Target="../ink/ink600.xml"/><Relationship Id="rId187" Type="http://schemas.openxmlformats.org/officeDocument/2006/relationships/customXml" Target="../ink/ink649.xml"/><Relationship Id="rId394" Type="http://schemas.openxmlformats.org/officeDocument/2006/relationships/image" Target="../media/image705.png"/><Relationship Id="rId408" Type="http://schemas.openxmlformats.org/officeDocument/2006/relationships/image" Target="../media/image712.png"/><Relationship Id="rId615" Type="http://schemas.openxmlformats.org/officeDocument/2006/relationships/customXml" Target="../ink/ink863.xml"/><Relationship Id="rId822" Type="http://schemas.openxmlformats.org/officeDocument/2006/relationships/image" Target="../media/image919.png"/><Relationship Id="rId254" Type="http://schemas.openxmlformats.org/officeDocument/2006/relationships/image" Target="../media/image635.png"/><Relationship Id="rId699" Type="http://schemas.openxmlformats.org/officeDocument/2006/relationships/customXml" Target="../ink/ink905.xml"/><Relationship Id="rId49" Type="http://schemas.openxmlformats.org/officeDocument/2006/relationships/customXml" Target="../ink/ink579.xml"/><Relationship Id="rId114" Type="http://schemas.openxmlformats.org/officeDocument/2006/relationships/customXml" Target="../ink/ink612.xml"/><Relationship Id="rId461" Type="http://schemas.openxmlformats.org/officeDocument/2006/relationships/customXml" Target="../ink/ink786.xml"/><Relationship Id="rId559" Type="http://schemas.openxmlformats.org/officeDocument/2006/relationships/customXml" Target="../ink/ink835.xml"/><Relationship Id="rId766" Type="http://schemas.openxmlformats.org/officeDocument/2006/relationships/image" Target="../media/image891.png"/><Relationship Id="rId198" Type="http://schemas.openxmlformats.org/officeDocument/2006/relationships/image" Target="../media/image607.png"/><Relationship Id="rId321" Type="http://schemas.openxmlformats.org/officeDocument/2006/relationships/customXml" Target="../ink/ink716.xml"/><Relationship Id="rId419" Type="http://schemas.openxmlformats.org/officeDocument/2006/relationships/customXml" Target="../ink/ink765.xml"/><Relationship Id="rId626" Type="http://schemas.openxmlformats.org/officeDocument/2006/relationships/image" Target="../media/image821.png"/><Relationship Id="rId973" Type="http://schemas.openxmlformats.org/officeDocument/2006/relationships/image" Target="../media/image994.png"/><Relationship Id="rId833" Type="http://schemas.openxmlformats.org/officeDocument/2006/relationships/customXml" Target="../ink/ink972.xml"/><Relationship Id="rId265" Type="http://schemas.openxmlformats.org/officeDocument/2006/relationships/customXml" Target="../ink/ink688.xml"/><Relationship Id="rId472" Type="http://schemas.openxmlformats.org/officeDocument/2006/relationships/image" Target="../media/image744.png"/><Relationship Id="rId900" Type="http://schemas.openxmlformats.org/officeDocument/2006/relationships/image" Target="../media/image958.png"/><Relationship Id="rId125" Type="http://schemas.openxmlformats.org/officeDocument/2006/relationships/image" Target="../media/image571.png"/><Relationship Id="rId332" Type="http://schemas.openxmlformats.org/officeDocument/2006/relationships/image" Target="../media/image674.png"/><Relationship Id="rId777" Type="http://schemas.openxmlformats.org/officeDocument/2006/relationships/customXml" Target="../ink/ink944.xml"/><Relationship Id="rId984" Type="http://schemas.openxmlformats.org/officeDocument/2006/relationships/customXml" Target="../ink/ink1048.xml"/><Relationship Id="rId637" Type="http://schemas.openxmlformats.org/officeDocument/2006/relationships/customXml" Target="../ink/ink874.xml"/><Relationship Id="rId844" Type="http://schemas.openxmlformats.org/officeDocument/2006/relationships/image" Target="../media/image930.png"/><Relationship Id="rId276" Type="http://schemas.openxmlformats.org/officeDocument/2006/relationships/image" Target="../media/image646.png"/><Relationship Id="rId483" Type="http://schemas.openxmlformats.org/officeDocument/2006/relationships/customXml" Target="../ink/ink797.xml"/><Relationship Id="rId690" Type="http://schemas.openxmlformats.org/officeDocument/2006/relationships/image" Target="../media/image853.png"/><Relationship Id="rId704" Type="http://schemas.openxmlformats.org/officeDocument/2006/relationships/image" Target="../media/image860.png"/><Relationship Id="rId911" Type="http://schemas.openxmlformats.org/officeDocument/2006/relationships/customXml" Target="../ink/ink1011.xml"/><Relationship Id="rId40" Type="http://schemas.openxmlformats.org/officeDocument/2006/relationships/image" Target="../media/image5290.png"/><Relationship Id="rId136" Type="http://schemas.openxmlformats.org/officeDocument/2006/relationships/customXml" Target="../ink/ink623.xml"/><Relationship Id="rId343" Type="http://schemas.openxmlformats.org/officeDocument/2006/relationships/customXml" Target="../ink/ink727.xml"/><Relationship Id="rId550" Type="http://schemas.openxmlformats.org/officeDocument/2006/relationships/image" Target="../media/image783.png"/><Relationship Id="rId788" Type="http://schemas.openxmlformats.org/officeDocument/2006/relationships/image" Target="../media/image902.png"/><Relationship Id="rId995" Type="http://schemas.openxmlformats.org/officeDocument/2006/relationships/image" Target="../media/image1005.png"/><Relationship Id="rId203" Type="http://schemas.openxmlformats.org/officeDocument/2006/relationships/customXml" Target="../ink/ink657.xml"/><Relationship Id="rId648" Type="http://schemas.openxmlformats.org/officeDocument/2006/relationships/image" Target="../media/image832.png"/><Relationship Id="rId855" Type="http://schemas.openxmlformats.org/officeDocument/2006/relationships/customXml" Target="../ink/ink983.xml"/><Relationship Id="rId287" Type="http://schemas.openxmlformats.org/officeDocument/2006/relationships/customXml" Target="../ink/ink699.xml"/><Relationship Id="rId410" Type="http://schemas.openxmlformats.org/officeDocument/2006/relationships/image" Target="../media/image713.png"/><Relationship Id="rId494" Type="http://schemas.openxmlformats.org/officeDocument/2006/relationships/image" Target="../media/image755.png"/><Relationship Id="rId508" Type="http://schemas.openxmlformats.org/officeDocument/2006/relationships/image" Target="../media/image762.png"/><Relationship Id="rId715" Type="http://schemas.openxmlformats.org/officeDocument/2006/relationships/customXml" Target="../ink/ink913.xml"/><Relationship Id="rId922" Type="http://schemas.openxmlformats.org/officeDocument/2006/relationships/image" Target="../media/image969.png"/><Relationship Id="rId147" Type="http://schemas.openxmlformats.org/officeDocument/2006/relationships/image" Target="../media/image582.png"/><Relationship Id="rId354" Type="http://schemas.openxmlformats.org/officeDocument/2006/relationships/image" Target="../media/image685.png"/><Relationship Id="rId799" Type="http://schemas.openxmlformats.org/officeDocument/2006/relationships/customXml" Target="../ink/ink955.xml"/><Relationship Id="rId51" Type="http://schemas.openxmlformats.org/officeDocument/2006/relationships/customXml" Target="../ink/ink580.xml"/><Relationship Id="rId561" Type="http://schemas.openxmlformats.org/officeDocument/2006/relationships/customXml" Target="../ink/ink836.xml"/><Relationship Id="rId659" Type="http://schemas.openxmlformats.org/officeDocument/2006/relationships/customXml" Target="../ink/ink885.xml"/><Relationship Id="rId866" Type="http://schemas.openxmlformats.org/officeDocument/2006/relationships/image" Target="../media/image941.png"/><Relationship Id="rId214" Type="http://schemas.openxmlformats.org/officeDocument/2006/relationships/image" Target="../media/image615.png"/><Relationship Id="rId298" Type="http://schemas.openxmlformats.org/officeDocument/2006/relationships/image" Target="../media/image657.png"/><Relationship Id="rId421" Type="http://schemas.openxmlformats.org/officeDocument/2006/relationships/customXml" Target="../ink/ink766.xml"/><Relationship Id="rId519" Type="http://schemas.openxmlformats.org/officeDocument/2006/relationships/customXml" Target="../ink/ink815.xml"/><Relationship Id="rId158" Type="http://schemas.openxmlformats.org/officeDocument/2006/relationships/customXml" Target="../ink/ink634.xml"/><Relationship Id="rId726" Type="http://schemas.openxmlformats.org/officeDocument/2006/relationships/image" Target="../media/image871.png"/><Relationship Id="rId933" Type="http://schemas.openxmlformats.org/officeDocument/2006/relationships/customXml" Target="../ink/ink1022.xml"/><Relationship Id="rId62" Type="http://schemas.openxmlformats.org/officeDocument/2006/relationships/image" Target="../media/image540.png"/><Relationship Id="rId365" Type="http://schemas.openxmlformats.org/officeDocument/2006/relationships/customXml" Target="../ink/ink738.xml"/><Relationship Id="rId572" Type="http://schemas.openxmlformats.org/officeDocument/2006/relationships/image" Target="../media/image794.png"/><Relationship Id="rId225" Type="http://schemas.openxmlformats.org/officeDocument/2006/relationships/customXml" Target="../ink/ink668.xml"/><Relationship Id="rId432" Type="http://schemas.openxmlformats.org/officeDocument/2006/relationships/image" Target="../media/image724.png"/><Relationship Id="rId877" Type="http://schemas.openxmlformats.org/officeDocument/2006/relationships/customXml" Target="../ink/ink994.xml"/><Relationship Id="rId737" Type="http://schemas.openxmlformats.org/officeDocument/2006/relationships/customXml" Target="../ink/ink924.xml"/><Relationship Id="rId944" Type="http://schemas.openxmlformats.org/officeDocument/2006/relationships/customXml" Target="../ink/ink1028.xml"/><Relationship Id="rId73" Type="http://schemas.openxmlformats.org/officeDocument/2006/relationships/customXml" Target="../ink/ink591.xml"/><Relationship Id="rId169" Type="http://schemas.openxmlformats.org/officeDocument/2006/relationships/customXml" Target="../ink/ink640.xml"/><Relationship Id="rId376" Type="http://schemas.openxmlformats.org/officeDocument/2006/relationships/image" Target="../media/image696.png"/><Relationship Id="rId583" Type="http://schemas.openxmlformats.org/officeDocument/2006/relationships/customXml" Target="../ink/ink847.xml"/><Relationship Id="rId790" Type="http://schemas.openxmlformats.org/officeDocument/2006/relationships/image" Target="../media/image903.png"/><Relationship Id="rId804" Type="http://schemas.openxmlformats.org/officeDocument/2006/relationships/image" Target="../media/image910.png"/><Relationship Id="rId4" Type="http://schemas.openxmlformats.org/officeDocument/2006/relationships/image" Target="../media/image5120.png"/><Relationship Id="rId236" Type="http://schemas.openxmlformats.org/officeDocument/2006/relationships/image" Target="../media/image626.png"/><Relationship Id="rId443" Type="http://schemas.openxmlformats.org/officeDocument/2006/relationships/customXml" Target="../ink/ink777.xml"/><Relationship Id="rId650" Type="http://schemas.openxmlformats.org/officeDocument/2006/relationships/image" Target="../media/image833.png"/><Relationship Id="rId888" Type="http://schemas.openxmlformats.org/officeDocument/2006/relationships/image" Target="../media/image952.png"/><Relationship Id="rId303" Type="http://schemas.openxmlformats.org/officeDocument/2006/relationships/customXml" Target="../ink/ink707.xml"/><Relationship Id="rId748" Type="http://schemas.openxmlformats.org/officeDocument/2006/relationships/image" Target="../media/image882.png"/><Relationship Id="rId955" Type="http://schemas.openxmlformats.org/officeDocument/2006/relationships/image" Target="../media/image985.png"/><Relationship Id="rId84" Type="http://schemas.openxmlformats.org/officeDocument/2006/relationships/image" Target="../media/image551.png"/><Relationship Id="rId387" Type="http://schemas.openxmlformats.org/officeDocument/2006/relationships/customXml" Target="../ink/ink749.xml"/><Relationship Id="rId510" Type="http://schemas.openxmlformats.org/officeDocument/2006/relationships/image" Target="../media/image763.png"/><Relationship Id="rId594" Type="http://schemas.openxmlformats.org/officeDocument/2006/relationships/image" Target="../media/image805.png"/><Relationship Id="rId608" Type="http://schemas.openxmlformats.org/officeDocument/2006/relationships/image" Target="../media/image812.png"/><Relationship Id="rId815" Type="http://schemas.openxmlformats.org/officeDocument/2006/relationships/customXml" Target="../ink/ink963.xml"/><Relationship Id="rId247" Type="http://schemas.openxmlformats.org/officeDocument/2006/relationships/customXml" Target="../ink/ink679.xml"/><Relationship Id="rId899" Type="http://schemas.openxmlformats.org/officeDocument/2006/relationships/customXml" Target="../ink/ink1005.xml"/><Relationship Id="rId107" Type="http://schemas.openxmlformats.org/officeDocument/2006/relationships/customXml" Target="../ink/ink608.xml"/><Relationship Id="rId454" Type="http://schemas.openxmlformats.org/officeDocument/2006/relationships/image" Target="../media/image735.png"/><Relationship Id="rId661" Type="http://schemas.openxmlformats.org/officeDocument/2006/relationships/customXml" Target="../ink/ink886.xml"/><Relationship Id="rId759" Type="http://schemas.openxmlformats.org/officeDocument/2006/relationships/customXml" Target="../ink/ink935.xml"/><Relationship Id="rId966" Type="http://schemas.openxmlformats.org/officeDocument/2006/relationships/customXml" Target="../ink/ink1039.xml"/><Relationship Id="rId11" Type="http://schemas.openxmlformats.org/officeDocument/2006/relationships/customXml" Target="../ink/ink560.xml"/><Relationship Id="rId314" Type="http://schemas.openxmlformats.org/officeDocument/2006/relationships/image" Target="../media/image665.png"/><Relationship Id="rId398" Type="http://schemas.openxmlformats.org/officeDocument/2006/relationships/image" Target="../media/image707.png"/><Relationship Id="rId521" Type="http://schemas.openxmlformats.org/officeDocument/2006/relationships/customXml" Target="../ink/ink816.xml"/><Relationship Id="rId619" Type="http://schemas.openxmlformats.org/officeDocument/2006/relationships/customXml" Target="../ink/ink865.xml"/><Relationship Id="rId95" Type="http://schemas.openxmlformats.org/officeDocument/2006/relationships/customXml" Target="../ink/ink602.xml"/><Relationship Id="rId160" Type="http://schemas.openxmlformats.org/officeDocument/2006/relationships/image" Target="../media/image588.png"/><Relationship Id="rId826" Type="http://schemas.openxmlformats.org/officeDocument/2006/relationships/image" Target="../media/image921.png"/><Relationship Id="rId258" Type="http://schemas.openxmlformats.org/officeDocument/2006/relationships/image" Target="../media/image637.png"/><Relationship Id="rId465" Type="http://schemas.openxmlformats.org/officeDocument/2006/relationships/customXml" Target="../ink/ink788.xml"/><Relationship Id="rId672" Type="http://schemas.openxmlformats.org/officeDocument/2006/relationships/image" Target="../media/image844.png"/><Relationship Id="rId22" Type="http://schemas.openxmlformats.org/officeDocument/2006/relationships/image" Target="../media/image5200.png"/><Relationship Id="rId118" Type="http://schemas.openxmlformats.org/officeDocument/2006/relationships/customXml" Target="../ink/ink614.xml"/><Relationship Id="rId325" Type="http://schemas.openxmlformats.org/officeDocument/2006/relationships/customXml" Target="../ink/ink718.xml"/><Relationship Id="rId532" Type="http://schemas.openxmlformats.org/officeDocument/2006/relationships/image" Target="../media/image774.png"/><Relationship Id="rId977" Type="http://schemas.openxmlformats.org/officeDocument/2006/relationships/image" Target="../media/image996.png"/><Relationship Id="rId171" Type="http://schemas.openxmlformats.org/officeDocument/2006/relationships/customXml" Target="../ink/ink641.xml"/><Relationship Id="rId837" Type="http://schemas.openxmlformats.org/officeDocument/2006/relationships/customXml" Target="../ink/ink974.xml"/><Relationship Id="rId269" Type="http://schemas.openxmlformats.org/officeDocument/2006/relationships/customXml" Target="../ink/ink690.xml"/><Relationship Id="rId476" Type="http://schemas.openxmlformats.org/officeDocument/2006/relationships/image" Target="../media/image746.png"/><Relationship Id="rId683" Type="http://schemas.openxmlformats.org/officeDocument/2006/relationships/customXml" Target="../ink/ink897.xml"/><Relationship Id="rId890" Type="http://schemas.openxmlformats.org/officeDocument/2006/relationships/image" Target="../media/image953.png"/><Relationship Id="rId904" Type="http://schemas.openxmlformats.org/officeDocument/2006/relationships/image" Target="../media/image960.png"/><Relationship Id="rId33" Type="http://schemas.openxmlformats.org/officeDocument/2006/relationships/customXml" Target="../ink/ink571.xml"/><Relationship Id="rId129" Type="http://schemas.openxmlformats.org/officeDocument/2006/relationships/image" Target="../media/image573.png"/><Relationship Id="rId336" Type="http://schemas.openxmlformats.org/officeDocument/2006/relationships/image" Target="../media/image676.png"/><Relationship Id="rId543" Type="http://schemas.openxmlformats.org/officeDocument/2006/relationships/customXml" Target="../ink/ink827.xml"/><Relationship Id="rId988" Type="http://schemas.openxmlformats.org/officeDocument/2006/relationships/customXml" Target="../ink/ink1050.xml"/><Relationship Id="rId182" Type="http://schemas.openxmlformats.org/officeDocument/2006/relationships/image" Target="../media/image599.png"/><Relationship Id="rId403" Type="http://schemas.openxmlformats.org/officeDocument/2006/relationships/customXml" Target="../ink/ink757.xml"/><Relationship Id="rId750" Type="http://schemas.openxmlformats.org/officeDocument/2006/relationships/image" Target="../media/image883.png"/><Relationship Id="rId848" Type="http://schemas.openxmlformats.org/officeDocument/2006/relationships/image" Target="../media/image932.png"/><Relationship Id="rId487" Type="http://schemas.openxmlformats.org/officeDocument/2006/relationships/customXml" Target="../ink/ink799.xml"/><Relationship Id="rId610" Type="http://schemas.openxmlformats.org/officeDocument/2006/relationships/image" Target="../media/image813.png"/><Relationship Id="rId694" Type="http://schemas.openxmlformats.org/officeDocument/2006/relationships/image" Target="../media/image855.png"/><Relationship Id="rId708" Type="http://schemas.openxmlformats.org/officeDocument/2006/relationships/image" Target="../media/image862.png"/><Relationship Id="rId915" Type="http://schemas.openxmlformats.org/officeDocument/2006/relationships/customXml" Target="../ink/ink1013.xml"/><Relationship Id="rId347" Type="http://schemas.openxmlformats.org/officeDocument/2006/relationships/customXml" Target="../ink/ink729.xml"/><Relationship Id="rId44" Type="http://schemas.openxmlformats.org/officeDocument/2006/relationships/image" Target="../media/image5310.png"/><Relationship Id="rId554" Type="http://schemas.openxmlformats.org/officeDocument/2006/relationships/image" Target="../media/image785.png"/><Relationship Id="rId761" Type="http://schemas.openxmlformats.org/officeDocument/2006/relationships/customXml" Target="../ink/ink936.xml"/><Relationship Id="rId859" Type="http://schemas.openxmlformats.org/officeDocument/2006/relationships/customXml" Target="../ink/ink985.xml"/><Relationship Id="rId193" Type="http://schemas.openxmlformats.org/officeDocument/2006/relationships/customXml" Target="../ink/ink652.xml"/><Relationship Id="rId207" Type="http://schemas.openxmlformats.org/officeDocument/2006/relationships/customXml" Target="../ink/ink659.xml"/><Relationship Id="rId414" Type="http://schemas.openxmlformats.org/officeDocument/2006/relationships/image" Target="../media/image715.png"/><Relationship Id="rId498" Type="http://schemas.openxmlformats.org/officeDocument/2006/relationships/image" Target="../media/image757.png"/><Relationship Id="rId621" Type="http://schemas.openxmlformats.org/officeDocument/2006/relationships/customXml" Target="../ink/ink866.xml"/><Relationship Id="rId260" Type="http://schemas.openxmlformats.org/officeDocument/2006/relationships/image" Target="../media/image638.png"/><Relationship Id="rId719" Type="http://schemas.openxmlformats.org/officeDocument/2006/relationships/customXml" Target="../ink/ink915.xml"/><Relationship Id="rId926" Type="http://schemas.openxmlformats.org/officeDocument/2006/relationships/image" Target="../media/image971.png"/><Relationship Id="rId55" Type="http://schemas.openxmlformats.org/officeDocument/2006/relationships/customXml" Target="../ink/ink582.xml"/><Relationship Id="rId120" Type="http://schemas.openxmlformats.org/officeDocument/2006/relationships/customXml" Target="../ink/ink615.xml"/><Relationship Id="rId358" Type="http://schemas.openxmlformats.org/officeDocument/2006/relationships/image" Target="../media/image687.png"/><Relationship Id="rId565" Type="http://schemas.openxmlformats.org/officeDocument/2006/relationships/customXml" Target="../ink/ink838.xml"/><Relationship Id="rId772" Type="http://schemas.openxmlformats.org/officeDocument/2006/relationships/image" Target="../media/image894.png"/><Relationship Id="rId218" Type="http://schemas.openxmlformats.org/officeDocument/2006/relationships/image" Target="../media/image617.png"/><Relationship Id="rId425" Type="http://schemas.openxmlformats.org/officeDocument/2006/relationships/customXml" Target="../ink/ink768.xml"/><Relationship Id="rId632" Type="http://schemas.openxmlformats.org/officeDocument/2006/relationships/image" Target="../media/image824.png"/><Relationship Id="rId271" Type="http://schemas.openxmlformats.org/officeDocument/2006/relationships/customXml" Target="../ink/ink691.xml"/><Relationship Id="rId937" Type="http://schemas.openxmlformats.org/officeDocument/2006/relationships/image" Target="../media/image976.png"/><Relationship Id="rId66" Type="http://schemas.openxmlformats.org/officeDocument/2006/relationships/image" Target="../media/image542.png"/><Relationship Id="rId131" Type="http://schemas.openxmlformats.org/officeDocument/2006/relationships/image" Target="../media/image574.png"/><Relationship Id="rId369" Type="http://schemas.openxmlformats.org/officeDocument/2006/relationships/customXml" Target="../ink/ink740.xml"/><Relationship Id="rId576" Type="http://schemas.openxmlformats.org/officeDocument/2006/relationships/image" Target="../media/image796.png"/><Relationship Id="rId783" Type="http://schemas.openxmlformats.org/officeDocument/2006/relationships/customXml" Target="../ink/ink947.xml"/><Relationship Id="rId990" Type="http://schemas.openxmlformats.org/officeDocument/2006/relationships/customXml" Target="../ink/ink1051.xml"/><Relationship Id="rId229" Type="http://schemas.openxmlformats.org/officeDocument/2006/relationships/customXml" Target="../ink/ink670.xml"/><Relationship Id="rId436" Type="http://schemas.openxmlformats.org/officeDocument/2006/relationships/image" Target="../media/image726.png"/><Relationship Id="rId643" Type="http://schemas.openxmlformats.org/officeDocument/2006/relationships/customXml" Target="../ink/ink877.xml"/><Relationship Id="rId850" Type="http://schemas.openxmlformats.org/officeDocument/2006/relationships/image" Target="../media/image933.png"/><Relationship Id="rId948" Type="http://schemas.openxmlformats.org/officeDocument/2006/relationships/customXml" Target="../ink/ink1030.xml"/><Relationship Id="rId77" Type="http://schemas.openxmlformats.org/officeDocument/2006/relationships/customXml" Target="../ink/ink593.xml"/><Relationship Id="rId282" Type="http://schemas.openxmlformats.org/officeDocument/2006/relationships/image" Target="../media/image649.png"/><Relationship Id="rId503" Type="http://schemas.openxmlformats.org/officeDocument/2006/relationships/customXml" Target="../ink/ink807.xml"/><Relationship Id="rId587" Type="http://schemas.openxmlformats.org/officeDocument/2006/relationships/customXml" Target="../ink/ink849.xml"/><Relationship Id="rId710" Type="http://schemas.openxmlformats.org/officeDocument/2006/relationships/image" Target="../media/image863.png"/><Relationship Id="rId808" Type="http://schemas.openxmlformats.org/officeDocument/2006/relationships/image" Target="../media/image912.png"/><Relationship Id="rId8" Type="http://schemas.openxmlformats.org/officeDocument/2006/relationships/image" Target="../media/image5140.png"/><Relationship Id="rId142" Type="http://schemas.openxmlformats.org/officeDocument/2006/relationships/customXml" Target="../ink/ink626.xml"/><Relationship Id="rId447" Type="http://schemas.openxmlformats.org/officeDocument/2006/relationships/customXml" Target="../ink/ink779.xml"/><Relationship Id="rId794" Type="http://schemas.openxmlformats.org/officeDocument/2006/relationships/image" Target="../media/image905.png"/><Relationship Id="rId654" Type="http://schemas.openxmlformats.org/officeDocument/2006/relationships/image" Target="../media/image835.png"/><Relationship Id="rId861" Type="http://schemas.openxmlformats.org/officeDocument/2006/relationships/customXml" Target="../ink/ink986.xml"/><Relationship Id="rId959" Type="http://schemas.openxmlformats.org/officeDocument/2006/relationships/image" Target="../media/image987.png"/><Relationship Id="rId293" Type="http://schemas.openxmlformats.org/officeDocument/2006/relationships/customXml" Target="../ink/ink702.xml"/><Relationship Id="rId307" Type="http://schemas.openxmlformats.org/officeDocument/2006/relationships/customXml" Target="../ink/ink709.xml"/><Relationship Id="rId514" Type="http://schemas.openxmlformats.org/officeDocument/2006/relationships/image" Target="../media/image765.png"/><Relationship Id="rId721" Type="http://schemas.openxmlformats.org/officeDocument/2006/relationships/customXml" Target="../ink/ink916.xml"/><Relationship Id="rId88" Type="http://schemas.openxmlformats.org/officeDocument/2006/relationships/image" Target="../media/image553.png"/><Relationship Id="rId153" Type="http://schemas.openxmlformats.org/officeDocument/2006/relationships/image" Target="../media/image585.png"/><Relationship Id="rId360" Type="http://schemas.openxmlformats.org/officeDocument/2006/relationships/image" Target="../media/image688.png"/><Relationship Id="rId598" Type="http://schemas.openxmlformats.org/officeDocument/2006/relationships/image" Target="../media/image807.png"/><Relationship Id="rId819" Type="http://schemas.openxmlformats.org/officeDocument/2006/relationships/customXml" Target="../ink/ink965.xml"/><Relationship Id="rId220" Type="http://schemas.openxmlformats.org/officeDocument/2006/relationships/image" Target="../media/image618.png"/><Relationship Id="rId458" Type="http://schemas.openxmlformats.org/officeDocument/2006/relationships/image" Target="../media/image737.png"/><Relationship Id="rId665" Type="http://schemas.openxmlformats.org/officeDocument/2006/relationships/customXml" Target="../ink/ink888.xml"/><Relationship Id="rId872" Type="http://schemas.openxmlformats.org/officeDocument/2006/relationships/image" Target="../media/image944.png"/><Relationship Id="rId15" Type="http://schemas.openxmlformats.org/officeDocument/2006/relationships/customXml" Target="../ink/ink562.xml"/><Relationship Id="rId318" Type="http://schemas.openxmlformats.org/officeDocument/2006/relationships/image" Target="../media/image667.png"/><Relationship Id="rId525" Type="http://schemas.openxmlformats.org/officeDocument/2006/relationships/customXml" Target="../ink/ink818.xml"/><Relationship Id="rId732" Type="http://schemas.openxmlformats.org/officeDocument/2006/relationships/image" Target="../media/image874.png"/><Relationship Id="rId99" Type="http://schemas.openxmlformats.org/officeDocument/2006/relationships/customXml" Target="../ink/ink604.xml"/><Relationship Id="rId164" Type="http://schemas.openxmlformats.org/officeDocument/2006/relationships/image" Target="../media/image590.png"/><Relationship Id="rId371" Type="http://schemas.openxmlformats.org/officeDocument/2006/relationships/customXml" Target="../ink/ink741.xml"/><Relationship Id="rId469" Type="http://schemas.openxmlformats.org/officeDocument/2006/relationships/customXml" Target="../ink/ink790.xml"/><Relationship Id="rId676" Type="http://schemas.openxmlformats.org/officeDocument/2006/relationships/image" Target="../media/image846.png"/><Relationship Id="rId883" Type="http://schemas.openxmlformats.org/officeDocument/2006/relationships/customXml" Target="../ink/ink997.xml"/><Relationship Id="rId26" Type="http://schemas.openxmlformats.org/officeDocument/2006/relationships/image" Target="../media/image5220.png"/><Relationship Id="rId231" Type="http://schemas.openxmlformats.org/officeDocument/2006/relationships/customXml" Target="../ink/ink671.xml"/><Relationship Id="rId329" Type="http://schemas.openxmlformats.org/officeDocument/2006/relationships/customXml" Target="../ink/ink720.xml"/><Relationship Id="rId536" Type="http://schemas.openxmlformats.org/officeDocument/2006/relationships/image" Target="../media/image776.png"/><Relationship Id="rId175" Type="http://schemas.openxmlformats.org/officeDocument/2006/relationships/customXml" Target="../ink/ink643.xml"/><Relationship Id="rId743" Type="http://schemas.openxmlformats.org/officeDocument/2006/relationships/customXml" Target="../ink/ink927.xml"/><Relationship Id="rId950" Type="http://schemas.openxmlformats.org/officeDocument/2006/relationships/customXml" Target="../ink/ink1031.xml"/><Relationship Id="rId382" Type="http://schemas.openxmlformats.org/officeDocument/2006/relationships/image" Target="../media/image699.png"/><Relationship Id="rId603" Type="http://schemas.openxmlformats.org/officeDocument/2006/relationships/customXml" Target="../ink/ink857.xml"/><Relationship Id="rId687" Type="http://schemas.openxmlformats.org/officeDocument/2006/relationships/customXml" Target="../ink/ink899.xml"/><Relationship Id="rId810" Type="http://schemas.openxmlformats.org/officeDocument/2006/relationships/image" Target="../media/image913.png"/><Relationship Id="rId908" Type="http://schemas.openxmlformats.org/officeDocument/2006/relationships/image" Target="../media/image962.png"/><Relationship Id="rId242" Type="http://schemas.openxmlformats.org/officeDocument/2006/relationships/image" Target="../media/image629.png"/><Relationship Id="rId894" Type="http://schemas.openxmlformats.org/officeDocument/2006/relationships/image" Target="../media/image955.png"/><Relationship Id="rId37" Type="http://schemas.openxmlformats.org/officeDocument/2006/relationships/customXml" Target="../ink/ink573.xml"/><Relationship Id="rId102" Type="http://schemas.openxmlformats.org/officeDocument/2006/relationships/image" Target="../media/image560.png"/><Relationship Id="rId547" Type="http://schemas.openxmlformats.org/officeDocument/2006/relationships/customXml" Target="../ink/ink829.xml"/><Relationship Id="rId754" Type="http://schemas.openxmlformats.org/officeDocument/2006/relationships/image" Target="../media/image885.png"/><Relationship Id="rId961" Type="http://schemas.openxmlformats.org/officeDocument/2006/relationships/image" Target="../media/image988.png"/><Relationship Id="rId90" Type="http://schemas.openxmlformats.org/officeDocument/2006/relationships/image" Target="../media/image554.png"/><Relationship Id="rId186" Type="http://schemas.openxmlformats.org/officeDocument/2006/relationships/image" Target="../media/image601.png"/><Relationship Id="rId393" Type="http://schemas.openxmlformats.org/officeDocument/2006/relationships/customXml" Target="../ink/ink752.xml"/><Relationship Id="rId407" Type="http://schemas.openxmlformats.org/officeDocument/2006/relationships/customXml" Target="../ink/ink759.xml"/><Relationship Id="rId614" Type="http://schemas.openxmlformats.org/officeDocument/2006/relationships/image" Target="../media/image815.png"/><Relationship Id="rId821" Type="http://schemas.openxmlformats.org/officeDocument/2006/relationships/customXml" Target="../ink/ink966.xml"/><Relationship Id="rId253" Type="http://schemas.openxmlformats.org/officeDocument/2006/relationships/customXml" Target="../ink/ink682.xml"/><Relationship Id="rId460" Type="http://schemas.openxmlformats.org/officeDocument/2006/relationships/image" Target="../media/image738.png"/><Relationship Id="rId698" Type="http://schemas.openxmlformats.org/officeDocument/2006/relationships/image" Target="../media/image857.png"/><Relationship Id="rId919" Type="http://schemas.openxmlformats.org/officeDocument/2006/relationships/customXml" Target="../ink/ink1015.xml"/><Relationship Id="rId48" Type="http://schemas.openxmlformats.org/officeDocument/2006/relationships/image" Target="../media/image5330.png"/><Relationship Id="rId113" Type="http://schemas.openxmlformats.org/officeDocument/2006/relationships/image" Target="../media/image565.png"/><Relationship Id="rId320" Type="http://schemas.openxmlformats.org/officeDocument/2006/relationships/image" Target="../media/image668.png"/><Relationship Id="rId558" Type="http://schemas.openxmlformats.org/officeDocument/2006/relationships/image" Target="../media/image787.png"/><Relationship Id="rId765" Type="http://schemas.openxmlformats.org/officeDocument/2006/relationships/customXml" Target="../ink/ink938.xml"/><Relationship Id="rId972" Type="http://schemas.openxmlformats.org/officeDocument/2006/relationships/customXml" Target="../ink/ink1042.xml"/><Relationship Id="rId197" Type="http://schemas.openxmlformats.org/officeDocument/2006/relationships/customXml" Target="../ink/ink654.xml"/><Relationship Id="rId418" Type="http://schemas.openxmlformats.org/officeDocument/2006/relationships/image" Target="../media/image717.png"/><Relationship Id="rId625" Type="http://schemas.openxmlformats.org/officeDocument/2006/relationships/customXml" Target="../ink/ink868.xml"/><Relationship Id="rId832" Type="http://schemas.openxmlformats.org/officeDocument/2006/relationships/image" Target="../media/image924.png"/><Relationship Id="rId264" Type="http://schemas.openxmlformats.org/officeDocument/2006/relationships/image" Target="../media/image640.png"/><Relationship Id="rId471" Type="http://schemas.openxmlformats.org/officeDocument/2006/relationships/customXml" Target="../ink/ink791.xml"/><Relationship Id="rId59" Type="http://schemas.openxmlformats.org/officeDocument/2006/relationships/customXml" Target="../ink/ink584.xml"/><Relationship Id="rId124" Type="http://schemas.openxmlformats.org/officeDocument/2006/relationships/customXml" Target="../ink/ink617.xml"/><Relationship Id="rId569" Type="http://schemas.openxmlformats.org/officeDocument/2006/relationships/customXml" Target="../ink/ink840.xml"/><Relationship Id="rId776" Type="http://schemas.openxmlformats.org/officeDocument/2006/relationships/image" Target="../media/image896.png"/><Relationship Id="rId983" Type="http://schemas.openxmlformats.org/officeDocument/2006/relationships/image" Target="../media/image999.png"/><Relationship Id="rId331" Type="http://schemas.openxmlformats.org/officeDocument/2006/relationships/customXml" Target="../ink/ink721.xml"/><Relationship Id="rId429" Type="http://schemas.openxmlformats.org/officeDocument/2006/relationships/customXml" Target="../ink/ink770.xml"/><Relationship Id="rId636" Type="http://schemas.openxmlformats.org/officeDocument/2006/relationships/image" Target="../media/image826.png"/><Relationship Id="rId843" Type="http://schemas.openxmlformats.org/officeDocument/2006/relationships/customXml" Target="../ink/ink977.xml"/><Relationship Id="rId275" Type="http://schemas.openxmlformats.org/officeDocument/2006/relationships/customXml" Target="../ink/ink693.xml"/><Relationship Id="rId482" Type="http://schemas.openxmlformats.org/officeDocument/2006/relationships/image" Target="../media/image749.png"/><Relationship Id="rId703" Type="http://schemas.openxmlformats.org/officeDocument/2006/relationships/customXml" Target="../ink/ink907.xml"/><Relationship Id="rId910" Type="http://schemas.openxmlformats.org/officeDocument/2006/relationships/image" Target="../media/image963.png"/><Relationship Id="rId135" Type="http://schemas.openxmlformats.org/officeDocument/2006/relationships/image" Target="../media/image576.png"/><Relationship Id="rId342" Type="http://schemas.openxmlformats.org/officeDocument/2006/relationships/image" Target="../media/image679.png"/><Relationship Id="rId787" Type="http://schemas.openxmlformats.org/officeDocument/2006/relationships/customXml" Target="../ink/ink949.xml"/><Relationship Id="rId994" Type="http://schemas.openxmlformats.org/officeDocument/2006/relationships/customXml" Target="../ink/ink1053.xml"/><Relationship Id="rId202" Type="http://schemas.openxmlformats.org/officeDocument/2006/relationships/image" Target="../media/image609.png"/><Relationship Id="rId647" Type="http://schemas.openxmlformats.org/officeDocument/2006/relationships/customXml" Target="../ink/ink879.xml"/><Relationship Id="rId854" Type="http://schemas.openxmlformats.org/officeDocument/2006/relationships/image" Target="../media/image935.png"/><Relationship Id="rId286" Type="http://schemas.openxmlformats.org/officeDocument/2006/relationships/image" Target="../media/image651.png"/><Relationship Id="rId493" Type="http://schemas.openxmlformats.org/officeDocument/2006/relationships/customXml" Target="../ink/ink802.xml"/><Relationship Id="rId507" Type="http://schemas.openxmlformats.org/officeDocument/2006/relationships/customXml" Target="../ink/ink809.xml"/><Relationship Id="rId714" Type="http://schemas.openxmlformats.org/officeDocument/2006/relationships/image" Target="../media/image865.png"/><Relationship Id="rId921" Type="http://schemas.openxmlformats.org/officeDocument/2006/relationships/customXml" Target="../ink/ink1016.xml"/><Relationship Id="rId50" Type="http://schemas.openxmlformats.org/officeDocument/2006/relationships/image" Target="../media/image5340.png"/><Relationship Id="rId146" Type="http://schemas.openxmlformats.org/officeDocument/2006/relationships/customXml" Target="../ink/ink628.xml"/><Relationship Id="rId353" Type="http://schemas.openxmlformats.org/officeDocument/2006/relationships/customXml" Target="../ink/ink732.xml"/><Relationship Id="rId560" Type="http://schemas.openxmlformats.org/officeDocument/2006/relationships/image" Target="../media/image788.png"/><Relationship Id="rId798" Type="http://schemas.openxmlformats.org/officeDocument/2006/relationships/image" Target="../media/image907.png"/><Relationship Id="rId213" Type="http://schemas.openxmlformats.org/officeDocument/2006/relationships/customXml" Target="../ink/ink662.xml"/><Relationship Id="rId420" Type="http://schemas.openxmlformats.org/officeDocument/2006/relationships/image" Target="../media/image718.png"/><Relationship Id="rId658" Type="http://schemas.openxmlformats.org/officeDocument/2006/relationships/image" Target="../media/image837.png"/><Relationship Id="rId865" Type="http://schemas.openxmlformats.org/officeDocument/2006/relationships/customXml" Target="../ink/ink988.xml"/><Relationship Id="rId297" Type="http://schemas.openxmlformats.org/officeDocument/2006/relationships/customXml" Target="../ink/ink704.xml"/><Relationship Id="rId518" Type="http://schemas.openxmlformats.org/officeDocument/2006/relationships/image" Target="../media/image767.png"/><Relationship Id="rId725" Type="http://schemas.openxmlformats.org/officeDocument/2006/relationships/customXml" Target="../ink/ink918.xml"/><Relationship Id="rId932" Type="http://schemas.openxmlformats.org/officeDocument/2006/relationships/image" Target="../media/image974.png"/><Relationship Id="rId157" Type="http://schemas.openxmlformats.org/officeDocument/2006/relationships/image" Target="../media/image587.png"/><Relationship Id="rId364" Type="http://schemas.openxmlformats.org/officeDocument/2006/relationships/image" Target="../media/image690.png"/><Relationship Id="rId61" Type="http://schemas.openxmlformats.org/officeDocument/2006/relationships/customXml" Target="../ink/ink585.xml"/><Relationship Id="rId571" Type="http://schemas.openxmlformats.org/officeDocument/2006/relationships/customXml" Target="../ink/ink841.xml"/><Relationship Id="rId669" Type="http://schemas.openxmlformats.org/officeDocument/2006/relationships/customXml" Target="../ink/ink890.xml"/><Relationship Id="rId876" Type="http://schemas.openxmlformats.org/officeDocument/2006/relationships/image" Target="../media/image946.png"/><Relationship Id="rId19" Type="http://schemas.openxmlformats.org/officeDocument/2006/relationships/customXml" Target="../ink/ink564.xml"/><Relationship Id="rId224" Type="http://schemas.openxmlformats.org/officeDocument/2006/relationships/image" Target="../media/image620.png"/><Relationship Id="rId431" Type="http://schemas.openxmlformats.org/officeDocument/2006/relationships/customXml" Target="../ink/ink771.xml"/><Relationship Id="rId529" Type="http://schemas.openxmlformats.org/officeDocument/2006/relationships/customXml" Target="../ink/ink820.xml"/><Relationship Id="rId736" Type="http://schemas.openxmlformats.org/officeDocument/2006/relationships/image" Target="../media/image876.png"/><Relationship Id="rId168" Type="http://schemas.openxmlformats.org/officeDocument/2006/relationships/image" Target="../media/image592.png"/><Relationship Id="rId943" Type="http://schemas.openxmlformats.org/officeDocument/2006/relationships/image" Target="../media/image979.png"/><Relationship Id="rId72" Type="http://schemas.openxmlformats.org/officeDocument/2006/relationships/image" Target="../media/image545.png"/><Relationship Id="rId375" Type="http://schemas.openxmlformats.org/officeDocument/2006/relationships/customXml" Target="../ink/ink743.xml"/><Relationship Id="rId582" Type="http://schemas.openxmlformats.org/officeDocument/2006/relationships/image" Target="../media/image799.png"/><Relationship Id="rId803" Type="http://schemas.openxmlformats.org/officeDocument/2006/relationships/customXml" Target="../ink/ink957.xml"/></Relationships>
</file>

<file path=ppt/slides/_rels/slide8.xml.rels><?xml version="1.0" encoding="UTF-8" standalone="yes"?>
<Relationships xmlns="http://schemas.openxmlformats.org/package/2006/relationships"><Relationship Id="rId117" Type="http://schemas.openxmlformats.org/officeDocument/2006/relationships/image" Target="../media/image1061.png"/><Relationship Id="rId21" Type="http://schemas.openxmlformats.org/officeDocument/2006/relationships/image" Target="../media/image1013.png"/><Relationship Id="rId42" Type="http://schemas.openxmlformats.org/officeDocument/2006/relationships/customXml" Target="../ink/ink1073.xml"/><Relationship Id="rId63" Type="http://schemas.openxmlformats.org/officeDocument/2006/relationships/image" Target="../media/image1034.png"/><Relationship Id="rId84" Type="http://schemas.openxmlformats.org/officeDocument/2006/relationships/customXml" Target="../ink/ink1094.xml"/><Relationship Id="rId138" Type="http://schemas.openxmlformats.org/officeDocument/2006/relationships/customXml" Target="../ink/ink1121.xml"/><Relationship Id="rId159" Type="http://schemas.openxmlformats.org/officeDocument/2006/relationships/image" Target="../media/image1082.png"/><Relationship Id="rId170" Type="http://schemas.openxmlformats.org/officeDocument/2006/relationships/customXml" Target="../ink/ink1137.xml"/><Relationship Id="rId107" Type="http://schemas.openxmlformats.org/officeDocument/2006/relationships/image" Target="../media/image1056.png"/><Relationship Id="rId11" Type="http://schemas.openxmlformats.org/officeDocument/2006/relationships/customXml" Target="../ink/ink1057.xml"/><Relationship Id="rId32" Type="http://schemas.openxmlformats.org/officeDocument/2006/relationships/customXml" Target="../ink/ink1068.xml"/><Relationship Id="rId53" Type="http://schemas.openxmlformats.org/officeDocument/2006/relationships/image" Target="../media/image1029.png"/><Relationship Id="rId74" Type="http://schemas.openxmlformats.org/officeDocument/2006/relationships/customXml" Target="../ink/ink1089.xml"/><Relationship Id="rId128" Type="http://schemas.openxmlformats.org/officeDocument/2006/relationships/customXml" Target="../ink/ink1116.xml"/><Relationship Id="rId149" Type="http://schemas.openxmlformats.org/officeDocument/2006/relationships/image" Target="../media/image1077.png"/><Relationship Id="rId5" Type="http://schemas.openxmlformats.org/officeDocument/2006/relationships/customXml" Target="../ink/ink1054.xml"/><Relationship Id="rId95" Type="http://schemas.openxmlformats.org/officeDocument/2006/relationships/image" Target="../media/image1050.png"/><Relationship Id="rId160" Type="http://schemas.openxmlformats.org/officeDocument/2006/relationships/customXml" Target="../ink/ink1132.xml"/><Relationship Id="rId181" Type="http://schemas.openxmlformats.org/officeDocument/2006/relationships/image" Target="../media/image1093.png"/><Relationship Id="rId22" Type="http://schemas.openxmlformats.org/officeDocument/2006/relationships/customXml" Target="../ink/ink1063.xml"/><Relationship Id="rId43" Type="http://schemas.openxmlformats.org/officeDocument/2006/relationships/image" Target="../media/image1024.png"/><Relationship Id="rId64" Type="http://schemas.openxmlformats.org/officeDocument/2006/relationships/customXml" Target="../ink/ink1084.xml"/><Relationship Id="rId118" Type="http://schemas.openxmlformats.org/officeDocument/2006/relationships/customXml" Target="../ink/ink1111.xml"/><Relationship Id="rId139" Type="http://schemas.openxmlformats.org/officeDocument/2006/relationships/image" Target="../media/image1072.png"/><Relationship Id="rId85" Type="http://schemas.openxmlformats.org/officeDocument/2006/relationships/image" Target="../media/image1045.png"/><Relationship Id="rId150" Type="http://schemas.openxmlformats.org/officeDocument/2006/relationships/customXml" Target="../ink/ink1127.xml"/><Relationship Id="rId171" Type="http://schemas.openxmlformats.org/officeDocument/2006/relationships/image" Target="../media/image1088.png"/><Relationship Id="rId12" Type="http://schemas.openxmlformats.org/officeDocument/2006/relationships/image" Target="../media/image1009.png"/><Relationship Id="rId33" Type="http://schemas.openxmlformats.org/officeDocument/2006/relationships/image" Target="../media/image1019.png"/><Relationship Id="rId108" Type="http://schemas.openxmlformats.org/officeDocument/2006/relationships/customXml" Target="../ink/ink1106.xml"/><Relationship Id="rId129" Type="http://schemas.openxmlformats.org/officeDocument/2006/relationships/image" Target="../media/image1067.png"/><Relationship Id="rId54" Type="http://schemas.openxmlformats.org/officeDocument/2006/relationships/customXml" Target="../ink/ink1079.xml"/><Relationship Id="rId75" Type="http://schemas.openxmlformats.org/officeDocument/2006/relationships/image" Target="../media/image1040.png"/><Relationship Id="rId96" Type="http://schemas.openxmlformats.org/officeDocument/2006/relationships/customXml" Target="../ink/ink1100.xml"/><Relationship Id="rId140" Type="http://schemas.openxmlformats.org/officeDocument/2006/relationships/customXml" Target="../ink/ink1122.xml"/><Relationship Id="rId161" Type="http://schemas.openxmlformats.org/officeDocument/2006/relationships/image" Target="../media/image1083.png"/><Relationship Id="rId182" Type="http://schemas.openxmlformats.org/officeDocument/2006/relationships/customXml" Target="../ink/ink1143.xml"/><Relationship Id="rId6" Type="http://schemas.openxmlformats.org/officeDocument/2006/relationships/image" Target="../media/image1007.png"/><Relationship Id="rId23" Type="http://schemas.openxmlformats.org/officeDocument/2006/relationships/image" Target="../media/image1014.png"/><Relationship Id="rId119" Type="http://schemas.openxmlformats.org/officeDocument/2006/relationships/image" Target="../media/image1062.png"/><Relationship Id="rId44" Type="http://schemas.openxmlformats.org/officeDocument/2006/relationships/customXml" Target="../ink/ink1074.xml"/><Relationship Id="rId60" Type="http://schemas.openxmlformats.org/officeDocument/2006/relationships/customXml" Target="../ink/ink1082.xml"/><Relationship Id="rId65" Type="http://schemas.openxmlformats.org/officeDocument/2006/relationships/image" Target="../media/image1035.png"/><Relationship Id="rId81" Type="http://schemas.openxmlformats.org/officeDocument/2006/relationships/image" Target="../media/image1043.png"/><Relationship Id="rId86" Type="http://schemas.openxmlformats.org/officeDocument/2006/relationships/customXml" Target="../ink/ink1095.xml"/><Relationship Id="rId130" Type="http://schemas.openxmlformats.org/officeDocument/2006/relationships/customXml" Target="../ink/ink1117.xml"/><Relationship Id="rId135" Type="http://schemas.openxmlformats.org/officeDocument/2006/relationships/image" Target="../media/image1070.png"/><Relationship Id="rId151" Type="http://schemas.openxmlformats.org/officeDocument/2006/relationships/image" Target="../media/image1078.png"/><Relationship Id="rId156" Type="http://schemas.openxmlformats.org/officeDocument/2006/relationships/customXml" Target="../ink/ink1130.xml"/><Relationship Id="rId177" Type="http://schemas.openxmlformats.org/officeDocument/2006/relationships/image" Target="../media/image1091.png"/><Relationship Id="rId172" Type="http://schemas.openxmlformats.org/officeDocument/2006/relationships/customXml" Target="../ink/ink1138.xml"/><Relationship Id="rId13" Type="http://schemas.openxmlformats.org/officeDocument/2006/relationships/customXml" Target="../ink/ink1058.xml"/><Relationship Id="rId18" Type="http://schemas.openxmlformats.org/officeDocument/2006/relationships/customXml" Target="../ink/ink1061.xml"/><Relationship Id="rId39" Type="http://schemas.openxmlformats.org/officeDocument/2006/relationships/image" Target="../media/image1022.png"/><Relationship Id="rId109" Type="http://schemas.openxmlformats.org/officeDocument/2006/relationships/image" Target="../media/image1057.png"/><Relationship Id="rId34" Type="http://schemas.openxmlformats.org/officeDocument/2006/relationships/customXml" Target="../ink/ink1069.xml"/><Relationship Id="rId50" Type="http://schemas.openxmlformats.org/officeDocument/2006/relationships/customXml" Target="../ink/ink1077.xml"/><Relationship Id="rId55" Type="http://schemas.openxmlformats.org/officeDocument/2006/relationships/image" Target="../media/image1030.png"/><Relationship Id="rId76" Type="http://schemas.openxmlformats.org/officeDocument/2006/relationships/customXml" Target="../ink/ink1090.xml"/><Relationship Id="rId97" Type="http://schemas.openxmlformats.org/officeDocument/2006/relationships/image" Target="../media/image1051.png"/><Relationship Id="rId104" Type="http://schemas.openxmlformats.org/officeDocument/2006/relationships/customXml" Target="../ink/ink1104.xml"/><Relationship Id="rId120" Type="http://schemas.openxmlformats.org/officeDocument/2006/relationships/customXml" Target="../ink/ink1112.xml"/><Relationship Id="rId125" Type="http://schemas.openxmlformats.org/officeDocument/2006/relationships/image" Target="../media/image1065.png"/><Relationship Id="rId141" Type="http://schemas.openxmlformats.org/officeDocument/2006/relationships/image" Target="../media/image1073.png"/><Relationship Id="rId146" Type="http://schemas.openxmlformats.org/officeDocument/2006/relationships/customXml" Target="../ink/ink1125.xml"/><Relationship Id="rId167" Type="http://schemas.openxmlformats.org/officeDocument/2006/relationships/image" Target="../media/image1086.png"/><Relationship Id="rId7" Type="http://schemas.openxmlformats.org/officeDocument/2006/relationships/customXml" Target="../ink/ink1055.xml"/><Relationship Id="rId71" Type="http://schemas.openxmlformats.org/officeDocument/2006/relationships/image" Target="../media/image1038.png"/><Relationship Id="rId92" Type="http://schemas.openxmlformats.org/officeDocument/2006/relationships/customXml" Target="../ink/ink1098.xml"/><Relationship Id="rId162" Type="http://schemas.openxmlformats.org/officeDocument/2006/relationships/customXml" Target="../ink/ink1133.xml"/><Relationship Id="rId183" Type="http://schemas.openxmlformats.org/officeDocument/2006/relationships/image" Target="../media/image1094.png"/><Relationship Id="rId2" Type="http://schemas.openxmlformats.org/officeDocument/2006/relationships/notesSlide" Target="../notesSlides/notesSlide8.xml"/><Relationship Id="rId29" Type="http://schemas.openxmlformats.org/officeDocument/2006/relationships/image" Target="../media/image1017.png"/><Relationship Id="rId24" Type="http://schemas.openxmlformats.org/officeDocument/2006/relationships/customXml" Target="../ink/ink1064.xml"/><Relationship Id="rId40" Type="http://schemas.openxmlformats.org/officeDocument/2006/relationships/customXml" Target="../ink/ink1072.xml"/><Relationship Id="rId45" Type="http://schemas.openxmlformats.org/officeDocument/2006/relationships/image" Target="../media/image1025.png"/><Relationship Id="rId66" Type="http://schemas.openxmlformats.org/officeDocument/2006/relationships/customXml" Target="../ink/ink1085.xml"/><Relationship Id="rId87" Type="http://schemas.openxmlformats.org/officeDocument/2006/relationships/image" Target="../media/image1046.png"/><Relationship Id="rId110" Type="http://schemas.openxmlformats.org/officeDocument/2006/relationships/customXml" Target="../ink/ink1107.xml"/><Relationship Id="rId115" Type="http://schemas.openxmlformats.org/officeDocument/2006/relationships/image" Target="../media/image1060.png"/><Relationship Id="rId131" Type="http://schemas.openxmlformats.org/officeDocument/2006/relationships/image" Target="../media/image1068.png"/><Relationship Id="rId136" Type="http://schemas.openxmlformats.org/officeDocument/2006/relationships/customXml" Target="../ink/ink1120.xml"/><Relationship Id="rId157" Type="http://schemas.openxmlformats.org/officeDocument/2006/relationships/image" Target="../media/image1081.png"/><Relationship Id="rId178" Type="http://schemas.openxmlformats.org/officeDocument/2006/relationships/customXml" Target="../ink/ink1141.xml"/><Relationship Id="rId61" Type="http://schemas.openxmlformats.org/officeDocument/2006/relationships/image" Target="../media/image1033.png"/><Relationship Id="rId82" Type="http://schemas.openxmlformats.org/officeDocument/2006/relationships/customXml" Target="../ink/ink1093.xml"/><Relationship Id="rId152" Type="http://schemas.openxmlformats.org/officeDocument/2006/relationships/customXml" Target="../ink/ink1128.xml"/><Relationship Id="rId173" Type="http://schemas.openxmlformats.org/officeDocument/2006/relationships/image" Target="../media/image1089.png"/><Relationship Id="rId19" Type="http://schemas.openxmlformats.org/officeDocument/2006/relationships/image" Target="../media/image1012.png"/><Relationship Id="rId14" Type="http://schemas.openxmlformats.org/officeDocument/2006/relationships/customXml" Target="../ink/ink1059.xml"/><Relationship Id="rId30" Type="http://schemas.openxmlformats.org/officeDocument/2006/relationships/customXml" Target="../ink/ink1067.xml"/><Relationship Id="rId35" Type="http://schemas.openxmlformats.org/officeDocument/2006/relationships/image" Target="../media/image1020.png"/><Relationship Id="rId56" Type="http://schemas.openxmlformats.org/officeDocument/2006/relationships/customXml" Target="../ink/ink1080.xml"/><Relationship Id="rId77" Type="http://schemas.openxmlformats.org/officeDocument/2006/relationships/image" Target="../media/image1041.png"/><Relationship Id="rId100" Type="http://schemas.openxmlformats.org/officeDocument/2006/relationships/customXml" Target="../ink/ink1102.xml"/><Relationship Id="rId105" Type="http://schemas.openxmlformats.org/officeDocument/2006/relationships/image" Target="../media/image1055.png"/><Relationship Id="rId126" Type="http://schemas.openxmlformats.org/officeDocument/2006/relationships/customXml" Target="../ink/ink1115.xml"/><Relationship Id="rId147" Type="http://schemas.openxmlformats.org/officeDocument/2006/relationships/image" Target="../media/image1076.png"/><Relationship Id="rId168" Type="http://schemas.openxmlformats.org/officeDocument/2006/relationships/customXml" Target="../ink/ink1136.xml"/><Relationship Id="rId8" Type="http://schemas.openxmlformats.org/officeDocument/2006/relationships/image" Target="../media/image45.png"/><Relationship Id="rId51" Type="http://schemas.openxmlformats.org/officeDocument/2006/relationships/image" Target="../media/image1028.png"/><Relationship Id="rId72" Type="http://schemas.openxmlformats.org/officeDocument/2006/relationships/customXml" Target="../ink/ink1088.xml"/><Relationship Id="rId93" Type="http://schemas.openxmlformats.org/officeDocument/2006/relationships/image" Target="../media/image1049.png"/><Relationship Id="rId98" Type="http://schemas.openxmlformats.org/officeDocument/2006/relationships/customXml" Target="../ink/ink1101.xml"/><Relationship Id="rId121" Type="http://schemas.openxmlformats.org/officeDocument/2006/relationships/image" Target="../media/image1063.png"/><Relationship Id="rId142" Type="http://schemas.openxmlformats.org/officeDocument/2006/relationships/customXml" Target="../ink/ink1123.xml"/><Relationship Id="rId163" Type="http://schemas.openxmlformats.org/officeDocument/2006/relationships/image" Target="../media/image1084.png"/><Relationship Id="rId3" Type="http://schemas.openxmlformats.org/officeDocument/2006/relationships/image" Target="../media/image1006.png"/><Relationship Id="rId25" Type="http://schemas.openxmlformats.org/officeDocument/2006/relationships/image" Target="../media/image1015.png"/><Relationship Id="rId46" Type="http://schemas.openxmlformats.org/officeDocument/2006/relationships/customXml" Target="../ink/ink1075.xml"/><Relationship Id="rId67" Type="http://schemas.openxmlformats.org/officeDocument/2006/relationships/image" Target="../media/image1036.png"/><Relationship Id="rId116" Type="http://schemas.openxmlformats.org/officeDocument/2006/relationships/customXml" Target="../ink/ink1110.xml"/><Relationship Id="rId137" Type="http://schemas.openxmlformats.org/officeDocument/2006/relationships/image" Target="../media/image1071.png"/><Relationship Id="rId158" Type="http://schemas.openxmlformats.org/officeDocument/2006/relationships/customXml" Target="../ink/ink1131.xml"/><Relationship Id="rId20" Type="http://schemas.openxmlformats.org/officeDocument/2006/relationships/customXml" Target="../ink/ink1062.xml"/><Relationship Id="rId41" Type="http://schemas.openxmlformats.org/officeDocument/2006/relationships/image" Target="../media/image1023.png"/><Relationship Id="rId62" Type="http://schemas.openxmlformats.org/officeDocument/2006/relationships/customXml" Target="../ink/ink1083.xml"/><Relationship Id="rId83" Type="http://schemas.openxmlformats.org/officeDocument/2006/relationships/image" Target="../media/image1044.png"/><Relationship Id="rId88" Type="http://schemas.openxmlformats.org/officeDocument/2006/relationships/customXml" Target="../ink/ink1096.xml"/><Relationship Id="rId111" Type="http://schemas.openxmlformats.org/officeDocument/2006/relationships/image" Target="../media/image1058.png"/><Relationship Id="rId132" Type="http://schemas.openxmlformats.org/officeDocument/2006/relationships/customXml" Target="../ink/ink1118.xml"/><Relationship Id="rId153" Type="http://schemas.openxmlformats.org/officeDocument/2006/relationships/image" Target="../media/image1079.png"/><Relationship Id="rId174" Type="http://schemas.openxmlformats.org/officeDocument/2006/relationships/customXml" Target="../ink/ink1139.xml"/><Relationship Id="rId179" Type="http://schemas.openxmlformats.org/officeDocument/2006/relationships/image" Target="../media/image1092.png"/><Relationship Id="rId15" Type="http://schemas.openxmlformats.org/officeDocument/2006/relationships/image" Target="../media/image1010.png"/><Relationship Id="rId36" Type="http://schemas.openxmlformats.org/officeDocument/2006/relationships/customXml" Target="../ink/ink1070.xml"/><Relationship Id="rId57" Type="http://schemas.openxmlformats.org/officeDocument/2006/relationships/image" Target="../media/image1031.png"/><Relationship Id="rId106" Type="http://schemas.openxmlformats.org/officeDocument/2006/relationships/customXml" Target="../ink/ink1105.xml"/><Relationship Id="rId127" Type="http://schemas.openxmlformats.org/officeDocument/2006/relationships/image" Target="../media/image1066.png"/><Relationship Id="rId10" Type="http://schemas.openxmlformats.org/officeDocument/2006/relationships/image" Target="../media/image1008.png"/><Relationship Id="rId31" Type="http://schemas.openxmlformats.org/officeDocument/2006/relationships/image" Target="../media/image1018.png"/><Relationship Id="rId52" Type="http://schemas.openxmlformats.org/officeDocument/2006/relationships/customXml" Target="../ink/ink1078.xml"/><Relationship Id="rId73" Type="http://schemas.openxmlformats.org/officeDocument/2006/relationships/image" Target="../media/image1039.png"/><Relationship Id="rId78" Type="http://schemas.openxmlformats.org/officeDocument/2006/relationships/customXml" Target="../ink/ink1091.xml"/><Relationship Id="rId94" Type="http://schemas.openxmlformats.org/officeDocument/2006/relationships/customXml" Target="../ink/ink1099.xml"/><Relationship Id="rId99" Type="http://schemas.openxmlformats.org/officeDocument/2006/relationships/image" Target="../media/image1052.png"/><Relationship Id="rId101" Type="http://schemas.openxmlformats.org/officeDocument/2006/relationships/image" Target="../media/image1053.png"/><Relationship Id="rId122" Type="http://schemas.openxmlformats.org/officeDocument/2006/relationships/customXml" Target="../ink/ink1113.xml"/><Relationship Id="rId143" Type="http://schemas.openxmlformats.org/officeDocument/2006/relationships/image" Target="../media/image1074.png"/><Relationship Id="rId148" Type="http://schemas.openxmlformats.org/officeDocument/2006/relationships/customXml" Target="../ink/ink1126.xml"/><Relationship Id="rId164" Type="http://schemas.openxmlformats.org/officeDocument/2006/relationships/customXml" Target="../ink/ink1134.xml"/><Relationship Id="rId169" Type="http://schemas.openxmlformats.org/officeDocument/2006/relationships/image" Target="../media/image1087.png"/><Relationship Id="rId4" Type="http://schemas.openxmlformats.org/officeDocument/2006/relationships/hyperlink" Target="https://www.youtube.com/watch?v=l-XIaQxD1h4&amp;t=1s" TargetMode="External"/><Relationship Id="rId9" Type="http://schemas.openxmlformats.org/officeDocument/2006/relationships/customXml" Target="../ink/ink1056.xml"/><Relationship Id="rId180" Type="http://schemas.openxmlformats.org/officeDocument/2006/relationships/customXml" Target="../ink/ink1142.xml"/><Relationship Id="rId26" Type="http://schemas.openxmlformats.org/officeDocument/2006/relationships/customXml" Target="../ink/ink1065.xml"/><Relationship Id="rId47" Type="http://schemas.openxmlformats.org/officeDocument/2006/relationships/image" Target="../media/image1026.png"/><Relationship Id="rId68" Type="http://schemas.openxmlformats.org/officeDocument/2006/relationships/customXml" Target="../ink/ink1086.xml"/><Relationship Id="rId89" Type="http://schemas.openxmlformats.org/officeDocument/2006/relationships/image" Target="../media/image1047.png"/><Relationship Id="rId112" Type="http://schemas.openxmlformats.org/officeDocument/2006/relationships/customXml" Target="../ink/ink1108.xml"/><Relationship Id="rId133" Type="http://schemas.openxmlformats.org/officeDocument/2006/relationships/image" Target="../media/image1069.png"/><Relationship Id="rId154" Type="http://schemas.openxmlformats.org/officeDocument/2006/relationships/customXml" Target="../ink/ink1129.xml"/><Relationship Id="rId175" Type="http://schemas.openxmlformats.org/officeDocument/2006/relationships/image" Target="../media/image1090.png"/><Relationship Id="rId16" Type="http://schemas.openxmlformats.org/officeDocument/2006/relationships/customXml" Target="../ink/ink1060.xml"/><Relationship Id="rId37" Type="http://schemas.openxmlformats.org/officeDocument/2006/relationships/image" Target="../media/image1021.png"/><Relationship Id="rId58" Type="http://schemas.openxmlformats.org/officeDocument/2006/relationships/customXml" Target="../ink/ink1081.xml"/><Relationship Id="rId79" Type="http://schemas.openxmlformats.org/officeDocument/2006/relationships/image" Target="../media/image1042.png"/><Relationship Id="rId102" Type="http://schemas.openxmlformats.org/officeDocument/2006/relationships/customXml" Target="../ink/ink1103.xml"/><Relationship Id="rId123" Type="http://schemas.openxmlformats.org/officeDocument/2006/relationships/image" Target="../media/image1064.png"/><Relationship Id="rId144" Type="http://schemas.openxmlformats.org/officeDocument/2006/relationships/customXml" Target="../ink/ink1124.xml"/><Relationship Id="rId90" Type="http://schemas.openxmlformats.org/officeDocument/2006/relationships/customXml" Target="../ink/ink1097.xml"/><Relationship Id="rId165" Type="http://schemas.openxmlformats.org/officeDocument/2006/relationships/image" Target="../media/image1085.png"/><Relationship Id="rId27" Type="http://schemas.openxmlformats.org/officeDocument/2006/relationships/image" Target="../media/image1016.png"/><Relationship Id="rId48" Type="http://schemas.openxmlformats.org/officeDocument/2006/relationships/customXml" Target="../ink/ink1076.xml"/><Relationship Id="rId69" Type="http://schemas.openxmlformats.org/officeDocument/2006/relationships/image" Target="../media/image1037.png"/><Relationship Id="rId113" Type="http://schemas.openxmlformats.org/officeDocument/2006/relationships/image" Target="../media/image1059.png"/><Relationship Id="rId134" Type="http://schemas.openxmlformats.org/officeDocument/2006/relationships/customXml" Target="../ink/ink1119.xml"/><Relationship Id="rId80" Type="http://schemas.openxmlformats.org/officeDocument/2006/relationships/customXml" Target="../ink/ink1092.xml"/><Relationship Id="rId155" Type="http://schemas.openxmlformats.org/officeDocument/2006/relationships/image" Target="../media/image1080.png"/><Relationship Id="rId176" Type="http://schemas.openxmlformats.org/officeDocument/2006/relationships/customXml" Target="../ink/ink1140.xml"/><Relationship Id="rId17" Type="http://schemas.openxmlformats.org/officeDocument/2006/relationships/image" Target="../media/image1011.png"/><Relationship Id="rId38" Type="http://schemas.openxmlformats.org/officeDocument/2006/relationships/customXml" Target="../ink/ink1071.xml"/><Relationship Id="rId59" Type="http://schemas.openxmlformats.org/officeDocument/2006/relationships/image" Target="../media/image1032.png"/><Relationship Id="rId103" Type="http://schemas.openxmlformats.org/officeDocument/2006/relationships/image" Target="../media/image1054.png"/><Relationship Id="rId124" Type="http://schemas.openxmlformats.org/officeDocument/2006/relationships/customXml" Target="../ink/ink1114.xml"/><Relationship Id="rId70" Type="http://schemas.openxmlformats.org/officeDocument/2006/relationships/customXml" Target="../ink/ink1087.xml"/><Relationship Id="rId91" Type="http://schemas.openxmlformats.org/officeDocument/2006/relationships/image" Target="../media/image1048.png"/><Relationship Id="rId145" Type="http://schemas.openxmlformats.org/officeDocument/2006/relationships/image" Target="../media/image1075.png"/><Relationship Id="rId166" Type="http://schemas.openxmlformats.org/officeDocument/2006/relationships/customXml" Target="../ink/ink1135.xml"/><Relationship Id="rId1" Type="http://schemas.openxmlformats.org/officeDocument/2006/relationships/slideLayout" Target="../slideLayouts/slideLayout7.xml"/><Relationship Id="rId28" Type="http://schemas.openxmlformats.org/officeDocument/2006/relationships/customXml" Target="../ink/ink1066.xml"/><Relationship Id="rId49" Type="http://schemas.openxmlformats.org/officeDocument/2006/relationships/image" Target="../media/image1027.png"/><Relationship Id="rId114" Type="http://schemas.openxmlformats.org/officeDocument/2006/relationships/customXml" Target="../ink/ink1109.xml"/></Relationships>
</file>

<file path=ppt/slides/_rels/slide9.xml.rels><?xml version="1.0" encoding="UTF-8" standalone="yes"?>
<Relationships xmlns="http://schemas.openxmlformats.org/package/2006/relationships"><Relationship Id="rId117" Type="http://schemas.openxmlformats.org/officeDocument/2006/relationships/customXml" Target="../ink/ink1201.xml"/><Relationship Id="rId21" Type="http://schemas.openxmlformats.org/officeDocument/2006/relationships/customXml" Target="../ink/ink1153.xml"/><Relationship Id="rId42" Type="http://schemas.openxmlformats.org/officeDocument/2006/relationships/image" Target="../media/image10280.png"/><Relationship Id="rId63" Type="http://schemas.openxmlformats.org/officeDocument/2006/relationships/customXml" Target="../ink/ink1174.xml"/><Relationship Id="rId84" Type="http://schemas.openxmlformats.org/officeDocument/2006/relationships/image" Target="../media/image10490.png"/><Relationship Id="rId138" Type="http://schemas.openxmlformats.org/officeDocument/2006/relationships/image" Target="../media/image10760.png"/><Relationship Id="rId159" Type="http://schemas.openxmlformats.org/officeDocument/2006/relationships/customXml" Target="../ink/ink1222.xml"/><Relationship Id="rId107" Type="http://schemas.openxmlformats.org/officeDocument/2006/relationships/customXml" Target="../ink/ink1196.xml"/><Relationship Id="rId11" Type="http://schemas.openxmlformats.org/officeDocument/2006/relationships/customXml" Target="../ink/ink1148.xml"/><Relationship Id="rId32" Type="http://schemas.openxmlformats.org/officeDocument/2006/relationships/image" Target="../media/image10230.png"/><Relationship Id="rId53" Type="http://schemas.openxmlformats.org/officeDocument/2006/relationships/customXml" Target="../ink/ink1169.xml"/><Relationship Id="rId74" Type="http://schemas.openxmlformats.org/officeDocument/2006/relationships/image" Target="../media/image10440.png"/><Relationship Id="rId128" Type="http://schemas.openxmlformats.org/officeDocument/2006/relationships/image" Target="../media/image10710.png"/><Relationship Id="rId149" Type="http://schemas.openxmlformats.org/officeDocument/2006/relationships/customXml" Target="../ink/ink1217.xml"/><Relationship Id="rId5" Type="http://schemas.openxmlformats.org/officeDocument/2006/relationships/customXml" Target="../ink/ink1145.xml"/><Relationship Id="rId95" Type="http://schemas.openxmlformats.org/officeDocument/2006/relationships/customXml" Target="../ink/ink1190.xml"/><Relationship Id="rId160" Type="http://schemas.openxmlformats.org/officeDocument/2006/relationships/image" Target="../media/image10870.png"/><Relationship Id="rId22" Type="http://schemas.openxmlformats.org/officeDocument/2006/relationships/image" Target="../media/image10180.png"/><Relationship Id="rId43" Type="http://schemas.openxmlformats.org/officeDocument/2006/relationships/customXml" Target="../ink/ink1164.xml"/><Relationship Id="rId64" Type="http://schemas.openxmlformats.org/officeDocument/2006/relationships/image" Target="../media/image10390.png"/><Relationship Id="rId118" Type="http://schemas.openxmlformats.org/officeDocument/2006/relationships/image" Target="../media/image10660.png"/><Relationship Id="rId139" Type="http://schemas.openxmlformats.org/officeDocument/2006/relationships/customXml" Target="../ink/ink1212.xml"/><Relationship Id="rId85" Type="http://schemas.openxmlformats.org/officeDocument/2006/relationships/customXml" Target="../ink/ink1185.xml"/><Relationship Id="rId150" Type="http://schemas.openxmlformats.org/officeDocument/2006/relationships/image" Target="../media/image10820.png"/><Relationship Id="rId12" Type="http://schemas.openxmlformats.org/officeDocument/2006/relationships/image" Target="../media/image10140.png"/><Relationship Id="rId17" Type="http://schemas.openxmlformats.org/officeDocument/2006/relationships/customXml" Target="../ink/ink1151.xml"/><Relationship Id="rId33" Type="http://schemas.openxmlformats.org/officeDocument/2006/relationships/customXml" Target="../ink/ink1159.xml"/><Relationship Id="rId38" Type="http://schemas.openxmlformats.org/officeDocument/2006/relationships/image" Target="../media/image10260.png"/><Relationship Id="rId59" Type="http://schemas.openxmlformats.org/officeDocument/2006/relationships/customXml" Target="../ink/ink1172.xml"/><Relationship Id="rId103" Type="http://schemas.openxmlformats.org/officeDocument/2006/relationships/customXml" Target="../ink/ink1194.xml"/><Relationship Id="rId108" Type="http://schemas.openxmlformats.org/officeDocument/2006/relationships/image" Target="../media/image10610.png"/><Relationship Id="rId124" Type="http://schemas.openxmlformats.org/officeDocument/2006/relationships/image" Target="../media/image10690.png"/><Relationship Id="rId129" Type="http://schemas.openxmlformats.org/officeDocument/2006/relationships/customXml" Target="../ink/ink1207.xml"/><Relationship Id="rId54" Type="http://schemas.openxmlformats.org/officeDocument/2006/relationships/image" Target="../media/image10340.png"/><Relationship Id="rId70" Type="http://schemas.openxmlformats.org/officeDocument/2006/relationships/image" Target="../media/image10420.png"/><Relationship Id="rId75" Type="http://schemas.openxmlformats.org/officeDocument/2006/relationships/customXml" Target="../ink/ink1180.xml"/><Relationship Id="rId91" Type="http://schemas.openxmlformats.org/officeDocument/2006/relationships/customXml" Target="../ink/ink1188.xml"/><Relationship Id="rId96" Type="http://schemas.openxmlformats.org/officeDocument/2006/relationships/image" Target="../media/image10550.png"/><Relationship Id="rId140" Type="http://schemas.openxmlformats.org/officeDocument/2006/relationships/image" Target="../media/image10770.png"/><Relationship Id="rId145" Type="http://schemas.openxmlformats.org/officeDocument/2006/relationships/customXml" Target="../ink/ink1215.xml"/><Relationship Id="rId161" Type="http://schemas.openxmlformats.org/officeDocument/2006/relationships/customXml" Target="../ink/ink1223.xml"/><Relationship Id="rId1" Type="http://schemas.openxmlformats.org/officeDocument/2006/relationships/slideLayout" Target="../slideLayouts/slideLayout7.xml"/><Relationship Id="rId6" Type="http://schemas.openxmlformats.org/officeDocument/2006/relationships/image" Target="../media/image10110.png"/><Relationship Id="rId23" Type="http://schemas.openxmlformats.org/officeDocument/2006/relationships/customXml" Target="../ink/ink1154.xml"/><Relationship Id="rId28" Type="http://schemas.openxmlformats.org/officeDocument/2006/relationships/image" Target="../media/image10210.png"/><Relationship Id="rId49" Type="http://schemas.openxmlformats.org/officeDocument/2006/relationships/customXml" Target="../ink/ink1167.xml"/><Relationship Id="rId114" Type="http://schemas.openxmlformats.org/officeDocument/2006/relationships/image" Target="../media/image10640.png"/><Relationship Id="rId119" Type="http://schemas.openxmlformats.org/officeDocument/2006/relationships/customXml" Target="../ink/ink1202.xml"/><Relationship Id="rId44" Type="http://schemas.openxmlformats.org/officeDocument/2006/relationships/image" Target="../media/image10290.png"/><Relationship Id="rId60" Type="http://schemas.openxmlformats.org/officeDocument/2006/relationships/image" Target="../media/image10370.png"/><Relationship Id="rId65" Type="http://schemas.openxmlformats.org/officeDocument/2006/relationships/customXml" Target="../ink/ink1175.xml"/><Relationship Id="rId81" Type="http://schemas.openxmlformats.org/officeDocument/2006/relationships/customXml" Target="../ink/ink1183.xml"/><Relationship Id="rId86" Type="http://schemas.openxmlformats.org/officeDocument/2006/relationships/image" Target="../media/image10500.png"/><Relationship Id="rId130" Type="http://schemas.openxmlformats.org/officeDocument/2006/relationships/image" Target="../media/image10720.png"/><Relationship Id="rId135" Type="http://schemas.openxmlformats.org/officeDocument/2006/relationships/customXml" Target="../ink/ink1210.xml"/><Relationship Id="rId151" Type="http://schemas.openxmlformats.org/officeDocument/2006/relationships/customXml" Target="../ink/ink1218.xml"/><Relationship Id="rId156" Type="http://schemas.openxmlformats.org/officeDocument/2006/relationships/image" Target="../media/image10850.png"/><Relationship Id="rId13" Type="http://schemas.openxmlformats.org/officeDocument/2006/relationships/customXml" Target="../ink/ink1149.xml"/><Relationship Id="rId18" Type="http://schemas.openxmlformats.org/officeDocument/2006/relationships/image" Target="../media/image10170.png"/><Relationship Id="rId39" Type="http://schemas.openxmlformats.org/officeDocument/2006/relationships/customXml" Target="../ink/ink1162.xml"/><Relationship Id="rId109" Type="http://schemas.openxmlformats.org/officeDocument/2006/relationships/customXml" Target="../ink/ink1197.xml"/><Relationship Id="rId34" Type="http://schemas.openxmlformats.org/officeDocument/2006/relationships/image" Target="../media/image10240.png"/><Relationship Id="rId50" Type="http://schemas.openxmlformats.org/officeDocument/2006/relationships/image" Target="../media/image10320.png"/><Relationship Id="rId55" Type="http://schemas.openxmlformats.org/officeDocument/2006/relationships/customXml" Target="../ink/ink1170.xml"/><Relationship Id="rId76" Type="http://schemas.openxmlformats.org/officeDocument/2006/relationships/image" Target="../media/image10450.png"/><Relationship Id="rId97" Type="http://schemas.openxmlformats.org/officeDocument/2006/relationships/customXml" Target="../ink/ink1191.xml"/><Relationship Id="rId104" Type="http://schemas.openxmlformats.org/officeDocument/2006/relationships/image" Target="../media/image10590.png"/><Relationship Id="rId120" Type="http://schemas.openxmlformats.org/officeDocument/2006/relationships/image" Target="../media/image10670.png"/><Relationship Id="rId125" Type="http://schemas.openxmlformats.org/officeDocument/2006/relationships/customXml" Target="../ink/ink1205.xml"/><Relationship Id="rId141" Type="http://schemas.openxmlformats.org/officeDocument/2006/relationships/customXml" Target="../ink/ink1213.xml"/><Relationship Id="rId146" Type="http://schemas.openxmlformats.org/officeDocument/2006/relationships/image" Target="../media/image10800.png"/><Relationship Id="rId7" Type="http://schemas.openxmlformats.org/officeDocument/2006/relationships/customXml" Target="../ink/ink1146.xml"/><Relationship Id="rId71" Type="http://schemas.openxmlformats.org/officeDocument/2006/relationships/customXml" Target="../ink/ink1178.xml"/><Relationship Id="rId92" Type="http://schemas.openxmlformats.org/officeDocument/2006/relationships/image" Target="../media/image10530.png"/><Relationship Id="rId162" Type="http://schemas.openxmlformats.org/officeDocument/2006/relationships/image" Target="../media/image10880.png"/><Relationship Id="rId2" Type="http://schemas.openxmlformats.org/officeDocument/2006/relationships/notesSlide" Target="../notesSlides/notesSlide9.xml"/><Relationship Id="rId29" Type="http://schemas.openxmlformats.org/officeDocument/2006/relationships/customXml" Target="../ink/ink1157.xml"/><Relationship Id="rId24" Type="http://schemas.openxmlformats.org/officeDocument/2006/relationships/image" Target="../media/image10190.png"/><Relationship Id="rId40" Type="http://schemas.openxmlformats.org/officeDocument/2006/relationships/image" Target="../media/image10270.png"/><Relationship Id="rId45" Type="http://schemas.openxmlformats.org/officeDocument/2006/relationships/customXml" Target="../ink/ink1165.xml"/><Relationship Id="rId66" Type="http://schemas.openxmlformats.org/officeDocument/2006/relationships/image" Target="../media/image10400.png"/><Relationship Id="rId87" Type="http://schemas.openxmlformats.org/officeDocument/2006/relationships/customXml" Target="../ink/ink1186.xml"/><Relationship Id="rId110" Type="http://schemas.openxmlformats.org/officeDocument/2006/relationships/image" Target="../media/image10620.png"/><Relationship Id="rId115" Type="http://schemas.openxmlformats.org/officeDocument/2006/relationships/customXml" Target="../ink/ink1200.xml"/><Relationship Id="rId131" Type="http://schemas.openxmlformats.org/officeDocument/2006/relationships/customXml" Target="../ink/ink1208.xml"/><Relationship Id="rId136" Type="http://schemas.openxmlformats.org/officeDocument/2006/relationships/image" Target="../media/image10750.png"/><Relationship Id="rId157" Type="http://schemas.openxmlformats.org/officeDocument/2006/relationships/customXml" Target="../ink/ink1221.xml"/><Relationship Id="rId61" Type="http://schemas.openxmlformats.org/officeDocument/2006/relationships/customXml" Target="../ink/ink1173.xml"/><Relationship Id="rId82" Type="http://schemas.openxmlformats.org/officeDocument/2006/relationships/image" Target="../media/image10480.png"/><Relationship Id="rId152" Type="http://schemas.openxmlformats.org/officeDocument/2006/relationships/image" Target="../media/image10830.png"/><Relationship Id="rId19" Type="http://schemas.openxmlformats.org/officeDocument/2006/relationships/customXml" Target="../ink/ink1152.xml"/><Relationship Id="rId14" Type="http://schemas.openxmlformats.org/officeDocument/2006/relationships/image" Target="../media/image10150.png"/><Relationship Id="rId30" Type="http://schemas.openxmlformats.org/officeDocument/2006/relationships/image" Target="../media/image10220.png"/><Relationship Id="rId35" Type="http://schemas.openxmlformats.org/officeDocument/2006/relationships/customXml" Target="../ink/ink1160.xml"/><Relationship Id="rId56" Type="http://schemas.openxmlformats.org/officeDocument/2006/relationships/image" Target="../media/image10350.png"/><Relationship Id="rId77" Type="http://schemas.openxmlformats.org/officeDocument/2006/relationships/customXml" Target="../ink/ink1181.xml"/><Relationship Id="rId100" Type="http://schemas.openxmlformats.org/officeDocument/2006/relationships/image" Target="../media/image10570.png"/><Relationship Id="rId105" Type="http://schemas.openxmlformats.org/officeDocument/2006/relationships/customXml" Target="../ink/ink1195.xml"/><Relationship Id="rId126" Type="http://schemas.openxmlformats.org/officeDocument/2006/relationships/image" Target="../media/image10700.png"/><Relationship Id="rId147" Type="http://schemas.openxmlformats.org/officeDocument/2006/relationships/customXml" Target="../ink/ink1216.xml"/><Relationship Id="rId8" Type="http://schemas.openxmlformats.org/officeDocument/2006/relationships/image" Target="../media/image10120.png"/><Relationship Id="rId51" Type="http://schemas.openxmlformats.org/officeDocument/2006/relationships/customXml" Target="../ink/ink1168.xml"/><Relationship Id="rId72" Type="http://schemas.openxmlformats.org/officeDocument/2006/relationships/image" Target="../media/image10430.png"/><Relationship Id="rId93" Type="http://schemas.openxmlformats.org/officeDocument/2006/relationships/customXml" Target="../ink/ink1189.xml"/><Relationship Id="rId98" Type="http://schemas.openxmlformats.org/officeDocument/2006/relationships/image" Target="../media/image10560.png"/><Relationship Id="rId121" Type="http://schemas.openxmlformats.org/officeDocument/2006/relationships/customXml" Target="../ink/ink1203.xml"/><Relationship Id="rId142" Type="http://schemas.openxmlformats.org/officeDocument/2006/relationships/image" Target="../media/image10780.png"/><Relationship Id="rId163" Type="http://schemas.openxmlformats.org/officeDocument/2006/relationships/customXml" Target="../ink/ink1224.xml"/><Relationship Id="rId3" Type="http://schemas.openxmlformats.org/officeDocument/2006/relationships/customXml" Target="../ink/ink1144.xml"/><Relationship Id="rId25" Type="http://schemas.openxmlformats.org/officeDocument/2006/relationships/customXml" Target="../ink/ink1155.xml"/><Relationship Id="rId46" Type="http://schemas.openxmlformats.org/officeDocument/2006/relationships/image" Target="../media/image10300.png"/><Relationship Id="rId67" Type="http://schemas.openxmlformats.org/officeDocument/2006/relationships/customXml" Target="../ink/ink1176.xml"/><Relationship Id="rId116" Type="http://schemas.openxmlformats.org/officeDocument/2006/relationships/image" Target="../media/image10650.png"/><Relationship Id="rId137" Type="http://schemas.openxmlformats.org/officeDocument/2006/relationships/customXml" Target="../ink/ink1211.xml"/><Relationship Id="rId158" Type="http://schemas.openxmlformats.org/officeDocument/2006/relationships/image" Target="../media/image10860.png"/><Relationship Id="rId20" Type="http://schemas.openxmlformats.org/officeDocument/2006/relationships/image" Target="../media/image45.png"/><Relationship Id="rId41" Type="http://schemas.openxmlformats.org/officeDocument/2006/relationships/customXml" Target="../ink/ink1163.xml"/><Relationship Id="rId62" Type="http://schemas.openxmlformats.org/officeDocument/2006/relationships/image" Target="../media/image10380.png"/><Relationship Id="rId83" Type="http://schemas.openxmlformats.org/officeDocument/2006/relationships/customXml" Target="../ink/ink1184.xml"/><Relationship Id="rId88" Type="http://schemas.openxmlformats.org/officeDocument/2006/relationships/image" Target="../media/image10510.png"/><Relationship Id="rId111" Type="http://schemas.openxmlformats.org/officeDocument/2006/relationships/customXml" Target="../ink/ink1198.xml"/><Relationship Id="rId132" Type="http://schemas.openxmlformats.org/officeDocument/2006/relationships/image" Target="../media/image10730.png"/><Relationship Id="rId153" Type="http://schemas.openxmlformats.org/officeDocument/2006/relationships/customXml" Target="../ink/ink1219.xml"/><Relationship Id="rId15" Type="http://schemas.openxmlformats.org/officeDocument/2006/relationships/customXml" Target="../ink/ink1150.xml"/><Relationship Id="rId36" Type="http://schemas.openxmlformats.org/officeDocument/2006/relationships/image" Target="../media/image10250.png"/><Relationship Id="rId57" Type="http://schemas.openxmlformats.org/officeDocument/2006/relationships/customXml" Target="../ink/ink1171.xml"/><Relationship Id="rId106" Type="http://schemas.openxmlformats.org/officeDocument/2006/relationships/image" Target="../media/image10600.png"/><Relationship Id="rId127" Type="http://schemas.openxmlformats.org/officeDocument/2006/relationships/customXml" Target="../ink/ink1206.xml"/><Relationship Id="rId10" Type="http://schemas.openxmlformats.org/officeDocument/2006/relationships/image" Target="../media/image10130.png"/><Relationship Id="rId31" Type="http://schemas.openxmlformats.org/officeDocument/2006/relationships/customXml" Target="../ink/ink1158.xml"/><Relationship Id="rId52" Type="http://schemas.openxmlformats.org/officeDocument/2006/relationships/image" Target="../media/image10330.png"/><Relationship Id="rId73" Type="http://schemas.openxmlformats.org/officeDocument/2006/relationships/customXml" Target="../ink/ink1179.xml"/><Relationship Id="rId78" Type="http://schemas.openxmlformats.org/officeDocument/2006/relationships/image" Target="../media/image10460.png"/><Relationship Id="rId94" Type="http://schemas.openxmlformats.org/officeDocument/2006/relationships/image" Target="../media/image10540.png"/><Relationship Id="rId99" Type="http://schemas.openxmlformats.org/officeDocument/2006/relationships/customXml" Target="../ink/ink1192.xml"/><Relationship Id="rId101" Type="http://schemas.openxmlformats.org/officeDocument/2006/relationships/customXml" Target="../ink/ink1193.xml"/><Relationship Id="rId122" Type="http://schemas.openxmlformats.org/officeDocument/2006/relationships/image" Target="../media/image10680.png"/><Relationship Id="rId143" Type="http://schemas.openxmlformats.org/officeDocument/2006/relationships/customXml" Target="../ink/ink1214.xml"/><Relationship Id="rId148" Type="http://schemas.openxmlformats.org/officeDocument/2006/relationships/image" Target="../media/image10810.png"/><Relationship Id="rId164" Type="http://schemas.openxmlformats.org/officeDocument/2006/relationships/image" Target="../media/image10890.png"/><Relationship Id="rId4" Type="http://schemas.openxmlformats.org/officeDocument/2006/relationships/image" Target="../media/image10100.png"/><Relationship Id="rId9" Type="http://schemas.openxmlformats.org/officeDocument/2006/relationships/customXml" Target="../ink/ink1147.xml"/><Relationship Id="rId26" Type="http://schemas.openxmlformats.org/officeDocument/2006/relationships/image" Target="../media/image10200.png"/><Relationship Id="rId47" Type="http://schemas.openxmlformats.org/officeDocument/2006/relationships/customXml" Target="../ink/ink1166.xml"/><Relationship Id="rId68" Type="http://schemas.openxmlformats.org/officeDocument/2006/relationships/image" Target="../media/image10410.png"/><Relationship Id="rId89" Type="http://schemas.openxmlformats.org/officeDocument/2006/relationships/customXml" Target="../ink/ink1187.xml"/><Relationship Id="rId112" Type="http://schemas.openxmlformats.org/officeDocument/2006/relationships/image" Target="../media/image10630.png"/><Relationship Id="rId133" Type="http://schemas.openxmlformats.org/officeDocument/2006/relationships/customXml" Target="../ink/ink1209.xml"/><Relationship Id="rId154" Type="http://schemas.openxmlformats.org/officeDocument/2006/relationships/image" Target="../media/image10840.png"/><Relationship Id="rId16" Type="http://schemas.openxmlformats.org/officeDocument/2006/relationships/image" Target="../media/image10160.png"/><Relationship Id="rId37" Type="http://schemas.openxmlformats.org/officeDocument/2006/relationships/customXml" Target="../ink/ink1161.xml"/><Relationship Id="rId58" Type="http://schemas.openxmlformats.org/officeDocument/2006/relationships/image" Target="../media/image10360.png"/><Relationship Id="rId79" Type="http://schemas.openxmlformats.org/officeDocument/2006/relationships/customXml" Target="../ink/ink1182.xml"/><Relationship Id="rId102" Type="http://schemas.openxmlformats.org/officeDocument/2006/relationships/image" Target="../media/image10580.png"/><Relationship Id="rId123" Type="http://schemas.openxmlformats.org/officeDocument/2006/relationships/customXml" Target="../ink/ink1204.xml"/><Relationship Id="rId144" Type="http://schemas.openxmlformats.org/officeDocument/2006/relationships/image" Target="../media/image10790.png"/><Relationship Id="rId90" Type="http://schemas.openxmlformats.org/officeDocument/2006/relationships/image" Target="../media/image10520.png"/><Relationship Id="rId27" Type="http://schemas.openxmlformats.org/officeDocument/2006/relationships/customXml" Target="../ink/ink1156.xml"/><Relationship Id="rId48" Type="http://schemas.openxmlformats.org/officeDocument/2006/relationships/image" Target="../media/image10310.png"/><Relationship Id="rId69" Type="http://schemas.openxmlformats.org/officeDocument/2006/relationships/customXml" Target="../ink/ink1177.xml"/><Relationship Id="rId113" Type="http://schemas.openxmlformats.org/officeDocument/2006/relationships/customXml" Target="../ink/ink1199.xml"/><Relationship Id="rId134" Type="http://schemas.openxmlformats.org/officeDocument/2006/relationships/image" Target="../media/image10740.png"/><Relationship Id="rId80" Type="http://schemas.openxmlformats.org/officeDocument/2006/relationships/image" Target="../media/image10470.png"/><Relationship Id="rId155" Type="http://schemas.openxmlformats.org/officeDocument/2006/relationships/customXml" Target="../ink/ink12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253B2818-45DF-496F-8A5F-442E581992F7}"/>
              </a:ext>
            </a:extLst>
          </p:cNvPr>
          <p:cNvGrpSpPr/>
          <p:nvPr/>
        </p:nvGrpSpPr>
        <p:grpSpPr>
          <a:xfrm>
            <a:off x="11009501" y="737672"/>
            <a:ext cx="178560" cy="168480"/>
            <a:chOff x="11009501" y="737672"/>
            <a:chExt cx="178560" cy="1684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FA92E43-912D-45DD-AAC1-EE6A30B37E89}"/>
                    </a:ext>
                  </a:extLst>
                </p14:cNvPr>
                <p14:cNvContentPartPr/>
                <p14:nvPr/>
              </p14:nvContentPartPr>
              <p14:xfrm>
                <a:off x="11025341" y="737672"/>
                <a:ext cx="123840" cy="164520"/>
              </p14:xfrm>
            </p:contentPart>
          </mc:Choice>
          <mc:Fallback xmlns="">
            <p:pic>
              <p:nvPicPr>
                <p:cNvPr id="2" name="Freihand 1">
                  <a:extLst>
                    <a:ext uri="{FF2B5EF4-FFF2-40B4-BE49-F238E27FC236}">
                      <a16:creationId xmlns:a16="http://schemas.microsoft.com/office/drawing/2014/main" id="{AFA92E43-912D-45DD-AAC1-EE6A30B37E89}"/>
                    </a:ext>
                  </a:extLst>
                </p:cNvPr>
                <p:cNvPicPr/>
                <p:nvPr/>
              </p:nvPicPr>
              <p:blipFill>
                <a:blip r:embed="rId6"/>
                <a:stretch>
                  <a:fillRect/>
                </a:stretch>
              </p:blipFill>
              <p:spPr>
                <a:xfrm>
                  <a:off x="11021021" y="733352"/>
                  <a:ext cx="132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D2D0A8D-58E6-4A2D-8947-5A360FA43ACD}"/>
                    </a:ext>
                  </a:extLst>
                </p14:cNvPr>
                <p14:cNvContentPartPr/>
                <p14:nvPr/>
              </p14:nvContentPartPr>
              <p14:xfrm>
                <a:off x="11009501" y="777632"/>
                <a:ext cx="178560" cy="128520"/>
              </p14:xfrm>
            </p:contentPart>
          </mc:Choice>
          <mc:Fallback xmlns="">
            <p:pic>
              <p:nvPicPr>
                <p:cNvPr id="3" name="Freihand 2">
                  <a:extLst>
                    <a:ext uri="{FF2B5EF4-FFF2-40B4-BE49-F238E27FC236}">
                      <a16:creationId xmlns:a16="http://schemas.microsoft.com/office/drawing/2014/main" id="{7D2D0A8D-58E6-4A2D-8947-5A360FA43ACD}"/>
                    </a:ext>
                  </a:extLst>
                </p:cNvPr>
                <p:cNvPicPr/>
                <p:nvPr/>
              </p:nvPicPr>
              <p:blipFill>
                <a:blip r:embed="rId8"/>
                <a:stretch>
                  <a:fillRect/>
                </a:stretch>
              </p:blipFill>
              <p:spPr>
                <a:xfrm>
                  <a:off x="11005181" y="773312"/>
                  <a:ext cx="187200" cy="1371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EFC6D58-8E33-44E9-9B3A-CCDF4736CF72}"/>
                  </a:ext>
                </a:extLst>
              </p14:cNvPr>
              <p14:cNvContentPartPr/>
              <p14:nvPr/>
            </p14:nvContentPartPr>
            <p14:xfrm>
              <a:off x="1180061" y="1801112"/>
              <a:ext cx="1147680" cy="72360"/>
            </p14:xfrm>
          </p:contentPart>
        </mc:Choice>
        <mc:Fallback xmlns="">
          <p:pic>
            <p:nvPicPr>
              <p:cNvPr id="2" name="Freihand 1">
                <a:extLst>
                  <a:ext uri="{FF2B5EF4-FFF2-40B4-BE49-F238E27FC236}">
                    <a16:creationId xmlns:a16="http://schemas.microsoft.com/office/drawing/2014/main" id="{9EFC6D58-8E33-44E9-9B3A-CCDF4736CF72}"/>
                  </a:ext>
                </a:extLst>
              </p:cNvPr>
              <p:cNvPicPr/>
              <p:nvPr/>
            </p:nvPicPr>
            <p:blipFill>
              <a:blip r:embed="rId4"/>
              <a:stretch>
                <a:fillRect/>
              </a:stretch>
            </p:blipFill>
            <p:spPr>
              <a:xfrm>
                <a:off x="1175741" y="1796792"/>
                <a:ext cx="1156320" cy="81000"/>
              </a:xfrm>
              <a:prstGeom prst="rect">
                <a:avLst/>
              </a:prstGeom>
            </p:spPr>
          </p:pic>
        </mc:Fallback>
      </mc:AlternateContent>
      <p:grpSp>
        <p:nvGrpSpPr>
          <p:cNvPr id="7" name="Gruppieren 6">
            <a:extLst>
              <a:ext uri="{FF2B5EF4-FFF2-40B4-BE49-F238E27FC236}">
                <a16:creationId xmlns:a16="http://schemas.microsoft.com/office/drawing/2014/main" id="{B74107B5-DD81-41E6-88AA-648920BE8CA5}"/>
              </a:ext>
            </a:extLst>
          </p:cNvPr>
          <p:cNvGrpSpPr/>
          <p:nvPr/>
        </p:nvGrpSpPr>
        <p:grpSpPr>
          <a:xfrm>
            <a:off x="1690181" y="1361552"/>
            <a:ext cx="676440" cy="195480"/>
            <a:chOff x="1690181" y="1361552"/>
            <a:chExt cx="676440" cy="1954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8161642-3F54-44C5-A59A-3F49C56BF98F}"/>
                    </a:ext>
                  </a:extLst>
                </p14:cNvPr>
                <p14:cNvContentPartPr/>
                <p14:nvPr/>
              </p14:nvContentPartPr>
              <p14:xfrm>
                <a:off x="1690181" y="1410152"/>
                <a:ext cx="125280" cy="126360"/>
              </p14:xfrm>
            </p:contentPart>
          </mc:Choice>
          <mc:Fallback xmlns="">
            <p:pic>
              <p:nvPicPr>
                <p:cNvPr id="3" name="Freihand 2">
                  <a:extLst>
                    <a:ext uri="{FF2B5EF4-FFF2-40B4-BE49-F238E27FC236}">
                      <a16:creationId xmlns:a16="http://schemas.microsoft.com/office/drawing/2014/main" id="{78161642-3F54-44C5-A59A-3F49C56BF98F}"/>
                    </a:ext>
                  </a:extLst>
                </p:cNvPr>
                <p:cNvPicPr/>
                <p:nvPr/>
              </p:nvPicPr>
              <p:blipFill>
                <a:blip r:embed="rId6"/>
                <a:stretch>
                  <a:fillRect/>
                </a:stretch>
              </p:blipFill>
              <p:spPr>
                <a:xfrm>
                  <a:off x="1685861" y="1405832"/>
                  <a:ext cx="133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2CCC774B-7E75-4F64-93FA-B6C75D919D25}"/>
                    </a:ext>
                  </a:extLst>
                </p14:cNvPr>
                <p14:cNvContentPartPr/>
                <p14:nvPr/>
              </p14:nvContentPartPr>
              <p14:xfrm>
                <a:off x="1729421" y="1398992"/>
                <a:ext cx="118800" cy="8640"/>
              </p14:xfrm>
            </p:contentPart>
          </mc:Choice>
          <mc:Fallback xmlns="">
            <p:pic>
              <p:nvPicPr>
                <p:cNvPr id="4" name="Freihand 3">
                  <a:extLst>
                    <a:ext uri="{FF2B5EF4-FFF2-40B4-BE49-F238E27FC236}">
                      <a16:creationId xmlns:a16="http://schemas.microsoft.com/office/drawing/2014/main" id="{2CCC774B-7E75-4F64-93FA-B6C75D919D25}"/>
                    </a:ext>
                  </a:extLst>
                </p:cNvPr>
                <p:cNvPicPr/>
                <p:nvPr/>
              </p:nvPicPr>
              <p:blipFill>
                <a:blip r:embed="rId8"/>
                <a:stretch>
                  <a:fillRect/>
                </a:stretch>
              </p:blipFill>
              <p:spPr>
                <a:xfrm>
                  <a:off x="1725101" y="1394672"/>
                  <a:ext cx="1274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E3EA5C79-53A6-44C2-A042-48C3207D0CAF}"/>
                    </a:ext>
                  </a:extLst>
                </p14:cNvPr>
                <p14:cNvContentPartPr/>
                <p14:nvPr/>
              </p14:nvContentPartPr>
              <p14:xfrm>
                <a:off x="1888181" y="1361552"/>
                <a:ext cx="478440" cy="195480"/>
              </p14:xfrm>
            </p:contentPart>
          </mc:Choice>
          <mc:Fallback xmlns="">
            <p:pic>
              <p:nvPicPr>
                <p:cNvPr id="5" name="Freihand 4">
                  <a:extLst>
                    <a:ext uri="{FF2B5EF4-FFF2-40B4-BE49-F238E27FC236}">
                      <a16:creationId xmlns:a16="http://schemas.microsoft.com/office/drawing/2014/main" id="{E3EA5C79-53A6-44C2-A042-48C3207D0CAF}"/>
                    </a:ext>
                  </a:extLst>
                </p:cNvPr>
                <p:cNvPicPr/>
                <p:nvPr/>
              </p:nvPicPr>
              <p:blipFill>
                <a:blip r:embed="rId10"/>
                <a:stretch>
                  <a:fillRect/>
                </a:stretch>
              </p:blipFill>
              <p:spPr>
                <a:xfrm>
                  <a:off x="1883861" y="1357232"/>
                  <a:ext cx="487080" cy="20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8D5AA28D-B261-43DF-85EF-EC143F0331C2}"/>
                  </a:ext>
                </a:extLst>
              </p14:cNvPr>
              <p14:cNvContentPartPr/>
              <p14:nvPr/>
            </p14:nvContentPartPr>
            <p14:xfrm>
              <a:off x="1227581" y="1776992"/>
              <a:ext cx="1122480" cy="65880"/>
            </p14:xfrm>
          </p:contentPart>
        </mc:Choice>
        <mc:Fallback xmlns="">
          <p:pic>
            <p:nvPicPr>
              <p:cNvPr id="14" name="Freihand 13">
                <a:extLst>
                  <a:ext uri="{FF2B5EF4-FFF2-40B4-BE49-F238E27FC236}">
                    <a16:creationId xmlns:a16="http://schemas.microsoft.com/office/drawing/2014/main" id="{8D5AA28D-B261-43DF-85EF-EC143F0331C2}"/>
                  </a:ext>
                </a:extLst>
              </p:cNvPr>
              <p:cNvPicPr/>
              <p:nvPr/>
            </p:nvPicPr>
            <p:blipFill>
              <a:blip r:embed="rId12"/>
              <a:stretch>
                <a:fillRect/>
              </a:stretch>
            </p:blipFill>
            <p:spPr>
              <a:xfrm>
                <a:off x="1223261" y="1772672"/>
                <a:ext cx="1131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E7A64215-11DE-464C-BAFA-22A807526FF6}"/>
                  </a:ext>
                </a:extLst>
              </p14:cNvPr>
              <p14:cNvContentPartPr/>
              <p14:nvPr/>
            </p14:nvContentPartPr>
            <p14:xfrm>
              <a:off x="2947301" y="1758992"/>
              <a:ext cx="1032480" cy="111600"/>
            </p14:xfrm>
          </p:contentPart>
        </mc:Choice>
        <mc:Fallback xmlns="">
          <p:pic>
            <p:nvPicPr>
              <p:cNvPr id="15" name="Freihand 14">
                <a:extLst>
                  <a:ext uri="{FF2B5EF4-FFF2-40B4-BE49-F238E27FC236}">
                    <a16:creationId xmlns:a16="http://schemas.microsoft.com/office/drawing/2014/main" id="{E7A64215-11DE-464C-BAFA-22A807526FF6}"/>
                  </a:ext>
                </a:extLst>
              </p:cNvPr>
              <p:cNvPicPr/>
              <p:nvPr/>
            </p:nvPicPr>
            <p:blipFill>
              <a:blip r:embed="rId14"/>
              <a:stretch>
                <a:fillRect/>
              </a:stretch>
            </p:blipFill>
            <p:spPr>
              <a:xfrm>
                <a:off x="2942981" y="1754672"/>
                <a:ext cx="1041120" cy="120240"/>
              </a:xfrm>
              <a:prstGeom prst="rect">
                <a:avLst/>
              </a:prstGeom>
            </p:spPr>
          </p:pic>
        </mc:Fallback>
      </mc:AlternateContent>
      <p:grpSp>
        <p:nvGrpSpPr>
          <p:cNvPr id="21" name="Gruppieren 20">
            <a:extLst>
              <a:ext uri="{FF2B5EF4-FFF2-40B4-BE49-F238E27FC236}">
                <a16:creationId xmlns:a16="http://schemas.microsoft.com/office/drawing/2014/main" id="{B2F7A552-F27B-4D9D-B420-0A16CC737E5C}"/>
              </a:ext>
            </a:extLst>
          </p:cNvPr>
          <p:cNvGrpSpPr/>
          <p:nvPr/>
        </p:nvGrpSpPr>
        <p:grpSpPr>
          <a:xfrm>
            <a:off x="334061" y="1256432"/>
            <a:ext cx="608400" cy="236160"/>
            <a:chOff x="334061" y="1256432"/>
            <a:chExt cx="608400" cy="236160"/>
          </a:xfrm>
        </p:grpSpPr>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D6228082-FBA7-4396-BBAC-7C38658D5EFC}"/>
                    </a:ext>
                  </a:extLst>
                </p14:cNvPr>
                <p14:cNvContentPartPr/>
                <p14:nvPr/>
              </p14:nvContentPartPr>
              <p14:xfrm>
                <a:off x="334061" y="1385672"/>
                <a:ext cx="166320" cy="106920"/>
              </p14:xfrm>
            </p:contentPart>
          </mc:Choice>
          <mc:Fallback xmlns="">
            <p:pic>
              <p:nvPicPr>
                <p:cNvPr id="9" name="Freihand 8">
                  <a:extLst>
                    <a:ext uri="{FF2B5EF4-FFF2-40B4-BE49-F238E27FC236}">
                      <a16:creationId xmlns:a16="http://schemas.microsoft.com/office/drawing/2014/main" id="{D6228082-FBA7-4396-BBAC-7C38658D5EFC}"/>
                    </a:ext>
                  </a:extLst>
                </p:cNvPr>
                <p:cNvPicPr/>
                <p:nvPr/>
              </p:nvPicPr>
              <p:blipFill>
                <a:blip r:embed="rId16"/>
                <a:stretch>
                  <a:fillRect/>
                </a:stretch>
              </p:blipFill>
              <p:spPr>
                <a:xfrm>
                  <a:off x="329741" y="1381352"/>
                  <a:ext cx="174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EB8E2A85-57EF-4BAA-85B6-E314A6AF9484}"/>
                    </a:ext>
                  </a:extLst>
                </p14:cNvPr>
                <p14:cNvContentPartPr/>
                <p14:nvPr/>
              </p14:nvContentPartPr>
              <p14:xfrm>
                <a:off x="599381" y="1369112"/>
                <a:ext cx="41400" cy="92160"/>
              </p14:xfrm>
            </p:contentPart>
          </mc:Choice>
          <mc:Fallback xmlns="">
            <p:pic>
              <p:nvPicPr>
                <p:cNvPr id="10" name="Freihand 9">
                  <a:extLst>
                    <a:ext uri="{FF2B5EF4-FFF2-40B4-BE49-F238E27FC236}">
                      <a16:creationId xmlns:a16="http://schemas.microsoft.com/office/drawing/2014/main" id="{EB8E2A85-57EF-4BAA-85B6-E314A6AF9484}"/>
                    </a:ext>
                  </a:extLst>
                </p:cNvPr>
                <p:cNvPicPr/>
                <p:nvPr/>
              </p:nvPicPr>
              <p:blipFill>
                <a:blip r:embed="rId18"/>
                <a:stretch>
                  <a:fillRect/>
                </a:stretch>
              </p:blipFill>
              <p:spPr>
                <a:xfrm>
                  <a:off x="595061" y="1364792"/>
                  <a:ext cx="50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B4EAC933-A56F-4E8E-9376-6EB05BAD081D}"/>
                    </a:ext>
                  </a:extLst>
                </p14:cNvPr>
                <p14:cNvContentPartPr/>
                <p14:nvPr/>
              </p14:nvContentPartPr>
              <p14:xfrm>
                <a:off x="500021" y="1312232"/>
                <a:ext cx="96120" cy="75960"/>
              </p14:xfrm>
            </p:contentPart>
          </mc:Choice>
          <mc:Fallback xmlns="">
            <p:pic>
              <p:nvPicPr>
                <p:cNvPr id="11" name="Freihand 10">
                  <a:extLst>
                    <a:ext uri="{FF2B5EF4-FFF2-40B4-BE49-F238E27FC236}">
                      <a16:creationId xmlns:a16="http://schemas.microsoft.com/office/drawing/2014/main" id="{B4EAC933-A56F-4E8E-9376-6EB05BAD081D}"/>
                    </a:ext>
                  </a:extLst>
                </p:cNvPr>
                <p:cNvPicPr/>
                <p:nvPr/>
              </p:nvPicPr>
              <p:blipFill>
                <a:blip r:embed="rId20"/>
                <a:stretch>
                  <a:fillRect/>
                </a:stretch>
              </p:blipFill>
              <p:spPr>
                <a:xfrm>
                  <a:off x="495701" y="1307912"/>
                  <a:ext cx="104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DD9937FA-BCB7-412E-A4C0-29A2ECF671B4}"/>
                    </a:ext>
                  </a:extLst>
                </p14:cNvPr>
                <p14:cNvContentPartPr/>
                <p14:nvPr/>
              </p14:nvContentPartPr>
              <p14:xfrm>
                <a:off x="683621" y="1416992"/>
                <a:ext cx="38520" cy="42840"/>
              </p14:xfrm>
            </p:contentPart>
          </mc:Choice>
          <mc:Fallback xmlns="">
            <p:pic>
              <p:nvPicPr>
                <p:cNvPr id="12" name="Freihand 11">
                  <a:extLst>
                    <a:ext uri="{FF2B5EF4-FFF2-40B4-BE49-F238E27FC236}">
                      <a16:creationId xmlns:a16="http://schemas.microsoft.com/office/drawing/2014/main" id="{DD9937FA-BCB7-412E-A4C0-29A2ECF671B4}"/>
                    </a:ext>
                  </a:extLst>
                </p:cNvPr>
                <p:cNvPicPr/>
                <p:nvPr/>
              </p:nvPicPr>
              <p:blipFill>
                <a:blip r:embed="rId22"/>
                <a:stretch>
                  <a:fillRect/>
                </a:stretch>
              </p:blipFill>
              <p:spPr>
                <a:xfrm>
                  <a:off x="679301" y="1412672"/>
                  <a:ext cx="47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31164240-451F-43BE-819E-FA9C2BDA8817}"/>
                    </a:ext>
                  </a:extLst>
                </p14:cNvPr>
                <p14:cNvContentPartPr/>
                <p14:nvPr/>
              </p14:nvContentPartPr>
              <p14:xfrm>
                <a:off x="479861" y="1256432"/>
                <a:ext cx="153360" cy="219960"/>
              </p14:xfrm>
            </p:contentPart>
          </mc:Choice>
          <mc:Fallback xmlns="">
            <p:pic>
              <p:nvPicPr>
                <p:cNvPr id="19" name="Freihand 18">
                  <a:extLst>
                    <a:ext uri="{FF2B5EF4-FFF2-40B4-BE49-F238E27FC236}">
                      <a16:creationId xmlns:a16="http://schemas.microsoft.com/office/drawing/2014/main" id="{31164240-451F-43BE-819E-FA9C2BDA8817}"/>
                    </a:ext>
                  </a:extLst>
                </p:cNvPr>
                <p:cNvPicPr/>
                <p:nvPr/>
              </p:nvPicPr>
              <p:blipFill>
                <a:blip r:embed="rId24"/>
                <a:stretch>
                  <a:fillRect/>
                </a:stretch>
              </p:blipFill>
              <p:spPr>
                <a:xfrm>
                  <a:off x="475541" y="1252112"/>
                  <a:ext cx="162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8A94BC84-A570-4EC9-8E39-9507BFF9FEBB}"/>
                    </a:ext>
                  </a:extLst>
                </p14:cNvPr>
                <p14:cNvContentPartPr/>
                <p14:nvPr/>
              </p14:nvContentPartPr>
              <p14:xfrm>
                <a:off x="642581" y="1292792"/>
                <a:ext cx="299880" cy="125640"/>
              </p14:xfrm>
            </p:contentPart>
          </mc:Choice>
          <mc:Fallback xmlns="">
            <p:pic>
              <p:nvPicPr>
                <p:cNvPr id="20" name="Freihand 19">
                  <a:extLst>
                    <a:ext uri="{FF2B5EF4-FFF2-40B4-BE49-F238E27FC236}">
                      <a16:creationId xmlns:a16="http://schemas.microsoft.com/office/drawing/2014/main" id="{8A94BC84-A570-4EC9-8E39-9507BFF9FEBB}"/>
                    </a:ext>
                  </a:extLst>
                </p:cNvPr>
                <p:cNvPicPr/>
                <p:nvPr/>
              </p:nvPicPr>
              <p:blipFill>
                <a:blip r:embed="rId26"/>
                <a:stretch>
                  <a:fillRect/>
                </a:stretch>
              </p:blipFill>
              <p:spPr>
                <a:xfrm>
                  <a:off x="638261" y="1288472"/>
                  <a:ext cx="308520" cy="134280"/>
                </a:xfrm>
                <a:prstGeom prst="rect">
                  <a:avLst/>
                </a:prstGeom>
              </p:spPr>
            </p:pic>
          </mc:Fallback>
        </mc:AlternateContent>
      </p:grpSp>
      <p:grpSp>
        <p:nvGrpSpPr>
          <p:cNvPr id="25" name="Gruppieren 24">
            <a:extLst>
              <a:ext uri="{FF2B5EF4-FFF2-40B4-BE49-F238E27FC236}">
                <a16:creationId xmlns:a16="http://schemas.microsoft.com/office/drawing/2014/main" id="{10A4593E-64D9-4E92-9BB0-DFA1D9AC2DC0}"/>
              </a:ext>
            </a:extLst>
          </p:cNvPr>
          <p:cNvGrpSpPr/>
          <p:nvPr/>
        </p:nvGrpSpPr>
        <p:grpSpPr>
          <a:xfrm>
            <a:off x="400301" y="1839632"/>
            <a:ext cx="517680" cy="224280"/>
            <a:chOff x="400301" y="1839632"/>
            <a:chExt cx="517680" cy="224280"/>
          </a:xfrm>
        </p:grpSpPr>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87F7F8EA-C480-4662-A2DB-49AD2EFDE63B}"/>
                    </a:ext>
                  </a:extLst>
                </p14:cNvPr>
                <p14:cNvContentPartPr/>
                <p14:nvPr/>
              </p14:nvContentPartPr>
              <p14:xfrm>
                <a:off x="413261" y="1902272"/>
                <a:ext cx="87840" cy="142560"/>
              </p14:xfrm>
            </p:contentPart>
          </mc:Choice>
          <mc:Fallback xmlns="">
            <p:pic>
              <p:nvPicPr>
                <p:cNvPr id="16" name="Freihand 15">
                  <a:extLst>
                    <a:ext uri="{FF2B5EF4-FFF2-40B4-BE49-F238E27FC236}">
                      <a16:creationId xmlns:a16="http://schemas.microsoft.com/office/drawing/2014/main" id="{87F7F8EA-C480-4662-A2DB-49AD2EFDE63B}"/>
                    </a:ext>
                  </a:extLst>
                </p:cNvPr>
                <p:cNvPicPr/>
                <p:nvPr/>
              </p:nvPicPr>
              <p:blipFill>
                <a:blip r:embed="rId28"/>
                <a:stretch>
                  <a:fillRect/>
                </a:stretch>
              </p:blipFill>
              <p:spPr>
                <a:xfrm>
                  <a:off x="408941" y="1897952"/>
                  <a:ext cx="96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BF17148F-A59D-46B8-87C9-DB1F43D6396B}"/>
                    </a:ext>
                  </a:extLst>
                </p14:cNvPr>
                <p14:cNvContentPartPr/>
                <p14:nvPr/>
              </p14:nvContentPartPr>
              <p14:xfrm>
                <a:off x="400301" y="1875992"/>
                <a:ext cx="138600" cy="21600"/>
              </p14:xfrm>
            </p:contentPart>
          </mc:Choice>
          <mc:Fallback xmlns="">
            <p:pic>
              <p:nvPicPr>
                <p:cNvPr id="17" name="Freihand 16">
                  <a:extLst>
                    <a:ext uri="{FF2B5EF4-FFF2-40B4-BE49-F238E27FC236}">
                      <a16:creationId xmlns:a16="http://schemas.microsoft.com/office/drawing/2014/main" id="{BF17148F-A59D-46B8-87C9-DB1F43D6396B}"/>
                    </a:ext>
                  </a:extLst>
                </p:cNvPr>
                <p:cNvPicPr/>
                <p:nvPr/>
              </p:nvPicPr>
              <p:blipFill>
                <a:blip r:embed="rId30"/>
                <a:stretch>
                  <a:fillRect/>
                </a:stretch>
              </p:blipFill>
              <p:spPr>
                <a:xfrm>
                  <a:off x="395981" y="1871672"/>
                  <a:ext cx="147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72A9F441-F3F0-4C3B-94EE-056B7EBC0A58}"/>
                    </a:ext>
                  </a:extLst>
                </p14:cNvPr>
                <p14:cNvContentPartPr/>
                <p14:nvPr/>
              </p14:nvContentPartPr>
              <p14:xfrm>
                <a:off x="547901" y="1839632"/>
                <a:ext cx="93600" cy="224280"/>
              </p14:xfrm>
            </p:contentPart>
          </mc:Choice>
          <mc:Fallback xmlns="">
            <p:pic>
              <p:nvPicPr>
                <p:cNvPr id="22" name="Freihand 21">
                  <a:extLst>
                    <a:ext uri="{FF2B5EF4-FFF2-40B4-BE49-F238E27FC236}">
                      <a16:creationId xmlns:a16="http://schemas.microsoft.com/office/drawing/2014/main" id="{72A9F441-F3F0-4C3B-94EE-056B7EBC0A58}"/>
                    </a:ext>
                  </a:extLst>
                </p:cNvPr>
                <p:cNvPicPr/>
                <p:nvPr/>
              </p:nvPicPr>
              <p:blipFill>
                <a:blip r:embed="rId32"/>
                <a:stretch>
                  <a:fillRect/>
                </a:stretch>
              </p:blipFill>
              <p:spPr>
                <a:xfrm>
                  <a:off x="543581" y="1835312"/>
                  <a:ext cx="102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A01D8921-F902-4C4F-81D4-D3355163F0E1}"/>
                    </a:ext>
                  </a:extLst>
                </p14:cNvPr>
                <p14:cNvContentPartPr/>
                <p14:nvPr/>
              </p14:nvContentPartPr>
              <p14:xfrm>
                <a:off x="659141" y="1935392"/>
                <a:ext cx="86040" cy="49320"/>
              </p14:xfrm>
            </p:contentPart>
          </mc:Choice>
          <mc:Fallback xmlns="">
            <p:pic>
              <p:nvPicPr>
                <p:cNvPr id="23" name="Freihand 22">
                  <a:extLst>
                    <a:ext uri="{FF2B5EF4-FFF2-40B4-BE49-F238E27FC236}">
                      <a16:creationId xmlns:a16="http://schemas.microsoft.com/office/drawing/2014/main" id="{A01D8921-F902-4C4F-81D4-D3355163F0E1}"/>
                    </a:ext>
                  </a:extLst>
                </p:cNvPr>
                <p:cNvPicPr/>
                <p:nvPr/>
              </p:nvPicPr>
              <p:blipFill>
                <a:blip r:embed="rId34"/>
                <a:stretch>
                  <a:fillRect/>
                </a:stretch>
              </p:blipFill>
              <p:spPr>
                <a:xfrm>
                  <a:off x="654821" y="1931072"/>
                  <a:ext cx="94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EECBDC7F-EA60-41DC-B86E-834F5FBDBC09}"/>
                    </a:ext>
                  </a:extLst>
                </p14:cNvPr>
                <p14:cNvContentPartPr/>
                <p14:nvPr/>
              </p14:nvContentPartPr>
              <p14:xfrm>
                <a:off x="740501" y="1872392"/>
                <a:ext cx="177480" cy="91080"/>
              </p14:xfrm>
            </p:contentPart>
          </mc:Choice>
          <mc:Fallback xmlns="">
            <p:pic>
              <p:nvPicPr>
                <p:cNvPr id="24" name="Freihand 23">
                  <a:extLst>
                    <a:ext uri="{FF2B5EF4-FFF2-40B4-BE49-F238E27FC236}">
                      <a16:creationId xmlns:a16="http://schemas.microsoft.com/office/drawing/2014/main" id="{EECBDC7F-EA60-41DC-B86E-834F5FBDBC09}"/>
                    </a:ext>
                  </a:extLst>
                </p:cNvPr>
                <p:cNvPicPr/>
                <p:nvPr/>
              </p:nvPicPr>
              <p:blipFill>
                <a:blip r:embed="rId36"/>
                <a:stretch>
                  <a:fillRect/>
                </a:stretch>
              </p:blipFill>
              <p:spPr>
                <a:xfrm>
                  <a:off x="736181" y="1868072"/>
                  <a:ext cx="186120" cy="99720"/>
                </a:xfrm>
                <a:prstGeom prst="rect">
                  <a:avLst/>
                </a:prstGeom>
              </p:spPr>
            </p:pic>
          </mc:Fallback>
        </mc:AlternateContent>
      </p:grpSp>
      <p:grpSp>
        <p:nvGrpSpPr>
          <p:cNvPr id="32" name="Gruppieren 31">
            <a:extLst>
              <a:ext uri="{FF2B5EF4-FFF2-40B4-BE49-F238E27FC236}">
                <a16:creationId xmlns:a16="http://schemas.microsoft.com/office/drawing/2014/main" id="{7ED5EAF1-10D2-4107-8610-FC40E97BBF3C}"/>
              </a:ext>
            </a:extLst>
          </p:cNvPr>
          <p:cNvGrpSpPr/>
          <p:nvPr/>
        </p:nvGrpSpPr>
        <p:grpSpPr>
          <a:xfrm>
            <a:off x="1457621" y="1861952"/>
            <a:ext cx="740160" cy="209880"/>
            <a:chOff x="1457621" y="1861952"/>
            <a:chExt cx="740160" cy="209880"/>
          </a:xfrm>
        </p:grpSpPr>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C2E66989-3CDD-426E-87A0-496D72540850}"/>
                    </a:ext>
                  </a:extLst>
                </p14:cNvPr>
                <p14:cNvContentPartPr/>
                <p14:nvPr/>
              </p14:nvContentPartPr>
              <p14:xfrm>
                <a:off x="1457621" y="1862312"/>
                <a:ext cx="162720" cy="161280"/>
              </p14:xfrm>
            </p:contentPart>
          </mc:Choice>
          <mc:Fallback xmlns="">
            <p:pic>
              <p:nvPicPr>
                <p:cNvPr id="26" name="Freihand 25">
                  <a:extLst>
                    <a:ext uri="{FF2B5EF4-FFF2-40B4-BE49-F238E27FC236}">
                      <a16:creationId xmlns:a16="http://schemas.microsoft.com/office/drawing/2014/main" id="{C2E66989-3CDD-426E-87A0-496D72540850}"/>
                    </a:ext>
                  </a:extLst>
                </p:cNvPr>
                <p:cNvPicPr/>
                <p:nvPr/>
              </p:nvPicPr>
              <p:blipFill>
                <a:blip r:embed="rId38"/>
                <a:stretch>
                  <a:fillRect/>
                </a:stretch>
              </p:blipFill>
              <p:spPr>
                <a:xfrm>
                  <a:off x="1453301" y="1857992"/>
                  <a:ext cx="171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4118779B-B6AB-4493-85E2-B0B83B18E0F0}"/>
                    </a:ext>
                  </a:extLst>
                </p14:cNvPr>
                <p14:cNvContentPartPr/>
                <p14:nvPr/>
              </p14:nvContentPartPr>
              <p14:xfrm>
                <a:off x="1506941" y="1931792"/>
                <a:ext cx="123120" cy="17280"/>
              </p14:xfrm>
            </p:contentPart>
          </mc:Choice>
          <mc:Fallback xmlns="">
            <p:pic>
              <p:nvPicPr>
                <p:cNvPr id="27" name="Freihand 26">
                  <a:extLst>
                    <a:ext uri="{FF2B5EF4-FFF2-40B4-BE49-F238E27FC236}">
                      <a16:creationId xmlns:a16="http://schemas.microsoft.com/office/drawing/2014/main" id="{4118779B-B6AB-4493-85E2-B0B83B18E0F0}"/>
                    </a:ext>
                  </a:extLst>
                </p:cNvPr>
                <p:cNvPicPr/>
                <p:nvPr/>
              </p:nvPicPr>
              <p:blipFill>
                <a:blip r:embed="rId40"/>
                <a:stretch>
                  <a:fillRect/>
                </a:stretch>
              </p:blipFill>
              <p:spPr>
                <a:xfrm>
                  <a:off x="1502621" y="1927472"/>
                  <a:ext cx="131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51BD9084-CA5E-457A-B2C7-AEFCED2D7421}"/>
                    </a:ext>
                  </a:extLst>
                </p14:cNvPr>
                <p14:cNvContentPartPr/>
                <p14:nvPr/>
              </p14:nvContentPartPr>
              <p14:xfrm>
                <a:off x="1678661" y="1861952"/>
                <a:ext cx="107280" cy="209880"/>
              </p14:xfrm>
            </p:contentPart>
          </mc:Choice>
          <mc:Fallback xmlns="">
            <p:pic>
              <p:nvPicPr>
                <p:cNvPr id="28" name="Freihand 27">
                  <a:extLst>
                    <a:ext uri="{FF2B5EF4-FFF2-40B4-BE49-F238E27FC236}">
                      <a16:creationId xmlns:a16="http://schemas.microsoft.com/office/drawing/2014/main" id="{51BD9084-CA5E-457A-B2C7-AEFCED2D7421}"/>
                    </a:ext>
                  </a:extLst>
                </p:cNvPr>
                <p:cNvPicPr/>
                <p:nvPr/>
              </p:nvPicPr>
              <p:blipFill>
                <a:blip r:embed="rId42"/>
                <a:stretch>
                  <a:fillRect/>
                </a:stretch>
              </p:blipFill>
              <p:spPr>
                <a:xfrm>
                  <a:off x="1674341" y="1857632"/>
                  <a:ext cx="115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1B8FC90B-5DDF-4A97-821B-4F11C3352A6D}"/>
                    </a:ext>
                  </a:extLst>
                </p14:cNvPr>
                <p14:cNvContentPartPr/>
                <p14:nvPr/>
              </p14:nvContentPartPr>
              <p14:xfrm>
                <a:off x="1809701" y="1955552"/>
                <a:ext cx="91800" cy="23760"/>
              </p14:xfrm>
            </p:contentPart>
          </mc:Choice>
          <mc:Fallback xmlns="">
            <p:pic>
              <p:nvPicPr>
                <p:cNvPr id="29" name="Freihand 28">
                  <a:extLst>
                    <a:ext uri="{FF2B5EF4-FFF2-40B4-BE49-F238E27FC236}">
                      <a16:creationId xmlns:a16="http://schemas.microsoft.com/office/drawing/2014/main" id="{1B8FC90B-5DDF-4A97-821B-4F11C3352A6D}"/>
                    </a:ext>
                  </a:extLst>
                </p:cNvPr>
                <p:cNvPicPr/>
                <p:nvPr/>
              </p:nvPicPr>
              <p:blipFill>
                <a:blip r:embed="rId44"/>
                <a:stretch>
                  <a:fillRect/>
                </a:stretch>
              </p:blipFill>
              <p:spPr>
                <a:xfrm>
                  <a:off x="1805381" y="1951232"/>
                  <a:ext cx="100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E1EA8290-D542-4936-A0E2-0D99C264A98C}"/>
                    </a:ext>
                  </a:extLst>
                </p14:cNvPr>
                <p14:cNvContentPartPr/>
                <p14:nvPr/>
              </p14:nvContentPartPr>
              <p14:xfrm>
                <a:off x="1911221" y="1902632"/>
                <a:ext cx="286560" cy="82080"/>
              </p14:xfrm>
            </p:contentPart>
          </mc:Choice>
          <mc:Fallback xmlns="">
            <p:pic>
              <p:nvPicPr>
                <p:cNvPr id="31" name="Freihand 30">
                  <a:extLst>
                    <a:ext uri="{FF2B5EF4-FFF2-40B4-BE49-F238E27FC236}">
                      <a16:creationId xmlns:a16="http://schemas.microsoft.com/office/drawing/2014/main" id="{E1EA8290-D542-4936-A0E2-0D99C264A98C}"/>
                    </a:ext>
                  </a:extLst>
                </p:cNvPr>
                <p:cNvPicPr/>
                <p:nvPr/>
              </p:nvPicPr>
              <p:blipFill>
                <a:blip r:embed="rId46"/>
                <a:stretch>
                  <a:fillRect/>
                </a:stretch>
              </p:blipFill>
              <p:spPr>
                <a:xfrm>
                  <a:off x="1906901" y="1898312"/>
                  <a:ext cx="29520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564CF7BA-D7BA-41E2-B02F-337E348359A2}"/>
                  </a:ext>
                </a:extLst>
              </p14:cNvPr>
              <p14:cNvContentPartPr/>
              <p14:nvPr/>
            </p14:nvContentPartPr>
            <p14:xfrm>
              <a:off x="304901" y="2294672"/>
              <a:ext cx="739800" cy="21600"/>
            </p14:xfrm>
          </p:contentPart>
        </mc:Choice>
        <mc:Fallback xmlns="">
          <p:pic>
            <p:nvPicPr>
              <p:cNvPr id="33" name="Freihand 32">
                <a:extLst>
                  <a:ext uri="{FF2B5EF4-FFF2-40B4-BE49-F238E27FC236}">
                    <a16:creationId xmlns:a16="http://schemas.microsoft.com/office/drawing/2014/main" id="{564CF7BA-D7BA-41E2-B02F-337E348359A2}"/>
                  </a:ext>
                </a:extLst>
              </p:cNvPr>
              <p:cNvPicPr/>
              <p:nvPr/>
            </p:nvPicPr>
            <p:blipFill>
              <a:blip r:embed="rId48"/>
              <a:stretch>
                <a:fillRect/>
              </a:stretch>
            </p:blipFill>
            <p:spPr>
              <a:xfrm>
                <a:off x="300581" y="2290352"/>
                <a:ext cx="748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85AA4F1F-AA93-40A2-8E2B-0EC5831AB36A}"/>
                  </a:ext>
                </a:extLst>
              </p14:cNvPr>
              <p14:cNvContentPartPr/>
              <p14:nvPr/>
            </p14:nvContentPartPr>
            <p14:xfrm>
              <a:off x="3009221" y="2243912"/>
              <a:ext cx="1432440" cy="93600"/>
            </p14:xfrm>
          </p:contentPart>
        </mc:Choice>
        <mc:Fallback xmlns="">
          <p:pic>
            <p:nvPicPr>
              <p:cNvPr id="34" name="Freihand 33">
                <a:extLst>
                  <a:ext uri="{FF2B5EF4-FFF2-40B4-BE49-F238E27FC236}">
                    <a16:creationId xmlns:a16="http://schemas.microsoft.com/office/drawing/2014/main" id="{85AA4F1F-AA93-40A2-8E2B-0EC5831AB36A}"/>
                  </a:ext>
                </a:extLst>
              </p:cNvPr>
              <p:cNvPicPr/>
              <p:nvPr/>
            </p:nvPicPr>
            <p:blipFill>
              <a:blip r:embed="rId50"/>
              <a:stretch>
                <a:fillRect/>
              </a:stretch>
            </p:blipFill>
            <p:spPr>
              <a:xfrm>
                <a:off x="3004901" y="2239592"/>
                <a:ext cx="1441080" cy="102240"/>
              </a:xfrm>
              <a:prstGeom prst="rect">
                <a:avLst/>
              </a:prstGeom>
            </p:spPr>
          </p:pic>
        </mc:Fallback>
      </mc:AlternateContent>
      <p:grpSp>
        <p:nvGrpSpPr>
          <p:cNvPr id="210995" name="Gruppieren 210994">
            <a:extLst>
              <a:ext uri="{FF2B5EF4-FFF2-40B4-BE49-F238E27FC236}">
                <a16:creationId xmlns:a16="http://schemas.microsoft.com/office/drawing/2014/main" id="{20671307-4DF8-440F-8D00-7F025E7FA1C0}"/>
              </a:ext>
            </a:extLst>
          </p:cNvPr>
          <p:cNvGrpSpPr/>
          <p:nvPr/>
        </p:nvGrpSpPr>
        <p:grpSpPr>
          <a:xfrm>
            <a:off x="5759981" y="567392"/>
            <a:ext cx="6283800" cy="2554920"/>
            <a:chOff x="5759981" y="567392"/>
            <a:chExt cx="6283800" cy="2554920"/>
          </a:xfrm>
        </p:grpSpPr>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633145B7-5886-4D1F-BCC4-E06D14DE2BC9}"/>
                    </a:ext>
                  </a:extLst>
                </p14:cNvPr>
                <p14:cNvContentPartPr/>
                <p14:nvPr/>
              </p14:nvContentPartPr>
              <p14:xfrm>
                <a:off x="5759981" y="567392"/>
                <a:ext cx="3133800" cy="126360"/>
              </p14:xfrm>
            </p:contentPart>
          </mc:Choice>
          <mc:Fallback xmlns="">
            <p:pic>
              <p:nvPicPr>
                <p:cNvPr id="35" name="Freihand 34">
                  <a:extLst>
                    <a:ext uri="{FF2B5EF4-FFF2-40B4-BE49-F238E27FC236}">
                      <a16:creationId xmlns:a16="http://schemas.microsoft.com/office/drawing/2014/main" id="{633145B7-5886-4D1F-BCC4-E06D14DE2BC9}"/>
                    </a:ext>
                  </a:extLst>
                </p:cNvPr>
                <p:cNvPicPr/>
                <p:nvPr/>
              </p:nvPicPr>
              <p:blipFill>
                <a:blip r:embed="rId52"/>
                <a:stretch>
                  <a:fillRect/>
                </a:stretch>
              </p:blipFill>
              <p:spPr>
                <a:xfrm>
                  <a:off x="5755661" y="563072"/>
                  <a:ext cx="3142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3BEE9EBF-4A98-4BA6-B0D1-466DA556B738}"/>
                    </a:ext>
                  </a:extLst>
                </p14:cNvPr>
                <p14:cNvContentPartPr/>
                <p14:nvPr/>
              </p14:nvContentPartPr>
              <p14:xfrm>
                <a:off x="7505261" y="786992"/>
                <a:ext cx="44640" cy="282600"/>
              </p14:xfrm>
            </p:contentPart>
          </mc:Choice>
          <mc:Fallback xmlns="">
            <p:pic>
              <p:nvPicPr>
                <p:cNvPr id="36" name="Freihand 35">
                  <a:extLst>
                    <a:ext uri="{FF2B5EF4-FFF2-40B4-BE49-F238E27FC236}">
                      <a16:creationId xmlns:a16="http://schemas.microsoft.com/office/drawing/2014/main" id="{3BEE9EBF-4A98-4BA6-B0D1-466DA556B738}"/>
                    </a:ext>
                  </a:extLst>
                </p:cNvPr>
                <p:cNvPicPr/>
                <p:nvPr/>
              </p:nvPicPr>
              <p:blipFill>
                <a:blip r:embed="rId54"/>
                <a:stretch>
                  <a:fillRect/>
                </a:stretch>
              </p:blipFill>
              <p:spPr>
                <a:xfrm>
                  <a:off x="7500941" y="782672"/>
                  <a:ext cx="532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052C0D50-A2A4-4668-9F83-D675D9829CD0}"/>
                    </a:ext>
                  </a:extLst>
                </p14:cNvPr>
                <p14:cNvContentPartPr/>
                <p14:nvPr/>
              </p14:nvContentPartPr>
              <p14:xfrm>
                <a:off x="7396541" y="933872"/>
                <a:ext cx="271080" cy="271800"/>
              </p14:xfrm>
            </p:contentPart>
          </mc:Choice>
          <mc:Fallback xmlns="">
            <p:pic>
              <p:nvPicPr>
                <p:cNvPr id="37" name="Freihand 36">
                  <a:extLst>
                    <a:ext uri="{FF2B5EF4-FFF2-40B4-BE49-F238E27FC236}">
                      <a16:creationId xmlns:a16="http://schemas.microsoft.com/office/drawing/2014/main" id="{052C0D50-A2A4-4668-9F83-D675D9829CD0}"/>
                    </a:ext>
                  </a:extLst>
                </p:cNvPr>
                <p:cNvPicPr/>
                <p:nvPr/>
              </p:nvPicPr>
              <p:blipFill>
                <a:blip r:embed="rId56"/>
                <a:stretch>
                  <a:fillRect/>
                </a:stretch>
              </p:blipFill>
              <p:spPr>
                <a:xfrm>
                  <a:off x="7392221" y="929552"/>
                  <a:ext cx="2797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8E678E03-5FF6-425F-979A-F7E6A6E24A0E}"/>
                    </a:ext>
                  </a:extLst>
                </p14:cNvPr>
                <p14:cNvContentPartPr/>
                <p14:nvPr/>
              </p14:nvContentPartPr>
              <p14:xfrm>
                <a:off x="7070021" y="1291712"/>
                <a:ext cx="303120" cy="270720"/>
              </p14:xfrm>
            </p:contentPart>
          </mc:Choice>
          <mc:Fallback xmlns="">
            <p:pic>
              <p:nvPicPr>
                <p:cNvPr id="39" name="Freihand 38">
                  <a:extLst>
                    <a:ext uri="{FF2B5EF4-FFF2-40B4-BE49-F238E27FC236}">
                      <a16:creationId xmlns:a16="http://schemas.microsoft.com/office/drawing/2014/main" id="{8E678E03-5FF6-425F-979A-F7E6A6E24A0E}"/>
                    </a:ext>
                  </a:extLst>
                </p:cNvPr>
                <p:cNvPicPr/>
                <p:nvPr/>
              </p:nvPicPr>
              <p:blipFill>
                <a:blip r:embed="rId58"/>
                <a:stretch>
                  <a:fillRect/>
                </a:stretch>
              </p:blipFill>
              <p:spPr>
                <a:xfrm>
                  <a:off x="7065701" y="1287392"/>
                  <a:ext cx="3117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C2F21C63-856D-45F9-9386-88EB2B25C3BF}"/>
                    </a:ext>
                  </a:extLst>
                </p14:cNvPr>
                <p14:cNvContentPartPr/>
                <p14:nvPr/>
              </p14:nvContentPartPr>
              <p14:xfrm>
                <a:off x="7368821" y="1353632"/>
                <a:ext cx="24840" cy="10080"/>
              </p14:xfrm>
            </p:contentPart>
          </mc:Choice>
          <mc:Fallback xmlns="">
            <p:pic>
              <p:nvPicPr>
                <p:cNvPr id="40" name="Freihand 39">
                  <a:extLst>
                    <a:ext uri="{FF2B5EF4-FFF2-40B4-BE49-F238E27FC236}">
                      <a16:creationId xmlns:a16="http://schemas.microsoft.com/office/drawing/2014/main" id="{C2F21C63-856D-45F9-9386-88EB2B25C3BF}"/>
                    </a:ext>
                  </a:extLst>
                </p:cNvPr>
                <p:cNvPicPr/>
                <p:nvPr/>
              </p:nvPicPr>
              <p:blipFill>
                <a:blip r:embed="rId60"/>
                <a:stretch>
                  <a:fillRect/>
                </a:stretch>
              </p:blipFill>
              <p:spPr>
                <a:xfrm>
                  <a:off x="7364501" y="1349312"/>
                  <a:ext cx="33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C8760BB8-833C-4983-9104-7C76BEC5D215}"/>
                    </a:ext>
                  </a:extLst>
                </p14:cNvPr>
                <p14:cNvContentPartPr/>
                <p14:nvPr/>
              </p14:nvContentPartPr>
              <p14:xfrm>
                <a:off x="7429301" y="1245632"/>
                <a:ext cx="334440" cy="173520"/>
              </p14:xfrm>
            </p:contentPart>
          </mc:Choice>
          <mc:Fallback xmlns="">
            <p:pic>
              <p:nvPicPr>
                <p:cNvPr id="42" name="Freihand 41">
                  <a:extLst>
                    <a:ext uri="{FF2B5EF4-FFF2-40B4-BE49-F238E27FC236}">
                      <a16:creationId xmlns:a16="http://schemas.microsoft.com/office/drawing/2014/main" id="{C8760BB8-833C-4983-9104-7C76BEC5D215}"/>
                    </a:ext>
                  </a:extLst>
                </p:cNvPr>
                <p:cNvPicPr/>
                <p:nvPr/>
              </p:nvPicPr>
              <p:blipFill>
                <a:blip r:embed="rId62"/>
                <a:stretch>
                  <a:fillRect/>
                </a:stretch>
              </p:blipFill>
              <p:spPr>
                <a:xfrm>
                  <a:off x="7424981" y="1241312"/>
                  <a:ext cx="343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B9F5CB4F-934B-450F-9305-E439035E4491}"/>
                    </a:ext>
                  </a:extLst>
                </p14:cNvPr>
                <p14:cNvContentPartPr/>
                <p14:nvPr/>
              </p14:nvContentPartPr>
              <p14:xfrm>
                <a:off x="7930061" y="1261472"/>
                <a:ext cx="230760" cy="145440"/>
              </p14:xfrm>
            </p:contentPart>
          </mc:Choice>
          <mc:Fallback xmlns="">
            <p:pic>
              <p:nvPicPr>
                <p:cNvPr id="43" name="Freihand 42">
                  <a:extLst>
                    <a:ext uri="{FF2B5EF4-FFF2-40B4-BE49-F238E27FC236}">
                      <a16:creationId xmlns:a16="http://schemas.microsoft.com/office/drawing/2014/main" id="{B9F5CB4F-934B-450F-9305-E439035E4491}"/>
                    </a:ext>
                  </a:extLst>
                </p:cNvPr>
                <p:cNvPicPr/>
                <p:nvPr/>
              </p:nvPicPr>
              <p:blipFill>
                <a:blip r:embed="rId64"/>
                <a:stretch>
                  <a:fillRect/>
                </a:stretch>
              </p:blipFill>
              <p:spPr>
                <a:xfrm>
                  <a:off x="7925741" y="1257152"/>
                  <a:ext cx="239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9410F708-0C84-4FB7-BBB5-9AD0C121966A}"/>
                    </a:ext>
                  </a:extLst>
                </p14:cNvPr>
                <p14:cNvContentPartPr/>
                <p14:nvPr/>
              </p14:nvContentPartPr>
              <p14:xfrm>
                <a:off x="8151101" y="1197032"/>
                <a:ext cx="37800" cy="25920"/>
              </p14:xfrm>
            </p:contentPart>
          </mc:Choice>
          <mc:Fallback xmlns="">
            <p:pic>
              <p:nvPicPr>
                <p:cNvPr id="44" name="Freihand 43">
                  <a:extLst>
                    <a:ext uri="{FF2B5EF4-FFF2-40B4-BE49-F238E27FC236}">
                      <a16:creationId xmlns:a16="http://schemas.microsoft.com/office/drawing/2014/main" id="{9410F708-0C84-4FB7-BBB5-9AD0C121966A}"/>
                    </a:ext>
                  </a:extLst>
                </p:cNvPr>
                <p:cNvPicPr/>
                <p:nvPr/>
              </p:nvPicPr>
              <p:blipFill>
                <a:blip r:embed="rId66"/>
                <a:stretch>
                  <a:fillRect/>
                </a:stretch>
              </p:blipFill>
              <p:spPr>
                <a:xfrm>
                  <a:off x="8146781" y="1192712"/>
                  <a:ext cx="46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52451BF4-504B-4267-8128-5EB493B9FBED}"/>
                    </a:ext>
                  </a:extLst>
                </p14:cNvPr>
                <p14:cNvContentPartPr/>
                <p14:nvPr/>
              </p14:nvContentPartPr>
              <p14:xfrm>
                <a:off x="8250821" y="1122872"/>
                <a:ext cx="170640" cy="204480"/>
              </p14:xfrm>
            </p:contentPart>
          </mc:Choice>
          <mc:Fallback xmlns="">
            <p:pic>
              <p:nvPicPr>
                <p:cNvPr id="45" name="Freihand 44">
                  <a:extLst>
                    <a:ext uri="{FF2B5EF4-FFF2-40B4-BE49-F238E27FC236}">
                      <a16:creationId xmlns:a16="http://schemas.microsoft.com/office/drawing/2014/main" id="{52451BF4-504B-4267-8128-5EB493B9FBED}"/>
                    </a:ext>
                  </a:extLst>
                </p:cNvPr>
                <p:cNvPicPr/>
                <p:nvPr/>
              </p:nvPicPr>
              <p:blipFill>
                <a:blip r:embed="rId68"/>
                <a:stretch>
                  <a:fillRect/>
                </a:stretch>
              </p:blipFill>
              <p:spPr>
                <a:xfrm>
                  <a:off x="8246501" y="1118552"/>
                  <a:ext cx="179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FAB492E0-DC66-4B98-A601-8FCFF2885F98}"/>
                    </a:ext>
                  </a:extLst>
                </p14:cNvPr>
                <p14:cNvContentPartPr/>
                <p14:nvPr/>
              </p14:nvContentPartPr>
              <p14:xfrm>
                <a:off x="8577341" y="1159952"/>
                <a:ext cx="93960" cy="168480"/>
              </p14:xfrm>
            </p:contentPart>
          </mc:Choice>
          <mc:Fallback xmlns="">
            <p:pic>
              <p:nvPicPr>
                <p:cNvPr id="46" name="Freihand 45">
                  <a:extLst>
                    <a:ext uri="{FF2B5EF4-FFF2-40B4-BE49-F238E27FC236}">
                      <a16:creationId xmlns:a16="http://schemas.microsoft.com/office/drawing/2014/main" id="{FAB492E0-DC66-4B98-A601-8FCFF2885F98}"/>
                    </a:ext>
                  </a:extLst>
                </p:cNvPr>
                <p:cNvPicPr/>
                <p:nvPr/>
              </p:nvPicPr>
              <p:blipFill>
                <a:blip r:embed="rId70"/>
                <a:stretch>
                  <a:fillRect/>
                </a:stretch>
              </p:blipFill>
              <p:spPr>
                <a:xfrm>
                  <a:off x="8573021" y="1155632"/>
                  <a:ext cx="102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F6D0A73D-84EB-4C5C-B3E4-C554433EF3A4}"/>
                    </a:ext>
                  </a:extLst>
                </p14:cNvPr>
                <p14:cNvContentPartPr/>
                <p14:nvPr/>
              </p14:nvContentPartPr>
              <p14:xfrm>
                <a:off x="8726741" y="1012352"/>
                <a:ext cx="378000" cy="252000"/>
              </p14:xfrm>
            </p:contentPart>
          </mc:Choice>
          <mc:Fallback xmlns="">
            <p:pic>
              <p:nvPicPr>
                <p:cNvPr id="47" name="Freihand 46">
                  <a:extLst>
                    <a:ext uri="{FF2B5EF4-FFF2-40B4-BE49-F238E27FC236}">
                      <a16:creationId xmlns:a16="http://schemas.microsoft.com/office/drawing/2014/main" id="{F6D0A73D-84EB-4C5C-B3E4-C554433EF3A4}"/>
                    </a:ext>
                  </a:extLst>
                </p:cNvPr>
                <p:cNvPicPr/>
                <p:nvPr/>
              </p:nvPicPr>
              <p:blipFill>
                <a:blip r:embed="rId72"/>
                <a:stretch>
                  <a:fillRect/>
                </a:stretch>
              </p:blipFill>
              <p:spPr>
                <a:xfrm>
                  <a:off x="8722421" y="1008032"/>
                  <a:ext cx="3866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5D65421D-9745-467D-816D-A5301B171485}"/>
                    </a:ext>
                  </a:extLst>
                </p14:cNvPr>
                <p14:cNvContentPartPr/>
                <p14:nvPr/>
              </p14:nvContentPartPr>
              <p14:xfrm>
                <a:off x="9130301" y="1090112"/>
                <a:ext cx="308520" cy="86760"/>
              </p14:xfrm>
            </p:contentPart>
          </mc:Choice>
          <mc:Fallback xmlns="">
            <p:pic>
              <p:nvPicPr>
                <p:cNvPr id="48" name="Freihand 47">
                  <a:extLst>
                    <a:ext uri="{FF2B5EF4-FFF2-40B4-BE49-F238E27FC236}">
                      <a16:creationId xmlns:a16="http://schemas.microsoft.com/office/drawing/2014/main" id="{5D65421D-9745-467D-816D-A5301B171485}"/>
                    </a:ext>
                  </a:extLst>
                </p:cNvPr>
                <p:cNvPicPr/>
                <p:nvPr/>
              </p:nvPicPr>
              <p:blipFill>
                <a:blip r:embed="rId74"/>
                <a:stretch>
                  <a:fillRect/>
                </a:stretch>
              </p:blipFill>
              <p:spPr>
                <a:xfrm>
                  <a:off x="9125981" y="1085792"/>
                  <a:ext cx="317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EF72D830-5800-49F9-9BB1-F111D266020D}"/>
                    </a:ext>
                  </a:extLst>
                </p14:cNvPr>
                <p14:cNvContentPartPr/>
                <p14:nvPr/>
              </p14:nvContentPartPr>
              <p14:xfrm>
                <a:off x="8479061" y="1340312"/>
                <a:ext cx="171360" cy="76680"/>
              </p14:xfrm>
            </p:contentPart>
          </mc:Choice>
          <mc:Fallback xmlns="">
            <p:pic>
              <p:nvPicPr>
                <p:cNvPr id="49" name="Freihand 48">
                  <a:extLst>
                    <a:ext uri="{FF2B5EF4-FFF2-40B4-BE49-F238E27FC236}">
                      <a16:creationId xmlns:a16="http://schemas.microsoft.com/office/drawing/2014/main" id="{EF72D830-5800-49F9-9BB1-F111D266020D}"/>
                    </a:ext>
                  </a:extLst>
                </p:cNvPr>
                <p:cNvPicPr/>
                <p:nvPr/>
              </p:nvPicPr>
              <p:blipFill>
                <a:blip r:embed="rId76"/>
                <a:stretch>
                  <a:fillRect/>
                </a:stretch>
              </p:blipFill>
              <p:spPr>
                <a:xfrm>
                  <a:off x="8474741" y="1335992"/>
                  <a:ext cx="1800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2DF410D8-1EDF-4382-B3E4-B4A4590B8162}"/>
                    </a:ext>
                  </a:extLst>
                </p14:cNvPr>
                <p14:cNvContentPartPr/>
                <p14:nvPr/>
              </p14:nvContentPartPr>
              <p14:xfrm>
                <a:off x="9539261" y="842432"/>
                <a:ext cx="124920" cy="91800"/>
              </p14:xfrm>
            </p:contentPart>
          </mc:Choice>
          <mc:Fallback xmlns="">
            <p:pic>
              <p:nvPicPr>
                <p:cNvPr id="50" name="Freihand 49">
                  <a:extLst>
                    <a:ext uri="{FF2B5EF4-FFF2-40B4-BE49-F238E27FC236}">
                      <a16:creationId xmlns:a16="http://schemas.microsoft.com/office/drawing/2014/main" id="{2DF410D8-1EDF-4382-B3E4-B4A4590B8162}"/>
                    </a:ext>
                  </a:extLst>
                </p:cNvPr>
                <p:cNvPicPr/>
                <p:nvPr/>
              </p:nvPicPr>
              <p:blipFill>
                <a:blip r:embed="rId78"/>
                <a:stretch>
                  <a:fillRect/>
                </a:stretch>
              </p:blipFill>
              <p:spPr>
                <a:xfrm>
                  <a:off x="9534941" y="838112"/>
                  <a:ext cx="133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3A97C895-6991-4AFB-9296-38A428A80D9D}"/>
                    </a:ext>
                  </a:extLst>
                </p14:cNvPr>
                <p14:cNvContentPartPr/>
                <p14:nvPr/>
              </p14:nvContentPartPr>
              <p14:xfrm>
                <a:off x="9880541" y="872312"/>
                <a:ext cx="102240" cy="202320"/>
              </p14:xfrm>
            </p:contentPart>
          </mc:Choice>
          <mc:Fallback xmlns="">
            <p:pic>
              <p:nvPicPr>
                <p:cNvPr id="51" name="Freihand 50">
                  <a:extLst>
                    <a:ext uri="{FF2B5EF4-FFF2-40B4-BE49-F238E27FC236}">
                      <a16:creationId xmlns:a16="http://schemas.microsoft.com/office/drawing/2014/main" id="{3A97C895-6991-4AFB-9296-38A428A80D9D}"/>
                    </a:ext>
                  </a:extLst>
                </p:cNvPr>
                <p:cNvPicPr/>
                <p:nvPr/>
              </p:nvPicPr>
              <p:blipFill>
                <a:blip r:embed="rId80"/>
                <a:stretch>
                  <a:fillRect/>
                </a:stretch>
              </p:blipFill>
              <p:spPr>
                <a:xfrm>
                  <a:off x="9876221" y="867992"/>
                  <a:ext cx="110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2B64948A-9F36-48EA-8EDA-F23F4871D64A}"/>
                    </a:ext>
                  </a:extLst>
                </p14:cNvPr>
                <p14:cNvContentPartPr/>
                <p14:nvPr/>
              </p14:nvContentPartPr>
              <p14:xfrm>
                <a:off x="10007261" y="957632"/>
                <a:ext cx="85320" cy="80280"/>
              </p14:xfrm>
            </p:contentPart>
          </mc:Choice>
          <mc:Fallback xmlns="">
            <p:pic>
              <p:nvPicPr>
                <p:cNvPr id="52" name="Freihand 51">
                  <a:extLst>
                    <a:ext uri="{FF2B5EF4-FFF2-40B4-BE49-F238E27FC236}">
                      <a16:creationId xmlns:a16="http://schemas.microsoft.com/office/drawing/2014/main" id="{2B64948A-9F36-48EA-8EDA-F23F4871D64A}"/>
                    </a:ext>
                  </a:extLst>
                </p:cNvPr>
                <p:cNvPicPr/>
                <p:nvPr/>
              </p:nvPicPr>
              <p:blipFill>
                <a:blip r:embed="rId82"/>
                <a:stretch>
                  <a:fillRect/>
                </a:stretch>
              </p:blipFill>
              <p:spPr>
                <a:xfrm>
                  <a:off x="10002941" y="953312"/>
                  <a:ext cx="93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E06756A1-EEA9-44AA-8AC6-09325E3F4483}"/>
                    </a:ext>
                  </a:extLst>
                </p14:cNvPr>
                <p14:cNvContentPartPr/>
                <p14:nvPr/>
              </p14:nvContentPartPr>
              <p14:xfrm>
                <a:off x="10083581" y="938552"/>
                <a:ext cx="101880" cy="94320"/>
              </p14:xfrm>
            </p:contentPart>
          </mc:Choice>
          <mc:Fallback xmlns="">
            <p:pic>
              <p:nvPicPr>
                <p:cNvPr id="53" name="Freihand 52">
                  <a:extLst>
                    <a:ext uri="{FF2B5EF4-FFF2-40B4-BE49-F238E27FC236}">
                      <a16:creationId xmlns:a16="http://schemas.microsoft.com/office/drawing/2014/main" id="{E06756A1-EEA9-44AA-8AC6-09325E3F4483}"/>
                    </a:ext>
                  </a:extLst>
                </p:cNvPr>
                <p:cNvPicPr/>
                <p:nvPr/>
              </p:nvPicPr>
              <p:blipFill>
                <a:blip r:embed="rId84"/>
                <a:stretch>
                  <a:fillRect/>
                </a:stretch>
              </p:blipFill>
              <p:spPr>
                <a:xfrm>
                  <a:off x="10079261" y="934232"/>
                  <a:ext cx="110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9A115E53-D842-471A-9CDC-8CEECFD79FBC}"/>
                    </a:ext>
                  </a:extLst>
                </p14:cNvPr>
                <p14:cNvContentPartPr/>
                <p14:nvPr/>
              </p14:nvContentPartPr>
              <p14:xfrm>
                <a:off x="10191941" y="818672"/>
                <a:ext cx="119160" cy="193320"/>
              </p14:xfrm>
            </p:contentPart>
          </mc:Choice>
          <mc:Fallback xmlns="">
            <p:pic>
              <p:nvPicPr>
                <p:cNvPr id="54" name="Freihand 53">
                  <a:extLst>
                    <a:ext uri="{FF2B5EF4-FFF2-40B4-BE49-F238E27FC236}">
                      <a16:creationId xmlns:a16="http://schemas.microsoft.com/office/drawing/2014/main" id="{9A115E53-D842-471A-9CDC-8CEECFD79FBC}"/>
                    </a:ext>
                  </a:extLst>
                </p:cNvPr>
                <p:cNvPicPr/>
                <p:nvPr/>
              </p:nvPicPr>
              <p:blipFill>
                <a:blip r:embed="rId86"/>
                <a:stretch>
                  <a:fillRect/>
                </a:stretch>
              </p:blipFill>
              <p:spPr>
                <a:xfrm>
                  <a:off x="10187621" y="814352"/>
                  <a:ext cx="127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B3217380-BEB3-4253-84D1-7EFE543CD770}"/>
                    </a:ext>
                  </a:extLst>
                </p14:cNvPr>
                <p14:cNvContentPartPr/>
                <p14:nvPr/>
              </p14:nvContentPartPr>
              <p14:xfrm>
                <a:off x="10300301" y="794192"/>
                <a:ext cx="327600" cy="181080"/>
              </p14:xfrm>
            </p:contentPart>
          </mc:Choice>
          <mc:Fallback xmlns="">
            <p:pic>
              <p:nvPicPr>
                <p:cNvPr id="55" name="Freihand 54">
                  <a:extLst>
                    <a:ext uri="{FF2B5EF4-FFF2-40B4-BE49-F238E27FC236}">
                      <a16:creationId xmlns:a16="http://schemas.microsoft.com/office/drawing/2014/main" id="{B3217380-BEB3-4253-84D1-7EFE543CD770}"/>
                    </a:ext>
                  </a:extLst>
                </p:cNvPr>
                <p:cNvPicPr/>
                <p:nvPr/>
              </p:nvPicPr>
              <p:blipFill>
                <a:blip r:embed="rId88"/>
                <a:stretch>
                  <a:fillRect/>
                </a:stretch>
              </p:blipFill>
              <p:spPr>
                <a:xfrm>
                  <a:off x="10295981" y="789872"/>
                  <a:ext cx="336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9EACEDD7-5077-4260-BCDC-52DCFD476187}"/>
                    </a:ext>
                  </a:extLst>
                </p14:cNvPr>
                <p14:cNvContentPartPr/>
                <p14:nvPr/>
              </p14:nvContentPartPr>
              <p14:xfrm>
                <a:off x="10617461" y="814352"/>
                <a:ext cx="34920" cy="63720"/>
              </p14:xfrm>
            </p:contentPart>
          </mc:Choice>
          <mc:Fallback xmlns="">
            <p:pic>
              <p:nvPicPr>
                <p:cNvPr id="56" name="Freihand 55">
                  <a:extLst>
                    <a:ext uri="{FF2B5EF4-FFF2-40B4-BE49-F238E27FC236}">
                      <a16:creationId xmlns:a16="http://schemas.microsoft.com/office/drawing/2014/main" id="{9EACEDD7-5077-4260-BCDC-52DCFD476187}"/>
                    </a:ext>
                  </a:extLst>
                </p:cNvPr>
                <p:cNvPicPr/>
                <p:nvPr/>
              </p:nvPicPr>
              <p:blipFill>
                <a:blip r:embed="rId90"/>
                <a:stretch>
                  <a:fillRect/>
                </a:stretch>
              </p:blipFill>
              <p:spPr>
                <a:xfrm>
                  <a:off x="10613141" y="810032"/>
                  <a:ext cx="43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B9DF7CC0-2D8C-42FF-8DA6-0C6C84A40AD4}"/>
                    </a:ext>
                  </a:extLst>
                </p14:cNvPr>
                <p14:cNvContentPartPr/>
                <p14:nvPr/>
              </p14:nvContentPartPr>
              <p14:xfrm>
                <a:off x="10637621" y="749552"/>
                <a:ext cx="163440" cy="266400"/>
              </p14:xfrm>
            </p:contentPart>
          </mc:Choice>
          <mc:Fallback xmlns="">
            <p:pic>
              <p:nvPicPr>
                <p:cNvPr id="57" name="Freihand 56">
                  <a:extLst>
                    <a:ext uri="{FF2B5EF4-FFF2-40B4-BE49-F238E27FC236}">
                      <a16:creationId xmlns:a16="http://schemas.microsoft.com/office/drawing/2014/main" id="{B9DF7CC0-2D8C-42FF-8DA6-0C6C84A40AD4}"/>
                    </a:ext>
                  </a:extLst>
                </p:cNvPr>
                <p:cNvPicPr/>
                <p:nvPr/>
              </p:nvPicPr>
              <p:blipFill>
                <a:blip r:embed="rId92"/>
                <a:stretch>
                  <a:fillRect/>
                </a:stretch>
              </p:blipFill>
              <p:spPr>
                <a:xfrm>
                  <a:off x="10633301" y="745232"/>
                  <a:ext cx="1720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CFE976FC-2CF7-4D41-B8EA-9CDDA3868327}"/>
                    </a:ext>
                  </a:extLst>
                </p14:cNvPr>
                <p14:cNvContentPartPr/>
                <p14:nvPr/>
              </p14:nvContentPartPr>
              <p14:xfrm>
                <a:off x="10350701" y="712832"/>
                <a:ext cx="141120" cy="3600"/>
              </p14:xfrm>
            </p:contentPart>
          </mc:Choice>
          <mc:Fallback xmlns="">
            <p:pic>
              <p:nvPicPr>
                <p:cNvPr id="58" name="Freihand 57">
                  <a:extLst>
                    <a:ext uri="{FF2B5EF4-FFF2-40B4-BE49-F238E27FC236}">
                      <a16:creationId xmlns:a16="http://schemas.microsoft.com/office/drawing/2014/main" id="{CFE976FC-2CF7-4D41-B8EA-9CDDA3868327}"/>
                    </a:ext>
                  </a:extLst>
                </p:cNvPr>
                <p:cNvPicPr/>
                <p:nvPr/>
              </p:nvPicPr>
              <p:blipFill>
                <a:blip r:embed="rId94"/>
                <a:stretch>
                  <a:fillRect/>
                </a:stretch>
              </p:blipFill>
              <p:spPr>
                <a:xfrm>
                  <a:off x="10346381" y="708512"/>
                  <a:ext cx="149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4FC90E00-ABA8-499B-B051-73E42A3B2426}"/>
                    </a:ext>
                  </a:extLst>
                </p14:cNvPr>
                <p14:cNvContentPartPr/>
                <p14:nvPr/>
              </p14:nvContentPartPr>
              <p14:xfrm>
                <a:off x="8200421" y="1679792"/>
                <a:ext cx="231840" cy="95040"/>
              </p14:xfrm>
            </p:contentPart>
          </mc:Choice>
          <mc:Fallback xmlns="">
            <p:pic>
              <p:nvPicPr>
                <p:cNvPr id="59" name="Freihand 58">
                  <a:extLst>
                    <a:ext uri="{FF2B5EF4-FFF2-40B4-BE49-F238E27FC236}">
                      <a16:creationId xmlns:a16="http://schemas.microsoft.com/office/drawing/2014/main" id="{4FC90E00-ABA8-499B-B051-73E42A3B2426}"/>
                    </a:ext>
                  </a:extLst>
                </p:cNvPr>
                <p:cNvPicPr/>
                <p:nvPr/>
              </p:nvPicPr>
              <p:blipFill>
                <a:blip r:embed="rId96"/>
                <a:stretch>
                  <a:fillRect/>
                </a:stretch>
              </p:blipFill>
              <p:spPr>
                <a:xfrm>
                  <a:off x="8196101" y="1675472"/>
                  <a:ext cx="240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2A2D681E-7693-4AEB-9A31-7019FA847829}"/>
                    </a:ext>
                  </a:extLst>
                </p14:cNvPr>
                <p14:cNvContentPartPr/>
                <p14:nvPr/>
              </p14:nvContentPartPr>
              <p14:xfrm>
                <a:off x="8403821" y="1595192"/>
                <a:ext cx="31680" cy="34200"/>
              </p14:xfrm>
            </p:contentPart>
          </mc:Choice>
          <mc:Fallback xmlns="">
            <p:pic>
              <p:nvPicPr>
                <p:cNvPr id="60" name="Freihand 59">
                  <a:extLst>
                    <a:ext uri="{FF2B5EF4-FFF2-40B4-BE49-F238E27FC236}">
                      <a16:creationId xmlns:a16="http://schemas.microsoft.com/office/drawing/2014/main" id="{2A2D681E-7693-4AEB-9A31-7019FA847829}"/>
                    </a:ext>
                  </a:extLst>
                </p:cNvPr>
                <p:cNvPicPr/>
                <p:nvPr/>
              </p:nvPicPr>
              <p:blipFill>
                <a:blip r:embed="rId98"/>
                <a:stretch>
                  <a:fillRect/>
                </a:stretch>
              </p:blipFill>
              <p:spPr>
                <a:xfrm>
                  <a:off x="8399501" y="1590872"/>
                  <a:ext cx="40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00E810DA-8F11-4A7A-8941-DD97263E9074}"/>
                    </a:ext>
                  </a:extLst>
                </p14:cNvPr>
                <p14:cNvContentPartPr/>
                <p14:nvPr/>
              </p14:nvContentPartPr>
              <p14:xfrm>
                <a:off x="8588861" y="1555952"/>
                <a:ext cx="308880" cy="134640"/>
              </p14:xfrm>
            </p:contentPart>
          </mc:Choice>
          <mc:Fallback xmlns="">
            <p:pic>
              <p:nvPicPr>
                <p:cNvPr id="61" name="Freihand 60">
                  <a:extLst>
                    <a:ext uri="{FF2B5EF4-FFF2-40B4-BE49-F238E27FC236}">
                      <a16:creationId xmlns:a16="http://schemas.microsoft.com/office/drawing/2014/main" id="{00E810DA-8F11-4A7A-8941-DD97263E9074}"/>
                    </a:ext>
                  </a:extLst>
                </p:cNvPr>
                <p:cNvPicPr/>
                <p:nvPr/>
              </p:nvPicPr>
              <p:blipFill>
                <a:blip r:embed="rId100"/>
                <a:stretch>
                  <a:fillRect/>
                </a:stretch>
              </p:blipFill>
              <p:spPr>
                <a:xfrm>
                  <a:off x="8584541" y="1551632"/>
                  <a:ext cx="317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212F2B4D-46C2-4C6E-8CD5-43C6232108D3}"/>
                    </a:ext>
                  </a:extLst>
                </p14:cNvPr>
                <p14:cNvContentPartPr/>
                <p14:nvPr/>
              </p14:nvContentPartPr>
              <p14:xfrm>
                <a:off x="9249461" y="1408712"/>
                <a:ext cx="30600" cy="174600"/>
              </p14:xfrm>
            </p:contentPart>
          </mc:Choice>
          <mc:Fallback xmlns="">
            <p:pic>
              <p:nvPicPr>
                <p:cNvPr id="62" name="Freihand 61">
                  <a:extLst>
                    <a:ext uri="{FF2B5EF4-FFF2-40B4-BE49-F238E27FC236}">
                      <a16:creationId xmlns:a16="http://schemas.microsoft.com/office/drawing/2014/main" id="{212F2B4D-46C2-4C6E-8CD5-43C6232108D3}"/>
                    </a:ext>
                  </a:extLst>
                </p:cNvPr>
                <p:cNvPicPr/>
                <p:nvPr/>
              </p:nvPicPr>
              <p:blipFill>
                <a:blip r:embed="rId102"/>
                <a:stretch>
                  <a:fillRect/>
                </a:stretch>
              </p:blipFill>
              <p:spPr>
                <a:xfrm>
                  <a:off x="9245141" y="1404392"/>
                  <a:ext cx="39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526F0D4A-7F20-4AE1-B728-F1CCA901970E}"/>
                    </a:ext>
                  </a:extLst>
                </p14:cNvPr>
                <p14:cNvContentPartPr/>
                <p14:nvPr/>
              </p14:nvContentPartPr>
              <p14:xfrm>
                <a:off x="9140021" y="1317272"/>
                <a:ext cx="197280" cy="119880"/>
              </p14:xfrm>
            </p:contentPart>
          </mc:Choice>
          <mc:Fallback xmlns="">
            <p:pic>
              <p:nvPicPr>
                <p:cNvPr id="63" name="Freihand 62">
                  <a:extLst>
                    <a:ext uri="{FF2B5EF4-FFF2-40B4-BE49-F238E27FC236}">
                      <a16:creationId xmlns:a16="http://schemas.microsoft.com/office/drawing/2014/main" id="{526F0D4A-7F20-4AE1-B728-F1CCA901970E}"/>
                    </a:ext>
                  </a:extLst>
                </p:cNvPr>
                <p:cNvPicPr/>
                <p:nvPr/>
              </p:nvPicPr>
              <p:blipFill>
                <a:blip r:embed="rId104"/>
                <a:stretch>
                  <a:fillRect/>
                </a:stretch>
              </p:blipFill>
              <p:spPr>
                <a:xfrm>
                  <a:off x="9135701" y="1312952"/>
                  <a:ext cx="205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0944" name="Freihand 210943">
                  <a:extLst>
                    <a:ext uri="{FF2B5EF4-FFF2-40B4-BE49-F238E27FC236}">
                      <a16:creationId xmlns:a16="http://schemas.microsoft.com/office/drawing/2014/main" id="{E4643660-63C1-4267-A093-2499B4DBA22A}"/>
                    </a:ext>
                  </a:extLst>
                </p14:cNvPr>
                <p14:cNvContentPartPr/>
                <p14:nvPr/>
              </p14:nvContentPartPr>
              <p14:xfrm>
                <a:off x="9365381" y="1424552"/>
                <a:ext cx="79560" cy="92520"/>
              </p14:xfrm>
            </p:contentPart>
          </mc:Choice>
          <mc:Fallback xmlns="">
            <p:pic>
              <p:nvPicPr>
                <p:cNvPr id="210944" name="Freihand 210943">
                  <a:extLst>
                    <a:ext uri="{FF2B5EF4-FFF2-40B4-BE49-F238E27FC236}">
                      <a16:creationId xmlns:a16="http://schemas.microsoft.com/office/drawing/2014/main" id="{E4643660-63C1-4267-A093-2499B4DBA22A}"/>
                    </a:ext>
                  </a:extLst>
                </p:cNvPr>
                <p:cNvPicPr/>
                <p:nvPr/>
              </p:nvPicPr>
              <p:blipFill>
                <a:blip r:embed="rId106"/>
                <a:stretch>
                  <a:fillRect/>
                </a:stretch>
              </p:blipFill>
              <p:spPr>
                <a:xfrm>
                  <a:off x="9361061" y="1420232"/>
                  <a:ext cx="88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0945" name="Freihand 210944">
                  <a:extLst>
                    <a:ext uri="{FF2B5EF4-FFF2-40B4-BE49-F238E27FC236}">
                      <a16:creationId xmlns:a16="http://schemas.microsoft.com/office/drawing/2014/main" id="{3FDDB8AF-EF9D-4419-8763-63D6C4673A59}"/>
                    </a:ext>
                  </a:extLst>
                </p14:cNvPr>
                <p14:cNvContentPartPr/>
                <p14:nvPr/>
              </p14:nvContentPartPr>
              <p14:xfrm>
                <a:off x="9456461" y="1392872"/>
                <a:ext cx="105120" cy="79560"/>
              </p14:xfrm>
            </p:contentPart>
          </mc:Choice>
          <mc:Fallback xmlns="">
            <p:pic>
              <p:nvPicPr>
                <p:cNvPr id="210945" name="Freihand 210944">
                  <a:extLst>
                    <a:ext uri="{FF2B5EF4-FFF2-40B4-BE49-F238E27FC236}">
                      <a16:creationId xmlns:a16="http://schemas.microsoft.com/office/drawing/2014/main" id="{3FDDB8AF-EF9D-4419-8763-63D6C4673A59}"/>
                    </a:ext>
                  </a:extLst>
                </p:cNvPr>
                <p:cNvPicPr/>
                <p:nvPr/>
              </p:nvPicPr>
              <p:blipFill>
                <a:blip r:embed="rId108"/>
                <a:stretch>
                  <a:fillRect/>
                </a:stretch>
              </p:blipFill>
              <p:spPr>
                <a:xfrm>
                  <a:off x="9452141" y="1388552"/>
                  <a:ext cx="113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0946" name="Freihand 210945">
                  <a:extLst>
                    <a:ext uri="{FF2B5EF4-FFF2-40B4-BE49-F238E27FC236}">
                      <a16:creationId xmlns:a16="http://schemas.microsoft.com/office/drawing/2014/main" id="{FB647311-B53D-4CD7-AE1D-7F0F93857120}"/>
                    </a:ext>
                  </a:extLst>
                </p14:cNvPr>
                <p14:cNvContentPartPr/>
                <p14:nvPr/>
              </p14:nvContentPartPr>
              <p14:xfrm>
                <a:off x="9615221" y="1338512"/>
                <a:ext cx="103680" cy="120240"/>
              </p14:xfrm>
            </p:contentPart>
          </mc:Choice>
          <mc:Fallback xmlns="">
            <p:pic>
              <p:nvPicPr>
                <p:cNvPr id="210946" name="Freihand 210945">
                  <a:extLst>
                    <a:ext uri="{FF2B5EF4-FFF2-40B4-BE49-F238E27FC236}">
                      <a16:creationId xmlns:a16="http://schemas.microsoft.com/office/drawing/2014/main" id="{FB647311-B53D-4CD7-AE1D-7F0F93857120}"/>
                    </a:ext>
                  </a:extLst>
                </p:cNvPr>
                <p:cNvPicPr/>
                <p:nvPr/>
              </p:nvPicPr>
              <p:blipFill>
                <a:blip r:embed="rId110"/>
                <a:stretch>
                  <a:fillRect/>
                </a:stretch>
              </p:blipFill>
              <p:spPr>
                <a:xfrm>
                  <a:off x="9610901" y="1334192"/>
                  <a:ext cx="112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0948" name="Freihand 210947">
                  <a:extLst>
                    <a:ext uri="{FF2B5EF4-FFF2-40B4-BE49-F238E27FC236}">
                      <a16:creationId xmlns:a16="http://schemas.microsoft.com/office/drawing/2014/main" id="{41E6E54F-FBFF-42C1-B07E-7175E30256EE}"/>
                    </a:ext>
                  </a:extLst>
                </p14:cNvPr>
                <p14:cNvContentPartPr/>
                <p14:nvPr/>
              </p14:nvContentPartPr>
              <p14:xfrm>
                <a:off x="9814661" y="1298192"/>
                <a:ext cx="46080" cy="91440"/>
              </p14:xfrm>
            </p:contentPart>
          </mc:Choice>
          <mc:Fallback xmlns="">
            <p:pic>
              <p:nvPicPr>
                <p:cNvPr id="210948" name="Freihand 210947">
                  <a:extLst>
                    <a:ext uri="{FF2B5EF4-FFF2-40B4-BE49-F238E27FC236}">
                      <a16:creationId xmlns:a16="http://schemas.microsoft.com/office/drawing/2014/main" id="{41E6E54F-FBFF-42C1-B07E-7175E30256EE}"/>
                    </a:ext>
                  </a:extLst>
                </p:cNvPr>
                <p:cNvPicPr/>
                <p:nvPr/>
              </p:nvPicPr>
              <p:blipFill>
                <a:blip r:embed="rId112"/>
                <a:stretch>
                  <a:fillRect/>
                </a:stretch>
              </p:blipFill>
              <p:spPr>
                <a:xfrm>
                  <a:off x="9810341" y="1293872"/>
                  <a:ext cx="54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0949" name="Freihand 210948">
                  <a:extLst>
                    <a:ext uri="{FF2B5EF4-FFF2-40B4-BE49-F238E27FC236}">
                      <a16:creationId xmlns:a16="http://schemas.microsoft.com/office/drawing/2014/main" id="{1529686F-D7BA-4388-88D9-7A2719D3C33A}"/>
                    </a:ext>
                  </a:extLst>
                </p14:cNvPr>
                <p14:cNvContentPartPr/>
                <p14:nvPr/>
              </p14:nvContentPartPr>
              <p14:xfrm>
                <a:off x="9833741" y="1266152"/>
                <a:ext cx="45360" cy="18360"/>
              </p14:xfrm>
            </p:contentPart>
          </mc:Choice>
          <mc:Fallback xmlns="">
            <p:pic>
              <p:nvPicPr>
                <p:cNvPr id="210949" name="Freihand 210948">
                  <a:extLst>
                    <a:ext uri="{FF2B5EF4-FFF2-40B4-BE49-F238E27FC236}">
                      <a16:creationId xmlns:a16="http://schemas.microsoft.com/office/drawing/2014/main" id="{1529686F-D7BA-4388-88D9-7A2719D3C33A}"/>
                    </a:ext>
                  </a:extLst>
                </p:cNvPr>
                <p:cNvPicPr/>
                <p:nvPr/>
              </p:nvPicPr>
              <p:blipFill>
                <a:blip r:embed="rId114"/>
                <a:stretch>
                  <a:fillRect/>
                </a:stretch>
              </p:blipFill>
              <p:spPr>
                <a:xfrm>
                  <a:off x="9829421" y="1261832"/>
                  <a:ext cx="54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0950" name="Freihand 210949">
                  <a:extLst>
                    <a:ext uri="{FF2B5EF4-FFF2-40B4-BE49-F238E27FC236}">
                      <a16:creationId xmlns:a16="http://schemas.microsoft.com/office/drawing/2014/main" id="{7C48CE57-B7C3-4971-BC8D-6AA5C25B4D6D}"/>
                    </a:ext>
                  </a:extLst>
                </p14:cNvPr>
                <p14:cNvContentPartPr/>
                <p14:nvPr/>
              </p14:nvContentPartPr>
              <p14:xfrm>
                <a:off x="9914741" y="1277312"/>
                <a:ext cx="101520" cy="116280"/>
              </p14:xfrm>
            </p:contentPart>
          </mc:Choice>
          <mc:Fallback xmlns="">
            <p:pic>
              <p:nvPicPr>
                <p:cNvPr id="210950" name="Freihand 210949">
                  <a:extLst>
                    <a:ext uri="{FF2B5EF4-FFF2-40B4-BE49-F238E27FC236}">
                      <a16:creationId xmlns:a16="http://schemas.microsoft.com/office/drawing/2014/main" id="{7C48CE57-B7C3-4971-BC8D-6AA5C25B4D6D}"/>
                    </a:ext>
                  </a:extLst>
                </p:cNvPr>
                <p:cNvPicPr/>
                <p:nvPr/>
              </p:nvPicPr>
              <p:blipFill>
                <a:blip r:embed="rId116"/>
                <a:stretch>
                  <a:fillRect/>
                </a:stretch>
              </p:blipFill>
              <p:spPr>
                <a:xfrm>
                  <a:off x="9910421" y="1272992"/>
                  <a:ext cx="110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0951" name="Freihand 210950">
                  <a:extLst>
                    <a:ext uri="{FF2B5EF4-FFF2-40B4-BE49-F238E27FC236}">
                      <a16:creationId xmlns:a16="http://schemas.microsoft.com/office/drawing/2014/main" id="{D6C3498A-7C60-4053-A178-D58D0574711F}"/>
                    </a:ext>
                  </a:extLst>
                </p14:cNvPr>
                <p14:cNvContentPartPr/>
                <p14:nvPr/>
              </p14:nvContentPartPr>
              <p14:xfrm>
                <a:off x="8314181" y="1993352"/>
                <a:ext cx="397440" cy="132840"/>
              </p14:xfrm>
            </p:contentPart>
          </mc:Choice>
          <mc:Fallback xmlns="">
            <p:pic>
              <p:nvPicPr>
                <p:cNvPr id="210951" name="Freihand 210950">
                  <a:extLst>
                    <a:ext uri="{FF2B5EF4-FFF2-40B4-BE49-F238E27FC236}">
                      <a16:creationId xmlns:a16="http://schemas.microsoft.com/office/drawing/2014/main" id="{D6C3498A-7C60-4053-A178-D58D0574711F}"/>
                    </a:ext>
                  </a:extLst>
                </p:cNvPr>
                <p:cNvPicPr/>
                <p:nvPr/>
              </p:nvPicPr>
              <p:blipFill>
                <a:blip r:embed="rId118"/>
                <a:stretch>
                  <a:fillRect/>
                </a:stretch>
              </p:blipFill>
              <p:spPr>
                <a:xfrm>
                  <a:off x="8309861" y="1989032"/>
                  <a:ext cx="406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0952" name="Freihand 210951">
                  <a:extLst>
                    <a:ext uri="{FF2B5EF4-FFF2-40B4-BE49-F238E27FC236}">
                      <a16:creationId xmlns:a16="http://schemas.microsoft.com/office/drawing/2014/main" id="{FC9C1207-344D-4792-BC20-99DC8A50D4F1}"/>
                    </a:ext>
                  </a:extLst>
                </p14:cNvPr>
                <p14:cNvContentPartPr/>
                <p14:nvPr/>
              </p14:nvContentPartPr>
              <p14:xfrm>
                <a:off x="8688581" y="1860872"/>
                <a:ext cx="360" cy="360"/>
              </p14:xfrm>
            </p:contentPart>
          </mc:Choice>
          <mc:Fallback xmlns="">
            <p:pic>
              <p:nvPicPr>
                <p:cNvPr id="210952" name="Freihand 210951">
                  <a:extLst>
                    <a:ext uri="{FF2B5EF4-FFF2-40B4-BE49-F238E27FC236}">
                      <a16:creationId xmlns:a16="http://schemas.microsoft.com/office/drawing/2014/main" id="{FC9C1207-344D-4792-BC20-99DC8A50D4F1}"/>
                    </a:ext>
                  </a:extLst>
                </p:cNvPr>
                <p:cNvPicPr/>
                <p:nvPr/>
              </p:nvPicPr>
              <p:blipFill>
                <a:blip r:embed="rId120"/>
                <a:stretch>
                  <a:fillRect/>
                </a:stretch>
              </p:blipFill>
              <p:spPr>
                <a:xfrm>
                  <a:off x="8684261" y="1856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0953" name="Freihand 210952">
                  <a:extLst>
                    <a:ext uri="{FF2B5EF4-FFF2-40B4-BE49-F238E27FC236}">
                      <a16:creationId xmlns:a16="http://schemas.microsoft.com/office/drawing/2014/main" id="{B5827B53-B0BC-4AC2-8AD0-47124FD91345}"/>
                    </a:ext>
                  </a:extLst>
                </p14:cNvPr>
                <p14:cNvContentPartPr/>
                <p14:nvPr/>
              </p14:nvContentPartPr>
              <p14:xfrm>
                <a:off x="8987381" y="1764392"/>
                <a:ext cx="173880" cy="220320"/>
              </p14:xfrm>
            </p:contentPart>
          </mc:Choice>
          <mc:Fallback xmlns="">
            <p:pic>
              <p:nvPicPr>
                <p:cNvPr id="210953" name="Freihand 210952">
                  <a:extLst>
                    <a:ext uri="{FF2B5EF4-FFF2-40B4-BE49-F238E27FC236}">
                      <a16:creationId xmlns:a16="http://schemas.microsoft.com/office/drawing/2014/main" id="{B5827B53-B0BC-4AC2-8AD0-47124FD91345}"/>
                    </a:ext>
                  </a:extLst>
                </p:cNvPr>
                <p:cNvPicPr/>
                <p:nvPr/>
              </p:nvPicPr>
              <p:blipFill>
                <a:blip r:embed="rId122"/>
                <a:stretch>
                  <a:fillRect/>
                </a:stretch>
              </p:blipFill>
              <p:spPr>
                <a:xfrm>
                  <a:off x="8983061" y="1760072"/>
                  <a:ext cx="182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0954" name="Freihand 210953">
                  <a:extLst>
                    <a:ext uri="{FF2B5EF4-FFF2-40B4-BE49-F238E27FC236}">
                      <a16:creationId xmlns:a16="http://schemas.microsoft.com/office/drawing/2014/main" id="{27F6A28C-2DD6-4ABE-8B38-AD864A4CAEE0}"/>
                    </a:ext>
                  </a:extLst>
                </p14:cNvPr>
                <p14:cNvContentPartPr/>
                <p14:nvPr/>
              </p14:nvContentPartPr>
              <p14:xfrm>
                <a:off x="9206621" y="1821992"/>
                <a:ext cx="77400" cy="92520"/>
              </p14:xfrm>
            </p:contentPart>
          </mc:Choice>
          <mc:Fallback xmlns="">
            <p:pic>
              <p:nvPicPr>
                <p:cNvPr id="210954" name="Freihand 210953">
                  <a:extLst>
                    <a:ext uri="{FF2B5EF4-FFF2-40B4-BE49-F238E27FC236}">
                      <a16:creationId xmlns:a16="http://schemas.microsoft.com/office/drawing/2014/main" id="{27F6A28C-2DD6-4ABE-8B38-AD864A4CAEE0}"/>
                    </a:ext>
                  </a:extLst>
                </p:cNvPr>
                <p:cNvPicPr/>
                <p:nvPr/>
              </p:nvPicPr>
              <p:blipFill>
                <a:blip r:embed="rId124"/>
                <a:stretch>
                  <a:fillRect/>
                </a:stretch>
              </p:blipFill>
              <p:spPr>
                <a:xfrm>
                  <a:off x="9202301" y="1817672"/>
                  <a:ext cx="86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0955" name="Freihand 210954">
                  <a:extLst>
                    <a:ext uri="{FF2B5EF4-FFF2-40B4-BE49-F238E27FC236}">
                      <a16:creationId xmlns:a16="http://schemas.microsoft.com/office/drawing/2014/main" id="{2E6EAD70-BE73-4F7D-9338-7FEA2C25135F}"/>
                    </a:ext>
                  </a:extLst>
                </p14:cNvPr>
                <p14:cNvContentPartPr/>
                <p14:nvPr/>
              </p14:nvContentPartPr>
              <p14:xfrm>
                <a:off x="9318941" y="1780232"/>
                <a:ext cx="236880" cy="279360"/>
              </p14:xfrm>
            </p:contentPart>
          </mc:Choice>
          <mc:Fallback xmlns="">
            <p:pic>
              <p:nvPicPr>
                <p:cNvPr id="210955" name="Freihand 210954">
                  <a:extLst>
                    <a:ext uri="{FF2B5EF4-FFF2-40B4-BE49-F238E27FC236}">
                      <a16:creationId xmlns:a16="http://schemas.microsoft.com/office/drawing/2014/main" id="{2E6EAD70-BE73-4F7D-9338-7FEA2C25135F}"/>
                    </a:ext>
                  </a:extLst>
                </p:cNvPr>
                <p:cNvPicPr/>
                <p:nvPr/>
              </p:nvPicPr>
              <p:blipFill>
                <a:blip r:embed="rId126"/>
                <a:stretch>
                  <a:fillRect/>
                </a:stretch>
              </p:blipFill>
              <p:spPr>
                <a:xfrm>
                  <a:off x="9314621" y="1775912"/>
                  <a:ext cx="245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0959" name="Freihand 210958">
                  <a:extLst>
                    <a:ext uri="{FF2B5EF4-FFF2-40B4-BE49-F238E27FC236}">
                      <a16:creationId xmlns:a16="http://schemas.microsoft.com/office/drawing/2014/main" id="{E6064DC5-99B9-476A-97D6-1F472F6C2049}"/>
                    </a:ext>
                  </a:extLst>
                </p14:cNvPr>
                <p14:cNvContentPartPr/>
                <p14:nvPr/>
              </p14:nvContentPartPr>
              <p14:xfrm>
                <a:off x="9606941" y="1712192"/>
                <a:ext cx="145440" cy="114840"/>
              </p14:xfrm>
            </p:contentPart>
          </mc:Choice>
          <mc:Fallback xmlns="">
            <p:pic>
              <p:nvPicPr>
                <p:cNvPr id="210959" name="Freihand 210958">
                  <a:extLst>
                    <a:ext uri="{FF2B5EF4-FFF2-40B4-BE49-F238E27FC236}">
                      <a16:creationId xmlns:a16="http://schemas.microsoft.com/office/drawing/2014/main" id="{E6064DC5-99B9-476A-97D6-1F472F6C2049}"/>
                    </a:ext>
                  </a:extLst>
                </p:cNvPr>
                <p:cNvPicPr/>
                <p:nvPr/>
              </p:nvPicPr>
              <p:blipFill>
                <a:blip r:embed="rId128"/>
                <a:stretch>
                  <a:fillRect/>
                </a:stretch>
              </p:blipFill>
              <p:spPr>
                <a:xfrm>
                  <a:off x="9602621" y="1707872"/>
                  <a:ext cx="154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0960" name="Freihand 210959">
                  <a:extLst>
                    <a:ext uri="{FF2B5EF4-FFF2-40B4-BE49-F238E27FC236}">
                      <a16:creationId xmlns:a16="http://schemas.microsoft.com/office/drawing/2014/main" id="{E34E23E0-CAE1-4B6E-842E-036307BF0B3B}"/>
                    </a:ext>
                  </a:extLst>
                </p14:cNvPr>
                <p14:cNvContentPartPr/>
                <p14:nvPr/>
              </p14:nvContentPartPr>
              <p14:xfrm>
                <a:off x="9772901" y="1677272"/>
                <a:ext cx="135000" cy="88560"/>
              </p14:xfrm>
            </p:contentPart>
          </mc:Choice>
          <mc:Fallback xmlns="">
            <p:pic>
              <p:nvPicPr>
                <p:cNvPr id="210960" name="Freihand 210959">
                  <a:extLst>
                    <a:ext uri="{FF2B5EF4-FFF2-40B4-BE49-F238E27FC236}">
                      <a16:creationId xmlns:a16="http://schemas.microsoft.com/office/drawing/2014/main" id="{E34E23E0-CAE1-4B6E-842E-036307BF0B3B}"/>
                    </a:ext>
                  </a:extLst>
                </p:cNvPr>
                <p:cNvPicPr/>
                <p:nvPr/>
              </p:nvPicPr>
              <p:blipFill>
                <a:blip r:embed="rId130"/>
                <a:stretch>
                  <a:fillRect/>
                </a:stretch>
              </p:blipFill>
              <p:spPr>
                <a:xfrm>
                  <a:off x="9768581" y="1672952"/>
                  <a:ext cx="143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0961" name="Freihand 210960">
                  <a:extLst>
                    <a:ext uri="{FF2B5EF4-FFF2-40B4-BE49-F238E27FC236}">
                      <a16:creationId xmlns:a16="http://schemas.microsoft.com/office/drawing/2014/main" id="{E21C8FF0-2314-47BA-B539-9749F6B80EBF}"/>
                    </a:ext>
                  </a:extLst>
                </p14:cNvPr>
                <p14:cNvContentPartPr/>
                <p14:nvPr/>
              </p14:nvContentPartPr>
              <p14:xfrm>
                <a:off x="9929501" y="1544792"/>
                <a:ext cx="161280" cy="178920"/>
              </p14:xfrm>
            </p:contentPart>
          </mc:Choice>
          <mc:Fallback xmlns="">
            <p:pic>
              <p:nvPicPr>
                <p:cNvPr id="210961" name="Freihand 210960">
                  <a:extLst>
                    <a:ext uri="{FF2B5EF4-FFF2-40B4-BE49-F238E27FC236}">
                      <a16:creationId xmlns:a16="http://schemas.microsoft.com/office/drawing/2014/main" id="{E21C8FF0-2314-47BA-B539-9749F6B80EBF}"/>
                    </a:ext>
                  </a:extLst>
                </p:cNvPr>
                <p:cNvPicPr/>
                <p:nvPr/>
              </p:nvPicPr>
              <p:blipFill>
                <a:blip r:embed="rId132"/>
                <a:stretch>
                  <a:fillRect/>
                </a:stretch>
              </p:blipFill>
              <p:spPr>
                <a:xfrm>
                  <a:off x="9925181" y="1540472"/>
                  <a:ext cx="169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0962" name="Freihand 210961">
                  <a:extLst>
                    <a:ext uri="{FF2B5EF4-FFF2-40B4-BE49-F238E27FC236}">
                      <a16:creationId xmlns:a16="http://schemas.microsoft.com/office/drawing/2014/main" id="{1F68D46A-2E83-4E3A-BEB1-7D0001C9CE61}"/>
                    </a:ext>
                  </a:extLst>
                </p14:cNvPr>
                <p14:cNvContentPartPr/>
                <p14:nvPr/>
              </p14:nvContentPartPr>
              <p14:xfrm>
                <a:off x="9923021" y="1572872"/>
                <a:ext cx="119160" cy="32040"/>
              </p14:xfrm>
            </p:contentPart>
          </mc:Choice>
          <mc:Fallback xmlns="">
            <p:pic>
              <p:nvPicPr>
                <p:cNvPr id="210962" name="Freihand 210961">
                  <a:extLst>
                    <a:ext uri="{FF2B5EF4-FFF2-40B4-BE49-F238E27FC236}">
                      <a16:creationId xmlns:a16="http://schemas.microsoft.com/office/drawing/2014/main" id="{1F68D46A-2E83-4E3A-BEB1-7D0001C9CE61}"/>
                    </a:ext>
                  </a:extLst>
                </p:cNvPr>
                <p:cNvPicPr/>
                <p:nvPr/>
              </p:nvPicPr>
              <p:blipFill>
                <a:blip r:embed="rId134"/>
                <a:stretch>
                  <a:fillRect/>
                </a:stretch>
              </p:blipFill>
              <p:spPr>
                <a:xfrm>
                  <a:off x="9918701" y="1568552"/>
                  <a:ext cx="127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0963" name="Freihand 210962">
                  <a:extLst>
                    <a:ext uri="{FF2B5EF4-FFF2-40B4-BE49-F238E27FC236}">
                      <a16:creationId xmlns:a16="http://schemas.microsoft.com/office/drawing/2014/main" id="{1844DD13-5D10-4D3F-9DCE-2E81433DA50F}"/>
                    </a:ext>
                  </a:extLst>
                </p14:cNvPr>
                <p14:cNvContentPartPr/>
                <p14:nvPr/>
              </p14:nvContentPartPr>
              <p14:xfrm>
                <a:off x="10251701" y="1508072"/>
                <a:ext cx="268560" cy="127800"/>
              </p14:xfrm>
            </p:contentPart>
          </mc:Choice>
          <mc:Fallback xmlns="">
            <p:pic>
              <p:nvPicPr>
                <p:cNvPr id="210963" name="Freihand 210962">
                  <a:extLst>
                    <a:ext uri="{FF2B5EF4-FFF2-40B4-BE49-F238E27FC236}">
                      <a16:creationId xmlns:a16="http://schemas.microsoft.com/office/drawing/2014/main" id="{1844DD13-5D10-4D3F-9DCE-2E81433DA50F}"/>
                    </a:ext>
                  </a:extLst>
                </p:cNvPr>
                <p:cNvPicPr/>
                <p:nvPr/>
              </p:nvPicPr>
              <p:blipFill>
                <a:blip r:embed="rId136"/>
                <a:stretch>
                  <a:fillRect/>
                </a:stretch>
              </p:blipFill>
              <p:spPr>
                <a:xfrm>
                  <a:off x="10247381" y="1503752"/>
                  <a:ext cx="277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0964" name="Freihand 210963">
                  <a:extLst>
                    <a:ext uri="{FF2B5EF4-FFF2-40B4-BE49-F238E27FC236}">
                      <a16:creationId xmlns:a16="http://schemas.microsoft.com/office/drawing/2014/main" id="{EA7D680A-20B6-469F-842F-5F8065347FD3}"/>
                    </a:ext>
                  </a:extLst>
                </p14:cNvPr>
                <p14:cNvContentPartPr/>
                <p14:nvPr/>
              </p14:nvContentPartPr>
              <p14:xfrm>
                <a:off x="8682101" y="2239952"/>
                <a:ext cx="193320" cy="200160"/>
              </p14:xfrm>
            </p:contentPart>
          </mc:Choice>
          <mc:Fallback xmlns="">
            <p:pic>
              <p:nvPicPr>
                <p:cNvPr id="210964" name="Freihand 210963">
                  <a:extLst>
                    <a:ext uri="{FF2B5EF4-FFF2-40B4-BE49-F238E27FC236}">
                      <a16:creationId xmlns:a16="http://schemas.microsoft.com/office/drawing/2014/main" id="{EA7D680A-20B6-469F-842F-5F8065347FD3}"/>
                    </a:ext>
                  </a:extLst>
                </p:cNvPr>
                <p:cNvPicPr/>
                <p:nvPr/>
              </p:nvPicPr>
              <p:blipFill>
                <a:blip r:embed="rId138"/>
                <a:stretch>
                  <a:fillRect/>
                </a:stretch>
              </p:blipFill>
              <p:spPr>
                <a:xfrm>
                  <a:off x="8677781" y="2235632"/>
                  <a:ext cx="201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0965" name="Freihand 210964">
                  <a:extLst>
                    <a:ext uri="{FF2B5EF4-FFF2-40B4-BE49-F238E27FC236}">
                      <a16:creationId xmlns:a16="http://schemas.microsoft.com/office/drawing/2014/main" id="{76B57971-EE49-46E9-A2C4-85F0D872DC43}"/>
                    </a:ext>
                  </a:extLst>
                </p14:cNvPr>
                <p14:cNvContentPartPr/>
                <p14:nvPr/>
              </p14:nvContentPartPr>
              <p14:xfrm>
                <a:off x="8816381" y="2186672"/>
                <a:ext cx="22680" cy="26280"/>
              </p14:xfrm>
            </p:contentPart>
          </mc:Choice>
          <mc:Fallback xmlns="">
            <p:pic>
              <p:nvPicPr>
                <p:cNvPr id="210965" name="Freihand 210964">
                  <a:extLst>
                    <a:ext uri="{FF2B5EF4-FFF2-40B4-BE49-F238E27FC236}">
                      <a16:creationId xmlns:a16="http://schemas.microsoft.com/office/drawing/2014/main" id="{76B57971-EE49-46E9-A2C4-85F0D872DC43}"/>
                    </a:ext>
                  </a:extLst>
                </p:cNvPr>
                <p:cNvPicPr/>
                <p:nvPr/>
              </p:nvPicPr>
              <p:blipFill>
                <a:blip r:embed="rId140"/>
                <a:stretch>
                  <a:fillRect/>
                </a:stretch>
              </p:blipFill>
              <p:spPr>
                <a:xfrm>
                  <a:off x="8812061" y="2182352"/>
                  <a:ext cx="31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0966" name="Freihand 210965">
                  <a:extLst>
                    <a:ext uri="{FF2B5EF4-FFF2-40B4-BE49-F238E27FC236}">
                      <a16:creationId xmlns:a16="http://schemas.microsoft.com/office/drawing/2014/main" id="{D2D10BF6-CC9D-4DA7-8047-5F5F0848ECB1}"/>
                    </a:ext>
                  </a:extLst>
                </p14:cNvPr>
                <p14:cNvContentPartPr/>
                <p14:nvPr/>
              </p14:nvContentPartPr>
              <p14:xfrm>
                <a:off x="8862821" y="2242832"/>
                <a:ext cx="269640" cy="214200"/>
              </p14:xfrm>
            </p:contentPart>
          </mc:Choice>
          <mc:Fallback xmlns="">
            <p:pic>
              <p:nvPicPr>
                <p:cNvPr id="210966" name="Freihand 210965">
                  <a:extLst>
                    <a:ext uri="{FF2B5EF4-FFF2-40B4-BE49-F238E27FC236}">
                      <a16:creationId xmlns:a16="http://schemas.microsoft.com/office/drawing/2014/main" id="{D2D10BF6-CC9D-4DA7-8047-5F5F0848ECB1}"/>
                    </a:ext>
                  </a:extLst>
                </p:cNvPr>
                <p:cNvPicPr/>
                <p:nvPr/>
              </p:nvPicPr>
              <p:blipFill>
                <a:blip r:embed="rId142"/>
                <a:stretch>
                  <a:fillRect/>
                </a:stretch>
              </p:blipFill>
              <p:spPr>
                <a:xfrm>
                  <a:off x="8858501" y="2238512"/>
                  <a:ext cx="2782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0967" name="Freihand 210966">
                  <a:extLst>
                    <a:ext uri="{FF2B5EF4-FFF2-40B4-BE49-F238E27FC236}">
                      <a16:creationId xmlns:a16="http://schemas.microsoft.com/office/drawing/2014/main" id="{6123B277-C6B6-4F63-8F55-0C4B91AC8BDD}"/>
                    </a:ext>
                  </a:extLst>
                </p14:cNvPr>
                <p14:cNvContentPartPr/>
                <p14:nvPr/>
              </p14:nvContentPartPr>
              <p14:xfrm>
                <a:off x="9211301" y="2139872"/>
                <a:ext cx="221040" cy="139320"/>
              </p14:xfrm>
            </p:contentPart>
          </mc:Choice>
          <mc:Fallback xmlns="">
            <p:pic>
              <p:nvPicPr>
                <p:cNvPr id="210967" name="Freihand 210966">
                  <a:extLst>
                    <a:ext uri="{FF2B5EF4-FFF2-40B4-BE49-F238E27FC236}">
                      <a16:creationId xmlns:a16="http://schemas.microsoft.com/office/drawing/2014/main" id="{6123B277-C6B6-4F63-8F55-0C4B91AC8BDD}"/>
                    </a:ext>
                  </a:extLst>
                </p:cNvPr>
                <p:cNvPicPr/>
                <p:nvPr/>
              </p:nvPicPr>
              <p:blipFill>
                <a:blip r:embed="rId144"/>
                <a:stretch>
                  <a:fillRect/>
                </a:stretch>
              </p:blipFill>
              <p:spPr>
                <a:xfrm>
                  <a:off x="9206981" y="2135552"/>
                  <a:ext cx="229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0968" name="Freihand 210967">
                  <a:extLst>
                    <a:ext uri="{FF2B5EF4-FFF2-40B4-BE49-F238E27FC236}">
                      <a16:creationId xmlns:a16="http://schemas.microsoft.com/office/drawing/2014/main" id="{CCEFBD19-66A7-46AE-A6E2-C495B5D42D3D}"/>
                    </a:ext>
                  </a:extLst>
                </p14:cNvPr>
                <p14:cNvContentPartPr/>
                <p14:nvPr/>
              </p14:nvContentPartPr>
              <p14:xfrm>
                <a:off x="9424781" y="2014232"/>
                <a:ext cx="409320" cy="222480"/>
              </p14:xfrm>
            </p:contentPart>
          </mc:Choice>
          <mc:Fallback xmlns="">
            <p:pic>
              <p:nvPicPr>
                <p:cNvPr id="210968" name="Freihand 210967">
                  <a:extLst>
                    <a:ext uri="{FF2B5EF4-FFF2-40B4-BE49-F238E27FC236}">
                      <a16:creationId xmlns:a16="http://schemas.microsoft.com/office/drawing/2014/main" id="{CCEFBD19-66A7-46AE-A6E2-C495B5D42D3D}"/>
                    </a:ext>
                  </a:extLst>
                </p:cNvPr>
                <p:cNvPicPr/>
                <p:nvPr/>
              </p:nvPicPr>
              <p:blipFill>
                <a:blip r:embed="rId146"/>
                <a:stretch>
                  <a:fillRect/>
                </a:stretch>
              </p:blipFill>
              <p:spPr>
                <a:xfrm>
                  <a:off x="9420461" y="2009912"/>
                  <a:ext cx="4179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0969" name="Freihand 210968">
                  <a:extLst>
                    <a:ext uri="{FF2B5EF4-FFF2-40B4-BE49-F238E27FC236}">
                      <a16:creationId xmlns:a16="http://schemas.microsoft.com/office/drawing/2014/main" id="{46604431-8ACE-40CD-B56C-777DADF6420D}"/>
                    </a:ext>
                  </a:extLst>
                </p14:cNvPr>
                <p14:cNvContentPartPr/>
                <p14:nvPr/>
              </p14:nvContentPartPr>
              <p14:xfrm>
                <a:off x="9552221" y="1982192"/>
                <a:ext cx="103680" cy="29880"/>
              </p14:xfrm>
            </p:contentPart>
          </mc:Choice>
          <mc:Fallback xmlns="">
            <p:pic>
              <p:nvPicPr>
                <p:cNvPr id="210969" name="Freihand 210968">
                  <a:extLst>
                    <a:ext uri="{FF2B5EF4-FFF2-40B4-BE49-F238E27FC236}">
                      <a16:creationId xmlns:a16="http://schemas.microsoft.com/office/drawing/2014/main" id="{46604431-8ACE-40CD-B56C-777DADF6420D}"/>
                    </a:ext>
                  </a:extLst>
                </p:cNvPr>
                <p:cNvPicPr/>
                <p:nvPr/>
              </p:nvPicPr>
              <p:blipFill>
                <a:blip r:embed="rId148"/>
                <a:stretch>
                  <a:fillRect/>
                </a:stretch>
              </p:blipFill>
              <p:spPr>
                <a:xfrm>
                  <a:off x="9547901" y="1977872"/>
                  <a:ext cx="112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0970" name="Freihand 210969">
                  <a:extLst>
                    <a:ext uri="{FF2B5EF4-FFF2-40B4-BE49-F238E27FC236}">
                      <a16:creationId xmlns:a16="http://schemas.microsoft.com/office/drawing/2014/main" id="{7D24F012-F0E4-4740-8F35-7A57E7AD83E4}"/>
                    </a:ext>
                  </a:extLst>
                </p14:cNvPr>
                <p14:cNvContentPartPr/>
                <p14:nvPr/>
              </p14:nvContentPartPr>
              <p14:xfrm>
                <a:off x="9883421" y="1995152"/>
                <a:ext cx="100080" cy="230760"/>
              </p14:xfrm>
            </p:contentPart>
          </mc:Choice>
          <mc:Fallback xmlns="">
            <p:pic>
              <p:nvPicPr>
                <p:cNvPr id="210970" name="Freihand 210969">
                  <a:extLst>
                    <a:ext uri="{FF2B5EF4-FFF2-40B4-BE49-F238E27FC236}">
                      <a16:creationId xmlns:a16="http://schemas.microsoft.com/office/drawing/2014/main" id="{7D24F012-F0E4-4740-8F35-7A57E7AD83E4}"/>
                    </a:ext>
                  </a:extLst>
                </p:cNvPr>
                <p:cNvPicPr/>
                <p:nvPr/>
              </p:nvPicPr>
              <p:blipFill>
                <a:blip r:embed="rId150"/>
                <a:stretch>
                  <a:fillRect/>
                </a:stretch>
              </p:blipFill>
              <p:spPr>
                <a:xfrm>
                  <a:off x="9879101" y="1990832"/>
                  <a:ext cx="1087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0971" name="Freihand 210970">
                  <a:extLst>
                    <a:ext uri="{FF2B5EF4-FFF2-40B4-BE49-F238E27FC236}">
                      <a16:creationId xmlns:a16="http://schemas.microsoft.com/office/drawing/2014/main" id="{579F3D25-1BA7-45A4-91E7-9E9A38950B5C}"/>
                    </a:ext>
                  </a:extLst>
                </p14:cNvPr>
                <p14:cNvContentPartPr/>
                <p14:nvPr/>
              </p14:nvContentPartPr>
              <p14:xfrm>
                <a:off x="10042181" y="1953032"/>
                <a:ext cx="79560" cy="114480"/>
              </p14:xfrm>
            </p:contentPart>
          </mc:Choice>
          <mc:Fallback xmlns="">
            <p:pic>
              <p:nvPicPr>
                <p:cNvPr id="210971" name="Freihand 210970">
                  <a:extLst>
                    <a:ext uri="{FF2B5EF4-FFF2-40B4-BE49-F238E27FC236}">
                      <a16:creationId xmlns:a16="http://schemas.microsoft.com/office/drawing/2014/main" id="{579F3D25-1BA7-45A4-91E7-9E9A38950B5C}"/>
                    </a:ext>
                  </a:extLst>
                </p:cNvPr>
                <p:cNvPicPr/>
                <p:nvPr/>
              </p:nvPicPr>
              <p:blipFill>
                <a:blip r:embed="rId152"/>
                <a:stretch>
                  <a:fillRect/>
                </a:stretch>
              </p:blipFill>
              <p:spPr>
                <a:xfrm>
                  <a:off x="10037861" y="1948712"/>
                  <a:ext cx="88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0972" name="Freihand 210971">
                  <a:extLst>
                    <a:ext uri="{FF2B5EF4-FFF2-40B4-BE49-F238E27FC236}">
                      <a16:creationId xmlns:a16="http://schemas.microsoft.com/office/drawing/2014/main" id="{85A6E0AD-07FB-4DC7-8208-B1309DCB1BFF}"/>
                    </a:ext>
                  </a:extLst>
                </p14:cNvPr>
                <p14:cNvContentPartPr/>
                <p14:nvPr/>
              </p14:nvContentPartPr>
              <p14:xfrm>
                <a:off x="10146581" y="1891472"/>
                <a:ext cx="416160" cy="113040"/>
              </p14:xfrm>
            </p:contentPart>
          </mc:Choice>
          <mc:Fallback xmlns="">
            <p:pic>
              <p:nvPicPr>
                <p:cNvPr id="210972" name="Freihand 210971">
                  <a:extLst>
                    <a:ext uri="{FF2B5EF4-FFF2-40B4-BE49-F238E27FC236}">
                      <a16:creationId xmlns:a16="http://schemas.microsoft.com/office/drawing/2014/main" id="{85A6E0AD-07FB-4DC7-8208-B1309DCB1BFF}"/>
                    </a:ext>
                  </a:extLst>
                </p:cNvPr>
                <p:cNvPicPr/>
                <p:nvPr/>
              </p:nvPicPr>
              <p:blipFill>
                <a:blip r:embed="rId154"/>
                <a:stretch>
                  <a:fillRect/>
                </a:stretch>
              </p:blipFill>
              <p:spPr>
                <a:xfrm>
                  <a:off x="10142261" y="1887152"/>
                  <a:ext cx="424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0973" name="Freihand 210972">
                  <a:extLst>
                    <a:ext uri="{FF2B5EF4-FFF2-40B4-BE49-F238E27FC236}">
                      <a16:creationId xmlns:a16="http://schemas.microsoft.com/office/drawing/2014/main" id="{4F3F0E95-1305-4AEC-91CF-3EACE70BFB55}"/>
                    </a:ext>
                  </a:extLst>
                </p14:cNvPr>
                <p14:cNvContentPartPr/>
                <p14:nvPr/>
              </p14:nvContentPartPr>
              <p14:xfrm>
                <a:off x="10580021" y="1799312"/>
                <a:ext cx="228240" cy="80280"/>
              </p14:xfrm>
            </p:contentPart>
          </mc:Choice>
          <mc:Fallback xmlns="">
            <p:pic>
              <p:nvPicPr>
                <p:cNvPr id="210973" name="Freihand 210972">
                  <a:extLst>
                    <a:ext uri="{FF2B5EF4-FFF2-40B4-BE49-F238E27FC236}">
                      <a16:creationId xmlns:a16="http://schemas.microsoft.com/office/drawing/2014/main" id="{4F3F0E95-1305-4AEC-91CF-3EACE70BFB55}"/>
                    </a:ext>
                  </a:extLst>
                </p:cNvPr>
                <p:cNvPicPr/>
                <p:nvPr/>
              </p:nvPicPr>
              <p:blipFill>
                <a:blip r:embed="rId156"/>
                <a:stretch>
                  <a:fillRect/>
                </a:stretch>
              </p:blipFill>
              <p:spPr>
                <a:xfrm>
                  <a:off x="10575701" y="1794992"/>
                  <a:ext cx="236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0974" name="Freihand 210973">
                  <a:extLst>
                    <a:ext uri="{FF2B5EF4-FFF2-40B4-BE49-F238E27FC236}">
                      <a16:creationId xmlns:a16="http://schemas.microsoft.com/office/drawing/2014/main" id="{FFF41236-C143-4094-9FA3-85EA81665FDF}"/>
                    </a:ext>
                  </a:extLst>
                </p14:cNvPr>
                <p14:cNvContentPartPr/>
                <p14:nvPr/>
              </p14:nvContentPartPr>
              <p14:xfrm>
                <a:off x="10664981" y="1749992"/>
                <a:ext cx="43920" cy="146880"/>
              </p14:xfrm>
            </p:contentPart>
          </mc:Choice>
          <mc:Fallback xmlns="">
            <p:pic>
              <p:nvPicPr>
                <p:cNvPr id="210974" name="Freihand 210973">
                  <a:extLst>
                    <a:ext uri="{FF2B5EF4-FFF2-40B4-BE49-F238E27FC236}">
                      <a16:creationId xmlns:a16="http://schemas.microsoft.com/office/drawing/2014/main" id="{FFF41236-C143-4094-9FA3-85EA81665FDF}"/>
                    </a:ext>
                  </a:extLst>
                </p:cNvPr>
                <p:cNvPicPr/>
                <p:nvPr/>
              </p:nvPicPr>
              <p:blipFill>
                <a:blip r:embed="rId158"/>
                <a:stretch>
                  <a:fillRect/>
                </a:stretch>
              </p:blipFill>
              <p:spPr>
                <a:xfrm>
                  <a:off x="10660661" y="1745672"/>
                  <a:ext cx="52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0975" name="Freihand 210974">
                  <a:extLst>
                    <a:ext uri="{FF2B5EF4-FFF2-40B4-BE49-F238E27FC236}">
                      <a16:creationId xmlns:a16="http://schemas.microsoft.com/office/drawing/2014/main" id="{06A8F942-C888-4548-A22A-A6A074F9A59E}"/>
                    </a:ext>
                  </a:extLst>
                </p14:cNvPr>
                <p14:cNvContentPartPr/>
                <p14:nvPr/>
              </p14:nvContentPartPr>
              <p14:xfrm>
                <a:off x="10722221" y="1743872"/>
                <a:ext cx="231120" cy="73080"/>
              </p14:xfrm>
            </p:contentPart>
          </mc:Choice>
          <mc:Fallback xmlns="">
            <p:pic>
              <p:nvPicPr>
                <p:cNvPr id="210975" name="Freihand 210974">
                  <a:extLst>
                    <a:ext uri="{FF2B5EF4-FFF2-40B4-BE49-F238E27FC236}">
                      <a16:creationId xmlns:a16="http://schemas.microsoft.com/office/drawing/2014/main" id="{06A8F942-C888-4548-A22A-A6A074F9A59E}"/>
                    </a:ext>
                  </a:extLst>
                </p:cNvPr>
                <p:cNvPicPr/>
                <p:nvPr/>
              </p:nvPicPr>
              <p:blipFill>
                <a:blip r:embed="rId160"/>
                <a:stretch>
                  <a:fillRect/>
                </a:stretch>
              </p:blipFill>
              <p:spPr>
                <a:xfrm>
                  <a:off x="10717901" y="1739552"/>
                  <a:ext cx="239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0976" name="Freihand 210975">
                  <a:extLst>
                    <a:ext uri="{FF2B5EF4-FFF2-40B4-BE49-F238E27FC236}">
                      <a16:creationId xmlns:a16="http://schemas.microsoft.com/office/drawing/2014/main" id="{F5C163D8-FBBB-4D3E-AFBD-8A6F8CA24C11}"/>
                    </a:ext>
                  </a:extLst>
                </p14:cNvPr>
                <p14:cNvContentPartPr/>
                <p14:nvPr/>
              </p14:nvContentPartPr>
              <p14:xfrm>
                <a:off x="10901861" y="1661432"/>
                <a:ext cx="32400" cy="5760"/>
              </p14:xfrm>
            </p:contentPart>
          </mc:Choice>
          <mc:Fallback xmlns="">
            <p:pic>
              <p:nvPicPr>
                <p:cNvPr id="210976" name="Freihand 210975">
                  <a:extLst>
                    <a:ext uri="{FF2B5EF4-FFF2-40B4-BE49-F238E27FC236}">
                      <a16:creationId xmlns:a16="http://schemas.microsoft.com/office/drawing/2014/main" id="{F5C163D8-FBBB-4D3E-AFBD-8A6F8CA24C11}"/>
                    </a:ext>
                  </a:extLst>
                </p:cNvPr>
                <p:cNvPicPr/>
                <p:nvPr/>
              </p:nvPicPr>
              <p:blipFill>
                <a:blip r:embed="rId162"/>
                <a:stretch>
                  <a:fillRect/>
                </a:stretch>
              </p:blipFill>
              <p:spPr>
                <a:xfrm>
                  <a:off x="10897541" y="1657112"/>
                  <a:ext cx="410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0977" name="Freihand 210976">
                  <a:extLst>
                    <a:ext uri="{FF2B5EF4-FFF2-40B4-BE49-F238E27FC236}">
                      <a16:creationId xmlns:a16="http://schemas.microsoft.com/office/drawing/2014/main" id="{4DCD4B95-FC8A-4A73-A521-9552DBF80D7B}"/>
                    </a:ext>
                  </a:extLst>
                </p14:cNvPr>
                <p14:cNvContentPartPr/>
                <p14:nvPr/>
              </p14:nvContentPartPr>
              <p14:xfrm>
                <a:off x="11054501" y="1672232"/>
                <a:ext cx="157680" cy="62640"/>
              </p14:xfrm>
            </p:contentPart>
          </mc:Choice>
          <mc:Fallback xmlns="">
            <p:pic>
              <p:nvPicPr>
                <p:cNvPr id="210977" name="Freihand 210976">
                  <a:extLst>
                    <a:ext uri="{FF2B5EF4-FFF2-40B4-BE49-F238E27FC236}">
                      <a16:creationId xmlns:a16="http://schemas.microsoft.com/office/drawing/2014/main" id="{4DCD4B95-FC8A-4A73-A521-9552DBF80D7B}"/>
                    </a:ext>
                  </a:extLst>
                </p:cNvPr>
                <p:cNvPicPr/>
                <p:nvPr/>
              </p:nvPicPr>
              <p:blipFill>
                <a:blip r:embed="rId164"/>
                <a:stretch>
                  <a:fillRect/>
                </a:stretch>
              </p:blipFill>
              <p:spPr>
                <a:xfrm>
                  <a:off x="11050181" y="1667912"/>
                  <a:ext cx="166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0978" name="Freihand 210977">
                  <a:extLst>
                    <a:ext uri="{FF2B5EF4-FFF2-40B4-BE49-F238E27FC236}">
                      <a16:creationId xmlns:a16="http://schemas.microsoft.com/office/drawing/2014/main" id="{7EE34695-8456-4AD7-9ACE-0BECE745E8BF}"/>
                    </a:ext>
                  </a:extLst>
                </p14:cNvPr>
                <p14:cNvContentPartPr/>
                <p14:nvPr/>
              </p14:nvContentPartPr>
              <p14:xfrm>
                <a:off x="11231981" y="1492592"/>
                <a:ext cx="173520" cy="244440"/>
              </p14:xfrm>
            </p:contentPart>
          </mc:Choice>
          <mc:Fallback xmlns="">
            <p:pic>
              <p:nvPicPr>
                <p:cNvPr id="210978" name="Freihand 210977">
                  <a:extLst>
                    <a:ext uri="{FF2B5EF4-FFF2-40B4-BE49-F238E27FC236}">
                      <a16:creationId xmlns:a16="http://schemas.microsoft.com/office/drawing/2014/main" id="{7EE34695-8456-4AD7-9ACE-0BECE745E8BF}"/>
                    </a:ext>
                  </a:extLst>
                </p:cNvPr>
                <p:cNvPicPr/>
                <p:nvPr/>
              </p:nvPicPr>
              <p:blipFill>
                <a:blip r:embed="rId166"/>
                <a:stretch>
                  <a:fillRect/>
                </a:stretch>
              </p:blipFill>
              <p:spPr>
                <a:xfrm>
                  <a:off x="11227661" y="1488272"/>
                  <a:ext cx="1821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0979" name="Freihand 210978">
                  <a:extLst>
                    <a:ext uri="{FF2B5EF4-FFF2-40B4-BE49-F238E27FC236}">
                      <a16:creationId xmlns:a16="http://schemas.microsoft.com/office/drawing/2014/main" id="{5B6C15F0-B217-4673-B416-3246EA777AA9}"/>
                    </a:ext>
                  </a:extLst>
                </p14:cNvPr>
                <p14:cNvContentPartPr/>
                <p14:nvPr/>
              </p14:nvContentPartPr>
              <p14:xfrm>
                <a:off x="11440061" y="1544432"/>
                <a:ext cx="189360" cy="65160"/>
              </p14:xfrm>
            </p:contentPart>
          </mc:Choice>
          <mc:Fallback xmlns="">
            <p:pic>
              <p:nvPicPr>
                <p:cNvPr id="210979" name="Freihand 210978">
                  <a:extLst>
                    <a:ext uri="{FF2B5EF4-FFF2-40B4-BE49-F238E27FC236}">
                      <a16:creationId xmlns:a16="http://schemas.microsoft.com/office/drawing/2014/main" id="{5B6C15F0-B217-4673-B416-3246EA777AA9}"/>
                    </a:ext>
                  </a:extLst>
                </p:cNvPr>
                <p:cNvPicPr/>
                <p:nvPr/>
              </p:nvPicPr>
              <p:blipFill>
                <a:blip r:embed="rId168"/>
                <a:stretch>
                  <a:fillRect/>
                </a:stretch>
              </p:blipFill>
              <p:spPr>
                <a:xfrm>
                  <a:off x="11435741" y="1540112"/>
                  <a:ext cx="198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0980" name="Freihand 210979">
                  <a:extLst>
                    <a:ext uri="{FF2B5EF4-FFF2-40B4-BE49-F238E27FC236}">
                      <a16:creationId xmlns:a16="http://schemas.microsoft.com/office/drawing/2014/main" id="{E003F206-5C42-47AB-BC57-40EBCDF2442E}"/>
                    </a:ext>
                  </a:extLst>
                </p14:cNvPr>
                <p14:cNvContentPartPr/>
                <p14:nvPr/>
              </p14:nvContentPartPr>
              <p14:xfrm>
                <a:off x="11612501" y="1476392"/>
                <a:ext cx="318240" cy="83160"/>
              </p14:xfrm>
            </p:contentPart>
          </mc:Choice>
          <mc:Fallback xmlns="">
            <p:pic>
              <p:nvPicPr>
                <p:cNvPr id="210980" name="Freihand 210979">
                  <a:extLst>
                    <a:ext uri="{FF2B5EF4-FFF2-40B4-BE49-F238E27FC236}">
                      <a16:creationId xmlns:a16="http://schemas.microsoft.com/office/drawing/2014/main" id="{E003F206-5C42-47AB-BC57-40EBCDF2442E}"/>
                    </a:ext>
                  </a:extLst>
                </p:cNvPr>
                <p:cNvPicPr/>
                <p:nvPr/>
              </p:nvPicPr>
              <p:blipFill>
                <a:blip r:embed="rId170"/>
                <a:stretch>
                  <a:fillRect/>
                </a:stretch>
              </p:blipFill>
              <p:spPr>
                <a:xfrm>
                  <a:off x="11608181" y="1472072"/>
                  <a:ext cx="326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0981" name="Freihand 210980">
                  <a:extLst>
                    <a:ext uri="{FF2B5EF4-FFF2-40B4-BE49-F238E27FC236}">
                      <a16:creationId xmlns:a16="http://schemas.microsoft.com/office/drawing/2014/main" id="{687E126F-1EBA-45C8-AF2E-D0C7ED53D6F2}"/>
                    </a:ext>
                  </a:extLst>
                </p14:cNvPr>
                <p14:cNvContentPartPr/>
                <p14:nvPr/>
              </p14:nvContentPartPr>
              <p14:xfrm>
                <a:off x="11893661" y="1372712"/>
                <a:ext cx="8640" cy="43200"/>
              </p14:xfrm>
            </p:contentPart>
          </mc:Choice>
          <mc:Fallback xmlns="">
            <p:pic>
              <p:nvPicPr>
                <p:cNvPr id="210981" name="Freihand 210980">
                  <a:extLst>
                    <a:ext uri="{FF2B5EF4-FFF2-40B4-BE49-F238E27FC236}">
                      <a16:creationId xmlns:a16="http://schemas.microsoft.com/office/drawing/2014/main" id="{687E126F-1EBA-45C8-AF2E-D0C7ED53D6F2}"/>
                    </a:ext>
                  </a:extLst>
                </p:cNvPr>
                <p:cNvPicPr/>
                <p:nvPr/>
              </p:nvPicPr>
              <p:blipFill>
                <a:blip r:embed="rId172"/>
                <a:stretch>
                  <a:fillRect/>
                </a:stretch>
              </p:blipFill>
              <p:spPr>
                <a:xfrm>
                  <a:off x="11889341" y="1368392"/>
                  <a:ext cx="17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0982" name="Freihand 210981">
                  <a:extLst>
                    <a:ext uri="{FF2B5EF4-FFF2-40B4-BE49-F238E27FC236}">
                      <a16:creationId xmlns:a16="http://schemas.microsoft.com/office/drawing/2014/main" id="{C9C88F34-2993-49E0-B1D4-600B2BC426A8}"/>
                    </a:ext>
                  </a:extLst>
                </p14:cNvPr>
                <p14:cNvContentPartPr/>
                <p14:nvPr/>
              </p14:nvContentPartPr>
              <p14:xfrm>
                <a:off x="9312461" y="2357312"/>
                <a:ext cx="424080" cy="290520"/>
              </p14:xfrm>
            </p:contentPart>
          </mc:Choice>
          <mc:Fallback xmlns="">
            <p:pic>
              <p:nvPicPr>
                <p:cNvPr id="210982" name="Freihand 210981">
                  <a:extLst>
                    <a:ext uri="{FF2B5EF4-FFF2-40B4-BE49-F238E27FC236}">
                      <a16:creationId xmlns:a16="http://schemas.microsoft.com/office/drawing/2014/main" id="{C9C88F34-2993-49E0-B1D4-600B2BC426A8}"/>
                    </a:ext>
                  </a:extLst>
                </p:cNvPr>
                <p:cNvPicPr/>
                <p:nvPr/>
              </p:nvPicPr>
              <p:blipFill>
                <a:blip r:embed="rId174"/>
                <a:stretch>
                  <a:fillRect/>
                </a:stretch>
              </p:blipFill>
              <p:spPr>
                <a:xfrm>
                  <a:off x="9308141" y="2352992"/>
                  <a:ext cx="4327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0983" name="Freihand 210982">
                  <a:extLst>
                    <a:ext uri="{FF2B5EF4-FFF2-40B4-BE49-F238E27FC236}">
                      <a16:creationId xmlns:a16="http://schemas.microsoft.com/office/drawing/2014/main" id="{202BC8B4-D77A-4C53-A2B4-EF9AAACCB884}"/>
                    </a:ext>
                  </a:extLst>
                </p14:cNvPr>
                <p14:cNvContentPartPr/>
                <p14:nvPr/>
              </p14:nvContentPartPr>
              <p14:xfrm>
                <a:off x="9106901" y="2937632"/>
                <a:ext cx="75600" cy="175680"/>
              </p14:xfrm>
            </p:contentPart>
          </mc:Choice>
          <mc:Fallback xmlns="">
            <p:pic>
              <p:nvPicPr>
                <p:cNvPr id="210983" name="Freihand 210982">
                  <a:extLst>
                    <a:ext uri="{FF2B5EF4-FFF2-40B4-BE49-F238E27FC236}">
                      <a16:creationId xmlns:a16="http://schemas.microsoft.com/office/drawing/2014/main" id="{202BC8B4-D77A-4C53-A2B4-EF9AAACCB884}"/>
                    </a:ext>
                  </a:extLst>
                </p:cNvPr>
                <p:cNvPicPr/>
                <p:nvPr/>
              </p:nvPicPr>
              <p:blipFill>
                <a:blip r:embed="rId176"/>
                <a:stretch>
                  <a:fillRect/>
                </a:stretch>
              </p:blipFill>
              <p:spPr>
                <a:xfrm>
                  <a:off x="9102581" y="2933312"/>
                  <a:ext cx="84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0984" name="Freihand 210983">
                  <a:extLst>
                    <a:ext uri="{FF2B5EF4-FFF2-40B4-BE49-F238E27FC236}">
                      <a16:creationId xmlns:a16="http://schemas.microsoft.com/office/drawing/2014/main" id="{268ECFEF-46A8-4231-80AE-D8B28B7F7A20}"/>
                    </a:ext>
                  </a:extLst>
                </p14:cNvPr>
                <p14:cNvContentPartPr/>
                <p14:nvPr/>
              </p14:nvContentPartPr>
              <p14:xfrm>
                <a:off x="9087101" y="2882552"/>
                <a:ext cx="217440" cy="132840"/>
              </p14:xfrm>
            </p:contentPart>
          </mc:Choice>
          <mc:Fallback xmlns="">
            <p:pic>
              <p:nvPicPr>
                <p:cNvPr id="210984" name="Freihand 210983">
                  <a:extLst>
                    <a:ext uri="{FF2B5EF4-FFF2-40B4-BE49-F238E27FC236}">
                      <a16:creationId xmlns:a16="http://schemas.microsoft.com/office/drawing/2014/main" id="{268ECFEF-46A8-4231-80AE-D8B28B7F7A20}"/>
                    </a:ext>
                  </a:extLst>
                </p:cNvPr>
                <p:cNvPicPr/>
                <p:nvPr/>
              </p:nvPicPr>
              <p:blipFill>
                <a:blip r:embed="rId178"/>
                <a:stretch>
                  <a:fillRect/>
                </a:stretch>
              </p:blipFill>
              <p:spPr>
                <a:xfrm>
                  <a:off x="9082781" y="2878232"/>
                  <a:ext cx="226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0985" name="Freihand 210984">
                  <a:extLst>
                    <a:ext uri="{FF2B5EF4-FFF2-40B4-BE49-F238E27FC236}">
                      <a16:creationId xmlns:a16="http://schemas.microsoft.com/office/drawing/2014/main" id="{58BF3BC5-92C7-4C6E-8E38-FD7723C49489}"/>
                    </a:ext>
                  </a:extLst>
                </p14:cNvPr>
                <p14:cNvContentPartPr/>
                <p14:nvPr/>
              </p14:nvContentPartPr>
              <p14:xfrm>
                <a:off x="9185381" y="3002792"/>
                <a:ext cx="163440" cy="119520"/>
              </p14:xfrm>
            </p:contentPart>
          </mc:Choice>
          <mc:Fallback xmlns="">
            <p:pic>
              <p:nvPicPr>
                <p:cNvPr id="210985" name="Freihand 210984">
                  <a:extLst>
                    <a:ext uri="{FF2B5EF4-FFF2-40B4-BE49-F238E27FC236}">
                      <a16:creationId xmlns:a16="http://schemas.microsoft.com/office/drawing/2014/main" id="{58BF3BC5-92C7-4C6E-8E38-FD7723C49489}"/>
                    </a:ext>
                  </a:extLst>
                </p:cNvPr>
                <p:cNvPicPr/>
                <p:nvPr/>
              </p:nvPicPr>
              <p:blipFill>
                <a:blip r:embed="rId180"/>
                <a:stretch>
                  <a:fillRect/>
                </a:stretch>
              </p:blipFill>
              <p:spPr>
                <a:xfrm>
                  <a:off x="9181061" y="2998472"/>
                  <a:ext cx="172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0986" name="Freihand 210985">
                  <a:extLst>
                    <a:ext uri="{FF2B5EF4-FFF2-40B4-BE49-F238E27FC236}">
                      <a16:creationId xmlns:a16="http://schemas.microsoft.com/office/drawing/2014/main" id="{E27D6525-8E5A-4094-A2B5-BEFBC73EA0F3}"/>
                    </a:ext>
                  </a:extLst>
                </p14:cNvPr>
                <p14:cNvContentPartPr/>
                <p14:nvPr/>
              </p14:nvContentPartPr>
              <p14:xfrm>
                <a:off x="9342701" y="2587352"/>
                <a:ext cx="1008360" cy="417960"/>
              </p14:xfrm>
            </p:contentPart>
          </mc:Choice>
          <mc:Fallback xmlns="">
            <p:pic>
              <p:nvPicPr>
                <p:cNvPr id="210986" name="Freihand 210985">
                  <a:extLst>
                    <a:ext uri="{FF2B5EF4-FFF2-40B4-BE49-F238E27FC236}">
                      <a16:creationId xmlns:a16="http://schemas.microsoft.com/office/drawing/2014/main" id="{E27D6525-8E5A-4094-A2B5-BEFBC73EA0F3}"/>
                    </a:ext>
                  </a:extLst>
                </p:cNvPr>
                <p:cNvPicPr/>
                <p:nvPr/>
              </p:nvPicPr>
              <p:blipFill>
                <a:blip r:embed="rId182"/>
                <a:stretch>
                  <a:fillRect/>
                </a:stretch>
              </p:blipFill>
              <p:spPr>
                <a:xfrm>
                  <a:off x="9338381" y="2583032"/>
                  <a:ext cx="101700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10987" name="Freihand 210986">
                  <a:extLst>
                    <a:ext uri="{FF2B5EF4-FFF2-40B4-BE49-F238E27FC236}">
                      <a16:creationId xmlns:a16="http://schemas.microsoft.com/office/drawing/2014/main" id="{D48952CC-274A-4C48-9187-8121CB26B16A}"/>
                    </a:ext>
                  </a:extLst>
                </p14:cNvPr>
                <p14:cNvContentPartPr/>
                <p14:nvPr/>
              </p14:nvContentPartPr>
              <p14:xfrm>
                <a:off x="10394621" y="2323112"/>
                <a:ext cx="408240" cy="302400"/>
              </p14:xfrm>
            </p:contentPart>
          </mc:Choice>
          <mc:Fallback xmlns="">
            <p:pic>
              <p:nvPicPr>
                <p:cNvPr id="210987" name="Freihand 210986">
                  <a:extLst>
                    <a:ext uri="{FF2B5EF4-FFF2-40B4-BE49-F238E27FC236}">
                      <a16:creationId xmlns:a16="http://schemas.microsoft.com/office/drawing/2014/main" id="{D48952CC-274A-4C48-9187-8121CB26B16A}"/>
                    </a:ext>
                  </a:extLst>
                </p:cNvPr>
                <p:cNvPicPr/>
                <p:nvPr/>
              </p:nvPicPr>
              <p:blipFill>
                <a:blip r:embed="rId184"/>
                <a:stretch>
                  <a:fillRect/>
                </a:stretch>
              </p:blipFill>
              <p:spPr>
                <a:xfrm>
                  <a:off x="10390301" y="2318792"/>
                  <a:ext cx="4168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0988" name="Freihand 210987">
                  <a:extLst>
                    <a:ext uri="{FF2B5EF4-FFF2-40B4-BE49-F238E27FC236}">
                      <a16:creationId xmlns:a16="http://schemas.microsoft.com/office/drawing/2014/main" id="{0788E62D-145F-4EE6-AF53-17ADE48B8ED6}"/>
                    </a:ext>
                  </a:extLst>
                </p14:cNvPr>
                <p14:cNvContentPartPr/>
                <p14:nvPr/>
              </p14:nvContentPartPr>
              <p14:xfrm>
                <a:off x="10739501" y="2358392"/>
                <a:ext cx="114120" cy="99360"/>
              </p14:xfrm>
            </p:contentPart>
          </mc:Choice>
          <mc:Fallback xmlns="">
            <p:pic>
              <p:nvPicPr>
                <p:cNvPr id="210988" name="Freihand 210987">
                  <a:extLst>
                    <a:ext uri="{FF2B5EF4-FFF2-40B4-BE49-F238E27FC236}">
                      <a16:creationId xmlns:a16="http://schemas.microsoft.com/office/drawing/2014/main" id="{0788E62D-145F-4EE6-AF53-17ADE48B8ED6}"/>
                    </a:ext>
                  </a:extLst>
                </p:cNvPr>
                <p:cNvPicPr/>
                <p:nvPr/>
              </p:nvPicPr>
              <p:blipFill>
                <a:blip r:embed="rId186"/>
                <a:stretch>
                  <a:fillRect/>
                </a:stretch>
              </p:blipFill>
              <p:spPr>
                <a:xfrm>
                  <a:off x="10735181" y="2354072"/>
                  <a:ext cx="122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0989" name="Freihand 210988">
                  <a:extLst>
                    <a:ext uri="{FF2B5EF4-FFF2-40B4-BE49-F238E27FC236}">
                      <a16:creationId xmlns:a16="http://schemas.microsoft.com/office/drawing/2014/main" id="{BF603876-35A2-41A7-92F9-BE4EFD58112D}"/>
                    </a:ext>
                  </a:extLst>
                </p14:cNvPr>
                <p14:cNvContentPartPr/>
                <p14:nvPr/>
              </p14:nvContentPartPr>
              <p14:xfrm>
                <a:off x="10905101" y="2206472"/>
                <a:ext cx="177840" cy="252360"/>
              </p14:xfrm>
            </p:contentPart>
          </mc:Choice>
          <mc:Fallback xmlns="">
            <p:pic>
              <p:nvPicPr>
                <p:cNvPr id="210989" name="Freihand 210988">
                  <a:extLst>
                    <a:ext uri="{FF2B5EF4-FFF2-40B4-BE49-F238E27FC236}">
                      <a16:creationId xmlns:a16="http://schemas.microsoft.com/office/drawing/2014/main" id="{BF603876-35A2-41A7-92F9-BE4EFD58112D}"/>
                    </a:ext>
                  </a:extLst>
                </p:cNvPr>
                <p:cNvPicPr/>
                <p:nvPr/>
              </p:nvPicPr>
              <p:blipFill>
                <a:blip r:embed="rId188"/>
                <a:stretch>
                  <a:fillRect/>
                </a:stretch>
              </p:blipFill>
              <p:spPr>
                <a:xfrm>
                  <a:off x="10900781" y="2202152"/>
                  <a:ext cx="1864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10990" name="Freihand 210989">
                  <a:extLst>
                    <a:ext uri="{FF2B5EF4-FFF2-40B4-BE49-F238E27FC236}">
                      <a16:creationId xmlns:a16="http://schemas.microsoft.com/office/drawing/2014/main" id="{B0180E10-B96C-4941-B248-849DF6ED3CC4}"/>
                    </a:ext>
                  </a:extLst>
                </p14:cNvPr>
                <p14:cNvContentPartPr/>
                <p14:nvPr/>
              </p14:nvContentPartPr>
              <p14:xfrm>
                <a:off x="11115341" y="2253992"/>
                <a:ext cx="70920" cy="84240"/>
              </p14:xfrm>
            </p:contentPart>
          </mc:Choice>
          <mc:Fallback xmlns="">
            <p:pic>
              <p:nvPicPr>
                <p:cNvPr id="210990" name="Freihand 210989">
                  <a:extLst>
                    <a:ext uri="{FF2B5EF4-FFF2-40B4-BE49-F238E27FC236}">
                      <a16:creationId xmlns:a16="http://schemas.microsoft.com/office/drawing/2014/main" id="{B0180E10-B96C-4941-B248-849DF6ED3CC4}"/>
                    </a:ext>
                  </a:extLst>
                </p:cNvPr>
                <p:cNvPicPr/>
                <p:nvPr/>
              </p:nvPicPr>
              <p:blipFill>
                <a:blip r:embed="rId190"/>
                <a:stretch>
                  <a:fillRect/>
                </a:stretch>
              </p:blipFill>
              <p:spPr>
                <a:xfrm>
                  <a:off x="11111021" y="2249672"/>
                  <a:ext cx="79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0991" name="Freihand 210990">
                  <a:extLst>
                    <a:ext uri="{FF2B5EF4-FFF2-40B4-BE49-F238E27FC236}">
                      <a16:creationId xmlns:a16="http://schemas.microsoft.com/office/drawing/2014/main" id="{D73EAF76-3ED2-4E18-8F67-04221C835BCD}"/>
                    </a:ext>
                  </a:extLst>
                </p14:cNvPr>
                <p14:cNvContentPartPr/>
                <p14:nvPr/>
              </p14:nvContentPartPr>
              <p14:xfrm>
                <a:off x="11216501" y="2121872"/>
                <a:ext cx="338400" cy="182160"/>
              </p14:xfrm>
            </p:contentPart>
          </mc:Choice>
          <mc:Fallback xmlns="">
            <p:pic>
              <p:nvPicPr>
                <p:cNvPr id="210991" name="Freihand 210990">
                  <a:extLst>
                    <a:ext uri="{FF2B5EF4-FFF2-40B4-BE49-F238E27FC236}">
                      <a16:creationId xmlns:a16="http://schemas.microsoft.com/office/drawing/2014/main" id="{D73EAF76-3ED2-4E18-8F67-04221C835BCD}"/>
                    </a:ext>
                  </a:extLst>
                </p:cNvPr>
                <p:cNvPicPr/>
                <p:nvPr/>
              </p:nvPicPr>
              <p:blipFill>
                <a:blip r:embed="rId192"/>
                <a:stretch>
                  <a:fillRect/>
                </a:stretch>
              </p:blipFill>
              <p:spPr>
                <a:xfrm>
                  <a:off x="11212181" y="2117552"/>
                  <a:ext cx="347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0992" name="Freihand 210991">
                  <a:extLst>
                    <a:ext uri="{FF2B5EF4-FFF2-40B4-BE49-F238E27FC236}">
                      <a16:creationId xmlns:a16="http://schemas.microsoft.com/office/drawing/2014/main" id="{5D5DB19E-28AD-44FF-A095-3AE76E7C4AC0}"/>
                    </a:ext>
                  </a:extLst>
                </p14:cNvPr>
                <p14:cNvContentPartPr/>
                <p14:nvPr/>
              </p14:nvContentPartPr>
              <p14:xfrm>
                <a:off x="11472101" y="2053112"/>
                <a:ext cx="360" cy="360"/>
              </p14:xfrm>
            </p:contentPart>
          </mc:Choice>
          <mc:Fallback xmlns="">
            <p:pic>
              <p:nvPicPr>
                <p:cNvPr id="210992" name="Freihand 210991">
                  <a:extLst>
                    <a:ext uri="{FF2B5EF4-FFF2-40B4-BE49-F238E27FC236}">
                      <a16:creationId xmlns:a16="http://schemas.microsoft.com/office/drawing/2014/main" id="{5D5DB19E-28AD-44FF-A095-3AE76E7C4AC0}"/>
                    </a:ext>
                  </a:extLst>
                </p:cNvPr>
                <p:cNvPicPr/>
                <p:nvPr/>
              </p:nvPicPr>
              <p:blipFill>
                <a:blip r:embed="rId120"/>
                <a:stretch>
                  <a:fillRect/>
                </a:stretch>
              </p:blipFill>
              <p:spPr>
                <a:xfrm>
                  <a:off x="11467781" y="2048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0993" name="Freihand 210992">
                  <a:extLst>
                    <a:ext uri="{FF2B5EF4-FFF2-40B4-BE49-F238E27FC236}">
                      <a16:creationId xmlns:a16="http://schemas.microsoft.com/office/drawing/2014/main" id="{4773A7F9-9BD5-4B10-93A2-F73BE00F450B}"/>
                    </a:ext>
                  </a:extLst>
                </p14:cNvPr>
                <p14:cNvContentPartPr/>
                <p14:nvPr/>
              </p14:nvContentPartPr>
              <p14:xfrm>
                <a:off x="12017861" y="1190912"/>
                <a:ext cx="25920" cy="450720"/>
              </p14:xfrm>
            </p:contentPart>
          </mc:Choice>
          <mc:Fallback xmlns="">
            <p:pic>
              <p:nvPicPr>
                <p:cNvPr id="210993" name="Freihand 210992">
                  <a:extLst>
                    <a:ext uri="{FF2B5EF4-FFF2-40B4-BE49-F238E27FC236}">
                      <a16:creationId xmlns:a16="http://schemas.microsoft.com/office/drawing/2014/main" id="{4773A7F9-9BD5-4B10-93A2-F73BE00F450B}"/>
                    </a:ext>
                  </a:extLst>
                </p:cNvPr>
                <p:cNvPicPr/>
                <p:nvPr/>
              </p:nvPicPr>
              <p:blipFill>
                <a:blip r:embed="rId195"/>
                <a:stretch>
                  <a:fillRect/>
                </a:stretch>
              </p:blipFill>
              <p:spPr>
                <a:xfrm>
                  <a:off x="12013541" y="1186592"/>
                  <a:ext cx="3456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0994" name="Freihand 210993">
                  <a:extLst>
                    <a:ext uri="{FF2B5EF4-FFF2-40B4-BE49-F238E27FC236}">
                      <a16:creationId xmlns:a16="http://schemas.microsoft.com/office/drawing/2014/main" id="{A701E5B2-EE79-427E-B04F-E3E47F77518E}"/>
                    </a:ext>
                  </a:extLst>
                </p14:cNvPr>
                <p14:cNvContentPartPr/>
                <p14:nvPr/>
              </p14:nvContentPartPr>
              <p14:xfrm>
                <a:off x="11974301" y="1928912"/>
                <a:ext cx="14400" cy="90000"/>
              </p14:xfrm>
            </p:contentPart>
          </mc:Choice>
          <mc:Fallback xmlns="">
            <p:pic>
              <p:nvPicPr>
                <p:cNvPr id="210994" name="Freihand 210993">
                  <a:extLst>
                    <a:ext uri="{FF2B5EF4-FFF2-40B4-BE49-F238E27FC236}">
                      <a16:creationId xmlns:a16="http://schemas.microsoft.com/office/drawing/2014/main" id="{A701E5B2-EE79-427E-B04F-E3E47F77518E}"/>
                    </a:ext>
                  </a:extLst>
                </p:cNvPr>
                <p:cNvPicPr/>
                <p:nvPr/>
              </p:nvPicPr>
              <p:blipFill>
                <a:blip r:embed="rId197"/>
                <a:stretch>
                  <a:fillRect/>
                </a:stretch>
              </p:blipFill>
              <p:spPr>
                <a:xfrm>
                  <a:off x="11969981" y="1924592"/>
                  <a:ext cx="23040" cy="9864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141A98C8-423E-5017-2D65-722FE645E74A}"/>
              </a:ext>
            </a:extLst>
          </p:cNvPr>
          <p:cNvPicPr>
            <a:picLocks noChangeAspect="1"/>
          </p:cNvPicPr>
          <p:nvPr/>
        </p:nvPicPr>
        <p:blipFill>
          <a:blip r:embed="rId3"/>
          <a:stretch>
            <a:fillRect/>
          </a:stretch>
        </p:blipFill>
        <p:spPr>
          <a:xfrm>
            <a:off x="352934" y="1449855"/>
            <a:ext cx="8058127" cy="4929174"/>
          </a:xfrm>
          <a:prstGeom prst="rect">
            <a:avLst/>
          </a:prstGeom>
        </p:spPr>
      </p:pic>
      <p:grpSp>
        <p:nvGrpSpPr>
          <p:cNvPr id="35" name="Gruppieren 34">
            <a:extLst>
              <a:ext uri="{FF2B5EF4-FFF2-40B4-BE49-F238E27FC236}">
                <a16:creationId xmlns:a16="http://schemas.microsoft.com/office/drawing/2014/main" id="{81BECCB9-D211-4294-932E-6B27FB90D97B}"/>
              </a:ext>
            </a:extLst>
          </p:cNvPr>
          <p:cNvGrpSpPr/>
          <p:nvPr/>
        </p:nvGrpSpPr>
        <p:grpSpPr>
          <a:xfrm>
            <a:off x="8128781" y="424832"/>
            <a:ext cx="2856240" cy="1289160"/>
            <a:chOff x="8128781" y="424832"/>
            <a:chExt cx="2856240" cy="1289160"/>
          </a:xfrm>
        </p:grpSpPr>
        <mc:AlternateContent xmlns:mc="http://schemas.openxmlformats.org/markup-compatibility/2006" xmlns:p14="http://schemas.microsoft.com/office/powerpoint/2010/main">
          <mc:Choice Requires="p14">
            <p:contentPart p14:bwMode="auto" r:id="rId4">
              <p14:nvContentPartPr>
                <p14:cNvPr id="15" name="Freihand 14">
                  <a:extLst>
                    <a:ext uri="{FF2B5EF4-FFF2-40B4-BE49-F238E27FC236}">
                      <a16:creationId xmlns:a16="http://schemas.microsoft.com/office/drawing/2014/main" id="{9E7FCFD9-851C-4567-9570-A558EAF6BDCF}"/>
                    </a:ext>
                  </a:extLst>
                </p14:cNvPr>
                <p14:cNvContentPartPr/>
                <p14:nvPr/>
              </p14:nvContentPartPr>
              <p14:xfrm>
                <a:off x="8147141" y="1570712"/>
                <a:ext cx="230400" cy="105840"/>
              </p14:xfrm>
            </p:contentPart>
          </mc:Choice>
          <mc:Fallback xmlns="">
            <p:pic>
              <p:nvPicPr>
                <p:cNvPr id="15" name="Freihand 14">
                  <a:extLst>
                    <a:ext uri="{FF2B5EF4-FFF2-40B4-BE49-F238E27FC236}">
                      <a16:creationId xmlns:a16="http://schemas.microsoft.com/office/drawing/2014/main" id="{9E7FCFD9-851C-4567-9570-A558EAF6BDCF}"/>
                    </a:ext>
                  </a:extLst>
                </p:cNvPr>
                <p:cNvPicPr/>
                <p:nvPr/>
              </p:nvPicPr>
              <p:blipFill>
                <a:blip r:embed="rId5"/>
                <a:stretch>
                  <a:fillRect/>
                </a:stretch>
              </p:blipFill>
              <p:spPr>
                <a:xfrm>
                  <a:off x="8142821" y="1566392"/>
                  <a:ext cx="239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Freihand 15">
                  <a:extLst>
                    <a:ext uri="{FF2B5EF4-FFF2-40B4-BE49-F238E27FC236}">
                      <a16:creationId xmlns:a16="http://schemas.microsoft.com/office/drawing/2014/main" id="{C61F7896-C0B2-4071-8E97-99A1C80DCFEF}"/>
                    </a:ext>
                  </a:extLst>
                </p14:cNvPr>
                <p14:cNvContentPartPr/>
                <p14:nvPr/>
              </p14:nvContentPartPr>
              <p14:xfrm>
                <a:off x="8128781" y="1504472"/>
                <a:ext cx="185040" cy="209520"/>
              </p14:xfrm>
            </p:contentPart>
          </mc:Choice>
          <mc:Fallback xmlns="">
            <p:pic>
              <p:nvPicPr>
                <p:cNvPr id="16" name="Freihand 15">
                  <a:extLst>
                    <a:ext uri="{FF2B5EF4-FFF2-40B4-BE49-F238E27FC236}">
                      <a16:creationId xmlns:a16="http://schemas.microsoft.com/office/drawing/2014/main" id="{C61F7896-C0B2-4071-8E97-99A1C80DCFEF}"/>
                    </a:ext>
                  </a:extLst>
                </p:cNvPr>
                <p:cNvPicPr/>
                <p:nvPr/>
              </p:nvPicPr>
              <p:blipFill>
                <a:blip r:embed="rId7"/>
                <a:stretch>
                  <a:fillRect/>
                </a:stretch>
              </p:blipFill>
              <p:spPr>
                <a:xfrm>
                  <a:off x="8124461" y="1500152"/>
                  <a:ext cx="193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Freihand 17">
                  <a:extLst>
                    <a:ext uri="{FF2B5EF4-FFF2-40B4-BE49-F238E27FC236}">
                      <a16:creationId xmlns:a16="http://schemas.microsoft.com/office/drawing/2014/main" id="{2549044F-76F5-4470-A14E-74C815E6D8F7}"/>
                    </a:ext>
                  </a:extLst>
                </p14:cNvPr>
                <p14:cNvContentPartPr/>
                <p14:nvPr/>
              </p14:nvContentPartPr>
              <p14:xfrm>
                <a:off x="8548901" y="1400792"/>
                <a:ext cx="137880" cy="184320"/>
              </p14:xfrm>
            </p:contentPart>
          </mc:Choice>
          <mc:Fallback xmlns="">
            <p:pic>
              <p:nvPicPr>
                <p:cNvPr id="18" name="Freihand 17">
                  <a:extLst>
                    <a:ext uri="{FF2B5EF4-FFF2-40B4-BE49-F238E27FC236}">
                      <a16:creationId xmlns:a16="http://schemas.microsoft.com/office/drawing/2014/main" id="{2549044F-76F5-4470-A14E-74C815E6D8F7}"/>
                    </a:ext>
                  </a:extLst>
                </p:cNvPr>
                <p:cNvPicPr/>
                <p:nvPr/>
              </p:nvPicPr>
              <p:blipFill>
                <a:blip r:embed="rId9"/>
                <a:stretch>
                  <a:fillRect/>
                </a:stretch>
              </p:blipFill>
              <p:spPr>
                <a:xfrm>
                  <a:off x="8544581" y="1396472"/>
                  <a:ext cx="1465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Freihand 19">
                  <a:extLst>
                    <a:ext uri="{FF2B5EF4-FFF2-40B4-BE49-F238E27FC236}">
                      <a16:creationId xmlns:a16="http://schemas.microsoft.com/office/drawing/2014/main" id="{98D06D1D-1D0F-468A-8C3E-0B3963E71302}"/>
                    </a:ext>
                  </a:extLst>
                </p14:cNvPr>
                <p14:cNvContentPartPr/>
                <p14:nvPr/>
              </p14:nvContentPartPr>
              <p14:xfrm>
                <a:off x="8718821" y="1370192"/>
                <a:ext cx="286920" cy="93240"/>
              </p14:xfrm>
            </p:contentPart>
          </mc:Choice>
          <mc:Fallback xmlns="">
            <p:pic>
              <p:nvPicPr>
                <p:cNvPr id="20" name="Freihand 19">
                  <a:extLst>
                    <a:ext uri="{FF2B5EF4-FFF2-40B4-BE49-F238E27FC236}">
                      <a16:creationId xmlns:a16="http://schemas.microsoft.com/office/drawing/2014/main" id="{98D06D1D-1D0F-468A-8C3E-0B3963E71302}"/>
                    </a:ext>
                  </a:extLst>
                </p:cNvPr>
                <p:cNvPicPr/>
                <p:nvPr/>
              </p:nvPicPr>
              <p:blipFill>
                <a:blip r:embed="rId11"/>
                <a:stretch>
                  <a:fillRect/>
                </a:stretch>
              </p:blipFill>
              <p:spPr>
                <a:xfrm>
                  <a:off x="8714501" y="1365872"/>
                  <a:ext cx="295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Freihand 20">
                  <a:extLst>
                    <a:ext uri="{FF2B5EF4-FFF2-40B4-BE49-F238E27FC236}">
                      <a16:creationId xmlns:a16="http://schemas.microsoft.com/office/drawing/2014/main" id="{E95F506F-65EC-40F7-90F0-156F336D649B}"/>
                    </a:ext>
                  </a:extLst>
                </p14:cNvPr>
                <p14:cNvContentPartPr/>
                <p14:nvPr/>
              </p14:nvContentPartPr>
              <p14:xfrm>
                <a:off x="9039581" y="1177592"/>
                <a:ext cx="356400" cy="184320"/>
              </p14:xfrm>
            </p:contentPart>
          </mc:Choice>
          <mc:Fallback xmlns="">
            <p:pic>
              <p:nvPicPr>
                <p:cNvPr id="21" name="Freihand 20">
                  <a:extLst>
                    <a:ext uri="{FF2B5EF4-FFF2-40B4-BE49-F238E27FC236}">
                      <a16:creationId xmlns:a16="http://schemas.microsoft.com/office/drawing/2014/main" id="{E95F506F-65EC-40F7-90F0-156F336D649B}"/>
                    </a:ext>
                  </a:extLst>
                </p:cNvPr>
                <p:cNvPicPr/>
                <p:nvPr/>
              </p:nvPicPr>
              <p:blipFill>
                <a:blip r:embed="rId13"/>
                <a:stretch>
                  <a:fillRect/>
                </a:stretch>
              </p:blipFill>
              <p:spPr>
                <a:xfrm>
                  <a:off x="9035261" y="1173272"/>
                  <a:ext cx="365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Freihand 21">
                  <a:extLst>
                    <a:ext uri="{FF2B5EF4-FFF2-40B4-BE49-F238E27FC236}">
                      <a16:creationId xmlns:a16="http://schemas.microsoft.com/office/drawing/2014/main" id="{170F95C0-58A1-4B64-974A-335E4AECBC47}"/>
                    </a:ext>
                  </a:extLst>
                </p14:cNvPr>
                <p14:cNvContentPartPr/>
                <p14:nvPr/>
              </p14:nvContentPartPr>
              <p14:xfrm>
                <a:off x="9533501" y="1049792"/>
                <a:ext cx="124200" cy="145080"/>
              </p14:xfrm>
            </p:contentPart>
          </mc:Choice>
          <mc:Fallback xmlns="">
            <p:pic>
              <p:nvPicPr>
                <p:cNvPr id="22" name="Freihand 21">
                  <a:extLst>
                    <a:ext uri="{FF2B5EF4-FFF2-40B4-BE49-F238E27FC236}">
                      <a16:creationId xmlns:a16="http://schemas.microsoft.com/office/drawing/2014/main" id="{170F95C0-58A1-4B64-974A-335E4AECBC47}"/>
                    </a:ext>
                  </a:extLst>
                </p:cNvPr>
                <p:cNvPicPr/>
                <p:nvPr/>
              </p:nvPicPr>
              <p:blipFill>
                <a:blip r:embed="rId15"/>
                <a:stretch>
                  <a:fillRect/>
                </a:stretch>
              </p:blipFill>
              <p:spPr>
                <a:xfrm>
                  <a:off x="9529181" y="1045472"/>
                  <a:ext cx="132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Freihand 22">
                  <a:extLst>
                    <a:ext uri="{FF2B5EF4-FFF2-40B4-BE49-F238E27FC236}">
                      <a16:creationId xmlns:a16="http://schemas.microsoft.com/office/drawing/2014/main" id="{9202877B-EE8D-44BA-B78C-F7F753ABB13F}"/>
                    </a:ext>
                  </a:extLst>
                </p14:cNvPr>
                <p14:cNvContentPartPr/>
                <p14:nvPr/>
              </p14:nvContentPartPr>
              <p14:xfrm>
                <a:off x="9527741" y="1097312"/>
                <a:ext cx="85680" cy="21600"/>
              </p14:xfrm>
            </p:contentPart>
          </mc:Choice>
          <mc:Fallback xmlns="">
            <p:pic>
              <p:nvPicPr>
                <p:cNvPr id="23" name="Freihand 22">
                  <a:extLst>
                    <a:ext uri="{FF2B5EF4-FFF2-40B4-BE49-F238E27FC236}">
                      <a16:creationId xmlns:a16="http://schemas.microsoft.com/office/drawing/2014/main" id="{9202877B-EE8D-44BA-B78C-F7F753ABB13F}"/>
                    </a:ext>
                  </a:extLst>
                </p:cNvPr>
                <p:cNvPicPr/>
                <p:nvPr/>
              </p:nvPicPr>
              <p:blipFill>
                <a:blip r:embed="rId17"/>
                <a:stretch>
                  <a:fillRect/>
                </a:stretch>
              </p:blipFill>
              <p:spPr>
                <a:xfrm>
                  <a:off x="9523421" y="1092992"/>
                  <a:ext cx="94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Freihand 23">
                  <a:extLst>
                    <a:ext uri="{FF2B5EF4-FFF2-40B4-BE49-F238E27FC236}">
                      <a16:creationId xmlns:a16="http://schemas.microsoft.com/office/drawing/2014/main" id="{3D5FA1BB-3ACA-41B2-9F56-7005558172DF}"/>
                    </a:ext>
                  </a:extLst>
                </p14:cNvPr>
                <p14:cNvContentPartPr/>
                <p14:nvPr/>
              </p14:nvContentPartPr>
              <p14:xfrm>
                <a:off x="9682181" y="986072"/>
                <a:ext cx="193680" cy="125640"/>
              </p14:xfrm>
            </p:contentPart>
          </mc:Choice>
          <mc:Fallback xmlns="">
            <p:pic>
              <p:nvPicPr>
                <p:cNvPr id="24" name="Freihand 23">
                  <a:extLst>
                    <a:ext uri="{FF2B5EF4-FFF2-40B4-BE49-F238E27FC236}">
                      <a16:creationId xmlns:a16="http://schemas.microsoft.com/office/drawing/2014/main" id="{3D5FA1BB-3ACA-41B2-9F56-7005558172DF}"/>
                    </a:ext>
                  </a:extLst>
                </p:cNvPr>
                <p:cNvPicPr/>
                <p:nvPr/>
              </p:nvPicPr>
              <p:blipFill>
                <a:blip r:embed="rId19"/>
                <a:stretch>
                  <a:fillRect/>
                </a:stretch>
              </p:blipFill>
              <p:spPr>
                <a:xfrm>
                  <a:off x="9677861" y="981752"/>
                  <a:ext cx="202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Freihand 24">
                  <a:extLst>
                    <a:ext uri="{FF2B5EF4-FFF2-40B4-BE49-F238E27FC236}">
                      <a16:creationId xmlns:a16="http://schemas.microsoft.com/office/drawing/2014/main" id="{F21E3BBE-DE5B-44CC-A954-53DF1D3CC57D}"/>
                    </a:ext>
                  </a:extLst>
                </p14:cNvPr>
                <p14:cNvContentPartPr/>
                <p14:nvPr/>
              </p14:nvContentPartPr>
              <p14:xfrm>
                <a:off x="9888101" y="989312"/>
                <a:ext cx="33120" cy="88200"/>
              </p14:xfrm>
            </p:contentPart>
          </mc:Choice>
          <mc:Fallback xmlns="">
            <p:pic>
              <p:nvPicPr>
                <p:cNvPr id="25" name="Freihand 24">
                  <a:extLst>
                    <a:ext uri="{FF2B5EF4-FFF2-40B4-BE49-F238E27FC236}">
                      <a16:creationId xmlns:a16="http://schemas.microsoft.com/office/drawing/2014/main" id="{F21E3BBE-DE5B-44CC-A954-53DF1D3CC57D}"/>
                    </a:ext>
                  </a:extLst>
                </p:cNvPr>
                <p:cNvPicPr/>
                <p:nvPr/>
              </p:nvPicPr>
              <p:blipFill>
                <a:blip r:embed="rId21"/>
                <a:stretch>
                  <a:fillRect/>
                </a:stretch>
              </p:blipFill>
              <p:spPr>
                <a:xfrm>
                  <a:off x="9883781" y="984992"/>
                  <a:ext cx="41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Freihand 26">
                  <a:extLst>
                    <a:ext uri="{FF2B5EF4-FFF2-40B4-BE49-F238E27FC236}">
                      <a16:creationId xmlns:a16="http://schemas.microsoft.com/office/drawing/2014/main" id="{06F2A979-FE94-4C06-8863-09291F45B706}"/>
                    </a:ext>
                  </a:extLst>
                </p14:cNvPr>
                <p14:cNvContentPartPr/>
                <p14:nvPr/>
              </p14:nvContentPartPr>
              <p14:xfrm>
                <a:off x="10001141" y="903272"/>
                <a:ext cx="97920" cy="119880"/>
              </p14:xfrm>
            </p:contentPart>
          </mc:Choice>
          <mc:Fallback xmlns="">
            <p:pic>
              <p:nvPicPr>
                <p:cNvPr id="27" name="Freihand 26">
                  <a:extLst>
                    <a:ext uri="{FF2B5EF4-FFF2-40B4-BE49-F238E27FC236}">
                      <a16:creationId xmlns:a16="http://schemas.microsoft.com/office/drawing/2014/main" id="{06F2A979-FE94-4C06-8863-09291F45B706}"/>
                    </a:ext>
                  </a:extLst>
                </p:cNvPr>
                <p:cNvPicPr/>
                <p:nvPr/>
              </p:nvPicPr>
              <p:blipFill>
                <a:blip r:embed="rId23"/>
                <a:stretch>
                  <a:fillRect/>
                </a:stretch>
              </p:blipFill>
              <p:spPr>
                <a:xfrm>
                  <a:off x="9996821" y="898952"/>
                  <a:ext cx="106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 name="Freihand 28">
                  <a:extLst>
                    <a:ext uri="{FF2B5EF4-FFF2-40B4-BE49-F238E27FC236}">
                      <a16:creationId xmlns:a16="http://schemas.microsoft.com/office/drawing/2014/main" id="{2EA7284B-2C7E-49B4-A513-08F435A29CB1}"/>
                    </a:ext>
                  </a:extLst>
                </p14:cNvPr>
                <p14:cNvContentPartPr/>
                <p14:nvPr/>
              </p14:nvContentPartPr>
              <p14:xfrm>
                <a:off x="10106981" y="796352"/>
                <a:ext cx="249840" cy="121320"/>
              </p14:xfrm>
            </p:contentPart>
          </mc:Choice>
          <mc:Fallback xmlns="">
            <p:pic>
              <p:nvPicPr>
                <p:cNvPr id="29" name="Freihand 28">
                  <a:extLst>
                    <a:ext uri="{FF2B5EF4-FFF2-40B4-BE49-F238E27FC236}">
                      <a16:creationId xmlns:a16="http://schemas.microsoft.com/office/drawing/2014/main" id="{2EA7284B-2C7E-49B4-A513-08F435A29CB1}"/>
                    </a:ext>
                  </a:extLst>
                </p:cNvPr>
                <p:cNvPicPr/>
                <p:nvPr/>
              </p:nvPicPr>
              <p:blipFill>
                <a:blip r:embed="rId25"/>
                <a:stretch>
                  <a:fillRect/>
                </a:stretch>
              </p:blipFill>
              <p:spPr>
                <a:xfrm>
                  <a:off x="10102661" y="792032"/>
                  <a:ext cx="258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Freihand 29">
                  <a:extLst>
                    <a:ext uri="{FF2B5EF4-FFF2-40B4-BE49-F238E27FC236}">
                      <a16:creationId xmlns:a16="http://schemas.microsoft.com/office/drawing/2014/main" id="{A38EB6A3-1317-4EE4-BDF6-3CBFA6028378}"/>
                    </a:ext>
                  </a:extLst>
                </p14:cNvPr>
                <p14:cNvContentPartPr/>
                <p14:nvPr/>
              </p14:nvContentPartPr>
              <p14:xfrm>
                <a:off x="10363301" y="674672"/>
                <a:ext cx="30600" cy="163440"/>
              </p14:xfrm>
            </p:contentPart>
          </mc:Choice>
          <mc:Fallback xmlns="">
            <p:pic>
              <p:nvPicPr>
                <p:cNvPr id="30" name="Freihand 29">
                  <a:extLst>
                    <a:ext uri="{FF2B5EF4-FFF2-40B4-BE49-F238E27FC236}">
                      <a16:creationId xmlns:a16="http://schemas.microsoft.com/office/drawing/2014/main" id="{A38EB6A3-1317-4EE4-BDF6-3CBFA6028378}"/>
                    </a:ext>
                  </a:extLst>
                </p:cNvPr>
                <p:cNvPicPr/>
                <p:nvPr/>
              </p:nvPicPr>
              <p:blipFill>
                <a:blip r:embed="rId27"/>
                <a:stretch>
                  <a:fillRect/>
                </a:stretch>
              </p:blipFill>
              <p:spPr>
                <a:xfrm>
                  <a:off x="10358981" y="670352"/>
                  <a:ext cx="39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Freihand 31">
                  <a:extLst>
                    <a:ext uri="{FF2B5EF4-FFF2-40B4-BE49-F238E27FC236}">
                      <a16:creationId xmlns:a16="http://schemas.microsoft.com/office/drawing/2014/main" id="{B451DB2D-4585-44FA-92A2-A6F8372DE0E4}"/>
                    </a:ext>
                  </a:extLst>
                </p14:cNvPr>
                <p14:cNvContentPartPr/>
                <p14:nvPr/>
              </p14:nvContentPartPr>
              <p14:xfrm>
                <a:off x="10412981" y="619232"/>
                <a:ext cx="360720" cy="186120"/>
              </p14:xfrm>
            </p:contentPart>
          </mc:Choice>
          <mc:Fallback xmlns="">
            <p:pic>
              <p:nvPicPr>
                <p:cNvPr id="32" name="Freihand 31">
                  <a:extLst>
                    <a:ext uri="{FF2B5EF4-FFF2-40B4-BE49-F238E27FC236}">
                      <a16:creationId xmlns:a16="http://schemas.microsoft.com/office/drawing/2014/main" id="{B451DB2D-4585-44FA-92A2-A6F8372DE0E4}"/>
                    </a:ext>
                  </a:extLst>
                </p:cNvPr>
                <p:cNvPicPr/>
                <p:nvPr/>
              </p:nvPicPr>
              <p:blipFill>
                <a:blip r:embed="rId29"/>
                <a:stretch>
                  <a:fillRect/>
                </a:stretch>
              </p:blipFill>
              <p:spPr>
                <a:xfrm>
                  <a:off x="10408661" y="614912"/>
                  <a:ext cx="3693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Freihand 32">
                  <a:extLst>
                    <a:ext uri="{FF2B5EF4-FFF2-40B4-BE49-F238E27FC236}">
                      <a16:creationId xmlns:a16="http://schemas.microsoft.com/office/drawing/2014/main" id="{062B5C31-75FA-43A6-A6CD-B230B1ED3A1E}"/>
                    </a:ext>
                  </a:extLst>
                </p14:cNvPr>
                <p14:cNvContentPartPr/>
                <p14:nvPr/>
              </p14:nvContentPartPr>
              <p14:xfrm>
                <a:off x="10898981" y="424832"/>
                <a:ext cx="56160" cy="137520"/>
              </p14:xfrm>
            </p:contentPart>
          </mc:Choice>
          <mc:Fallback xmlns="">
            <p:pic>
              <p:nvPicPr>
                <p:cNvPr id="33" name="Freihand 32">
                  <a:extLst>
                    <a:ext uri="{FF2B5EF4-FFF2-40B4-BE49-F238E27FC236}">
                      <a16:creationId xmlns:a16="http://schemas.microsoft.com/office/drawing/2014/main" id="{062B5C31-75FA-43A6-A6CD-B230B1ED3A1E}"/>
                    </a:ext>
                  </a:extLst>
                </p:cNvPr>
                <p:cNvPicPr/>
                <p:nvPr/>
              </p:nvPicPr>
              <p:blipFill>
                <a:blip r:embed="rId31"/>
                <a:stretch>
                  <a:fillRect/>
                </a:stretch>
              </p:blipFill>
              <p:spPr>
                <a:xfrm>
                  <a:off x="10894661" y="420512"/>
                  <a:ext cx="64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2692A715-133C-464A-A7C6-F0D48ABDF56C}"/>
                    </a:ext>
                  </a:extLst>
                </p14:cNvPr>
                <p14:cNvContentPartPr/>
                <p14:nvPr/>
              </p14:nvContentPartPr>
              <p14:xfrm>
                <a:off x="10968101" y="693392"/>
                <a:ext cx="16920" cy="2520"/>
              </p14:xfrm>
            </p:contentPart>
          </mc:Choice>
          <mc:Fallback xmlns="">
            <p:pic>
              <p:nvPicPr>
                <p:cNvPr id="34" name="Freihand 33">
                  <a:extLst>
                    <a:ext uri="{FF2B5EF4-FFF2-40B4-BE49-F238E27FC236}">
                      <a16:creationId xmlns:a16="http://schemas.microsoft.com/office/drawing/2014/main" id="{2692A715-133C-464A-A7C6-F0D48ABDF56C}"/>
                    </a:ext>
                  </a:extLst>
                </p:cNvPr>
                <p:cNvPicPr/>
                <p:nvPr/>
              </p:nvPicPr>
              <p:blipFill>
                <a:blip r:embed="rId33"/>
                <a:stretch>
                  <a:fillRect/>
                </a:stretch>
              </p:blipFill>
              <p:spPr>
                <a:xfrm>
                  <a:off x="10963781" y="689072"/>
                  <a:ext cx="25560" cy="1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46" name="Freihand 45">
                <a:extLst>
                  <a:ext uri="{FF2B5EF4-FFF2-40B4-BE49-F238E27FC236}">
                    <a16:creationId xmlns:a16="http://schemas.microsoft.com/office/drawing/2014/main" id="{696F9D11-FE4A-47F3-A96E-F192D3CA6FEA}"/>
                  </a:ext>
                </a:extLst>
              </p14:cNvPr>
              <p14:cNvContentPartPr/>
              <p14:nvPr/>
            </p14:nvContentPartPr>
            <p14:xfrm>
              <a:off x="6476381" y="6206072"/>
              <a:ext cx="886320" cy="20880"/>
            </p14:xfrm>
          </p:contentPart>
        </mc:Choice>
        <mc:Fallback xmlns="">
          <p:pic>
            <p:nvPicPr>
              <p:cNvPr id="46" name="Freihand 45">
                <a:extLst>
                  <a:ext uri="{FF2B5EF4-FFF2-40B4-BE49-F238E27FC236}">
                    <a16:creationId xmlns:a16="http://schemas.microsoft.com/office/drawing/2014/main" id="{696F9D11-FE4A-47F3-A96E-F192D3CA6FEA}"/>
                  </a:ext>
                </a:extLst>
              </p:cNvPr>
              <p:cNvPicPr/>
              <p:nvPr/>
            </p:nvPicPr>
            <p:blipFill>
              <a:blip r:embed="rId35"/>
              <a:stretch>
                <a:fillRect/>
              </a:stretch>
            </p:blipFill>
            <p:spPr>
              <a:xfrm>
                <a:off x="6472061" y="6201752"/>
                <a:ext cx="894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3" name="Freihand 52">
                <a:extLst>
                  <a:ext uri="{FF2B5EF4-FFF2-40B4-BE49-F238E27FC236}">
                    <a16:creationId xmlns:a16="http://schemas.microsoft.com/office/drawing/2014/main" id="{3B44CB2C-024C-4201-AF98-BF3074E834CC}"/>
                  </a:ext>
                </a:extLst>
              </p14:cNvPr>
              <p14:cNvContentPartPr/>
              <p14:nvPr/>
            </p14:nvContentPartPr>
            <p14:xfrm>
              <a:off x="3506381" y="6207872"/>
              <a:ext cx="910800" cy="76680"/>
            </p14:xfrm>
          </p:contentPart>
        </mc:Choice>
        <mc:Fallback xmlns="">
          <p:pic>
            <p:nvPicPr>
              <p:cNvPr id="53" name="Freihand 52">
                <a:extLst>
                  <a:ext uri="{FF2B5EF4-FFF2-40B4-BE49-F238E27FC236}">
                    <a16:creationId xmlns:a16="http://schemas.microsoft.com/office/drawing/2014/main" id="{3B44CB2C-024C-4201-AF98-BF3074E834CC}"/>
                  </a:ext>
                </a:extLst>
              </p:cNvPr>
              <p:cNvPicPr/>
              <p:nvPr/>
            </p:nvPicPr>
            <p:blipFill>
              <a:blip r:embed="rId37"/>
              <a:stretch>
                <a:fillRect/>
              </a:stretch>
            </p:blipFill>
            <p:spPr>
              <a:xfrm>
                <a:off x="3502061" y="6203552"/>
                <a:ext cx="919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4" name="Freihand 53">
                <a:extLst>
                  <a:ext uri="{FF2B5EF4-FFF2-40B4-BE49-F238E27FC236}">
                    <a16:creationId xmlns:a16="http://schemas.microsoft.com/office/drawing/2014/main" id="{41E3B145-C060-4674-A97F-EE918684E2AC}"/>
                  </a:ext>
                </a:extLst>
              </p14:cNvPr>
              <p14:cNvContentPartPr/>
              <p14:nvPr/>
            </p14:nvContentPartPr>
            <p14:xfrm>
              <a:off x="5046821" y="6240632"/>
              <a:ext cx="899280" cy="42840"/>
            </p14:xfrm>
          </p:contentPart>
        </mc:Choice>
        <mc:Fallback xmlns="">
          <p:pic>
            <p:nvPicPr>
              <p:cNvPr id="54" name="Freihand 53">
                <a:extLst>
                  <a:ext uri="{FF2B5EF4-FFF2-40B4-BE49-F238E27FC236}">
                    <a16:creationId xmlns:a16="http://schemas.microsoft.com/office/drawing/2014/main" id="{41E3B145-C060-4674-A97F-EE918684E2AC}"/>
                  </a:ext>
                </a:extLst>
              </p:cNvPr>
              <p:cNvPicPr/>
              <p:nvPr/>
            </p:nvPicPr>
            <p:blipFill>
              <a:blip r:embed="rId39"/>
              <a:stretch>
                <a:fillRect/>
              </a:stretch>
            </p:blipFill>
            <p:spPr>
              <a:xfrm>
                <a:off x="5042501" y="6236312"/>
                <a:ext cx="907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Freihand 54">
                <a:extLst>
                  <a:ext uri="{FF2B5EF4-FFF2-40B4-BE49-F238E27FC236}">
                    <a16:creationId xmlns:a16="http://schemas.microsoft.com/office/drawing/2014/main" id="{4BA748C2-0BC6-4D5D-A666-B6D5623011A2}"/>
                  </a:ext>
                </a:extLst>
              </p14:cNvPr>
              <p14:cNvContentPartPr/>
              <p14:nvPr/>
            </p14:nvContentPartPr>
            <p14:xfrm>
              <a:off x="5054021" y="6208592"/>
              <a:ext cx="834840" cy="92160"/>
            </p14:xfrm>
          </p:contentPart>
        </mc:Choice>
        <mc:Fallback xmlns="">
          <p:pic>
            <p:nvPicPr>
              <p:cNvPr id="55" name="Freihand 54">
                <a:extLst>
                  <a:ext uri="{FF2B5EF4-FFF2-40B4-BE49-F238E27FC236}">
                    <a16:creationId xmlns:a16="http://schemas.microsoft.com/office/drawing/2014/main" id="{4BA748C2-0BC6-4D5D-A666-B6D5623011A2}"/>
                  </a:ext>
                </a:extLst>
              </p:cNvPr>
              <p:cNvPicPr/>
              <p:nvPr/>
            </p:nvPicPr>
            <p:blipFill>
              <a:blip r:embed="rId41"/>
              <a:stretch>
                <a:fillRect/>
              </a:stretch>
            </p:blipFill>
            <p:spPr>
              <a:xfrm>
                <a:off x="5049701" y="6204272"/>
                <a:ext cx="843480" cy="100800"/>
              </a:xfrm>
              <a:prstGeom prst="rect">
                <a:avLst/>
              </a:prstGeom>
            </p:spPr>
          </p:pic>
        </mc:Fallback>
      </mc:AlternateContent>
      <p:grpSp>
        <p:nvGrpSpPr>
          <p:cNvPr id="211999" name="Gruppieren 211998">
            <a:extLst>
              <a:ext uri="{FF2B5EF4-FFF2-40B4-BE49-F238E27FC236}">
                <a16:creationId xmlns:a16="http://schemas.microsoft.com/office/drawing/2014/main" id="{C179094D-DB63-4FB0-B2AC-6EA0B928AF22}"/>
              </a:ext>
            </a:extLst>
          </p:cNvPr>
          <p:cNvGrpSpPr/>
          <p:nvPr/>
        </p:nvGrpSpPr>
        <p:grpSpPr>
          <a:xfrm>
            <a:off x="1290941" y="3728192"/>
            <a:ext cx="6848640" cy="1086120"/>
            <a:chOff x="1290941" y="3728192"/>
            <a:chExt cx="6848640" cy="1086120"/>
          </a:xfrm>
        </p:grpSpPr>
        <mc:AlternateContent xmlns:mc="http://schemas.openxmlformats.org/markup-compatibility/2006" xmlns:p14="http://schemas.microsoft.com/office/powerpoint/2010/main">
          <mc:Choice Requires="p14">
            <p:contentPart p14:bwMode="auto" r:id="rId42">
              <p14:nvContentPartPr>
                <p14:cNvPr id="47" name="Freihand 46">
                  <a:extLst>
                    <a:ext uri="{FF2B5EF4-FFF2-40B4-BE49-F238E27FC236}">
                      <a16:creationId xmlns:a16="http://schemas.microsoft.com/office/drawing/2014/main" id="{DF3382BE-B15D-49E6-9221-D9B2AA37E7E1}"/>
                    </a:ext>
                  </a:extLst>
                </p14:cNvPr>
                <p14:cNvContentPartPr/>
                <p14:nvPr/>
              </p14:nvContentPartPr>
              <p14:xfrm>
                <a:off x="1402181" y="4617752"/>
                <a:ext cx="469080" cy="193320"/>
              </p14:xfrm>
            </p:contentPart>
          </mc:Choice>
          <mc:Fallback xmlns="">
            <p:pic>
              <p:nvPicPr>
                <p:cNvPr id="47" name="Freihand 46">
                  <a:extLst>
                    <a:ext uri="{FF2B5EF4-FFF2-40B4-BE49-F238E27FC236}">
                      <a16:creationId xmlns:a16="http://schemas.microsoft.com/office/drawing/2014/main" id="{DF3382BE-B15D-49E6-9221-D9B2AA37E7E1}"/>
                    </a:ext>
                  </a:extLst>
                </p:cNvPr>
                <p:cNvPicPr/>
                <p:nvPr/>
              </p:nvPicPr>
              <p:blipFill>
                <a:blip r:embed="rId43"/>
                <a:stretch>
                  <a:fillRect/>
                </a:stretch>
              </p:blipFill>
              <p:spPr>
                <a:xfrm>
                  <a:off x="1397861" y="4613432"/>
                  <a:ext cx="477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 name="Freihand 47">
                  <a:extLst>
                    <a:ext uri="{FF2B5EF4-FFF2-40B4-BE49-F238E27FC236}">
                      <a16:creationId xmlns:a16="http://schemas.microsoft.com/office/drawing/2014/main" id="{6412BAEC-FCEA-4A50-B5C4-195BF574E8E7}"/>
                    </a:ext>
                  </a:extLst>
                </p14:cNvPr>
                <p14:cNvContentPartPr/>
                <p14:nvPr/>
              </p14:nvContentPartPr>
              <p14:xfrm>
                <a:off x="1507301" y="4398512"/>
                <a:ext cx="192960" cy="180720"/>
              </p14:xfrm>
            </p:contentPart>
          </mc:Choice>
          <mc:Fallback xmlns="">
            <p:pic>
              <p:nvPicPr>
                <p:cNvPr id="48" name="Freihand 47">
                  <a:extLst>
                    <a:ext uri="{FF2B5EF4-FFF2-40B4-BE49-F238E27FC236}">
                      <a16:creationId xmlns:a16="http://schemas.microsoft.com/office/drawing/2014/main" id="{6412BAEC-FCEA-4A50-B5C4-195BF574E8E7}"/>
                    </a:ext>
                  </a:extLst>
                </p:cNvPr>
                <p:cNvPicPr/>
                <p:nvPr/>
              </p:nvPicPr>
              <p:blipFill>
                <a:blip r:embed="rId45"/>
                <a:stretch>
                  <a:fillRect/>
                </a:stretch>
              </p:blipFill>
              <p:spPr>
                <a:xfrm>
                  <a:off x="1502981" y="4394192"/>
                  <a:ext cx="201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Freihand 48">
                  <a:extLst>
                    <a:ext uri="{FF2B5EF4-FFF2-40B4-BE49-F238E27FC236}">
                      <a16:creationId xmlns:a16="http://schemas.microsoft.com/office/drawing/2014/main" id="{87C31E8C-8187-4AE0-A554-8909B084DCA3}"/>
                    </a:ext>
                  </a:extLst>
                </p14:cNvPr>
                <p14:cNvContentPartPr/>
                <p14:nvPr/>
              </p14:nvContentPartPr>
              <p14:xfrm>
                <a:off x="1732661" y="4437752"/>
                <a:ext cx="233640" cy="121320"/>
              </p14:xfrm>
            </p:contentPart>
          </mc:Choice>
          <mc:Fallback xmlns="">
            <p:pic>
              <p:nvPicPr>
                <p:cNvPr id="49" name="Freihand 48">
                  <a:extLst>
                    <a:ext uri="{FF2B5EF4-FFF2-40B4-BE49-F238E27FC236}">
                      <a16:creationId xmlns:a16="http://schemas.microsoft.com/office/drawing/2014/main" id="{87C31E8C-8187-4AE0-A554-8909B084DCA3}"/>
                    </a:ext>
                  </a:extLst>
                </p:cNvPr>
                <p:cNvPicPr/>
                <p:nvPr/>
              </p:nvPicPr>
              <p:blipFill>
                <a:blip r:embed="rId47"/>
                <a:stretch>
                  <a:fillRect/>
                </a:stretch>
              </p:blipFill>
              <p:spPr>
                <a:xfrm>
                  <a:off x="1728341" y="4433432"/>
                  <a:ext cx="242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Freihand 50">
                  <a:extLst>
                    <a:ext uri="{FF2B5EF4-FFF2-40B4-BE49-F238E27FC236}">
                      <a16:creationId xmlns:a16="http://schemas.microsoft.com/office/drawing/2014/main" id="{B4AD037C-1F43-4FA0-898D-E5EA0A7B464D}"/>
                    </a:ext>
                  </a:extLst>
                </p14:cNvPr>
                <p14:cNvContentPartPr/>
                <p14:nvPr/>
              </p14:nvContentPartPr>
              <p14:xfrm>
                <a:off x="1986461" y="4406072"/>
                <a:ext cx="98640" cy="122760"/>
              </p14:xfrm>
            </p:contentPart>
          </mc:Choice>
          <mc:Fallback xmlns="">
            <p:pic>
              <p:nvPicPr>
                <p:cNvPr id="51" name="Freihand 50">
                  <a:extLst>
                    <a:ext uri="{FF2B5EF4-FFF2-40B4-BE49-F238E27FC236}">
                      <a16:creationId xmlns:a16="http://schemas.microsoft.com/office/drawing/2014/main" id="{B4AD037C-1F43-4FA0-898D-E5EA0A7B464D}"/>
                    </a:ext>
                  </a:extLst>
                </p:cNvPr>
                <p:cNvPicPr/>
                <p:nvPr/>
              </p:nvPicPr>
              <p:blipFill>
                <a:blip r:embed="rId49"/>
                <a:stretch>
                  <a:fillRect/>
                </a:stretch>
              </p:blipFill>
              <p:spPr>
                <a:xfrm>
                  <a:off x="1982141" y="4401752"/>
                  <a:ext cx="107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6" name="Freihand 55">
                  <a:extLst>
                    <a:ext uri="{FF2B5EF4-FFF2-40B4-BE49-F238E27FC236}">
                      <a16:creationId xmlns:a16="http://schemas.microsoft.com/office/drawing/2014/main" id="{B3447B2D-6C94-4F08-85A4-7E2D26933025}"/>
                    </a:ext>
                  </a:extLst>
                </p14:cNvPr>
                <p14:cNvContentPartPr/>
                <p14:nvPr/>
              </p14:nvContentPartPr>
              <p14:xfrm>
                <a:off x="1505861" y="4057952"/>
                <a:ext cx="131400" cy="226800"/>
              </p14:xfrm>
            </p:contentPart>
          </mc:Choice>
          <mc:Fallback xmlns="">
            <p:pic>
              <p:nvPicPr>
                <p:cNvPr id="56" name="Freihand 55">
                  <a:extLst>
                    <a:ext uri="{FF2B5EF4-FFF2-40B4-BE49-F238E27FC236}">
                      <a16:creationId xmlns:a16="http://schemas.microsoft.com/office/drawing/2014/main" id="{B3447B2D-6C94-4F08-85A4-7E2D26933025}"/>
                    </a:ext>
                  </a:extLst>
                </p:cNvPr>
                <p:cNvPicPr/>
                <p:nvPr/>
              </p:nvPicPr>
              <p:blipFill>
                <a:blip r:embed="rId51"/>
                <a:stretch>
                  <a:fillRect/>
                </a:stretch>
              </p:blipFill>
              <p:spPr>
                <a:xfrm>
                  <a:off x="1501541" y="4053632"/>
                  <a:ext cx="1400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7" name="Freihand 56">
                  <a:extLst>
                    <a:ext uri="{FF2B5EF4-FFF2-40B4-BE49-F238E27FC236}">
                      <a16:creationId xmlns:a16="http://schemas.microsoft.com/office/drawing/2014/main" id="{618DAC91-E691-4894-ABF6-9303AB3D72D9}"/>
                    </a:ext>
                  </a:extLst>
                </p14:cNvPr>
                <p14:cNvContentPartPr/>
                <p14:nvPr/>
              </p14:nvContentPartPr>
              <p14:xfrm>
                <a:off x="1605941" y="4115192"/>
                <a:ext cx="496080" cy="150840"/>
              </p14:xfrm>
            </p:contentPart>
          </mc:Choice>
          <mc:Fallback xmlns="">
            <p:pic>
              <p:nvPicPr>
                <p:cNvPr id="57" name="Freihand 56">
                  <a:extLst>
                    <a:ext uri="{FF2B5EF4-FFF2-40B4-BE49-F238E27FC236}">
                      <a16:creationId xmlns:a16="http://schemas.microsoft.com/office/drawing/2014/main" id="{618DAC91-E691-4894-ABF6-9303AB3D72D9}"/>
                    </a:ext>
                  </a:extLst>
                </p:cNvPr>
                <p:cNvPicPr/>
                <p:nvPr/>
              </p:nvPicPr>
              <p:blipFill>
                <a:blip r:embed="rId53"/>
                <a:stretch>
                  <a:fillRect/>
                </a:stretch>
              </p:blipFill>
              <p:spPr>
                <a:xfrm>
                  <a:off x="1601621" y="4110872"/>
                  <a:ext cx="504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8" name="Freihand 57">
                  <a:extLst>
                    <a:ext uri="{FF2B5EF4-FFF2-40B4-BE49-F238E27FC236}">
                      <a16:creationId xmlns:a16="http://schemas.microsoft.com/office/drawing/2014/main" id="{F86771A3-19FC-4D68-BEE6-9394B6DF1827}"/>
                    </a:ext>
                  </a:extLst>
                </p14:cNvPr>
                <p14:cNvContentPartPr/>
                <p14:nvPr/>
              </p14:nvContentPartPr>
              <p14:xfrm>
                <a:off x="1290941" y="3830072"/>
                <a:ext cx="939960" cy="608760"/>
              </p14:xfrm>
            </p:contentPart>
          </mc:Choice>
          <mc:Fallback xmlns="">
            <p:pic>
              <p:nvPicPr>
                <p:cNvPr id="58" name="Freihand 57">
                  <a:extLst>
                    <a:ext uri="{FF2B5EF4-FFF2-40B4-BE49-F238E27FC236}">
                      <a16:creationId xmlns:a16="http://schemas.microsoft.com/office/drawing/2014/main" id="{F86771A3-19FC-4D68-BEE6-9394B6DF1827}"/>
                    </a:ext>
                  </a:extLst>
                </p:cNvPr>
                <p:cNvPicPr/>
                <p:nvPr/>
              </p:nvPicPr>
              <p:blipFill>
                <a:blip r:embed="rId55"/>
                <a:stretch>
                  <a:fillRect/>
                </a:stretch>
              </p:blipFill>
              <p:spPr>
                <a:xfrm>
                  <a:off x="1286621" y="3825752"/>
                  <a:ext cx="948600" cy="617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9" name="Freihand 58">
                  <a:extLst>
                    <a:ext uri="{FF2B5EF4-FFF2-40B4-BE49-F238E27FC236}">
                      <a16:creationId xmlns:a16="http://schemas.microsoft.com/office/drawing/2014/main" id="{D397A880-9AF6-4B81-9F64-643B8F1ECD44}"/>
                    </a:ext>
                  </a:extLst>
                </p14:cNvPr>
                <p14:cNvContentPartPr/>
                <p14:nvPr/>
              </p14:nvContentPartPr>
              <p14:xfrm>
                <a:off x="1367621" y="4636472"/>
                <a:ext cx="638280" cy="177840"/>
              </p14:xfrm>
            </p:contentPart>
          </mc:Choice>
          <mc:Fallback xmlns="">
            <p:pic>
              <p:nvPicPr>
                <p:cNvPr id="59" name="Freihand 58">
                  <a:extLst>
                    <a:ext uri="{FF2B5EF4-FFF2-40B4-BE49-F238E27FC236}">
                      <a16:creationId xmlns:a16="http://schemas.microsoft.com/office/drawing/2014/main" id="{D397A880-9AF6-4B81-9F64-643B8F1ECD44}"/>
                    </a:ext>
                  </a:extLst>
                </p:cNvPr>
                <p:cNvPicPr/>
                <p:nvPr/>
              </p:nvPicPr>
              <p:blipFill>
                <a:blip r:embed="rId57"/>
                <a:stretch>
                  <a:fillRect/>
                </a:stretch>
              </p:blipFill>
              <p:spPr>
                <a:xfrm>
                  <a:off x="1363301" y="4632152"/>
                  <a:ext cx="6469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1" name="Freihand 60">
                  <a:extLst>
                    <a:ext uri="{FF2B5EF4-FFF2-40B4-BE49-F238E27FC236}">
                      <a16:creationId xmlns:a16="http://schemas.microsoft.com/office/drawing/2014/main" id="{8923C0F7-74A6-413A-A3F8-C86A2932C80D}"/>
                    </a:ext>
                  </a:extLst>
                </p14:cNvPr>
                <p14:cNvContentPartPr/>
                <p14:nvPr/>
              </p14:nvContentPartPr>
              <p14:xfrm>
                <a:off x="2201021" y="4347392"/>
                <a:ext cx="264960" cy="103320"/>
              </p14:xfrm>
            </p:contentPart>
          </mc:Choice>
          <mc:Fallback xmlns="">
            <p:pic>
              <p:nvPicPr>
                <p:cNvPr id="61" name="Freihand 60">
                  <a:extLst>
                    <a:ext uri="{FF2B5EF4-FFF2-40B4-BE49-F238E27FC236}">
                      <a16:creationId xmlns:a16="http://schemas.microsoft.com/office/drawing/2014/main" id="{8923C0F7-74A6-413A-A3F8-C86A2932C80D}"/>
                    </a:ext>
                  </a:extLst>
                </p:cNvPr>
                <p:cNvPicPr/>
                <p:nvPr/>
              </p:nvPicPr>
              <p:blipFill>
                <a:blip r:embed="rId59"/>
                <a:stretch>
                  <a:fillRect/>
                </a:stretch>
              </p:blipFill>
              <p:spPr>
                <a:xfrm>
                  <a:off x="2196701" y="4343072"/>
                  <a:ext cx="273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2" name="Freihand 61">
                  <a:extLst>
                    <a:ext uri="{FF2B5EF4-FFF2-40B4-BE49-F238E27FC236}">
                      <a16:creationId xmlns:a16="http://schemas.microsoft.com/office/drawing/2014/main" id="{2232EC6D-0FF2-43BD-910B-DBCAE8FB27FA}"/>
                    </a:ext>
                  </a:extLst>
                </p14:cNvPr>
                <p14:cNvContentPartPr/>
                <p14:nvPr/>
              </p14:nvContentPartPr>
              <p14:xfrm>
                <a:off x="2413421" y="4259552"/>
                <a:ext cx="161280" cy="187920"/>
              </p14:xfrm>
            </p:contentPart>
          </mc:Choice>
          <mc:Fallback xmlns="">
            <p:pic>
              <p:nvPicPr>
                <p:cNvPr id="62" name="Freihand 61">
                  <a:extLst>
                    <a:ext uri="{FF2B5EF4-FFF2-40B4-BE49-F238E27FC236}">
                      <a16:creationId xmlns:a16="http://schemas.microsoft.com/office/drawing/2014/main" id="{2232EC6D-0FF2-43BD-910B-DBCAE8FB27FA}"/>
                    </a:ext>
                  </a:extLst>
                </p:cNvPr>
                <p:cNvPicPr/>
                <p:nvPr/>
              </p:nvPicPr>
              <p:blipFill>
                <a:blip r:embed="rId61"/>
                <a:stretch>
                  <a:fillRect/>
                </a:stretch>
              </p:blipFill>
              <p:spPr>
                <a:xfrm>
                  <a:off x="2409101" y="4255232"/>
                  <a:ext cx="169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11968" name="Freihand 211967">
                  <a:extLst>
                    <a:ext uri="{FF2B5EF4-FFF2-40B4-BE49-F238E27FC236}">
                      <a16:creationId xmlns:a16="http://schemas.microsoft.com/office/drawing/2014/main" id="{A3D24C5C-70A1-4199-9ACE-E720FCE79434}"/>
                    </a:ext>
                  </a:extLst>
                </p14:cNvPr>
                <p14:cNvContentPartPr/>
                <p14:nvPr/>
              </p14:nvContentPartPr>
              <p14:xfrm>
                <a:off x="2675141" y="4112672"/>
                <a:ext cx="134640" cy="202320"/>
              </p14:xfrm>
            </p:contentPart>
          </mc:Choice>
          <mc:Fallback xmlns="">
            <p:pic>
              <p:nvPicPr>
                <p:cNvPr id="211968" name="Freihand 211967">
                  <a:extLst>
                    <a:ext uri="{FF2B5EF4-FFF2-40B4-BE49-F238E27FC236}">
                      <a16:creationId xmlns:a16="http://schemas.microsoft.com/office/drawing/2014/main" id="{A3D24C5C-70A1-4199-9ACE-E720FCE79434}"/>
                    </a:ext>
                  </a:extLst>
                </p:cNvPr>
                <p:cNvPicPr/>
                <p:nvPr/>
              </p:nvPicPr>
              <p:blipFill>
                <a:blip r:embed="rId63"/>
                <a:stretch>
                  <a:fillRect/>
                </a:stretch>
              </p:blipFill>
              <p:spPr>
                <a:xfrm>
                  <a:off x="2670821" y="4108352"/>
                  <a:ext cx="143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11969" name="Freihand 211968">
                  <a:extLst>
                    <a:ext uri="{FF2B5EF4-FFF2-40B4-BE49-F238E27FC236}">
                      <a16:creationId xmlns:a16="http://schemas.microsoft.com/office/drawing/2014/main" id="{641F67FF-D7E2-4552-A1A0-FB3CCB33AD47}"/>
                    </a:ext>
                  </a:extLst>
                </p14:cNvPr>
                <p14:cNvContentPartPr/>
                <p14:nvPr/>
              </p14:nvContentPartPr>
              <p14:xfrm>
                <a:off x="2719781" y="4164872"/>
                <a:ext cx="120600" cy="148680"/>
              </p14:xfrm>
            </p:contentPart>
          </mc:Choice>
          <mc:Fallback xmlns="">
            <p:pic>
              <p:nvPicPr>
                <p:cNvPr id="211969" name="Freihand 211968">
                  <a:extLst>
                    <a:ext uri="{FF2B5EF4-FFF2-40B4-BE49-F238E27FC236}">
                      <a16:creationId xmlns:a16="http://schemas.microsoft.com/office/drawing/2014/main" id="{641F67FF-D7E2-4552-A1A0-FB3CCB33AD47}"/>
                    </a:ext>
                  </a:extLst>
                </p:cNvPr>
                <p:cNvPicPr/>
                <p:nvPr/>
              </p:nvPicPr>
              <p:blipFill>
                <a:blip r:embed="rId65"/>
                <a:stretch>
                  <a:fillRect/>
                </a:stretch>
              </p:blipFill>
              <p:spPr>
                <a:xfrm>
                  <a:off x="2715461" y="4160552"/>
                  <a:ext cx="129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11970" name="Freihand 211969">
                  <a:extLst>
                    <a:ext uri="{FF2B5EF4-FFF2-40B4-BE49-F238E27FC236}">
                      <a16:creationId xmlns:a16="http://schemas.microsoft.com/office/drawing/2014/main" id="{8C731C24-0B38-4808-9939-5E1FCF5322FD}"/>
                    </a:ext>
                  </a:extLst>
                </p14:cNvPr>
                <p14:cNvContentPartPr/>
                <p14:nvPr/>
              </p14:nvContentPartPr>
              <p14:xfrm>
                <a:off x="2835701" y="4156952"/>
                <a:ext cx="325440" cy="98640"/>
              </p14:xfrm>
            </p:contentPart>
          </mc:Choice>
          <mc:Fallback xmlns="">
            <p:pic>
              <p:nvPicPr>
                <p:cNvPr id="211970" name="Freihand 211969">
                  <a:extLst>
                    <a:ext uri="{FF2B5EF4-FFF2-40B4-BE49-F238E27FC236}">
                      <a16:creationId xmlns:a16="http://schemas.microsoft.com/office/drawing/2014/main" id="{8C731C24-0B38-4808-9939-5E1FCF5322FD}"/>
                    </a:ext>
                  </a:extLst>
                </p:cNvPr>
                <p:cNvPicPr/>
                <p:nvPr/>
              </p:nvPicPr>
              <p:blipFill>
                <a:blip r:embed="rId67"/>
                <a:stretch>
                  <a:fillRect/>
                </a:stretch>
              </p:blipFill>
              <p:spPr>
                <a:xfrm>
                  <a:off x="2831381" y="4152632"/>
                  <a:ext cx="334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11972" name="Freihand 211971">
                  <a:extLst>
                    <a:ext uri="{FF2B5EF4-FFF2-40B4-BE49-F238E27FC236}">
                      <a16:creationId xmlns:a16="http://schemas.microsoft.com/office/drawing/2014/main" id="{9BE32613-6571-4672-ACAE-1875F65E1C10}"/>
                    </a:ext>
                  </a:extLst>
                </p14:cNvPr>
                <p14:cNvContentPartPr/>
                <p14:nvPr/>
              </p14:nvContentPartPr>
              <p14:xfrm>
                <a:off x="3160061" y="4035632"/>
                <a:ext cx="210600" cy="145440"/>
              </p14:xfrm>
            </p:contentPart>
          </mc:Choice>
          <mc:Fallback xmlns="">
            <p:pic>
              <p:nvPicPr>
                <p:cNvPr id="211972" name="Freihand 211971">
                  <a:extLst>
                    <a:ext uri="{FF2B5EF4-FFF2-40B4-BE49-F238E27FC236}">
                      <a16:creationId xmlns:a16="http://schemas.microsoft.com/office/drawing/2014/main" id="{9BE32613-6571-4672-ACAE-1875F65E1C10}"/>
                    </a:ext>
                  </a:extLst>
                </p:cNvPr>
                <p:cNvPicPr/>
                <p:nvPr/>
              </p:nvPicPr>
              <p:blipFill>
                <a:blip r:embed="rId69"/>
                <a:stretch>
                  <a:fillRect/>
                </a:stretch>
              </p:blipFill>
              <p:spPr>
                <a:xfrm>
                  <a:off x="3155741" y="4031312"/>
                  <a:ext cx="219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11973" name="Freihand 211972">
                  <a:extLst>
                    <a:ext uri="{FF2B5EF4-FFF2-40B4-BE49-F238E27FC236}">
                      <a16:creationId xmlns:a16="http://schemas.microsoft.com/office/drawing/2014/main" id="{D79223FB-E4AC-4E61-B9AD-FCF140E16C09}"/>
                    </a:ext>
                  </a:extLst>
                </p14:cNvPr>
                <p14:cNvContentPartPr/>
                <p14:nvPr/>
              </p14:nvContentPartPr>
              <p14:xfrm>
                <a:off x="3327821" y="4082072"/>
                <a:ext cx="248760" cy="146520"/>
              </p14:xfrm>
            </p:contentPart>
          </mc:Choice>
          <mc:Fallback xmlns="">
            <p:pic>
              <p:nvPicPr>
                <p:cNvPr id="211973" name="Freihand 211972">
                  <a:extLst>
                    <a:ext uri="{FF2B5EF4-FFF2-40B4-BE49-F238E27FC236}">
                      <a16:creationId xmlns:a16="http://schemas.microsoft.com/office/drawing/2014/main" id="{D79223FB-E4AC-4E61-B9AD-FCF140E16C09}"/>
                    </a:ext>
                  </a:extLst>
                </p:cNvPr>
                <p:cNvPicPr/>
                <p:nvPr/>
              </p:nvPicPr>
              <p:blipFill>
                <a:blip r:embed="rId71"/>
                <a:stretch>
                  <a:fillRect/>
                </a:stretch>
              </p:blipFill>
              <p:spPr>
                <a:xfrm>
                  <a:off x="3323501" y="4077752"/>
                  <a:ext cx="257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1974" name="Freihand 211973">
                  <a:extLst>
                    <a:ext uri="{FF2B5EF4-FFF2-40B4-BE49-F238E27FC236}">
                      <a16:creationId xmlns:a16="http://schemas.microsoft.com/office/drawing/2014/main" id="{8A91B519-D006-4311-9352-28422609E54F}"/>
                    </a:ext>
                  </a:extLst>
                </p14:cNvPr>
                <p14:cNvContentPartPr/>
                <p14:nvPr/>
              </p14:nvContentPartPr>
              <p14:xfrm>
                <a:off x="3570461" y="4050752"/>
                <a:ext cx="86760" cy="82800"/>
              </p14:xfrm>
            </p:contentPart>
          </mc:Choice>
          <mc:Fallback xmlns="">
            <p:pic>
              <p:nvPicPr>
                <p:cNvPr id="211974" name="Freihand 211973">
                  <a:extLst>
                    <a:ext uri="{FF2B5EF4-FFF2-40B4-BE49-F238E27FC236}">
                      <a16:creationId xmlns:a16="http://schemas.microsoft.com/office/drawing/2014/main" id="{8A91B519-D006-4311-9352-28422609E54F}"/>
                    </a:ext>
                  </a:extLst>
                </p:cNvPr>
                <p:cNvPicPr/>
                <p:nvPr/>
              </p:nvPicPr>
              <p:blipFill>
                <a:blip r:embed="rId73"/>
                <a:stretch>
                  <a:fillRect/>
                </a:stretch>
              </p:blipFill>
              <p:spPr>
                <a:xfrm>
                  <a:off x="3566141" y="4046432"/>
                  <a:ext cx="95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11975" name="Freihand 211974">
                  <a:extLst>
                    <a:ext uri="{FF2B5EF4-FFF2-40B4-BE49-F238E27FC236}">
                      <a16:creationId xmlns:a16="http://schemas.microsoft.com/office/drawing/2014/main" id="{C581EA9D-1660-4A89-8DA5-84D8E8846151}"/>
                    </a:ext>
                  </a:extLst>
                </p14:cNvPr>
                <p14:cNvContentPartPr/>
                <p14:nvPr/>
              </p14:nvContentPartPr>
              <p14:xfrm>
                <a:off x="3668741" y="3981272"/>
                <a:ext cx="338400" cy="142560"/>
              </p14:xfrm>
            </p:contentPart>
          </mc:Choice>
          <mc:Fallback xmlns="">
            <p:pic>
              <p:nvPicPr>
                <p:cNvPr id="211975" name="Freihand 211974">
                  <a:extLst>
                    <a:ext uri="{FF2B5EF4-FFF2-40B4-BE49-F238E27FC236}">
                      <a16:creationId xmlns:a16="http://schemas.microsoft.com/office/drawing/2014/main" id="{C581EA9D-1660-4A89-8DA5-84D8E8846151}"/>
                    </a:ext>
                  </a:extLst>
                </p:cNvPr>
                <p:cNvPicPr/>
                <p:nvPr/>
              </p:nvPicPr>
              <p:blipFill>
                <a:blip r:embed="rId75"/>
                <a:stretch>
                  <a:fillRect/>
                </a:stretch>
              </p:blipFill>
              <p:spPr>
                <a:xfrm>
                  <a:off x="3664421" y="3976952"/>
                  <a:ext cx="347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1977" name="Freihand 211976">
                  <a:extLst>
                    <a:ext uri="{FF2B5EF4-FFF2-40B4-BE49-F238E27FC236}">
                      <a16:creationId xmlns:a16="http://schemas.microsoft.com/office/drawing/2014/main" id="{4D3F1382-688E-4BEE-9E70-EB9E9DA21DD1}"/>
                    </a:ext>
                  </a:extLst>
                </p14:cNvPr>
                <p14:cNvContentPartPr/>
                <p14:nvPr/>
              </p14:nvContentPartPr>
              <p14:xfrm>
                <a:off x="4034861" y="3960392"/>
                <a:ext cx="212400" cy="156600"/>
              </p14:xfrm>
            </p:contentPart>
          </mc:Choice>
          <mc:Fallback xmlns="">
            <p:pic>
              <p:nvPicPr>
                <p:cNvPr id="211977" name="Freihand 211976">
                  <a:extLst>
                    <a:ext uri="{FF2B5EF4-FFF2-40B4-BE49-F238E27FC236}">
                      <a16:creationId xmlns:a16="http://schemas.microsoft.com/office/drawing/2014/main" id="{4D3F1382-688E-4BEE-9E70-EB9E9DA21DD1}"/>
                    </a:ext>
                  </a:extLst>
                </p:cNvPr>
                <p:cNvPicPr/>
                <p:nvPr/>
              </p:nvPicPr>
              <p:blipFill>
                <a:blip r:embed="rId77"/>
                <a:stretch>
                  <a:fillRect/>
                </a:stretch>
              </p:blipFill>
              <p:spPr>
                <a:xfrm>
                  <a:off x="4030541" y="3956072"/>
                  <a:ext cx="221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1978" name="Freihand 211977">
                  <a:extLst>
                    <a:ext uri="{FF2B5EF4-FFF2-40B4-BE49-F238E27FC236}">
                      <a16:creationId xmlns:a16="http://schemas.microsoft.com/office/drawing/2014/main" id="{7E61414E-7A19-4DD1-8E05-803EA93D5061}"/>
                    </a:ext>
                  </a:extLst>
                </p14:cNvPr>
                <p14:cNvContentPartPr/>
                <p14:nvPr/>
              </p14:nvContentPartPr>
              <p14:xfrm>
                <a:off x="4241501" y="3997112"/>
                <a:ext cx="322200" cy="82440"/>
              </p14:xfrm>
            </p:contentPart>
          </mc:Choice>
          <mc:Fallback xmlns="">
            <p:pic>
              <p:nvPicPr>
                <p:cNvPr id="211978" name="Freihand 211977">
                  <a:extLst>
                    <a:ext uri="{FF2B5EF4-FFF2-40B4-BE49-F238E27FC236}">
                      <a16:creationId xmlns:a16="http://schemas.microsoft.com/office/drawing/2014/main" id="{7E61414E-7A19-4DD1-8E05-803EA93D5061}"/>
                    </a:ext>
                  </a:extLst>
                </p:cNvPr>
                <p:cNvPicPr/>
                <p:nvPr/>
              </p:nvPicPr>
              <p:blipFill>
                <a:blip r:embed="rId79"/>
                <a:stretch>
                  <a:fillRect/>
                </a:stretch>
              </p:blipFill>
              <p:spPr>
                <a:xfrm>
                  <a:off x="4237181" y="3992792"/>
                  <a:ext cx="330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11979" name="Freihand 211978">
                  <a:extLst>
                    <a:ext uri="{FF2B5EF4-FFF2-40B4-BE49-F238E27FC236}">
                      <a16:creationId xmlns:a16="http://schemas.microsoft.com/office/drawing/2014/main" id="{30BDE5A5-D884-4E3D-B121-5A95929BAFB8}"/>
                    </a:ext>
                  </a:extLst>
                </p14:cNvPr>
                <p14:cNvContentPartPr/>
                <p14:nvPr/>
              </p14:nvContentPartPr>
              <p14:xfrm>
                <a:off x="4523381" y="3928712"/>
                <a:ext cx="360" cy="360"/>
              </p14:xfrm>
            </p:contentPart>
          </mc:Choice>
          <mc:Fallback xmlns="">
            <p:pic>
              <p:nvPicPr>
                <p:cNvPr id="211979" name="Freihand 211978">
                  <a:extLst>
                    <a:ext uri="{FF2B5EF4-FFF2-40B4-BE49-F238E27FC236}">
                      <a16:creationId xmlns:a16="http://schemas.microsoft.com/office/drawing/2014/main" id="{30BDE5A5-D884-4E3D-B121-5A95929BAFB8}"/>
                    </a:ext>
                  </a:extLst>
                </p:cNvPr>
                <p:cNvPicPr/>
                <p:nvPr/>
              </p:nvPicPr>
              <p:blipFill>
                <a:blip r:embed="rId81"/>
                <a:stretch>
                  <a:fillRect/>
                </a:stretch>
              </p:blipFill>
              <p:spPr>
                <a:xfrm>
                  <a:off x="4519061" y="3924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11980" name="Freihand 211979">
                  <a:extLst>
                    <a:ext uri="{FF2B5EF4-FFF2-40B4-BE49-F238E27FC236}">
                      <a16:creationId xmlns:a16="http://schemas.microsoft.com/office/drawing/2014/main" id="{1DE457AD-4B6F-4409-9D99-AC2B52CB01AF}"/>
                    </a:ext>
                  </a:extLst>
                </p14:cNvPr>
                <p14:cNvContentPartPr/>
                <p14:nvPr/>
              </p14:nvContentPartPr>
              <p14:xfrm>
                <a:off x="4753061" y="3998192"/>
                <a:ext cx="193680" cy="17280"/>
              </p14:xfrm>
            </p:contentPart>
          </mc:Choice>
          <mc:Fallback xmlns="">
            <p:pic>
              <p:nvPicPr>
                <p:cNvPr id="211980" name="Freihand 211979">
                  <a:extLst>
                    <a:ext uri="{FF2B5EF4-FFF2-40B4-BE49-F238E27FC236}">
                      <a16:creationId xmlns:a16="http://schemas.microsoft.com/office/drawing/2014/main" id="{1DE457AD-4B6F-4409-9D99-AC2B52CB01AF}"/>
                    </a:ext>
                  </a:extLst>
                </p:cNvPr>
                <p:cNvPicPr/>
                <p:nvPr/>
              </p:nvPicPr>
              <p:blipFill>
                <a:blip r:embed="rId83"/>
                <a:stretch>
                  <a:fillRect/>
                </a:stretch>
              </p:blipFill>
              <p:spPr>
                <a:xfrm>
                  <a:off x="4748741" y="3993872"/>
                  <a:ext cx="202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11981" name="Freihand 211980">
                  <a:extLst>
                    <a:ext uri="{FF2B5EF4-FFF2-40B4-BE49-F238E27FC236}">
                      <a16:creationId xmlns:a16="http://schemas.microsoft.com/office/drawing/2014/main" id="{5F645395-9B62-425E-AF3A-438E4A146974}"/>
                    </a:ext>
                  </a:extLst>
                </p14:cNvPr>
                <p14:cNvContentPartPr/>
                <p14:nvPr/>
              </p14:nvContentPartPr>
              <p14:xfrm>
                <a:off x="4876181" y="3931232"/>
                <a:ext cx="115560" cy="132120"/>
              </p14:xfrm>
            </p:contentPart>
          </mc:Choice>
          <mc:Fallback xmlns="">
            <p:pic>
              <p:nvPicPr>
                <p:cNvPr id="211981" name="Freihand 211980">
                  <a:extLst>
                    <a:ext uri="{FF2B5EF4-FFF2-40B4-BE49-F238E27FC236}">
                      <a16:creationId xmlns:a16="http://schemas.microsoft.com/office/drawing/2014/main" id="{5F645395-9B62-425E-AF3A-438E4A146974}"/>
                    </a:ext>
                  </a:extLst>
                </p:cNvPr>
                <p:cNvPicPr/>
                <p:nvPr/>
              </p:nvPicPr>
              <p:blipFill>
                <a:blip r:embed="rId85"/>
                <a:stretch>
                  <a:fillRect/>
                </a:stretch>
              </p:blipFill>
              <p:spPr>
                <a:xfrm>
                  <a:off x="4871861" y="3926912"/>
                  <a:ext cx="124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11982" name="Freihand 211981">
                  <a:extLst>
                    <a:ext uri="{FF2B5EF4-FFF2-40B4-BE49-F238E27FC236}">
                      <a16:creationId xmlns:a16="http://schemas.microsoft.com/office/drawing/2014/main" id="{65FFC1B5-0D8E-4F84-A53A-D1C7DF171222}"/>
                    </a:ext>
                  </a:extLst>
                </p14:cNvPr>
                <p14:cNvContentPartPr/>
                <p14:nvPr/>
              </p14:nvContentPartPr>
              <p14:xfrm>
                <a:off x="5226461" y="3875792"/>
                <a:ext cx="160560" cy="164160"/>
              </p14:xfrm>
            </p:contentPart>
          </mc:Choice>
          <mc:Fallback xmlns="">
            <p:pic>
              <p:nvPicPr>
                <p:cNvPr id="211982" name="Freihand 211981">
                  <a:extLst>
                    <a:ext uri="{FF2B5EF4-FFF2-40B4-BE49-F238E27FC236}">
                      <a16:creationId xmlns:a16="http://schemas.microsoft.com/office/drawing/2014/main" id="{65FFC1B5-0D8E-4F84-A53A-D1C7DF171222}"/>
                    </a:ext>
                  </a:extLst>
                </p:cNvPr>
                <p:cNvPicPr/>
                <p:nvPr/>
              </p:nvPicPr>
              <p:blipFill>
                <a:blip r:embed="rId87"/>
                <a:stretch>
                  <a:fillRect/>
                </a:stretch>
              </p:blipFill>
              <p:spPr>
                <a:xfrm>
                  <a:off x="5222141" y="3871472"/>
                  <a:ext cx="169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1983" name="Freihand 211982">
                  <a:extLst>
                    <a:ext uri="{FF2B5EF4-FFF2-40B4-BE49-F238E27FC236}">
                      <a16:creationId xmlns:a16="http://schemas.microsoft.com/office/drawing/2014/main" id="{09B0DDE7-2730-4E58-94F7-ADD38BB3EB79}"/>
                    </a:ext>
                  </a:extLst>
                </p14:cNvPr>
                <p14:cNvContentPartPr/>
                <p14:nvPr/>
              </p14:nvContentPartPr>
              <p14:xfrm>
                <a:off x="5371541" y="3866072"/>
                <a:ext cx="196200" cy="161280"/>
              </p14:xfrm>
            </p:contentPart>
          </mc:Choice>
          <mc:Fallback xmlns="">
            <p:pic>
              <p:nvPicPr>
                <p:cNvPr id="211983" name="Freihand 211982">
                  <a:extLst>
                    <a:ext uri="{FF2B5EF4-FFF2-40B4-BE49-F238E27FC236}">
                      <a16:creationId xmlns:a16="http://schemas.microsoft.com/office/drawing/2014/main" id="{09B0DDE7-2730-4E58-94F7-ADD38BB3EB79}"/>
                    </a:ext>
                  </a:extLst>
                </p:cNvPr>
                <p:cNvPicPr/>
                <p:nvPr/>
              </p:nvPicPr>
              <p:blipFill>
                <a:blip r:embed="rId89"/>
                <a:stretch>
                  <a:fillRect/>
                </a:stretch>
              </p:blipFill>
              <p:spPr>
                <a:xfrm>
                  <a:off x="5367221" y="3861752"/>
                  <a:ext cx="204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11984" name="Freihand 211983">
                  <a:extLst>
                    <a:ext uri="{FF2B5EF4-FFF2-40B4-BE49-F238E27FC236}">
                      <a16:creationId xmlns:a16="http://schemas.microsoft.com/office/drawing/2014/main" id="{A93D8B24-3591-44E1-94C1-A4D3E774EBF4}"/>
                    </a:ext>
                  </a:extLst>
                </p14:cNvPr>
                <p14:cNvContentPartPr/>
                <p14:nvPr/>
              </p14:nvContentPartPr>
              <p14:xfrm>
                <a:off x="5576021" y="3838352"/>
                <a:ext cx="300600" cy="285120"/>
              </p14:xfrm>
            </p:contentPart>
          </mc:Choice>
          <mc:Fallback xmlns="">
            <p:pic>
              <p:nvPicPr>
                <p:cNvPr id="211984" name="Freihand 211983">
                  <a:extLst>
                    <a:ext uri="{FF2B5EF4-FFF2-40B4-BE49-F238E27FC236}">
                      <a16:creationId xmlns:a16="http://schemas.microsoft.com/office/drawing/2014/main" id="{A93D8B24-3591-44E1-94C1-A4D3E774EBF4}"/>
                    </a:ext>
                  </a:extLst>
                </p:cNvPr>
                <p:cNvPicPr/>
                <p:nvPr/>
              </p:nvPicPr>
              <p:blipFill>
                <a:blip r:embed="rId91"/>
                <a:stretch>
                  <a:fillRect/>
                </a:stretch>
              </p:blipFill>
              <p:spPr>
                <a:xfrm>
                  <a:off x="5571701" y="3834032"/>
                  <a:ext cx="3092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11985" name="Freihand 211984">
                  <a:extLst>
                    <a:ext uri="{FF2B5EF4-FFF2-40B4-BE49-F238E27FC236}">
                      <a16:creationId xmlns:a16="http://schemas.microsoft.com/office/drawing/2014/main" id="{A374AB04-128A-4C16-B137-9F99FDBAB0F9}"/>
                    </a:ext>
                  </a:extLst>
                </p14:cNvPr>
                <p14:cNvContentPartPr/>
                <p14:nvPr/>
              </p14:nvContentPartPr>
              <p14:xfrm>
                <a:off x="6024221" y="3848792"/>
                <a:ext cx="255600" cy="171360"/>
              </p14:xfrm>
            </p:contentPart>
          </mc:Choice>
          <mc:Fallback xmlns="">
            <p:pic>
              <p:nvPicPr>
                <p:cNvPr id="211985" name="Freihand 211984">
                  <a:extLst>
                    <a:ext uri="{FF2B5EF4-FFF2-40B4-BE49-F238E27FC236}">
                      <a16:creationId xmlns:a16="http://schemas.microsoft.com/office/drawing/2014/main" id="{A374AB04-128A-4C16-B137-9F99FDBAB0F9}"/>
                    </a:ext>
                  </a:extLst>
                </p:cNvPr>
                <p:cNvPicPr/>
                <p:nvPr/>
              </p:nvPicPr>
              <p:blipFill>
                <a:blip r:embed="rId93"/>
                <a:stretch>
                  <a:fillRect/>
                </a:stretch>
              </p:blipFill>
              <p:spPr>
                <a:xfrm>
                  <a:off x="6019901" y="3844472"/>
                  <a:ext cx="264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11986" name="Freihand 211985">
                  <a:extLst>
                    <a:ext uri="{FF2B5EF4-FFF2-40B4-BE49-F238E27FC236}">
                      <a16:creationId xmlns:a16="http://schemas.microsoft.com/office/drawing/2014/main" id="{10553B83-74BF-4FBC-B61C-FEB0C6E381F8}"/>
                    </a:ext>
                  </a:extLst>
                </p14:cNvPr>
                <p14:cNvContentPartPr/>
                <p14:nvPr/>
              </p14:nvContentPartPr>
              <p14:xfrm>
                <a:off x="6317261" y="3884792"/>
                <a:ext cx="108360" cy="93240"/>
              </p14:xfrm>
            </p:contentPart>
          </mc:Choice>
          <mc:Fallback xmlns="">
            <p:pic>
              <p:nvPicPr>
                <p:cNvPr id="211986" name="Freihand 211985">
                  <a:extLst>
                    <a:ext uri="{FF2B5EF4-FFF2-40B4-BE49-F238E27FC236}">
                      <a16:creationId xmlns:a16="http://schemas.microsoft.com/office/drawing/2014/main" id="{10553B83-74BF-4FBC-B61C-FEB0C6E381F8}"/>
                    </a:ext>
                  </a:extLst>
                </p:cNvPr>
                <p:cNvPicPr/>
                <p:nvPr/>
              </p:nvPicPr>
              <p:blipFill>
                <a:blip r:embed="rId95"/>
                <a:stretch>
                  <a:fillRect/>
                </a:stretch>
              </p:blipFill>
              <p:spPr>
                <a:xfrm>
                  <a:off x="6312941" y="3880472"/>
                  <a:ext cx="117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1987" name="Freihand 211986">
                  <a:extLst>
                    <a:ext uri="{FF2B5EF4-FFF2-40B4-BE49-F238E27FC236}">
                      <a16:creationId xmlns:a16="http://schemas.microsoft.com/office/drawing/2014/main" id="{9380557D-288F-457B-8CB8-5341A0D2AFCA}"/>
                    </a:ext>
                  </a:extLst>
                </p14:cNvPr>
                <p14:cNvContentPartPr/>
                <p14:nvPr/>
              </p14:nvContentPartPr>
              <p14:xfrm>
                <a:off x="6324461" y="3921512"/>
                <a:ext cx="135360" cy="6840"/>
              </p14:xfrm>
            </p:contentPart>
          </mc:Choice>
          <mc:Fallback xmlns="">
            <p:pic>
              <p:nvPicPr>
                <p:cNvPr id="211987" name="Freihand 211986">
                  <a:extLst>
                    <a:ext uri="{FF2B5EF4-FFF2-40B4-BE49-F238E27FC236}">
                      <a16:creationId xmlns:a16="http://schemas.microsoft.com/office/drawing/2014/main" id="{9380557D-288F-457B-8CB8-5341A0D2AFCA}"/>
                    </a:ext>
                  </a:extLst>
                </p:cNvPr>
                <p:cNvPicPr/>
                <p:nvPr/>
              </p:nvPicPr>
              <p:blipFill>
                <a:blip r:embed="rId97"/>
                <a:stretch>
                  <a:fillRect/>
                </a:stretch>
              </p:blipFill>
              <p:spPr>
                <a:xfrm>
                  <a:off x="6320141" y="3917192"/>
                  <a:ext cx="144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11988" name="Freihand 211987">
                  <a:extLst>
                    <a:ext uri="{FF2B5EF4-FFF2-40B4-BE49-F238E27FC236}">
                      <a16:creationId xmlns:a16="http://schemas.microsoft.com/office/drawing/2014/main" id="{A385D482-AE1A-4AF6-B845-F0A09D5D8085}"/>
                    </a:ext>
                  </a:extLst>
                </p14:cNvPr>
                <p14:cNvContentPartPr/>
                <p14:nvPr/>
              </p14:nvContentPartPr>
              <p14:xfrm>
                <a:off x="6462701" y="3871832"/>
                <a:ext cx="78840" cy="79560"/>
              </p14:xfrm>
            </p:contentPart>
          </mc:Choice>
          <mc:Fallback xmlns="">
            <p:pic>
              <p:nvPicPr>
                <p:cNvPr id="211988" name="Freihand 211987">
                  <a:extLst>
                    <a:ext uri="{FF2B5EF4-FFF2-40B4-BE49-F238E27FC236}">
                      <a16:creationId xmlns:a16="http://schemas.microsoft.com/office/drawing/2014/main" id="{A385D482-AE1A-4AF6-B845-F0A09D5D8085}"/>
                    </a:ext>
                  </a:extLst>
                </p:cNvPr>
                <p:cNvPicPr/>
                <p:nvPr/>
              </p:nvPicPr>
              <p:blipFill>
                <a:blip r:embed="rId99"/>
                <a:stretch>
                  <a:fillRect/>
                </a:stretch>
              </p:blipFill>
              <p:spPr>
                <a:xfrm>
                  <a:off x="6458381" y="3867512"/>
                  <a:ext cx="87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11989" name="Freihand 211988">
                  <a:extLst>
                    <a:ext uri="{FF2B5EF4-FFF2-40B4-BE49-F238E27FC236}">
                      <a16:creationId xmlns:a16="http://schemas.microsoft.com/office/drawing/2014/main" id="{BA43210F-9553-4E74-A7BF-44BE454AFE7A}"/>
                    </a:ext>
                  </a:extLst>
                </p14:cNvPr>
                <p14:cNvContentPartPr/>
                <p14:nvPr/>
              </p14:nvContentPartPr>
              <p14:xfrm>
                <a:off x="6561341" y="3867872"/>
                <a:ext cx="105480" cy="77400"/>
              </p14:xfrm>
            </p:contentPart>
          </mc:Choice>
          <mc:Fallback xmlns="">
            <p:pic>
              <p:nvPicPr>
                <p:cNvPr id="211989" name="Freihand 211988">
                  <a:extLst>
                    <a:ext uri="{FF2B5EF4-FFF2-40B4-BE49-F238E27FC236}">
                      <a16:creationId xmlns:a16="http://schemas.microsoft.com/office/drawing/2014/main" id="{BA43210F-9553-4E74-A7BF-44BE454AFE7A}"/>
                    </a:ext>
                  </a:extLst>
                </p:cNvPr>
                <p:cNvPicPr/>
                <p:nvPr/>
              </p:nvPicPr>
              <p:blipFill>
                <a:blip r:embed="rId101"/>
                <a:stretch>
                  <a:fillRect/>
                </a:stretch>
              </p:blipFill>
              <p:spPr>
                <a:xfrm>
                  <a:off x="6557021" y="3863552"/>
                  <a:ext cx="114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1990" name="Freihand 211989">
                  <a:extLst>
                    <a:ext uri="{FF2B5EF4-FFF2-40B4-BE49-F238E27FC236}">
                      <a16:creationId xmlns:a16="http://schemas.microsoft.com/office/drawing/2014/main" id="{88BFD1B3-7D37-4858-9933-A183A2CB7E7E}"/>
                    </a:ext>
                  </a:extLst>
                </p14:cNvPr>
                <p14:cNvContentPartPr/>
                <p14:nvPr/>
              </p14:nvContentPartPr>
              <p14:xfrm>
                <a:off x="6656741" y="3855632"/>
                <a:ext cx="105120" cy="96840"/>
              </p14:xfrm>
            </p:contentPart>
          </mc:Choice>
          <mc:Fallback xmlns="">
            <p:pic>
              <p:nvPicPr>
                <p:cNvPr id="211990" name="Freihand 211989">
                  <a:extLst>
                    <a:ext uri="{FF2B5EF4-FFF2-40B4-BE49-F238E27FC236}">
                      <a16:creationId xmlns:a16="http://schemas.microsoft.com/office/drawing/2014/main" id="{88BFD1B3-7D37-4858-9933-A183A2CB7E7E}"/>
                    </a:ext>
                  </a:extLst>
                </p:cNvPr>
                <p:cNvPicPr/>
                <p:nvPr/>
              </p:nvPicPr>
              <p:blipFill>
                <a:blip r:embed="rId103"/>
                <a:stretch>
                  <a:fillRect/>
                </a:stretch>
              </p:blipFill>
              <p:spPr>
                <a:xfrm>
                  <a:off x="6652421" y="3851312"/>
                  <a:ext cx="113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11991" name="Freihand 211990">
                  <a:extLst>
                    <a:ext uri="{FF2B5EF4-FFF2-40B4-BE49-F238E27FC236}">
                      <a16:creationId xmlns:a16="http://schemas.microsoft.com/office/drawing/2014/main" id="{31B58C85-6529-4A9B-8AD8-08DAC922F485}"/>
                    </a:ext>
                  </a:extLst>
                </p14:cNvPr>
                <p14:cNvContentPartPr/>
                <p14:nvPr/>
              </p14:nvContentPartPr>
              <p14:xfrm>
                <a:off x="6724781" y="3821792"/>
                <a:ext cx="24840" cy="26640"/>
              </p14:xfrm>
            </p:contentPart>
          </mc:Choice>
          <mc:Fallback xmlns="">
            <p:pic>
              <p:nvPicPr>
                <p:cNvPr id="211991" name="Freihand 211990">
                  <a:extLst>
                    <a:ext uri="{FF2B5EF4-FFF2-40B4-BE49-F238E27FC236}">
                      <a16:creationId xmlns:a16="http://schemas.microsoft.com/office/drawing/2014/main" id="{31B58C85-6529-4A9B-8AD8-08DAC922F485}"/>
                    </a:ext>
                  </a:extLst>
                </p:cNvPr>
                <p:cNvPicPr/>
                <p:nvPr/>
              </p:nvPicPr>
              <p:blipFill>
                <a:blip r:embed="rId105"/>
                <a:stretch>
                  <a:fillRect/>
                </a:stretch>
              </p:blipFill>
              <p:spPr>
                <a:xfrm>
                  <a:off x="6720461" y="3817472"/>
                  <a:ext cx="33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1992" name="Freihand 211991">
                  <a:extLst>
                    <a:ext uri="{FF2B5EF4-FFF2-40B4-BE49-F238E27FC236}">
                      <a16:creationId xmlns:a16="http://schemas.microsoft.com/office/drawing/2014/main" id="{40CA6593-4464-476B-8926-19A62D30FA84}"/>
                    </a:ext>
                  </a:extLst>
                </p14:cNvPr>
                <p14:cNvContentPartPr/>
                <p14:nvPr/>
              </p14:nvContentPartPr>
              <p14:xfrm>
                <a:off x="6831701" y="3889832"/>
                <a:ext cx="194040" cy="56520"/>
              </p14:xfrm>
            </p:contentPart>
          </mc:Choice>
          <mc:Fallback xmlns="">
            <p:pic>
              <p:nvPicPr>
                <p:cNvPr id="211992" name="Freihand 211991">
                  <a:extLst>
                    <a:ext uri="{FF2B5EF4-FFF2-40B4-BE49-F238E27FC236}">
                      <a16:creationId xmlns:a16="http://schemas.microsoft.com/office/drawing/2014/main" id="{40CA6593-4464-476B-8926-19A62D30FA84}"/>
                    </a:ext>
                  </a:extLst>
                </p:cNvPr>
                <p:cNvPicPr/>
                <p:nvPr/>
              </p:nvPicPr>
              <p:blipFill>
                <a:blip r:embed="rId107"/>
                <a:stretch>
                  <a:fillRect/>
                </a:stretch>
              </p:blipFill>
              <p:spPr>
                <a:xfrm>
                  <a:off x="6827381" y="3885512"/>
                  <a:ext cx="202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1993" name="Freihand 211992">
                  <a:extLst>
                    <a:ext uri="{FF2B5EF4-FFF2-40B4-BE49-F238E27FC236}">
                      <a16:creationId xmlns:a16="http://schemas.microsoft.com/office/drawing/2014/main" id="{EE6A03C4-E413-428F-AFC1-F2C3903949D5}"/>
                    </a:ext>
                  </a:extLst>
                </p14:cNvPr>
                <p14:cNvContentPartPr/>
                <p14:nvPr/>
              </p14:nvContentPartPr>
              <p14:xfrm>
                <a:off x="7029341" y="3852752"/>
                <a:ext cx="129600" cy="86400"/>
              </p14:xfrm>
            </p:contentPart>
          </mc:Choice>
          <mc:Fallback xmlns="">
            <p:pic>
              <p:nvPicPr>
                <p:cNvPr id="211993" name="Freihand 211992">
                  <a:extLst>
                    <a:ext uri="{FF2B5EF4-FFF2-40B4-BE49-F238E27FC236}">
                      <a16:creationId xmlns:a16="http://schemas.microsoft.com/office/drawing/2014/main" id="{EE6A03C4-E413-428F-AFC1-F2C3903949D5}"/>
                    </a:ext>
                  </a:extLst>
                </p:cNvPr>
                <p:cNvPicPr/>
                <p:nvPr/>
              </p:nvPicPr>
              <p:blipFill>
                <a:blip r:embed="rId109"/>
                <a:stretch>
                  <a:fillRect/>
                </a:stretch>
              </p:blipFill>
              <p:spPr>
                <a:xfrm>
                  <a:off x="7025021" y="3848432"/>
                  <a:ext cx="138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1994" name="Freihand 211993">
                  <a:extLst>
                    <a:ext uri="{FF2B5EF4-FFF2-40B4-BE49-F238E27FC236}">
                      <a16:creationId xmlns:a16="http://schemas.microsoft.com/office/drawing/2014/main" id="{30AED9ED-22C3-4B83-A0F2-FBC569762DC1}"/>
                    </a:ext>
                  </a:extLst>
                </p14:cNvPr>
                <p14:cNvContentPartPr/>
                <p14:nvPr/>
              </p14:nvContentPartPr>
              <p14:xfrm>
                <a:off x="7146701" y="3808112"/>
                <a:ext cx="227160" cy="253800"/>
              </p14:xfrm>
            </p:contentPart>
          </mc:Choice>
          <mc:Fallback xmlns="">
            <p:pic>
              <p:nvPicPr>
                <p:cNvPr id="211994" name="Freihand 211993">
                  <a:extLst>
                    <a:ext uri="{FF2B5EF4-FFF2-40B4-BE49-F238E27FC236}">
                      <a16:creationId xmlns:a16="http://schemas.microsoft.com/office/drawing/2014/main" id="{30AED9ED-22C3-4B83-A0F2-FBC569762DC1}"/>
                    </a:ext>
                  </a:extLst>
                </p:cNvPr>
                <p:cNvPicPr/>
                <p:nvPr/>
              </p:nvPicPr>
              <p:blipFill>
                <a:blip r:embed="rId111"/>
                <a:stretch>
                  <a:fillRect/>
                </a:stretch>
              </p:blipFill>
              <p:spPr>
                <a:xfrm>
                  <a:off x="7142381" y="3803792"/>
                  <a:ext cx="235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1995" name="Freihand 211994">
                  <a:extLst>
                    <a:ext uri="{FF2B5EF4-FFF2-40B4-BE49-F238E27FC236}">
                      <a16:creationId xmlns:a16="http://schemas.microsoft.com/office/drawing/2014/main" id="{2DADA4BA-24A9-4DFC-BB58-AE6C4ED5ACDB}"/>
                    </a:ext>
                  </a:extLst>
                </p14:cNvPr>
                <p14:cNvContentPartPr/>
                <p14:nvPr/>
              </p14:nvContentPartPr>
              <p14:xfrm>
                <a:off x="7348301" y="3747632"/>
                <a:ext cx="75960" cy="241200"/>
              </p14:xfrm>
            </p:contentPart>
          </mc:Choice>
          <mc:Fallback xmlns="">
            <p:pic>
              <p:nvPicPr>
                <p:cNvPr id="211995" name="Freihand 211994">
                  <a:extLst>
                    <a:ext uri="{FF2B5EF4-FFF2-40B4-BE49-F238E27FC236}">
                      <a16:creationId xmlns:a16="http://schemas.microsoft.com/office/drawing/2014/main" id="{2DADA4BA-24A9-4DFC-BB58-AE6C4ED5ACDB}"/>
                    </a:ext>
                  </a:extLst>
                </p:cNvPr>
                <p:cNvPicPr/>
                <p:nvPr/>
              </p:nvPicPr>
              <p:blipFill>
                <a:blip r:embed="rId113"/>
                <a:stretch>
                  <a:fillRect/>
                </a:stretch>
              </p:blipFill>
              <p:spPr>
                <a:xfrm>
                  <a:off x="7343981" y="3743312"/>
                  <a:ext cx="846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1996" name="Freihand 211995">
                  <a:extLst>
                    <a:ext uri="{FF2B5EF4-FFF2-40B4-BE49-F238E27FC236}">
                      <a16:creationId xmlns:a16="http://schemas.microsoft.com/office/drawing/2014/main" id="{E534907F-A346-4FBA-B4AF-C50A836CEA0D}"/>
                    </a:ext>
                  </a:extLst>
                </p14:cNvPr>
                <p14:cNvContentPartPr/>
                <p14:nvPr/>
              </p14:nvContentPartPr>
              <p14:xfrm>
                <a:off x="7416701" y="3728192"/>
                <a:ext cx="291960" cy="180720"/>
              </p14:xfrm>
            </p:contentPart>
          </mc:Choice>
          <mc:Fallback xmlns="">
            <p:pic>
              <p:nvPicPr>
                <p:cNvPr id="211996" name="Freihand 211995">
                  <a:extLst>
                    <a:ext uri="{FF2B5EF4-FFF2-40B4-BE49-F238E27FC236}">
                      <a16:creationId xmlns:a16="http://schemas.microsoft.com/office/drawing/2014/main" id="{E534907F-A346-4FBA-B4AF-C50A836CEA0D}"/>
                    </a:ext>
                  </a:extLst>
                </p:cNvPr>
                <p:cNvPicPr/>
                <p:nvPr/>
              </p:nvPicPr>
              <p:blipFill>
                <a:blip r:embed="rId115"/>
                <a:stretch>
                  <a:fillRect/>
                </a:stretch>
              </p:blipFill>
              <p:spPr>
                <a:xfrm>
                  <a:off x="7412381" y="3723872"/>
                  <a:ext cx="300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1997" name="Freihand 211996">
                  <a:extLst>
                    <a:ext uri="{FF2B5EF4-FFF2-40B4-BE49-F238E27FC236}">
                      <a16:creationId xmlns:a16="http://schemas.microsoft.com/office/drawing/2014/main" id="{242CF1AF-E6CD-4649-88FF-8C99B87D4623}"/>
                    </a:ext>
                  </a:extLst>
                </p14:cNvPr>
                <p14:cNvContentPartPr/>
                <p14:nvPr/>
              </p14:nvContentPartPr>
              <p14:xfrm>
                <a:off x="7626581" y="3743672"/>
                <a:ext cx="149400" cy="146880"/>
              </p14:xfrm>
            </p:contentPart>
          </mc:Choice>
          <mc:Fallback xmlns="">
            <p:pic>
              <p:nvPicPr>
                <p:cNvPr id="211997" name="Freihand 211996">
                  <a:extLst>
                    <a:ext uri="{FF2B5EF4-FFF2-40B4-BE49-F238E27FC236}">
                      <a16:creationId xmlns:a16="http://schemas.microsoft.com/office/drawing/2014/main" id="{242CF1AF-E6CD-4649-88FF-8C99B87D4623}"/>
                    </a:ext>
                  </a:extLst>
                </p:cNvPr>
                <p:cNvPicPr/>
                <p:nvPr/>
              </p:nvPicPr>
              <p:blipFill>
                <a:blip r:embed="rId117"/>
                <a:stretch>
                  <a:fillRect/>
                </a:stretch>
              </p:blipFill>
              <p:spPr>
                <a:xfrm>
                  <a:off x="7622261" y="3739352"/>
                  <a:ext cx="158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1998" name="Freihand 211997">
                  <a:extLst>
                    <a:ext uri="{FF2B5EF4-FFF2-40B4-BE49-F238E27FC236}">
                      <a16:creationId xmlns:a16="http://schemas.microsoft.com/office/drawing/2014/main" id="{FCFF2A26-AE4A-4F20-A2C9-AF473FFED9C8}"/>
                    </a:ext>
                  </a:extLst>
                </p14:cNvPr>
                <p14:cNvContentPartPr/>
                <p14:nvPr/>
              </p14:nvContentPartPr>
              <p14:xfrm>
                <a:off x="6023861" y="3974792"/>
                <a:ext cx="2115720" cy="223560"/>
              </p14:xfrm>
            </p:contentPart>
          </mc:Choice>
          <mc:Fallback xmlns="">
            <p:pic>
              <p:nvPicPr>
                <p:cNvPr id="211998" name="Freihand 211997">
                  <a:extLst>
                    <a:ext uri="{FF2B5EF4-FFF2-40B4-BE49-F238E27FC236}">
                      <a16:creationId xmlns:a16="http://schemas.microsoft.com/office/drawing/2014/main" id="{FCFF2A26-AE4A-4F20-A2C9-AF473FFED9C8}"/>
                    </a:ext>
                  </a:extLst>
                </p:cNvPr>
                <p:cNvPicPr/>
                <p:nvPr/>
              </p:nvPicPr>
              <p:blipFill>
                <a:blip r:embed="rId119"/>
                <a:stretch>
                  <a:fillRect/>
                </a:stretch>
              </p:blipFill>
              <p:spPr>
                <a:xfrm>
                  <a:off x="6019541" y="3970472"/>
                  <a:ext cx="2124360" cy="23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212000" name="Freihand 211999">
                <a:extLst>
                  <a:ext uri="{FF2B5EF4-FFF2-40B4-BE49-F238E27FC236}">
                    <a16:creationId xmlns:a16="http://schemas.microsoft.com/office/drawing/2014/main" id="{063CC508-3712-40ED-BE02-1835F3CAE6A2}"/>
                  </a:ext>
                </a:extLst>
              </p14:cNvPr>
              <p14:cNvContentPartPr/>
              <p14:nvPr/>
            </p14:nvContentPartPr>
            <p14:xfrm>
              <a:off x="1385261" y="2315912"/>
              <a:ext cx="603360" cy="379440"/>
            </p14:xfrm>
          </p:contentPart>
        </mc:Choice>
        <mc:Fallback xmlns="">
          <p:pic>
            <p:nvPicPr>
              <p:cNvPr id="212000" name="Freihand 211999">
                <a:extLst>
                  <a:ext uri="{FF2B5EF4-FFF2-40B4-BE49-F238E27FC236}">
                    <a16:creationId xmlns:a16="http://schemas.microsoft.com/office/drawing/2014/main" id="{063CC508-3712-40ED-BE02-1835F3CAE6A2}"/>
                  </a:ext>
                </a:extLst>
              </p:cNvPr>
              <p:cNvPicPr/>
              <p:nvPr/>
            </p:nvPicPr>
            <p:blipFill>
              <a:blip r:embed="rId121"/>
              <a:stretch>
                <a:fillRect/>
              </a:stretch>
            </p:blipFill>
            <p:spPr>
              <a:xfrm>
                <a:off x="1380941" y="2311592"/>
                <a:ext cx="612000" cy="388080"/>
              </a:xfrm>
              <a:prstGeom prst="rect">
                <a:avLst/>
              </a:prstGeom>
            </p:spPr>
          </p:pic>
        </mc:Fallback>
      </mc:AlternateContent>
      <p:grpSp>
        <p:nvGrpSpPr>
          <p:cNvPr id="212026" name="Gruppieren 212025">
            <a:extLst>
              <a:ext uri="{FF2B5EF4-FFF2-40B4-BE49-F238E27FC236}">
                <a16:creationId xmlns:a16="http://schemas.microsoft.com/office/drawing/2014/main" id="{0242926C-F14A-4985-90FF-98EA68217CF2}"/>
              </a:ext>
            </a:extLst>
          </p:cNvPr>
          <p:cNvGrpSpPr/>
          <p:nvPr/>
        </p:nvGrpSpPr>
        <p:grpSpPr>
          <a:xfrm>
            <a:off x="3092021" y="5430992"/>
            <a:ext cx="3224520" cy="441720"/>
            <a:chOff x="3092021" y="5430992"/>
            <a:chExt cx="3224520" cy="441720"/>
          </a:xfrm>
        </p:grpSpPr>
        <mc:AlternateContent xmlns:mc="http://schemas.openxmlformats.org/markup-compatibility/2006" xmlns:p14="http://schemas.microsoft.com/office/powerpoint/2010/main">
          <mc:Choice Requires="p14">
            <p:contentPart p14:bwMode="auto" r:id="rId122">
              <p14:nvContentPartPr>
                <p14:cNvPr id="212006" name="Freihand 212005">
                  <a:extLst>
                    <a:ext uri="{FF2B5EF4-FFF2-40B4-BE49-F238E27FC236}">
                      <a16:creationId xmlns:a16="http://schemas.microsoft.com/office/drawing/2014/main" id="{44361546-AC49-4A5A-BD11-E3CC014BBC33}"/>
                    </a:ext>
                  </a:extLst>
                </p14:cNvPr>
                <p14:cNvContentPartPr/>
                <p14:nvPr/>
              </p14:nvContentPartPr>
              <p14:xfrm>
                <a:off x="3205781" y="5708552"/>
                <a:ext cx="31680" cy="115920"/>
              </p14:xfrm>
            </p:contentPart>
          </mc:Choice>
          <mc:Fallback xmlns="">
            <p:pic>
              <p:nvPicPr>
                <p:cNvPr id="212006" name="Freihand 212005">
                  <a:extLst>
                    <a:ext uri="{FF2B5EF4-FFF2-40B4-BE49-F238E27FC236}">
                      <a16:creationId xmlns:a16="http://schemas.microsoft.com/office/drawing/2014/main" id="{44361546-AC49-4A5A-BD11-E3CC014BBC33}"/>
                    </a:ext>
                  </a:extLst>
                </p:cNvPr>
                <p:cNvPicPr/>
                <p:nvPr/>
              </p:nvPicPr>
              <p:blipFill>
                <a:blip r:embed="rId123"/>
                <a:stretch>
                  <a:fillRect/>
                </a:stretch>
              </p:blipFill>
              <p:spPr>
                <a:xfrm>
                  <a:off x="3201461" y="5704232"/>
                  <a:ext cx="40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2007" name="Freihand 212006">
                  <a:extLst>
                    <a:ext uri="{FF2B5EF4-FFF2-40B4-BE49-F238E27FC236}">
                      <a16:creationId xmlns:a16="http://schemas.microsoft.com/office/drawing/2014/main" id="{B9DFF05D-BC02-4DE2-A370-DBE9A6DF8AFB}"/>
                    </a:ext>
                  </a:extLst>
                </p14:cNvPr>
                <p14:cNvContentPartPr/>
                <p14:nvPr/>
              </p14:nvContentPartPr>
              <p14:xfrm>
                <a:off x="3092021" y="5659952"/>
                <a:ext cx="171360" cy="14040"/>
              </p14:xfrm>
            </p:contentPart>
          </mc:Choice>
          <mc:Fallback xmlns="">
            <p:pic>
              <p:nvPicPr>
                <p:cNvPr id="212007" name="Freihand 212006">
                  <a:extLst>
                    <a:ext uri="{FF2B5EF4-FFF2-40B4-BE49-F238E27FC236}">
                      <a16:creationId xmlns:a16="http://schemas.microsoft.com/office/drawing/2014/main" id="{B9DFF05D-BC02-4DE2-A370-DBE9A6DF8AFB}"/>
                    </a:ext>
                  </a:extLst>
                </p:cNvPr>
                <p:cNvPicPr/>
                <p:nvPr/>
              </p:nvPicPr>
              <p:blipFill>
                <a:blip r:embed="rId125"/>
                <a:stretch>
                  <a:fillRect/>
                </a:stretch>
              </p:blipFill>
              <p:spPr>
                <a:xfrm>
                  <a:off x="3087701" y="5655632"/>
                  <a:ext cx="180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2008" name="Freihand 212007">
                  <a:extLst>
                    <a:ext uri="{FF2B5EF4-FFF2-40B4-BE49-F238E27FC236}">
                      <a16:creationId xmlns:a16="http://schemas.microsoft.com/office/drawing/2014/main" id="{B3D240EC-A94C-43FA-8B40-F6F1D469CA9A}"/>
                    </a:ext>
                  </a:extLst>
                </p14:cNvPr>
                <p14:cNvContentPartPr/>
                <p14:nvPr/>
              </p14:nvContentPartPr>
              <p14:xfrm>
                <a:off x="3267341" y="5729432"/>
                <a:ext cx="118080" cy="84600"/>
              </p14:xfrm>
            </p:contentPart>
          </mc:Choice>
          <mc:Fallback xmlns="">
            <p:pic>
              <p:nvPicPr>
                <p:cNvPr id="212008" name="Freihand 212007">
                  <a:extLst>
                    <a:ext uri="{FF2B5EF4-FFF2-40B4-BE49-F238E27FC236}">
                      <a16:creationId xmlns:a16="http://schemas.microsoft.com/office/drawing/2014/main" id="{B3D240EC-A94C-43FA-8B40-F6F1D469CA9A}"/>
                    </a:ext>
                  </a:extLst>
                </p:cNvPr>
                <p:cNvPicPr/>
                <p:nvPr/>
              </p:nvPicPr>
              <p:blipFill>
                <a:blip r:embed="rId127"/>
                <a:stretch>
                  <a:fillRect/>
                </a:stretch>
              </p:blipFill>
              <p:spPr>
                <a:xfrm>
                  <a:off x="3263021" y="5725112"/>
                  <a:ext cx="126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2009" name="Freihand 212008">
                  <a:extLst>
                    <a:ext uri="{FF2B5EF4-FFF2-40B4-BE49-F238E27FC236}">
                      <a16:creationId xmlns:a16="http://schemas.microsoft.com/office/drawing/2014/main" id="{6828C3D0-F136-4CC8-9C9A-2BB507BA69E9}"/>
                    </a:ext>
                  </a:extLst>
                </p14:cNvPr>
                <p14:cNvContentPartPr/>
                <p14:nvPr/>
              </p14:nvContentPartPr>
              <p14:xfrm>
                <a:off x="3367781" y="5718992"/>
                <a:ext cx="127440" cy="153720"/>
              </p14:xfrm>
            </p:contentPart>
          </mc:Choice>
          <mc:Fallback xmlns="">
            <p:pic>
              <p:nvPicPr>
                <p:cNvPr id="212009" name="Freihand 212008">
                  <a:extLst>
                    <a:ext uri="{FF2B5EF4-FFF2-40B4-BE49-F238E27FC236}">
                      <a16:creationId xmlns:a16="http://schemas.microsoft.com/office/drawing/2014/main" id="{6828C3D0-F136-4CC8-9C9A-2BB507BA69E9}"/>
                    </a:ext>
                  </a:extLst>
                </p:cNvPr>
                <p:cNvPicPr/>
                <p:nvPr/>
              </p:nvPicPr>
              <p:blipFill>
                <a:blip r:embed="rId129"/>
                <a:stretch>
                  <a:fillRect/>
                </a:stretch>
              </p:blipFill>
              <p:spPr>
                <a:xfrm>
                  <a:off x="3363461" y="5714672"/>
                  <a:ext cx="136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2010" name="Freihand 212009">
                  <a:extLst>
                    <a:ext uri="{FF2B5EF4-FFF2-40B4-BE49-F238E27FC236}">
                      <a16:creationId xmlns:a16="http://schemas.microsoft.com/office/drawing/2014/main" id="{66797F9A-2C30-424F-B693-2900C845D99B}"/>
                    </a:ext>
                  </a:extLst>
                </p14:cNvPr>
                <p14:cNvContentPartPr/>
                <p14:nvPr/>
              </p14:nvContentPartPr>
              <p14:xfrm>
                <a:off x="3556061" y="5671112"/>
                <a:ext cx="279000" cy="87840"/>
              </p14:xfrm>
            </p:contentPart>
          </mc:Choice>
          <mc:Fallback xmlns="">
            <p:pic>
              <p:nvPicPr>
                <p:cNvPr id="212010" name="Freihand 212009">
                  <a:extLst>
                    <a:ext uri="{FF2B5EF4-FFF2-40B4-BE49-F238E27FC236}">
                      <a16:creationId xmlns:a16="http://schemas.microsoft.com/office/drawing/2014/main" id="{66797F9A-2C30-424F-B693-2900C845D99B}"/>
                    </a:ext>
                  </a:extLst>
                </p:cNvPr>
                <p:cNvPicPr/>
                <p:nvPr/>
              </p:nvPicPr>
              <p:blipFill>
                <a:blip r:embed="rId131"/>
                <a:stretch>
                  <a:fillRect/>
                </a:stretch>
              </p:blipFill>
              <p:spPr>
                <a:xfrm>
                  <a:off x="3551741" y="5666792"/>
                  <a:ext cx="287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2011" name="Freihand 212010">
                  <a:extLst>
                    <a:ext uri="{FF2B5EF4-FFF2-40B4-BE49-F238E27FC236}">
                      <a16:creationId xmlns:a16="http://schemas.microsoft.com/office/drawing/2014/main" id="{0194C352-98E7-460C-BE94-30EDE718B6DC}"/>
                    </a:ext>
                  </a:extLst>
                </p14:cNvPr>
                <p14:cNvContentPartPr/>
                <p14:nvPr/>
              </p14:nvContentPartPr>
              <p14:xfrm>
                <a:off x="3908861" y="5628272"/>
                <a:ext cx="214560" cy="108720"/>
              </p14:xfrm>
            </p:contentPart>
          </mc:Choice>
          <mc:Fallback xmlns="">
            <p:pic>
              <p:nvPicPr>
                <p:cNvPr id="212011" name="Freihand 212010">
                  <a:extLst>
                    <a:ext uri="{FF2B5EF4-FFF2-40B4-BE49-F238E27FC236}">
                      <a16:creationId xmlns:a16="http://schemas.microsoft.com/office/drawing/2014/main" id="{0194C352-98E7-460C-BE94-30EDE718B6DC}"/>
                    </a:ext>
                  </a:extLst>
                </p:cNvPr>
                <p:cNvPicPr/>
                <p:nvPr/>
              </p:nvPicPr>
              <p:blipFill>
                <a:blip r:embed="rId133"/>
                <a:stretch>
                  <a:fillRect/>
                </a:stretch>
              </p:blipFill>
              <p:spPr>
                <a:xfrm>
                  <a:off x="3904541" y="5623952"/>
                  <a:ext cx="223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2012" name="Freihand 212011">
                  <a:extLst>
                    <a:ext uri="{FF2B5EF4-FFF2-40B4-BE49-F238E27FC236}">
                      <a16:creationId xmlns:a16="http://schemas.microsoft.com/office/drawing/2014/main" id="{88F5DFAB-DE79-4A2D-8E1E-3CA877A80BFC}"/>
                    </a:ext>
                  </a:extLst>
                </p14:cNvPr>
                <p14:cNvContentPartPr/>
                <p14:nvPr/>
              </p14:nvContentPartPr>
              <p14:xfrm>
                <a:off x="4226381" y="5626112"/>
                <a:ext cx="37080" cy="130680"/>
              </p14:xfrm>
            </p:contentPart>
          </mc:Choice>
          <mc:Fallback xmlns="">
            <p:pic>
              <p:nvPicPr>
                <p:cNvPr id="212012" name="Freihand 212011">
                  <a:extLst>
                    <a:ext uri="{FF2B5EF4-FFF2-40B4-BE49-F238E27FC236}">
                      <a16:creationId xmlns:a16="http://schemas.microsoft.com/office/drawing/2014/main" id="{88F5DFAB-DE79-4A2D-8E1E-3CA877A80BFC}"/>
                    </a:ext>
                  </a:extLst>
                </p:cNvPr>
                <p:cNvPicPr/>
                <p:nvPr/>
              </p:nvPicPr>
              <p:blipFill>
                <a:blip r:embed="rId135"/>
                <a:stretch>
                  <a:fillRect/>
                </a:stretch>
              </p:blipFill>
              <p:spPr>
                <a:xfrm>
                  <a:off x="4222061" y="5621792"/>
                  <a:ext cx="457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2013" name="Freihand 212012">
                  <a:extLst>
                    <a:ext uri="{FF2B5EF4-FFF2-40B4-BE49-F238E27FC236}">
                      <a16:creationId xmlns:a16="http://schemas.microsoft.com/office/drawing/2014/main" id="{8BB46925-E6DD-40DC-A1DF-2E3F1B0CFA19}"/>
                    </a:ext>
                  </a:extLst>
                </p14:cNvPr>
                <p14:cNvContentPartPr/>
                <p14:nvPr/>
              </p14:nvContentPartPr>
              <p14:xfrm>
                <a:off x="4157621" y="5576432"/>
                <a:ext cx="138600" cy="135000"/>
              </p14:xfrm>
            </p:contentPart>
          </mc:Choice>
          <mc:Fallback xmlns="">
            <p:pic>
              <p:nvPicPr>
                <p:cNvPr id="212013" name="Freihand 212012">
                  <a:extLst>
                    <a:ext uri="{FF2B5EF4-FFF2-40B4-BE49-F238E27FC236}">
                      <a16:creationId xmlns:a16="http://schemas.microsoft.com/office/drawing/2014/main" id="{8BB46925-E6DD-40DC-A1DF-2E3F1B0CFA19}"/>
                    </a:ext>
                  </a:extLst>
                </p:cNvPr>
                <p:cNvPicPr/>
                <p:nvPr/>
              </p:nvPicPr>
              <p:blipFill>
                <a:blip r:embed="rId137"/>
                <a:stretch>
                  <a:fillRect/>
                </a:stretch>
              </p:blipFill>
              <p:spPr>
                <a:xfrm>
                  <a:off x="4153301" y="5572112"/>
                  <a:ext cx="147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2014" name="Freihand 212013">
                  <a:extLst>
                    <a:ext uri="{FF2B5EF4-FFF2-40B4-BE49-F238E27FC236}">
                      <a16:creationId xmlns:a16="http://schemas.microsoft.com/office/drawing/2014/main" id="{620AFA58-BB8D-4482-8A87-A158DF6C0610}"/>
                    </a:ext>
                  </a:extLst>
                </p14:cNvPr>
                <p14:cNvContentPartPr/>
                <p14:nvPr/>
              </p14:nvContentPartPr>
              <p14:xfrm>
                <a:off x="4317101" y="5549792"/>
                <a:ext cx="51120" cy="198720"/>
              </p14:xfrm>
            </p:contentPart>
          </mc:Choice>
          <mc:Fallback xmlns="">
            <p:pic>
              <p:nvPicPr>
                <p:cNvPr id="212014" name="Freihand 212013">
                  <a:extLst>
                    <a:ext uri="{FF2B5EF4-FFF2-40B4-BE49-F238E27FC236}">
                      <a16:creationId xmlns:a16="http://schemas.microsoft.com/office/drawing/2014/main" id="{620AFA58-BB8D-4482-8A87-A158DF6C0610}"/>
                    </a:ext>
                  </a:extLst>
                </p:cNvPr>
                <p:cNvPicPr/>
                <p:nvPr/>
              </p:nvPicPr>
              <p:blipFill>
                <a:blip r:embed="rId139"/>
                <a:stretch>
                  <a:fillRect/>
                </a:stretch>
              </p:blipFill>
              <p:spPr>
                <a:xfrm>
                  <a:off x="4312781" y="5545472"/>
                  <a:ext cx="59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2015" name="Freihand 212014">
                  <a:extLst>
                    <a:ext uri="{FF2B5EF4-FFF2-40B4-BE49-F238E27FC236}">
                      <a16:creationId xmlns:a16="http://schemas.microsoft.com/office/drawing/2014/main" id="{2773B039-2632-4167-9446-D88AFC6C7F8F}"/>
                    </a:ext>
                  </a:extLst>
                </p14:cNvPr>
                <p14:cNvContentPartPr/>
                <p14:nvPr/>
              </p14:nvContentPartPr>
              <p14:xfrm>
                <a:off x="4350581" y="5555192"/>
                <a:ext cx="372600" cy="144720"/>
              </p14:xfrm>
            </p:contentPart>
          </mc:Choice>
          <mc:Fallback xmlns="">
            <p:pic>
              <p:nvPicPr>
                <p:cNvPr id="212015" name="Freihand 212014">
                  <a:extLst>
                    <a:ext uri="{FF2B5EF4-FFF2-40B4-BE49-F238E27FC236}">
                      <a16:creationId xmlns:a16="http://schemas.microsoft.com/office/drawing/2014/main" id="{2773B039-2632-4167-9446-D88AFC6C7F8F}"/>
                    </a:ext>
                  </a:extLst>
                </p:cNvPr>
                <p:cNvPicPr/>
                <p:nvPr/>
              </p:nvPicPr>
              <p:blipFill>
                <a:blip r:embed="rId141"/>
                <a:stretch>
                  <a:fillRect/>
                </a:stretch>
              </p:blipFill>
              <p:spPr>
                <a:xfrm>
                  <a:off x="4346261" y="5550872"/>
                  <a:ext cx="381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2016" name="Freihand 212015">
                  <a:extLst>
                    <a:ext uri="{FF2B5EF4-FFF2-40B4-BE49-F238E27FC236}">
                      <a16:creationId xmlns:a16="http://schemas.microsoft.com/office/drawing/2014/main" id="{43AA87D0-1C40-41B6-B513-29AC4888C5F7}"/>
                    </a:ext>
                  </a:extLst>
                </p14:cNvPr>
                <p14:cNvContentPartPr/>
                <p14:nvPr/>
              </p14:nvContentPartPr>
              <p14:xfrm>
                <a:off x="4470821" y="5544032"/>
                <a:ext cx="360" cy="360"/>
              </p14:xfrm>
            </p:contentPart>
          </mc:Choice>
          <mc:Fallback xmlns="">
            <p:pic>
              <p:nvPicPr>
                <p:cNvPr id="212016" name="Freihand 212015">
                  <a:extLst>
                    <a:ext uri="{FF2B5EF4-FFF2-40B4-BE49-F238E27FC236}">
                      <a16:creationId xmlns:a16="http://schemas.microsoft.com/office/drawing/2014/main" id="{43AA87D0-1C40-41B6-B513-29AC4888C5F7}"/>
                    </a:ext>
                  </a:extLst>
                </p:cNvPr>
                <p:cNvPicPr/>
                <p:nvPr/>
              </p:nvPicPr>
              <p:blipFill>
                <a:blip r:embed="rId81"/>
                <a:stretch>
                  <a:fillRect/>
                </a:stretch>
              </p:blipFill>
              <p:spPr>
                <a:xfrm>
                  <a:off x="4466501" y="5539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2017" name="Freihand 212016">
                  <a:extLst>
                    <a:ext uri="{FF2B5EF4-FFF2-40B4-BE49-F238E27FC236}">
                      <a16:creationId xmlns:a16="http://schemas.microsoft.com/office/drawing/2014/main" id="{43257CF8-323D-4A3E-A58B-389E5DD636F4}"/>
                    </a:ext>
                  </a:extLst>
                </p14:cNvPr>
                <p14:cNvContentPartPr/>
                <p14:nvPr/>
              </p14:nvContentPartPr>
              <p14:xfrm>
                <a:off x="4754141" y="5599832"/>
                <a:ext cx="173880" cy="97560"/>
              </p14:xfrm>
            </p:contentPart>
          </mc:Choice>
          <mc:Fallback xmlns="">
            <p:pic>
              <p:nvPicPr>
                <p:cNvPr id="212017" name="Freihand 212016">
                  <a:extLst>
                    <a:ext uri="{FF2B5EF4-FFF2-40B4-BE49-F238E27FC236}">
                      <a16:creationId xmlns:a16="http://schemas.microsoft.com/office/drawing/2014/main" id="{43257CF8-323D-4A3E-A58B-389E5DD636F4}"/>
                    </a:ext>
                  </a:extLst>
                </p:cNvPr>
                <p:cNvPicPr/>
                <p:nvPr/>
              </p:nvPicPr>
              <p:blipFill>
                <a:blip r:embed="rId144"/>
                <a:stretch>
                  <a:fillRect/>
                </a:stretch>
              </p:blipFill>
              <p:spPr>
                <a:xfrm>
                  <a:off x="4749821" y="5595512"/>
                  <a:ext cx="182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2018" name="Freihand 212017">
                  <a:extLst>
                    <a:ext uri="{FF2B5EF4-FFF2-40B4-BE49-F238E27FC236}">
                      <a16:creationId xmlns:a16="http://schemas.microsoft.com/office/drawing/2014/main" id="{3904014E-4C77-4F29-9D24-48CA3ADEED81}"/>
                    </a:ext>
                  </a:extLst>
                </p14:cNvPr>
                <p14:cNvContentPartPr/>
                <p14:nvPr/>
              </p14:nvContentPartPr>
              <p14:xfrm>
                <a:off x="4985981" y="5622152"/>
                <a:ext cx="149040" cy="57600"/>
              </p14:xfrm>
            </p:contentPart>
          </mc:Choice>
          <mc:Fallback xmlns="">
            <p:pic>
              <p:nvPicPr>
                <p:cNvPr id="212018" name="Freihand 212017">
                  <a:extLst>
                    <a:ext uri="{FF2B5EF4-FFF2-40B4-BE49-F238E27FC236}">
                      <a16:creationId xmlns:a16="http://schemas.microsoft.com/office/drawing/2014/main" id="{3904014E-4C77-4F29-9D24-48CA3ADEED81}"/>
                    </a:ext>
                  </a:extLst>
                </p:cNvPr>
                <p:cNvPicPr/>
                <p:nvPr/>
              </p:nvPicPr>
              <p:blipFill>
                <a:blip r:embed="rId146"/>
                <a:stretch>
                  <a:fillRect/>
                </a:stretch>
              </p:blipFill>
              <p:spPr>
                <a:xfrm>
                  <a:off x="4981661" y="5617832"/>
                  <a:ext cx="157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2019" name="Freihand 212018">
                  <a:extLst>
                    <a:ext uri="{FF2B5EF4-FFF2-40B4-BE49-F238E27FC236}">
                      <a16:creationId xmlns:a16="http://schemas.microsoft.com/office/drawing/2014/main" id="{E2B215C0-7B6B-49B7-B4B4-B9CB7FAF436E}"/>
                    </a:ext>
                  </a:extLst>
                </p14:cNvPr>
                <p14:cNvContentPartPr/>
                <p14:nvPr/>
              </p14:nvContentPartPr>
              <p14:xfrm>
                <a:off x="5250941" y="5546192"/>
                <a:ext cx="110160" cy="153360"/>
              </p14:xfrm>
            </p:contentPart>
          </mc:Choice>
          <mc:Fallback xmlns="">
            <p:pic>
              <p:nvPicPr>
                <p:cNvPr id="212019" name="Freihand 212018">
                  <a:extLst>
                    <a:ext uri="{FF2B5EF4-FFF2-40B4-BE49-F238E27FC236}">
                      <a16:creationId xmlns:a16="http://schemas.microsoft.com/office/drawing/2014/main" id="{E2B215C0-7B6B-49B7-B4B4-B9CB7FAF436E}"/>
                    </a:ext>
                  </a:extLst>
                </p:cNvPr>
                <p:cNvPicPr/>
                <p:nvPr/>
              </p:nvPicPr>
              <p:blipFill>
                <a:blip r:embed="rId148"/>
                <a:stretch>
                  <a:fillRect/>
                </a:stretch>
              </p:blipFill>
              <p:spPr>
                <a:xfrm>
                  <a:off x="5246621" y="5541872"/>
                  <a:ext cx="118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2020" name="Freihand 212019">
                  <a:extLst>
                    <a:ext uri="{FF2B5EF4-FFF2-40B4-BE49-F238E27FC236}">
                      <a16:creationId xmlns:a16="http://schemas.microsoft.com/office/drawing/2014/main" id="{4B002918-AF8E-4E8D-8C11-356C14307DB9}"/>
                    </a:ext>
                  </a:extLst>
                </p14:cNvPr>
                <p14:cNvContentPartPr/>
                <p14:nvPr/>
              </p14:nvContentPartPr>
              <p14:xfrm>
                <a:off x="5348501" y="5566712"/>
                <a:ext cx="138960" cy="105840"/>
              </p14:xfrm>
            </p:contentPart>
          </mc:Choice>
          <mc:Fallback xmlns="">
            <p:pic>
              <p:nvPicPr>
                <p:cNvPr id="212020" name="Freihand 212019">
                  <a:extLst>
                    <a:ext uri="{FF2B5EF4-FFF2-40B4-BE49-F238E27FC236}">
                      <a16:creationId xmlns:a16="http://schemas.microsoft.com/office/drawing/2014/main" id="{4B002918-AF8E-4E8D-8C11-356C14307DB9}"/>
                    </a:ext>
                  </a:extLst>
                </p:cNvPr>
                <p:cNvPicPr/>
                <p:nvPr/>
              </p:nvPicPr>
              <p:blipFill>
                <a:blip r:embed="rId150"/>
                <a:stretch>
                  <a:fillRect/>
                </a:stretch>
              </p:blipFill>
              <p:spPr>
                <a:xfrm>
                  <a:off x="5344181" y="5562392"/>
                  <a:ext cx="147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2021" name="Freihand 212020">
                  <a:extLst>
                    <a:ext uri="{FF2B5EF4-FFF2-40B4-BE49-F238E27FC236}">
                      <a16:creationId xmlns:a16="http://schemas.microsoft.com/office/drawing/2014/main" id="{0596D768-1FED-496C-8726-A71CA3A8C6C7}"/>
                    </a:ext>
                  </a:extLst>
                </p14:cNvPr>
                <p14:cNvContentPartPr/>
                <p14:nvPr/>
              </p14:nvContentPartPr>
              <p14:xfrm>
                <a:off x="5468741" y="5512352"/>
                <a:ext cx="242280" cy="136800"/>
              </p14:xfrm>
            </p:contentPart>
          </mc:Choice>
          <mc:Fallback xmlns="">
            <p:pic>
              <p:nvPicPr>
                <p:cNvPr id="212021" name="Freihand 212020">
                  <a:extLst>
                    <a:ext uri="{FF2B5EF4-FFF2-40B4-BE49-F238E27FC236}">
                      <a16:creationId xmlns:a16="http://schemas.microsoft.com/office/drawing/2014/main" id="{0596D768-1FED-496C-8726-A71CA3A8C6C7}"/>
                    </a:ext>
                  </a:extLst>
                </p:cNvPr>
                <p:cNvPicPr/>
                <p:nvPr/>
              </p:nvPicPr>
              <p:blipFill>
                <a:blip r:embed="rId152"/>
                <a:stretch>
                  <a:fillRect/>
                </a:stretch>
              </p:blipFill>
              <p:spPr>
                <a:xfrm>
                  <a:off x="5464421" y="5508032"/>
                  <a:ext cx="250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2022" name="Freihand 212021">
                  <a:extLst>
                    <a:ext uri="{FF2B5EF4-FFF2-40B4-BE49-F238E27FC236}">
                      <a16:creationId xmlns:a16="http://schemas.microsoft.com/office/drawing/2014/main" id="{4DFFE642-B49F-4D63-9F0F-50EE79BD19EE}"/>
                    </a:ext>
                  </a:extLst>
                </p14:cNvPr>
                <p14:cNvContentPartPr/>
                <p14:nvPr/>
              </p14:nvContentPartPr>
              <p14:xfrm>
                <a:off x="5649461" y="5601272"/>
                <a:ext cx="204840" cy="51840"/>
              </p14:xfrm>
            </p:contentPart>
          </mc:Choice>
          <mc:Fallback xmlns="">
            <p:pic>
              <p:nvPicPr>
                <p:cNvPr id="212022" name="Freihand 212021">
                  <a:extLst>
                    <a:ext uri="{FF2B5EF4-FFF2-40B4-BE49-F238E27FC236}">
                      <a16:creationId xmlns:a16="http://schemas.microsoft.com/office/drawing/2014/main" id="{4DFFE642-B49F-4D63-9F0F-50EE79BD19EE}"/>
                    </a:ext>
                  </a:extLst>
                </p:cNvPr>
                <p:cNvPicPr/>
                <p:nvPr/>
              </p:nvPicPr>
              <p:blipFill>
                <a:blip r:embed="rId154"/>
                <a:stretch>
                  <a:fillRect/>
                </a:stretch>
              </p:blipFill>
              <p:spPr>
                <a:xfrm>
                  <a:off x="5645141" y="5596952"/>
                  <a:ext cx="213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2023" name="Freihand 212022">
                  <a:extLst>
                    <a:ext uri="{FF2B5EF4-FFF2-40B4-BE49-F238E27FC236}">
                      <a16:creationId xmlns:a16="http://schemas.microsoft.com/office/drawing/2014/main" id="{42CAD9F1-7771-4E34-B9C4-665491C988B3}"/>
                    </a:ext>
                  </a:extLst>
                </p14:cNvPr>
                <p14:cNvContentPartPr/>
                <p14:nvPr/>
              </p14:nvContentPartPr>
              <p14:xfrm>
                <a:off x="5924141" y="5575352"/>
                <a:ext cx="147600" cy="42840"/>
              </p14:xfrm>
            </p:contentPart>
          </mc:Choice>
          <mc:Fallback xmlns="">
            <p:pic>
              <p:nvPicPr>
                <p:cNvPr id="212023" name="Freihand 212022">
                  <a:extLst>
                    <a:ext uri="{FF2B5EF4-FFF2-40B4-BE49-F238E27FC236}">
                      <a16:creationId xmlns:a16="http://schemas.microsoft.com/office/drawing/2014/main" id="{42CAD9F1-7771-4E34-B9C4-665491C988B3}"/>
                    </a:ext>
                  </a:extLst>
                </p:cNvPr>
                <p:cNvPicPr/>
                <p:nvPr/>
              </p:nvPicPr>
              <p:blipFill>
                <a:blip r:embed="rId156"/>
                <a:stretch>
                  <a:fillRect/>
                </a:stretch>
              </p:blipFill>
              <p:spPr>
                <a:xfrm>
                  <a:off x="5919821" y="5571032"/>
                  <a:ext cx="156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2024" name="Freihand 212023">
                  <a:extLst>
                    <a:ext uri="{FF2B5EF4-FFF2-40B4-BE49-F238E27FC236}">
                      <a16:creationId xmlns:a16="http://schemas.microsoft.com/office/drawing/2014/main" id="{085362C9-BE55-42A4-8DF2-0C4C64CF155F}"/>
                    </a:ext>
                  </a:extLst>
                </p14:cNvPr>
                <p14:cNvContentPartPr/>
                <p14:nvPr/>
              </p14:nvContentPartPr>
              <p14:xfrm>
                <a:off x="6102701" y="5430992"/>
                <a:ext cx="38160" cy="235440"/>
              </p14:xfrm>
            </p:contentPart>
          </mc:Choice>
          <mc:Fallback xmlns="">
            <p:pic>
              <p:nvPicPr>
                <p:cNvPr id="212024" name="Freihand 212023">
                  <a:extLst>
                    <a:ext uri="{FF2B5EF4-FFF2-40B4-BE49-F238E27FC236}">
                      <a16:creationId xmlns:a16="http://schemas.microsoft.com/office/drawing/2014/main" id="{085362C9-BE55-42A4-8DF2-0C4C64CF155F}"/>
                    </a:ext>
                  </a:extLst>
                </p:cNvPr>
                <p:cNvPicPr/>
                <p:nvPr/>
              </p:nvPicPr>
              <p:blipFill>
                <a:blip r:embed="rId158"/>
                <a:stretch>
                  <a:fillRect/>
                </a:stretch>
              </p:blipFill>
              <p:spPr>
                <a:xfrm>
                  <a:off x="6098381" y="5426672"/>
                  <a:ext cx="46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2025" name="Freihand 212024">
                  <a:extLst>
                    <a:ext uri="{FF2B5EF4-FFF2-40B4-BE49-F238E27FC236}">
                      <a16:creationId xmlns:a16="http://schemas.microsoft.com/office/drawing/2014/main" id="{8B793553-3851-401D-B359-95212CCEA586}"/>
                    </a:ext>
                  </a:extLst>
                </p14:cNvPr>
                <p14:cNvContentPartPr/>
                <p14:nvPr/>
              </p14:nvContentPartPr>
              <p14:xfrm>
                <a:off x="4889141" y="5664632"/>
                <a:ext cx="1427400" cy="171000"/>
              </p14:xfrm>
            </p:contentPart>
          </mc:Choice>
          <mc:Fallback xmlns="">
            <p:pic>
              <p:nvPicPr>
                <p:cNvPr id="212025" name="Freihand 212024">
                  <a:extLst>
                    <a:ext uri="{FF2B5EF4-FFF2-40B4-BE49-F238E27FC236}">
                      <a16:creationId xmlns:a16="http://schemas.microsoft.com/office/drawing/2014/main" id="{8B793553-3851-401D-B359-95212CCEA586}"/>
                    </a:ext>
                  </a:extLst>
                </p:cNvPr>
                <p:cNvPicPr/>
                <p:nvPr/>
              </p:nvPicPr>
              <p:blipFill>
                <a:blip r:embed="rId160"/>
                <a:stretch>
                  <a:fillRect/>
                </a:stretch>
              </p:blipFill>
              <p:spPr>
                <a:xfrm>
                  <a:off x="4884821" y="5660312"/>
                  <a:ext cx="1436040" cy="17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1">
            <p14:nvContentPartPr>
              <p14:cNvPr id="212088" name="Freihand 212087">
                <a:extLst>
                  <a:ext uri="{FF2B5EF4-FFF2-40B4-BE49-F238E27FC236}">
                    <a16:creationId xmlns:a16="http://schemas.microsoft.com/office/drawing/2014/main" id="{DE12A183-E9EC-4F9B-9331-4813B7851C6E}"/>
                  </a:ext>
                </a:extLst>
              </p14:cNvPr>
              <p14:cNvContentPartPr/>
              <p14:nvPr/>
            </p14:nvContentPartPr>
            <p14:xfrm>
              <a:off x="293021" y="2430752"/>
              <a:ext cx="4750200" cy="1289880"/>
            </p14:xfrm>
          </p:contentPart>
        </mc:Choice>
        <mc:Fallback xmlns="">
          <p:pic>
            <p:nvPicPr>
              <p:cNvPr id="212088" name="Freihand 212087">
                <a:extLst>
                  <a:ext uri="{FF2B5EF4-FFF2-40B4-BE49-F238E27FC236}">
                    <a16:creationId xmlns:a16="http://schemas.microsoft.com/office/drawing/2014/main" id="{DE12A183-E9EC-4F9B-9331-4813B7851C6E}"/>
                  </a:ext>
                </a:extLst>
              </p:cNvPr>
              <p:cNvPicPr/>
              <p:nvPr/>
            </p:nvPicPr>
            <p:blipFill>
              <a:blip r:embed="rId162"/>
              <a:stretch>
                <a:fillRect/>
              </a:stretch>
            </p:blipFill>
            <p:spPr>
              <a:xfrm>
                <a:off x="288701" y="2426432"/>
                <a:ext cx="4758840" cy="1298520"/>
              </a:xfrm>
              <a:prstGeom prst="rect">
                <a:avLst/>
              </a:prstGeom>
            </p:spPr>
          </p:pic>
        </mc:Fallback>
      </mc:AlternateContent>
      <p:grpSp>
        <p:nvGrpSpPr>
          <p:cNvPr id="212098" name="Gruppieren 212097">
            <a:extLst>
              <a:ext uri="{FF2B5EF4-FFF2-40B4-BE49-F238E27FC236}">
                <a16:creationId xmlns:a16="http://schemas.microsoft.com/office/drawing/2014/main" id="{FB4DBDF6-C2EF-4981-94C4-4FD2ED39A3A5}"/>
              </a:ext>
            </a:extLst>
          </p:cNvPr>
          <p:cNvGrpSpPr/>
          <p:nvPr/>
        </p:nvGrpSpPr>
        <p:grpSpPr>
          <a:xfrm>
            <a:off x="570941" y="1386032"/>
            <a:ext cx="6640200" cy="1992240"/>
            <a:chOff x="570941" y="1386032"/>
            <a:chExt cx="6640200" cy="1992240"/>
          </a:xfrm>
        </p:grpSpPr>
        <mc:AlternateContent xmlns:mc="http://schemas.openxmlformats.org/markup-compatibility/2006" xmlns:p14="http://schemas.microsoft.com/office/powerpoint/2010/main">
          <mc:Choice Requires="p14">
            <p:contentPart p14:bwMode="auto" r:id="rId163">
              <p14:nvContentPartPr>
                <p14:cNvPr id="3" name="Freihand 2">
                  <a:extLst>
                    <a:ext uri="{FF2B5EF4-FFF2-40B4-BE49-F238E27FC236}">
                      <a16:creationId xmlns:a16="http://schemas.microsoft.com/office/drawing/2014/main" id="{359DE45A-2C60-4809-ADC6-9AC702DA155B}"/>
                    </a:ext>
                  </a:extLst>
                </p14:cNvPr>
                <p14:cNvContentPartPr/>
                <p14:nvPr/>
              </p14:nvContentPartPr>
              <p14:xfrm>
                <a:off x="1436741" y="1737752"/>
                <a:ext cx="35280" cy="343440"/>
              </p14:xfrm>
            </p:contentPart>
          </mc:Choice>
          <mc:Fallback xmlns="">
            <p:pic>
              <p:nvPicPr>
                <p:cNvPr id="3" name="Freihand 2">
                  <a:extLst>
                    <a:ext uri="{FF2B5EF4-FFF2-40B4-BE49-F238E27FC236}">
                      <a16:creationId xmlns:a16="http://schemas.microsoft.com/office/drawing/2014/main" id="{359DE45A-2C60-4809-ADC6-9AC702DA155B}"/>
                    </a:ext>
                  </a:extLst>
                </p:cNvPr>
                <p:cNvPicPr/>
                <p:nvPr/>
              </p:nvPicPr>
              <p:blipFill>
                <a:blip r:embed="rId164"/>
                <a:stretch>
                  <a:fillRect/>
                </a:stretch>
              </p:blipFill>
              <p:spPr>
                <a:xfrm>
                  <a:off x="1432421" y="1733432"/>
                  <a:ext cx="439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 name="Freihand 3">
                  <a:extLst>
                    <a:ext uri="{FF2B5EF4-FFF2-40B4-BE49-F238E27FC236}">
                      <a16:creationId xmlns:a16="http://schemas.microsoft.com/office/drawing/2014/main" id="{6F1B224A-ABE6-47D9-B5F6-DCECE77D6C55}"/>
                    </a:ext>
                  </a:extLst>
                </p14:cNvPr>
                <p14:cNvContentPartPr/>
                <p14:nvPr/>
              </p14:nvContentPartPr>
              <p14:xfrm>
                <a:off x="722501" y="1806512"/>
                <a:ext cx="73800" cy="183240"/>
              </p14:xfrm>
            </p:contentPart>
          </mc:Choice>
          <mc:Fallback xmlns="">
            <p:pic>
              <p:nvPicPr>
                <p:cNvPr id="4" name="Freihand 3">
                  <a:extLst>
                    <a:ext uri="{FF2B5EF4-FFF2-40B4-BE49-F238E27FC236}">
                      <a16:creationId xmlns:a16="http://schemas.microsoft.com/office/drawing/2014/main" id="{6F1B224A-ABE6-47D9-B5F6-DCECE77D6C55}"/>
                    </a:ext>
                  </a:extLst>
                </p:cNvPr>
                <p:cNvPicPr/>
                <p:nvPr/>
              </p:nvPicPr>
              <p:blipFill>
                <a:blip r:embed="rId166"/>
                <a:stretch>
                  <a:fillRect/>
                </a:stretch>
              </p:blipFill>
              <p:spPr>
                <a:xfrm>
                  <a:off x="718181" y="1802192"/>
                  <a:ext cx="824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 name="Freihand 4">
                  <a:extLst>
                    <a:ext uri="{FF2B5EF4-FFF2-40B4-BE49-F238E27FC236}">
                      <a16:creationId xmlns:a16="http://schemas.microsoft.com/office/drawing/2014/main" id="{8C339E9D-D9D7-470D-A173-5C3137B09F1F}"/>
                    </a:ext>
                  </a:extLst>
                </p14:cNvPr>
                <p14:cNvContentPartPr/>
                <p14:nvPr/>
              </p14:nvContentPartPr>
              <p14:xfrm>
                <a:off x="798821" y="1825952"/>
                <a:ext cx="35640" cy="185760"/>
              </p14:xfrm>
            </p:contentPart>
          </mc:Choice>
          <mc:Fallback xmlns="">
            <p:pic>
              <p:nvPicPr>
                <p:cNvPr id="5" name="Freihand 4">
                  <a:extLst>
                    <a:ext uri="{FF2B5EF4-FFF2-40B4-BE49-F238E27FC236}">
                      <a16:creationId xmlns:a16="http://schemas.microsoft.com/office/drawing/2014/main" id="{8C339E9D-D9D7-470D-A173-5C3137B09F1F}"/>
                    </a:ext>
                  </a:extLst>
                </p:cNvPr>
                <p:cNvPicPr/>
                <p:nvPr/>
              </p:nvPicPr>
              <p:blipFill>
                <a:blip r:embed="rId168"/>
                <a:stretch>
                  <a:fillRect/>
                </a:stretch>
              </p:blipFill>
              <p:spPr>
                <a:xfrm>
                  <a:off x="794501" y="1821632"/>
                  <a:ext cx="44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 name="Freihand 5">
                  <a:extLst>
                    <a:ext uri="{FF2B5EF4-FFF2-40B4-BE49-F238E27FC236}">
                      <a16:creationId xmlns:a16="http://schemas.microsoft.com/office/drawing/2014/main" id="{BD07FC58-D67C-460E-AC97-091136C2A695}"/>
                    </a:ext>
                  </a:extLst>
                </p14:cNvPr>
                <p14:cNvContentPartPr/>
                <p14:nvPr/>
              </p14:nvContentPartPr>
              <p14:xfrm>
                <a:off x="685781" y="1940792"/>
                <a:ext cx="214920" cy="59040"/>
              </p14:xfrm>
            </p:contentPart>
          </mc:Choice>
          <mc:Fallback xmlns="">
            <p:pic>
              <p:nvPicPr>
                <p:cNvPr id="6" name="Freihand 5">
                  <a:extLst>
                    <a:ext uri="{FF2B5EF4-FFF2-40B4-BE49-F238E27FC236}">
                      <a16:creationId xmlns:a16="http://schemas.microsoft.com/office/drawing/2014/main" id="{BD07FC58-D67C-460E-AC97-091136C2A695}"/>
                    </a:ext>
                  </a:extLst>
                </p:cNvPr>
                <p:cNvPicPr/>
                <p:nvPr/>
              </p:nvPicPr>
              <p:blipFill>
                <a:blip r:embed="rId170"/>
                <a:stretch>
                  <a:fillRect/>
                </a:stretch>
              </p:blipFill>
              <p:spPr>
                <a:xfrm>
                  <a:off x="681461" y="1936472"/>
                  <a:ext cx="223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 name="Freihand 6">
                  <a:extLst>
                    <a:ext uri="{FF2B5EF4-FFF2-40B4-BE49-F238E27FC236}">
                      <a16:creationId xmlns:a16="http://schemas.microsoft.com/office/drawing/2014/main" id="{4724FE9E-09A3-4F06-AAA3-1B81C793D3C7}"/>
                    </a:ext>
                  </a:extLst>
                </p14:cNvPr>
                <p14:cNvContentPartPr/>
                <p14:nvPr/>
              </p14:nvContentPartPr>
              <p14:xfrm>
                <a:off x="947861" y="1771232"/>
                <a:ext cx="97920" cy="158760"/>
              </p14:xfrm>
            </p:contentPart>
          </mc:Choice>
          <mc:Fallback xmlns="">
            <p:pic>
              <p:nvPicPr>
                <p:cNvPr id="7" name="Freihand 6">
                  <a:extLst>
                    <a:ext uri="{FF2B5EF4-FFF2-40B4-BE49-F238E27FC236}">
                      <a16:creationId xmlns:a16="http://schemas.microsoft.com/office/drawing/2014/main" id="{4724FE9E-09A3-4F06-AAA3-1B81C793D3C7}"/>
                    </a:ext>
                  </a:extLst>
                </p:cNvPr>
                <p:cNvPicPr/>
                <p:nvPr/>
              </p:nvPicPr>
              <p:blipFill>
                <a:blip r:embed="rId172"/>
                <a:stretch>
                  <a:fillRect/>
                </a:stretch>
              </p:blipFill>
              <p:spPr>
                <a:xfrm>
                  <a:off x="943541" y="1766912"/>
                  <a:ext cx="106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 name="Freihand 7">
                  <a:extLst>
                    <a:ext uri="{FF2B5EF4-FFF2-40B4-BE49-F238E27FC236}">
                      <a16:creationId xmlns:a16="http://schemas.microsoft.com/office/drawing/2014/main" id="{C924A5DC-FE9E-4075-AA0A-7622402D1AA1}"/>
                    </a:ext>
                  </a:extLst>
                </p14:cNvPr>
                <p14:cNvContentPartPr/>
                <p14:nvPr/>
              </p14:nvContentPartPr>
              <p14:xfrm>
                <a:off x="1122101" y="1748192"/>
                <a:ext cx="46080" cy="140040"/>
              </p14:xfrm>
            </p:contentPart>
          </mc:Choice>
          <mc:Fallback xmlns="">
            <p:pic>
              <p:nvPicPr>
                <p:cNvPr id="8" name="Freihand 7">
                  <a:extLst>
                    <a:ext uri="{FF2B5EF4-FFF2-40B4-BE49-F238E27FC236}">
                      <a16:creationId xmlns:a16="http://schemas.microsoft.com/office/drawing/2014/main" id="{C924A5DC-FE9E-4075-AA0A-7622402D1AA1}"/>
                    </a:ext>
                  </a:extLst>
                </p:cNvPr>
                <p:cNvPicPr/>
                <p:nvPr/>
              </p:nvPicPr>
              <p:blipFill>
                <a:blip r:embed="rId174"/>
                <a:stretch>
                  <a:fillRect/>
                </a:stretch>
              </p:blipFill>
              <p:spPr>
                <a:xfrm>
                  <a:off x="1117781" y="1743872"/>
                  <a:ext cx="54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 name="Freihand 8">
                  <a:extLst>
                    <a:ext uri="{FF2B5EF4-FFF2-40B4-BE49-F238E27FC236}">
                      <a16:creationId xmlns:a16="http://schemas.microsoft.com/office/drawing/2014/main" id="{E2C4FF1E-C4A9-4DC2-A67C-66FD3E77CC0C}"/>
                    </a:ext>
                  </a:extLst>
                </p14:cNvPr>
                <p14:cNvContentPartPr/>
                <p14:nvPr/>
              </p14:nvContentPartPr>
              <p14:xfrm>
                <a:off x="1054421" y="1725872"/>
                <a:ext cx="57960" cy="91080"/>
              </p14:xfrm>
            </p:contentPart>
          </mc:Choice>
          <mc:Fallback xmlns="">
            <p:pic>
              <p:nvPicPr>
                <p:cNvPr id="9" name="Freihand 8">
                  <a:extLst>
                    <a:ext uri="{FF2B5EF4-FFF2-40B4-BE49-F238E27FC236}">
                      <a16:creationId xmlns:a16="http://schemas.microsoft.com/office/drawing/2014/main" id="{E2C4FF1E-C4A9-4DC2-A67C-66FD3E77CC0C}"/>
                    </a:ext>
                  </a:extLst>
                </p:cNvPr>
                <p:cNvPicPr/>
                <p:nvPr/>
              </p:nvPicPr>
              <p:blipFill>
                <a:blip r:embed="rId176"/>
                <a:stretch>
                  <a:fillRect/>
                </a:stretch>
              </p:blipFill>
              <p:spPr>
                <a:xfrm>
                  <a:off x="1050101" y="1721552"/>
                  <a:ext cx="66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 name="Freihand 9">
                  <a:extLst>
                    <a:ext uri="{FF2B5EF4-FFF2-40B4-BE49-F238E27FC236}">
                      <a16:creationId xmlns:a16="http://schemas.microsoft.com/office/drawing/2014/main" id="{1783A122-63EF-4CB2-8AEB-528A74546EFF}"/>
                    </a:ext>
                  </a:extLst>
                </p14:cNvPr>
                <p14:cNvContentPartPr/>
                <p14:nvPr/>
              </p14:nvContentPartPr>
              <p14:xfrm>
                <a:off x="1187981" y="1726592"/>
                <a:ext cx="178200" cy="163080"/>
              </p14:xfrm>
            </p:contentPart>
          </mc:Choice>
          <mc:Fallback xmlns="">
            <p:pic>
              <p:nvPicPr>
                <p:cNvPr id="10" name="Freihand 9">
                  <a:extLst>
                    <a:ext uri="{FF2B5EF4-FFF2-40B4-BE49-F238E27FC236}">
                      <a16:creationId xmlns:a16="http://schemas.microsoft.com/office/drawing/2014/main" id="{1783A122-63EF-4CB2-8AEB-528A74546EFF}"/>
                    </a:ext>
                  </a:extLst>
                </p:cNvPr>
                <p:cNvPicPr/>
                <p:nvPr/>
              </p:nvPicPr>
              <p:blipFill>
                <a:blip r:embed="rId178"/>
                <a:stretch>
                  <a:fillRect/>
                </a:stretch>
              </p:blipFill>
              <p:spPr>
                <a:xfrm>
                  <a:off x="1183661" y="1722272"/>
                  <a:ext cx="186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 name="Freihand 10">
                  <a:extLst>
                    <a:ext uri="{FF2B5EF4-FFF2-40B4-BE49-F238E27FC236}">
                      <a16:creationId xmlns:a16="http://schemas.microsoft.com/office/drawing/2014/main" id="{3AEFD139-25F1-4325-8807-0E14B96E36CC}"/>
                    </a:ext>
                  </a:extLst>
                </p14:cNvPr>
                <p14:cNvContentPartPr/>
                <p14:nvPr/>
              </p14:nvContentPartPr>
              <p14:xfrm>
                <a:off x="1409381" y="1623992"/>
                <a:ext cx="46080" cy="113040"/>
              </p14:xfrm>
            </p:contentPart>
          </mc:Choice>
          <mc:Fallback xmlns="">
            <p:pic>
              <p:nvPicPr>
                <p:cNvPr id="11" name="Freihand 10">
                  <a:extLst>
                    <a:ext uri="{FF2B5EF4-FFF2-40B4-BE49-F238E27FC236}">
                      <a16:creationId xmlns:a16="http://schemas.microsoft.com/office/drawing/2014/main" id="{3AEFD139-25F1-4325-8807-0E14B96E36CC}"/>
                    </a:ext>
                  </a:extLst>
                </p:cNvPr>
                <p:cNvPicPr/>
                <p:nvPr/>
              </p:nvPicPr>
              <p:blipFill>
                <a:blip r:embed="rId180"/>
                <a:stretch>
                  <a:fillRect/>
                </a:stretch>
              </p:blipFill>
              <p:spPr>
                <a:xfrm>
                  <a:off x="1405061" y="1619672"/>
                  <a:ext cx="54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 name="Freihand 11">
                  <a:extLst>
                    <a:ext uri="{FF2B5EF4-FFF2-40B4-BE49-F238E27FC236}">
                      <a16:creationId xmlns:a16="http://schemas.microsoft.com/office/drawing/2014/main" id="{496397D1-7D17-4C33-9C04-AB133971A3E1}"/>
                    </a:ext>
                  </a:extLst>
                </p14:cNvPr>
                <p14:cNvContentPartPr/>
                <p14:nvPr/>
              </p14:nvContentPartPr>
              <p14:xfrm>
                <a:off x="1371941" y="1593752"/>
                <a:ext cx="380520" cy="126720"/>
              </p14:xfrm>
            </p:contentPart>
          </mc:Choice>
          <mc:Fallback xmlns="">
            <p:pic>
              <p:nvPicPr>
                <p:cNvPr id="12" name="Freihand 11">
                  <a:extLst>
                    <a:ext uri="{FF2B5EF4-FFF2-40B4-BE49-F238E27FC236}">
                      <a16:creationId xmlns:a16="http://schemas.microsoft.com/office/drawing/2014/main" id="{496397D1-7D17-4C33-9C04-AB133971A3E1}"/>
                    </a:ext>
                  </a:extLst>
                </p:cNvPr>
                <p:cNvPicPr/>
                <p:nvPr/>
              </p:nvPicPr>
              <p:blipFill>
                <a:blip r:embed="rId182"/>
                <a:stretch>
                  <a:fillRect/>
                </a:stretch>
              </p:blipFill>
              <p:spPr>
                <a:xfrm>
                  <a:off x="1367621" y="1589432"/>
                  <a:ext cx="389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 name="Freihand 12">
                  <a:extLst>
                    <a:ext uri="{FF2B5EF4-FFF2-40B4-BE49-F238E27FC236}">
                      <a16:creationId xmlns:a16="http://schemas.microsoft.com/office/drawing/2014/main" id="{5E97F60E-A84C-406D-8077-43B6B197CCC0}"/>
                    </a:ext>
                  </a:extLst>
                </p14:cNvPr>
                <p14:cNvContentPartPr/>
                <p14:nvPr/>
              </p14:nvContentPartPr>
              <p14:xfrm>
                <a:off x="1790981" y="1492952"/>
                <a:ext cx="96120" cy="52560"/>
              </p14:xfrm>
            </p:contentPart>
          </mc:Choice>
          <mc:Fallback xmlns="">
            <p:pic>
              <p:nvPicPr>
                <p:cNvPr id="13" name="Freihand 12">
                  <a:extLst>
                    <a:ext uri="{FF2B5EF4-FFF2-40B4-BE49-F238E27FC236}">
                      <a16:creationId xmlns:a16="http://schemas.microsoft.com/office/drawing/2014/main" id="{5E97F60E-A84C-406D-8077-43B6B197CCC0}"/>
                    </a:ext>
                  </a:extLst>
                </p:cNvPr>
                <p:cNvPicPr/>
                <p:nvPr/>
              </p:nvPicPr>
              <p:blipFill>
                <a:blip r:embed="rId184"/>
                <a:stretch>
                  <a:fillRect/>
                </a:stretch>
              </p:blipFill>
              <p:spPr>
                <a:xfrm>
                  <a:off x="1786661" y="1488632"/>
                  <a:ext cx="104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6" name="Freihand 35">
                  <a:extLst>
                    <a:ext uri="{FF2B5EF4-FFF2-40B4-BE49-F238E27FC236}">
                      <a16:creationId xmlns:a16="http://schemas.microsoft.com/office/drawing/2014/main" id="{66578ADD-54E3-4378-93A8-56543DD04B56}"/>
                    </a:ext>
                  </a:extLst>
                </p14:cNvPr>
                <p14:cNvContentPartPr/>
                <p14:nvPr/>
              </p14:nvContentPartPr>
              <p14:xfrm>
                <a:off x="1410821" y="2319152"/>
                <a:ext cx="647640" cy="410760"/>
              </p14:xfrm>
            </p:contentPart>
          </mc:Choice>
          <mc:Fallback xmlns="">
            <p:pic>
              <p:nvPicPr>
                <p:cNvPr id="36" name="Freihand 35">
                  <a:extLst>
                    <a:ext uri="{FF2B5EF4-FFF2-40B4-BE49-F238E27FC236}">
                      <a16:creationId xmlns:a16="http://schemas.microsoft.com/office/drawing/2014/main" id="{66578ADD-54E3-4378-93A8-56543DD04B56}"/>
                    </a:ext>
                  </a:extLst>
                </p:cNvPr>
                <p:cNvPicPr/>
                <p:nvPr/>
              </p:nvPicPr>
              <p:blipFill>
                <a:blip r:embed="rId186"/>
                <a:stretch>
                  <a:fillRect/>
                </a:stretch>
              </p:blipFill>
              <p:spPr>
                <a:xfrm>
                  <a:off x="1406501" y="2314832"/>
                  <a:ext cx="65628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7" name="Freihand 36">
                  <a:extLst>
                    <a:ext uri="{FF2B5EF4-FFF2-40B4-BE49-F238E27FC236}">
                      <a16:creationId xmlns:a16="http://schemas.microsoft.com/office/drawing/2014/main" id="{3DE27140-0585-4F44-B4FF-E827F9F44901}"/>
                    </a:ext>
                  </a:extLst>
                </p14:cNvPr>
                <p14:cNvContentPartPr/>
                <p14:nvPr/>
              </p14:nvContentPartPr>
              <p14:xfrm>
                <a:off x="1673621" y="2223392"/>
                <a:ext cx="162360" cy="160920"/>
              </p14:xfrm>
            </p:contentPart>
          </mc:Choice>
          <mc:Fallback xmlns="">
            <p:pic>
              <p:nvPicPr>
                <p:cNvPr id="37" name="Freihand 36">
                  <a:extLst>
                    <a:ext uri="{FF2B5EF4-FFF2-40B4-BE49-F238E27FC236}">
                      <a16:creationId xmlns:a16="http://schemas.microsoft.com/office/drawing/2014/main" id="{3DE27140-0585-4F44-B4FF-E827F9F44901}"/>
                    </a:ext>
                  </a:extLst>
                </p:cNvPr>
                <p:cNvPicPr/>
                <p:nvPr/>
              </p:nvPicPr>
              <p:blipFill>
                <a:blip r:embed="rId188"/>
                <a:stretch>
                  <a:fillRect/>
                </a:stretch>
              </p:blipFill>
              <p:spPr>
                <a:xfrm>
                  <a:off x="1669301" y="2219072"/>
                  <a:ext cx="171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 name="Freihand 37">
                  <a:extLst>
                    <a:ext uri="{FF2B5EF4-FFF2-40B4-BE49-F238E27FC236}">
                      <a16:creationId xmlns:a16="http://schemas.microsoft.com/office/drawing/2014/main" id="{FF947097-3F63-4DEB-88D9-EB4DA2951B66}"/>
                    </a:ext>
                  </a:extLst>
                </p14:cNvPr>
                <p14:cNvContentPartPr/>
                <p14:nvPr/>
              </p14:nvContentPartPr>
              <p14:xfrm>
                <a:off x="1870181" y="2303312"/>
                <a:ext cx="211680" cy="104040"/>
              </p14:xfrm>
            </p:contentPart>
          </mc:Choice>
          <mc:Fallback xmlns="">
            <p:pic>
              <p:nvPicPr>
                <p:cNvPr id="38" name="Freihand 37">
                  <a:extLst>
                    <a:ext uri="{FF2B5EF4-FFF2-40B4-BE49-F238E27FC236}">
                      <a16:creationId xmlns:a16="http://schemas.microsoft.com/office/drawing/2014/main" id="{FF947097-3F63-4DEB-88D9-EB4DA2951B66}"/>
                    </a:ext>
                  </a:extLst>
                </p:cNvPr>
                <p:cNvPicPr/>
                <p:nvPr/>
              </p:nvPicPr>
              <p:blipFill>
                <a:blip r:embed="rId190"/>
                <a:stretch>
                  <a:fillRect/>
                </a:stretch>
              </p:blipFill>
              <p:spPr>
                <a:xfrm>
                  <a:off x="1865861" y="2298992"/>
                  <a:ext cx="220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9" name="Freihand 38">
                  <a:extLst>
                    <a:ext uri="{FF2B5EF4-FFF2-40B4-BE49-F238E27FC236}">
                      <a16:creationId xmlns:a16="http://schemas.microsoft.com/office/drawing/2014/main" id="{141916D3-C92E-4290-A2A0-14F208CFA13D}"/>
                    </a:ext>
                  </a:extLst>
                </p14:cNvPr>
                <p14:cNvContentPartPr/>
                <p14:nvPr/>
              </p14:nvContentPartPr>
              <p14:xfrm>
                <a:off x="2098061" y="2278832"/>
                <a:ext cx="87480" cy="98640"/>
              </p14:xfrm>
            </p:contentPart>
          </mc:Choice>
          <mc:Fallback xmlns="">
            <p:pic>
              <p:nvPicPr>
                <p:cNvPr id="39" name="Freihand 38">
                  <a:extLst>
                    <a:ext uri="{FF2B5EF4-FFF2-40B4-BE49-F238E27FC236}">
                      <a16:creationId xmlns:a16="http://schemas.microsoft.com/office/drawing/2014/main" id="{141916D3-C92E-4290-A2A0-14F208CFA13D}"/>
                    </a:ext>
                  </a:extLst>
                </p:cNvPr>
                <p:cNvPicPr/>
                <p:nvPr/>
              </p:nvPicPr>
              <p:blipFill>
                <a:blip r:embed="rId192"/>
                <a:stretch>
                  <a:fillRect/>
                </a:stretch>
              </p:blipFill>
              <p:spPr>
                <a:xfrm>
                  <a:off x="2093741" y="2274512"/>
                  <a:ext cx="96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2002" name="Freihand 212001">
                  <a:extLst>
                    <a:ext uri="{FF2B5EF4-FFF2-40B4-BE49-F238E27FC236}">
                      <a16:creationId xmlns:a16="http://schemas.microsoft.com/office/drawing/2014/main" id="{9BB2993A-1F7C-47B1-B09F-BCE57F2501B3}"/>
                    </a:ext>
                  </a:extLst>
                </p14:cNvPr>
                <p14:cNvContentPartPr/>
                <p14:nvPr/>
              </p14:nvContentPartPr>
              <p14:xfrm>
                <a:off x="2155661" y="1628312"/>
                <a:ext cx="583560" cy="827640"/>
              </p14:xfrm>
            </p:contentPart>
          </mc:Choice>
          <mc:Fallback xmlns="">
            <p:pic>
              <p:nvPicPr>
                <p:cNvPr id="212002" name="Freihand 212001">
                  <a:extLst>
                    <a:ext uri="{FF2B5EF4-FFF2-40B4-BE49-F238E27FC236}">
                      <a16:creationId xmlns:a16="http://schemas.microsoft.com/office/drawing/2014/main" id="{9BB2993A-1F7C-47B1-B09F-BCE57F2501B3}"/>
                    </a:ext>
                  </a:extLst>
                </p:cNvPr>
                <p:cNvPicPr/>
                <p:nvPr/>
              </p:nvPicPr>
              <p:blipFill>
                <a:blip r:embed="rId194"/>
                <a:stretch>
                  <a:fillRect/>
                </a:stretch>
              </p:blipFill>
              <p:spPr>
                <a:xfrm>
                  <a:off x="2151341" y="1623992"/>
                  <a:ext cx="592200" cy="836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2003" name="Freihand 212002">
                  <a:extLst>
                    <a:ext uri="{FF2B5EF4-FFF2-40B4-BE49-F238E27FC236}">
                      <a16:creationId xmlns:a16="http://schemas.microsoft.com/office/drawing/2014/main" id="{C7ACBBD5-2726-46EC-8EB8-2C8916B86F5E}"/>
                    </a:ext>
                  </a:extLst>
                </p14:cNvPr>
                <p14:cNvContentPartPr/>
                <p14:nvPr/>
              </p14:nvContentPartPr>
              <p14:xfrm>
                <a:off x="2048021" y="2336432"/>
                <a:ext cx="304560" cy="281520"/>
              </p14:xfrm>
            </p:contentPart>
          </mc:Choice>
          <mc:Fallback xmlns="">
            <p:pic>
              <p:nvPicPr>
                <p:cNvPr id="212003" name="Freihand 212002">
                  <a:extLst>
                    <a:ext uri="{FF2B5EF4-FFF2-40B4-BE49-F238E27FC236}">
                      <a16:creationId xmlns:a16="http://schemas.microsoft.com/office/drawing/2014/main" id="{C7ACBBD5-2726-46EC-8EB8-2C8916B86F5E}"/>
                    </a:ext>
                  </a:extLst>
                </p:cNvPr>
                <p:cNvPicPr/>
                <p:nvPr/>
              </p:nvPicPr>
              <p:blipFill>
                <a:blip r:embed="rId196"/>
                <a:stretch>
                  <a:fillRect/>
                </a:stretch>
              </p:blipFill>
              <p:spPr>
                <a:xfrm>
                  <a:off x="2043701" y="2332112"/>
                  <a:ext cx="3132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2005" name="Freihand 212004">
                  <a:extLst>
                    <a:ext uri="{FF2B5EF4-FFF2-40B4-BE49-F238E27FC236}">
                      <a16:creationId xmlns:a16="http://schemas.microsoft.com/office/drawing/2014/main" id="{540FE938-E94D-47C5-88AB-EF5A74D6E824}"/>
                    </a:ext>
                  </a:extLst>
                </p14:cNvPr>
                <p14:cNvContentPartPr/>
                <p14:nvPr/>
              </p14:nvContentPartPr>
              <p14:xfrm>
                <a:off x="2856941" y="1386032"/>
                <a:ext cx="360" cy="360"/>
              </p14:xfrm>
            </p:contentPart>
          </mc:Choice>
          <mc:Fallback xmlns="">
            <p:pic>
              <p:nvPicPr>
                <p:cNvPr id="212005" name="Freihand 212004">
                  <a:extLst>
                    <a:ext uri="{FF2B5EF4-FFF2-40B4-BE49-F238E27FC236}">
                      <a16:creationId xmlns:a16="http://schemas.microsoft.com/office/drawing/2014/main" id="{540FE938-E94D-47C5-88AB-EF5A74D6E824}"/>
                    </a:ext>
                  </a:extLst>
                </p:cNvPr>
                <p:cNvPicPr/>
                <p:nvPr/>
              </p:nvPicPr>
              <p:blipFill>
                <a:blip r:embed="rId81"/>
                <a:stretch>
                  <a:fillRect/>
                </a:stretch>
              </p:blipFill>
              <p:spPr>
                <a:xfrm>
                  <a:off x="2852621" y="1381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1" name="Freihand 40">
                  <a:extLst>
                    <a:ext uri="{FF2B5EF4-FFF2-40B4-BE49-F238E27FC236}">
                      <a16:creationId xmlns:a16="http://schemas.microsoft.com/office/drawing/2014/main" id="{7B530481-97E9-4529-BD85-3513CA54A763}"/>
                    </a:ext>
                  </a:extLst>
                </p14:cNvPr>
                <p14:cNvContentPartPr/>
                <p14:nvPr/>
              </p14:nvContentPartPr>
              <p14:xfrm>
                <a:off x="1431701" y="2727752"/>
                <a:ext cx="749520" cy="580320"/>
              </p14:xfrm>
            </p:contentPart>
          </mc:Choice>
          <mc:Fallback xmlns="">
            <p:pic>
              <p:nvPicPr>
                <p:cNvPr id="41" name="Freihand 40">
                  <a:extLst>
                    <a:ext uri="{FF2B5EF4-FFF2-40B4-BE49-F238E27FC236}">
                      <a16:creationId xmlns:a16="http://schemas.microsoft.com/office/drawing/2014/main" id="{7B530481-97E9-4529-BD85-3513CA54A763}"/>
                    </a:ext>
                  </a:extLst>
                </p:cNvPr>
                <p:cNvPicPr/>
                <p:nvPr/>
              </p:nvPicPr>
              <p:blipFill>
                <a:blip r:embed="rId199"/>
                <a:stretch>
                  <a:fillRect/>
                </a:stretch>
              </p:blipFill>
              <p:spPr>
                <a:xfrm>
                  <a:off x="1427381" y="2723432"/>
                  <a:ext cx="75816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2" name="Freihand 41">
                  <a:extLst>
                    <a:ext uri="{FF2B5EF4-FFF2-40B4-BE49-F238E27FC236}">
                      <a16:creationId xmlns:a16="http://schemas.microsoft.com/office/drawing/2014/main" id="{5F09BACD-C988-469C-8E28-25C897431132}"/>
                    </a:ext>
                  </a:extLst>
                </p14:cNvPr>
                <p14:cNvContentPartPr/>
                <p14:nvPr/>
              </p14:nvContentPartPr>
              <p14:xfrm>
                <a:off x="1821221" y="2776712"/>
                <a:ext cx="173160" cy="208440"/>
              </p14:xfrm>
            </p:contentPart>
          </mc:Choice>
          <mc:Fallback xmlns="">
            <p:pic>
              <p:nvPicPr>
                <p:cNvPr id="42" name="Freihand 41">
                  <a:extLst>
                    <a:ext uri="{FF2B5EF4-FFF2-40B4-BE49-F238E27FC236}">
                      <a16:creationId xmlns:a16="http://schemas.microsoft.com/office/drawing/2014/main" id="{5F09BACD-C988-469C-8E28-25C897431132}"/>
                    </a:ext>
                  </a:extLst>
                </p:cNvPr>
                <p:cNvPicPr/>
                <p:nvPr/>
              </p:nvPicPr>
              <p:blipFill>
                <a:blip r:embed="rId201"/>
                <a:stretch>
                  <a:fillRect/>
                </a:stretch>
              </p:blipFill>
              <p:spPr>
                <a:xfrm>
                  <a:off x="1816901" y="2772392"/>
                  <a:ext cx="181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3" name="Freihand 42">
                  <a:extLst>
                    <a:ext uri="{FF2B5EF4-FFF2-40B4-BE49-F238E27FC236}">
                      <a16:creationId xmlns:a16="http://schemas.microsoft.com/office/drawing/2014/main" id="{E5FBC83B-9F98-46CE-991E-5D3A29269BD7}"/>
                    </a:ext>
                  </a:extLst>
                </p14:cNvPr>
                <p14:cNvContentPartPr/>
                <p14:nvPr/>
              </p14:nvContentPartPr>
              <p14:xfrm>
                <a:off x="2025701" y="2902352"/>
                <a:ext cx="200520" cy="81360"/>
              </p14:xfrm>
            </p:contentPart>
          </mc:Choice>
          <mc:Fallback xmlns="">
            <p:pic>
              <p:nvPicPr>
                <p:cNvPr id="43" name="Freihand 42">
                  <a:extLst>
                    <a:ext uri="{FF2B5EF4-FFF2-40B4-BE49-F238E27FC236}">
                      <a16:creationId xmlns:a16="http://schemas.microsoft.com/office/drawing/2014/main" id="{E5FBC83B-9F98-46CE-991E-5D3A29269BD7}"/>
                    </a:ext>
                  </a:extLst>
                </p:cNvPr>
                <p:cNvPicPr/>
                <p:nvPr/>
              </p:nvPicPr>
              <p:blipFill>
                <a:blip r:embed="rId203"/>
                <a:stretch>
                  <a:fillRect/>
                </a:stretch>
              </p:blipFill>
              <p:spPr>
                <a:xfrm>
                  <a:off x="2021381" y="2898032"/>
                  <a:ext cx="209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4" name="Freihand 43">
                  <a:extLst>
                    <a:ext uri="{FF2B5EF4-FFF2-40B4-BE49-F238E27FC236}">
                      <a16:creationId xmlns:a16="http://schemas.microsoft.com/office/drawing/2014/main" id="{CFE356D0-6A63-46BE-BBCC-9F420B35A7C2}"/>
                    </a:ext>
                  </a:extLst>
                </p14:cNvPr>
                <p14:cNvContentPartPr/>
                <p14:nvPr/>
              </p14:nvContentPartPr>
              <p14:xfrm>
                <a:off x="2244941" y="2879312"/>
                <a:ext cx="83160" cy="113040"/>
              </p14:xfrm>
            </p:contentPart>
          </mc:Choice>
          <mc:Fallback xmlns="">
            <p:pic>
              <p:nvPicPr>
                <p:cNvPr id="44" name="Freihand 43">
                  <a:extLst>
                    <a:ext uri="{FF2B5EF4-FFF2-40B4-BE49-F238E27FC236}">
                      <a16:creationId xmlns:a16="http://schemas.microsoft.com/office/drawing/2014/main" id="{CFE356D0-6A63-46BE-BBCC-9F420B35A7C2}"/>
                    </a:ext>
                  </a:extLst>
                </p:cNvPr>
                <p:cNvPicPr/>
                <p:nvPr/>
              </p:nvPicPr>
              <p:blipFill>
                <a:blip r:embed="rId205"/>
                <a:stretch>
                  <a:fillRect/>
                </a:stretch>
              </p:blipFill>
              <p:spPr>
                <a:xfrm>
                  <a:off x="2240621" y="2874992"/>
                  <a:ext cx="91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2027" name="Freihand 212026">
                  <a:extLst>
                    <a:ext uri="{FF2B5EF4-FFF2-40B4-BE49-F238E27FC236}">
                      <a16:creationId xmlns:a16="http://schemas.microsoft.com/office/drawing/2014/main" id="{A07926D5-67EA-45FD-8EC1-C776C1F8BF02}"/>
                    </a:ext>
                  </a:extLst>
                </p14:cNvPr>
                <p14:cNvContentPartPr/>
                <p14:nvPr/>
              </p14:nvContentPartPr>
              <p14:xfrm>
                <a:off x="1405421" y="2704352"/>
                <a:ext cx="730800" cy="565200"/>
              </p14:xfrm>
            </p:contentPart>
          </mc:Choice>
          <mc:Fallback xmlns="">
            <p:pic>
              <p:nvPicPr>
                <p:cNvPr id="212027" name="Freihand 212026">
                  <a:extLst>
                    <a:ext uri="{FF2B5EF4-FFF2-40B4-BE49-F238E27FC236}">
                      <a16:creationId xmlns:a16="http://schemas.microsoft.com/office/drawing/2014/main" id="{A07926D5-67EA-45FD-8EC1-C776C1F8BF02}"/>
                    </a:ext>
                  </a:extLst>
                </p:cNvPr>
                <p:cNvPicPr/>
                <p:nvPr/>
              </p:nvPicPr>
              <p:blipFill>
                <a:blip r:embed="rId207"/>
                <a:stretch>
                  <a:fillRect/>
                </a:stretch>
              </p:blipFill>
              <p:spPr>
                <a:xfrm>
                  <a:off x="1401101" y="2700032"/>
                  <a:ext cx="73944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2028" name="Freihand 212027">
                  <a:extLst>
                    <a:ext uri="{FF2B5EF4-FFF2-40B4-BE49-F238E27FC236}">
                      <a16:creationId xmlns:a16="http://schemas.microsoft.com/office/drawing/2014/main" id="{0EEA948B-3738-4CE7-9DAD-83F5194FEB03}"/>
                    </a:ext>
                  </a:extLst>
                </p14:cNvPr>
                <p14:cNvContentPartPr/>
                <p14:nvPr/>
              </p14:nvContentPartPr>
              <p14:xfrm>
                <a:off x="767501" y="2922512"/>
                <a:ext cx="115920" cy="207720"/>
              </p14:xfrm>
            </p:contentPart>
          </mc:Choice>
          <mc:Fallback xmlns="">
            <p:pic>
              <p:nvPicPr>
                <p:cNvPr id="212028" name="Freihand 212027">
                  <a:extLst>
                    <a:ext uri="{FF2B5EF4-FFF2-40B4-BE49-F238E27FC236}">
                      <a16:creationId xmlns:a16="http://schemas.microsoft.com/office/drawing/2014/main" id="{0EEA948B-3738-4CE7-9DAD-83F5194FEB03}"/>
                    </a:ext>
                  </a:extLst>
                </p:cNvPr>
                <p:cNvPicPr/>
                <p:nvPr/>
              </p:nvPicPr>
              <p:blipFill>
                <a:blip r:embed="rId209"/>
                <a:stretch>
                  <a:fillRect/>
                </a:stretch>
              </p:blipFill>
              <p:spPr>
                <a:xfrm>
                  <a:off x="763181" y="2918192"/>
                  <a:ext cx="124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2029" name="Freihand 212028">
                  <a:extLst>
                    <a:ext uri="{FF2B5EF4-FFF2-40B4-BE49-F238E27FC236}">
                      <a16:creationId xmlns:a16="http://schemas.microsoft.com/office/drawing/2014/main" id="{793B1B64-4A54-4ECC-B425-07FA1C570BB5}"/>
                    </a:ext>
                  </a:extLst>
                </p14:cNvPr>
                <p14:cNvContentPartPr/>
                <p14:nvPr/>
              </p14:nvContentPartPr>
              <p14:xfrm>
                <a:off x="746621" y="2928272"/>
                <a:ext cx="176400" cy="234360"/>
              </p14:xfrm>
            </p:contentPart>
          </mc:Choice>
          <mc:Fallback xmlns="">
            <p:pic>
              <p:nvPicPr>
                <p:cNvPr id="212029" name="Freihand 212028">
                  <a:extLst>
                    <a:ext uri="{FF2B5EF4-FFF2-40B4-BE49-F238E27FC236}">
                      <a16:creationId xmlns:a16="http://schemas.microsoft.com/office/drawing/2014/main" id="{793B1B64-4A54-4ECC-B425-07FA1C570BB5}"/>
                    </a:ext>
                  </a:extLst>
                </p:cNvPr>
                <p:cNvPicPr/>
                <p:nvPr/>
              </p:nvPicPr>
              <p:blipFill>
                <a:blip r:embed="rId211"/>
                <a:stretch>
                  <a:fillRect/>
                </a:stretch>
              </p:blipFill>
              <p:spPr>
                <a:xfrm>
                  <a:off x="742301" y="2923952"/>
                  <a:ext cx="185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2032" name="Freihand 212031">
                  <a:extLst>
                    <a:ext uri="{FF2B5EF4-FFF2-40B4-BE49-F238E27FC236}">
                      <a16:creationId xmlns:a16="http://schemas.microsoft.com/office/drawing/2014/main" id="{97E1962D-4F2E-435C-A8F5-564FBBBACE68}"/>
                    </a:ext>
                  </a:extLst>
                </p14:cNvPr>
                <p14:cNvContentPartPr/>
                <p14:nvPr/>
              </p14:nvContentPartPr>
              <p14:xfrm>
                <a:off x="939941" y="2994152"/>
                <a:ext cx="143640" cy="47160"/>
              </p14:xfrm>
            </p:contentPart>
          </mc:Choice>
          <mc:Fallback xmlns="">
            <p:pic>
              <p:nvPicPr>
                <p:cNvPr id="212032" name="Freihand 212031">
                  <a:extLst>
                    <a:ext uri="{FF2B5EF4-FFF2-40B4-BE49-F238E27FC236}">
                      <a16:creationId xmlns:a16="http://schemas.microsoft.com/office/drawing/2014/main" id="{97E1962D-4F2E-435C-A8F5-564FBBBACE68}"/>
                    </a:ext>
                  </a:extLst>
                </p:cNvPr>
                <p:cNvPicPr/>
                <p:nvPr/>
              </p:nvPicPr>
              <p:blipFill>
                <a:blip r:embed="rId213"/>
                <a:stretch>
                  <a:fillRect/>
                </a:stretch>
              </p:blipFill>
              <p:spPr>
                <a:xfrm>
                  <a:off x="935621" y="2989832"/>
                  <a:ext cx="1522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2033" name="Freihand 212032">
                  <a:extLst>
                    <a:ext uri="{FF2B5EF4-FFF2-40B4-BE49-F238E27FC236}">
                      <a16:creationId xmlns:a16="http://schemas.microsoft.com/office/drawing/2014/main" id="{A722562C-A455-46B3-BCBB-524D4C3A9A3D}"/>
                    </a:ext>
                  </a:extLst>
                </p14:cNvPr>
                <p14:cNvContentPartPr/>
                <p14:nvPr/>
              </p14:nvContentPartPr>
              <p14:xfrm>
                <a:off x="820061" y="3038072"/>
                <a:ext cx="124560" cy="38160"/>
              </p14:xfrm>
            </p:contentPart>
          </mc:Choice>
          <mc:Fallback xmlns="">
            <p:pic>
              <p:nvPicPr>
                <p:cNvPr id="212033" name="Freihand 212032">
                  <a:extLst>
                    <a:ext uri="{FF2B5EF4-FFF2-40B4-BE49-F238E27FC236}">
                      <a16:creationId xmlns:a16="http://schemas.microsoft.com/office/drawing/2014/main" id="{A722562C-A455-46B3-BCBB-524D4C3A9A3D}"/>
                    </a:ext>
                  </a:extLst>
                </p:cNvPr>
                <p:cNvPicPr/>
                <p:nvPr/>
              </p:nvPicPr>
              <p:blipFill>
                <a:blip r:embed="rId215"/>
                <a:stretch>
                  <a:fillRect/>
                </a:stretch>
              </p:blipFill>
              <p:spPr>
                <a:xfrm>
                  <a:off x="815741" y="3033752"/>
                  <a:ext cx="133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2034" name="Freihand 212033">
                  <a:extLst>
                    <a:ext uri="{FF2B5EF4-FFF2-40B4-BE49-F238E27FC236}">
                      <a16:creationId xmlns:a16="http://schemas.microsoft.com/office/drawing/2014/main" id="{0FC4A4FF-E0C5-4ABE-8C9A-449CAE55EAB2}"/>
                    </a:ext>
                  </a:extLst>
                </p14:cNvPr>
                <p14:cNvContentPartPr/>
                <p14:nvPr/>
              </p14:nvContentPartPr>
              <p14:xfrm>
                <a:off x="853901" y="3071912"/>
                <a:ext cx="100080" cy="24480"/>
              </p14:xfrm>
            </p:contentPart>
          </mc:Choice>
          <mc:Fallback xmlns="">
            <p:pic>
              <p:nvPicPr>
                <p:cNvPr id="212034" name="Freihand 212033">
                  <a:extLst>
                    <a:ext uri="{FF2B5EF4-FFF2-40B4-BE49-F238E27FC236}">
                      <a16:creationId xmlns:a16="http://schemas.microsoft.com/office/drawing/2014/main" id="{0FC4A4FF-E0C5-4ABE-8C9A-449CAE55EAB2}"/>
                    </a:ext>
                  </a:extLst>
                </p:cNvPr>
                <p:cNvPicPr/>
                <p:nvPr/>
              </p:nvPicPr>
              <p:blipFill>
                <a:blip r:embed="rId217"/>
                <a:stretch>
                  <a:fillRect/>
                </a:stretch>
              </p:blipFill>
              <p:spPr>
                <a:xfrm>
                  <a:off x="849581" y="3067592"/>
                  <a:ext cx="108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2035" name="Freihand 212034">
                  <a:extLst>
                    <a:ext uri="{FF2B5EF4-FFF2-40B4-BE49-F238E27FC236}">
                      <a16:creationId xmlns:a16="http://schemas.microsoft.com/office/drawing/2014/main" id="{68757222-392E-477D-A34C-0BC13419FC16}"/>
                    </a:ext>
                  </a:extLst>
                </p14:cNvPr>
                <p14:cNvContentPartPr/>
                <p14:nvPr/>
              </p14:nvContentPartPr>
              <p14:xfrm>
                <a:off x="1079621" y="2976152"/>
                <a:ext cx="96840" cy="47520"/>
              </p14:xfrm>
            </p:contentPart>
          </mc:Choice>
          <mc:Fallback xmlns="">
            <p:pic>
              <p:nvPicPr>
                <p:cNvPr id="212035" name="Freihand 212034">
                  <a:extLst>
                    <a:ext uri="{FF2B5EF4-FFF2-40B4-BE49-F238E27FC236}">
                      <a16:creationId xmlns:a16="http://schemas.microsoft.com/office/drawing/2014/main" id="{68757222-392E-477D-A34C-0BC13419FC16}"/>
                    </a:ext>
                  </a:extLst>
                </p:cNvPr>
                <p:cNvPicPr/>
                <p:nvPr/>
              </p:nvPicPr>
              <p:blipFill>
                <a:blip r:embed="rId219"/>
                <a:stretch>
                  <a:fillRect/>
                </a:stretch>
              </p:blipFill>
              <p:spPr>
                <a:xfrm>
                  <a:off x="1075301" y="2971832"/>
                  <a:ext cx="105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12036" name="Freihand 212035">
                  <a:extLst>
                    <a:ext uri="{FF2B5EF4-FFF2-40B4-BE49-F238E27FC236}">
                      <a16:creationId xmlns:a16="http://schemas.microsoft.com/office/drawing/2014/main" id="{0264086C-CC1D-42AC-9393-0753A4937066}"/>
                    </a:ext>
                  </a:extLst>
                </p14:cNvPr>
                <p14:cNvContentPartPr/>
                <p14:nvPr/>
              </p14:nvContentPartPr>
              <p14:xfrm>
                <a:off x="1224341" y="2875352"/>
                <a:ext cx="28440" cy="163800"/>
              </p14:xfrm>
            </p:contentPart>
          </mc:Choice>
          <mc:Fallback xmlns="">
            <p:pic>
              <p:nvPicPr>
                <p:cNvPr id="212036" name="Freihand 212035">
                  <a:extLst>
                    <a:ext uri="{FF2B5EF4-FFF2-40B4-BE49-F238E27FC236}">
                      <a16:creationId xmlns:a16="http://schemas.microsoft.com/office/drawing/2014/main" id="{0264086C-CC1D-42AC-9393-0753A4937066}"/>
                    </a:ext>
                  </a:extLst>
                </p:cNvPr>
                <p:cNvPicPr/>
                <p:nvPr/>
              </p:nvPicPr>
              <p:blipFill>
                <a:blip r:embed="rId221"/>
                <a:stretch>
                  <a:fillRect/>
                </a:stretch>
              </p:blipFill>
              <p:spPr>
                <a:xfrm>
                  <a:off x="1220021" y="2871032"/>
                  <a:ext cx="37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12037" name="Freihand 212036">
                  <a:extLst>
                    <a:ext uri="{FF2B5EF4-FFF2-40B4-BE49-F238E27FC236}">
                      <a16:creationId xmlns:a16="http://schemas.microsoft.com/office/drawing/2014/main" id="{CABF2708-7C3A-4EAA-8DB7-15F987B83EF3}"/>
                    </a:ext>
                  </a:extLst>
                </p14:cNvPr>
                <p14:cNvContentPartPr/>
                <p14:nvPr/>
              </p14:nvContentPartPr>
              <p14:xfrm>
                <a:off x="1152701" y="2851592"/>
                <a:ext cx="57960" cy="90000"/>
              </p14:xfrm>
            </p:contentPart>
          </mc:Choice>
          <mc:Fallback xmlns="">
            <p:pic>
              <p:nvPicPr>
                <p:cNvPr id="212037" name="Freihand 212036">
                  <a:extLst>
                    <a:ext uri="{FF2B5EF4-FFF2-40B4-BE49-F238E27FC236}">
                      <a16:creationId xmlns:a16="http://schemas.microsoft.com/office/drawing/2014/main" id="{CABF2708-7C3A-4EAA-8DB7-15F987B83EF3}"/>
                    </a:ext>
                  </a:extLst>
                </p:cNvPr>
                <p:cNvPicPr/>
                <p:nvPr/>
              </p:nvPicPr>
              <p:blipFill>
                <a:blip r:embed="rId223"/>
                <a:stretch>
                  <a:fillRect/>
                </a:stretch>
              </p:blipFill>
              <p:spPr>
                <a:xfrm>
                  <a:off x="1148381" y="2847272"/>
                  <a:ext cx="66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12038" name="Freihand 212037">
                  <a:extLst>
                    <a:ext uri="{FF2B5EF4-FFF2-40B4-BE49-F238E27FC236}">
                      <a16:creationId xmlns:a16="http://schemas.microsoft.com/office/drawing/2014/main" id="{3653E5DB-8F3F-4FE6-AA75-90C395186B7A}"/>
                    </a:ext>
                  </a:extLst>
                </p14:cNvPr>
                <p14:cNvContentPartPr/>
                <p14:nvPr/>
              </p14:nvContentPartPr>
              <p14:xfrm>
                <a:off x="1269341" y="2947712"/>
                <a:ext cx="41760" cy="74880"/>
              </p14:xfrm>
            </p:contentPart>
          </mc:Choice>
          <mc:Fallback xmlns="">
            <p:pic>
              <p:nvPicPr>
                <p:cNvPr id="212038" name="Freihand 212037">
                  <a:extLst>
                    <a:ext uri="{FF2B5EF4-FFF2-40B4-BE49-F238E27FC236}">
                      <a16:creationId xmlns:a16="http://schemas.microsoft.com/office/drawing/2014/main" id="{3653E5DB-8F3F-4FE6-AA75-90C395186B7A}"/>
                    </a:ext>
                  </a:extLst>
                </p:cNvPr>
                <p:cNvPicPr/>
                <p:nvPr/>
              </p:nvPicPr>
              <p:blipFill>
                <a:blip r:embed="rId225"/>
                <a:stretch>
                  <a:fillRect/>
                </a:stretch>
              </p:blipFill>
              <p:spPr>
                <a:xfrm>
                  <a:off x="1265021" y="2943392"/>
                  <a:ext cx="50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12039" name="Freihand 212038">
                  <a:extLst>
                    <a:ext uri="{FF2B5EF4-FFF2-40B4-BE49-F238E27FC236}">
                      <a16:creationId xmlns:a16="http://schemas.microsoft.com/office/drawing/2014/main" id="{2EFB0628-3FDF-478A-97CF-46C7E441DE3C}"/>
                    </a:ext>
                  </a:extLst>
                </p14:cNvPr>
                <p14:cNvContentPartPr/>
                <p14:nvPr/>
              </p14:nvContentPartPr>
              <p14:xfrm>
                <a:off x="1096181" y="2849072"/>
                <a:ext cx="126360" cy="222480"/>
              </p14:xfrm>
            </p:contentPart>
          </mc:Choice>
          <mc:Fallback xmlns="">
            <p:pic>
              <p:nvPicPr>
                <p:cNvPr id="212039" name="Freihand 212038">
                  <a:extLst>
                    <a:ext uri="{FF2B5EF4-FFF2-40B4-BE49-F238E27FC236}">
                      <a16:creationId xmlns:a16="http://schemas.microsoft.com/office/drawing/2014/main" id="{2EFB0628-3FDF-478A-97CF-46C7E441DE3C}"/>
                    </a:ext>
                  </a:extLst>
                </p:cNvPr>
                <p:cNvPicPr/>
                <p:nvPr/>
              </p:nvPicPr>
              <p:blipFill>
                <a:blip r:embed="rId227"/>
                <a:stretch>
                  <a:fillRect/>
                </a:stretch>
              </p:blipFill>
              <p:spPr>
                <a:xfrm>
                  <a:off x="1091861" y="2844752"/>
                  <a:ext cx="1350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12041" name="Freihand 212040">
                  <a:extLst>
                    <a:ext uri="{FF2B5EF4-FFF2-40B4-BE49-F238E27FC236}">
                      <a16:creationId xmlns:a16="http://schemas.microsoft.com/office/drawing/2014/main" id="{3535DA2E-2B83-4B77-A9DB-6F58F3BFBEF7}"/>
                    </a:ext>
                  </a:extLst>
                </p14:cNvPr>
                <p14:cNvContentPartPr/>
                <p14:nvPr/>
              </p14:nvContentPartPr>
              <p14:xfrm>
                <a:off x="1161341" y="3179912"/>
                <a:ext cx="61920" cy="101880"/>
              </p14:xfrm>
            </p:contentPart>
          </mc:Choice>
          <mc:Fallback xmlns="">
            <p:pic>
              <p:nvPicPr>
                <p:cNvPr id="212041" name="Freihand 212040">
                  <a:extLst>
                    <a:ext uri="{FF2B5EF4-FFF2-40B4-BE49-F238E27FC236}">
                      <a16:creationId xmlns:a16="http://schemas.microsoft.com/office/drawing/2014/main" id="{3535DA2E-2B83-4B77-A9DB-6F58F3BFBEF7}"/>
                    </a:ext>
                  </a:extLst>
                </p:cNvPr>
                <p:cNvPicPr/>
                <p:nvPr/>
              </p:nvPicPr>
              <p:blipFill>
                <a:blip r:embed="rId229"/>
                <a:stretch>
                  <a:fillRect/>
                </a:stretch>
              </p:blipFill>
              <p:spPr>
                <a:xfrm>
                  <a:off x="1157021" y="3175592"/>
                  <a:ext cx="70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12042" name="Freihand 212041">
                  <a:extLst>
                    <a:ext uri="{FF2B5EF4-FFF2-40B4-BE49-F238E27FC236}">
                      <a16:creationId xmlns:a16="http://schemas.microsoft.com/office/drawing/2014/main" id="{D4F3D00A-B932-4C8F-BB74-7C9FE490BD5F}"/>
                    </a:ext>
                  </a:extLst>
                </p14:cNvPr>
                <p14:cNvContentPartPr/>
                <p14:nvPr/>
              </p14:nvContentPartPr>
              <p14:xfrm>
                <a:off x="1082861" y="3116192"/>
                <a:ext cx="253800" cy="123840"/>
              </p14:xfrm>
            </p:contentPart>
          </mc:Choice>
          <mc:Fallback xmlns="">
            <p:pic>
              <p:nvPicPr>
                <p:cNvPr id="212042" name="Freihand 212041">
                  <a:extLst>
                    <a:ext uri="{FF2B5EF4-FFF2-40B4-BE49-F238E27FC236}">
                      <a16:creationId xmlns:a16="http://schemas.microsoft.com/office/drawing/2014/main" id="{D4F3D00A-B932-4C8F-BB74-7C9FE490BD5F}"/>
                    </a:ext>
                  </a:extLst>
                </p:cNvPr>
                <p:cNvPicPr/>
                <p:nvPr/>
              </p:nvPicPr>
              <p:blipFill>
                <a:blip r:embed="rId231"/>
                <a:stretch>
                  <a:fillRect/>
                </a:stretch>
              </p:blipFill>
              <p:spPr>
                <a:xfrm>
                  <a:off x="1078541" y="3111872"/>
                  <a:ext cx="262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12043" name="Freihand 212042">
                  <a:extLst>
                    <a:ext uri="{FF2B5EF4-FFF2-40B4-BE49-F238E27FC236}">
                      <a16:creationId xmlns:a16="http://schemas.microsoft.com/office/drawing/2014/main" id="{DAB69497-EE3B-447F-AAA7-11E13BA66579}"/>
                    </a:ext>
                  </a:extLst>
                </p14:cNvPr>
                <p14:cNvContentPartPr/>
                <p14:nvPr/>
              </p14:nvContentPartPr>
              <p14:xfrm>
                <a:off x="1309661" y="3017912"/>
                <a:ext cx="147600" cy="152640"/>
              </p14:xfrm>
            </p:contentPart>
          </mc:Choice>
          <mc:Fallback xmlns="">
            <p:pic>
              <p:nvPicPr>
                <p:cNvPr id="212043" name="Freihand 212042">
                  <a:extLst>
                    <a:ext uri="{FF2B5EF4-FFF2-40B4-BE49-F238E27FC236}">
                      <a16:creationId xmlns:a16="http://schemas.microsoft.com/office/drawing/2014/main" id="{DAB69497-EE3B-447F-AAA7-11E13BA66579}"/>
                    </a:ext>
                  </a:extLst>
                </p:cNvPr>
                <p:cNvPicPr/>
                <p:nvPr/>
              </p:nvPicPr>
              <p:blipFill>
                <a:blip r:embed="rId233"/>
                <a:stretch>
                  <a:fillRect/>
                </a:stretch>
              </p:blipFill>
              <p:spPr>
                <a:xfrm>
                  <a:off x="1305341" y="3013592"/>
                  <a:ext cx="1562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12045" name="Freihand 212044">
                  <a:extLst>
                    <a:ext uri="{FF2B5EF4-FFF2-40B4-BE49-F238E27FC236}">
                      <a16:creationId xmlns:a16="http://schemas.microsoft.com/office/drawing/2014/main" id="{EB908942-93DC-4A7E-AC95-BC3105229515}"/>
                    </a:ext>
                  </a:extLst>
                </p14:cNvPr>
                <p14:cNvContentPartPr/>
                <p14:nvPr/>
              </p14:nvContentPartPr>
              <p14:xfrm>
                <a:off x="1455101" y="2987672"/>
                <a:ext cx="173160" cy="232200"/>
              </p14:xfrm>
            </p:contentPart>
          </mc:Choice>
          <mc:Fallback xmlns="">
            <p:pic>
              <p:nvPicPr>
                <p:cNvPr id="212045" name="Freihand 212044">
                  <a:extLst>
                    <a:ext uri="{FF2B5EF4-FFF2-40B4-BE49-F238E27FC236}">
                      <a16:creationId xmlns:a16="http://schemas.microsoft.com/office/drawing/2014/main" id="{EB908942-93DC-4A7E-AC95-BC3105229515}"/>
                    </a:ext>
                  </a:extLst>
                </p:cNvPr>
                <p:cNvPicPr/>
                <p:nvPr/>
              </p:nvPicPr>
              <p:blipFill>
                <a:blip r:embed="rId235"/>
                <a:stretch>
                  <a:fillRect/>
                </a:stretch>
              </p:blipFill>
              <p:spPr>
                <a:xfrm>
                  <a:off x="1450781" y="2983352"/>
                  <a:ext cx="1818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12046" name="Freihand 212045">
                  <a:extLst>
                    <a:ext uri="{FF2B5EF4-FFF2-40B4-BE49-F238E27FC236}">
                      <a16:creationId xmlns:a16="http://schemas.microsoft.com/office/drawing/2014/main" id="{0CA2E24A-566D-47D2-944A-1EBF7614E576}"/>
                    </a:ext>
                  </a:extLst>
                </p14:cNvPr>
                <p14:cNvContentPartPr/>
                <p14:nvPr/>
              </p14:nvContentPartPr>
              <p14:xfrm>
                <a:off x="1369421" y="2661152"/>
                <a:ext cx="816480" cy="633960"/>
              </p14:xfrm>
            </p:contentPart>
          </mc:Choice>
          <mc:Fallback xmlns="">
            <p:pic>
              <p:nvPicPr>
                <p:cNvPr id="212046" name="Freihand 212045">
                  <a:extLst>
                    <a:ext uri="{FF2B5EF4-FFF2-40B4-BE49-F238E27FC236}">
                      <a16:creationId xmlns:a16="http://schemas.microsoft.com/office/drawing/2014/main" id="{0CA2E24A-566D-47D2-944A-1EBF7614E576}"/>
                    </a:ext>
                  </a:extLst>
                </p:cNvPr>
                <p:cNvPicPr/>
                <p:nvPr/>
              </p:nvPicPr>
              <p:blipFill>
                <a:blip r:embed="rId237"/>
                <a:stretch>
                  <a:fillRect/>
                </a:stretch>
              </p:blipFill>
              <p:spPr>
                <a:xfrm>
                  <a:off x="1365101" y="2656832"/>
                  <a:ext cx="82512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12064" name="Freihand 212063">
                  <a:extLst>
                    <a:ext uri="{FF2B5EF4-FFF2-40B4-BE49-F238E27FC236}">
                      <a16:creationId xmlns:a16="http://schemas.microsoft.com/office/drawing/2014/main" id="{DBA9E2A8-33BC-447E-A369-D69F3F4D661D}"/>
                    </a:ext>
                  </a:extLst>
                </p14:cNvPr>
                <p14:cNvContentPartPr/>
                <p14:nvPr/>
              </p14:nvContentPartPr>
              <p14:xfrm>
                <a:off x="2771621" y="1557752"/>
                <a:ext cx="164880" cy="286920"/>
              </p14:xfrm>
            </p:contentPart>
          </mc:Choice>
          <mc:Fallback xmlns="">
            <p:pic>
              <p:nvPicPr>
                <p:cNvPr id="212064" name="Freihand 212063">
                  <a:extLst>
                    <a:ext uri="{FF2B5EF4-FFF2-40B4-BE49-F238E27FC236}">
                      <a16:creationId xmlns:a16="http://schemas.microsoft.com/office/drawing/2014/main" id="{DBA9E2A8-33BC-447E-A369-D69F3F4D661D}"/>
                    </a:ext>
                  </a:extLst>
                </p:cNvPr>
                <p:cNvPicPr/>
                <p:nvPr/>
              </p:nvPicPr>
              <p:blipFill>
                <a:blip r:embed="rId239"/>
                <a:stretch>
                  <a:fillRect/>
                </a:stretch>
              </p:blipFill>
              <p:spPr>
                <a:xfrm>
                  <a:off x="2767301" y="1553432"/>
                  <a:ext cx="173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12065" name="Freihand 212064">
                  <a:extLst>
                    <a:ext uri="{FF2B5EF4-FFF2-40B4-BE49-F238E27FC236}">
                      <a16:creationId xmlns:a16="http://schemas.microsoft.com/office/drawing/2014/main" id="{9BB22817-CD1C-4AD7-B389-2175AAFA201B}"/>
                    </a:ext>
                  </a:extLst>
                </p14:cNvPr>
                <p14:cNvContentPartPr/>
                <p14:nvPr/>
              </p14:nvContentPartPr>
              <p14:xfrm>
                <a:off x="2864501" y="1593752"/>
                <a:ext cx="38160" cy="230760"/>
              </p14:xfrm>
            </p:contentPart>
          </mc:Choice>
          <mc:Fallback xmlns="">
            <p:pic>
              <p:nvPicPr>
                <p:cNvPr id="212065" name="Freihand 212064">
                  <a:extLst>
                    <a:ext uri="{FF2B5EF4-FFF2-40B4-BE49-F238E27FC236}">
                      <a16:creationId xmlns:a16="http://schemas.microsoft.com/office/drawing/2014/main" id="{9BB22817-CD1C-4AD7-B389-2175AAFA201B}"/>
                    </a:ext>
                  </a:extLst>
                </p:cNvPr>
                <p:cNvPicPr/>
                <p:nvPr/>
              </p:nvPicPr>
              <p:blipFill>
                <a:blip r:embed="rId241"/>
                <a:stretch>
                  <a:fillRect/>
                </a:stretch>
              </p:blipFill>
              <p:spPr>
                <a:xfrm>
                  <a:off x="2860181" y="1589432"/>
                  <a:ext cx="468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12066" name="Freihand 212065">
                  <a:extLst>
                    <a:ext uri="{FF2B5EF4-FFF2-40B4-BE49-F238E27FC236}">
                      <a16:creationId xmlns:a16="http://schemas.microsoft.com/office/drawing/2014/main" id="{73C3B772-126A-4CD2-8678-BF490EEEFDB7}"/>
                    </a:ext>
                  </a:extLst>
                </p14:cNvPr>
                <p14:cNvContentPartPr/>
                <p14:nvPr/>
              </p14:nvContentPartPr>
              <p14:xfrm>
                <a:off x="2815541" y="1668992"/>
                <a:ext cx="262080" cy="83520"/>
              </p14:xfrm>
            </p:contentPart>
          </mc:Choice>
          <mc:Fallback xmlns="">
            <p:pic>
              <p:nvPicPr>
                <p:cNvPr id="212066" name="Freihand 212065">
                  <a:extLst>
                    <a:ext uri="{FF2B5EF4-FFF2-40B4-BE49-F238E27FC236}">
                      <a16:creationId xmlns:a16="http://schemas.microsoft.com/office/drawing/2014/main" id="{73C3B772-126A-4CD2-8678-BF490EEEFDB7}"/>
                    </a:ext>
                  </a:extLst>
                </p:cNvPr>
                <p:cNvPicPr/>
                <p:nvPr/>
              </p:nvPicPr>
              <p:blipFill>
                <a:blip r:embed="rId243"/>
                <a:stretch>
                  <a:fillRect/>
                </a:stretch>
              </p:blipFill>
              <p:spPr>
                <a:xfrm>
                  <a:off x="2811221" y="1664672"/>
                  <a:ext cx="270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12067" name="Freihand 212066">
                  <a:extLst>
                    <a:ext uri="{FF2B5EF4-FFF2-40B4-BE49-F238E27FC236}">
                      <a16:creationId xmlns:a16="http://schemas.microsoft.com/office/drawing/2014/main" id="{16AA76C9-E651-4B65-BF4D-001A0C2DF09F}"/>
                    </a:ext>
                  </a:extLst>
                </p14:cNvPr>
                <p14:cNvContentPartPr/>
                <p14:nvPr/>
              </p14:nvContentPartPr>
              <p14:xfrm>
                <a:off x="3047741" y="1537232"/>
                <a:ext cx="191160" cy="183240"/>
              </p14:xfrm>
            </p:contentPart>
          </mc:Choice>
          <mc:Fallback xmlns="">
            <p:pic>
              <p:nvPicPr>
                <p:cNvPr id="212067" name="Freihand 212066">
                  <a:extLst>
                    <a:ext uri="{FF2B5EF4-FFF2-40B4-BE49-F238E27FC236}">
                      <a16:creationId xmlns:a16="http://schemas.microsoft.com/office/drawing/2014/main" id="{16AA76C9-E651-4B65-BF4D-001A0C2DF09F}"/>
                    </a:ext>
                  </a:extLst>
                </p:cNvPr>
                <p:cNvPicPr/>
                <p:nvPr/>
              </p:nvPicPr>
              <p:blipFill>
                <a:blip r:embed="rId245"/>
                <a:stretch>
                  <a:fillRect/>
                </a:stretch>
              </p:blipFill>
              <p:spPr>
                <a:xfrm>
                  <a:off x="3043421" y="1532912"/>
                  <a:ext cx="199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12068" name="Freihand 212067">
                  <a:extLst>
                    <a:ext uri="{FF2B5EF4-FFF2-40B4-BE49-F238E27FC236}">
                      <a16:creationId xmlns:a16="http://schemas.microsoft.com/office/drawing/2014/main" id="{3F9054A8-C547-44AD-967B-06759D61A3EB}"/>
                    </a:ext>
                  </a:extLst>
                </p14:cNvPr>
                <p14:cNvContentPartPr/>
                <p14:nvPr/>
              </p14:nvContentPartPr>
              <p14:xfrm>
                <a:off x="3242501" y="1515272"/>
                <a:ext cx="307440" cy="286920"/>
              </p14:xfrm>
            </p:contentPart>
          </mc:Choice>
          <mc:Fallback xmlns="">
            <p:pic>
              <p:nvPicPr>
                <p:cNvPr id="212068" name="Freihand 212067">
                  <a:extLst>
                    <a:ext uri="{FF2B5EF4-FFF2-40B4-BE49-F238E27FC236}">
                      <a16:creationId xmlns:a16="http://schemas.microsoft.com/office/drawing/2014/main" id="{3F9054A8-C547-44AD-967B-06759D61A3EB}"/>
                    </a:ext>
                  </a:extLst>
                </p:cNvPr>
                <p:cNvPicPr/>
                <p:nvPr/>
              </p:nvPicPr>
              <p:blipFill>
                <a:blip r:embed="rId247"/>
                <a:stretch>
                  <a:fillRect/>
                </a:stretch>
              </p:blipFill>
              <p:spPr>
                <a:xfrm>
                  <a:off x="3238181" y="1510952"/>
                  <a:ext cx="3160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12069" name="Freihand 212068">
                  <a:extLst>
                    <a:ext uri="{FF2B5EF4-FFF2-40B4-BE49-F238E27FC236}">
                      <a16:creationId xmlns:a16="http://schemas.microsoft.com/office/drawing/2014/main" id="{895EA272-90E4-4E99-AB85-036F0DED7006}"/>
                    </a:ext>
                  </a:extLst>
                </p14:cNvPr>
                <p14:cNvContentPartPr/>
                <p14:nvPr/>
              </p14:nvContentPartPr>
              <p14:xfrm>
                <a:off x="3707261" y="1483592"/>
                <a:ext cx="22680" cy="221040"/>
              </p14:xfrm>
            </p:contentPart>
          </mc:Choice>
          <mc:Fallback xmlns="">
            <p:pic>
              <p:nvPicPr>
                <p:cNvPr id="212069" name="Freihand 212068">
                  <a:extLst>
                    <a:ext uri="{FF2B5EF4-FFF2-40B4-BE49-F238E27FC236}">
                      <a16:creationId xmlns:a16="http://schemas.microsoft.com/office/drawing/2014/main" id="{895EA272-90E4-4E99-AB85-036F0DED7006}"/>
                    </a:ext>
                  </a:extLst>
                </p:cNvPr>
                <p:cNvPicPr/>
                <p:nvPr/>
              </p:nvPicPr>
              <p:blipFill>
                <a:blip r:embed="rId249"/>
                <a:stretch>
                  <a:fillRect/>
                </a:stretch>
              </p:blipFill>
              <p:spPr>
                <a:xfrm>
                  <a:off x="3702941" y="1479272"/>
                  <a:ext cx="31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12070" name="Freihand 212069">
                  <a:extLst>
                    <a:ext uri="{FF2B5EF4-FFF2-40B4-BE49-F238E27FC236}">
                      <a16:creationId xmlns:a16="http://schemas.microsoft.com/office/drawing/2014/main" id="{E604642E-2BBF-4201-A256-E8B004BC617F}"/>
                    </a:ext>
                  </a:extLst>
                </p14:cNvPr>
                <p14:cNvContentPartPr/>
                <p14:nvPr/>
              </p14:nvContentPartPr>
              <p14:xfrm>
                <a:off x="3668741" y="1472432"/>
                <a:ext cx="287640" cy="175320"/>
              </p14:xfrm>
            </p:contentPart>
          </mc:Choice>
          <mc:Fallback xmlns="">
            <p:pic>
              <p:nvPicPr>
                <p:cNvPr id="212070" name="Freihand 212069">
                  <a:extLst>
                    <a:ext uri="{FF2B5EF4-FFF2-40B4-BE49-F238E27FC236}">
                      <a16:creationId xmlns:a16="http://schemas.microsoft.com/office/drawing/2014/main" id="{E604642E-2BBF-4201-A256-E8B004BC617F}"/>
                    </a:ext>
                  </a:extLst>
                </p:cNvPr>
                <p:cNvPicPr/>
                <p:nvPr/>
              </p:nvPicPr>
              <p:blipFill>
                <a:blip r:embed="rId251"/>
                <a:stretch>
                  <a:fillRect/>
                </a:stretch>
              </p:blipFill>
              <p:spPr>
                <a:xfrm>
                  <a:off x="3664421" y="1468112"/>
                  <a:ext cx="296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12071" name="Freihand 212070">
                  <a:extLst>
                    <a:ext uri="{FF2B5EF4-FFF2-40B4-BE49-F238E27FC236}">
                      <a16:creationId xmlns:a16="http://schemas.microsoft.com/office/drawing/2014/main" id="{03A4BA94-08B1-4203-9CD3-0FB591AE9EAA}"/>
                    </a:ext>
                  </a:extLst>
                </p14:cNvPr>
                <p14:cNvContentPartPr/>
                <p14:nvPr/>
              </p14:nvContentPartPr>
              <p14:xfrm>
                <a:off x="3992021" y="1516352"/>
                <a:ext cx="82800" cy="130320"/>
              </p14:xfrm>
            </p:contentPart>
          </mc:Choice>
          <mc:Fallback xmlns="">
            <p:pic>
              <p:nvPicPr>
                <p:cNvPr id="212071" name="Freihand 212070">
                  <a:extLst>
                    <a:ext uri="{FF2B5EF4-FFF2-40B4-BE49-F238E27FC236}">
                      <a16:creationId xmlns:a16="http://schemas.microsoft.com/office/drawing/2014/main" id="{03A4BA94-08B1-4203-9CD3-0FB591AE9EAA}"/>
                    </a:ext>
                  </a:extLst>
                </p:cNvPr>
                <p:cNvPicPr/>
                <p:nvPr/>
              </p:nvPicPr>
              <p:blipFill>
                <a:blip r:embed="rId253"/>
                <a:stretch>
                  <a:fillRect/>
                </a:stretch>
              </p:blipFill>
              <p:spPr>
                <a:xfrm>
                  <a:off x="3987701" y="1512032"/>
                  <a:ext cx="91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12072" name="Freihand 212071">
                  <a:extLst>
                    <a:ext uri="{FF2B5EF4-FFF2-40B4-BE49-F238E27FC236}">
                      <a16:creationId xmlns:a16="http://schemas.microsoft.com/office/drawing/2014/main" id="{FAC8B5EB-3C20-4BAB-A125-53B1B367884C}"/>
                    </a:ext>
                  </a:extLst>
                </p14:cNvPr>
                <p14:cNvContentPartPr/>
                <p14:nvPr/>
              </p14:nvContentPartPr>
              <p14:xfrm>
                <a:off x="3993821" y="1558472"/>
                <a:ext cx="109080" cy="21600"/>
              </p14:xfrm>
            </p:contentPart>
          </mc:Choice>
          <mc:Fallback xmlns="">
            <p:pic>
              <p:nvPicPr>
                <p:cNvPr id="212072" name="Freihand 212071">
                  <a:extLst>
                    <a:ext uri="{FF2B5EF4-FFF2-40B4-BE49-F238E27FC236}">
                      <a16:creationId xmlns:a16="http://schemas.microsoft.com/office/drawing/2014/main" id="{FAC8B5EB-3C20-4BAB-A125-53B1B367884C}"/>
                    </a:ext>
                  </a:extLst>
                </p:cNvPr>
                <p:cNvPicPr/>
                <p:nvPr/>
              </p:nvPicPr>
              <p:blipFill>
                <a:blip r:embed="rId255"/>
                <a:stretch>
                  <a:fillRect/>
                </a:stretch>
              </p:blipFill>
              <p:spPr>
                <a:xfrm>
                  <a:off x="3989501" y="1554152"/>
                  <a:ext cx="117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2073" name="Freihand 212072">
                  <a:extLst>
                    <a:ext uri="{FF2B5EF4-FFF2-40B4-BE49-F238E27FC236}">
                      <a16:creationId xmlns:a16="http://schemas.microsoft.com/office/drawing/2014/main" id="{115F2323-89BF-4446-AB4C-E4198EDBC8C2}"/>
                    </a:ext>
                  </a:extLst>
                </p14:cNvPr>
                <p14:cNvContentPartPr/>
                <p14:nvPr/>
              </p14:nvContentPartPr>
              <p14:xfrm>
                <a:off x="4112621" y="1513112"/>
                <a:ext cx="122400" cy="74880"/>
              </p14:xfrm>
            </p:contentPart>
          </mc:Choice>
          <mc:Fallback xmlns="">
            <p:pic>
              <p:nvPicPr>
                <p:cNvPr id="212073" name="Freihand 212072">
                  <a:extLst>
                    <a:ext uri="{FF2B5EF4-FFF2-40B4-BE49-F238E27FC236}">
                      <a16:creationId xmlns:a16="http://schemas.microsoft.com/office/drawing/2014/main" id="{115F2323-89BF-4446-AB4C-E4198EDBC8C2}"/>
                    </a:ext>
                  </a:extLst>
                </p:cNvPr>
                <p:cNvPicPr/>
                <p:nvPr/>
              </p:nvPicPr>
              <p:blipFill>
                <a:blip r:embed="rId257"/>
                <a:stretch>
                  <a:fillRect/>
                </a:stretch>
              </p:blipFill>
              <p:spPr>
                <a:xfrm>
                  <a:off x="4108301" y="1508792"/>
                  <a:ext cx="131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2074" name="Freihand 212073">
                  <a:extLst>
                    <a:ext uri="{FF2B5EF4-FFF2-40B4-BE49-F238E27FC236}">
                      <a16:creationId xmlns:a16="http://schemas.microsoft.com/office/drawing/2014/main" id="{02F18664-EB11-4173-BD66-265B50027642}"/>
                    </a:ext>
                  </a:extLst>
                </p14:cNvPr>
                <p14:cNvContentPartPr/>
                <p14:nvPr/>
              </p14:nvContentPartPr>
              <p14:xfrm>
                <a:off x="4244381" y="1493672"/>
                <a:ext cx="123480" cy="78120"/>
              </p14:xfrm>
            </p:contentPart>
          </mc:Choice>
          <mc:Fallback xmlns="">
            <p:pic>
              <p:nvPicPr>
                <p:cNvPr id="212074" name="Freihand 212073">
                  <a:extLst>
                    <a:ext uri="{FF2B5EF4-FFF2-40B4-BE49-F238E27FC236}">
                      <a16:creationId xmlns:a16="http://schemas.microsoft.com/office/drawing/2014/main" id="{02F18664-EB11-4173-BD66-265B50027642}"/>
                    </a:ext>
                  </a:extLst>
                </p:cNvPr>
                <p:cNvPicPr/>
                <p:nvPr/>
              </p:nvPicPr>
              <p:blipFill>
                <a:blip r:embed="rId259"/>
                <a:stretch>
                  <a:fillRect/>
                </a:stretch>
              </p:blipFill>
              <p:spPr>
                <a:xfrm>
                  <a:off x="4240061" y="1489352"/>
                  <a:ext cx="132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2075" name="Freihand 212074">
                  <a:extLst>
                    <a:ext uri="{FF2B5EF4-FFF2-40B4-BE49-F238E27FC236}">
                      <a16:creationId xmlns:a16="http://schemas.microsoft.com/office/drawing/2014/main" id="{DE4CF3EF-6106-41AB-8F5E-DC6690F14E8F}"/>
                    </a:ext>
                  </a:extLst>
                </p14:cNvPr>
                <p14:cNvContentPartPr/>
                <p14:nvPr/>
              </p14:nvContentPartPr>
              <p14:xfrm>
                <a:off x="4376501" y="1445432"/>
                <a:ext cx="111960" cy="125280"/>
              </p14:xfrm>
            </p:contentPart>
          </mc:Choice>
          <mc:Fallback xmlns="">
            <p:pic>
              <p:nvPicPr>
                <p:cNvPr id="212075" name="Freihand 212074">
                  <a:extLst>
                    <a:ext uri="{FF2B5EF4-FFF2-40B4-BE49-F238E27FC236}">
                      <a16:creationId xmlns:a16="http://schemas.microsoft.com/office/drawing/2014/main" id="{DE4CF3EF-6106-41AB-8F5E-DC6690F14E8F}"/>
                    </a:ext>
                  </a:extLst>
                </p:cNvPr>
                <p:cNvPicPr/>
                <p:nvPr/>
              </p:nvPicPr>
              <p:blipFill>
                <a:blip r:embed="rId261"/>
                <a:stretch>
                  <a:fillRect/>
                </a:stretch>
              </p:blipFill>
              <p:spPr>
                <a:xfrm>
                  <a:off x="4372181" y="1441112"/>
                  <a:ext cx="120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2076" name="Freihand 212075">
                  <a:extLst>
                    <a:ext uri="{FF2B5EF4-FFF2-40B4-BE49-F238E27FC236}">
                      <a16:creationId xmlns:a16="http://schemas.microsoft.com/office/drawing/2014/main" id="{036964C0-FAFA-4C8D-B1FD-EF22BFA491EB}"/>
                    </a:ext>
                  </a:extLst>
                </p14:cNvPr>
                <p14:cNvContentPartPr/>
                <p14:nvPr/>
              </p14:nvContentPartPr>
              <p14:xfrm>
                <a:off x="4530581" y="1446152"/>
                <a:ext cx="14400" cy="100440"/>
              </p14:xfrm>
            </p:contentPart>
          </mc:Choice>
          <mc:Fallback xmlns="">
            <p:pic>
              <p:nvPicPr>
                <p:cNvPr id="212076" name="Freihand 212075">
                  <a:extLst>
                    <a:ext uri="{FF2B5EF4-FFF2-40B4-BE49-F238E27FC236}">
                      <a16:creationId xmlns:a16="http://schemas.microsoft.com/office/drawing/2014/main" id="{036964C0-FAFA-4C8D-B1FD-EF22BFA491EB}"/>
                    </a:ext>
                  </a:extLst>
                </p:cNvPr>
                <p:cNvPicPr/>
                <p:nvPr/>
              </p:nvPicPr>
              <p:blipFill>
                <a:blip r:embed="rId263"/>
                <a:stretch>
                  <a:fillRect/>
                </a:stretch>
              </p:blipFill>
              <p:spPr>
                <a:xfrm>
                  <a:off x="4526261" y="1441832"/>
                  <a:ext cx="23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2077" name="Freihand 212076">
                  <a:extLst>
                    <a:ext uri="{FF2B5EF4-FFF2-40B4-BE49-F238E27FC236}">
                      <a16:creationId xmlns:a16="http://schemas.microsoft.com/office/drawing/2014/main" id="{F0526562-74F6-47BC-B9C4-D1833EB7A1C1}"/>
                    </a:ext>
                  </a:extLst>
                </p14:cNvPr>
                <p14:cNvContentPartPr/>
                <p14:nvPr/>
              </p14:nvContentPartPr>
              <p14:xfrm>
                <a:off x="4516901" y="1389272"/>
                <a:ext cx="311400" cy="105480"/>
              </p14:xfrm>
            </p:contentPart>
          </mc:Choice>
          <mc:Fallback xmlns="">
            <p:pic>
              <p:nvPicPr>
                <p:cNvPr id="212077" name="Freihand 212076">
                  <a:extLst>
                    <a:ext uri="{FF2B5EF4-FFF2-40B4-BE49-F238E27FC236}">
                      <a16:creationId xmlns:a16="http://schemas.microsoft.com/office/drawing/2014/main" id="{F0526562-74F6-47BC-B9C4-D1833EB7A1C1}"/>
                    </a:ext>
                  </a:extLst>
                </p:cNvPr>
                <p:cNvPicPr/>
                <p:nvPr/>
              </p:nvPicPr>
              <p:blipFill>
                <a:blip r:embed="rId265"/>
                <a:stretch>
                  <a:fillRect/>
                </a:stretch>
              </p:blipFill>
              <p:spPr>
                <a:xfrm>
                  <a:off x="4512581" y="1384952"/>
                  <a:ext cx="320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2079" name="Freihand 212078">
                  <a:extLst>
                    <a:ext uri="{FF2B5EF4-FFF2-40B4-BE49-F238E27FC236}">
                      <a16:creationId xmlns:a16="http://schemas.microsoft.com/office/drawing/2014/main" id="{32A9E780-DC6F-4804-A0FD-DF9E08EB9F23}"/>
                    </a:ext>
                  </a:extLst>
                </p14:cNvPr>
                <p14:cNvContentPartPr/>
                <p14:nvPr/>
              </p14:nvContentPartPr>
              <p14:xfrm>
                <a:off x="570941" y="2311232"/>
                <a:ext cx="162000" cy="183240"/>
              </p14:xfrm>
            </p:contentPart>
          </mc:Choice>
          <mc:Fallback xmlns="">
            <p:pic>
              <p:nvPicPr>
                <p:cNvPr id="212079" name="Freihand 212078">
                  <a:extLst>
                    <a:ext uri="{FF2B5EF4-FFF2-40B4-BE49-F238E27FC236}">
                      <a16:creationId xmlns:a16="http://schemas.microsoft.com/office/drawing/2014/main" id="{32A9E780-DC6F-4804-A0FD-DF9E08EB9F23}"/>
                    </a:ext>
                  </a:extLst>
                </p:cNvPr>
                <p:cNvPicPr/>
                <p:nvPr/>
              </p:nvPicPr>
              <p:blipFill>
                <a:blip r:embed="rId267"/>
                <a:stretch>
                  <a:fillRect/>
                </a:stretch>
              </p:blipFill>
              <p:spPr>
                <a:xfrm>
                  <a:off x="566621" y="2306912"/>
                  <a:ext cx="170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2080" name="Freihand 212079">
                  <a:extLst>
                    <a:ext uri="{FF2B5EF4-FFF2-40B4-BE49-F238E27FC236}">
                      <a16:creationId xmlns:a16="http://schemas.microsoft.com/office/drawing/2014/main" id="{06848F13-5D7A-467B-9BC1-035872A926FF}"/>
                    </a:ext>
                  </a:extLst>
                </p14:cNvPr>
                <p14:cNvContentPartPr/>
                <p14:nvPr/>
              </p14:nvContentPartPr>
              <p14:xfrm>
                <a:off x="572021" y="2304392"/>
                <a:ext cx="199440" cy="209880"/>
              </p14:xfrm>
            </p:contentPart>
          </mc:Choice>
          <mc:Fallback xmlns="">
            <p:pic>
              <p:nvPicPr>
                <p:cNvPr id="212080" name="Freihand 212079">
                  <a:extLst>
                    <a:ext uri="{FF2B5EF4-FFF2-40B4-BE49-F238E27FC236}">
                      <a16:creationId xmlns:a16="http://schemas.microsoft.com/office/drawing/2014/main" id="{06848F13-5D7A-467B-9BC1-035872A926FF}"/>
                    </a:ext>
                  </a:extLst>
                </p:cNvPr>
                <p:cNvPicPr/>
                <p:nvPr/>
              </p:nvPicPr>
              <p:blipFill>
                <a:blip r:embed="rId269"/>
                <a:stretch>
                  <a:fillRect/>
                </a:stretch>
              </p:blipFill>
              <p:spPr>
                <a:xfrm>
                  <a:off x="567701" y="2300072"/>
                  <a:ext cx="2080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2081" name="Freihand 212080">
                  <a:extLst>
                    <a:ext uri="{FF2B5EF4-FFF2-40B4-BE49-F238E27FC236}">
                      <a16:creationId xmlns:a16="http://schemas.microsoft.com/office/drawing/2014/main" id="{681024EC-9743-4C80-AD02-13B9EF4C06E4}"/>
                    </a:ext>
                  </a:extLst>
                </p14:cNvPr>
                <p14:cNvContentPartPr/>
                <p14:nvPr/>
              </p14:nvContentPartPr>
              <p14:xfrm>
                <a:off x="744821" y="2386112"/>
                <a:ext cx="151920" cy="16200"/>
              </p14:xfrm>
            </p:contentPart>
          </mc:Choice>
          <mc:Fallback xmlns="">
            <p:pic>
              <p:nvPicPr>
                <p:cNvPr id="212081" name="Freihand 212080">
                  <a:extLst>
                    <a:ext uri="{FF2B5EF4-FFF2-40B4-BE49-F238E27FC236}">
                      <a16:creationId xmlns:a16="http://schemas.microsoft.com/office/drawing/2014/main" id="{681024EC-9743-4C80-AD02-13B9EF4C06E4}"/>
                    </a:ext>
                  </a:extLst>
                </p:cNvPr>
                <p:cNvPicPr/>
                <p:nvPr/>
              </p:nvPicPr>
              <p:blipFill>
                <a:blip r:embed="rId271"/>
                <a:stretch>
                  <a:fillRect/>
                </a:stretch>
              </p:blipFill>
              <p:spPr>
                <a:xfrm>
                  <a:off x="740501" y="2381792"/>
                  <a:ext cx="160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2082" name="Freihand 212081">
                  <a:extLst>
                    <a:ext uri="{FF2B5EF4-FFF2-40B4-BE49-F238E27FC236}">
                      <a16:creationId xmlns:a16="http://schemas.microsoft.com/office/drawing/2014/main" id="{E7A9B83D-3AF8-4752-A11E-55451C4C92B8}"/>
                    </a:ext>
                  </a:extLst>
                </p14:cNvPr>
                <p14:cNvContentPartPr/>
                <p14:nvPr/>
              </p14:nvContentPartPr>
              <p14:xfrm>
                <a:off x="761021" y="2391512"/>
                <a:ext cx="258120" cy="62280"/>
              </p14:xfrm>
            </p:contentPart>
          </mc:Choice>
          <mc:Fallback xmlns="">
            <p:pic>
              <p:nvPicPr>
                <p:cNvPr id="212082" name="Freihand 212081">
                  <a:extLst>
                    <a:ext uri="{FF2B5EF4-FFF2-40B4-BE49-F238E27FC236}">
                      <a16:creationId xmlns:a16="http://schemas.microsoft.com/office/drawing/2014/main" id="{E7A9B83D-3AF8-4752-A11E-55451C4C92B8}"/>
                    </a:ext>
                  </a:extLst>
                </p:cNvPr>
                <p:cNvPicPr/>
                <p:nvPr/>
              </p:nvPicPr>
              <p:blipFill>
                <a:blip r:embed="rId273"/>
                <a:stretch>
                  <a:fillRect/>
                </a:stretch>
              </p:blipFill>
              <p:spPr>
                <a:xfrm>
                  <a:off x="756701" y="2387192"/>
                  <a:ext cx="266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2083" name="Freihand 212082">
                  <a:extLst>
                    <a:ext uri="{FF2B5EF4-FFF2-40B4-BE49-F238E27FC236}">
                      <a16:creationId xmlns:a16="http://schemas.microsoft.com/office/drawing/2014/main" id="{A283538C-AD59-4956-8BB0-97AEC4EBC419}"/>
                    </a:ext>
                  </a:extLst>
                </p14:cNvPr>
                <p14:cNvContentPartPr/>
                <p14:nvPr/>
              </p14:nvContentPartPr>
              <p14:xfrm>
                <a:off x="1059821" y="2292872"/>
                <a:ext cx="19800" cy="132840"/>
              </p14:xfrm>
            </p:contentPart>
          </mc:Choice>
          <mc:Fallback xmlns="">
            <p:pic>
              <p:nvPicPr>
                <p:cNvPr id="212083" name="Freihand 212082">
                  <a:extLst>
                    <a:ext uri="{FF2B5EF4-FFF2-40B4-BE49-F238E27FC236}">
                      <a16:creationId xmlns:a16="http://schemas.microsoft.com/office/drawing/2014/main" id="{A283538C-AD59-4956-8BB0-97AEC4EBC419}"/>
                    </a:ext>
                  </a:extLst>
                </p:cNvPr>
                <p:cNvPicPr/>
                <p:nvPr/>
              </p:nvPicPr>
              <p:blipFill>
                <a:blip r:embed="rId275"/>
                <a:stretch>
                  <a:fillRect/>
                </a:stretch>
              </p:blipFill>
              <p:spPr>
                <a:xfrm>
                  <a:off x="1055501" y="2288552"/>
                  <a:ext cx="28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2084" name="Freihand 212083">
                  <a:extLst>
                    <a:ext uri="{FF2B5EF4-FFF2-40B4-BE49-F238E27FC236}">
                      <a16:creationId xmlns:a16="http://schemas.microsoft.com/office/drawing/2014/main" id="{6EECDC1C-5EBE-4BA8-9D79-AEFCDD3E2E78}"/>
                    </a:ext>
                  </a:extLst>
                </p14:cNvPr>
                <p14:cNvContentPartPr/>
                <p14:nvPr/>
              </p14:nvContentPartPr>
              <p14:xfrm>
                <a:off x="1199861" y="2302232"/>
                <a:ext cx="43560" cy="93600"/>
              </p14:xfrm>
            </p:contentPart>
          </mc:Choice>
          <mc:Fallback xmlns="">
            <p:pic>
              <p:nvPicPr>
                <p:cNvPr id="212084" name="Freihand 212083">
                  <a:extLst>
                    <a:ext uri="{FF2B5EF4-FFF2-40B4-BE49-F238E27FC236}">
                      <a16:creationId xmlns:a16="http://schemas.microsoft.com/office/drawing/2014/main" id="{6EECDC1C-5EBE-4BA8-9D79-AEFCDD3E2E78}"/>
                    </a:ext>
                  </a:extLst>
                </p:cNvPr>
                <p:cNvPicPr/>
                <p:nvPr/>
              </p:nvPicPr>
              <p:blipFill>
                <a:blip r:embed="rId277"/>
                <a:stretch>
                  <a:fillRect/>
                </a:stretch>
              </p:blipFill>
              <p:spPr>
                <a:xfrm>
                  <a:off x="1195541" y="2297912"/>
                  <a:ext cx="52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2085" name="Freihand 212084">
                  <a:extLst>
                    <a:ext uri="{FF2B5EF4-FFF2-40B4-BE49-F238E27FC236}">
                      <a16:creationId xmlns:a16="http://schemas.microsoft.com/office/drawing/2014/main" id="{D4EB9467-D197-4A69-8146-2C4DBB296542}"/>
                    </a:ext>
                  </a:extLst>
                </p14:cNvPr>
                <p14:cNvContentPartPr/>
                <p14:nvPr/>
              </p14:nvContentPartPr>
              <p14:xfrm>
                <a:off x="1117421" y="2244632"/>
                <a:ext cx="101520" cy="79200"/>
              </p14:xfrm>
            </p:contentPart>
          </mc:Choice>
          <mc:Fallback xmlns="">
            <p:pic>
              <p:nvPicPr>
                <p:cNvPr id="212085" name="Freihand 212084">
                  <a:extLst>
                    <a:ext uri="{FF2B5EF4-FFF2-40B4-BE49-F238E27FC236}">
                      <a16:creationId xmlns:a16="http://schemas.microsoft.com/office/drawing/2014/main" id="{D4EB9467-D197-4A69-8146-2C4DBB296542}"/>
                    </a:ext>
                  </a:extLst>
                </p:cNvPr>
                <p:cNvPicPr/>
                <p:nvPr/>
              </p:nvPicPr>
              <p:blipFill>
                <a:blip r:embed="rId279"/>
                <a:stretch>
                  <a:fillRect/>
                </a:stretch>
              </p:blipFill>
              <p:spPr>
                <a:xfrm>
                  <a:off x="1113101" y="2240312"/>
                  <a:ext cx="110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2086" name="Freihand 212085">
                  <a:extLst>
                    <a:ext uri="{FF2B5EF4-FFF2-40B4-BE49-F238E27FC236}">
                      <a16:creationId xmlns:a16="http://schemas.microsoft.com/office/drawing/2014/main" id="{07FAFB3D-0788-4ED9-9C7D-E8CB9362488C}"/>
                    </a:ext>
                  </a:extLst>
                </p14:cNvPr>
                <p14:cNvContentPartPr/>
                <p14:nvPr/>
              </p14:nvContentPartPr>
              <p14:xfrm>
                <a:off x="1249541" y="2311952"/>
                <a:ext cx="61560" cy="81000"/>
              </p14:xfrm>
            </p:contentPart>
          </mc:Choice>
          <mc:Fallback xmlns="">
            <p:pic>
              <p:nvPicPr>
                <p:cNvPr id="212086" name="Freihand 212085">
                  <a:extLst>
                    <a:ext uri="{FF2B5EF4-FFF2-40B4-BE49-F238E27FC236}">
                      <a16:creationId xmlns:a16="http://schemas.microsoft.com/office/drawing/2014/main" id="{07FAFB3D-0788-4ED9-9C7D-E8CB9362488C}"/>
                    </a:ext>
                  </a:extLst>
                </p:cNvPr>
                <p:cNvPicPr/>
                <p:nvPr/>
              </p:nvPicPr>
              <p:blipFill>
                <a:blip r:embed="rId281"/>
                <a:stretch>
                  <a:fillRect/>
                </a:stretch>
              </p:blipFill>
              <p:spPr>
                <a:xfrm>
                  <a:off x="1245221" y="2307632"/>
                  <a:ext cx="70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2048" name="Freihand 212047">
                  <a:extLst>
                    <a:ext uri="{FF2B5EF4-FFF2-40B4-BE49-F238E27FC236}">
                      <a16:creationId xmlns:a16="http://schemas.microsoft.com/office/drawing/2014/main" id="{F8EB4E92-35DE-41A3-9334-9F548C888353}"/>
                    </a:ext>
                  </a:extLst>
                </p14:cNvPr>
                <p14:cNvContentPartPr/>
                <p14:nvPr/>
              </p14:nvContentPartPr>
              <p14:xfrm>
                <a:off x="2649221" y="2950592"/>
                <a:ext cx="97560" cy="151200"/>
              </p14:xfrm>
            </p:contentPart>
          </mc:Choice>
          <mc:Fallback xmlns="">
            <p:pic>
              <p:nvPicPr>
                <p:cNvPr id="212048" name="Freihand 212047">
                  <a:extLst>
                    <a:ext uri="{FF2B5EF4-FFF2-40B4-BE49-F238E27FC236}">
                      <a16:creationId xmlns:a16="http://schemas.microsoft.com/office/drawing/2014/main" id="{F8EB4E92-35DE-41A3-9334-9F548C888353}"/>
                    </a:ext>
                  </a:extLst>
                </p:cNvPr>
                <p:cNvPicPr/>
                <p:nvPr/>
              </p:nvPicPr>
              <p:blipFill>
                <a:blip r:embed="rId283"/>
                <a:stretch>
                  <a:fillRect/>
                </a:stretch>
              </p:blipFill>
              <p:spPr>
                <a:xfrm>
                  <a:off x="2644901" y="2946272"/>
                  <a:ext cx="106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2049" name="Freihand 212048">
                  <a:extLst>
                    <a:ext uri="{FF2B5EF4-FFF2-40B4-BE49-F238E27FC236}">
                      <a16:creationId xmlns:a16="http://schemas.microsoft.com/office/drawing/2014/main" id="{BA059FB2-A441-49DB-82EF-22E799BA7207}"/>
                    </a:ext>
                  </a:extLst>
                </p14:cNvPr>
                <p14:cNvContentPartPr/>
                <p14:nvPr/>
              </p14:nvContentPartPr>
              <p14:xfrm>
                <a:off x="2648141" y="2894792"/>
                <a:ext cx="125640" cy="204840"/>
              </p14:xfrm>
            </p:contentPart>
          </mc:Choice>
          <mc:Fallback xmlns="">
            <p:pic>
              <p:nvPicPr>
                <p:cNvPr id="212049" name="Freihand 212048">
                  <a:extLst>
                    <a:ext uri="{FF2B5EF4-FFF2-40B4-BE49-F238E27FC236}">
                      <a16:creationId xmlns:a16="http://schemas.microsoft.com/office/drawing/2014/main" id="{BA059FB2-A441-49DB-82EF-22E799BA7207}"/>
                    </a:ext>
                  </a:extLst>
                </p:cNvPr>
                <p:cNvPicPr/>
                <p:nvPr/>
              </p:nvPicPr>
              <p:blipFill>
                <a:blip r:embed="rId285"/>
                <a:stretch>
                  <a:fillRect/>
                </a:stretch>
              </p:blipFill>
              <p:spPr>
                <a:xfrm>
                  <a:off x="2643821" y="2890472"/>
                  <a:ext cx="1342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2050" name="Freihand 212049">
                  <a:extLst>
                    <a:ext uri="{FF2B5EF4-FFF2-40B4-BE49-F238E27FC236}">
                      <a16:creationId xmlns:a16="http://schemas.microsoft.com/office/drawing/2014/main" id="{BBC3184B-8DA1-4276-82BB-7912357317E8}"/>
                    </a:ext>
                  </a:extLst>
                </p14:cNvPr>
                <p14:cNvContentPartPr/>
                <p14:nvPr/>
              </p14:nvContentPartPr>
              <p14:xfrm>
                <a:off x="2808341" y="2907752"/>
                <a:ext cx="183960" cy="162720"/>
              </p14:xfrm>
            </p:contentPart>
          </mc:Choice>
          <mc:Fallback xmlns="">
            <p:pic>
              <p:nvPicPr>
                <p:cNvPr id="212050" name="Freihand 212049">
                  <a:extLst>
                    <a:ext uri="{FF2B5EF4-FFF2-40B4-BE49-F238E27FC236}">
                      <a16:creationId xmlns:a16="http://schemas.microsoft.com/office/drawing/2014/main" id="{BBC3184B-8DA1-4276-82BB-7912357317E8}"/>
                    </a:ext>
                  </a:extLst>
                </p:cNvPr>
                <p:cNvPicPr/>
                <p:nvPr/>
              </p:nvPicPr>
              <p:blipFill>
                <a:blip r:embed="rId287"/>
                <a:stretch>
                  <a:fillRect/>
                </a:stretch>
              </p:blipFill>
              <p:spPr>
                <a:xfrm>
                  <a:off x="2804021" y="2903432"/>
                  <a:ext cx="192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2052" name="Freihand 212051">
                  <a:extLst>
                    <a:ext uri="{FF2B5EF4-FFF2-40B4-BE49-F238E27FC236}">
                      <a16:creationId xmlns:a16="http://schemas.microsoft.com/office/drawing/2014/main" id="{2E3D8214-42C8-4128-9BA4-4EC297A98554}"/>
                    </a:ext>
                  </a:extLst>
                </p14:cNvPr>
                <p14:cNvContentPartPr/>
                <p14:nvPr/>
              </p14:nvContentPartPr>
              <p14:xfrm>
                <a:off x="3016421" y="2887232"/>
                <a:ext cx="297720" cy="293760"/>
              </p14:xfrm>
            </p:contentPart>
          </mc:Choice>
          <mc:Fallback xmlns="">
            <p:pic>
              <p:nvPicPr>
                <p:cNvPr id="212052" name="Freihand 212051">
                  <a:extLst>
                    <a:ext uri="{FF2B5EF4-FFF2-40B4-BE49-F238E27FC236}">
                      <a16:creationId xmlns:a16="http://schemas.microsoft.com/office/drawing/2014/main" id="{2E3D8214-42C8-4128-9BA4-4EC297A98554}"/>
                    </a:ext>
                  </a:extLst>
                </p:cNvPr>
                <p:cNvPicPr/>
                <p:nvPr/>
              </p:nvPicPr>
              <p:blipFill>
                <a:blip r:embed="rId289"/>
                <a:stretch>
                  <a:fillRect/>
                </a:stretch>
              </p:blipFill>
              <p:spPr>
                <a:xfrm>
                  <a:off x="3012101" y="2882912"/>
                  <a:ext cx="3063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2053" name="Freihand 212052">
                  <a:extLst>
                    <a:ext uri="{FF2B5EF4-FFF2-40B4-BE49-F238E27FC236}">
                      <a16:creationId xmlns:a16="http://schemas.microsoft.com/office/drawing/2014/main" id="{2ED7976F-320C-4765-8CF9-2C3CD05F5FB2}"/>
                    </a:ext>
                  </a:extLst>
                </p14:cNvPr>
                <p14:cNvContentPartPr/>
                <p14:nvPr/>
              </p14:nvContentPartPr>
              <p14:xfrm>
                <a:off x="3346541" y="2876432"/>
                <a:ext cx="27720" cy="222120"/>
              </p14:xfrm>
            </p:contentPart>
          </mc:Choice>
          <mc:Fallback xmlns="">
            <p:pic>
              <p:nvPicPr>
                <p:cNvPr id="212053" name="Freihand 212052">
                  <a:extLst>
                    <a:ext uri="{FF2B5EF4-FFF2-40B4-BE49-F238E27FC236}">
                      <a16:creationId xmlns:a16="http://schemas.microsoft.com/office/drawing/2014/main" id="{2ED7976F-320C-4765-8CF9-2C3CD05F5FB2}"/>
                    </a:ext>
                  </a:extLst>
                </p:cNvPr>
                <p:cNvPicPr/>
                <p:nvPr/>
              </p:nvPicPr>
              <p:blipFill>
                <a:blip r:embed="rId291"/>
                <a:stretch>
                  <a:fillRect/>
                </a:stretch>
              </p:blipFill>
              <p:spPr>
                <a:xfrm>
                  <a:off x="3342221" y="2872112"/>
                  <a:ext cx="363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2054" name="Freihand 212053">
                  <a:extLst>
                    <a:ext uri="{FF2B5EF4-FFF2-40B4-BE49-F238E27FC236}">
                      <a16:creationId xmlns:a16="http://schemas.microsoft.com/office/drawing/2014/main" id="{9734EDC8-6EB5-43F6-AF57-C2B630A015D2}"/>
                    </a:ext>
                  </a:extLst>
                </p14:cNvPr>
                <p14:cNvContentPartPr/>
                <p14:nvPr/>
              </p14:nvContentPartPr>
              <p14:xfrm>
                <a:off x="3327461" y="2867072"/>
                <a:ext cx="269640" cy="192240"/>
              </p14:xfrm>
            </p:contentPart>
          </mc:Choice>
          <mc:Fallback xmlns="">
            <p:pic>
              <p:nvPicPr>
                <p:cNvPr id="212054" name="Freihand 212053">
                  <a:extLst>
                    <a:ext uri="{FF2B5EF4-FFF2-40B4-BE49-F238E27FC236}">
                      <a16:creationId xmlns:a16="http://schemas.microsoft.com/office/drawing/2014/main" id="{9734EDC8-6EB5-43F6-AF57-C2B630A015D2}"/>
                    </a:ext>
                  </a:extLst>
                </p:cNvPr>
                <p:cNvPicPr/>
                <p:nvPr/>
              </p:nvPicPr>
              <p:blipFill>
                <a:blip r:embed="rId293"/>
                <a:stretch>
                  <a:fillRect/>
                </a:stretch>
              </p:blipFill>
              <p:spPr>
                <a:xfrm>
                  <a:off x="3323141" y="2862752"/>
                  <a:ext cx="278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2055" name="Freihand 212054">
                  <a:extLst>
                    <a:ext uri="{FF2B5EF4-FFF2-40B4-BE49-F238E27FC236}">
                      <a16:creationId xmlns:a16="http://schemas.microsoft.com/office/drawing/2014/main" id="{37BF2F41-FD78-47FA-AB9C-2AFF992D20F5}"/>
                    </a:ext>
                  </a:extLst>
                </p14:cNvPr>
                <p14:cNvContentPartPr/>
                <p14:nvPr/>
              </p14:nvContentPartPr>
              <p14:xfrm>
                <a:off x="3594581" y="2917112"/>
                <a:ext cx="99720" cy="127800"/>
              </p14:xfrm>
            </p:contentPart>
          </mc:Choice>
          <mc:Fallback xmlns="">
            <p:pic>
              <p:nvPicPr>
                <p:cNvPr id="212055" name="Freihand 212054">
                  <a:extLst>
                    <a:ext uri="{FF2B5EF4-FFF2-40B4-BE49-F238E27FC236}">
                      <a16:creationId xmlns:a16="http://schemas.microsoft.com/office/drawing/2014/main" id="{37BF2F41-FD78-47FA-AB9C-2AFF992D20F5}"/>
                    </a:ext>
                  </a:extLst>
                </p:cNvPr>
                <p:cNvPicPr/>
                <p:nvPr/>
              </p:nvPicPr>
              <p:blipFill>
                <a:blip r:embed="rId295"/>
                <a:stretch>
                  <a:fillRect/>
                </a:stretch>
              </p:blipFill>
              <p:spPr>
                <a:xfrm>
                  <a:off x="3590261" y="2912792"/>
                  <a:ext cx="108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2056" name="Freihand 212055">
                  <a:extLst>
                    <a:ext uri="{FF2B5EF4-FFF2-40B4-BE49-F238E27FC236}">
                      <a16:creationId xmlns:a16="http://schemas.microsoft.com/office/drawing/2014/main" id="{9685CF94-167B-43DF-A287-A46E07648B06}"/>
                    </a:ext>
                  </a:extLst>
                </p14:cNvPr>
                <p14:cNvContentPartPr/>
                <p14:nvPr/>
              </p14:nvContentPartPr>
              <p14:xfrm>
                <a:off x="3591341" y="2970392"/>
                <a:ext cx="118800" cy="5400"/>
              </p14:xfrm>
            </p:contentPart>
          </mc:Choice>
          <mc:Fallback xmlns="">
            <p:pic>
              <p:nvPicPr>
                <p:cNvPr id="212056" name="Freihand 212055">
                  <a:extLst>
                    <a:ext uri="{FF2B5EF4-FFF2-40B4-BE49-F238E27FC236}">
                      <a16:creationId xmlns:a16="http://schemas.microsoft.com/office/drawing/2014/main" id="{9685CF94-167B-43DF-A287-A46E07648B06}"/>
                    </a:ext>
                  </a:extLst>
                </p:cNvPr>
                <p:cNvPicPr/>
                <p:nvPr/>
              </p:nvPicPr>
              <p:blipFill>
                <a:blip r:embed="rId297"/>
                <a:stretch>
                  <a:fillRect/>
                </a:stretch>
              </p:blipFill>
              <p:spPr>
                <a:xfrm>
                  <a:off x="3587021" y="2966072"/>
                  <a:ext cx="127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2057" name="Freihand 212056">
                  <a:extLst>
                    <a:ext uri="{FF2B5EF4-FFF2-40B4-BE49-F238E27FC236}">
                      <a16:creationId xmlns:a16="http://schemas.microsoft.com/office/drawing/2014/main" id="{0D83B07B-BC9E-4D9B-81AC-45F4E55D1A20}"/>
                    </a:ext>
                  </a:extLst>
                </p14:cNvPr>
                <p14:cNvContentPartPr/>
                <p14:nvPr/>
              </p14:nvContentPartPr>
              <p14:xfrm>
                <a:off x="3738581" y="2954552"/>
                <a:ext cx="22680" cy="10080"/>
              </p14:xfrm>
            </p:contentPart>
          </mc:Choice>
          <mc:Fallback xmlns="">
            <p:pic>
              <p:nvPicPr>
                <p:cNvPr id="212057" name="Freihand 212056">
                  <a:extLst>
                    <a:ext uri="{FF2B5EF4-FFF2-40B4-BE49-F238E27FC236}">
                      <a16:creationId xmlns:a16="http://schemas.microsoft.com/office/drawing/2014/main" id="{0D83B07B-BC9E-4D9B-81AC-45F4E55D1A20}"/>
                    </a:ext>
                  </a:extLst>
                </p:cNvPr>
                <p:cNvPicPr/>
                <p:nvPr/>
              </p:nvPicPr>
              <p:blipFill>
                <a:blip r:embed="rId299"/>
                <a:stretch>
                  <a:fillRect/>
                </a:stretch>
              </p:blipFill>
              <p:spPr>
                <a:xfrm>
                  <a:off x="3734261" y="2950232"/>
                  <a:ext cx="31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2058" name="Freihand 212057">
                  <a:extLst>
                    <a:ext uri="{FF2B5EF4-FFF2-40B4-BE49-F238E27FC236}">
                      <a16:creationId xmlns:a16="http://schemas.microsoft.com/office/drawing/2014/main" id="{BD39C7B6-0AA5-4B46-91E3-E749EBF9B0F9}"/>
                    </a:ext>
                  </a:extLst>
                </p14:cNvPr>
                <p14:cNvContentPartPr/>
                <p14:nvPr/>
              </p14:nvContentPartPr>
              <p14:xfrm>
                <a:off x="3732821" y="2913872"/>
                <a:ext cx="101160" cy="106920"/>
              </p14:xfrm>
            </p:contentPart>
          </mc:Choice>
          <mc:Fallback xmlns="">
            <p:pic>
              <p:nvPicPr>
                <p:cNvPr id="212058" name="Freihand 212057">
                  <a:extLst>
                    <a:ext uri="{FF2B5EF4-FFF2-40B4-BE49-F238E27FC236}">
                      <a16:creationId xmlns:a16="http://schemas.microsoft.com/office/drawing/2014/main" id="{BD39C7B6-0AA5-4B46-91E3-E749EBF9B0F9}"/>
                    </a:ext>
                  </a:extLst>
                </p:cNvPr>
                <p:cNvPicPr/>
                <p:nvPr/>
              </p:nvPicPr>
              <p:blipFill>
                <a:blip r:embed="rId301"/>
                <a:stretch>
                  <a:fillRect/>
                </a:stretch>
              </p:blipFill>
              <p:spPr>
                <a:xfrm>
                  <a:off x="3728501" y="2909552"/>
                  <a:ext cx="109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2059" name="Freihand 212058">
                  <a:extLst>
                    <a:ext uri="{FF2B5EF4-FFF2-40B4-BE49-F238E27FC236}">
                      <a16:creationId xmlns:a16="http://schemas.microsoft.com/office/drawing/2014/main" id="{932BF48D-83A0-46D4-9391-617409AAFB57}"/>
                    </a:ext>
                  </a:extLst>
                </p14:cNvPr>
                <p14:cNvContentPartPr/>
                <p14:nvPr/>
              </p14:nvContentPartPr>
              <p14:xfrm>
                <a:off x="3830021" y="2891912"/>
                <a:ext cx="144360" cy="117000"/>
              </p14:xfrm>
            </p:contentPart>
          </mc:Choice>
          <mc:Fallback xmlns="">
            <p:pic>
              <p:nvPicPr>
                <p:cNvPr id="212059" name="Freihand 212058">
                  <a:extLst>
                    <a:ext uri="{FF2B5EF4-FFF2-40B4-BE49-F238E27FC236}">
                      <a16:creationId xmlns:a16="http://schemas.microsoft.com/office/drawing/2014/main" id="{932BF48D-83A0-46D4-9391-617409AAFB57}"/>
                    </a:ext>
                  </a:extLst>
                </p:cNvPr>
                <p:cNvPicPr/>
                <p:nvPr/>
              </p:nvPicPr>
              <p:blipFill>
                <a:blip r:embed="rId303"/>
                <a:stretch>
                  <a:fillRect/>
                </a:stretch>
              </p:blipFill>
              <p:spPr>
                <a:xfrm>
                  <a:off x="3825701" y="2887592"/>
                  <a:ext cx="153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2060" name="Freihand 212059">
                  <a:extLst>
                    <a:ext uri="{FF2B5EF4-FFF2-40B4-BE49-F238E27FC236}">
                      <a16:creationId xmlns:a16="http://schemas.microsoft.com/office/drawing/2014/main" id="{9041F5AD-46BE-48AB-91AD-CA76E053624C}"/>
                    </a:ext>
                  </a:extLst>
                </p14:cNvPr>
                <p14:cNvContentPartPr/>
                <p14:nvPr/>
              </p14:nvContentPartPr>
              <p14:xfrm>
                <a:off x="3960701" y="2881472"/>
                <a:ext cx="101880" cy="141480"/>
              </p14:xfrm>
            </p:contentPart>
          </mc:Choice>
          <mc:Fallback xmlns="">
            <p:pic>
              <p:nvPicPr>
                <p:cNvPr id="212060" name="Freihand 212059">
                  <a:extLst>
                    <a:ext uri="{FF2B5EF4-FFF2-40B4-BE49-F238E27FC236}">
                      <a16:creationId xmlns:a16="http://schemas.microsoft.com/office/drawing/2014/main" id="{9041F5AD-46BE-48AB-91AD-CA76E053624C}"/>
                    </a:ext>
                  </a:extLst>
                </p:cNvPr>
                <p:cNvPicPr/>
                <p:nvPr/>
              </p:nvPicPr>
              <p:blipFill>
                <a:blip r:embed="rId305"/>
                <a:stretch>
                  <a:fillRect/>
                </a:stretch>
              </p:blipFill>
              <p:spPr>
                <a:xfrm>
                  <a:off x="3956381" y="2877152"/>
                  <a:ext cx="110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2061" name="Freihand 212060">
                  <a:extLst>
                    <a:ext uri="{FF2B5EF4-FFF2-40B4-BE49-F238E27FC236}">
                      <a16:creationId xmlns:a16="http://schemas.microsoft.com/office/drawing/2014/main" id="{06BF62A3-BB8C-496F-B0BC-59D6D2233059}"/>
                    </a:ext>
                  </a:extLst>
                </p14:cNvPr>
                <p14:cNvContentPartPr/>
                <p14:nvPr/>
              </p14:nvContentPartPr>
              <p14:xfrm>
                <a:off x="4081301" y="2804792"/>
                <a:ext cx="39600" cy="190080"/>
              </p14:xfrm>
            </p:contentPart>
          </mc:Choice>
          <mc:Fallback xmlns="">
            <p:pic>
              <p:nvPicPr>
                <p:cNvPr id="212061" name="Freihand 212060">
                  <a:extLst>
                    <a:ext uri="{FF2B5EF4-FFF2-40B4-BE49-F238E27FC236}">
                      <a16:creationId xmlns:a16="http://schemas.microsoft.com/office/drawing/2014/main" id="{06BF62A3-BB8C-496F-B0BC-59D6D2233059}"/>
                    </a:ext>
                  </a:extLst>
                </p:cNvPr>
                <p:cNvPicPr/>
                <p:nvPr/>
              </p:nvPicPr>
              <p:blipFill>
                <a:blip r:embed="rId307"/>
                <a:stretch>
                  <a:fillRect/>
                </a:stretch>
              </p:blipFill>
              <p:spPr>
                <a:xfrm>
                  <a:off x="4076981" y="2800472"/>
                  <a:ext cx="48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2062" name="Freihand 212061">
                  <a:extLst>
                    <a:ext uri="{FF2B5EF4-FFF2-40B4-BE49-F238E27FC236}">
                      <a16:creationId xmlns:a16="http://schemas.microsoft.com/office/drawing/2014/main" id="{467D7916-697F-4133-BED1-A03C348D818A}"/>
                    </a:ext>
                  </a:extLst>
                </p14:cNvPr>
                <p14:cNvContentPartPr/>
                <p14:nvPr/>
              </p14:nvContentPartPr>
              <p14:xfrm>
                <a:off x="4168781" y="2913872"/>
                <a:ext cx="257400" cy="54000"/>
              </p14:xfrm>
            </p:contentPart>
          </mc:Choice>
          <mc:Fallback xmlns="">
            <p:pic>
              <p:nvPicPr>
                <p:cNvPr id="212062" name="Freihand 212061">
                  <a:extLst>
                    <a:ext uri="{FF2B5EF4-FFF2-40B4-BE49-F238E27FC236}">
                      <a16:creationId xmlns:a16="http://schemas.microsoft.com/office/drawing/2014/main" id="{467D7916-697F-4133-BED1-A03C348D818A}"/>
                    </a:ext>
                  </a:extLst>
                </p:cNvPr>
                <p:cNvPicPr/>
                <p:nvPr/>
              </p:nvPicPr>
              <p:blipFill>
                <a:blip r:embed="rId309"/>
                <a:stretch>
                  <a:fillRect/>
                </a:stretch>
              </p:blipFill>
              <p:spPr>
                <a:xfrm>
                  <a:off x="4164461" y="2909552"/>
                  <a:ext cx="266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2090" name="Freihand 212089">
                  <a:extLst>
                    <a:ext uri="{FF2B5EF4-FFF2-40B4-BE49-F238E27FC236}">
                      <a16:creationId xmlns:a16="http://schemas.microsoft.com/office/drawing/2014/main" id="{950F14BF-E6CB-4DE3-B7E1-0996AA78083A}"/>
                    </a:ext>
                  </a:extLst>
                </p14:cNvPr>
                <p14:cNvContentPartPr/>
                <p14:nvPr/>
              </p14:nvContentPartPr>
              <p14:xfrm>
                <a:off x="2593421" y="3089912"/>
                <a:ext cx="1931760" cy="288360"/>
              </p14:xfrm>
            </p:contentPart>
          </mc:Choice>
          <mc:Fallback xmlns="">
            <p:pic>
              <p:nvPicPr>
                <p:cNvPr id="212090" name="Freihand 212089">
                  <a:extLst>
                    <a:ext uri="{FF2B5EF4-FFF2-40B4-BE49-F238E27FC236}">
                      <a16:creationId xmlns:a16="http://schemas.microsoft.com/office/drawing/2014/main" id="{950F14BF-E6CB-4DE3-B7E1-0996AA78083A}"/>
                    </a:ext>
                  </a:extLst>
                </p:cNvPr>
                <p:cNvPicPr/>
                <p:nvPr/>
              </p:nvPicPr>
              <p:blipFill>
                <a:blip r:embed="rId311"/>
                <a:stretch>
                  <a:fillRect/>
                </a:stretch>
              </p:blipFill>
              <p:spPr>
                <a:xfrm>
                  <a:off x="2589101" y="3085592"/>
                  <a:ext cx="19404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2092" name="Freihand 212091">
                  <a:extLst>
                    <a:ext uri="{FF2B5EF4-FFF2-40B4-BE49-F238E27FC236}">
                      <a16:creationId xmlns:a16="http://schemas.microsoft.com/office/drawing/2014/main" id="{61642F75-471A-4BEA-B2DA-F5E0ECCED9E4}"/>
                    </a:ext>
                  </a:extLst>
                </p14:cNvPr>
                <p14:cNvContentPartPr/>
                <p14:nvPr/>
              </p14:nvContentPartPr>
              <p14:xfrm>
                <a:off x="4388381" y="2657192"/>
                <a:ext cx="939960" cy="293400"/>
              </p14:xfrm>
            </p:contentPart>
          </mc:Choice>
          <mc:Fallback xmlns="">
            <p:pic>
              <p:nvPicPr>
                <p:cNvPr id="212092" name="Freihand 212091">
                  <a:extLst>
                    <a:ext uri="{FF2B5EF4-FFF2-40B4-BE49-F238E27FC236}">
                      <a16:creationId xmlns:a16="http://schemas.microsoft.com/office/drawing/2014/main" id="{61642F75-471A-4BEA-B2DA-F5E0ECCED9E4}"/>
                    </a:ext>
                  </a:extLst>
                </p:cNvPr>
                <p:cNvPicPr/>
                <p:nvPr/>
              </p:nvPicPr>
              <p:blipFill>
                <a:blip r:embed="rId313"/>
                <a:stretch>
                  <a:fillRect/>
                </a:stretch>
              </p:blipFill>
              <p:spPr>
                <a:xfrm>
                  <a:off x="4384061" y="2652872"/>
                  <a:ext cx="9486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2093" name="Freihand 212092">
                  <a:extLst>
                    <a:ext uri="{FF2B5EF4-FFF2-40B4-BE49-F238E27FC236}">
                      <a16:creationId xmlns:a16="http://schemas.microsoft.com/office/drawing/2014/main" id="{BD7F4650-E4B6-460D-8758-81FD359A5E96}"/>
                    </a:ext>
                  </a:extLst>
                </p14:cNvPr>
                <p14:cNvContentPartPr/>
                <p14:nvPr/>
              </p14:nvContentPartPr>
              <p14:xfrm>
                <a:off x="5490701" y="2435792"/>
                <a:ext cx="663120" cy="303120"/>
              </p14:xfrm>
            </p:contentPart>
          </mc:Choice>
          <mc:Fallback xmlns="">
            <p:pic>
              <p:nvPicPr>
                <p:cNvPr id="212093" name="Freihand 212092">
                  <a:extLst>
                    <a:ext uri="{FF2B5EF4-FFF2-40B4-BE49-F238E27FC236}">
                      <a16:creationId xmlns:a16="http://schemas.microsoft.com/office/drawing/2014/main" id="{BD7F4650-E4B6-460D-8758-81FD359A5E96}"/>
                    </a:ext>
                  </a:extLst>
                </p:cNvPr>
                <p:cNvPicPr/>
                <p:nvPr/>
              </p:nvPicPr>
              <p:blipFill>
                <a:blip r:embed="rId315"/>
                <a:stretch>
                  <a:fillRect/>
                </a:stretch>
              </p:blipFill>
              <p:spPr>
                <a:xfrm>
                  <a:off x="5486381" y="2431472"/>
                  <a:ext cx="6717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2094" name="Freihand 212093">
                  <a:extLst>
                    <a:ext uri="{FF2B5EF4-FFF2-40B4-BE49-F238E27FC236}">
                      <a16:creationId xmlns:a16="http://schemas.microsoft.com/office/drawing/2014/main" id="{F19797BD-8540-474D-BDC0-C2FA08C86788}"/>
                    </a:ext>
                  </a:extLst>
                </p14:cNvPr>
                <p14:cNvContentPartPr/>
                <p14:nvPr/>
              </p14:nvContentPartPr>
              <p14:xfrm>
                <a:off x="6072461" y="2404832"/>
                <a:ext cx="74160" cy="161280"/>
              </p14:xfrm>
            </p:contentPart>
          </mc:Choice>
          <mc:Fallback xmlns="">
            <p:pic>
              <p:nvPicPr>
                <p:cNvPr id="212094" name="Freihand 212093">
                  <a:extLst>
                    <a:ext uri="{FF2B5EF4-FFF2-40B4-BE49-F238E27FC236}">
                      <a16:creationId xmlns:a16="http://schemas.microsoft.com/office/drawing/2014/main" id="{F19797BD-8540-474D-BDC0-C2FA08C86788}"/>
                    </a:ext>
                  </a:extLst>
                </p:cNvPr>
                <p:cNvPicPr/>
                <p:nvPr/>
              </p:nvPicPr>
              <p:blipFill>
                <a:blip r:embed="rId317"/>
                <a:stretch>
                  <a:fillRect/>
                </a:stretch>
              </p:blipFill>
              <p:spPr>
                <a:xfrm>
                  <a:off x="6068141" y="2400512"/>
                  <a:ext cx="82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2095" name="Freihand 212094">
                  <a:extLst>
                    <a:ext uri="{FF2B5EF4-FFF2-40B4-BE49-F238E27FC236}">
                      <a16:creationId xmlns:a16="http://schemas.microsoft.com/office/drawing/2014/main" id="{0D834142-BAC6-44DF-A704-D62E21684900}"/>
                    </a:ext>
                  </a:extLst>
                </p14:cNvPr>
                <p14:cNvContentPartPr/>
                <p14:nvPr/>
              </p14:nvContentPartPr>
              <p14:xfrm>
                <a:off x="6011261" y="2466752"/>
                <a:ext cx="136080" cy="204120"/>
              </p14:xfrm>
            </p:contentPart>
          </mc:Choice>
          <mc:Fallback xmlns="">
            <p:pic>
              <p:nvPicPr>
                <p:cNvPr id="212095" name="Freihand 212094">
                  <a:extLst>
                    <a:ext uri="{FF2B5EF4-FFF2-40B4-BE49-F238E27FC236}">
                      <a16:creationId xmlns:a16="http://schemas.microsoft.com/office/drawing/2014/main" id="{0D834142-BAC6-44DF-A704-D62E21684900}"/>
                    </a:ext>
                  </a:extLst>
                </p:cNvPr>
                <p:cNvPicPr/>
                <p:nvPr/>
              </p:nvPicPr>
              <p:blipFill>
                <a:blip r:embed="rId319"/>
                <a:stretch>
                  <a:fillRect/>
                </a:stretch>
              </p:blipFill>
              <p:spPr>
                <a:xfrm>
                  <a:off x="6006941" y="2462432"/>
                  <a:ext cx="144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2096" name="Freihand 212095">
                  <a:extLst>
                    <a:ext uri="{FF2B5EF4-FFF2-40B4-BE49-F238E27FC236}">
                      <a16:creationId xmlns:a16="http://schemas.microsoft.com/office/drawing/2014/main" id="{649872E8-E064-464A-8675-0B76285EFC72}"/>
                    </a:ext>
                  </a:extLst>
                </p14:cNvPr>
                <p14:cNvContentPartPr/>
                <p14:nvPr/>
              </p14:nvContentPartPr>
              <p14:xfrm>
                <a:off x="6163541" y="2423552"/>
                <a:ext cx="457560" cy="248040"/>
              </p14:xfrm>
            </p:contentPart>
          </mc:Choice>
          <mc:Fallback xmlns="">
            <p:pic>
              <p:nvPicPr>
                <p:cNvPr id="212096" name="Freihand 212095">
                  <a:extLst>
                    <a:ext uri="{FF2B5EF4-FFF2-40B4-BE49-F238E27FC236}">
                      <a16:creationId xmlns:a16="http://schemas.microsoft.com/office/drawing/2014/main" id="{649872E8-E064-464A-8675-0B76285EFC72}"/>
                    </a:ext>
                  </a:extLst>
                </p:cNvPr>
                <p:cNvPicPr/>
                <p:nvPr/>
              </p:nvPicPr>
              <p:blipFill>
                <a:blip r:embed="rId321"/>
                <a:stretch>
                  <a:fillRect/>
                </a:stretch>
              </p:blipFill>
              <p:spPr>
                <a:xfrm>
                  <a:off x="6159221" y="2419232"/>
                  <a:ext cx="4662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2097" name="Freihand 212096">
                  <a:extLst>
                    <a:ext uri="{FF2B5EF4-FFF2-40B4-BE49-F238E27FC236}">
                      <a16:creationId xmlns:a16="http://schemas.microsoft.com/office/drawing/2014/main" id="{8B68D017-AC6A-4D3D-A8E6-594984ECABAF}"/>
                    </a:ext>
                  </a:extLst>
                </p14:cNvPr>
                <p14:cNvContentPartPr/>
                <p14:nvPr/>
              </p14:nvContentPartPr>
              <p14:xfrm>
                <a:off x="5265341" y="2691392"/>
                <a:ext cx="1945800" cy="252000"/>
              </p14:xfrm>
            </p:contentPart>
          </mc:Choice>
          <mc:Fallback xmlns="">
            <p:pic>
              <p:nvPicPr>
                <p:cNvPr id="212097" name="Freihand 212096">
                  <a:extLst>
                    <a:ext uri="{FF2B5EF4-FFF2-40B4-BE49-F238E27FC236}">
                      <a16:creationId xmlns:a16="http://schemas.microsoft.com/office/drawing/2014/main" id="{8B68D017-AC6A-4D3D-A8E6-594984ECABAF}"/>
                    </a:ext>
                  </a:extLst>
                </p:cNvPr>
                <p:cNvPicPr/>
                <p:nvPr/>
              </p:nvPicPr>
              <p:blipFill>
                <a:blip r:embed="rId323"/>
                <a:stretch>
                  <a:fillRect/>
                </a:stretch>
              </p:blipFill>
              <p:spPr>
                <a:xfrm>
                  <a:off x="5261021" y="2687072"/>
                  <a:ext cx="1954440" cy="26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4">
            <p14:nvContentPartPr>
              <p14:cNvPr id="14" name="Freihand 13">
                <a:extLst>
                  <a:ext uri="{FF2B5EF4-FFF2-40B4-BE49-F238E27FC236}">
                    <a16:creationId xmlns:a16="http://schemas.microsoft.com/office/drawing/2014/main" id="{59186775-9169-4F05-8EA3-0BE9AD7654AE}"/>
                  </a:ext>
                </a:extLst>
              </p14:cNvPr>
              <p14:cNvContentPartPr/>
              <p14:nvPr/>
            </p14:nvContentPartPr>
            <p14:xfrm>
              <a:off x="878122" y="2251055"/>
              <a:ext cx="1580040" cy="3263400"/>
            </p14:xfrm>
          </p:contentPart>
        </mc:Choice>
        <mc:Fallback>
          <p:pic>
            <p:nvPicPr>
              <p:cNvPr id="14" name="Freihand 13">
                <a:extLst>
                  <a:ext uri="{FF2B5EF4-FFF2-40B4-BE49-F238E27FC236}">
                    <a16:creationId xmlns:a16="http://schemas.microsoft.com/office/drawing/2014/main" id="{59186775-9169-4F05-8EA3-0BE9AD7654AE}"/>
                  </a:ext>
                </a:extLst>
              </p:cNvPr>
              <p:cNvPicPr/>
              <p:nvPr/>
            </p:nvPicPr>
            <p:blipFill>
              <a:blip r:embed="rId325"/>
              <a:stretch>
                <a:fillRect/>
              </a:stretch>
            </p:blipFill>
            <p:spPr>
              <a:xfrm>
                <a:off x="873802" y="2246735"/>
                <a:ext cx="1588680" cy="3272040"/>
              </a:xfrm>
              <a:prstGeom prst="rect">
                <a:avLst/>
              </a:prstGeom>
            </p:spPr>
          </p:pic>
        </mc:Fallback>
      </mc:AlternateContent>
      <p:grpSp>
        <p:nvGrpSpPr>
          <p:cNvPr id="212372" name="Gruppieren 212371">
            <a:extLst>
              <a:ext uri="{FF2B5EF4-FFF2-40B4-BE49-F238E27FC236}">
                <a16:creationId xmlns:a16="http://schemas.microsoft.com/office/drawing/2014/main" id="{593D339E-47D2-4AA1-A46E-77C76B1F08C2}"/>
              </a:ext>
            </a:extLst>
          </p:cNvPr>
          <p:cNvGrpSpPr/>
          <p:nvPr/>
        </p:nvGrpSpPr>
        <p:grpSpPr>
          <a:xfrm>
            <a:off x="5224042" y="-21265"/>
            <a:ext cx="6944760" cy="4186800"/>
            <a:chOff x="5224042" y="-21265"/>
            <a:chExt cx="6944760" cy="4186800"/>
          </a:xfrm>
        </p:grpSpPr>
        <mc:AlternateContent xmlns:mc="http://schemas.openxmlformats.org/markup-compatibility/2006">
          <mc:Choice xmlns:p14="http://schemas.microsoft.com/office/powerpoint/2010/main" Requires="p14">
            <p:contentPart p14:bwMode="auto" r:id="rId326">
              <p14:nvContentPartPr>
                <p14:cNvPr id="17" name="Freihand 16">
                  <a:extLst>
                    <a:ext uri="{FF2B5EF4-FFF2-40B4-BE49-F238E27FC236}">
                      <a16:creationId xmlns:a16="http://schemas.microsoft.com/office/drawing/2014/main" id="{26E4EC3B-F779-4DD0-9DD5-EAEE7E154C1D}"/>
                    </a:ext>
                  </a:extLst>
                </p14:cNvPr>
                <p14:cNvContentPartPr/>
                <p14:nvPr/>
              </p14:nvContentPartPr>
              <p14:xfrm>
                <a:off x="8930242" y="1488575"/>
                <a:ext cx="140400" cy="185040"/>
              </p14:xfrm>
            </p:contentPart>
          </mc:Choice>
          <mc:Fallback>
            <p:pic>
              <p:nvPicPr>
                <p:cNvPr id="17" name="Freihand 16">
                  <a:extLst>
                    <a:ext uri="{FF2B5EF4-FFF2-40B4-BE49-F238E27FC236}">
                      <a16:creationId xmlns:a16="http://schemas.microsoft.com/office/drawing/2014/main" id="{26E4EC3B-F779-4DD0-9DD5-EAEE7E154C1D}"/>
                    </a:ext>
                  </a:extLst>
                </p:cNvPr>
                <p:cNvPicPr/>
                <p:nvPr/>
              </p:nvPicPr>
              <p:blipFill>
                <a:blip r:embed="rId327"/>
                <a:stretch>
                  <a:fillRect/>
                </a:stretch>
              </p:blipFill>
              <p:spPr>
                <a:xfrm>
                  <a:off x="8925922" y="1484255"/>
                  <a:ext cx="1490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 name="Freihand 18">
                  <a:extLst>
                    <a:ext uri="{FF2B5EF4-FFF2-40B4-BE49-F238E27FC236}">
                      <a16:creationId xmlns:a16="http://schemas.microsoft.com/office/drawing/2014/main" id="{46AD4A99-3E02-4731-AA90-32823982CBA8}"/>
                    </a:ext>
                  </a:extLst>
                </p14:cNvPr>
                <p14:cNvContentPartPr/>
                <p14:nvPr/>
              </p14:nvContentPartPr>
              <p14:xfrm>
                <a:off x="9122842" y="1516295"/>
                <a:ext cx="43560" cy="128160"/>
              </p14:xfrm>
            </p:contentPart>
          </mc:Choice>
          <mc:Fallback>
            <p:pic>
              <p:nvPicPr>
                <p:cNvPr id="19" name="Freihand 18">
                  <a:extLst>
                    <a:ext uri="{FF2B5EF4-FFF2-40B4-BE49-F238E27FC236}">
                      <a16:creationId xmlns:a16="http://schemas.microsoft.com/office/drawing/2014/main" id="{46AD4A99-3E02-4731-AA90-32823982CBA8}"/>
                    </a:ext>
                  </a:extLst>
                </p:cNvPr>
                <p:cNvPicPr/>
                <p:nvPr/>
              </p:nvPicPr>
              <p:blipFill>
                <a:blip r:embed="rId329"/>
                <a:stretch>
                  <a:fillRect/>
                </a:stretch>
              </p:blipFill>
              <p:spPr>
                <a:xfrm>
                  <a:off x="9118522" y="1511975"/>
                  <a:ext cx="52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8" name="Freihand 27">
                  <a:extLst>
                    <a:ext uri="{FF2B5EF4-FFF2-40B4-BE49-F238E27FC236}">
                      <a16:creationId xmlns:a16="http://schemas.microsoft.com/office/drawing/2014/main" id="{F0F9ADF7-9B3F-4FB6-A10A-ACA4D0D33513}"/>
                    </a:ext>
                  </a:extLst>
                </p14:cNvPr>
                <p14:cNvContentPartPr/>
                <p14:nvPr/>
              </p14:nvContentPartPr>
              <p14:xfrm>
                <a:off x="9164242" y="1546175"/>
                <a:ext cx="290880" cy="232200"/>
              </p14:xfrm>
            </p:contentPart>
          </mc:Choice>
          <mc:Fallback>
            <p:pic>
              <p:nvPicPr>
                <p:cNvPr id="28" name="Freihand 27">
                  <a:extLst>
                    <a:ext uri="{FF2B5EF4-FFF2-40B4-BE49-F238E27FC236}">
                      <a16:creationId xmlns:a16="http://schemas.microsoft.com/office/drawing/2014/main" id="{F0F9ADF7-9B3F-4FB6-A10A-ACA4D0D33513}"/>
                    </a:ext>
                  </a:extLst>
                </p:cNvPr>
                <p:cNvPicPr/>
                <p:nvPr/>
              </p:nvPicPr>
              <p:blipFill>
                <a:blip r:embed="rId331"/>
                <a:stretch>
                  <a:fillRect/>
                </a:stretch>
              </p:blipFill>
              <p:spPr>
                <a:xfrm>
                  <a:off x="9159922" y="1541855"/>
                  <a:ext cx="2995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0" name="Freihand 39">
                  <a:extLst>
                    <a:ext uri="{FF2B5EF4-FFF2-40B4-BE49-F238E27FC236}">
                      <a16:creationId xmlns:a16="http://schemas.microsoft.com/office/drawing/2014/main" id="{F3B63455-202A-475B-8AAF-77F1A79B38E0}"/>
                    </a:ext>
                  </a:extLst>
                </p14:cNvPr>
                <p14:cNvContentPartPr/>
                <p14:nvPr/>
              </p14:nvContentPartPr>
              <p14:xfrm>
                <a:off x="9441802" y="1396055"/>
                <a:ext cx="216360" cy="196200"/>
              </p14:xfrm>
            </p:contentPart>
          </mc:Choice>
          <mc:Fallback>
            <p:pic>
              <p:nvPicPr>
                <p:cNvPr id="40" name="Freihand 39">
                  <a:extLst>
                    <a:ext uri="{FF2B5EF4-FFF2-40B4-BE49-F238E27FC236}">
                      <a16:creationId xmlns:a16="http://schemas.microsoft.com/office/drawing/2014/main" id="{F3B63455-202A-475B-8AAF-77F1A79B38E0}"/>
                    </a:ext>
                  </a:extLst>
                </p:cNvPr>
                <p:cNvPicPr/>
                <p:nvPr/>
              </p:nvPicPr>
              <p:blipFill>
                <a:blip r:embed="rId333"/>
                <a:stretch>
                  <a:fillRect/>
                </a:stretch>
              </p:blipFill>
              <p:spPr>
                <a:xfrm>
                  <a:off x="9437482" y="1391735"/>
                  <a:ext cx="2250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5" name="Freihand 44">
                  <a:extLst>
                    <a:ext uri="{FF2B5EF4-FFF2-40B4-BE49-F238E27FC236}">
                      <a16:creationId xmlns:a16="http://schemas.microsoft.com/office/drawing/2014/main" id="{233172BD-8F34-453B-96FF-C8E4864F167C}"/>
                    </a:ext>
                  </a:extLst>
                </p14:cNvPr>
                <p14:cNvContentPartPr/>
                <p14:nvPr/>
              </p14:nvContentPartPr>
              <p14:xfrm>
                <a:off x="9884242" y="1380935"/>
                <a:ext cx="339840" cy="159480"/>
              </p14:xfrm>
            </p:contentPart>
          </mc:Choice>
          <mc:Fallback>
            <p:pic>
              <p:nvPicPr>
                <p:cNvPr id="45" name="Freihand 44">
                  <a:extLst>
                    <a:ext uri="{FF2B5EF4-FFF2-40B4-BE49-F238E27FC236}">
                      <a16:creationId xmlns:a16="http://schemas.microsoft.com/office/drawing/2014/main" id="{233172BD-8F34-453B-96FF-C8E4864F167C}"/>
                    </a:ext>
                  </a:extLst>
                </p:cNvPr>
                <p:cNvPicPr/>
                <p:nvPr/>
              </p:nvPicPr>
              <p:blipFill>
                <a:blip r:embed="rId335"/>
                <a:stretch>
                  <a:fillRect/>
                </a:stretch>
              </p:blipFill>
              <p:spPr>
                <a:xfrm>
                  <a:off x="9879922" y="1376615"/>
                  <a:ext cx="348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50" name="Freihand 49">
                  <a:extLst>
                    <a:ext uri="{FF2B5EF4-FFF2-40B4-BE49-F238E27FC236}">
                      <a16:creationId xmlns:a16="http://schemas.microsoft.com/office/drawing/2014/main" id="{48C0E2EC-1701-4F36-8242-C20FC7DB013D}"/>
                    </a:ext>
                  </a:extLst>
                </p14:cNvPr>
                <p14:cNvContentPartPr/>
                <p14:nvPr/>
              </p14:nvContentPartPr>
              <p14:xfrm>
                <a:off x="10458442" y="1342055"/>
                <a:ext cx="6840" cy="178560"/>
              </p14:xfrm>
            </p:contentPart>
          </mc:Choice>
          <mc:Fallback>
            <p:pic>
              <p:nvPicPr>
                <p:cNvPr id="50" name="Freihand 49">
                  <a:extLst>
                    <a:ext uri="{FF2B5EF4-FFF2-40B4-BE49-F238E27FC236}">
                      <a16:creationId xmlns:a16="http://schemas.microsoft.com/office/drawing/2014/main" id="{48C0E2EC-1701-4F36-8242-C20FC7DB013D}"/>
                    </a:ext>
                  </a:extLst>
                </p:cNvPr>
                <p:cNvPicPr/>
                <p:nvPr/>
              </p:nvPicPr>
              <p:blipFill>
                <a:blip r:embed="rId337"/>
                <a:stretch>
                  <a:fillRect/>
                </a:stretch>
              </p:blipFill>
              <p:spPr>
                <a:xfrm>
                  <a:off x="10454122" y="1337735"/>
                  <a:ext cx="15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52" name="Freihand 51">
                  <a:extLst>
                    <a:ext uri="{FF2B5EF4-FFF2-40B4-BE49-F238E27FC236}">
                      <a16:creationId xmlns:a16="http://schemas.microsoft.com/office/drawing/2014/main" id="{1E152760-9C78-4F3D-9A69-9D5FCF086AE6}"/>
                    </a:ext>
                  </a:extLst>
                </p14:cNvPr>
                <p14:cNvContentPartPr/>
                <p14:nvPr/>
              </p14:nvContentPartPr>
              <p14:xfrm>
                <a:off x="10389682" y="1458695"/>
                <a:ext cx="138600" cy="37800"/>
              </p14:xfrm>
            </p:contentPart>
          </mc:Choice>
          <mc:Fallback>
            <p:pic>
              <p:nvPicPr>
                <p:cNvPr id="52" name="Freihand 51">
                  <a:extLst>
                    <a:ext uri="{FF2B5EF4-FFF2-40B4-BE49-F238E27FC236}">
                      <a16:creationId xmlns:a16="http://schemas.microsoft.com/office/drawing/2014/main" id="{1E152760-9C78-4F3D-9A69-9D5FCF086AE6}"/>
                    </a:ext>
                  </a:extLst>
                </p:cNvPr>
                <p:cNvPicPr/>
                <p:nvPr/>
              </p:nvPicPr>
              <p:blipFill>
                <a:blip r:embed="rId339"/>
                <a:stretch>
                  <a:fillRect/>
                </a:stretch>
              </p:blipFill>
              <p:spPr>
                <a:xfrm>
                  <a:off x="10385362" y="1454375"/>
                  <a:ext cx="1472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60" name="Freihand 59">
                  <a:extLst>
                    <a:ext uri="{FF2B5EF4-FFF2-40B4-BE49-F238E27FC236}">
                      <a16:creationId xmlns:a16="http://schemas.microsoft.com/office/drawing/2014/main" id="{D32A8307-4179-4632-B469-39D4F1264A0E}"/>
                    </a:ext>
                  </a:extLst>
                </p14:cNvPr>
                <p14:cNvContentPartPr/>
                <p14:nvPr/>
              </p14:nvContentPartPr>
              <p14:xfrm>
                <a:off x="10400122" y="1302455"/>
                <a:ext cx="227160" cy="152640"/>
              </p14:xfrm>
            </p:contentPart>
          </mc:Choice>
          <mc:Fallback>
            <p:pic>
              <p:nvPicPr>
                <p:cNvPr id="60" name="Freihand 59">
                  <a:extLst>
                    <a:ext uri="{FF2B5EF4-FFF2-40B4-BE49-F238E27FC236}">
                      <a16:creationId xmlns:a16="http://schemas.microsoft.com/office/drawing/2014/main" id="{D32A8307-4179-4632-B469-39D4F1264A0E}"/>
                    </a:ext>
                  </a:extLst>
                </p:cNvPr>
                <p:cNvPicPr/>
                <p:nvPr/>
              </p:nvPicPr>
              <p:blipFill>
                <a:blip r:embed="rId341"/>
                <a:stretch>
                  <a:fillRect/>
                </a:stretch>
              </p:blipFill>
              <p:spPr>
                <a:xfrm>
                  <a:off x="10395802" y="1298135"/>
                  <a:ext cx="235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63" name="Freihand 62">
                  <a:extLst>
                    <a:ext uri="{FF2B5EF4-FFF2-40B4-BE49-F238E27FC236}">
                      <a16:creationId xmlns:a16="http://schemas.microsoft.com/office/drawing/2014/main" id="{FD033B71-A325-4C25-B3DF-95A22C0A136B}"/>
                    </a:ext>
                  </a:extLst>
                </p14:cNvPr>
                <p14:cNvContentPartPr/>
                <p14:nvPr/>
              </p14:nvContentPartPr>
              <p14:xfrm>
                <a:off x="10665442" y="1354655"/>
                <a:ext cx="191880" cy="93600"/>
              </p14:xfrm>
            </p:contentPart>
          </mc:Choice>
          <mc:Fallback>
            <p:pic>
              <p:nvPicPr>
                <p:cNvPr id="63" name="Freihand 62">
                  <a:extLst>
                    <a:ext uri="{FF2B5EF4-FFF2-40B4-BE49-F238E27FC236}">
                      <a16:creationId xmlns:a16="http://schemas.microsoft.com/office/drawing/2014/main" id="{FD033B71-A325-4C25-B3DF-95A22C0A136B}"/>
                    </a:ext>
                  </a:extLst>
                </p:cNvPr>
                <p:cNvPicPr/>
                <p:nvPr/>
              </p:nvPicPr>
              <p:blipFill>
                <a:blip r:embed="rId343"/>
                <a:stretch>
                  <a:fillRect/>
                </a:stretch>
              </p:blipFill>
              <p:spPr>
                <a:xfrm>
                  <a:off x="10661122" y="1350335"/>
                  <a:ext cx="200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1976" name="Freihand 211975">
                  <a:extLst>
                    <a:ext uri="{FF2B5EF4-FFF2-40B4-BE49-F238E27FC236}">
                      <a16:creationId xmlns:a16="http://schemas.microsoft.com/office/drawing/2014/main" id="{806DBD22-33F4-418C-A14E-FBFF173642A7}"/>
                    </a:ext>
                  </a:extLst>
                </p14:cNvPr>
                <p14:cNvContentPartPr/>
                <p14:nvPr/>
              </p14:nvContentPartPr>
              <p14:xfrm>
                <a:off x="10856602" y="1353575"/>
                <a:ext cx="71640" cy="57240"/>
              </p14:xfrm>
            </p:contentPart>
          </mc:Choice>
          <mc:Fallback>
            <p:pic>
              <p:nvPicPr>
                <p:cNvPr id="211976" name="Freihand 211975">
                  <a:extLst>
                    <a:ext uri="{FF2B5EF4-FFF2-40B4-BE49-F238E27FC236}">
                      <a16:creationId xmlns:a16="http://schemas.microsoft.com/office/drawing/2014/main" id="{806DBD22-33F4-418C-A14E-FBFF173642A7}"/>
                    </a:ext>
                  </a:extLst>
                </p:cNvPr>
                <p:cNvPicPr/>
                <p:nvPr/>
              </p:nvPicPr>
              <p:blipFill>
                <a:blip r:embed="rId345"/>
                <a:stretch>
                  <a:fillRect/>
                </a:stretch>
              </p:blipFill>
              <p:spPr>
                <a:xfrm>
                  <a:off x="10852282" y="1349255"/>
                  <a:ext cx="80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2001" name="Freihand 212000">
                  <a:extLst>
                    <a:ext uri="{FF2B5EF4-FFF2-40B4-BE49-F238E27FC236}">
                      <a16:creationId xmlns:a16="http://schemas.microsoft.com/office/drawing/2014/main" id="{A1F4EBF6-8A7A-4E52-8AED-53B1C33715BB}"/>
                    </a:ext>
                  </a:extLst>
                </p14:cNvPr>
                <p14:cNvContentPartPr/>
                <p14:nvPr/>
              </p14:nvContentPartPr>
              <p14:xfrm>
                <a:off x="10933282" y="1346015"/>
                <a:ext cx="234720" cy="52920"/>
              </p14:xfrm>
            </p:contentPart>
          </mc:Choice>
          <mc:Fallback>
            <p:pic>
              <p:nvPicPr>
                <p:cNvPr id="212001" name="Freihand 212000">
                  <a:extLst>
                    <a:ext uri="{FF2B5EF4-FFF2-40B4-BE49-F238E27FC236}">
                      <a16:creationId xmlns:a16="http://schemas.microsoft.com/office/drawing/2014/main" id="{A1F4EBF6-8A7A-4E52-8AED-53B1C33715BB}"/>
                    </a:ext>
                  </a:extLst>
                </p:cNvPr>
                <p:cNvPicPr/>
                <p:nvPr/>
              </p:nvPicPr>
              <p:blipFill>
                <a:blip r:embed="rId347"/>
                <a:stretch>
                  <a:fillRect/>
                </a:stretch>
              </p:blipFill>
              <p:spPr>
                <a:xfrm>
                  <a:off x="10928962" y="1341695"/>
                  <a:ext cx="243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2031" name="Freihand 212030">
                  <a:extLst>
                    <a:ext uri="{FF2B5EF4-FFF2-40B4-BE49-F238E27FC236}">
                      <a16:creationId xmlns:a16="http://schemas.microsoft.com/office/drawing/2014/main" id="{C2A9C364-333C-4BDD-A493-3B5155D79B5A}"/>
                    </a:ext>
                  </a:extLst>
                </p14:cNvPr>
                <p14:cNvContentPartPr/>
                <p14:nvPr/>
              </p14:nvContentPartPr>
              <p14:xfrm>
                <a:off x="8894602" y="1798535"/>
                <a:ext cx="150480" cy="194760"/>
              </p14:xfrm>
            </p:contentPart>
          </mc:Choice>
          <mc:Fallback>
            <p:pic>
              <p:nvPicPr>
                <p:cNvPr id="212031" name="Freihand 212030">
                  <a:extLst>
                    <a:ext uri="{FF2B5EF4-FFF2-40B4-BE49-F238E27FC236}">
                      <a16:creationId xmlns:a16="http://schemas.microsoft.com/office/drawing/2014/main" id="{C2A9C364-333C-4BDD-A493-3B5155D79B5A}"/>
                    </a:ext>
                  </a:extLst>
                </p:cNvPr>
                <p:cNvPicPr/>
                <p:nvPr/>
              </p:nvPicPr>
              <p:blipFill>
                <a:blip r:embed="rId349"/>
                <a:stretch>
                  <a:fillRect/>
                </a:stretch>
              </p:blipFill>
              <p:spPr>
                <a:xfrm>
                  <a:off x="8890282" y="1794215"/>
                  <a:ext cx="159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2040" name="Freihand 212039">
                  <a:extLst>
                    <a:ext uri="{FF2B5EF4-FFF2-40B4-BE49-F238E27FC236}">
                      <a16:creationId xmlns:a16="http://schemas.microsoft.com/office/drawing/2014/main" id="{B83DCB4D-E79D-4FAA-9AFA-A2BAD9BA04E4}"/>
                    </a:ext>
                  </a:extLst>
                </p14:cNvPr>
                <p14:cNvContentPartPr/>
                <p14:nvPr/>
              </p14:nvContentPartPr>
              <p14:xfrm>
                <a:off x="8912242" y="1889615"/>
                <a:ext cx="142560" cy="2160"/>
              </p14:xfrm>
            </p:contentPart>
          </mc:Choice>
          <mc:Fallback>
            <p:pic>
              <p:nvPicPr>
                <p:cNvPr id="212040" name="Freihand 212039">
                  <a:extLst>
                    <a:ext uri="{FF2B5EF4-FFF2-40B4-BE49-F238E27FC236}">
                      <a16:creationId xmlns:a16="http://schemas.microsoft.com/office/drawing/2014/main" id="{B83DCB4D-E79D-4FAA-9AFA-A2BAD9BA04E4}"/>
                    </a:ext>
                  </a:extLst>
                </p:cNvPr>
                <p:cNvPicPr/>
                <p:nvPr/>
              </p:nvPicPr>
              <p:blipFill>
                <a:blip r:embed="rId351"/>
                <a:stretch>
                  <a:fillRect/>
                </a:stretch>
              </p:blipFill>
              <p:spPr>
                <a:xfrm>
                  <a:off x="8907922" y="1885295"/>
                  <a:ext cx="1512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2044" name="Freihand 212043">
                  <a:extLst>
                    <a:ext uri="{FF2B5EF4-FFF2-40B4-BE49-F238E27FC236}">
                      <a16:creationId xmlns:a16="http://schemas.microsoft.com/office/drawing/2014/main" id="{A42E5732-0D7F-4097-99B2-F59469CA5223}"/>
                    </a:ext>
                  </a:extLst>
                </p14:cNvPr>
                <p14:cNvContentPartPr/>
                <p14:nvPr/>
              </p14:nvContentPartPr>
              <p14:xfrm>
                <a:off x="9069562" y="1888175"/>
                <a:ext cx="123120" cy="59400"/>
              </p14:xfrm>
            </p:contentPart>
          </mc:Choice>
          <mc:Fallback>
            <p:pic>
              <p:nvPicPr>
                <p:cNvPr id="212044" name="Freihand 212043">
                  <a:extLst>
                    <a:ext uri="{FF2B5EF4-FFF2-40B4-BE49-F238E27FC236}">
                      <a16:creationId xmlns:a16="http://schemas.microsoft.com/office/drawing/2014/main" id="{A42E5732-0D7F-4097-99B2-F59469CA5223}"/>
                    </a:ext>
                  </a:extLst>
                </p:cNvPr>
                <p:cNvPicPr/>
                <p:nvPr/>
              </p:nvPicPr>
              <p:blipFill>
                <a:blip r:embed="rId353"/>
                <a:stretch>
                  <a:fillRect/>
                </a:stretch>
              </p:blipFill>
              <p:spPr>
                <a:xfrm>
                  <a:off x="9065242" y="1883855"/>
                  <a:ext cx="131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2047" name="Freihand 212046">
                  <a:extLst>
                    <a:ext uri="{FF2B5EF4-FFF2-40B4-BE49-F238E27FC236}">
                      <a16:creationId xmlns:a16="http://schemas.microsoft.com/office/drawing/2014/main" id="{8E18B402-7C85-4170-B152-AA9C6D49C328}"/>
                    </a:ext>
                  </a:extLst>
                </p14:cNvPr>
                <p14:cNvContentPartPr/>
                <p14:nvPr/>
              </p14:nvContentPartPr>
              <p14:xfrm>
                <a:off x="9197362" y="1826615"/>
                <a:ext cx="47160" cy="114120"/>
              </p14:xfrm>
            </p:contentPart>
          </mc:Choice>
          <mc:Fallback>
            <p:pic>
              <p:nvPicPr>
                <p:cNvPr id="212047" name="Freihand 212046">
                  <a:extLst>
                    <a:ext uri="{FF2B5EF4-FFF2-40B4-BE49-F238E27FC236}">
                      <a16:creationId xmlns:a16="http://schemas.microsoft.com/office/drawing/2014/main" id="{8E18B402-7C85-4170-B152-AA9C6D49C328}"/>
                    </a:ext>
                  </a:extLst>
                </p:cNvPr>
                <p:cNvPicPr/>
                <p:nvPr/>
              </p:nvPicPr>
              <p:blipFill>
                <a:blip r:embed="rId355"/>
                <a:stretch>
                  <a:fillRect/>
                </a:stretch>
              </p:blipFill>
              <p:spPr>
                <a:xfrm>
                  <a:off x="9193042" y="1822295"/>
                  <a:ext cx="55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2051" name="Freihand 212050">
                  <a:extLst>
                    <a:ext uri="{FF2B5EF4-FFF2-40B4-BE49-F238E27FC236}">
                      <a16:creationId xmlns:a16="http://schemas.microsoft.com/office/drawing/2014/main" id="{D84192D0-A098-40DA-A54D-E26DA08ED6BB}"/>
                    </a:ext>
                  </a:extLst>
                </p14:cNvPr>
                <p14:cNvContentPartPr/>
                <p14:nvPr/>
              </p14:nvContentPartPr>
              <p14:xfrm>
                <a:off x="9286282" y="1839215"/>
                <a:ext cx="93600" cy="106200"/>
              </p14:xfrm>
            </p:contentPart>
          </mc:Choice>
          <mc:Fallback>
            <p:pic>
              <p:nvPicPr>
                <p:cNvPr id="212051" name="Freihand 212050">
                  <a:extLst>
                    <a:ext uri="{FF2B5EF4-FFF2-40B4-BE49-F238E27FC236}">
                      <a16:creationId xmlns:a16="http://schemas.microsoft.com/office/drawing/2014/main" id="{D84192D0-A098-40DA-A54D-E26DA08ED6BB}"/>
                    </a:ext>
                  </a:extLst>
                </p:cNvPr>
                <p:cNvPicPr/>
                <p:nvPr/>
              </p:nvPicPr>
              <p:blipFill>
                <a:blip r:embed="rId357"/>
                <a:stretch>
                  <a:fillRect/>
                </a:stretch>
              </p:blipFill>
              <p:spPr>
                <a:xfrm>
                  <a:off x="9281962" y="1834895"/>
                  <a:ext cx="102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2063" name="Freihand 212062">
                  <a:extLst>
                    <a:ext uri="{FF2B5EF4-FFF2-40B4-BE49-F238E27FC236}">
                      <a16:creationId xmlns:a16="http://schemas.microsoft.com/office/drawing/2014/main" id="{AB0250F6-0259-4811-A91F-048E821500F3}"/>
                    </a:ext>
                  </a:extLst>
                </p14:cNvPr>
                <p14:cNvContentPartPr/>
                <p14:nvPr/>
              </p14:nvContentPartPr>
              <p14:xfrm>
                <a:off x="9377362" y="1768655"/>
                <a:ext cx="267840" cy="134640"/>
              </p14:xfrm>
            </p:contentPart>
          </mc:Choice>
          <mc:Fallback>
            <p:pic>
              <p:nvPicPr>
                <p:cNvPr id="212063" name="Freihand 212062">
                  <a:extLst>
                    <a:ext uri="{FF2B5EF4-FFF2-40B4-BE49-F238E27FC236}">
                      <a16:creationId xmlns:a16="http://schemas.microsoft.com/office/drawing/2014/main" id="{AB0250F6-0259-4811-A91F-048E821500F3}"/>
                    </a:ext>
                  </a:extLst>
                </p:cNvPr>
                <p:cNvPicPr/>
                <p:nvPr/>
              </p:nvPicPr>
              <p:blipFill>
                <a:blip r:embed="rId359"/>
                <a:stretch>
                  <a:fillRect/>
                </a:stretch>
              </p:blipFill>
              <p:spPr>
                <a:xfrm>
                  <a:off x="9373042" y="1764335"/>
                  <a:ext cx="276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2078" name="Freihand 212077">
                  <a:extLst>
                    <a:ext uri="{FF2B5EF4-FFF2-40B4-BE49-F238E27FC236}">
                      <a16:creationId xmlns:a16="http://schemas.microsoft.com/office/drawing/2014/main" id="{D3CF5DED-90C5-4293-8BE1-2A41BA81DFB2}"/>
                    </a:ext>
                  </a:extLst>
                </p14:cNvPr>
                <p14:cNvContentPartPr/>
                <p14:nvPr/>
              </p14:nvContentPartPr>
              <p14:xfrm>
                <a:off x="9650242" y="1672535"/>
                <a:ext cx="388080" cy="191880"/>
              </p14:xfrm>
            </p:contentPart>
          </mc:Choice>
          <mc:Fallback>
            <p:pic>
              <p:nvPicPr>
                <p:cNvPr id="212078" name="Freihand 212077">
                  <a:extLst>
                    <a:ext uri="{FF2B5EF4-FFF2-40B4-BE49-F238E27FC236}">
                      <a16:creationId xmlns:a16="http://schemas.microsoft.com/office/drawing/2014/main" id="{D3CF5DED-90C5-4293-8BE1-2A41BA81DFB2}"/>
                    </a:ext>
                  </a:extLst>
                </p:cNvPr>
                <p:cNvPicPr/>
                <p:nvPr/>
              </p:nvPicPr>
              <p:blipFill>
                <a:blip r:embed="rId361"/>
                <a:stretch>
                  <a:fillRect/>
                </a:stretch>
              </p:blipFill>
              <p:spPr>
                <a:xfrm>
                  <a:off x="9645922" y="1668215"/>
                  <a:ext cx="396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2087" name="Freihand 212086">
                  <a:extLst>
                    <a:ext uri="{FF2B5EF4-FFF2-40B4-BE49-F238E27FC236}">
                      <a16:creationId xmlns:a16="http://schemas.microsoft.com/office/drawing/2014/main" id="{89E49C8C-EC61-4F54-99ED-BC3051B6C7CB}"/>
                    </a:ext>
                  </a:extLst>
                </p14:cNvPr>
                <p14:cNvContentPartPr/>
                <p14:nvPr/>
              </p14:nvContentPartPr>
              <p14:xfrm>
                <a:off x="10184122" y="1717535"/>
                <a:ext cx="41400" cy="10080"/>
              </p14:xfrm>
            </p:contentPart>
          </mc:Choice>
          <mc:Fallback>
            <p:pic>
              <p:nvPicPr>
                <p:cNvPr id="212087" name="Freihand 212086">
                  <a:extLst>
                    <a:ext uri="{FF2B5EF4-FFF2-40B4-BE49-F238E27FC236}">
                      <a16:creationId xmlns:a16="http://schemas.microsoft.com/office/drawing/2014/main" id="{89E49C8C-EC61-4F54-99ED-BC3051B6C7CB}"/>
                    </a:ext>
                  </a:extLst>
                </p:cNvPr>
                <p:cNvPicPr/>
                <p:nvPr/>
              </p:nvPicPr>
              <p:blipFill>
                <a:blip r:embed="rId363"/>
                <a:stretch>
                  <a:fillRect/>
                </a:stretch>
              </p:blipFill>
              <p:spPr>
                <a:xfrm>
                  <a:off x="10179802" y="1713215"/>
                  <a:ext cx="50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2089" name="Freihand 212088">
                  <a:extLst>
                    <a:ext uri="{FF2B5EF4-FFF2-40B4-BE49-F238E27FC236}">
                      <a16:creationId xmlns:a16="http://schemas.microsoft.com/office/drawing/2014/main" id="{D7876699-D272-4554-8D89-85D492461ADF}"/>
                    </a:ext>
                  </a:extLst>
                </p14:cNvPr>
                <p14:cNvContentPartPr/>
                <p14:nvPr/>
              </p14:nvContentPartPr>
              <p14:xfrm>
                <a:off x="10221922" y="1818695"/>
                <a:ext cx="360" cy="360"/>
              </p14:xfrm>
            </p:contentPart>
          </mc:Choice>
          <mc:Fallback>
            <p:pic>
              <p:nvPicPr>
                <p:cNvPr id="212089" name="Freihand 212088">
                  <a:extLst>
                    <a:ext uri="{FF2B5EF4-FFF2-40B4-BE49-F238E27FC236}">
                      <a16:creationId xmlns:a16="http://schemas.microsoft.com/office/drawing/2014/main" id="{D7876699-D272-4554-8D89-85D492461ADF}"/>
                    </a:ext>
                  </a:extLst>
                </p:cNvPr>
                <p:cNvPicPr/>
                <p:nvPr/>
              </p:nvPicPr>
              <p:blipFill>
                <a:blip r:embed="rId365"/>
                <a:stretch>
                  <a:fillRect/>
                </a:stretch>
              </p:blipFill>
              <p:spPr>
                <a:xfrm>
                  <a:off x="10217602" y="18143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2106" name="Freihand 212105">
                  <a:extLst>
                    <a:ext uri="{FF2B5EF4-FFF2-40B4-BE49-F238E27FC236}">
                      <a16:creationId xmlns:a16="http://schemas.microsoft.com/office/drawing/2014/main" id="{514C2B99-DCF2-4DC7-8E2E-D8A364F3E1B4}"/>
                    </a:ext>
                  </a:extLst>
                </p14:cNvPr>
                <p14:cNvContentPartPr/>
                <p14:nvPr/>
              </p14:nvContentPartPr>
              <p14:xfrm>
                <a:off x="10393282" y="1978175"/>
                <a:ext cx="21240" cy="128160"/>
              </p14:xfrm>
            </p:contentPart>
          </mc:Choice>
          <mc:Fallback>
            <p:pic>
              <p:nvPicPr>
                <p:cNvPr id="212106" name="Freihand 212105">
                  <a:extLst>
                    <a:ext uri="{FF2B5EF4-FFF2-40B4-BE49-F238E27FC236}">
                      <a16:creationId xmlns:a16="http://schemas.microsoft.com/office/drawing/2014/main" id="{514C2B99-DCF2-4DC7-8E2E-D8A364F3E1B4}"/>
                    </a:ext>
                  </a:extLst>
                </p:cNvPr>
                <p:cNvPicPr/>
                <p:nvPr/>
              </p:nvPicPr>
              <p:blipFill>
                <a:blip r:embed="rId367"/>
                <a:stretch>
                  <a:fillRect/>
                </a:stretch>
              </p:blipFill>
              <p:spPr>
                <a:xfrm>
                  <a:off x="10388962" y="1973855"/>
                  <a:ext cx="29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2107" name="Freihand 212106">
                  <a:extLst>
                    <a:ext uri="{FF2B5EF4-FFF2-40B4-BE49-F238E27FC236}">
                      <a16:creationId xmlns:a16="http://schemas.microsoft.com/office/drawing/2014/main" id="{1113FCF0-A407-427E-B4E3-23BB17F41309}"/>
                    </a:ext>
                  </a:extLst>
                </p14:cNvPr>
                <p14:cNvContentPartPr/>
                <p14:nvPr/>
              </p14:nvContentPartPr>
              <p14:xfrm>
                <a:off x="10403362" y="1953335"/>
                <a:ext cx="132840" cy="27360"/>
              </p14:xfrm>
            </p:contentPart>
          </mc:Choice>
          <mc:Fallback>
            <p:pic>
              <p:nvPicPr>
                <p:cNvPr id="212107" name="Freihand 212106">
                  <a:extLst>
                    <a:ext uri="{FF2B5EF4-FFF2-40B4-BE49-F238E27FC236}">
                      <a16:creationId xmlns:a16="http://schemas.microsoft.com/office/drawing/2014/main" id="{1113FCF0-A407-427E-B4E3-23BB17F41309}"/>
                    </a:ext>
                  </a:extLst>
                </p:cNvPr>
                <p:cNvPicPr/>
                <p:nvPr/>
              </p:nvPicPr>
              <p:blipFill>
                <a:blip r:embed="rId369"/>
                <a:stretch>
                  <a:fillRect/>
                </a:stretch>
              </p:blipFill>
              <p:spPr>
                <a:xfrm>
                  <a:off x="10399042" y="1949015"/>
                  <a:ext cx="141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2108" name="Freihand 212107">
                  <a:extLst>
                    <a:ext uri="{FF2B5EF4-FFF2-40B4-BE49-F238E27FC236}">
                      <a16:creationId xmlns:a16="http://schemas.microsoft.com/office/drawing/2014/main" id="{3AA64380-7569-494E-BC17-B574EB7880B7}"/>
                    </a:ext>
                  </a:extLst>
                </p14:cNvPr>
                <p14:cNvContentPartPr/>
                <p14:nvPr/>
              </p14:nvContentPartPr>
              <p14:xfrm>
                <a:off x="10409842" y="2003015"/>
                <a:ext cx="127800" cy="89280"/>
              </p14:xfrm>
            </p:contentPart>
          </mc:Choice>
          <mc:Fallback>
            <p:pic>
              <p:nvPicPr>
                <p:cNvPr id="212108" name="Freihand 212107">
                  <a:extLst>
                    <a:ext uri="{FF2B5EF4-FFF2-40B4-BE49-F238E27FC236}">
                      <a16:creationId xmlns:a16="http://schemas.microsoft.com/office/drawing/2014/main" id="{3AA64380-7569-494E-BC17-B574EB7880B7}"/>
                    </a:ext>
                  </a:extLst>
                </p:cNvPr>
                <p:cNvPicPr/>
                <p:nvPr/>
              </p:nvPicPr>
              <p:blipFill>
                <a:blip r:embed="rId371"/>
                <a:stretch>
                  <a:fillRect/>
                </a:stretch>
              </p:blipFill>
              <p:spPr>
                <a:xfrm>
                  <a:off x="10405522" y="1998695"/>
                  <a:ext cx="136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2109" name="Freihand 212108">
                  <a:extLst>
                    <a:ext uri="{FF2B5EF4-FFF2-40B4-BE49-F238E27FC236}">
                      <a16:creationId xmlns:a16="http://schemas.microsoft.com/office/drawing/2014/main" id="{8D20C36F-A224-47E5-853D-E9EBD1F6A4F7}"/>
                    </a:ext>
                  </a:extLst>
                </p14:cNvPr>
                <p14:cNvContentPartPr/>
                <p14:nvPr/>
              </p14:nvContentPartPr>
              <p14:xfrm>
                <a:off x="10580842" y="1931375"/>
                <a:ext cx="173160" cy="135720"/>
              </p14:xfrm>
            </p:contentPart>
          </mc:Choice>
          <mc:Fallback>
            <p:pic>
              <p:nvPicPr>
                <p:cNvPr id="212109" name="Freihand 212108">
                  <a:extLst>
                    <a:ext uri="{FF2B5EF4-FFF2-40B4-BE49-F238E27FC236}">
                      <a16:creationId xmlns:a16="http://schemas.microsoft.com/office/drawing/2014/main" id="{8D20C36F-A224-47E5-853D-E9EBD1F6A4F7}"/>
                    </a:ext>
                  </a:extLst>
                </p:cNvPr>
                <p:cNvPicPr/>
                <p:nvPr/>
              </p:nvPicPr>
              <p:blipFill>
                <a:blip r:embed="rId373"/>
                <a:stretch>
                  <a:fillRect/>
                </a:stretch>
              </p:blipFill>
              <p:spPr>
                <a:xfrm>
                  <a:off x="10576522" y="1927055"/>
                  <a:ext cx="1818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2110" name="Freihand 212109">
                  <a:extLst>
                    <a:ext uri="{FF2B5EF4-FFF2-40B4-BE49-F238E27FC236}">
                      <a16:creationId xmlns:a16="http://schemas.microsoft.com/office/drawing/2014/main" id="{5B7C95FF-B8C7-4AF1-BE06-86227B90EC39}"/>
                    </a:ext>
                  </a:extLst>
                </p14:cNvPr>
                <p14:cNvContentPartPr/>
                <p14:nvPr/>
              </p14:nvContentPartPr>
              <p14:xfrm>
                <a:off x="10828882" y="1997975"/>
                <a:ext cx="56880" cy="1800"/>
              </p14:xfrm>
            </p:contentPart>
          </mc:Choice>
          <mc:Fallback>
            <p:pic>
              <p:nvPicPr>
                <p:cNvPr id="212110" name="Freihand 212109">
                  <a:extLst>
                    <a:ext uri="{FF2B5EF4-FFF2-40B4-BE49-F238E27FC236}">
                      <a16:creationId xmlns:a16="http://schemas.microsoft.com/office/drawing/2014/main" id="{5B7C95FF-B8C7-4AF1-BE06-86227B90EC39}"/>
                    </a:ext>
                  </a:extLst>
                </p:cNvPr>
                <p:cNvPicPr/>
                <p:nvPr/>
              </p:nvPicPr>
              <p:blipFill>
                <a:blip r:embed="rId375"/>
                <a:stretch>
                  <a:fillRect/>
                </a:stretch>
              </p:blipFill>
              <p:spPr>
                <a:xfrm>
                  <a:off x="10824562" y="1993655"/>
                  <a:ext cx="655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2111" name="Freihand 212110">
                  <a:extLst>
                    <a:ext uri="{FF2B5EF4-FFF2-40B4-BE49-F238E27FC236}">
                      <a16:creationId xmlns:a16="http://schemas.microsoft.com/office/drawing/2014/main" id="{37A28F85-319A-4081-BA80-925DBE717B61}"/>
                    </a:ext>
                  </a:extLst>
                </p14:cNvPr>
                <p14:cNvContentPartPr/>
                <p14:nvPr/>
              </p14:nvContentPartPr>
              <p14:xfrm>
                <a:off x="11058202" y="1907615"/>
                <a:ext cx="24840" cy="169560"/>
              </p14:xfrm>
            </p:contentPart>
          </mc:Choice>
          <mc:Fallback>
            <p:pic>
              <p:nvPicPr>
                <p:cNvPr id="212111" name="Freihand 212110">
                  <a:extLst>
                    <a:ext uri="{FF2B5EF4-FFF2-40B4-BE49-F238E27FC236}">
                      <a16:creationId xmlns:a16="http://schemas.microsoft.com/office/drawing/2014/main" id="{37A28F85-319A-4081-BA80-925DBE717B61}"/>
                    </a:ext>
                  </a:extLst>
                </p:cNvPr>
                <p:cNvPicPr/>
                <p:nvPr/>
              </p:nvPicPr>
              <p:blipFill>
                <a:blip r:embed="rId377"/>
                <a:stretch>
                  <a:fillRect/>
                </a:stretch>
              </p:blipFill>
              <p:spPr>
                <a:xfrm>
                  <a:off x="11053882" y="1903295"/>
                  <a:ext cx="33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2112" name="Freihand 212111">
                  <a:extLst>
                    <a:ext uri="{FF2B5EF4-FFF2-40B4-BE49-F238E27FC236}">
                      <a16:creationId xmlns:a16="http://schemas.microsoft.com/office/drawing/2014/main" id="{8E3B7B0D-3026-4CA8-9C09-2C826291F9AE}"/>
                    </a:ext>
                  </a:extLst>
                </p14:cNvPr>
                <p14:cNvContentPartPr/>
                <p14:nvPr/>
              </p14:nvContentPartPr>
              <p14:xfrm>
                <a:off x="10991242" y="1880255"/>
                <a:ext cx="163080" cy="24480"/>
              </p14:xfrm>
            </p:contentPart>
          </mc:Choice>
          <mc:Fallback>
            <p:pic>
              <p:nvPicPr>
                <p:cNvPr id="212112" name="Freihand 212111">
                  <a:extLst>
                    <a:ext uri="{FF2B5EF4-FFF2-40B4-BE49-F238E27FC236}">
                      <a16:creationId xmlns:a16="http://schemas.microsoft.com/office/drawing/2014/main" id="{8E3B7B0D-3026-4CA8-9C09-2C826291F9AE}"/>
                    </a:ext>
                  </a:extLst>
                </p:cNvPr>
                <p:cNvPicPr/>
                <p:nvPr/>
              </p:nvPicPr>
              <p:blipFill>
                <a:blip r:embed="rId379"/>
                <a:stretch>
                  <a:fillRect/>
                </a:stretch>
              </p:blipFill>
              <p:spPr>
                <a:xfrm>
                  <a:off x="10986922" y="1875935"/>
                  <a:ext cx="171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2113" name="Freihand 212112">
                  <a:extLst>
                    <a:ext uri="{FF2B5EF4-FFF2-40B4-BE49-F238E27FC236}">
                      <a16:creationId xmlns:a16="http://schemas.microsoft.com/office/drawing/2014/main" id="{0372B542-FFFB-44DB-B424-767103CE054B}"/>
                    </a:ext>
                  </a:extLst>
                </p14:cNvPr>
                <p14:cNvContentPartPr/>
                <p14:nvPr/>
              </p14:nvContentPartPr>
              <p14:xfrm>
                <a:off x="11156842" y="1861535"/>
                <a:ext cx="92880" cy="154440"/>
              </p14:xfrm>
            </p:contentPart>
          </mc:Choice>
          <mc:Fallback>
            <p:pic>
              <p:nvPicPr>
                <p:cNvPr id="212113" name="Freihand 212112">
                  <a:extLst>
                    <a:ext uri="{FF2B5EF4-FFF2-40B4-BE49-F238E27FC236}">
                      <a16:creationId xmlns:a16="http://schemas.microsoft.com/office/drawing/2014/main" id="{0372B542-FFFB-44DB-B424-767103CE054B}"/>
                    </a:ext>
                  </a:extLst>
                </p:cNvPr>
                <p:cNvPicPr/>
                <p:nvPr/>
              </p:nvPicPr>
              <p:blipFill>
                <a:blip r:embed="rId381"/>
                <a:stretch>
                  <a:fillRect/>
                </a:stretch>
              </p:blipFill>
              <p:spPr>
                <a:xfrm>
                  <a:off x="11152522" y="1857215"/>
                  <a:ext cx="101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2114" name="Freihand 212113">
                  <a:extLst>
                    <a:ext uri="{FF2B5EF4-FFF2-40B4-BE49-F238E27FC236}">
                      <a16:creationId xmlns:a16="http://schemas.microsoft.com/office/drawing/2014/main" id="{A8CB9046-940C-4F54-B64D-218632B7C684}"/>
                    </a:ext>
                  </a:extLst>
                </p14:cNvPr>
                <p14:cNvContentPartPr/>
                <p14:nvPr/>
              </p14:nvContentPartPr>
              <p14:xfrm>
                <a:off x="11297962" y="1919495"/>
                <a:ext cx="104040" cy="102240"/>
              </p14:xfrm>
            </p:contentPart>
          </mc:Choice>
          <mc:Fallback>
            <p:pic>
              <p:nvPicPr>
                <p:cNvPr id="212114" name="Freihand 212113">
                  <a:extLst>
                    <a:ext uri="{FF2B5EF4-FFF2-40B4-BE49-F238E27FC236}">
                      <a16:creationId xmlns:a16="http://schemas.microsoft.com/office/drawing/2014/main" id="{A8CB9046-940C-4F54-B64D-218632B7C684}"/>
                    </a:ext>
                  </a:extLst>
                </p:cNvPr>
                <p:cNvPicPr/>
                <p:nvPr/>
              </p:nvPicPr>
              <p:blipFill>
                <a:blip r:embed="rId383"/>
                <a:stretch>
                  <a:fillRect/>
                </a:stretch>
              </p:blipFill>
              <p:spPr>
                <a:xfrm>
                  <a:off x="11293642" y="1915175"/>
                  <a:ext cx="112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2115" name="Freihand 212114">
                  <a:extLst>
                    <a:ext uri="{FF2B5EF4-FFF2-40B4-BE49-F238E27FC236}">
                      <a16:creationId xmlns:a16="http://schemas.microsoft.com/office/drawing/2014/main" id="{82B0AFCF-7249-42DA-959C-5B34ECFE43A4}"/>
                    </a:ext>
                  </a:extLst>
                </p14:cNvPr>
                <p14:cNvContentPartPr/>
                <p14:nvPr/>
              </p14:nvContentPartPr>
              <p14:xfrm>
                <a:off x="11432242" y="1927055"/>
                <a:ext cx="6840" cy="21240"/>
              </p14:xfrm>
            </p:contentPart>
          </mc:Choice>
          <mc:Fallback>
            <p:pic>
              <p:nvPicPr>
                <p:cNvPr id="212115" name="Freihand 212114">
                  <a:extLst>
                    <a:ext uri="{FF2B5EF4-FFF2-40B4-BE49-F238E27FC236}">
                      <a16:creationId xmlns:a16="http://schemas.microsoft.com/office/drawing/2014/main" id="{82B0AFCF-7249-42DA-959C-5B34ECFE43A4}"/>
                    </a:ext>
                  </a:extLst>
                </p:cNvPr>
                <p:cNvPicPr/>
                <p:nvPr/>
              </p:nvPicPr>
              <p:blipFill>
                <a:blip r:embed="rId385"/>
                <a:stretch>
                  <a:fillRect/>
                </a:stretch>
              </p:blipFill>
              <p:spPr>
                <a:xfrm>
                  <a:off x="11427922" y="1922735"/>
                  <a:ext cx="15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2116" name="Freihand 212115">
                  <a:extLst>
                    <a:ext uri="{FF2B5EF4-FFF2-40B4-BE49-F238E27FC236}">
                      <a16:creationId xmlns:a16="http://schemas.microsoft.com/office/drawing/2014/main" id="{4B1786A5-78D6-4B3C-B9EC-DA21CD39E563}"/>
                    </a:ext>
                  </a:extLst>
                </p14:cNvPr>
                <p14:cNvContentPartPr/>
                <p14:nvPr/>
              </p14:nvContentPartPr>
              <p14:xfrm>
                <a:off x="11417842" y="1878455"/>
                <a:ext cx="337320" cy="109800"/>
              </p14:xfrm>
            </p:contentPart>
          </mc:Choice>
          <mc:Fallback>
            <p:pic>
              <p:nvPicPr>
                <p:cNvPr id="212116" name="Freihand 212115">
                  <a:extLst>
                    <a:ext uri="{FF2B5EF4-FFF2-40B4-BE49-F238E27FC236}">
                      <a16:creationId xmlns:a16="http://schemas.microsoft.com/office/drawing/2014/main" id="{4B1786A5-78D6-4B3C-B9EC-DA21CD39E563}"/>
                    </a:ext>
                  </a:extLst>
                </p:cNvPr>
                <p:cNvPicPr/>
                <p:nvPr/>
              </p:nvPicPr>
              <p:blipFill>
                <a:blip r:embed="rId387"/>
                <a:stretch>
                  <a:fillRect/>
                </a:stretch>
              </p:blipFill>
              <p:spPr>
                <a:xfrm>
                  <a:off x="11413522" y="1874135"/>
                  <a:ext cx="345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2117" name="Freihand 212116">
                  <a:extLst>
                    <a:ext uri="{FF2B5EF4-FFF2-40B4-BE49-F238E27FC236}">
                      <a16:creationId xmlns:a16="http://schemas.microsoft.com/office/drawing/2014/main" id="{B2BCFA87-57A8-4B24-A288-1EEB0D333186}"/>
                    </a:ext>
                  </a:extLst>
                </p14:cNvPr>
                <p14:cNvContentPartPr/>
                <p14:nvPr/>
              </p14:nvContentPartPr>
              <p14:xfrm>
                <a:off x="11708722" y="1760015"/>
                <a:ext cx="360" cy="360"/>
              </p14:xfrm>
            </p:contentPart>
          </mc:Choice>
          <mc:Fallback>
            <p:pic>
              <p:nvPicPr>
                <p:cNvPr id="212117" name="Freihand 212116">
                  <a:extLst>
                    <a:ext uri="{FF2B5EF4-FFF2-40B4-BE49-F238E27FC236}">
                      <a16:creationId xmlns:a16="http://schemas.microsoft.com/office/drawing/2014/main" id="{B2BCFA87-57A8-4B24-A288-1EEB0D333186}"/>
                    </a:ext>
                  </a:extLst>
                </p:cNvPr>
                <p:cNvPicPr/>
                <p:nvPr/>
              </p:nvPicPr>
              <p:blipFill>
                <a:blip r:embed="rId365"/>
                <a:stretch>
                  <a:fillRect/>
                </a:stretch>
              </p:blipFill>
              <p:spPr>
                <a:xfrm>
                  <a:off x="11704402" y="175569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12099" name="Freihand 212098">
                  <a:extLst>
                    <a:ext uri="{FF2B5EF4-FFF2-40B4-BE49-F238E27FC236}">
                      <a16:creationId xmlns:a16="http://schemas.microsoft.com/office/drawing/2014/main" id="{BE58149A-05CA-4F5B-A24F-FD2E34050A1D}"/>
                    </a:ext>
                  </a:extLst>
                </p14:cNvPr>
                <p14:cNvContentPartPr/>
                <p14:nvPr/>
              </p14:nvContentPartPr>
              <p14:xfrm>
                <a:off x="8765722" y="2181575"/>
                <a:ext cx="100440" cy="118080"/>
              </p14:xfrm>
            </p:contentPart>
          </mc:Choice>
          <mc:Fallback>
            <p:pic>
              <p:nvPicPr>
                <p:cNvPr id="212099" name="Freihand 212098">
                  <a:extLst>
                    <a:ext uri="{FF2B5EF4-FFF2-40B4-BE49-F238E27FC236}">
                      <a16:creationId xmlns:a16="http://schemas.microsoft.com/office/drawing/2014/main" id="{BE58149A-05CA-4F5B-A24F-FD2E34050A1D}"/>
                    </a:ext>
                  </a:extLst>
                </p:cNvPr>
                <p:cNvPicPr/>
                <p:nvPr/>
              </p:nvPicPr>
              <p:blipFill>
                <a:blip r:embed="rId390"/>
                <a:stretch>
                  <a:fillRect/>
                </a:stretch>
              </p:blipFill>
              <p:spPr>
                <a:xfrm>
                  <a:off x="8761402" y="2177255"/>
                  <a:ext cx="109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12100" name="Freihand 212099">
                  <a:extLst>
                    <a:ext uri="{FF2B5EF4-FFF2-40B4-BE49-F238E27FC236}">
                      <a16:creationId xmlns:a16="http://schemas.microsoft.com/office/drawing/2014/main" id="{F9F308BD-13AE-4DC9-83D1-28C71431087A}"/>
                    </a:ext>
                  </a:extLst>
                </p14:cNvPr>
                <p14:cNvContentPartPr/>
                <p14:nvPr/>
              </p14:nvContentPartPr>
              <p14:xfrm>
                <a:off x="8891002" y="2091935"/>
                <a:ext cx="79920" cy="263880"/>
              </p14:xfrm>
            </p:contentPart>
          </mc:Choice>
          <mc:Fallback>
            <p:pic>
              <p:nvPicPr>
                <p:cNvPr id="212100" name="Freihand 212099">
                  <a:extLst>
                    <a:ext uri="{FF2B5EF4-FFF2-40B4-BE49-F238E27FC236}">
                      <a16:creationId xmlns:a16="http://schemas.microsoft.com/office/drawing/2014/main" id="{F9F308BD-13AE-4DC9-83D1-28C71431087A}"/>
                    </a:ext>
                  </a:extLst>
                </p:cNvPr>
                <p:cNvPicPr/>
                <p:nvPr/>
              </p:nvPicPr>
              <p:blipFill>
                <a:blip r:embed="rId392"/>
                <a:stretch>
                  <a:fillRect/>
                </a:stretch>
              </p:blipFill>
              <p:spPr>
                <a:xfrm>
                  <a:off x="8886682" y="2087615"/>
                  <a:ext cx="885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12101" name="Freihand 212100">
                  <a:extLst>
                    <a:ext uri="{FF2B5EF4-FFF2-40B4-BE49-F238E27FC236}">
                      <a16:creationId xmlns:a16="http://schemas.microsoft.com/office/drawing/2014/main" id="{CFB0FE98-A059-474E-945F-EFF5DF11C7CC}"/>
                    </a:ext>
                  </a:extLst>
                </p14:cNvPr>
                <p14:cNvContentPartPr/>
                <p14:nvPr/>
              </p14:nvContentPartPr>
              <p14:xfrm>
                <a:off x="9146602" y="2087975"/>
                <a:ext cx="268920" cy="156960"/>
              </p14:xfrm>
            </p:contentPart>
          </mc:Choice>
          <mc:Fallback>
            <p:pic>
              <p:nvPicPr>
                <p:cNvPr id="212101" name="Freihand 212100">
                  <a:extLst>
                    <a:ext uri="{FF2B5EF4-FFF2-40B4-BE49-F238E27FC236}">
                      <a16:creationId xmlns:a16="http://schemas.microsoft.com/office/drawing/2014/main" id="{CFB0FE98-A059-474E-945F-EFF5DF11C7CC}"/>
                    </a:ext>
                  </a:extLst>
                </p:cNvPr>
                <p:cNvPicPr/>
                <p:nvPr/>
              </p:nvPicPr>
              <p:blipFill>
                <a:blip r:embed="rId394"/>
                <a:stretch>
                  <a:fillRect/>
                </a:stretch>
              </p:blipFill>
              <p:spPr>
                <a:xfrm>
                  <a:off x="9142282" y="2083655"/>
                  <a:ext cx="277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12102" name="Freihand 212101">
                  <a:extLst>
                    <a:ext uri="{FF2B5EF4-FFF2-40B4-BE49-F238E27FC236}">
                      <a16:creationId xmlns:a16="http://schemas.microsoft.com/office/drawing/2014/main" id="{53BDB1E8-B406-4792-92FA-82314E1C0DE0}"/>
                    </a:ext>
                  </a:extLst>
                </p14:cNvPr>
                <p14:cNvContentPartPr/>
                <p14:nvPr/>
              </p14:nvContentPartPr>
              <p14:xfrm>
                <a:off x="9423082" y="2046215"/>
                <a:ext cx="29880" cy="245160"/>
              </p14:xfrm>
            </p:contentPart>
          </mc:Choice>
          <mc:Fallback>
            <p:pic>
              <p:nvPicPr>
                <p:cNvPr id="212102" name="Freihand 212101">
                  <a:extLst>
                    <a:ext uri="{FF2B5EF4-FFF2-40B4-BE49-F238E27FC236}">
                      <a16:creationId xmlns:a16="http://schemas.microsoft.com/office/drawing/2014/main" id="{53BDB1E8-B406-4792-92FA-82314E1C0DE0}"/>
                    </a:ext>
                  </a:extLst>
                </p:cNvPr>
                <p:cNvPicPr/>
                <p:nvPr/>
              </p:nvPicPr>
              <p:blipFill>
                <a:blip r:embed="rId396"/>
                <a:stretch>
                  <a:fillRect/>
                </a:stretch>
              </p:blipFill>
              <p:spPr>
                <a:xfrm>
                  <a:off x="9418762" y="2041895"/>
                  <a:ext cx="385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2103" name="Freihand 212102">
                  <a:extLst>
                    <a:ext uri="{FF2B5EF4-FFF2-40B4-BE49-F238E27FC236}">
                      <a16:creationId xmlns:a16="http://schemas.microsoft.com/office/drawing/2014/main" id="{C85A55A1-B25A-4D4A-B797-1D081AA1328F}"/>
                    </a:ext>
                  </a:extLst>
                </p14:cNvPr>
                <p14:cNvContentPartPr/>
                <p14:nvPr/>
              </p14:nvContentPartPr>
              <p14:xfrm>
                <a:off x="9459442" y="2039735"/>
                <a:ext cx="446760" cy="299160"/>
              </p14:xfrm>
            </p:contentPart>
          </mc:Choice>
          <mc:Fallback>
            <p:pic>
              <p:nvPicPr>
                <p:cNvPr id="212103" name="Freihand 212102">
                  <a:extLst>
                    <a:ext uri="{FF2B5EF4-FFF2-40B4-BE49-F238E27FC236}">
                      <a16:creationId xmlns:a16="http://schemas.microsoft.com/office/drawing/2014/main" id="{C85A55A1-B25A-4D4A-B797-1D081AA1328F}"/>
                    </a:ext>
                  </a:extLst>
                </p:cNvPr>
                <p:cNvPicPr/>
                <p:nvPr/>
              </p:nvPicPr>
              <p:blipFill>
                <a:blip r:embed="rId398"/>
                <a:stretch>
                  <a:fillRect/>
                </a:stretch>
              </p:blipFill>
              <p:spPr>
                <a:xfrm>
                  <a:off x="9455122" y="2035415"/>
                  <a:ext cx="4554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12104" name="Freihand 212103">
                  <a:extLst>
                    <a:ext uri="{FF2B5EF4-FFF2-40B4-BE49-F238E27FC236}">
                      <a16:creationId xmlns:a16="http://schemas.microsoft.com/office/drawing/2014/main" id="{AE05DD94-7DD7-4F7B-B27E-6254FF2EE416}"/>
                    </a:ext>
                  </a:extLst>
                </p14:cNvPr>
                <p14:cNvContentPartPr/>
                <p14:nvPr/>
              </p14:nvContentPartPr>
              <p14:xfrm>
                <a:off x="9952282" y="2068895"/>
                <a:ext cx="252720" cy="103320"/>
              </p14:xfrm>
            </p:contentPart>
          </mc:Choice>
          <mc:Fallback>
            <p:pic>
              <p:nvPicPr>
                <p:cNvPr id="212104" name="Freihand 212103">
                  <a:extLst>
                    <a:ext uri="{FF2B5EF4-FFF2-40B4-BE49-F238E27FC236}">
                      <a16:creationId xmlns:a16="http://schemas.microsoft.com/office/drawing/2014/main" id="{AE05DD94-7DD7-4F7B-B27E-6254FF2EE416}"/>
                    </a:ext>
                  </a:extLst>
                </p:cNvPr>
                <p:cNvPicPr/>
                <p:nvPr/>
              </p:nvPicPr>
              <p:blipFill>
                <a:blip r:embed="rId400"/>
                <a:stretch>
                  <a:fillRect/>
                </a:stretch>
              </p:blipFill>
              <p:spPr>
                <a:xfrm>
                  <a:off x="9947962" y="2064575"/>
                  <a:ext cx="261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2118" name="Freihand 212117">
                  <a:extLst>
                    <a:ext uri="{FF2B5EF4-FFF2-40B4-BE49-F238E27FC236}">
                      <a16:creationId xmlns:a16="http://schemas.microsoft.com/office/drawing/2014/main" id="{F47C7032-B2F1-4A8F-B06D-DBEA82ED682E}"/>
                    </a:ext>
                  </a:extLst>
                </p14:cNvPr>
                <p14:cNvContentPartPr/>
                <p14:nvPr/>
              </p14:nvContentPartPr>
              <p14:xfrm>
                <a:off x="9117082" y="2360495"/>
                <a:ext cx="91440" cy="156960"/>
              </p14:xfrm>
            </p:contentPart>
          </mc:Choice>
          <mc:Fallback>
            <p:pic>
              <p:nvPicPr>
                <p:cNvPr id="212118" name="Freihand 212117">
                  <a:extLst>
                    <a:ext uri="{FF2B5EF4-FFF2-40B4-BE49-F238E27FC236}">
                      <a16:creationId xmlns:a16="http://schemas.microsoft.com/office/drawing/2014/main" id="{F47C7032-B2F1-4A8F-B06D-DBEA82ED682E}"/>
                    </a:ext>
                  </a:extLst>
                </p:cNvPr>
                <p:cNvPicPr/>
                <p:nvPr/>
              </p:nvPicPr>
              <p:blipFill>
                <a:blip r:embed="rId402"/>
                <a:stretch>
                  <a:fillRect/>
                </a:stretch>
              </p:blipFill>
              <p:spPr>
                <a:xfrm>
                  <a:off x="9112762" y="2356175"/>
                  <a:ext cx="100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2119" name="Freihand 212118">
                  <a:extLst>
                    <a:ext uri="{FF2B5EF4-FFF2-40B4-BE49-F238E27FC236}">
                      <a16:creationId xmlns:a16="http://schemas.microsoft.com/office/drawing/2014/main" id="{1BFBAFE9-6BB1-4666-AAD3-F8AF3EE4D774}"/>
                    </a:ext>
                  </a:extLst>
                </p14:cNvPr>
                <p14:cNvContentPartPr/>
                <p14:nvPr/>
              </p14:nvContentPartPr>
              <p14:xfrm>
                <a:off x="9176122" y="2443655"/>
                <a:ext cx="87120" cy="30960"/>
              </p14:xfrm>
            </p:contentPart>
          </mc:Choice>
          <mc:Fallback>
            <p:pic>
              <p:nvPicPr>
                <p:cNvPr id="212119" name="Freihand 212118">
                  <a:extLst>
                    <a:ext uri="{FF2B5EF4-FFF2-40B4-BE49-F238E27FC236}">
                      <a16:creationId xmlns:a16="http://schemas.microsoft.com/office/drawing/2014/main" id="{1BFBAFE9-6BB1-4666-AAD3-F8AF3EE4D774}"/>
                    </a:ext>
                  </a:extLst>
                </p:cNvPr>
                <p:cNvPicPr/>
                <p:nvPr/>
              </p:nvPicPr>
              <p:blipFill>
                <a:blip r:embed="rId404"/>
                <a:stretch>
                  <a:fillRect/>
                </a:stretch>
              </p:blipFill>
              <p:spPr>
                <a:xfrm>
                  <a:off x="9171802" y="2439335"/>
                  <a:ext cx="95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2120" name="Freihand 212119">
                  <a:extLst>
                    <a:ext uri="{FF2B5EF4-FFF2-40B4-BE49-F238E27FC236}">
                      <a16:creationId xmlns:a16="http://schemas.microsoft.com/office/drawing/2014/main" id="{3080EE7D-A496-47A0-B277-66E9F41F8D14}"/>
                    </a:ext>
                  </a:extLst>
                </p14:cNvPr>
                <p14:cNvContentPartPr/>
                <p14:nvPr/>
              </p14:nvContentPartPr>
              <p14:xfrm>
                <a:off x="9272962" y="2412335"/>
                <a:ext cx="227160" cy="92880"/>
              </p14:xfrm>
            </p:contentPart>
          </mc:Choice>
          <mc:Fallback>
            <p:pic>
              <p:nvPicPr>
                <p:cNvPr id="212120" name="Freihand 212119">
                  <a:extLst>
                    <a:ext uri="{FF2B5EF4-FFF2-40B4-BE49-F238E27FC236}">
                      <a16:creationId xmlns:a16="http://schemas.microsoft.com/office/drawing/2014/main" id="{3080EE7D-A496-47A0-B277-66E9F41F8D14}"/>
                    </a:ext>
                  </a:extLst>
                </p:cNvPr>
                <p:cNvPicPr/>
                <p:nvPr/>
              </p:nvPicPr>
              <p:blipFill>
                <a:blip r:embed="rId406"/>
                <a:stretch>
                  <a:fillRect/>
                </a:stretch>
              </p:blipFill>
              <p:spPr>
                <a:xfrm>
                  <a:off x="9268642" y="2408015"/>
                  <a:ext cx="235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2121" name="Freihand 212120">
                  <a:extLst>
                    <a:ext uri="{FF2B5EF4-FFF2-40B4-BE49-F238E27FC236}">
                      <a16:creationId xmlns:a16="http://schemas.microsoft.com/office/drawing/2014/main" id="{48D33CA9-0284-4F7A-9161-092951CA305E}"/>
                    </a:ext>
                  </a:extLst>
                </p14:cNvPr>
                <p14:cNvContentPartPr/>
                <p14:nvPr/>
              </p14:nvContentPartPr>
              <p14:xfrm>
                <a:off x="9541882" y="2415215"/>
                <a:ext cx="77760" cy="58320"/>
              </p14:xfrm>
            </p:contentPart>
          </mc:Choice>
          <mc:Fallback>
            <p:pic>
              <p:nvPicPr>
                <p:cNvPr id="212121" name="Freihand 212120">
                  <a:extLst>
                    <a:ext uri="{FF2B5EF4-FFF2-40B4-BE49-F238E27FC236}">
                      <a16:creationId xmlns:a16="http://schemas.microsoft.com/office/drawing/2014/main" id="{48D33CA9-0284-4F7A-9161-092951CA305E}"/>
                    </a:ext>
                  </a:extLst>
                </p:cNvPr>
                <p:cNvPicPr/>
                <p:nvPr/>
              </p:nvPicPr>
              <p:blipFill>
                <a:blip r:embed="rId408"/>
                <a:stretch>
                  <a:fillRect/>
                </a:stretch>
              </p:blipFill>
              <p:spPr>
                <a:xfrm>
                  <a:off x="9537562" y="2410895"/>
                  <a:ext cx="864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2124" name="Freihand 212123">
                  <a:extLst>
                    <a:ext uri="{FF2B5EF4-FFF2-40B4-BE49-F238E27FC236}">
                      <a16:creationId xmlns:a16="http://schemas.microsoft.com/office/drawing/2014/main" id="{DA7E2724-2AD9-4C61-8AAE-76CF250257B1}"/>
                    </a:ext>
                  </a:extLst>
                </p14:cNvPr>
                <p14:cNvContentPartPr/>
                <p14:nvPr/>
              </p14:nvContentPartPr>
              <p14:xfrm>
                <a:off x="9777682" y="2351135"/>
                <a:ext cx="266400" cy="107640"/>
              </p14:xfrm>
            </p:contentPart>
          </mc:Choice>
          <mc:Fallback>
            <p:pic>
              <p:nvPicPr>
                <p:cNvPr id="212124" name="Freihand 212123">
                  <a:extLst>
                    <a:ext uri="{FF2B5EF4-FFF2-40B4-BE49-F238E27FC236}">
                      <a16:creationId xmlns:a16="http://schemas.microsoft.com/office/drawing/2014/main" id="{DA7E2724-2AD9-4C61-8AAE-76CF250257B1}"/>
                    </a:ext>
                  </a:extLst>
                </p:cNvPr>
                <p:cNvPicPr/>
                <p:nvPr/>
              </p:nvPicPr>
              <p:blipFill>
                <a:blip r:embed="rId410"/>
                <a:stretch>
                  <a:fillRect/>
                </a:stretch>
              </p:blipFill>
              <p:spPr>
                <a:xfrm>
                  <a:off x="9773362" y="2346815"/>
                  <a:ext cx="275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2125" name="Freihand 212124">
                  <a:extLst>
                    <a:ext uri="{FF2B5EF4-FFF2-40B4-BE49-F238E27FC236}">
                      <a16:creationId xmlns:a16="http://schemas.microsoft.com/office/drawing/2014/main" id="{0696CD7E-3318-4BA3-9476-6BFE499FFBCB}"/>
                    </a:ext>
                  </a:extLst>
                </p14:cNvPr>
                <p14:cNvContentPartPr/>
                <p14:nvPr/>
              </p14:nvContentPartPr>
              <p14:xfrm>
                <a:off x="9993322" y="2279495"/>
                <a:ext cx="360" cy="360"/>
              </p14:xfrm>
            </p:contentPart>
          </mc:Choice>
          <mc:Fallback>
            <p:pic>
              <p:nvPicPr>
                <p:cNvPr id="212125" name="Freihand 212124">
                  <a:extLst>
                    <a:ext uri="{FF2B5EF4-FFF2-40B4-BE49-F238E27FC236}">
                      <a16:creationId xmlns:a16="http://schemas.microsoft.com/office/drawing/2014/main" id="{0696CD7E-3318-4BA3-9476-6BFE499FFBCB}"/>
                    </a:ext>
                  </a:extLst>
                </p:cNvPr>
                <p:cNvPicPr/>
                <p:nvPr/>
              </p:nvPicPr>
              <p:blipFill>
                <a:blip r:embed="rId365"/>
                <a:stretch>
                  <a:fillRect/>
                </a:stretch>
              </p:blipFill>
              <p:spPr>
                <a:xfrm>
                  <a:off x="9989002" y="22751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12126" name="Freihand 212125">
                  <a:extLst>
                    <a:ext uri="{FF2B5EF4-FFF2-40B4-BE49-F238E27FC236}">
                      <a16:creationId xmlns:a16="http://schemas.microsoft.com/office/drawing/2014/main" id="{B373F18A-D01B-4D52-BD81-37DFB9FAEBD2}"/>
                    </a:ext>
                  </a:extLst>
                </p14:cNvPr>
                <p14:cNvContentPartPr/>
                <p14:nvPr/>
              </p14:nvContentPartPr>
              <p14:xfrm>
                <a:off x="10228402" y="2239895"/>
                <a:ext cx="124920" cy="259560"/>
              </p14:xfrm>
            </p:contentPart>
          </mc:Choice>
          <mc:Fallback>
            <p:pic>
              <p:nvPicPr>
                <p:cNvPr id="212126" name="Freihand 212125">
                  <a:extLst>
                    <a:ext uri="{FF2B5EF4-FFF2-40B4-BE49-F238E27FC236}">
                      <a16:creationId xmlns:a16="http://schemas.microsoft.com/office/drawing/2014/main" id="{B373F18A-D01B-4D52-BD81-37DFB9FAEBD2}"/>
                    </a:ext>
                  </a:extLst>
                </p:cNvPr>
                <p:cNvPicPr/>
                <p:nvPr/>
              </p:nvPicPr>
              <p:blipFill>
                <a:blip r:embed="rId413"/>
                <a:stretch>
                  <a:fillRect/>
                </a:stretch>
              </p:blipFill>
              <p:spPr>
                <a:xfrm>
                  <a:off x="10224082" y="2235575"/>
                  <a:ext cx="1335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12127" name="Freihand 212126">
                  <a:extLst>
                    <a:ext uri="{FF2B5EF4-FFF2-40B4-BE49-F238E27FC236}">
                      <a16:creationId xmlns:a16="http://schemas.microsoft.com/office/drawing/2014/main" id="{612E0C55-6622-429C-B486-BE8DD65DB458}"/>
                    </a:ext>
                  </a:extLst>
                </p14:cNvPr>
                <p14:cNvContentPartPr/>
                <p14:nvPr/>
              </p14:nvContentPartPr>
              <p14:xfrm>
                <a:off x="10347922" y="2200655"/>
                <a:ext cx="233280" cy="217800"/>
              </p14:xfrm>
            </p:contentPart>
          </mc:Choice>
          <mc:Fallback>
            <p:pic>
              <p:nvPicPr>
                <p:cNvPr id="212127" name="Freihand 212126">
                  <a:extLst>
                    <a:ext uri="{FF2B5EF4-FFF2-40B4-BE49-F238E27FC236}">
                      <a16:creationId xmlns:a16="http://schemas.microsoft.com/office/drawing/2014/main" id="{612E0C55-6622-429C-B486-BE8DD65DB458}"/>
                    </a:ext>
                  </a:extLst>
                </p:cNvPr>
                <p:cNvPicPr/>
                <p:nvPr/>
              </p:nvPicPr>
              <p:blipFill>
                <a:blip r:embed="rId415"/>
                <a:stretch>
                  <a:fillRect/>
                </a:stretch>
              </p:blipFill>
              <p:spPr>
                <a:xfrm>
                  <a:off x="10343602" y="2196335"/>
                  <a:ext cx="2419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2128" name="Freihand 212127">
                  <a:extLst>
                    <a:ext uri="{FF2B5EF4-FFF2-40B4-BE49-F238E27FC236}">
                      <a16:creationId xmlns:a16="http://schemas.microsoft.com/office/drawing/2014/main" id="{1EC0D703-E7F2-4542-8AC3-9A87625C0524}"/>
                    </a:ext>
                  </a:extLst>
                </p14:cNvPr>
                <p14:cNvContentPartPr/>
                <p14:nvPr/>
              </p14:nvContentPartPr>
              <p14:xfrm>
                <a:off x="10586602" y="2266895"/>
                <a:ext cx="204120" cy="71280"/>
              </p14:xfrm>
            </p:contentPart>
          </mc:Choice>
          <mc:Fallback>
            <p:pic>
              <p:nvPicPr>
                <p:cNvPr id="212128" name="Freihand 212127">
                  <a:extLst>
                    <a:ext uri="{FF2B5EF4-FFF2-40B4-BE49-F238E27FC236}">
                      <a16:creationId xmlns:a16="http://schemas.microsoft.com/office/drawing/2014/main" id="{1EC0D703-E7F2-4542-8AC3-9A87625C0524}"/>
                    </a:ext>
                  </a:extLst>
                </p:cNvPr>
                <p:cNvPicPr/>
                <p:nvPr/>
              </p:nvPicPr>
              <p:blipFill>
                <a:blip r:embed="rId417"/>
                <a:stretch>
                  <a:fillRect/>
                </a:stretch>
              </p:blipFill>
              <p:spPr>
                <a:xfrm>
                  <a:off x="10582282" y="2262575"/>
                  <a:ext cx="212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2129" name="Freihand 212128">
                  <a:extLst>
                    <a:ext uri="{FF2B5EF4-FFF2-40B4-BE49-F238E27FC236}">
                      <a16:creationId xmlns:a16="http://schemas.microsoft.com/office/drawing/2014/main" id="{57E54934-1BFA-4275-93C6-C30A5FB77CFD}"/>
                    </a:ext>
                  </a:extLst>
                </p14:cNvPr>
                <p14:cNvContentPartPr/>
                <p14:nvPr/>
              </p14:nvContentPartPr>
              <p14:xfrm>
                <a:off x="10808362" y="2255015"/>
                <a:ext cx="201240" cy="84600"/>
              </p14:xfrm>
            </p:contentPart>
          </mc:Choice>
          <mc:Fallback>
            <p:pic>
              <p:nvPicPr>
                <p:cNvPr id="212129" name="Freihand 212128">
                  <a:extLst>
                    <a:ext uri="{FF2B5EF4-FFF2-40B4-BE49-F238E27FC236}">
                      <a16:creationId xmlns:a16="http://schemas.microsoft.com/office/drawing/2014/main" id="{57E54934-1BFA-4275-93C6-C30A5FB77CFD}"/>
                    </a:ext>
                  </a:extLst>
                </p:cNvPr>
                <p:cNvPicPr/>
                <p:nvPr/>
              </p:nvPicPr>
              <p:blipFill>
                <a:blip r:embed="rId419"/>
                <a:stretch>
                  <a:fillRect/>
                </a:stretch>
              </p:blipFill>
              <p:spPr>
                <a:xfrm>
                  <a:off x="10804042" y="2250695"/>
                  <a:ext cx="209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2130" name="Freihand 212129">
                  <a:extLst>
                    <a:ext uri="{FF2B5EF4-FFF2-40B4-BE49-F238E27FC236}">
                      <a16:creationId xmlns:a16="http://schemas.microsoft.com/office/drawing/2014/main" id="{3C014118-D382-445D-BBD2-E95E8D117A39}"/>
                    </a:ext>
                  </a:extLst>
                </p14:cNvPr>
                <p14:cNvContentPartPr/>
                <p14:nvPr/>
              </p14:nvContentPartPr>
              <p14:xfrm>
                <a:off x="11035882" y="2201735"/>
                <a:ext cx="314640" cy="103320"/>
              </p14:xfrm>
            </p:contentPart>
          </mc:Choice>
          <mc:Fallback>
            <p:pic>
              <p:nvPicPr>
                <p:cNvPr id="212130" name="Freihand 212129">
                  <a:extLst>
                    <a:ext uri="{FF2B5EF4-FFF2-40B4-BE49-F238E27FC236}">
                      <a16:creationId xmlns:a16="http://schemas.microsoft.com/office/drawing/2014/main" id="{3C014118-D382-445D-BBD2-E95E8D117A39}"/>
                    </a:ext>
                  </a:extLst>
                </p:cNvPr>
                <p:cNvPicPr/>
                <p:nvPr/>
              </p:nvPicPr>
              <p:blipFill>
                <a:blip r:embed="rId421"/>
                <a:stretch>
                  <a:fillRect/>
                </a:stretch>
              </p:blipFill>
              <p:spPr>
                <a:xfrm>
                  <a:off x="11031562" y="2197415"/>
                  <a:ext cx="323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12132" name="Freihand 212131">
                  <a:extLst>
                    <a:ext uri="{FF2B5EF4-FFF2-40B4-BE49-F238E27FC236}">
                      <a16:creationId xmlns:a16="http://schemas.microsoft.com/office/drawing/2014/main" id="{025212EC-CFA4-4C49-B0DC-2A82903EC336}"/>
                    </a:ext>
                  </a:extLst>
                </p14:cNvPr>
                <p14:cNvContentPartPr/>
                <p14:nvPr/>
              </p14:nvContentPartPr>
              <p14:xfrm>
                <a:off x="9135082" y="2642015"/>
                <a:ext cx="405360" cy="113760"/>
              </p14:xfrm>
            </p:contentPart>
          </mc:Choice>
          <mc:Fallback>
            <p:pic>
              <p:nvPicPr>
                <p:cNvPr id="212132" name="Freihand 212131">
                  <a:extLst>
                    <a:ext uri="{FF2B5EF4-FFF2-40B4-BE49-F238E27FC236}">
                      <a16:creationId xmlns:a16="http://schemas.microsoft.com/office/drawing/2014/main" id="{025212EC-CFA4-4C49-B0DC-2A82903EC336}"/>
                    </a:ext>
                  </a:extLst>
                </p:cNvPr>
                <p:cNvPicPr/>
                <p:nvPr/>
              </p:nvPicPr>
              <p:blipFill>
                <a:blip r:embed="rId423"/>
                <a:stretch>
                  <a:fillRect/>
                </a:stretch>
              </p:blipFill>
              <p:spPr>
                <a:xfrm>
                  <a:off x="9130762" y="2637695"/>
                  <a:ext cx="414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12133" name="Freihand 212132">
                  <a:extLst>
                    <a:ext uri="{FF2B5EF4-FFF2-40B4-BE49-F238E27FC236}">
                      <a16:creationId xmlns:a16="http://schemas.microsoft.com/office/drawing/2014/main" id="{EEBCF2B4-4199-47F9-AF72-DD543BD054EB}"/>
                    </a:ext>
                  </a:extLst>
                </p14:cNvPr>
                <p14:cNvContentPartPr/>
                <p14:nvPr/>
              </p14:nvContentPartPr>
              <p14:xfrm>
                <a:off x="9527122" y="2607815"/>
                <a:ext cx="268200" cy="105840"/>
              </p14:xfrm>
            </p:contentPart>
          </mc:Choice>
          <mc:Fallback>
            <p:pic>
              <p:nvPicPr>
                <p:cNvPr id="212133" name="Freihand 212132">
                  <a:extLst>
                    <a:ext uri="{FF2B5EF4-FFF2-40B4-BE49-F238E27FC236}">
                      <a16:creationId xmlns:a16="http://schemas.microsoft.com/office/drawing/2014/main" id="{EEBCF2B4-4199-47F9-AF72-DD543BD054EB}"/>
                    </a:ext>
                  </a:extLst>
                </p:cNvPr>
                <p:cNvPicPr/>
                <p:nvPr/>
              </p:nvPicPr>
              <p:blipFill>
                <a:blip r:embed="rId425"/>
                <a:stretch>
                  <a:fillRect/>
                </a:stretch>
              </p:blipFill>
              <p:spPr>
                <a:xfrm>
                  <a:off x="9522802" y="2603495"/>
                  <a:ext cx="276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2134" name="Freihand 212133">
                  <a:extLst>
                    <a:ext uri="{FF2B5EF4-FFF2-40B4-BE49-F238E27FC236}">
                      <a16:creationId xmlns:a16="http://schemas.microsoft.com/office/drawing/2014/main" id="{69F0C028-35A8-483A-A43A-7EED91DF623D}"/>
                    </a:ext>
                  </a:extLst>
                </p14:cNvPr>
                <p14:cNvContentPartPr/>
                <p14:nvPr/>
              </p14:nvContentPartPr>
              <p14:xfrm>
                <a:off x="9799642" y="2522135"/>
                <a:ext cx="177840" cy="159840"/>
              </p14:xfrm>
            </p:contentPart>
          </mc:Choice>
          <mc:Fallback>
            <p:pic>
              <p:nvPicPr>
                <p:cNvPr id="212134" name="Freihand 212133">
                  <a:extLst>
                    <a:ext uri="{FF2B5EF4-FFF2-40B4-BE49-F238E27FC236}">
                      <a16:creationId xmlns:a16="http://schemas.microsoft.com/office/drawing/2014/main" id="{69F0C028-35A8-483A-A43A-7EED91DF623D}"/>
                    </a:ext>
                  </a:extLst>
                </p:cNvPr>
                <p:cNvPicPr/>
                <p:nvPr/>
              </p:nvPicPr>
              <p:blipFill>
                <a:blip r:embed="rId427"/>
                <a:stretch>
                  <a:fillRect/>
                </a:stretch>
              </p:blipFill>
              <p:spPr>
                <a:xfrm>
                  <a:off x="9795322" y="2517815"/>
                  <a:ext cx="186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12135" name="Freihand 212134">
                  <a:extLst>
                    <a:ext uri="{FF2B5EF4-FFF2-40B4-BE49-F238E27FC236}">
                      <a16:creationId xmlns:a16="http://schemas.microsoft.com/office/drawing/2014/main" id="{F7CEF6AF-6FD1-47D4-A20A-026AA2FAC90B}"/>
                    </a:ext>
                  </a:extLst>
                </p14:cNvPr>
                <p14:cNvContentPartPr/>
                <p14:nvPr/>
              </p14:nvContentPartPr>
              <p14:xfrm>
                <a:off x="10000162" y="2536175"/>
                <a:ext cx="263880" cy="130680"/>
              </p14:xfrm>
            </p:contentPart>
          </mc:Choice>
          <mc:Fallback>
            <p:pic>
              <p:nvPicPr>
                <p:cNvPr id="212135" name="Freihand 212134">
                  <a:extLst>
                    <a:ext uri="{FF2B5EF4-FFF2-40B4-BE49-F238E27FC236}">
                      <a16:creationId xmlns:a16="http://schemas.microsoft.com/office/drawing/2014/main" id="{F7CEF6AF-6FD1-47D4-A20A-026AA2FAC90B}"/>
                    </a:ext>
                  </a:extLst>
                </p:cNvPr>
                <p:cNvPicPr/>
                <p:nvPr/>
              </p:nvPicPr>
              <p:blipFill>
                <a:blip r:embed="rId429"/>
                <a:stretch>
                  <a:fillRect/>
                </a:stretch>
              </p:blipFill>
              <p:spPr>
                <a:xfrm>
                  <a:off x="9995842" y="2531855"/>
                  <a:ext cx="272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12137" name="Freihand 212136">
                  <a:extLst>
                    <a:ext uri="{FF2B5EF4-FFF2-40B4-BE49-F238E27FC236}">
                      <a16:creationId xmlns:a16="http://schemas.microsoft.com/office/drawing/2014/main" id="{43A27BBD-318A-4EF2-B6C9-3C4D607FB80F}"/>
                    </a:ext>
                  </a:extLst>
                </p14:cNvPr>
                <p14:cNvContentPartPr/>
                <p14:nvPr/>
              </p14:nvContentPartPr>
              <p14:xfrm>
                <a:off x="10403722" y="2502695"/>
                <a:ext cx="115920" cy="160200"/>
              </p14:xfrm>
            </p:contentPart>
          </mc:Choice>
          <mc:Fallback>
            <p:pic>
              <p:nvPicPr>
                <p:cNvPr id="212137" name="Freihand 212136">
                  <a:extLst>
                    <a:ext uri="{FF2B5EF4-FFF2-40B4-BE49-F238E27FC236}">
                      <a16:creationId xmlns:a16="http://schemas.microsoft.com/office/drawing/2014/main" id="{43A27BBD-318A-4EF2-B6C9-3C4D607FB80F}"/>
                    </a:ext>
                  </a:extLst>
                </p:cNvPr>
                <p:cNvPicPr/>
                <p:nvPr/>
              </p:nvPicPr>
              <p:blipFill>
                <a:blip r:embed="rId431"/>
                <a:stretch>
                  <a:fillRect/>
                </a:stretch>
              </p:blipFill>
              <p:spPr>
                <a:xfrm>
                  <a:off x="10399402" y="2498375"/>
                  <a:ext cx="124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2138" name="Freihand 212137">
                  <a:extLst>
                    <a:ext uri="{FF2B5EF4-FFF2-40B4-BE49-F238E27FC236}">
                      <a16:creationId xmlns:a16="http://schemas.microsoft.com/office/drawing/2014/main" id="{7FA99B83-010F-4B02-99C9-4160EBACFAA8}"/>
                    </a:ext>
                  </a:extLst>
                </p14:cNvPr>
                <p14:cNvContentPartPr/>
                <p14:nvPr/>
              </p14:nvContentPartPr>
              <p14:xfrm>
                <a:off x="10477162" y="2537975"/>
                <a:ext cx="316440" cy="119520"/>
              </p14:xfrm>
            </p:contentPart>
          </mc:Choice>
          <mc:Fallback>
            <p:pic>
              <p:nvPicPr>
                <p:cNvPr id="212138" name="Freihand 212137">
                  <a:extLst>
                    <a:ext uri="{FF2B5EF4-FFF2-40B4-BE49-F238E27FC236}">
                      <a16:creationId xmlns:a16="http://schemas.microsoft.com/office/drawing/2014/main" id="{7FA99B83-010F-4B02-99C9-4160EBACFAA8}"/>
                    </a:ext>
                  </a:extLst>
                </p:cNvPr>
                <p:cNvPicPr/>
                <p:nvPr/>
              </p:nvPicPr>
              <p:blipFill>
                <a:blip r:embed="rId433"/>
                <a:stretch>
                  <a:fillRect/>
                </a:stretch>
              </p:blipFill>
              <p:spPr>
                <a:xfrm>
                  <a:off x="10472842" y="2533655"/>
                  <a:ext cx="325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12139" name="Freihand 212138">
                  <a:extLst>
                    <a:ext uri="{FF2B5EF4-FFF2-40B4-BE49-F238E27FC236}">
                      <a16:creationId xmlns:a16="http://schemas.microsoft.com/office/drawing/2014/main" id="{1499ABAC-716A-4ADC-B962-A2061765D5CB}"/>
                    </a:ext>
                  </a:extLst>
                </p14:cNvPr>
                <p14:cNvContentPartPr/>
                <p14:nvPr/>
              </p14:nvContentPartPr>
              <p14:xfrm>
                <a:off x="10680202" y="2551655"/>
                <a:ext cx="127800" cy="42120"/>
              </p14:xfrm>
            </p:contentPart>
          </mc:Choice>
          <mc:Fallback>
            <p:pic>
              <p:nvPicPr>
                <p:cNvPr id="212139" name="Freihand 212138">
                  <a:extLst>
                    <a:ext uri="{FF2B5EF4-FFF2-40B4-BE49-F238E27FC236}">
                      <a16:creationId xmlns:a16="http://schemas.microsoft.com/office/drawing/2014/main" id="{1499ABAC-716A-4ADC-B962-A2061765D5CB}"/>
                    </a:ext>
                  </a:extLst>
                </p:cNvPr>
                <p:cNvPicPr/>
                <p:nvPr/>
              </p:nvPicPr>
              <p:blipFill>
                <a:blip r:embed="rId435"/>
                <a:stretch>
                  <a:fillRect/>
                </a:stretch>
              </p:blipFill>
              <p:spPr>
                <a:xfrm>
                  <a:off x="10675882" y="2547335"/>
                  <a:ext cx="1364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12140" name="Freihand 212139">
                  <a:extLst>
                    <a:ext uri="{FF2B5EF4-FFF2-40B4-BE49-F238E27FC236}">
                      <a16:creationId xmlns:a16="http://schemas.microsoft.com/office/drawing/2014/main" id="{3BAF2A33-BA4D-4B44-B0BF-82EAD0CDC824}"/>
                    </a:ext>
                  </a:extLst>
                </p14:cNvPr>
                <p14:cNvContentPartPr/>
                <p14:nvPr/>
              </p14:nvContentPartPr>
              <p14:xfrm>
                <a:off x="10790362" y="2451935"/>
                <a:ext cx="193680" cy="215280"/>
              </p14:xfrm>
            </p:contentPart>
          </mc:Choice>
          <mc:Fallback>
            <p:pic>
              <p:nvPicPr>
                <p:cNvPr id="212140" name="Freihand 212139">
                  <a:extLst>
                    <a:ext uri="{FF2B5EF4-FFF2-40B4-BE49-F238E27FC236}">
                      <a16:creationId xmlns:a16="http://schemas.microsoft.com/office/drawing/2014/main" id="{3BAF2A33-BA4D-4B44-B0BF-82EAD0CDC824}"/>
                    </a:ext>
                  </a:extLst>
                </p:cNvPr>
                <p:cNvPicPr/>
                <p:nvPr/>
              </p:nvPicPr>
              <p:blipFill>
                <a:blip r:embed="rId437"/>
                <a:stretch>
                  <a:fillRect/>
                </a:stretch>
              </p:blipFill>
              <p:spPr>
                <a:xfrm>
                  <a:off x="10786042" y="2447615"/>
                  <a:ext cx="2023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12141" name="Freihand 212140">
                  <a:extLst>
                    <a:ext uri="{FF2B5EF4-FFF2-40B4-BE49-F238E27FC236}">
                      <a16:creationId xmlns:a16="http://schemas.microsoft.com/office/drawing/2014/main" id="{8F2C0BFE-EA4D-4AC7-AC8D-2159EBCF801F}"/>
                    </a:ext>
                  </a:extLst>
                </p14:cNvPr>
                <p14:cNvContentPartPr/>
                <p14:nvPr/>
              </p14:nvContentPartPr>
              <p14:xfrm>
                <a:off x="10958122" y="2427095"/>
                <a:ext cx="9360" cy="25200"/>
              </p14:xfrm>
            </p:contentPart>
          </mc:Choice>
          <mc:Fallback>
            <p:pic>
              <p:nvPicPr>
                <p:cNvPr id="212141" name="Freihand 212140">
                  <a:extLst>
                    <a:ext uri="{FF2B5EF4-FFF2-40B4-BE49-F238E27FC236}">
                      <a16:creationId xmlns:a16="http://schemas.microsoft.com/office/drawing/2014/main" id="{8F2C0BFE-EA4D-4AC7-AC8D-2159EBCF801F}"/>
                    </a:ext>
                  </a:extLst>
                </p:cNvPr>
                <p:cNvPicPr/>
                <p:nvPr/>
              </p:nvPicPr>
              <p:blipFill>
                <a:blip r:embed="rId439"/>
                <a:stretch>
                  <a:fillRect/>
                </a:stretch>
              </p:blipFill>
              <p:spPr>
                <a:xfrm>
                  <a:off x="10953802" y="2422775"/>
                  <a:ext cx="18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12142" name="Freihand 212141">
                  <a:extLst>
                    <a:ext uri="{FF2B5EF4-FFF2-40B4-BE49-F238E27FC236}">
                      <a16:creationId xmlns:a16="http://schemas.microsoft.com/office/drawing/2014/main" id="{E2FAE29B-33B8-4FFA-946F-9B99C240ED33}"/>
                    </a:ext>
                  </a:extLst>
                </p14:cNvPr>
                <p14:cNvContentPartPr/>
                <p14:nvPr/>
              </p14:nvContentPartPr>
              <p14:xfrm>
                <a:off x="10968562" y="2453735"/>
                <a:ext cx="65520" cy="125640"/>
              </p14:xfrm>
            </p:contentPart>
          </mc:Choice>
          <mc:Fallback>
            <p:pic>
              <p:nvPicPr>
                <p:cNvPr id="212142" name="Freihand 212141">
                  <a:extLst>
                    <a:ext uri="{FF2B5EF4-FFF2-40B4-BE49-F238E27FC236}">
                      <a16:creationId xmlns:a16="http://schemas.microsoft.com/office/drawing/2014/main" id="{E2FAE29B-33B8-4FFA-946F-9B99C240ED33}"/>
                    </a:ext>
                  </a:extLst>
                </p:cNvPr>
                <p:cNvPicPr/>
                <p:nvPr/>
              </p:nvPicPr>
              <p:blipFill>
                <a:blip r:embed="rId441"/>
                <a:stretch>
                  <a:fillRect/>
                </a:stretch>
              </p:blipFill>
              <p:spPr>
                <a:xfrm>
                  <a:off x="10964242" y="2449415"/>
                  <a:ext cx="74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12143" name="Freihand 212142">
                  <a:extLst>
                    <a:ext uri="{FF2B5EF4-FFF2-40B4-BE49-F238E27FC236}">
                      <a16:creationId xmlns:a16="http://schemas.microsoft.com/office/drawing/2014/main" id="{7861761F-DCC1-4BB4-9AFF-EABF0C803E53}"/>
                    </a:ext>
                  </a:extLst>
                </p14:cNvPr>
                <p14:cNvContentPartPr/>
                <p14:nvPr/>
              </p14:nvContentPartPr>
              <p14:xfrm>
                <a:off x="11088442" y="2412695"/>
                <a:ext cx="117360" cy="133920"/>
              </p14:xfrm>
            </p:contentPart>
          </mc:Choice>
          <mc:Fallback>
            <p:pic>
              <p:nvPicPr>
                <p:cNvPr id="212143" name="Freihand 212142">
                  <a:extLst>
                    <a:ext uri="{FF2B5EF4-FFF2-40B4-BE49-F238E27FC236}">
                      <a16:creationId xmlns:a16="http://schemas.microsoft.com/office/drawing/2014/main" id="{7861761F-DCC1-4BB4-9AFF-EABF0C803E53}"/>
                    </a:ext>
                  </a:extLst>
                </p:cNvPr>
                <p:cNvPicPr/>
                <p:nvPr/>
              </p:nvPicPr>
              <p:blipFill>
                <a:blip r:embed="rId443"/>
                <a:stretch>
                  <a:fillRect/>
                </a:stretch>
              </p:blipFill>
              <p:spPr>
                <a:xfrm>
                  <a:off x="11084122" y="2408375"/>
                  <a:ext cx="126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12144" name="Freihand 212143">
                  <a:extLst>
                    <a:ext uri="{FF2B5EF4-FFF2-40B4-BE49-F238E27FC236}">
                      <a16:creationId xmlns:a16="http://schemas.microsoft.com/office/drawing/2014/main" id="{03ED2619-D29C-4D24-AE67-A05D2A6DA94F}"/>
                    </a:ext>
                  </a:extLst>
                </p14:cNvPr>
                <p14:cNvContentPartPr/>
                <p14:nvPr/>
              </p14:nvContentPartPr>
              <p14:xfrm>
                <a:off x="11200762" y="2408375"/>
                <a:ext cx="29880" cy="55080"/>
              </p14:xfrm>
            </p:contentPart>
          </mc:Choice>
          <mc:Fallback>
            <p:pic>
              <p:nvPicPr>
                <p:cNvPr id="212144" name="Freihand 212143">
                  <a:extLst>
                    <a:ext uri="{FF2B5EF4-FFF2-40B4-BE49-F238E27FC236}">
                      <a16:creationId xmlns:a16="http://schemas.microsoft.com/office/drawing/2014/main" id="{03ED2619-D29C-4D24-AE67-A05D2A6DA94F}"/>
                    </a:ext>
                  </a:extLst>
                </p:cNvPr>
                <p:cNvPicPr/>
                <p:nvPr/>
              </p:nvPicPr>
              <p:blipFill>
                <a:blip r:embed="rId445"/>
                <a:stretch>
                  <a:fillRect/>
                </a:stretch>
              </p:blipFill>
              <p:spPr>
                <a:xfrm>
                  <a:off x="11196442" y="2404055"/>
                  <a:ext cx="38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12145" name="Freihand 212144">
                  <a:extLst>
                    <a:ext uri="{FF2B5EF4-FFF2-40B4-BE49-F238E27FC236}">
                      <a16:creationId xmlns:a16="http://schemas.microsoft.com/office/drawing/2014/main" id="{1579C278-0526-4407-A967-C3F1C3677BB1}"/>
                    </a:ext>
                  </a:extLst>
                </p14:cNvPr>
                <p14:cNvContentPartPr/>
                <p14:nvPr/>
              </p14:nvContentPartPr>
              <p14:xfrm>
                <a:off x="11205442" y="2441135"/>
                <a:ext cx="213120" cy="175680"/>
              </p14:xfrm>
            </p:contentPart>
          </mc:Choice>
          <mc:Fallback>
            <p:pic>
              <p:nvPicPr>
                <p:cNvPr id="212145" name="Freihand 212144">
                  <a:extLst>
                    <a:ext uri="{FF2B5EF4-FFF2-40B4-BE49-F238E27FC236}">
                      <a16:creationId xmlns:a16="http://schemas.microsoft.com/office/drawing/2014/main" id="{1579C278-0526-4407-A967-C3F1C3677BB1}"/>
                    </a:ext>
                  </a:extLst>
                </p:cNvPr>
                <p:cNvPicPr/>
                <p:nvPr/>
              </p:nvPicPr>
              <p:blipFill>
                <a:blip r:embed="rId447"/>
                <a:stretch>
                  <a:fillRect/>
                </a:stretch>
              </p:blipFill>
              <p:spPr>
                <a:xfrm>
                  <a:off x="11201122" y="2436815"/>
                  <a:ext cx="221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12146" name="Freihand 212145">
                  <a:extLst>
                    <a:ext uri="{FF2B5EF4-FFF2-40B4-BE49-F238E27FC236}">
                      <a16:creationId xmlns:a16="http://schemas.microsoft.com/office/drawing/2014/main" id="{34C33717-E604-41C6-9F66-BA7665DF99D1}"/>
                    </a:ext>
                  </a:extLst>
                </p14:cNvPr>
                <p14:cNvContentPartPr/>
                <p14:nvPr/>
              </p14:nvContentPartPr>
              <p14:xfrm>
                <a:off x="11509282" y="2369135"/>
                <a:ext cx="240120" cy="141120"/>
              </p14:xfrm>
            </p:contentPart>
          </mc:Choice>
          <mc:Fallback>
            <p:pic>
              <p:nvPicPr>
                <p:cNvPr id="212146" name="Freihand 212145">
                  <a:extLst>
                    <a:ext uri="{FF2B5EF4-FFF2-40B4-BE49-F238E27FC236}">
                      <a16:creationId xmlns:a16="http://schemas.microsoft.com/office/drawing/2014/main" id="{34C33717-E604-41C6-9F66-BA7665DF99D1}"/>
                    </a:ext>
                  </a:extLst>
                </p:cNvPr>
                <p:cNvPicPr/>
                <p:nvPr/>
              </p:nvPicPr>
              <p:blipFill>
                <a:blip r:embed="rId449"/>
                <a:stretch>
                  <a:fillRect/>
                </a:stretch>
              </p:blipFill>
              <p:spPr>
                <a:xfrm>
                  <a:off x="11504962" y="2364815"/>
                  <a:ext cx="248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12147" name="Freihand 212146">
                  <a:extLst>
                    <a:ext uri="{FF2B5EF4-FFF2-40B4-BE49-F238E27FC236}">
                      <a16:creationId xmlns:a16="http://schemas.microsoft.com/office/drawing/2014/main" id="{BF028071-7069-4B58-8A26-3386F9EEE3E9}"/>
                    </a:ext>
                  </a:extLst>
                </p14:cNvPr>
                <p14:cNvContentPartPr/>
                <p14:nvPr/>
              </p14:nvContentPartPr>
              <p14:xfrm>
                <a:off x="11756962" y="2392535"/>
                <a:ext cx="54360" cy="90720"/>
              </p14:xfrm>
            </p:contentPart>
          </mc:Choice>
          <mc:Fallback>
            <p:pic>
              <p:nvPicPr>
                <p:cNvPr id="212147" name="Freihand 212146">
                  <a:extLst>
                    <a:ext uri="{FF2B5EF4-FFF2-40B4-BE49-F238E27FC236}">
                      <a16:creationId xmlns:a16="http://schemas.microsoft.com/office/drawing/2014/main" id="{BF028071-7069-4B58-8A26-3386F9EEE3E9}"/>
                    </a:ext>
                  </a:extLst>
                </p:cNvPr>
                <p:cNvPicPr/>
                <p:nvPr/>
              </p:nvPicPr>
              <p:blipFill>
                <a:blip r:embed="rId451"/>
                <a:stretch>
                  <a:fillRect/>
                </a:stretch>
              </p:blipFill>
              <p:spPr>
                <a:xfrm>
                  <a:off x="11752642" y="2388215"/>
                  <a:ext cx="63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12148" name="Freihand 212147">
                  <a:extLst>
                    <a:ext uri="{FF2B5EF4-FFF2-40B4-BE49-F238E27FC236}">
                      <a16:creationId xmlns:a16="http://schemas.microsoft.com/office/drawing/2014/main" id="{F11D8BBC-2400-48D4-8637-A01AA2667080}"/>
                    </a:ext>
                  </a:extLst>
                </p14:cNvPr>
                <p14:cNvContentPartPr/>
                <p14:nvPr/>
              </p14:nvContentPartPr>
              <p14:xfrm>
                <a:off x="11828962" y="2382815"/>
                <a:ext cx="44280" cy="97200"/>
              </p14:xfrm>
            </p:contentPart>
          </mc:Choice>
          <mc:Fallback>
            <p:pic>
              <p:nvPicPr>
                <p:cNvPr id="212148" name="Freihand 212147">
                  <a:extLst>
                    <a:ext uri="{FF2B5EF4-FFF2-40B4-BE49-F238E27FC236}">
                      <a16:creationId xmlns:a16="http://schemas.microsoft.com/office/drawing/2014/main" id="{F11D8BBC-2400-48D4-8637-A01AA2667080}"/>
                    </a:ext>
                  </a:extLst>
                </p:cNvPr>
                <p:cNvPicPr/>
                <p:nvPr/>
              </p:nvPicPr>
              <p:blipFill>
                <a:blip r:embed="rId453"/>
                <a:stretch>
                  <a:fillRect/>
                </a:stretch>
              </p:blipFill>
              <p:spPr>
                <a:xfrm>
                  <a:off x="11824642" y="2378495"/>
                  <a:ext cx="52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12149" name="Freihand 212148">
                  <a:extLst>
                    <a:ext uri="{FF2B5EF4-FFF2-40B4-BE49-F238E27FC236}">
                      <a16:creationId xmlns:a16="http://schemas.microsoft.com/office/drawing/2014/main" id="{00A9A559-9FD1-4DDA-AB06-19B2CC3818C6}"/>
                    </a:ext>
                  </a:extLst>
                </p14:cNvPr>
                <p14:cNvContentPartPr/>
                <p14:nvPr/>
              </p14:nvContentPartPr>
              <p14:xfrm>
                <a:off x="11899522" y="2314415"/>
                <a:ext cx="194040" cy="155880"/>
              </p14:xfrm>
            </p:contentPart>
          </mc:Choice>
          <mc:Fallback>
            <p:pic>
              <p:nvPicPr>
                <p:cNvPr id="212149" name="Freihand 212148">
                  <a:extLst>
                    <a:ext uri="{FF2B5EF4-FFF2-40B4-BE49-F238E27FC236}">
                      <a16:creationId xmlns:a16="http://schemas.microsoft.com/office/drawing/2014/main" id="{00A9A559-9FD1-4DDA-AB06-19B2CC3818C6}"/>
                    </a:ext>
                  </a:extLst>
                </p:cNvPr>
                <p:cNvPicPr/>
                <p:nvPr/>
              </p:nvPicPr>
              <p:blipFill>
                <a:blip r:embed="rId455"/>
                <a:stretch>
                  <a:fillRect/>
                </a:stretch>
              </p:blipFill>
              <p:spPr>
                <a:xfrm>
                  <a:off x="11895202" y="2310095"/>
                  <a:ext cx="2026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12150" name="Freihand 212149">
                  <a:extLst>
                    <a:ext uri="{FF2B5EF4-FFF2-40B4-BE49-F238E27FC236}">
                      <a16:creationId xmlns:a16="http://schemas.microsoft.com/office/drawing/2014/main" id="{1BDA99CB-A1A6-4EDE-AF12-F2B3A5751862}"/>
                    </a:ext>
                  </a:extLst>
                </p14:cNvPr>
                <p14:cNvContentPartPr/>
                <p14:nvPr/>
              </p14:nvContentPartPr>
              <p14:xfrm>
                <a:off x="11979442" y="2352575"/>
                <a:ext cx="95400" cy="15480"/>
              </p14:xfrm>
            </p:contentPart>
          </mc:Choice>
          <mc:Fallback>
            <p:pic>
              <p:nvPicPr>
                <p:cNvPr id="212150" name="Freihand 212149">
                  <a:extLst>
                    <a:ext uri="{FF2B5EF4-FFF2-40B4-BE49-F238E27FC236}">
                      <a16:creationId xmlns:a16="http://schemas.microsoft.com/office/drawing/2014/main" id="{1BDA99CB-A1A6-4EDE-AF12-F2B3A5751862}"/>
                    </a:ext>
                  </a:extLst>
                </p:cNvPr>
                <p:cNvPicPr/>
                <p:nvPr/>
              </p:nvPicPr>
              <p:blipFill>
                <a:blip r:embed="rId457"/>
                <a:stretch>
                  <a:fillRect/>
                </a:stretch>
              </p:blipFill>
              <p:spPr>
                <a:xfrm>
                  <a:off x="11975122" y="2348255"/>
                  <a:ext cx="104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12152" name="Freihand 212151">
                  <a:extLst>
                    <a:ext uri="{FF2B5EF4-FFF2-40B4-BE49-F238E27FC236}">
                      <a16:creationId xmlns:a16="http://schemas.microsoft.com/office/drawing/2014/main" id="{7AFF85D8-0357-45CC-A438-24594BC66624}"/>
                    </a:ext>
                  </a:extLst>
                </p14:cNvPr>
                <p14:cNvContentPartPr/>
                <p14:nvPr/>
              </p14:nvContentPartPr>
              <p14:xfrm>
                <a:off x="9173602" y="2893655"/>
                <a:ext cx="110520" cy="88920"/>
              </p14:xfrm>
            </p:contentPart>
          </mc:Choice>
          <mc:Fallback>
            <p:pic>
              <p:nvPicPr>
                <p:cNvPr id="212152" name="Freihand 212151">
                  <a:extLst>
                    <a:ext uri="{FF2B5EF4-FFF2-40B4-BE49-F238E27FC236}">
                      <a16:creationId xmlns:a16="http://schemas.microsoft.com/office/drawing/2014/main" id="{7AFF85D8-0357-45CC-A438-24594BC66624}"/>
                    </a:ext>
                  </a:extLst>
                </p:cNvPr>
                <p:cNvPicPr/>
                <p:nvPr/>
              </p:nvPicPr>
              <p:blipFill>
                <a:blip r:embed="rId459"/>
                <a:stretch>
                  <a:fillRect/>
                </a:stretch>
              </p:blipFill>
              <p:spPr>
                <a:xfrm>
                  <a:off x="9169282" y="2889335"/>
                  <a:ext cx="119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12153" name="Freihand 212152">
                  <a:extLst>
                    <a:ext uri="{FF2B5EF4-FFF2-40B4-BE49-F238E27FC236}">
                      <a16:creationId xmlns:a16="http://schemas.microsoft.com/office/drawing/2014/main" id="{EEB4B407-6516-4F92-ACA7-99099D0DCF60}"/>
                    </a:ext>
                  </a:extLst>
                </p14:cNvPr>
                <p14:cNvContentPartPr/>
                <p14:nvPr/>
              </p14:nvContentPartPr>
              <p14:xfrm>
                <a:off x="9281962" y="2800775"/>
                <a:ext cx="105840" cy="159840"/>
              </p14:xfrm>
            </p:contentPart>
          </mc:Choice>
          <mc:Fallback>
            <p:pic>
              <p:nvPicPr>
                <p:cNvPr id="212153" name="Freihand 212152">
                  <a:extLst>
                    <a:ext uri="{FF2B5EF4-FFF2-40B4-BE49-F238E27FC236}">
                      <a16:creationId xmlns:a16="http://schemas.microsoft.com/office/drawing/2014/main" id="{EEB4B407-6516-4F92-ACA7-99099D0DCF60}"/>
                    </a:ext>
                  </a:extLst>
                </p:cNvPr>
                <p:cNvPicPr/>
                <p:nvPr/>
              </p:nvPicPr>
              <p:blipFill>
                <a:blip r:embed="rId461"/>
                <a:stretch>
                  <a:fillRect/>
                </a:stretch>
              </p:blipFill>
              <p:spPr>
                <a:xfrm>
                  <a:off x="9277642" y="2796455"/>
                  <a:ext cx="114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12154" name="Freihand 212153">
                  <a:extLst>
                    <a:ext uri="{FF2B5EF4-FFF2-40B4-BE49-F238E27FC236}">
                      <a16:creationId xmlns:a16="http://schemas.microsoft.com/office/drawing/2014/main" id="{D8F96BCE-50FC-4E80-84A5-DB38556B12DD}"/>
                    </a:ext>
                  </a:extLst>
                </p14:cNvPr>
                <p14:cNvContentPartPr/>
                <p14:nvPr/>
              </p14:nvContentPartPr>
              <p14:xfrm>
                <a:off x="9405082" y="2848655"/>
                <a:ext cx="245160" cy="223560"/>
              </p14:xfrm>
            </p:contentPart>
          </mc:Choice>
          <mc:Fallback>
            <p:pic>
              <p:nvPicPr>
                <p:cNvPr id="212154" name="Freihand 212153">
                  <a:extLst>
                    <a:ext uri="{FF2B5EF4-FFF2-40B4-BE49-F238E27FC236}">
                      <a16:creationId xmlns:a16="http://schemas.microsoft.com/office/drawing/2014/main" id="{D8F96BCE-50FC-4E80-84A5-DB38556B12DD}"/>
                    </a:ext>
                  </a:extLst>
                </p:cNvPr>
                <p:cNvPicPr/>
                <p:nvPr/>
              </p:nvPicPr>
              <p:blipFill>
                <a:blip r:embed="rId463"/>
                <a:stretch>
                  <a:fillRect/>
                </a:stretch>
              </p:blipFill>
              <p:spPr>
                <a:xfrm>
                  <a:off x="9400762" y="2844335"/>
                  <a:ext cx="2538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12155" name="Freihand 212154">
                  <a:extLst>
                    <a:ext uri="{FF2B5EF4-FFF2-40B4-BE49-F238E27FC236}">
                      <a16:creationId xmlns:a16="http://schemas.microsoft.com/office/drawing/2014/main" id="{14A58110-B409-47AB-8F0C-A67BE14258ED}"/>
                    </a:ext>
                  </a:extLst>
                </p14:cNvPr>
                <p14:cNvContentPartPr/>
                <p14:nvPr/>
              </p14:nvContentPartPr>
              <p14:xfrm>
                <a:off x="9698122" y="2748215"/>
                <a:ext cx="114840" cy="160200"/>
              </p14:xfrm>
            </p:contentPart>
          </mc:Choice>
          <mc:Fallback>
            <p:pic>
              <p:nvPicPr>
                <p:cNvPr id="212155" name="Freihand 212154">
                  <a:extLst>
                    <a:ext uri="{FF2B5EF4-FFF2-40B4-BE49-F238E27FC236}">
                      <a16:creationId xmlns:a16="http://schemas.microsoft.com/office/drawing/2014/main" id="{14A58110-B409-47AB-8F0C-A67BE14258ED}"/>
                    </a:ext>
                  </a:extLst>
                </p:cNvPr>
                <p:cNvPicPr/>
                <p:nvPr/>
              </p:nvPicPr>
              <p:blipFill>
                <a:blip r:embed="rId465"/>
                <a:stretch>
                  <a:fillRect/>
                </a:stretch>
              </p:blipFill>
              <p:spPr>
                <a:xfrm>
                  <a:off x="9693802" y="2743895"/>
                  <a:ext cx="123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12157" name="Freihand 212156">
                  <a:extLst>
                    <a:ext uri="{FF2B5EF4-FFF2-40B4-BE49-F238E27FC236}">
                      <a16:creationId xmlns:a16="http://schemas.microsoft.com/office/drawing/2014/main" id="{2100D943-F7C3-4E5E-9C43-CC54E909B383}"/>
                    </a:ext>
                  </a:extLst>
                </p14:cNvPr>
                <p14:cNvContentPartPr/>
                <p14:nvPr/>
              </p14:nvContentPartPr>
              <p14:xfrm>
                <a:off x="9590482" y="2739575"/>
                <a:ext cx="149040" cy="170640"/>
              </p14:xfrm>
            </p:contentPart>
          </mc:Choice>
          <mc:Fallback>
            <p:pic>
              <p:nvPicPr>
                <p:cNvPr id="212157" name="Freihand 212156">
                  <a:extLst>
                    <a:ext uri="{FF2B5EF4-FFF2-40B4-BE49-F238E27FC236}">
                      <a16:creationId xmlns:a16="http://schemas.microsoft.com/office/drawing/2014/main" id="{2100D943-F7C3-4E5E-9C43-CC54E909B383}"/>
                    </a:ext>
                  </a:extLst>
                </p:cNvPr>
                <p:cNvPicPr/>
                <p:nvPr/>
              </p:nvPicPr>
              <p:blipFill>
                <a:blip r:embed="rId467"/>
                <a:stretch>
                  <a:fillRect/>
                </a:stretch>
              </p:blipFill>
              <p:spPr>
                <a:xfrm>
                  <a:off x="9586162" y="2735255"/>
                  <a:ext cx="157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12158" name="Freihand 212157">
                  <a:extLst>
                    <a:ext uri="{FF2B5EF4-FFF2-40B4-BE49-F238E27FC236}">
                      <a16:creationId xmlns:a16="http://schemas.microsoft.com/office/drawing/2014/main" id="{18BA13BB-0931-4E21-AF60-76C04BA45080}"/>
                    </a:ext>
                  </a:extLst>
                </p14:cNvPr>
                <p14:cNvContentPartPr/>
                <p14:nvPr/>
              </p14:nvContentPartPr>
              <p14:xfrm>
                <a:off x="9749602" y="2813015"/>
                <a:ext cx="150840" cy="84960"/>
              </p14:xfrm>
            </p:contentPart>
          </mc:Choice>
          <mc:Fallback>
            <p:pic>
              <p:nvPicPr>
                <p:cNvPr id="212158" name="Freihand 212157">
                  <a:extLst>
                    <a:ext uri="{FF2B5EF4-FFF2-40B4-BE49-F238E27FC236}">
                      <a16:creationId xmlns:a16="http://schemas.microsoft.com/office/drawing/2014/main" id="{18BA13BB-0931-4E21-AF60-76C04BA45080}"/>
                    </a:ext>
                  </a:extLst>
                </p:cNvPr>
                <p:cNvPicPr/>
                <p:nvPr/>
              </p:nvPicPr>
              <p:blipFill>
                <a:blip r:embed="rId469"/>
                <a:stretch>
                  <a:fillRect/>
                </a:stretch>
              </p:blipFill>
              <p:spPr>
                <a:xfrm>
                  <a:off x="9745282" y="2808695"/>
                  <a:ext cx="159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12159" name="Freihand 212158">
                  <a:extLst>
                    <a:ext uri="{FF2B5EF4-FFF2-40B4-BE49-F238E27FC236}">
                      <a16:creationId xmlns:a16="http://schemas.microsoft.com/office/drawing/2014/main" id="{033D76FC-090B-4F06-A0A6-5260DBB346C2}"/>
                    </a:ext>
                  </a:extLst>
                </p14:cNvPr>
                <p14:cNvContentPartPr/>
                <p14:nvPr/>
              </p14:nvContentPartPr>
              <p14:xfrm>
                <a:off x="9908002" y="2714015"/>
                <a:ext cx="195480" cy="177840"/>
              </p14:xfrm>
            </p:contentPart>
          </mc:Choice>
          <mc:Fallback>
            <p:pic>
              <p:nvPicPr>
                <p:cNvPr id="212159" name="Freihand 212158">
                  <a:extLst>
                    <a:ext uri="{FF2B5EF4-FFF2-40B4-BE49-F238E27FC236}">
                      <a16:creationId xmlns:a16="http://schemas.microsoft.com/office/drawing/2014/main" id="{033D76FC-090B-4F06-A0A6-5260DBB346C2}"/>
                    </a:ext>
                  </a:extLst>
                </p:cNvPr>
                <p:cNvPicPr/>
                <p:nvPr/>
              </p:nvPicPr>
              <p:blipFill>
                <a:blip r:embed="rId471"/>
                <a:stretch>
                  <a:fillRect/>
                </a:stretch>
              </p:blipFill>
              <p:spPr>
                <a:xfrm>
                  <a:off x="9903682" y="2709695"/>
                  <a:ext cx="2041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12160" name="Freihand 212159">
                  <a:extLst>
                    <a:ext uri="{FF2B5EF4-FFF2-40B4-BE49-F238E27FC236}">
                      <a16:creationId xmlns:a16="http://schemas.microsoft.com/office/drawing/2014/main" id="{81093F30-DD7D-48CB-838F-BC676C4DE705}"/>
                    </a:ext>
                  </a:extLst>
                </p14:cNvPr>
                <p14:cNvContentPartPr/>
                <p14:nvPr/>
              </p14:nvContentPartPr>
              <p14:xfrm>
                <a:off x="9881362" y="2708975"/>
                <a:ext cx="19080" cy="2880"/>
              </p14:xfrm>
            </p:contentPart>
          </mc:Choice>
          <mc:Fallback>
            <p:pic>
              <p:nvPicPr>
                <p:cNvPr id="212160" name="Freihand 212159">
                  <a:extLst>
                    <a:ext uri="{FF2B5EF4-FFF2-40B4-BE49-F238E27FC236}">
                      <a16:creationId xmlns:a16="http://schemas.microsoft.com/office/drawing/2014/main" id="{81093F30-DD7D-48CB-838F-BC676C4DE705}"/>
                    </a:ext>
                  </a:extLst>
                </p:cNvPr>
                <p:cNvPicPr/>
                <p:nvPr/>
              </p:nvPicPr>
              <p:blipFill>
                <a:blip r:embed="rId473"/>
                <a:stretch>
                  <a:fillRect/>
                </a:stretch>
              </p:blipFill>
              <p:spPr>
                <a:xfrm>
                  <a:off x="9877042" y="2704655"/>
                  <a:ext cx="277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12161" name="Freihand 212160">
                  <a:extLst>
                    <a:ext uri="{FF2B5EF4-FFF2-40B4-BE49-F238E27FC236}">
                      <a16:creationId xmlns:a16="http://schemas.microsoft.com/office/drawing/2014/main" id="{DA25FD37-D96B-4046-B391-C5D635E26E36}"/>
                    </a:ext>
                  </a:extLst>
                </p14:cNvPr>
                <p14:cNvContentPartPr/>
                <p14:nvPr/>
              </p14:nvContentPartPr>
              <p14:xfrm>
                <a:off x="10230202" y="2772335"/>
                <a:ext cx="347040" cy="120240"/>
              </p14:xfrm>
            </p:contentPart>
          </mc:Choice>
          <mc:Fallback>
            <p:pic>
              <p:nvPicPr>
                <p:cNvPr id="212161" name="Freihand 212160">
                  <a:extLst>
                    <a:ext uri="{FF2B5EF4-FFF2-40B4-BE49-F238E27FC236}">
                      <a16:creationId xmlns:a16="http://schemas.microsoft.com/office/drawing/2014/main" id="{DA25FD37-D96B-4046-B391-C5D635E26E36}"/>
                    </a:ext>
                  </a:extLst>
                </p:cNvPr>
                <p:cNvPicPr/>
                <p:nvPr/>
              </p:nvPicPr>
              <p:blipFill>
                <a:blip r:embed="rId475"/>
                <a:stretch>
                  <a:fillRect/>
                </a:stretch>
              </p:blipFill>
              <p:spPr>
                <a:xfrm>
                  <a:off x="10225882" y="2768015"/>
                  <a:ext cx="355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12162" name="Freihand 212161">
                  <a:extLst>
                    <a:ext uri="{FF2B5EF4-FFF2-40B4-BE49-F238E27FC236}">
                      <a16:creationId xmlns:a16="http://schemas.microsoft.com/office/drawing/2014/main" id="{AC149D7A-2C53-429B-BC3A-472C4D00EA34}"/>
                    </a:ext>
                  </a:extLst>
                </p14:cNvPr>
                <p14:cNvContentPartPr/>
                <p14:nvPr/>
              </p14:nvContentPartPr>
              <p14:xfrm>
                <a:off x="10590562" y="2706455"/>
                <a:ext cx="138960" cy="123480"/>
              </p14:xfrm>
            </p:contentPart>
          </mc:Choice>
          <mc:Fallback>
            <p:pic>
              <p:nvPicPr>
                <p:cNvPr id="212162" name="Freihand 212161">
                  <a:extLst>
                    <a:ext uri="{FF2B5EF4-FFF2-40B4-BE49-F238E27FC236}">
                      <a16:creationId xmlns:a16="http://schemas.microsoft.com/office/drawing/2014/main" id="{AC149D7A-2C53-429B-BC3A-472C4D00EA34}"/>
                    </a:ext>
                  </a:extLst>
                </p:cNvPr>
                <p:cNvPicPr/>
                <p:nvPr/>
              </p:nvPicPr>
              <p:blipFill>
                <a:blip r:embed="rId477"/>
                <a:stretch>
                  <a:fillRect/>
                </a:stretch>
              </p:blipFill>
              <p:spPr>
                <a:xfrm>
                  <a:off x="10586242" y="2702135"/>
                  <a:ext cx="147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12163" name="Freihand 212162">
                  <a:extLst>
                    <a:ext uri="{FF2B5EF4-FFF2-40B4-BE49-F238E27FC236}">
                      <a16:creationId xmlns:a16="http://schemas.microsoft.com/office/drawing/2014/main" id="{61657260-B425-4F22-9E9D-AEEA289DE850}"/>
                    </a:ext>
                  </a:extLst>
                </p14:cNvPr>
                <p14:cNvContentPartPr/>
                <p14:nvPr/>
              </p14:nvContentPartPr>
              <p14:xfrm>
                <a:off x="10745722" y="2759375"/>
                <a:ext cx="186480" cy="59760"/>
              </p14:xfrm>
            </p:contentPart>
          </mc:Choice>
          <mc:Fallback>
            <p:pic>
              <p:nvPicPr>
                <p:cNvPr id="212163" name="Freihand 212162">
                  <a:extLst>
                    <a:ext uri="{FF2B5EF4-FFF2-40B4-BE49-F238E27FC236}">
                      <a16:creationId xmlns:a16="http://schemas.microsoft.com/office/drawing/2014/main" id="{61657260-B425-4F22-9E9D-AEEA289DE850}"/>
                    </a:ext>
                  </a:extLst>
                </p:cNvPr>
                <p:cNvPicPr/>
                <p:nvPr/>
              </p:nvPicPr>
              <p:blipFill>
                <a:blip r:embed="rId479"/>
                <a:stretch>
                  <a:fillRect/>
                </a:stretch>
              </p:blipFill>
              <p:spPr>
                <a:xfrm>
                  <a:off x="10741402" y="2755055"/>
                  <a:ext cx="195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12196" name="Freihand 212195">
                  <a:extLst>
                    <a:ext uri="{FF2B5EF4-FFF2-40B4-BE49-F238E27FC236}">
                      <a16:creationId xmlns:a16="http://schemas.microsoft.com/office/drawing/2014/main" id="{F9B42B52-0AF2-4A69-B49B-84327E0E5FFE}"/>
                    </a:ext>
                  </a:extLst>
                </p14:cNvPr>
                <p14:cNvContentPartPr/>
                <p14:nvPr/>
              </p14:nvContentPartPr>
              <p14:xfrm>
                <a:off x="8840602" y="3115415"/>
                <a:ext cx="127800" cy="113760"/>
              </p14:xfrm>
            </p:contentPart>
          </mc:Choice>
          <mc:Fallback>
            <p:pic>
              <p:nvPicPr>
                <p:cNvPr id="212196" name="Freihand 212195">
                  <a:extLst>
                    <a:ext uri="{FF2B5EF4-FFF2-40B4-BE49-F238E27FC236}">
                      <a16:creationId xmlns:a16="http://schemas.microsoft.com/office/drawing/2014/main" id="{F9B42B52-0AF2-4A69-B49B-84327E0E5FFE}"/>
                    </a:ext>
                  </a:extLst>
                </p:cNvPr>
                <p:cNvPicPr/>
                <p:nvPr/>
              </p:nvPicPr>
              <p:blipFill>
                <a:blip r:embed="rId481"/>
                <a:stretch>
                  <a:fillRect/>
                </a:stretch>
              </p:blipFill>
              <p:spPr>
                <a:xfrm>
                  <a:off x="8836282" y="3111095"/>
                  <a:ext cx="136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12197" name="Freihand 212196">
                  <a:extLst>
                    <a:ext uri="{FF2B5EF4-FFF2-40B4-BE49-F238E27FC236}">
                      <a16:creationId xmlns:a16="http://schemas.microsoft.com/office/drawing/2014/main" id="{849E0D25-3093-4563-A8DA-0546241D2386}"/>
                    </a:ext>
                  </a:extLst>
                </p14:cNvPr>
                <p14:cNvContentPartPr/>
                <p14:nvPr/>
              </p14:nvContentPartPr>
              <p14:xfrm>
                <a:off x="8912242" y="3029375"/>
                <a:ext cx="103680" cy="288360"/>
              </p14:xfrm>
            </p:contentPart>
          </mc:Choice>
          <mc:Fallback>
            <p:pic>
              <p:nvPicPr>
                <p:cNvPr id="212197" name="Freihand 212196">
                  <a:extLst>
                    <a:ext uri="{FF2B5EF4-FFF2-40B4-BE49-F238E27FC236}">
                      <a16:creationId xmlns:a16="http://schemas.microsoft.com/office/drawing/2014/main" id="{849E0D25-3093-4563-A8DA-0546241D2386}"/>
                    </a:ext>
                  </a:extLst>
                </p:cNvPr>
                <p:cNvPicPr/>
                <p:nvPr/>
              </p:nvPicPr>
              <p:blipFill>
                <a:blip r:embed="rId483"/>
                <a:stretch>
                  <a:fillRect/>
                </a:stretch>
              </p:blipFill>
              <p:spPr>
                <a:xfrm>
                  <a:off x="8907922" y="3025055"/>
                  <a:ext cx="11232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12199" name="Freihand 212198">
                  <a:extLst>
                    <a:ext uri="{FF2B5EF4-FFF2-40B4-BE49-F238E27FC236}">
                      <a16:creationId xmlns:a16="http://schemas.microsoft.com/office/drawing/2014/main" id="{C0C2E178-2876-4F2E-A0F8-D64D92BB5DF3}"/>
                    </a:ext>
                  </a:extLst>
                </p14:cNvPr>
                <p14:cNvContentPartPr/>
                <p14:nvPr/>
              </p14:nvContentPartPr>
              <p14:xfrm>
                <a:off x="9110602" y="3134135"/>
                <a:ext cx="121680" cy="27720"/>
              </p14:xfrm>
            </p:contentPart>
          </mc:Choice>
          <mc:Fallback>
            <p:pic>
              <p:nvPicPr>
                <p:cNvPr id="212199" name="Freihand 212198">
                  <a:extLst>
                    <a:ext uri="{FF2B5EF4-FFF2-40B4-BE49-F238E27FC236}">
                      <a16:creationId xmlns:a16="http://schemas.microsoft.com/office/drawing/2014/main" id="{C0C2E178-2876-4F2E-A0F8-D64D92BB5DF3}"/>
                    </a:ext>
                  </a:extLst>
                </p:cNvPr>
                <p:cNvPicPr/>
                <p:nvPr/>
              </p:nvPicPr>
              <p:blipFill>
                <a:blip r:embed="rId485"/>
                <a:stretch>
                  <a:fillRect/>
                </a:stretch>
              </p:blipFill>
              <p:spPr>
                <a:xfrm>
                  <a:off x="9106282" y="3129815"/>
                  <a:ext cx="130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12200" name="Freihand 212199">
                  <a:extLst>
                    <a:ext uri="{FF2B5EF4-FFF2-40B4-BE49-F238E27FC236}">
                      <a16:creationId xmlns:a16="http://schemas.microsoft.com/office/drawing/2014/main" id="{420F28BD-84BC-4F80-B3C2-B2C0D3C879D2}"/>
                    </a:ext>
                  </a:extLst>
                </p14:cNvPr>
                <p14:cNvContentPartPr/>
                <p14:nvPr/>
              </p14:nvContentPartPr>
              <p14:xfrm>
                <a:off x="9104122" y="3176615"/>
                <a:ext cx="118800" cy="13320"/>
              </p14:xfrm>
            </p:contentPart>
          </mc:Choice>
          <mc:Fallback>
            <p:pic>
              <p:nvPicPr>
                <p:cNvPr id="212200" name="Freihand 212199">
                  <a:extLst>
                    <a:ext uri="{FF2B5EF4-FFF2-40B4-BE49-F238E27FC236}">
                      <a16:creationId xmlns:a16="http://schemas.microsoft.com/office/drawing/2014/main" id="{420F28BD-84BC-4F80-B3C2-B2C0D3C879D2}"/>
                    </a:ext>
                  </a:extLst>
                </p:cNvPr>
                <p:cNvPicPr/>
                <p:nvPr/>
              </p:nvPicPr>
              <p:blipFill>
                <a:blip r:embed="rId487"/>
                <a:stretch>
                  <a:fillRect/>
                </a:stretch>
              </p:blipFill>
              <p:spPr>
                <a:xfrm>
                  <a:off x="9099802" y="3172295"/>
                  <a:ext cx="127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12201" name="Freihand 212200">
                  <a:extLst>
                    <a:ext uri="{FF2B5EF4-FFF2-40B4-BE49-F238E27FC236}">
                      <a16:creationId xmlns:a16="http://schemas.microsoft.com/office/drawing/2014/main" id="{693C8929-2633-4D6A-BA52-578E1A1A5600}"/>
                    </a:ext>
                  </a:extLst>
                </p14:cNvPr>
                <p14:cNvContentPartPr/>
                <p14:nvPr/>
              </p14:nvContentPartPr>
              <p14:xfrm>
                <a:off x="9212122" y="3097055"/>
                <a:ext cx="88200" cy="156960"/>
              </p14:xfrm>
            </p:contentPart>
          </mc:Choice>
          <mc:Fallback>
            <p:pic>
              <p:nvPicPr>
                <p:cNvPr id="212201" name="Freihand 212200">
                  <a:extLst>
                    <a:ext uri="{FF2B5EF4-FFF2-40B4-BE49-F238E27FC236}">
                      <a16:creationId xmlns:a16="http://schemas.microsoft.com/office/drawing/2014/main" id="{693C8929-2633-4D6A-BA52-578E1A1A5600}"/>
                    </a:ext>
                  </a:extLst>
                </p:cNvPr>
                <p:cNvPicPr/>
                <p:nvPr/>
              </p:nvPicPr>
              <p:blipFill>
                <a:blip r:embed="rId489"/>
                <a:stretch>
                  <a:fillRect/>
                </a:stretch>
              </p:blipFill>
              <p:spPr>
                <a:xfrm>
                  <a:off x="9207802" y="3092735"/>
                  <a:ext cx="96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12202" name="Freihand 212201">
                  <a:extLst>
                    <a:ext uri="{FF2B5EF4-FFF2-40B4-BE49-F238E27FC236}">
                      <a16:creationId xmlns:a16="http://schemas.microsoft.com/office/drawing/2014/main" id="{D1C0743F-F50B-4332-892D-270DC05B84A0}"/>
                    </a:ext>
                  </a:extLst>
                </p14:cNvPr>
                <p14:cNvContentPartPr/>
                <p14:nvPr/>
              </p14:nvContentPartPr>
              <p14:xfrm>
                <a:off x="9457642" y="3057815"/>
                <a:ext cx="98640" cy="145440"/>
              </p14:xfrm>
            </p:contentPart>
          </mc:Choice>
          <mc:Fallback>
            <p:pic>
              <p:nvPicPr>
                <p:cNvPr id="212202" name="Freihand 212201">
                  <a:extLst>
                    <a:ext uri="{FF2B5EF4-FFF2-40B4-BE49-F238E27FC236}">
                      <a16:creationId xmlns:a16="http://schemas.microsoft.com/office/drawing/2014/main" id="{D1C0743F-F50B-4332-892D-270DC05B84A0}"/>
                    </a:ext>
                  </a:extLst>
                </p:cNvPr>
                <p:cNvPicPr/>
                <p:nvPr/>
              </p:nvPicPr>
              <p:blipFill>
                <a:blip r:embed="rId491"/>
                <a:stretch>
                  <a:fillRect/>
                </a:stretch>
              </p:blipFill>
              <p:spPr>
                <a:xfrm>
                  <a:off x="9453322" y="3053495"/>
                  <a:ext cx="107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12203" name="Freihand 212202">
                  <a:extLst>
                    <a:ext uri="{FF2B5EF4-FFF2-40B4-BE49-F238E27FC236}">
                      <a16:creationId xmlns:a16="http://schemas.microsoft.com/office/drawing/2014/main" id="{C223072D-3209-4367-9144-FE8D777D7553}"/>
                    </a:ext>
                  </a:extLst>
                </p14:cNvPr>
                <p14:cNvContentPartPr/>
                <p14:nvPr/>
              </p14:nvContentPartPr>
              <p14:xfrm>
                <a:off x="9570322" y="3103535"/>
                <a:ext cx="124560" cy="82440"/>
              </p14:xfrm>
            </p:contentPart>
          </mc:Choice>
          <mc:Fallback>
            <p:pic>
              <p:nvPicPr>
                <p:cNvPr id="212203" name="Freihand 212202">
                  <a:extLst>
                    <a:ext uri="{FF2B5EF4-FFF2-40B4-BE49-F238E27FC236}">
                      <a16:creationId xmlns:a16="http://schemas.microsoft.com/office/drawing/2014/main" id="{C223072D-3209-4367-9144-FE8D777D7553}"/>
                    </a:ext>
                  </a:extLst>
                </p:cNvPr>
                <p:cNvPicPr/>
                <p:nvPr/>
              </p:nvPicPr>
              <p:blipFill>
                <a:blip r:embed="rId493"/>
                <a:stretch>
                  <a:fillRect/>
                </a:stretch>
              </p:blipFill>
              <p:spPr>
                <a:xfrm>
                  <a:off x="9566002" y="3099215"/>
                  <a:ext cx="1332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12205" name="Freihand 212204">
                  <a:extLst>
                    <a:ext uri="{FF2B5EF4-FFF2-40B4-BE49-F238E27FC236}">
                      <a16:creationId xmlns:a16="http://schemas.microsoft.com/office/drawing/2014/main" id="{55132C47-7501-45BF-B6E1-C68B3D6C486B}"/>
                    </a:ext>
                  </a:extLst>
                </p14:cNvPr>
                <p14:cNvContentPartPr/>
                <p14:nvPr/>
              </p14:nvContentPartPr>
              <p14:xfrm>
                <a:off x="9848602" y="3012095"/>
                <a:ext cx="97560" cy="133560"/>
              </p14:xfrm>
            </p:contentPart>
          </mc:Choice>
          <mc:Fallback>
            <p:pic>
              <p:nvPicPr>
                <p:cNvPr id="212205" name="Freihand 212204">
                  <a:extLst>
                    <a:ext uri="{FF2B5EF4-FFF2-40B4-BE49-F238E27FC236}">
                      <a16:creationId xmlns:a16="http://schemas.microsoft.com/office/drawing/2014/main" id="{55132C47-7501-45BF-B6E1-C68B3D6C486B}"/>
                    </a:ext>
                  </a:extLst>
                </p:cNvPr>
                <p:cNvPicPr/>
                <p:nvPr/>
              </p:nvPicPr>
              <p:blipFill>
                <a:blip r:embed="rId495"/>
                <a:stretch>
                  <a:fillRect/>
                </a:stretch>
              </p:blipFill>
              <p:spPr>
                <a:xfrm>
                  <a:off x="9844282" y="3007775"/>
                  <a:ext cx="106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12206" name="Freihand 212205">
                  <a:extLst>
                    <a:ext uri="{FF2B5EF4-FFF2-40B4-BE49-F238E27FC236}">
                      <a16:creationId xmlns:a16="http://schemas.microsoft.com/office/drawing/2014/main" id="{6E4A4361-A42D-4E61-ABB6-64FC3C81B9AD}"/>
                    </a:ext>
                  </a:extLst>
                </p14:cNvPr>
                <p14:cNvContentPartPr/>
                <p14:nvPr/>
              </p14:nvContentPartPr>
              <p14:xfrm>
                <a:off x="9842842" y="3005255"/>
                <a:ext cx="189360" cy="131400"/>
              </p14:xfrm>
            </p:contentPart>
          </mc:Choice>
          <mc:Fallback>
            <p:pic>
              <p:nvPicPr>
                <p:cNvPr id="212206" name="Freihand 212205">
                  <a:extLst>
                    <a:ext uri="{FF2B5EF4-FFF2-40B4-BE49-F238E27FC236}">
                      <a16:creationId xmlns:a16="http://schemas.microsoft.com/office/drawing/2014/main" id="{6E4A4361-A42D-4E61-ABB6-64FC3C81B9AD}"/>
                    </a:ext>
                  </a:extLst>
                </p:cNvPr>
                <p:cNvPicPr/>
                <p:nvPr/>
              </p:nvPicPr>
              <p:blipFill>
                <a:blip r:embed="rId497"/>
                <a:stretch>
                  <a:fillRect/>
                </a:stretch>
              </p:blipFill>
              <p:spPr>
                <a:xfrm>
                  <a:off x="9838522" y="3000935"/>
                  <a:ext cx="198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12207" name="Freihand 212206">
                  <a:extLst>
                    <a:ext uri="{FF2B5EF4-FFF2-40B4-BE49-F238E27FC236}">
                      <a16:creationId xmlns:a16="http://schemas.microsoft.com/office/drawing/2014/main" id="{E3582289-4CA3-41E1-B335-8271BCBA1671}"/>
                    </a:ext>
                  </a:extLst>
                </p14:cNvPr>
                <p14:cNvContentPartPr/>
                <p14:nvPr/>
              </p14:nvContentPartPr>
              <p14:xfrm>
                <a:off x="9968842" y="2987975"/>
                <a:ext cx="123120" cy="183600"/>
              </p14:xfrm>
            </p:contentPart>
          </mc:Choice>
          <mc:Fallback>
            <p:pic>
              <p:nvPicPr>
                <p:cNvPr id="212207" name="Freihand 212206">
                  <a:extLst>
                    <a:ext uri="{FF2B5EF4-FFF2-40B4-BE49-F238E27FC236}">
                      <a16:creationId xmlns:a16="http://schemas.microsoft.com/office/drawing/2014/main" id="{E3582289-4CA3-41E1-B335-8271BCBA1671}"/>
                    </a:ext>
                  </a:extLst>
                </p:cNvPr>
                <p:cNvPicPr/>
                <p:nvPr/>
              </p:nvPicPr>
              <p:blipFill>
                <a:blip r:embed="rId499"/>
                <a:stretch>
                  <a:fillRect/>
                </a:stretch>
              </p:blipFill>
              <p:spPr>
                <a:xfrm>
                  <a:off x="9964522" y="2983655"/>
                  <a:ext cx="1317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12209" name="Freihand 212208">
                  <a:extLst>
                    <a:ext uri="{FF2B5EF4-FFF2-40B4-BE49-F238E27FC236}">
                      <a16:creationId xmlns:a16="http://schemas.microsoft.com/office/drawing/2014/main" id="{1F3BA71B-36C1-40DB-8CA8-BB313593C284}"/>
                    </a:ext>
                  </a:extLst>
                </p14:cNvPr>
                <p14:cNvContentPartPr/>
                <p14:nvPr/>
              </p14:nvContentPartPr>
              <p14:xfrm>
                <a:off x="10220842" y="2982575"/>
                <a:ext cx="281160" cy="155160"/>
              </p14:xfrm>
            </p:contentPart>
          </mc:Choice>
          <mc:Fallback>
            <p:pic>
              <p:nvPicPr>
                <p:cNvPr id="212209" name="Freihand 212208">
                  <a:extLst>
                    <a:ext uri="{FF2B5EF4-FFF2-40B4-BE49-F238E27FC236}">
                      <a16:creationId xmlns:a16="http://schemas.microsoft.com/office/drawing/2014/main" id="{1F3BA71B-36C1-40DB-8CA8-BB313593C284}"/>
                    </a:ext>
                  </a:extLst>
                </p:cNvPr>
                <p:cNvPicPr/>
                <p:nvPr/>
              </p:nvPicPr>
              <p:blipFill>
                <a:blip r:embed="rId501"/>
                <a:stretch>
                  <a:fillRect/>
                </a:stretch>
              </p:blipFill>
              <p:spPr>
                <a:xfrm>
                  <a:off x="10216522" y="2978255"/>
                  <a:ext cx="289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12210" name="Freihand 212209">
                  <a:extLst>
                    <a:ext uri="{FF2B5EF4-FFF2-40B4-BE49-F238E27FC236}">
                      <a16:creationId xmlns:a16="http://schemas.microsoft.com/office/drawing/2014/main" id="{C8E0CDFB-68C2-487C-A4E8-1D2AC428A981}"/>
                    </a:ext>
                  </a:extLst>
                </p14:cNvPr>
                <p14:cNvContentPartPr/>
                <p14:nvPr/>
              </p14:nvContentPartPr>
              <p14:xfrm>
                <a:off x="10457722" y="2950175"/>
                <a:ext cx="360" cy="360"/>
              </p14:xfrm>
            </p:contentPart>
          </mc:Choice>
          <mc:Fallback>
            <p:pic>
              <p:nvPicPr>
                <p:cNvPr id="212210" name="Freihand 212209">
                  <a:extLst>
                    <a:ext uri="{FF2B5EF4-FFF2-40B4-BE49-F238E27FC236}">
                      <a16:creationId xmlns:a16="http://schemas.microsoft.com/office/drawing/2014/main" id="{C8E0CDFB-68C2-487C-A4E8-1D2AC428A981}"/>
                    </a:ext>
                  </a:extLst>
                </p:cNvPr>
                <p:cNvPicPr/>
                <p:nvPr/>
              </p:nvPicPr>
              <p:blipFill>
                <a:blip r:embed="rId365"/>
                <a:stretch>
                  <a:fillRect/>
                </a:stretch>
              </p:blipFill>
              <p:spPr>
                <a:xfrm>
                  <a:off x="10453402" y="294585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12211" name="Freihand 212210">
                  <a:extLst>
                    <a:ext uri="{FF2B5EF4-FFF2-40B4-BE49-F238E27FC236}">
                      <a16:creationId xmlns:a16="http://schemas.microsoft.com/office/drawing/2014/main" id="{97693817-BAA5-4DA2-8644-90BA92041FF7}"/>
                    </a:ext>
                  </a:extLst>
                </p14:cNvPr>
                <p14:cNvContentPartPr/>
                <p14:nvPr/>
              </p14:nvContentPartPr>
              <p14:xfrm>
                <a:off x="10615042" y="2933615"/>
                <a:ext cx="134640" cy="162000"/>
              </p14:xfrm>
            </p:contentPart>
          </mc:Choice>
          <mc:Fallback>
            <p:pic>
              <p:nvPicPr>
                <p:cNvPr id="212211" name="Freihand 212210">
                  <a:extLst>
                    <a:ext uri="{FF2B5EF4-FFF2-40B4-BE49-F238E27FC236}">
                      <a16:creationId xmlns:a16="http://schemas.microsoft.com/office/drawing/2014/main" id="{97693817-BAA5-4DA2-8644-90BA92041FF7}"/>
                    </a:ext>
                  </a:extLst>
                </p:cNvPr>
                <p:cNvPicPr/>
                <p:nvPr/>
              </p:nvPicPr>
              <p:blipFill>
                <a:blip r:embed="rId504"/>
                <a:stretch>
                  <a:fillRect/>
                </a:stretch>
              </p:blipFill>
              <p:spPr>
                <a:xfrm>
                  <a:off x="10610722" y="2929295"/>
                  <a:ext cx="1432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12212" name="Freihand 212211">
                  <a:extLst>
                    <a:ext uri="{FF2B5EF4-FFF2-40B4-BE49-F238E27FC236}">
                      <a16:creationId xmlns:a16="http://schemas.microsoft.com/office/drawing/2014/main" id="{72B2FB36-0B70-4D52-BC65-E64A80CF8418}"/>
                    </a:ext>
                  </a:extLst>
                </p14:cNvPr>
                <p14:cNvContentPartPr/>
                <p14:nvPr/>
              </p14:nvContentPartPr>
              <p14:xfrm>
                <a:off x="10687402" y="2975735"/>
                <a:ext cx="320400" cy="100080"/>
              </p14:xfrm>
            </p:contentPart>
          </mc:Choice>
          <mc:Fallback>
            <p:pic>
              <p:nvPicPr>
                <p:cNvPr id="212212" name="Freihand 212211">
                  <a:extLst>
                    <a:ext uri="{FF2B5EF4-FFF2-40B4-BE49-F238E27FC236}">
                      <a16:creationId xmlns:a16="http://schemas.microsoft.com/office/drawing/2014/main" id="{72B2FB36-0B70-4D52-BC65-E64A80CF8418}"/>
                    </a:ext>
                  </a:extLst>
                </p:cNvPr>
                <p:cNvPicPr/>
                <p:nvPr/>
              </p:nvPicPr>
              <p:blipFill>
                <a:blip r:embed="rId506"/>
                <a:stretch>
                  <a:fillRect/>
                </a:stretch>
              </p:blipFill>
              <p:spPr>
                <a:xfrm>
                  <a:off x="10683082" y="2971415"/>
                  <a:ext cx="329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12213" name="Freihand 212212">
                  <a:extLst>
                    <a:ext uri="{FF2B5EF4-FFF2-40B4-BE49-F238E27FC236}">
                      <a16:creationId xmlns:a16="http://schemas.microsoft.com/office/drawing/2014/main" id="{E2A1142D-01C4-4DAB-B73B-5771D9D90CB7}"/>
                    </a:ext>
                  </a:extLst>
                </p14:cNvPr>
                <p14:cNvContentPartPr/>
                <p14:nvPr/>
              </p14:nvContentPartPr>
              <p14:xfrm>
                <a:off x="10936162" y="2980055"/>
                <a:ext cx="69840" cy="36000"/>
              </p14:xfrm>
            </p:contentPart>
          </mc:Choice>
          <mc:Fallback>
            <p:pic>
              <p:nvPicPr>
                <p:cNvPr id="212213" name="Freihand 212212">
                  <a:extLst>
                    <a:ext uri="{FF2B5EF4-FFF2-40B4-BE49-F238E27FC236}">
                      <a16:creationId xmlns:a16="http://schemas.microsoft.com/office/drawing/2014/main" id="{E2A1142D-01C4-4DAB-B73B-5771D9D90CB7}"/>
                    </a:ext>
                  </a:extLst>
                </p:cNvPr>
                <p:cNvPicPr/>
                <p:nvPr/>
              </p:nvPicPr>
              <p:blipFill>
                <a:blip r:embed="rId508"/>
                <a:stretch>
                  <a:fillRect/>
                </a:stretch>
              </p:blipFill>
              <p:spPr>
                <a:xfrm>
                  <a:off x="10931842" y="2975735"/>
                  <a:ext cx="78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12214" name="Freihand 212213">
                  <a:extLst>
                    <a:ext uri="{FF2B5EF4-FFF2-40B4-BE49-F238E27FC236}">
                      <a16:creationId xmlns:a16="http://schemas.microsoft.com/office/drawing/2014/main" id="{473503A5-A90C-4D63-93A3-5A5D7A8B02EA}"/>
                    </a:ext>
                  </a:extLst>
                </p14:cNvPr>
                <p14:cNvContentPartPr/>
                <p14:nvPr/>
              </p14:nvContentPartPr>
              <p14:xfrm>
                <a:off x="11000962" y="2889695"/>
                <a:ext cx="144720" cy="234360"/>
              </p14:xfrm>
            </p:contentPart>
          </mc:Choice>
          <mc:Fallback>
            <p:pic>
              <p:nvPicPr>
                <p:cNvPr id="212214" name="Freihand 212213">
                  <a:extLst>
                    <a:ext uri="{FF2B5EF4-FFF2-40B4-BE49-F238E27FC236}">
                      <a16:creationId xmlns:a16="http://schemas.microsoft.com/office/drawing/2014/main" id="{473503A5-A90C-4D63-93A3-5A5D7A8B02EA}"/>
                    </a:ext>
                  </a:extLst>
                </p:cNvPr>
                <p:cNvPicPr/>
                <p:nvPr/>
              </p:nvPicPr>
              <p:blipFill>
                <a:blip r:embed="rId510"/>
                <a:stretch>
                  <a:fillRect/>
                </a:stretch>
              </p:blipFill>
              <p:spPr>
                <a:xfrm>
                  <a:off x="10996642" y="2885375"/>
                  <a:ext cx="1533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12215" name="Freihand 212214">
                  <a:extLst>
                    <a:ext uri="{FF2B5EF4-FFF2-40B4-BE49-F238E27FC236}">
                      <a16:creationId xmlns:a16="http://schemas.microsoft.com/office/drawing/2014/main" id="{5C8E91C6-3279-4FE7-BCA7-95F5AC3204B7}"/>
                    </a:ext>
                  </a:extLst>
                </p14:cNvPr>
                <p14:cNvContentPartPr/>
                <p14:nvPr/>
              </p14:nvContentPartPr>
              <p14:xfrm>
                <a:off x="11186002" y="3015335"/>
                <a:ext cx="360" cy="360"/>
              </p14:xfrm>
            </p:contentPart>
          </mc:Choice>
          <mc:Fallback>
            <p:pic>
              <p:nvPicPr>
                <p:cNvPr id="212215" name="Freihand 212214">
                  <a:extLst>
                    <a:ext uri="{FF2B5EF4-FFF2-40B4-BE49-F238E27FC236}">
                      <a16:creationId xmlns:a16="http://schemas.microsoft.com/office/drawing/2014/main" id="{5C8E91C6-3279-4FE7-BCA7-95F5AC3204B7}"/>
                    </a:ext>
                  </a:extLst>
                </p:cNvPr>
                <p:cNvPicPr/>
                <p:nvPr/>
              </p:nvPicPr>
              <p:blipFill>
                <a:blip r:embed="rId365"/>
                <a:stretch>
                  <a:fillRect/>
                </a:stretch>
              </p:blipFill>
              <p:spPr>
                <a:xfrm>
                  <a:off x="11181682" y="301101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12216" name="Freihand 212215">
                  <a:extLst>
                    <a:ext uri="{FF2B5EF4-FFF2-40B4-BE49-F238E27FC236}">
                      <a16:creationId xmlns:a16="http://schemas.microsoft.com/office/drawing/2014/main" id="{2DBECECB-E1A3-4A1A-8FB2-1A527AC4F324}"/>
                    </a:ext>
                  </a:extLst>
                </p14:cNvPr>
                <p14:cNvContentPartPr/>
                <p14:nvPr/>
              </p14:nvContentPartPr>
              <p14:xfrm>
                <a:off x="11290402" y="2841095"/>
                <a:ext cx="105840" cy="160200"/>
              </p14:xfrm>
            </p:contentPart>
          </mc:Choice>
          <mc:Fallback>
            <p:pic>
              <p:nvPicPr>
                <p:cNvPr id="212216" name="Freihand 212215">
                  <a:extLst>
                    <a:ext uri="{FF2B5EF4-FFF2-40B4-BE49-F238E27FC236}">
                      <a16:creationId xmlns:a16="http://schemas.microsoft.com/office/drawing/2014/main" id="{2DBECECB-E1A3-4A1A-8FB2-1A527AC4F324}"/>
                    </a:ext>
                  </a:extLst>
                </p:cNvPr>
                <p:cNvPicPr/>
                <p:nvPr/>
              </p:nvPicPr>
              <p:blipFill>
                <a:blip r:embed="rId513"/>
                <a:stretch>
                  <a:fillRect/>
                </a:stretch>
              </p:blipFill>
              <p:spPr>
                <a:xfrm>
                  <a:off x="11286082" y="2836775"/>
                  <a:ext cx="114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12217" name="Freihand 212216">
                  <a:extLst>
                    <a:ext uri="{FF2B5EF4-FFF2-40B4-BE49-F238E27FC236}">
                      <a16:creationId xmlns:a16="http://schemas.microsoft.com/office/drawing/2014/main" id="{C82BDB49-9FA7-4B94-BF40-22DEFF080E8A}"/>
                    </a:ext>
                  </a:extLst>
                </p14:cNvPr>
                <p14:cNvContentPartPr/>
                <p14:nvPr/>
              </p14:nvContentPartPr>
              <p14:xfrm>
                <a:off x="11316682" y="2922095"/>
                <a:ext cx="276480" cy="54360"/>
              </p14:xfrm>
            </p:contentPart>
          </mc:Choice>
          <mc:Fallback>
            <p:pic>
              <p:nvPicPr>
                <p:cNvPr id="212217" name="Freihand 212216">
                  <a:extLst>
                    <a:ext uri="{FF2B5EF4-FFF2-40B4-BE49-F238E27FC236}">
                      <a16:creationId xmlns:a16="http://schemas.microsoft.com/office/drawing/2014/main" id="{C82BDB49-9FA7-4B94-BF40-22DEFF080E8A}"/>
                    </a:ext>
                  </a:extLst>
                </p:cNvPr>
                <p:cNvPicPr/>
                <p:nvPr/>
              </p:nvPicPr>
              <p:blipFill>
                <a:blip r:embed="rId515"/>
                <a:stretch>
                  <a:fillRect/>
                </a:stretch>
              </p:blipFill>
              <p:spPr>
                <a:xfrm>
                  <a:off x="11312362" y="2917775"/>
                  <a:ext cx="285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12218" name="Freihand 212217">
                  <a:extLst>
                    <a:ext uri="{FF2B5EF4-FFF2-40B4-BE49-F238E27FC236}">
                      <a16:creationId xmlns:a16="http://schemas.microsoft.com/office/drawing/2014/main" id="{D4FCE71E-7516-48C5-9761-0AC679F51A54}"/>
                    </a:ext>
                  </a:extLst>
                </p14:cNvPr>
                <p14:cNvContentPartPr/>
                <p14:nvPr/>
              </p14:nvContentPartPr>
              <p14:xfrm>
                <a:off x="11555722" y="2824895"/>
                <a:ext cx="76320" cy="33120"/>
              </p14:xfrm>
            </p:contentPart>
          </mc:Choice>
          <mc:Fallback>
            <p:pic>
              <p:nvPicPr>
                <p:cNvPr id="212218" name="Freihand 212217">
                  <a:extLst>
                    <a:ext uri="{FF2B5EF4-FFF2-40B4-BE49-F238E27FC236}">
                      <a16:creationId xmlns:a16="http://schemas.microsoft.com/office/drawing/2014/main" id="{D4FCE71E-7516-48C5-9761-0AC679F51A54}"/>
                    </a:ext>
                  </a:extLst>
                </p:cNvPr>
                <p:cNvPicPr/>
                <p:nvPr/>
              </p:nvPicPr>
              <p:blipFill>
                <a:blip r:embed="rId517"/>
                <a:stretch>
                  <a:fillRect/>
                </a:stretch>
              </p:blipFill>
              <p:spPr>
                <a:xfrm>
                  <a:off x="11551402" y="2820575"/>
                  <a:ext cx="849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12219" name="Freihand 212218">
                  <a:extLst>
                    <a:ext uri="{FF2B5EF4-FFF2-40B4-BE49-F238E27FC236}">
                      <a16:creationId xmlns:a16="http://schemas.microsoft.com/office/drawing/2014/main" id="{485C871F-EE8C-4A7C-A0A7-0C40948F8973}"/>
                    </a:ext>
                  </a:extLst>
                </p14:cNvPr>
                <p14:cNvContentPartPr/>
                <p14:nvPr/>
              </p14:nvContentPartPr>
              <p14:xfrm>
                <a:off x="11641762" y="2864135"/>
                <a:ext cx="50760" cy="100080"/>
              </p14:xfrm>
            </p:contentPart>
          </mc:Choice>
          <mc:Fallback>
            <p:pic>
              <p:nvPicPr>
                <p:cNvPr id="212219" name="Freihand 212218">
                  <a:extLst>
                    <a:ext uri="{FF2B5EF4-FFF2-40B4-BE49-F238E27FC236}">
                      <a16:creationId xmlns:a16="http://schemas.microsoft.com/office/drawing/2014/main" id="{485C871F-EE8C-4A7C-A0A7-0C40948F8973}"/>
                    </a:ext>
                  </a:extLst>
                </p:cNvPr>
                <p:cNvPicPr/>
                <p:nvPr/>
              </p:nvPicPr>
              <p:blipFill>
                <a:blip r:embed="rId519"/>
                <a:stretch>
                  <a:fillRect/>
                </a:stretch>
              </p:blipFill>
              <p:spPr>
                <a:xfrm>
                  <a:off x="11637442" y="2859815"/>
                  <a:ext cx="59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12220" name="Freihand 212219">
                  <a:extLst>
                    <a:ext uri="{FF2B5EF4-FFF2-40B4-BE49-F238E27FC236}">
                      <a16:creationId xmlns:a16="http://schemas.microsoft.com/office/drawing/2014/main" id="{3134E4AD-9BC5-45B2-9D64-364C3B9C6F1D}"/>
                    </a:ext>
                  </a:extLst>
                </p14:cNvPr>
                <p14:cNvContentPartPr/>
                <p14:nvPr/>
              </p14:nvContentPartPr>
              <p14:xfrm>
                <a:off x="11741482" y="2847935"/>
                <a:ext cx="179280" cy="88560"/>
              </p14:xfrm>
            </p:contentPart>
          </mc:Choice>
          <mc:Fallback>
            <p:pic>
              <p:nvPicPr>
                <p:cNvPr id="212220" name="Freihand 212219">
                  <a:extLst>
                    <a:ext uri="{FF2B5EF4-FFF2-40B4-BE49-F238E27FC236}">
                      <a16:creationId xmlns:a16="http://schemas.microsoft.com/office/drawing/2014/main" id="{3134E4AD-9BC5-45B2-9D64-364C3B9C6F1D}"/>
                    </a:ext>
                  </a:extLst>
                </p:cNvPr>
                <p:cNvPicPr/>
                <p:nvPr/>
              </p:nvPicPr>
              <p:blipFill>
                <a:blip r:embed="rId521"/>
                <a:stretch>
                  <a:fillRect/>
                </a:stretch>
              </p:blipFill>
              <p:spPr>
                <a:xfrm>
                  <a:off x="11737162" y="2843615"/>
                  <a:ext cx="187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12221" name="Freihand 212220">
                  <a:extLst>
                    <a:ext uri="{FF2B5EF4-FFF2-40B4-BE49-F238E27FC236}">
                      <a16:creationId xmlns:a16="http://schemas.microsoft.com/office/drawing/2014/main" id="{0768A693-B7BA-4C6B-ABB8-E14ADB674D4E}"/>
                    </a:ext>
                  </a:extLst>
                </p14:cNvPr>
                <p14:cNvContentPartPr/>
                <p14:nvPr/>
              </p14:nvContentPartPr>
              <p14:xfrm>
                <a:off x="9173962" y="3352655"/>
                <a:ext cx="70920" cy="143280"/>
              </p14:xfrm>
            </p:contentPart>
          </mc:Choice>
          <mc:Fallback>
            <p:pic>
              <p:nvPicPr>
                <p:cNvPr id="212221" name="Freihand 212220">
                  <a:extLst>
                    <a:ext uri="{FF2B5EF4-FFF2-40B4-BE49-F238E27FC236}">
                      <a16:creationId xmlns:a16="http://schemas.microsoft.com/office/drawing/2014/main" id="{0768A693-B7BA-4C6B-ABB8-E14ADB674D4E}"/>
                    </a:ext>
                  </a:extLst>
                </p:cNvPr>
                <p:cNvPicPr/>
                <p:nvPr/>
              </p:nvPicPr>
              <p:blipFill>
                <a:blip r:embed="rId523"/>
                <a:stretch>
                  <a:fillRect/>
                </a:stretch>
              </p:blipFill>
              <p:spPr>
                <a:xfrm>
                  <a:off x="9169642" y="3348335"/>
                  <a:ext cx="79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12222" name="Freihand 212221">
                  <a:extLst>
                    <a:ext uri="{FF2B5EF4-FFF2-40B4-BE49-F238E27FC236}">
                      <a16:creationId xmlns:a16="http://schemas.microsoft.com/office/drawing/2014/main" id="{3C54A1AB-07CA-4C9C-B29A-8329B36287F8}"/>
                    </a:ext>
                  </a:extLst>
                </p14:cNvPr>
                <p14:cNvContentPartPr/>
                <p14:nvPr/>
              </p14:nvContentPartPr>
              <p14:xfrm>
                <a:off x="9267562" y="3301895"/>
                <a:ext cx="240120" cy="179640"/>
              </p14:xfrm>
            </p:contentPart>
          </mc:Choice>
          <mc:Fallback>
            <p:pic>
              <p:nvPicPr>
                <p:cNvPr id="212222" name="Freihand 212221">
                  <a:extLst>
                    <a:ext uri="{FF2B5EF4-FFF2-40B4-BE49-F238E27FC236}">
                      <a16:creationId xmlns:a16="http://schemas.microsoft.com/office/drawing/2014/main" id="{3C54A1AB-07CA-4C9C-B29A-8329B36287F8}"/>
                    </a:ext>
                  </a:extLst>
                </p:cNvPr>
                <p:cNvPicPr/>
                <p:nvPr/>
              </p:nvPicPr>
              <p:blipFill>
                <a:blip r:embed="rId525"/>
                <a:stretch>
                  <a:fillRect/>
                </a:stretch>
              </p:blipFill>
              <p:spPr>
                <a:xfrm>
                  <a:off x="9263242" y="3297575"/>
                  <a:ext cx="248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12223" name="Freihand 212222">
                  <a:extLst>
                    <a:ext uri="{FF2B5EF4-FFF2-40B4-BE49-F238E27FC236}">
                      <a16:creationId xmlns:a16="http://schemas.microsoft.com/office/drawing/2014/main" id="{4E592276-7D1F-4179-9C80-BDF95D6324D0}"/>
                    </a:ext>
                  </a:extLst>
                </p14:cNvPr>
                <p14:cNvContentPartPr/>
                <p14:nvPr/>
              </p14:nvContentPartPr>
              <p14:xfrm>
                <a:off x="9524602" y="3269495"/>
                <a:ext cx="269640" cy="155160"/>
              </p14:xfrm>
            </p:contentPart>
          </mc:Choice>
          <mc:Fallback>
            <p:pic>
              <p:nvPicPr>
                <p:cNvPr id="212223" name="Freihand 212222">
                  <a:extLst>
                    <a:ext uri="{FF2B5EF4-FFF2-40B4-BE49-F238E27FC236}">
                      <a16:creationId xmlns:a16="http://schemas.microsoft.com/office/drawing/2014/main" id="{4E592276-7D1F-4179-9C80-BDF95D6324D0}"/>
                    </a:ext>
                  </a:extLst>
                </p:cNvPr>
                <p:cNvPicPr/>
                <p:nvPr/>
              </p:nvPicPr>
              <p:blipFill>
                <a:blip r:embed="rId527"/>
                <a:stretch>
                  <a:fillRect/>
                </a:stretch>
              </p:blipFill>
              <p:spPr>
                <a:xfrm>
                  <a:off x="9520282" y="3265175"/>
                  <a:ext cx="278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12225" name="Freihand 212224">
                  <a:extLst>
                    <a:ext uri="{FF2B5EF4-FFF2-40B4-BE49-F238E27FC236}">
                      <a16:creationId xmlns:a16="http://schemas.microsoft.com/office/drawing/2014/main" id="{06150147-01E5-4147-905C-4245F2163870}"/>
                    </a:ext>
                  </a:extLst>
                </p14:cNvPr>
                <p14:cNvContentPartPr/>
                <p14:nvPr/>
              </p14:nvContentPartPr>
              <p14:xfrm>
                <a:off x="9895402" y="3408095"/>
                <a:ext cx="6120" cy="84240"/>
              </p14:xfrm>
            </p:contentPart>
          </mc:Choice>
          <mc:Fallback>
            <p:pic>
              <p:nvPicPr>
                <p:cNvPr id="212225" name="Freihand 212224">
                  <a:extLst>
                    <a:ext uri="{FF2B5EF4-FFF2-40B4-BE49-F238E27FC236}">
                      <a16:creationId xmlns:a16="http://schemas.microsoft.com/office/drawing/2014/main" id="{06150147-01E5-4147-905C-4245F2163870}"/>
                    </a:ext>
                  </a:extLst>
                </p:cNvPr>
                <p:cNvPicPr/>
                <p:nvPr/>
              </p:nvPicPr>
              <p:blipFill>
                <a:blip r:embed="rId529"/>
                <a:stretch>
                  <a:fillRect/>
                </a:stretch>
              </p:blipFill>
              <p:spPr>
                <a:xfrm>
                  <a:off x="9891082" y="3403775"/>
                  <a:ext cx="14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12227" name="Freihand 212226">
                  <a:extLst>
                    <a:ext uri="{FF2B5EF4-FFF2-40B4-BE49-F238E27FC236}">
                      <a16:creationId xmlns:a16="http://schemas.microsoft.com/office/drawing/2014/main" id="{22E6CFD6-E1DA-4344-BE53-313D767E3257}"/>
                    </a:ext>
                  </a:extLst>
                </p14:cNvPr>
                <p14:cNvContentPartPr/>
                <p14:nvPr/>
              </p14:nvContentPartPr>
              <p14:xfrm>
                <a:off x="9991162" y="3246815"/>
                <a:ext cx="112320" cy="138240"/>
              </p14:xfrm>
            </p:contentPart>
          </mc:Choice>
          <mc:Fallback>
            <p:pic>
              <p:nvPicPr>
                <p:cNvPr id="212227" name="Freihand 212226">
                  <a:extLst>
                    <a:ext uri="{FF2B5EF4-FFF2-40B4-BE49-F238E27FC236}">
                      <a16:creationId xmlns:a16="http://schemas.microsoft.com/office/drawing/2014/main" id="{22E6CFD6-E1DA-4344-BE53-313D767E3257}"/>
                    </a:ext>
                  </a:extLst>
                </p:cNvPr>
                <p:cNvPicPr/>
                <p:nvPr/>
              </p:nvPicPr>
              <p:blipFill>
                <a:blip r:embed="rId531"/>
                <a:stretch>
                  <a:fillRect/>
                </a:stretch>
              </p:blipFill>
              <p:spPr>
                <a:xfrm>
                  <a:off x="9986842" y="3242495"/>
                  <a:ext cx="120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12228" name="Freihand 212227">
                  <a:extLst>
                    <a:ext uri="{FF2B5EF4-FFF2-40B4-BE49-F238E27FC236}">
                      <a16:creationId xmlns:a16="http://schemas.microsoft.com/office/drawing/2014/main" id="{715A3565-CF8B-4EB9-92EF-48674BF7FB40}"/>
                    </a:ext>
                  </a:extLst>
                </p14:cNvPr>
                <p14:cNvContentPartPr/>
                <p14:nvPr/>
              </p14:nvContentPartPr>
              <p14:xfrm>
                <a:off x="10062442" y="3324935"/>
                <a:ext cx="40680" cy="32760"/>
              </p14:xfrm>
            </p:contentPart>
          </mc:Choice>
          <mc:Fallback>
            <p:pic>
              <p:nvPicPr>
                <p:cNvPr id="212228" name="Freihand 212227">
                  <a:extLst>
                    <a:ext uri="{FF2B5EF4-FFF2-40B4-BE49-F238E27FC236}">
                      <a16:creationId xmlns:a16="http://schemas.microsoft.com/office/drawing/2014/main" id="{715A3565-CF8B-4EB9-92EF-48674BF7FB40}"/>
                    </a:ext>
                  </a:extLst>
                </p:cNvPr>
                <p:cNvPicPr/>
                <p:nvPr/>
              </p:nvPicPr>
              <p:blipFill>
                <a:blip r:embed="rId533"/>
                <a:stretch>
                  <a:fillRect/>
                </a:stretch>
              </p:blipFill>
              <p:spPr>
                <a:xfrm>
                  <a:off x="10058122" y="3320615"/>
                  <a:ext cx="49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12229" name="Freihand 212228">
                  <a:extLst>
                    <a:ext uri="{FF2B5EF4-FFF2-40B4-BE49-F238E27FC236}">
                      <a16:creationId xmlns:a16="http://schemas.microsoft.com/office/drawing/2014/main" id="{3FEEEBDE-1480-4AD3-AD36-A8EB52286A24}"/>
                    </a:ext>
                  </a:extLst>
                </p14:cNvPr>
                <p14:cNvContentPartPr/>
                <p14:nvPr/>
              </p14:nvContentPartPr>
              <p14:xfrm>
                <a:off x="10113202" y="3309455"/>
                <a:ext cx="264600" cy="79200"/>
              </p14:xfrm>
            </p:contentPart>
          </mc:Choice>
          <mc:Fallback>
            <p:pic>
              <p:nvPicPr>
                <p:cNvPr id="212229" name="Freihand 212228">
                  <a:extLst>
                    <a:ext uri="{FF2B5EF4-FFF2-40B4-BE49-F238E27FC236}">
                      <a16:creationId xmlns:a16="http://schemas.microsoft.com/office/drawing/2014/main" id="{3FEEEBDE-1480-4AD3-AD36-A8EB52286A24}"/>
                    </a:ext>
                  </a:extLst>
                </p:cNvPr>
                <p:cNvPicPr/>
                <p:nvPr/>
              </p:nvPicPr>
              <p:blipFill>
                <a:blip r:embed="rId535"/>
                <a:stretch>
                  <a:fillRect/>
                </a:stretch>
              </p:blipFill>
              <p:spPr>
                <a:xfrm>
                  <a:off x="10108882" y="3305135"/>
                  <a:ext cx="273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12230" name="Freihand 212229">
                  <a:extLst>
                    <a:ext uri="{FF2B5EF4-FFF2-40B4-BE49-F238E27FC236}">
                      <a16:creationId xmlns:a16="http://schemas.microsoft.com/office/drawing/2014/main" id="{605FBDFE-3722-40C1-B07B-10D1E05840DA}"/>
                    </a:ext>
                  </a:extLst>
                </p14:cNvPr>
                <p14:cNvContentPartPr/>
                <p14:nvPr/>
              </p14:nvContentPartPr>
              <p14:xfrm>
                <a:off x="10405162" y="3274175"/>
                <a:ext cx="65880" cy="85680"/>
              </p14:xfrm>
            </p:contentPart>
          </mc:Choice>
          <mc:Fallback>
            <p:pic>
              <p:nvPicPr>
                <p:cNvPr id="212230" name="Freihand 212229">
                  <a:extLst>
                    <a:ext uri="{FF2B5EF4-FFF2-40B4-BE49-F238E27FC236}">
                      <a16:creationId xmlns:a16="http://schemas.microsoft.com/office/drawing/2014/main" id="{605FBDFE-3722-40C1-B07B-10D1E05840DA}"/>
                    </a:ext>
                  </a:extLst>
                </p:cNvPr>
                <p:cNvPicPr/>
                <p:nvPr/>
              </p:nvPicPr>
              <p:blipFill>
                <a:blip r:embed="rId537"/>
                <a:stretch>
                  <a:fillRect/>
                </a:stretch>
              </p:blipFill>
              <p:spPr>
                <a:xfrm>
                  <a:off x="10400842" y="3269855"/>
                  <a:ext cx="74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12231" name="Freihand 212230">
                  <a:extLst>
                    <a:ext uri="{FF2B5EF4-FFF2-40B4-BE49-F238E27FC236}">
                      <a16:creationId xmlns:a16="http://schemas.microsoft.com/office/drawing/2014/main" id="{EC1EEDDE-4C90-41A0-B49C-E780ED22EDE0}"/>
                    </a:ext>
                  </a:extLst>
                </p14:cNvPr>
                <p14:cNvContentPartPr/>
                <p14:nvPr/>
              </p14:nvContentPartPr>
              <p14:xfrm>
                <a:off x="10608922" y="3190295"/>
                <a:ext cx="178920" cy="169200"/>
              </p14:xfrm>
            </p:contentPart>
          </mc:Choice>
          <mc:Fallback>
            <p:pic>
              <p:nvPicPr>
                <p:cNvPr id="212231" name="Freihand 212230">
                  <a:extLst>
                    <a:ext uri="{FF2B5EF4-FFF2-40B4-BE49-F238E27FC236}">
                      <a16:creationId xmlns:a16="http://schemas.microsoft.com/office/drawing/2014/main" id="{EC1EEDDE-4C90-41A0-B49C-E780ED22EDE0}"/>
                    </a:ext>
                  </a:extLst>
                </p:cNvPr>
                <p:cNvPicPr/>
                <p:nvPr/>
              </p:nvPicPr>
              <p:blipFill>
                <a:blip r:embed="rId539"/>
                <a:stretch>
                  <a:fillRect/>
                </a:stretch>
              </p:blipFill>
              <p:spPr>
                <a:xfrm>
                  <a:off x="10604602" y="3185975"/>
                  <a:ext cx="187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12232" name="Freihand 212231">
                  <a:extLst>
                    <a:ext uri="{FF2B5EF4-FFF2-40B4-BE49-F238E27FC236}">
                      <a16:creationId xmlns:a16="http://schemas.microsoft.com/office/drawing/2014/main" id="{B497BED9-CE12-4936-86FD-B7A28D8FA0B6}"/>
                    </a:ext>
                  </a:extLst>
                </p14:cNvPr>
                <p14:cNvContentPartPr/>
                <p14:nvPr/>
              </p14:nvContentPartPr>
              <p14:xfrm>
                <a:off x="10780282" y="3244655"/>
                <a:ext cx="106200" cy="104400"/>
              </p14:xfrm>
            </p:contentPart>
          </mc:Choice>
          <mc:Fallback>
            <p:pic>
              <p:nvPicPr>
                <p:cNvPr id="212232" name="Freihand 212231">
                  <a:extLst>
                    <a:ext uri="{FF2B5EF4-FFF2-40B4-BE49-F238E27FC236}">
                      <a16:creationId xmlns:a16="http://schemas.microsoft.com/office/drawing/2014/main" id="{B497BED9-CE12-4936-86FD-B7A28D8FA0B6}"/>
                    </a:ext>
                  </a:extLst>
                </p:cNvPr>
                <p:cNvPicPr/>
                <p:nvPr/>
              </p:nvPicPr>
              <p:blipFill>
                <a:blip r:embed="rId541"/>
                <a:stretch>
                  <a:fillRect/>
                </a:stretch>
              </p:blipFill>
              <p:spPr>
                <a:xfrm>
                  <a:off x="10775962" y="3240335"/>
                  <a:ext cx="114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12233" name="Freihand 212232">
                  <a:extLst>
                    <a:ext uri="{FF2B5EF4-FFF2-40B4-BE49-F238E27FC236}">
                      <a16:creationId xmlns:a16="http://schemas.microsoft.com/office/drawing/2014/main" id="{E531AF9E-3772-447D-98B2-CBD64ADA1BA4}"/>
                    </a:ext>
                  </a:extLst>
                </p14:cNvPr>
                <p14:cNvContentPartPr/>
                <p14:nvPr/>
              </p14:nvContentPartPr>
              <p14:xfrm>
                <a:off x="10903402" y="3239975"/>
                <a:ext cx="68040" cy="80640"/>
              </p14:xfrm>
            </p:contentPart>
          </mc:Choice>
          <mc:Fallback>
            <p:pic>
              <p:nvPicPr>
                <p:cNvPr id="212233" name="Freihand 212232">
                  <a:extLst>
                    <a:ext uri="{FF2B5EF4-FFF2-40B4-BE49-F238E27FC236}">
                      <a16:creationId xmlns:a16="http://schemas.microsoft.com/office/drawing/2014/main" id="{E531AF9E-3772-447D-98B2-CBD64ADA1BA4}"/>
                    </a:ext>
                  </a:extLst>
                </p:cNvPr>
                <p:cNvPicPr/>
                <p:nvPr/>
              </p:nvPicPr>
              <p:blipFill>
                <a:blip r:embed="rId543"/>
                <a:stretch>
                  <a:fillRect/>
                </a:stretch>
              </p:blipFill>
              <p:spPr>
                <a:xfrm>
                  <a:off x="10899082" y="3235655"/>
                  <a:ext cx="76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12234" name="Freihand 212233">
                  <a:extLst>
                    <a:ext uri="{FF2B5EF4-FFF2-40B4-BE49-F238E27FC236}">
                      <a16:creationId xmlns:a16="http://schemas.microsoft.com/office/drawing/2014/main" id="{EFA004E7-20E1-474C-8560-8B0F41A58E84}"/>
                    </a:ext>
                  </a:extLst>
                </p14:cNvPr>
                <p14:cNvContentPartPr/>
                <p14:nvPr/>
              </p14:nvContentPartPr>
              <p14:xfrm>
                <a:off x="11100322" y="3199655"/>
                <a:ext cx="263880" cy="118800"/>
              </p14:xfrm>
            </p:contentPart>
          </mc:Choice>
          <mc:Fallback>
            <p:pic>
              <p:nvPicPr>
                <p:cNvPr id="212234" name="Freihand 212233">
                  <a:extLst>
                    <a:ext uri="{FF2B5EF4-FFF2-40B4-BE49-F238E27FC236}">
                      <a16:creationId xmlns:a16="http://schemas.microsoft.com/office/drawing/2014/main" id="{EFA004E7-20E1-474C-8560-8B0F41A58E84}"/>
                    </a:ext>
                  </a:extLst>
                </p:cNvPr>
                <p:cNvPicPr/>
                <p:nvPr/>
              </p:nvPicPr>
              <p:blipFill>
                <a:blip r:embed="rId545"/>
                <a:stretch>
                  <a:fillRect/>
                </a:stretch>
              </p:blipFill>
              <p:spPr>
                <a:xfrm>
                  <a:off x="11096002" y="3195335"/>
                  <a:ext cx="272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12235" name="Freihand 212234">
                  <a:extLst>
                    <a:ext uri="{FF2B5EF4-FFF2-40B4-BE49-F238E27FC236}">
                      <a16:creationId xmlns:a16="http://schemas.microsoft.com/office/drawing/2014/main" id="{8953E048-8177-4356-BBBC-0FE564002AFB}"/>
                    </a:ext>
                  </a:extLst>
                </p14:cNvPr>
                <p14:cNvContentPartPr/>
                <p14:nvPr/>
              </p14:nvContentPartPr>
              <p14:xfrm>
                <a:off x="11369602" y="3180215"/>
                <a:ext cx="90720" cy="109800"/>
              </p14:xfrm>
            </p:contentPart>
          </mc:Choice>
          <mc:Fallback>
            <p:pic>
              <p:nvPicPr>
                <p:cNvPr id="212235" name="Freihand 212234">
                  <a:extLst>
                    <a:ext uri="{FF2B5EF4-FFF2-40B4-BE49-F238E27FC236}">
                      <a16:creationId xmlns:a16="http://schemas.microsoft.com/office/drawing/2014/main" id="{8953E048-8177-4356-BBBC-0FE564002AFB}"/>
                    </a:ext>
                  </a:extLst>
                </p:cNvPr>
                <p:cNvPicPr/>
                <p:nvPr/>
              </p:nvPicPr>
              <p:blipFill>
                <a:blip r:embed="rId547"/>
                <a:stretch>
                  <a:fillRect/>
                </a:stretch>
              </p:blipFill>
              <p:spPr>
                <a:xfrm>
                  <a:off x="11365282" y="3175895"/>
                  <a:ext cx="99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12236" name="Freihand 212235">
                  <a:extLst>
                    <a:ext uri="{FF2B5EF4-FFF2-40B4-BE49-F238E27FC236}">
                      <a16:creationId xmlns:a16="http://schemas.microsoft.com/office/drawing/2014/main" id="{321BEA1C-30DB-44C5-8595-6D623D8A13CA}"/>
                    </a:ext>
                  </a:extLst>
                </p14:cNvPr>
                <p14:cNvContentPartPr/>
                <p14:nvPr/>
              </p14:nvContentPartPr>
              <p14:xfrm>
                <a:off x="11575522" y="3085175"/>
                <a:ext cx="144360" cy="174960"/>
              </p14:xfrm>
            </p:contentPart>
          </mc:Choice>
          <mc:Fallback>
            <p:pic>
              <p:nvPicPr>
                <p:cNvPr id="212236" name="Freihand 212235">
                  <a:extLst>
                    <a:ext uri="{FF2B5EF4-FFF2-40B4-BE49-F238E27FC236}">
                      <a16:creationId xmlns:a16="http://schemas.microsoft.com/office/drawing/2014/main" id="{321BEA1C-30DB-44C5-8595-6D623D8A13CA}"/>
                    </a:ext>
                  </a:extLst>
                </p:cNvPr>
                <p:cNvPicPr/>
                <p:nvPr/>
              </p:nvPicPr>
              <p:blipFill>
                <a:blip r:embed="rId549"/>
                <a:stretch>
                  <a:fillRect/>
                </a:stretch>
              </p:blipFill>
              <p:spPr>
                <a:xfrm>
                  <a:off x="11571202" y="3080855"/>
                  <a:ext cx="153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12237" name="Freihand 212236">
                  <a:extLst>
                    <a:ext uri="{FF2B5EF4-FFF2-40B4-BE49-F238E27FC236}">
                      <a16:creationId xmlns:a16="http://schemas.microsoft.com/office/drawing/2014/main" id="{F2766455-5C8C-4B3E-8440-BB9BA8CC9E1D}"/>
                    </a:ext>
                  </a:extLst>
                </p14:cNvPr>
                <p14:cNvContentPartPr/>
                <p14:nvPr/>
              </p14:nvContentPartPr>
              <p14:xfrm>
                <a:off x="11709802" y="3161135"/>
                <a:ext cx="181440" cy="100800"/>
              </p14:xfrm>
            </p:contentPart>
          </mc:Choice>
          <mc:Fallback>
            <p:pic>
              <p:nvPicPr>
                <p:cNvPr id="212237" name="Freihand 212236">
                  <a:extLst>
                    <a:ext uri="{FF2B5EF4-FFF2-40B4-BE49-F238E27FC236}">
                      <a16:creationId xmlns:a16="http://schemas.microsoft.com/office/drawing/2014/main" id="{F2766455-5C8C-4B3E-8440-BB9BA8CC9E1D}"/>
                    </a:ext>
                  </a:extLst>
                </p:cNvPr>
                <p:cNvPicPr/>
                <p:nvPr/>
              </p:nvPicPr>
              <p:blipFill>
                <a:blip r:embed="rId551"/>
                <a:stretch>
                  <a:fillRect/>
                </a:stretch>
              </p:blipFill>
              <p:spPr>
                <a:xfrm>
                  <a:off x="11705482" y="3156815"/>
                  <a:ext cx="190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12239" name="Freihand 212238">
                  <a:extLst>
                    <a:ext uri="{FF2B5EF4-FFF2-40B4-BE49-F238E27FC236}">
                      <a16:creationId xmlns:a16="http://schemas.microsoft.com/office/drawing/2014/main" id="{46D164A1-6DDC-41A1-AFD2-881B4C63C72B}"/>
                    </a:ext>
                  </a:extLst>
                </p14:cNvPr>
                <p14:cNvContentPartPr/>
                <p14:nvPr/>
              </p14:nvContentPartPr>
              <p14:xfrm>
                <a:off x="9245242" y="3534815"/>
                <a:ext cx="132120" cy="167040"/>
              </p14:xfrm>
            </p:contentPart>
          </mc:Choice>
          <mc:Fallback>
            <p:pic>
              <p:nvPicPr>
                <p:cNvPr id="212239" name="Freihand 212238">
                  <a:extLst>
                    <a:ext uri="{FF2B5EF4-FFF2-40B4-BE49-F238E27FC236}">
                      <a16:creationId xmlns:a16="http://schemas.microsoft.com/office/drawing/2014/main" id="{46D164A1-6DDC-41A1-AFD2-881B4C63C72B}"/>
                    </a:ext>
                  </a:extLst>
                </p:cNvPr>
                <p:cNvPicPr/>
                <p:nvPr/>
              </p:nvPicPr>
              <p:blipFill>
                <a:blip r:embed="rId553"/>
                <a:stretch>
                  <a:fillRect/>
                </a:stretch>
              </p:blipFill>
              <p:spPr>
                <a:xfrm>
                  <a:off x="9240922" y="3530495"/>
                  <a:ext cx="140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12240" name="Freihand 212239">
                  <a:extLst>
                    <a:ext uri="{FF2B5EF4-FFF2-40B4-BE49-F238E27FC236}">
                      <a16:creationId xmlns:a16="http://schemas.microsoft.com/office/drawing/2014/main" id="{1AE248DE-A042-435F-9B2D-AA3946E8A239}"/>
                    </a:ext>
                  </a:extLst>
                </p14:cNvPr>
                <p14:cNvContentPartPr/>
                <p14:nvPr/>
              </p14:nvContentPartPr>
              <p14:xfrm>
                <a:off x="9387082" y="3587015"/>
                <a:ext cx="134640" cy="109800"/>
              </p14:xfrm>
            </p:contentPart>
          </mc:Choice>
          <mc:Fallback>
            <p:pic>
              <p:nvPicPr>
                <p:cNvPr id="212240" name="Freihand 212239">
                  <a:extLst>
                    <a:ext uri="{FF2B5EF4-FFF2-40B4-BE49-F238E27FC236}">
                      <a16:creationId xmlns:a16="http://schemas.microsoft.com/office/drawing/2014/main" id="{1AE248DE-A042-435F-9B2D-AA3946E8A239}"/>
                    </a:ext>
                  </a:extLst>
                </p:cNvPr>
                <p:cNvPicPr/>
                <p:nvPr/>
              </p:nvPicPr>
              <p:blipFill>
                <a:blip r:embed="rId555"/>
                <a:stretch>
                  <a:fillRect/>
                </a:stretch>
              </p:blipFill>
              <p:spPr>
                <a:xfrm>
                  <a:off x="9382762" y="3582695"/>
                  <a:ext cx="143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12241" name="Freihand 212240">
                  <a:extLst>
                    <a:ext uri="{FF2B5EF4-FFF2-40B4-BE49-F238E27FC236}">
                      <a16:creationId xmlns:a16="http://schemas.microsoft.com/office/drawing/2014/main" id="{52D29915-0A7C-4C8F-A596-AAAB4CC1B23B}"/>
                    </a:ext>
                  </a:extLst>
                </p14:cNvPr>
                <p14:cNvContentPartPr/>
                <p14:nvPr/>
              </p14:nvContentPartPr>
              <p14:xfrm>
                <a:off x="9534682" y="3498455"/>
                <a:ext cx="144000" cy="172080"/>
              </p14:xfrm>
            </p:contentPart>
          </mc:Choice>
          <mc:Fallback>
            <p:pic>
              <p:nvPicPr>
                <p:cNvPr id="212241" name="Freihand 212240">
                  <a:extLst>
                    <a:ext uri="{FF2B5EF4-FFF2-40B4-BE49-F238E27FC236}">
                      <a16:creationId xmlns:a16="http://schemas.microsoft.com/office/drawing/2014/main" id="{52D29915-0A7C-4C8F-A596-AAAB4CC1B23B}"/>
                    </a:ext>
                  </a:extLst>
                </p:cNvPr>
                <p:cNvPicPr/>
                <p:nvPr/>
              </p:nvPicPr>
              <p:blipFill>
                <a:blip r:embed="rId557"/>
                <a:stretch>
                  <a:fillRect/>
                </a:stretch>
              </p:blipFill>
              <p:spPr>
                <a:xfrm>
                  <a:off x="9530362" y="3494135"/>
                  <a:ext cx="152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12242" name="Freihand 212241">
                  <a:extLst>
                    <a:ext uri="{FF2B5EF4-FFF2-40B4-BE49-F238E27FC236}">
                      <a16:creationId xmlns:a16="http://schemas.microsoft.com/office/drawing/2014/main" id="{36024940-F58E-48F9-A34E-C6365B88CE39}"/>
                    </a:ext>
                  </a:extLst>
                </p14:cNvPr>
                <p14:cNvContentPartPr/>
                <p14:nvPr/>
              </p14:nvContentPartPr>
              <p14:xfrm>
                <a:off x="9712162" y="3546695"/>
                <a:ext cx="193320" cy="101160"/>
              </p14:xfrm>
            </p:contentPart>
          </mc:Choice>
          <mc:Fallback>
            <p:pic>
              <p:nvPicPr>
                <p:cNvPr id="212242" name="Freihand 212241">
                  <a:extLst>
                    <a:ext uri="{FF2B5EF4-FFF2-40B4-BE49-F238E27FC236}">
                      <a16:creationId xmlns:a16="http://schemas.microsoft.com/office/drawing/2014/main" id="{36024940-F58E-48F9-A34E-C6365B88CE39}"/>
                    </a:ext>
                  </a:extLst>
                </p:cNvPr>
                <p:cNvPicPr/>
                <p:nvPr/>
              </p:nvPicPr>
              <p:blipFill>
                <a:blip r:embed="rId559"/>
                <a:stretch>
                  <a:fillRect/>
                </a:stretch>
              </p:blipFill>
              <p:spPr>
                <a:xfrm>
                  <a:off x="9707842" y="3542375"/>
                  <a:ext cx="201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12244" name="Freihand 212243">
                  <a:extLst>
                    <a:ext uri="{FF2B5EF4-FFF2-40B4-BE49-F238E27FC236}">
                      <a16:creationId xmlns:a16="http://schemas.microsoft.com/office/drawing/2014/main" id="{3552E7C8-6843-45D7-8437-764124EA9733}"/>
                    </a:ext>
                  </a:extLst>
                </p14:cNvPr>
                <p14:cNvContentPartPr/>
                <p14:nvPr/>
              </p14:nvContentPartPr>
              <p14:xfrm>
                <a:off x="9937882" y="3546695"/>
                <a:ext cx="150120" cy="85320"/>
              </p14:xfrm>
            </p:contentPart>
          </mc:Choice>
          <mc:Fallback>
            <p:pic>
              <p:nvPicPr>
                <p:cNvPr id="212244" name="Freihand 212243">
                  <a:extLst>
                    <a:ext uri="{FF2B5EF4-FFF2-40B4-BE49-F238E27FC236}">
                      <a16:creationId xmlns:a16="http://schemas.microsoft.com/office/drawing/2014/main" id="{3552E7C8-6843-45D7-8437-764124EA9733}"/>
                    </a:ext>
                  </a:extLst>
                </p:cNvPr>
                <p:cNvPicPr/>
                <p:nvPr/>
              </p:nvPicPr>
              <p:blipFill>
                <a:blip r:embed="rId561"/>
                <a:stretch>
                  <a:fillRect/>
                </a:stretch>
              </p:blipFill>
              <p:spPr>
                <a:xfrm>
                  <a:off x="9933562" y="3542375"/>
                  <a:ext cx="158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12245" name="Freihand 212244">
                  <a:extLst>
                    <a:ext uri="{FF2B5EF4-FFF2-40B4-BE49-F238E27FC236}">
                      <a16:creationId xmlns:a16="http://schemas.microsoft.com/office/drawing/2014/main" id="{1CCA5424-A3CC-4CF1-AB6F-E0CA894E6160}"/>
                    </a:ext>
                  </a:extLst>
                </p14:cNvPr>
                <p14:cNvContentPartPr/>
                <p14:nvPr/>
              </p14:nvContentPartPr>
              <p14:xfrm>
                <a:off x="10120402" y="3449135"/>
                <a:ext cx="555840" cy="224640"/>
              </p14:xfrm>
            </p:contentPart>
          </mc:Choice>
          <mc:Fallback>
            <p:pic>
              <p:nvPicPr>
                <p:cNvPr id="212245" name="Freihand 212244">
                  <a:extLst>
                    <a:ext uri="{FF2B5EF4-FFF2-40B4-BE49-F238E27FC236}">
                      <a16:creationId xmlns:a16="http://schemas.microsoft.com/office/drawing/2014/main" id="{1CCA5424-A3CC-4CF1-AB6F-E0CA894E6160}"/>
                    </a:ext>
                  </a:extLst>
                </p:cNvPr>
                <p:cNvPicPr/>
                <p:nvPr/>
              </p:nvPicPr>
              <p:blipFill>
                <a:blip r:embed="rId563"/>
                <a:stretch>
                  <a:fillRect/>
                </a:stretch>
              </p:blipFill>
              <p:spPr>
                <a:xfrm>
                  <a:off x="10116082" y="3444815"/>
                  <a:ext cx="564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12246" name="Freihand 212245">
                  <a:extLst>
                    <a:ext uri="{FF2B5EF4-FFF2-40B4-BE49-F238E27FC236}">
                      <a16:creationId xmlns:a16="http://schemas.microsoft.com/office/drawing/2014/main" id="{17503F8A-4E39-4EFE-8A93-E0F8FF24282C}"/>
                    </a:ext>
                  </a:extLst>
                </p14:cNvPr>
                <p14:cNvContentPartPr/>
                <p14:nvPr/>
              </p14:nvContentPartPr>
              <p14:xfrm>
                <a:off x="10814482" y="3466055"/>
                <a:ext cx="340560" cy="125640"/>
              </p14:xfrm>
            </p:contentPart>
          </mc:Choice>
          <mc:Fallback>
            <p:pic>
              <p:nvPicPr>
                <p:cNvPr id="212246" name="Freihand 212245">
                  <a:extLst>
                    <a:ext uri="{FF2B5EF4-FFF2-40B4-BE49-F238E27FC236}">
                      <a16:creationId xmlns:a16="http://schemas.microsoft.com/office/drawing/2014/main" id="{17503F8A-4E39-4EFE-8A93-E0F8FF24282C}"/>
                    </a:ext>
                  </a:extLst>
                </p:cNvPr>
                <p:cNvPicPr/>
                <p:nvPr/>
              </p:nvPicPr>
              <p:blipFill>
                <a:blip r:embed="rId565"/>
                <a:stretch>
                  <a:fillRect/>
                </a:stretch>
              </p:blipFill>
              <p:spPr>
                <a:xfrm>
                  <a:off x="10810162" y="3461735"/>
                  <a:ext cx="349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12247" name="Freihand 212246">
                  <a:extLst>
                    <a:ext uri="{FF2B5EF4-FFF2-40B4-BE49-F238E27FC236}">
                      <a16:creationId xmlns:a16="http://schemas.microsoft.com/office/drawing/2014/main" id="{4A965696-8AB4-4824-B3BC-5E086B1519A2}"/>
                    </a:ext>
                  </a:extLst>
                </p14:cNvPr>
                <p14:cNvContentPartPr/>
                <p14:nvPr/>
              </p14:nvContentPartPr>
              <p14:xfrm>
                <a:off x="11098882" y="3415655"/>
                <a:ext cx="13680" cy="23400"/>
              </p14:xfrm>
            </p:contentPart>
          </mc:Choice>
          <mc:Fallback>
            <p:pic>
              <p:nvPicPr>
                <p:cNvPr id="212247" name="Freihand 212246">
                  <a:extLst>
                    <a:ext uri="{FF2B5EF4-FFF2-40B4-BE49-F238E27FC236}">
                      <a16:creationId xmlns:a16="http://schemas.microsoft.com/office/drawing/2014/main" id="{4A965696-8AB4-4824-B3BC-5E086B1519A2}"/>
                    </a:ext>
                  </a:extLst>
                </p:cNvPr>
                <p:cNvPicPr/>
                <p:nvPr/>
              </p:nvPicPr>
              <p:blipFill>
                <a:blip r:embed="rId567"/>
                <a:stretch>
                  <a:fillRect/>
                </a:stretch>
              </p:blipFill>
              <p:spPr>
                <a:xfrm>
                  <a:off x="11094562" y="3411335"/>
                  <a:ext cx="223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12248" name="Freihand 212247">
                  <a:extLst>
                    <a:ext uri="{FF2B5EF4-FFF2-40B4-BE49-F238E27FC236}">
                      <a16:creationId xmlns:a16="http://schemas.microsoft.com/office/drawing/2014/main" id="{13B56AD8-DFA4-4F37-94EA-CA70867F65C7}"/>
                    </a:ext>
                  </a:extLst>
                </p14:cNvPr>
                <p14:cNvContentPartPr/>
                <p14:nvPr/>
              </p14:nvContentPartPr>
              <p14:xfrm>
                <a:off x="11207242" y="3444815"/>
                <a:ext cx="87480" cy="104400"/>
              </p14:xfrm>
            </p:contentPart>
          </mc:Choice>
          <mc:Fallback>
            <p:pic>
              <p:nvPicPr>
                <p:cNvPr id="212248" name="Freihand 212247">
                  <a:extLst>
                    <a:ext uri="{FF2B5EF4-FFF2-40B4-BE49-F238E27FC236}">
                      <a16:creationId xmlns:a16="http://schemas.microsoft.com/office/drawing/2014/main" id="{13B56AD8-DFA4-4F37-94EA-CA70867F65C7}"/>
                    </a:ext>
                  </a:extLst>
                </p:cNvPr>
                <p:cNvPicPr/>
                <p:nvPr/>
              </p:nvPicPr>
              <p:blipFill>
                <a:blip r:embed="rId569"/>
                <a:stretch>
                  <a:fillRect/>
                </a:stretch>
              </p:blipFill>
              <p:spPr>
                <a:xfrm>
                  <a:off x="11202922" y="3440495"/>
                  <a:ext cx="96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12249" name="Freihand 212248">
                  <a:extLst>
                    <a:ext uri="{FF2B5EF4-FFF2-40B4-BE49-F238E27FC236}">
                      <a16:creationId xmlns:a16="http://schemas.microsoft.com/office/drawing/2014/main" id="{5FF8E4E1-AE18-44CE-BD8E-B606475A507C}"/>
                    </a:ext>
                  </a:extLst>
                </p14:cNvPr>
                <p14:cNvContentPartPr/>
                <p14:nvPr/>
              </p14:nvContentPartPr>
              <p14:xfrm>
                <a:off x="11401642" y="3369575"/>
                <a:ext cx="71640" cy="171000"/>
              </p14:xfrm>
            </p:contentPart>
          </mc:Choice>
          <mc:Fallback>
            <p:pic>
              <p:nvPicPr>
                <p:cNvPr id="212249" name="Freihand 212248">
                  <a:extLst>
                    <a:ext uri="{FF2B5EF4-FFF2-40B4-BE49-F238E27FC236}">
                      <a16:creationId xmlns:a16="http://schemas.microsoft.com/office/drawing/2014/main" id="{5FF8E4E1-AE18-44CE-BD8E-B606475A507C}"/>
                    </a:ext>
                  </a:extLst>
                </p:cNvPr>
                <p:cNvPicPr/>
                <p:nvPr/>
              </p:nvPicPr>
              <p:blipFill>
                <a:blip r:embed="rId571"/>
                <a:stretch>
                  <a:fillRect/>
                </a:stretch>
              </p:blipFill>
              <p:spPr>
                <a:xfrm>
                  <a:off x="11397322" y="3365255"/>
                  <a:ext cx="80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12250" name="Freihand 212249">
                  <a:extLst>
                    <a:ext uri="{FF2B5EF4-FFF2-40B4-BE49-F238E27FC236}">
                      <a16:creationId xmlns:a16="http://schemas.microsoft.com/office/drawing/2014/main" id="{BE5FD90D-2B5F-45FA-AEEF-3F2EB677FBA0}"/>
                    </a:ext>
                  </a:extLst>
                </p14:cNvPr>
                <p14:cNvContentPartPr/>
                <p14:nvPr/>
              </p14:nvContentPartPr>
              <p14:xfrm>
                <a:off x="11484802" y="3349775"/>
                <a:ext cx="231840" cy="186480"/>
              </p14:xfrm>
            </p:contentPart>
          </mc:Choice>
          <mc:Fallback>
            <p:pic>
              <p:nvPicPr>
                <p:cNvPr id="212250" name="Freihand 212249">
                  <a:extLst>
                    <a:ext uri="{FF2B5EF4-FFF2-40B4-BE49-F238E27FC236}">
                      <a16:creationId xmlns:a16="http://schemas.microsoft.com/office/drawing/2014/main" id="{BE5FD90D-2B5F-45FA-AEEF-3F2EB677FBA0}"/>
                    </a:ext>
                  </a:extLst>
                </p:cNvPr>
                <p:cNvPicPr/>
                <p:nvPr/>
              </p:nvPicPr>
              <p:blipFill>
                <a:blip r:embed="rId573"/>
                <a:stretch>
                  <a:fillRect/>
                </a:stretch>
              </p:blipFill>
              <p:spPr>
                <a:xfrm>
                  <a:off x="11480482" y="3345455"/>
                  <a:ext cx="2404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12251" name="Freihand 212250">
                  <a:extLst>
                    <a:ext uri="{FF2B5EF4-FFF2-40B4-BE49-F238E27FC236}">
                      <a16:creationId xmlns:a16="http://schemas.microsoft.com/office/drawing/2014/main" id="{0C8B4B4C-D169-46ED-82AB-89EC79B41339}"/>
                    </a:ext>
                  </a:extLst>
                </p14:cNvPr>
                <p14:cNvContentPartPr/>
                <p14:nvPr/>
              </p14:nvContentPartPr>
              <p14:xfrm>
                <a:off x="11626282" y="3370655"/>
                <a:ext cx="61920" cy="6840"/>
              </p14:xfrm>
            </p:contentPart>
          </mc:Choice>
          <mc:Fallback>
            <p:pic>
              <p:nvPicPr>
                <p:cNvPr id="212251" name="Freihand 212250">
                  <a:extLst>
                    <a:ext uri="{FF2B5EF4-FFF2-40B4-BE49-F238E27FC236}">
                      <a16:creationId xmlns:a16="http://schemas.microsoft.com/office/drawing/2014/main" id="{0C8B4B4C-D169-46ED-82AB-89EC79B41339}"/>
                    </a:ext>
                  </a:extLst>
                </p:cNvPr>
                <p:cNvPicPr/>
                <p:nvPr/>
              </p:nvPicPr>
              <p:blipFill>
                <a:blip r:embed="rId575"/>
                <a:stretch>
                  <a:fillRect/>
                </a:stretch>
              </p:blipFill>
              <p:spPr>
                <a:xfrm>
                  <a:off x="11621962" y="3366335"/>
                  <a:ext cx="705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12252" name="Freihand 212251">
                  <a:extLst>
                    <a:ext uri="{FF2B5EF4-FFF2-40B4-BE49-F238E27FC236}">
                      <a16:creationId xmlns:a16="http://schemas.microsoft.com/office/drawing/2014/main" id="{00465AAF-8208-44A8-AC65-D7F3A6584A7C}"/>
                    </a:ext>
                  </a:extLst>
                </p14:cNvPr>
                <p14:cNvContentPartPr/>
                <p14:nvPr/>
              </p14:nvContentPartPr>
              <p14:xfrm>
                <a:off x="11726722" y="3424655"/>
                <a:ext cx="104400" cy="100080"/>
              </p14:xfrm>
            </p:contentPart>
          </mc:Choice>
          <mc:Fallback>
            <p:pic>
              <p:nvPicPr>
                <p:cNvPr id="212252" name="Freihand 212251">
                  <a:extLst>
                    <a:ext uri="{FF2B5EF4-FFF2-40B4-BE49-F238E27FC236}">
                      <a16:creationId xmlns:a16="http://schemas.microsoft.com/office/drawing/2014/main" id="{00465AAF-8208-44A8-AC65-D7F3A6584A7C}"/>
                    </a:ext>
                  </a:extLst>
                </p:cNvPr>
                <p:cNvPicPr/>
                <p:nvPr/>
              </p:nvPicPr>
              <p:blipFill>
                <a:blip r:embed="rId577"/>
                <a:stretch>
                  <a:fillRect/>
                </a:stretch>
              </p:blipFill>
              <p:spPr>
                <a:xfrm>
                  <a:off x="11722402" y="3420335"/>
                  <a:ext cx="113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12253" name="Freihand 212252">
                  <a:extLst>
                    <a:ext uri="{FF2B5EF4-FFF2-40B4-BE49-F238E27FC236}">
                      <a16:creationId xmlns:a16="http://schemas.microsoft.com/office/drawing/2014/main" id="{79F03AE0-87A0-47DA-91E5-F39F790F60A0}"/>
                    </a:ext>
                  </a:extLst>
                </p14:cNvPr>
                <p14:cNvContentPartPr/>
                <p14:nvPr/>
              </p14:nvContentPartPr>
              <p14:xfrm>
                <a:off x="11769202" y="3436895"/>
                <a:ext cx="173520" cy="70200"/>
              </p14:xfrm>
            </p:contentPart>
          </mc:Choice>
          <mc:Fallback>
            <p:pic>
              <p:nvPicPr>
                <p:cNvPr id="212253" name="Freihand 212252">
                  <a:extLst>
                    <a:ext uri="{FF2B5EF4-FFF2-40B4-BE49-F238E27FC236}">
                      <a16:creationId xmlns:a16="http://schemas.microsoft.com/office/drawing/2014/main" id="{79F03AE0-87A0-47DA-91E5-F39F790F60A0}"/>
                    </a:ext>
                  </a:extLst>
                </p:cNvPr>
                <p:cNvPicPr/>
                <p:nvPr/>
              </p:nvPicPr>
              <p:blipFill>
                <a:blip r:embed="rId579"/>
                <a:stretch>
                  <a:fillRect/>
                </a:stretch>
              </p:blipFill>
              <p:spPr>
                <a:xfrm>
                  <a:off x="11764882" y="3432575"/>
                  <a:ext cx="182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12254" name="Freihand 212253">
                  <a:extLst>
                    <a:ext uri="{FF2B5EF4-FFF2-40B4-BE49-F238E27FC236}">
                      <a16:creationId xmlns:a16="http://schemas.microsoft.com/office/drawing/2014/main" id="{0CB6430E-4C95-4C80-B2A7-021D80147D5D}"/>
                    </a:ext>
                  </a:extLst>
                </p14:cNvPr>
                <p14:cNvContentPartPr/>
                <p14:nvPr/>
              </p14:nvContentPartPr>
              <p14:xfrm>
                <a:off x="11915722" y="3440135"/>
                <a:ext cx="98640" cy="77040"/>
              </p14:xfrm>
            </p:contentPart>
          </mc:Choice>
          <mc:Fallback>
            <p:pic>
              <p:nvPicPr>
                <p:cNvPr id="212254" name="Freihand 212253">
                  <a:extLst>
                    <a:ext uri="{FF2B5EF4-FFF2-40B4-BE49-F238E27FC236}">
                      <a16:creationId xmlns:a16="http://schemas.microsoft.com/office/drawing/2014/main" id="{0CB6430E-4C95-4C80-B2A7-021D80147D5D}"/>
                    </a:ext>
                  </a:extLst>
                </p:cNvPr>
                <p:cNvPicPr/>
                <p:nvPr/>
              </p:nvPicPr>
              <p:blipFill>
                <a:blip r:embed="rId581"/>
                <a:stretch>
                  <a:fillRect/>
                </a:stretch>
              </p:blipFill>
              <p:spPr>
                <a:xfrm>
                  <a:off x="11911402" y="3435815"/>
                  <a:ext cx="107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12255" name="Freihand 212254">
                  <a:extLst>
                    <a:ext uri="{FF2B5EF4-FFF2-40B4-BE49-F238E27FC236}">
                      <a16:creationId xmlns:a16="http://schemas.microsoft.com/office/drawing/2014/main" id="{8A486456-538A-43D3-9D3B-D86ECAE0D644}"/>
                    </a:ext>
                  </a:extLst>
                </p14:cNvPr>
                <p14:cNvContentPartPr/>
                <p14:nvPr/>
              </p14:nvContentPartPr>
              <p14:xfrm>
                <a:off x="12027682" y="3417455"/>
                <a:ext cx="77760" cy="101160"/>
              </p14:xfrm>
            </p:contentPart>
          </mc:Choice>
          <mc:Fallback>
            <p:pic>
              <p:nvPicPr>
                <p:cNvPr id="212255" name="Freihand 212254">
                  <a:extLst>
                    <a:ext uri="{FF2B5EF4-FFF2-40B4-BE49-F238E27FC236}">
                      <a16:creationId xmlns:a16="http://schemas.microsoft.com/office/drawing/2014/main" id="{8A486456-538A-43D3-9D3B-D86ECAE0D644}"/>
                    </a:ext>
                  </a:extLst>
                </p:cNvPr>
                <p:cNvPicPr/>
                <p:nvPr/>
              </p:nvPicPr>
              <p:blipFill>
                <a:blip r:embed="rId583"/>
                <a:stretch>
                  <a:fillRect/>
                </a:stretch>
              </p:blipFill>
              <p:spPr>
                <a:xfrm>
                  <a:off x="12023362" y="3413135"/>
                  <a:ext cx="86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12256" name="Freihand 212255">
                  <a:extLst>
                    <a:ext uri="{FF2B5EF4-FFF2-40B4-BE49-F238E27FC236}">
                      <a16:creationId xmlns:a16="http://schemas.microsoft.com/office/drawing/2014/main" id="{557FF8B6-FA0E-4604-BB5A-3A34BAA23FC3}"/>
                    </a:ext>
                  </a:extLst>
                </p14:cNvPr>
                <p14:cNvContentPartPr/>
                <p14:nvPr/>
              </p14:nvContentPartPr>
              <p14:xfrm>
                <a:off x="12111202" y="3459935"/>
                <a:ext cx="57600" cy="3600"/>
              </p14:xfrm>
            </p:contentPart>
          </mc:Choice>
          <mc:Fallback>
            <p:pic>
              <p:nvPicPr>
                <p:cNvPr id="212256" name="Freihand 212255">
                  <a:extLst>
                    <a:ext uri="{FF2B5EF4-FFF2-40B4-BE49-F238E27FC236}">
                      <a16:creationId xmlns:a16="http://schemas.microsoft.com/office/drawing/2014/main" id="{557FF8B6-FA0E-4604-BB5A-3A34BAA23FC3}"/>
                    </a:ext>
                  </a:extLst>
                </p:cNvPr>
                <p:cNvPicPr/>
                <p:nvPr/>
              </p:nvPicPr>
              <p:blipFill>
                <a:blip r:embed="rId585"/>
                <a:stretch>
                  <a:fillRect/>
                </a:stretch>
              </p:blipFill>
              <p:spPr>
                <a:xfrm>
                  <a:off x="12106882" y="3455615"/>
                  <a:ext cx="662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12258" name="Freihand 212257">
                  <a:extLst>
                    <a:ext uri="{FF2B5EF4-FFF2-40B4-BE49-F238E27FC236}">
                      <a16:creationId xmlns:a16="http://schemas.microsoft.com/office/drawing/2014/main" id="{952A5DA7-D72E-4C69-85DB-1A368C41D4BF}"/>
                    </a:ext>
                  </a:extLst>
                </p14:cNvPr>
                <p14:cNvContentPartPr/>
                <p14:nvPr/>
              </p14:nvContentPartPr>
              <p14:xfrm>
                <a:off x="9269362" y="3779615"/>
                <a:ext cx="82800" cy="141480"/>
              </p14:xfrm>
            </p:contentPart>
          </mc:Choice>
          <mc:Fallback>
            <p:pic>
              <p:nvPicPr>
                <p:cNvPr id="212258" name="Freihand 212257">
                  <a:extLst>
                    <a:ext uri="{FF2B5EF4-FFF2-40B4-BE49-F238E27FC236}">
                      <a16:creationId xmlns:a16="http://schemas.microsoft.com/office/drawing/2014/main" id="{952A5DA7-D72E-4C69-85DB-1A368C41D4BF}"/>
                    </a:ext>
                  </a:extLst>
                </p:cNvPr>
                <p:cNvPicPr/>
                <p:nvPr/>
              </p:nvPicPr>
              <p:blipFill>
                <a:blip r:embed="rId587"/>
                <a:stretch>
                  <a:fillRect/>
                </a:stretch>
              </p:blipFill>
              <p:spPr>
                <a:xfrm>
                  <a:off x="9265042" y="3775295"/>
                  <a:ext cx="91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12259" name="Freihand 212258">
                  <a:extLst>
                    <a:ext uri="{FF2B5EF4-FFF2-40B4-BE49-F238E27FC236}">
                      <a16:creationId xmlns:a16="http://schemas.microsoft.com/office/drawing/2014/main" id="{704EF7AD-8859-48DB-82B9-56FFD8034B1A}"/>
                    </a:ext>
                  </a:extLst>
                </p14:cNvPr>
                <p14:cNvContentPartPr/>
                <p14:nvPr/>
              </p14:nvContentPartPr>
              <p14:xfrm>
                <a:off x="9390682" y="3781775"/>
                <a:ext cx="171720" cy="100440"/>
              </p14:xfrm>
            </p:contentPart>
          </mc:Choice>
          <mc:Fallback>
            <p:pic>
              <p:nvPicPr>
                <p:cNvPr id="212259" name="Freihand 212258">
                  <a:extLst>
                    <a:ext uri="{FF2B5EF4-FFF2-40B4-BE49-F238E27FC236}">
                      <a16:creationId xmlns:a16="http://schemas.microsoft.com/office/drawing/2014/main" id="{704EF7AD-8859-48DB-82B9-56FFD8034B1A}"/>
                    </a:ext>
                  </a:extLst>
                </p:cNvPr>
                <p:cNvPicPr/>
                <p:nvPr/>
              </p:nvPicPr>
              <p:blipFill>
                <a:blip r:embed="rId589"/>
                <a:stretch>
                  <a:fillRect/>
                </a:stretch>
              </p:blipFill>
              <p:spPr>
                <a:xfrm>
                  <a:off x="9386362" y="3777455"/>
                  <a:ext cx="180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12260" name="Freihand 212259">
                  <a:extLst>
                    <a:ext uri="{FF2B5EF4-FFF2-40B4-BE49-F238E27FC236}">
                      <a16:creationId xmlns:a16="http://schemas.microsoft.com/office/drawing/2014/main" id="{C0758935-35BC-4D23-B331-ECC1327D58D3}"/>
                    </a:ext>
                  </a:extLst>
                </p14:cNvPr>
                <p14:cNvContentPartPr/>
                <p14:nvPr/>
              </p14:nvContentPartPr>
              <p14:xfrm>
                <a:off x="9614602" y="3710495"/>
                <a:ext cx="47160" cy="154800"/>
              </p14:xfrm>
            </p:contentPart>
          </mc:Choice>
          <mc:Fallback>
            <p:pic>
              <p:nvPicPr>
                <p:cNvPr id="212260" name="Freihand 212259">
                  <a:extLst>
                    <a:ext uri="{FF2B5EF4-FFF2-40B4-BE49-F238E27FC236}">
                      <a16:creationId xmlns:a16="http://schemas.microsoft.com/office/drawing/2014/main" id="{C0758935-35BC-4D23-B331-ECC1327D58D3}"/>
                    </a:ext>
                  </a:extLst>
                </p:cNvPr>
                <p:cNvPicPr/>
                <p:nvPr/>
              </p:nvPicPr>
              <p:blipFill>
                <a:blip r:embed="rId591"/>
                <a:stretch>
                  <a:fillRect/>
                </a:stretch>
              </p:blipFill>
              <p:spPr>
                <a:xfrm>
                  <a:off x="9610282" y="3706175"/>
                  <a:ext cx="55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12261" name="Freihand 212260">
                  <a:extLst>
                    <a:ext uri="{FF2B5EF4-FFF2-40B4-BE49-F238E27FC236}">
                      <a16:creationId xmlns:a16="http://schemas.microsoft.com/office/drawing/2014/main" id="{E3D1F5CB-65AF-4FED-84C3-F14906AF8310}"/>
                    </a:ext>
                  </a:extLst>
                </p14:cNvPr>
                <p14:cNvContentPartPr/>
                <p14:nvPr/>
              </p14:nvContentPartPr>
              <p14:xfrm>
                <a:off x="9636562" y="3789335"/>
                <a:ext cx="52560" cy="60120"/>
              </p14:xfrm>
            </p:contentPart>
          </mc:Choice>
          <mc:Fallback>
            <p:pic>
              <p:nvPicPr>
                <p:cNvPr id="212261" name="Freihand 212260">
                  <a:extLst>
                    <a:ext uri="{FF2B5EF4-FFF2-40B4-BE49-F238E27FC236}">
                      <a16:creationId xmlns:a16="http://schemas.microsoft.com/office/drawing/2014/main" id="{E3D1F5CB-65AF-4FED-84C3-F14906AF8310}"/>
                    </a:ext>
                  </a:extLst>
                </p:cNvPr>
                <p:cNvPicPr/>
                <p:nvPr/>
              </p:nvPicPr>
              <p:blipFill>
                <a:blip r:embed="rId593"/>
                <a:stretch>
                  <a:fillRect/>
                </a:stretch>
              </p:blipFill>
              <p:spPr>
                <a:xfrm>
                  <a:off x="9632242" y="3785015"/>
                  <a:ext cx="61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12262" name="Freihand 212261">
                  <a:extLst>
                    <a:ext uri="{FF2B5EF4-FFF2-40B4-BE49-F238E27FC236}">
                      <a16:creationId xmlns:a16="http://schemas.microsoft.com/office/drawing/2014/main" id="{B9240D8F-BA3C-40A1-8ED9-7011D7093E46}"/>
                    </a:ext>
                  </a:extLst>
                </p14:cNvPr>
                <p14:cNvContentPartPr/>
                <p14:nvPr/>
              </p14:nvContentPartPr>
              <p14:xfrm>
                <a:off x="9707842" y="3787535"/>
                <a:ext cx="198360" cy="214920"/>
              </p14:xfrm>
            </p:contentPart>
          </mc:Choice>
          <mc:Fallback>
            <p:pic>
              <p:nvPicPr>
                <p:cNvPr id="212262" name="Freihand 212261">
                  <a:extLst>
                    <a:ext uri="{FF2B5EF4-FFF2-40B4-BE49-F238E27FC236}">
                      <a16:creationId xmlns:a16="http://schemas.microsoft.com/office/drawing/2014/main" id="{B9240D8F-BA3C-40A1-8ED9-7011D7093E46}"/>
                    </a:ext>
                  </a:extLst>
                </p:cNvPr>
                <p:cNvPicPr/>
                <p:nvPr/>
              </p:nvPicPr>
              <p:blipFill>
                <a:blip r:embed="rId595"/>
                <a:stretch>
                  <a:fillRect/>
                </a:stretch>
              </p:blipFill>
              <p:spPr>
                <a:xfrm>
                  <a:off x="9703522" y="3783215"/>
                  <a:ext cx="207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12263" name="Freihand 212262">
                  <a:extLst>
                    <a:ext uri="{FF2B5EF4-FFF2-40B4-BE49-F238E27FC236}">
                      <a16:creationId xmlns:a16="http://schemas.microsoft.com/office/drawing/2014/main" id="{22AC7795-8C25-407E-9BCB-0B935606D5C9}"/>
                    </a:ext>
                  </a:extLst>
                </p14:cNvPr>
                <p14:cNvContentPartPr/>
                <p14:nvPr/>
              </p14:nvContentPartPr>
              <p14:xfrm>
                <a:off x="10049842" y="3763775"/>
                <a:ext cx="116280" cy="100080"/>
              </p14:xfrm>
            </p:contentPart>
          </mc:Choice>
          <mc:Fallback>
            <p:pic>
              <p:nvPicPr>
                <p:cNvPr id="212263" name="Freihand 212262">
                  <a:extLst>
                    <a:ext uri="{FF2B5EF4-FFF2-40B4-BE49-F238E27FC236}">
                      <a16:creationId xmlns:a16="http://schemas.microsoft.com/office/drawing/2014/main" id="{22AC7795-8C25-407E-9BCB-0B935606D5C9}"/>
                    </a:ext>
                  </a:extLst>
                </p:cNvPr>
                <p:cNvPicPr/>
                <p:nvPr/>
              </p:nvPicPr>
              <p:blipFill>
                <a:blip r:embed="rId597"/>
                <a:stretch>
                  <a:fillRect/>
                </a:stretch>
              </p:blipFill>
              <p:spPr>
                <a:xfrm>
                  <a:off x="10045522" y="3759455"/>
                  <a:ext cx="124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12264" name="Freihand 212263">
                  <a:extLst>
                    <a:ext uri="{FF2B5EF4-FFF2-40B4-BE49-F238E27FC236}">
                      <a16:creationId xmlns:a16="http://schemas.microsoft.com/office/drawing/2014/main" id="{A8FC8424-993D-4197-A3DB-004A91C62764}"/>
                    </a:ext>
                  </a:extLst>
                </p14:cNvPr>
                <p14:cNvContentPartPr/>
                <p14:nvPr/>
              </p14:nvContentPartPr>
              <p14:xfrm>
                <a:off x="10195642" y="3671975"/>
                <a:ext cx="86760" cy="169200"/>
              </p14:xfrm>
            </p:contentPart>
          </mc:Choice>
          <mc:Fallback>
            <p:pic>
              <p:nvPicPr>
                <p:cNvPr id="212264" name="Freihand 212263">
                  <a:extLst>
                    <a:ext uri="{FF2B5EF4-FFF2-40B4-BE49-F238E27FC236}">
                      <a16:creationId xmlns:a16="http://schemas.microsoft.com/office/drawing/2014/main" id="{A8FC8424-993D-4197-A3DB-004A91C62764}"/>
                    </a:ext>
                  </a:extLst>
                </p:cNvPr>
                <p:cNvPicPr/>
                <p:nvPr/>
              </p:nvPicPr>
              <p:blipFill>
                <a:blip r:embed="rId599"/>
                <a:stretch>
                  <a:fillRect/>
                </a:stretch>
              </p:blipFill>
              <p:spPr>
                <a:xfrm>
                  <a:off x="10191322" y="3667655"/>
                  <a:ext cx="95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12265" name="Freihand 212264">
                  <a:extLst>
                    <a:ext uri="{FF2B5EF4-FFF2-40B4-BE49-F238E27FC236}">
                      <a16:creationId xmlns:a16="http://schemas.microsoft.com/office/drawing/2014/main" id="{314E2186-9C17-4E3F-B1A1-2845ECB3669D}"/>
                    </a:ext>
                  </a:extLst>
                </p14:cNvPr>
                <p14:cNvContentPartPr/>
                <p14:nvPr/>
              </p14:nvContentPartPr>
              <p14:xfrm>
                <a:off x="10310482" y="3602135"/>
                <a:ext cx="677880" cy="322920"/>
              </p14:xfrm>
            </p:contentPart>
          </mc:Choice>
          <mc:Fallback>
            <p:pic>
              <p:nvPicPr>
                <p:cNvPr id="212265" name="Freihand 212264">
                  <a:extLst>
                    <a:ext uri="{FF2B5EF4-FFF2-40B4-BE49-F238E27FC236}">
                      <a16:creationId xmlns:a16="http://schemas.microsoft.com/office/drawing/2014/main" id="{314E2186-9C17-4E3F-B1A1-2845ECB3669D}"/>
                    </a:ext>
                  </a:extLst>
                </p:cNvPr>
                <p:cNvPicPr/>
                <p:nvPr/>
              </p:nvPicPr>
              <p:blipFill>
                <a:blip r:embed="rId601"/>
                <a:stretch>
                  <a:fillRect/>
                </a:stretch>
              </p:blipFill>
              <p:spPr>
                <a:xfrm>
                  <a:off x="10306162" y="3597815"/>
                  <a:ext cx="68652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12266" name="Freihand 212265">
                  <a:extLst>
                    <a:ext uri="{FF2B5EF4-FFF2-40B4-BE49-F238E27FC236}">
                      <a16:creationId xmlns:a16="http://schemas.microsoft.com/office/drawing/2014/main" id="{591AC150-043B-4151-BD0F-487FA17DB2CC}"/>
                    </a:ext>
                  </a:extLst>
                </p14:cNvPr>
                <p14:cNvContentPartPr/>
                <p14:nvPr/>
              </p14:nvContentPartPr>
              <p14:xfrm>
                <a:off x="11108242" y="3684575"/>
                <a:ext cx="315000" cy="108720"/>
              </p14:xfrm>
            </p:contentPart>
          </mc:Choice>
          <mc:Fallback>
            <p:pic>
              <p:nvPicPr>
                <p:cNvPr id="212266" name="Freihand 212265">
                  <a:extLst>
                    <a:ext uri="{FF2B5EF4-FFF2-40B4-BE49-F238E27FC236}">
                      <a16:creationId xmlns:a16="http://schemas.microsoft.com/office/drawing/2014/main" id="{591AC150-043B-4151-BD0F-487FA17DB2CC}"/>
                    </a:ext>
                  </a:extLst>
                </p:cNvPr>
                <p:cNvPicPr/>
                <p:nvPr/>
              </p:nvPicPr>
              <p:blipFill>
                <a:blip r:embed="rId603"/>
                <a:stretch>
                  <a:fillRect/>
                </a:stretch>
              </p:blipFill>
              <p:spPr>
                <a:xfrm>
                  <a:off x="11103922" y="3680255"/>
                  <a:ext cx="323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12267" name="Freihand 212266">
                  <a:extLst>
                    <a:ext uri="{FF2B5EF4-FFF2-40B4-BE49-F238E27FC236}">
                      <a16:creationId xmlns:a16="http://schemas.microsoft.com/office/drawing/2014/main" id="{D0B6554C-5E5F-4878-BF76-AC5778E3CF2B}"/>
                    </a:ext>
                  </a:extLst>
                </p14:cNvPr>
                <p14:cNvContentPartPr/>
                <p14:nvPr/>
              </p14:nvContentPartPr>
              <p14:xfrm>
                <a:off x="11492362" y="3601415"/>
                <a:ext cx="92520" cy="167760"/>
              </p14:xfrm>
            </p:contentPart>
          </mc:Choice>
          <mc:Fallback>
            <p:pic>
              <p:nvPicPr>
                <p:cNvPr id="212267" name="Freihand 212266">
                  <a:extLst>
                    <a:ext uri="{FF2B5EF4-FFF2-40B4-BE49-F238E27FC236}">
                      <a16:creationId xmlns:a16="http://schemas.microsoft.com/office/drawing/2014/main" id="{D0B6554C-5E5F-4878-BF76-AC5778E3CF2B}"/>
                    </a:ext>
                  </a:extLst>
                </p:cNvPr>
                <p:cNvPicPr/>
                <p:nvPr/>
              </p:nvPicPr>
              <p:blipFill>
                <a:blip r:embed="rId605"/>
                <a:stretch>
                  <a:fillRect/>
                </a:stretch>
              </p:blipFill>
              <p:spPr>
                <a:xfrm>
                  <a:off x="11488042" y="3597095"/>
                  <a:ext cx="1011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12268" name="Freihand 212267">
                  <a:extLst>
                    <a:ext uri="{FF2B5EF4-FFF2-40B4-BE49-F238E27FC236}">
                      <a16:creationId xmlns:a16="http://schemas.microsoft.com/office/drawing/2014/main" id="{BEA89701-C5A8-4E99-8029-AFDB19DDBBA1}"/>
                    </a:ext>
                  </a:extLst>
                </p14:cNvPr>
                <p14:cNvContentPartPr/>
                <p14:nvPr/>
              </p14:nvContentPartPr>
              <p14:xfrm>
                <a:off x="11607202" y="3652895"/>
                <a:ext cx="168840" cy="103320"/>
              </p14:xfrm>
            </p:contentPart>
          </mc:Choice>
          <mc:Fallback>
            <p:pic>
              <p:nvPicPr>
                <p:cNvPr id="212268" name="Freihand 212267">
                  <a:extLst>
                    <a:ext uri="{FF2B5EF4-FFF2-40B4-BE49-F238E27FC236}">
                      <a16:creationId xmlns:a16="http://schemas.microsoft.com/office/drawing/2014/main" id="{BEA89701-C5A8-4E99-8029-AFDB19DDBBA1}"/>
                    </a:ext>
                  </a:extLst>
                </p:cNvPr>
                <p:cNvPicPr/>
                <p:nvPr/>
              </p:nvPicPr>
              <p:blipFill>
                <a:blip r:embed="rId607"/>
                <a:stretch>
                  <a:fillRect/>
                </a:stretch>
              </p:blipFill>
              <p:spPr>
                <a:xfrm>
                  <a:off x="11602882" y="3648575"/>
                  <a:ext cx="177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12269" name="Freihand 212268">
                  <a:extLst>
                    <a:ext uri="{FF2B5EF4-FFF2-40B4-BE49-F238E27FC236}">
                      <a16:creationId xmlns:a16="http://schemas.microsoft.com/office/drawing/2014/main" id="{EA9D2A24-0BED-47C3-9E1D-27D602453F11}"/>
                    </a:ext>
                  </a:extLst>
                </p14:cNvPr>
                <p14:cNvContentPartPr/>
                <p14:nvPr/>
              </p14:nvContentPartPr>
              <p14:xfrm>
                <a:off x="11834002" y="3570815"/>
                <a:ext cx="46080" cy="212400"/>
              </p14:xfrm>
            </p:contentPart>
          </mc:Choice>
          <mc:Fallback>
            <p:pic>
              <p:nvPicPr>
                <p:cNvPr id="212269" name="Freihand 212268">
                  <a:extLst>
                    <a:ext uri="{FF2B5EF4-FFF2-40B4-BE49-F238E27FC236}">
                      <a16:creationId xmlns:a16="http://schemas.microsoft.com/office/drawing/2014/main" id="{EA9D2A24-0BED-47C3-9E1D-27D602453F11}"/>
                    </a:ext>
                  </a:extLst>
                </p:cNvPr>
                <p:cNvPicPr/>
                <p:nvPr/>
              </p:nvPicPr>
              <p:blipFill>
                <a:blip r:embed="rId609"/>
                <a:stretch>
                  <a:fillRect/>
                </a:stretch>
              </p:blipFill>
              <p:spPr>
                <a:xfrm>
                  <a:off x="11829682" y="3566495"/>
                  <a:ext cx="547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12271" name="Freihand 212270">
                  <a:extLst>
                    <a:ext uri="{FF2B5EF4-FFF2-40B4-BE49-F238E27FC236}">
                      <a16:creationId xmlns:a16="http://schemas.microsoft.com/office/drawing/2014/main" id="{1E57772C-9298-489F-8E64-5E0A4CC2FE0B}"/>
                    </a:ext>
                  </a:extLst>
                </p14:cNvPr>
                <p14:cNvContentPartPr/>
                <p14:nvPr/>
              </p14:nvContentPartPr>
              <p14:xfrm>
                <a:off x="8980282" y="3984815"/>
                <a:ext cx="86400" cy="116280"/>
              </p14:xfrm>
            </p:contentPart>
          </mc:Choice>
          <mc:Fallback>
            <p:pic>
              <p:nvPicPr>
                <p:cNvPr id="212271" name="Freihand 212270">
                  <a:extLst>
                    <a:ext uri="{FF2B5EF4-FFF2-40B4-BE49-F238E27FC236}">
                      <a16:creationId xmlns:a16="http://schemas.microsoft.com/office/drawing/2014/main" id="{1E57772C-9298-489F-8E64-5E0A4CC2FE0B}"/>
                    </a:ext>
                  </a:extLst>
                </p:cNvPr>
                <p:cNvPicPr/>
                <p:nvPr/>
              </p:nvPicPr>
              <p:blipFill>
                <a:blip r:embed="rId611"/>
                <a:stretch>
                  <a:fillRect/>
                </a:stretch>
              </p:blipFill>
              <p:spPr>
                <a:xfrm>
                  <a:off x="8975962" y="3980495"/>
                  <a:ext cx="95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12272" name="Freihand 212271">
                  <a:extLst>
                    <a:ext uri="{FF2B5EF4-FFF2-40B4-BE49-F238E27FC236}">
                      <a16:creationId xmlns:a16="http://schemas.microsoft.com/office/drawing/2014/main" id="{114CE11C-F657-4BDC-8E8C-0D2F14F076F5}"/>
                    </a:ext>
                  </a:extLst>
                </p14:cNvPr>
                <p14:cNvContentPartPr/>
                <p14:nvPr/>
              </p14:nvContentPartPr>
              <p14:xfrm>
                <a:off x="9041122" y="3951695"/>
                <a:ext cx="72000" cy="213840"/>
              </p14:xfrm>
            </p:contentPart>
          </mc:Choice>
          <mc:Fallback>
            <p:pic>
              <p:nvPicPr>
                <p:cNvPr id="212272" name="Freihand 212271">
                  <a:extLst>
                    <a:ext uri="{FF2B5EF4-FFF2-40B4-BE49-F238E27FC236}">
                      <a16:creationId xmlns:a16="http://schemas.microsoft.com/office/drawing/2014/main" id="{114CE11C-F657-4BDC-8E8C-0D2F14F076F5}"/>
                    </a:ext>
                  </a:extLst>
                </p:cNvPr>
                <p:cNvPicPr/>
                <p:nvPr/>
              </p:nvPicPr>
              <p:blipFill>
                <a:blip r:embed="rId613"/>
                <a:stretch>
                  <a:fillRect/>
                </a:stretch>
              </p:blipFill>
              <p:spPr>
                <a:xfrm>
                  <a:off x="9036802" y="3947375"/>
                  <a:ext cx="806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12273" name="Freihand 212272">
                  <a:extLst>
                    <a:ext uri="{FF2B5EF4-FFF2-40B4-BE49-F238E27FC236}">
                      <a16:creationId xmlns:a16="http://schemas.microsoft.com/office/drawing/2014/main" id="{28B58F3A-F93B-46CA-A41D-440EEC41D8D5}"/>
                    </a:ext>
                  </a:extLst>
                </p14:cNvPr>
                <p14:cNvContentPartPr/>
                <p14:nvPr/>
              </p14:nvContentPartPr>
              <p14:xfrm>
                <a:off x="9199522" y="3976535"/>
                <a:ext cx="120240" cy="128160"/>
              </p14:xfrm>
            </p:contentPart>
          </mc:Choice>
          <mc:Fallback>
            <p:pic>
              <p:nvPicPr>
                <p:cNvPr id="212273" name="Freihand 212272">
                  <a:extLst>
                    <a:ext uri="{FF2B5EF4-FFF2-40B4-BE49-F238E27FC236}">
                      <a16:creationId xmlns:a16="http://schemas.microsoft.com/office/drawing/2014/main" id="{28B58F3A-F93B-46CA-A41D-440EEC41D8D5}"/>
                    </a:ext>
                  </a:extLst>
                </p:cNvPr>
                <p:cNvPicPr/>
                <p:nvPr/>
              </p:nvPicPr>
              <p:blipFill>
                <a:blip r:embed="rId615"/>
                <a:stretch>
                  <a:fillRect/>
                </a:stretch>
              </p:blipFill>
              <p:spPr>
                <a:xfrm>
                  <a:off x="9195202" y="3972215"/>
                  <a:ext cx="128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12274" name="Freihand 212273">
                  <a:extLst>
                    <a:ext uri="{FF2B5EF4-FFF2-40B4-BE49-F238E27FC236}">
                      <a16:creationId xmlns:a16="http://schemas.microsoft.com/office/drawing/2014/main" id="{2456FA71-1112-4A5A-9033-D7F0C881F18E}"/>
                    </a:ext>
                  </a:extLst>
                </p14:cNvPr>
                <p14:cNvContentPartPr/>
                <p14:nvPr/>
              </p14:nvContentPartPr>
              <p14:xfrm>
                <a:off x="9140482" y="3943775"/>
                <a:ext cx="233280" cy="211320"/>
              </p14:xfrm>
            </p:contentPart>
          </mc:Choice>
          <mc:Fallback>
            <p:pic>
              <p:nvPicPr>
                <p:cNvPr id="212274" name="Freihand 212273">
                  <a:extLst>
                    <a:ext uri="{FF2B5EF4-FFF2-40B4-BE49-F238E27FC236}">
                      <a16:creationId xmlns:a16="http://schemas.microsoft.com/office/drawing/2014/main" id="{2456FA71-1112-4A5A-9033-D7F0C881F18E}"/>
                    </a:ext>
                  </a:extLst>
                </p:cNvPr>
                <p:cNvPicPr/>
                <p:nvPr/>
              </p:nvPicPr>
              <p:blipFill>
                <a:blip r:embed="rId617"/>
                <a:stretch>
                  <a:fillRect/>
                </a:stretch>
              </p:blipFill>
              <p:spPr>
                <a:xfrm>
                  <a:off x="9136162" y="3939455"/>
                  <a:ext cx="241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12172" name="Freihand 212171">
                  <a:extLst>
                    <a:ext uri="{FF2B5EF4-FFF2-40B4-BE49-F238E27FC236}">
                      <a16:creationId xmlns:a16="http://schemas.microsoft.com/office/drawing/2014/main" id="{EB3BDFD9-C689-4939-9C65-12AC21D54BFA}"/>
                    </a:ext>
                  </a:extLst>
                </p14:cNvPr>
                <p14:cNvContentPartPr/>
                <p14:nvPr/>
              </p14:nvContentPartPr>
              <p14:xfrm>
                <a:off x="9910882" y="69455"/>
                <a:ext cx="17640" cy="156960"/>
              </p14:xfrm>
            </p:contentPart>
          </mc:Choice>
          <mc:Fallback>
            <p:pic>
              <p:nvPicPr>
                <p:cNvPr id="212172" name="Freihand 212171">
                  <a:extLst>
                    <a:ext uri="{FF2B5EF4-FFF2-40B4-BE49-F238E27FC236}">
                      <a16:creationId xmlns:a16="http://schemas.microsoft.com/office/drawing/2014/main" id="{EB3BDFD9-C689-4939-9C65-12AC21D54BFA}"/>
                    </a:ext>
                  </a:extLst>
                </p:cNvPr>
                <p:cNvPicPr/>
                <p:nvPr/>
              </p:nvPicPr>
              <p:blipFill>
                <a:blip r:embed="rId619"/>
                <a:stretch>
                  <a:fillRect/>
                </a:stretch>
              </p:blipFill>
              <p:spPr>
                <a:xfrm>
                  <a:off x="9906562" y="65135"/>
                  <a:ext cx="26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12173" name="Freihand 212172">
                  <a:extLst>
                    <a:ext uri="{FF2B5EF4-FFF2-40B4-BE49-F238E27FC236}">
                      <a16:creationId xmlns:a16="http://schemas.microsoft.com/office/drawing/2014/main" id="{6A0254AC-B87D-4963-87FD-B9495F6133B1}"/>
                    </a:ext>
                  </a:extLst>
                </p14:cNvPr>
                <p14:cNvContentPartPr/>
                <p14:nvPr/>
              </p14:nvContentPartPr>
              <p14:xfrm>
                <a:off x="9865162" y="70175"/>
                <a:ext cx="349200" cy="125640"/>
              </p14:xfrm>
            </p:contentPart>
          </mc:Choice>
          <mc:Fallback>
            <p:pic>
              <p:nvPicPr>
                <p:cNvPr id="212173" name="Freihand 212172">
                  <a:extLst>
                    <a:ext uri="{FF2B5EF4-FFF2-40B4-BE49-F238E27FC236}">
                      <a16:creationId xmlns:a16="http://schemas.microsoft.com/office/drawing/2014/main" id="{6A0254AC-B87D-4963-87FD-B9495F6133B1}"/>
                    </a:ext>
                  </a:extLst>
                </p:cNvPr>
                <p:cNvPicPr/>
                <p:nvPr/>
              </p:nvPicPr>
              <p:blipFill>
                <a:blip r:embed="rId621"/>
                <a:stretch>
                  <a:fillRect/>
                </a:stretch>
              </p:blipFill>
              <p:spPr>
                <a:xfrm>
                  <a:off x="9860842" y="65855"/>
                  <a:ext cx="357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12174" name="Freihand 212173">
                  <a:extLst>
                    <a:ext uri="{FF2B5EF4-FFF2-40B4-BE49-F238E27FC236}">
                      <a16:creationId xmlns:a16="http://schemas.microsoft.com/office/drawing/2014/main" id="{1985372E-BE74-4778-B741-B5821A5DC1AE}"/>
                    </a:ext>
                  </a:extLst>
                </p14:cNvPr>
                <p14:cNvContentPartPr/>
                <p14:nvPr/>
              </p14:nvContentPartPr>
              <p14:xfrm>
                <a:off x="10157842" y="-21265"/>
                <a:ext cx="22680" cy="24120"/>
              </p14:xfrm>
            </p:contentPart>
          </mc:Choice>
          <mc:Fallback>
            <p:pic>
              <p:nvPicPr>
                <p:cNvPr id="212174" name="Freihand 212173">
                  <a:extLst>
                    <a:ext uri="{FF2B5EF4-FFF2-40B4-BE49-F238E27FC236}">
                      <a16:creationId xmlns:a16="http://schemas.microsoft.com/office/drawing/2014/main" id="{1985372E-BE74-4778-B741-B5821A5DC1AE}"/>
                    </a:ext>
                  </a:extLst>
                </p:cNvPr>
                <p:cNvPicPr/>
                <p:nvPr/>
              </p:nvPicPr>
              <p:blipFill>
                <a:blip r:embed="rId623"/>
                <a:stretch>
                  <a:fillRect/>
                </a:stretch>
              </p:blipFill>
              <p:spPr>
                <a:xfrm>
                  <a:off x="10153522" y="-25585"/>
                  <a:ext cx="31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12175" name="Freihand 212174">
                  <a:extLst>
                    <a:ext uri="{FF2B5EF4-FFF2-40B4-BE49-F238E27FC236}">
                      <a16:creationId xmlns:a16="http://schemas.microsoft.com/office/drawing/2014/main" id="{84184D8C-83F8-45E3-87D8-639E10DC91DF}"/>
                    </a:ext>
                  </a:extLst>
                </p14:cNvPr>
                <p14:cNvContentPartPr/>
                <p14:nvPr/>
              </p14:nvContentPartPr>
              <p14:xfrm>
                <a:off x="10271602" y="145415"/>
                <a:ext cx="150120" cy="133560"/>
              </p14:xfrm>
            </p:contentPart>
          </mc:Choice>
          <mc:Fallback>
            <p:pic>
              <p:nvPicPr>
                <p:cNvPr id="212175" name="Freihand 212174">
                  <a:extLst>
                    <a:ext uri="{FF2B5EF4-FFF2-40B4-BE49-F238E27FC236}">
                      <a16:creationId xmlns:a16="http://schemas.microsoft.com/office/drawing/2014/main" id="{84184D8C-83F8-45E3-87D8-639E10DC91DF}"/>
                    </a:ext>
                  </a:extLst>
                </p:cNvPr>
                <p:cNvPicPr/>
                <p:nvPr/>
              </p:nvPicPr>
              <p:blipFill>
                <a:blip r:embed="rId625"/>
                <a:stretch>
                  <a:fillRect/>
                </a:stretch>
              </p:blipFill>
              <p:spPr>
                <a:xfrm>
                  <a:off x="10267282" y="141095"/>
                  <a:ext cx="158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12176" name="Freihand 212175">
                  <a:extLst>
                    <a:ext uri="{FF2B5EF4-FFF2-40B4-BE49-F238E27FC236}">
                      <a16:creationId xmlns:a16="http://schemas.microsoft.com/office/drawing/2014/main" id="{617F515B-F11B-42DE-AB25-61FC6A735E49}"/>
                    </a:ext>
                  </a:extLst>
                </p14:cNvPr>
                <p14:cNvContentPartPr/>
                <p14:nvPr/>
              </p14:nvContentPartPr>
              <p14:xfrm>
                <a:off x="10452682" y="73055"/>
                <a:ext cx="124560" cy="29160"/>
              </p14:xfrm>
            </p:contentPart>
          </mc:Choice>
          <mc:Fallback>
            <p:pic>
              <p:nvPicPr>
                <p:cNvPr id="212176" name="Freihand 212175">
                  <a:extLst>
                    <a:ext uri="{FF2B5EF4-FFF2-40B4-BE49-F238E27FC236}">
                      <a16:creationId xmlns:a16="http://schemas.microsoft.com/office/drawing/2014/main" id="{617F515B-F11B-42DE-AB25-61FC6A735E49}"/>
                    </a:ext>
                  </a:extLst>
                </p:cNvPr>
                <p:cNvPicPr/>
                <p:nvPr/>
              </p:nvPicPr>
              <p:blipFill>
                <a:blip r:embed="rId627"/>
                <a:stretch>
                  <a:fillRect/>
                </a:stretch>
              </p:blipFill>
              <p:spPr>
                <a:xfrm>
                  <a:off x="10448362" y="68735"/>
                  <a:ext cx="133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12177" name="Freihand 212176">
                  <a:extLst>
                    <a:ext uri="{FF2B5EF4-FFF2-40B4-BE49-F238E27FC236}">
                      <a16:creationId xmlns:a16="http://schemas.microsoft.com/office/drawing/2014/main" id="{A431B7E8-132B-4531-B681-6BA46DA905BE}"/>
                    </a:ext>
                  </a:extLst>
                </p14:cNvPr>
                <p14:cNvContentPartPr/>
                <p14:nvPr/>
              </p14:nvContentPartPr>
              <p14:xfrm>
                <a:off x="10649602" y="-12625"/>
                <a:ext cx="64080" cy="156240"/>
              </p14:xfrm>
            </p:contentPart>
          </mc:Choice>
          <mc:Fallback>
            <p:pic>
              <p:nvPicPr>
                <p:cNvPr id="212177" name="Freihand 212176">
                  <a:extLst>
                    <a:ext uri="{FF2B5EF4-FFF2-40B4-BE49-F238E27FC236}">
                      <a16:creationId xmlns:a16="http://schemas.microsoft.com/office/drawing/2014/main" id="{A431B7E8-132B-4531-B681-6BA46DA905BE}"/>
                    </a:ext>
                  </a:extLst>
                </p:cNvPr>
                <p:cNvPicPr/>
                <p:nvPr/>
              </p:nvPicPr>
              <p:blipFill>
                <a:blip r:embed="rId629"/>
                <a:stretch>
                  <a:fillRect/>
                </a:stretch>
              </p:blipFill>
              <p:spPr>
                <a:xfrm>
                  <a:off x="10645282" y="-16945"/>
                  <a:ext cx="72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12178" name="Freihand 212177">
                  <a:extLst>
                    <a:ext uri="{FF2B5EF4-FFF2-40B4-BE49-F238E27FC236}">
                      <a16:creationId xmlns:a16="http://schemas.microsoft.com/office/drawing/2014/main" id="{0532872E-E434-4981-9B92-92BBE19B641A}"/>
                    </a:ext>
                  </a:extLst>
                </p14:cNvPr>
                <p14:cNvContentPartPr/>
                <p14:nvPr/>
              </p14:nvContentPartPr>
              <p14:xfrm>
                <a:off x="10680922" y="93575"/>
                <a:ext cx="112320" cy="122400"/>
              </p14:xfrm>
            </p:contentPart>
          </mc:Choice>
          <mc:Fallback>
            <p:pic>
              <p:nvPicPr>
                <p:cNvPr id="212178" name="Freihand 212177">
                  <a:extLst>
                    <a:ext uri="{FF2B5EF4-FFF2-40B4-BE49-F238E27FC236}">
                      <a16:creationId xmlns:a16="http://schemas.microsoft.com/office/drawing/2014/main" id="{0532872E-E434-4981-9B92-92BBE19B641A}"/>
                    </a:ext>
                  </a:extLst>
                </p:cNvPr>
                <p:cNvPicPr/>
                <p:nvPr/>
              </p:nvPicPr>
              <p:blipFill>
                <a:blip r:embed="rId631"/>
                <a:stretch>
                  <a:fillRect/>
                </a:stretch>
              </p:blipFill>
              <p:spPr>
                <a:xfrm>
                  <a:off x="10676602" y="89255"/>
                  <a:ext cx="120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12179" name="Freihand 212178">
                  <a:extLst>
                    <a:ext uri="{FF2B5EF4-FFF2-40B4-BE49-F238E27FC236}">
                      <a16:creationId xmlns:a16="http://schemas.microsoft.com/office/drawing/2014/main" id="{255F1AE2-1DF7-481D-8A05-147EFB5F3CA3}"/>
                    </a:ext>
                  </a:extLst>
                </p14:cNvPr>
                <p14:cNvContentPartPr/>
                <p14:nvPr/>
              </p14:nvContentPartPr>
              <p14:xfrm>
                <a:off x="10765882" y="-13345"/>
                <a:ext cx="126360" cy="284760"/>
              </p14:xfrm>
            </p:contentPart>
          </mc:Choice>
          <mc:Fallback>
            <p:pic>
              <p:nvPicPr>
                <p:cNvPr id="212179" name="Freihand 212178">
                  <a:extLst>
                    <a:ext uri="{FF2B5EF4-FFF2-40B4-BE49-F238E27FC236}">
                      <a16:creationId xmlns:a16="http://schemas.microsoft.com/office/drawing/2014/main" id="{255F1AE2-1DF7-481D-8A05-147EFB5F3CA3}"/>
                    </a:ext>
                  </a:extLst>
                </p:cNvPr>
                <p:cNvPicPr/>
                <p:nvPr/>
              </p:nvPicPr>
              <p:blipFill>
                <a:blip r:embed="rId633"/>
                <a:stretch>
                  <a:fillRect/>
                </a:stretch>
              </p:blipFill>
              <p:spPr>
                <a:xfrm>
                  <a:off x="10761562" y="-17665"/>
                  <a:ext cx="1350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12180" name="Freihand 212179">
                  <a:extLst>
                    <a:ext uri="{FF2B5EF4-FFF2-40B4-BE49-F238E27FC236}">
                      <a16:creationId xmlns:a16="http://schemas.microsoft.com/office/drawing/2014/main" id="{AB72F9CA-713C-463C-BFFD-438C07C4D7B6}"/>
                    </a:ext>
                  </a:extLst>
                </p14:cNvPr>
                <p14:cNvContentPartPr/>
                <p14:nvPr/>
              </p14:nvContentPartPr>
              <p14:xfrm>
                <a:off x="10046962" y="-13345"/>
                <a:ext cx="138960" cy="329040"/>
              </p14:xfrm>
            </p:contentPart>
          </mc:Choice>
          <mc:Fallback>
            <p:pic>
              <p:nvPicPr>
                <p:cNvPr id="212180" name="Freihand 212179">
                  <a:extLst>
                    <a:ext uri="{FF2B5EF4-FFF2-40B4-BE49-F238E27FC236}">
                      <a16:creationId xmlns:a16="http://schemas.microsoft.com/office/drawing/2014/main" id="{AB72F9CA-713C-463C-BFFD-438C07C4D7B6}"/>
                    </a:ext>
                  </a:extLst>
                </p:cNvPr>
                <p:cNvPicPr/>
                <p:nvPr/>
              </p:nvPicPr>
              <p:blipFill>
                <a:blip r:embed="rId635"/>
                <a:stretch>
                  <a:fillRect/>
                </a:stretch>
              </p:blipFill>
              <p:spPr>
                <a:xfrm>
                  <a:off x="10042642" y="-17665"/>
                  <a:ext cx="1476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12181" name="Freihand 212180">
                  <a:extLst>
                    <a:ext uri="{FF2B5EF4-FFF2-40B4-BE49-F238E27FC236}">
                      <a16:creationId xmlns:a16="http://schemas.microsoft.com/office/drawing/2014/main" id="{5C28F091-B507-4F65-BD31-2FF57DE0966E}"/>
                    </a:ext>
                  </a:extLst>
                </p14:cNvPr>
                <p14:cNvContentPartPr/>
                <p14:nvPr/>
              </p14:nvContentPartPr>
              <p14:xfrm>
                <a:off x="10388602" y="255215"/>
                <a:ext cx="146160" cy="154800"/>
              </p14:xfrm>
            </p:contentPart>
          </mc:Choice>
          <mc:Fallback>
            <p:pic>
              <p:nvPicPr>
                <p:cNvPr id="212181" name="Freihand 212180">
                  <a:extLst>
                    <a:ext uri="{FF2B5EF4-FFF2-40B4-BE49-F238E27FC236}">
                      <a16:creationId xmlns:a16="http://schemas.microsoft.com/office/drawing/2014/main" id="{5C28F091-B507-4F65-BD31-2FF57DE0966E}"/>
                    </a:ext>
                  </a:extLst>
                </p:cNvPr>
                <p:cNvPicPr/>
                <p:nvPr/>
              </p:nvPicPr>
              <p:blipFill>
                <a:blip r:embed="rId637"/>
                <a:stretch>
                  <a:fillRect/>
                </a:stretch>
              </p:blipFill>
              <p:spPr>
                <a:xfrm>
                  <a:off x="10384282" y="250895"/>
                  <a:ext cx="154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12182" name="Freihand 212181">
                  <a:extLst>
                    <a:ext uri="{FF2B5EF4-FFF2-40B4-BE49-F238E27FC236}">
                      <a16:creationId xmlns:a16="http://schemas.microsoft.com/office/drawing/2014/main" id="{6E2C4E9D-F7F2-45BF-8F48-B5276FB4297E}"/>
                    </a:ext>
                  </a:extLst>
                </p14:cNvPr>
                <p14:cNvContentPartPr/>
                <p14:nvPr/>
              </p14:nvContentPartPr>
              <p14:xfrm>
                <a:off x="10633402" y="265295"/>
                <a:ext cx="108720" cy="92160"/>
              </p14:xfrm>
            </p:contentPart>
          </mc:Choice>
          <mc:Fallback>
            <p:pic>
              <p:nvPicPr>
                <p:cNvPr id="212182" name="Freihand 212181">
                  <a:extLst>
                    <a:ext uri="{FF2B5EF4-FFF2-40B4-BE49-F238E27FC236}">
                      <a16:creationId xmlns:a16="http://schemas.microsoft.com/office/drawing/2014/main" id="{6E2C4E9D-F7F2-45BF-8F48-B5276FB4297E}"/>
                    </a:ext>
                  </a:extLst>
                </p:cNvPr>
                <p:cNvPicPr/>
                <p:nvPr/>
              </p:nvPicPr>
              <p:blipFill>
                <a:blip r:embed="rId639"/>
                <a:stretch>
                  <a:fillRect/>
                </a:stretch>
              </p:blipFill>
              <p:spPr>
                <a:xfrm>
                  <a:off x="10629082" y="260975"/>
                  <a:ext cx="117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12165" name="Freihand 212164">
                  <a:extLst>
                    <a:ext uri="{FF2B5EF4-FFF2-40B4-BE49-F238E27FC236}">
                      <a16:creationId xmlns:a16="http://schemas.microsoft.com/office/drawing/2014/main" id="{DC76F334-88C6-47F7-8A19-B82742100E74}"/>
                    </a:ext>
                  </a:extLst>
                </p14:cNvPr>
                <p14:cNvContentPartPr/>
                <p14:nvPr/>
              </p14:nvContentPartPr>
              <p14:xfrm>
                <a:off x="8726122" y="165575"/>
                <a:ext cx="83160" cy="163800"/>
              </p14:xfrm>
            </p:contentPart>
          </mc:Choice>
          <mc:Fallback>
            <p:pic>
              <p:nvPicPr>
                <p:cNvPr id="212165" name="Freihand 212164">
                  <a:extLst>
                    <a:ext uri="{FF2B5EF4-FFF2-40B4-BE49-F238E27FC236}">
                      <a16:creationId xmlns:a16="http://schemas.microsoft.com/office/drawing/2014/main" id="{DC76F334-88C6-47F7-8A19-B82742100E74}"/>
                    </a:ext>
                  </a:extLst>
                </p:cNvPr>
                <p:cNvPicPr/>
                <p:nvPr/>
              </p:nvPicPr>
              <p:blipFill>
                <a:blip r:embed="rId641"/>
                <a:stretch>
                  <a:fillRect/>
                </a:stretch>
              </p:blipFill>
              <p:spPr>
                <a:xfrm>
                  <a:off x="8721802" y="161255"/>
                  <a:ext cx="91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212166" name="Freihand 212165">
                  <a:extLst>
                    <a:ext uri="{FF2B5EF4-FFF2-40B4-BE49-F238E27FC236}">
                      <a16:creationId xmlns:a16="http://schemas.microsoft.com/office/drawing/2014/main" id="{D095CDDE-1915-4532-AF6C-905AE7C6C92A}"/>
                    </a:ext>
                  </a:extLst>
                </p14:cNvPr>
                <p14:cNvContentPartPr/>
                <p14:nvPr/>
              </p14:nvContentPartPr>
              <p14:xfrm>
                <a:off x="8712802" y="89975"/>
                <a:ext cx="40680" cy="14400"/>
              </p14:xfrm>
            </p:contentPart>
          </mc:Choice>
          <mc:Fallback>
            <p:pic>
              <p:nvPicPr>
                <p:cNvPr id="212166" name="Freihand 212165">
                  <a:extLst>
                    <a:ext uri="{FF2B5EF4-FFF2-40B4-BE49-F238E27FC236}">
                      <a16:creationId xmlns:a16="http://schemas.microsoft.com/office/drawing/2014/main" id="{D095CDDE-1915-4532-AF6C-905AE7C6C92A}"/>
                    </a:ext>
                  </a:extLst>
                </p:cNvPr>
                <p:cNvPicPr/>
                <p:nvPr/>
              </p:nvPicPr>
              <p:blipFill>
                <a:blip r:embed="rId643"/>
                <a:stretch>
                  <a:fillRect/>
                </a:stretch>
              </p:blipFill>
              <p:spPr>
                <a:xfrm>
                  <a:off x="8708482" y="85655"/>
                  <a:ext cx="49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12167" name="Freihand 212166">
                  <a:extLst>
                    <a:ext uri="{FF2B5EF4-FFF2-40B4-BE49-F238E27FC236}">
                      <a16:creationId xmlns:a16="http://schemas.microsoft.com/office/drawing/2014/main" id="{1040D680-D054-4C0A-ABA4-69FF6B762580}"/>
                    </a:ext>
                  </a:extLst>
                </p14:cNvPr>
                <p14:cNvContentPartPr/>
                <p14:nvPr/>
              </p14:nvContentPartPr>
              <p14:xfrm>
                <a:off x="8842762" y="245855"/>
                <a:ext cx="69120" cy="115560"/>
              </p14:xfrm>
            </p:contentPart>
          </mc:Choice>
          <mc:Fallback>
            <p:pic>
              <p:nvPicPr>
                <p:cNvPr id="212167" name="Freihand 212166">
                  <a:extLst>
                    <a:ext uri="{FF2B5EF4-FFF2-40B4-BE49-F238E27FC236}">
                      <a16:creationId xmlns:a16="http://schemas.microsoft.com/office/drawing/2014/main" id="{1040D680-D054-4C0A-ABA4-69FF6B762580}"/>
                    </a:ext>
                  </a:extLst>
                </p:cNvPr>
                <p:cNvPicPr/>
                <p:nvPr/>
              </p:nvPicPr>
              <p:blipFill>
                <a:blip r:embed="rId645"/>
                <a:stretch>
                  <a:fillRect/>
                </a:stretch>
              </p:blipFill>
              <p:spPr>
                <a:xfrm>
                  <a:off x="8838442" y="241535"/>
                  <a:ext cx="77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12168" name="Freihand 212167">
                  <a:extLst>
                    <a:ext uri="{FF2B5EF4-FFF2-40B4-BE49-F238E27FC236}">
                      <a16:creationId xmlns:a16="http://schemas.microsoft.com/office/drawing/2014/main" id="{687C552F-5C92-4AC1-AD4C-E7987E25995F}"/>
                    </a:ext>
                  </a:extLst>
                </p14:cNvPr>
                <p14:cNvContentPartPr/>
                <p14:nvPr/>
              </p14:nvContentPartPr>
              <p14:xfrm>
                <a:off x="8900002" y="41015"/>
                <a:ext cx="131400" cy="130320"/>
              </p14:xfrm>
            </p:contentPart>
          </mc:Choice>
          <mc:Fallback>
            <p:pic>
              <p:nvPicPr>
                <p:cNvPr id="212168" name="Freihand 212167">
                  <a:extLst>
                    <a:ext uri="{FF2B5EF4-FFF2-40B4-BE49-F238E27FC236}">
                      <a16:creationId xmlns:a16="http://schemas.microsoft.com/office/drawing/2014/main" id="{687C552F-5C92-4AC1-AD4C-E7987E25995F}"/>
                    </a:ext>
                  </a:extLst>
                </p:cNvPr>
                <p:cNvPicPr/>
                <p:nvPr/>
              </p:nvPicPr>
              <p:blipFill>
                <a:blip r:embed="rId647"/>
                <a:stretch>
                  <a:fillRect/>
                </a:stretch>
              </p:blipFill>
              <p:spPr>
                <a:xfrm>
                  <a:off x="8895682" y="36695"/>
                  <a:ext cx="1400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12169" name="Freihand 212168">
                  <a:extLst>
                    <a:ext uri="{FF2B5EF4-FFF2-40B4-BE49-F238E27FC236}">
                      <a16:creationId xmlns:a16="http://schemas.microsoft.com/office/drawing/2014/main" id="{97FC26D9-F822-4F31-98F8-F714B841B83F}"/>
                    </a:ext>
                  </a:extLst>
                </p14:cNvPr>
                <p14:cNvContentPartPr/>
                <p14:nvPr/>
              </p14:nvContentPartPr>
              <p14:xfrm>
                <a:off x="9143362" y="139295"/>
                <a:ext cx="112320" cy="64440"/>
              </p14:xfrm>
            </p:contentPart>
          </mc:Choice>
          <mc:Fallback>
            <p:pic>
              <p:nvPicPr>
                <p:cNvPr id="212169" name="Freihand 212168">
                  <a:extLst>
                    <a:ext uri="{FF2B5EF4-FFF2-40B4-BE49-F238E27FC236}">
                      <a16:creationId xmlns:a16="http://schemas.microsoft.com/office/drawing/2014/main" id="{97FC26D9-F822-4F31-98F8-F714B841B83F}"/>
                    </a:ext>
                  </a:extLst>
                </p:cNvPr>
                <p:cNvPicPr/>
                <p:nvPr/>
              </p:nvPicPr>
              <p:blipFill>
                <a:blip r:embed="rId649"/>
                <a:stretch>
                  <a:fillRect/>
                </a:stretch>
              </p:blipFill>
              <p:spPr>
                <a:xfrm>
                  <a:off x="9139042" y="134975"/>
                  <a:ext cx="120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12170" name="Freihand 212169">
                  <a:extLst>
                    <a:ext uri="{FF2B5EF4-FFF2-40B4-BE49-F238E27FC236}">
                      <a16:creationId xmlns:a16="http://schemas.microsoft.com/office/drawing/2014/main" id="{A5639D0F-FBB6-4B5E-844D-8102E6BE2C90}"/>
                    </a:ext>
                  </a:extLst>
                </p14:cNvPr>
                <p14:cNvContentPartPr/>
                <p14:nvPr/>
              </p14:nvContentPartPr>
              <p14:xfrm>
                <a:off x="9426322" y="15815"/>
                <a:ext cx="101160" cy="177480"/>
              </p14:xfrm>
            </p:contentPart>
          </mc:Choice>
          <mc:Fallback>
            <p:pic>
              <p:nvPicPr>
                <p:cNvPr id="212170" name="Freihand 212169">
                  <a:extLst>
                    <a:ext uri="{FF2B5EF4-FFF2-40B4-BE49-F238E27FC236}">
                      <a16:creationId xmlns:a16="http://schemas.microsoft.com/office/drawing/2014/main" id="{A5639D0F-FBB6-4B5E-844D-8102E6BE2C90}"/>
                    </a:ext>
                  </a:extLst>
                </p:cNvPr>
                <p:cNvPicPr/>
                <p:nvPr/>
              </p:nvPicPr>
              <p:blipFill>
                <a:blip r:embed="rId651"/>
                <a:stretch>
                  <a:fillRect/>
                </a:stretch>
              </p:blipFill>
              <p:spPr>
                <a:xfrm>
                  <a:off x="9422002" y="11495"/>
                  <a:ext cx="109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212171" name="Freihand 212170">
                  <a:extLst>
                    <a:ext uri="{FF2B5EF4-FFF2-40B4-BE49-F238E27FC236}">
                      <a16:creationId xmlns:a16="http://schemas.microsoft.com/office/drawing/2014/main" id="{6BA6AB50-89F4-455D-A881-C2F1D5CFB8A2}"/>
                    </a:ext>
                  </a:extLst>
                </p14:cNvPr>
                <p14:cNvContentPartPr/>
                <p14:nvPr/>
              </p14:nvContentPartPr>
              <p14:xfrm>
                <a:off x="9557362" y="122375"/>
                <a:ext cx="98640" cy="158400"/>
              </p14:xfrm>
            </p:contentPart>
          </mc:Choice>
          <mc:Fallback>
            <p:pic>
              <p:nvPicPr>
                <p:cNvPr id="212171" name="Freihand 212170">
                  <a:extLst>
                    <a:ext uri="{FF2B5EF4-FFF2-40B4-BE49-F238E27FC236}">
                      <a16:creationId xmlns:a16="http://schemas.microsoft.com/office/drawing/2014/main" id="{6BA6AB50-89F4-455D-A881-C2F1D5CFB8A2}"/>
                    </a:ext>
                  </a:extLst>
                </p:cNvPr>
                <p:cNvPicPr/>
                <p:nvPr/>
              </p:nvPicPr>
              <p:blipFill>
                <a:blip r:embed="rId653"/>
                <a:stretch>
                  <a:fillRect/>
                </a:stretch>
              </p:blipFill>
              <p:spPr>
                <a:xfrm>
                  <a:off x="9553042" y="118055"/>
                  <a:ext cx="107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212185" name="Freihand 212184">
                  <a:extLst>
                    <a:ext uri="{FF2B5EF4-FFF2-40B4-BE49-F238E27FC236}">
                      <a16:creationId xmlns:a16="http://schemas.microsoft.com/office/drawing/2014/main" id="{8B03ADCB-080A-4B5D-BD87-D2D6B4CC0862}"/>
                    </a:ext>
                  </a:extLst>
                </p14:cNvPr>
                <p14:cNvContentPartPr/>
                <p14:nvPr/>
              </p14:nvContentPartPr>
              <p14:xfrm>
                <a:off x="9044002" y="26255"/>
                <a:ext cx="7920" cy="289800"/>
              </p14:xfrm>
            </p:contentPart>
          </mc:Choice>
          <mc:Fallback>
            <p:pic>
              <p:nvPicPr>
                <p:cNvPr id="212185" name="Freihand 212184">
                  <a:extLst>
                    <a:ext uri="{FF2B5EF4-FFF2-40B4-BE49-F238E27FC236}">
                      <a16:creationId xmlns:a16="http://schemas.microsoft.com/office/drawing/2014/main" id="{8B03ADCB-080A-4B5D-BD87-D2D6B4CC0862}"/>
                    </a:ext>
                  </a:extLst>
                </p:cNvPr>
                <p:cNvPicPr/>
                <p:nvPr/>
              </p:nvPicPr>
              <p:blipFill>
                <a:blip r:embed="rId655"/>
                <a:stretch>
                  <a:fillRect/>
                </a:stretch>
              </p:blipFill>
              <p:spPr>
                <a:xfrm>
                  <a:off x="9039682" y="21935"/>
                  <a:ext cx="165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212186" name="Freihand 212185">
                  <a:extLst>
                    <a:ext uri="{FF2B5EF4-FFF2-40B4-BE49-F238E27FC236}">
                      <a16:creationId xmlns:a16="http://schemas.microsoft.com/office/drawing/2014/main" id="{DBB41D55-C95A-45E4-958B-C38C5764473D}"/>
                    </a:ext>
                  </a:extLst>
                </p14:cNvPr>
                <p14:cNvContentPartPr/>
                <p14:nvPr/>
              </p14:nvContentPartPr>
              <p14:xfrm>
                <a:off x="8998282" y="170255"/>
                <a:ext cx="199440" cy="249480"/>
              </p14:xfrm>
            </p:contentPart>
          </mc:Choice>
          <mc:Fallback>
            <p:pic>
              <p:nvPicPr>
                <p:cNvPr id="212186" name="Freihand 212185">
                  <a:extLst>
                    <a:ext uri="{FF2B5EF4-FFF2-40B4-BE49-F238E27FC236}">
                      <a16:creationId xmlns:a16="http://schemas.microsoft.com/office/drawing/2014/main" id="{DBB41D55-C95A-45E4-958B-C38C5764473D}"/>
                    </a:ext>
                  </a:extLst>
                </p:cNvPr>
                <p:cNvPicPr/>
                <p:nvPr/>
              </p:nvPicPr>
              <p:blipFill>
                <a:blip r:embed="rId657"/>
                <a:stretch>
                  <a:fillRect/>
                </a:stretch>
              </p:blipFill>
              <p:spPr>
                <a:xfrm>
                  <a:off x="8993962" y="165935"/>
                  <a:ext cx="2080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212188" name="Freihand 212187">
                  <a:extLst>
                    <a:ext uri="{FF2B5EF4-FFF2-40B4-BE49-F238E27FC236}">
                      <a16:creationId xmlns:a16="http://schemas.microsoft.com/office/drawing/2014/main" id="{7B5CE7A3-5005-4D54-A08E-FD2F9000BC04}"/>
                    </a:ext>
                  </a:extLst>
                </p14:cNvPr>
                <p14:cNvContentPartPr/>
                <p14:nvPr/>
              </p14:nvContentPartPr>
              <p14:xfrm>
                <a:off x="8712802" y="600095"/>
                <a:ext cx="138600" cy="190440"/>
              </p14:xfrm>
            </p:contentPart>
          </mc:Choice>
          <mc:Fallback>
            <p:pic>
              <p:nvPicPr>
                <p:cNvPr id="212188" name="Freihand 212187">
                  <a:extLst>
                    <a:ext uri="{FF2B5EF4-FFF2-40B4-BE49-F238E27FC236}">
                      <a16:creationId xmlns:a16="http://schemas.microsoft.com/office/drawing/2014/main" id="{7B5CE7A3-5005-4D54-A08E-FD2F9000BC04}"/>
                    </a:ext>
                  </a:extLst>
                </p:cNvPr>
                <p:cNvPicPr/>
                <p:nvPr/>
              </p:nvPicPr>
              <p:blipFill>
                <a:blip r:embed="rId659"/>
                <a:stretch>
                  <a:fillRect/>
                </a:stretch>
              </p:blipFill>
              <p:spPr>
                <a:xfrm>
                  <a:off x="8708482" y="595775"/>
                  <a:ext cx="1472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212189" name="Freihand 212188">
                  <a:extLst>
                    <a:ext uri="{FF2B5EF4-FFF2-40B4-BE49-F238E27FC236}">
                      <a16:creationId xmlns:a16="http://schemas.microsoft.com/office/drawing/2014/main" id="{BC0EE591-D705-4DBF-B424-DBD62B1A8F49}"/>
                    </a:ext>
                  </a:extLst>
                </p14:cNvPr>
                <p14:cNvContentPartPr/>
                <p14:nvPr/>
              </p14:nvContentPartPr>
              <p14:xfrm>
                <a:off x="8875522" y="556175"/>
                <a:ext cx="221760" cy="198000"/>
              </p14:xfrm>
            </p:contentPart>
          </mc:Choice>
          <mc:Fallback>
            <p:pic>
              <p:nvPicPr>
                <p:cNvPr id="212189" name="Freihand 212188">
                  <a:extLst>
                    <a:ext uri="{FF2B5EF4-FFF2-40B4-BE49-F238E27FC236}">
                      <a16:creationId xmlns:a16="http://schemas.microsoft.com/office/drawing/2014/main" id="{BC0EE591-D705-4DBF-B424-DBD62B1A8F49}"/>
                    </a:ext>
                  </a:extLst>
                </p:cNvPr>
                <p:cNvPicPr/>
                <p:nvPr/>
              </p:nvPicPr>
              <p:blipFill>
                <a:blip r:embed="rId661"/>
                <a:stretch>
                  <a:fillRect/>
                </a:stretch>
              </p:blipFill>
              <p:spPr>
                <a:xfrm>
                  <a:off x="8871202" y="551855"/>
                  <a:ext cx="230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212190" name="Freihand 212189">
                  <a:extLst>
                    <a:ext uri="{FF2B5EF4-FFF2-40B4-BE49-F238E27FC236}">
                      <a16:creationId xmlns:a16="http://schemas.microsoft.com/office/drawing/2014/main" id="{D2E765F3-697B-4A4F-B7BB-D80A48FF19FF}"/>
                    </a:ext>
                  </a:extLst>
                </p14:cNvPr>
                <p14:cNvContentPartPr/>
                <p14:nvPr/>
              </p14:nvContentPartPr>
              <p14:xfrm>
                <a:off x="9146962" y="518735"/>
                <a:ext cx="126720" cy="60840"/>
              </p14:xfrm>
            </p:contentPart>
          </mc:Choice>
          <mc:Fallback>
            <p:pic>
              <p:nvPicPr>
                <p:cNvPr id="212190" name="Freihand 212189">
                  <a:extLst>
                    <a:ext uri="{FF2B5EF4-FFF2-40B4-BE49-F238E27FC236}">
                      <a16:creationId xmlns:a16="http://schemas.microsoft.com/office/drawing/2014/main" id="{D2E765F3-697B-4A4F-B7BB-D80A48FF19FF}"/>
                    </a:ext>
                  </a:extLst>
                </p:cNvPr>
                <p:cNvPicPr/>
                <p:nvPr/>
              </p:nvPicPr>
              <p:blipFill>
                <a:blip r:embed="rId663"/>
                <a:stretch>
                  <a:fillRect/>
                </a:stretch>
              </p:blipFill>
              <p:spPr>
                <a:xfrm>
                  <a:off x="9142642" y="514415"/>
                  <a:ext cx="135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212191" name="Freihand 212190">
                  <a:extLst>
                    <a:ext uri="{FF2B5EF4-FFF2-40B4-BE49-F238E27FC236}">
                      <a16:creationId xmlns:a16="http://schemas.microsoft.com/office/drawing/2014/main" id="{4D48327A-CCD5-460B-BA14-E49829E29EBC}"/>
                    </a:ext>
                  </a:extLst>
                </p14:cNvPr>
                <p14:cNvContentPartPr/>
                <p14:nvPr/>
              </p14:nvContentPartPr>
              <p14:xfrm>
                <a:off x="9299242" y="409295"/>
                <a:ext cx="195480" cy="159840"/>
              </p14:xfrm>
            </p:contentPart>
          </mc:Choice>
          <mc:Fallback>
            <p:pic>
              <p:nvPicPr>
                <p:cNvPr id="212191" name="Freihand 212190">
                  <a:extLst>
                    <a:ext uri="{FF2B5EF4-FFF2-40B4-BE49-F238E27FC236}">
                      <a16:creationId xmlns:a16="http://schemas.microsoft.com/office/drawing/2014/main" id="{4D48327A-CCD5-460B-BA14-E49829E29EBC}"/>
                    </a:ext>
                  </a:extLst>
                </p:cNvPr>
                <p:cNvPicPr/>
                <p:nvPr/>
              </p:nvPicPr>
              <p:blipFill>
                <a:blip r:embed="rId665"/>
                <a:stretch>
                  <a:fillRect/>
                </a:stretch>
              </p:blipFill>
              <p:spPr>
                <a:xfrm>
                  <a:off x="9294922" y="404975"/>
                  <a:ext cx="204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212192" name="Freihand 212191">
                  <a:extLst>
                    <a:ext uri="{FF2B5EF4-FFF2-40B4-BE49-F238E27FC236}">
                      <a16:creationId xmlns:a16="http://schemas.microsoft.com/office/drawing/2014/main" id="{6995D223-EA1E-4D97-8F08-AD6D771BA0E3}"/>
                    </a:ext>
                  </a:extLst>
                </p14:cNvPr>
                <p14:cNvContentPartPr/>
                <p14:nvPr/>
              </p14:nvContentPartPr>
              <p14:xfrm>
                <a:off x="9211762" y="359975"/>
                <a:ext cx="94320" cy="17640"/>
              </p14:xfrm>
            </p:contentPart>
          </mc:Choice>
          <mc:Fallback>
            <p:pic>
              <p:nvPicPr>
                <p:cNvPr id="212192" name="Freihand 212191">
                  <a:extLst>
                    <a:ext uri="{FF2B5EF4-FFF2-40B4-BE49-F238E27FC236}">
                      <a16:creationId xmlns:a16="http://schemas.microsoft.com/office/drawing/2014/main" id="{6995D223-EA1E-4D97-8F08-AD6D771BA0E3}"/>
                    </a:ext>
                  </a:extLst>
                </p:cNvPr>
                <p:cNvPicPr/>
                <p:nvPr/>
              </p:nvPicPr>
              <p:blipFill>
                <a:blip r:embed="rId667"/>
                <a:stretch>
                  <a:fillRect/>
                </a:stretch>
              </p:blipFill>
              <p:spPr>
                <a:xfrm>
                  <a:off x="9207442" y="355655"/>
                  <a:ext cx="1029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212193" name="Freihand 212192">
                  <a:extLst>
                    <a:ext uri="{FF2B5EF4-FFF2-40B4-BE49-F238E27FC236}">
                      <a16:creationId xmlns:a16="http://schemas.microsoft.com/office/drawing/2014/main" id="{665B6A2E-3DAF-4AD2-BF50-42744080C60D}"/>
                    </a:ext>
                  </a:extLst>
                </p14:cNvPr>
                <p14:cNvContentPartPr/>
                <p14:nvPr/>
              </p14:nvContentPartPr>
              <p14:xfrm>
                <a:off x="9577522" y="300575"/>
                <a:ext cx="69480" cy="221040"/>
              </p14:xfrm>
            </p:contentPart>
          </mc:Choice>
          <mc:Fallback>
            <p:pic>
              <p:nvPicPr>
                <p:cNvPr id="212193" name="Freihand 212192">
                  <a:extLst>
                    <a:ext uri="{FF2B5EF4-FFF2-40B4-BE49-F238E27FC236}">
                      <a16:creationId xmlns:a16="http://schemas.microsoft.com/office/drawing/2014/main" id="{665B6A2E-3DAF-4AD2-BF50-42744080C60D}"/>
                    </a:ext>
                  </a:extLst>
                </p:cNvPr>
                <p:cNvPicPr/>
                <p:nvPr/>
              </p:nvPicPr>
              <p:blipFill>
                <a:blip r:embed="rId669"/>
                <a:stretch>
                  <a:fillRect/>
                </a:stretch>
              </p:blipFill>
              <p:spPr>
                <a:xfrm>
                  <a:off x="9573202" y="296255"/>
                  <a:ext cx="781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12194" name="Freihand 212193">
                  <a:extLst>
                    <a:ext uri="{FF2B5EF4-FFF2-40B4-BE49-F238E27FC236}">
                      <a16:creationId xmlns:a16="http://schemas.microsoft.com/office/drawing/2014/main" id="{89B5409F-6572-4F83-9856-6B034ED8021F}"/>
                    </a:ext>
                  </a:extLst>
                </p14:cNvPr>
                <p14:cNvContentPartPr/>
                <p14:nvPr/>
              </p14:nvContentPartPr>
              <p14:xfrm>
                <a:off x="9633322" y="454655"/>
                <a:ext cx="81000" cy="114840"/>
              </p14:xfrm>
            </p:contentPart>
          </mc:Choice>
          <mc:Fallback>
            <p:pic>
              <p:nvPicPr>
                <p:cNvPr id="212194" name="Freihand 212193">
                  <a:extLst>
                    <a:ext uri="{FF2B5EF4-FFF2-40B4-BE49-F238E27FC236}">
                      <a16:creationId xmlns:a16="http://schemas.microsoft.com/office/drawing/2014/main" id="{89B5409F-6572-4F83-9856-6B034ED8021F}"/>
                    </a:ext>
                  </a:extLst>
                </p:cNvPr>
                <p:cNvPicPr/>
                <p:nvPr/>
              </p:nvPicPr>
              <p:blipFill>
                <a:blip r:embed="rId671"/>
                <a:stretch>
                  <a:fillRect/>
                </a:stretch>
              </p:blipFill>
              <p:spPr>
                <a:xfrm>
                  <a:off x="9629002" y="450335"/>
                  <a:ext cx="89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212275" name="Freihand 212274">
                  <a:extLst>
                    <a:ext uri="{FF2B5EF4-FFF2-40B4-BE49-F238E27FC236}">
                      <a16:creationId xmlns:a16="http://schemas.microsoft.com/office/drawing/2014/main" id="{90418E9C-18EF-4FC0-A392-4949CCE9D882}"/>
                    </a:ext>
                  </a:extLst>
                </p14:cNvPr>
                <p14:cNvContentPartPr/>
                <p14:nvPr/>
              </p14:nvContentPartPr>
              <p14:xfrm>
                <a:off x="6547762" y="88535"/>
                <a:ext cx="99720" cy="179640"/>
              </p14:xfrm>
            </p:contentPart>
          </mc:Choice>
          <mc:Fallback>
            <p:pic>
              <p:nvPicPr>
                <p:cNvPr id="212275" name="Freihand 212274">
                  <a:extLst>
                    <a:ext uri="{FF2B5EF4-FFF2-40B4-BE49-F238E27FC236}">
                      <a16:creationId xmlns:a16="http://schemas.microsoft.com/office/drawing/2014/main" id="{90418E9C-18EF-4FC0-A392-4949CCE9D882}"/>
                    </a:ext>
                  </a:extLst>
                </p:cNvPr>
                <p:cNvPicPr/>
                <p:nvPr/>
              </p:nvPicPr>
              <p:blipFill>
                <a:blip r:embed="rId673"/>
                <a:stretch>
                  <a:fillRect/>
                </a:stretch>
              </p:blipFill>
              <p:spPr>
                <a:xfrm>
                  <a:off x="6543442" y="84215"/>
                  <a:ext cx="108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12276" name="Freihand 212275">
                  <a:extLst>
                    <a:ext uri="{FF2B5EF4-FFF2-40B4-BE49-F238E27FC236}">
                      <a16:creationId xmlns:a16="http://schemas.microsoft.com/office/drawing/2014/main" id="{78B99101-106D-43B3-A5F8-4D4D50C19FA0}"/>
                    </a:ext>
                  </a:extLst>
                </p14:cNvPr>
                <p14:cNvContentPartPr/>
                <p14:nvPr/>
              </p14:nvContentPartPr>
              <p14:xfrm>
                <a:off x="6612922" y="9695"/>
                <a:ext cx="116280" cy="332280"/>
              </p14:xfrm>
            </p:contentPart>
          </mc:Choice>
          <mc:Fallback>
            <p:pic>
              <p:nvPicPr>
                <p:cNvPr id="212276" name="Freihand 212275">
                  <a:extLst>
                    <a:ext uri="{FF2B5EF4-FFF2-40B4-BE49-F238E27FC236}">
                      <a16:creationId xmlns:a16="http://schemas.microsoft.com/office/drawing/2014/main" id="{78B99101-106D-43B3-A5F8-4D4D50C19FA0}"/>
                    </a:ext>
                  </a:extLst>
                </p:cNvPr>
                <p:cNvPicPr/>
                <p:nvPr/>
              </p:nvPicPr>
              <p:blipFill>
                <a:blip r:embed="rId675"/>
                <a:stretch>
                  <a:fillRect/>
                </a:stretch>
              </p:blipFill>
              <p:spPr>
                <a:xfrm>
                  <a:off x="6608602" y="5375"/>
                  <a:ext cx="12492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12279" name="Freihand 212278">
                  <a:extLst>
                    <a:ext uri="{FF2B5EF4-FFF2-40B4-BE49-F238E27FC236}">
                      <a16:creationId xmlns:a16="http://schemas.microsoft.com/office/drawing/2014/main" id="{4B882551-BA2A-410D-9634-98ECA797602B}"/>
                    </a:ext>
                  </a:extLst>
                </p14:cNvPr>
                <p14:cNvContentPartPr/>
                <p14:nvPr/>
              </p14:nvContentPartPr>
              <p14:xfrm>
                <a:off x="6805522" y="47855"/>
                <a:ext cx="106920" cy="145080"/>
              </p14:xfrm>
            </p:contentPart>
          </mc:Choice>
          <mc:Fallback>
            <p:pic>
              <p:nvPicPr>
                <p:cNvPr id="212279" name="Freihand 212278">
                  <a:extLst>
                    <a:ext uri="{FF2B5EF4-FFF2-40B4-BE49-F238E27FC236}">
                      <a16:creationId xmlns:a16="http://schemas.microsoft.com/office/drawing/2014/main" id="{4B882551-BA2A-410D-9634-98ECA797602B}"/>
                    </a:ext>
                  </a:extLst>
                </p:cNvPr>
                <p:cNvPicPr/>
                <p:nvPr/>
              </p:nvPicPr>
              <p:blipFill>
                <a:blip r:embed="rId677"/>
                <a:stretch>
                  <a:fillRect/>
                </a:stretch>
              </p:blipFill>
              <p:spPr>
                <a:xfrm>
                  <a:off x="6801202" y="43535"/>
                  <a:ext cx="1155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12280" name="Freihand 212279">
                  <a:extLst>
                    <a:ext uri="{FF2B5EF4-FFF2-40B4-BE49-F238E27FC236}">
                      <a16:creationId xmlns:a16="http://schemas.microsoft.com/office/drawing/2014/main" id="{FCEAF0B9-A5F2-4B0E-A788-0BC9216BEA7B}"/>
                    </a:ext>
                  </a:extLst>
                </p14:cNvPr>
                <p14:cNvContentPartPr/>
                <p14:nvPr/>
              </p14:nvContentPartPr>
              <p14:xfrm>
                <a:off x="6792922" y="88535"/>
                <a:ext cx="141120" cy="22680"/>
              </p14:xfrm>
            </p:contentPart>
          </mc:Choice>
          <mc:Fallback>
            <p:pic>
              <p:nvPicPr>
                <p:cNvPr id="212280" name="Freihand 212279">
                  <a:extLst>
                    <a:ext uri="{FF2B5EF4-FFF2-40B4-BE49-F238E27FC236}">
                      <a16:creationId xmlns:a16="http://schemas.microsoft.com/office/drawing/2014/main" id="{FCEAF0B9-A5F2-4B0E-A788-0BC9216BEA7B}"/>
                    </a:ext>
                  </a:extLst>
                </p:cNvPr>
                <p:cNvPicPr/>
                <p:nvPr/>
              </p:nvPicPr>
              <p:blipFill>
                <a:blip r:embed="rId679"/>
                <a:stretch>
                  <a:fillRect/>
                </a:stretch>
              </p:blipFill>
              <p:spPr>
                <a:xfrm>
                  <a:off x="6788602" y="84215"/>
                  <a:ext cx="149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212281" name="Freihand 212280">
                  <a:extLst>
                    <a:ext uri="{FF2B5EF4-FFF2-40B4-BE49-F238E27FC236}">
                      <a16:creationId xmlns:a16="http://schemas.microsoft.com/office/drawing/2014/main" id="{3BE9C667-7ED0-4788-A9E6-E6D675525BA4}"/>
                    </a:ext>
                  </a:extLst>
                </p14:cNvPr>
                <p14:cNvContentPartPr/>
                <p14:nvPr/>
              </p14:nvContentPartPr>
              <p14:xfrm>
                <a:off x="6752242" y="-17665"/>
                <a:ext cx="231120" cy="240120"/>
              </p14:xfrm>
            </p:contentPart>
          </mc:Choice>
          <mc:Fallback>
            <p:pic>
              <p:nvPicPr>
                <p:cNvPr id="212281" name="Freihand 212280">
                  <a:extLst>
                    <a:ext uri="{FF2B5EF4-FFF2-40B4-BE49-F238E27FC236}">
                      <a16:creationId xmlns:a16="http://schemas.microsoft.com/office/drawing/2014/main" id="{3BE9C667-7ED0-4788-A9E6-E6D675525BA4}"/>
                    </a:ext>
                  </a:extLst>
                </p:cNvPr>
                <p:cNvPicPr/>
                <p:nvPr/>
              </p:nvPicPr>
              <p:blipFill>
                <a:blip r:embed="rId681"/>
                <a:stretch>
                  <a:fillRect/>
                </a:stretch>
              </p:blipFill>
              <p:spPr>
                <a:xfrm>
                  <a:off x="6747922" y="-21985"/>
                  <a:ext cx="2397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212283" name="Freihand 212282">
                  <a:extLst>
                    <a:ext uri="{FF2B5EF4-FFF2-40B4-BE49-F238E27FC236}">
                      <a16:creationId xmlns:a16="http://schemas.microsoft.com/office/drawing/2014/main" id="{941BA5C6-A68D-4777-974D-C35D54AFB14F}"/>
                    </a:ext>
                  </a:extLst>
                </p14:cNvPr>
                <p14:cNvContentPartPr/>
                <p14:nvPr/>
              </p14:nvContentPartPr>
              <p14:xfrm>
                <a:off x="7077682" y="65495"/>
                <a:ext cx="8640" cy="126360"/>
              </p14:xfrm>
            </p:contentPart>
          </mc:Choice>
          <mc:Fallback>
            <p:pic>
              <p:nvPicPr>
                <p:cNvPr id="212283" name="Freihand 212282">
                  <a:extLst>
                    <a:ext uri="{FF2B5EF4-FFF2-40B4-BE49-F238E27FC236}">
                      <a16:creationId xmlns:a16="http://schemas.microsoft.com/office/drawing/2014/main" id="{941BA5C6-A68D-4777-974D-C35D54AFB14F}"/>
                    </a:ext>
                  </a:extLst>
                </p:cNvPr>
                <p:cNvPicPr/>
                <p:nvPr/>
              </p:nvPicPr>
              <p:blipFill>
                <a:blip r:embed="rId683"/>
                <a:stretch>
                  <a:fillRect/>
                </a:stretch>
              </p:blipFill>
              <p:spPr>
                <a:xfrm>
                  <a:off x="7073362" y="61175"/>
                  <a:ext cx="17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212284" name="Freihand 212283">
                  <a:extLst>
                    <a:ext uri="{FF2B5EF4-FFF2-40B4-BE49-F238E27FC236}">
                      <a16:creationId xmlns:a16="http://schemas.microsoft.com/office/drawing/2014/main" id="{4B5427DF-7708-4343-99A5-91BB0E851F6A}"/>
                    </a:ext>
                  </a:extLst>
                </p14:cNvPr>
                <p14:cNvContentPartPr/>
                <p14:nvPr/>
              </p14:nvContentPartPr>
              <p14:xfrm>
                <a:off x="7071202" y="47135"/>
                <a:ext cx="112320" cy="78480"/>
              </p14:xfrm>
            </p:contentPart>
          </mc:Choice>
          <mc:Fallback>
            <p:pic>
              <p:nvPicPr>
                <p:cNvPr id="212284" name="Freihand 212283">
                  <a:extLst>
                    <a:ext uri="{FF2B5EF4-FFF2-40B4-BE49-F238E27FC236}">
                      <a16:creationId xmlns:a16="http://schemas.microsoft.com/office/drawing/2014/main" id="{4B5427DF-7708-4343-99A5-91BB0E851F6A}"/>
                    </a:ext>
                  </a:extLst>
                </p:cNvPr>
                <p:cNvPicPr/>
                <p:nvPr/>
              </p:nvPicPr>
              <p:blipFill>
                <a:blip r:embed="rId685"/>
                <a:stretch>
                  <a:fillRect/>
                </a:stretch>
              </p:blipFill>
              <p:spPr>
                <a:xfrm>
                  <a:off x="7066882" y="42815"/>
                  <a:ext cx="120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212285" name="Freihand 212284">
                  <a:extLst>
                    <a:ext uri="{FF2B5EF4-FFF2-40B4-BE49-F238E27FC236}">
                      <a16:creationId xmlns:a16="http://schemas.microsoft.com/office/drawing/2014/main" id="{8C1EF636-3138-4B8E-9AA4-FD51832596E1}"/>
                    </a:ext>
                  </a:extLst>
                </p14:cNvPr>
                <p14:cNvContentPartPr/>
                <p14:nvPr/>
              </p14:nvContentPartPr>
              <p14:xfrm>
                <a:off x="7079482" y="182135"/>
                <a:ext cx="85680" cy="17280"/>
              </p14:xfrm>
            </p:contentPart>
          </mc:Choice>
          <mc:Fallback>
            <p:pic>
              <p:nvPicPr>
                <p:cNvPr id="212285" name="Freihand 212284">
                  <a:extLst>
                    <a:ext uri="{FF2B5EF4-FFF2-40B4-BE49-F238E27FC236}">
                      <a16:creationId xmlns:a16="http://schemas.microsoft.com/office/drawing/2014/main" id="{8C1EF636-3138-4B8E-9AA4-FD51832596E1}"/>
                    </a:ext>
                  </a:extLst>
                </p:cNvPr>
                <p:cNvPicPr/>
                <p:nvPr/>
              </p:nvPicPr>
              <p:blipFill>
                <a:blip r:embed="rId687"/>
                <a:stretch>
                  <a:fillRect/>
                </a:stretch>
              </p:blipFill>
              <p:spPr>
                <a:xfrm>
                  <a:off x="7075162" y="177815"/>
                  <a:ext cx="94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12286" name="Freihand 212285">
                  <a:extLst>
                    <a:ext uri="{FF2B5EF4-FFF2-40B4-BE49-F238E27FC236}">
                      <a16:creationId xmlns:a16="http://schemas.microsoft.com/office/drawing/2014/main" id="{44AFA737-3D83-483A-ADC3-FB14F4A8F273}"/>
                    </a:ext>
                  </a:extLst>
                </p14:cNvPr>
                <p14:cNvContentPartPr/>
                <p14:nvPr/>
              </p14:nvContentPartPr>
              <p14:xfrm>
                <a:off x="7186402" y="29135"/>
                <a:ext cx="143640" cy="154440"/>
              </p14:xfrm>
            </p:contentPart>
          </mc:Choice>
          <mc:Fallback>
            <p:pic>
              <p:nvPicPr>
                <p:cNvPr id="212286" name="Freihand 212285">
                  <a:extLst>
                    <a:ext uri="{FF2B5EF4-FFF2-40B4-BE49-F238E27FC236}">
                      <a16:creationId xmlns:a16="http://schemas.microsoft.com/office/drawing/2014/main" id="{44AFA737-3D83-483A-ADC3-FB14F4A8F273}"/>
                    </a:ext>
                  </a:extLst>
                </p:cNvPr>
                <p:cNvPicPr/>
                <p:nvPr/>
              </p:nvPicPr>
              <p:blipFill>
                <a:blip r:embed="rId689"/>
                <a:stretch>
                  <a:fillRect/>
                </a:stretch>
              </p:blipFill>
              <p:spPr>
                <a:xfrm>
                  <a:off x="7182082" y="24815"/>
                  <a:ext cx="152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12287" name="Freihand 212286">
                  <a:extLst>
                    <a:ext uri="{FF2B5EF4-FFF2-40B4-BE49-F238E27FC236}">
                      <a16:creationId xmlns:a16="http://schemas.microsoft.com/office/drawing/2014/main" id="{47AC868F-0C51-4982-8E50-9E814437747D}"/>
                    </a:ext>
                  </a:extLst>
                </p14:cNvPr>
                <p14:cNvContentPartPr/>
                <p14:nvPr/>
              </p14:nvContentPartPr>
              <p14:xfrm>
                <a:off x="7436242" y="13295"/>
                <a:ext cx="12600" cy="162360"/>
              </p14:xfrm>
            </p:contentPart>
          </mc:Choice>
          <mc:Fallback>
            <p:pic>
              <p:nvPicPr>
                <p:cNvPr id="212287" name="Freihand 212286">
                  <a:extLst>
                    <a:ext uri="{FF2B5EF4-FFF2-40B4-BE49-F238E27FC236}">
                      <a16:creationId xmlns:a16="http://schemas.microsoft.com/office/drawing/2014/main" id="{47AC868F-0C51-4982-8E50-9E814437747D}"/>
                    </a:ext>
                  </a:extLst>
                </p:cNvPr>
                <p:cNvPicPr/>
                <p:nvPr/>
              </p:nvPicPr>
              <p:blipFill>
                <a:blip r:embed="rId691"/>
                <a:stretch>
                  <a:fillRect/>
                </a:stretch>
              </p:blipFill>
              <p:spPr>
                <a:xfrm>
                  <a:off x="7431922" y="8975"/>
                  <a:ext cx="21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12288" name="Freihand 212287">
                  <a:extLst>
                    <a:ext uri="{FF2B5EF4-FFF2-40B4-BE49-F238E27FC236}">
                      <a16:creationId xmlns:a16="http://schemas.microsoft.com/office/drawing/2014/main" id="{BFD8B324-A125-4CE6-A171-DE0912C89ED3}"/>
                    </a:ext>
                  </a:extLst>
                </p14:cNvPr>
                <p14:cNvContentPartPr/>
                <p14:nvPr/>
              </p14:nvContentPartPr>
              <p14:xfrm>
                <a:off x="7468642" y="8615"/>
                <a:ext cx="204840" cy="163800"/>
              </p14:xfrm>
            </p:contentPart>
          </mc:Choice>
          <mc:Fallback>
            <p:pic>
              <p:nvPicPr>
                <p:cNvPr id="212288" name="Freihand 212287">
                  <a:extLst>
                    <a:ext uri="{FF2B5EF4-FFF2-40B4-BE49-F238E27FC236}">
                      <a16:creationId xmlns:a16="http://schemas.microsoft.com/office/drawing/2014/main" id="{BFD8B324-A125-4CE6-A171-DE0912C89ED3}"/>
                    </a:ext>
                  </a:extLst>
                </p:cNvPr>
                <p:cNvPicPr/>
                <p:nvPr/>
              </p:nvPicPr>
              <p:blipFill>
                <a:blip r:embed="rId693"/>
                <a:stretch>
                  <a:fillRect/>
                </a:stretch>
              </p:blipFill>
              <p:spPr>
                <a:xfrm>
                  <a:off x="7464322" y="4295"/>
                  <a:ext cx="213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12289" name="Freihand 212288">
                  <a:extLst>
                    <a:ext uri="{FF2B5EF4-FFF2-40B4-BE49-F238E27FC236}">
                      <a16:creationId xmlns:a16="http://schemas.microsoft.com/office/drawing/2014/main" id="{CEA4008C-A834-4CFE-8CF1-2C8007952749}"/>
                    </a:ext>
                  </a:extLst>
                </p14:cNvPr>
                <p14:cNvContentPartPr/>
                <p14:nvPr/>
              </p14:nvContentPartPr>
              <p14:xfrm>
                <a:off x="7576642" y="19775"/>
                <a:ext cx="63360" cy="9720"/>
              </p14:xfrm>
            </p:contentPart>
          </mc:Choice>
          <mc:Fallback>
            <p:pic>
              <p:nvPicPr>
                <p:cNvPr id="212289" name="Freihand 212288">
                  <a:extLst>
                    <a:ext uri="{FF2B5EF4-FFF2-40B4-BE49-F238E27FC236}">
                      <a16:creationId xmlns:a16="http://schemas.microsoft.com/office/drawing/2014/main" id="{CEA4008C-A834-4CFE-8CF1-2C8007952749}"/>
                    </a:ext>
                  </a:extLst>
                </p:cNvPr>
                <p:cNvPicPr/>
                <p:nvPr/>
              </p:nvPicPr>
              <p:blipFill>
                <a:blip r:embed="rId695"/>
                <a:stretch>
                  <a:fillRect/>
                </a:stretch>
              </p:blipFill>
              <p:spPr>
                <a:xfrm>
                  <a:off x="7572322" y="15455"/>
                  <a:ext cx="72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12290" name="Freihand 212289">
                  <a:extLst>
                    <a:ext uri="{FF2B5EF4-FFF2-40B4-BE49-F238E27FC236}">
                      <a16:creationId xmlns:a16="http://schemas.microsoft.com/office/drawing/2014/main" id="{095CD7F1-2E6B-4A35-9D09-74AFBA859864}"/>
                    </a:ext>
                  </a:extLst>
                </p14:cNvPr>
                <p14:cNvContentPartPr/>
                <p14:nvPr/>
              </p14:nvContentPartPr>
              <p14:xfrm>
                <a:off x="7686802" y="79175"/>
                <a:ext cx="90000" cy="72360"/>
              </p14:xfrm>
            </p:contentPart>
          </mc:Choice>
          <mc:Fallback>
            <p:pic>
              <p:nvPicPr>
                <p:cNvPr id="212290" name="Freihand 212289">
                  <a:extLst>
                    <a:ext uri="{FF2B5EF4-FFF2-40B4-BE49-F238E27FC236}">
                      <a16:creationId xmlns:a16="http://schemas.microsoft.com/office/drawing/2014/main" id="{095CD7F1-2E6B-4A35-9D09-74AFBA859864}"/>
                    </a:ext>
                  </a:extLst>
                </p:cNvPr>
                <p:cNvPicPr/>
                <p:nvPr/>
              </p:nvPicPr>
              <p:blipFill>
                <a:blip r:embed="rId697"/>
                <a:stretch>
                  <a:fillRect/>
                </a:stretch>
              </p:blipFill>
              <p:spPr>
                <a:xfrm>
                  <a:off x="7682482" y="74855"/>
                  <a:ext cx="98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12291" name="Freihand 212290">
                  <a:extLst>
                    <a:ext uri="{FF2B5EF4-FFF2-40B4-BE49-F238E27FC236}">
                      <a16:creationId xmlns:a16="http://schemas.microsoft.com/office/drawing/2014/main" id="{BE082FD2-D77D-4E82-8245-653FAC262199}"/>
                    </a:ext>
                  </a:extLst>
                </p14:cNvPr>
                <p14:cNvContentPartPr/>
                <p14:nvPr/>
              </p14:nvContentPartPr>
              <p14:xfrm>
                <a:off x="7690402" y="78815"/>
                <a:ext cx="231120" cy="62280"/>
              </p14:xfrm>
            </p:contentPart>
          </mc:Choice>
          <mc:Fallback>
            <p:pic>
              <p:nvPicPr>
                <p:cNvPr id="212291" name="Freihand 212290">
                  <a:extLst>
                    <a:ext uri="{FF2B5EF4-FFF2-40B4-BE49-F238E27FC236}">
                      <a16:creationId xmlns:a16="http://schemas.microsoft.com/office/drawing/2014/main" id="{BE082FD2-D77D-4E82-8245-653FAC262199}"/>
                    </a:ext>
                  </a:extLst>
                </p:cNvPr>
                <p:cNvPicPr/>
                <p:nvPr/>
              </p:nvPicPr>
              <p:blipFill>
                <a:blip r:embed="rId699"/>
                <a:stretch>
                  <a:fillRect/>
                </a:stretch>
              </p:blipFill>
              <p:spPr>
                <a:xfrm>
                  <a:off x="7686082" y="74495"/>
                  <a:ext cx="239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212292" name="Freihand 212291">
                  <a:extLst>
                    <a:ext uri="{FF2B5EF4-FFF2-40B4-BE49-F238E27FC236}">
                      <a16:creationId xmlns:a16="http://schemas.microsoft.com/office/drawing/2014/main" id="{EED89279-81FB-4993-B17D-517B18D21CD7}"/>
                    </a:ext>
                  </a:extLst>
                </p14:cNvPr>
                <p14:cNvContentPartPr/>
                <p14:nvPr/>
              </p14:nvContentPartPr>
              <p14:xfrm>
                <a:off x="7893442" y="15455"/>
                <a:ext cx="90720" cy="87480"/>
              </p14:xfrm>
            </p:contentPart>
          </mc:Choice>
          <mc:Fallback>
            <p:pic>
              <p:nvPicPr>
                <p:cNvPr id="212292" name="Freihand 212291">
                  <a:extLst>
                    <a:ext uri="{FF2B5EF4-FFF2-40B4-BE49-F238E27FC236}">
                      <a16:creationId xmlns:a16="http://schemas.microsoft.com/office/drawing/2014/main" id="{EED89279-81FB-4993-B17D-517B18D21CD7}"/>
                    </a:ext>
                  </a:extLst>
                </p:cNvPr>
                <p:cNvPicPr/>
                <p:nvPr/>
              </p:nvPicPr>
              <p:blipFill>
                <a:blip r:embed="rId701"/>
                <a:stretch>
                  <a:fillRect/>
                </a:stretch>
              </p:blipFill>
              <p:spPr>
                <a:xfrm>
                  <a:off x="7889122" y="11135"/>
                  <a:ext cx="99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12293" name="Freihand 212292">
                  <a:extLst>
                    <a:ext uri="{FF2B5EF4-FFF2-40B4-BE49-F238E27FC236}">
                      <a16:creationId xmlns:a16="http://schemas.microsoft.com/office/drawing/2014/main" id="{F3DBE85B-3C10-46D9-ACD5-5AD8B92551FE}"/>
                    </a:ext>
                  </a:extLst>
                </p14:cNvPr>
                <p14:cNvContentPartPr/>
                <p14:nvPr/>
              </p14:nvContentPartPr>
              <p14:xfrm>
                <a:off x="8008282" y="72695"/>
                <a:ext cx="76320" cy="90000"/>
              </p14:xfrm>
            </p:contentPart>
          </mc:Choice>
          <mc:Fallback>
            <p:pic>
              <p:nvPicPr>
                <p:cNvPr id="212293" name="Freihand 212292">
                  <a:extLst>
                    <a:ext uri="{FF2B5EF4-FFF2-40B4-BE49-F238E27FC236}">
                      <a16:creationId xmlns:a16="http://schemas.microsoft.com/office/drawing/2014/main" id="{F3DBE85B-3C10-46D9-ACD5-5AD8B92551FE}"/>
                    </a:ext>
                  </a:extLst>
                </p:cNvPr>
                <p:cNvPicPr/>
                <p:nvPr/>
              </p:nvPicPr>
              <p:blipFill>
                <a:blip r:embed="rId703"/>
                <a:stretch>
                  <a:fillRect/>
                </a:stretch>
              </p:blipFill>
              <p:spPr>
                <a:xfrm>
                  <a:off x="8003962" y="68375"/>
                  <a:ext cx="84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212294" name="Freihand 212293">
                  <a:extLst>
                    <a:ext uri="{FF2B5EF4-FFF2-40B4-BE49-F238E27FC236}">
                      <a16:creationId xmlns:a16="http://schemas.microsoft.com/office/drawing/2014/main" id="{ECA01A78-1F1A-452F-AAAB-3F06AED3F288}"/>
                    </a:ext>
                  </a:extLst>
                </p14:cNvPr>
                <p14:cNvContentPartPr/>
                <p14:nvPr/>
              </p14:nvContentPartPr>
              <p14:xfrm>
                <a:off x="8132482" y="93575"/>
                <a:ext cx="94680" cy="27720"/>
              </p14:xfrm>
            </p:contentPart>
          </mc:Choice>
          <mc:Fallback>
            <p:pic>
              <p:nvPicPr>
                <p:cNvPr id="212294" name="Freihand 212293">
                  <a:extLst>
                    <a:ext uri="{FF2B5EF4-FFF2-40B4-BE49-F238E27FC236}">
                      <a16:creationId xmlns:a16="http://schemas.microsoft.com/office/drawing/2014/main" id="{ECA01A78-1F1A-452F-AAAB-3F06AED3F288}"/>
                    </a:ext>
                  </a:extLst>
                </p:cNvPr>
                <p:cNvPicPr/>
                <p:nvPr/>
              </p:nvPicPr>
              <p:blipFill>
                <a:blip r:embed="rId705"/>
                <a:stretch>
                  <a:fillRect/>
                </a:stretch>
              </p:blipFill>
              <p:spPr>
                <a:xfrm>
                  <a:off x="8128162" y="89255"/>
                  <a:ext cx="103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212295" name="Freihand 212294">
                  <a:extLst>
                    <a:ext uri="{FF2B5EF4-FFF2-40B4-BE49-F238E27FC236}">
                      <a16:creationId xmlns:a16="http://schemas.microsoft.com/office/drawing/2014/main" id="{4EAF18BC-D741-4E13-BCE1-DF71BFE02F66}"/>
                    </a:ext>
                  </a:extLst>
                </p14:cNvPr>
                <p14:cNvContentPartPr/>
                <p14:nvPr/>
              </p14:nvContentPartPr>
              <p14:xfrm>
                <a:off x="8254522" y="28415"/>
                <a:ext cx="193320" cy="214200"/>
              </p14:xfrm>
            </p:contentPart>
          </mc:Choice>
          <mc:Fallback>
            <p:pic>
              <p:nvPicPr>
                <p:cNvPr id="212295" name="Freihand 212294">
                  <a:extLst>
                    <a:ext uri="{FF2B5EF4-FFF2-40B4-BE49-F238E27FC236}">
                      <a16:creationId xmlns:a16="http://schemas.microsoft.com/office/drawing/2014/main" id="{4EAF18BC-D741-4E13-BCE1-DF71BFE02F66}"/>
                    </a:ext>
                  </a:extLst>
                </p:cNvPr>
                <p:cNvPicPr/>
                <p:nvPr/>
              </p:nvPicPr>
              <p:blipFill>
                <a:blip r:embed="rId707"/>
                <a:stretch>
                  <a:fillRect/>
                </a:stretch>
              </p:blipFill>
              <p:spPr>
                <a:xfrm>
                  <a:off x="8250202" y="24095"/>
                  <a:ext cx="2019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212297" name="Freihand 212296">
                  <a:extLst>
                    <a:ext uri="{FF2B5EF4-FFF2-40B4-BE49-F238E27FC236}">
                      <a16:creationId xmlns:a16="http://schemas.microsoft.com/office/drawing/2014/main" id="{2EE37944-02D3-422E-8BDD-75554A427A5A}"/>
                    </a:ext>
                  </a:extLst>
                </p14:cNvPr>
                <p14:cNvContentPartPr/>
                <p14:nvPr/>
              </p14:nvContentPartPr>
              <p14:xfrm>
                <a:off x="6520762" y="322895"/>
                <a:ext cx="389160" cy="183960"/>
              </p14:xfrm>
            </p:contentPart>
          </mc:Choice>
          <mc:Fallback>
            <p:pic>
              <p:nvPicPr>
                <p:cNvPr id="212297" name="Freihand 212296">
                  <a:extLst>
                    <a:ext uri="{FF2B5EF4-FFF2-40B4-BE49-F238E27FC236}">
                      <a16:creationId xmlns:a16="http://schemas.microsoft.com/office/drawing/2014/main" id="{2EE37944-02D3-422E-8BDD-75554A427A5A}"/>
                    </a:ext>
                  </a:extLst>
                </p:cNvPr>
                <p:cNvPicPr/>
                <p:nvPr/>
              </p:nvPicPr>
              <p:blipFill>
                <a:blip r:embed="rId709"/>
                <a:stretch>
                  <a:fillRect/>
                </a:stretch>
              </p:blipFill>
              <p:spPr>
                <a:xfrm>
                  <a:off x="6516442" y="318575"/>
                  <a:ext cx="397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212298" name="Freihand 212297">
                  <a:extLst>
                    <a:ext uri="{FF2B5EF4-FFF2-40B4-BE49-F238E27FC236}">
                      <a16:creationId xmlns:a16="http://schemas.microsoft.com/office/drawing/2014/main" id="{8E516159-64BB-4BAF-A95E-D960A5387EEE}"/>
                    </a:ext>
                  </a:extLst>
                </p14:cNvPr>
                <p14:cNvContentPartPr/>
                <p14:nvPr/>
              </p14:nvContentPartPr>
              <p14:xfrm>
                <a:off x="6777442" y="280415"/>
                <a:ext cx="24120" cy="5040"/>
              </p14:xfrm>
            </p:contentPart>
          </mc:Choice>
          <mc:Fallback>
            <p:pic>
              <p:nvPicPr>
                <p:cNvPr id="212298" name="Freihand 212297">
                  <a:extLst>
                    <a:ext uri="{FF2B5EF4-FFF2-40B4-BE49-F238E27FC236}">
                      <a16:creationId xmlns:a16="http://schemas.microsoft.com/office/drawing/2014/main" id="{8E516159-64BB-4BAF-A95E-D960A5387EEE}"/>
                    </a:ext>
                  </a:extLst>
                </p:cNvPr>
                <p:cNvPicPr/>
                <p:nvPr/>
              </p:nvPicPr>
              <p:blipFill>
                <a:blip r:embed="rId711"/>
                <a:stretch>
                  <a:fillRect/>
                </a:stretch>
              </p:blipFill>
              <p:spPr>
                <a:xfrm>
                  <a:off x="6773122" y="276095"/>
                  <a:ext cx="327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212299" name="Freihand 212298">
                  <a:extLst>
                    <a:ext uri="{FF2B5EF4-FFF2-40B4-BE49-F238E27FC236}">
                      <a16:creationId xmlns:a16="http://schemas.microsoft.com/office/drawing/2014/main" id="{A298104B-20E1-480A-95A5-CBD439C899C7}"/>
                    </a:ext>
                  </a:extLst>
                </p14:cNvPr>
                <p14:cNvContentPartPr/>
                <p14:nvPr/>
              </p14:nvContentPartPr>
              <p14:xfrm>
                <a:off x="7025842" y="286535"/>
                <a:ext cx="311760" cy="178560"/>
              </p14:xfrm>
            </p:contentPart>
          </mc:Choice>
          <mc:Fallback>
            <p:pic>
              <p:nvPicPr>
                <p:cNvPr id="212299" name="Freihand 212298">
                  <a:extLst>
                    <a:ext uri="{FF2B5EF4-FFF2-40B4-BE49-F238E27FC236}">
                      <a16:creationId xmlns:a16="http://schemas.microsoft.com/office/drawing/2014/main" id="{A298104B-20E1-480A-95A5-CBD439C899C7}"/>
                    </a:ext>
                  </a:extLst>
                </p:cNvPr>
                <p:cNvPicPr/>
                <p:nvPr/>
              </p:nvPicPr>
              <p:blipFill>
                <a:blip r:embed="rId713"/>
                <a:stretch>
                  <a:fillRect/>
                </a:stretch>
              </p:blipFill>
              <p:spPr>
                <a:xfrm>
                  <a:off x="7021522" y="282215"/>
                  <a:ext cx="3204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212300" name="Freihand 212299">
                  <a:extLst>
                    <a:ext uri="{FF2B5EF4-FFF2-40B4-BE49-F238E27FC236}">
                      <a16:creationId xmlns:a16="http://schemas.microsoft.com/office/drawing/2014/main" id="{2968F390-0F6A-459D-828D-C777BFE50033}"/>
                    </a:ext>
                  </a:extLst>
                </p14:cNvPr>
                <p14:cNvContentPartPr/>
                <p14:nvPr/>
              </p14:nvContentPartPr>
              <p14:xfrm>
                <a:off x="7470802" y="332975"/>
                <a:ext cx="264960" cy="71280"/>
              </p14:xfrm>
            </p:contentPart>
          </mc:Choice>
          <mc:Fallback>
            <p:pic>
              <p:nvPicPr>
                <p:cNvPr id="212300" name="Freihand 212299">
                  <a:extLst>
                    <a:ext uri="{FF2B5EF4-FFF2-40B4-BE49-F238E27FC236}">
                      <a16:creationId xmlns:a16="http://schemas.microsoft.com/office/drawing/2014/main" id="{2968F390-0F6A-459D-828D-C777BFE50033}"/>
                    </a:ext>
                  </a:extLst>
                </p:cNvPr>
                <p:cNvPicPr/>
                <p:nvPr/>
              </p:nvPicPr>
              <p:blipFill>
                <a:blip r:embed="rId715"/>
                <a:stretch>
                  <a:fillRect/>
                </a:stretch>
              </p:blipFill>
              <p:spPr>
                <a:xfrm>
                  <a:off x="7466482" y="328655"/>
                  <a:ext cx="273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212301" name="Freihand 212300">
                  <a:extLst>
                    <a:ext uri="{FF2B5EF4-FFF2-40B4-BE49-F238E27FC236}">
                      <a16:creationId xmlns:a16="http://schemas.microsoft.com/office/drawing/2014/main" id="{2F85CB39-B335-494F-B5E2-8D87B3B99230}"/>
                    </a:ext>
                  </a:extLst>
                </p14:cNvPr>
                <p14:cNvContentPartPr/>
                <p14:nvPr/>
              </p14:nvContentPartPr>
              <p14:xfrm>
                <a:off x="7823242" y="302375"/>
                <a:ext cx="103320" cy="75240"/>
              </p14:xfrm>
            </p:contentPart>
          </mc:Choice>
          <mc:Fallback>
            <p:pic>
              <p:nvPicPr>
                <p:cNvPr id="212301" name="Freihand 212300">
                  <a:extLst>
                    <a:ext uri="{FF2B5EF4-FFF2-40B4-BE49-F238E27FC236}">
                      <a16:creationId xmlns:a16="http://schemas.microsoft.com/office/drawing/2014/main" id="{2F85CB39-B335-494F-B5E2-8D87B3B99230}"/>
                    </a:ext>
                  </a:extLst>
                </p:cNvPr>
                <p:cNvPicPr/>
                <p:nvPr/>
              </p:nvPicPr>
              <p:blipFill>
                <a:blip r:embed="rId717"/>
                <a:stretch>
                  <a:fillRect/>
                </a:stretch>
              </p:blipFill>
              <p:spPr>
                <a:xfrm>
                  <a:off x="7818922" y="298055"/>
                  <a:ext cx="111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212302" name="Freihand 212301">
                  <a:extLst>
                    <a:ext uri="{FF2B5EF4-FFF2-40B4-BE49-F238E27FC236}">
                      <a16:creationId xmlns:a16="http://schemas.microsoft.com/office/drawing/2014/main" id="{F7C9E50C-645A-4159-8531-9EC0D7717B99}"/>
                    </a:ext>
                  </a:extLst>
                </p14:cNvPr>
                <p14:cNvContentPartPr/>
                <p14:nvPr/>
              </p14:nvContentPartPr>
              <p14:xfrm>
                <a:off x="7960762" y="209495"/>
                <a:ext cx="333360" cy="174960"/>
              </p14:xfrm>
            </p:contentPart>
          </mc:Choice>
          <mc:Fallback>
            <p:pic>
              <p:nvPicPr>
                <p:cNvPr id="212302" name="Freihand 212301">
                  <a:extLst>
                    <a:ext uri="{FF2B5EF4-FFF2-40B4-BE49-F238E27FC236}">
                      <a16:creationId xmlns:a16="http://schemas.microsoft.com/office/drawing/2014/main" id="{F7C9E50C-645A-4159-8531-9EC0D7717B99}"/>
                    </a:ext>
                  </a:extLst>
                </p:cNvPr>
                <p:cNvPicPr/>
                <p:nvPr/>
              </p:nvPicPr>
              <p:blipFill>
                <a:blip r:embed="rId719"/>
                <a:stretch>
                  <a:fillRect/>
                </a:stretch>
              </p:blipFill>
              <p:spPr>
                <a:xfrm>
                  <a:off x="7956442" y="205175"/>
                  <a:ext cx="342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212303" name="Freihand 212302">
                  <a:extLst>
                    <a:ext uri="{FF2B5EF4-FFF2-40B4-BE49-F238E27FC236}">
                      <a16:creationId xmlns:a16="http://schemas.microsoft.com/office/drawing/2014/main" id="{2DE8B92A-3C5B-4CC2-921C-3348D6C71492}"/>
                    </a:ext>
                  </a:extLst>
                </p14:cNvPr>
                <p14:cNvContentPartPr/>
                <p14:nvPr/>
              </p14:nvContentPartPr>
              <p14:xfrm>
                <a:off x="8378722" y="243335"/>
                <a:ext cx="102240" cy="119160"/>
              </p14:xfrm>
            </p:contentPart>
          </mc:Choice>
          <mc:Fallback>
            <p:pic>
              <p:nvPicPr>
                <p:cNvPr id="212303" name="Freihand 212302">
                  <a:extLst>
                    <a:ext uri="{FF2B5EF4-FFF2-40B4-BE49-F238E27FC236}">
                      <a16:creationId xmlns:a16="http://schemas.microsoft.com/office/drawing/2014/main" id="{2DE8B92A-3C5B-4CC2-921C-3348D6C71492}"/>
                    </a:ext>
                  </a:extLst>
                </p:cNvPr>
                <p:cNvPicPr/>
                <p:nvPr/>
              </p:nvPicPr>
              <p:blipFill>
                <a:blip r:embed="rId721"/>
                <a:stretch>
                  <a:fillRect/>
                </a:stretch>
              </p:blipFill>
              <p:spPr>
                <a:xfrm>
                  <a:off x="8374402" y="239015"/>
                  <a:ext cx="110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212304" name="Freihand 212303">
                  <a:extLst>
                    <a:ext uri="{FF2B5EF4-FFF2-40B4-BE49-F238E27FC236}">
                      <a16:creationId xmlns:a16="http://schemas.microsoft.com/office/drawing/2014/main" id="{B975E75F-73D4-4941-ACB7-35E852C405BF}"/>
                    </a:ext>
                  </a:extLst>
                </p14:cNvPr>
                <p14:cNvContentPartPr/>
                <p14:nvPr/>
              </p14:nvContentPartPr>
              <p14:xfrm>
                <a:off x="8476282" y="224615"/>
                <a:ext cx="11160" cy="1080"/>
              </p14:xfrm>
            </p:contentPart>
          </mc:Choice>
          <mc:Fallback>
            <p:pic>
              <p:nvPicPr>
                <p:cNvPr id="212304" name="Freihand 212303">
                  <a:extLst>
                    <a:ext uri="{FF2B5EF4-FFF2-40B4-BE49-F238E27FC236}">
                      <a16:creationId xmlns:a16="http://schemas.microsoft.com/office/drawing/2014/main" id="{B975E75F-73D4-4941-ACB7-35E852C405BF}"/>
                    </a:ext>
                  </a:extLst>
                </p:cNvPr>
                <p:cNvPicPr/>
                <p:nvPr/>
              </p:nvPicPr>
              <p:blipFill>
                <a:blip r:embed="rId723"/>
                <a:stretch>
                  <a:fillRect/>
                </a:stretch>
              </p:blipFill>
              <p:spPr>
                <a:xfrm>
                  <a:off x="8471962" y="220295"/>
                  <a:ext cx="198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212305" name="Freihand 212304">
                  <a:extLst>
                    <a:ext uri="{FF2B5EF4-FFF2-40B4-BE49-F238E27FC236}">
                      <a16:creationId xmlns:a16="http://schemas.microsoft.com/office/drawing/2014/main" id="{82BF09F7-B695-45DE-B569-D8A037105924}"/>
                    </a:ext>
                  </a:extLst>
                </p14:cNvPr>
                <p14:cNvContentPartPr/>
                <p14:nvPr/>
              </p14:nvContentPartPr>
              <p14:xfrm>
                <a:off x="8511202" y="196175"/>
                <a:ext cx="83880" cy="146520"/>
              </p14:xfrm>
            </p:contentPart>
          </mc:Choice>
          <mc:Fallback>
            <p:pic>
              <p:nvPicPr>
                <p:cNvPr id="212305" name="Freihand 212304">
                  <a:extLst>
                    <a:ext uri="{FF2B5EF4-FFF2-40B4-BE49-F238E27FC236}">
                      <a16:creationId xmlns:a16="http://schemas.microsoft.com/office/drawing/2014/main" id="{82BF09F7-B695-45DE-B569-D8A037105924}"/>
                    </a:ext>
                  </a:extLst>
                </p:cNvPr>
                <p:cNvPicPr/>
                <p:nvPr/>
              </p:nvPicPr>
              <p:blipFill>
                <a:blip r:embed="rId725"/>
                <a:stretch>
                  <a:fillRect/>
                </a:stretch>
              </p:blipFill>
              <p:spPr>
                <a:xfrm>
                  <a:off x="8506882" y="191855"/>
                  <a:ext cx="92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212306" name="Freihand 212305">
                  <a:extLst>
                    <a:ext uri="{FF2B5EF4-FFF2-40B4-BE49-F238E27FC236}">
                      <a16:creationId xmlns:a16="http://schemas.microsoft.com/office/drawing/2014/main" id="{115B50FC-DDE2-4AA1-8191-4AD660D9BBD1}"/>
                    </a:ext>
                  </a:extLst>
                </p14:cNvPr>
                <p14:cNvContentPartPr/>
                <p14:nvPr/>
              </p14:nvContentPartPr>
              <p14:xfrm>
                <a:off x="6476482" y="593615"/>
                <a:ext cx="158760" cy="95760"/>
              </p14:xfrm>
            </p:contentPart>
          </mc:Choice>
          <mc:Fallback>
            <p:pic>
              <p:nvPicPr>
                <p:cNvPr id="212306" name="Freihand 212305">
                  <a:extLst>
                    <a:ext uri="{FF2B5EF4-FFF2-40B4-BE49-F238E27FC236}">
                      <a16:creationId xmlns:a16="http://schemas.microsoft.com/office/drawing/2014/main" id="{115B50FC-DDE2-4AA1-8191-4AD660D9BBD1}"/>
                    </a:ext>
                  </a:extLst>
                </p:cNvPr>
                <p:cNvPicPr/>
                <p:nvPr/>
              </p:nvPicPr>
              <p:blipFill>
                <a:blip r:embed="rId727"/>
                <a:stretch>
                  <a:fillRect/>
                </a:stretch>
              </p:blipFill>
              <p:spPr>
                <a:xfrm>
                  <a:off x="6472162" y="589295"/>
                  <a:ext cx="167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212307" name="Freihand 212306">
                  <a:extLst>
                    <a:ext uri="{FF2B5EF4-FFF2-40B4-BE49-F238E27FC236}">
                      <a16:creationId xmlns:a16="http://schemas.microsoft.com/office/drawing/2014/main" id="{AFD99DCF-F4D4-4928-9062-F2BDF606B117}"/>
                    </a:ext>
                  </a:extLst>
                </p14:cNvPr>
                <p14:cNvContentPartPr/>
                <p14:nvPr/>
              </p14:nvContentPartPr>
              <p14:xfrm>
                <a:off x="6562162" y="529535"/>
                <a:ext cx="7560" cy="22680"/>
              </p14:xfrm>
            </p:contentPart>
          </mc:Choice>
          <mc:Fallback>
            <p:pic>
              <p:nvPicPr>
                <p:cNvPr id="212307" name="Freihand 212306">
                  <a:extLst>
                    <a:ext uri="{FF2B5EF4-FFF2-40B4-BE49-F238E27FC236}">
                      <a16:creationId xmlns:a16="http://schemas.microsoft.com/office/drawing/2014/main" id="{AFD99DCF-F4D4-4928-9062-F2BDF606B117}"/>
                    </a:ext>
                  </a:extLst>
                </p:cNvPr>
                <p:cNvPicPr/>
                <p:nvPr/>
              </p:nvPicPr>
              <p:blipFill>
                <a:blip r:embed="rId729"/>
                <a:stretch>
                  <a:fillRect/>
                </a:stretch>
              </p:blipFill>
              <p:spPr>
                <a:xfrm>
                  <a:off x="6557842" y="525215"/>
                  <a:ext cx="16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212308" name="Freihand 212307">
                  <a:extLst>
                    <a:ext uri="{FF2B5EF4-FFF2-40B4-BE49-F238E27FC236}">
                      <a16:creationId xmlns:a16="http://schemas.microsoft.com/office/drawing/2014/main" id="{F600DD7C-B915-469D-9B36-5B1C006A7A66}"/>
                    </a:ext>
                  </a:extLst>
                </p14:cNvPr>
                <p14:cNvContentPartPr/>
                <p14:nvPr/>
              </p14:nvContentPartPr>
              <p14:xfrm>
                <a:off x="6728122" y="574535"/>
                <a:ext cx="265320" cy="119880"/>
              </p14:xfrm>
            </p:contentPart>
          </mc:Choice>
          <mc:Fallback>
            <p:pic>
              <p:nvPicPr>
                <p:cNvPr id="212308" name="Freihand 212307">
                  <a:extLst>
                    <a:ext uri="{FF2B5EF4-FFF2-40B4-BE49-F238E27FC236}">
                      <a16:creationId xmlns:a16="http://schemas.microsoft.com/office/drawing/2014/main" id="{F600DD7C-B915-469D-9B36-5B1C006A7A66}"/>
                    </a:ext>
                  </a:extLst>
                </p:cNvPr>
                <p:cNvPicPr/>
                <p:nvPr/>
              </p:nvPicPr>
              <p:blipFill>
                <a:blip r:embed="rId731"/>
                <a:stretch>
                  <a:fillRect/>
                </a:stretch>
              </p:blipFill>
              <p:spPr>
                <a:xfrm>
                  <a:off x="6723802" y="570215"/>
                  <a:ext cx="273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212309" name="Freihand 212308">
                  <a:extLst>
                    <a:ext uri="{FF2B5EF4-FFF2-40B4-BE49-F238E27FC236}">
                      <a16:creationId xmlns:a16="http://schemas.microsoft.com/office/drawing/2014/main" id="{43159FE7-A3CF-44C2-947E-93338BAB6CD9}"/>
                    </a:ext>
                  </a:extLst>
                </p14:cNvPr>
                <p14:cNvContentPartPr/>
                <p14:nvPr/>
              </p14:nvContentPartPr>
              <p14:xfrm>
                <a:off x="6941962" y="529535"/>
                <a:ext cx="360" cy="360"/>
              </p14:xfrm>
            </p:contentPart>
          </mc:Choice>
          <mc:Fallback>
            <p:pic>
              <p:nvPicPr>
                <p:cNvPr id="212309" name="Freihand 212308">
                  <a:extLst>
                    <a:ext uri="{FF2B5EF4-FFF2-40B4-BE49-F238E27FC236}">
                      <a16:creationId xmlns:a16="http://schemas.microsoft.com/office/drawing/2014/main" id="{43159FE7-A3CF-44C2-947E-93338BAB6CD9}"/>
                    </a:ext>
                  </a:extLst>
                </p:cNvPr>
                <p:cNvPicPr/>
                <p:nvPr/>
              </p:nvPicPr>
              <p:blipFill>
                <a:blip r:embed="rId365"/>
                <a:stretch>
                  <a:fillRect/>
                </a:stretch>
              </p:blipFill>
              <p:spPr>
                <a:xfrm>
                  <a:off x="6937642" y="52521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212311" name="Freihand 212310">
                  <a:extLst>
                    <a:ext uri="{FF2B5EF4-FFF2-40B4-BE49-F238E27FC236}">
                      <a16:creationId xmlns:a16="http://schemas.microsoft.com/office/drawing/2014/main" id="{7163E44E-BB39-42A7-A3C5-8BB94EB27800}"/>
                    </a:ext>
                  </a:extLst>
                </p14:cNvPr>
                <p14:cNvContentPartPr/>
                <p14:nvPr/>
              </p14:nvContentPartPr>
              <p14:xfrm>
                <a:off x="6422122" y="579215"/>
                <a:ext cx="225720" cy="101880"/>
              </p14:xfrm>
            </p:contentPart>
          </mc:Choice>
          <mc:Fallback>
            <p:pic>
              <p:nvPicPr>
                <p:cNvPr id="212311" name="Freihand 212310">
                  <a:extLst>
                    <a:ext uri="{FF2B5EF4-FFF2-40B4-BE49-F238E27FC236}">
                      <a16:creationId xmlns:a16="http://schemas.microsoft.com/office/drawing/2014/main" id="{7163E44E-BB39-42A7-A3C5-8BB94EB27800}"/>
                    </a:ext>
                  </a:extLst>
                </p:cNvPr>
                <p:cNvPicPr/>
                <p:nvPr/>
              </p:nvPicPr>
              <p:blipFill>
                <a:blip r:embed="rId734"/>
                <a:stretch>
                  <a:fillRect/>
                </a:stretch>
              </p:blipFill>
              <p:spPr>
                <a:xfrm>
                  <a:off x="6417802" y="574895"/>
                  <a:ext cx="234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212313" name="Freihand 212312">
                  <a:extLst>
                    <a:ext uri="{FF2B5EF4-FFF2-40B4-BE49-F238E27FC236}">
                      <a16:creationId xmlns:a16="http://schemas.microsoft.com/office/drawing/2014/main" id="{B723D20C-9F1E-48F6-AE5E-3766203FB30B}"/>
                    </a:ext>
                  </a:extLst>
                </p14:cNvPr>
                <p14:cNvContentPartPr/>
                <p14:nvPr/>
              </p14:nvContentPartPr>
              <p14:xfrm>
                <a:off x="7015402" y="583175"/>
                <a:ext cx="175320" cy="96840"/>
              </p14:xfrm>
            </p:contentPart>
          </mc:Choice>
          <mc:Fallback>
            <p:pic>
              <p:nvPicPr>
                <p:cNvPr id="212313" name="Freihand 212312">
                  <a:extLst>
                    <a:ext uri="{FF2B5EF4-FFF2-40B4-BE49-F238E27FC236}">
                      <a16:creationId xmlns:a16="http://schemas.microsoft.com/office/drawing/2014/main" id="{B723D20C-9F1E-48F6-AE5E-3766203FB30B}"/>
                    </a:ext>
                  </a:extLst>
                </p:cNvPr>
                <p:cNvPicPr/>
                <p:nvPr/>
              </p:nvPicPr>
              <p:blipFill>
                <a:blip r:embed="rId736"/>
                <a:stretch>
                  <a:fillRect/>
                </a:stretch>
              </p:blipFill>
              <p:spPr>
                <a:xfrm>
                  <a:off x="7011082" y="578855"/>
                  <a:ext cx="183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212314" name="Freihand 212313">
                  <a:extLst>
                    <a:ext uri="{FF2B5EF4-FFF2-40B4-BE49-F238E27FC236}">
                      <a16:creationId xmlns:a16="http://schemas.microsoft.com/office/drawing/2014/main" id="{6B9365BB-4E54-4C05-9D67-C56177FF4C61}"/>
                    </a:ext>
                  </a:extLst>
                </p14:cNvPr>
                <p14:cNvContentPartPr/>
                <p14:nvPr/>
              </p14:nvContentPartPr>
              <p14:xfrm>
                <a:off x="7332202" y="521255"/>
                <a:ext cx="64080" cy="136080"/>
              </p14:xfrm>
            </p:contentPart>
          </mc:Choice>
          <mc:Fallback>
            <p:pic>
              <p:nvPicPr>
                <p:cNvPr id="212314" name="Freihand 212313">
                  <a:extLst>
                    <a:ext uri="{FF2B5EF4-FFF2-40B4-BE49-F238E27FC236}">
                      <a16:creationId xmlns:a16="http://schemas.microsoft.com/office/drawing/2014/main" id="{6B9365BB-4E54-4C05-9D67-C56177FF4C61}"/>
                    </a:ext>
                  </a:extLst>
                </p:cNvPr>
                <p:cNvPicPr/>
                <p:nvPr/>
              </p:nvPicPr>
              <p:blipFill>
                <a:blip r:embed="rId738"/>
                <a:stretch>
                  <a:fillRect/>
                </a:stretch>
              </p:blipFill>
              <p:spPr>
                <a:xfrm>
                  <a:off x="7327882" y="516935"/>
                  <a:ext cx="727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212316" name="Freihand 212315">
                  <a:extLst>
                    <a:ext uri="{FF2B5EF4-FFF2-40B4-BE49-F238E27FC236}">
                      <a16:creationId xmlns:a16="http://schemas.microsoft.com/office/drawing/2014/main" id="{DB3A1085-4D18-4CB5-9717-A1D4E710DC39}"/>
                    </a:ext>
                  </a:extLst>
                </p14:cNvPr>
                <p14:cNvContentPartPr/>
                <p14:nvPr/>
              </p14:nvContentPartPr>
              <p14:xfrm>
                <a:off x="7413922" y="481295"/>
                <a:ext cx="244800" cy="162000"/>
              </p14:xfrm>
            </p:contentPart>
          </mc:Choice>
          <mc:Fallback>
            <p:pic>
              <p:nvPicPr>
                <p:cNvPr id="212316" name="Freihand 212315">
                  <a:extLst>
                    <a:ext uri="{FF2B5EF4-FFF2-40B4-BE49-F238E27FC236}">
                      <a16:creationId xmlns:a16="http://schemas.microsoft.com/office/drawing/2014/main" id="{DB3A1085-4D18-4CB5-9717-A1D4E710DC39}"/>
                    </a:ext>
                  </a:extLst>
                </p:cNvPr>
                <p:cNvPicPr/>
                <p:nvPr/>
              </p:nvPicPr>
              <p:blipFill>
                <a:blip r:embed="rId740"/>
                <a:stretch>
                  <a:fillRect/>
                </a:stretch>
              </p:blipFill>
              <p:spPr>
                <a:xfrm>
                  <a:off x="7409602" y="476975"/>
                  <a:ext cx="253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212317" name="Freihand 212316">
                  <a:extLst>
                    <a:ext uri="{FF2B5EF4-FFF2-40B4-BE49-F238E27FC236}">
                      <a16:creationId xmlns:a16="http://schemas.microsoft.com/office/drawing/2014/main" id="{F469AA95-F60E-4363-B512-F91BF8A5CA33}"/>
                    </a:ext>
                  </a:extLst>
                </p14:cNvPr>
                <p14:cNvContentPartPr/>
                <p14:nvPr/>
              </p14:nvContentPartPr>
              <p14:xfrm>
                <a:off x="7656922" y="566615"/>
                <a:ext cx="11160" cy="66240"/>
              </p14:xfrm>
            </p:contentPart>
          </mc:Choice>
          <mc:Fallback>
            <p:pic>
              <p:nvPicPr>
                <p:cNvPr id="212317" name="Freihand 212316">
                  <a:extLst>
                    <a:ext uri="{FF2B5EF4-FFF2-40B4-BE49-F238E27FC236}">
                      <a16:creationId xmlns:a16="http://schemas.microsoft.com/office/drawing/2014/main" id="{F469AA95-F60E-4363-B512-F91BF8A5CA33}"/>
                    </a:ext>
                  </a:extLst>
                </p:cNvPr>
                <p:cNvPicPr/>
                <p:nvPr/>
              </p:nvPicPr>
              <p:blipFill>
                <a:blip r:embed="rId742"/>
                <a:stretch>
                  <a:fillRect/>
                </a:stretch>
              </p:blipFill>
              <p:spPr>
                <a:xfrm>
                  <a:off x="7652602" y="562295"/>
                  <a:ext cx="19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212318" name="Freihand 212317">
                  <a:extLst>
                    <a:ext uri="{FF2B5EF4-FFF2-40B4-BE49-F238E27FC236}">
                      <a16:creationId xmlns:a16="http://schemas.microsoft.com/office/drawing/2014/main" id="{0316DB0E-BC36-49AF-BE2D-A6E05DF1CDD2}"/>
                    </a:ext>
                  </a:extLst>
                </p14:cNvPr>
                <p14:cNvContentPartPr/>
                <p14:nvPr/>
              </p14:nvContentPartPr>
              <p14:xfrm>
                <a:off x="7714882" y="484895"/>
                <a:ext cx="105480" cy="120240"/>
              </p14:xfrm>
            </p:contentPart>
          </mc:Choice>
          <mc:Fallback>
            <p:pic>
              <p:nvPicPr>
                <p:cNvPr id="212318" name="Freihand 212317">
                  <a:extLst>
                    <a:ext uri="{FF2B5EF4-FFF2-40B4-BE49-F238E27FC236}">
                      <a16:creationId xmlns:a16="http://schemas.microsoft.com/office/drawing/2014/main" id="{0316DB0E-BC36-49AF-BE2D-A6E05DF1CDD2}"/>
                    </a:ext>
                  </a:extLst>
                </p:cNvPr>
                <p:cNvPicPr/>
                <p:nvPr/>
              </p:nvPicPr>
              <p:blipFill>
                <a:blip r:embed="rId744"/>
                <a:stretch>
                  <a:fillRect/>
                </a:stretch>
              </p:blipFill>
              <p:spPr>
                <a:xfrm>
                  <a:off x="7710562" y="480575"/>
                  <a:ext cx="114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212319" name="Freihand 212318">
                  <a:extLst>
                    <a:ext uri="{FF2B5EF4-FFF2-40B4-BE49-F238E27FC236}">
                      <a16:creationId xmlns:a16="http://schemas.microsoft.com/office/drawing/2014/main" id="{36334230-5C2A-479F-99CB-1970F11275E5}"/>
                    </a:ext>
                  </a:extLst>
                </p14:cNvPr>
                <p14:cNvContentPartPr/>
                <p14:nvPr/>
              </p14:nvContentPartPr>
              <p14:xfrm>
                <a:off x="7658722" y="434495"/>
                <a:ext cx="147600" cy="25920"/>
              </p14:xfrm>
            </p:contentPart>
          </mc:Choice>
          <mc:Fallback>
            <p:pic>
              <p:nvPicPr>
                <p:cNvPr id="212319" name="Freihand 212318">
                  <a:extLst>
                    <a:ext uri="{FF2B5EF4-FFF2-40B4-BE49-F238E27FC236}">
                      <a16:creationId xmlns:a16="http://schemas.microsoft.com/office/drawing/2014/main" id="{36334230-5C2A-479F-99CB-1970F11275E5}"/>
                    </a:ext>
                  </a:extLst>
                </p:cNvPr>
                <p:cNvPicPr/>
                <p:nvPr/>
              </p:nvPicPr>
              <p:blipFill>
                <a:blip r:embed="rId746"/>
                <a:stretch>
                  <a:fillRect/>
                </a:stretch>
              </p:blipFill>
              <p:spPr>
                <a:xfrm>
                  <a:off x="7654402" y="430175"/>
                  <a:ext cx="156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212320" name="Freihand 212319">
                  <a:extLst>
                    <a:ext uri="{FF2B5EF4-FFF2-40B4-BE49-F238E27FC236}">
                      <a16:creationId xmlns:a16="http://schemas.microsoft.com/office/drawing/2014/main" id="{0C92B60C-3C5F-4980-8810-CC4224258200}"/>
                    </a:ext>
                  </a:extLst>
                </p14:cNvPr>
                <p14:cNvContentPartPr/>
                <p14:nvPr/>
              </p14:nvContentPartPr>
              <p14:xfrm>
                <a:off x="7812802" y="501455"/>
                <a:ext cx="48600" cy="86760"/>
              </p14:xfrm>
            </p:contentPart>
          </mc:Choice>
          <mc:Fallback>
            <p:pic>
              <p:nvPicPr>
                <p:cNvPr id="212320" name="Freihand 212319">
                  <a:extLst>
                    <a:ext uri="{FF2B5EF4-FFF2-40B4-BE49-F238E27FC236}">
                      <a16:creationId xmlns:a16="http://schemas.microsoft.com/office/drawing/2014/main" id="{0C92B60C-3C5F-4980-8810-CC4224258200}"/>
                    </a:ext>
                  </a:extLst>
                </p:cNvPr>
                <p:cNvPicPr/>
                <p:nvPr/>
              </p:nvPicPr>
              <p:blipFill>
                <a:blip r:embed="rId748"/>
                <a:stretch>
                  <a:fillRect/>
                </a:stretch>
              </p:blipFill>
              <p:spPr>
                <a:xfrm>
                  <a:off x="7808482" y="497135"/>
                  <a:ext cx="57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212321" name="Freihand 212320">
                  <a:extLst>
                    <a:ext uri="{FF2B5EF4-FFF2-40B4-BE49-F238E27FC236}">
                      <a16:creationId xmlns:a16="http://schemas.microsoft.com/office/drawing/2014/main" id="{D22F9644-A523-487A-AD55-42A16CDEE614}"/>
                    </a:ext>
                  </a:extLst>
                </p14:cNvPr>
                <p14:cNvContentPartPr/>
                <p14:nvPr/>
              </p14:nvContentPartPr>
              <p14:xfrm>
                <a:off x="7884802" y="518735"/>
                <a:ext cx="199800" cy="182160"/>
              </p14:xfrm>
            </p:contentPart>
          </mc:Choice>
          <mc:Fallback>
            <p:pic>
              <p:nvPicPr>
                <p:cNvPr id="212321" name="Freihand 212320">
                  <a:extLst>
                    <a:ext uri="{FF2B5EF4-FFF2-40B4-BE49-F238E27FC236}">
                      <a16:creationId xmlns:a16="http://schemas.microsoft.com/office/drawing/2014/main" id="{D22F9644-A523-487A-AD55-42A16CDEE614}"/>
                    </a:ext>
                  </a:extLst>
                </p:cNvPr>
                <p:cNvPicPr/>
                <p:nvPr/>
              </p:nvPicPr>
              <p:blipFill>
                <a:blip r:embed="rId750"/>
                <a:stretch>
                  <a:fillRect/>
                </a:stretch>
              </p:blipFill>
              <p:spPr>
                <a:xfrm>
                  <a:off x="7880482" y="514415"/>
                  <a:ext cx="208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212322" name="Freihand 212321">
                  <a:extLst>
                    <a:ext uri="{FF2B5EF4-FFF2-40B4-BE49-F238E27FC236}">
                      <a16:creationId xmlns:a16="http://schemas.microsoft.com/office/drawing/2014/main" id="{34F901F2-4F14-478F-9958-8E36875474D5}"/>
                    </a:ext>
                  </a:extLst>
                </p14:cNvPr>
                <p14:cNvContentPartPr/>
                <p14:nvPr/>
              </p14:nvContentPartPr>
              <p14:xfrm>
                <a:off x="8027722" y="422255"/>
                <a:ext cx="360" cy="360"/>
              </p14:xfrm>
            </p:contentPart>
          </mc:Choice>
          <mc:Fallback>
            <p:pic>
              <p:nvPicPr>
                <p:cNvPr id="212322" name="Freihand 212321">
                  <a:extLst>
                    <a:ext uri="{FF2B5EF4-FFF2-40B4-BE49-F238E27FC236}">
                      <a16:creationId xmlns:a16="http://schemas.microsoft.com/office/drawing/2014/main" id="{34F901F2-4F14-478F-9958-8E36875474D5}"/>
                    </a:ext>
                  </a:extLst>
                </p:cNvPr>
                <p:cNvPicPr/>
                <p:nvPr/>
              </p:nvPicPr>
              <p:blipFill>
                <a:blip r:embed="rId365"/>
                <a:stretch>
                  <a:fillRect/>
                </a:stretch>
              </p:blipFill>
              <p:spPr>
                <a:xfrm>
                  <a:off x="8023402" y="4179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212323" name="Freihand 212322">
                  <a:extLst>
                    <a:ext uri="{FF2B5EF4-FFF2-40B4-BE49-F238E27FC236}">
                      <a16:creationId xmlns:a16="http://schemas.microsoft.com/office/drawing/2014/main" id="{AF5588DF-6BC4-434C-8A14-047746E622A2}"/>
                    </a:ext>
                  </a:extLst>
                </p14:cNvPr>
                <p14:cNvContentPartPr/>
                <p14:nvPr/>
              </p14:nvContentPartPr>
              <p14:xfrm>
                <a:off x="8223922" y="437375"/>
                <a:ext cx="269280" cy="140040"/>
              </p14:xfrm>
            </p:contentPart>
          </mc:Choice>
          <mc:Fallback>
            <p:pic>
              <p:nvPicPr>
                <p:cNvPr id="212323" name="Freihand 212322">
                  <a:extLst>
                    <a:ext uri="{FF2B5EF4-FFF2-40B4-BE49-F238E27FC236}">
                      <a16:creationId xmlns:a16="http://schemas.microsoft.com/office/drawing/2014/main" id="{AF5588DF-6BC4-434C-8A14-047746E622A2}"/>
                    </a:ext>
                  </a:extLst>
                </p:cNvPr>
                <p:cNvPicPr/>
                <p:nvPr/>
              </p:nvPicPr>
              <p:blipFill>
                <a:blip r:embed="rId753"/>
                <a:stretch>
                  <a:fillRect/>
                </a:stretch>
              </p:blipFill>
              <p:spPr>
                <a:xfrm>
                  <a:off x="8219602" y="433055"/>
                  <a:ext cx="277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212324" name="Freihand 212323">
                  <a:extLst>
                    <a:ext uri="{FF2B5EF4-FFF2-40B4-BE49-F238E27FC236}">
                      <a16:creationId xmlns:a16="http://schemas.microsoft.com/office/drawing/2014/main" id="{56A99D58-56B6-4E6E-B395-E39D54B063E4}"/>
                    </a:ext>
                  </a:extLst>
                </p14:cNvPr>
                <p14:cNvContentPartPr/>
                <p14:nvPr/>
              </p14:nvContentPartPr>
              <p14:xfrm>
                <a:off x="6305122" y="782615"/>
                <a:ext cx="216000" cy="124560"/>
              </p14:xfrm>
            </p:contentPart>
          </mc:Choice>
          <mc:Fallback>
            <p:pic>
              <p:nvPicPr>
                <p:cNvPr id="212324" name="Freihand 212323">
                  <a:extLst>
                    <a:ext uri="{FF2B5EF4-FFF2-40B4-BE49-F238E27FC236}">
                      <a16:creationId xmlns:a16="http://schemas.microsoft.com/office/drawing/2014/main" id="{56A99D58-56B6-4E6E-B395-E39D54B063E4}"/>
                    </a:ext>
                  </a:extLst>
                </p:cNvPr>
                <p:cNvPicPr/>
                <p:nvPr/>
              </p:nvPicPr>
              <p:blipFill>
                <a:blip r:embed="rId755"/>
                <a:stretch>
                  <a:fillRect/>
                </a:stretch>
              </p:blipFill>
              <p:spPr>
                <a:xfrm>
                  <a:off x="6300802" y="778295"/>
                  <a:ext cx="224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212325" name="Freihand 212324">
                  <a:extLst>
                    <a:ext uri="{FF2B5EF4-FFF2-40B4-BE49-F238E27FC236}">
                      <a16:creationId xmlns:a16="http://schemas.microsoft.com/office/drawing/2014/main" id="{21ACA59D-26B4-4940-A252-F41ADA048C0E}"/>
                    </a:ext>
                  </a:extLst>
                </p14:cNvPr>
                <p14:cNvContentPartPr/>
                <p14:nvPr/>
              </p14:nvContentPartPr>
              <p14:xfrm>
                <a:off x="6516802" y="737975"/>
                <a:ext cx="132480" cy="171720"/>
              </p14:xfrm>
            </p:contentPart>
          </mc:Choice>
          <mc:Fallback>
            <p:pic>
              <p:nvPicPr>
                <p:cNvPr id="212325" name="Freihand 212324">
                  <a:extLst>
                    <a:ext uri="{FF2B5EF4-FFF2-40B4-BE49-F238E27FC236}">
                      <a16:creationId xmlns:a16="http://schemas.microsoft.com/office/drawing/2014/main" id="{21ACA59D-26B4-4940-A252-F41ADA048C0E}"/>
                    </a:ext>
                  </a:extLst>
                </p:cNvPr>
                <p:cNvPicPr/>
                <p:nvPr/>
              </p:nvPicPr>
              <p:blipFill>
                <a:blip r:embed="rId757"/>
                <a:stretch>
                  <a:fillRect/>
                </a:stretch>
              </p:blipFill>
              <p:spPr>
                <a:xfrm>
                  <a:off x="6512482" y="733655"/>
                  <a:ext cx="141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212326" name="Freihand 212325">
                  <a:extLst>
                    <a:ext uri="{FF2B5EF4-FFF2-40B4-BE49-F238E27FC236}">
                      <a16:creationId xmlns:a16="http://schemas.microsoft.com/office/drawing/2014/main" id="{426E2DB1-0881-4E6F-95CB-0F4F74C6CD36}"/>
                    </a:ext>
                  </a:extLst>
                </p14:cNvPr>
                <p14:cNvContentPartPr/>
                <p14:nvPr/>
              </p14:nvContentPartPr>
              <p14:xfrm>
                <a:off x="6582322" y="772175"/>
                <a:ext cx="22680" cy="21600"/>
              </p14:xfrm>
            </p:contentPart>
          </mc:Choice>
          <mc:Fallback>
            <p:pic>
              <p:nvPicPr>
                <p:cNvPr id="212326" name="Freihand 212325">
                  <a:extLst>
                    <a:ext uri="{FF2B5EF4-FFF2-40B4-BE49-F238E27FC236}">
                      <a16:creationId xmlns:a16="http://schemas.microsoft.com/office/drawing/2014/main" id="{426E2DB1-0881-4E6F-95CB-0F4F74C6CD36}"/>
                    </a:ext>
                  </a:extLst>
                </p:cNvPr>
                <p:cNvPicPr/>
                <p:nvPr/>
              </p:nvPicPr>
              <p:blipFill>
                <a:blip r:embed="rId759"/>
                <a:stretch>
                  <a:fillRect/>
                </a:stretch>
              </p:blipFill>
              <p:spPr>
                <a:xfrm>
                  <a:off x="6578002" y="767855"/>
                  <a:ext cx="31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212327" name="Freihand 212326">
                  <a:extLst>
                    <a:ext uri="{FF2B5EF4-FFF2-40B4-BE49-F238E27FC236}">
                      <a16:creationId xmlns:a16="http://schemas.microsoft.com/office/drawing/2014/main" id="{DE4416D4-BF31-4CF7-9182-B670EFA14FED}"/>
                    </a:ext>
                  </a:extLst>
                </p14:cNvPr>
                <p14:cNvContentPartPr/>
                <p14:nvPr/>
              </p14:nvContentPartPr>
              <p14:xfrm>
                <a:off x="6655042" y="827255"/>
                <a:ext cx="49680" cy="65520"/>
              </p14:xfrm>
            </p:contentPart>
          </mc:Choice>
          <mc:Fallback>
            <p:pic>
              <p:nvPicPr>
                <p:cNvPr id="212327" name="Freihand 212326">
                  <a:extLst>
                    <a:ext uri="{FF2B5EF4-FFF2-40B4-BE49-F238E27FC236}">
                      <a16:creationId xmlns:a16="http://schemas.microsoft.com/office/drawing/2014/main" id="{DE4416D4-BF31-4CF7-9182-B670EFA14FED}"/>
                    </a:ext>
                  </a:extLst>
                </p:cNvPr>
                <p:cNvPicPr/>
                <p:nvPr/>
              </p:nvPicPr>
              <p:blipFill>
                <a:blip r:embed="rId761"/>
                <a:stretch>
                  <a:fillRect/>
                </a:stretch>
              </p:blipFill>
              <p:spPr>
                <a:xfrm>
                  <a:off x="6650722" y="822935"/>
                  <a:ext cx="58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212328" name="Freihand 212327">
                  <a:extLst>
                    <a:ext uri="{FF2B5EF4-FFF2-40B4-BE49-F238E27FC236}">
                      <a16:creationId xmlns:a16="http://schemas.microsoft.com/office/drawing/2014/main" id="{C8A76740-0D48-4BB7-9965-3A5B701E52D9}"/>
                    </a:ext>
                  </a:extLst>
                </p14:cNvPr>
                <p14:cNvContentPartPr/>
                <p14:nvPr/>
              </p14:nvContentPartPr>
              <p14:xfrm>
                <a:off x="6714802" y="732215"/>
                <a:ext cx="132840" cy="156600"/>
              </p14:xfrm>
            </p:contentPart>
          </mc:Choice>
          <mc:Fallback>
            <p:pic>
              <p:nvPicPr>
                <p:cNvPr id="212328" name="Freihand 212327">
                  <a:extLst>
                    <a:ext uri="{FF2B5EF4-FFF2-40B4-BE49-F238E27FC236}">
                      <a16:creationId xmlns:a16="http://schemas.microsoft.com/office/drawing/2014/main" id="{C8A76740-0D48-4BB7-9965-3A5B701E52D9}"/>
                    </a:ext>
                  </a:extLst>
                </p:cNvPr>
                <p:cNvPicPr/>
                <p:nvPr/>
              </p:nvPicPr>
              <p:blipFill>
                <a:blip r:embed="rId763"/>
                <a:stretch>
                  <a:fillRect/>
                </a:stretch>
              </p:blipFill>
              <p:spPr>
                <a:xfrm>
                  <a:off x="6710482" y="727895"/>
                  <a:ext cx="141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212329" name="Freihand 212328">
                  <a:extLst>
                    <a:ext uri="{FF2B5EF4-FFF2-40B4-BE49-F238E27FC236}">
                      <a16:creationId xmlns:a16="http://schemas.microsoft.com/office/drawing/2014/main" id="{9BED8F31-797A-4125-82C4-B8CC9A0B7FCA}"/>
                    </a:ext>
                  </a:extLst>
                </p14:cNvPr>
                <p14:cNvContentPartPr/>
                <p14:nvPr/>
              </p14:nvContentPartPr>
              <p14:xfrm>
                <a:off x="6872122" y="703775"/>
                <a:ext cx="253080" cy="207720"/>
              </p14:xfrm>
            </p:contentPart>
          </mc:Choice>
          <mc:Fallback>
            <p:pic>
              <p:nvPicPr>
                <p:cNvPr id="212329" name="Freihand 212328">
                  <a:extLst>
                    <a:ext uri="{FF2B5EF4-FFF2-40B4-BE49-F238E27FC236}">
                      <a16:creationId xmlns:a16="http://schemas.microsoft.com/office/drawing/2014/main" id="{9BED8F31-797A-4125-82C4-B8CC9A0B7FCA}"/>
                    </a:ext>
                  </a:extLst>
                </p:cNvPr>
                <p:cNvPicPr/>
                <p:nvPr/>
              </p:nvPicPr>
              <p:blipFill>
                <a:blip r:embed="rId765"/>
                <a:stretch>
                  <a:fillRect/>
                </a:stretch>
              </p:blipFill>
              <p:spPr>
                <a:xfrm>
                  <a:off x="6867802" y="699455"/>
                  <a:ext cx="261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212331" name="Freihand 212330">
                  <a:extLst>
                    <a:ext uri="{FF2B5EF4-FFF2-40B4-BE49-F238E27FC236}">
                      <a16:creationId xmlns:a16="http://schemas.microsoft.com/office/drawing/2014/main" id="{2BDCCFFD-A59E-4ACC-B7EC-721E5B42334C}"/>
                    </a:ext>
                  </a:extLst>
                </p14:cNvPr>
                <p14:cNvContentPartPr/>
                <p14:nvPr/>
              </p14:nvContentPartPr>
              <p14:xfrm>
                <a:off x="5224042" y="970175"/>
                <a:ext cx="90360" cy="141840"/>
              </p14:xfrm>
            </p:contentPart>
          </mc:Choice>
          <mc:Fallback>
            <p:pic>
              <p:nvPicPr>
                <p:cNvPr id="212331" name="Freihand 212330">
                  <a:extLst>
                    <a:ext uri="{FF2B5EF4-FFF2-40B4-BE49-F238E27FC236}">
                      <a16:creationId xmlns:a16="http://schemas.microsoft.com/office/drawing/2014/main" id="{2BDCCFFD-A59E-4ACC-B7EC-721E5B42334C}"/>
                    </a:ext>
                  </a:extLst>
                </p:cNvPr>
                <p:cNvPicPr/>
                <p:nvPr/>
              </p:nvPicPr>
              <p:blipFill>
                <a:blip r:embed="rId767"/>
                <a:stretch>
                  <a:fillRect/>
                </a:stretch>
              </p:blipFill>
              <p:spPr>
                <a:xfrm>
                  <a:off x="5219722" y="965855"/>
                  <a:ext cx="99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212332" name="Freihand 212331">
                  <a:extLst>
                    <a:ext uri="{FF2B5EF4-FFF2-40B4-BE49-F238E27FC236}">
                      <a16:creationId xmlns:a16="http://schemas.microsoft.com/office/drawing/2014/main" id="{52E71692-B30F-464A-AC0F-F07D70897A47}"/>
                    </a:ext>
                  </a:extLst>
                </p14:cNvPr>
                <p14:cNvContentPartPr/>
                <p14:nvPr/>
              </p14:nvContentPartPr>
              <p14:xfrm>
                <a:off x="5282362" y="1033175"/>
                <a:ext cx="29160" cy="106200"/>
              </p14:xfrm>
            </p:contentPart>
          </mc:Choice>
          <mc:Fallback>
            <p:pic>
              <p:nvPicPr>
                <p:cNvPr id="212332" name="Freihand 212331">
                  <a:extLst>
                    <a:ext uri="{FF2B5EF4-FFF2-40B4-BE49-F238E27FC236}">
                      <a16:creationId xmlns:a16="http://schemas.microsoft.com/office/drawing/2014/main" id="{52E71692-B30F-464A-AC0F-F07D70897A47}"/>
                    </a:ext>
                  </a:extLst>
                </p:cNvPr>
                <p:cNvPicPr/>
                <p:nvPr/>
              </p:nvPicPr>
              <p:blipFill>
                <a:blip r:embed="rId769"/>
                <a:stretch>
                  <a:fillRect/>
                </a:stretch>
              </p:blipFill>
              <p:spPr>
                <a:xfrm>
                  <a:off x="5278042" y="1028855"/>
                  <a:ext cx="37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212334" name="Freihand 212333">
                  <a:extLst>
                    <a:ext uri="{FF2B5EF4-FFF2-40B4-BE49-F238E27FC236}">
                      <a16:creationId xmlns:a16="http://schemas.microsoft.com/office/drawing/2014/main" id="{DA798D1A-444A-4C58-9A80-7874E76365F1}"/>
                    </a:ext>
                  </a:extLst>
                </p14:cNvPr>
                <p14:cNvContentPartPr/>
                <p14:nvPr/>
              </p14:nvContentPartPr>
              <p14:xfrm>
                <a:off x="5229802" y="889175"/>
                <a:ext cx="139680" cy="372240"/>
              </p14:xfrm>
            </p:contentPart>
          </mc:Choice>
          <mc:Fallback>
            <p:pic>
              <p:nvPicPr>
                <p:cNvPr id="212334" name="Freihand 212333">
                  <a:extLst>
                    <a:ext uri="{FF2B5EF4-FFF2-40B4-BE49-F238E27FC236}">
                      <a16:creationId xmlns:a16="http://schemas.microsoft.com/office/drawing/2014/main" id="{DA798D1A-444A-4C58-9A80-7874E76365F1}"/>
                    </a:ext>
                  </a:extLst>
                </p:cNvPr>
                <p:cNvPicPr/>
                <p:nvPr/>
              </p:nvPicPr>
              <p:blipFill>
                <a:blip r:embed="rId771"/>
                <a:stretch>
                  <a:fillRect/>
                </a:stretch>
              </p:blipFill>
              <p:spPr>
                <a:xfrm>
                  <a:off x="5225482" y="884855"/>
                  <a:ext cx="14832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212336" name="Freihand 212335">
                  <a:extLst>
                    <a:ext uri="{FF2B5EF4-FFF2-40B4-BE49-F238E27FC236}">
                      <a16:creationId xmlns:a16="http://schemas.microsoft.com/office/drawing/2014/main" id="{F3D74E18-2F1F-4157-A78D-5A41BDC13256}"/>
                    </a:ext>
                  </a:extLst>
                </p14:cNvPr>
                <p14:cNvContentPartPr/>
                <p14:nvPr/>
              </p14:nvContentPartPr>
              <p14:xfrm>
                <a:off x="5409082" y="1089695"/>
                <a:ext cx="114120" cy="4320"/>
              </p14:xfrm>
            </p:contentPart>
          </mc:Choice>
          <mc:Fallback>
            <p:pic>
              <p:nvPicPr>
                <p:cNvPr id="212336" name="Freihand 212335">
                  <a:extLst>
                    <a:ext uri="{FF2B5EF4-FFF2-40B4-BE49-F238E27FC236}">
                      <a16:creationId xmlns:a16="http://schemas.microsoft.com/office/drawing/2014/main" id="{F3D74E18-2F1F-4157-A78D-5A41BDC13256}"/>
                    </a:ext>
                  </a:extLst>
                </p:cNvPr>
                <p:cNvPicPr/>
                <p:nvPr/>
              </p:nvPicPr>
              <p:blipFill>
                <a:blip r:embed="rId773"/>
                <a:stretch>
                  <a:fillRect/>
                </a:stretch>
              </p:blipFill>
              <p:spPr>
                <a:xfrm>
                  <a:off x="5404762" y="1085375"/>
                  <a:ext cx="1227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212337" name="Freihand 212336">
                  <a:extLst>
                    <a:ext uri="{FF2B5EF4-FFF2-40B4-BE49-F238E27FC236}">
                      <a16:creationId xmlns:a16="http://schemas.microsoft.com/office/drawing/2014/main" id="{A69342B4-F109-4980-AB60-6F5264562378}"/>
                    </a:ext>
                  </a:extLst>
                </p14:cNvPr>
                <p14:cNvContentPartPr/>
                <p14:nvPr/>
              </p14:nvContentPartPr>
              <p14:xfrm>
                <a:off x="5423842" y="1127495"/>
                <a:ext cx="115560" cy="8280"/>
              </p14:xfrm>
            </p:contentPart>
          </mc:Choice>
          <mc:Fallback>
            <p:pic>
              <p:nvPicPr>
                <p:cNvPr id="212337" name="Freihand 212336">
                  <a:extLst>
                    <a:ext uri="{FF2B5EF4-FFF2-40B4-BE49-F238E27FC236}">
                      <a16:creationId xmlns:a16="http://schemas.microsoft.com/office/drawing/2014/main" id="{A69342B4-F109-4980-AB60-6F5264562378}"/>
                    </a:ext>
                  </a:extLst>
                </p:cNvPr>
                <p:cNvPicPr/>
                <p:nvPr/>
              </p:nvPicPr>
              <p:blipFill>
                <a:blip r:embed="rId775"/>
                <a:stretch>
                  <a:fillRect/>
                </a:stretch>
              </p:blipFill>
              <p:spPr>
                <a:xfrm>
                  <a:off x="5419522" y="1123175"/>
                  <a:ext cx="124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212338" name="Freihand 212337">
                  <a:extLst>
                    <a:ext uri="{FF2B5EF4-FFF2-40B4-BE49-F238E27FC236}">
                      <a16:creationId xmlns:a16="http://schemas.microsoft.com/office/drawing/2014/main" id="{2C863988-2924-41CC-A70F-814ED9092878}"/>
                    </a:ext>
                  </a:extLst>
                </p14:cNvPr>
                <p14:cNvContentPartPr/>
                <p14:nvPr/>
              </p14:nvContentPartPr>
              <p14:xfrm>
                <a:off x="5516362" y="1016975"/>
                <a:ext cx="88920" cy="159480"/>
              </p14:xfrm>
            </p:contentPart>
          </mc:Choice>
          <mc:Fallback>
            <p:pic>
              <p:nvPicPr>
                <p:cNvPr id="212338" name="Freihand 212337">
                  <a:extLst>
                    <a:ext uri="{FF2B5EF4-FFF2-40B4-BE49-F238E27FC236}">
                      <a16:creationId xmlns:a16="http://schemas.microsoft.com/office/drawing/2014/main" id="{2C863988-2924-41CC-A70F-814ED9092878}"/>
                    </a:ext>
                  </a:extLst>
                </p:cNvPr>
                <p:cNvPicPr/>
                <p:nvPr/>
              </p:nvPicPr>
              <p:blipFill>
                <a:blip r:embed="rId777"/>
                <a:stretch>
                  <a:fillRect/>
                </a:stretch>
              </p:blipFill>
              <p:spPr>
                <a:xfrm>
                  <a:off x="5512042" y="1012655"/>
                  <a:ext cx="97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212339" name="Freihand 212338">
                  <a:extLst>
                    <a:ext uri="{FF2B5EF4-FFF2-40B4-BE49-F238E27FC236}">
                      <a16:creationId xmlns:a16="http://schemas.microsoft.com/office/drawing/2014/main" id="{C3E11EBE-37BE-42E4-82F6-CB9AA80B38B2}"/>
                    </a:ext>
                  </a:extLst>
                </p14:cNvPr>
                <p14:cNvContentPartPr/>
                <p14:nvPr/>
              </p14:nvContentPartPr>
              <p14:xfrm>
                <a:off x="5671522" y="1038215"/>
                <a:ext cx="143280" cy="79920"/>
              </p14:xfrm>
            </p:contentPart>
          </mc:Choice>
          <mc:Fallback>
            <p:pic>
              <p:nvPicPr>
                <p:cNvPr id="212339" name="Freihand 212338">
                  <a:extLst>
                    <a:ext uri="{FF2B5EF4-FFF2-40B4-BE49-F238E27FC236}">
                      <a16:creationId xmlns:a16="http://schemas.microsoft.com/office/drawing/2014/main" id="{C3E11EBE-37BE-42E4-82F6-CB9AA80B38B2}"/>
                    </a:ext>
                  </a:extLst>
                </p:cNvPr>
                <p:cNvPicPr/>
                <p:nvPr/>
              </p:nvPicPr>
              <p:blipFill>
                <a:blip r:embed="rId779"/>
                <a:stretch>
                  <a:fillRect/>
                </a:stretch>
              </p:blipFill>
              <p:spPr>
                <a:xfrm>
                  <a:off x="5667202" y="1033895"/>
                  <a:ext cx="151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212340" name="Freihand 212339">
                  <a:extLst>
                    <a:ext uri="{FF2B5EF4-FFF2-40B4-BE49-F238E27FC236}">
                      <a16:creationId xmlns:a16="http://schemas.microsoft.com/office/drawing/2014/main" id="{F173A5A5-9D8C-47D4-8CFA-17918FFD2EB2}"/>
                    </a:ext>
                  </a:extLst>
                </p14:cNvPr>
                <p14:cNvContentPartPr/>
                <p14:nvPr/>
              </p14:nvContentPartPr>
              <p14:xfrm>
                <a:off x="5814082" y="983135"/>
                <a:ext cx="14400" cy="39600"/>
              </p14:xfrm>
            </p:contentPart>
          </mc:Choice>
          <mc:Fallback>
            <p:pic>
              <p:nvPicPr>
                <p:cNvPr id="212340" name="Freihand 212339">
                  <a:extLst>
                    <a:ext uri="{FF2B5EF4-FFF2-40B4-BE49-F238E27FC236}">
                      <a16:creationId xmlns:a16="http://schemas.microsoft.com/office/drawing/2014/main" id="{F173A5A5-9D8C-47D4-8CFA-17918FFD2EB2}"/>
                    </a:ext>
                  </a:extLst>
                </p:cNvPr>
                <p:cNvPicPr/>
                <p:nvPr/>
              </p:nvPicPr>
              <p:blipFill>
                <a:blip r:embed="rId781"/>
                <a:stretch>
                  <a:fillRect/>
                </a:stretch>
              </p:blipFill>
              <p:spPr>
                <a:xfrm>
                  <a:off x="5809762" y="978815"/>
                  <a:ext cx="23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212341" name="Freihand 212340">
                  <a:extLst>
                    <a:ext uri="{FF2B5EF4-FFF2-40B4-BE49-F238E27FC236}">
                      <a16:creationId xmlns:a16="http://schemas.microsoft.com/office/drawing/2014/main" id="{9EF427B1-19BF-45D2-8C0F-F42620482D4E}"/>
                    </a:ext>
                  </a:extLst>
                </p14:cNvPr>
                <p14:cNvContentPartPr/>
                <p14:nvPr/>
              </p14:nvContentPartPr>
              <p14:xfrm>
                <a:off x="5859802" y="1034615"/>
                <a:ext cx="183600" cy="99000"/>
              </p14:xfrm>
            </p:contentPart>
          </mc:Choice>
          <mc:Fallback>
            <p:pic>
              <p:nvPicPr>
                <p:cNvPr id="212341" name="Freihand 212340">
                  <a:extLst>
                    <a:ext uri="{FF2B5EF4-FFF2-40B4-BE49-F238E27FC236}">
                      <a16:creationId xmlns:a16="http://schemas.microsoft.com/office/drawing/2014/main" id="{9EF427B1-19BF-45D2-8C0F-F42620482D4E}"/>
                    </a:ext>
                  </a:extLst>
                </p:cNvPr>
                <p:cNvPicPr/>
                <p:nvPr/>
              </p:nvPicPr>
              <p:blipFill>
                <a:blip r:embed="rId783"/>
                <a:stretch>
                  <a:fillRect/>
                </a:stretch>
              </p:blipFill>
              <p:spPr>
                <a:xfrm>
                  <a:off x="5855482" y="1030295"/>
                  <a:ext cx="192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212342" name="Freihand 212341">
                  <a:extLst>
                    <a:ext uri="{FF2B5EF4-FFF2-40B4-BE49-F238E27FC236}">
                      <a16:creationId xmlns:a16="http://schemas.microsoft.com/office/drawing/2014/main" id="{E7718D8A-F1CD-4426-9D56-8799B6BC23BD}"/>
                    </a:ext>
                  </a:extLst>
                </p14:cNvPr>
                <p14:cNvContentPartPr/>
                <p14:nvPr/>
              </p14:nvContentPartPr>
              <p14:xfrm>
                <a:off x="6057802" y="1031015"/>
                <a:ext cx="168840" cy="79200"/>
              </p14:xfrm>
            </p:contentPart>
          </mc:Choice>
          <mc:Fallback>
            <p:pic>
              <p:nvPicPr>
                <p:cNvPr id="212342" name="Freihand 212341">
                  <a:extLst>
                    <a:ext uri="{FF2B5EF4-FFF2-40B4-BE49-F238E27FC236}">
                      <a16:creationId xmlns:a16="http://schemas.microsoft.com/office/drawing/2014/main" id="{E7718D8A-F1CD-4426-9D56-8799B6BC23BD}"/>
                    </a:ext>
                  </a:extLst>
                </p:cNvPr>
                <p:cNvPicPr/>
                <p:nvPr/>
              </p:nvPicPr>
              <p:blipFill>
                <a:blip r:embed="rId785"/>
                <a:stretch>
                  <a:fillRect/>
                </a:stretch>
              </p:blipFill>
              <p:spPr>
                <a:xfrm>
                  <a:off x="6053482" y="1026695"/>
                  <a:ext cx="177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212343" name="Freihand 212342">
                  <a:extLst>
                    <a:ext uri="{FF2B5EF4-FFF2-40B4-BE49-F238E27FC236}">
                      <a16:creationId xmlns:a16="http://schemas.microsoft.com/office/drawing/2014/main" id="{7E031F35-8219-41F3-9B77-E6AE6B7E08C2}"/>
                    </a:ext>
                  </a:extLst>
                </p14:cNvPr>
                <p14:cNvContentPartPr/>
                <p14:nvPr/>
              </p14:nvContentPartPr>
              <p14:xfrm>
                <a:off x="6353362" y="949295"/>
                <a:ext cx="122400" cy="140400"/>
              </p14:xfrm>
            </p:contentPart>
          </mc:Choice>
          <mc:Fallback>
            <p:pic>
              <p:nvPicPr>
                <p:cNvPr id="212343" name="Freihand 212342">
                  <a:extLst>
                    <a:ext uri="{FF2B5EF4-FFF2-40B4-BE49-F238E27FC236}">
                      <a16:creationId xmlns:a16="http://schemas.microsoft.com/office/drawing/2014/main" id="{7E031F35-8219-41F3-9B77-E6AE6B7E08C2}"/>
                    </a:ext>
                  </a:extLst>
                </p:cNvPr>
                <p:cNvPicPr/>
                <p:nvPr/>
              </p:nvPicPr>
              <p:blipFill>
                <a:blip r:embed="rId787"/>
                <a:stretch>
                  <a:fillRect/>
                </a:stretch>
              </p:blipFill>
              <p:spPr>
                <a:xfrm>
                  <a:off x="6349042" y="944975"/>
                  <a:ext cx="131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212344" name="Freihand 212343">
                  <a:extLst>
                    <a:ext uri="{FF2B5EF4-FFF2-40B4-BE49-F238E27FC236}">
                      <a16:creationId xmlns:a16="http://schemas.microsoft.com/office/drawing/2014/main" id="{5B52CFD3-F9F4-4C25-BDEE-CBF4EDF038FC}"/>
                    </a:ext>
                  </a:extLst>
                </p14:cNvPr>
                <p14:cNvContentPartPr/>
                <p14:nvPr/>
              </p14:nvContentPartPr>
              <p14:xfrm>
                <a:off x="6342562" y="1021295"/>
                <a:ext cx="126360" cy="4320"/>
              </p14:xfrm>
            </p:contentPart>
          </mc:Choice>
          <mc:Fallback>
            <p:pic>
              <p:nvPicPr>
                <p:cNvPr id="212344" name="Freihand 212343">
                  <a:extLst>
                    <a:ext uri="{FF2B5EF4-FFF2-40B4-BE49-F238E27FC236}">
                      <a16:creationId xmlns:a16="http://schemas.microsoft.com/office/drawing/2014/main" id="{5B52CFD3-F9F4-4C25-BDEE-CBF4EDF038FC}"/>
                    </a:ext>
                  </a:extLst>
                </p:cNvPr>
                <p:cNvPicPr/>
                <p:nvPr/>
              </p:nvPicPr>
              <p:blipFill>
                <a:blip r:embed="rId789"/>
                <a:stretch>
                  <a:fillRect/>
                </a:stretch>
              </p:blipFill>
              <p:spPr>
                <a:xfrm>
                  <a:off x="6338242" y="1016975"/>
                  <a:ext cx="1350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212345" name="Freihand 212344">
                  <a:extLst>
                    <a:ext uri="{FF2B5EF4-FFF2-40B4-BE49-F238E27FC236}">
                      <a16:creationId xmlns:a16="http://schemas.microsoft.com/office/drawing/2014/main" id="{9DE13CEA-E2DF-4BAA-A7E9-76ED0722CD33}"/>
                    </a:ext>
                  </a:extLst>
                </p14:cNvPr>
                <p14:cNvContentPartPr/>
                <p14:nvPr/>
              </p14:nvContentPartPr>
              <p14:xfrm>
                <a:off x="6487282" y="979895"/>
                <a:ext cx="183960" cy="109440"/>
              </p14:xfrm>
            </p:contentPart>
          </mc:Choice>
          <mc:Fallback>
            <p:pic>
              <p:nvPicPr>
                <p:cNvPr id="212345" name="Freihand 212344">
                  <a:extLst>
                    <a:ext uri="{FF2B5EF4-FFF2-40B4-BE49-F238E27FC236}">
                      <a16:creationId xmlns:a16="http://schemas.microsoft.com/office/drawing/2014/main" id="{9DE13CEA-E2DF-4BAA-A7E9-76ED0722CD33}"/>
                    </a:ext>
                  </a:extLst>
                </p:cNvPr>
                <p:cNvPicPr/>
                <p:nvPr/>
              </p:nvPicPr>
              <p:blipFill>
                <a:blip r:embed="rId791"/>
                <a:stretch>
                  <a:fillRect/>
                </a:stretch>
              </p:blipFill>
              <p:spPr>
                <a:xfrm>
                  <a:off x="6482962" y="975575"/>
                  <a:ext cx="192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212346" name="Freihand 212345">
                  <a:extLst>
                    <a:ext uri="{FF2B5EF4-FFF2-40B4-BE49-F238E27FC236}">
                      <a16:creationId xmlns:a16="http://schemas.microsoft.com/office/drawing/2014/main" id="{5DCEC83A-099F-4892-A1D5-0D4D54466E68}"/>
                    </a:ext>
                  </a:extLst>
                </p14:cNvPr>
                <p14:cNvContentPartPr/>
                <p14:nvPr/>
              </p14:nvContentPartPr>
              <p14:xfrm>
                <a:off x="6653602" y="1016615"/>
                <a:ext cx="91440" cy="73080"/>
              </p14:xfrm>
            </p:contentPart>
          </mc:Choice>
          <mc:Fallback>
            <p:pic>
              <p:nvPicPr>
                <p:cNvPr id="212346" name="Freihand 212345">
                  <a:extLst>
                    <a:ext uri="{FF2B5EF4-FFF2-40B4-BE49-F238E27FC236}">
                      <a16:creationId xmlns:a16="http://schemas.microsoft.com/office/drawing/2014/main" id="{5DCEC83A-099F-4892-A1D5-0D4D54466E68}"/>
                    </a:ext>
                  </a:extLst>
                </p:cNvPr>
                <p:cNvPicPr/>
                <p:nvPr/>
              </p:nvPicPr>
              <p:blipFill>
                <a:blip r:embed="rId793"/>
                <a:stretch>
                  <a:fillRect/>
                </a:stretch>
              </p:blipFill>
              <p:spPr>
                <a:xfrm>
                  <a:off x="6649282" y="1012295"/>
                  <a:ext cx="100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212347" name="Freihand 212346">
                  <a:extLst>
                    <a:ext uri="{FF2B5EF4-FFF2-40B4-BE49-F238E27FC236}">
                      <a16:creationId xmlns:a16="http://schemas.microsoft.com/office/drawing/2014/main" id="{FDBD9B62-0FB5-4AD4-9EF1-3A9E1CF2F946}"/>
                    </a:ext>
                  </a:extLst>
                </p14:cNvPr>
                <p14:cNvContentPartPr/>
                <p14:nvPr/>
              </p14:nvContentPartPr>
              <p14:xfrm>
                <a:off x="6736042" y="987095"/>
                <a:ext cx="88200" cy="97200"/>
              </p14:xfrm>
            </p:contentPart>
          </mc:Choice>
          <mc:Fallback>
            <p:pic>
              <p:nvPicPr>
                <p:cNvPr id="212347" name="Freihand 212346">
                  <a:extLst>
                    <a:ext uri="{FF2B5EF4-FFF2-40B4-BE49-F238E27FC236}">
                      <a16:creationId xmlns:a16="http://schemas.microsoft.com/office/drawing/2014/main" id="{FDBD9B62-0FB5-4AD4-9EF1-3A9E1CF2F946}"/>
                    </a:ext>
                  </a:extLst>
                </p:cNvPr>
                <p:cNvPicPr/>
                <p:nvPr/>
              </p:nvPicPr>
              <p:blipFill>
                <a:blip r:embed="rId795"/>
                <a:stretch>
                  <a:fillRect/>
                </a:stretch>
              </p:blipFill>
              <p:spPr>
                <a:xfrm>
                  <a:off x="6731722" y="982775"/>
                  <a:ext cx="96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212348" name="Freihand 212347">
                  <a:extLst>
                    <a:ext uri="{FF2B5EF4-FFF2-40B4-BE49-F238E27FC236}">
                      <a16:creationId xmlns:a16="http://schemas.microsoft.com/office/drawing/2014/main" id="{52823962-9E12-4B82-AA01-41ACF2646386}"/>
                    </a:ext>
                  </a:extLst>
                </p14:cNvPr>
                <p14:cNvContentPartPr/>
                <p14:nvPr/>
              </p14:nvContentPartPr>
              <p14:xfrm>
                <a:off x="6848722" y="933815"/>
                <a:ext cx="203400" cy="121680"/>
              </p14:xfrm>
            </p:contentPart>
          </mc:Choice>
          <mc:Fallback>
            <p:pic>
              <p:nvPicPr>
                <p:cNvPr id="212348" name="Freihand 212347">
                  <a:extLst>
                    <a:ext uri="{FF2B5EF4-FFF2-40B4-BE49-F238E27FC236}">
                      <a16:creationId xmlns:a16="http://schemas.microsoft.com/office/drawing/2014/main" id="{52823962-9E12-4B82-AA01-41ACF2646386}"/>
                    </a:ext>
                  </a:extLst>
                </p:cNvPr>
                <p:cNvPicPr/>
                <p:nvPr/>
              </p:nvPicPr>
              <p:blipFill>
                <a:blip r:embed="rId797"/>
                <a:stretch>
                  <a:fillRect/>
                </a:stretch>
              </p:blipFill>
              <p:spPr>
                <a:xfrm>
                  <a:off x="6844402" y="929495"/>
                  <a:ext cx="212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212349" name="Freihand 212348">
                  <a:extLst>
                    <a:ext uri="{FF2B5EF4-FFF2-40B4-BE49-F238E27FC236}">
                      <a16:creationId xmlns:a16="http://schemas.microsoft.com/office/drawing/2014/main" id="{E2D74952-0282-4330-BCD3-6098806BBF26}"/>
                    </a:ext>
                  </a:extLst>
                </p14:cNvPr>
                <p14:cNvContentPartPr/>
                <p14:nvPr/>
              </p14:nvContentPartPr>
              <p14:xfrm>
                <a:off x="7090642" y="897095"/>
                <a:ext cx="369360" cy="146160"/>
              </p14:xfrm>
            </p:contentPart>
          </mc:Choice>
          <mc:Fallback>
            <p:pic>
              <p:nvPicPr>
                <p:cNvPr id="212349" name="Freihand 212348">
                  <a:extLst>
                    <a:ext uri="{FF2B5EF4-FFF2-40B4-BE49-F238E27FC236}">
                      <a16:creationId xmlns:a16="http://schemas.microsoft.com/office/drawing/2014/main" id="{E2D74952-0282-4330-BCD3-6098806BBF26}"/>
                    </a:ext>
                  </a:extLst>
                </p:cNvPr>
                <p:cNvPicPr/>
                <p:nvPr/>
              </p:nvPicPr>
              <p:blipFill>
                <a:blip r:embed="rId799"/>
                <a:stretch>
                  <a:fillRect/>
                </a:stretch>
              </p:blipFill>
              <p:spPr>
                <a:xfrm>
                  <a:off x="7086322" y="892775"/>
                  <a:ext cx="378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212350" name="Freihand 212349">
                  <a:extLst>
                    <a:ext uri="{FF2B5EF4-FFF2-40B4-BE49-F238E27FC236}">
                      <a16:creationId xmlns:a16="http://schemas.microsoft.com/office/drawing/2014/main" id="{2C5820FE-B234-4FE0-9D5B-539833129E20}"/>
                    </a:ext>
                  </a:extLst>
                </p14:cNvPr>
                <p14:cNvContentPartPr/>
                <p14:nvPr/>
              </p14:nvContentPartPr>
              <p14:xfrm>
                <a:off x="7618762" y="950015"/>
                <a:ext cx="20160" cy="100440"/>
              </p14:xfrm>
            </p:contentPart>
          </mc:Choice>
          <mc:Fallback>
            <p:pic>
              <p:nvPicPr>
                <p:cNvPr id="212350" name="Freihand 212349">
                  <a:extLst>
                    <a:ext uri="{FF2B5EF4-FFF2-40B4-BE49-F238E27FC236}">
                      <a16:creationId xmlns:a16="http://schemas.microsoft.com/office/drawing/2014/main" id="{2C5820FE-B234-4FE0-9D5B-539833129E20}"/>
                    </a:ext>
                  </a:extLst>
                </p:cNvPr>
                <p:cNvPicPr/>
                <p:nvPr/>
              </p:nvPicPr>
              <p:blipFill>
                <a:blip r:embed="rId801"/>
                <a:stretch>
                  <a:fillRect/>
                </a:stretch>
              </p:blipFill>
              <p:spPr>
                <a:xfrm>
                  <a:off x="7614442" y="945695"/>
                  <a:ext cx="28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212351" name="Freihand 212350">
                  <a:extLst>
                    <a:ext uri="{FF2B5EF4-FFF2-40B4-BE49-F238E27FC236}">
                      <a16:creationId xmlns:a16="http://schemas.microsoft.com/office/drawing/2014/main" id="{8639E0F2-6A19-4C36-AC20-735CF9922E7E}"/>
                    </a:ext>
                  </a:extLst>
                </p14:cNvPr>
                <p14:cNvContentPartPr/>
                <p14:nvPr/>
              </p14:nvContentPartPr>
              <p14:xfrm>
                <a:off x="7639642" y="876935"/>
                <a:ext cx="32400" cy="46440"/>
              </p14:xfrm>
            </p:contentPart>
          </mc:Choice>
          <mc:Fallback>
            <p:pic>
              <p:nvPicPr>
                <p:cNvPr id="212351" name="Freihand 212350">
                  <a:extLst>
                    <a:ext uri="{FF2B5EF4-FFF2-40B4-BE49-F238E27FC236}">
                      <a16:creationId xmlns:a16="http://schemas.microsoft.com/office/drawing/2014/main" id="{8639E0F2-6A19-4C36-AC20-735CF9922E7E}"/>
                    </a:ext>
                  </a:extLst>
                </p:cNvPr>
                <p:cNvPicPr/>
                <p:nvPr/>
              </p:nvPicPr>
              <p:blipFill>
                <a:blip r:embed="rId803"/>
                <a:stretch>
                  <a:fillRect/>
                </a:stretch>
              </p:blipFill>
              <p:spPr>
                <a:xfrm>
                  <a:off x="7635322" y="872615"/>
                  <a:ext cx="41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212352" name="Freihand 212351">
                  <a:extLst>
                    <a:ext uri="{FF2B5EF4-FFF2-40B4-BE49-F238E27FC236}">
                      <a16:creationId xmlns:a16="http://schemas.microsoft.com/office/drawing/2014/main" id="{36E74889-772A-41B6-92D8-C25ECC32E390}"/>
                    </a:ext>
                  </a:extLst>
                </p14:cNvPr>
                <p14:cNvContentPartPr/>
                <p14:nvPr/>
              </p14:nvContentPartPr>
              <p14:xfrm>
                <a:off x="7678882" y="838055"/>
                <a:ext cx="228960" cy="188640"/>
              </p14:xfrm>
            </p:contentPart>
          </mc:Choice>
          <mc:Fallback>
            <p:pic>
              <p:nvPicPr>
                <p:cNvPr id="212352" name="Freihand 212351">
                  <a:extLst>
                    <a:ext uri="{FF2B5EF4-FFF2-40B4-BE49-F238E27FC236}">
                      <a16:creationId xmlns:a16="http://schemas.microsoft.com/office/drawing/2014/main" id="{36E74889-772A-41B6-92D8-C25ECC32E390}"/>
                    </a:ext>
                  </a:extLst>
                </p:cNvPr>
                <p:cNvPicPr/>
                <p:nvPr/>
              </p:nvPicPr>
              <p:blipFill>
                <a:blip r:embed="rId805"/>
                <a:stretch>
                  <a:fillRect/>
                </a:stretch>
              </p:blipFill>
              <p:spPr>
                <a:xfrm>
                  <a:off x="7674562" y="833735"/>
                  <a:ext cx="237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212354" name="Freihand 212353">
                  <a:extLst>
                    <a:ext uri="{FF2B5EF4-FFF2-40B4-BE49-F238E27FC236}">
                      <a16:creationId xmlns:a16="http://schemas.microsoft.com/office/drawing/2014/main" id="{571E6730-30CE-46D2-907A-4A4624B93EB7}"/>
                    </a:ext>
                  </a:extLst>
                </p14:cNvPr>
                <p14:cNvContentPartPr/>
                <p14:nvPr/>
              </p14:nvContentPartPr>
              <p14:xfrm>
                <a:off x="5592322" y="1227935"/>
                <a:ext cx="314640" cy="108720"/>
              </p14:xfrm>
            </p:contentPart>
          </mc:Choice>
          <mc:Fallback>
            <p:pic>
              <p:nvPicPr>
                <p:cNvPr id="212354" name="Freihand 212353">
                  <a:extLst>
                    <a:ext uri="{FF2B5EF4-FFF2-40B4-BE49-F238E27FC236}">
                      <a16:creationId xmlns:a16="http://schemas.microsoft.com/office/drawing/2014/main" id="{571E6730-30CE-46D2-907A-4A4624B93EB7}"/>
                    </a:ext>
                  </a:extLst>
                </p:cNvPr>
                <p:cNvPicPr/>
                <p:nvPr/>
              </p:nvPicPr>
              <p:blipFill>
                <a:blip r:embed="rId807"/>
                <a:stretch>
                  <a:fillRect/>
                </a:stretch>
              </p:blipFill>
              <p:spPr>
                <a:xfrm>
                  <a:off x="5588002" y="1223615"/>
                  <a:ext cx="323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212355" name="Freihand 212354">
                  <a:extLst>
                    <a:ext uri="{FF2B5EF4-FFF2-40B4-BE49-F238E27FC236}">
                      <a16:creationId xmlns:a16="http://schemas.microsoft.com/office/drawing/2014/main" id="{961F5C9B-3460-4EA7-A816-135299FB76E9}"/>
                    </a:ext>
                  </a:extLst>
                </p14:cNvPr>
                <p14:cNvContentPartPr/>
                <p14:nvPr/>
              </p14:nvContentPartPr>
              <p14:xfrm>
                <a:off x="5869882" y="1156655"/>
                <a:ext cx="360" cy="360"/>
              </p14:xfrm>
            </p:contentPart>
          </mc:Choice>
          <mc:Fallback>
            <p:pic>
              <p:nvPicPr>
                <p:cNvPr id="212355" name="Freihand 212354">
                  <a:extLst>
                    <a:ext uri="{FF2B5EF4-FFF2-40B4-BE49-F238E27FC236}">
                      <a16:creationId xmlns:a16="http://schemas.microsoft.com/office/drawing/2014/main" id="{961F5C9B-3460-4EA7-A816-135299FB76E9}"/>
                    </a:ext>
                  </a:extLst>
                </p:cNvPr>
                <p:cNvPicPr/>
                <p:nvPr/>
              </p:nvPicPr>
              <p:blipFill>
                <a:blip r:embed="rId365"/>
                <a:stretch>
                  <a:fillRect/>
                </a:stretch>
              </p:blipFill>
              <p:spPr>
                <a:xfrm>
                  <a:off x="5865562" y="11523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212356" name="Freihand 212355">
                  <a:extLst>
                    <a:ext uri="{FF2B5EF4-FFF2-40B4-BE49-F238E27FC236}">
                      <a16:creationId xmlns:a16="http://schemas.microsoft.com/office/drawing/2014/main" id="{C3AB38FC-9DDF-4C05-9F55-79087523C247}"/>
                    </a:ext>
                  </a:extLst>
                </p14:cNvPr>
                <p14:cNvContentPartPr/>
                <p14:nvPr/>
              </p14:nvContentPartPr>
              <p14:xfrm>
                <a:off x="6063562" y="1216415"/>
                <a:ext cx="33840" cy="138960"/>
              </p14:xfrm>
            </p:contentPart>
          </mc:Choice>
          <mc:Fallback>
            <p:pic>
              <p:nvPicPr>
                <p:cNvPr id="212356" name="Freihand 212355">
                  <a:extLst>
                    <a:ext uri="{FF2B5EF4-FFF2-40B4-BE49-F238E27FC236}">
                      <a16:creationId xmlns:a16="http://schemas.microsoft.com/office/drawing/2014/main" id="{C3AB38FC-9DDF-4C05-9F55-79087523C247}"/>
                    </a:ext>
                  </a:extLst>
                </p:cNvPr>
                <p:cNvPicPr/>
                <p:nvPr/>
              </p:nvPicPr>
              <p:blipFill>
                <a:blip r:embed="rId810"/>
                <a:stretch>
                  <a:fillRect/>
                </a:stretch>
              </p:blipFill>
              <p:spPr>
                <a:xfrm>
                  <a:off x="6059242" y="1212095"/>
                  <a:ext cx="42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212357" name="Freihand 212356">
                  <a:extLst>
                    <a:ext uri="{FF2B5EF4-FFF2-40B4-BE49-F238E27FC236}">
                      <a16:creationId xmlns:a16="http://schemas.microsoft.com/office/drawing/2014/main" id="{B8D4E425-0C76-4318-AC16-742662B7C4E6}"/>
                    </a:ext>
                  </a:extLst>
                </p14:cNvPr>
                <p14:cNvContentPartPr/>
                <p14:nvPr/>
              </p14:nvContentPartPr>
              <p14:xfrm>
                <a:off x="6053842" y="1202375"/>
                <a:ext cx="148680" cy="143640"/>
              </p14:xfrm>
            </p:contentPart>
          </mc:Choice>
          <mc:Fallback>
            <p:pic>
              <p:nvPicPr>
                <p:cNvPr id="212357" name="Freihand 212356">
                  <a:extLst>
                    <a:ext uri="{FF2B5EF4-FFF2-40B4-BE49-F238E27FC236}">
                      <a16:creationId xmlns:a16="http://schemas.microsoft.com/office/drawing/2014/main" id="{B8D4E425-0C76-4318-AC16-742662B7C4E6}"/>
                    </a:ext>
                  </a:extLst>
                </p:cNvPr>
                <p:cNvPicPr/>
                <p:nvPr/>
              </p:nvPicPr>
              <p:blipFill>
                <a:blip r:embed="rId812"/>
                <a:stretch>
                  <a:fillRect/>
                </a:stretch>
              </p:blipFill>
              <p:spPr>
                <a:xfrm>
                  <a:off x="6049522" y="1198055"/>
                  <a:ext cx="157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212358" name="Freihand 212357">
                  <a:extLst>
                    <a:ext uri="{FF2B5EF4-FFF2-40B4-BE49-F238E27FC236}">
                      <a16:creationId xmlns:a16="http://schemas.microsoft.com/office/drawing/2014/main" id="{48F25EE3-91C7-4033-A892-7388D48563C3}"/>
                    </a:ext>
                  </a:extLst>
                </p14:cNvPr>
                <p14:cNvContentPartPr/>
                <p14:nvPr/>
              </p14:nvContentPartPr>
              <p14:xfrm>
                <a:off x="6210082" y="1252055"/>
                <a:ext cx="68040" cy="87840"/>
              </p14:xfrm>
            </p:contentPart>
          </mc:Choice>
          <mc:Fallback>
            <p:pic>
              <p:nvPicPr>
                <p:cNvPr id="212358" name="Freihand 212357">
                  <a:extLst>
                    <a:ext uri="{FF2B5EF4-FFF2-40B4-BE49-F238E27FC236}">
                      <a16:creationId xmlns:a16="http://schemas.microsoft.com/office/drawing/2014/main" id="{48F25EE3-91C7-4033-A892-7388D48563C3}"/>
                    </a:ext>
                  </a:extLst>
                </p:cNvPr>
                <p:cNvPicPr/>
                <p:nvPr/>
              </p:nvPicPr>
              <p:blipFill>
                <a:blip r:embed="rId814"/>
                <a:stretch>
                  <a:fillRect/>
                </a:stretch>
              </p:blipFill>
              <p:spPr>
                <a:xfrm>
                  <a:off x="6205762" y="1247735"/>
                  <a:ext cx="76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212359" name="Freihand 212358">
                  <a:extLst>
                    <a:ext uri="{FF2B5EF4-FFF2-40B4-BE49-F238E27FC236}">
                      <a16:creationId xmlns:a16="http://schemas.microsoft.com/office/drawing/2014/main" id="{F417C7BC-DE71-4BE6-921C-DF8A2AFFD35C}"/>
                    </a:ext>
                  </a:extLst>
                </p14:cNvPr>
                <p14:cNvContentPartPr/>
                <p14:nvPr/>
              </p14:nvContentPartPr>
              <p14:xfrm>
                <a:off x="6334642" y="1223615"/>
                <a:ext cx="74880" cy="118440"/>
              </p14:xfrm>
            </p:contentPart>
          </mc:Choice>
          <mc:Fallback>
            <p:pic>
              <p:nvPicPr>
                <p:cNvPr id="212359" name="Freihand 212358">
                  <a:extLst>
                    <a:ext uri="{FF2B5EF4-FFF2-40B4-BE49-F238E27FC236}">
                      <a16:creationId xmlns:a16="http://schemas.microsoft.com/office/drawing/2014/main" id="{F417C7BC-DE71-4BE6-921C-DF8A2AFFD35C}"/>
                    </a:ext>
                  </a:extLst>
                </p:cNvPr>
                <p:cNvPicPr/>
                <p:nvPr/>
              </p:nvPicPr>
              <p:blipFill>
                <a:blip r:embed="rId816"/>
                <a:stretch>
                  <a:fillRect/>
                </a:stretch>
              </p:blipFill>
              <p:spPr>
                <a:xfrm>
                  <a:off x="6330322" y="1219295"/>
                  <a:ext cx="83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212360" name="Freihand 212359">
                  <a:extLst>
                    <a:ext uri="{FF2B5EF4-FFF2-40B4-BE49-F238E27FC236}">
                      <a16:creationId xmlns:a16="http://schemas.microsoft.com/office/drawing/2014/main" id="{A2C6E50A-3AD6-4943-91A8-9941565AA243}"/>
                    </a:ext>
                  </a:extLst>
                </p14:cNvPr>
                <p14:cNvContentPartPr/>
                <p14:nvPr/>
              </p14:nvContentPartPr>
              <p14:xfrm>
                <a:off x="6329602" y="1269335"/>
                <a:ext cx="100800" cy="5040"/>
              </p14:xfrm>
            </p:contentPart>
          </mc:Choice>
          <mc:Fallback>
            <p:pic>
              <p:nvPicPr>
                <p:cNvPr id="212360" name="Freihand 212359">
                  <a:extLst>
                    <a:ext uri="{FF2B5EF4-FFF2-40B4-BE49-F238E27FC236}">
                      <a16:creationId xmlns:a16="http://schemas.microsoft.com/office/drawing/2014/main" id="{A2C6E50A-3AD6-4943-91A8-9941565AA243}"/>
                    </a:ext>
                  </a:extLst>
                </p:cNvPr>
                <p:cNvPicPr/>
                <p:nvPr/>
              </p:nvPicPr>
              <p:blipFill>
                <a:blip r:embed="rId818"/>
                <a:stretch>
                  <a:fillRect/>
                </a:stretch>
              </p:blipFill>
              <p:spPr>
                <a:xfrm>
                  <a:off x="6325282" y="1265015"/>
                  <a:ext cx="109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212361" name="Freihand 212360">
                  <a:extLst>
                    <a:ext uri="{FF2B5EF4-FFF2-40B4-BE49-F238E27FC236}">
                      <a16:creationId xmlns:a16="http://schemas.microsoft.com/office/drawing/2014/main" id="{1807397B-6E84-4828-8ABD-CA2EC6111FFD}"/>
                    </a:ext>
                  </a:extLst>
                </p14:cNvPr>
                <p14:cNvContentPartPr/>
                <p14:nvPr/>
              </p14:nvContentPartPr>
              <p14:xfrm>
                <a:off x="6483682" y="1233695"/>
                <a:ext cx="137160" cy="91080"/>
              </p14:xfrm>
            </p:contentPart>
          </mc:Choice>
          <mc:Fallback>
            <p:pic>
              <p:nvPicPr>
                <p:cNvPr id="212361" name="Freihand 212360">
                  <a:extLst>
                    <a:ext uri="{FF2B5EF4-FFF2-40B4-BE49-F238E27FC236}">
                      <a16:creationId xmlns:a16="http://schemas.microsoft.com/office/drawing/2014/main" id="{1807397B-6E84-4828-8ABD-CA2EC6111FFD}"/>
                    </a:ext>
                  </a:extLst>
                </p:cNvPr>
                <p:cNvPicPr/>
                <p:nvPr/>
              </p:nvPicPr>
              <p:blipFill>
                <a:blip r:embed="rId820"/>
                <a:stretch>
                  <a:fillRect/>
                </a:stretch>
              </p:blipFill>
              <p:spPr>
                <a:xfrm>
                  <a:off x="6479362" y="1229375"/>
                  <a:ext cx="145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212362" name="Freihand 212361">
                  <a:extLst>
                    <a:ext uri="{FF2B5EF4-FFF2-40B4-BE49-F238E27FC236}">
                      <a16:creationId xmlns:a16="http://schemas.microsoft.com/office/drawing/2014/main" id="{DC820B71-DF25-431B-A49F-7F71404DFAA8}"/>
                    </a:ext>
                  </a:extLst>
                </p14:cNvPr>
                <p14:cNvContentPartPr/>
                <p14:nvPr/>
              </p14:nvContentPartPr>
              <p14:xfrm>
                <a:off x="6620122" y="1216775"/>
                <a:ext cx="101880" cy="92520"/>
              </p14:xfrm>
            </p:contentPart>
          </mc:Choice>
          <mc:Fallback>
            <p:pic>
              <p:nvPicPr>
                <p:cNvPr id="212362" name="Freihand 212361">
                  <a:extLst>
                    <a:ext uri="{FF2B5EF4-FFF2-40B4-BE49-F238E27FC236}">
                      <a16:creationId xmlns:a16="http://schemas.microsoft.com/office/drawing/2014/main" id="{DC820B71-DF25-431B-A49F-7F71404DFAA8}"/>
                    </a:ext>
                  </a:extLst>
                </p:cNvPr>
                <p:cNvPicPr/>
                <p:nvPr/>
              </p:nvPicPr>
              <p:blipFill>
                <a:blip r:embed="rId822"/>
                <a:stretch>
                  <a:fillRect/>
                </a:stretch>
              </p:blipFill>
              <p:spPr>
                <a:xfrm>
                  <a:off x="6615802" y="1212455"/>
                  <a:ext cx="110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212363" name="Freihand 212362">
                  <a:extLst>
                    <a:ext uri="{FF2B5EF4-FFF2-40B4-BE49-F238E27FC236}">
                      <a16:creationId xmlns:a16="http://schemas.microsoft.com/office/drawing/2014/main" id="{60677577-3793-48D3-811A-BD5CA3542E3B}"/>
                    </a:ext>
                  </a:extLst>
                </p14:cNvPr>
                <p14:cNvContentPartPr/>
                <p14:nvPr/>
              </p14:nvContentPartPr>
              <p14:xfrm>
                <a:off x="6710842" y="1213535"/>
                <a:ext cx="80640" cy="98280"/>
              </p14:xfrm>
            </p:contentPart>
          </mc:Choice>
          <mc:Fallback>
            <p:pic>
              <p:nvPicPr>
                <p:cNvPr id="212363" name="Freihand 212362">
                  <a:extLst>
                    <a:ext uri="{FF2B5EF4-FFF2-40B4-BE49-F238E27FC236}">
                      <a16:creationId xmlns:a16="http://schemas.microsoft.com/office/drawing/2014/main" id="{60677577-3793-48D3-811A-BD5CA3542E3B}"/>
                    </a:ext>
                  </a:extLst>
                </p:cNvPr>
                <p:cNvPicPr/>
                <p:nvPr/>
              </p:nvPicPr>
              <p:blipFill>
                <a:blip r:embed="rId824"/>
                <a:stretch>
                  <a:fillRect/>
                </a:stretch>
              </p:blipFill>
              <p:spPr>
                <a:xfrm>
                  <a:off x="6706522" y="1209215"/>
                  <a:ext cx="89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212364" name="Freihand 212363">
                  <a:extLst>
                    <a:ext uri="{FF2B5EF4-FFF2-40B4-BE49-F238E27FC236}">
                      <a16:creationId xmlns:a16="http://schemas.microsoft.com/office/drawing/2014/main" id="{21CF2CAD-18CC-4608-AFBD-B60292185FB4}"/>
                    </a:ext>
                  </a:extLst>
                </p14:cNvPr>
                <p14:cNvContentPartPr/>
                <p14:nvPr/>
              </p14:nvContentPartPr>
              <p14:xfrm>
                <a:off x="6842602" y="1158455"/>
                <a:ext cx="30600" cy="154080"/>
              </p14:xfrm>
            </p:contentPart>
          </mc:Choice>
          <mc:Fallback>
            <p:pic>
              <p:nvPicPr>
                <p:cNvPr id="212364" name="Freihand 212363">
                  <a:extLst>
                    <a:ext uri="{FF2B5EF4-FFF2-40B4-BE49-F238E27FC236}">
                      <a16:creationId xmlns:a16="http://schemas.microsoft.com/office/drawing/2014/main" id="{21CF2CAD-18CC-4608-AFBD-B60292185FB4}"/>
                    </a:ext>
                  </a:extLst>
                </p:cNvPr>
                <p:cNvPicPr/>
                <p:nvPr/>
              </p:nvPicPr>
              <p:blipFill>
                <a:blip r:embed="rId826"/>
                <a:stretch>
                  <a:fillRect/>
                </a:stretch>
              </p:blipFill>
              <p:spPr>
                <a:xfrm>
                  <a:off x="6838282" y="1154135"/>
                  <a:ext cx="39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212365" name="Freihand 212364">
                  <a:extLst>
                    <a:ext uri="{FF2B5EF4-FFF2-40B4-BE49-F238E27FC236}">
                      <a16:creationId xmlns:a16="http://schemas.microsoft.com/office/drawing/2014/main" id="{B32B211C-80BB-400C-8181-ABA839775350}"/>
                    </a:ext>
                  </a:extLst>
                </p14:cNvPr>
                <p14:cNvContentPartPr/>
                <p14:nvPr/>
              </p14:nvContentPartPr>
              <p14:xfrm>
                <a:off x="6912082" y="1230455"/>
                <a:ext cx="157680" cy="63360"/>
              </p14:xfrm>
            </p:contentPart>
          </mc:Choice>
          <mc:Fallback>
            <p:pic>
              <p:nvPicPr>
                <p:cNvPr id="212365" name="Freihand 212364">
                  <a:extLst>
                    <a:ext uri="{FF2B5EF4-FFF2-40B4-BE49-F238E27FC236}">
                      <a16:creationId xmlns:a16="http://schemas.microsoft.com/office/drawing/2014/main" id="{B32B211C-80BB-400C-8181-ABA839775350}"/>
                    </a:ext>
                  </a:extLst>
                </p:cNvPr>
                <p:cNvPicPr/>
                <p:nvPr/>
              </p:nvPicPr>
              <p:blipFill>
                <a:blip r:embed="rId828"/>
                <a:stretch>
                  <a:fillRect/>
                </a:stretch>
              </p:blipFill>
              <p:spPr>
                <a:xfrm>
                  <a:off x="6907762" y="1226135"/>
                  <a:ext cx="166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212366" name="Freihand 212365">
                  <a:extLst>
                    <a:ext uri="{FF2B5EF4-FFF2-40B4-BE49-F238E27FC236}">
                      <a16:creationId xmlns:a16="http://schemas.microsoft.com/office/drawing/2014/main" id="{F6517E28-4929-407D-BCCA-08427E4C2D7A}"/>
                    </a:ext>
                  </a:extLst>
                </p14:cNvPr>
                <p14:cNvContentPartPr/>
                <p14:nvPr/>
              </p14:nvContentPartPr>
              <p14:xfrm>
                <a:off x="7097482" y="1203095"/>
                <a:ext cx="86400" cy="104760"/>
              </p14:xfrm>
            </p:contentPart>
          </mc:Choice>
          <mc:Fallback>
            <p:pic>
              <p:nvPicPr>
                <p:cNvPr id="212366" name="Freihand 212365">
                  <a:extLst>
                    <a:ext uri="{FF2B5EF4-FFF2-40B4-BE49-F238E27FC236}">
                      <a16:creationId xmlns:a16="http://schemas.microsoft.com/office/drawing/2014/main" id="{F6517E28-4929-407D-BCCA-08427E4C2D7A}"/>
                    </a:ext>
                  </a:extLst>
                </p:cNvPr>
                <p:cNvPicPr/>
                <p:nvPr/>
              </p:nvPicPr>
              <p:blipFill>
                <a:blip r:embed="rId830"/>
                <a:stretch>
                  <a:fillRect/>
                </a:stretch>
              </p:blipFill>
              <p:spPr>
                <a:xfrm>
                  <a:off x="7093162" y="1198775"/>
                  <a:ext cx="95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212367" name="Freihand 212366">
                  <a:extLst>
                    <a:ext uri="{FF2B5EF4-FFF2-40B4-BE49-F238E27FC236}">
                      <a16:creationId xmlns:a16="http://schemas.microsoft.com/office/drawing/2014/main" id="{656EBF52-3E4D-43D9-B4C2-D625FD0375FB}"/>
                    </a:ext>
                  </a:extLst>
                </p14:cNvPr>
                <p14:cNvContentPartPr/>
                <p14:nvPr/>
              </p14:nvContentPartPr>
              <p14:xfrm>
                <a:off x="7240402" y="1196255"/>
                <a:ext cx="177840" cy="127080"/>
              </p14:xfrm>
            </p:contentPart>
          </mc:Choice>
          <mc:Fallback>
            <p:pic>
              <p:nvPicPr>
                <p:cNvPr id="212367" name="Freihand 212366">
                  <a:extLst>
                    <a:ext uri="{FF2B5EF4-FFF2-40B4-BE49-F238E27FC236}">
                      <a16:creationId xmlns:a16="http://schemas.microsoft.com/office/drawing/2014/main" id="{656EBF52-3E4D-43D9-B4C2-D625FD0375FB}"/>
                    </a:ext>
                  </a:extLst>
                </p:cNvPr>
                <p:cNvPicPr/>
                <p:nvPr/>
              </p:nvPicPr>
              <p:blipFill>
                <a:blip r:embed="rId832"/>
                <a:stretch>
                  <a:fillRect/>
                </a:stretch>
              </p:blipFill>
              <p:spPr>
                <a:xfrm>
                  <a:off x="7236082" y="1191935"/>
                  <a:ext cx="186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212368" name="Freihand 212367">
                  <a:extLst>
                    <a:ext uri="{FF2B5EF4-FFF2-40B4-BE49-F238E27FC236}">
                      <a16:creationId xmlns:a16="http://schemas.microsoft.com/office/drawing/2014/main" id="{DF2CADB0-3026-4861-AF9F-846AE2AC755B}"/>
                    </a:ext>
                  </a:extLst>
                </p14:cNvPr>
                <p14:cNvContentPartPr/>
                <p14:nvPr/>
              </p14:nvContentPartPr>
              <p14:xfrm>
                <a:off x="7404922" y="1127495"/>
                <a:ext cx="19080" cy="66240"/>
              </p14:xfrm>
            </p:contentPart>
          </mc:Choice>
          <mc:Fallback>
            <p:pic>
              <p:nvPicPr>
                <p:cNvPr id="212368" name="Freihand 212367">
                  <a:extLst>
                    <a:ext uri="{FF2B5EF4-FFF2-40B4-BE49-F238E27FC236}">
                      <a16:creationId xmlns:a16="http://schemas.microsoft.com/office/drawing/2014/main" id="{DF2CADB0-3026-4861-AF9F-846AE2AC755B}"/>
                    </a:ext>
                  </a:extLst>
                </p:cNvPr>
                <p:cNvPicPr/>
                <p:nvPr/>
              </p:nvPicPr>
              <p:blipFill>
                <a:blip r:embed="rId834"/>
                <a:stretch>
                  <a:fillRect/>
                </a:stretch>
              </p:blipFill>
              <p:spPr>
                <a:xfrm>
                  <a:off x="7400602" y="1123175"/>
                  <a:ext cx="27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212369" name="Freihand 212368">
                  <a:extLst>
                    <a:ext uri="{FF2B5EF4-FFF2-40B4-BE49-F238E27FC236}">
                      <a16:creationId xmlns:a16="http://schemas.microsoft.com/office/drawing/2014/main" id="{33574B40-8DD9-4B43-B75C-F7EA4AB97FFA}"/>
                    </a:ext>
                  </a:extLst>
                </p14:cNvPr>
                <p14:cNvContentPartPr/>
                <p14:nvPr/>
              </p14:nvContentPartPr>
              <p14:xfrm>
                <a:off x="7427962" y="1205615"/>
                <a:ext cx="234360" cy="183240"/>
              </p14:xfrm>
            </p:contentPart>
          </mc:Choice>
          <mc:Fallback>
            <p:pic>
              <p:nvPicPr>
                <p:cNvPr id="212369" name="Freihand 212368">
                  <a:extLst>
                    <a:ext uri="{FF2B5EF4-FFF2-40B4-BE49-F238E27FC236}">
                      <a16:creationId xmlns:a16="http://schemas.microsoft.com/office/drawing/2014/main" id="{33574B40-8DD9-4B43-B75C-F7EA4AB97FFA}"/>
                    </a:ext>
                  </a:extLst>
                </p:cNvPr>
                <p:cNvPicPr/>
                <p:nvPr/>
              </p:nvPicPr>
              <p:blipFill>
                <a:blip r:embed="rId836"/>
                <a:stretch>
                  <a:fillRect/>
                </a:stretch>
              </p:blipFill>
              <p:spPr>
                <a:xfrm>
                  <a:off x="7423642" y="1201295"/>
                  <a:ext cx="243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212370" name="Freihand 212369">
                  <a:extLst>
                    <a:ext uri="{FF2B5EF4-FFF2-40B4-BE49-F238E27FC236}">
                      <a16:creationId xmlns:a16="http://schemas.microsoft.com/office/drawing/2014/main" id="{B83B1731-E3FA-43AC-9FF0-B1BE12A3987A}"/>
                    </a:ext>
                  </a:extLst>
                </p14:cNvPr>
                <p14:cNvContentPartPr/>
                <p14:nvPr/>
              </p14:nvContentPartPr>
              <p14:xfrm>
                <a:off x="7690402" y="1072415"/>
                <a:ext cx="286200" cy="181800"/>
              </p14:xfrm>
            </p:contentPart>
          </mc:Choice>
          <mc:Fallback>
            <p:pic>
              <p:nvPicPr>
                <p:cNvPr id="212370" name="Freihand 212369">
                  <a:extLst>
                    <a:ext uri="{FF2B5EF4-FFF2-40B4-BE49-F238E27FC236}">
                      <a16:creationId xmlns:a16="http://schemas.microsoft.com/office/drawing/2014/main" id="{B83B1731-E3FA-43AC-9FF0-B1BE12A3987A}"/>
                    </a:ext>
                  </a:extLst>
                </p:cNvPr>
                <p:cNvPicPr/>
                <p:nvPr/>
              </p:nvPicPr>
              <p:blipFill>
                <a:blip r:embed="rId838"/>
                <a:stretch>
                  <a:fillRect/>
                </a:stretch>
              </p:blipFill>
              <p:spPr>
                <a:xfrm>
                  <a:off x="7686082" y="1068095"/>
                  <a:ext cx="294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212371" name="Freihand 212370">
                  <a:extLst>
                    <a:ext uri="{FF2B5EF4-FFF2-40B4-BE49-F238E27FC236}">
                      <a16:creationId xmlns:a16="http://schemas.microsoft.com/office/drawing/2014/main" id="{1084B8B0-2F5F-4226-98E3-C2190A0D1E5D}"/>
                    </a:ext>
                  </a:extLst>
                </p14:cNvPr>
                <p14:cNvContentPartPr/>
                <p14:nvPr/>
              </p14:nvContentPartPr>
              <p14:xfrm>
                <a:off x="8032762" y="981335"/>
                <a:ext cx="55800" cy="250200"/>
              </p14:xfrm>
            </p:contentPart>
          </mc:Choice>
          <mc:Fallback>
            <p:pic>
              <p:nvPicPr>
                <p:cNvPr id="212371" name="Freihand 212370">
                  <a:extLst>
                    <a:ext uri="{FF2B5EF4-FFF2-40B4-BE49-F238E27FC236}">
                      <a16:creationId xmlns:a16="http://schemas.microsoft.com/office/drawing/2014/main" id="{1084B8B0-2F5F-4226-98E3-C2190A0D1E5D}"/>
                    </a:ext>
                  </a:extLst>
                </p:cNvPr>
                <p:cNvPicPr/>
                <p:nvPr/>
              </p:nvPicPr>
              <p:blipFill>
                <a:blip r:embed="rId840"/>
                <a:stretch>
                  <a:fillRect/>
                </a:stretch>
              </p:blipFill>
              <p:spPr>
                <a:xfrm>
                  <a:off x="8028442" y="977015"/>
                  <a:ext cx="64440" cy="25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1">
            <p14:nvContentPartPr>
              <p14:cNvPr id="212373" name="Freihand 212372">
                <a:extLst>
                  <a:ext uri="{FF2B5EF4-FFF2-40B4-BE49-F238E27FC236}">
                    <a16:creationId xmlns:a16="http://schemas.microsoft.com/office/drawing/2014/main" id="{C15D4F89-2A6A-49B7-9F29-55E688E1AD53}"/>
                  </a:ext>
                </a:extLst>
              </p14:cNvPr>
              <p14:cNvContentPartPr/>
              <p14:nvPr/>
            </p14:nvContentPartPr>
            <p14:xfrm>
              <a:off x="1049482" y="1958735"/>
              <a:ext cx="1526040" cy="3758760"/>
            </p14:xfrm>
          </p:contentPart>
        </mc:Choice>
        <mc:Fallback>
          <p:pic>
            <p:nvPicPr>
              <p:cNvPr id="212373" name="Freihand 212372">
                <a:extLst>
                  <a:ext uri="{FF2B5EF4-FFF2-40B4-BE49-F238E27FC236}">
                    <a16:creationId xmlns:a16="http://schemas.microsoft.com/office/drawing/2014/main" id="{C15D4F89-2A6A-49B7-9F29-55E688E1AD53}"/>
                  </a:ext>
                </a:extLst>
              </p:cNvPr>
              <p:cNvPicPr/>
              <p:nvPr/>
            </p:nvPicPr>
            <p:blipFill>
              <a:blip r:embed="rId842"/>
              <a:stretch>
                <a:fillRect/>
              </a:stretch>
            </p:blipFill>
            <p:spPr>
              <a:xfrm>
                <a:off x="1045162" y="1954415"/>
                <a:ext cx="1534680" cy="37674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212374" name="Freihand 212373">
                <a:extLst>
                  <a:ext uri="{FF2B5EF4-FFF2-40B4-BE49-F238E27FC236}">
                    <a16:creationId xmlns:a16="http://schemas.microsoft.com/office/drawing/2014/main" id="{AB65FB8D-002C-4E1E-8279-5FD68D0BF6BF}"/>
                  </a:ext>
                </a:extLst>
              </p14:cNvPr>
              <p14:cNvContentPartPr/>
              <p14:nvPr/>
            </p14:nvContentPartPr>
            <p14:xfrm>
              <a:off x="1054882" y="4461815"/>
              <a:ext cx="1221480" cy="587520"/>
            </p14:xfrm>
          </p:contentPart>
        </mc:Choice>
        <mc:Fallback>
          <p:pic>
            <p:nvPicPr>
              <p:cNvPr id="212374" name="Freihand 212373">
                <a:extLst>
                  <a:ext uri="{FF2B5EF4-FFF2-40B4-BE49-F238E27FC236}">
                    <a16:creationId xmlns:a16="http://schemas.microsoft.com/office/drawing/2014/main" id="{AB65FB8D-002C-4E1E-8279-5FD68D0BF6BF}"/>
                  </a:ext>
                </a:extLst>
              </p:cNvPr>
              <p:cNvPicPr/>
              <p:nvPr/>
            </p:nvPicPr>
            <p:blipFill>
              <a:blip r:embed="rId844"/>
              <a:stretch>
                <a:fillRect/>
              </a:stretch>
            </p:blipFill>
            <p:spPr>
              <a:xfrm>
                <a:off x="1050562" y="4457495"/>
                <a:ext cx="123012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212375" name="Freihand 212374">
                <a:extLst>
                  <a:ext uri="{FF2B5EF4-FFF2-40B4-BE49-F238E27FC236}">
                    <a16:creationId xmlns:a16="http://schemas.microsoft.com/office/drawing/2014/main" id="{DE8A7D35-A437-4229-A979-0A773DD3C014}"/>
                  </a:ext>
                </a:extLst>
              </p14:cNvPr>
              <p14:cNvContentPartPr/>
              <p14:nvPr/>
            </p14:nvContentPartPr>
            <p14:xfrm>
              <a:off x="1376722" y="2664335"/>
              <a:ext cx="726840" cy="607320"/>
            </p14:xfrm>
          </p:contentPart>
        </mc:Choice>
        <mc:Fallback>
          <p:pic>
            <p:nvPicPr>
              <p:cNvPr id="212375" name="Freihand 212374">
                <a:extLst>
                  <a:ext uri="{FF2B5EF4-FFF2-40B4-BE49-F238E27FC236}">
                    <a16:creationId xmlns:a16="http://schemas.microsoft.com/office/drawing/2014/main" id="{DE8A7D35-A437-4229-A979-0A773DD3C014}"/>
                  </a:ext>
                </a:extLst>
              </p:cNvPr>
              <p:cNvPicPr/>
              <p:nvPr/>
            </p:nvPicPr>
            <p:blipFill>
              <a:blip r:embed="rId846"/>
              <a:stretch>
                <a:fillRect/>
              </a:stretch>
            </p:blipFill>
            <p:spPr>
              <a:xfrm>
                <a:off x="1372402" y="2660015"/>
                <a:ext cx="735480" cy="615960"/>
              </a:xfrm>
              <a:prstGeom prst="rect">
                <a:avLst/>
              </a:prstGeom>
            </p:spPr>
          </p:pic>
        </mc:Fallback>
      </mc:AlternateContent>
    </p:spTree>
    <p:extLst>
      <p:ext uri="{BB962C8B-B14F-4D97-AF65-F5344CB8AC3E}">
        <p14:creationId xmlns:p14="http://schemas.microsoft.com/office/powerpoint/2010/main" val="11831617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0" name="Freihand 19">
                <a:extLst>
                  <a:ext uri="{FF2B5EF4-FFF2-40B4-BE49-F238E27FC236}">
                    <a16:creationId xmlns:a16="http://schemas.microsoft.com/office/drawing/2014/main" id="{7886B546-07E3-4163-9F8B-83DD5035E7A8}"/>
                  </a:ext>
                </a:extLst>
              </p14:cNvPr>
              <p14:cNvContentPartPr/>
              <p14:nvPr/>
            </p14:nvContentPartPr>
            <p14:xfrm>
              <a:off x="575002" y="762455"/>
              <a:ext cx="6956280" cy="206640"/>
            </p14:xfrm>
          </p:contentPart>
        </mc:Choice>
        <mc:Fallback>
          <p:pic>
            <p:nvPicPr>
              <p:cNvPr id="20" name="Freihand 19">
                <a:extLst>
                  <a:ext uri="{FF2B5EF4-FFF2-40B4-BE49-F238E27FC236}">
                    <a16:creationId xmlns:a16="http://schemas.microsoft.com/office/drawing/2014/main" id="{7886B546-07E3-4163-9F8B-83DD5035E7A8}"/>
                  </a:ext>
                </a:extLst>
              </p:cNvPr>
              <p:cNvPicPr/>
              <p:nvPr/>
            </p:nvPicPr>
            <p:blipFill>
              <a:blip r:embed="rId4"/>
              <a:stretch>
                <a:fillRect/>
              </a:stretch>
            </p:blipFill>
            <p:spPr>
              <a:xfrm>
                <a:off x="570682" y="758135"/>
                <a:ext cx="6964920" cy="215280"/>
              </a:xfrm>
              <a:prstGeom prst="rect">
                <a:avLst/>
              </a:prstGeom>
            </p:spPr>
          </p:pic>
        </mc:Fallback>
      </mc:AlternateContent>
      <p:grpSp>
        <p:nvGrpSpPr>
          <p:cNvPr id="73" name="Gruppieren 72">
            <a:extLst>
              <a:ext uri="{FF2B5EF4-FFF2-40B4-BE49-F238E27FC236}">
                <a16:creationId xmlns:a16="http://schemas.microsoft.com/office/drawing/2014/main" id="{763E642B-1FDA-499B-BCF4-EBD195617548}"/>
              </a:ext>
            </a:extLst>
          </p:cNvPr>
          <p:cNvGrpSpPr/>
          <p:nvPr/>
        </p:nvGrpSpPr>
        <p:grpSpPr>
          <a:xfrm>
            <a:off x="4347802" y="504335"/>
            <a:ext cx="6901200" cy="883800"/>
            <a:chOff x="4347802" y="504335"/>
            <a:chExt cx="6901200" cy="88380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6603E861-E21D-41AB-8D06-35B3EA2993E8}"/>
                    </a:ext>
                  </a:extLst>
                </p14:cNvPr>
                <p14:cNvContentPartPr/>
                <p14:nvPr/>
              </p14:nvContentPartPr>
              <p14:xfrm>
                <a:off x="7769242" y="560135"/>
                <a:ext cx="2545560" cy="75960"/>
              </p14:xfrm>
            </p:contentPart>
          </mc:Choice>
          <mc:Fallback>
            <p:pic>
              <p:nvPicPr>
                <p:cNvPr id="2" name="Freihand 1">
                  <a:extLst>
                    <a:ext uri="{FF2B5EF4-FFF2-40B4-BE49-F238E27FC236}">
                      <a16:creationId xmlns:a16="http://schemas.microsoft.com/office/drawing/2014/main" id="{6603E861-E21D-41AB-8D06-35B3EA2993E8}"/>
                    </a:ext>
                  </a:extLst>
                </p:cNvPr>
                <p:cNvPicPr/>
                <p:nvPr/>
              </p:nvPicPr>
              <p:blipFill>
                <a:blip r:embed="rId6"/>
                <a:stretch>
                  <a:fillRect/>
                </a:stretch>
              </p:blipFill>
              <p:spPr>
                <a:xfrm>
                  <a:off x="7764922" y="555815"/>
                  <a:ext cx="2554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D3B3302-5C63-4211-9DE6-FF89A20C111A}"/>
                    </a:ext>
                  </a:extLst>
                </p14:cNvPr>
                <p14:cNvContentPartPr/>
                <p14:nvPr/>
              </p14:nvContentPartPr>
              <p14:xfrm>
                <a:off x="8967682" y="634295"/>
                <a:ext cx="61560" cy="180720"/>
              </p14:xfrm>
            </p:contentPart>
          </mc:Choice>
          <mc:Fallback>
            <p:pic>
              <p:nvPicPr>
                <p:cNvPr id="5" name="Freihand 4">
                  <a:extLst>
                    <a:ext uri="{FF2B5EF4-FFF2-40B4-BE49-F238E27FC236}">
                      <a16:creationId xmlns:a16="http://schemas.microsoft.com/office/drawing/2014/main" id="{DD3B3302-5C63-4211-9DE6-FF89A20C111A}"/>
                    </a:ext>
                  </a:extLst>
                </p:cNvPr>
                <p:cNvPicPr/>
                <p:nvPr/>
              </p:nvPicPr>
              <p:blipFill>
                <a:blip r:embed="rId8"/>
                <a:stretch>
                  <a:fillRect/>
                </a:stretch>
              </p:blipFill>
              <p:spPr>
                <a:xfrm>
                  <a:off x="8963362" y="629975"/>
                  <a:ext cx="70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9B6DBAF4-9DE5-4BB6-8C82-AC6A4AAE4FF6}"/>
                    </a:ext>
                  </a:extLst>
                </p14:cNvPr>
                <p14:cNvContentPartPr/>
                <p14:nvPr/>
              </p14:nvContentPartPr>
              <p14:xfrm>
                <a:off x="8989642" y="625655"/>
                <a:ext cx="83880" cy="169200"/>
              </p14:xfrm>
            </p:contentPart>
          </mc:Choice>
          <mc:Fallback>
            <p:pic>
              <p:nvPicPr>
                <p:cNvPr id="6" name="Freihand 5">
                  <a:extLst>
                    <a:ext uri="{FF2B5EF4-FFF2-40B4-BE49-F238E27FC236}">
                      <a16:creationId xmlns:a16="http://schemas.microsoft.com/office/drawing/2014/main" id="{9B6DBAF4-9DE5-4BB6-8C82-AC6A4AAE4FF6}"/>
                    </a:ext>
                  </a:extLst>
                </p:cNvPr>
                <p:cNvPicPr/>
                <p:nvPr/>
              </p:nvPicPr>
              <p:blipFill>
                <a:blip r:embed="rId10"/>
                <a:stretch>
                  <a:fillRect/>
                </a:stretch>
              </p:blipFill>
              <p:spPr>
                <a:xfrm>
                  <a:off x="8985322" y="621335"/>
                  <a:ext cx="92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5DCFC2E9-E9E9-4FE0-AC1D-A9405845A1B6}"/>
                    </a:ext>
                  </a:extLst>
                </p14:cNvPr>
                <p14:cNvContentPartPr/>
                <p14:nvPr/>
              </p14:nvContentPartPr>
              <p14:xfrm>
                <a:off x="9087562" y="669575"/>
                <a:ext cx="98280" cy="64800"/>
              </p14:xfrm>
            </p:contentPart>
          </mc:Choice>
          <mc:Fallback>
            <p:pic>
              <p:nvPicPr>
                <p:cNvPr id="7" name="Freihand 6">
                  <a:extLst>
                    <a:ext uri="{FF2B5EF4-FFF2-40B4-BE49-F238E27FC236}">
                      <a16:creationId xmlns:a16="http://schemas.microsoft.com/office/drawing/2014/main" id="{5DCFC2E9-E9E9-4FE0-AC1D-A9405845A1B6}"/>
                    </a:ext>
                  </a:extLst>
                </p:cNvPr>
                <p:cNvPicPr/>
                <p:nvPr/>
              </p:nvPicPr>
              <p:blipFill>
                <a:blip r:embed="rId12"/>
                <a:stretch>
                  <a:fillRect/>
                </a:stretch>
              </p:blipFill>
              <p:spPr>
                <a:xfrm>
                  <a:off x="9083242" y="665255"/>
                  <a:ext cx="106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13E968E9-8A01-4EE8-9F53-066FDEA283C8}"/>
                    </a:ext>
                  </a:extLst>
                </p14:cNvPr>
                <p14:cNvContentPartPr/>
                <p14:nvPr/>
              </p14:nvContentPartPr>
              <p14:xfrm>
                <a:off x="9178642" y="612695"/>
                <a:ext cx="88920" cy="136800"/>
              </p14:xfrm>
            </p:contentPart>
          </mc:Choice>
          <mc:Fallback>
            <p:pic>
              <p:nvPicPr>
                <p:cNvPr id="8" name="Freihand 7">
                  <a:extLst>
                    <a:ext uri="{FF2B5EF4-FFF2-40B4-BE49-F238E27FC236}">
                      <a16:creationId xmlns:a16="http://schemas.microsoft.com/office/drawing/2014/main" id="{13E968E9-8A01-4EE8-9F53-066FDEA283C8}"/>
                    </a:ext>
                  </a:extLst>
                </p:cNvPr>
                <p:cNvPicPr/>
                <p:nvPr/>
              </p:nvPicPr>
              <p:blipFill>
                <a:blip r:embed="rId14"/>
                <a:stretch>
                  <a:fillRect/>
                </a:stretch>
              </p:blipFill>
              <p:spPr>
                <a:xfrm>
                  <a:off x="9174322" y="608375"/>
                  <a:ext cx="97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CA5BBE3F-5A7B-4E26-9D26-03593963C6D0}"/>
                    </a:ext>
                  </a:extLst>
                </p14:cNvPr>
                <p14:cNvContentPartPr/>
                <p14:nvPr/>
              </p14:nvContentPartPr>
              <p14:xfrm>
                <a:off x="9276562" y="595055"/>
                <a:ext cx="154080" cy="167040"/>
              </p14:xfrm>
            </p:contentPart>
          </mc:Choice>
          <mc:Fallback>
            <p:pic>
              <p:nvPicPr>
                <p:cNvPr id="9" name="Freihand 8">
                  <a:extLst>
                    <a:ext uri="{FF2B5EF4-FFF2-40B4-BE49-F238E27FC236}">
                      <a16:creationId xmlns:a16="http://schemas.microsoft.com/office/drawing/2014/main" id="{CA5BBE3F-5A7B-4E26-9D26-03593963C6D0}"/>
                    </a:ext>
                  </a:extLst>
                </p:cNvPr>
                <p:cNvPicPr/>
                <p:nvPr/>
              </p:nvPicPr>
              <p:blipFill>
                <a:blip r:embed="rId16"/>
                <a:stretch>
                  <a:fillRect/>
                </a:stretch>
              </p:blipFill>
              <p:spPr>
                <a:xfrm>
                  <a:off x="9272242" y="590735"/>
                  <a:ext cx="162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92FF3494-6BF7-487B-8501-787308E17FCE}"/>
                    </a:ext>
                  </a:extLst>
                </p14:cNvPr>
                <p14:cNvContentPartPr/>
                <p14:nvPr/>
              </p14:nvContentPartPr>
              <p14:xfrm>
                <a:off x="9474922" y="543215"/>
                <a:ext cx="77760" cy="234360"/>
              </p14:xfrm>
            </p:contentPart>
          </mc:Choice>
          <mc:Fallback>
            <p:pic>
              <p:nvPicPr>
                <p:cNvPr id="10" name="Freihand 9">
                  <a:extLst>
                    <a:ext uri="{FF2B5EF4-FFF2-40B4-BE49-F238E27FC236}">
                      <a16:creationId xmlns:a16="http://schemas.microsoft.com/office/drawing/2014/main" id="{92FF3494-6BF7-487B-8501-787308E17FCE}"/>
                    </a:ext>
                  </a:extLst>
                </p:cNvPr>
                <p:cNvPicPr/>
                <p:nvPr/>
              </p:nvPicPr>
              <p:blipFill>
                <a:blip r:embed="rId18"/>
                <a:stretch>
                  <a:fillRect/>
                </a:stretch>
              </p:blipFill>
              <p:spPr>
                <a:xfrm>
                  <a:off x="9470602" y="538895"/>
                  <a:ext cx="864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43CF7E26-227E-4954-B01A-391F48DF0B5B}"/>
                    </a:ext>
                  </a:extLst>
                </p14:cNvPr>
                <p14:cNvContentPartPr/>
                <p14:nvPr/>
              </p14:nvContentPartPr>
              <p14:xfrm>
                <a:off x="9584722" y="565535"/>
                <a:ext cx="222120" cy="162720"/>
              </p14:xfrm>
            </p:contentPart>
          </mc:Choice>
          <mc:Fallback>
            <p:pic>
              <p:nvPicPr>
                <p:cNvPr id="12" name="Freihand 11">
                  <a:extLst>
                    <a:ext uri="{FF2B5EF4-FFF2-40B4-BE49-F238E27FC236}">
                      <a16:creationId xmlns:a16="http://schemas.microsoft.com/office/drawing/2014/main" id="{43CF7E26-227E-4954-B01A-391F48DF0B5B}"/>
                    </a:ext>
                  </a:extLst>
                </p:cNvPr>
                <p:cNvPicPr/>
                <p:nvPr/>
              </p:nvPicPr>
              <p:blipFill>
                <a:blip r:embed="rId20"/>
                <a:stretch>
                  <a:fillRect/>
                </a:stretch>
              </p:blipFill>
              <p:spPr>
                <a:xfrm>
                  <a:off x="9580402" y="561215"/>
                  <a:ext cx="230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426C6F9B-F24A-49E6-9AAD-7C1BB460564C}"/>
                    </a:ext>
                  </a:extLst>
                </p14:cNvPr>
                <p14:cNvContentPartPr/>
                <p14:nvPr/>
              </p14:nvContentPartPr>
              <p14:xfrm>
                <a:off x="9783802" y="541055"/>
                <a:ext cx="383040" cy="162000"/>
              </p14:xfrm>
            </p:contentPart>
          </mc:Choice>
          <mc:Fallback>
            <p:pic>
              <p:nvPicPr>
                <p:cNvPr id="13" name="Freihand 12">
                  <a:extLst>
                    <a:ext uri="{FF2B5EF4-FFF2-40B4-BE49-F238E27FC236}">
                      <a16:creationId xmlns:a16="http://schemas.microsoft.com/office/drawing/2014/main" id="{426C6F9B-F24A-49E6-9AAD-7C1BB460564C}"/>
                    </a:ext>
                  </a:extLst>
                </p:cNvPr>
                <p:cNvPicPr/>
                <p:nvPr/>
              </p:nvPicPr>
              <p:blipFill>
                <a:blip r:embed="rId22"/>
                <a:stretch>
                  <a:fillRect/>
                </a:stretch>
              </p:blipFill>
              <p:spPr>
                <a:xfrm>
                  <a:off x="9779482" y="536735"/>
                  <a:ext cx="391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F96EDA3C-1A5E-4274-BD01-3EE4745ECDA4}"/>
                    </a:ext>
                  </a:extLst>
                </p14:cNvPr>
                <p14:cNvContentPartPr/>
                <p14:nvPr/>
              </p14:nvContentPartPr>
              <p14:xfrm>
                <a:off x="9977122" y="504335"/>
                <a:ext cx="44640" cy="7200"/>
              </p14:xfrm>
            </p:contentPart>
          </mc:Choice>
          <mc:Fallback>
            <p:pic>
              <p:nvPicPr>
                <p:cNvPr id="14" name="Freihand 13">
                  <a:extLst>
                    <a:ext uri="{FF2B5EF4-FFF2-40B4-BE49-F238E27FC236}">
                      <a16:creationId xmlns:a16="http://schemas.microsoft.com/office/drawing/2014/main" id="{F96EDA3C-1A5E-4274-BD01-3EE4745ECDA4}"/>
                    </a:ext>
                  </a:extLst>
                </p:cNvPr>
                <p:cNvPicPr/>
                <p:nvPr/>
              </p:nvPicPr>
              <p:blipFill>
                <a:blip r:embed="rId24"/>
                <a:stretch>
                  <a:fillRect/>
                </a:stretch>
              </p:blipFill>
              <p:spPr>
                <a:xfrm>
                  <a:off x="9972802" y="500015"/>
                  <a:ext cx="53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2B2E62F2-CC3C-4996-A6BF-2100FB26DFBB}"/>
                    </a:ext>
                  </a:extLst>
                </p14:cNvPr>
                <p14:cNvContentPartPr/>
                <p14:nvPr/>
              </p14:nvContentPartPr>
              <p14:xfrm>
                <a:off x="10406602" y="584975"/>
                <a:ext cx="240480" cy="131400"/>
              </p14:xfrm>
            </p:contentPart>
          </mc:Choice>
          <mc:Fallback>
            <p:pic>
              <p:nvPicPr>
                <p:cNvPr id="15" name="Freihand 14">
                  <a:extLst>
                    <a:ext uri="{FF2B5EF4-FFF2-40B4-BE49-F238E27FC236}">
                      <a16:creationId xmlns:a16="http://schemas.microsoft.com/office/drawing/2014/main" id="{2B2E62F2-CC3C-4996-A6BF-2100FB26DFBB}"/>
                    </a:ext>
                  </a:extLst>
                </p:cNvPr>
                <p:cNvPicPr/>
                <p:nvPr/>
              </p:nvPicPr>
              <p:blipFill>
                <a:blip r:embed="rId26"/>
                <a:stretch>
                  <a:fillRect/>
                </a:stretch>
              </p:blipFill>
              <p:spPr>
                <a:xfrm>
                  <a:off x="10402282" y="580655"/>
                  <a:ext cx="249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6BD6E4FC-4BB9-4A28-B955-559EF9A95CCD}"/>
                    </a:ext>
                  </a:extLst>
                </p14:cNvPr>
                <p14:cNvContentPartPr/>
                <p14:nvPr/>
              </p14:nvContentPartPr>
              <p14:xfrm>
                <a:off x="10655722" y="535655"/>
                <a:ext cx="311040" cy="182520"/>
              </p14:xfrm>
            </p:contentPart>
          </mc:Choice>
          <mc:Fallback>
            <p:pic>
              <p:nvPicPr>
                <p:cNvPr id="16" name="Freihand 15">
                  <a:extLst>
                    <a:ext uri="{FF2B5EF4-FFF2-40B4-BE49-F238E27FC236}">
                      <a16:creationId xmlns:a16="http://schemas.microsoft.com/office/drawing/2014/main" id="{6BD6E4FC-4BB9-4A28-B955-559EF9A95CCD}"/>
                    </a:ext>
                  </a:extLst>
                </p:cNvPr>
                <p:cNvPicPr/>
                <p:nvPr/>
              </p:nvPicPr>
              <p:blipFill>
                <a:blip r:embed="rId28"/>
                <a:stretch>
                  <a:fillRect/>
                </a:stretch>
              </p:blipFill>
              <p:spPr>
                <a:xfrm>
                  <a:off x="10651402" y="531335"/>
                  <a:ext cx="319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87C24F60-D17B-4288-8108-1F802397DEC1}"/>
                    </a:ext>
                  </a:extLst>
                </p14:cNvPr>
                <p14:cNvContentPartPr/>
                <p14:nvPr/>
              </p14:nvContentPartPr>
              <p14:xfrm>
                <a:off x="8462242" y="602615"/>
                <a:ext cx="222480" cy="192600"/>
              </p14:xfrm>
            </p:contentPart>
          </mc:Choice>
          <mc:Fallback>
            <p:pic>
              <p:nvPicPr>
                <p:cNvPr id="17" name="Freihand 16">
                  <a:extLst>
                    <a:ext uri="{FF2B5EF4-FFF2-40B4-BE49-F238E27FC236}">
                      <a16:creationId xmlns:a16="http://schemas.microsoft.com/office/drawing/2014/main" id="{87C24F60-D17B-4288-8108-1F802397DEC1}"/>
                    </a:ext>
                  </a:extLst>
                </p:cNvPr>
                <p:cNvPicPr/>
                <p:nvPr/>
              </p:nvPicPr>
              <p:blipFill>
                <a:blip r:embed="rId30"/>
                <a:stretch>
                  <a:fillRect/>
                </a:stretch>
              </p:blipFill>
              <p:spPr>
                <a:xfrm>
                  <a:off x="8457922" y="598295"/>
                  <a:ext cx="231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A0D540A8-1318-4776-92FA-AF65118B4591}"/>
                    </a:ext>
                  </a:extLst>
                </p14:cNvPr>
                <p14:cNvContentPartPr/>
                <p14:nvPr/>
              </p14:nvContentPartPr>
              <p14:xfrm>
                <a:off x="8214202" y="761015"/>
                <a:ext cx="3034800" cy="143640"/>
              </p14:xfrm>
            </p:contentPart>
          </mc:Choice>
          <mc:Fallback>
            <p:pic>
              <p:nvPicPr>
                <p:cNvPr id="18" name="Freihand 17">
                  <a:extLst>
                    <a:ext uri="{FF2B5EF4-FFF2-40B4-BE49-F238E27FC236}">
                      <a16:creationId xmlns:a16="http://schemas.microsoft.com/office/drawing/2014/main" id="{A0D540A8-1318-4776-92FA-AF65118B4591}"/>
                    </a:ext>
                  </a:extLst>
                </p:cNvPr>
                <p:cNvPicPr/>
                <p:nvPr/>
              </p:nvPicPr>
              <p:blipFill>
                <a:blip r:embed="rId32"/>
                <a:stretch>
                  <a:fillRect/>
                </a:stretch>
              </p:blipFill>
              <p:spPr>
                <a:xfrm>
                  <a:off x="8209882" y="756695"/>
                  <a:ext cx="3043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AAA8E989-1D7E-460D-AE02-F7AD7AED8A9F}"/>
                    </a:ext>
                  </a:extLst>
                </p14:cNvPr>
                <p14:cNvContentPartPr/>
                <p14:nvPr/>
              </p14:nvContentPartPr>
              <p14:xfrm>
                <a:off x="4347802" y="904655"/>
                <a:ext cx="151560" cy="180720"/>
              </p14:xfrm>
            </p:contentPart>
          </mc:Choice>
          <mc:Fallback>
            <p:pic>
              <p:nvPicPr>
                <p:cNvPr id="22" name="Freihand 21">
                  <a:extLst>
                    <a:ext uri="{FF2B5EF4-FFF2-40B4-BE49-F238E27FC236}">
                      <a16:creationId xmlns:a16="http://schemas.microsoft.com/office/drawing/2014/main" id="{AAA8E989-1D7E-460D-AE02-F7AD7AED8A9F}"/>
                    </a:ext>
                  </a:extLst>
                </p:cNvPr>
                <p:cNvPicPr/>
                <p:nvPr/>
              </p:nvPicPr>
              <p:blipFill>
                <a:blip r:embed="rId34"/>
                <a:stretch>
                  <a:fillRect/>
                </a:stretch>
              </p:blipFill>
              <p:spPr>
                <a:xfrm>
                  <a:off x="4343482" y="900335"/>
                  <a:ext cx="160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04D30231-617B-4F65-99D9-487AF1743062}"/>
                    </a:ext>
                  </a:extLst>
                </p14:cNvPr>
                <p14:cNvContentPartPr/>
                <p14:nvPr/>
              </p14:nvContentPartPr>
              <p14:xfrm>
                <a:off x="4497202" y="996815"/>
                <a:ext cx="73440" cy="132480"/>
              </p14:xfrm>
            </p:contentPart>
          </mc:Choice>
          <mc:Fallback>
            <p:pic>
              <p:nvPicPr>
                <p:cNvPr id="23" name="Freihand 22">
                  <a:extLst>
                    <a:ext uri="{FF2B5EF4-FFF2-40B4-BE49-F238E27FC236}">
                      <a16:creationId xmlns:a16="http://schemas.microsoft.com/office/drawing/2014/main" id="{04D30231-617B-4F65-99D9-487AF1743062}"/>
                    </a:ext>
                  </a:extLst>
                </p:cNvPr>
                <p:cNvPicPr/>
                <p:nvPr/>
              </p:nvPicPr>
              <p:blipFill>
                <a:blip r:embed="rId36"/>
                <a:stretch>
                  <a:fillRect/>
                </a:stretch>
              </p:blipFill>
              <p:spPr>
                <a:xfrm>
                  <a:off x="4492882" y="992495"/>
                  <a:ext cx="82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2421CFFB-AC6B-40BF-83A9-7BEB0BAA202B}"/>
                    </a:ext>
                  </a:extLst>
                </p14:cNvPr>
                <p14:cNvContentPartPr/>
                <p14:nvPr/>
              </p14:nvContentPartPr>
              <p14:xfrm>
                <a:off x="4736962" y="956495"/>
                <a:ext cx="3600" cy="168120"/>
              </p14:xfrm>
            </p:contentPart>
          </mc:Choice>
          <mc:Fallback>
            <p:pic>
              <p:nvPicPr>
                <p:cNvPr id="24" name="Freihand 23">
                  <a:extLst>
                    <a:ext uri="{FF2B5EF4-FFF2-40B4-BE49-F238E27FC236}">
                      <a16:creationId xmlns:a16="http://schemas.microsoft.com/office/drawing/2014/main" id="{2421CFFB-AC6B-40BF-83A9-7BEB0BAA202B}"/>
                    </a:ext>
                  </a:extLst>
                </p:cNvPr>
                <p:cNvPicPr/>
                <p:nvPr/>
              </p:nvPicPr>
              <p:blipFill>
                <a:blip r:embed="rId38"/>
                <a:stretch>
                  <a:fillRect/>
                </a:stretch>
              </p:blipFill>
              <p:spPr>
                <a:xfrm>
                  <a:off x="4732642" y="952175"/>
                  <a:ext cx="12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AE6700EA-3C97-4489-964D-7A93E789873A}"/>
                    </a:ext>
                  </a:extLst>
                </p14:cNvPr>
                <p14:cNvContentPartPr/>
                <p14:nvPr/>
              </p14:nvContentPartPr>
              <p14:xfrm>
                <a:off x="4639762" y="918335"/>
                <a:ext cx="165600" cy="110520"/>
              </p14:xfrm>
            </p:contentPart>
          </mc:Choice>
          <mc:Fallback>
            <p:pic>
              <p:nvPicPr>
                <p:cNvPr id="25" name="Freihand 24">
                  <a:extLst>
                    <a:ext uri="{FF2B5EF4-FFF2-40B4-BE49-F238E27FC236}">
                      <a16:creationId xmlns:a16="http://schemas.microsoft.com/office/drawing/2014/main" id="{AE6700EA-3C97-4489-964D-7A93E789873A}"/>
                    </a:ext>
                  </a:extLst>
                </p:cNvPr>
                <p:cNvPicPr/>
                <p:nvPr/>
              </p:nvPicPr>
              <p:blipFill>
                <a:blip r:embed="rId40"/>
                <a:stretch>
                  <a:fillRect/>
                </a:stretch>
              </p:blipFill>
              <p:spPr>
                <a:xfrm>
                  <a:off x="4635442" y="914015"/>
                  <a:ext cx="174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56908375-8AEF-4B21-9EDC-989073E6B862}"/>
                    </a:ext>
                  </a:extLst>
                </p14:cNvPr>
                <p14:cNvContentPartPr/>
                <p14:nvPr/>
              </p14:nvContentPartPr>
              <p14:xfrm>
                <a:off x="4787362" y="982775"/>
                <a:ext cx="180360" cy="114840"/>
              </p14:xfrm>
            </p:contentPart>
          </mc:Choice>
          <mc:Fallback>
            <p:pic>
              <p:nvPicPr>
                <p:cNvPr id="26" name="Freihand 25">
                  <a:extLst>
                    <a:ext uri="{FF2B5EF4-FFF2-40B4-BE49-F238E27FC236}">
                      <a16:creationId xmlns:a16="http://schemas.microsoft.com/office/drawing/2014/main" id="{56908375-8AEF-4B21-9EDC-989073E6B862}"/>
                    </a:ext>
                  </a:extLst>
                </p:cNvPr>
                <p:cNvPicPr/>
                <p:nvPr/>
              </p:nvPicPr>
              <p:blipFill>
                <a:blip r:embed="rId42"/>
                <a:stretch>
                  <a:fillRect/>
                </a:stretch>
              </p:blipFill>
              <p:spPr>
                <a:xfrm>
                  <a:off x="4783042" y="978455"/>
                  <a:ext cx="189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74CACA93-F3CF-403A-A400-CC03864F05F1}"/>
                    </a:ext>
                  </a:extLst>
                </p14:cNvPr>
                <p14:cNvContentPartPr/>
                <p14:nvPr/>
              </p14:nvContentPartPr>
              <p14:xfrm>
                <a:off x="4958722" y="904655"/>
                <a:ext cx="114120" cy="167400"/>
              </p14:xfrm>
            </p:contentPart>
          </mc:Choice>
          <mc:Fallback>
            <p:pic>
              <p:nvPicPr>
                <p:cNvPr id="27" name="Freihand 26">
                  <a:extLst>
                    <a:ext uri="{FF2B5EF4-FFF2-40B4-BE49-F238E27FC236}">
                      <a16:creationId xmlns:a16="http://schemas.microsoft.com/office/drawing/2014/main" id="{74CACA93-F3CF-403A-A400-CC03864F05F1}"/>
                    </a:ext>
                  </a:extLst>
                </p:cNvPr>
                <p:cNvPicPr/>
                <p:nvPr/>
              </p:nvPicPr>
              <p:blipFill>
                <a:blip r:embed="rId44"/>
                <a:stretch>
                  <a:fillRect/>
                </a:stretch>
              </p:blipFill>
              <p:spPr>
                <a:xfrm>
                  <a:off x="4954402" y="900335"/>
                  <a:ext cx="1227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E1205174-AB54-4399-A387-E49E5AD72229}"/>
                    </a:ext>
                  </a:extLst>
                </p14:cNvPr>
                <p14:cNvContentPartPr/>
                <p14:nvPr/>
              </p14:nvContentPartPr>
              <p14:xfrm>
                <a:off x="5074282" y="899975"/>
                <a:ext cx="56160" cy="153720"/>
              </p14:xfrm>
            </p:contentPart>
          </mc:Choice>
          <mc:Fallback>
            <p:pic>
              <p:nvPicPr>
                <p:cNvPr id="28" name="Freihand 27">
                  <a:extLst>
                    <a:ext uri="{FF2B5EF4-FFF2-40B4-BE49-F238E27FC236}">
                      <a16:creationId xmlns:a16="http://schemas.microsoft.com/office/drawing/2014/main" id="{E1205174-AB54-4399-A387-E49E5AD72229}"/>
                    </a:ext>
                  </a:extLst>
                </p:cNvPr>
                <p:cNvPicPr/>
                <p:nvPr/>
              </p:nvPicPr>
              <p:blipFill>
                <a:blip r:embed="rId46"/>
                <a:stretch>
                  <a:fillRect/>
                </a:stretch>
              </p:blipFill>
              <p:spPr>
                <a:xfrm>
                  <a:off x="5069962" y="895655"/>
                  <a:ext cx="64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BABD4D6E-B036-473E-A0B1-8B3A2F400644}"/>
                    </a:ext>
                  </a:extLst>
                </p14:cNvPr>
                <p14:cNvContentPartPr/>
                <p14:nvPr/>
              </p14:nvContentPartPr>
              <p14:xfrm>
                <a:off x="5120722" y="984935"/>
                <a:ext cx="274320" cy="59400"/>
              </p14:xfrm>
            </p:contentPart>
          </mc:Choice>
          <mc:Fallback>
            <p:pic>
              <p:nvPicPr>
                <p:cNvPr id="29" name="Freihand 28">
                  <a:extLst>
                    <a:ext uri="{FF2B5EF4-FFF2-40B4-BE49-F238E27FC236}">
                      <a16:creationId xmlns:a16="http://schemas.microsoft.com/office/drawing/2014/main" id="{BABD4D6E-B036-473E-A0B1-8B3A2F400644}"/>
                    </a:ext>
                  </a:extLst>
                </p:cNvPr>
                <p:cNvPicPr/>
                <p:nvPr/>
              </p:nvPicPr>
              <p:blipFill>
                <a:blip r:embed="rId48"/>
                <a:stretch>
                  <a:fillRect/>
                </a:stretch>
              </p:blipFill>
              <p:spPr>
                <a:xfrm>
                  <a:off x="5116402" y="980615"/>
                  <a:ext cx="282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2118EB81-9F38-405A-BEB3-CC127755076A}"/>
                    </a:ext>
                  </a:extLst>
                </p14:cNvPr>
                <p14:cNvContentPartPr/>
                <p14:nvPr/>
              </p14:nvContentPartPr>
              <p14:xfrm>
                <a:off x="5368762" y="966935"/>
                <a:ext cx="105840" cy="93960"/>
              </p14:xfrm>
            </p:contentPart>
          </mc:Choice>
          <mc:Fallback>
            <p:pic>
              <p:nvPicPr>
                <p:cNvPr id="30" name="Freihand 29">
                  <a:extLst>
                    <a:ext uri="{FF2B5EF4-FFF2-40B4-BE49-F238E27FC236}">
                      <a16:creationId xmlns:a16="http://schemas.microsoft.com/office/drawing/2014/main" id="{2118EB81-9F38-405A-BEB3-CC127755076A}"/>
                    </a:ext>
                  </a:extLst>
                </p:cNvPr>
                <p:cNvPicPr/>
                <p:nvPr/>
              </p:nvPicPr>
              <p:blipFill>
                <a:blip r:embed="rId50"/>
                <a:stretch>
                  <a:fillRect/>
                </a:stretch>
              </p:blipFill>
              <p:spPr>
                <a:xfrm>
                  <a:off x="5364442" y="962615"/>
                  <a:ext cx="114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46B65E28-B1E3-4870-900C-0D23F1F9F732}"/>
                    </a:ext>
                  </a:extLst>
                </p14:cNvPr>
                <p14:cNvContentPartPr/>
                <p14:nvPr/>
              </p14:nvContentPartPr>
              <p14:xfrm>
                <a:off x="5660002" y="901775"/>
                <a:ext cx="251640" cy="132480"/>
              </p14:xfrm>
            </p:contentPart>
          </mc:Choice>
          <mc:Fallback>
            <p:pic>
              <p:nvPicPr>
                <p:cNvPr id="31" name="Freihand 30">
                  <a:extLst>
                    <a:ext uri="{FF2B5EF4-FFF2-40B4-BE49-F238E27FC236}">
                      <a16:creationId xmlns:a16="http://schemas.microsoft.com/office/drawing/2014/main" id="{46B65E28-B1E3-4870-900C-0D23F1F9F732}"/>
                    </a:ext>
                  </a:extLst>
                </p:cNvPr>
                <p:cNvPicPr/>
                <p:nvPr/>
              </p:nvPicPr>
              <p:blipFill>
                <a:blip r:embed="rId52"/>
                <a:stretch>
                  <a:fillRect/>
                </a:stretch>
              </p:blipFill>
              <p:spPr>
                <a:xfrm>
                  <a:off x="5655682" y="897455"/>
                  <a:ext cx="260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D4BA604C-9D7D-40BB-9FE9-BDA92D2B934B}"/>
                    </a:ext>
                  </a:extLst>
                </p14:cNvPr>
                <p14:cNvContentPartPr/>
                <p14:nvPr/>
              </p14:nvContentPartPr>
              <p14:xfrm>
                <a:off x="6093442" y="899615"/>
                <a:ext cx="301320" cy="128520"/>
              </p14:xfrm>
            </p:contentPart>
          </mc:Choice>
          <mc:Fallback>
            <p:pic>
              <p:nvPicPr>
                <p:cNvPr id="32" name="Freihand 31">
                  <a:extLst>
                    <a:ext uri="{FF2B5EF4-FFF2-40B4-BE49-F238E27FC236}">
                      <a16:creationId xmlns:a16="http://schemas.microsoft.com/office/drawing/2014/main" id="{D4BA604C-9D7D-40BB-9FE9-BDA92D2B934B}"/>
                    </a:ext>
                  </a:extLst>
                </p:cNvPr>
                <p:cNvPicPr/>
                <p:nvPr/>
              </p:nvPicPr>
              <p:blipFill>
                <a:blip r:embed="rId54"/>
                <a:stretch>
                  <a:fillRect/>
                </a:stretch>
              </p:blipFill>
              <p:spPr>
                <a:xfrm>
                  <a:off x="6089122" y="895295"/>
                  <a:ext cx="309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1B8FA99E-6B32-4813-AEBD-78A8FD7ED9BD}"/>
                    </a:ext>
                  </a:extLst>
                </p14:cNvPr>
                <p14:cNvContentPartPr/>
                <p14:nvPr/>
              </p14:nvContentPartPr>
              <p14:xfrm>
                <a:off x="6363082" y="868295"/>
                <a:ext cx="360" cy="360"/>
              </p14:xfrm>
            </p:contentPart>
          </mc:Choice>
          <mc:Fallback>
            <p:pic>
              <p:nvPicPr>
                <p:cNvPr id="33" name="Freihand 32">
                  <a:extLst>
                    <a:ext uri="{FF2B5EF4-FFF2-40B4-BE49-F238E27FC236}">
                      <a16:creationId xmlns:a16="http://schemas.microsoft.com/office/drawing/2014/main" id="{1B8FA99E-6B32-4813-AEBD-78A8FD7ED9BD}"/>
                    </a:ext>
                  </a:extLst>
                </p:cNvPr>
                <p:cNvPicPr/>
                <p:nvPr/>
              </p:nvPicPr>
              <p:blipFill>
                <a:blip r:embed="rId56"/>
                <a:stretch>
                  <a:fillRect/>
                </a:stretch>
              </p:blipFill>
              <p:spPr>
                <a:xfrm>
                  <a:off x="6358762" y="8639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8FB64E75-EFCA-4658-A0B1-F11C638A894B}"/>
                    </a:ext>
                  </a:extLst>
                </p14:cNvPr>
                <p14:cNvContentPartPr/>
                <p14:nvPr/>
              </p14:nvContentPartPr>
              <p14:xfrm>
                <a:off x="6567202" y="857855"/>
                <a:ext cx="186480" cy="165600"/>
              </p14:xfrm>
            </p:contentPart>
          </mc:Choice>
          <mc:Fallback>
            <p:pic>
              <p:nvPicPr>
                <p:cNvPr id="34" name="Freihand 33">
                  <a:extLst>
                    <a:ext uri="{FF2B5EF4-FFF2-40B4-BE49-F238E27FC236}">
                      <a16:creationId xmlns:a16="http://schemas.microsoft.com/office/drawing/2014/main" id="{8FB64E75-EFCA-4658-A0B1-F11C638A894B}"/>
                    </a:ext>
                  </a:extLst>
                </p:cNvPr>
                <p:cNvPicPr/>
                <p:nvPr/>
              </p:nvPicPr>
              <p:blipFill>
                <a:blip r:embed="rId58"/>
                <a:stretch>
                  <a:fillRect/>
                </a:stretch>
              </p:blipFill>
              <p:spPr>
                <a:xfrm>
                  <a:off x="6562882" y="853535"/>
                  <a:ext cx="195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6D73B5D9-67A8-472C-AD9A-64322494C287}"/>
                    </a:ext>
                  </a:extLst>
                </p14:cNvPr>
                <p14:cNvContentPartPr/>
                <p14:nvPr/>
              </p14:nvContentPartPr>
              <p14:xfrm>
                <a:off x="6764842" y="830495"/>
                <a:ext cx="294480" cy="174240"/>
              </p14:xfrm>
            </p:contentPart>
          </mc:Choice>
          <mc:Fallback>
            <p:pic>
              <p:nvPicPr>
                <p:cNvPr id="35" name="Freihand 34">
                  <a:extLst>
                    <a:ext uri="{FF2B5EF4-FFF2-40B4-BE49-F238E27FC236}">
                      <a16:creationId xmlns:a16="http://schemas.microsoft.com/office/drawing/2014/main" id="{6D73B5D9-67A8-472C-AD9A-64322494C287}"/>
                    </a:ext>
                  </a:extLst>
                </p:cNvPr>
                <p:cNvPicPr/>
                <p:nvPr/>
              </p:nvPicPr>
              <p:blipFill>
                <a:blip r:embed="rId60"/>
                <a:stretch>
                  <a:fillRect/>
                </a:stretch>
              </p:blipFill>
              <p:spPr>
                <a:xfrm>
                  <a:off x="6760522" y="826175"/>
                  <a:ext cx="303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A4290B4A-C3E5-424B-BE0F-D506B48B677A}"/>
                    </a:ext>
                  </a:extLst>
                </p14:cNvPr>
                <p14:cNvContentPartPr/>
                <p14:nvPr/>
              </p14:nvContentPartPr>
              <p14:xfrm>
                <a:off x="7085962" y="844175"/>
                <a:ext cx="283320" cy="136800"/>
              </p14:xfrm>
            </p:contentPart>
          </mc:Choice>
          <mc:Fallback>
            <p:pic>
              <p:nvPicPr>
                <p:cNvPr id="36" name="Freihand 35">
                  <a:extLst>
                    <a:ext uri="{FF2B5EF4-FFF2-40B4-BE49-F238E27FC236}">
                      <a16:creationId xmlns:a16="http://schemas.microsoft.com/office/drawing/2014/main" id="{A4290B4A-C3E5-424B-BE0F-D506B48B677A}"/>
                    </a:ext>
                  </a:extLst>
                </p:cNvPr>
                <p:cNvPicPr/>
                <p:nvPr/>
              </p:nvPicPr>
              <p:blipFill>
                <a:blip r:embed="rId62"/>
                <a:stretch>
                  <a:fillRect/>
                </a:stretch>
              </p:blipFill>
              <p:spPr>
                <a:xfrm>
                  <a:off x="7081642" y="839855"/>
                  <a:ext cx="291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A403BBFB-CEC1-4D88-B088-6C64620D752C}"/>
                    </a:ext>
                  </a:extLst>
                </p14:cNvPr>
                <p14:cNvContentPartPr/>
                <p14:nvPr/>
              </p14:nvContentPartPr>
              <p14:xfrm>
                <a:off x="7350202" y="841295"/>
                <a:ext cx="60120" cy="23760"/>
              </p14:xfrm>
            </p:contentPart>
          </mc:Choice>
          <mc:Fallback>
            <p:pic>
              <p:nvPicPr>
                <p:cNvPr id="37" name="Freihand 36">
                  <a:extLst>
                    <a:ext uri="{FF2B5EF4-FFF2-40B4-BE49-F238E27FC236}">
                      <a16:creationId xmlns:a16="http://schemas.microsoft.com/office/drawing/2014/main" id="{A403BBFB-CEC1-4D88-B088-6C64620D752C}"/>
                    </a:ext>
                  </a:extLst>
                </p:cNvPr>
                <p:cNvPicPr/>
                <p:nvPr/>
              </p:nvPicPr>
              <p:blipFill>
                <a:blip r:embed="rId64"/>
                <a:stretch>
                  <a:fillRect/>
                </a:stretch>
              </p:blipFill>
              <p:spPr>
                <a:xfrm>
                  <a:off x="7345882" y="836975"/>
                  <a:ext cx="68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67B236E5-5095-40ED-9458-336C299A9259}"/>
                    </a:ext>
                  </a:extLst>
                </p14:cNvPr>
                <p14:cNvContentPartPr/>
                <p14:nvPr/>
              </p14:nvContentPartPr>
              <p14:xfrm>
                <a:off x="7403842" y="885935"/>
                <a:ext cx="204480" cy="82080"/>
              </p14:xfrm>
            </p:contentPart>
          </mc:Choice>
          <mc:Fallback>
            <p:pic>
              <p:nvPicPr>
                <p:cNvPr id="38" name="Freihand 37">
                  <a:extLst>
                    <a:ext uri="{FF2B5EF4-FFF2-40B4-BE49-F238E27FC236}">
                      <a16:creationId xmlns:a16="http://schemas.microsoft.com/office/drawing/2014/main" id="{67B236E5-5095-40ED-9458-336C299A9259}"/>
                    </a:ext>
                  </a:extLst>
                </p:cNvPr>
                <p:cNvPicPr/>
                <p:nvPr/>
              </p:nvPicPr>
              <p:blipFill>
                <a:blip r:embed="rId66"/>
                <a:stretch>
                  <a:fillRect/>
                </a:stretch>
              </p:blipFill>
              <p:spPr>
                <a:xfrm>
                  <a:off x="7399522" y="881615"/>
                  <a:ext cx="213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DEFCA967-0059-4AC3-9F13-A8F086976E14}"/>
                    </a:ext>
                  </a:extLst>
                </p14:cNvPr>
                <p14:cNvContentPartPr/>
                <p14:nvPr/>
              </p14:nvContentPartPr>
              <p14:xfrm>
                <a:off x="7595722" y="898895"/>
                <a:ext cx="220320" cy="88200"/>
              </p14:xfrm>
            </p:contentPart>
          </mc:Choice>
          <mc:Fallback>
            <p:pic>
              <p:nvPicPr>
                <p:cNvPr id="39" name="Freihand 38">
                  <a:extLst>
                    <a:ext uri="{FF2B5EF4-FFF2-40B4-BE49-F238E27FC236}">
                      <a16:creationId xmlns:a16="http://schemas.microsoft.com/office/drawing/2014/main" id="{DEFCA967-0059-4AC3-9F13-A8F086976E14}"/>
                    </a:ext>
                  </a:extLst>
                </p:cNvPr>
                <p:cNvPicPr/>
                <p:nvPr/>
              </p:nvPicPr>
              <p:blipFill>
                <a:blip r:embed="rId68"/>
                <a:stretch>
                  <a:fillRect/>
                </a:stretch>
              </p:blipFill>
              <p:spPr>
                <a:xfrm>
                  <a:off x="7591402" y="894575"/>
                  <a:ext cx="228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81AD1353-F483-4022-8B37-CD259DA12E32}"/>
                    </a:ext>
                  </a:extLst>
                </p14:cNvPr>
                <p14:cNvContentPartPr/>
                <p14:nvPr/>
              </p14:nvContentPartPr>
              <p14:xfrm>
                <a:off x="7843762" y="859295"/>
                <a:ext cx="315360" cy="270000"/>
              </p14:xfrm>
            </p:contentPart>
          </mc:Choice>
          <mc:Fallback>
            <p:pic>
              <p:nvPicPr>
                <p:cNvPr id="40" name="Freihand 39">
                  <a:extLst>
                    <a:ext uri="{FF2B5EF4-FFF2-40B4-BE49-F238E27FC236}">
                      <a16:creationId xmlns:a16="http://schemas.microsoft.com/office/drawing/2014/main" id="{81AD1353-F483-4022-8B37-CD259DA12E32}"/>
                    </a:ext>
                  </a:extLst>
                </p:cNvPr>
                <p:cNvPicPr/>
                <p:nvPr/>
              </p:nvPicPr>
              <p:blipFill>
                <a:blip r:embed="rId70"/>
                <a:stretch>
                  <a:fillRect/>
                </a:stretch>
              </p:blipFill>
              <p:spPr>
                <a:xfrm>
                  <a:off x="7839442" y="854975"/>
                  <a:ext cx="3240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EE848E65-7F59-4660-962A-012216C8B391}"/>
                    </a:ext>
                  </a:extLst>
                </p14:cNvPr>
                <p14:cNvContentPartPr/>
                <p14:nvPr/>
              </p14:nvContentPartPr>
              <p14:xfrm>
                <a:off x="4993642" y="1168175"/>
                <a:ext cx="147240" cy="181800"/>
              </p14:xfrm>
            </p:contentPart>
          </mc:Choice>
          <mc:Fallback>
            <p:pic>
              <p:nvPicPr>
                <p:cNvPr id="41" name="Freihand 40">
                  <a:extLst>
                    <a:ext uri="{FF2B5EF4-FFF2-40B4-BE49-F238E27FC236}">
                      <a16:creationId xmlns:a16="http://schemas.microsoft.com/office/drawing/2014/main" id="{EE848E65-7F59-4660-962A-012216C8B391}"/>
                    </a:ext>
                  </a:extLst>
                </p:cNvPr>
                <p:cNvPicPr/>
                <p:nvPr/>
              </p:nvPicPr>
              <p:blipFill>
                <a:blip r:embed="rId72"/>
                <a:stretch>
                  <a:fillRect/>
                </a:stretch>
              </p:blipFill>
              <p:spPr>
                <a:xfrm>
                  <a:off x="4989322" y="1163855"/>
                  <a:ext cx="155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B1B1D719-1EBE-446A-AAFA-1779365BC05C}"/>
                    </a:ext>
                  </a:extLst>
                </p14:cNvPr>
                <p14:cNvContentPartPr/>
                <p14:nvPr/>
              </p14:nvContentPartPr>
              <p14:xfrm>
                <a:off x="5162482" y="1223615"/>
                <a:ext cx="110520" cy="93240"/>
              </p14:xfrm>
            </p:contentPart>
          </mc:Choice>
          <mc:Fallback>
            <p:pic>
              <p:nvPicPr>
                <p:cNvPr id="42" name="Freihand 41">
                  <a:extLst>
                    <a:ext uri="{FF2B5EF4-FFF2-40B4-BE49-F238E27FC236}">
                      <a16:creationId xmlns:a16="http://schemas.microsoft.com/office/drawing/2014/main" id="{B1B1D719-1EBE-446A-AAFA-1779365BC05C}"/>
                    </a:ext>
                  </a:extLst>
                </p:cNvPr>
                <p:cNvPicPr/>
                <p:nvPr/>
              </p:nvPicPr>
              <p:blipFill>
                <a:blip r:embed="rId74"/>
                <a:stretch>
                  <a:fillRect/>
                </a:stretch>
              </p:blipFill>
              <p:spPr>
                <a:xfrm>
                  <a:off x="5158162" y="1219295"/>
                  <a:ext cx="119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1F5DD53C-3E11-463D-8ECF-E9B296B0E317}"/>
                    </a:ext>
                  </a:extLst>
                </p14:cNvPr>
                <p14:cNvContentPartPr/>
                <p14:nvPr/>
              </p14:nvContentPartPr>
              <p14:xfrm>
                <a:off x="5285602" y="1147295"/>
                <a:ext cx="42840" cy="167760"/>
              </p14:xfrm>
            </p:contentPart>
          </mc:Choice>
          <mc:Fallback>
            <p:pic>
              <p:nvPicPr>
                <p:cNvPr id="43" name="Freihand 42">
                  <a:extLst>
                    <a:ext uri="{FF2B5EF4-FFF2-40B4-BE49-F238E27FC236}">
                      <a16:creationId xmlns:a16="http://schemas.microsoft.com/office/drawing/2014/main" id="{1F5DD53C-3E11-463D-8ECF-E9B296B0E317}"/>
                    </a:ext>
                  </a:extLst>
                </p:cNvPr>
                <p:cNvPicPr/>
                <p:nvPr/>
              </p:nvPicPr>
              <p:blipFill>
                <a:blip r:embed="rId76"/>
                <a:stretch>
                  <a:fillRect/>
                </a:stretch>
              </p:blipFill>
              <p:spPr>
                <a:xfrm>
                  <a:off x="5281282" y="1142975"/>
                  <a:ext cx="51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D327BF2E-E326-4C8A-87D7-914BD2142DF7}"/>
                    </a:ext>
                  </a:extLst>
                </p14:cNvPr>
                <p14:cNvContentPartPr/>
                <p14:nvPr/>
              </p14:nvContentPartPr>
              <p14:xfrm>
                <a:off x="5362282" y="1157375"/>
                <a:ext cx="108720" cy="145080"/>
              </p14:xfrm>
            </p:contentPart>
          </mc:Choice>
          <mc:Fallback>
            <p:pic>
              <p:nvPicPr>
                <p:cNvPr id="44" name="Freihand 43">
                  <a:extLst>
                    <a:ext uri="{FF2B5EF4-FFF2-40B4-BE49-F238E27FC236}">
                      <a16:creationId xmlns:a16="http://schemas.microsoft.com/office/drawing/2014/main" id="{D327BF2E-E326-4C8A-87D7-914BD2142DF7}"/>
                    </a:ext>
                  </a:extLst>
                </p:cNvPr>
                <p:cNvPicPr/>
                <p:nvPr/>
              </p:nvPicPr>
              <p:blipFill>
                <a:blip r:embed="rId78"/>
                <a:stretch>
                  <a:fillRect/>
                </a:stretch>
              </p:blipFill>
              <p:spPr>
                <a:xfrm>
                  <a:off x="5357962" y="1153055"/>
                  <a:ext cx="1173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44036C52-B48A-4EE4-B31B-6C0AA2F1A624}"/>
                    </a:ext>
                  </a:extLst>
                </p14:cNvPr>
                <p14:cNvContentPartPr/>
                <p14:nvPr/>
              </p14:nvContentPartPr>
              <p14:xfrm>
                <a:off x="5656762" y="1221815"/>
                <a:ext cx="367200" cy="60480"/>
              </p14:xfrm>
            </p:contentPart>
          </mc:Choice>
          <mc:Fallback>
            <p:pic>
              <p:nvPicPr>
                <p:cNvPr id="45" name="Freihand 44">
                  <a:extLst>
                    <a:ext uri="{FF2B5EF4-FFF2-40B4-BE49-F238E27FC236}">
                      <a16:creationId xmlns:a16="http://schemas.microsoft.com/office/drawing/2014/main" id="{44036C52-B48A-4EE4-B31B-6C0AA2F1A624}"/>
                    </a:ext>
                  </a:extLst>
                </p:cNvPr>
                <p:cNvPicPr/>
                <p:nvPr/>
              </p:nvPicPr>
              <p:blipFill>
                <a:blip r:embed="rId80"/>
                <a:stretch>
                  <a:fillRect/>
                </a:stretch>
              </p:blipFill>
              <p:spPr>
                <a:xfrm>
                  <a:off x="5652442" y="1217495"/>
                  <a:ext cx="375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14AE7AE0-4735-469C-8134-E6C5F6A3D3B7}"/>
                    </a:ext>
                  </a:extLst>
                </p14:cNvPr>
                <p14:cNvContentPartPr/>
                <p14:nvPr/>
              </p14:nvContentPartPr>
              <p14:xfrm>
                <a:off x="6268762" y="1148015"/>
                <a:ext cx="114120" cy="115920"/>
              </p14:xfrm>
            </p:contentPart>
          </mc:Choice>
          <mc:Fallback>
            <p:pic>
              <p:nvPicPr>
                <p:cNvPr id="47" name="Freihand 46">
                  <a:extLst>
                    <a:ext uri="{FF2B5EF4-FFF2-40B4-BE49-F238E27FC236}">
                      <a16:creationId xmlns:a16="http://schemas.microsoft.com/office/drawing/2014/main" id="{14AE7AE0-4735-469C-8134-E6C5F6A3D3B7}"/>
                    </a:ext>
                  </a:extLst>
                </p:cNvPr>
                <p:cNvPicPr/>
                <p:nvPr/>
              </p:nvPicPr>
              <p:blipFill>
                <a:blip r:embed="rId82"/>
                <a:stretch>
                  <a:fillRect/>
                </a:stretch>
              </p:blipFill>
              <p:spPr>
                <a:xfrm>
                  <a:off x="6264442" y="1143695"/>
                  <a:ext cx="122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013E9B51-5C37-45B4-9372-5763DB3F60F1}"/>
                    </a:ext>
                  </a:extLst>
                </p14:cNvPr>
                <p14:cNvContentPartPr/>
                <p14:nvPr/>
              </p14:nvContentPartPr>
              <p14:xfrm>
                <a:off x="6509962" y="1147295"/>
                <a:ext cx="101520" cy="107640"/>
              </p14:xfrm>
            </p:contentPart>
          </mc:Choice>
          <mc:Fallback>
            <p:pic>
              <p:nvPicPr>
                <p:cNvPr id="48" name="Freihand 47">
                  <a:extLst>
                    <a:ext uri="{FF2B5EF4-FFF2-40B4-BE49-F238E27FC236}">
                      <a16:creationId xmlns:a16="http://schemas.microsoft.com/office/drawing/2014/main" id="{013E9B51-5C37-45B4-9372-5763DB3F60F1}"/>
                    </a:ext>
                  </a:extLst>
                </p:cNvPr>
                <p:cNvPicPr/>
                <p:nvPr/>
              </p:nvPicPr>
              <p:blipFill>
                <a:blip r:embed="rId84"/>
                <a:stretch>
                  <a:fillRect/>
                </a:stretch>
              </p:blipFill>
              <p:spPr>
                <a:xfrm>
                  <a:off x="6505642" y="1142975"/>
                  <a:ext cx="110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D5FCDA54-F0C7-4661-B155-48C81B0AB839}"/>
                    </a:ext>
                  </a:extLst>
                </p14:cNvPr>
                <p14:cNvContentPartPr/>
                <p14:nvPr/>
              </p14:nvContentPartPr>
              <p14:xfrm>
                <a:off x="6463882" y="1101215"/>
                <a:ext cx="88200" cy="72000"/>
              </p14:xfrm>
            </p:contentPart>
          </mc:Choice>
          <mc:Fallback>
            <p:pic>
              <p:nvPicPr>
                <p:cNvPr id="49" name="Freihand 48">
                  <a:extLst>
                    <a:ext uri="{FF2B5EF4-FFF2-40B4-BE49-F238E27FC236}">
                      <a16:creationId xmlns:a16="http://schemas.microsoft.com/office/drawing/2014/main" id="{D5FCDA54-F0C7-4661-B155-48C81B0AB839}"/>
                    </a:ext>
                  </a:extLst>
                </p:cNvPr>
                <p:cNvPicPr/>
                <p:nvPr/>
              </p:nvPicPr>
              <p:blipFill>
                <a:blip r:embed="rId86"/>
                <a:stretch>
                  <a:fillRect/>
                </a:stretch>
              </p:blipFill>
              <p:spPr>
                <a:xfrm>
                  <a:off x="6459562" y="1096895"/>
                  <a:ext cx="96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9650A27E-F756-4638-94EA-968761443E19}"/>
                    </a:ext>
                  </a:extLst>
                </p14:cNvPr>
                <p14:cNvContentPartPr/>
                <p14:nvPr/>
              </p14:nvContentPartPr>
              <p14:xfrm>
                <a:off x="6548122" y="1202375"/>
                <a:ext cx="95400" cy="65880"/>
              </p14:xfrm>
            </p:contentPart>
          </mc:Choice>
          <mc:Fallback>
            <p:pic>
              <p:nvPicPr>
                <p:cNvPr id="50" name="Freihand 49">
                  <a:extLst>
                    <a:ext uri="{FF2B5EF4-FFF2-40B4-BE49-F238E27FC236}">
                      <a16:creationId xmlns:a16="http://schemas.microsoft.com/office/drawing/2014/main" id="{9650A27E-F756-4638-94EA-968761443E19}"/>
                    </a:ext>
                  </a:extLst>
                </p:cNvPr>
                <p:cNvPicPr/>
                <p:nvPr/>
              </p:nvPicPr>
              <p:blipFill>
                <a:blip r:embed="rId88"/>
                <a:stretch>
                  <a:fillRect/>
                </a:stretch>
              </p:blipFill>
              <p:spPr>
                <a:xfrm>
                  <a:off x="6543802" y="1198055"/>
                  <a:ext cx="104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4E5C6AF3-99E7-490F-A128-AE84A6674D57}"/>
                    </a:ext>
                  </a:extLst>
                </p14:cNvPr>
                <p14:cNvContentPartPr/>
                <p14:nvPr/>
              </p14:nvContentPartPr>
              <p14:xfrm>
                <a:off x="6132322" y="1289495"/>
                <a:ext cx="124920" cy="59040"/>
              </p14:xfrm>
            </p:contentPart>
          </mc:Choice>
          <mc:Fallback>
            <p:pic>
              <p:nvPicPr>
                <p:cNvPr id="51" name="Freihand 50">
                  <a:extLst>
                    <a:ext uri="{FF2B5EF4-FFF2-40B4-BE49-F238E27FC236}">
                      <a16:creationId xmlns:a16="http://schemas.microsoft.com/office/drawing/2014/main" id="{4E5C6AF3-99E7-490F-A128-AE84A6674D57}"/>
                    </a:ext>
                  </a:extLst>
                </p:cNvPr>
                <p:cNvPicPr/>
                <p:nvPr/>
              </p:nvPicPr>
              <p:blipFill>
                <a:blip r:embed="rId90"/>
                <a:stretch>
                  <a:fillRect/>
                </a:stretch>
              </p:blipFill>
              <p:spPr>
                <a:xfrm>
                  <a:off x="6128002" y="1285175"/>
                  <a:ext cx="133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4F989EC8-3173-4131-B084-172F1343367E}"/>
                    </a:ext>
                  </a:extLst>
                </p14:cNvPr>
                <p14:cNvContentPartPr/>
                <p14:nvPr/>
              </p14:nvContentPartPr>
              <p14:xfrm>
                <a:off x="6695002" y="1054055"/>
                <a:ext cx="83160" cy="74160"/>
              </p14:xfrm>
            </p:contentPart>
          </mc:Choice>
          <mc:Fallback>
            <p:pic>
              <p:nvPicPr>
                <p:cNvPr id="52" name="Freihand 51">
                  <a:extLst>
                    <a:ext uri="{FF2B5EF4-FFF2-40B4-BE49-F238E27FC236}">
                      <a16:creationId xmlns:a16="http://schemas.microsoft.com/office/drawing/2014/main" id="{4F989EC8-3173-4131-B084-172F1343367E}"/>
                    </a:ext>
                  </a:extLst>
                </p:cNvPr>
                <p:cNvPicPr/>
                <p:nvPr/>
              </p:nvPicPr>
              <p:blipFill>
                <a:blip r:embed="rId92"/>
                <a:stretch>
                  <a:fillRect/>
                </a:stretch>
              </p:blipFill>
              <p:spPr>
                <a:xfrm>
                  <a:off x="6690682" y="1049735"/>
                  <a:ext cx="91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B3FB800B-58EC-46B3-9E0F-006D95F156C8}"/>
                    </a:ext>
                  </a:extLst>
                </p14:cNvPr>
                <p14:cNvContentPartPr/>
                <p14:nvPr/>
              </p14:nvContentPartPr>
              <p14:xfrm>
                <a:off x="7059322" y="1112015"/>
                <a:ext cx="168480" cy="138240"/>
              </p14:xfrm>
            </p:contentPart>
          </mc:Choice>
          <mc:Fallback>
            <p:pic>
              <p:nvPicPr>
                <p:cNvPr id="53" name="Freihand 52">
                  <a:extLst>
                    <a:ext uri="{FF2B5EF4-FFF2-40B4-BE49-F238E27FC236}">
                      <a16:creationId xmlns:a16="http://schemas.microsoft.com/office/drawing/2014/main" id="{B3FB800B-58EC-46B3-9E0F-006D95F156C8}"/>
                    </a:ext>
                  </a:extLst>
                </p:cNvPr>
                <p:cNvPicPr/>
                <p:nvPr/>
              </p:nvPicPr>
              <p:blipFill>
                <a:blip r:embed="rId94"/>
                <a:stretch>
                  <a:fillRect/>
                </a:stretch>
              </p:blipFill>
              <p:spPr>
                <a:xfrm>
                  <a:off x="7055002" y="1107695"/>
                  <a:ext cx="177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4675EB1E-0EFC-432E-BED7-7E3E0197C888}"/>
                    </a:ext>
                  </a:extLst>
                </p14:cNvPr>
                <p14:cNvContentPartPr/>
                <p14:nvPr/>
              </p14:nvContentPartPr>
              <p14:xfrm>
                <a:off x="7196122" y="1164935"/>
                <a:ext cx="279360" cy="83160"/>
              </p14:xfrm>
            </p:contentPart>
          </mc:Choice>
          <mc:Fallback>
            <p:pic>
              <p:nvPicPr>
                <p:cNvPr id="54" name="Freihand 53">
                  <a:extLst>
                    <a:ext uri="{FF2B5EF4-FFF2-40B4-BE49-F238E27FC236}">
                      <a16:creationId xmlns:a16="http://schemas.microsoft.com/office/drawing/2014/main" id="{4675EB1E-0EFC-432E-BED7-7E3E0197C888}"/>
                    </a:ext>
                  </a:extLst>
                </p:cNvPr>
                <p:cNvPicPr/>
                <p:nvPr/>
              </p:nvPicPr>
              <p:blipFill>
                <a:blip r:embed="rId96"/>
                <a:stretch>
                  <a:fillRect/>
                </a:stretch>
              </p:blipFill>
              <p:spPr>
                <a:xfrm>
                  <a:off x="7191802" y="1160615"/>
                  <a:ext cx="288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FCC99FE0-F2C0-4684-9227-B9B2CACC3052}"/>
                    </a:ext>
                  </a:extLst>
                </p14:cNvPr>
                <p14:cNvContentPartPr/>
                <p14:nvPr/>
              </p14:nvContentPartPr>
              <p14:xfrm>
                <a:off x="7384402" y="1188335"/>
                <a:ext cx="109080" cy="17640"/>
              </p14:xfrm>
            </p:contentPart>
          </mc:Choice>
          <mc:Fallback>
            <p:pic>
              <p:nvPicPr>
                <p:cNvPr id="55" name="Freihand 54">
                  <a:extLst>
                    <a:ext uri="{FF2B5EF4-FFF2-40B4-BE49-F238E27FC236}">
                      <a16:creationId xmlns:a16="http://schemas.microsoft.com/office/drawing/2014/main" id="{FCC99FE0-F2C0-4684-9227-B9B2CACC3052}"/>
                    </a:ext>
                  </a:extLst>
                </p:cNvPr>
                <p:cNvPicPr/>
                <p:nvPr/>
              </p:nvPicPr>
              <p:blipFill>
                <a:blip r:embed="rId98"/>
                <a:stretch>
                  <a:fillRect/>
                </a:stretch>
              </p:blipFill>
              <p:spPr>
                <a:xfrm>
                  <a:off x="7380082" y="1184015"/>
                  <a:ext cx="117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5A2034C4-2EAD-414F-910A-7290DC67EE49}"/>
                    </a:ext>
                  </a:extLst>
                </p14:cNvPr>
                <p14:cNvContentPartPr/>
                <p14:nvPr/>
              </p14:nvContentPartPr>
              <p14:xfrm>
                <a:off x="7505002" y="1179695"/>
                <a:ext cx="174600" cy="32760"/>
              </p14:xfrm>
            </p:contentPart>
          </mc:Choice>
          <mc:Fallback>
            <p:pic>
              <p:nvPicPr>
                <p:cNvPr id="56" name="Freihand 55">
                  <a:extLst>
                    <a:ext uri="{FF2B5EF4-FFF2-40B4-BE49-F238E27FC236}">
                      <a16:creationId xmlns:a16="http://schemas.microsoft.com/office/drawing/2014/main" id="{5A2034C4-2EAD-414F-910A-7290DC67EE49}"/>
                    </a:ext>
                  </a:extLst>
                </p:cNvPr>
                <p:cNvPicPr/>
                <p:nvPr/>
              </p:nvPicPr>
              <p:blipFill>
                <a:blip r:embed="rId100"/>
                <a:stretch>
                  <a:fillRect/>
                </a:stretch>
              </p:blipFill>
              <p:spPr>
                <a:xfrm>
                  <a:off x="7500682" y="1175375"/>
                  <a:ext cx="1832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E358FD16-098E-456E-82BB-62C7ED6CFA07}"/>
                    </a:ext>
                  </a:extLst>
                </p14:cNvPr>
                <p14:cNvContentPartPr/>
                <p14:nvPr/>
              </p14:nvContentPartPr>
              <p14:xfrm>
                <a:off x="7670962" y="1118495"/>
                <a:ext cx="118800" cy="106560"/>
              </p14:xfrm>
            </p:contentPart>
          </mc:Choice>
          <mc:Fallback>
            <p:pic>
              <p:nvPicPr>
                <p:cNvPr id="57" name="Freihand 56">
                  <a:extLst>
                    <a:ext uri="{FF2B5EF4-FFF2-40B4-BE49-F238E27FC236}">
                      <a16:creationId xmlns:a16="http://schemas.microsoft.com/office/drawing/2014/main" id="{E358FD16-098E-456E-82BB-62C7ED6CFA07}"/>
                    </a:ext>
                  </a:extLst>
                </p:cNvPr>
                <p:cNvPicPr/>
                <p:nvPr/>
              </p:nvPicPr>
              <p:blipFill>
                <a:blip r:embed="rId102"/>
                <a:stretch>
                  <a:fillRect/>
                </a:stretch>
              </p:blipFill>
              <p:spPr>
                <a:xfrm>
                  <a:off x="7666642" y="1114175"/>
                  <a:ext cx="127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FAF29B68-A4F9-4074-ABE7-D33B273B0588}"/>
                    </a:ext>
                  </a:extLst>
                </p14:cNvPr>
                <p14:cNvContentPartPr/>
                <p14:nvPr/>
              </p14:nvContentPartPr>
              <p14:xfrm>
                <a:off x="7831882" y="1152695"/>
                <a:ext cx="348120" cy="235440"/>
              </p14:xfrm>
            </p:contentPart>
          </mc:Choice>
          <mc:Fallback>
            <p:pic>
              <p:nvPicPr>
                <p:cNvPr id="58" name="Freihand 57">
                  <a:extLst>
                    <a:ext uri="{FF2B5EF4-FFF2-40B4-BE49-F238E27FC236}">
                      <a16:creationId xmlns:a16="http://schemas.microsoft.com/office/drawing/2014/main" id="{FAF29B68-A4F9-4074-ABE7-D33B273B0588}"/>
                    </a:ext>
                  </a:extLst>
                </p:cNvPr>
                <p:cNvPicPr/>
                <p:nvPr/>
              </p:nvPicPr>
              <p:blipFill>
                <a:blip r:embed="rId104"/>
                <a:stretch>
                  <a:fillRect/>
                </a:stretch>
              </p:blipFill>
              <p:spPr>
                <a:xfrm>
                  <a:off x="7827562" y="1148375"/>
                  <a:ext cx="3567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FCF14415-4173-4AC0-AEA8-0656ECE563DF}"/>
                    </a:ext>
                  </a:extLst>
                </p14:cNvPr>
                <p14:cNvContentPartPr/>
                <p14:nvPr/>
              </p14:nvContentPartPr>
              <p14:xfrm>
                <a:off x="8334442" y="1097255"/>
                <a:ext cx="135720" cy="107280"/>
              </p14:xfrm>
            </p:contentPart>
          </mc:Choice>
          <mc:Fallback>
            <p:pic>
              <p:nvPicPr>
                <p:cNvPr id="59" name="Freihand 58">
                  <a:extLst>
                    <a:ext uri="{FF2B5EF4-FFF2-40B4-BE49-F238E27FC236}">
                      <a16:creationId xmlns:a16="http://schemas.microsoft.com/office/drawing/2014/main" id="{FCF14415-4173-4AC0-AEA8-0656ECE563DF}"/>
                    </a:ext>
                  </a:extLst>
                </p:cNvPr>
                <p:cNvPicPr/>
                <p:nvPr/>
              </p:nvPicPr>
              <p:blipFill>
                <a:blip r:embed="rId106"/>
                <a:stretch>
                  <a:fillRect/>
                </a:stretch>
              </p:blipFill>
              <p:spPr>
                <a:xfrm>
                  <a:off x="8330122" y="1092935"/>
                  <a:ext cx="144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C79B0936-21CD-45A7-AB00-A120CA31C17F}"/>
                    </a:ext>
                  </a:extLst>
                </p14:cNvPr>
                <p14:cNvContentPartPr/>
                <p14:nvPr/>
              </p14:nvContentPartPr>
              <p14:xfrm>
                <a:off x="8510122" y="1015535"/>
                <a:ext cx="128880" cy="172800"/>
              </p14:xfrm>
            </p:contentPart>
          </mc:Choice>
          <mc:Fallback>
            <p:pic>
              <p:nvPicPr>
                <p:cNvPr id="60" name="Freihand 59">
                  <a:extLst>
                    <a:ext uri="{FF2B5EF4-FFF2-40B4-BE49-F238E27FC236}">
                      <a16:creationId xmlns:a16="http://schemas.microsoft.com/office/drawing/2014/main" id="{C79B0936-21CD-45A7-AB00-A120CA31C17F}"/>
                    </a:ext>
                  </a:extLst>
                </p:cNvPr>
                <p:cNvPicPr/>
                <p:nvPr/>
              </p:nvPicPr>
              <p:blipFill>
                <a:blip r:embed="rId108"/>
                <a:stretch>
                  <a:fillRect/>
                </a:stretch>
              </p:blipFill>
              <p:spPr>
                <a:xfrm>
                  <a:off x="8505802" y="1011215"/>
                  <a:ext cx="137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8D2552CE-34DE-4DBD-B744-71079352F814}"/>
                    </a:ext>
                  </a:extLst>
                </p14:cNvPr>
                <p14:cNvContentPartPr/>
                <p14:nvPr/>
              </p14:nvContentPartPr>
              <p14:xfrm>
                <a:off x="8632522" y="1088255"/>
                <a:ext cx="429840" cy="225360"/>
              </p14:xfrm>
            </p:contentPart>
          </mc:Choice>
          <mc:Fallback>
            <p:pic>
              <p:nvPicPr>
                <p:cNvPr id="61" name="Freihand 60">
                  <a:extLst>
                    <a:ext uri="{FF2B5EF4-FFF2-40B4-BE49-F238E27FC236}">
                      <a16:creationId xmlns:a16="http://schemas.microsoft.com/office/drawing/2014/main" id="{8D2552CE-34DE-4DBD-B744-71079352F814}"/>
                    </a:ext>
                  </a:extLst>
                </p:cNvPr>
                <p:cNvPicPr/>
                <p:nvPr/>
              </p:nvPicPr>
              <p:blipFill>
                <a:blip r:embed="rId110"/>
                <a:stretch>
                  <a:fillRect/>
                </a:stretch>
              </p:blipFill>
              <p:spPr>
                <a:xfrm>
                  <a:off x="8628202" y="1083935"/>
                  <a:ext cx="4384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2" name="Freihand 61">
                  <a:extLst>
                    <a:ext uri="{FF2B5EF4-FFF2-40B4-BE49-F238E27FC236}">
                      <a16:creationId xmlns:a16="http://schemas.microsoft.com/office/drawing/2014/main" id="{D2D9F2FD-D20E-4A52-9B53-D1ECBD9430D2}"/>
                    </a:ext>
                  </a:extLst>
                </p14:cNvPr>
                <p14:cNvContentPartPr/>
                <p14:nvPr/>
              </p14:nvContentPartPr>
              <p14:xfrm>
                <a:off x="9147322" y="1060535"/>
                <a:ext cx="389520" cy="124560"/>
              </p14:xfrm>
            </p:contentPart>
          </mc:Choice>
          <mc:Fallback>
            <p:pic>
              <p:nvPicPr>
                <p:cNvPr id="62" name="Freihand 61">
                  <a:extLst>
                    <a:ext uri="{FF2B5EF4-FFF2-40B4-BE49-F238E27FC236}">
                      <a16:creationId xmlns:a16="http://schemas.microsoft.com/office/drawing/2014/main" id="{D2D9F2FD-D20E-4A52-9B53-D1ECBD9430D2}"/>
                    </a:ext>
                  </a:extLst>
                </p:cNvPr>
                <p:cNvPicPr/>
                <p:nvPr/>
              </p:nvPicPr>
              <p:blipFill>
                <a:blip r:embed="rId112"/>
                <a:stretch>
                  <a:fillRect/>
                </a:stretch>
              </p:blipFill>
              <p:spPr>
                <a:xfrm>
                  <a:off x="9143002" y="1056215"/>
                  <a:ext cx="398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9CC4983F-18A6-4759-ACF1-696ABFFA8E93}"/>
                    </a:ext>
                  </a:extLst>
                </p14:cNvPr>
                <p14:cNvContentPartPr/>
                <p14:nvPr/>
              </p14:nvContentPartPr>
              <p14:xfrm>
                <a:off x="9491122" y="974855"/>
                <a:ext cx="360" cy="360"/>
              </p14:xfrm>
            </p:contentPart>
          </mc:Choice>
          <mc:Fallback>
            <p:pic>
              <p:nvPicPr>
                <p:cNvPr id="63" name="Freihand 62">
                  <a:extLst>
                    <a:ext uri="{FF2B5EF4-FFF2-40B4-BE49-F238E27FC236}">
                      <a16:creationId xmlns:a16="http://schemas.microsoft.com/office/drawing/2014/main" id="{9CC4983F-18A6-4759-ACF1-696ABFFA8E93}"/>
                    </a:ext>
                  </a:extLst>
                </p:cNvPr>
                <p:cNvPicPr/>
                <p:nvPr/>
              </p:nvPicPr>
              <p:blipFill>
                <a:blip r:embed="rId56"/>
                <a:stretch>
                  <a:fillRect/>
                </a:stretch>
              </p:blipFill>
              <p:spPr>
                <a:xfrm>
                  <a:off x="9486802" y="9705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4" name="Freihand 63">
                  <a:extLst>
                    <a:ext uri="{FF2B5EF4-FFF2-40B4-BE49-F238E27FC236}">
                      <a16:creationId xmlns:a16="http://schemas.microsoft.com/office/drawing/2014/main" id="{750DC3D8-8AC1-4AF9-9E8A-363B04C0493E}"/>
                    </a:ext>
                  </a:extLst>
                </p14:cNvPr>
                <p14:cNvContentPartPr/>
                <p14:nvPr/>
              </p14:nvContentPartPr>
              <p14:xfrm>
                <a:off x="9756802" y="1040735"/>
                <a:ext cx="166680" cy="112320"/>
              </p14:xfrm>
            </p:contentPart>
          </mc:Choice>
          <mc:Fallback>
            <p:pic>
              <p:nvPicPr>
                <p:cNvPr id="64" name="Freihand 63">
                  <a:extLst>
                    <a:ext uri="{FF2B5EF4-FFF2-40B4-BE49-F238E27FC236}">
                      <a16:creationId xmlns:a16="http://schemas.microsoft.com/office/drawing/2014/main" id="{750DC3D8-8AC1-4AF9-9E8A-363B04C0493E}"/>
                    </a:ext>
                  </a:extLst>
                </p:cNvPr>
                <p:cNvPicPr/>
                <p:nvPr/>
              </p:nvPicPr>
              <p:blipFill>
                <a:blip r:embed="rId115"/>
                <a:stretch>
                  <a:fillRect/>
                </a:stretch>
              </p:blipFill>
              <p:spPr>
                <a:xfrm>
                  <a:off x="9752482" y="1036415"/>
                  <a:ext cx="175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 name="Freihand 64">
                  <a:extLst>
                    <a:ext uri="{FF2B5EF4-FFF2-40B4-BE49-F238E27FC236}">
                      <a16:creationId xmlns:a16="http://schemas.microsoft.com/office/drawing/2014/main" id="{86982B64-34BE-42EB-A89B-9C7DFED9982A}"/>
                    </a:ext>
                  </a:extLst>
                </p14:cNvPr>
                <p14:cNvContentPartPr/>
                <p14:nvPr/>
              </p14:nvContentPartPr>
              <p14:xfrm>
                <a:off x="9873082" y="1053695"/>
                <a:ext cx="118800" cy="118080"/>
              </p14:xfrm>
            </p:contentPart>
          </mc:Choice>
          <mc:Fallback>
            <p:pic>
              <p:nvPicPr>
                <p:cNvPr id="65" name="Freihand 64">
                  <a:extLst>
                    <a:ext uri="{FF2B5EF4-FFF2-40B4-BE49-F238E27FC236}">
                      <a16:creationId xmlns:a16="http://schemas.microsoft.com/office/drawing/2014/main" id="{86982B64-34BE-42EB-A89B-9C7DFED9982A}"/>
                    </a:ext>
                  </a:extLst>
                </p:cNvPr>
                <p:cNvPicPr/>
                <p:nvPr/>
              </p:nvPicPr>
              <p:blipFill>
                <a:blip r:embed="rId117"/>
                <a:stretch>
                  <a:fillRect/>
                </a:stretch>
              </p:blipFill>
              <p:spPr>
                <a:xfrm>
                  <a:off x="9868762" y="1049375"/>
                  <a:ext cx="127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6" name="Freihand 65">
                  <a:extLst>
                    <a:ext uri="{FF2B5EF4-FFF2-40B4-BE49-F238E27FC236}">
                      <a16:creationId xmlns:a16="http://schemas.microsoft.com/office/drawing/2014/main" id="{5FDC0103-1CB8-4379-B5B9-872F3C618E0B}"/>
                    </a:ext>
                  </a:extLst>
                </p14:cNvPr>
                <p14:cNvContentPartPr/>
                <p14:nvPr/>
              </p14:nvContentPartPr>
              <p14:xfrm>
                <a:off x="10029322" y="1000055"/>
                <a:ext cx="49680" cy="151560"/>
              </p14:xfrm>
            </p:contentPart>
          </mc:Choice>
          <mc:Fallback>
            <p:pic>
              <p:nvPicPr>
                <p:cNvPr id="66" name="Freihand 65">
                  <a:extLst>
                    <a:ext uri="{FF2B5EF4-FFF2-40B4-BE49-F238E27FC236}">
                      <a16:creationId xmlns:a16="http://schemas.microsoft.com/office/drawing/2014/main" id="{5FDC0103-1CB8-4379-B5B9-872F3C618E0B}"/>
                    </a:ext>
                  </a:extLst>
                </p:cNvPr>
                <p:cNvPicPr/>
                <p:nvPr/>
              </p:nvPicPr>
              <p:blipFill>
                <a:blip r:embed="rId119"/>
                <a:stretch>
                  <a:fillRect/>
                </a:stretch>
              </p:blipFill>
              <p:spPr>
                <a:xfrm>
                  <a:off x="10025002" y="995735"/>
                  <a:ext cx="58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7" name="Freihand 66">
                  <a:extLst>
                    <a:ext uri="{FF2B5EF4-FFF2-40B4-BE49-F238E27FC236}">
                      <a16:creationId xmlns:a16="http://schemas.microsoft.com/office/drawing/2014/main" id="{E4E1F3B7-1F69-4219-9941-4DA3E4642C0D}"/>
                    </a:ext>
                  </a:extLst>
                </p14:cNvPr>
                <p14:cNvContentPartPr/>
                <p14:nvPr/>
              </p14:nvContentPartPr>
              <p14:xfrm>
                <a:off x="10086562" y="1050095"/>
                <a:ext cx="69480" cy="93240"/>
              </p14:xfrm>
            </p:contentPart>
          </mc:Choice>
          <mc:Fallback>
            <p:pic>
              <p:nvPicPr>
                <p:cNvPr id="67" name="Freihand 66">
                  <a:extLst>
                    <a:ext uri="{FF2B5EF4-FFF2-40B4-BE49-F238E27FC236}">
                      <a16:creationId xmlns:a16="http://schemas.microsoft.com/office/drawing/2014/main" id="{E4E1F3B7-1F69-4219-9941-4DA3E4642C0D}"/>
                    </a:ext>
                  </a:extLst>
                </p:cNvPr>
                <p:cNvPicPr/>
                <p:nvPr/>
              </p:nvPicPr>
              <p:blipFill>
                <a:blip r:embed="rId121"/>
                <a:stretch>
                  <a:fillRect/>
                </a:stretch>
              </p:blipFill>
              <p:spPr>
                <a:xfrm>
                  <a:off x="10082242" y="1045775"/>
                  <a:ext cx="78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8" name="Freihand 67">
                  <a:extLst>
                    <a:ext uri="{FF2B5EF4-FFF2-40B4-BE49-F238E27FC236}">
                      <a16:creationId xmlns:a16="http://schemas.microsoft.com/office/drawing/2014/main" id="{AD7E1E57-01CC-4D89-A1F7-2B91FAE2B268}"/>
                    </a:ext>
                  </a:extLst>
                </p14:cNvPr>
                <p14:cNvContentPartPr/>
                <p14:nvPr/>
              </p14:nvContentPartPr>
              <p14:xfrm>
                <a:off x="10155322" y="930575"/>
                <a:ext cx="346320" cy="214200"/>
              </p14:xfrm>
            </p:contentPart>
          </mc:Choice>
          <mc:Fallback>
            <p:pic>
              <p:nvPicPr>
                <p:cNvPr id="68" name="Freihand 67">
                  <a:extLst>
                    <a:ext uri="{FF2B5EF4-FFF2-40B4-BE49-F238E27FC236}">
                      <a16:creationId xmlns:a16="http://schemas.microsoft.com/office/drawing/2014/main" id="{AD7E1E57-01CC-4D89-A1F7-2B91FAE2B268}"/>
                    </a:ext>
                  </a:extLst>
                </p:cNvPr>
                <p:cNvPicPr/>
                <p:nvPr/>
              </p:nvPicPr>
              <p:blipFill>
                <a:blip r:embed="rId123"/>
                <a:stretch>
                  <a:fillRect/>
                </a:stretch>
              </p:blipFill>
              <p:spPr>
                <a:xfrm>
                  <a:off x="10151002" y="926255"/>
                  <a:ext cx="3549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Freihand 68">
                  <a:extLst>
                    <a:ext uri="{FF2B5EF4-FFF2-40B4-BE49-F238E27FC236}">
                      <a16:creationId xmlns:a16="http://schemas.microsoft.com/office/drawing/2014/main" id="{711E715D-1408-4E89-8298-F2FAE110B821}"/>
                    </a:ext>
                  </a:extLst>
                </p14:cNvPr>
                <p14:cNvContentPartPr/>
                <p14:nvPr/>
              </p14:nvContentPartPr>
              <p14:xfrm>
                <a:off x="10389682" y="926975"/>
                <a:ext cx="77400" cy="14400"/>
              </p14:xfrm>
            </p:contentPart>
          </mc:Choice>
          <mc:Fallback>
            <p:pic>
              <p:nvPicPr>
                <p:cNvPr id="69" name="Freihand 68">
                  <a:extLst>
                    <a:ext uri="{FF2B5EF4-FFF2-40B4-BE49-F238E27FC236}">
                      <a16:creationId xmlns:a16="http://schemas.microsoft.com/office/drawing/2014/main" id="{711E715D-1408-4E89-8298-F2FAE110B821}"/>
                    </a:ext>
                  </a:extLst>
                </p:cNvPr>
                <p:cNvPicPr/>
                <p:nvPr/>
              </p:nvPicPr>
              <p:blipFill>
                <a:blip r:embed="rId125"/>
                <a:stretch>
                  <a:fillRect/>
                </a:stretch>
              </p:blipFill>
              <p:spPr>
                <a:xfrm>
                  <a:off x="10385362" y="922655"/>
                  <a:ext cx="86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0" name="Freihand 69">
                  <a:extLst>
                    <a:ext uri="{FF2B5EF4-FFF2-40B4-BE49-F238E27FC236}">
                      <a16:creationId xmlns:a16="http://schemas.microsoft.com/office/drawing/2014/main" id="{2ED8EE0F-BD90-430F-8DD4-75BFC242D6C4}"/>
                    </a:ext>
                  </a:extLst>
                </p14:cNvPr>
                <p14:cNvContentPartPr/>
                <p14:nvPr/>
              </p14:nvContentPartPr>
              <p14:xfrm>
                <a:off x="10378882" y="991415"/>
                <a:ext cx="148680" cy="12960"/>
              </p14:xfrm>
            </p:contentPart>
          </mc:Choice>
          <mc:Fallback>
            <p:pic>
              <p:nvPicPr>
                <p:cNvPr id="70" name="Freihand 69">
                  <a:extLst>
                    <a:ext uri="{FF2B5EF4-FFF2-40B4-BE49-F238E27FC236}">
                      <a16:creationId xmlns:a16="http://schemas.microsoft.com/office/drawing/2014/main" id="{2ED8EE0F-BD90-430F-8DD4-75BFC242D6C4}"/>
                    </a:ext>
                  </a:extLst>
                </p:cNvPr>
                <p:cNvPicPr/>
                <p:nvPr/>
              </p:nvPicPr>
              <p:blipFill>
                <a:blip r:embed="rId127"/>
                <a:stretch>
                  <a:fillRect/>
                </a:stretch>
              </p:blipFill>
              <p:spPr>
                <a:xfrm>
                  <a:off x="10374562" y="987095"/>
                  <a:ext cx="157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1" name="Freihand 70">
                  <a:extLst>
                    <a:ext uri="{FF2B5EF4-FFF2-40B4-BE49-F238E27FC236}">
                      <a16:creationId xmlns:a16="http://schemas.microsoft.com/office/drawing/2014/main" id="{327AA927-F45F-4150-A03A-E7751BA83B84}"/>
                    </a:ext>
                  </a:extLst>
                </p14:cNvPr>
                <p14:cNvContentPartPr/>
                <p14:nvPr/>
              </p14:nvContentPartPr>
              <p14:xfrm>
                <a:off x="10644922" y="839495"/>
                <a:ext cx="4680" cy="165240"/>
              </p14:xfrm>
            </p:contentPart>
          </mc:Choice>
          <mc:Fallback>
            <p:pic>
              <p:nvPicPr>
                <p:cNvPr id="71" name="Freihand 70">
                  <a:extLst>
                    <a:ext uri="{FF2B5EF4-FFF2-40B4-BE49-F238E27FC236}">
                      <a16:creationId xmlns:a16="http://schemas.microsoft.com/office/drawing/2014/main" id="{327AA927-F45F-4150-A03A-E7751BA83B84}"/>
                    </a:ext>
                  </a:extLst>
                </p:cNvPr>
                <p:cNvPicPr/>
                <p:nvPr/>
              </p:nvPicPr>
              <p:blipFill>
                <a:blip r:embed="rId129"/>
                <a:stretch>
                  <a:fillRect/>
                </a:stretch>
              </p:blipFill>
              <p:spPr>
                <a:xfrm>
                  <a:off x="10640602" y="835175"/>
                  <a:ext cx="13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2" name="Freihand 71">
                  <a:extLst>
                    <a:ext uri="{FF2B5EF4-FFF2-40B4-BE49-F238E27FC236}">
                      <a16:creationId xmlns:a16="http://schemas.microsoft.com/office/drawing/2014/main" id="{565549FB-A23B-4F1B-9A68-E1EEEEC36639}"/>
                    </a:ext>
                  </a:extLst>
                </p14:cNvPr>
                <p14:cNvContentPartPr/>
                <p14:nvPr/>
              </p14:nvContentPartPr>
              <p14:xfrm>
                <a:off x="10608202" y="1086095"/>
                <a:ext cx="360" cy="360"/>
              </p14:xfrm>
            </p:contentPart>
          </mc:Choice>
          <mc:Fallback>
            <p:pic>
              <p:nvPicPr>
                <p:cNvPr id="72" name="Freihand 71">
                  <a:extLst>
                    <a:ext uri="{FF2B5EF4-FFF2-40B4-BE49-F238E27FC236}">
                      <a16:creationId xmlns:a16="http://schemas.microsoft.com/office/drawing/2014/main" id="{565549FB-A23B-4F1B-9A68-E1EEEEC36639}"/>
                    </a:ext>
                  </a:extLst>
                </p:cNvPr>
                <p:cNvPicPr/>
                <p:nvPr/>
              </p:nvPicPr>
              <p:blipFill>
                <a:blip r:embed="rId56"/>
                <a:stretch>
                  <a:fillRect/>
                </a:stretch>
              </p:blipFill>
              <p:spPr>
                <a:xfrm>
                  <a:off x="10603882" y="1081775"/>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
            <p14:nvContentPartPr>
              <p14:cNvPr id="74" name="Freihand 73">
                <a:extLst>
                  <a:ext uri="{FF2B5EF4-FFF2-40B4-BE49-F238E27FC236}">
                    <a16:creationId xmlns:a16="http://schemas.microsoft.com/office/drawing/2014/main" id="{5127C839-C215-41DD-B8F4-0897756DE004}"/>
                  </a:ext>
                </a:extLst>
              </p14:cNvPr>
              <p14:cNvContentPartPr/>
              <p14:nvPr/>
            </p14:nvContentPartPr>
            <p14:xfrm>
              <a:off x="689482" y="1961975"/>
              <a:ext cx="8254440" cy="89640"/>
            </p14:xfrm>
          </p:contentPart>
        </mc:Choice>
        <mc:Fallback>
          <p:pic>
            <p:nvPicPr>
              <p:cNvPr id="74" name="Freihand 73">
                <a:extLst>
                  <a:ext uri="{FF2B5EF4-FFF2-40B4-BE49-F238E27FC236}">
                    <a16:creationId xmlns:a16="http://schemas.microsoft.com/office/drawing/2014/main" id="{5127C839-C215-41DD-B8F4-0897756DE004}"/>
                  </a:ext>
                </a:extLst>
              </p:cNvPr>
              <p:cNvPicPr/>
              <p:nvPr/>
            </p:nvPicPr>
            <p:blipFill>
              <a:blip r:embed="rId132"/>
              <a:stretch>
                <a:fillRect/>
              </a:stretch>
            </p:blipFill>
            <p:spPr>
              <a:xfrm>
                <a:off x="685162" y="1957655"/>
                <a:ext cx="8263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5" name="Freihand 74">
                <a:extLst>
                  <a:ext uri="{FF2B5EF4-FFF2-40B4-BE49-F238E27FC236}">
                    <a16:creationId xmlns:a16="http://schemas.microsoft.com/office/drawing/2014/main" id="{C98CC5F4-458E-4811-9B48-F97B714E169F}"/>
                  </a:ext>
                </a:extLst>
              </p14:cNvPr>
              <p14:cNvContentPartPr/>
              <p14:nvPr/>
            </p14:nvContentPartPr>
            <p14:xfrm>
              <a:off x="314002" y="1273655"/>
              <a:ext cx="2360880" cy="1193040"/>
            </p14:xfrm>
          </p:contentPart>
        </mc:Choice>
        <mc:Fallback>
          <p:pic>
            <p:nvPicPr>
              <p:cNvPr id="75" name="Freihand 74">
                <a:extLst>
                  <a:ext uri="{FF2B5EF4-FFF2-40B4-BE49-F238E27FC236}">
                    <a16:creationId xmlns:a16="http://schemas.microsoft.com/office/drawing/2014/main" id="{C98CC5F4-458E-4811-9B48-F97B714E169F}"/>
                  </a:ext>
                </a:extLst>
              </p:cNvPr>
              <p:cNvPicPr/>
              <p:nvPr/>
            </p:nvPicPr>
            <p:blipFill>
              <a:blip r:embed="rId134"/>
              <a:stretch>
                <a:fillRect/>
              </a:stretch>
            </p:blipFill>
            <p:spPr>
              <a:xfrm>
                <a:off x="309682" y="1269335"/>
                <a:ext cx="2369520" cy="1201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6" name="Freihand 75">
                <a:extLst>
                  <a:ext uri="{FF2B5EF4-FFF2-40B4-BE49-F238E27FC236}">
                    <a16:creationId xmlns:a16="http://schemas.microsoft.com/office/drawing/2014/main" id="{30C34895-5C24-4819-B5A9-7E1661720E64}"/>
                  </a:ext>
                </a:extLst>
              </p14:cNvPr>
              <p14:cNvContentPartPr/>
              <p14:nvPr/>
            </p14:nvContentPartPr>
            <p14:xfrm>
              <a:off x="541882" y="1965215"/>
              <a:ext cx="1938960" cy="100080"/>
            </p14:xfrm>
          </p:contentPart>
        </mc:Choice>
        <mc:Fallback>
          <p:pic>
            <p:nvPicPr>
              <p:cNvPr id="76" name="Freihand 75">
                <a:extLst>
                  <a:ext uri="{FF2B5EF4-FFF2-40B4-BE49-F238E27FC236}">
                    <a16:creationId xmlns:a16="http://schemas.microsoft.com/office/drawing/2014/main" id="{30C34895-5C24-4819-B5A9-7E1661720E64}"/>
                  </a:ext>
                </a:extLst>
              </p:cNvPr>
              <p:cNvPicPr/>
              <p:nvPr/>
            </p:nvPicPr>
            <p:blipFill>
              <a:blip r:embed="rId136"/>
              <a:stretch>
                <a:fillRect/>
              </a:stretch>
            </p:blipFill>
            <p:spPr>
              <a:xfrm>
                <a:off x="537562" y="1960895"/>
                <a:ext cx="1947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7" name="Freihand 76">
                <a:extLst>
                  <a:ext uri="{FF2B5EF4-FFF2-40B4-BE49-F238E27FC236}">
                    <a16:creationId xmlns:a16="http://schemas.microsoft.com/office/drawing/2014/main" id="{D033AD4C-CE8A-458D-AF15-C2DA783AAAD7}"/>
                  </a:ext>
                </a:extLst>
              </p14:cNvPr>
              <p14:cNvContentPartPr/>
              <p14:nvPr/>
            </p14:nvContentPartPr>
            <p14:xfrm>
              <a:off x="2522602" y="3109655"/>
              <a:ext cx="4260600" cy="86040"/>
            </p14:xfrm>
          </p:contentPart>
        </mc:Choice>
        <mc:Fallback>
          <p:pic>
            <p:nvPicPr>
              <p:cNvPr id="77" name="Freihand 76">
                <a:extLst>
                  <a:ext uri="{FF2B5EF4-FFF2-40B4-BE49-F238E27FC236}">
                    <a16:creationId xmlns:a16="http://schemas.microsoft.com/office/drawing/2014/main" id="{D033AD4C-CE8A-458D-AF15-C2DA783AAAD7}"/>
                  </a:ext>
                </a:extLst>
              </p:cNvPr>
              <p:cNvPicPr/>
              <p:nvPr/>
            </p:nvPicPr>
            <p:blipFill>
              <a:blip r:embed="rId138"/>
              <a:stretch>
                <a:fillRect/>
              </a:stretch>
            </p:blipFill>
            <p:spPr>
              <a:xfrm>
                <a:off x="2518282" y="3105335"/>
                <a:ext cx="4269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8" name="Freihand 77">
                <a:extLst>
                  <a:ext uri="{FF2B5EF4-FFF2-40B4-BE49-F238E27FC236}">
                    <a16:creationId xmlns:a16="http://schemas.microsoft.com/office/drawing/2014/main" id="{657FA803-D397-4401-9C0E-DD825634F81F}"/>
                  </a:ext>
                </a:extLst>
              </p14:cNvPr>
              <p14:cNvContentPartPr/>
              <p14:nvPr/>
            </p14:nvContentPartPr>
            <p14:xfrm>
              <a:off x="2579122" y="3126575"/>
              <a:ext cx="4000680" cy="81720"/>
            </p14:xfrm>
          </p:contentPart>
        </mc:Choice>
        <mc:Fallback>
          <p:pic>
            <p:nvPicPr>
              <p:cNvPr id="78" name="Freihand 77">
                <a:extLst>
                  <a:ext uri="{FF2B5EF4-FFF2-40B4-BE49-F238E27FC236}">
                    <a16:creationId xmlns:a16="http://schemas.microsoft.com/office/drawing/2014/main" id="{657FA803-D397-4401-9C0E-DD825634F81F}"/>
                  </a:ext>
                </a:extLst>
              </p:cNvPr>
              <p:cNvPicPr/>
              <p:nvPr/>
            </p:nvPicPr>
            <p:blipFill>
              <a:blip r:embed="rId140"/>
              <a:stretch>
                <a:fillRect/>
              </a:stretch>
            </p:blipFill>
            <p:spPr>
              <a:xfrm>
                <a:off x="2574802" y="3122255"/>
                <a:ext cx="4009320" cy="90360"/>
              </a:xfrm>
              <a:prstGeom prst="rect">
                <a:avLst/>
              </a:prstGeom>
            </p:spPr>
          </p:pic>
        </mc:Fallback>
      </mc:AlternateContent>
      <p:grpSp>
        <p:nvGrpSpPr>
          <p:cNvPr id="88" name="Gruppieren 87">
            <a:extLst>
              <a:ext uri="{FF2B5EF4-FFF2-40B4-BE49-F238E27FC236}">
                <a16:creationId xmlns:a16="http://schemas.microsoft.com/office/drawing/2014/main" id="{1B91EC5B-415B-4F2C-874B-8269E3F66DE9}"/>
              </a:ext>
            </a:extLst>
          </p:cNvPr>
          <p:cNvGrpSpPr/>
          <p:nvPr/>
        </p:nvGrpSpPr>
        <p:grpSpPr>
          <a:xfrm>
            <a:off x="1990882" y="4203335"/>
            <a:ext cx="1244880" cy="213480"/>
            <a:chOff x="1990882" y="4203335"/>
            <a:chExt cx="1244880" cy="213480"/>
          </a:xfrm>
        </p:grpSpPr>
        <mc:AlternateContent xmlns:mc="http://schemas.openxmlformats.org/markup-compatibility/2006">
          <mc:Choice xmlns:p14="http://schemas.microsoft.com/office/powerpoint/2010/main" Requires="p14">
            <p:contentPart p14:bwMode="auto" r:id="rId141">
              <p14:nvContentPartPr>
                <p14:cNvPr id="79" name="Freihand 78">
                  <a:extLst>
                    <a:ext uri="{FF2B5EF4-FFF2-40B4-BE49-F238E27FC236}">
                      <a16:creationId xmlns:a16="http://schemas.microsoft.com/office/drawing/2014/main" id="{F4053B65-CFB9-477C-8D17-1C95F88FC389}"/>
                    </a:ext>
                  </a:extLst>
                </p14:cNvPr>
                <p14:cNvContentPartPr/>
                <p14:nvPr/>
              </p14:nvContentPartPr>
              <p14:xfrm>
                <a:off x="1990882" y="4274255"/>
                <a:ext cx="146160" cy="135360"/>
              </p14:xfrm>
            </p:contentPart>
          </mc:Choice>
          <mc:Fallback>
            <p:pic>
              <p:nvPicPr>
                <p:cNvPr id="79" name="Freihand 78">
                  <a:extLst>
                    <a:ext uri="{FF2B5EF4-FFF2-40B4-BE49-F238E27FC236}">
                      <a16:creationId xmlns:a16="http://schemas.microsoft.com/office/drawing/2014/main" id="{F4053B65-CFB9-477C-8D17-1C95F88FC389}"/>
                    </a:ext>
                  </a:extLst>
                </p:cNvPr>
                <p:cNvPicPr/>
                <p:nvPr/>
              </p:nvPicPr>
              <p:blipFill>
                <a:blip r:embed="rId142"/>
                <a:stretch>
                  <a:fillRect/>
                </a:stretch>
              </p:blipFill>
              <p:spPr>
                <a:xfrm>
                  <a:off x="1986562" y="4269935"/>
                  <a:ext cx="154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0" name="Freihand 79">
                  <a:extLst>
                    <a:ext uri="{FF2B5EF4-FFF2-40B4-BE49-F238E27FC236}">
                      <a16:creationId xmlns:a16="http://schemas.microsoft.com/office/drawing/2014/main" id="{447B384B-AB32-4172-9128-EF6CF95E5ED3}"/>
                    </a:ext>
                  </a:extLst>
                </p14:cNvPr>
                <p14:cNvContentPartPr/>
                <p14:nvPr/>
              </p14:nvContentPartPr>
              <p14:xfrm>
                <a:off x="2174482" y="4280015"/>
                <a:ext cx="108720" cy="93960"/>
              </p14:xfrm>
            </p:contentPart>
          </mc:Choice>
          <mc:Fallback>
            <p:pic>
              <p:nvPicPr>
                <p:cNvPr id="80" name="Freihand 79">
                  <a:extLst>
                    <a:ext uri="{FF2B5EF4-FFF2-40B4-BE49-F238E27FC236}">
                      <a16:creationId xmlns:a16="http://schemas.microsoft.com/office/drawing/2014/main" id="{447B384B-AB32-4172-9128-EF6CF95E5ED3}"/>
                    </a:ext>
                  </a:extLst>
                </p:cNvPr>
                <p:cNvPicPr/>
                <p:nvPr/>
              </p:nvPicPr>
              <p:blipFill>
                <a:blip r:embed="rId144"/>
                <a:stretch>
                  <a:fillRect/>
                </a:stretch>
              </p:blipFill>
              <p:spPr>
                <a:xfrm>
                  <a:off x="2170162" y="4275695"/>
                  <a:ext cx="117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1" name="Freihand 80">
                  <a:extLst>
                    <a:ext uri="{FF2B5EF4-FFF2-40B4-BE49-F238E27FC236}">
                      <a16:creationId xmlns:a16="http://schemas.microsoft.com/office/drawing/2014/main" id="{E23D154A-A8FD-41E7-BE46-7FF552E50E18}"/>
                    </a:ext>
                  </a:extLst>
                </p14:cNvPr>
                <p14:cNvContentPartPr/>
                <p14:nvPr/>
              </p14:nvContentPartPr>
              <p14:xfrm>
                <a:off x="2323162" y="4290455"/>
                <a:ext cx="95760" cy="80280"/>
              </p14:xfrm>
            </p:contentPart>
          </mc:Choice>
          <mc:Fallback>
            <p:pic>
              <p:nvPicPr>
                <p:cNvPr id="81" name="Freihand 80">
                  <a:extLst>
                    <a:ext uri="{FF2B5EF4-FFF2-40B4-BE49-F238E27FC236}">
                      <a16:creationId xmlns:a16="http://schemas.microsoft.com/office/drawing/2014/main" id="{E23D154A-A8FD-41E7-BE46-7FF552E50E18}"/>
                    </a:ext>
                  </a:extLst>
                </p:cNvPr>
                <p:cNvPicPr/>
                <p:nvPr/>
              </p:nvPicPr>
              <p:blipFill>
                <a:blip r:embed="rId146"/>
                <a:stretch>
                  <a:fillRect/>
                </a:stretch>
              </p:blipFill>
              <p:spPr>
                <a:xfrm>
                  <a:off x="2318842" y="4286135"/>
                  <a:ext cx="104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2" name="Freihand 81">
                  <a:extLst>
                    <a:ext uri="{FF2B5EF4-FFF2-40B4-BE49-F238E27FC236}">
                      <a16:creationId xmlns:a16="http://schemas.microsoft.com/office/drawing/2014/main" id="{46D11BDE-6320-47C3-A7ED-5267D8626D50}"/>
                    </a:ext>
                  </a:extLst>
                </p14:cNvPr>
                <p14:cNvContentPartPr/>
                <p14:nvPr/>
              </p14:nvContentPartPr>
              <p14:xfrm>
                <a:off x="2437282" y="4270295"/>
                <a:ext cx="133200" cy="123480"/>
              </p14:xfrm>
            </p:contentPart>
          </mc:Choice>
          <mc:Fallback>
            <p:pic>
              <p:nvPicPr>
                <p:cNvPr id="82" name="Freihand 81">
                  <a:extLst>
                    <a:ext uri="{FF2B5EF4-FFF2-40B4-BE49-F238E27FC236}">
                      <a16:creationId xmlns:a16="http://schemas.microsoft.com/office/drawing/2014/main" id="{46D11BDE-6320-47C3-A7ED-5267D8626D50}"/>
                    </a:ext>
                  </a:extLst>
                </p:cNvPr>
                <p:cNvPicPr/>
                <p:nvPr/>
              </p:nvPicPr>
              <p:blipFill>
                <a:blip r:embed="rId148"/>
                <a:stretch>
                  <a:fillRect/>
                </a:stretch>
              </p:blipFill>
              <p:spPr>
                <a:xfrm>
                  <a:off x="2432962" y="4265975"/>
                  <a:ext cx="141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3" name="Freihand 82">
                  <a:extLst>
                    <a:ext uri="{FF2B5EF4-FFF2-40B4-BE49-F238E27FC236}">
                      <a16:creationId xmlns:a16="http://schemas.microsoft.com/office/drawing/2014/main" id="{4B3EF142-3F79-4C39-AC0C-78478459FEC0}"/>
                    </a:ext>
                  </a:extLst>
                </p14:cNvPr>
                <p14:cNvContentPartPr/>
                <p14:nvPr/>
              </p14:nvContentPartPr>
              <p14:xfrm>
                <a:off x="2603962" y="4203335"/>
                <a:ext cx="57240" cy="213480"/>
              </p14:xfrm>
            </p:contentPart>
          </mc:Choice>
          <mc:Fallback>
            <p:pic>
              <p:nvPicPr>
                <p:cNvPr id="83" name="Freihand 82">
                  <a:extLst>
                    <a:ext uri="{FF2B5EF4-FFF2-40B4-BE49-F238E27FC236}">
                      <a16:creationId xmlns:a16="http://schemas.microsoft.com/office/drawing/2014/main" id="{4B3EF142-3F79-4C39-AC0C-78478459FEC0}"/>
                    </a:ext>
                  </a:extLst>
                </p:cNvPr>
                <p:cNvPicPr/>
                <p:nvPr/>
              </p:nvPicPr>
              <p:blipFill>
                <a:blip r:embed="rId150"/>
                <a:stretch>
                  <a:fillRect/>
                </a:stretch>
              </p:blipFill>
              <p:spPr>
                <a:xfrm>
                  <a:off x="2599642" y="4199015"/>
                  <a:ext cx="658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4" name="Freihand 83">
                  <a:extLst>
                    <a:ext uri="{FF2B5EF4-FFF2-40B4-BE49-F238E27FC236}">
                      <a16:creationId xmlns:a16="http://schemas.microsoft.com/office/drawing/2014/main" id="{90740F30-A407-4C24-BEBF-308230B6BBC7}"/>
                    </a:ext>
                  </a:extLst>
                </p14:cNvPr>
                <p14:cNvContentPartPr/>
                <p14:nvPr/>
              </p14:nvContentPartPr>
              <p14:xfrm>
                <a:off x="2685682" y="4271735"/>
                <a:ext cx="107640" cy="82440"/>
              </p14:xfrm>
            </p:contentPart>
          </mc:Choice>
          <mc:Fallback>
            <p:pic>
              <p:nvPicPr>
                <p:cNvPr id="84" name="Freihand 83">
                  <a:extLst>
                    <a:ext uri="{FF2B5EF4-FFF2-40B4-BE49-F238E27FC236}">
                      <a16:creationId xmlns:a16="http://schemas.microsoft.com/office/drawing/2014/main" id="{90740F30-A407-4C24-BEBF-308230B6BBC7}"/>
                    </a:ext>
                  </a:extLst>
                </p:cNvPr>
                <p:cNvPicPr/>
                <p:nvPr/>
              </p:nvPicPr>
              <p:blipFill>
                <a:blip r:embed="rId152"/>
                <a:stretch>
                  <a:fillRect/>
                </a:stretch>
              </p:blipFill>
              <p:spPr>
                <a:xfrm>
                  <a:off x="2681362" y="4267415"/>
                  <a:ext cx="116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5" name="Freihand 84">
                  <a:extLst>
                    <a:ext uri="{FF2B5EF4-FFF2-40B4-BE49-F238E27FC236}">
                      <a16:creationId xmlns:a16="http://schemas.microsoft.com/office/drawing/2014/main" id="{B55D3881-4B71-4CEC-A1C3-D8978A848A56}"/>
                    </a:ext>
                  </a:extLst>
                </p14:cNvPr>
                <p14:cNvContentPartPr/>
                <p14:nvPr/>
              </p14:nvContentPartPr>
              <p14:xfrm>
                <a:off x="2782882" y="4274255"/>
                <a:ext cx="116640" cy="93600"/>
              </p14:xfrm>
            </p:contentPart>
          </mc:Choice>
          <mc:Fallback>
            <p:pic>
              <p:nvPicPr>
                <p:cNvPr id="85" name="Freihand 84">
                  <a:extLst>
                    <a:ext uri="{FF2B5EF4-FFF2-40B4-BE49-F238E27FC236}">
                      <a16:creationId xmlns:a16="http://schemas.microsoft.com/office/drawing/2014/main" id="{B55D3881-4B71-4CEC-A1C3-D8978A848A56}"/>
                    </a:ext>
                  </a:extLst>
                </p:cNvPr>
                <p:cNvPicPr/>
                <p:nvPr/>
              </p:nvPicPr>
              <p:blipFill>
                <a:blip r:embed="rId154"/>
                <a:stretch>
                  <a:fillRect/>
                </a:stretch>
              </p:blipFill>
              <p:spPr>
                <a:xfrm>
                  <a:off x="2778562" y="4269935"/>
                  <a:ext cx="125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6" name="Freihand 85">
                  <a:extLst>
                    <a:ext uri="{FF2B5EF4-FFF2-40B4-BE49-F238E27FC236}">
                      <a16:creationId xmlns:a16="http://schemas.microsoft.com/office/drawing/2014/main" id="{B414A08C-5114-494D-9417-E72A674FEB12}"/>
                    </a:ext>
                  </a:extLst>
                </p14:cNvPr>
                <p14:cNvContentPartPr/>
                <p14:nvPr/>
              </p14:nvContentPartPr>
              <p14:xfrm>
                <a:off x="2924722" y="4264535"/>
                <a:ext cx="128520" cy="84240"/>
              </p14:xfrm>
            </p:contentPart>
          </mc:Choice>
          <mc:Fallback>
            <p:pic>
              <p:nvPicPr>
                <p:cNvPr id="86" name="Freihand 85">
                  <a:extLst>
                    <a:ext uri="{FF2B5EF4-FFF2-40B4-BE49-F238E27FC236}">
                      <a16:creationId xmlns:a16="http://schemas.microsoft.com/office/drawing/2014/main" id="{B414A08C-5114-494D-9417-E72A674FEB12}"/>
                    </a:ext>
                  </a:extLst>
                </p:cNvPr>
                <p:cNvPicPr/>
                <p:nvPr/>
              </p:nvPicPr>
              <p:blipFill>
                <a:blip r:embed="rId156"/>
                <a:stretch>
                  <a:fillRect/>
                </a:stretch>
              </p:blipFill>
              <p:spPr>
                <a:xfrm>
                  <a:off x="2920402" y="4260215"/>
                  <a:ext cx="137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7" name="Freihand 86">
                  <a:extLst>
                    <a:ext uri="{FF2B5EF4-FFF2-40B4-BE49-F238E27FC236}">
                      <a16:creationId xmlns:a16="http://schemas.microsoft.com/office/drawing/2014/main" id="{503BEA81-A1E8-46C9-B8A8-6414D8142516}"/>
                    </a:ext>
                  </a:extLst>
                </p14:cNvPr>
                <p14:cNvContentPartPr/>
                <p14:nvPr/>
              </p14:nvContentPartPr>
              <p14:xfrm>
                <a:off x="3073762" y="4230335"/>
                <a:ext cx="162000" cy="116280"/>
              </p14:xfrm>
            </p:contentPart>
          </mc:Choice>
          <mc:Fallback>
            <p:pic>
              <p:nvPicPr>
                <p:cNvPr id="87" name="Freihand 86">
                  <a:extLst>
                    <a:ext uri="{FF2B5EF4-FFF2-40B4-BE49-F238E27FC236}">
                      <a16:creationId xmlns:a16="http://schemas.microsoft.com/office/drawing/2014/main" id="{503BEA81-A1E8-46C9-B8A8-6414D8142516}"/>
                    </a:ext>
                  </a:extLst>
                </p:cNvPr>
                <p:cNvPicPr/>
                <p:nvPr/>
              </p:nvPicPr>
              <p:blipFill>
                <a:blip r:embed="rId158"/>
                <a:stretch>
                  <a:fillRect/>
                </a:stretch>
              </p:blipFill>
              <p:spPr>
                <a:xfrm>
                  <a:off x="3069442" y="4226015"/>
                  <a:ext cx="170640" cy="12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9">
            <p14:nvContentPartPr>
              <p14:cNvPr id="89" name="Freihand 88">
                <a:extLst>
                  <a:ext uri="{FF2B5EF4-FFF2-40B4-BE49-F238E27FC236}">
                    <a16:creationId xmlns:a16="http://schemas.microsoft.com/office/drawing/2014/main" id="{09814624-7EC0-49F9-9CF7-9DA8E9316911}"/>
                  </a:ext>
                </a:extLst>
              </p14:cNvPr>
              <p14:cNvContentPartPr/>
              <p14:nvPr/>
            </p14:nvContentPartPr>
            <p14:xfrm>
              <a:off x="6636682" y="4146095"/>
              <a:ext cx="3274560" cy="132840"/>
            </p14:xfrm>
          </p:contentPart>
        </mc:Choice>
        <mc:Fallback>
          <p:pic>
            <p:nvPicPr>
              <p:cNvPr id="89" name="Freihand 88">
                <a:extLst>
                  <a:ext uri="{FF2B5EF4-FFF2-40B4-BE49-F238E27FC236}">
                    <a16:creationId xmlns:a16="http://schemas.microsoft.com/office/drawing/2014/main" id="{09814624-7EC0-49F9-9CF7-9DA8E9316911}"/>
                  </a:ext>
                </a:extLst>
              </p:cNvPr>
              <p:cNvPicPr/>
              <p:nvPr/>
            </p:nvPicPr>
            <p:blipFill>
              <a:blip r:embed="rId160"/>
              <a:stretch>
                <a:fillRect/>
              </a:stretch>
            </p:blipFill>
            <p:spPr>
              <a:xfrm>
                <a:off x="6632362" y="4141775"/>
                <a:ext cx="3283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0" name="Freihand 89">
                <a:extLst>
                  <a:ext uri="{FF2B5EF4-FFF2-40B4-BE49-F238E27FC236}">
                    <a16:creationId xmlns:a16="http://schemas.microsoft.com/office/drawing/2014/main" id="{52827B4B-4BD3-49CF-BFA7-CD4CB76C8B38}"/>
                  </a:ext>
                </a:extLst>
              </p14:cNvPr>
              <p14:cNvContentPartPr/>
              <p14:nvPr/>
            </p14:nvContentPartPr>
            <p14:xfrm>
              <a:off x="715042" y="5343455"/>
              <a:ext cx="6218640" cy="118080"/>
            </p14:xfrm>
          </p:contentPart>
        </mc:Choice>
        <mc:Fallback>
          <p:pic>
            <p:nvPicPr>
              <p:cNvPr id="90" name="Freihand 89">
                <a:extLst>
                  <a:ext uri="{FF2B5EF4-FFF2-40B4-BE49-F238E27FC236}">
                    <a16:creationId xmlns:a16="http://schemas.microsoft.com/office/drawing/2014/main" id="{52827B4B-4BD3-49CF-BFA7-CD4CB76C8B38}"/>
                  </a:ext>
                </a:extLst>
              </p:cNvPr>
              <p:cNvPicPr/>
              <p:nvPr/>
            </p:nvPicPr>
            <p:blipFill>
              <a:blip r:embed="rId162"/>
              <a:stretch>
                <a:fillRect/>
              </a:stretch>
            </p:blipFill>
            <p:spPr>
              <a:xfrm>
                <a:off x="710722" y="5339135"/>
                <a:ext cx="6227280" cy="126720"/>
              </a:xfrm>
              <a:prstGeom prst="rect">
                <a:avLst/>
              </a:prstGeom>
            </p:spPr>
          </p:pic>
        </mc:Fallback>
      </mc:AlternateContent>
    </p:spTree>
    <p:extLst>
      <p:ext uri="{BB962C8B-B14F-4D97-AF65-F5344CB8AC3E}">
        <p14:creationId xmlns:p14="http://schemas.microsoft.com/office/powerpoint/2010/main" val="174264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von Corona</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Drastischer</a:t>
            </a:r>
            <a:r>
              <a:rPr lang="en-US" sz="1600" dirty="0"/>
              <a:t> </a:t>
            </a:r>
            <a:r>
              <a:rPr lang="en-US" sz="1600" dirty="0" err="1"/>
              <a:t>Zinsanstieg</a:t>
            </a:r>
            <a:r>
              <a:rPr lang="en-US" sz="1600" dirty="0"/>
              <a:t> </a:t>
            </a:r>
            <a:r>
              <a:rPr lang="en-US" sz="1600" dirty="0" err="1"/>
              <a:t>im</a:t>
            </a:r>
            <a:r>
              <a:rPr lang="en-US" sz="1600" dirty="0"/>
              <a:t> </a:t>
            </a:r>
            <a:r>
              <a:rPr lang="en-US" sz="1600" dirty="0" err="1"/>
              <a:t>Zuge</a:t>
            </a:r>
            <a:r>
              <a:rPr lang="en-US" sz="1600" dirty="0"/>
              <a:t> des </a:t>
            </a:r>
            <a:r>
              <a:rPr lang="en-US" sz="1600" dirty="0" err="1"/>
              <a:t>Ukrainekrieges</a:t>
            </a:r>
            <a:r>
              <a:rPr lang="en-US" sz="1600" dirty="0"/>
              <a:t> und der </a:t>
            </a:r>
            <a:r>
              <a:rPr lang="en-US" sz="1600" dirty="0" err="1"/>
              <a:t>hohen</a:t>
            </a:r>
            <a:r>
              <a:rPr lang="en-US" sz="1600" dirty="0"/>
              <a:t> Inflation</a:t>
            </a:r>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8" name="Freihand 17">
                <a:extLst>
                  <a:ext uri="{FF2B5EF4-FFF2-40B4-BE49-F238E27FC236}">
                    <a16:creationId xmlns:a16="http://schemas.microsoft.com/office/drawing/2014/main" id="{6C81F63B-37A1-4A74-982A-B29C2B2BB7E7}"/>
                  </a:ext>
                </a:extLst>
              </p14:cNvPr>
              <p14:cNvContentPartPr/>
              <p14:nvPr/>
            </p14:nvContentPartPr>
            <p14:xfrm>
              <a:off x="4312162" y="797015"/>
              <a:ext cx="1860480" cy="33480"/>
            </p14:xfrm>
          </p:contentPart>
        </mc:Choice>
        <mc:Fallback>
          <p:pic>
            <p:nvPicPr>
              <p:cNvPr id="18" name="Freihand 17">
                <a:extLst>
                  <a:ext uri="{FF2B5EF4-FFF2-40B4-BE49-F238E27FC236}">
                    <a16:creationId xmlns:a16="http://schemas.microsoft.com/office/drawing/2014/main" id="{6C81F63B-37A1-4A74-982A-B29C2B2BB7E7}"/>
                  </a:ext>
                </a:extLst>
              </p:cNvPr>
              <p:cNvPicPr/>
              <p:nvPr/>
            </p:nvPicPr>
            <p:blipFill>
              <a:blip r:embed="rId5"/>
              <a:stretch>
                <a:fillRect/>
              </a:stretch>
            </p:blipFill>
            <p:spPr>
              <a:xfrm>
                <a:off x="4307842" y="792695"/>
                <a:ext cx="1869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8" name="Freihand 57">
                <a:extLst>
                  <a:ext uri="{FF2B5EF4-FFF2-40B4-BE49-F238E27FC236}">
                    <a16:creationId xmlns:a16="http://schemas.microsoft.com/office/drawing/2014/main" id="{C6DC57AE-071A-46DF-AB26-11B990450CE4}"/>
                  </a:ext>
                </a:extLst>
              </p14:cNvPr>
              <p14:cNvContentPartPr/>
              <p14:nvPr/>
            </p14:nvContentPartPr>
            <p14:xfrm>
              <a:off x="3732202" y="1301015"/>
              <a:ext cx="1837440" cy="34560"/>
            </p14:xfrm>
          </p:contentPart>
        </mc:Choice>
        <mc:Fallback>
          <p:pic>
            <p:nvPicPr>
              <p:cNvPr id="58" name="Freihand 57">
                <a:extLst>
                  <a:ext uri="{FF2B5EF4-FFF2-40B4-BE49-F238E27FC236}">
                    <a16:creationId xmlns:a16="http://schemas.microsoft.com/office/drawing/2014/main" id="{C6DC57AE-071A-46DF-AB26-11B990450CE4}"/>
                  </a:ext>
                </a:extLst>
              </p:cNvPr>
              <p:cNvPicPr/>
              <p:nvPr/>
            </p:nvPicPr>
            <p:blipFill>
              <a:blip r:embed="rId7"/>
              <a:stretch>
                <a:fillRect/>
              </a:stretch>
            </p:blipFill>
            <p:spPr>
              <a:xfrm>
                <a:off x="3727882" y="1296695"/>
                <a:ext cx="1846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1" name="Freihand 130">
                <a:extLst>
                  <a:ext uri="{FF2B5EF4-FFF2-40B4-BE49-F238E27FC236}">
                    <a16:creationId xmlns:a16="http://schemas.microsoft.com/office/drawing/2014/main" id="{952EE584-03DB-45BF-9F82-FCFD8E6A4C2E}"/>
                  </a:ext>
                </a:extLst>
              </p14:cNvPr>
              <p14:cNvContentPartPr/>
              <p14:nvPr/>
            </p14:nvContentPartPr>
            <p14:xfrm>
              <a:off x="8419402" y="361415"/>
              <a:ext cx="1599840" cy="498600"/>
            </p14:xfrm>
          </p:contentPart>
        </mc:Choice>
        <mc:Fallback>
          <p:pic>
            <p:nvPicPr>
              <p:cNvPr id="131" name="Freihand 130">
                <a:extLst>
                  <a:ext uri="{FF2B5EF4-FFF2-40B4-BE49-F238E27FC236}">
                    <a16:creationId xmlns:a16="http://schemas.microsoft.com/office/drawing/2014/main" id="{952EE584-03DB-45BF-9F82-FCFD8E6A4C2E}"/>
                  </a:ext>
                </a:extLst>
              </p:cNvPr>
              <p:cNvPicPr/>
              <p:nvPr/>
            </p:nvPicPr>
            <p:blipFill>
              <a:blip r:embed="rId9"/>
              <a:stretch>
                <a:fillRect/>
              </a:stretch>
            </p:blipFill>
            <p:spPr>
              <a:xfrm>
                <a:off x="8415082" y="357095"/>
                <a:ext cx="160848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3" name="Freihand 132">
                <a:extLst>
                  <a:ext uri="{FF2B5EF4-FFF2-40B4-BE49-F238E27FC236}">
                    <a16:creationId xmlns:a16="http://schemas.microsoft.com/office/drawing/2014/main" id="{61490DD7-8183-45E6-BDE0-92BA11207D6C}"/>
                  </a:ext>
                </a:extLst>
              </p14:cNvPr>
              <p14:cNvContentPartPr/>
              <p14:nvPr/>
            </p14:nvContentPartPr>
            <p14:xfrm>
              <a:off x="1496962" y="1775855"/>
              <a:ext cx="1540440" cy="75600"/>
            </p14:xfrm>
          </p:contentPart>
        </mc:Choice>
        <mc:Fallback>
          <p:pic>
            <p:nvPicPr>
              <p:cNvPr id="133" name="Freihand 132">
                <a:extLst>
                  <a:ext uri="{FF2B5EF4-FFF2-40B4-BE49-F238E27FC236}">
                    <a16:creationId xmlns:a16="http://schemas.microsoft.com/office/drawing/2014/main" id="{61490DD7-8183-45E6-BDE0-92BA11207D6C}"/>
                  </a:ext>
                </a:extLst>
              </p:cNvPr>
              <p:cNvPicPr/>
              <p:nvPr/>
            </p:nvPicPr>
            <p:blipFill>
              <a:blip r:embed="rId11"/>
              <a:stretch>
                <a:fillRect/>
              </a:stretch>
            </p:blipFill>
            <p:spPr>
              <a:xfrm>
                <a:off x="1492642" y="1771535"/>
                <a:ext cx="1549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4" name="Freihand 133">
                <a:extLst>
                  <a:ext uri="{FF2B5EF4-FFF2-40B4-BE49-F238E27FC236}">
                    <a16:creationId xmlns:a16="http://schemas.microsoft.com/office/drawing/2014/main" id="{5F869201-C693-4BD8-9D11-272E976D7FBC}"/>
                  </a:ext>
                </a:extLst>
              </p14:cNvPr>
              <p14:cNvContentPartPr/>
              <p14:nvPr/>
            </p14:nvContentPartPr>
            <p14:xfrm>
              <a:off x="5768362" y="2003015"/>
              <a:ext cx="1536840" cy="83520"/>
            </p14:xfrm>
          </p:contentPart>
        </mc:Choice>
        <mc:Fallback>
          <p:pic>
            <p:nvPicPr>
              <p:cNvPr id="134" name="Freihand 133">
                <a:extLst>
                  <a:ext uri="{FF2B5EF4-FFF2-40B4-BE49-F238E27FC236}">
                    <a16:creationId xmlns:a16="http://schemas.microsoft.com/office/drawing/2014/main" id="{5F869201-C693-4BD8-9D11-272E976D7FBC}"/>
                  </a:ext>
                </a:extLst>
              </p:cNvPr>
              <p:cNvPicPr/>
              <p:nvPr/>
            </p:nvPicPr>
            <p:blipFill>
              <a:blip r:embed="rId13"/>
              <a:stretch>
                <a:fillRect/>
              </a:stretch>
            </p:blipFill>
            <p:spPr>
              <a:xfrm>
                <a:off x="5764042" y="1998695"/>
                <a:ext cx="1545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5" name="Freihand 134">
                <a:extLst>
                  <a:ext uri="{FF2B5EF4-FFF2-40B4-BE49-F238E27FC236}">
                    <a16:creationId xmlns:a16="http://schemas.microsoft.com/office/drawing/2014/main" id="{EDBC590C-3B91-4227-8FC5-B03353E61BCF}"/>
                  </a:ext>
                </a:extLst>
              </p14:cNvPr>
              <p14:cNvContentPartPr/>
              <p14:nvPr/>
            </p14:nvContentPartPr>
            <p14:xfrm>
              <a:off x="2059282" y="2246015"/>
              <a:ext cx="2938320" cy="64800"/>
            </p14:xfrm>
          </p:contentPart>
        </mc:Choice>
        <mc:Fallback>
          <p:pic>
            <p:nvPicPr>
              <p:cNvPr id="135" name="Freihand 134">
                <a:extLst>
                  <a:ext uri="{FF2B5EF4-FFF2-40B4-BE49-F238E27FC236}">
                    <a16:creationId xmlns:a16="http://schemas.microsoft.com/office/drawing/2014/main" id="{EDBC590C-3B91-4227-8FC5-B03353E61BCF}"/>
                  </a:ext>
                </a:extLst>
              </p:cNvPr>
              <p:cNvPicPr/>
              <p:nvPr/>
            </p:nvPicPr>
            <p:blipFill>
              <a:blip r:embed="rId15"/>
              <a:stretch>
                <a:fillRect/>
              </a:stretch>
            </p:blipFill>
            <p:spPr>
              <a:xfrm>
                <a:off x="2054962" y="2241695"/>
                <a:ext cx="2946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6" name="Freihand 135">
                <a:extLst>
                  <a:ext uri="{FF2B5EF4-FFF2-40B4-BE49-F238E27FC236}">
                    <a16:creationId xmlns:a16="http://schemas.microsoft.com/office/drawing/2014/main" id="{0AA5B461-DBEB-4501-B4D6-CF7A09C8E9DF}"/>
                  </a:ext>
                </a:extLst>
              </p14:cNvPr>
              <p14:cNvContentPartPr/>
              <p14:nvPr/>
            </p14:nvContentPartPr>
            <p14:xfrm>
              <a:off x="2473642" y="3809135"/>
              <a:ext cx="3192120" cy="39600"/>
            </p14:xfrm>
          </p:contentPart>
        </mc:Choice>
        <mc:Fallback>
          <p:pic>
            <p:nvPicPr>
              <p:cNvPr id="136" name="Freihand 135">
                <a:extLst>
                  <a:ext uri="{FF2B5EF4-FFF2-40B4-BE49-F238E27FC236}">
                    <a16:creationId xmlns:a16="http://schemas.microsoft.com/office/drawing/2014/main" id="{0AA5B461-DBEB-4501-B4D6-CF7A09C8E9DF}"/>
                  </a:ext>
                </a:extLst>
              </p:cNvPr>
              <p:cNvPicPr/>
              <p:nvPr/>
            </p:nvPicPr>
            <p:blipFill>
              <a:blip r:embed="rId17"/>
              <a:stretch>
                <a:fillRect/>
              </a:stretch>
            </p:blipFill>
            <p:spPr>
              <a:xfrm>
                <a:off x="2469322" y="3804815"/>
                <a:ext cx="3200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9" name="Freihand 148">
                <a:extLst>
                  <a:ext uri="{FF2B5EF4-FFF2-40B4-BE49-F238E27FC236}">
                    <a16:creationId xmlns:a16="http://schemas.microsoft.com/office/drawing/2014/main" id="{99FA320E-EA85-44A4-AAD3-9C3C98BFF7C7}"/>
                  </a:ext>
                </a:extLst>
              </p14:cNvPr>
              <p14:cNvContentPartPr/>
              <p14:nvPr/>
            </p14:nvContentPartPr>
            <p14:xfrm>
              <a:off x="2828962" y="4781495"/>
              <a:ext cx="1018440" cy="37080"/>
            </p14:xfrm>
          </p:contentPart>
        </mc:Choice>
        <mc:Fallback>
          <p:pic>
            <p:nvPicPr>
              <p:cNvPr id="149" name="Freihand 148">
                <a:extLst>
                  <a:ext uri="{FF2B5EF4-FFF2-40B4-BE49-F238E27FC236}">
                    <a16:creationId xmlns:a16="http://schemas.microsoft.com/office/drawing/2014/main" id="{99FA320E-EA85-44A4-AAD3-9C3C98BFF7C7}"/>
                  </a:ext>
                </a:extLst>
              </p:cNvPr>
              <p:cNvPicPr/>
              <p:nvPr/>
            </p:nvPicPr>
            <p:blipFill>
              <a:blip r:embed="rId19"/>
              <a:stretch>
                <a:fillRect/>
              </a:stretch>
            </p:blipFill>
            <p:spPr>
              <a:xfrm>
                <a:off x="2824642" y="4777175"/>
                <a:ext cx="10270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2" name="Freihand 291">
                <a:extLst>
                  <a:ext uri="{FF2B5EF4-FFF2-40B4-BE49-F238E27FC236}">
                    <a16:creationId xmlns:a16="http://schemas.microsoft.com/office/drawing/2014/main" id="{02F88B48-FF57-49AB-BEB5-5E72BBE60E16}"/>
                  </a:ext>
                </a:extLst>
              </p14:cNvPr>
              <p14:cNvContentPartPr/>
              <p14:nvPr/>
            </p14:nvContentPartPr>
            <p14:xfrm>
              <a:off x="8397802" y="2792495"/>
              <a:ext cx="3392280" cy="1037880"/>
            </p14:xfrm>
          </p:contentPart>
        </mc:Choice>
        <mc:Fallback>
          <p:pic>
            <p:nvPicPr>
              <p:cNvPr id="292" name="Freihand 291">
                <a:extLst>
                  <a:ext uri="{FF2B5EF4-FFF2-40B4-BE49-F238E27FC236}">
                    <a16:creationId xmlns:a16="http://schemas.microsoft.com/office/drawing/2014/main" id="{02F88B48-FF57-49AB-BEB5-5E72BBE60E16}"/>
                  </a:ext>
                </a:extLst>
              </p:cNvPr>
              <p:cNvPicPr/>
              <p:nvPr/>
            </p:nvPicPr>
            <p:blipFill>
              <a:blip r:embed="rId21"/>
              <a:stretch>
                <a:fillRect/>
              </a:stretch>
            </p:blipFill>
            <p:spPr>
              <a:xfrm>
                <a:off x="8393482" y="2788175"/>
                <a:ext cx="3400920" cy="1046520"/>
              </a:xfrm>
              <a:prstGeom prst="rect">
                <a:avLst/>
              </a:prstGeom>
            </p:spPr>
          </p:pic>
        </mc:Fallback>
      </mc:AlternateContent>
      <p:grpSp>
        <p:nvGrpSpPr>
          <p:cNvPr id="300" name="Gruppieren 299">
            <a:extLst>
              <a:ext uri="{FF2B5EF4-FFF2-40B4-BE49-F238E27FC236}">
                <a16:creationId xmlns:a16="http://schemas.microsoft.com/office/drawing/2014/main" id="{551F8E02-2B7E-4929-BB92-11B68B653A6B}"/>
              </a:ext>
            </a:extLst>
          </p:cNvPr>
          <p:cNvGrpSpPr/>
          <p:nvPr/>
        </p:nvGrpSpPr>
        <p:grpSpPr>
          <a:xfrm>
            <a:off x="369802" y="646175"/>
            <a:ext cx="11620800" cy="5146200"/>
            <a:chOff x="369802" y="646175"/>
            <a:chExt cx="11620800" cy="5146200"/>
          </a:xfrm>
        </p:grpSpPr>
        <mc:AlternateContent xmlns:mc="http://schemas.openxmlformats.org/markup-compatibility/2006">
          <mc:Choice xmlns:p14="http://schemas.microsoft.com/office/powerpoint/2010/main" Requires="p14">
            <p:contentPart p14:bwMode="auto" r:id="rId22">
              <p14:nvContentPartPr>
                <p14:cNvPr id="2" name="Freihand 1">
                  <a:extLst>
                    <a:ext uri="{FF2B5EF4-FFF2-40B4-BE49-F238E27FC236}">
                      <a16:creationId xmlns:a16="http://schemas.microsoft.com/office/drawing/2014/main" id="{B7DECE78-4A48-4C9B-83B6-6055F08A2B3E}"/>
                    </a:ext>
                  </a:extLst>
                </p14:cNvPr>
                <p14:cNvContentPartPr/>
                <p14:nvPr/>
              </p14:nvContentPartPr>
              <p14:xfrm>
                <a:off x="8515522" y="794495"/>
                <a:ext cx="3105000" cy="86040"/>
              </p14:xfrm>
            </p:contentPart>
          </mc:Choice>
          <mc:Fallback>
            <p:pic>
              <p:nvPicPr>
                <p:cNvPr id="2" name="Freihand 1">
                  <a:extLst>
                    <a:ext uri="{FF2B5EF4-FFF2-40B4-BE49-F238E27FC236}">
                      <a16:creationId xmlns:a16="http://schemas.microsoft.com/office/drawing/2014/main" id="{B7DECE78-4A48-4C9B-83B6-6055F08A2B3E}"/>
                    </a:ext>
                  </a:extLst>
                </p:cNvPr>
                <p:cNvPicPr/>
                <p:nvPr/>
              </p:nvPicPr>
              <p:blipFill>
                <a:blip r:embed="rId23"/>
                <a:stretch>
                  <a:fillRect/>
                </a:stretch>
              </p:blipFill>
              <p:spPr>
                <a:xfrm>
                  <a:off x="8511202" y="790175"/>
                  <a:ext cx="3113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 name="Freihand 4">
                  <a:extLst>
                    <a:ext uri="{FF2B5EF4-FFF2-40B4-BE49-F238E27FC236}">
                      <a16:creationId xmlns:a16="http://schemas.microsoft.com/office/drawing/2014/main" id="{2F2E94C6-7300-4FF6-901C-4F3274EDA895}"/>
                    </a:ext>
                  </a:extLst>
                </p14:cNvPr>
                <p14:cNvContentPartPr/>
                <p14:nvPr/>
              </p14:nvContentPartPr>
              <p14:xfrm>
                <a:off x="9564562" y="891335"/>
                <a:ext cx="32400" cy="186120"/>
              </p14:xfrm>
            </p:contentPart>
          </mc:Choice>
          <mc:Fallback>
            <p:pic>
              <p:nvPicPr>
                <p:cNvPr id="5" name="Freihand 4">
                  <a:extLst>
                    <a:ext uri="{FF2B5EF4-FFF2-40B4-BE49-F238E27FC236}">
                      <a16:creationId xmlns:a16="http://schemas.microsoft.com/office/drawing/2014/main" id="{2F2E94C6-7300-4FF6-901C-4F3274EDA895}"/>
                    </a:ext>
                  </a:extLst>
                </p:cNvPr>
                <p:cNvPicPr/>
                <p:nvPr/>
              </p:nvPicPr>
              <p:blipFill>
                <a:blip r:embed="rId25"/>
                <a:stretch>
                  <a:fillRect/>
                </a:stretch>
              </p:blipFill>
              <p:spPr>
                <a:xfrm>
                  <a:off x="9560242" y="887015"/>
                  <a:ext cx="41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 name="Freihand 5">
                  <a:extLst>
                    <a:ext uri="{FF2B5EF4-FFF2-40B4-BE49-F238E27FC236}">
                      <a16:creationId xmlns:a16="http://schemas.microsoft.com/office/drawing/2014/main" id="{48C7DCF7-CB07-482A-9B86-D3B350E8EB81}"/>
                    </a:ext>
                  </a:extLst>
                </p14:cNvPr>
                <p14:cNvContentPartPr/>
                <p14:nvPr/>
              </p14:nvContentPartPr>
              <p14:xfrm>
                <a:off x="9479602" y="854255"/>
                <a:ext cx="206640" cy="229680"/>
              </p14:xfrm>
            </p:contentPart>
          </mc:Choice>
          <mc:Fallback>
            <p:pic>
              <p:nvPicPr>
                <p:cNvPr id="6" name="Freihand 5">
                  <a:extLst>
                    <a:ext uri="{FF2B5EF4-FFF2-40B4-BE49-F238E27FC236}">
                      <a16:creationId xmlns:a16="http://schemas.microsoft.com/office/drawing/2014/main" id="{48C7DCF7-CB07-482A-9B86-D3B350E8EB81}"/>
                    </a:ext>
                  </a:extLst>
                </p:cNvPr>
                <p:cNvPicPr/>
                <p:nvPr/>
              </p:nvPicPr>
              <p:blipFill>
                <a:blip r:embed="rId27"/>
                <a:stretch>
                  <a:fillRect/>
                </a:stretch>
              </p:blipFill>
              <p:spPr>
                <a:xfrm>
                  <a:off x="9475282" y="849935"/>
                  <a:ext cx="2152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 name="Freihand 6">
                  <a:extLst>
                    <a:ext uri="{FF2B5EF4-FFF2-40B4-BE49-F238E27FC236}">
                      <a16:creationId xmlns:a16="http://schemas.microsoft.com/office/drawing/2014/main" id="{3D63F256-5E3B-4B86-A9D3-0CFA950B4C23}"/>
                    </a:ext>
                  </a:extLst>
                </p14:cNvPr>
                <p14:cNvContentPartPr/>
                <p14:nvPr/>
              </p14:nvContentPartPr>
              <p14:xfrm>
                <a:off x="9700282" y="973055"/>
                <a:ext cx="94320" cy="79560"/>
              </p14:xfrm>
            </p:contentPart>
          </mc:Choice>
          <mc:Fallback>
            <p:pic>
              <p:nvPicPr>
                <p:cNvPr id="7" name="Freihand 6">
                  <a:extLst>
                    <a:ext uri="{FF2B5EF4-FFF2-40B4-BE49-F238E27FC236}">
                      <a16:creationId xmlns:a16="http://schemas.microsoft.com/office/drawing/2014/main" id="{3D63F256-5E3B-4B86-A9D3-0CFA950B4C23}"/>
                    </a:ext>
                  </a:extLst>
                </p:cNvPr>
                <p:cNvPicPr/>
                <p:nvPr/>
              </p:nvPicPr>
              <p:blipFill>
                <a:blip r:embed="rId29"/>
                <a:stretch>
                  <a:fillRect/>
                </a:stretch>
              </p:blipFill>
              <p:spPr>
                <a:xfrm>
                  <a:off x="9695962" y="968735"/>
                  <a:ext cx="102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9" name="Freihand 8">
                  <a:extLst>
                    <a:ext uri="{FF2B5EF4-FFF2-40B4-BE49-F238E27FC236}">
                      <a16:creationId xmlns:a16="http://schemas.microsoft.com/office/drawing/2014/main" id="{79F483D4-26D2-48BB-8174-6F259F476FB5}"/>
                    </a:ext>
                  </a:extLst>
                </p14:cNvPr>
                <p14:cNvContentPartPr/>
                <p14:nvPr/>
              </p14:nvContentPartPr>
              <p14:xfrm>
                <a:off x="9850762" y="923735"/>
                <a:ext cx="134640" cy="96840"/>
              </p14:xfrm>
            </p:contentPart>
          </mc:Choice>
          <mc:Fallback>
            <p:pic>
              <p:nvPicPr>
                <p:cNvPr id="9" name="Freihand 8">
                  <a:extLst>
                    <a:ext uri="{FF2B5EF4-FFF2-40B4-BE49-F238E27FC236}">
                      <a16:creationId xmlns:a16="http://schemas.microsoft.com/office/drawing/2014/main" id="{79F483D4-26D2-48BB-8174-6F259F476FB5}"/>
                    </a:ext>
                  </a:extLst>
                </p:cNvPr>
                <p:cNvPicPr/>
                <p:nvPr/>
              </p:nvPicPr>
              <p:blipFill>
                <a:blip r:embed="rId31"/>
                <a:stretch>
                  <a:fillRect/>
                </a:stretch>
              </p:blipFill>
              <p:spPr>
                <a:xfrm>
                  <a:off x="9846442" y="919415"/>
                  <a:ext cx="143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 name="Freihand 10">
                  <a:extLst>
                    <a:ext uri="{FF2B5EF4-FFF2-40B4-BE49-F238E27FC236}">
                      <a16:creationId xmlns:a16="http://schemas.microsoft.com/office/drawing/2014/main" id="{FD9419FF-149D-4AE7-8BCE-7257188849DF}"/>
                    </a:ext>
                  </a:extLst>
                </p14:cNvPr>
                <p14:cNvContentPartPr/>
                <p14:nvPr/>
              </p14:nvContentPartPr>
              <p14:xfrm>
                <a:off x="9847882" y="967295"/>
                <a:ext cx="124920" cy="14040"/>
              </p14:xfrm>
            </p:contentPart>
          </mc:Choice>
          <mc:Fallback>
            <p:pic>
              <p:nvPicPr>
                <p:cNvPr id="11" name="Freihand 10">
                  <a:extLst>
                    <a:ext uri="{FF2B5EF4-FFF2-40B4-BE49-F238E27FC236}">
                      <a16:creationId xmlns:a16="http://schemas.microsoft.com/office/drawing/2014/main" id="{FD9419FF-149D-4AE7-8BCE-7257188849DF}"/>
                    </a:ext>
                  </a:extLst>
                </p:cNvPr>
                <p:cNvPicPr/>
                <p:nvPr/>
              </p:nvPicPr>
              <p:blipFill>
                <a:blip r:embed="rId33"/>
                <a:stretch>
                  <a:fillRect/>
                </a:stretch>
              </p:blipFill>
              <p:spPr>
                <a:xfrm>
                  <a:off x="9843562" y="962975"/>
                  <a:ext cx="133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 name="Freihand 11">
                  <a:extLst>
                    <a:ext uri="{FF2B5EF4-FFF2-40B4-BE49-F238E27FC236}">
                      <a16:creationId xmlns:a16="http://schemas.microsoft.com/office/drawing/2014/main" id="{C596DD33-0C94-45C4-8C36-E00816686F58}"/>
                    </a:ext>
                  </a:extLst>
                </p14:cNvPr>
                <p14:cNvContentPartPr/>
                <p14:nvPr/>
              </p14:nvContentPartPr>
              <p14:xfrm>
                <a:off x="9994402" y="952175"/>
                <a:ext cx="93600" cy="56520"/>
              </p14:xfrm>
            </p:contentPart>
          </mc:Choice>
          <mc:Fallback>
            <p:pic>
              <p:nvPicPr>
                <p:cNvPr id="12" name="Freihand 11">
                  <a:extLst>
                    <a:ext uri="{FF2B5EF4-FFF2-40B4-BE49-F238E27FC236}">
                      <a16:creationId xmlns:a16="http://schemas.microsoft.com/office/drawing/2014/main" id="{C596DD33-0C94-45C4-8C36-E00816686F58}"/>
                    </a:ext>
                  </a:extLst>
                </p:cNvPr>
                <p:cNvPicPr/>
                <p:nvPr/>
              </p:nvPicPr>
              <p:blipFill>
                <a:blip r:embed="rId35"/>
                <a:stretch>
                  <a:fillRect/>
                </a:stretch>
              </p:blipFill>
              <p:spPr>
                <a:xfrm>
                  <a:off x="9990082" y="947855"/>
                  <a:ext cx="102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3" name="Freihand 12">
                  <a:extLst>
                    <a:ext uri="{FF2B5EF4-FFF2-40B4-BE49-F238E27FC236}">
                      <a16:creationId xmlns:a16="http://schemas.microsoft.com/office/drawing/2014/main" id="{96B32857-EA11-4EF6-A737-B2EE28B1C136}"/>
                    </a:ext>
                  </a:extLst>
                </p14:cNvPr>
                <p14:cNvContentPartPr/>
                <p14:nvPr/>
              </p14:nvContentPartPr>
              <p14:xfrm>
                <a:off x="10084042" y="866495"/>
                <a:ext cx="194400" cy="141840"/>
              </p14:xfrm>
            </p:contentPart>
          </mc:Choice>
          <mc:Fallback>
            <p:pic>
              <p:nvPicPr>
                <p:cNvPr id="13" name="Freihand 12">
                  <a:extLst>
                    <a:ext uri="{FF2B5EF4-FFF2-40B4-BE49-F238E27FC236}">
                      <a16:creationId xmlns:a16="http://schemas.microsoft.com/office/drawing/2014/main" id="{96B32857-EA11-4EF6-A737-B2EE28B1C136}"/>
                    </a:ext>
                  </a:extLst>
                </p:cNvPr>
                <p:cNvPicPr/>
                <p:nvPr/>
              </p:nvPicPr>
              <p:blipFill>
                <a:blip r:embed="rId37"/>
                <a:stretch>
                  <a:fillRect/>
                </a:stretch>
              </p:blipFill>
              <p:spPr>
                <a:xfrm>
                  <a:off x="10079722" y="862175"/>
                  <a:ext cx="203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 name="Freihand 13">
                  <a:extLst>
                    <a:ext uri="{FF2B5EF4-FFF2-40B4-BE49-F238E27FC236}">
                      <a16:creationId xmlns:a16="http://schemas.microsoft.com/office/drawing/2014/main" id="{8C27111F-F675-43F2-8C85-7C88E70893A1}"/>
                    </a:ext>
                  </a:extLst>
                </p14:cNvPr>
                <p14:cNvContentPartPr/>
                <p14:nvPr/>
              </p14:nvContentPartPr>
              <p14:xfrm>
                <a:off x="10224082" y="938495"/>
                <a:ext cx="29880" cy="47160"/>
              </p14:xfrm>
            </p:contentPart>
          </mc:Choice>
          <mc:Fallback>
            <p:pic>
              <p:nvPicPr>
                <p:cNvPr id="14" name="Freihand 13">
                  <a:extLst>
                    <a:ext uri="{FF2B5EF4-FFF2-40B4-BE49-F238E27FC236}">
                      <a16:creationId xmlns:a16="http://schemas.microsoft.com/office/drawing/2014/main" id="{8C27111F-F675-43F2-8C85-7C88E70893A1}"/>
                    </a:ext>
                  </a:extLst>
                </p:cNvPr>
                <p:cNvPicPr/>
                <p:nvPr/>
              </p:nvPicPr>
              <p:blipFill>
                <a:blip r:embed="rId39"/>
                <a:stretch>
                  <a:fillRect/>
                </a:stretch>
              </p:blipFill>
              <p:spPr>
                <a:xfrm>
                  <a:off x="10219762" y="934175"/>
                  <a:ext cx="38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5" name="Freihand 14">
                  <a:extLst>
                    <a:ext uri="{FF2B5EF4-FFF2-40B4-BE49-F238E27FC236}">
                      <a16:creationId xmlns:a16="http://schemas.microsoft.com/office/drawing/2014/main" id="{8D586166-D287-4002-864E-8D3A201CB30A}"/>
                    </a:ext>
                  </a:extLst>
                </p14:cNvPr>
                <p14:cNvContentPartPr/>
                <p14:nvPr/>
              </p14:nvContentPartPr>
              <p14:xfrm>
                <a:off x="10287802" y="899615"/>
                <a:ext cx="143280" cy="99360"/>
              </p14:xfrm>
            </p:contentPart>
          </mc:Choice>
          <mc:Fallback>
            <p:pic>
              <p:nvPicPr>
                <p:cNvPr id="15" name="Freihand 14">
                  <a:extLst>
                    <a:ext uri="{FF2B5EF4-FFF2-40B4-BE49-F238E27FC236}">
                      <a16:creationId xmlns:a16="http://schemas.microsoft.com/office/drawing/2014/main" id="{8D586166-D287-4002-864E-8D3A201CB30A}"/>
                    </a:ext>
                  </a:extLst>
                </p:cNvPr>
                <p:cNvPicPr/>
                <p:nvPr/>
              </p:nvPicPr>
              <p:blipFill>
                <a:blip r:embed="rId41"/>
                <a:stretch>
                  <a:fillRect/>
                </a:stretch>
              </p:blipFill>
              <p:spPr>
                <a:xfrm>
                  <a:off x="10283482" y="895295"/>
                  <a:ext cx="151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6" name="Freihand 15">
                  <a:extLst>
                    <a:ext uri="{FF2B5EF4-FFF2-40B4-BE49-F238E27FC236}">
                      <a16:creationId xmlns:a16="http://schemas.microsoft.com/office/drawing/2014/main" id="{BBE3F75A-84B6-4241-917B-AA8412A1AC16}"/>
                    </a:ext>
                  </a:extLst>
                </p14:cNvPr>
                <p14:cNvContentPartPr/>
                <p14:nvPr/>
              </p14:nvContentPartPr>
              <p14:xfrm>
                <a:off x="9273682" y="1033535"/>
                <a:ext cx="1557360" cy="178920"/>
              </p14:xfrm>
            </p:contentPart>
          </mc:Choice>
          <mc:Fallback>
            <p:pic>
              <p:nvPicPr>
                <p:cNvPr id="16" name="Freihand 15">
                  <a:extLst>
                    <a:ext uri="{FF2B5EF4-FFF2-40B4-BE49-F238E27FC236}">
                      <a16:creationId xmlns:a16="http://schemas.microsoft.com/office/drawing/2014/main" id="{BBE3F75A-84B6-4241-917B-AA8412A1AC16}"/>
                    </a:ext>
                  </a:extLst>
                </p:cNvPr>
                <p:cNvPicPr/>
                <p:nvPr/>
              </p:nvPicPr>
              <p:blipFill>
                <a:blip r:embed="rId43"/>
                <a:stretch>
                  <a:fillRect/>
                </a:stretch>
              </p:blipFill>
              <p:spPr>
                <a:xfrm>
                  <a:off x="9269362" y="1029215"/>
                  <a:ext cx="15660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9" name="Freihand 18">
                  <a:extLst>
                    <a:ext uri="{FF2B5EF4-FFF2-40B4-BE49-F238E27FC236}">
                      <a16:creationId xmlns:a16="http://schemas.microsoft.com/office/drawing/2014/main" id="{2E53E675-AB1B-4AA7-8186-722CAB18642E}"/>
                    </a:ext>
                  </a:extLst>
                </p14:cNvPr>
                <p14:cNvContentPartPr/>
                <p14:nvPr/>
              </p14:nvContentPartPr>
              <p14:xfrm>
                <a:off x="6522922" y="886295"/>
                <a:ext cx="185760" cy="118080"/>
              </p14:xfrm>
            </p:contentPart>
          </mc:Choice>
          <mc:Fallback>
            <p:pic>
              <p:nvPicPr>
                <p:cNvPr id="19" name="Freihand 18">
                  <a:extLst>
                    <a:ext uri="{FF2B5EF4-FFF2-40B4-BE49-F238E27FC236}">
                      <a16:creationId xmlns:a16="http://schemas.microsoft.com/office/drawing/2014/main" id="{2E53E675-AB1B-4AA7-8186-722CAB18642E}"/>
                    </a:ext>
                  </a:extLst>
                </p:cNvPr>
                <p:cNvPicPr/>
                <p:nvPr/>
              </p:nvPicPr>
              <p:blipFill>
                <a:blip r:embed="rId45"/>
                <a:stretch>
                  <a:fillRect/>
                </a:stretch>
              </p:blipFill>
              <p:spPr>
                <a:xfrm>
                  <a:off x="6518602" y="881975"/>
                  <a:ext cx="194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0" name="Freihand 19">
                  <a:extLst>
                    <a:ext uri="{FF2B5EF4-FFF2-40B4-BE49-F238E27FC236}">
                      <a16:creationId xmlns:a16="http://schemas.microsoft.com/office/drawing/2014/main" id="{D0DF6218-65AE-410F-83F5-9C034C85BEC0}"/>
                    </a:ext>
                  </a:extLst>
                </p14:cNvPr>
                <p14:cNvContentPartPr/>
                <p14:nvPr/>
              </p14:nvContentPartPr>
              <p14:xfrm>
                <a:off x="6705442" y="911495"/>
                <a:ext cx="99720" cy="125280"/>
              </p14:xfrm>
            </p:contentPart>
          </mc:Choice>
          <mc:Fallback>
            <p:pic>
              <p:nvPicPr>
                <p:cNvPr id="20" name="Freihand 19">
                  <a:extLst>
                    <a:ext uri="{FF2B5EF4-FFF2-40B4-BE49-F238E27FC236}">
                      <a16:creationId xmlns:a16="http://schemas.microsoft.com/office/drawing/2014/main" id="{D0DF6218-65AE-410F-83F5-9C034C85BEC0}"/>
                    </a:ext>
                  </a:extLst>
                </p:cNvPr>
                <p:cNvPicPr/>
                <p:nvPr/>
              </p:nvPicPr>
              <p:blipFill>
                <a:blip r:embed="rId47"/>
                <a:stretch>
                  <a:fillRect/>
                </a:stretch>
              </p:blipFill>
              <p:spPr>
                <a:xfrm>
                  <a:off x="6701122" y="907175"/>
                  <a:ext cx="108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 name="Freihand 20">
                  <a:extLst>
                    <a:ext uri="{FF2B5EF4-FFF2-40B4-BE49-F238E27FC236}">
                      <a16:creationId xmlns:a16="http://schemas.microsoft.com/office/drawing/2014/main" id="{E3297BCC-BEA5-446E-933A-0C6CDFD7CD83}"/>
                    </a:ext>
                  </a:extLst>
                </p14:cNvPr>
                <p14:cNvContentPartPr/>
                <p14:nvPr/>
              </p14:nvContentPartPr>
              <p14:xfrm>
                <a:off x="6893002" y="875495"/>
                <a:ext cx="93600" cy="131760"/>
              </p14:xfrm>
            </p:contentPart>
          </mc:Choice>
          <mc:Fallback>
            <p:pic>
              <p:nvPicPr>
                <p:cNvPr id="21" name="Freihand 20">
                  <a:extLst>
                    <a:ext uri="{FF2B5EF4-FFF2-40B4-BE49-F238E27FC236}">
                      <a16:creationId xmlns:a16="http://schemas.microsoft.com/office/drawing/2014/main" id="{E3297BCC-BEA5-446E-933A-0C6CDFD7CD83}"/>
                    </a:ext>
                  </a:extLst>
                </p:cNvPr>
                <p:cNvPicPr/>
                <p:nvPr/>
              </p:nvPicPr>
              <p:blipFill>
                <a:blip r:embed="rId49"/>
                <a:stretch>
                  <a:fillRect/>
                </a:stretch>
              </p:blipFill>
              <p:spPr>
                <a:xfrm>
                  <a:off x="6888682" y="871175"/>
                  <a:ext cx="102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2" name="Freihand 21">
                  <a:extLst>
                    <a:ext uri="{FF2B5EF4-FFF2-40B4-BE49-F238E27FC236}">
                      <a16:creationId xmlns:a16="http://schemas.microsoft.com/office/drawing/2014/main" id="{A80163B6-8964-48C1-9216-FFB654228F2F}"/>
                    </a:ext>
                  </a:extLst>
                </p14:cNvPr>
                <p14:cNvContentPartPr/>
                <p14:nvPr/>
              </p14:nvContentPartPr>
              <p14:xfrm>
                <a:off x="6991282" y="853895"/>
                <a:ext cx="101520" cy="137880"/>
              </p14:xfrm>
            </p:contentPart>
          </mc:Choice>
          <mc:Fallback>
            <p:pic>
              <p:nvPicPr>
                <p:cNvPr id="22" name="Freihand 21">
                  <a:extLst>
                    <a:ext uri="{FF2B5EF4-FFF2-40B4-BE49-F238E27FC236}">
                      <a16:creationId xmlns:a16="http://schemas.microsoft.com/office/drawing/2014/main" id="{A80163B6-8964-48C1-9216-FFB654228F2F}"/>
                    </a:ext>
                  </a:extLst>
                </p:cNvPr>
                <p:cNvPicPr/>
                <p:nvPr/>
              </p:nvPicPr>
              <p:blipFill>
                <a:blip r:embed="rId51"/>
                <a:stretch>
                  <a:fillRect/>
                </a:stretch>
              </p:blipFill>
              <p:spPr>
                <a:xfrm>
                  <a:off x="6986962" y="849575"/>
                  <a:ext cx="110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3" name="Freihand 22">
                  <a:extLst>
                    <a:ext uri="{FF2B5EF4-FFF2-40B4-BE49-F238E27FC236}">
                      <a16:creationId xmlns:a16="http://schemas.microsoft.com/office/drawing/2014/main" id="{6F6FD0EC-5E30-44C7-8998-D149A18EE040}"/>
                    </a:ext>
                  </a:extLst>
                </p14:cNvPr>
                <p14:cNvContentPartPr/>
                <p14:nvPr/>
              </p14:nvContentPartPr>
              <p14:xfrm>
                <a:off x="7065442" y="818975"/>
                <a:ext cx="436320" cy="154080"/>
              </p14:xfrm>
            </p:contentPart>
          </mc:Choice>
          <mc:Fallback>
            <p:pic>
              <p:nvPicPr>
                <p:cNvPr id="23" name="Freihand 22">
                  <a:extLst>
                    <a:ext uri="{FF2B5EF4-FFF2-40B4-BE49-F238E27FC236}">
                      <a16:creationId xmlns:a16="http://schemas.microsoft.com/office/drawing/2014/main" id="{6F6FD0EC-5E30-44C7-8998-D149A18EE040}"/>
                    </a:ext>
                  </a:extLst>
                </p:cNvPr>
                <p:cNvPicPr/>
                <p:nvPr/>
              </p:nvPicPr>
              <p:blipFill>
                <a:blip r:embed="rId53"/>
                <a:stretch>
                  <a:fillRect/>
                </a:stretch>
              </p:blipFill>
              <p:spPr>
                <a:xfrm>
                  <a:off x="7061122" y="814655"/>
                  <a:ext cx="444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4" name="Freihand 23">
                  <a:extLst>
                    <a:ext uri="{FF2B5EF4-FFF2-40B4-BE49-F238E27FC236}">
                      <a16:creationId xmlns:a16="http://schemas.microsoft.com/office/drawing/2014/main" id="{03B352E5-395A-4B86-935C-E08963BE2010}"/>
                    </a:ext>
                  </a:extLst>
                </p14:cNvPr>
                <p14:cNvContentPartPr/>
                <p14:nvPr/>
              </p14:nvContentPartPr>
              <p14:xfrm>
                <a:off x="7349122" y="815375"/>
                <a:ext cx="36360" cy="12600"/>
              </p14:xfrm>
            </p:contentPart>
          </mc:Choice>
          <mc:Fallback>
            <p:pic>
              <p:nvPicPr>
                <p:cNvPr id="24" name="Freihand 23">
                  <a:extLst>
                    <a:ext uri="{FF2B5EF4-FFF2-40B4-BE49-F238E27FC236}">
                      <a16:creationId xmlns:a16="http://schemas.microsoft.com/office/drawing/2014/main" id="{03B352E5-395A-4B86-935C-E08963BE2010}"/>
                    </a:ext>
                  </a:extLst>
                </p:cNvPr>
                <p:cNvPicPr/>
                <p:nvPr/>
              </p:nvPicPr>
              <p:blipFill>
                <a:blip r:embed="rId55"/>
                <a:stretch>
                  <a:fillRect/>
                </a:stretch>
              </p:blipFill>
              <p:spPr>
                <a:xfrm>
                  <a:off x="7344802" y="811055"/>
                  <a:ext cx="45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5" name="Freihand 24">
                  <a:extLst>
                    <a:ext uri="{FF2B5EF4-FFF2-40B4-BE49-F238E27FC236}">
                      <a16:creationId xmlns:a16="http://schemas.microsoft.com/office/drawing/2014/main" id="{EF36116A-F5BD-47AF-8E44-A47054D6BDFA}"/>
                    </a:ext>
                  </a:extLst>
                </p14:cNvPr>
                <p14:cNvContentPartPr/>
                <p14:nvPr/>
              </p14:nvContentPartPr>
              <p14:xfrm>
                <a:off x="7488442" y="853175"/>
                <a:ext cx="68400" cy="64080"/>
              </p14:xfrm>
            </p:contentPart>
          </mc:Choice>
          <mc:Fallback>
            <p:pic>
              <p:nvPicPr>
                <p:cNvPr id="25" name="Freihand 24">
                  <a:extLst>
                    <a:ext uri="{FF2B5EF4-FFF2-40B4-BE49-F238E27FC236}">
                      <a16:creationId xmlns:a16="http://schemas.microsoft.com/office/drawing/2014/main" id="{EF36116A-F5BD-47AF-8E44-A47054D6BDFA}"/>
                    </a:ext>
                  </a:extLst>
                </p:cNvPr>
                <p:cNvPicPr/>
                <p:nvPr/>
              </p:nvPicPr>
              <p:blipFill>
                <a:blip r:embed="rId57"/>
                <a:stretch>
                  <a:fillRect/>
                </a:stretch>
              </p:blipFill>
              <p:spPr>
                <a:xfrm>
                  <a:off x="7484122" y="848855"/>
                  <a:ext cx="77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6" name="Freihand 25">
                  <a:extLst>
                    <a:ext uri="{FF2B5EF4-FFF2-40B4-BE49-F238E27FC236}">
                      <a16:creationId xmlns:a16="http://schemas.microsoft.com/office/drawing/2014/main" id="{9038C6FD-4BCC-44CD-A544-9E91443D099C}"/>
                    </a:ext>
                  </a:extLst>
                </p14:cNvPr>
                <p14:cNvContentPartPr/>
                <p14:nvPr/>
              </p14:nvContentPartPr>
              <p14:xfrm>
                <a:off x="7629202" y="870095"/>
                <a:ext cx="203400" cy="147960"/>
              </p14:xfrm>
            </p:contentPart>
          </mc:Choice>
          <mc:Fallback>
            <p:pic>
              <p:nvPicPr>
                <p:cNvPr id="26" name="Freihand 25">
                  <a:extLst>
                    <a:ext uri="{FF2B5EF4-FFF2-40B4-BE49-F238E27FC236}">
                      <a16:creationId xmlns:a16="http://schemas.microsoft.com/office/drawing/2014/main" id="{9038C6FD-4BCC-44CD-A544-9E91443D099C}"/>
                    </a:ext>
                  </a:extLst>
                </p:cNvPr>
                <p:cNvPicPr/>
                <p:nvPr/>
              </p:nvPicPr>
              <p:blipFill>
                <a:blip r:embed="rId59"/>
                <a:stretch>
                  <a:fillRect/>
                </a:stretch>
              </p:blipFill>
              <p:spPr>
                <a:xfrm>
                  <a:off x="7624882" y="865775"/>
                  <a:ext cx="212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7" name="Freihand 26">
                  <a:extLst>
                    <a:ext uri="{FF2B5EF4-FFF2-40B4-BE49-F238E27FC236}">
                      <a16:creationId xmlns:a16="http://schemas.microsoft.com/office/drawing/2014/main" id="{1432765B-14B8-4F38-8ABA-9BF31839A39A}"/>
                    </a:ext>
                  </a:extLst>
                </p14:cNvPr>
                <p14:cNvContentPartPr/>
                <p14:nvPr/>
              </p14:nvContentPartPr>
              <p14:xfrm>
                <a:off x="7991362" y="817895"/>
                <a:ext cx="234000" cy="119160"/>
              </p14:xfrm>
            </p:contentPart>
          </mc:Choice>
          <mc:Fallback>
            <p:pic>
              <p:nvPicPr>
                <p:cNvPr id="27" name="Freihand 26">
                  <a:extLst>
                    <a:ext uri="{FF2B5EF4-FFF2-40B4-BE49-F238E27FC236}">
                      <a16:creationId xmlns:a16="http://schemas.microsoft.com/office/drawing/2014/main" id="{1432765B-14B8-4F38-8ABA-9BF31839A39A}"/>
                    </a:ext>
                  </a:extLst>
                </p:cNvPr>
                <p:cNvPicPr/>
                <p:nvPr/>
              </p:nvPicPr>
              <p:blipFill>
                <a:blip r:embed="rId61"/>
                <a:stretch>
                  <a:fillRect/>
                </a:stretch>
              </p:blipFill>
              <p:spPr>
                <a:xfrm>
                  <a:off x="7987042" y="813575"/>
                  <a:ext cx="242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8" name="Freihand 27">
                  <a:extLst>
                    <a:ext uri="{FF2B5EF4-FFF2-40B4-BE49-F238E27FC236}">
                      <a16:creationId xmlns:a16="http://schemas.microsoft.com/office/drawing/2014/main" id="{93E4D5CB-CEAE-40F5-8B12-6C26D825F28D}"/>
                    </a:ext>
                  </a:extLst>
                </p14:cNvPr>
                <p14:cNvContentPartPr/>
                <p14:nvPr/>
              </p14:nvContentPartPr>
              <p14:xfrm>
                <a:off x="8225002" y="866855"/>
                <a:ext cx="83160" cy="79200"/>
              </p14:xfrm>
            </p:contentPart>
          </mc:Choice>
          <mc:Fallback>
            <p:pic>
              <p:nvPicPr>
                <p:cNvPr id="28" name="Freihand 27">
                  <a:extLst>
                    <a:ext uri="{FF2B5EF4-FFF2-40B4-BE49-F238E27FC236}">
                      <a16:creationId xmlns:a16="http://schemas.microsoft.com/office/drawing/2014/main" id="{93E4D5CB-CEAE-40F5-8B12-6C26D825F28D}"/>
                    </a:ext>
                  </a:extLst>
                </p:cNvPr>
                <p:cNvPicPr/>
                <p:nvPr/>
              </p:nvPicPr>
              <p:blipFill>
                <a:blip r:embed="rId63"/>
                <a:stretch>
                  <a:fillRect/>
                </a:stretch>
              </p:blipFill>
              <p:spPr>
                <a:xfrm>
                  <a:off x="8220682" y="862535"/>
                  <a:ext cx="91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9" name="Freihand 28">
                  <a:extLst>
                    <a:ext uri="{FF2B5EF4-FFF2-40B4-BE49-F238E27FC236}">
                      <a16:creationId xmlns:a16="http://schemas.microsoft.com/office/drawing/2014/main" id="{204C11DD-C5E4-4495-B4EB-FA0AB3D824BC}"/>
                    </a:ext>
                  </a:extLst>
                </p14:cNvPr>
                <p14:cNvContentPartPr/>
                <p14:nvPr/>
              </p14:nvContentPartPr>
              <p14:xfrm>
                <a:off x="7115122" y="1169255"/>
                <a:ext cx="42120" cy="129240"/>
              </p14:xfrm>
            </p:contentPart>
          </mc:Choice>
          <mc:Fallback>
            <p:pic>
              <p:nvPicPr>
                <p:cNvPr id="29" name="Freihand 28">
                  <a:extLst>
                    <a:ext uri="{FF2B5EF4-FFF2-40B4-BE49-F238E27FC236}">
                      <a16:creationId xmlns:a16="http://schemas.microsoft.com/office/drawing/2014/main" id="{204C11DD-C5E4-4495-B4EB-FA0AB3D824BC}"/>
                    </a:ext>
                  </a:extLst>
                </p:cNvPr>
                <p:cNvPicPr/>
                <p:nvPr/>
              </p:nvPicPr>
              <p:blipFill>
                <a:blip r:embed="rId65"/>
                <a:stretch>
                  <a:fillRect/>
                </a:stretch>
              </p:blipFill>
              <p:spPr>
                <a:xfrm>
                  <a:off x="7110802" y="1164935"/>
                  <a:ext cx="50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0" name="Freihand 29">
                  <a:extLst>
                    <a:ext uri="{FF2B5EF4-FFF2-40B4-BE49-F238E27FC236}">
                      <a16:creationId xmlns:a16="http://schemas.microsoft.com/office/drawing/2014/main" id="{BDD84763-D2D1-4474-9BDE-A4DD5AF4E1E4}"/>
                    </a:ext>
                  </a:extLst>
                </p14:cNvPr>
                <p14:cNvContentPartPr/>
                <p14:nvPr/>
              </p14:nvContentPartPr>
              <p14:xfrm>
                <a:off x="7047802" y="1113815"/>
                <a:ext cx="140400" cy="167040"/>
              </p14:xfrm>
            </p:contentPart>
          </mc:Choice>
          <mc:Fallback>
            <p:pic>
              <p:nvPicPr>
                <p:cNvPr id="30" name="Freihand 29">
                  <a:extLst>
                    <a:ext uri="{FF2B5EF4-FFF2-40B4-BE49-F238E27FC236}">
                      <a16:creationId xmlns:a16="http://schemas.microsoft.com/office/drawing/2014/main" id="{BDD84763-D2D1-4474-9BDE-A4DD5AF4E1E4}"/>
                    </a:ext>
                  </a:extLst>
                </p:cNvPr>
                <p:cNvPicPr/>
                <p:nvPr/>
              </p:nvPicPr>
              <p:blipFill>
                <a:blip r:embed="rId67"/>
                <a:stretch>
                  <a:fillRect/>
                </a:stretch>
              </p:blipFill>
              <p:spPr>
                <a:xfrm>
                  <a:off x="7043482" y="1109495"/>
                  <a:ext cx="149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1" name="Freihand 30">
                  <a:extLst>
                    <a:ext uri="{FF2B5EF4-FFF2-40B4-BE49-F238E27FC236}">
                      <a16:creationId xmlns:a16="http://schemas.microsoft.com/office/drawing/2014/main" id="{10092E76-4404-4A96-ACC3-7DD1215C9626}"/>
                    </a:ext>
                  </a:extLst>
                </p14:cNvPr>
                <p14:cNvContentPartPr/>
                <p14:nvPr/>
              </p14:nvContentPartPr>
              <p14:xfrm>
                <a:off x="7223122" y="1097255"/>
                <a:ext cx="312840" cy="146520"/>
              </p14:xfrm>
            </p:contentPart>
          </mc:Choice>
          <mc:Fallback>
            <p:pic>
              <p:nvPicPr>
                <p:cNvPr id="31" name="Freihand 30">
                  <a:extLst>
                    <a:ext uri="{FF2B5EF4-FFF2-40B4-BE49-F238E27FC236}">
                      <a16:creationId xmlns:a16="http://schemas.microsoft.com/office/drawing/2014/main" id="{10092E76-4404-4A96-ACC3-7DD1215C9626}"/>
                    </a:ext>
                  </a:extLst>
                </p:cNvPr>
                <p:cNvPicPr/>
                <p:nvPr/>
              </p:nvPicPr>
              <p:blipFill>
                <a:blip r:embed="rId69"/>
                <a:stretch>
                  <a:fillRect/>
                </a:stretch>
              </p:blipFill>
              <p:spPr>
                <a:xfrm>
                  <a:off x="7218802" y="1092935"/>
                  <a:ext cx="321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2" name="Freihand 31">
                  <a:extLst>
                    <a:ext uri="{FF2B5EF4-FFF2-40B4-BE49-F238E27FC236}">
                      <a16:creationId xmlns:a16="http://schemas.microsoft.com/office/drawing/2014/main" id="{8A6190C7-B9EC-4421-92DB-07EF5F7C25CC}"/>
                    </a:ext>
                  </a:extLst>
                </p14:cNvPr>
                <p14:cNvContentPartPr/>
                <p14:nvPr/>
              </p14:nvContentPartPr>
              <p14:xfrm>
                <a:off x="7470442" y="1207055"/>
                <a:ext cx="48600" cy="15120"/>
              </p14:xfrm>
            </p:contentPart>
          </mc:Choice>
          <mc:Fallback>
            <p:pic>
              <p:nvPicPr>
                <p:cNvPr id="32" name="Freihand 31">
                  <a:extLst>
                    <a:ext uri="{FF2B5EF4-FFF2-40B4-BE49-F238E27FC236}">
                      <a16:creationId xmlns:a16="http://schemas.microsoft.com/office/drawing/2014/main" id="{8A6190C7-B9EC-4421-92DB-07EF5F7C25CC}"/>
                    </a:ext>
                  </a:extLst>
                </p:cNvPr>
                <p:cNvPicPr/>
                <p:nvPr/>
              </p:nvPicPr>
              <p:blipFill>
                <a:blip r:embed="rId71"/>
                <a:stretch>
                  <a:fillRect/>
                </a:stretch>
              </p:blipFill>
              <p:spPr>
                <a:xfrm>
                  <a:off x="7466122" y="1202735"/>
                  <a:ext cx="57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3" name="Freihand 32">
                  <a:extLst>
                    <a:ext uri="{FF2B5EF4-FFF2-40B4-BE49-F238E27FC236}">
                      <a16:creationId xmlns:a16="http://schemas.microsoft.com/office/drawing/2014/main" id="{C62EC99B-F989-45D1-94E4-AB0B8F6EE7C7}"/>
                    </a:ext>
                  </a:extLst>
                </p14:cNvPr>
                <p14:cNvContentPartPr/>
                <p14:nvPr/>
              </p14:nvContentPartPr>
              <p14:xfrm>
                <a:off x="7539922" y="1171415"/>
                <a:ext cx="182160" cy="37080"/>
              </p14:xfrm>
            </p:contentPart>
          </mc:Choice>
          <mc:Fallback>
            <p:pic>
              <p:nvPicPr>
                <p:cNvPr id="33" name="Freihand 32">
                  <a:extLst>
                    <a:ext uri="{FF2B5EF4-FFF2-40B4-BE49-F238E27FC236}">
                      <a16:creationId xmlns:a16="http://schemas.microsoft.com/office/drawing/2014/main" id="{C62EC99B-F989-45D1-94E4-AB0B8F6EE7C7}"/>
                    </a:ext>
                  </a:extLst>
                </p:cNvPr>
                <p:cNvPicPr/>
                <p:nvPr/>
              </p:nvPicPr>
              <p:blipFill>
                <a:blip r:embed="rId73"/>
                <a:stretch>
                  <a:fillRect/>
                </a:stretch>
              </p:blipFill>
              <p:spPr>
                <a:xfrm>
                  <a:off x="7535602" y="1167095"/>
                  <a:ext cx="190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4" name="Freihand 33">
                  <a:extLst>
                    <a:ext uri="{FF2B5EF4-FFF2-40B4-BE49-F238E27FC236}">
                      <a16:creationId xmlns:a16="http://schemas.microsoft.com/office/drawing/2014/main" id="{85AC5840-EBD9-4250-9664-485703EF9FF6}"/>
                    </a:ext>
                  </a:extLst>
                </p14:cNvPr>
                <p14:cNvContentPartPr/>
                <p14:nvPr/>
              </p14:nvContentPartPr>
              <p14:xfrm>
                <a:off x="7736122" y="1147295"/>
                <a:ext cx="117720" cy="70560"/>
              </p14:xfrm>
            </p:contentPart>
          </mc:Choice>
          <mc:Fallback>
            <p:pic>
              <p:nvPicPr>
                <p:cNvPr id="34" name="Freihand 33">
                  <a:extLst>
                    <a:ext uri="{FF2B5EF4-FFF2-40B4-BE49-F238E27FC236}">
                      <a16:creationId xmlns:a16="http://schemas.microsoft.com/office/drawing/2014/main" id="{85AC5840-EBD9-4250-9664-485703EF9FF6}"/>
                    </a:ext>
                  </a:extLst>
                </p:cNvPr>
                <p:cNvPicPr/>
                <p:nvPr/>
              </p:nvPicPr>
              <p:blipFill>
                <a:blip r:embed="rId75"/>
                <a:stretch>
                  <a:fillRect/>
                </a:stretch>
              </p:blipFill>
              <p:spPr>
                <a:xfrm>
                  <a:off x="7731802" y="1142975"/>
                  <a:ext cx="126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5" name="Freihand 34">
                  <a:extLst>
                    <a:ext uri="{FF2B5EF4-FFF2-40B4-BE49-F238E27FC236}">
                      <a16:creationId xmlns:a16="http://schemas.microsoft.com/office/drawing/2014/main" id="{58CF5CE9-0331-4FD4-8936-42FA8D4F07AF}"/>
                    </a:ext>
                  </a:extLst>
                </p14:cNvPr>
                <p14:cNvContentPartPr/>
                <p14:nvPr/>
              </p14:nvContentPartPr>
              <p14:xfrm>
                <a:off x="7877242" y="1131095"/>
                <a:ext cx="110160" cy="70200"/>
              </p14:xfrm>
            </p:contentPart>
          </mc:Choice>
          <mc:Fallback>
            <p:pic>
              <p:nvPicPr>
                <p:cNvPr id="35" name="Freihand 34">
                  <a:extLst>
                    <a:ext uri="{FF2B5EF4-FFF2-40B4-BE49-F238E27FC236}">
                      <a16:creationId xmlns:a16="http://schemas.microsoft.com/office/drawing/2014/main" id="{58CF5CE9-0331-4FD4-8936-42FA8D4F07AF}"/>
                    </a:ext>
                  </a:extLst>
                </p:cNvPr>
                <p:cNvPicPr/>
                <p:nvPr/>
              </p:nvPicPr>
              <p:blipFill>
                <a:blip r:embed="rId77"/>
                <a:stretch>
                  <a:fillRect/>
                </a:stretch>
              </p:blipFill>
              <p:spPr>
                <a:xfrm>
                  <a:off x="7872922" y="1126775"/>
                  <a:ext cx="118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 name="Freihand 35">
                  <a:extLst>
                    <a:ext uri="{FF2B5EF4-FFF2-40B4-BE49-F238E27FC236}">
                      <a16:creationId xmlns:a16="http://schemas.microsoft.com/office/drawing/2014/main" id="{AC965CD0-DBA1-4FE5-8870-B4FF5EBE229A}"/>
                    </a:ext>
                  </a:extLst>
                </p14:cNvPr>
                <p14:cNvContentPartPr/>
                <p14:nvPr/>
              </p14:nvContentPartPr>
              <p14:xfrm>
                <a:off x="7969762" y="1052975"/>
                <a:ext cx="109080" cy="136440"/>
              </p14:xfrm>
            </p:contentPart>
          </mc:Choice>
          <mc:Fallback>
            <p:pic>
              <p:nvPicPr>
                <p:cNvPr id="36" name="Freihand 35">
                  <a:extLst>
                    <a:ext uri="{FF2B5EF4-FFF2-40B4-BE49-F238E27FC236}">
                      <a16:creationId xmlns:a16="http://schemas.microsoft.com/office/drawing/2014/main" id="{AC965CD0-DBA1-4FE5-8870-B4FF5EBE229A}"/>
                    </a:ext>
                  </a:extLst>
                </p:cNvPr>
                <p:cNvPicPr/>
                <p:nvPr/>
              </p:nvPicPr>
              <p:blipFill>
                <a:blip r:embed="rId79"/>
                <a:stretch>
                  <a:fillRect/>
                </a:stretch>
              </p:blipFill>
              <p:spPr>
                <a:xfrm>
                  <a:off x="7965442" y="1048655"/>
                  <a:ext cx="117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7" name="Freihand 36">
                  <a:extLst>
                    <a:ext uri="{FF2B5EF4-FFF2-40B4-BE49-F238E27FC236}">
                      <a16:creationId xmlns:a16="http://schemas.microsoft.com/office/drawing/2014/main" id="{16FFCC57-3E81-48B9-AD13-DC90ABB3FEF3}"/>
                    </a:ext>
                  </a:extLst>
                </p14:cNvPr>
                <p14:cNvContentPartPr/>
                <p14:nvPr/>
              </p14:nvContentPartPr>
              <p14:xfrm>
                <a:off x="8025922" y="1164215"/>
                <a:ext cx="63360" cy="12240"/>
              </p14:xfrm>
            </p:contentPart>
          </mc:Choice>
          <mc:Fallback>
            <p:pic>
              <p:nvPicPr>
                <p:cNvPr id="37" name="Freihand 36">
                  <a:extLst>
                    <a:ext uri="{FF2B5EF4-FFF2-40B4-BE49-F238E27FC236}">
                      <a16:creationId xmlns:a16="http://schemas.microsoft.com/office/drawing/2014/main" id="{16FFCC57-3E81-48B9-AD13-DC90ABB3FEF3}"/>
                    </a:ext>
                  </a:extLst>
                </p:cNvPr>
                <p:cNvPicPr/>
                <p:nvPr/>
              </p:nvPicPr>
              <p:blipFill>
                <a:blip r:embed="rId81"/>
                <a:stretch>
                  <a:fillRect/>
                </a:stretch>
              </p:blipFill>
              <p:spPr>
                <a:xfrm>
                  <a:off x="8021602" y="1159895"/>
                  <a:ext cx="720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8" name="Freihand 37">
                  <a:extLst>
                    <a:ext uri="{FF2B5EF4-FFF2-40B4-BE49-F238E27FC236}">
                      <a16:creationId xmlns:a16="http://schemas.microsoft.com/office/drawing/2014/main" id="{08F23388-DFA3-4057-A4C4-5C4EA9A3B334}"/>
                    </a:ext>
                  </a:extLst>
                </p14:cNvPr>
                <p14:cNvContentPartPr/>
                <p14:nvPr/>
              </p14:nvContentPartPr>
              <p14:xfrm>
                <a:off x="8125282" y="1073495"/>
                <a:ext cx="286920" cy="132120"/>
              </p14:xfrm>
            </p:contentPart>
          </mc:Choice>
          <mc:Fallback>
            <p:pic>
              <p:nvPicPr>
                <p:cNvPr id="38" name="Freihand 37">
                  <a:extLst>
                    <a:ext uri="{FF2B5EF4-FFF2-40B4-BE49-F238E27FC236}">
                      <a16:creationId xmlns:a16="http://schemas.microsoft.com/office/drawing/2014/main" id="{08F23388-DFA3-4057-A4C4-5C4EA9A3B334}"/>
                    </a:ext>
                  </a:extLst>
                </p:cNvPr>
                <p:cNvPicPr/>
                <p:nvPr/>
              </p:nvPicPr>
              <p:blipFill>
                <a:blip r:embed="rId83"/>
                <a:stretch>
                  <a:fillRect/>
                </a:stretch>
              </p:blipFill>
              <p:spPr>
                <a:xfrm>
                  <a:off x="8120962" y="1069175"/>
                  <a:ext cx="295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9" name="Freihand 38">
                  <a:extLst>
                    <a:ext uri="{FF2B5EF4-FFF2-40B4-BE49-F238E27FC236}">
                      <a16:creationId xmlns:a16="http://schemas.microsoft.com/office/drawing/2014/main" id="{FDF5E966-6539-4BB5-BEB0-C45A0B913E3C}"/>
                    </a:ext>
                  </a:extLst>
                </p14:cNvPr>
                <p14:cNvContentPartPr/>
                <p14:nvPr/>
              </p14:nvContentPartPr>
              <p14:xfrm>
                <a:off x="8527042" y="1115975"/>
                <a:ext cx="204480" cy="49320"/>
              </p14:xfrm>
            </p:contentPart>
          </mc:Choice>
          <mc:Fallback>
            <p:pic>
              <p:nvPicPr>
                <p:cNvPr id="39" name="Freihand 38">
                  <a:extLst>
                    <a:ext uri="{FF2B5EF4-FFF2-40B4-BE49-F238E27FC236}">
                      <a16:creationId xmlns:a16="http://schemas.microsoft.com/office/drawing/2014/main" id="{FDF5E966-6539-4BB5-BEB0-C45A0B913E3C}"/>
                    </a:ext>
                  </a:extLst>
                </p:cNvPr>
                <p:cNvPicPr/>
                <p:nvPr/>
              </p:nvPicPr>
              <p:blipFill>
                <a:blip r:embed="rId85"/>
                <a:stretch>
                  <a:fillRect/>
                </a:stretch>
              </p:blipFill>
              <p:spPr>
                <a:xfrm>
                  <a:off x="8522722" y="1111655"/>
                  <a:ext cx="213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0" name="Freihand 39">
                  <a:extLst>
                    <a:ext uri="{FF2B5EF4-FFF2-40B4-BE49-F238E27FC236}">
                      <a16:creationId xmlns:a16="http://schemas.microsoft.com/office/drawing/2014/main" id="{03BD8ED5-D05F-4F4A-B49E-632FF946728F}"/>
                    </a:ext>
                  </a:extLst>
                </p14:cNvPr>
                <p14:cNvContentPartPr/>
                <p14:nvPr/>
              </p14:nvContentPartPr>
              <p14:xfrm>
                <a:off x="8702722" y="1001135"/>
                <a:ext cx="10800" cy="30240"/>
              </p14:xfrm>
            </p:contentPart>
          </mc:Choice>
          <mc:Fallback>
            <p:pic>
              <p:nvPicPr>
                <p:cNvPr id="40" name="Freihand 39">
                  <a:extLst>
                    <a:ext uri="{FF2B5EF4-FFF2-40B4-BE49-F238E27FC236}">
                      <a16:creationId xmlns:a16="http://schemas.microsoft.com/office/drawing/2014/main" id="{03BD8ED5-D05F-4F4A-B49E-632FF946728F}"/>
                    </a:ext>
                  </a:extLst>
                </p:cNvPr>
                <p:cNvPicPr/>
                <p:nvPr/>
              </p:nvPicPr>
              <p:blipFill>
                <a:blip r:embed="rId87"/>
                <a:stretch>
                  <a:fillRect/>
                </a:stretch>
              </p:blipFill>
              <p:spPr>
                <a:xfrm>
                  <a:off x="8698402" y="996815"/>
                  <a:ext cx="194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1" name="Freihand 40">
                  <a:extLst>
                    <a:ext uri="{FF2B5EF4-FFF2-40B4-BE49-F238E27FC236}">
                      <a16:creationId xmlns:a16="http://schemas.microsoft.com/office/drawing/2014/main" id="{343230E0-65B4-4F4C-9DED-11FD73198614}"/>
                    </a:ext>
                  </a:extLst>
                </p14:cNvPr>
                <p14:cNvContentPartPr/>
                <p14:nvPr/>
              </p14:nvContentPartPr>
              <p14:xfrm>
                <a:off x="8221762" y="1278695"/>
                <a:ext cx="184320" cy="142560"/>
              </p14:xfrm>
            </p:contentPart>
          </mc:Choice>
          <mc:Fallback>
            <p:pic>
              <p:nvPicPr>
                <p:cNvPr id="41" name="Freihand 40">
                  <a:extLst>
                    <a:ext uri="{FF2B5EF4-FFF2-40B4-BE49-F238E27FC236}">
                      <a16:creationId xmlns:a16="http://schemas.microsoft.com/office/drawing/2014/main" id="{343230E0-65B4-4F4C-9DED-11FD73198614}"/>
                    </a:ext>
                  </a:extLst>
                </p:cNvPr>
                <p:cNvPicPr/>
                <p:nvPr/>
              </p:nvPicPr>
              <p:blipFill>
                <a:blip r:embed="rId89"/>
                <a:stretch>
                  <a:fillRect/>
                </a:stretch>
              </p:blipFill>
              <p:spPr>
                <a:xfrm>
                  <a:off x="8217442" y="1274375"/>
                  <a:ext cx="192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2" name="Freihand 41">
                  <a:extLst>
                    <a:ext uri="{FF2B5EF4-FFF2-40B4-BE49-F238E27FC236}">
                      <a16:creationId xmlns:a16="http://schemas.microsoft.com/office/drawing/2014/main" id="{C22FC6FC-DC46-4AFF-8141-2062DDF56C26}"/>
                    </a:ext>
                  </a:extLst>
                </p14:cNvPr>
                <p14:cNvContentPartPr/>
                <p14:nvPr/>
              </p14:nvContentPartPr>
              <p14:xfrm>
                <a:off x="8221762" y="1231175"/>
                <a:ext cx="145080" cy="36360"/>
              </p14:xfrm>
            </p:contentPart>
          </mc:Choice>
          <mc:Fallback>
            <p:pic>
              <p:nvPicPr>
                <p:cNvPr id="42" name="Freihand 41">
                  <a:extLst>
                    <a:ext uri="{FF2B5EF4-FFF2-40B4-BE49-F238E27FC236}">
                      <a16:creationId xmlns:a16="http://schemas.microsoft.com/office/drawing/2014/main" id="{C22FC6FC-DC46-4AFF-8141-2062DDF56C26}"/>
                    </a:ext>
                  </a:extLst>
                </p:cNvPr>
                <p:cNvPicPr/>
                <p:nvPr/>
              </p:nvPicPr>
              <p:blipFill>
                <a:blip r:embed="rId91"/>
                <a:stretch>
                  <a:fillRect/>
                </a:stretch>
              </p:blipFill>
              <p:spPr>
                <a:xfrm>
                  <a:off x="8217442" y="1226855"/>
                  <a:ext cx="1537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3" name="Freihand 42">
                  <a:extLst>
                    <a:ext uri="{FF2B5EF4-FFF2-40B4-BE49-F238E27FC236}">
                      <a16:creationId xmlns:a16="http://schemas.microsoft.com/office/drawing/2014/main" id="{31A69ED0-98A9-4276-B46B-0AB42334B88D}"/>
                    </a:ext>
                  </a:extLst>
                </p14:cNvPr>
                <p14:cNvContentPartPr/>
                <p14:nvPr/>
              </p14:nvContentPartPr>
              <p14:xfrm>
                <a:off x="8421202" y="1226495"/>
                <a:ext cx="101520" cy="151560"/>
              </p14:xfrm>
            </p:contentPart>
          </mc:Choice>
          <mc:Fallback>
            <p:pic>
              <p:nvPicPr>
                <p:cNvPr id="43" name="Freihand 42">
                  <a:extLst>
                    <a:ext uri="{FF2B5EF4-FFF2-40B4-BE49-F238E27FC236}">
                      <a16:creationId xmlns:a16="http://schemas.microsoft.com/office/drawing/2014/main" id="{31A69ED0-98A9-4276-B46B-0AB42334B88D}"/>
                    </a:ext>
                  </a:extLst>
                </p:cNvPr>
                <p:cNvPicPr/>
                <p:nvPr/>
              </p:nvPicPr>
              <p:blipFill>
                <a:blip r:embed="rId93"/>
                <a:stretch>
                  <a:fillRect/>
                </a:stretch>
              </p:blipFill>
              <p:spPr>
                <a:xfrm>
                  <a:off x="8416882" y="1222175"/>
                  <a:ext cx="110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4" name="Freihand 43">
                  <a:extLst>
                    <a:ext uri="{FF2B5EF4-FFF2-40B4-BE49-F238E27FC236}">
                      <a16:creationId xmlns:a16="http://schemas.microsoft.com/office/drawing/2014/main" id="{0064A95E-67DA-4203-AA2B-44B68827523A}"/>
                    </a:ext>
                  </a:extLst>
                </p14:cNvPr>
                <p14:cNvContentPartPr/>
                <p14:nvPr/>
              </p14:nvContentPartPr>
              <p14:xfrm>
                <a:off x="8510122" y="1277255"/>
                <a:ext cx="117000" cy="82800"/>
              </p14:xfrm>
            </p:contentPart>
          </mc:Choice>
          <mc:Fallback>
            <p:pic>
              <p:nvPicPr>
                <p:cNvPr id="44" name="Freihand 43">
                  <a:extLst>
                    <a:ext uri="{FF2B5EF4-FFF2-40B4-BE49-F238E27FC236}">
                      <a16:creationId xmlns:a16="http://schemas.microsoft.com/office/drawing/2014/main" id="{0064A95E-67DA-4203-AA2B-44B68827523A}"/>
                    </a:ext>
                  </a:extLst>
                </p:cNvPr>
                <p:cNvPicPr/>
                <p:nvPr/>
              </p:nvPicPr>
              <p:blipFill>
                <a:blip r:embed="rId95"/>
                <a:stretch>
                  <a:fillRect/>
                </a:stretch>
              </p:blipFill>
              <p:spPr>
                <a:xfrm>
                  <a:off x="8505802" y="1272935"/>
                  <a:ext cx="125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5" name="Freihand 44">
                  <a:extLst>
                    <a:ext uri="{FF2B5EF4-FFF2-40B4-BE49-F238E27FC236}">
                      <a16:creationId xmlns:a16="http://schemas.microsoft.com/office/drawing/2014/main" id="{569DA57B-BF6F-4B76-91FC-8FD334A36991}"/>
                    </a:ext>
                  </a:extLst>
                </p14:cNvPr>
                <p14:cNvContentPartPr/>
                <p14:nvPr/>
              </p14:nvContentPartPr>
              <p14:xfrm>
                <a:off x="8691562" y="1216415"/>
                <a:ext cx="15120" cy="128880"/>
              </p14:xfrm>
            </p:contentPart>
          </mc:Choice>
          <mc:Fallback>
            <p:pic>
              <p:nvPicPr>
                <p:cNvPr id="45" name="Freihand 44">
                  <a:extLst>
                    <a:ext uri="{FF2B5EF4-FFF2-40B4-BE49-F238E27FC236}">
                      <a16:creationId xmlns:a16="http://schemas.microsoft.com/office/drawing/2014/main" id="{569DA57B-BF6F-4B76-91FC-8FD334A36991}"/>
                    </a:ext>
                  </a:extLst>
                </p:cNvPr>
                <p:cNvPicPr/>
                <p:nvPr/>
              </p:nvPicPr>
              <p:blipFill>
                <a:blip r:embed="rId97"/>
                <a:stretch>
                  <a:fillRect/>
                </a:stretch>
              </p:blipFill>
              <p:spPr>
                <a:xfrm>
                  <a:off x="8687242" y="1212095"/>
                  <a:ext cx="23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6" name="Freihand 45">
                  <a:extLst>
                    <a:ext uri="{FF2B5EF4-FFF2-40B4-BE49-F238E27FC236}">
                      <a16:creationId xmlns:a16="http://schemas.microsoft.com/office/drawing/2014/main" id="{F29851BB-CFE7-47D0-B1B2-E68F8220B784}"/>
                    </a:ext>
                  </a:extLst>
                </p14:cNvPr>
                <p14:cNvContentPartPr/>
                <p14:nvPr/>
              </p14:nvContentPartPr>
              <p14:xfrm>
                <a:off x="8740522" y="1253855"/>
                <a:ext cx="189720" cy="54720"/>
              </p14:xfrm>
            </p:contentPart>
          </mc:Choice>
          <mc:Fallback>
            <p:pic>
              <p:nvPicPr>
                <p:cNvPr id="46" name="Freihand 45">
                  <a:extLst>
                    <a:ext uri="{FF2B5EF4-FFF2-40B4-BE49-F238E27FC236}">
                      <a16:creationId xmlns:a16="http://schemas.microsoft.com/office/drawing/2014/main" id="{F29851BB-CFE7-47D0-B1B2-E68F8220B784}"/>
                    </a:ext>
                  </a:extLst>
                </p:cNvPr>
                <p:cNvPicPr/>
                <p:nvPr/>
              </p:nvPicPr>
              <p:blipFill>
                <a:blip r:embed="rId99"/>
                <a:stretch>
                  <a:fillRect/>
                </a:stretch>
              </p:blipFill>
              <p:spPr>
                <a:xfrm>
                  <a:off x="8736202" y="1249535"/>
                  <a:ext cx="198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7" name="Freihand 46">
                  <a:extLst>
                    <a:ext uri="{FF2B5EF4-FFF2-40B4-BE49-F238E27FC236}">
                      <a16:creationId xmlns:a16="http://schemas.microsoft.com/office/drawing/2014/main" id="{88CE228F-3149-47FA-8077-6A3562346E4F}"/>
                    </a:ext>
                  </a:extLst>
                </p14:cNvPr>
                <p14:cNvContentPartPr/>
                <p14:nvPr/>
              </p14:nvContentPartPr>
              <p14:xfrm>
                <a:off x="8759242" y="1248095"/>
                <a:ext cx="2880" cy="65880"/>
              </p14:xfrm>
            </p:contentPart>
          </mc:Choice>
          <mc:Fallback>
            <p:pic>
              <p:nvPicPr>
                <p:cNvPr id="47" name="Freihand 46">
                  <a:extLst>
                    <a:ext uri="{FF2B5EF4-FFF2-40B4-BE49-F238E27FC236}">
                      <a16:creationId xmlns:a16="http://schemas.microsoft.com/office/drawing/2014/main" id="{88CE228F-3149-47FA-8077-6A3562346E4F}"/>
                    </a:ext>
                  </a:extLst>
                </p:cNvPr>
                <p:cNvPicPr/>
                <p:nvPr/>
              </p:nvPicPr>
              <p:blipFill>
                <a:blip r:embed="rId101"/>
                <a:stretch>
                  <a:fillRect/>
                </a:stretch>
              </p:blipFill>
              <p:spPr>
                <a:xfrm>
                  <a:off x="8754922" y="1243775"/>
                  <a:ext cx="11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8" name="Freihand 47">
                  <a:extLst>
                    <a:ext uri="{FF2B5EF4-FFF2-40B4-BE49-F238E27FC236}">
                      <a16:creationId xmlns:a16="http://schemas.microsoft.com/office/drawing/2014/main" id="{89F9105F-8BB2-4D71-A281-91E61CEFC2E0}"/>
                    </a:ext>
                  </a:extLst>
                </p14:cNvPr>
                <p14:cNvContentPartPr/>
                <p14:nvPr/>
              </p14:nvContentPartPr>
              <p14:xfrm>
                <a:off x="9043282" y="1193015"/>
                <a:ext cx="101520" cy="146520"/>
              </p14:xfrm>
            </p:contentPart>
          </mc:Choice>
          <mc:Fallback>
            <p:pic>
              <p:nvPicPr>
                <p:cNvPr id="48" name="Freihand 47">
                  <a:extLst>
                    <a:ext uri="{FF2B5EF4-FFF2-40B4-BE49-F238E27FC236}">
                      <a16:creationId xmlns:a16="http://schemas.microsoft.com/office/drawing/2014/main" id="{89F9105F-8BB2-4D71-A281-91E61CEFC2E0}"/>
                    </a:ext>
                  </a:extLst>
                </p:cNvPr>
                <p:cNvPicPr/>
                <p:nvPr/>
              </p:nvPicPr>
              <p:blipFill>
                <a:blip r:embed="rId103"/>
                <a:stretch>
                  <a:fillRect/>
                </a:stretch>
              </p:blipFill>
              <p:spPr>
                <a:xfrm>
                  <a:off x="9038962" y="1188695"/>
                  <a:ext cx="110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9" name="Freihand 48">
                  <a:extLst>
                    <a:ext uri="{FF2B5EF4-FFF2-40B4-BE49-F238E27FC236}">
                      <a16:creationId xmlns:a16="http://schemas.microsoft.com/office/drawing/2014/main" id="{0DB24C25-61DA-42AE-B130-7BDB60EC314F}"/>
                    </a:ext>
                  </a:extLst>
                </p14:cNvPr>
                <p14:cNvContentPartPr/>
                <p14:nvPr/>
              </p14:nvContentPartPr>
              <p14:xfrm>
                <a:off x="9148762" y="1256375"/>
                <a:ext cx="270360" cy="74160"/>
              </p14:xfrm>
            </p:contentPart>
          </mc:Choice>
          <mc:Fallback>
            <p:pic>
              <p:nvPicPr>
                <p:cNvPr id="49" name="Freihand 48">
                  <a:extLst>
                    <a:ext uri="{FF2B5EF4-FFF2-40B4-BE49-F238E27FC236}">
                      <a16:creationId xmlns:a16="http://schemas.microsoft.com/office/drawing/2014/main" id="{0DB24C25-61DA-42AE-B130-7BDB60EC314F}"/>
                    </a:ext>
                  </a:extLst>
                </p:cNvPr>
                <p:cNvPicPr/>
                <p:nvPr/>
              </p:nvPicPr>
              <p:blipFill>
                <a:blip r:embed="rId105"/>
                <a:stretch>
                  <a:fillRect/>
                </a:stretch>
              </p:blipFill>
              <p:spPr>
                <a:xfrm>
                  <a:off x="9144442" y="1252055"/>
                  <a:ext cx="279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0" name="Freihand 49">
                  <a:extLst>
                    <a:ext uri="{FF2B5EF4-FFF2-40B4-BE49-F238E27FC236}">
                      <a16:creationId xmlns:a16="http://schemas.microsoft.com/office/drawing/2014/main" id="{222D5F9A-14B4-4B70-A9A0-3B8BB1A02F5F}"/>
                    </a:ext>
                  </a:extLst>
                </p14:cNvPr>
                <p14:cNvContentPartPr/>
                <p14:nvPr/>
              </p14:nvContentPartPr>
              <p14:xfrm>
                <a:off x="9517402" y="1313615"/>
                <a:ext cx="360" cy="360"/>
              </p14:xfrm>
            </p:contentPart>
          </mc:Choice>
          <mc:Fallback>
            <p:pic>
              <p:nvPicPr>
                <p:cNvPr id="50" name="Freihand 49">
                  <a:extLst>
                    <a:ext uri="{FF2B5EF4-FFF2-40B4-BE49-F238E27FC236}">
                      <a16:creationId xmlns:a16="http://schemas.microsoft.com/office/drawing/2014/main" id="{222D5F9A-14B4-4B70-A9A0-3B8BB1A02F5F}"/>
                    </a:ext>
                  </a:extLst>
                </p:cNvPr>
                <p:cNvPicPr/>
                <p:nvPr/>
              </p:nvPicPr>
              <p:blipFill>
                <a:blip r:embed="rId107"/>
                <a:stretch>
                  <a:fillRect/>
                </a:stretch>
              </p:blipFill>
              <p:spPr>
                <a:xfrm>
                  <a:off x="9513082" y="130929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1" name="Freihand 50">
                  <a:extLst>
                    <a:ext uri="{FF2B5EF4-FFF2-40B4-BE49-F238E27FC236}">
                      <a16:creationId xmlns:a16="http://schemas.microsoft.com/office/drawing/2014/main" id="{6EE384E3-1A42-404C-9DEE-C0F9C81E2C08}"/>
                    </a:ext>
                  </a:extLst>
                </p14:cNvPr>
                <p14:cNvContentPartPr/>
                <p14:nvPr/>
              </p14:nvContentPartPr>
              <p14:xfrm>
                <a:off x="9647722" y="1196975"/>
                <a:ext cx="216000" cy="118080"/>
              </p14:xfrm>
            </p:contentPart>
          </mc:Choice>
          <mc:Fallback>
            <p:pic>
              <p:nvPicPr>
                <p:cNvPr id="51" name="Freihand 50">
                  <a:extLst>
                    <a:ext uri="{FF2B5EF4-FFF2-40B4-BE49-F238E27FC236}">
                      <a16:creationId xmlns:a16="http://schemas.microsoft.com/office/drawing/2014/main" id="{6EE384E3-1A42-404C-9DEE-C0F9C81E2C08}"/>
                    </a:ext>
                  </a:extLst>
                </p:cNvPr>
                <p:cNvPicPr/>
                <p:nvPr/>
              </p:nvPicPr>
              <p:blipFill>
                <a:blip r:embed="rId109"/>
                <a:stretch>
                  <a:fillRect/>
                </a:stretch>
              </p:blipFill>
              <p:spPr>
                <a:xfrm>
                  <a:off x="9643402" y="1192655"/>
                  <a:ext cx="224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2" name="Freihand 51">
                  <a:extLst>
                    <a:ext uri="{FF2B5EF4-FFF2-40B4-BE49-F238E27FC236}">
                      <a16:creationId xmlns:a16="http://schemas.microsoft.com/office/drawing/2014/main" id="{7DDC1D8D-F475-4654-A866-2A91C044891C}"/>
                    </a:ext>
                  </a:extLst>
                </p14:cNvPr>
                <p14:cNvContentPartPr/>
                <p14:nvPr/>
              </p14:nvContentPartPr>
              <p14:xfrm>
                <a:off x="9880642" y="1174295"/>
                <a:ext cx="120960" cy="115920"/>
              </p14:xfrm>
            </p:contentPart>
          </mc:Choice>
          <mc:Fallback>
            <p:pic>
              <p:nvPicPr>
                <p:cNvPr id="52" name="Freihand 51">
                  <a:extLst>
                    <a:ext uri="{FF2B5EF4-FFF2-40B4-BE49-F238E27FC236}">
                      <a16:creationId xmlns:a16="http://schemas.microsoft.com/office/drawing/2014/main" id="{7DDC1D8D-F475-4654-A866-2A91C044891C}"/>
                    </a:ext>
                  </a:extLst>
                </p:cNvPr>
                <p:cNvPicPr/>
                <p:nvPr/>
              </p:nvPicPr>
              <p:blipFill>
                <a:blip r:embed="rId111"/>
                <a:stretch>
                  <a:fillRect/>
                </a:stretch>
              </p:blipFill>
              <p:spPr>
                <a:xfrm>
                  <a:off x="9876322" y="1169975"/>
                  <a:ext cx="129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3" name="Freihand 52">
                  <a:extLst>
                    <a:ext uri="{FF2B5EF4-FFF2-40B4-BE49-F238E27FC236}">
                      <a16:creationId xmlns:a16="http://schemas.microsoft.com/office/drawing/2014/main" id="{2759BB22-59FC-40A5-88E0-F79851DA0569}"/>
                    </a:ext>
                  </a:extLst>
                </p14:cNvPr>
                <p14:cNvContentPartPr/>
                <p14:nvPr/>
              </p14:nvContentPartPr>
              <p14:xfrm>
                <a:off x="10029322" y="1180055"/>
                <a:ext cx="312120" cy="103680"/>
              </p14:xfrm>
            </p:contentPart>
          </mc:Choice>
          <mc:Fallback>
            <p:pic>
              <p:nvPicPr>
                <p:cNvPr id="53" name="Freihand 52">
                  <a:extLst>
                    <a:ext uri="{FF2B5EF4-FFF2-40B4-BE49-F238E27FC236}">
                      <a16:creationId xmlns:a16="http://schemas.microsoft.com/office/drawing/2014/main" id="{2759BB22-59FC-40A5-88E0-F79851DA0569}"/>
                    </a:ext>
                  </a:extLst>
                </p:cNvPr>
                <p:cNvPicPr/>
                <p:nvPr/>
              </p:nvPicPr>
              <p:blipFill>
                <a:blip r:embed="rId113"/>
                <a:stretch>
                  <a:fillRect/>
                </a:stretch>
              </p:blipFill>
              <p:spPr>
                <a:xfrm>
                  <a:off x="10025002" y="1175735"/>
                  <a:ext cx="320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4" name="Freihand 53">
                  <a:extLst>
                    <a:ext uri="{FF2B5EF4-FFF2-40B4-BE49-F238E27FC236}">
                      <a16:creationId xmlns:a16="http://schemas.microsoft.com/office/drawing/2014/main" id="{401B324B-C743-4B9C-B9D9-B6C485008C20}"/>
                    </a:ext>
                  </a:extLst>
                </p14:cNvPr>
                <p14:cNvContentPartPr/>
                <p14:nvPr/>
              </p14:nvContentPartPr>
              <p14:xfrm>
                <a:off x="10349002" y="1189055"/>
                <a:ext cx="92160" cy="71640"/>
              </p14:xfrm>
            </p:contentPart>
          </mc:Choice>
          <mc:Fallback>
            <p:pic>
              <p:nvPicPr>
                <p:cNvPr id="54" name="Freihand 53">
                  <a:extLst>
                    <a:ext uri="{FF2B5EF4-FFF2-40B4-BE49-F238E27FC236}">
                      <a16:creationId xmlns:a16="http://schemas.microsoft.com/office/drawing/2014/main" id="{401B324B-C743-4B9C-B9D9-B6C485008C20}"/>
                    </a:ext>
                  </a:extLst>
                </p:cNvPr>
                <p:cNvPicPr/>
                <p:nvPr/>
              </p:nvPicPr>
              <p:blipFill>
                <a:blip r:embed="rId115"/>
                <a:stretch>
                  <a:fillRect/>
                </a:stretch>
              </p:blipFill>
              <p:spPr>
                <a:xfrm>
                  <a:off x="10344682" y="1184735"/>
                  <a:ext cx="100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5" name="Freihand 54">
                  <a:extLst>
                    <a:ext uri="{FF2B5EF4-FFF2-40B4-BE49-F238E27FC236}">
                      <a16:creationId xmlns:a16="http://schemas.microsoft.com/office/drawing/2014/main" id="{A76FD02D-4939-42B2-9015-E8447979C79B}"/>
                    </a:ext>
                  </a:extLst>
                </p14:cNvPr>
                <p14:cNvContentPartPr/>
                <p14:nvPr/>
              </p14:nvContentPartPr>
              <p14:xfrm>
                <a:off x="10437202" y="1178255"/>
                <a:ext cx="139680" cy="170640"/>
              </p14:xfrm>
            </p:contentPart>
          </mc:Choice>
          <mc:Fallback>
            <p:pic>
              <p:nvPicPr>
                <p:cNvPr id="55" name="Freihand 54">
                  <a:extLst>
                    <a:ext uri="{FF2B5EF4-FFF2-40B4-BE49-F238E27FC236}">
                      <a16:creationId xmlns:a16="http://schemas.microsoft.com/office/drawing/2014/main" id="{A76FD02D-4939-42B2-9015-E8447979C79B}"/>
                    </a:ext>
                  </a:extLst>
                </p:cNvPr>
                <p:cNvPicPr/>
                <p:nvPr/>
              </p:nvPicPr>
              <p:blipFill>
                <a:blip r:embed="rId117"/>
                <a:stretch>
                  <a:fillRect/>
                </a:stretch>
              </p:blipFill>
              <p:spPr>
                <a:xfrm>
                  <a:off x="10432882" y="1173935"/>
                  <a:ext cx="1483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6" name="Freihand 55">
                  <a:extLst>
                    <a:ext uri="{FF2B5EF4-FFF2-40B4-BE49-F238E27FC236}">
                      <a16:creationId xmlns:a16="http://schemas.microsoft.com/office/drawing/2014/main" id="{FB918135-512A-4C1D-B471-2A9887DF716F}"/>
                    </a:ext>
                  </a:extLst>
                </p14:cNvPr>
                <p14:cNvContentPartPr/>
                <p14:nvPr/>
              </p14:nvContentPartPr>
              <p14:xfrm>
                <a:off x="10604602" y="1164935"/>
                <a:ext cx="138240" cy="79560"/>
              </p14:xfrm>
            </p:contentPart>
          </mc:Choice>
          <mc:Fallback>
            <p:pic>
              <p:nvPicPr>
                <p:cNvPr id="56" name="Freihand 55">
                  <a:extLst>
                    <a:ext uri="{FF2B5EF4-FFF2-40B4-BE49-F238E27FC236}">
                      <a16:creationId xmlns:a16="http://schemas.microsoft.com/office/drawing/2014/main" id="{FB918135-512A-4C1D-B471-2A9887DF716F}"/>
                    </a:ext>
                  </a:extLst>
                </p:cNvPr>
                <p:cNvPicPr/>
                <p:nvPr/>
              </p:nvPicPr>
              <p:blipFill>
                <a:blip r:embed="rId119"/>
                <a:stretch>
                  <a:fillRect/>
                </a:stretch>
              </p:blipFill>
              <p:spPr>
                <a:xfrm>
                  <a:off x="10600282" y="1160615"/>
                  <a:ext cx="146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2" name="Freihand 61">
                  <a:extLst>
                    <a:ext uri="{FF2B5EF4-FFF2-40B4-BE49-F238E27FC236}">
                      <a16:creationId xmlns:a16="http://schemas.microsoft.com/office/drawing/2014/main" id="{0A62A827-B671-48D2-8F27-3B099190AC9C}"/>
                    </a:ext>
                  </a:extLst>
                </p14:cNvPr>
                <p14:cNvContentPartPr/>
                <p14:nvPr/>
              </p14:nvContentPartPr>
              <p14:xfrm>
                <a:off x="5897242" y="1321535"/>
                <a:ext cx="162720" cy="219960"/>
              </p14:xfrm>
            </p:contentPart>
          </mc:Choice>
          <mc:Fallback>
            <p:pic>
              <p:nvPicPr>
                <p:cNvPr id="62" name="Freihand 61">
                  <a:extLst>
                    <a:ext uri="{FF2B5EF4-FFF2-40B4-BE49-F238E27FC236}">
                      <a16:creationId xmlns:a16="http://schemas.microsoft.com/office/drawing/2014/main" id="{0A62A827-B671-48D2-8F27-3B099190AC9C}"/>
                    </a:ext>
                  </a:extLst>
                </p:cNvPr>
                <p:cNvPicPr/>
                <p:nvPr/>
              </p:nvPicPr>
              <p:blipFill>
                <a:blip r:embed="rId121"/>
                <a:stretch>
                  <a:fillRect/>
                </a:stretch>
              </p:blipFill>
              <p:spPr>
                <a:xfrm>
                  <a:off x="5892922" y="1317215"/>
                  <a:ext cx="171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3" name="Freihand 62">
                  <a:extLst>
                    <a:ext uri="{FF2B5EF4-FFF2-40B4-BE49-F238E27FC236}">
                      <a16:creationId xmlns:a16="http://schemas.microsoft.com/office/drawing/2014/main" id="{B3661ABC-1927-448D-AA60-19568FD7CA58}"/>
                    </a:ext>
                  </a:extLst>
                </p14:cNvPr>
                <p14:cNvContentPartPr/>
                <p14:nvPr/>
              </p14:nvContentPartPr>
              <p14:xfrm>
                <a:off x="6135562" y="1390655"/>
                <a:ext cx="96480" cy="100440"/>
              </p14:xfrm>
            </p:contentPart>
          </mc:Choice>
          <mc:Fallback>
            <p:pic>
              <p:nvPicPr>
                <p:cNvPr id="63" name="Freihand 62">
                  <a:extLst>
                    <a:ext uri="{FF2B5EF4-FFF2-40B4-BE49-F238E27FC236}">
                      <a16:creationId xmlns:a16="http://schemas.microsoft.com/office/drawing/2014/main" id="{B3661ABC-1927-448D-AA60-19568FD7CA58}"/>
                    </a:ext>
                  </a:extLst>
                </p:cNvPr>
                <p:cNvPicPr/>
                <p:nvPr/>
              </p:nvPicPr>
              <p:blipFill>
                <a:blip r:embed="rId123"/>
                <a:stretch>
                  <a:fillRect/>
                </a:stretch>
              </p:blipFill>
              <p:spPr>
                <a:xfrm>
                  <a:off x="6131242" y="1386335"/>
                  <a:ext cx="105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4" name="Freihand 63">
                  <a:extLst>
                    <a:ext uri="{FF2B5EF4-FFF2-40B4-BE49-F238E27FC236}">
                      <a16:creationId xmlns:a16="http://schemas.microsoft.com/office/drawing/2014/main" id="{AB4BA68E-F79B-4E2A-A38D-D4FC051CB917}"/>
                    </a:ext>
                  </a:extLst>
                </p14:cNvPr>
                <p14:cNvContentPartPr/>
                <p14:nvPr/>
              </p14:nvContentPartPr>
              <p14:xfrm>
                <a:off x="6248602" y="1284095"/>
                <a:ext cx="40680" cy="197640"/>
              </p14:xfrm>
            </p:contentPart>
          </mc:Choice>
          <mc:Fallback>
            <p:pic>
              <p:nvPicPr>
                <p:cNvPr id="64" name="Freihand 63">
                  <a:extLst>
                    <a:ext uri="{FF2B5EF4-FFF2-40B4-BE49-F238E27FC236}">
                      <a16:creationId xmlns:a16="http://schemas.microsoft.com/office/drawing/2014/main" id="{AB4BA68E-F79B-4E2A-A38D-D4FC051CB917}"/>
                    </a:ext>
                  </a:extLst>
                </p:cNvPr>
                <p:cNvPicPr/>
                <p:nvPr/>
              </p:nvPicPr>
              <p:blipFill>
                <a:blip r:embed="rId125"/>
                <a:stretch>
                  <a:fillRect/>
                </a:stretch>
              </p:blipFill>
              <p:spPr>
                <a:xfrm>
                  <a:off x="6244282" y="1279775"/>
                  <a:ext cx="49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5" name="Freihand 64">
                  <a:extLst>
                    <a:ext uri="{FF2B5EF4-FFF2-40B4-BE49-F238E27FC236}">
                      <a16:creationId xmlns:a16="http://schemas.microsoft.com/office/drawing/2014/main" id="{0F1FD56E-D670-462F-BD8E-CF992210AEEE}"/>
                    </a:ext>
                  </a:extLst>
                </p14:cNvPr>
                <p14:cNvContentPartPr/>
                <p14:nvPr/>
              </p14:nvContentPartPr>
              <p14:xfrm>
                <a:off x="6319162" y="1310375"/>
                <a:ext cx="91800" cy="151200"/>
              </p14:xfrm>
            </p:contentPart>
          </mc:Choice>
          <mc:Fallback>
            <p:pic>
              <p:nvPicPr>
                <p:cNvPr id="65" name="Freihand 64">
                  <a:extLst>
                    <a:ext uri="{FF2B5EF4-FFF2-40B4-BE49-F238E27FC236}">
                      <a16:creationId xmlns:a16="http://schemas.microsoft.com/office/drawing/2014/main" id="{0F1FD56E-D670-462F-BD8E-CF992210AEEE}"/>
                    </a:ext>
                  </a:extLst>
                </p:cNvPr>
                <p:cNvPicPr/>
                <p:nvPr/>
              </p:nvPicPr>
              <p:blipFill>
                <a:blip r:embed="rId127"/>
                <a:stretch>
                  <a:fillRect/>
                </a:stretch>
              </p:blipFill>
              <p:spPr>
                <a:xfrm>
                  <a:off x="6314842" y="1306055"/>
                  <a:ext cx="100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6" name="Freihand 65">
                  <a:extLst>
                    <a:ext uri="{FF2B5EF4-FFF2-40B4-BE49-F238E27FC236}">
                      <a16:creationId xmlns:a16="http://schemas.microsoft.com/office/drawing/2014/main" id="{5B523E85-A2EF-49F5-9F64-B23D8BD89550}"/>
                    </a:ext>
                  </a:extLst>
                </p14:cNvPr>
                <p14:cNvContentPartPr/>
                <p14:nvPr/>
              </p14:nvContentPartPr>
              <p14:xfrm>
                <a:off x="6441922" y="1388135"/>
                <a:ext cx="142920" cy="58320"/>
              </p14:xfrm>
            </p:contentPart>
          </mc:Choice>
          <mc:Fallback>
            <p:pic>
              <p:nvPicPr>
                <p:cNvPr id="66" name="Freihand 65">
                  <a:extLst>
                    <a:ext uri="{FF2B5EF4-FFF2-40B4-BE49-F238E27FC236}">
                      <a16:creationId xmlns:a16="http://schemas.microsoft.com/office/drawing/2014/main" id="{5B523E85-A2EF-49F5-9F64-B23D8BD89550}"/>
                    </a:ext>
                  </a:extLst>
                </p:cNvPr>
                <p:cNvPicPr/>
                <p:nvPr/>
              </p:nvPicPr>
              <p:blipFill>
                <a:blip r:embed="rId129"/>
                <a:stretch>
                  <a:fillRect/>
                </a:stretch>
              </p:blipFill>
              <p:spPr>
                <a:xfrm>
                  <a:off x="6437602" y="1383815"/>
                  <a:ext cx="151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7" name="Freihand 66">
                  <a:extLst>
                    <a:ext uri="{FF2B5EF4-FFF2-40B4-BE49-F238E27FC236}">
                      <a16:creationId xmlns:a16="http://schemas.microsoft.com/office/drawing/2014/main" id="{52B32AAE-69D8-4ECD-9DCF-38ABDF260C86}"/>
                    </a:ext>
                  </a:extLst>
                </p14:cNvPr>
                <p14:cNvContentPartPr/>
                <p14:nvPr/>
              </p14:nvContentPartPr>
              <p14:xfrm>
                <a:off x="6632362" y="1366895"/>
                <a:ext cx="138600" cy="48600"/>
              </p14:xfrm>
            </p:contentPart>
          </mc:Choice>
          <mc:Fallback>
            <p:pic>
              <p:nvPicPr>
                <p:cNvPr id="67" name="Freihand 66">
                  <a:extLst>
                    <a:ext uri="{FF2B5EF4-FFF2-40B4-BE49-F238E27FC236}">
                      <a16:creationId xmlns:a16="http://schemas.microsoft.com/office/drawing/2014/main" id="{52B32AAE-69D8-4ECD-9DCF-38ABDF260C86}"/>
                    </a:ext>
                  </a:extLst>
                </p:cNvPr>
                <p:cNvPicPr/>
                <p:nvPr/>
              </p:nvPicPr>
              <p:blipFill>
                <a:blip r:embed="rId131"/>
                <a:stretch>
                  <a:fillRect/>
                </a:stretch>
              </p:blipFill>
              <p:spPr>
                <a:xfrm>
                  <a:off x="6628042" y="1362575"/>
                  <a:ext cx="147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8" name="Freihand 67">
                  <a:extLst>
                    <a:ext uri="{FF2B5EF4-FFF2-40B4-BE49-F238E27FC236}">
                      <a16:creationId xmlns:a16="http://schemas.microsoft.com/office/drawing/2014/main" id="{5720C969-F696-4EA0-8AB9-76888A1C19E2}"/>
                    </a:ext>
                  </a:extLst>
                </p14:cNvPr>
                <p14:cNvContentPartPr/>
                <p14:nvPr/>
              </p14:nvContentPartPr>
              <p14:xfrm>
                <a:off x="6769162" y="1363655"/>
                <a:ext cx="184680" cy="157320"/>
              </p14:xfrm>
            </p:contentPart>
          </mc:Choice>
          <mc:Fallback>
            <p:pic>
              <p:nvPicPr>
                <p:cNvPr id="68" name="Freihand 67">
                  <a:extLst>
                    <a:ext uri="{FF2B5EF4-FFF2-40B4-BE49-F238E27FC236}">
                      <a16:creationId xmlns:a16="http://schemas.microsoft.com/office/drawing/2014/main" id="{5720C969-F696-4EA0-8AB9-76888A1C19E2}"/>
                    </a:ext>
                  </a:extLst>
                </p:cNvPr>
                <p:cNvPicPr/>
                <p:nvPr/>
              </p:nvPicPr>
              <p:blipFill>
                <a:blip r:embed="rId133"/>
                <a:stretch>
                  <a:fillRect/>
                </a:stretch>
              </p:blipFill>
              <p:spPr>
                <a:xfrm>
                  <a:off x="6764842" y="1359335"/>
                  <a:ext cx="1933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9" name="Freihand 68">
                  <a:extLst>
                    <a:ext uri="{FF2B5EF4-FFF2-40B4-BE49-F238E27FC236}">
                      <a16:creationId xmlns:a16="http://schemas.microsoft.com/office/drawing/2014/main" id="{BF701B6D-556D-4C2A-B1CD-6D992F340EB3}"/>
                    </a:ext>
                  </a:extLst>
                </p14:cNvPr>
                <p14:cNvContentPartPr/>
                <p14:nvPr/>
              </p14:nvContentPartPr>
              <p14:xfrm>
                <a:off x="6999562" y="1358615"/>
                <a:ext cx="229680" cy="69840"/>
              </p14:xfrm>
            </p:contentPart>
          </mc:Choice>
          <mc:Fallback>
            <p:pic>
              <p:nvPicPr>
                <p:cNvPr id="69" name="Freihand 68">
                  <a:extLst>
                    <a:ext uri="{FF2B5EF4-FFF2-40B4-BE49-F238E27FC236}">
                      <a16:creationId xmlns:a16="http://schemas.microsoft.com/office/drawing/2014/main" id="{BF701B6D-556D-4C2A-B1CD-6D992F340EB3}"/>
                    </a:ext>
                  </a:extLst>
                </p:cNvPr>
                <p:cNvPicPr/>
                <p:nvPr/>
              </p:nvPicPr>
              <p:blipFill>
                <a:blip r:embed="rId135"/>
                <a:stretch>
                  <a:fillRect/>
                </a:stretch>
              </p:blipFill>
              <p:spPr>
                <a:xfrm>
                  <a:off x="6995242" y="1354295"/>
                  <a:ext cx="238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0" name="Freihand 69">
                  <a:extLst>
                    <a:ext uri="{FF2B5EF4-FFF2-40B4-BE49-F238E27FC236}">
                      <a16:creationId xmlns:a16="http://schemas.microsoft.com/office/drawing/2014/main" id="{A3E6DC3A-B52B-4FA1-A2CD-9E5B90A7D41D}"/>
                    </a:ext>
                  </a:extLst>
                </p14:cNvPr>
                <p14:cNvContentPartPr/>
                <p14:nvPr/>
              </p14:nvContentPartPr>
              <p14:xfrm>
                <a:off x="7272802" y="1319375"/>
                <a:ext cx="78480" cy="100800"/>
              </p14:xfrm>
            </p:contentPart>
          </mc:Choice>
          <mc:Fallback>
            <p:pic>
              <p:nvPicPr>
                <p:cNvPr id="70" name="Freihand 69">
                  <a:extLst>
                    <a:ext uri="{FF2B5EF4-FFF2-40B4-BE49-F238E27FC236}">
                      <a16:creationId xmlns:a16="http://schemas.microsoft.com/office/drawing/2014/main" id="{A3E6DC3A-B52B-4FA1-A2CD-9E5B90A7D41D}"/>
                    </a:ext>
                  </a:extLst>
                </p:cNvPr>
                <p:cNvPicPr/>
                <p:nvPr/>
              </p:nvPicPr>
              <p:blipFill>
                <a:blip r:embed="rId137"/>
                <a:stretch>
                  <a:fillRect/>
                </a:stretch>
              </p:blipFill>
              <p:spPr>
                <a:xfrm>
                  <a:off x="7268482" y="1315055"/>
                  <a:ext cx="87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1" name="Freihand 70">
                  <a:extLst>
                    <a:ext uri="{FF2B5EF4-FFF2-40B4-BE49-F238E27FC236}">
                      <a16:creationId xmlns:a16="http://schemas.microsoft.com/office/drawing/2014/main" id="{BF557624-9E3F-4B0A-AE71-1602DF80620B}"/>
                    </a:ext>
                  </a:extLst>
                </p14:cNvPr>
                <p14:cNvContentPartPr/>
                <p14:nvPr/>
              </p14:nvContentPartPr>
              <p14:xfrm>
                <a:off x="7344802" y="1297775"/>
                <a:ext cx="118080" cy="126360"/>
              </p14:xfrm>
            </p:contentPart>
          </mc:Choice>
          <mc:Fallback>
            <p:pic>
              <p:nvPicPr>
                <p:cNvPr id="71" name="Freihand 70">
                  <a:extLst>
                    <a:ext uri="{FF2B5EF4-FFF2-40B4-BE49-F238E27FC236}">
                      <a16:creationId xmlns:a16="http://schemas.microsoft.com/office/drawing/2014/main" id="{BF557624-9E3F-4B0A-AE71-1602DF80620B}"/>
                    </a:ext>
                  </a:extLst>
                </p:cNvPr>
                <p:cNvPicPr/>
                <p:nvPr/>
              </p:nvPicPr>
              <p:blipFill>
                <a:blip r:embed="rId139"/>
                <a:stretch>
                  <a:fillRect/>
                </a:stretch>
              </p:blipFill>
              <p:spPr>
                <a:xfrm>
                  <a:off x="7340482" y="1293455"/>
                  <a:ext cx="126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3" name="Freihand 72">
                  <a:extLst>
                    <a:ext uri="{FF2B5EF4-FFF2-40B4-BE49-F238E27FC236}">
                      <a16:creationId xmlns:a16="http://schemas.microsoft.com/office/drawing/2014/main" id="{BE0FA497-21A4-49D5-97FC-3F1FF164C1DC}"/>
                    </a:ext>
                  </a:extLst>
                </p14:cNvPr>
                <p14:cNvContentPartPr/>
                <p14:nvPr/>
              </p14:nvContentPartPr>
              <p14:xfrm>
                <a:off x="7490962" y="1371575"/>
                <a:ext cx="5400" cy="45360"/>
              </p14:xfrm>
            </p:contentPart>
          </mc:Choice>
          <mc:Fallback>
            <p:pic>
              <p:nvPicPr>
                <p:cNvPr id="73" name="Freihand 72">
                  <a:extLst>
                    <a:ext uri="{FF2B5EF4-FFF2-40B4-BE49-F238E27FC236}">
                      <a16:creationId xmlns:a16="http://schemas.microsoft.com/office/drawing/2014/main" id="{BE0FA497-21A4-49D5-97FC-3F1FF164C1DC}"/>
                    </a:ext>
                  </a:extLst>
                </p:cNvPr>
                <p:cNvPicPr/>
                <p:nvPr/>
              </p:nvPicPr>
              <p:blipFill>
                <a:blip r:embed="rId141"/>
                <a:stretch>
                  <a:fillRect/>
                </a:stretch>
              </p:blipFill>
              <p:spPr>
                <a:xfrm>
                  <a:off x="7486642" y="1367255"/>
                  <a:ext cx="14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4" name="Freihand 73">
                  <a:extLst>
                    <a:ext uri="{FF2B5EF4-FFF2-40B4-BE49-F238E27FC236}">
                      <a16:creationId xmlns:a16="http://schemas.microsoft.com/office/drawing/2014/main" id="{759F2DA2-75F1-4863-BBD8-1B9EDD1EBE01}"/>
                    </a:ext>
                  </a:extLst>
                </p14:cNvPr>
                <p14:cNvContentPartPr/>
                <p14:nvPr/>
              </p14:nvContentPartPr>
              <p14:xfrm>
                <a:off x="7501402" y="1294895"/>
                <a:ext cx="9360" cy="4680"/>
              </p14:xfrm>
            </p:contentPart>
          </mc:Choice>
          <mc:Fallback>
            <p:pic>
              <p:nvPicPr>
                <p:cNvPr id="74" name="Freihand 73">
                  <a:extLst>
                    <a:ext uri="{FF2B5EF4-FFF2-40B4-BE49-F238E27FC236}">
                      <a16:creationId xmlns:a16="http://schemas.microsoft.com/office/drawing/2014/main" id="{759F2DA2-75F1-4863-BBD8-1B9EDD1EBE01}"/>
                    </a:ext>
                  </a:extLst>
                </p:cNvPr>
                <p:cNvPicPr/>
                <p:nvPr/>
              </p:nvPicPr>
              <p:blipFill>
                <a:blip r:embed="rId143"/>
                <a:stretch>
                  <a:fillRect/>
                </a:stretch>
              </p:blipFill>
              <p:spPr>
                <a:xfrm>
                  <a:off x="7497082" y="1290575"/>
                  <a:ext cx="18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6" name="Freihand 75">
                  <a:extLst>
                    <a:ext uri="{FF2B5EF4-FFF2-40B4-BE49-F238E27FC236}">
                      <a16:creationId xmlns:a16="http://schemas.microsoft.com/office/drawing/2014/main" id="{0B23E071-9C12-451C-8A70-5A5C05A13E29}"/>
                    </a:ext>
                  </a:extLst>
                </p14:cNvPr>
                <p14:cNvContentPartPr/>
                <p14:nvPr/>
              </p14:nvContentPartPr>
              <p14:xfrm>
                <a:off x="7516882" y="1335575"/>
                <a:ext cx="107280" cy="151560"/>
              </p14:xfrm>
            </p:contentPart>
          </mc:Choice>
          <mc:Fallback>
            <p:pic>
              <p:nvPicPr>
                <p:cNvPr id="76" name="Freihand 75">
                  <a:extLst>
                    <a:ext uri="{FF2B5EF4-FFF2-40B4-BE49-F238E27FC236}">
                      <a16:creationId xmlns:a16="http://schemas.microsoft.com/office/drawing/2014/main" id="{0B23E071-9C12-451C-8A70-5A5C05A13E29}"/>
                    </a:ext>
                  </a:extLst>
                </p:cNvPr>
                <p:cNvPicPr/>
                <p:nvPr/>
              </p:nvPicPr>
              <p:blipFill>
                <a:blip r:embed="rId145"/>
                <a:stretch>
                  <a:fillRect/>
                </a:stretch>
              </p:blipFill>
              <p:spPr>
                <a:xfrm>
                  <a:off x="7512562" y="1331255"/>
                  <a:ext cx="115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7" name="Freihand 76">
                  <a:extLst>
                    <a:ext uri="{FF2B5EF4-FFF2-40B4-BE49-F238E27FC236}">
                      <a16:creationId xmlns:a16="http://schemas.microsoft.com/office/drawing/2014/main" id="{1A45A360-CCE5-4EC1-9554-D19DCAF303F0}"/>
                    </a:ext>
                  </a:extLst>
                </p14:cNvPr>
                <p14:cNvContentPartPr/>
                <p14:nvPr/>
              </p14:nvContentPartPr>
              <p14:xfrm>
                <a:off x="7635682" y="1297775"/>
                <a:ext cx="89640" cy="105480"/>
              </p14:xfrm>
            </p:contentPart>
          </mc:Choice>
          <mc:Fallback>
            <p:pic>
              <p:nvPicPr>
                <p:cNvPr id="77" name="Freihand 76">
                  <a:extLst>
                    <a:ext uri="{FF2B5EF4-FFF2-40B4-BE49-F238E27FC236}">
                      <a16:creationId xmlns:a16="http://schemas.microsoft.com/office/drawing/2014/main" id="{1A45A360-CCE5-4EC1-9554-D19DCAF303F0}"/>
                    </a:ext>
                  </a:extLst>
                </p:cNvPr>
                <p:cNvPicPr/>
                <p:nvPr/>
              </p:nvPicPr>
              <p:blipFill>
                <a:blip r:embed="rId147"/>
                <a:stretch>
                  <a:fillRect/>
                </a:stretch>
              </p:blipFill>
              <p:spPr>
                <a:xfrm>
                  <a:off x="7631362" y="1293455"/>
                  <a:ext cx="98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8" name="Freihand 77">
                  <a:extLst>
                    <a:ext uri="{FF2B5EF4-FFF2-40B4-BE49-F238E27FC236}">
                      <a16:creationId xmlns:a16="http://schemas.microsoft.com/office/drawing/2014/main" id="{E3DD9FB6-6565-4C07-8E74-182A99EB5705}"/>
                    </a:ext>
                  </a:extLst>
                </p14:cNvPr>
                <p14:cNvContentPartPr/>
                <p14:nvPr/>
              </p14:nvContentPartPr>
              <p14:xfrm>
                <a:off x="7720282" y="1291295"/>
                <a:ext cx="2160" cy="15480"/>
              </p14:xfrm>
            </p:contentPart>
          </mc:Choice>
          <mc:Fallback>
            <p:pic>
              <p:nvPicPr>
                <p:cNvPr id="78" name="Freihand 77">
                  <a:extLst>
                    <a:ext uri="{FF2B5EF4-FFF2-40B4-BE49-F238E27FC236}">
                      <a16:creationId xmlns:a16="http://schemas.microsoft.com/office/drawing/2014/main" id="{E3DD9FB6-6565-4C07-8E74-182A99EB5705}"/>
                    </a:ext>
                  </a:extLst>
                </p:cNvPr>
                <p:cNvPicPr/>
                <p:nvPr/>
              </p:nvPicPr>
              <p:blipFill>
                <a:blip r:embed="rId149"/>
                <a:stretch>
                  <a:fillRect/>
                </a:stretch>
              </p:blipFill>
              <p:spPr>
                <a:xfrm>
                  <a:off x="7715962" y="1286975"/>
                  <a:ext cx="10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9" name="Freihand 78">
                  <a:extLst>
                    <a:ext uri="{FF2B5EF4-FFF2-40B4-BE49-F238E27FC236}">
                      <a16:creationId xmlns:a16="http://schemas.microsoft.com/office/drawing/2014/main" id="{33B0A244-276B-4C44-B4CC-38B058047158}"/>
                    </a:ext>
                  </a:extLst>
                </p14:cNvPr>
                <p14:cNvContentPartPr/>
                <p14:nvPr/>
              </p14:nvContentPartPr>
              <p14:xfrm>
                <a:off x="7726762" y="1276535"/>
                <a:ext cx="89280" cy="135000"/>
              </p14:xfrm>
            </p:contentPart>
          </mc:Choice>
          <mc:Fallback>
            <p:pic>
              <p:nvPicPr>
                <p:cNvPr id="79" name="Freihand 78">
                  <a:extLst>
                    <a:ext uri="{FF2B5EF4-FFF2-40B4-BE49-F238E27FC236}">
                      <a16:creationId xmlns:a16="http://schemas.microsoft.com/office/drawing/2014/main" id="{33B0A244-276B-4C44-B4CC-38B058047158}"/>
                    </a:ext>
                  </a:extLst>
                </p:cNvPr>
                <p:cNvPicPr/>
                <p:nvPr/>
              </p:nvPicPr>
              <p:blipFill>
                <a:blip r:embed="rId151"/>
                <a:stretch>
                  <a:fillRect/>
                </a:stretch>
              </p:blipFill>
              <p:spPr>
                <a:xfrm>
                  <a:off x="7722442" y="1272215"/>
                  <a:ext cx="97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0" name="Freihand 79">
                  <a:extLst>
                    <a:ext uri="{FF2B5EF4-FFF2-40B4-BE49-F238E27FC236}">
                      <a16:creationId xmlns:a16="http://schemas.microsoft.com/office/drawing/2014/main" id="{43F64A93-D17E-4BE8-AFC2-48D1B4FCE7D3}"/>
                    </a:ext>
                  </a:extLst>
                </p14:cNvPr>
                <p14:cNvContentPartPr/>
                <p14:nvPr/>
              </p14:nvContentPartPr>
              <p14:xfrm>
                <a:off x="7821442" y="1277255"/>
                <a:ext cx="313920" cy="122040"/>
              </p14:xfrm>
            </p:contentPart>
          </mc:Choice>
          <mc:Fallback>
            <p:pic>
              <p:nvPicPr>
                <p:cNvPr id="80" name="Freihand 79">
                  <a:extLst>
                    <a:ext uri="{FF2B5EF4-FFF2-40B4-BE49-F238E27FC236}">
                      <a16:creationId xmlns:a16="http://schemas.microsoft.com/office/drawing/2014/main" id="{43F64A93-D17E-4BE8-AFC2-48D1B4FCE7D3}"/>
                    </a:ext>
                  </a:extLst>
                </p:cNvPr>
                <p:cNvPicPr/>
                <p:nvPr/>
              </p:nvPicPr>
              <p:blipFill>
                <a:blip r:embed="rId153"/>
                <a:stretch>
                  <a:fillRect/>
                </a:stretch>
              </p:blipFill>
              <p:spPr>
                <a:xfrm>
                  <a:off x="7817122" y="1272935"/>
                  <a:ext cx="322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2" name="Freihand 81">
                  <a:extLst>
                    <a:ext uri="{FF2B5EF4-FFF2-40B4-BE49-F238E27FC236}">
                      <a16:creationId xmlns:a16="http://schemas.microsoft.com/office/drawing/2014/main" id="{2A2ECD85-8DD4-479E-A2EF-88DFEB3DE9F2}"/>
                    </a:ext>
                  </a:extLst>
                </p14:cNvPr>
                <p14:cNvContentPartPr/>
                <p14:nvPr/>
              </p14:nvContentPartPr>
              <p14:xfrm>
                <a:off x="6882562" y="1108415"/>
                <a:ext cx="1295280" cy="313920"/>
              </p14:xfrm>
            </p:contentPart>
          </mc:Choice>
          <mc:Fallback>
            <p:pic>
              <p:nvPicPr>
                <p:cNvPr id="82" name="Freihand 81">
                  <a:extLst>
                    <a:ext uri="{FF2B5EF4-FFF2-40B4-BE49-F238E27FC236}">
                      <a16:creationId xmlns:a16="http://schemas.microsoft.com/office/drawing/2014/main" id="{2A2ECD85-8DD4-479E-A2EF-88DFEB3DE9F2}"/>
                    </a:ext>
                  </a:extLst>
                </p:cNvPr>
                <p:cNvPicPr/>
                <p:nvPr/>
              </p:nvPicPr>
              <p:blipFill>
                <a:blip r:embed="rId155"/>
                <a:stretch>
                  <a:fillRect/>
                </a:stretch>
              </p:blipFill>
              <p:spPr>
                <a:xfrm>
                  <a:off x="6878242" y="1104095"/>
                  <a:ext cx="13039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4" name="Freihand 83">
                  <a:extLst>
                    <a:ext uri="{FF2B5EF4-FFF2-40B4-BE49-F238E27FC236}">
                      <a16:creationId xmlns:a16="http://schemas.microsoft.com/office/drawing/2014/main" id="{768AFAF9-9964-4F46-B862-416ADE56861A}"/>
                    </a:ext>
                  </a:extLst>
                </p14:cNvPr>
                <p14:cNvContentPartPr/>
                <p14:nvPr/>
              </p14:nvContentPartPr>
              <p14:xfrm>
                <a:off x="7125202" y="1507655"/>
                <a:ext cx="376200" cy="190440"/>
              </p14:xfrm>
            </p:contentPart>
          </mc:Choice>
          <mc:Fallback>
            <p:pic>
              <p:nvPicPr>
                <p:cNvPr id="84" name="Freihand 83">
                  <a:extLst>
                    <a:ext uri="{FF2B5EF4-FFF2-40B4-BE49-F238E27FC236}">
                      <a16:creationId xmlns:a16="http://schemas.microsoft.com/office/drawing/2014/main" id="{768AFAF9-9964-4F46-B862-416ADE56861A}"/>
                    </a:ext>
                  </a:extLst>
                </p:cNvPr>
                <p:cNvPicPr/>
                <p:nvPr/>
              </p:nvPicPr>
              <p:blipFill>
                <a:blip r:embed="rId157"/>
                <a:stretch>
                  <a:fillRect/>
                </a:stretch>
              </p:blipFill>
              <p:spPr>
                <a:xfrm>
                  <a:off x="7120882" y="1503335"/>
                  <a:ext cx="3848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5" name="Freihand 84">
                  <a:extLst>
                    <a:ext uri="{FF2B5EF4-FFF2-40B4-BE49-F238E27FC236}">
                      <a16:creationId xmlns:a16="http://schemas.microsoft.com/office/drawing/2014/main" id="{93241437-4ABC-47BF-AE81-7F1148B20B95}"/>
                    </a:ext>
                  </a:extLst>
                </p14:cNvPr>
                <p14:cNvContentPartPr/>
                <p14:nvPr/>
              </p14:nvContentPartPr>
              <p14:xfrm>
                <a:off x="7483762" y="1563455"/>
                <a:ext cx="115200" cy="179280"/>
              </p14:xfrm>
            </p:contentPart>
          </mc:Choice>
          <mc:Fallback>
            <p:pic>
              <p:nvPicPr>
                <p:cNvPr id="85" name="Freihand 84">
                  <a:extLst>
                    <a:ext uri="{FF2B5EF4-FFF2-40B4-BE49-F238E27FC236}">
                      <a16:creationId xmlns:a16="http://schemas.microsoft.com/office/drawing/2014/main" id="{93241437-4ABC-47BF-AE81-7F1148B20B95}"/>
                    </a:ext>
                  </a:extLst>
                </p:cNvPr>
                <p:cNvPicPr/>
                <p:nvPr/>
              </p:nvPicPr>
              <p:blipFill>
                <a:blip r:embed="rId159"/>
                <a:stretch>
                  <a:fillRect/>
                </a:stretch>
              </p:blipFill>
              <p:spPr>
                <a:xfrm>
                  <a:off x="7479442" y="1559135"/>
                  <a:ext cx="123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7" name="Freihand 86">
                  <a:extLst>
                    <a:ext uri="{FF2B5EF4-FFF2-40B4-BE49-F238E27FC236}">
                      <a16:creationId xmlns:a16="http://schemas.microsoft.com/office/drawing/2014/main" id="{61BA929C-28B3-4C19-861D-4F107BEF1283}"/>
                    </a:ext>
                  </a:extLst>
                </p14:cNvPr>
                <p14:cNvContentPartPr/>
                <p14:nvPr/>
              </p14:nvContentPartPr>
              <p14:xfrm>
                <a:off x="7858522" y="1431695"/>
                <a:ext cx="136440" cy="147240"/>
              </p14:xfrm>
            </p:contentPart>
          </mc:Choice>
          <mc:Fallback>
            <p:pic>
              <p:nvPicPr>
                <p:cNvPr id="87" name="Freihand 86">
                  <a:extLst>
                    <a:ext uri="{FF2B5EF4-FFF2-40B4-BE49-F238E27FC236}">
                      <a16:creationId xmlns:a16="http://schemas.microsoft.com/office/drawing/2014/main" id="{61BA929C-28B3-4C19-861D-4F107BEF1283}"/>
                    </a:ext>
                  </a:extLst>
                </p:cNvPr>
                <p:cNvPicPr/>
                <p:nvPr/>
              </p:nvPicPr>
              <p:blipFill>
                <a:blip r:embed="rId161"/>
                <a:stretch>
                  <a:fillRect/>
                </a:stretch>
              </p:blipFill>
              <p:spPr>
                <a:xfrm>
                  <a:off x="7854202" y="1427375"/>
                  <a:ext cx="145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8" name="Freihand 87">
                  <a:extLst>
                    <a:ext uri="{FF2B5EF4-FFF2-40B4-BE49-F238E27FC236}">
                      <a16:creationId xmlns:a16="http://schemas.microsoft.com/office/drawing/2014/main" id="{F9A375F0-3E48-4FA2-8ACB-EA9340A31001}"/>
                    </a:ext>
                  </a:extLst>
                </p14:cNvPr>
                <p14:cNvContentPartPr/>
                <p14:nvPr/>
              </p14:nvContentPartPr>
              <p14:xfrm>
                <a:off x="7808842" y="1530335"/>
                <a:ext cx="318240" cy="83160"/>
              </p14:xfrm>
            </p:contentPart>
          </mc:Choice>
          <mc:Fallback>
            <p:pic>
              <p:nvPicPr>
                <p:cNvPr id="88" name="Freihand 87">
                  <a:extLst>
                    <a:ext uri="{FF2B5EF4-FFF2-40B4-BE49-F238E27FC236}">
                      <a16:creationId xmlns:a16="http://schemas.microsoft.com/office/drawing/2014/main" id="{F9A375F0-3E48-4FA2-8ACB-EA9340A31001}"/>
                    </a:ext>
                  </a:extLst>
                </p:cNvPr>
                <p:cNvPicPr/>
                <p:nvPr/>
              </p:nvPicPr>
              <p:blipFill>
                <a:blip r:embed="rId163"/>
                <a:stretch>
                  <a:fillRect/>
                </a:stretch>
              </p:blipFill>
              <p:spPr>
                <a:xfrm>
                  <a:off x="7804522" y="1526015"/>
                  <a:ext cx="326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9" name="Freihand 88">
                  <a:extLst>
                    <a:ext uri="{FF2B5EF4-FFF2-40B4-BE49-F238E27FC236}">
                      <a16:creationId xmlns:a16="http://schemas.microsoft.com/office/drawing/2014/main" id="{5FEDD153-46A7-407B-80F0-C5FAF356A0D6}"/>
                    </a:ext>
                  </a:extLst>
                </p14:cNvPr>
                <p14:cNvContentPartPr/>
                <p14:nvPr/>
              </p14:nvContentPartPr>
              <p14:xfrm>
                <a:off x="7728922" y="1717535"/>
                <a:ext cx="14400" cy="96840"/>
              </p14:xfrm>
            </p:contentPart>
          </mc:Choice>
          <mc:Fallback>
            <p:pic>
              <p:nvPicPr>
                <p:cNvPr id="89" name="Freihand 88">
                  <a:extLst>
                    <a:ext uri="{FF2B5EF4-FFF2-40B4-BE49-F238E27FC236}">
                      <a16:creationId xmlns:a16="http://schemas.microsoft.com/office/drawing/2014/main" id="{5FEDD153-46A7-407B-80F0-C5FAF356A0D6}"/>
                    </a:ext>
                  </a:extLst>
                </p:cNvPr>
                <p:cNvPicPr/>
                <p:nvPr/>
              </p:nvPicPr>
              <p:blipFill>
                <a:blip r:embed="rId165"/>
                <a:stretch>
                  <a:fillRect/>
                </a:stretch>
              </p:blipFill>
              <p:spPr>
                <a:xfrm>
                  <a:off x="7724602" y="1713215"/>
                  <a:ext cx="23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0" name="Freihand 89">
                  <a:extLst>
                    <a:ext uri="{FF2B5EF4-FFF2-40B4-BE49-F238E27FC236}">
                      <a16:creationId xmlns:a16="http://schemas.microsoft.com/office/drawing/2014/main" id="{02C57605-5E8D-45EA-A6B9-D290764035B5}"/>
                    </a:ext>
                  </a:extLst>
                </p14:cNvPr>
                <p14:cNvContentPartPr/>
                <p14:nvPr/>
              </p14:nvContentPartPr>
              <p14:xfrm>
                <a:off x="7683202" y="1632935"/>
                <a:ext cx="198360" cy="159120"/>
              </p14:xfrm>
            </p:contentPart>
          </mc:Choice>
          <mc:Fallback>
            <p:pic>
              <p:nvPicPr>
                <p:cNvPr id="90" name="Freihand 89">
                  <a:extLst>
                    <a:ext uri="{FF2B5EF4-FFF2-40B4-BE49-F238E27FC236}">
                      <a16:creationId xmlns:a16="http://schemas.microsoft.com/office/drawing/2014/main" id="{02C57605-5E8D-45EA-A6B9-D290764035B5}"/>
                    </a:ext>
                  </a:extLst>
                </p:cNvPr>
                <p:cNvPicPr/>
                <p:nvPr/>
              </p:nvPicPr>
              <p:blipFill>
                <a:blip r:embed="rId167"/>
                <a:stretch>
                  <a:fillRect/>
                </a:stretch>
              </p:blipFill>
              <p:spPr>
                <a:xfrm>
                  <a:off x="7678882" y="1628615"/>
                  <a:ext cx="207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1" name="Freihand 90">
                  <a:extLst>
                    <a:ext uri="{FF2B5EF4-FFF2-40B4-BE49-F238E27FC236}">
                      <a16:creationId xmlns:a16="http://schemas.microsoft.com/office/drawing/2014/main" id="{DF7CD388-49DE-4359-AACF-EDD673B4B3EF}"/>
                    </a:ext>
                  </a:extLst>
                </p14:cNvPr>
                <p14:cNvContentPartPr/>
                <p14:nvPr/>
              </p14:nvContentPartPr>
              <p14:xfrm>
                <a:off x="7866442" y="1702415"/>
                <a:ext cx="98280" cy="75960"/>
              </p14:xfrm>
            </p:contentPart>
          </mc:Choice>
          <mc:Fallback>
            <p:pic>
              <p:nvPicPr>
                <p:cNvPr id="91" name="Freihand 90">
                  <a:extLst>
                    <a:ext uri="{FF2B5EF4-FFF2-40B4-BE49-F238E27FC236}">
                      <a16:creationId xmlns:a16="http://schemas.microsoft.com/office/drawing/2014/main" id="{DF7CD388-49DE-4359-AACF-EDD673B4B3EF}"/>
                    </a:ext>
                  </a:extLst>
                </p:cNvPr>
                <p:cNvPicPr/>
                <p:nvPr/>
              </p:nvPicPr>
              <p:blipFill>
                <a:blip r:embed="rId169"/>
                <a:stretch>
                  <a:fillRect/>
                </a:stretch>
              </p:blipFill>
              <p:spPr>
                <a:xfrm>
                  <a:off x="7862122" y="1698095"/>
                  <a:ext cx="106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2" name="Freihand 91">
                  <a:extLst>
                    <a:ext uri="{FF2B5EF4-FFF2-40B4-BE49-F238E27FC236}">
                      <a16:creationId xmlns:a16="http://schemas.microsoft.com/office/drawing/2014/main" id="{17354D9D-88A1-40E5-9E6F-C8C3EEE3D998}"/>
                    </a:ext>
                  </a:extLst>
                </p14:cNvPr>
                <p14:cNvContentPartPr/>
                <p14:nvPr/>
              </p14:nvContentPartPr>
              <p14:xfrm>
                <a:off x="7962202" y="1680095"/>
                <a:ext cx="106560" cy="96480"/>
              </p14:xfrm>
            </p:contentPart>
          </mc:Choice>
          <mc:Fallback>
            <p:pic>
              <p:nvPicPr>
                <p:cNvPr id="92" name="Freihand 91">
                  <a:extLst>
                    <a:ext uri="{FF2B5EF4-FFF2-40B4-BE49-F238E27FC236}">
                      <a16:creationId xmlns:a16="http://schemas.microsoft.com/office/drawing/2014/main" id="{17354D9D-88A1-40E5-9E6F-C8C3EEE3D998}"/>
                    </a:ext>
                  </a:extLst>
                </p:cNvPr>
                <p:cNvPicPr/>
                <p:nvPr/>
              </p:nvPicPr>
              <p:blipFill>
                <a:blip r:embed="rId171"/>
                <a:stretch>
                  <a:fillRect/>
                </a:stretch>
              </p:blipFill>
              <p:spPr>
                <a:xfrm>
                  <a:off x="7957882" y="1675775"/>
                  <a:ext cx="115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3" name="Freihand 92">
                  <a:extLst>
                    <a:ext uri="{FF2B5EF4-FFF2-40B4-BE49-F238E27FC236}">
                      <a16:creationId xmlns:a16="http://schemas.microsoft.com/office/drawing/2014/main" id="{15CFF54E-40DA-4120-8A15-4EE70EB159A8}"/>
                    </a:ext>
                  </a:extLst>
                </p14:cNvPr>
                <p14:cNvContentPartPr/>
                <p14:nvPr/>
              </p14:nvContentPartPr>
              <p14:xfrm>
                <a:off x="8065522" y="1610615"/>
                <a:ext cx="319680" cy="118440"/>
              </p14:xfrm>
            </p:contentPart>
          </mc:Choice>
          <mc:Fallback>
            <p:pic>
              <p:nvPicPr>
                <p:cNvPr id="93" name="Freihand 92">
                  <a:extLst>
                    <a:ext uri="{FF2B5EF4-FFF2-40B4-BE49-F238E27FC236}">
                      <a16:creationId xmlns:a16="http://schemas.microsoft.com/office/drawing/2014/main" id="{15CFF54E-40DA-4120-8A15-4EE70EB159A8}"/>
                    </a:ext>
                  </a:extLst>
                </p:cNvPr>
                <p:cNvPicPr/>
                <p:nvPr/>
              </p:nvPicPr>
              <p:blipFill>
                <a:blip r:embed="rId173"/>
                <a:stretch>
                  <a:fillRect/>
                </a:stretch>
              </p:blipFill>
              <p:spPr>
                <a:xfrm>
                  <a:off x="8061202" y="1606295"/>
                  <a:ext cx="328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4" name="Freihand 93">
                  <a:extLst>
                    <a:ext uri="{FF2B5EF4-FFF2-40B4-BE49-F238E27FC236}">
                      <a16:creationId xmlns:a16="http://schemas.microsoft.com/office/drawing/2014/main" id="{3D655426-5699-4C2A-9D59-1284CA5E0B25}"/>
                    </a:ext>
                  </a:extLst>
                </p14:cNvPr>
                <p14:cNvContentPartPr/>
                <p14:nvPr/>
              </p14:nvContentPartPr>
              <p14:xfrm>
                <a:off x="8380522" y="1621055"/>
                <a:ext cx="73080" cy="80640"/>
              </p14:xfrm>
            </p:contentPart>
          </mc:Choice>
          <mc:Fallback>
            <p:pic>
              <p:nvPicPr>
                <p:cNvPr id="94" name="Freihand 93">
                  <a:extLst>
                    <a:ext uri="{FF2B5EF4-FFF2-40B4-BE49-F238E27FC236}">
                      <a16:creationId xmlns:a16="http://schemas.microsoft.com/office/drawing/2014/main" id="{3D655426-5699-4C2A-9D59-1284CA5E0B25}"/>
                    </a:ext>
                  </a:extLst>
                </p:cNvPr>
                <p:cNvPicPr/>
                <p:nvPr/>
              </p:nvPicPr>
              <p:blipFill>
                <a:blip r:embed="rId175"/>
                <a:stretch>
                  <a:fillRect/>
                </a:stretch>
              </p:blipFill>
              <p:spPr>
                <a:xfrm>
                  <a:off x="8376202" y="1616735"/>
                  <a:ext cx="81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5" name="Freihand 94">
                  <a:extLst>
                    <a:ext uri="{FF2B5EF4-FFF2-40B4-BE49-F238E27FC236}">
                      <a16:creationId xmlns:a16="http://schemas.microsoft.com/office/drawing/2014/main" id="{635526A8-1DED-4CF1-B977-C7AE1F984347}"/>
                    </a:ext>
                  </a:extLst>
                </p14:cNvPr>
                <p14:cNvContentPartPr/>
                <p14:nvPr/>
              </p14:nvContentPartPr>
              <p14:xfrm>
                <a:off x="8470882" y="1563815"/>
                <a:ext cx="76320" cy="112320"/>
              </p14:xfrm>
            </p:contentPart>
          </mc:Choice>
          <mc:Fallback>
            <p:pic>
              <p:nvPicPr>
                <p:cNvPr id="95" name="Freihand 94">
                  <a:extLst>
                    <a:ext uri="{FF2B5EF4-FFF2-40B4-BE49-F238E27FC236}">
                      <a16:creationId xmlns:a16="http://schemas.microsoft.com/office/drawing/2014/main" id="{635526A8-1DED-4CF1-B977-C7AE1F984347}"/>
                    </a:ext>
                  </a:extLst>
                </p:cNvPr>
                <p:cNvPicPr/>
                <p:nvPr/>
              </p:nvPicPr>
              <p:blipFill>
                <a:blip r:embed="rId177"/>
                <a:stretch>
                  <a:fillRect/>
                </a:stretch>
              </p:blipFill>
              <p:spPr>
                <a:xfrm>
                  <a:off x="8466562" y="1559495"/>
                  <a:ext cx="84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6" name="Freihand 95">
                  <a:extLst>
                    <a:ext uri="{FF2B5EF4-FFF2-40B4-BE49-F238E27FC236}">
                      <a16:creationId xmlns:a16="http://schemas.microsoft.com/office/drawing/2014/main" id="{26632138-A923-48AA-9EE8-373415CFCC08}"/>
                    </a:ext>
                  </a:extLst>
                </p14:cNvPr>
                <p14:cNvContentPartPr/>
                <p14:nvPr/>
              </p14:nvContentPartPr>
              <p14:xfrm>
                <a:off x="8547202" y="1473455"/>
                <a:ext cx="136800" cy="193320"/>
              </p14:xfrm>
            </p:contentPart>
          </mc:Choice>
          <mc:Fallback>
            <p:pic>
              <p:nvPicPr>
                <p:cNvPr id="96" name="Freihand 95">
                  <a:extLst>
                    <a:ext uri="{FF2B5EF4-FFF2-40B4-BE49-F238E27FC236}">
                      <a16:creationId xmlns:a16="http://schemas.microsoft.com/office/drawing/2014/main" id="{26632138-A923-48AA-9EE8-373415CFCC08}"/>
                    </a:ext>
                  </a:extLst>
                </p:cNvPr>
                <p:cNvPicPr/>
                <p:nvPr/>
              </p:nvPicPr>
              <p:blipFill>
                <a:blip r:embed="rId179"/>
                <a:stretch>
                  <a:fillRect/>
                </a:stretch>
              </p:blipFill>
              <p:spPr>
                <a:xfrm>
                  <a:off x="8542882" y="1469135"/>
                  <a:ext cx="1454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8" name="Freihand 97">
                  <a:extLst>
                    <a:ext uri="{FF2B5EF4-FFF2-40B4-BE49-F238E27FC236}">
                      <a16:creationId xmlns:a16="http://schemas.microsoft.com/office/drawing/2014/main" id="{77F4C396-FFF6-4F4B-8B95-F8FDEF713175}"/>
                    </a:ext>
                  </a:extLst>
                </p14:cNvPr>
                <p14:cNvContentPartPr/>
                <p14:nvPr/>
              </p14:nvContentPartPr>
              <p14:xfrm>
                <a:off x="9405082" y="1440335"/>
                <a:ext cx="132120" cy="174240"/>
              </p14:xfrm>
            </p:contentPart>
          </mc:Choice>
          <mc:Fallback>
            <p:pic>
              <p:nvPicPr>
                <p:cNvPr id="98" name="Freihand 97">
                  <a:extLst>
                    <a:ext uri="{FF2B5EF4-FFF2-40B4-BE49-F238E27FC236}">
                      <a16:creationId xmlns:a16="http://schemas.microsoft.com/office/drawing/2014/main" id="{77F4C396-FFF6-4F4B-8B95-F8FDEF713175}"/>
                    </a:ext>
                  </a:extLst>
                </p:cNvPr>
                <p:cNvPicPr/>
                <p:nvPr/>
              </p:nvPicPr>
              <p:blipFill>
                <a:blip r:embed="rId181"/>
                <a:stretch>
                  <a:fillRect/>
                </a:stretch>
              </p:blipFill>
              <p:spPr>
                <a:xfrm>
                  <a:off x="9400762" y="1436015"/>
                  <a:ext cx="1407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9" name="Freihand 98">
                  <a:extLst>
                    <a:ext uri="{FF2B5EF4-FFF2-40B4-BE49-F238E27FC236}">
                      <a16:creationId xmlns:a16="http://schemas.microsoft.com/office/drawing/2014/main" id="{B1624CB6-B4FD-4A61-9A38-5CAA9C6EE437}"/>
                    </a:ext>
                  </a:extLst>
                </p14:cNvPr>
                <p14:cNvContentPartPr/>
                <p14:nvPr/>
              </p14:nvContentPartPr>
              <p14:xfrm>
                <a:off x="9336322" y="1565255"/>
                <a:ext cx="409320" cy="79560"/>
              </p14:xfrm>
            </p:contentPart>
          </mc:Choice>
          <mc:Fallback>
            <p:pic>
              <p:nvPicPr>
                <p:cNvPr id="99" name="Freihand 98">
                  <a:extLst>
                    <a:ext uri="{FF2B5EF4-FFF2-40B4-BE49-F238E27FC236}">
                      <a16:creationId xmlns:a16="http://schemas.microsoft.com/office/drawing/2014/main" id="{B1624CB6-B4FD-4A61-9A38-5CAA9C6EE437}"/>
                    </a:ext>
                  </a:extLst>
                </p:cNvPr>
                <p:cNvPicPr/>
                <p:nvPr/>
              </p:nvPicPr>
              <p:blipFill>
                <a:blip r:embed="rId183"/>
                <a:stretch>
                  <a:fillRect/>
                </a:stretch>
              </p:blipFill>
              <p:spPr>
                <a:xfrm>
                  <a:off x="9332002" y="1560935"/>
                  <a:ext cx="417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0" name="Freihand 99">
                  <a:extLst>
                    <a:ext uri="{FF2B5EF4-FFF2-40B4-BE49-F238E27FC236}">
                      <a16:creationId xmlns:a16="http://schemas.microsoft.com/office/drawing/2014/main" id="{20C5460E-ED04-458D-A1A2-11FDD942C9B8}"/>
                    </a:ext>
                  </a:extLst>
                </p14:cNvPr>
                <p14:cNvContentPartPr/>
                <p14:nvPr/>
              </p14:nvContentPartPr>
              <p14:xfrm>
                <a:off x="9388162" y="1677935"/>
                <a:ext cx="127800" cy="155160"/>
              </p14:xfrm>
            </p:contentPart>
          </mc:Choice>
          <mc:Fallback>
            <p:pic>
              <p:nvPicPr>
                <p:cNvPr id="100" name="Freihand 99">
                  <a:extLst>
                    <a:ext uri="{FF2B5EF4-FFF2-40B4-BE49-F238E27FC236}">
                      <a16:creationId xmlns:a16="http://schemas.microsoft.com/office/drawing/2014/main" id="{20C5460E-ED04-458D-A1A2-11FDD942C9B8}"/>
                    </a:ext>
                  </a:extLst>
                </p:cNvPr>
                <p:cNvPicPr/>
                <p:nvPr/>
              </p:nvPicPr>
              <p:blipFill>
                <a:blip r:embed="rId185"/>
                <a:stretch>
                  <a:fillRect/>
                </a:stretch>
              </p:blipFill>
              <p:spPr>
                <a:xfrm>
                  <a:off x="9383842" y="1673615"/>
                  <a:ext cx="136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1" name="Freihand 100">
                  <a:extLst>
                    <a:ext uri="{FF2B5EF4-FFF2-40B4-BE49-F238E27FC236}">
                      <a16:creationId xmlns:a16="http://schemas.microsoft.com/office/drawing/2014/main" id="{8350B184-7AA3-45ED-A1EE-25073135FD3F}"/>
                    </a:ext>
                  </a:extLst>
                </p14:cNvPr>
                <p14:cNvContentPartPr/>
                <p14:nvPr/>
              </p14:nvContentPartPr>
              <p14:xfrm>
                <a:off x="9556282" y="1677575"/>
                <a:ext cx="87840" cy="129240"/>
              </p14:xfrm>
            </p:contentPart>
          </mc:Choice>
          <mc:Fallback>
            <p:pic>
              <p:nvPicPr>
                <p:cNvPr id="101" name="Freihand 100">
                  <a:extLst>
                    <a:ext uri="{FF2B5EF4-FFF2-40B4-BE49-F238E27FC236}">
                      <a16:creationId xmlns:a16="http://schemas.microsoft.com/office/drawing/2014/main" id="{8350B184-7AA3-45ED-A1EE-25073135FD3F}"/>
                    </a:ext>
                  </a:extLst>
                </p:cNvPr>
                <p:cNvPicPr/>
                <p:nvPr/>
              </p:nvPicPr>
              <p:blipFill>
                <a:blip r:embed="rId187"/>
                <a:stretch>
                  <a:fillRect/>
                </a:stretch>
              </p:blipFill>
              <p:spPr>
                <a:xfrm>
                  <a:off x="9551962" y="1673255"/>
                  <a:ext cx="96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2" name="Freihand 101">
                  <a:extLst>
                    <a:ext uri="{FF2B5EF4-FFF2-40B4-BE49-F238E27FC236}">
                      <a16:creationId xmlns:a16="http://schemas.microsoft.com/office/drawing/2014/main" id="{A0A3BE3D-C21C-48C0-9238-CB79A8CCA5DA}"/>
                    </a:ext>
                  </a:extLst>
                </p14:cNvPr>
                <p14:cNvContentPartPr/>
                <p14:nvPr/>
              </p14:nvContentPartPr>
              <p14:xfrm>
                <a:off x="9533242" y="1647335"/>
                <a:ext cx="54000" cy="71280"/>
              </p14:xfrm>
            </p:contentPart>
          </mc:Choice>
          <mc:Fallback>
            <p:pic>
              <p:nvPicPr>
                <p:cNvPr id="102" name="Freihand 101">
                  <a:extLst>
                    <a:ext uri="{FF2B5EF4-FFF2-40B4-BE49-F238E27FC236}">
                      <a16:creationId xmlns:a16="http://schemas.microsoft.com/office/drawing/2014/main" id="{A0A3BE3D-C21C-48C0-9238-CB79A8CCA5DA}"/>
                    </a:ext>
                  </a:extLst>
                </p:cNvPr>
                <p:cNvPicPr/>
                <p:nvPr/>
              </p:nvPicPr>
              <p:blipFill>
                <a:blip r:embed="rId189"/>
                <a:stretch>
                  <a:fillRect/>
                </a:stretch>
              </p:blipFill>
              <p:spPr>
                <a:xfrm>
                  <a:off x="9528922" y="1643015"/>
                  <a:ext cx="62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3" name="Freihand 102">
                  <a:extLst>
                    <a:ext uri="{FF2B5EF4-FFF2-40B4-BE49-F238E27FC236}">
                      <a16:creationId xmlns:a16="http://schemas.microsoft.com/office/drawing/2014/main" id="{3F53FADB-5F7F-4EA7-B8E6-5DC457C053FF}"/>
                    </a:ext>
                  </a:extLst>
                </p14:cNvPr>
                <p14:cNvContentPartPr/>
                <p14:nvPr/>
              </p14:nvContentPartPr>
              <p14:xfrm>
                <a:off x="9632962" y="1554815"/>
                <a:ext cx="407520" cy="250920"/>
              </p14:xfrm>
            </p:contentPart>
          </mc:Choice>
          <mc:Fallback>
            <p:pic>
              <p:nvPicPr>
                <p:cNvPr id="103" name="Freihand 102">
                  <a:extLst>
                    <a:ext uri="{FF2B5EF4-FFF2-40B4-BE49-F238E27FC236}">
                      <a16:creationId xmlns:a16="http://schemas.microsoft.com/office/drawing/2014/main" id="{3F53FADB-5F7F-4EA7-B8E6-5DC457C053FF}"/>
                    </a:ext>
                  </a:extLst>
                </p:cNvPr>
                <p:cNvPicPr/>
                <p:nvPr/>
              </p:nvPicPr>
              <p:blipFill>
                <a:blip r:embed="rId191"/>
                <a:stretch>
                  <a:fillRect/>
                </a:stretch>
              </p:blipFill>
              <p:spPr>
                <a:xfrm>
                  <a:off x="9628642" y="1550495"/>
                  <a:ext cx="4161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4" name="Freihand 103">
                  <a:extLst>
                    <a:ext uri="{FF2B5EF4-FFF2-40B4-BE49-F238E27FC236}">
                      <a16:creationId xmlns:a16="http://schemas.microsoft.com/office/drawing/2014/main" id="{AE503A65-0954-49BF-B054-C1DF0C45A48B}"/>
                    </a:ext>
                  </a:extLst>
                </p14:cNvPr>
                <p14:cNvContentPartPr/>
                <p14:nvPr/>
              </p14:nvContentPartPr>
              <p14:xfrm>
                <a:off x="9887842" y="1601975"/>
                <a:ext cx="151920" cy="25200"/>
              </p14:xfrm>
            </p:contentPart>
          </mc:Choice>
          <mc:Fallback>
            <p:pic>
              <p:nvPicPr>
                <p:cNvPr id="104" name="Freihand 103">
                  <a:extLst>
                    <a:ext uri="{FF2B5EF4-FFF2-40B4-BE49-F238E27FC236}">
                      <a16:creationId xmlns:a16="http://schemas.microsoft.com/office/drawing/2014/main" id="{AE503A65-0954-49BF-B054-C1DF0C45A48B}"/>
                    </a:ext>
                  </a:extLst>
                </p:cNvPr>
                <p:cNvPicPr/>
                <p:nvPr/>
              </p:nvPicPr>
              <p:blipFill>
                <a:blip r:embed="rId193"/>
                <a:stretch>
                  <a:fillRect/>
                </a:stretch>
              </p:blipFill>
              <p:spPr>
                <a:xfrm>
                  <a:off x="9883522" y="1597655"/>
                  <a:ext cx="160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6" name="Freihand 105">
                  <a:extLst>
                    <a:ext uri="{FF2B5EF4-FFF2-40B4-BE49-F238E27FC236}">
                      <a16:creationId xmlns:a16="http://schemas.microsoft.com/office/drawing/2014/main" id="{452695C4-8E49-4815-9221-27104758D546}"/>
                    </a:ext>
                  </a:extLst>
                </p14:cNvPr>
                <p14:cNvContentPartPr/>
                <p14:nvPr/>
              </p14:nvContentPartPr>
              <p14:xfrm>
                <a:off x="9617122" y="1842455"/>
                <a:ext cx="126720" cy="178920"/>
              </p14:xfrm>
            </p:contentPart>
          </mc:Choice>
          <mc:Fallback>
            <p:pic>
              <p:nvPicPr>
                <p:cNvPr id="106" name="Freihand 105">
                  <a:extLst>
                    <a:ext uri="{FF2B5EF4-FFF2-40B4-BE49-F238E27FC236}">
                      <a16:creationId xmlns:a16="http://schemas.microsoft.com/office/drawing/2014/main" id="{452695C4-8E49-4815-9221-27104758D546}"/>
                    </a:ext>
                  </a:extLst>
                </p:cNvPr>
                <p:cNvPicPr/>
                <p:nvPr/>
              </p:nvPicPr>
              <p:blipFill>
                <a:blip r:embed="rId195"/>
                <a:stretch>
                  <a:fillRect/>
                </a:stretch>
              </p:blipFill>
              <p:spPr>
                <a:xfrm>
                  <a:off x="9612802" y="1838135"/>
                  <a:ext cx="135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7" name="Freihand 106">
                  <a:extLst>
                    <a:ext uri="{FF2B5EF4-FFF2-40B4-BE49-F238E27FC236}">
                      <a16:creationId xmlns:a16="http://schemas.microsoft.com/office/drawing/2014/main" id="{4297BC76-19BB-4E93-B793-7541D627A7B7}"/>
                    </a:ext>
                  </a:extLst>
                </p14:cNvPr>
                <p14:cNvContentPartPr/>
                <p14:nvPr/>
              </p14:nvContentPartPr>
              <p14:xfrm>
                <a:off x="9592282" y="1994015"/>
                <a:ext cx="274680" cy="91440"/>
              </p14:xfrm>
            </p:contentPart>
          </mc:Choice>
          <mc:Fallback>
            <p:pic>
              <p:nvPicPr>
                <p:cNvPr id="107" name="Freihand 106">
                  <a:extLst>
                    <a:ext uri="{FF2B5EF4-FFF2-40B4-BE49-F238E27FC236}">
                      <a16:creationId xmlns:a16="http://schemas.microsoft.com/office/drawing/2014/main" id="{4297BC76-19BB-4E93-B793-7541D627A7B7}"/>
                    </a:ext>
                  </a:extLst>
                </p:cNvPr>
                <p:cNvPicPr/>
                <p:nvPr/>
              </p:nvPicPr>
              <p:blipFill>
                <a:blip r:embed="rId197"/>
                <a:stretch>
                  <a:fillRect/>
                </a:stretch>
              </p:blipFill>
              <p:spPr>
                <a:xfrm>
                  <a:off x="9587962" y="1989695"/>
                  <a:ext cx="283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8" name="Freihand 107">
                  <a:extLst>
                    <a:ext uri="{FF2B5EF4-FFF2-40B4-BE49-F238E27FC236}">
                      <a16:creationId xmlns:a16="http://schemas.microsoft.com/office/drawing/2014/main" id="{9706812F-CB2F-40CD-8DFC-7FC1DAFCBFCD}"/>
                    </a:ext>
                  </a:extLst>
                </p14:cNvPr>
                <p14:cNvContentPartPr/>
                <p14:nvPr/>
              </p14:nvContentPartPr>
              <p14:xfrm>
                <a:off x="9602362" y="2065655"/>
                <a:ext cx="145080" cy="157680"/>
              </p14:xfrm>
            </p:contentPart>
          </mc:Choice>
          <mc:Fallback>
            <p:pic>
              <p:nvPicPr>
                <p:cNvPr id="108" name="Freihand 107">
                  <a:extLst>
                    <a:ext uri="{FF2B5EF4-FFF2-40B4-BE49-F238E27FC236}">
                      <a16:creationId xmlns:a16="http://schemas.microsoft.com/office/drawing/2014/main" id="{9706812F-CB2F-40CD-8DFC-7FC1DAFCBFCD}"/>
                    </a:ext>
                  </a:extLst>
                </p:cNvPr>
                <p:cNvPicPr/>
                <p:nvPr/>
              </p:nvPicPr>
              <p:blipFill>
                <a:blip r:embed="rId199"/>
                <a:stretch>
                  <a:fillRect/>
                </a:stretch>
              </p:blipFill>
              <p:spPr>
                <a:xfrm>
                  <a:off x="9598042" y="2061335"/>
                  <a:ext cx="153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9" name="Freihand 108">
                  <a:extLst>
                    <a:ext uri="{FF2B5EF4-FFF2-40B4-BE49-F238E27FC236}">
                      <a16:creationId xmlns:a16="http://schemas.microsoft.com/office/drawing/2014/main" id="{80BA61D9-B2DC-41DF-87BB-0AC9FFCB096C}"/>
                    </a:ext>
                  </a:extLst>
                </p14:cNvPr>
                <p14:cNvContentPartPr/>
                <p14:nvPr/>
              </p14:nvContentPartPr>
              <p14:xfrm>
                <a:off x="9815842" y="2049095"/>
                <a:ext cx="42840" cy="112320"/>
              </p14:xfrm>
            </p:contentPart>
          </mc:Choice>
          <mc:Fallback>
            <p:pic>
              <p:nvPicPr>
                <p:cNvPr id="109" name="Freihand 108">
                  <a:extLst>
                    <a:ext uri="{FF2B5EF4-FFF2-40B4-BE49-F238E27FC236}">
                      <a16:creationId xmlns:a16="http://schemas.microsoft.com/office/drawing/2014/main" id="{80BA61D9-B2DC-41DF-87BB-0AC9FFCB096C}"/>
                    </a:ext>
                  </a:extLst>
                </p:cNvPr>
                <p:cNvPicPr/>
                <p:nvPr/>
              </p:nvPicPr>
              <p:blipFill>
                <a:blip r:embed="rId201"/>
                <a:stretch>
                  <a:fillRect/>
                </a:stretch>
              </p:blipFill>
              <p:spPr>
                <a:xfrm>
                  <a:off x="9811522" y="2044775"/>
                  <a:ext cx="51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0" name="Freihand 109">
                  <a:extLst>
                    <a:ext uri="{FF2B5EF4-FFF2-40B4-BE49-F238E27FC236}">
                      <a16:creationId xmlns:a16="http://schemas.microsoft.com/office/drawing/2014/main" id="{086A8D75-38CC-4011-9C72-F36FCA8A33A9}"/>
                    </a:ext>
                  </a:extLst>
                </p14:cNvPr>
                <p14:cNvContentPartPr/>
                <p14:nvPr/>
              </p14:nvContentPartPr>
              <p14:xfrm>
                <a:off x="9768682" y="2021375"/>
                <a:ext cx="64080" cy="87480"/>
              </p14:xfrm>
            </p:contentPart>
          </mc:Choice>
          <mc:Fallback>
            <p:pic>
              <p:nvPicPr>
                <p:cNvPr id="110" name="Freihand 109">
                  <a:extLst>
                    <a:ext uri="{FF2B5EF4-FFF2-40B4-BE49-F238E27FC236}">
                      <a16:creationId xmlns:a16="http://schemas.microsoft.com/office/drawing/2014/main" id="{086A8D75-38CC-4011-9C72-F36FCA8A33A9}"/>
                    </a:ext>
                  </a:extLst>
                </p:cNvPr>
                <p:cNvPicPr/>
                <p:nvPr/>
              </p:nvPicPr>
              <p:blipFill>
                <a:blip r:embed="rId203"/>
                <a:stretch>
                  <a:fillRect/>
                </a:stretch>
              </p:blipFill>
              <p:spPr>
                <a:xfrm>
                  <a:off x="9764362" y="2017055"/>
                  <a:ext cx="72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1" name="Freihand 110">
                  <a:extLst>
                    <a:ext uri="{FF2B5EF4-FFF2-40B4-BE49-F238E27FC236}">
                      <a16:creationId xmlns:a16="http://schemas.microsoft.com/office/drawing/2014/main" id="{8D6194E5-DC21-4518-9F36-02FC3A840A45}"/>
                    </a:ext>
                  </a:extLst>
                </p14:cNvPr>
                <p14:cNvContentPartPr/>
                <p14:nvPr/>
              </p14:nvContentPartPr>
              <p14:xfrm>
                <a:off x="9874162" y="2058455"/>
                <a:ext cx="52920" cy="101880"/>
              </p14:xfrm>
            </p:contentPart>
          </mc:Choice>
          <mc:Fallback>
            <p:pic>
              <p:nvPicPr>
                <p:cNvPr id="111" name="Freihand 110">
                  <a:extLst>
                    <a:ext uri="{FF2B5EF4-FFF2-40B4-BE49-F238E27FC236}">
                      <a16:creationId xmlns:a16="http://schemas.microsoft.com/office/drawing/2014/main" id="{8D6194E5-DC21-4518-9F36-02FC3A840A45}"/>
                    </a:ext>
                  </a:extLst>
                </p:cNvPr>
                <p:cNvPicPr/>
                <p:nvPr/>
              </p:nvPicPr>
              <p:blipFill>
                <a:blip r:embed="rId205"/>
                <a:stretch>
                  <a:fillRect/>
                </a:stretch>
              </p:blipFill>
              <p:spPr>
                <a:xfrm>
                  <a:off x="9869842" y="2054135"/>
                  <a:ext cx="61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2" name="Freihand 111">
                  <a:extLst>
                    <a:ext uri="{FF2B5EF4-FFF2-40B4-BE49-F238E27FC236}">
                      <a16:creationId xmlns:a16="http://schemas.microsoft.com/office/drawing/2014/main" id="{028F4C0C-533A-4242-891C-97F5D891DB16}"/>
                    </a:ext>
                  </a:extLst>
                </p14:cNvPr>
                <p14:cNvContentPartPr/>
                <p14:nvPr/>
              </p14:nvContentPartPr>
              <p14:xfrm>
                <a:off x="9748162" y="2063135"/>
                <a:ext cx="37080" cy="194760"/>
              </p14:xfrm>
            </p:contentPart>
          </mc:Choice>
          <mc:Fallback>
            <p:pic>
              <p:nvPicPr>
                <p:cNvPr id="112" name="Freihand 111">
                  <a:extLst>
                    <a:ext uri="{FF2B5EF4-FFF2-40B4-BE49-F238E27FC236}">
                      <a16:creationId xmlns:a16="http://schemas.microsoft.com/office/drawing/2014/main" id="{028F4C0C-533A-4242-891C-97F5D891DB16}"/>
                    </a:ext>
                  </a:extLst>
                </p:cNvPr>
                <p:cNvPicPr/>
                <p:nvPr/>
              </p:nvPicPr>
              <p:blipFill>
                <a:blip r:embed="rId207"/>
                <a:stretch>
                  <a:fillRect/>
                </a:stretch>
              </p:blipFill>
              <p:spPr>
                <a:xfrm>
                  <a:off x="9743842" y="2058815"/>
                  <a:ext cx="457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4" name="Freihand 113">
                  <a:extLst>
                    <a:ext uri="{FF2B5EF4-FFF2-40B4-BE49-F238E27FC236}">
                      <a16:creationId xmlns:a16="http://schemas.microsoft.com/office/drawing/2014/main" id="{2176D867-4754-4990-B4E6-D2ED5CC6CF93}"/>
                    </a:ext>
                  </a:extLst>
                </p14:cNvPr>
                <p14:cNvContentPartPr/>
                <p14:nvPr/>
              </p14:nvContentPartPr>
              <p14:xfrm>
                <a:off x="10040122" y="1917335"/>
                <a:ext cx="172080" cy="46440"/>
              </p14:xfrm>
            </p:contentPart>
          </mc:Choice>
          <mc:Fallback>
            <p:pic>
              <p:nvPicPr>
                <p:cNvPr id="114" name="Freihand 113">
                  <a:extLst>
                    <a:ext uri="{FF2B5EF4-FFF2-40B4-BE49-F238E27FC236}">
                      <a16:creationId xmlns:a16="http://schemas.microsoft.com/office/drawing/2014/main" id="{2176D867-4754-4990-B4E6-D2ED5CC6CF93}"/>
                    </a:ext>
                  </a:extLst>
                </p:cNvPr>
                <p:cNvPicPr/>
                <p:nvPr/>
              </p:nvPicPr>
              <p:blipFill>
                <a:blip r:embed="rId209"/>
                <a:stretch>
                  <a:fillRect/>
                </a:stretch>
              </p:blipFill>
              <p:spPr>
                <a:xfrm>
                  <a:off x="10035802" y="1913015"/>
                  <a:ext cx="180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5" name="Freihand 114">
                  <a:extLst>
                    <a:ext uri="{FF2B5EF4-FFF2-40B4-BE49-F238E27FC236}">
                      <a16:creationId xmlns:a16="http://schemas.microsoft.com/office/drawing/2014/main" id="{F45054B0-FFD9-4106-A381-CAA0136BCABD}"/>
                    </a:ext>
                  </a:extLst>
                </p14:cNvPr>
                <p14:cNvContentPartPr/>
                <p14:nvPr/>
              </p14:nvContentPartPr>
              <p14:xfrm>
                <a:off x="10065682" y="1981775"/>
                <a:ext cx="139320" cy="56520"/>
              </p14:xfrm>
            </p:contentPart>
          </mc:Choice>
          <mc:Fallback>
            <p:pic>
              <p:nvPicPr>
                <p:cNvPr id="115" name="Freihand 114">
                  <a:extLst>
                    <a:ext uri="{FF2B5EF4-FFF2-40B4-BE49-F238E27FC236}">
                      <a16:creationId xmlns:a16="http://schemas.microsoft.com/office/drawing/2014/main" id="{F45054B0-FFD9-4106-A381-CAA0136BCABD}"/>
                    </a:ext>
                  </a:extLst>
                </p:cNvPr>
                <p:cNvPicPr/>
                <p:nvPr/>
              </p:nvPicPr>
              <p:blipFill>
                <a:blip r:embed="rId211"/>
                <a:stretch>
                  <a:fillRect/>
                </a:stretch>
              </p:blipFill>
              <p:spPr>
                <a:xfrm>
                  <a:off x="10061362" y="1977455"/>
                  <a:ext cx="147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9" name="Freihand 58">
                  <a:extLst>
                    <a:ext uri="{FF2B5EF4-FFF2-40B4-BE49-F238E27FC236}">
                      <a16:creationId xmlns:a16="http://schemas.microsoft.com/office/drawing/2014/main" id="{BEF4BAAA-D696-4B7F-A0C3-44B42FCC4605}"/>
                    </a:ext>
                  </a:extLst>
                </p14:cNvPr>
                <p14:cNvContentPartPr/>
                <p14:nvPr/>
              </p14:nvContentPartPr>
              <p14:xfrm>
                <a:off x="4707442" y="1354655"/>
                <a:ext cx="184320" cy="146520"/>
              </p14:xfrm>
            </p:contentPart>
          </mc:Choice>
          <mc:Fallback>
            <p:pic>
              <p:nvPicPr>
                <p:cNvPr id="59" name="Freihand 58">
                  <a:extLst>
                    <a:ext uri="{FF2B5EF4-FFF2-40B4-BE49-F238E27FC236}">
                      <a16:creationId xmlns:a16="http://schemas.microsoft.com/office/drawing/2014/main" id="{BEF4BAAA-D696-4B7F-A0C3-44B42FCC4605}"/>
                    </a:ext>
                  </a:extLst>
                </p:cNvPr>
                <p:cNvPicPr/>
                <p:nvPr/>
              </p:nvPicPr>
              <p:blipFill>
                <a:blip r:embed="rId213"/>
                <a:stretch>
                  <a:fillRect/>
                </a:stretch>
              </p:blipFill>
              <p:spPr>
                <a:xfrm>
                  <a:off x="4703122" y="1350335"/>
                  <a:ext cx="192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0" name="Freihand 59">
                  <a:extLst>
                    <a:ext uri="{FF2B5EF4-FFF2-40B4-BE49-F238E27FC236}">
                      <a16:creationId xmlns:a16="http://schemas.microsoft.com/office/drawing/2014/main" id="{0D4094D6-1EF1-4BC0-A9D4-C9AD63545306}"/>
                    </a:ext>
                  </a:extLst>
                </p14:cNvPr>
                <p14:cNvContentPartPr/>
                <p14:nvPr/>
              </p14:nvContentPartPr>
              <p14:xfrm>
                <a:off x="4840282" y="1404335"/>
                <a:ext cx="84600" cy="147600"/>
              </p14:xfrm>
            </p:contentPart>
          </mc:Choice>
          <mc:Fallback>
            <p:pic>
              <p:nvPicPr>
                <p:cNvPr id="60" name="Freihand 59">
                  <a:extLst>
                    <a:ext uri="{FF2B5EF4-FFF2-40B4-BE49-F238E27FC236}">
                      <a16:creationId xmlns:a16="http://schemas.microsoft.com/office/drawing/2014/main" id="{0D4094D6-1EF1-4BC0-A9D4-C9AD63545306}"/>
                    </a:ext>
                  </a:extLst>
                </p:cNvPr>
                <p:cNvPicPr/>
                <p:nvPr/>
              </p:nvPicPr>
              <p:blipFill>
                <a:blip r:embed="rId215"/>
                <a:stretch>
                  <a:fillRect/>
                </a:stretch>
              </p:blipFill>
              <p:spPr>
                <a:xfrm>
                  <a:off x="4835962" y="1400015"/>
                  <a:ext cx="93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7" name="Freihand 116">
                  <a:extLst>
                    <a:ext uri="{FF2B5EF4-FFF2-40B4-BE49-F238E27FC236}">
                      <a16:creationId xmlns:a16="http://schemas.microsoft.com/office/drawing/2014/main" id="{20446D9A-7405-4C14-970A-8379706DF112}"/>
                    </a:ext>
                  </a:extLst>
                </p14:cNvPr>
                <p14:cNvContentPartPr/>
                <p14:nvPr/>
              </p14:nvContentPartPr>
              <p14:xfrm>
                <a:off x="4992562" y="1411895"/>
                <a:ext cx="234360" cy="106560"/>
              </p14:xfrm>
            </p:contentPart>
          </mc:Choice>
          <mc:Fallback>
            <p:pic>
              <p:nvPicPr>
                <p:cNvPr id="117" name="Freihand 116">
                  <a:extLst>
                    <a:ext uri="{FF2B5EF4-FFF2-40B4-BE49-F238E27FC236}">
                      <a16:creationId xmlns:a16="http://schemas.microsoft.com/office/drawing/2014/main" id="{20446D9A-7405-4C14-970A-8379706DF112}"/>
                    </a:ext>
                  </a:extLst>
                </p:cNvPr>
                <p:cNvPicPr/>
                <p:nvPr/>
              </p:nvPicPr>
              <p:blipFill>
                <a:blip r:embed="rId217"/>
                <a:stretch>
                  <a:fillRect/>
                </a:stretch>
              </p:blipFill>
              <p:spPr>
                <a:xfrm>
                  <a:off x="4988242" y="1407575"/>
                  <a:ext cx="243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8" name="Freihand 117">
                  <a:extLst>
                    <a:ext uri="{FF2B5EF4-FFF2-40B4-BE49-F238E27FC236}">
                      <a16:creationId xmlns:a16="http://schemas.microsoft.com/office/drawing/2014/main" id="{4EA952AC-1F82-4DE5-A6D1-6B23CDA7A7E5}"/>
                    </a:ext>
                  </a:extLst>
                </p14:cNvPr>
                <p14:cNvContentPartPr/>
                <p14:nvPr/>
              </p14:nvContentPartPr>
              <p14:xfrm>
                <a:off x="5234482" y="1372295"/>
                <a:ext cx="101880" cy="114840"/>
              </p14:xfrm>
            </p:contentPart>
          </mc:Choice>
          <mc:Fallback>
            <p:pic>
              <p:nvPicPr>
                <p:cNvPr id="118" name="Freihand 117">
                  <a:extLst>
                    <a:ext uri="{FF2B5EF4-FFF2-40B4-BE49-F238E27FC236}">
                      <a16:creationId xmlns:a16="http://schemas.microsoft.com/office/drawing/2014/main" id="{4EA952AC-1F82-4DE5-A6D1-6B23CDA7A7E5}"/>
                    </a:ext>
                  </a:extLst>
                </p:cNvPr>
                <p:cNvPicPr/>
                <p:nvPr/>
              </p:nvPicPr>
              <p:blipFill>
                <a:blip r:embed="rId219"/>
                <a:stretch>
                  <a:fillRect/>
                </a:stretch>
              </p:blipFill>
              <p:spPr>
                <a:xfrm>
                  <a:off x="5230162" y="1367975"/>
                  <a:ext cx="110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9" name="Freihand 118">
                  <a:extLst>
                    <a:ext uri="{FF2B5EF4-FFF2-40B4-BE49-F238E27FC236}">
                      <a16:creationId xmlns:a16="http://schemas.microsoft.com/office/drawing/2014/main" id="{4676081B-033E-4EEA-AAFB-DF8FEC02F85E}"/>
                    </a:ext>
                  </a:extLst>
                </p14:cNvPr>
                <p14:cNvContentPartPr/>
                <p14:nvPr/>
              </p14:nvContentPartPr>
              <p14:xfrm>
                <a:off x="5324482" y="1406855"/>
                <a:ext cx="64800" cy="64800"/>
              </p14:xfrm>
            </p:contentPart>
          </mc:Choice>
          <mc:Fallback>
            <p:pic>
              <p:nvPicPr>
                <p:cNvPr id="119" name="Freihand 118">
                  <a:extLst>
                    <a:ext uri="{FF2B5EF4-FFF2-40B4-BE49-F238E27FC236}">
                      <a16:creationId xmlns:a16="http://schemas.microsoft.com/office/drawing/2014/main" id="{4676081B-033E-4EEA-AAFB-DF8FEC02F85E}"/>
                    </a:ext>
                  </a:extLst>
                </p:cNvPr>
                <p:cNvPicPr/>
                <p:nvPr/>
              </p:nvPicPr>
              <p:blipFill>
                <a:blip r:embed="rId221"/>
                <a:stretch>
                  <a:fillRect/>
                </a:stretch>
              </p:blipFill>
              <p:spPr>
                <a:xfrm>
                  <a:off x="5320162" y="1402535"/>
                  <a:ext cx="73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0" name="Freihand 119">
                  <a:extLst>
                    <a:ext uri="{FF2B5EF4-FFF2-40B4-BE49-F238E27FC236}">
                      <a16:creationId xmlns:a16="http://schemas.microsoft.com/office/drawing/2014/main" id="{C032C068-350B-4060-A7DE-5CF6FF25A76D}"/>
                    </a:ext>
                  </a:extLst>
                </p14:cNvPr>
                <p14:cNvContentPartPr/>
                <p14:nvPr/>
              </p14:nvContentPartPr>
              <p14:xfrm>
                <a:off x="5371282" y="1406855"/>
                <a:ext cx="76320" cy="119880"/>
              </p14:xfrm>
            </p:contentPart>
          </mc:Choice>
          <mc:Fallback>
            <p:pic>
              <p:nvPicPr>
                <p:cNvPr id="120" name="Freihand 119">
                  <a:extLst>
                    <a:ext uri="{FF2B5EF4-FFF2-40B4-BE49-F238E27FC236}">
                      <a16:creationId xmlns:a16="http://schemas.microsoft.com/office/drawing/2014/main" id="{C032C068-350B-4060-A7DE-5CF6FF25A76D}"/>
                    </a:ext>
                  </a:extLst>
                </p:cNvPr>
                <p:cNvPicPr/>
                <p:nvPr/>
              </p:nvPicPr>
              <p:blipFill>
                <a:blip r:embed="rId223"/>
                <a:stretch>
                  <a:fillRect/>
                </a:stretch>
              </p:blipFill>
              <p:spPr>
                <a:xfrm>
                  <a:off x="5366962" y="1402535"/>
                  <a:ext cx="849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1" name="Freihand 120">
                  <a:extLst>
                    <a:ext uri="{FF2B5EF4-FFF2-40B4-BE49-F238E27FC236}">
                      <a16:creationId xmlns:a16="http://schemas.microsoft.com/office/drawing/2014/main" id="{9354F39E-1426-48F1-AE35-4AFDE2CA9E29}"/>
                    </a:ext>
                  </a:extLst>
                </p14:cNvPr>
                <p14:cNvContentPartPr/>
                <p14:nvPr/>
              </p14:nvContentPartPr>
              <p14:xfrm>
                <a:off x="5445082" y="1398575"/>
                <a:ext cx="48600" cy="147960"/>
              </p14:xfrm>
            </p:contentPart>
          </mc:Choice>
          <mc:Fallback>
            <p:pic>
              <p:nvPicPr>
                <p:cNvPr id="121" name="Freihand 120">
                  <a:extLst>
                    <a:ext uri="{FF2B5EF4-FFF2-40B4-BE49-F238E27FC236}">
                      <a16:creationId xmlns:a16="http://schemas.microsoft.com/office/drawing/2014/main" id="{9354F39E-1426-48F1-AE35-4AFDE2CA9E29}"/>
                    </a:ext>
                  </a:extLst>
                </p:cNvPr>
                <p:cNvPicPr/>
                <p:nvPr/>
              </p:nvPicPr>
              <p:blipFill>
                <a:blip r:embed="rId225"/>
                <a:stretch>
                  <a:fillRect/>
                </a:stretch>
              </p:blipFill>
              <p:spPr>
                <a:xfrm>
                  <a:off x="5440762" y="1394255"/>
                  <a:ext cx="57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2" name="Freihand 121">
                  <a:extLst>
                    <a:ext uri="{FF2B5EF4-FFF2-40B4-BE49-F238E27FC236}">
                      <a16:creationId xmlns:a16="http://schemas.microsoft.com/office/drawing/2014/main" id="{A790EA1D-1057-4C0D-B4BB-38F32D91DAC3}"/>
                    </a:ext>
                  </a:extLst>
                </p14:cNvPr>
                <p14:cNvContentPartPr/>
                <p14:nvPr/>
              </p14:nvContentPartPr>
              <p14:xfrm>
                <a:off x="5543362" y="1321175"/>
                <a:ext cx="144360" cy="253440"/>
              </p14:xfrm>
            </p:contentPart>
          </mc:Choice>
          <mc:Fallback>
            <p:pic>
              <p:nvPicPr>
                <p:cNvPr id="122" name="Freihand 121">
                  <a:extLst>
                    <a:ext uri="{FF2B5EF4-FFF2-40B4-BE49-F238E27FC236}">
                      <a16:creationId xmlns:a16="http://schemas.microsoft.com/office/drawing/2014/main" id="{A790EA1D-1057-4C0D-B4BB-38F32D91DAC3}"/>
                    </a:ext>
                  </a:extLst>
                </p:cNvPr>
                <p:cNvPicPr/>
                <p:nvPr/>
              </p:nvPicPr>
              <p:blipFill>
                <a:blip r:embed="rId227"/>
                <a:stretch>
                  <a:fillRect/>
                </a:stretch>
              </p:blipFill>
              <p:spPr>
                <a:xfrm>
                  <a:off x="5539042" y="1316855"/>
                  <a:ext cx="1530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3" name="Freihand 122">
                  <a:extLst>
                    <a:ext uri="{FF2B5EF4-FFF2-40B4-BE49-F238E27FC236}">
                      <a16:creationId xmlns:a16="http://schemas.microsoft.com/office/drawing/2014/main" id="{91398300-0D67-42B1-9725-8F3B202B769F}"/>
                    </a:ext>
                  </a:extLst>
                </p14:cNvPr>
                <p14:cNvContentPartPr/>
                <p14:nvPr/>
              </p14:nvContentPartPr>
              <p14:xfrm>
                <a:off x="5712562" y="1330175"/>
                <a:ext cx="73800" cy="108000"/>
              </p14:xfrm>
            </p:contentPart>
          </mc:Choice>
          <mc:Fallback>
            <p:pic>
              <p:nvPicPr>
                <p:cNvPr id="123" name="Freihand 122">
                  <a:extLst>
                    <a:ext uri="{FF2B5EF4-FFF2-40B4-BE49-F238E27FC236}">
                      <a16:creationId xmlns:a16="http://schemas.microsoft.com/office/drawing/2014/main" id="{91398300-0D67-42B1-9725-8F3B202B769F}"/>
                    </a:ext>
                  </a:extLst>
                </p:cNvPr>
                <p:cNvPicPr/>
                <p:nvPr/>
              </p:nvPicPr>
              <p:blipFill>
                <a:blip r:embed="rId229"/>
                <a:stretch>
                  <a:fillRect/>
                </a:stretch>
              </p:blipFill>
              <p:spPr>
                <a:xfrm>
                  <a:off x="5708242" y="1325855"/>
                  <a:ext cx="82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4" name="Freihand 123">
                  <a:extLst>
                    <a:ext uri="{FF2B5EF4-FFF2-40B4-BE49-F238E27FC236}">
                      <a16:creationId xmlns:a16="http://schemas.microsoft.com/office/drawing/2014/main" id="{57968403-1C04-4E31-A764-BEE24214AA87}"/>
                    </a:ext>
                  </a:extLst>
                </p14:cNvPr>
                <p14:cNvContentPartPr/>
                <p14:nvPr/>
              </p14:nvContentPartPr>
              <p14:xfrm>
                <a:off x="5770882" y="1370495"/>
                <a:ext cx="29520" cy="50040"/>
              </p14:xfrm>
            </p:contentPart>
          </mc:Choice>
          <mc:Fallback>
            <p:pic>
              <p:nvPicPr>
                <p:cNvPr id="124" name="Freihand 123">
                  <a:extLst>
                    <a:ext uri="{FF2B5EF4-FFF2-40B4-BE49-F238E27FC236}">
                      <a16:creationId xmlns:a16="http://schemas.microsoft.com/office/drawing/2014/main" id="{57968403-1C04-4E31-A764-BEE24214AA87}"/>
                    </a:ext>
                  </a:extLst>
                </p:cNvPr>
                <p:cNvPicPr/>
                <p:nvPr/>
              </p:nvPicPr>
              <p:blipFill>
                <a:blip r:embed="rId231"/>
                <a:stretch>
                  <a:fillRect/>
                </a:stretch>
              </p:blipFill>
              <p:spPr>
                <a:xfrm>
                  <a:off x="5766562" y="1366175"/>
                  <a:ext cx="381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5" name="Freihand 124">
                  <a:extLst>
                    <a:ext uri="{FF2B5EF4-FFF2-40B4-BE49-F238E27FC236}">
                      <a16:creationId xmlns:a16="http://schemas.microsoft.com/office/drawing/2014/main" id="{BBF97F69-716A-49CE-A781-B91C1D9A8B41}"/>
                    </a:ext>
                  </a:extLst>
                </p14:cNvPr>
                <p14:cNvContentPartPr/>
                <p14:nvPr/>
              </p14:nvContentPartPr>
              <p14:xfrm>
                <a:off x="5798242" y="1370495"/>
                <a:ext cx="58680" cy="70920"/>
              </p14:xfrm>
            </p:contentPart>
          </mc:Choice>
          <mc:Fallback>
            <p:pic>
              <p:nvPicPr>
                <p:cNvPr id="125" name="Freihand 124">
                  <a:extLst>
                    <a:ext uri="{FF2B5EF4-FFF2-40B4-BE49-F238E27FC236}">
                      <a16:creationId xmlns:a16="http://schemas.microsoft.com/office/drawing/2014/main" id="{BBF97F69-716A-49CE-A781-B91C1D9A8B41}"/>
                    </a:ext>
                  </a:extLst>
                </p:cNvPr>
                <p:cNvPicPr/>
                <p:nvPr/>
              </p:nvPicPr>
              <p:blipFill>
                <a:blip r:embed="rId233"/>
                <a:stretch>
                  <a:fillRect/>
                </a:stretch>
              </p:blipFill>
              <p:spPr>
                <a:xfrm>
                  <a:off x="5793922" y="1366175"/>
                  <a:ext cx="67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6" name="Freihand 125">
                  <a:extLst>
                    <a:ext uri="{FF2B5EF4-FFF2-40B4-BE49-F238E27FC236}">
                      <a16:creationId xmlns:a16="http://schemas.microsoft.com/office/drawing/2014/main" id="{8CDCD2F3-0A8D-4C7F-BFF5-82A77EE7E64C}"/>
                    </a:ext>
                  </a:extLst>
                </p14:cNvPr>
                <p14:cNvContentPartPr/>
                <p14:nvPr/>
              </p14:nvContentPartPr>
              <p14:xfrm>
                <a:off x="4976722" y="1259615"/>
                <a:ext cx="167760" cy="307440"/>
              </p14:xfrm>
            </p:contentPart>
          </mc:Choice>
          <mc:Fallback>
            <p:pic>
              <p:nvPicPr>
                <p:cNvPr id="126" name="Freihand 125">
                  <a:extLst>
                    <a:ext uri="{FF2B5EF4-FFF2-40B4-BE49-F238E27FC236}">
                      <a16:creationId xmlns:a16="http://schemas.microsoft.com/office/drawing/2014/main" id="{8CDCD2F3-0A8D-4C7F-BFF5-82A77EE7E64C}"/>
                    </a:ext>
                  </a:extLst>
                </p:cNvPr>
                <p:cNvPicPr/>
                <p:nvPr/>
              </p:nvPicPr>
              <p:blipFill>
                <a:blip r:embed="rId235"/>
                <a:stretch>
                  <a:fillRect/>
                </a:stretch>
              </p:blipFill>
              <p:spPr>
                <a:xfrm>
                  <a:off x="4972402" y="1255295"/>
                  <a:ext cx="1764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8" name="Freihand 127">
                  <a:extLst>
                    <a:ext uri="{FF2B5EF4-FFF2-40B4-BE49-F238E27FC236}">
                      <a16:creationId xmlns:a16="http://schemas.microsoft.com/office/drawing/2014/main" id="{43B02D63-87E9-49AC-A5A3-1DFC760712FC}"/>
                    </a:ext>
                  </a:extLst>
                </p14:cNvPr>
                <p14:cNvContentPartPr/>
                <p14:nvPr/>
              </p14:nvContentPartPr>
              <p14:xfrm>
                <a:off x="3000682" y="1453655"/>
                <a:ext cx="1535040" cy="443160"/>
              </p14:xfrm>
            </p:contentPart>
          </mc:Choice>
          <mc:Fallback>
            <p:pic>
              <p:nvPicPr>
                <p:cNvPr id="128" name="Freihand 127">
                  <a:extLst>
                    <a:ext uri="{FF2B5EF4-FFF2-40B4-BE49-F238E27FC236}">
                      <a16:creationId xmlns:a16="http://schemas.microsoft.com/office/drawing/2014/main" id="{43B02D63-87E9-49AC-A5A3-1DFC760712FC}"/>
                    </a:ext>
                  </a:extLst>
                </p:cNvPr>
                <p:cNvPicPr/>
                <p:nvPr/>
              </p:nvPicPr>
              <p:blipFill>
                <a:blip r:embed="rId237"/>
                <a:stretch>
                  <a:fillRect/>
                </a:stretch>
              </p:blipFill>
              <p:spPr>
                <a:xfrm>
                  <a:off x="2996362" y="1449335"/>
                  <a:ext cx="154368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9" name="Freihand 128">
                  <a:extLst>
                    <a:ext uri="{FF2B5EF4-FFF2-40B4-BE49-F238E27FC236}">
                      <a16:creationId xmlns:a16="http://schemas.microsoft.com/office/drawing/2014/main" id="{87C990FF-586B-43D9-95D5-CE3382984345}"/>
                    </a:ext>
                  </a:extLst>
                </p14:cNvPr>
                <p14:cNvContentPartPr/>
                <p14:nvPr/>
              </p14:nvContentPartPr>
              <p14:xfrm>
                <a:off x="8064082" y="1092935"/>
                <a:ext cx="1121400" cy="457560"/>
              </p14:xfrm>
            </p:contentPart>
          </mc:Choice>
          <mc:Fallback>
            <p:pic>
              <p:nvPicPr>
                <p:cNvPr id="129" name="Freihand 128">
                  <a:extLst>
                    <a:ext uri="{FF2B5EF4-FFF2-40B4-BE49-F238E27FC236}">
                      <a16:creationId xmlns:a16="http://schemas.microsoft.com/office/drawing/2014/main" id="{87C990FF-586B-43D9-95D5-CE3382984345}"/>
                    </a:ext>
                  </a:extLst>
                </p:cNvPr>
                <p:cNvPicPr/>
                <p:nvPr/>
              </p:nvPicPr>
              <p:blipFill>
                <a:blip r:embed="rId239"/>
                <a:stretch>
                  <a:fillRect/>
                </a:stretch>
              </p:blipFill>
              <p:spPr>
                <a:xfrm>
                  <a:off x="8059762" y="1088615"/>
                  <a:ext cx="113004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2" name="Freihand 141">
                  <a:extLst>
                    <a:ext uri="{FF2B5EF4-FFF2-40B4-BE49-F238E27FC236}">
                      <a16:creationId xmlns:a16="http://schemas.microsoft.com/office/drawing/2014/main" id="{1DE4CAE6-8E97-4710-A056-C7AC0AB0CCC1}"/>
                    </a:ext>
                  </a:extLst>
                </p14:cNvPr>
                <p14:cNvContentPartPr/>
                <p14:nvPr/>
              </p14:nvContentPartPr>
              <p14:xfrm>
                <a:off x="4159522" y="4117295"/>
                <a:ext cx="75600" cy="130680"/>
              </p14:xfrm>
            </p:contentPart>
          </mc:Choice>
          <mc:Fallback>
            <p:pic>
              <p:nvPicPr>
                <p:cNvPr id="142" name="Freihand 141">
                  <a:extLst>
                    <a:ext uri="{FF2B5EF4-FFF2-40B4-BE49-F238E27FC236}">
                      <a16:creationId xmlns:a16="http://schemas.microsoft.com/office/drawing/2014/main" id="{1DE4CAE6-8E97-4710-A056-C7AC0AB0CCC1}"/>
                    </a:ext>
                  </a:extLst>
                </p:cNvPr>
                <p:cNvPicPr/>
                <p:nvPr/>
              </p:nvPicPr>
              <p:blipFill>
                <a:blip r:embed="rId241"/>
                <a:stretch>
                  <a:fillRect/>
                </a:stretch>
              </p:blipFill>
              <p:spPr>
                <a:xfrm>
                  <a:off x="4155202" y="4112975"/>
                  <a:ext cx="84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3" name="Freihand 142">
                  <a:extLst>
                    <a:ext uri="{FF2B5EF4-FFF2-40B4-BE49-F238E27FC236}">
                      <a16:creationId xmlns:a16="http://schemas.microsoft.com/office/drawing/2014/main" id="{D79819A5-57DD-4C44-B01F-698747351623}"/>
                    </a:ext>
                  </a:extLst>
                </p14:cNvPr>
                <p14:cNvContentPartPr/>
                <p14:nvPr/>
              </p14:nvContentPartPr>
              <p14:xfrm>
                <a:off x="4270402" y="4155815"/>
                <a:ext cx="80640" cy="74520"/>
              </p14:xfrm>
            </p:contentPart>
          </mc:Choice>
          <mc:Fallback>
            <p:pic>
              <p:nvPicPr>
                <p:cNvPr id="143" name="Freihand 142">
                  <a:extLst>
                    <a:ext uri="{FF2B5EF4-FFF2-40B4-BE49-F238E27FC236}">
                      <a16:creationId xmlns:a16="http://schemas.microsoft.com/office/drawing/2014/main" id="{D79819A5-57DD-4C44-B01F-698747351623}"/>
                    </a:ext>
                  </a:extLst>
                </p:cNvPr>
                <p:cNvPicPr/>
                <p:nvPr/>
              </p:nvPicPr>
              <p:blipFill>
                <a:blip r:embed="rId243"/>
                <a:stretch>
                  <a:fillRect/>
                </a:stretch>
              </p:blipFill>
              <p:spPr>
                <a:xfrm>
                  <a:off x="4266082" y="4151495"/>
                  <a:ext cx="89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4" name="Freihand 143">
                  <a:extLst>
                    <a:ext uri="{FF2B5EF4-FFF2-40B4-BE49-F238E27FC236}">
                      <a16:creationId xmlns:a16="http://schemas.microsoft.com/office/drawing/2014/main" id="{2E204372-80C7-44AB-825D-BE7D4DF98F41}"/>
                    </a:ext>
                  </a:extLst>
                </p14:cNvPr>
                <p14:cNvContentPartPr/>
                <p14:nvPr/>
              </p14:nvContentPartPr>
              <p14:xfrm>
                <a:off x="4415482" y="4144655"/>
                <a:ext cx="59400" cy="78120"/>
              </p14:xfrm>
            </p:contentPart>
          </mc:Choice>
          <mc:Fallback>
            <p:pic>
              <p:nvPicPr>
                <p:cNvPr id="144" name="Freihand 143">
                  <a:extLst>
                    <a:ext uri="{FF2B5EF4-FFF2-40B4-BE49-F238E27FC236}">
                      <a16:creationId xmlns:a16="http://schemas.microsoft.com/office/drawing/2014/main" id="{2E204372-80C7-44AB-825D-BE7D4DF98F41}"/>
                    </a:ext>
                  </a:extLst>
                </p:cNvPr>
                <p:cNvPicPr/>
                <p:nvPr/>
              </p:nvPicPr>
              <p:blipFill>
                <a:blip r:embed="rId245"/>
                <a:stretch>
                  <a:fillRect/>
                </a:stretch>
              </p:blipFill>
              <p:spPr>
                <a:xfrm>
                  <a:off x="4411162" y="4140335"/>
                  <a:ext cx="68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5" name="Freihand 144">
                  <a:extLst>
                    <a:ext uri="{FF2B5EF4-FFF2-40B4-BE49-F238E27FC236}">
                      <a16:creationId xmlns:a16="http://schemas.microsoft.com/office/drawing/2014/main" id="{91A0AFD3-A8B2-44F9-BBB2-26D5AB774230}"/>
                    </a:ext>
                  </a:extLst>
                </p14:cNvPr>
                <p14:cNvContentPartPr/>
                <p14:nvPr/>
              </p14:nvContentPartPr>
              <p14:xfrm>
                <a:off x="4495042" y="4131695"/>
                <a:ext cx="13320" cy="5040"/>
              </p14:xfrm>
            </p:contentPart>
          </mc:Choice>
          <mc:Fallback>
            <p:pic>
              <p:nvPicPr>
                <p:cNvPr id="145" name="Freihand 144">
                  <a:extLst>
                    <a:ext uri="{FF2B5EF4-FFF2-40B4-BE49-F238E27FC236}">
                      <a16:creationId xmlns:a16="http://schemas.microsoft.com/office/drawing/2014/main" id="{91A0AFD3-A8B2-44F9-BBB2-26D5AB774230}"/>
                    </a:ext>
                  </a:extLst>
                </p:cNvPr>
                <p:cNvPicPr/>
                <p:nvPr/>
              </p:nvPicPr>
              <p:blipFill>
                <a:blip r:embed="rId247"/>
                <a:stretch>
                  <a:fillRect/>
                </a:stretch>
              </p:blipFill>
              <p:spPr>
                <a:xfrm>
                  <a:off x="4490722" y="4127375"/>
                  <a:ext cx="21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6" name="Freihand 145">
                  <a:extLst>
                    <a:ext uri="{FF2B5EF4-FFF2-40B4-BE49-F238E27FC236}">
                      <a16:creationId xmlns:a16="http://schemas.microsoft.com/office/drawing/2014/main" id="{44C5EFC0-7D68-4439-BD03-6D656FFDFCC5}"/>
                    </a:ext>
                  </a:extLst>
                </p14:cNvPr>
                <p14:cNvContentPartPr/>
                <p14:nvPr/>
              </p14:nvContentPartPr>
              <p14:xfrm>
                <a:off x="4491802" y="4127015"/>
                <a:ext cx="51840" cy="116640"/>
              </p14:xfrm>
            </p:contentPart>
          </mc:Choice>
          <mc:Fallback>
            <p:pic>
              <p:nvPicPr>
                <p:cNvPr id="146" name="Freihand 145">
                  <a:extLst>
                    <a:ext uri="{FF2B5EF4-FFF2-40B4-BE49-F238E27FC236}">
                      <a16:creationId xmlns:a16="http://schemas.microsoft.com/office/drawing/2014/main" id="{44C5EFC0-7D68-4439-BD03-6D656FFDFCC5}"/>
                    </a:ext>
                  </a:extLst>
                </p:cNvPr>
                <p:cNvPicPr/>
                <p:nvPr/>
              </p:nvPicPr>
              <p:blipFill>
                <a:blip r:embed="rId249"/>
                <a:stretch>
                  <a:fillRect/>
                </a:stretch>
              </p:blipFill>
              <p:spPr>
                <a:xfrm>
                  <a:off x="4487482" y="4122695"/>
                  <a:ext cx="60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7" name="Freihand 146">
                  <a:extLst>
                    <a:ext uri="{FF2B5EF4-FFF2-40B4-BE49-F238E27FC236}">
                      <a16:creationId xmlns:a16="http://schemas.microsoft.com/office/drawing/2014/main" id="{A41E57CB-EB5D-46D6-B188-3F0700795338}"/>
                    </a:ext>
                  </a:extLst>
                </p14:cNvPr>
                <p14:cNvContentPartPr/>
                <p14:nvPr/>
              </p14:nvContentPartPr>
              <p14:xfrm>
                <a:off x="4020922" y="4241855"/>
                <a:ext cx="707760" cy="56520"/>
              </p14:xfrm>
            </p:contentPart>
          </mc:Choice>
          <mc:Fallback>
            <p:pic>
              <p:nvPicPr>
                <p:cNvPr id="147" name="Freihand 146">
                  <a:extLst>
                    <a:ext uri="{FF2B5EF4-FFF2-40B4-BE49-F238E27FC236}">
                      <a16:creationId xmlns:a16="http://schemas.microsoft.com/office/drawing/2014/main" id="{A41E57CB-EB5D-46D6-B188-3F0700795338}"/>
                    </a:ext>
                  </a:extLst>
                </p:cNvPr>
                <p:cNvPicPr/>
                <p:nvPr/>
              </p:nvPicPr>
              <p:blipFill>
                <a:blip r:embed="rId251"/>
                <a:stretch>
                  <a:fillRect/>
                </a:stretch>
              </p:blipFill>
              <p:spPr>
                <a:xfrm>
                  <a:off x="4016602" y="4237535"/>
                  <a:ext cx="716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0" name="Freihand 149">
                  <a:extLst>
                    <a:ext uri="{FF2B5EF4-FFF2-40B4-BE49-F238E27FC236}">
                      <a16:creationId xmlns:a16="http://schemas.microsoft.com/office/drawing/2014/main" id="{D6633270-40A0-452F-807C-E7E4BF2A2A5D}"/>
                    </a:ext>
                  </a:extLst>
                </p14:cNvPr>
                <p14:cNvContentPartPr/>
                <p14:nvPr/>
              </p14:nvContentPartPr>
              <p14:xfrm>
                <a:off x="5233762" y="4676015"/>
                <a:ext cx="253800" cy="97560"/>
              </p14:xfrm>
            </p:contentPart>
          </mc:Choice>
          <mc:Fallback>
            <p:pic>
              <p:nvPicPr>
                <p:cNvPr id="150" name="Freihand 149">
                  <a:extLst>
                    <a:ext uri="{FF2B5EF4-FFF2-40B4-BE49-F238E27FC236}">
                      <a16:creationId xmlns:a16="http://schemas.microsoft.com/office/drawing/2014/main" id="{D6633270-40A0-452F-807C-E7E4BF2A2A5D}"/>
                    </a:ext>
                  </a:extLst>
                </p:cNvPr>
                <p:cNvPicPr/>
                <p:nvPr/>
              </p:nvPicPr>
              <p:blipFill>
                <a:blip r:embed="rId253"/>
                <a:stretch>
                  <a:fillRect/>
                </a:stretch>
              </p:blipFill>
              <p:spPr>
                <a:xfrm>
                  <a:off x="5229442" y="4671695"/>
                  <a:ext cx="262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1" name="Freihand 150">
                  <a:extLst>
                    <a:ext uri="{FF2B5EF4-FFF2-40B4-BE49-F238E27FC236}">
                      <a16:creationId xmlns:a16="http://schemas.microsoft.com/office/drawing/2014/main" id="{02070E6C-0D42-4E49-A172-B3FD055F03C0}"/>
                    </a:ext>
                  </a:extLst>
                </p14:cNvPr>
                <p14:cNvContentPartPr/>
                <p14:nvPr/>
              </p14:nvContentPartPr>
              <p14:xfrm>
                <a:off x="5462002" y="4578095"/>
                <a:ext cx="2880" cy="18720"/>
              </p14:xfrm>
            </p:contentPart>
          </mc:Choice>
          <mc:Fallback>
            <p:pic>
              <p:nvPicPr>
                <p:cNvPr id="151" name="Freihand 150">
                  <a:extLst>
                    <a:ext uri="{FF2B5EF4-FFF2-40B4-BE49-F238E27FC236}">
                      <a16:creationId xmlns:a16="http://schemas.microsoft.com/office/drawing/2014/main" id="{02070E6C-0D42-4E49-A172-B3FD055F03C0}"/>
                    </a:ext>
                  </a:extLst>
                </p:cNvPr>
                <p:cNvPicPr/>
                <p:nvPr/>
              </p:nvPicPr>
              <p:blipFill>
                <a:blip r:embed="rId255"/>
                <a:stretch>
                  <a:fillRect/>
                </a:stretch>
              </p:blipFill>
              <p:spPr>
                <a:xfrm>
                  <a:off x="5457682" y="4573775"/>
                  <a:ext cx="11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2" name="Freihand 151">
                  <a:extLst>
                    <a:ext uri="{FF2B5EF4-FFF2-40B4-BE49-F238E27FC236}">
                      <a16:creationId xmlns:a16="http://schemas.microsoft.com/office/drawing/2014/main" id="{FC986E64-0C59-492A-8023-431FC69058F8}"/>
                    </a:ext>
                  </a:extLst>
                </p14:cNvPr>
                <p14:cNvContentPartPr/>
                <p14:nvPr/>
              </p14:nvContentPartPr>
              <p14:xfrm>
                <a:off x="5634802" y="4630655"/>
                <a:ext cx="356400" cy="121320"/>
              </p14:xfrm>
            </p:contentPart>
          </mc:Choice>
          <mc:Fallback>
            <p:pic>
              <p:nvPicPr>
                <p:cNvPr id="152" name="Freihand 151">
                  <a:extLst>
                    <a:ext uri="{FF2B5EF4-FFF2-40B4-BE49-F238E27FC236}">
                      <a16:creationId xmlns:a16="http://schemas.microsoft.com/office/drawing/2014/main" id="{FC986E64-0C59-492A-8023-431FC69058F8}"/>
                    </a:ext>
                  </a:extLst>
                </p:cNvPr>
                <p:cNvPicPr/>
                <p:nvPr/>
              </p:nvPicPr>
              <p:blipFill>
                <a:blip r:embed="rId257"/>
                <a:stretch>
                  <a:fillRect/>
                </a:stretch>
              </p:blipFill>
              <p:spPr>
                <a:xfrm>
                  <a:off x="5630482" y="4626335"/>
                  <a:ext cx="365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3" name="Freihand 152">
                  <a:extLst>
                    <a:ext uri="{FF2B5EF4-FFF2-40B4-BE49-F238E27FC236}">
                      <a16:creationId xmlns:a16="http://schemas.microsoft.com/office/drawing/2014/main" id="{4CA5E41E-7F6C-4067-B9AE-45B7318309A5}"/>
                    </a:ext>
                  </a:extLst>
                </p14:cNvPr>
                <p14:cNvContentPartPr/>
                <p14:nvPr/>
              </p14:nvContentPartPr>
              <p14:xfrm>
                <a:off x="6135562" y="4631015"/>
                <a:ext cx="22320" cy="121320"/>
              </p14:xfrm>
            </p:contentPart>
          </mc:Choice>
          <mc:Fallback>
            <p:pic>
              <p:nvPicPr>
                <p:cNvPr id="153" name="Freihand 152">
                  <a:extLst>
                    <a:ext uri="{FF2B5EF4-FFF2-40B4-BE49-F238E27FC236}">
                      <a16:creationId xmlns:a16="http://schemas.microsoft.com/office/drawing/2014/main" id="{4CA5E41E-7F6C-4067-B9AE-45B7318309A5}"/>
                    </a:ext>
                  </a:extLst>
                </p:cNvPr>
                <p:cNvPicPr/>
                <p:nvPr/>
              </p:nvPicPr>
              <p:blipFill>
                <a:blip r:embed="rId259"/>
                <a:stretch>
                  <a:fillRect/>
                </a:stretch>
              </p:blipFill>
              <p:spPr>
                <a:xfrm>
                  <a:off x="6131242" y="4626695"/>
                  <a:ext cx="30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4" name="Freihand 153">
                  <a:extLst>
                    <a:ext uri="{FF2B5EF4-FFF2-40B4-BE49-F238E27FC236}">
                      <a16:creationId xmlns:a16="http://schemas.microsoft.com/office/drawing/2014/main" id="{005E69C7-047A-487C-BA94-C60A68397922}"/>
                    </a:ext>
                  </a:extLst>
                </p14:cNvPr>
                <p14:cNvContentPartPr/>
                <p14:nvPr/>
              </p14:nvContentPartPr>
              <p14:xfrm>
                <a:off x="6039802" y="4606175"/>
                <a:ext cx="171360" cy="89280"/>
              </p14:xfrm>
            </p:contentPart>
          </mc:Choice>
          <mc:Fallback>
            <p:pic>
              <p:nvPicPr>
                <p:cNvPr id="154" name="Freihand 153">
                  <a:extLst>
                    <a:ext uri="{FF2B5EF4-FFF2-40B4-BE49-F238E27FC236}">
                      <a16:creationId xmlns:a16="http://schemas.microsoft.com/office/drawing/2014/main" id="{005E69C7-047A-487C-BA94-C60A68397922}"/>
                    </a:ext>
                  </a:extLst>
                </p:cNvPr>
                <p:cNvPicPr/>
                <p:nvPr/>
              </p:nvPicPr>
              <p:blipFill>
                <a:blip r:embed="rId261"/>
                <a:stretch>
                  <a:fillRect/>
                </a:stretch>
              </p:blipFill>
              <p:spPr>
                <a:xfrm>
                  <a:off x="6035482" y="4601855"/>
                  <a:ext cx="180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5" name="Freihand 154">
                  <a:extLst>
                    <a:ext uri="{FF2B5EF4-FFF2-40B4-BE49-F238E27FC236}">
                      <a16:creationId xmlns:a16="http://schemas.microsoft.com/office/drawing/2014/main" id="{6655911D-F64C-4166-A6DB-2D5F6E07FC2E}"/>
                    </a:ext>
                  </a:extLst>
                </p14:cNvPr>
                <p14:cNvContentPartPr/>
                <p14:nvPr/>
              </p14:nvContentPartPr>
              <p14:xfrm>
                <a:off x="6215842" y="4623815"/>
                <a:ext cx="216000" cy="135360"/>
              </p14:xfrm>
            </p:contentPart>
          </mc:Choice>
          <mc:Fallback>
            <p:pic>
              <p:nvPicPr>
                <p:cNvPr id="155" name="Freihand 154">
                  <a:extLst>
                    <a:ext uri="{FF2B5EF4-FFF2-40B4-BE49-F238E27FC236}">
                      <a16:creationId xmlns:a16="http://schemas.microsoft.com/office/drawing/2014/main" id="{6655911D-F64C-4166-A6DB-2D5F6E07FC2E}"/>
                    </a:ext>
                  </a:extLst>
                </p:cNvPr>
                <p:cNvPicPr/>
                <p:nvPr/>
              </p:nvPicPr>
              <p:blipFill>
                <a:blip r:embed="rId263"/>
                <a:stretch>
                  <a:fillRect/>
                </a:stretch>
              </p:blipFill>
              <p:spPr>
                <a:xfrm>
                  <a:off x="6211522" y="4619495"/>
                  <a:ext cx="2246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7" name="Freihand 156">
                  <a:extLst>
                    <a:ext uri="{FF2B5EF4-FFF2-40B4-BE49-F238E27FC236}">
                      <a16:creationId xmlns:a16="http://schemas.microsoft.com/office/drawing/2014/main" id="{950E5709-1D41-4FA4-9F18-64C40FB6D338}"/>
                    </a:ext>
                  </a:extLst>
                </p14:cNvPr>
                <p14:cNvContentPartPr/>
                <p14:nvPr/>
              </p14:nvContentPartPr>
              <p14:xfrm>
                <a:off x="6438322" y="4684295"/>
                <a:ext cx="178920" cy="150120"/>
              </p14:xfrm>
            </p:contentPart>
          </mc:Choice>
          <mc:Fallback>
            <p:pic>
              <p:nvPicPr>
                <p:cNvPr id="157" name="Freihand 156">
                  <a:extLst>
                    <a:ext uri="{FF2B5EF4-FFF2-40B4-BE49-F238E27FC236}">
                      <a16:creationId xmlns:a16="http://schemas.microsoft.com/office/drawing/2014/main" id="{950E5709-1D41-4FA4-9F18-64C40FB6D338}"/>
                    </a:ext>
                  </a:extLst>
                </p:cNvPr>
                <p:cNvPicPr/>
                <p:nvPr/>
              </p:nvPicPr>
              <p:blipFill>
                <a:blip r:embed="rId265"/>
                <a:stretch>
                  <a:fillRect/>
                </a:stretch>
              </p:blipFill>
              <p:spPr>
                <a:xfrm>
                  <a:off x="6434002" y="4679975"/>
                  <a:ext cx="187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8" name="Freihand 157">
                  <a:extLst>
                    <a:ext uri="{FF2B5EF4-FFF2-40B4-BE49-F238E27FC236}">
                      <a16:creationId xmlns:a16="http://schemas.microsoft.com/office/drawing/2014/main" id="{9269449F-AAF2-440E-AF77-A05A3FD1F56F}"/>
                    </a:ext>
                  </a:extLst>
                </p14:cNvPr>
                <p14:cNvContentPartPr/>
                <p14:nvPr/>
              </p14:nvContentPartPr>
              <p14:xfrm>
                <a:off x="6814162" y="4671695"/>
                <a:ext cx="441360" cy="83160"/>
              </p14:xfrm>
            </p:contentPart>
          </mc:Choice>
          <mc:Fallback>
            <p:pic>
              <p:nvPicPr>
                <p:cNvPr id="158" name="Freihand 157">
                  <a:extLst>
                    <a:ext uri="{FF2B5EF4-FFF2-40B4-BE49-F238E27FC236}">
                      <a16:creationId xmlns:a16="http://schemas.microsoft.com/office/drawing/2014/main" id="{9269449F-AAF2-440E-AF77-A05A3FD1F56F}"/>
                    </a:ext>
                  </a:extLst>
                </p:cNvPr>
                <p:cNvPicPr/>
                <p:nvPr/>
              </p:nvPicPr>
              <p:blipFill>
                <a:blip r:embed="rId267"/>
                <a:stretch>
                  <a:fillRect/>
                </a:stretch>
              </p:blipFill>
              <p:spPr>
                <a:xfrm>
                  <a:off x="6809842" y="4667375"/>
                  <a:ext cx="450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9" name="Freihand 158">
                  <a:extLst>
                    <a:ext uri="{FF2B5EF4-FFF2-40B4-BE49-F238E27FC236}">
                      <a16:creationId xmlns:a16="http://schemas.microsoft.com/office/drawing/2014/main" id="{E7DD03C3-3AB5-43DA-84EC-990A3FEBFA12}"/>
                    </a:ext>
                  </a:extLst>
                </p14:cNvPr>
                <p14:cNvContentPartPr/>
                <p14:nvPr/>
              </p14:nvContentPartPr>
              <p14:xfrm>
                <a:off x="7253362" y="4631375"/>
                <a:ext cx="65160" cy="18720"/>
              </p14:xfrm>
            </p:contentPart>
          </mc:Choice>
          <mc:Fallback>
            <p:pic>
              <p:nvPicPr>
                <p:cNvPr id="159" name="Freihand 158">
                  <a:extLst>
                    <a:ext uri="{FF2B5EF4-FFF2-40B4-BE49-F238E27FC236}">
                      <a16:creationId xmlns:a16="http://schemas.microsoft.com/office/drawing/2014/main" id="{E7DD03C3-3AB5-43DA-84EC-990A3FEBFA12}"/>
                    </a:ext>
                  </a:extLst>
                </p:cNvPr>
                <p:cNvPicPr/>
                <p:nvPr/>
              </p:nvPicPr>
              <p:blipFill>
                <a:blip r:embed="rId269"/>
                <a:stretch>
                  <a:fillRect/>
                </a:stretch>
              </p:blipFill>
              <p:spPr>
                <a:xfrm>
                  <a:off x="7249042" y="4627055"/>
                  <a:ext cx="73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0" name="Freihand 159">
                  <a:extLst>
                    <a:ext uri="{FF2B5EF4-FFF2-40B4-BE49-F238E27FC236}">
                      <a16:creationId xmlns:a16="http://schemas.microsoft.com/office/drawing/2014/main" id="{BFCE2FD6-3BD6-4E79-86F0-449F4C692D03}"/>
                    </a:ext>
                  </a:extLst>
                </p14:cNvPr>
                <p14:cNvContentPartPr/>
                <p14:nvPr/>
              </p14:nvContentPartPr>
              <p14:xfrm>
                <a:off x="7272442" y="4655855"/>
                <a:ext cx="97920" cy="89640"/>
              </p14:xfrm>
            </p:contentPart>
          </mc:Choice>
          <mc:Fallback>
            <p:pic>
              <p:nvPicPr>
                <p:cNvPr id="160" name="Freihand 159">
                  <a:extLst>
                    <a:ext uri="{FF2B5EF4-FFF2-40B4-BE49-F238E27FC236}">
                      <a16:creationId xmlns:a16="http://schemas.microsoft.com/office/drawing/2014/main" id="{BFCE2FD6-3BD6-4E79-86F0-449F4C692D03}"/>
                    </a:ext>
                  </a:extLst>
                </p:cNvPr>
                <p:cNvPicPr/>
                <p:nvPr/>
              </p:nvPicPr>
              <p:blipFill>
                <a:blip r:embed="rId271"/>
                <a:stretch>
                  <a:fillRect/>
                </a:stretch>
              </p:blipFill>
              <p:spPr>
                <a:xfrm>
                  <a:off x="7268122" y="4651535"/>
                  <a:ext cx="106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1" name="Freihand 160">
                  <a:extLst>
                    <a:ext uri="{FF2B5EF4-FFF2-40B4-BE49-F238E27FC236}">
                      <a16:creationId xmlns:a16="http://schemas.microsoft.com/office/drawing/2014/main" id="{43CDD656-D5AE-4E37-89BB-64F5C42A3AEC}"/>
                    </a:ext>
                  </a:extLst>
                </p14:cNvPr>
                <p14:cNvContentPartPr/>
                <p14:nvPr/>
              </p14:nvContentPartPr>
              <p14:xfrm>
                <a:off x="7411402" y="4620935"/>
                <a:ext cx="132120" cy="121320"/>
              </p14:xfrm>
            </p:contentPart>
          </mc:Choice>
          <mc:Fallback>
            <p:pic>
              <p:nvPicPr>
                <p:cNvPr id="161" name="Freihand 160">
                  <a:extLst>
                    <a:ext uri="{FF2B5EF4-FFF2-40B4-BE49-F238E27FC236}">
                      <a16:creationId xmlns:a16="http://schemas.microsoft.com/office/drawing/2014/main" id="{43CDD656-D5AE-4E37-89BB-64F5C42A3AEC}"/>
                    </a:ext>
                  </a:extLst>
                </p:cNvPr>
                <p:cNvPicPr/>
                <p:nvPr/>
              </p:nvPicPr>
              <p:blipFill>
                <a:blip r:embed="rId273"/>
                <a:stretch>
                  <a:fillRect/>
                </a:stretch>
              </p:blipFill>
              <p:spPr>
                <a:xfrm>
                  <a:off x="7407082" y="4616615"/>
                  <a:ext cx="140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2" name="Freihand 161">
                  <a:extLst>
                    <a:ext uri="{FF2B5EF4-FFF2-40B4-BE49-F238E27FC236}">
                      <a16:creationId xmlns:a16="http://schemas.microsoft.com/office/drawing/2014/main" id="{54D5D3D2-5F8D-4C62-BEB8-63A9CABB4BBF}"/>
                    </a:ext>
                  </a:extLst>
                </p14:cNvPr>
                <p14:cNvContentPartPr/>
                <p14:nvPr/>
              </p14:nvContentPartPr>
              <p14:xfrm>
                <a:off x="7585642" y="4669175"/>
                <a:ext cx="243360" cy="75240"/>
              </p14:xfrm>
            </p:contentPart>
          </mc:Choice>
          <mc:Fallback>
            <p:pic>
              <p:nvPicPr>
                <p:cNvPr id="162" name="Freihand 161">
                  <a:extLst>
                    <a:ext uri="{FF2B5EF4-FFF2-40B4-BE49-F238E27FC236}">
                      <a16:creationId xmlns:a16="http://schemas.microsoft.com/office/drawing/2014/main" id="{54D5D3D2-5F8D-4C62-BEB8-63A9CABB4BBF}"/>
                    </a:ext>
                  </a:extLst>
                </p:cNvPr>
                <p:cNvPicPr/>
                <p:nvPr/>
              </p:nvPicPr>
              <p:blipFill>
                <a:blip r:embed="rId275"/>
                <a:stretch>
                  <a:fillRect/>
                </a:stretch>
              </p:blipFill>
              <p:spPr>
                <a:xfrm>
                  <a:off x="7581322" y="4664855"/>
                  <a:ext cx="252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3" name="Freihand 162">
                  <a:extLst>
                    <a:ext uri="{FF2B5EF4-FFF2-40B4-BE49-F238E27FC236}">
                      <a16:creationId xmlns:a16="http://schemas.microsoft.com/office/drawing/2014/main" id="{59C2F5F4-C9C4-42E8-B00D-9D8BE00A39D8}"/>
                    </a:ext>
                  </a:extLst>
                </p14:cNvPr>
                <p14:cNvContentPartPr/>
                <p14:nvPr/>
              </p14:nvContentPartPr>
              <p14:xfrm>
                <a:off x="6258322" y="4957895"/>
                <a:ext cx="151920" cy="108000"/>
              </p14:xfrm>
            </p:contentPart>
          </mc:Choice>
          <mc:Fallback>
            <p:pic>
              <p:nvPicPr>
                <p:cNvPr id="163" name="Freihand 162">
                  <a:extLst>
                    <a:ext uri="{FF2B5EF4-FFF2-40B4-BE49-F238E27FC236}">
                      <a16:creationId xmlns:a16="http://schemas.microsoft.com/office/drawing/2014/main" id="{59C2F5F4-C9C4-42E8-B00D-9D8BE00A39D8}"/>
                    </a:ext>
                  </a:extLst>
                </p:cNvPr>
                <p:cNvPicPr/>
                <p:nvPr/>
              </p:nvPicPr>
              <p:blipFill>
                <a:blip r:embed="rId277"/>
                <a:stretch>
                  <a:fillRect/>
                </a:stretch>
              </p:blipFill>
              <p:spPr>
                <a:xfrm>
                  <a:off x="6254002" y="4953575"/>
                  <a:ext cx="160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4" name="Freihand 163">
                  <a:extLst>
                    <a:ext uri="{FF2B5EF4-FFF2-40B4-BE49-F238E27FC236}">
                      <a16:creationId xmlns:a16="http://schemas.microsoft.com/office/drawing/2014/main" id="{84F3463F-2D83-4293-A471-C09BDCFBD0CA}"/>
                    </a:ext>
                  </a:extLst>
                </p14:cNvPr>
                <p14:cNvContentPartPr/>
                <p14:nvPr/>
              </p14:nvContentPartPr>
              <p14:xfrm>
                <a:off x="6415282" y="4963295"/>
                <a:ext cx="114480" cy="92160"/>
              </p14:xfrm>
            </p:contentPart>
          </mc:Choice>
          <mc:Fallback>
            <p:pic>
              <p:nvPicPr>
                <p:cNvPr id="164" name="Freihand 163">
                  <a:extLst>
                    <a:ext uri="{FF2B5EF4-FFF2-40B4-BE49-F238E27FC236}">
                      <a16:creationId xmlns:a16="http://schemas.microsoft.com/office/drawing/2014/main" id="{84F3463F-2D83-4293-A471-C09BDCFBD0CA}"/>
                    </a:ext>
                  </a:extLst>
                </p:cNvPr>
                <p:cNvPicPr/>
                <p:nvPr/>
              </p:nvPicPr>
              <p:blipFill>
                <a:blip r:embed="rId279"/>
                <a:stretch>
                  <a:fillRect/>
                </a:stretch>
              </p:blipFill>
              <p:spPr>
                <a:xfrm>
                  <a:off x="6410962" y="4958975"/>
                  <a:ext cx="123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5" name="Freihand 164">
                  <a:extLst>
                    <a:ext uri="{FF2B5EF4-FFF2-40B4-BE49-F238E27FC236}">
                      <a16:creationId xmlns:a16="http://schemas.microsoft.com/office/drawing/2014/main" id="{350A7C2D-27F3-465F-9E1A-30DED69AF9D5}"/>
                    </a:ext>
                  </a:extLst>
                </p14:cNvPr>
                <p14:cNvContentPartPr/>
                <p14:nvPr/>
              </p14:nvContentPartPr>
              <p14:xfrm>
                <a:off x="6686362" y="4990295"/>
                <a:ext cx="72360" cy="16920"/>
              </p14:xfrm>
            </p:contentPart>
          </mc:Choice>
          <mc:Fallback>
            <p:pic>
              <p:nvPicPr>
                <p:cNvPr id="165" name="Freihand 164">
                  <a:extLst>
                    <a:ext uri="{FF2B5EF4-FFF2-40B4-BE49-F238E27FC236}">
                      <a16:creationId xmlns:a16="http://schemas.microsoft.com/office/drawing/2014/main" id="{350A7C2D-27F3-465F-9E1A-30DED69AF9D5}"/>
                    </a:ext>
                  </a:extLst>
                </p:cNvPr>
                <p:cNvPicPr/>
                <p:nvPr/>
              </p:nvPicPr>
              <p:blipFill>
                <a:blip r:embed="rId281"/>
                <a:stretch>
                  <a:fillRect/>
                </a:stretch>
              </p:blipFill>
              <p:spPr>
                <a:xfrm>
                  <a:off x="6682042" y="4985975"/>
                  <a:ext cx="81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6" name="Freihand 165">
                  <a:extLst>
                    <a:ext uri="{FF2B5EF4-FFF2-40B4-BE49-F238E27FC236}">
                      <a16:creationId xmlns:a16="http://schemas.microsoft.com/office/drawing/2014/main" id="{642F6F2B-AAA9-4BE9-8F65-E3B4F0203F62}"/>
                    </a:ext>
                  </a:extLst>
                </p14:cNvPr>
                <p14:cNvContentPartPr/>
                <p14:nvPr/>
              </p14:nvContentPartPr>
              <p14:xfrm>
                <a:off x="6791842" y="4907135"/>
                <a:ext cx="177120" cy="162000"/>
              </p14:xfrm>
            </p:contentPart>
          </mc:Choice>
          <mc:Fallback>
            <p:pic>
              <p:nvPicPr>
                <p:cNvPr id="166" name="Freihand 165">
                  <a:extLst>
                    <a:ext uri="{FF2B5EF4-FFF2-40B4-BE49-F238E27FC236}">
                      <a16:creationId xmlns:a16="http://schemas.microsoft.com/office/drawing/2014/main" id="{642F6F2B-AAA9-4BE9-8F65-E3B4F0203F62}"/>
                    </a:ext>
                  </a:extLst>
                </p:cNvPr>
                <p:cNvPicPr/>
                <p:nvPr/>
              </p:nvPicPr>
              <p:blipFill>
                <a:blip r:embed="rId283"/>
                <a:stretch>
                  <a:fillRect/>
                </a:stretch>
              </p:blipFill>
              <p:spPr>
                <a:xfrm>
                  <a:off x="6787522" y="4902815"/>
                  <a:ext cx="185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7" name="Freihand 166">
                  <a:extLst>
                    <a:ext uri="{FF2B5EF4-FFF2-40B4-BE49-F238E27FC236}">
                      <a16:creationId xmlns:a16="http://schemas.microsoft.com/office/drawing/2014/main" id="{3181818A-B056-4321-B2DF-3391E47BF0B2}"/>
                    </a:ext>
                  </a:extLst>
                </p14:cNvPr>
                <p14:cNvContentPartPr/>
                <p14:nvPr/>
              </p14:nvContentPartPr>
              <p14:xfrm>
                <a:off x="6979042" y="4934495"/>
                <a:ext cx="88560" cy="96480"/>
              </p14:xfrm>
            </p:contentPart>
          </mc:Choice>
          <mc:Fallback>
            <p:pic>
              <p:nvPicPr>
                <p:cNvPr id="167" name="Freihand 166">
                  <a:extLst>
                    <a:ext uri="{FF2B5EF4-FFF2-40B4-BE49-F238E27FC236}">
                      <a16:creationId xmlns:a16="http://schemas.microsoft.com/office/drawing/2014/main" id="{3181818A-B056-4321-B2DF-3391E47BF0B2}"/>
                    </a:ext>
                  </a:extLst>
                </p:cNvPr>
                <p:cNvPicPr/>
                <p:nvPr/>
              </p:nvPicPr>
              <p:blipFill>
                <a:blip r:embed="rId285"/>
                <a:stretch>
                  <a:fillRect/>
                </a:stretch>
              </p:blipFill>
              <p:spPr>
                <a:xfrm>
                  <a:off x="6974722" y="4930175"/>
                  <a:ext cx="97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8" name="Freihand 167">
                  <a:extLst>
                    <a:ext uri="{FF2B5EF4-FFF2-40B4-BE49-F238E27FC236}">
                      <a16:creationId xmlns:a16="http://schemas.microsoft.com/office/drawing/2014/main" id="{11A186B3-B946-4A99-A396-6D760871BBA2}"/>
                    </a:ext>
                  </a:extLst>
                </p14:cNvPr>
                <p14:cNvContentPartPr/>
                <p14:nvPr/>
              </p14:nvContentPartPr>
              <p14:xfrm>
                <a:off x="7163722" y="4907855"/>
                <a:ext cx="217440" cy="116640"/>
              </p14:xfrm>
            </p:contentPart>
          </mc:Choice>
          <mc:Fallback>
            <p:pic>
              <p:nvPicPr>
                <p:cNvPr id="168" name="Freihand 167">
                  <a:extLst>
                    <a:ext uri="{FF2B5EF4-FFF2-40B4-BE49-F238E27FC236}">
                      <a16:creationId xmlns:a16="http://schemas.microsoft.com/office/drawing/2014/main" id="{11A186B3-B946-4A99-A396-6D760871BBA2}"/>
                    </a:ext>
                  </a:extLst>
                </p:cNvPr>
                <p:cNvPicPr/>
                <p:nvPr/>
              </p:nvPicPr>
              <p:blipFill>
                <a:blip r:embed="rId287"/>
                <a:stretch>
                  <a:fillRect/>
                </a:stretch>
              </p:blipFill>
              <p:spPr>
                <a:xfrm>
                  <a:off x="7159402" y="4903535"/>
                  <a:ext cx="226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9" name="Freihand 168">
                  <a:extLst>
                    <a:ext uri="{FF2B5EF4-FFF2-40B4-BE49-F238E27FC236}">
                      <a16:creationId xmlns:a16="http://schemas.microsoft.com/office/drawing/2014/main" id="{0AE5BF08-00BE-4B62-8AC8-9DA834DCBAEA}"/>
                    </a:ext>
                  </a:extLst>
                </p14:cNvPr>
                <p14:cNvContentPartPr/>
                <p14:nvPr/>
              </p14:nvContentPartPr>
              <p14:xfrm>
                <a:off x="7380442" y="4889855"/>
                <a:ext cx="155520" cy="115560"/>
              </p14:xfrm>
            </p:contentPart>
          </mc:Choice>
          <mc:Fallback>
            <p:pic>
              <p:nvPicPr>
                <p:cNvPr id="169" name="Freihand 168">
                  <a:extLst>
                    <a:ext uri="{FF2B5EF4-FFF2-40B4-BE49-F238E27FC236}">
                      <a16:creationId xmlns:a16="http://schemas.microsoft.com/office/drawing/2014/main" id="{0AE5BF08-00BE-4B62-8AC8-9DA834DCBAEA}"/>
                    </a:ext>
                  </a:extLst>
                </p:cNvPr>
                <p:cNvPicPr/>
                <p:nvPr/>
              </p:nvPicPr>
              <p:blipFill>
                <a:blip r:embed="rId289"/>
                <a:stretch>
                  <a:fillRect/>
                </a:stretch>
              </p:blipFill>
              <p:spPr>
                <a:xfrm>
                  <a:off x="7376122" y="4885535"/>
                  <a:ext cx="164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2" name="Freihand 171">
                  <a:extLst>
                    <a:ext uri="{FF2B5EF4-FFF2-40B4-BE49-F238E27FC236}">
                      <a16:creationId xmlns:a16="http://schemas.microsoft.com/office/drawing/2014/main" id="{7C49078A-D237-45CD-A3A0-52FCF1D13D81}"/>
                    </a:ext>
                  </a:extLst>
                </p14:cNvPr>
                <p14:cNvContentPartPr/>
                <p14:nvPr/>
              </p14:nvContentPartPr>
              <p14:xfrm>
                <a:off x="7706602" y="4907135"/>
                <a:ext cx="148320" cy="99360"/>
              </p14:xfrm>
            </p:contentPart>
          </mc:Choice>
          <mc:Fallback>
            <p:pic>
              <p:nvPicPr>
                <p:cNvPr id="172" name="Freihand 171">
                  <a:extLst>
                    <a:ext uri="{FF2B5EF4-FFF2-40B4-BE49-F238E27FC236}">
                      <a16:creationId xmlns:a16="http://schemas.microsoft.com/office/drawing/2014/main" id="{7C49078A-D237-45CD-A3A0-52FCF1D13D81}"/>
                    </a:ext>
                  </a:extLst>
                </p:cNvPr>
                <p:cNvPicPr/>
                <p:nvPr/>
              </p:nvPicPr>
              <p:blipFill>
                <a:blip r:embed="rId291"/>
                <a:stretch>
                  <a:fillRect/>
                </a:stretch>
              </p:blipFill>
              <p:spPr>
                <a:xfrm>
                  <a:off x="7702282" y="4902815"/>
                  <a:ext cx="156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3" name="Freihand 172">
                  <a:extLst>
                    <a:ext uri="{FF2B5EF4-FFF2-40B4-BE49-F238E27FC236}">
                      <a16:creationId xmlns:a16="http://schemas.microsoft.com/office/drawing/2014/main" id="{9EE730D2-0D78-478D-8E0E-B822B1FD6797}"/>
                    </a:ext>
                  </a:extLst>
                </p14:cNvPr>
                <p14:cNvContentPartPr/>
                <p14:nvPr/>
              </p14:nvContentPartPr>
              <p14:xfrm>
                <a:off x="7634962" y="4943135"/>
                <a:ext cx="245880" cy="12600"/>
              </p14:xfrm>
            </p:contentPart>
          </mc:Choice>
          <mc:Fallback>
            <p:pic>
              <p:nvPicPr>
                <p:cNvPr id="173" name="Freihand 172">
                  <a:extLst>
                    <a:ext uri="{FF2B5EF4-FFF2-40B4-BE49-F238E27FC236}">
                      <a16:creationId xmlns:a16="http://schemas.microsoft.com/office/drawing/2014/main" id="{9EE730D2-0D78-478D-8E0E-B822B1FD6797}"/>
                    </a:ext>
                  </a:extLst>
                </p:cNvPr>
                <p:cNvPicPr/>
                <p:nvPr/>
              </p:nvPicPr>
              <p:blipFill>
                <a:blip r:embed="rId293"/>
                <a:stretch>
                  <a:fillRect/>
                </a:stretch>
              </p:blipFill>
              <p:spPr>
                <a:xfrm>
                  <a:off x="7630642" y="4938815"/>
                  <a:ext cx="254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4" name="Freihand 173">
                  <a:extLst>
                    <a:ext uri="{FF2B5EF4-FFF2-40B4-BE49-F238E27FC236}">
                      <a16:creationId xmlns:a16="http://schemas.microsoft.com/office/drawing/2014/main" id="{BA33A9E0-B4E0-4CA0-AB72-86F5AC32EDAF}"/>
                    </a:ext>
                  </a:extLst>
                </p14:cNvPr>
                <p14:cNvContentPartPr/>
                <p14:nvPr/>
              </p14:nvContentPartPr>
              <p14:xfrm>
                <a:off x="7633162" y="4980215"/>
                <a:ext cx="214920" cy="14040"/>
              </p14:xfrm>
            </p:contentPart>
          </mc:Choice>
          <mc:Fallback>
            <p:pic>
              <p:nvPicPr>
                <p:cNvPr id="174" name="Freihand 173">
                  <a:extLst>
                    <a:ext uri="{FF2B5EF4-FFF2-40B4-BE49-F238E27FC236}">
                      <a16:creationId xmlns:a16="http://schemas.microsoft.com/office/drawing/2014/main" id="{BA33A9E0-B4E0-4CA0-AB72-86F5AC32EDAF}"/>
                    </a:ext>
                  </a:extLst>
                </p:cNvPr>
                <p:cNvPicPr/>
                <p:nvPr/>
              </p:nvPicPr>
              <p:blipFill>
                <a:blip r:embed="rId295"/>
                <a:stretch>
                  <a:fillRect/>
                </a:stretch>
              </p:blipFill>
              <p:spPr>
                <a:xfrm>
                  <a:off x="7628842" y="4975895"/>
                  <a:ext cx="223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5" name="Freihand 174">
                  <a:extLst>
                    <a:ext uri="{FF2B5EF4-FFF2-40B4-BE49-F238E27FC236}">
                      <a16:creationId xmlns:a16="http://schemas.microsoft.com/office/drawing/2014/main" id="{D4839731-47E5-4E30-A651-2BF621647422}"/>
                    </a:ext>
                  </a:extLst>
                </p14:cNvPr>
                <p14:cNvContentPartPr/>
                <p14:nvPr/>
              </p14:nvContentPartPr>
              <p14:xfrm>
                <a:off x="7218082" y="5168135"/>
                <a:ext cx="122040" cy="177120"/>
              </p14:xfrm>
            </p:contentPart>
          </mc:Choice>
          <mc:Fallback>
            <p:pic>
              <p:nvPicPr>
                <p:cNvPr id="175" name="Freihand 174">
                  <a:extLst>
                    <a:ext uri="{FF2B5EF4-FFF2-40B4-BE49-F238E27FC236}">
                      <a16:creationId xmlns:a16="http://schemas.microsoft.com/office/drawing/2014/main" id="{D4839731-47E5-4E30-A651-2BF621647422}"/>
                    </a:ext>
                  </a:extLst>
                </p:cNvPr>
                <p:cNvPicPr/>
                <p:nvPr/>
              </p:nvPicPr>
              <p:blipFill>
                <a:blip r:embed="rId297"/>
                <a:stretch>
                  <a:fillRect/>
                </a:stretch>
              </p:blipFill>
              <p:spPr>
                <a:xfrm>
                  <a:off x="7213762" y="5163815"/>
                  <a:ext cx="130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6" name="Freihand 175">
                  <a:extLst>
                    <a:ext uri="{FF2B5EF4-FFF2-40B4-BE49-F238E27FC236}">
                      <a16:creationId xmlns:a16="http://schemas.microsoft.com/office/drawing/2014/main" id="{E738868A-EC99-432F-A1DE-D9AC8EDCF1EA}"/>
                    </a:ext>
                  </a:extLst>
                </p14:cNvPr>
                <p14:cNvContentPartPr/>
                <p14:nvPr/>
              </p14:nvContentPartPr>
              <p14:xfrm>
                <a:off x="7371802" y="5176775"/>
                <a:ext cx="155880" cy="87120"/>
              </p14:xfrm>
            </p:contentPart>
          </mc:Choice>
          <mc:Fallback>
            <p:pic>
              <p:nvPicPr>
                <p:cNvPr id="176" name="Freihand 175">
                  <a:extLst>
                    <a:ext uri="{FF2B5EF4-FFF2-40B4-BE49-F238E27FC236}">
                      <a16:creationId xmlns:a16="http://schemas.microsoft.com/office/drawing/2014/main" id="{E738868A-EC99-432F-A1DE-D9AC8EDCF1EA}"/>
                    </a:ext>
                  </a:extLst>
                </p:cNvPr>
                <p:cNvPicPr/>
                <p:nvPr/>
              </p:nvPicPr>
              <p:blipFill>
                <a:blip r:embed="rId299"/>
                <a:stretch>
                  <a:fillRect/>
                </a:stretch>
              </p:blipFill>
              <p:spPr>
                <a:xfrm>
                  <a:off x="7367482" y="5172455"/>
                  <a:ext cx="164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7" name="Freihand 176">
                  <a:extLst>
                    <a:ext uri="{FF2B5EF4-FFF2-40B4-BE49-F238E27FC236}">
                      <a16:creationId xmlns:a16="http://schemas.microsoft.com/office/drawing/2014/main" id="{032CA6A0-E5BE-4571-8BF4-0C85C27BAC1A}"/>
                    </a:ext>
                  </a:extLst>
                </p14:cNvPr>
                <p14:cNvContentPartPr/>
                <p14:nvPr/>
              </p14:nvContentPartPr>
              <p14:xfrm>
                <a:off x="7634962" y="5108735"/>
                <a:ext cx="177840" cy="145800"/>
              </p14:xfrm>
            </p:contentPart>
          </mc:Choice>
          <mc:Fallback>
            <p:pic>
              <p:nvPicPr>
                <p:cNvPr id="177" name="Freihand 176">
                  <a:extLst>
                    <a:ext uri="{FF2B5EF4-FFF2-40B4-BE49-F238E27FC236}">
                      <a16:creationId xmlns:a16="http://schemas.microsoft.com/office/drawing/2014/main" id="{032CA6A0-E5BE-4571-8BF4-0C85C27BAC1A}"/>
                    </a:ext>
                  </a:extLst>
                </p:cNvPr>
                <p:cNvPicPr/>
                <p:nvPr/>
              </p:nvPicPr>
              <p:blipFill>
                <a:blip r:embed="rId301"/>
                <a:stretch>
                  <a:fillRect/>
                </a:stretch>
              </p:blipFill>
              <p:spPr>
                <a:xfrm>
                  <a:off x="7630642" y="5104415"/>
                  <a:ext cx="186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8" name="Freihand 177">
                  <a:extLst>
                    <a:ext uri="{FF2B5EF4-FFF2-40B4-BE49-F238E27FC236}">
                      <a16:creationId xmlns:a16="http://schemas.microsoft.com/office/drawing/2014/main" id="{5380106C-C7E4-43CC-90D9-3CC9789E5535}"/>
                    </a:ext>
                  </a:extLst>
                </p14:cNvPr>
                <p14:cNvContentPartPr/>
                <p14:nvPr/>
              </p14:nvContentPartPr>
              <p14:xfrm>
                <a:off x="7797322" y="5176775"/>
                <a:ext cx="252720" cy="46440"/>
              </p14:xfrm>
            </p:contentPart>
          </mc:Choice>
          <mc:Fallback>
            <p:pic>
              <p:nvPicPr>
                <p:cNvPr id="178" name="Freihand 177">
                  <a:extLst>
                    <a:ext uri="{FF2B5EF4-FFF2-40B4-BE49-F238E27FC236}">
                      <a16:creationId xmlns:a16="http://schemas.microsoft.com/office/drawing/2014/main" id="{5380106C-C7E4-43CC-90D9-3CC9789E5535}"/>
                    </a:ext>
                  </a:extLst>
                </p:cNvPr>
                <p:cNvPicPr/>
                <p:nvPr/>
              </p:nvPicPr>
              <p:blipFill>
                <a:blip r:embed="rId303"/>
                <a:stretch>
                  <a:fillRect/>
                </a:stretch>
              </p:blipFill>
              <p:spPr>
                <a:xfrm>
                  <a:off x="7793002" y="5172455"/>
                  <a:ext cx="261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9" name="Freihand 178">
                  <a:extLst>
                    <a:ext uri="{FF2B5EF4-FFF2-40B4-BE49-F238E27FC236}">
                      <a16:creationId xmlns:a16="http://schemas.microsoft.com/office/drawing/2014/main" id="{99825804-F6FB-4E22-B228-AD17E45E0919}"/>
                    </a:ext>
                  </a:extLst>
                </p14:cNvPr>
                <p14:cNvContentPartPr/>
                <p14:nvPr/>
              </p14:nvContentPartPr>
              <p14:xfrm>
                <a:off x="8078122" y="5096855"/>
                <a:ext cx="334440" cy="151560"/>
              </p14:xfrm>
            </p:contentPart>
          </mc:Choice>
          <mc:Fallback>
            <p:pic>
              <p:nvPicPr>
                <p:cNvPr id="179" name="Freihand 178">
                  <a:extLst>
                    <a:ext uri="{FF2B5EF4-FFF2-40B4-BE49-F238E27FC236}">
                      <a16:creationId xmlns:a16="http://schemas.microsoft.com/office/drawing/2014/main" id="{99825804-F6FB-4E22-B228-AD17E45E0919}"/>
                    </a:ext>
                  </a:extLst>
                </p:cNvPr>
                <p:cNvPicPr/>
                <p:nvPr/>
              </p:nvPicPr>
              <p:blipFill>
                <a:blip r:embed="rId305"/>
                <a:stretch>
                  <a:fillRect/>
                </a:stretch>
              </p:blipFill>
              <p:spPr>
                <a:xfrm>
                  <a:off x="8073802" y="5092535"/>
                  <a:ext cx="343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1" name="Freihand 180">
                  <a:extLst>
                    <a:ext uri="{FF2B5EF4-FFF2-40B4-BE49-F238E27FC236}">
                      <a16:creationId xmlns:a16="http://schemas.microsoft.com/office/drawing/2014/main" id="{4B07478F-49E2-4E59-B84B-60EEDC7A4048}"/>
                    </a:ext>
                  </a:extLst>
                </p14:cNvPr>
                <p14:cNvContentPartPr/>
                <p14:nvPr/>
              </p14:nvContentPartPr>
              <p14:xfrm>
                <a:off x="5827042" y="3997055"/>
                <a:ext cx="1715400" cy="741960"/>
              </p14:xfrm>
            </p:contentPart>
          </mc:Choice>
          <mc:Fallback>
            <p:pic>
              <p:nvPicPr>
                <p:cNvPr id="181" name="Freihand 180">
                  <a:extLst>
                    <a:ext uri="{FF2B5EF4-FFF2-40B4-BE49-F238E27FC236}">
                      <a16:creationId xmlns:a16="http://schemas.microsoft.com/office/drawing/2014/main" id="{4B07478F-49E2-4E59-B84B-60EEDC7A4048}"/>
                    </a:ext>
                  </a:extLst>
                </p:cNvPr>
                <p:cNvPicPr/>
                <p:nvPr/>
              </p:nvPicPr>
              <p:blipFill>
                <a:blip r:embed="rId307"/>
                <a:stretch>
                  <a:fillRect/>
                </a:stretch>
              </p:blipFill>
              <p:spPr>
                <a:xfrm>
                  <a:off x="5822722" y="3992735"/>
                  <a:ext cx="1724040" cy="7506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37" name="Freihand 136">
                  <a:extLst>
                    <a:ext uri="{FF2B5EF4-FFF2-40B4-BE49-F238E27FC236}">
                      <a16:creationId xmlns:a16="http://schemas.microsoft.com/office/drawing/2014/main" id="{4D955859-64E4-4A7E-93C4-EBC23F04F6B4}"/>
                    </a:ext>
                  </a:extLst>
                </p14:cNvPr>
                <p14:cNvContentPartPr/>
                <p14:nvPr/>
              </p14:nvContentPartPr>
              <p14:xfrm>
                <a:off x="5840362" y="3618335"/>
                <a:ext cx="723600" cy="239400"/>
              </p14:xfrm>
            </p:contentPart>
          </mc:Choice>
          <mc:Fallback>
            <p:pic>
              <p:nvPicPr>
                <p:cNvPr id="137" name="Freihand 136">
                  <a:extLst>
                    <a:ext uri="{FF2B5EF4-FFF2-40B4-BE49-F238E27FC236}">
                      <a16:creationId xmlns:a16="http://schemas.microsoft.com/office/drawing/2014/main" id="{4D955859-64E4-4A7E-93C4-EBC23F04F6B4}"/>
                    </a:ext>
                  </a:extLst>
                </p:cNvPr>
                <p:cNvPicPr/>
                <p:nvPr/>
              </p:nvPicPr>
              <p:blipFill>
                <a:blip r:embed="rId309"/>
                <a:stretch>
                  <a:fillRect/>
                </a:stretch>
              </p:blipFill>
              <p:spPr>
                <a:xfrm>
                  <a:off x="5836042" y="3614015"/>
                  <a:ext cx="7322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38" name="Freihand 137">
                  <a:extLst>
                    <a:ext uri="{FF2B5EF4-FFF2-40B4-BE49-F238E27FC236}">
                      <a16:creationId xmlns:a16="http://schemas.microsoft.com/office/drawing/2014/main" id="{D9432167-A059-40C2-828C-4EF624F3CD00}"/>
                    </a:ext>
                  </a:extLst>
                </p14:cNvPr>
                <p14:cNvContentPartPr/>
                <p14:nvPr/>
              </p14:nvContentPartPr>
              <p14:xfrm>
                <a:off x="6752962" y="3475055"/>
                <a:ext cx="167760" cy="141840"/>
              </p14:xfrm>
            </p:contentPart>
          </mc:Choice>
          <mc:Fallback>
            <p:pic>
              <p:nvPicPr>
                <p:cNvPr id="138" name="Freihand 137">
                  <a:extLst>
                    <a:ext uri="{FF2B5EF4-FFF2-40B4-BE49-F238E27FC236}">
                      <a16:creationId xmlns:a16="http://schemas.microsoft.com/office/drawing/2014/main" id="{D9432167-A059-40C2-828C-4EF624F3CD00}"/>
                    </a:ext>
                  </a:extLst>
                </p:cNvPr>
                <p:cNvPicPr/>
                <p:nvPr/>
              </p:nvPicPr>
              <p:blipFill>
                <a:blip r:embed="rId311"/>
                <a:stretch>
                  <a:fillRect/>
                </a:stretch>
              </p:blipFill>
              <p:spPr>
                <a:xfrm>
                  <a:off x="6748642" y="3470735"/>
                  <a:ext cx="176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39" name="Freihand 138">
                  <a:extLst>
                    <a:ext uri="{FF2B5EF4-FFF2-40B4-BE49-F238E27FC236}">
                      <a16:creationId xmlns:a16="http://schemas.microsoft.com/office/drawing/2014/main" id="{5874AB90-365B-4140-890C-0AA9DBFDB463}"/>
                    </a:ext>
                  </a:extLst>
                </p14:cNvPr>
                <p14:cNvContentPartPr/>
                <p14:nvPr/>
              </p14:nvContentPartPr>
              <p14:xfrm>
                <a:off x="6889762" y="3579095"/>
                <a:ext cx="249840" cy="30240"/>
              </p14:xfrm>
            </p:contentPart>
          </mc:Choice>
          <mc:Fallback>
            <p:pic>
              <p:nvPicPr>
                <p:cNvPr id="139" name="Freihand 138">
                  <a:extLst>
                    <a:ext uri="{FF2B5EF4-FFF2-40B4-BE49-F238E27FC236}">
                      <a16:creationId xmlns:a16="http://schemas.microsoft.com/office/drawing/2014/main" id="{5874AB90-365B-4140-890C-0AA9DBFDB463}"/>
                    </a:ext>
                  </a:extLst>
                </p:cNvPr>
                <p:cNvPicPr/>
                <p:nvPr/>
              </p:nvPicPr>
              <p:blipFill>
                <a:blip r:embed="rId313"/>
                <a:stretch>
                  <a:fillRect/>
                </a:stretch>
              </p:blipFill>
              <p:spPr>
                <a:xfrm>
                  <a:off x="6885442" y="3574775"/>
                  <a:ext cx="258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40" name="Freihand 139">
                  <a:extLst>
                    <a:ext uri="{FF2B5EF4-FFF2-40B4-BE49-F238E27FC236}">
                      <a16:creationId xmlns:a16="http://schemas.microsoft.com/office/drawing/2014/main" id="{F984406F-6C9E-4784-B211-2B46EB5B64B3}"/>
                    </a:ext>
                  </a:extLst>
                </p14:cNvPr>
                <p14:cNvContentPartPr/>
                <p14:nvPr/>
              </p14:nvContentPartPr>
              <p14:xfrm>
                <a:off x="6998482" y="3468935"/>
                <a:ext cx="766800" cy="133920"/>
              </p14:xfrm>
            </p:contentPart>
          </mc:Choice>
          <mc:Fallback>
            <p:pic>
              <p:nvPicPr>
                <p:cNvPr id="140" name="Freihand 139">
                  <a:extLst>
                    <a:ext uri="{FF2B5EF4-FFF2-40B4-BE49-F238E27FC236}">
                      <a16:creationId xmlns:a16="http://schemas.microsoft.com/office/drawing/2014/main" id="{F984406F-6C9E-4784-B211-2B46EB5B64B3}"/>
                    </a:ext>
                  </a:extLst>
                </p:cNvPr>
                <p:cNvPicPr/>
                <p:nvPr/>
              </p:nvPicPr>
              <p:blipFill>
                <a:blip r:embed="rId315"/>
                <a:stretch>
                  <a:fillRect/>
                </a:stretch>
              </p:blipFill>
              <p:spPr>
                <a:xfrm>
                  <a:off x="6994162" y="3464615"/>
                  <a:ext cx="775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3" name="Freihand 182">
                  <a:extLst>
                    <a:ext uri="{FF2B5EF4-FFF2-40B4-BE49-F238E27FC236}">
                      <a16:creationId xmlns:a16="http://schemas.microsoft.com/office/drawing/2014/main" id="{D39ED934-EB68-4DDE-888B-9810D5249206}"/>
                    </a:ext>
                  </a:extLst>
                </p14:cNvPr>
                <p14:cNvContentPartPr/>
                <p14:nvPr/>
              </p14:nvContentPartPr>
              <p14:xfrm>
                <a:off x="7313482" y="3749015"/>
                <a:ext cx="395280" cy="208440"/>
              </p14:xfrm>
            </p:contentPart>
          </mc:Choice>
          <mc:Fallback>
            <p:pic>
              <p:nvPicPr>
                <p:cNvPr id="183" name="Freihand 182">
                  <a:extLst>
                    <a:ext uri="{FF2B5EF4-FFF2-40B4-BE49-F238E27FC236}">
                      <a16:creationId xmlns:a16="http://schemas.microsoft.com/office/drawing/2014/main" id="{D39ED934-EB68-4DDE-888B-9810D5249206}"/>
                    </a:ext>
                  </a:extLst>
                </p:cNvPr>
                <p:cNvPicPr/>
                <p:nvPr/>
              </p:nvPicPr>
              <p:blipFill>
                <a:blip r:embed="rId317"/>
                <a:stretch>
                  <a:fillRect/>
                </a:stretch>
              </p:blipFill>
              <p:spPr>
                <a:xfrm>
                  <a:off x="7309162" y="3744695"/>
                  <a:ext cx="4039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4" name="Freihand 183">
                  <a:extLst>
                    <a:ext uri="{FF2B5EF4-FFF2-40B4-BE49-F238E27FC236}">
                      <a16:creationId xmlns:a16="http://schemas.microsoft.com/office/drawing/2014/main" id="{9AC495DC-B1F1-4A36-A744-7A7F650F84C2}"/>
                    </a:ext>
                  </a:extLst>
                </p14:cNvPr>
                <p14:cNvContentPartPr/>
                <p14:nvPr/>
              </p14:nvContentPartPr>
              <p14:xfrm>
                <a:off x="7218802" y="3816335"/>
                <a:ext cx="266760" cy="203040"/>
              </p14:xfrm>
            </p:contentPart>
          </mc:Choice>
          <mc:Fallback>
            <p:pic>
              <p:nvPicPr>
                <p:cNvPr id="184" name="Freihand 183">
                  <a:extLst>
                    <a:ext uri="{FF2B5EF4-FFF2-40B4-BE49-F238E27FC236}">
                      <a16:creationId xmlns:a16="http://schemas.microsoft.com/office/drawing/2014/main" id="{9AC495DC-B1F1-4A36-A744-7A7F650F84C2}"/>
                    </a:ext>
                  </a:extLst>
                </p:cNvPr>
                <p:cNvPicPr/>
                <p:nvPr/>
              </p:nvPicPr>
              <p:blipFill>
                <a:blip r:embed="rId319"/>
                <a:stretch>
                  <a:fillRect/>
                </a:stretch>
              </p:blipFill>
              <p:spPr>
                <a:xfrm>
                  <a:off x="7214482" y="3812015"/>
                  <a:ext cx="275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5" name="Freihand 184">
                  <a:extLst>
                    <a:ext uri="{FF2B5EF4-FFF2-40B4-BE49-F238E27FC236}">
                      <a16:creationId xmlns:a16="http://schemas.microsoft.com/office/drawing/2014/main" id="{9F7C1391-5F60-4B72-B43F-04001C4DC30C}"/>
                    </a:ext>
                  </a:extLst>
                </p14:cNvPr>
                <p14:cNvContentPartPr/>
                <p14:nvPr/>
              </p14:nvContentPartPr>
              <p14:xfrm>
                <a:off x="7870042" y="3628415"/>
                <a:ext cx="137160" cy="123120"/>
              </p14:xfrm>
            </p:contentPart>
          </mc:Choice>
          <mc:Fallback>
            <p:pic>
              <p:nvPicPr>
                <p:cNvPr id="185" name="Freihand 184">
                  <a:extLst>
                    <a:ext uri="{FF2B5EF4-FFF2-40B4-BE49-F238E27FC236}">
                      <a16:creationId xmlns:a16="http://schemas.microsoft.com/office/drawing/2014/main" id="{9F7C1391-5F60-4B72-B43F-04001C4DC30C}"/>
                    </a:ext>
                  </a:extLst>
                </p:cNvPr>
                <p:cNvPicPr/>
                <p:nvPr/>
              </p:nvPicPr>
              <p:blipFill>
                <a:blip r:embed="rId321"/>
                <a:stretch>
                  <a:fillRect/>
                </a:stretch>
              </p:blipFill>
              <p:spPr>
                <a:xfrm>
                  <a:off x="7865722" y="3624095"/>
                  <a:ext cx="145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6" name="Freihand 185">
                  <a:extLst>
                    <a:ext uri="{FF2B5EF4-FFF2-40B4-BE49-F238E27FC236}">
                      <a16:creationId xmlns:a16="http://schemas.microsoft.com/office/drawing/2014/main" id="{1DAC1701-50FA-4FCA-AFA9-A35F30A5FDC5}"/>
                    </a:ext>
                  </a:extLst>
                </p14:cNvPr>
                <p14:cNvContentPartPr/>
                <p14:nvPr/>
              </p14:nvContentPartPr>
              <p14:xfrm>
                <a:off x="7917922" y="3659015"/>
                <a:ext cx="241560" cy="59760"/>
              </p14:xfrm>
            </p:contentPart>
          </mc:Choice>
          <mc:Fallback>
            <p:pic>
              <p:nvPicPr>
                <p:cNvPr id="186" name="Freihand 185">
                  <a:extLst>
                    <a:ext uri="{FF2B5EF4-FFF2-40B4-BE49-F238E27FC236}">
                      <a16:creationId xmlns:a16="http://schemas.microsoft.com/office/drawing/2014/main" id="{1DAC1701-50FA-4FCA-AFA9-A35F30A5FDC5}"/>
                    </a:ext>
                  </a:extLst>
                </p:cNvPr>
                <p:cNvPicPr/>
                <p:nvPr/>
              </p:nvPicPr>
              <p:blipFill>
                <a:blip r:embed="rId323"/>
                <a:stretch>
                  <a:fillRect/>
                </a:stretch>
              </p:blipFill>
              <p:spPr>
                <a:xfrm>
                  <a:off x="7913602" y="3654695"/>
                  <a:ext cx="250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7" name="Freihand 186">
                  <a:extLst>
                    <a:ext uri="{FF2B5EF4-FFF2-40B4-BE49-F238E27FC236}">
                      <a16:creationId xmlns:a16="http://schemas.microsoft.com/office/drawing/2014/main" id="{11B14F2F-E484-459E-85FD-0C034C7EB791}"/>
                    </a:ext>
                  </a:extLst>
                </p14:cNvPr>
                <p14:cNvContentPartPr/>
                <p14:nvPr/>
              </p14:nvContentPartPr>
              <p14:xfrm>
                <a:off x="8216722" y="3555335"/>
                <a:ext cx="31680" cy="129240"/>
              </p14:xfrm>
            </p:contentPart>
          </mc:Choice>
          <mc:Fallback>
            <p:pic>
              <p:nvPicPr>
                <p:cNvPr id="187" name="Freihand 186">
                  <a:extLst>
                    <a:ext uri="{FF2B5EF4-FFF2-40B4-BE49-F238E27FC236}">
                      <a16:creationId xmlns:a16="http://schemas.microsoft.com/office/drawing/2014/main" id="{11B14F2F-E484-459E-85FD-0C034C7EB791}"/>
                    </a:ext>
                  </a:extLst>
                </p:cNvPr>
                <p:cNvPicPr/>
                <p:nvPr/>
              </p:nvPicPr>
              <p:blipFill>
                <a:blip r:embed="rId325"/>
                <a:stretch>
                  <a:fillRect/>
                </a:stretch>
              </p:blipFill>
              <p:spPr>
                <a:xfrm>
                  <a:off x="8212402" y="3551015"/>
                  <a:ext cx="40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88" name="Freihand 187">
                  <a:extLst>
                    <a:ext uri="{FF2B5EF4-FFF2-40B4-BE49-F238E27FC236}">
                      <a16:creationId xmlns:a16="http://schemas.microsoft.com/office/drawing/2014/main" id="{D9D9E092-C611-48A2-8036-973734224BB8}"/>
                    </a:ext>
                  </a:extLst>
                </p14:cNvPr>
                <p14:cNvContentPartPr/>
                <p14:nvPr/>
              </p14:nvContentPartPr>
              <p14:xfrm>
                <a:off x="8115202" y="3513935"/>
                <a:ext cx="260640" cy="208800"/>
              </p14:xfrm>
            </p:contentPart>
          </mc:Choice>
          <mc:Fallback>
            <p:pic>
              <p:nvPicPr>
                <p:cNvPr id="188" name="Freihand 187">
                  <a:extLst>
                    <a:ext uri="{FF2B5EF4-FFF2-40B4-BE49-F238E27FC236}">
                      <a16:creationId xmlns:a16="http://schemas.microsoft.com/office/drawing/2014/main" id="{D9D9E092-C611-48A2-8036-973734224BB8}"/>
                    </a:ext>
                  </a:extLst>
                </p:cNvPr>
                <p:cNvPicPr/>
                <p:nvPr/>
              </p:nvPicPr>
              <p:blipFill>
                <a:blip r:embed="rId327"/>
                <a:stretch>
                  <a:fillRect/>
                </a:stretch>
              </p:blipFill>
              <p:spPr>
                <a:xfrm>
                  <a:off x="8110882" y="3509615"/>
                  <a:ext cx="2692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9" name="Freihand 188">
                  <a:extLst>
                    <a:ext uri="{FF2B5EF4-FFF2-40B4-BE49-F238E27FC236}">
                      <a16:creationId xmlns:a16="http://schemas.microsoft.com/office/drawing/2014/main" id="{9CFC6449-A840-4405-BEA8-8551E4F5BC11}"/>
                    </a:ext>
                  </a:extLst>
                </p14:cNvPr>
                <p14:cNvContentPartPr/>
                <p14:nvPr/>
              </p14:nvContentPartPr>
              <p14:xfrm>
                <a:off x="8438482" y="3654695"/>
                <a:ext cx="360" cy="360"/>
              </p14:xfrm>
            </p:contentPart>
          </mc:Choice>
          <mc:Fallback>
            <p:pic>
              <p:nvPicPr>
                <p:cNvPr id="189" name="Freihand 188">
                  <a:extLst>
                    <a:ext uri="{FF2B5EF4-FFF2-40B4-BE49-F238E27FC236}">
                      <a16:creationId xmlns:a16="http://schemas.microsoft.com/office/drawing/2014/main" id="{9CFC6449-A840-4405-BEA8-8551E4F5BC11}"/>
                    </a:ext>
                  </a:extLst>
                </p:cNvPr>
                <p:cNvPicPr/>
                <p:nvPr/>
              </p:nvPicPr>
              <p:blipFill>
                <a:blip r:embed="rId107"/>
                <a:stretch>
                  <a:fillRect/>
                </a:stretch>
              </p:blipFill>
              <p:spPr>
                <a:xfrm>
                  <a:off x="8434162" y="36503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0" name="Freihand 189">
                  <a:extLst>
                    <a:ext uri="{FF2B5EF4-FFF2-40B4-BE49-F238E27FC236}">
                      <a16:creationId xmlns:a16="http://schemas.microsoft.com/office/drawing/2014/main" id="{F2ED0E28-6FAA-4652-903C-50D849F1FE15}"/>
                    </a:ext>
                  </a:extLst>
                </p14:cNvPr>
                <p14:cNvContentPartPr/>
                <p14:nvPr/>
              </p14:nvContentPartPr>
              <p14:xfrm>
                <a:off x="8586442" y="3445535"/>
                <a:ext cx="212760" cy="173520"/>
              </p14:xfrm>
            </p:contentPart>
          </mc:Choice>
          <mc:Fallback>
            <p:pic>
              <p:nvPicPr>
                <p:cNvPr id="190" name="Freihand 189">
                  <a:extLst>
                    <a:ext uri="{FF2B5EF4-FFF2-40B4-BE49-F238E27FC236}">
                      <a16:creationId xmlns:a16="http://schemas.microsoft.com/office/drawing/2014/main" id="{F2ED0E28-6FAA-4652-903C-50D849F1FE15}"/>
                    </a:ext>
                  </a:extLst>
                </p:cNvPr>
                <p:cNvPicPr/>
                <p:nvPr/>
              </p:nvPicPr>
              <p:blipFill>
                <a:blip r:embed="rId330"/>
                <a:stretch>
                  <a:fillRect/>
                </a:stretch>
              </p:blipFill>
              <p:spPr>
                <a:xfrm>
                  <a:off x="8582122" y="3441215"/>
                  <a:ext cx="221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1" name="Freihand 190">
                  <a:extLst>
                    <a:ext uri="{FF2B5EF4-FFF2-40B4-BE49-F238E27FC236}">
                      <a16:creationId xmlns:a16="http://schemas.microsoft.com/office/drawing/2014/main" id="{D52D15BD-15B2-40FD-9E67-1BEFA541829C}"/>
                    </a:ext>
                  </a:extLst>
                </p14:cNvPr>
                <p14:cNvContentPartPr/>
                <p14:nvPr/>
              </p14:nvContentPartPr>
              <p14:xfrm>
                <a:off x="8807842" y="3401255"/>
                <a:ext cx="209160" cy="191880"/>
              </p14:xfrm>
            </p:contentPart>
          </mc:Choice>
          <mc:Fallback>
            <p:pic>
              <p:nvPicPr>
                <p:cNvPr id="191" name="Freihand 190">
                  <a:extLst>
                    <a:ext uri="{FF2B5EF4-FFF2-40B4-BE49-F238E27FC236}">
                      <a16:creationId xmlns:a16="http://schemas.microsoft.com/office/drawing/2014/main" id="{D52D15BD-15B2-40FD-9E67-1BEFA541829C}"/>
                    </a:ext>
                  </a:extLst>
                </p:cNvPr>
                <p:cNvPicPr/>
                <p:nvPr/>
              </p:nvPicPr>
              <p:blipFill>
                <a:blip r:embed="rId332"/>
                <a:stretch>
                  <a:fillRect/>
                </a:stretch>
              </p:blipFill>
              <p:spPr>
                <a:xfrm>
                  <a:off x="8803522" y="3396935"/>
                  <a:ext cx="217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2" name="Freihand 191">
                  <a:extLst>
                    <a:ext uri="{FF2B5EF4-FFF2-40B4-BE49-F238E27FC236}">
                      <a16:creationId xmlns:a16="http://schemas.microsoft.com/office/drawing/2014/main" id="{5C7F701A-E342-40B5-8D73-D08BA1CC9D38}"/>
                    </a:ext>
                  </a:extLst>
                </p14:cNvPr>
                <p14:cNvContentPartPr/>
                <p14:nvPr/>
              </p14:nvContentPartPr>
              <p14:xfrm>
                <a:off x="9090082" y="3394055"/>
                <a:ext cx="72360" cy="153720"/>
              </p14:xfrm>
            </p:contentPart>
          </mc:Choice>
          <mc:Fallback>
            <p:pic>
              <p:nvPicPr>
                <p:cNvPr id="192" name="Freihand 191">
                  <a:extLst>
                    <a:ext uri="{FF2B5EF4-FFF2-40B4-BE49-F238E27FC236}">
                      <a16:creationId xmlns:a16="http://schemas.microsoft.com/office/drawing/2014/main" id="{5C7F701A-E342-40B5-8D73-D08BA1CC9D38}"/>
                    </a:ext>
                  </a:extLst>
                </p:cNvPr>
                <p:cNvPicPr/>
                <p:nvPr/>
              </p:nvPicPr>
              <p:blipFill>
                <a:blip r:embed="rId334"/>
                <a:stretch>
                  <a:fillRect/>
                </a:stretch>
              </p:blipFill>
              <p:spPr>
                <a:xfrm>
                  <a:off x="9085762" y="3389735"/>
                  <a:ext cx="81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3" name="Freihand 192">
                  <a:extLst>
                    <a:ext uri="{FF2B5EF4-FFF2-40B4-BE49-F238E27FC236}">
                      <a16:creationId xmlns:a16="http://schemas.microsoft.com/office/drawing/2014/main" id="{7513B053-2EAF-40A7-A038-F57A10BA772A}"/>
                    </a:ext>
                  </a:extLst>
                </p14:cNvPr>
                <p14:cNvContentPartPr/>
                <p14:nvPr/>
              </p14:nvContentPartPr>
              <p14:xfrm>
                <a:off x="8966962" y="3338615"/>
                <a:ext cx="181800" cy="87840"/>
              </p14:xfrm>
            </p:contentPart>
          </mc:Choice>
          <mc:Fallback>
            <p:pic>
              <p:nvPicPr>
                <p:cNvPr id="193" name="Freihand 192">
                  <a:extLst>
                    <a:ext uri="{FF2B5EF4-FFF2-40B4-BE49-F238E27FC236}">
                      <a16:creationId xmlns:a16="http://schemas.microsoft.com/office/drawing/2014/main" id="{7513B053-2EAF-40A7-A038-F57A10BA772A}"/>
                    </a:ext>
                  </a:extLst>
                </p:cNvPr>
                <p:cNvPicPr/>
                <p:nvPr/>
              </p:nvPicPr>
              <p:blipFill>
                <a:blip r:embed="rId336"/>
                <a:stretch>
                  <a:fillRect/>
                </a:stretch>
              </p:blipFill>
              <p:spPr>
                <a:xfrm>
                  <a:off x="8962642" y="3334295"/>
                  <a:ext cx="190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4" name="Freihand 193">
                  <a:extLst>
                    <a:ext uri="{FF2B5EF4-FFF2-40B4-BE49-F238E27FC236}">
                      <a16:creationId xmlns:a16="http://schemas.microsoft.com/office/drawing/2014/main" id="{6CD3CC14-26E1-4374-88F1-3F14BCAE28DE}"/>
                    </a:ext>
                  </a:extLst>
                </p14:cNvPr>
                <p14:cNvContentPartPr/>
                <p14:nvPr/>
              </p14:nvContentPartPr>
              <p14:xfrm>
                <a:off x="9156322" y="3454535"/>
                <a:ext cx="145440" cy="86760"/>
              </p14:xfrm>
            </p:contentPart>
          </mc:Choice>
          <mc:Fallback>
            <p:pic>
              <p:nvPicPr>
                <p:cNvPr id="194" name="Freihand 193">
                  <a:extLst>
                    <a:ext uri="{FF2B5EF4-FFF2-40B4-BE49-F238E27FC236}">
                      <a16:creationId xmlns:a16="http://schemas.microsoft.com/office/drawing/2014/main" id="{6CD3CC14-26E1-4374-88F1-3F14BCAE28DE}"/>
                    </a:ext>
                  </a:extLst>
                </p:cNvPr>
                <p:cNvPicPr/>
                <p:nvPr/>
              </p:nvPicPr>
              <p:blipFill>
                <a:blip r:embed="rId338"/>
                <a:stretch>
                  <a:fillRect/>
                </a:stretch>
              </p:blipFill>
              <p:spPr>
                <a:xfrm>
                  <a:off x="9152002" y="3450215"/>
                  <a:ext cx="154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6" name="Freihand 195">
                  <a:extLst>
                    <a:ext uri="{FF2B5EF4-FFF2-40B4-BE49-F238E27FC236}">
                      <a16:creationId xmlns:a16="http://schemas.microsoft.com/office/drawing/2014/main" id="{98B090AE-1AA3-4388-AD0F-FB261CDB4ACD}"/>
                    </a:ext>
                  </a:extLst>
                </p14:cNvPr>
                <p14:cNvContentPartPr/>
                <p14:nvPr/>
              </p14:nvContentPartPr>
              <p14:xfrm>
                <a:off x="9492202" y="3226295"/>
                <a:ext cx="296280" cy="155880"/>
              </p14:xfrm>
            </p:contentPart>
          </mc:Choice>
          <mc:Fallback>
            <p:pic>
              <p:nvPicPr>
                <p:cNvPr id="196" name="Freihand 195">
                  <a:extLst>
                    <a:ext uri="{FF2B5EF4-FFF2-40B4-BE49-F238E27FC236}">
                      <a16:creationId xmlns:a16="http://schemas.microsoft.com/office/drawing/2014/main" id="{98B090AE-1AA3-4388-AD0F-FB261CDB4ACD}"/>
                    </a:ext>
                  </a:extLst>
                </p:cNvPr>
                <p:cNvPicPr/>
                <p:nvPr/>
              </p:nvPicPr>
              <p:blipFill>
                <a:blip r:embed="rId340"/>
                <a:stretch>
                  <a:fillRect/>
                </a:stretch>
              </p:blipFill>
              <p:spPr>
                <a:xfrm>
                  <a:off x="9487882" y="3221975"/>
                  <a:ext cx="3049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7" name="Freihand 196">
                  <a:extLst>
                    <a:ext uri="{FF2B5EF4-FFF2-40B4-BE49-F238E27FC236}">
                      <a16:creationId xmlns:a16="http://schemas.microsoft.com/office/drawing/2014/main" id="{5CD6A942-AF5E-4355-AD82-451C0ECFDC62}"/>
                    </a:ext>
                  </a:extLst>
                </p14:cNvPr>
                <p14:cNvContentPartPr/>
                <p14:nvPr/>
              </p14:nvContentPartPr>
              <p14:xfrm>
                <a:off x="9945082" y="3120095"/>
                <a:ext cx="144360" cy="144000"/>
              </p14:xfrm>
            </p:contentPart>
          </mc:Choice>
          <mc:Fallback>
            <p:pic>
              <p:nvPicPr>
                <p:cNvPr id="197" name="Freihand 196">
                  <a:extLst>
                    <a:ext uri="{FF2B5EF4-FFF2-40B4-BE49-F238E27FC236}">
                      <a16:creationId xmlns:a16="http://schemas.microsoft.com/office/drawing/2014/main" id="{5CD6A942-AF5E-4355-AD82-451C0ECFDC62}"/>
                    </a:ext>
                  </a:extLst>
                </p:cNvPr>
                <p:cNvPicPr/>
                <p:nvPr/>
              </p:nvPicPr>
              <p:blipFill>
                <a:blip r:embed="rId342"/>
                <a:stretch>
                  <a:fillRect/>
                </a:stretch>
              </p:blipFill>
              <p:spPr>
                <a:xfrm>
                  <a:off x="9940762" y="3115775"/>
                  <a:ext cx="1530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8" name="Freihand 197">
                  <a:extLst>
                    <a:ext uri="{FF2B5EF4-FFF2-40B4-BE49-F238E27FC236}">
                      <a16:creationId xmlns:a16="http://schemas.microsoft.com/office/drawing/2014/main" id="{DFCB8D9A-727E-4185-B536-68DB89BB1BFD}"/>
                    </a:ext>
                  </a:extLst>
                </p14:cNvPr>
                <p14:cNvContentPartPr/>
                <p14:nvPr/>
              </p14:nvContentPartPr>
              <p14:xfrm>
                <a:off x="10039402" y="3179855"/>
                <a:ext cx="144360" cy="67320"/>
              </p14:xfrm>
            </p:contentPart>
          </mc:Choice>
          <mc:Fallback>
            <p:pic>
              <p:nvPicPr>
                <p:cNvPr id="198" name="Freihand 197">
                  <a:extLst>
                    <a:ext uri="{FF2B5EF4-FFF2-40B4-BE49-F238E27FC236}">
                      <a16:creationId xmlns:a16="http://schemas.microsoft.com/office/drawing/2014/main" id="{DFCB8D9A-727E-4185-B536-68DB89BB1BFD}"/>
                    </a:ext>
                  </a:extLst>
                </p:cNvPr>
                <p:cNvPicPr/>
                <p:nvPr/>
              </p:nvPicPr>
              <p:blipFill>
                <a:blip r:embed="rId344"/>
                <a:stretch>
                  <a:fillRect/>
                </a:stretch>
              </p:blipFill>
              <p:spPr>
                <a:xfrm>
                  <a:off x="10035082" y="3175535"/>
                  <a:ext cx="153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9" name="Freihand 198">
                  <a:extLst>
                    <a:ext uri="{FF2B5EF4-FFF2-40B4-BE49-F238E27FC236}">
                      <a16:creationId xmlns:a16="http://schemas.microsoft.com/office/drawing/2014/main" id="{B0836230-F8D8-43A2-8C45-DB48073E4787}"/>
                    </a:ext>
                  </a:extLst>
                </p14:cNvPr>
                <p14:cNvContentPartPr/>
                <p14:nvPr/>
              </p14:nvContentPartPr>
              <p14:xfrm>
                <a:off x="10124362" y="2992295"/>
                <a:ext cx="388080" cy="292680"/>
              </p14:xfrm>
            </p:contentPart>
          </mc:Choice>
          <mc:Fallback>
            <p:pic>
              <p:nvPicPr>
                <p:cNvPr id="199" name="Freihand 198">
                  <a:extLst>
                    <a:ext uri="{FF2B5EF4-FFF2-40B4-BE49-F238E27FC236}">
                      <a16:creationId xmlns:a16="http://schemas.microsoft.com/office/drawing/2014/main" id="{B0836230-F8D8-43A2-8C45-DB48073E4787}"/>
                    </a:ext>
                  </a:extLst>
                </p:cNvPr>
                <p:cNvPicPr/>
                <p:nvPr/>
              </p:nvPicPr>
              <p:blipFill>
                <a:blip r:embed="rId346"/>
                <a:stretch>
                  <a:fillRect/>
                </a:stretch>
              </p:blipFill>
              <p:spPr>
                <a:xfrm>
                  <a:off x="10120042" y="2987975"/>
                  <a:ext cx="3967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0" name="Freihand 199">
                  <a:extLst>
                    <a:ext uri="{FF2B5EF4-FFF2-40B4-BE49-F238E27FC236}">
                      <a16:creationId xmlns:a16="http://schemas.microsoft.com/office/drawing/2014/main" id="{2835724B-367C-4EA7-84EE-26861F6E9810}"/>
                    </a:ext>
                  </a:extLst>
                </p14:cNvPr>
                <p14:cNvContentPartPr/>
                <p14:nvPr/>
              </p14:nvContentPartPr>
              <p14:xfrm>
                <a:off x="10204642" y="2969975"/>
                <a:ext cx="61560" cy="38520"/>
              </p14:xfrm>
            </p:contentPart>
          </mc:Choice>
          <mc:Fallback>
            <p:pic>
              <p:nvPicPr>
                <p:cNvPr id="200" name="Freihand 199">
                  <a:extLst>
                    <a:ext uri="{FF2B5EF4-FFF2-40B4-BE49-F238E27FC236}">
                      <a16:creationId xmlns:a16="http://schemas.microsoft.com/office/drawing/2014/main" id="{2835724B-367C-4EA7-84EE-26861F6E9810}"/>
                    </a:ext>
                  </a:extLst>
                </p:cNvPr>
                <p:cNvPicPr/>
                <p:nvPr/>
              </p:nvPicPr>
              <p:blipFill>
                <a:blip r:embed="rId348"/>
                <a:stretch>
                  <a:fillRect/>
                </a:stretch>
              </p:blipFill>
              <p:spPr>
                <a:xfrm>
                  <a:off x="10200322" y="2965655"/>
                  <a:ext cx="70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1" name="Freihand 200">
                  <a:extLst>
                    <a:ext uri="{FF2B5EF4-FFF2-40B4-BE49-F238E27FC236}">
                      <a16:creationId xmlns:a16="http://schemas.microsoft.com/office/drawing/2014/main" id="{A3469BF7-7D25-4DFD-8ABD-D7F33BC115A1}"/>
                    </a:ext>
                  </a:extLst>
                </p14:cNvPr>
                <p14:cNvContentPartPr/>
                <p14:nvPr/>
              </p14:nvContentPartPr>
              <p14:xfrm>
                <a:off x="10657882" y="2898695"/>
                <a:ext cx="617040" cy="180720"/>
              </p14:xfrm>
            </p:contentPart>
          </mc:Choice>
          <mc:Fallback>
            <p:pic>
              <p:nvPicPr>
                <p:cNvPr id="201" name="Freihand 200">
                  <a:extLst>
                    <a:ext uri="{FF2B5EF4-FFF2-40B4-BE49-F238E27FC236}">
                      <a16:creationId xmlns:a16="http://schemas.microsoft.com/office/drawing/2014/main" id="{A3469BF7-7D25-4DFD-8ABD-D7F33BC115A1}"/>
                    </a:ext>
                  </a:extLst>
                </p:cNvPr>
                <p:cNvPicPr/>
                <p:nvPr/>
              </p:nvPicPr>
              <p:blipFill>
                <a:blip r:embed="rId350"/>
                <a:stretch>
                  <a:fillRect/>
                </a:stretch>
              </p:blipFill>
              <p:spPr>
                <a:xfrm>
                  <a:off x="10653562" y="2894375"/>
                  <a:ext cx="625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2" name="Freihand 201">
                  <a:extLst>
                    <a:ext uri="{FF2B5EF4-FFF2-40B4-BE49-F238E27FC236}">
                      <a16:creationId xmlns:a16="http://schemas.microsoft.com/office/drawing/2014/main" id="{7592050D-2AAA-42A8-9E1A-D23D492359E7}"/>
                    </a:ext>
                  </a:extLst>
                </p14:cNvPr>
                <p14:cNvContentPartPr/>
                <p14:nvPr/>
              </p14:nvContentPartPr>
              <p14:xfrm>
                <a:off x="9624322" y="3453815"/>
                <a:ext cx="262800" cy="210960"/>
              </p14:xfrm>
            </p:contentPart>
          </mc:Choice>
          <mc:Fallback>
            <p:pic>
              <p:nvPicPr>
                <p:cNvPr id="202" name="Freihand 201">
                  <a:extLst>
                    <a:ext uri="{FF2B5EF4-FFF2-40B4-BE49-F238E27FC236}">
                      <a16:creationId xmlns:a16="http://schemas.microsoft.com/office/drawing/2014/main" id="{7592050D-2AAA-42A8-9E1A-D23D492359E7}"/>
                    </a:ext>
                  </a:extLst>
                </p:cNvPr>
                <p:cNvPicPr/>
                <p:nvPr/>
              </p:nvPicPr>
              <p:blipFill>
                <a:blip r:embed="rId352"/>
                <a:stretch>
                  <a:fillRect/>
                </a:stretch>
              </p:blipFill>
              <p:spPr>
                <a:xfrm>
                  <a:off x="9620002" y="3449495"/>
                  <a:ext cx="2714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3" name="Freihand 202">
                  <a:extLst>
                    <a:ext uri="{FF2B5EF4-FFF2-40B4-BE49-F238E27FC236}">
                      <a16:creationId xmlns:a16="http://schemas.microsoft.com/office/drawing/2014/main" id="{616E3D0B-BD45-42CF-BCCE-499BC08AAF44}"/>
                    </a:ext>
                  </a:extLst>
                </p14:cNvPr>
                <p14:cNvContentPartPr/>
                <p14:nvPr/>
              </p14:nvContentPartPr>
              <p14:xfrm>
                <a:off x="9933922" y="3583415"/>
                <a:ext cx="34560" cy="24480"/>
              </p14:xfrm>
            </p:contentPart>
          </mc:Choice>
          <mc:Fallback>
            <p:pic>
              <p:nvPicPr>
                <p:cNvPr id="203" name="Freihand 202">
                  <a:extLst>
                    <a:ext uri="{FF2B5EF4-FFF2-40B4-BE49-F238E27FC236}">
                      <a16:creationId xmlns:a16="http://schemas.microsoft.com/office/drawing/2014/main" id="{616E3D0B-BD45-42CF-BCCE-499BC08AAF44}"/>
                    </a:ext>
                  </a:extLst>
                </p:cNvPr>
                <p:cNvPicPr/>
                <p:nvPr/>
              </p:nvPicPr>
              <p:blipFill>
                <a:blip r:embed="rId354"/>
                <a:stretch>
                  <a:fillRect/>
                </a:stretch>
              </p:blipFill>
              <p:spPr>
                <a:xfrm>
                  <a:off x="9929602" y="3579095"/>
                  <a:ext cx="43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4" name="Freihand 203">
                  <a:extLst>
                    <a:ext uri="{FF2B5EF4-FFF2-40B4-BE49-F238E27FC236}">
                      <a16:creationId xmlns:a16="http://schemas.microsoft.com/office/drawing/2014/main" id="{4F5FB8B8-FDA1-44F3-BDBE-57CF5203FA4A}"/>
                    </a:ext>
                  </a:extLst>
                </p14:cNvPr>
                <p14:cNvContentPartPr/>
                <p14:nvPr/>
              </p14:nvContentPartPr>
              <p14:xfrm>
                <a:off x="10082602" y="3388295"/>
                <a:ext cx="140760" cy="131760"/>
              </p14:xfrm>
            </p:contentPart>
          </mc:Choice>
          <mc:Fallback>
            <p:pic>
              <p:nvPicPr>
                <p:cNvPr id="204" name="Freihand 203">
                  <a:extLst>
                    <a:ext uri="{FF2B5EF4-FFF2-40B4-BE49-F238E27FC236}">
                      <a16:creationId xmlns:a16="http://schemas.microsoft.com/office/drawing/2014/main" id="{4F5FB8B8-FDA1-44F3-BDBE-57CF5203FA4A}"/>
                    </a:ext>
                  </a:extLst>
                </p:cNvPr>
                <p:cNvPicPr/>
                <p:nvPr/>
              </p:nvPicPr>
              <p:blipFill>
                <a:blip r:embed="rId356"/>
                <a:stretch>
                  <a:fillRect/>
                </a:stretch>
              </p:blipFill>
              <p:spPr>
                <a:xfrm>
                  <a:off x="10078282" y="3383975"/>
                  <a:ext cx="149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5" name="Freihand 204">
                  <a:extLst>
                    <a:ext uri="{FF2B5EF4-FFF2-40B4-BE49-F238E27FC236}">
                      <a16:creationId xmlns:a16="http://schemas.microsoft.com/office/drawing/2014/main" id="{54398184-0D54-420A-85B5-40B8110C5221}"/>
                    </a:ext>
                  </a:extLst>
                </p14:cNvPr>
                <p14:cNvContentPartPr/>
                <p14:nvPr/>
              </p14:nvContentPartPr>
              <p14:xfrm>
                <a:off x="10239202" y="3355535"/>
                <a:ext cx="72360" cy="130680"/>
              </p14:xfrm>
            </p:contentPart>
          </mc:Choice>
          <mc:Fallback>
            <p:pic>
              <p:nvPicPr>
                <p:cNvPr id="205" name="Freihand 204">
                  <a:extLst>
                    <a:ext uri="{FF2B5EF4-FFF2-40B4-BE49-F238E27FC236}">
                      <a16:creationId xmlns:a16="http://schemas.microsoft.com/office/drawing/2014/main" id="{54398184-0D54-420A-85B5-40B8110C5221}"/>
                    </a:ext>
                  </a:extLst>
                </p:cNvPr>
                <p:cNvPicPr/>
                <p:nvPr/>
              </p:nvPicPr>
              <p:blipFill>
                <a:blip r:embed="rId358"/>
                <a:stretch>
                  <a:fillRect/>
                </a:stretch>
              </p:blipFill>
              <p:spPr>
                <a:xfrm>
                  <a:off x="10234882" y="3351215"/>
                  <a:ext cx="81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6" name="Freihand 205">
                  <a:extLst>
                    <a:ext uri="{FF2B5EF4-FFF2-40B4-BE49-F238E27FC236}">
                      <a16:creationId xmlns:a16="http://schemas.microsoft.com/office/drawing/2014/main" id="{E3A7D88A-2310-4DE4-8351-6D7C60423218}"/>
                    </a:ext>
                  </a:extLst>
                </p14:cNvPr>
                <p14:cNvContentPartPr/>
                <p14:nvPr/>
              </p14:nvContentPartPr>
              <p14:xfrm>
                <a:off x="10321642" y="3392255"/>
                <a:ext cx="122400" cy="71640"/>
              </p14:xfrm>
            </p:contentPart>
          </mc:Choice>
          <mc:Fallback>
            <p:pic>
              <p:nvPicPr>
                <p:cNvPr id="206" name="Freihand 205">
                  <a:extLst>
                    <a:ext uri="{FF2B5EF4-FFF2-40B4-BE49-F238E27FC236}">
                      <a16:creationId xmlns:a16="http://schemas.microsoft.com/office/drawing/2014/main" id="{E3A7D88A-2310-4DE4-8351-6D7C60423218}"/>
                    </a:ext>
                  </a:extLst>
                </p:cNvPr>
                <p:cNvPicPr/>
                <p:nvPr/>
              </p:nvPicPr>
              <p:blipFill>
                <a:blip r:embed="rId360"/>
                <a:stretch>
                  <a:fillRect/>
                </a:stretch>
              </p:blipFill>
              <p:spPr>
                <a:xfrm>
                  <a:off x="10317322" y="3387935"/>
                  <a:ext cx="131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7" name="Freihand 206">
                  <a:extLst>
                    <a:ext uri="{FF2B5EF4-FFF2-40B4-BE49-F238E27FC236}">
                      <a16:creationId xmlns:a16="http://schemas.microsoft.com/office/drawing/2014/main" id="{303537E0-B62E-45DE-B8E0-FC28622EFCE5}"/>
                    </a:ext>
                  </a:extLst>
                </p14:cNvPr>
                <p14:cNvContentPartPr/>
                <p14:nvPr/>
              </p14:nvContentPartPr>
              <p14:xfrm>
                <a:off x="10440082" y="3239255"/>
                <a:ext cx="179640" cy="193680"/>
              </p14:xfrm>
            </p:contentPart>
          </mc:Choice>
          <mc:Fallback>
            <p:pic>
              <p:nvPicPr>
                <p:cNvPr id="207" name="Freihand 206">
                  <a:extLst>
                    <a:ext uri="{FF2B5EF4-FFF2-40B4-BE49-F238E27FC236}">
                      <a16:creationId xmlns:a16="http://schemas.microsoft.com/office/drawing/2014/main" id="{303537E0-B62E-45DE-B8E0-FC28622EFCE5}"/>
                    </a:ext>
                  </a:extLst>
                </p:cNvPr>
                <p:cNvPicPr/>
                <p:nvPr/>
              </p:nvPicPr>
              <p:blipFill>
                <a:blip r:embed="rId362"/>
                <a:stretch>
                  <a:fillRect/>
                </a:stretch>
              </p:blipFill>
              <p:spPr>
                <a:xfrm>
                  <a:off x="10435762" y="3234935"/>
                  <a:ext cx="188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8" name="Freihand 207">
                  <a:extLst>
                    <a:ext uri="{FF2B5EF4-FFF2-40B4-BE49-F238E27FC236}">
                      <a16:creationId xmlns:a16="http://schemas.microsoft.com/office/drawing/2014/main" id="{7CFACF0C-DCDF-4144-A1B0-F6FDA185B975}"/>
                    </a:ext>
                  </a:extLst>
                </p14:cNvPr>
                <p14:cNvContentPartPr/>
                <p14:nvPr/>
              </p14:nvContentPartPr>
              <p14:xfrm>
                <a:off x="10615762" y="3282455"/>
                <a:ext cx="111600" cy="77760"/>
              </p14:xfrm>
            </p:contentPart>
          </mc:Choice>
          <mc:Fallback>
            <p:pic>
              <p:nvPicPr>
                <p:cNvPr id="208" name="Freihand 207">
                  <a:extLst>
                    <a:ext uri="{FF2B5EF4-FFF2-40B4-BE49-F238E27FC236}">
                      <a16:creationId xmlns:a16="http://schemas.microsoft.com/office/drawing/2014/main" id="{7CFACF0C-DCDF-4144-A1B0-F6FDA185B975}"/>
                    </a:ext>
                  </a:extLst>
                </p:cNvPr>
                <p:cNvPicPr/>
                <p:nvPr/>
              </p:nvPicPr>
              <p:blipFill>
                <a:blip r:embed="rId364"/>
                <a:stretch>
                  <a:fillRect/>
                </a:stretch>
              </p:blipFill>
              <p:spPr>
                <a:xfrm>
                  <a:off x="10611442" y="3278135"/>
                  <a:ext cx="120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9" name="Freihand 208">
                  <a:extLst>
                    <a:ext uri="{FF2B5EF4-FFF2-40B4-BE49-F238E27FC236}">
                      <a16:creationId xmlns:a16="http://schemas.microsoft.com/office/drawing/2014/main" id="{CB5F1E9F-AFFB-470F-8F8A-4EABEBB42885}"/>
                    </a:ext>
                  </a:extLst>
                </p14:cNvPr>
                <p14:cNvContentPartPr/>
                <p14:nvPr/>
              </p14:nvContentPartPr>
              <p14:xfrm>
                <a:off x="10753282" y="3259055"/>
                <a:ext cx="227880" cy="78480"/>
              </p14:xfrm>
            </p:contentPart>
          </mc:Choice>
          <mc:Fallback>
            <p:pic>
              <p:nvPicPr>
                <p:cNvPr id="209" name="Freihand 208">
                  <a:extLst>
                    <a:ext uri="{FF2B5EF4-FFF2-40B4-BE49-F238E27FC236}">
                      <a16:creationId xmlns:a16="http://schemas.microsoft.com/office/drawing/2014/main" id="{CB5F1E9F-AFFB-470F-8F8A-4EABEBB42885}"/>
                    </a:ext>
                  </a:extLst>
                </p:cNvPr>
                <p:cNvPicPr/>
                <p:nvPr/>
              </p:nvPicPr>
              <p:blipFill>
                <a:blip r:embed="rId366"/>
                <a:stretch>
                  <a:fillRect/>
                </a:stretch>
              </p:blipFill>
              <p:spPr>
                <a:xfrm>
                  <a:off x="10748962" y="3254735"/>
                  <a:ext cx="236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0" name="Freihand 209">
                  <a:extLst>
                    <a:ext uri="{FF2B5EF4-FFF2-40B4-BE49-F238E27FC236}">
                      <a16:creationId xmlns:a16="http://schemas.microsoft.com/office/drawing/2014/main" id="{ABC2481C-903D-4ADD-9278-343B41A64D74}"/>
                    </a:ext>
                  </a:extLst>
                </p14:cNvPr>
                <p14:cNvContentPartPr/>
                <p14:nvPr/>
              </p14:nvContentPartPr>
              <p14:xfrm>
                <a:off x="11015722" y="3123695"/>
                <a:ext cx="46080" cy="162720"/>
              </p14:xfrm>
            </p:contentPart>
          </mc:Choice>
          <mc:Fallback>
            <p:pic>
              <p:nvPicPr>
                <p:cNvPr id="210" name="Freihand 209">
                  <a:extLst>
                    <a:ext uri="{FF2B5EF4-FFF2-40B4-BE49-F238E27FC236}">
                      <a16:creationId xmlns:a16="http://schemas.microsoft.com/office/drawing/2014/main" id="{ABC2481C-903D-4ADD-9278-343B41A64D74}"/>
                    </a:ext>
                  </a:extLst>
                </p:cNvPr>
                <p:cNvPicPr/>
                <p:nvPr/>
              </p:nvPicPr>
              <p:blipFill>
                <a:blip r:embed="rId368"/>
                <a:stretch>
                  <a:fillRect/>
                </a:stretch>
              </p:blipFill>
              <p:spPr>
                <a:xfrm>
                  <a:off x="11011402" y="3119375"/>
                  <a:ext cx="54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1" name="Freihand 210">
                  <a:extLst>
                    <a:ext uri="{FF2B5EF4-FFF2-40B4-BE49-F238E27FC236}">
                      <a16:creationId xmlns:a16="http://schemas.microsoft.com/office/drawing/2014/main" id="{3CD23D9B-5158-42F6-84F9-C64CD1AC883C}"/>
                    </a:ext>
                  </a:extLst>
                </p14:cNvPr>
                <p14:cNvContentPartPr/>
                <p14:nvPr/>
              </p14:nvContentPartPr>
              <p14:xfrm>
                <a:off x="11057482" y="3145655"/>
                <a:ext cx="199440" cy="95040"/>
              </p14:xfrm>
            </p:contentPart>
          </mc:Choice>
          <mc:Fallback>
            <p:pic>
              <p:nvPicPr>
                <p:cNvPr id="211" name="Freihand 210">
                  <a:extLst>
                    <a:ext uri="{FF2B5EF4-FFF2-40B4-BE49-F238E27FC236}">
                      <a16:creationId xmlns:a16="http://schemas.microsoft.com/office/drawing/2014/main" id="{3CD23D9B-5158-42F6-84F9-C64CD1AC883C}"/>
                    </a:ext>
                  </a:extLst>
                </p:cNvPr>
                <p:cNvPicPr/>
                <p:nvPr/>
              </p:nvPicPr>
              <p:blipFill>
                <a:blip r:embed="rId370"/>
                <a:stretch>
                  <a:fillRect/>
                </a:stretch>
              </p:blipFill>
              <p:spPr>
                <a:xfrm>
                  <a:off x="11053162" y="3141335"/>
                  <a:ext cx="208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2" name="Freihand 211">
                  <a:extLst>
                    <a:ext uri="{FF2B5EF4-FFF2-40B4-BE49-F238E27FC236}">
                      <a16:creationId xmlns:a16="http://schemas.microsoft.com/office/drawing/2014/main" id="{A4383B57-C532-4E3C-9E6F-B08024607842}"/>
                    </a:ext>
                  </a:extLst>
                </p14:cNvPr>
                <p14:cNvContentPartPr/>
                <p14:nvPr/>
              </p14:nvContentPartPr>
              <p14:xfrm>
                <a:off x="11218402" y="3045215"/>
                <a:ext cx="29160" cy="18000"/>
              </p14:xfrm>
            </p:contentPart>
          </mc:Choice>
          <mc:Fallback>
            <p:pic>
              <p:nvPicPr>
                <p:cNvPr id="212" name="Freihand 211">
                  <a:extLst>
                    <a:ext uri="{FF2B5EF4-FFF2-40B4-BE49-F238E27FC236}">
                      <a16:creationId xmlns:a16="http://schemas.microsoft.com/office/drawing/2014/main" id="{A4383B57-C532-4E3C-9E6F-B08024607842}"/>
                    </a:ext>
                  </a:extLst>
                </p:cNvPr>
                <p:cNvPicPr/>
                <p:nvPr/>
              </p:nvPicPr>
              <p:blipFill>
                <a:blip r:embed="rId372"/>
                <a:stretch>
                  <a:fillRect/>
                </a:stretch>
              </p:blipFill>
              <p:spPr>
                <a:xfrm>
                  <a:off x="11214082" y="3040895"/>
                  <a:ext cx="37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3" name="Freihand 212">
                  <a:extLst>
                    <a:ext uri="{FF2B5EF4-FFF2-40B4-BE49-F238E27FC236}">
                      <a16:creationId xmlns:a16="http://schemas.microsoft.com/office/drawing/2014/main" id="{2D91B52F-6582-45C6-BDF2-D92F6F6C1ACB}"/>
                    </a:ext>
                  </a:extLst>
                </p14:cNvPr>
                <p14:cNvContentPartPr/>
                <p14:nvPr/>
              </p14:nvContentPartPr>
              <p14:xfrm>
                <a:off x="11259802" y="3029375"/>
                <a:ext cx="81000" cy="161280"/>
              </p14:xfrm>
            </p:contentPart>
          </mc:Choice>
          <mc:Fallback>
            <p:pic>
              <p:nvPicPr>
                <p:cNvPr id="213" name="Freihand 212">
                  <a:extLst>
                    <a:ext uri="{FF2B5EF4-FFF2-40B4-BE49-F238E27FC236}">
                      <a16:creationId xmlns:a16="http://schemas.microsoft.com/office/drawing/2014/main" id="{2D91B52F-6582-45C6-BDF2-D92F6F6C1ACB}"/>
                    </a:ext>
                  </a:extLst>
                </p:cNvPr>
                <p:cNvPicPr/>
                <p:nvPr/>
              </p:nvPicPr>
              <p:blipFill>
                <a:blip r:embed="rId374"/>
                <a:stretch>
                  <a:fillRect/>
                </a:stretch>
              </p:blipFill>
              <p:spPr>
                <a:xfrm>
                  <a:off x="11255482" y="3025055"/>
                  <a:ext cx="896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4" name="Freihand 213">
                  <a:extLst>
                    <a:ext uri="{FF2B5EF4-FFF2-40B4-BE49-F238E27FC236}">
                      <a16:creationId xmlns:a16="http://schemas.microsoft.com/office/drawing/2014/main" id="{72B87A56-A409-4E68-9EAE-17026FBF6F43}"/>
                    </a:ext>
                  </a:extLst>
                </p14:cNvPr>
                <p14:cNvContentPartPr/>
                <p14:nvPr/>
              </p14:nvContentPartPr>
              <p14:xfrm>
                <a:off x="11377882" y="3073295"/>
                <a:ext cx="191160" cy="74520"/>
              </p14:xfrm>
            </p:contentPart>
          </mc:Choice>
          <mc:Fallback>
            <p:pic>
              <p:nvPicPr>
                <p:cNvPr id="214" name="Freihand 213">
                  <a:extLst>
                    <a:ext uri="{FF2B5EF4-FFF2-40B4-BE49-F238E27FC236}">
                      <a16:creationId xmlns:a16="http://schemas.microsoft.com/office/drawing/2014/main" id="{72B87A56-A409-4E68-9EAE-17026FBF6F43}"/>
                    </a:ext>
                  </a:extLst>
                </p:cNvPr>
                <p:cNvPicPr/>
                <p:nvPr/>
              </p:nvPicPr>
              <p:blipFill>
                <a:blip r:embed="rId376"/>
                <a:stretch>
                  <a:fillRect/>
                </a:stretch>
              </p:blipFill>
              <p:spPr>
                <a:xfrm>
                  <a:off x="11373562" y="3068975"/>
                  <a:ext cx="199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15" name="Freihand 214">
                  <a:extLst>
                    <a:ext uri="{FF2B5EF4-FFF2-40B4-BE49-F238E27FC236}">
                      <a16:creationId xmlns:a16="http://schemas.microsoft.com/office/drawing/2014/main" id="{1DFFC605-1F23-4FC8-9294-BF2ED2497098}"/>
                    </a:ext>
                  </a:extLst>
                </p14:cNvPr>
                <p14:cNvContentPartPr/>
                <p14:nvPr/>
              </p14:nvContentPartPr>
              <p14:xfrm>
                <a:off x="11623042" y="2876015"/>
                <a:ext cx="40320" cy="249480"/>
              </p14:xfrm>
            </p:contentPart>
          </mc:Choice>
          <mc:Fallback>
            <p:pic>
              <p:nvPicPr>
                <p:cNvPr id="215" name="Freihand 214">
                  <a:extLst>
                    <a:ext uri="{FF2B5EF4-FFF2-40B4-BE49-F238E27FC236}">
                      <a16:creationId xmlns:a16="http://schemas.microsoft.com/office/drawing/2014/main" id="{1DFFC605-1F23-4FC8-9294-BF2ED2497098}"/>
                    </a:ext>
                  </a:extLst>
                </p:cNvPr>
                <p:cNvPicPr/>
                <p:nvPr/>
              </p:nvPicPr>
              <p:blipFill>
                <a:blip r:embed="rId378"/>
                <a:stretch>
                  <a:fillRect/>
                </a:stretch>
              </p:blipFill>
              <p:spPr>
                <a:xfrm>
                  <a:off x="11618722" y="2871695"/>
                  <a:ext cx="489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16" name="Freihand 215">
                  <a:extLst>
                    <a:ext uri="{FF2B5EF4-FFF2-40B4-BE49-F238E27FC236}">
                      <a16:creationId xmlns:a16="http://schemas.microsoft.com/office/drawing/2014/main" id="{6A82A8E0-4477-4795-931E-C9F9186FA202}"/>
                    </a:ext>
                  </a:extLst>
                </p14:cNvPr>
                <p14:cNvContentPartPr/>
                <p14:nvPr/>
              </p14:nvContentPartPr>
              <p14:xfrm>
                <a:off x="9820882" y="3177335"/>
                <a:ext cx="2124000" cy="598680"/>
              </p14:xfrm>
            </p:contentPart>
          </mc:Choice>
          <mc:Fallback>
            <p:pic>
              <p:nvPicPr>
                <p:cNvPr id="216" name="Freihand 215">
                  <a:extLst>
                    <a:ext uri="{FF2B5EF4-FFF2-40B4-BE49-F238E27FC236}">
                      <a16:creationId xmlns:a16="http://schemas.microsoft.com/office/drawing/2014/main" id="{6A82A8E0-4477-4795-931E-C9F9186FA202}"/>
                    </a:ext>
                  </a:extLst>
                </p:cNvPr>
                <p:cNvPicPr/>
                <p:nvPr/>
              </p:nvPicPr>
              <p:blipFill>
                <a:blip r:embed="rId380"/>
                <a:stretch>
                  <a:fillRect/>
                </a:stretch>
              </p:blipFill>
              <p:spPr>
                <a:xfrm>
                  <a:off x="9816562" y="3173015"/>
                  <a:ext cx="2132640" cy="6073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18" name="Freihand 217">
                  <a:extLst>
                    <a:ext uri="{FF2B5EF4-FFF2-40B4-BE49-F238E27FC236}">
                      <a16:creationId xmlns:a16="http://schemas.microsoft.com/office/drawing/2014/main" id="{ACC676EF-C358-4C88-8BBE-9D92FF44242C}"/>
                    </a:ext>
                  </a:extLst>
                </p14:cNvPr>
                <p14:cNvContentPartPr/>
                <p14:nvPr/>
              </p14:nvContentPartPr>
              <p14:xfrm>
                <a:off x="5670082" y="2625455"/>
                <a:ext cx="6320520" cy="1000440"/>
              </p14:xfrm>
            </p:contentPart>
          </mc:Choice>
          <mc:Fallback>
            <p:pic>
              <p:nvPicPr>
                <p:cNvPr id="218" name="Freihand 217">
                  <a:extLst>
                    <a:ext uri="{FF2B5EF4-FFF2-40B4-BE49-F238E27FC236}">
                      <a16:creationId xmlns:a16="http://schemas.microsoft.com/office/drawing/2014/main" id="{ACC676EF-C358-4C88-8BBE-9D92FF44242C}"/>
                    </a:ext>
                  </a:extLst>
                </p:cNvPr>
                <p:cNvPicPr/>
                <p:nvPr/>
              </p:nvPicPr>
              <p:blipFill>
                <a:blip r:embed="rId382"/>
                <a:stretch>
                  <a:fillRect/>
                </a:stretch>
              </p:blipFill>
              <p:spPr>
                <a:xfrm>
                  <a:off x="5665762" y="2621135"/>
                  <a:ext cx="6329160" cy="1009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19" name="Freihand 218">
                  <a:extLst>
                    <a:ext uri="{FF2B5EF4-FFF2-40B4-BE49-F238E27FC236}">
                      <a16:creationId xmlns:a16="http://schemas.microsoft.com/office/drawing/2014/main" id="{793FB04B-69E3-4B6C-859A-8D86B5248377}"/>
                    </a:ext>
                  </a:extLst>
                </p14:cNvPr>
                <p14:cNvContentPartPr/>
                <p14:nvPr/>
              </p14:nvContentPartPr>
              <p14:xfrm>
                <a:off x="6008122" y="2722655"/>
                <a:ext cx="120240" cy="153720"/>
              </p14:xfrm>
            </p:contentPart>
          </mc:Choice>
          <mc:Fallback>
            <p:pic>
              <p:nvPicPr>
                <p:cNvPr id="219" name="Freihand 218">
                  <a:extLst>
                    <a:ext uri="{FF2B5EF4-FFF2-40B4-BE49-F238E27FC236}">
                      <a16:creationId xmlns:a16="http://schemas.microsoft.com/office/drawing/2014/main" id="{793FB04B-69E3-4B6C-859A-8D86B5248377}"/>
                    </a:ext>
                  </a:extLst>
                </p:cNvPr>
                <p:cNvPicPr/>
                <p:nvPr/>
              </p:nvPicPr>
              <p:blipFill>
                <a:blip r:embed="rId384"/>
                <a:stretch>
                  <a:fillRect/>
                </a:stretch>
              </p:blipFill>
              <p:spPr>
                <a:xfrm>
                  <a:off x="6003802" y="2718335"/>
                  <a:ext cx="128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1" name="Freihand 220">
                  <a:extLst>
                    <a:ext uri="{FF2B5EF4-FFF2-40B4-BE49-F238E27FC236}">
                      <a16:creationId xmlns:a16="http://schemas.microsoft.com/office/drawing/2014/main" id="{3A4F7B79-B751-4EA1-85AB-E627CE150473}"/>
                    </a:ext>
                  </a:extLst>
                </p14:cNvPr>
                <p14:cNvContentPartPr/>
                <p14:nvPr/>
              </p14:nvContentPartPr>
              <p14:xfrm>
                <a:off x="6327802" y="2690255"/>
                <a:ext cx="18360" cy="140760"/>
              </p14:xfrm>
            </p:contentPart>
          </mc:Choice>
          <mc:Fallback>
            <p:pic>
              <p:nvPicPr>
                <p:cNvPr id="221" name="Freihand 220">
                  <a:extLst>
                    <a:ext uri="{FF2B5EF4-FFF2-40B4-BE49-F238E27FC236}">
                      <a16:creationId xmlns:a16="http://schemas.microsoft.com/office/drawing/2014/main" id="{3A4F7B79-B751-4EA1-85AB-E627CE150473}"/>
                    </a:ext>
                  </a:extLst>
                </p:cNvPr>
                <p:cNvPicPr/>
                <p:nvPr/>
              </p:nvPicPr>
              <p:blipFill>
                <a:blip r:embed="rId386"/>
                <a:stretch>
                  <a:fillRect/>
                </a:stretch>
              </p:blipFill>
              <p:spPr>
                <a:xfrm>
                  <a:off x="6323482" y="2685935"/>
                  <a:ext cx="27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2" name="Freihand 221">
                  <a:extLst>
                    <a:ext uri="{FF2B5EF4-FFF2-40B4-BE49-F238E27FC236}">
                      <a16:creationId xmlns:a16="http://schemas.microsoft.com/office/drawing/2014/main" id="{06CF148D-341E-4023-8D8B-64D08EF0CAA7}"/>
                    </a:ext>
                  </a:extLst>
                </p14:cNvPr>
                <p14:cNvContentPartPr/>
                <p14:nvPr/>
              </p14:nvContentPartPr>
              <p14:xfrm>
                <a:off x="6196402" y="2639135"/>
                <a:ext cx="199080" cy="132120"/>
              </p14:xfrm>
            </p:contentPart>
          </mc:Choice>
          <mc:Fallback>
            <p:pic>
              <p:nvPicPr>
                <p:cNvPr id="222" name="Freihand 221">
                  <a:extLst>
                    <a:ext uri="{FF2B5EF4-FFF2-40B4-BE49-F238E27FC236}">
                      <a16:creationId xmlns:a16="http://schemas.microsoft.com/office/drawing/2014/main" id="{06CF148D-341E-4023-8D8B-64D08EF0CAA7}"/>
                    </a:ext>
                  </a:extLst>
                </p:cNvPr>
                <p:cNvPicPr/>
                <p:nvPr/>
              </p:nvPicPr>
              <p:blipFill>
                <a:blip r:embed="rId388"/>
                <a:stretch>
                  <a:fillRect/>
                </a:stretch>
              </p:blipFill>
              <p:spPr>
                <a:xfrm>
                  <a:off x="6192082" y="2634815"/>
                  <a:ext cx="207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3" name="Freihand 222">
                  <a:extLst>
                    <a:ext uri="{FF2B5EF4-FFF2-40B4-BE49-F238E27FC236}">
                      <a16:creationId xmlns:a16="http://schemas.microsoft.com/office/drawing/2014/main" id="{55F15D2C-24B6-41FC-81B1-8411E7C13904}"/>
                    </a:ext>
                  </a:extLst>
                </p14:cNvPr>
                <p14:cNvContentPartPr/>
                <p14:nvPr/>
              </p14:nvContentPartPr>
              <p14:xfrm>
                <a:off x="6423562" y="2738855"/>
                <a:ext cx="95400" cy="84600"/>
              </p14:xfrm>
            </p:contentPart>
          </mc:Choice>
          <mc:Fallback>
            <p:pic>
              <p:nvPicPr>
                <p:cNvPr id="223" name="Freihand 222">
                  <a:extLst>
                    <a:ext uri="{FF2B5EF4-FFF2-40B4-BE49-F238E27FC236}">
                      <a16:creationId xmlns:a16="http://schemas.microsoft.com/office/drawing/2014/main" id="{55F15D2C-24B6-41FC-81B1-8411E7C13904}"/>
                    </a:ext>
                  </a:extLst>
                </p:cNvPr>
                <p:cNvPicPr/>
                <p:nvPr/>
              </p:nvPicPr>
              <p:blipFill>
                <a:blip r:embed="rId390"/>
                <a:stretch>
                  <a:fillRect/>
                </a:stretch>
              </p:blipFill>
              <p:spPr>
                <a:xfrm>
                  <a:off x="6419242" y="2734535"/>
                  <a:ext cx="104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4" name="Freihand 223">
                  <a:extLst>
                    <a:ext uri="{FF2B5EF4-FFF2-40B4-BE49-F238E27FC236}">
                      <a16:creationId xmlns:a16="http://schemas.microsoft.com/office/drawing/2014/main" id="{278127D3-B7F5-46A6-82B8-0762294D9B25}"/>
                    </a:ext>
                  </a:extLst>
                </p14:cNvPr>
                <p14:cNvContentPartPr/>
                <p14:nvPr/>
              </p14:nvContentPartPr>
              <p14:xfrm>
                <a:off x="6511042" y="2719055"/>
                <a:ext cx="88200" cy="72360"/>
              </p14:xfrm>
            </p:contentPart>
          </mc:Choice>
          <mc:Fallback>
            <p:pic>
              <p:nvPicPr>
                <p:cNvPr id="224" name="Freihand 223">
                  <a:extLst>
                    <a:ext uri="{FF2B5EF4-FFF2-40B4-BE49-F238E27FC236}">
                      <a16:creationId xmlns:a16="http://schemas.microsoft.com/office/drawing/2014/main" id="{278127D3-B7F5-46A6-82B8-0762294D9B25}"/>
                    </a:ext>
                  </a:extLst>
                </p:cNvPr>
                <p:cNvPicPr/>
                <p:nvPr/>
              </p:nvPicPr>
              <p:blipFill>
                <a:blip r:embed="rId392"/>
                <a:stretch>
                  <a:fillRect/>
                </a:stretch>
              </p:blipFill>
              <p:spPr>
                <a:xfrm>
                  <a:off x="6506722" y="2714735"/>
                  <a:ext cx="96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25" name="Freihand 224">
                  <a:extLst>
                    <a:ext uri="{FF2B5EF4-FFF2-40B4-BE49-F238E27FC236}">
                      <a16:creationId xmlns:a16="http://schemas.microsoft.com/office/drawing/2014/main" id="{7F5E3597-4FF0-4E23-AC02-C8977C023046}"/>
                    </a:ext>
                  </a:extLst>
                </p14:cNvPr>
                <p14:cNvContentPartPr/>
                <p14:nvPr/>
              </p14:nvContentPartPr>
              <p14:xfrm>
                <a:off x="6609682" y="2648855"/>
                <a:ext cx="79920" cy="138600"/>
              </p14:xfrm>
            </p:contentPart>
          </mc:Choice>
          <mc:Fallback>
            <p:pic>
              <p:nvPicPr>
                <p:cNvPr id="225" name="Freihand 224">
                  <a:extLst>
                    <a:ext uri="{FF2B5EF4-FFF2-40B4-BE49-F238E27FC236}">
                      <a16:creationId xmlns:a16="http://schemas.microsoft.com/office/drawing/2014/main" id="{7F5E3597-4FF0-4E23-AC02-C8977C023046}"/>
                    </a:ext>
                  </a:extLst>
                </p:cNvPr>
                <p:cNvPicPr/>
                <p:nvPr/>
              </p:nvPicPr>
              <p:blipFill>
                <a:blip r:embed="rId394"/>
                <a:stretch>
                  <a:fillRect/>
                </a:stretch>
              </p:blipFill>
              <p:spPr>
                <a:xfrm>
                  <a:off x="6605362" y="2644535"/>
                  <a:ext cx="88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26" name="Freihand 225">
                  <a:extLst>
                    <a:ext uri="{FF2B5EF4-FFF2-40B4-BE49-F238E27FC236}">
                      <a16:creationId xmlns:a16="http://schemas.microsoft.com/office/drawing/2014/main" id="{599870C3-A3EC-4EA1-B53B-CEB82784877C}"/>
                    </a:ext>
                  </a:extLst>
                </p14:cNvPr>
                <p14:cNvContentPartPr/>
                <p14:nvPr/>
              </p14:nvContentPartPr>
              <p14:xfrm>
                <a:off x="6721642" y="2697095"/>
                <a:ext cx="98280" cy="50040"/>
              </p14:xfrm>
            </p:contentPart>
          </mc:Choice>
          <mc:Fallback>
            <p:pic>
              <p:nvPicPr>
                <p:cNvPr id="226" name="Freihand 225">
                  <a:extLst>
                    <a:ext uri="{FF2B5EF4-FFF2-40B4-BE49-F238E27FC236}">
                      <a16:creationId xmlns:a16="http://schemas.microsoft.com/office/drawing/2014/main" id="{599870C3-A3EC-4EA1-B53B-CEB82784877C}"/>
                    </a:ext>
                  </a:extLst>
                </p:cNvPr>
                <p:cNvPicPr/>
                <p:nvPr/>
              </p:nvPicPr>
              <p:blipFill>
                <a:blip r:embed="rId396"/>
                <a:stretch>
                  <a:fillRect/>
                </a:stretch>
              </p:blipFill>
              <p:spPr>
                <a:xfrm>
                  <a:off x="6717322" y="2692775"/>
                  <a:ext cx="1069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27" name="Freihand 226">
                  <a:extLst>
                    <a:ext uri="{FF2B5EF4-FFF2-40B4-BE49-F238E27FC236}">
                      <a16:creationId xmlns:a16="http://schemas.microsoft.com/office/drawing/2014/main" id="{C4A34958-AC30-4C21-AD5B-506197433DD9}"/>
                    </a:ext>
                  </a:extLst>
                </p14:cNvPr>
                <p14:cNvContentPartPr/>
                <p14:nvPr/>
              </p14:nvContentPartPr>
              <p14:xfrm>
                <a:off x="6716602" y="2573255"/>
                <a:ext cx="20520" cy="216000"/>
              </p14:xfrm>
            </p:contentPart>
          </mc:Choice>
          <mc:Fallback>
            <p:pic>
              <p:nvPicPr>
                <p:cNvPr id="227" name="Freihand 226">
                  <a:extLst>
                    <a:ext uri="{FF2B5EF4-FFF2-40B4-BE49-F238E27FC236}">
                      <a16:creationId xmlns:a16="http://schemas.microsoft.com/office/drawing/2014/main" id="{C4A34958-AC30-4C21-AD5B-506197433DD9}"/>
                    </a:ext>
                  </a:extLst>
                </p:cNvPr>
                <p:cNvPicPr/>
                <p:nvPr/>
              </p:nvPicPr>
              <p:blipFill>
                <a:blip r:embed="rId398"/>
                <a:stretch>
                  <a:fillRect/>
                </a:stretch>
              </p:blipFill>
              <p:spPr>
                <a:xfrm>
                  <a:off x="6712282" y="2568935"/>
                  <a:ext cx="291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8" name="Freihand 227">
                  <a:extLst>
                    <a:ext uri="{FF2B5EF4-FFF2-40B4-BE49-F238E27FC236}">
                      <a16:creationId xmlns:a16="http://schemas.microsoft.com/office/drawing/2014/main" id="{9F6B83DC-67BF-4AFA-ACB2-2251D1ACCA27}"/>
                    </a:ext>
                  </a:extLst>
                </p14:cNvPr>
                <p14:cNvContentPartPr/>
                <p14:nvPr/>
              </p14:nvContentPartPr>
              <p14:xfrm>
                <a:off x="6787882" y="2700335"/>
                <a:ext cx="19800" cy="20880"/>
              </p14:xfrm>
            </p:contentPart>
          </mc:Choice>
          <mc:Fallback>
            <p:pic>
              <p:nvPicPr>
                <p:cNvPr id="228" name="Freihand 227">
                  <a:extLst>
                    <a:ext uri="{FF2B5EF4-FFF2-40B4-BE49-F238E27FC236}">
                      <a16:creationId xmlns:a16="http://schemas.microsoft.com/office/drawing/2014/main" id="{9F6B83DC-67BF-4AFA-ACB2-2251D1ACCA27}"/>
                    </a:ext>
                  </a:extLst>
                </p:cNvPr>
                <p:cNvPicPr/>
                <p:nvPr/>
              </p:nvPicPr>
              <p:blipFill>
                <a:blip r:embed="rId400"/>
                <a:stretch>
                  <a:fillRect/>
                </a:stretch>
              </p:blipFill>
              <p:spPr>
                <a:xfrm>
                  <a:off x="6783562" y="2696015"/>
                  <a:ext cx="28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29" name="Freihand 228">
                  <a:extLst>
                    <a:ext uri="{FF2B5EF4-FFF2-40B4-BE49-F238E27FC236}">
                      <a16:creationId xmlns:a16="http://schemas.microsoft.com/office/drawing/2014/main" id="{95A527C7-8655-4200-ADAB-DA8D2F0CCB57}"/>
                    </a:ext>
                  </a:extLst>
                </p14:cNvPr>
                <p14:cNvContentPartPr/>
                <p14:nvPr/>
              </p14:nvContentPartPr>
              <p14:xfrm>
                <a:off x="6761602" y="2656775"/>
                <a:ext cx="322920" cy="87120"/>
              </p14:xfrm>
            </p:contentPart>
          </mc:Choice>
          <mc:Fallback>
            <p:pic>
              <p:nvPicPr>
                <p:cNvPr id="229" name="Freihand 228">
                  <a:extLst>
                    <a:ext uri="{FF2B5EF4-FFF2-40B4-BE49-F238E27FC236}">
                      <a16:creationId xmlns:a16="http://schemas.microsoft.com/office/drawing/2014/main" id="{95A527C7-8655-4200-ADAB-DA8D2F0CCB57}"/>
                    </a:ext>
                  </a:extLst>
                </p:cNvPr>
                <p:cNvPicPr/>
                <p:nvPr/>
              </p:nvPicPr>
              <p:blipFill>
                <a:blip r:embed="rId402"/>
                <a:stretch>
                  <a:fillRect/>
                </a:stretch>
              </p:blipFill>
              <p:spPr>
                <a:xfrm>
                  <a:off x="6757282" y="2652455"/>
                  <a:ext cx="331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0" name="Freihand 229">
                  <a:extLst>
                    <a:ext uri="{FF2B5EF4-FFF2-40B4-BE49-F238E27FC236}">
                      <a16:creationId xmlns:a16="http://schemas.microsoft.com/office/drawing/2014/main" id="{5FEF5C3A-C97D-4424-BC8A-E45E171515DE}"/>
                    </a:ext>
                  </a:extLst>
                </p14:cNvPr>
                <p14:cNvContentPartPr/>
                <p14:nvPr/>
              </p14:nvContentPartPr>
              <p14:xfrm>
                <a:off x="7268482" y="2568575"/>
                <a:ext cx="149760" cy="110520"/>
              </p14:xfrm>
            </p:contentPart>
          </mc:Choice>
          <mc:Fallback>
            <p:pic>
              <p:nvPicPr>
                <p:cNvPr id="230" name="Freihand 229">
                  <a:extLst>
                    <a:ext uri="{FF2B5EF4-FFF2-40B4-BE49-F238E27FC236}">
                      <a16:creationId xmlns:a16="http://schemas.microsoft.com/office/drawing/2014/main" id="{5FEF5C3A-C97D-4424-BC8A-E45E171515DE}"/>
                    </a:ext>
                  </a:extLst>
                </p:cNvPr>
                <p:cNvPicPr/>
                <p:nvPr/>
              </p:nvPicPr>
              <p:blipFill>
                <a:blip r:embed="rId404"/>
                <a:stretch>
                  <a:fillRect/>
                </a:stretch>
              </p:blipFill>
              <p:spPr>
                <a:xfrm>
                  <a:off x="7264162" y="2564255"/>
                  <a:ext cx="158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1" name="Freihand 230">
                  <a:extLst>
                    <a:ext uri="{FF2B5EF4-FFF2-40B4-BE49-F238E27FC236}">
                      <a16:creationId xmlns:a16="http://schemas.microsoft.com/office/drawing/2014/main" id="{23AAC470-8D23-4494-9929-B2FC6E58D0E5}"/>
                    </a:ext>
                  </a:extLst>
                </p14:cNvPr>
                <p14:cNvContentPartPr/>
                <p14:nvPr/>
              </p14:nvContentPartPr>
              <p14:xfrm>
                <a:off x="7429402" y="2611415"/>
                <a:ext cx="182520" cy="80640"/>
              </p14:xfrm>
            </p:contentPart>
          </mc:Choice>
          <mc:Fallback>
            <p:pic>
              <p:nvPicPr>
                <p:cNvPr id="231" name="Freihand 230">
                  <a:extLst>
                    <a:ext uri="{FF2B5EF4-FFF2-40B4-BE49-F238E27FC236}">
                      <a16:creationId xmlns:a16="http://schemas.microsoft.com/office/drawing/2014/main" id="{23AAC470-8D23-4494-9929-B2FC6E58D0E5}"/>
                    </a:ext>
                  </a:extLst>
                </p:cNvPr>
                <p:cNvPicPr/>
                <p:nvPr/>
              </p:nvPicPr>
              <p:blipFill>
                <a:blip r:embed="rId406"/>
                <a:stretch>
                  <a:fillRect/>
                </a:stretch>
              </p:blipFill>
              <p:spPr>
                <a:xfrm>
                  <a:off x="7425082" y="2607095"/>
                  <a:ext cx="191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2" name="Freihand 231">
                  <a:extLst>
                    <a:ext uri="{FF2B5EF4-FFF2-40B4-BE49-F238E27FC236}">
                      <a16:creationId xmlns:a16="http://schemas.microsoft.com/office/drawing/2014/main" id="{64D8A19D-5AC8-4455-9997-2DE4764F28BA}"/>
                    </a:ext>
                  </a:extLst>
                </p14:cNvPr>
                <p14:cNvContentPartPr/>
                <p14:nvPr/>
              </p14:nvContentPartPr>
              <p14:xfrm>
                <a:off x="7753402" y="2602055"/>
                <a:ext cx="115200" cy="57600"/>
              </p14:xfrm>
            </p:contentPart>
          </mc:Choice>
          <mc:Fallback>
            <p:pic>
              <p:nvPicPr>
                <p:cNvPr id="232" name="Freihand 231">
                  <a:extLst>
                    <a:ext uri="{FF2B5EF4-FFF2-40B4-BE49-F238E27FC236}">
                      <a16:creationId xmlns:a16="http://schemas.microsoft.com/office/drawing/2014/main" id="{64D8A19D-5AC8-4455-9997-2DE4764F28BA}"/>
                    </a:ext>
                  </a:extLst>
                </p:cNvPr>
                <p:cNvPicPr/>
                <p:nvPr/>
              </p:nvPicPr>
              <p:blipFill>
                <a:blip r:embed="rId408"/>
                <a:stretch>
                  <a:fillRect/>
                </a:stretch>
              </p:blipFill>
              <p:spPr>
                <a:xfrm>
                  <a:off x="7749082" y="2597735"/>
                  <a:ext cx="123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3" name="Freihand 232">
                  <a:extLst>
                    <a:ext uri="{FF2B5EF4-FFF2-40B4-BE49-F238E27FC236}">
                      <a16:creationId xmlns:a16="http://schemas.microsoft.com/office/drawing/2014/main" id="{C9B2EF1B-C451-4D72-BDCA-EC7D39D7B07E}"/>
                    </a:ext>
                  </a:extLst>
                </p14:cNvPr>
                <p14:cNvContentPartPr/>
                <p14:nvPr/>
              </p14:nvContentPartPr>
              <p14:xfrm>
                <a:off x="7935922" y="2601335"/>
                <a:ext cx="138240" cy="38880"/>
              </p14:xfrm>
            </p:contentPart>
          </mc:Choice>
          <mc:Fallback>
            <p:pic>
              <p:nvPicPr>
                <p:cNvPr id="233" name="Freihand 232">
                  <a:extLst>
                    <a:ext uri="{FF2B5EF4-FFF2-40B4-BE49-F238E27FC236}">
                      <a16:creationId xmlns:a16="http://schemas.microsoft.com/office/drawing/2014/main" id="{C9B2EF1B-C451-4D72-BDCA-EC7D39D7B07E}"/>
                    </a:ext>
                  </a:extLst>
                </p:cNvPr>
                <p:cNvPicPr/>
                <p:nvPr/>
              </p:nvPicPr>
              <p:blipFill>
                <a:blip r:embed="rId410"/>
                <a:stretch>
                  <a:fillRect/>
                </a:stretch>
              </p:blipFill>
              <p:spPr>
                <a:xfrm>
                  <a:off x="7931602" y="2597015"/>
                  <a:ext cx="146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4" name="Freihand 233">
                  <a:extLst>
                    <a:ext uri="{FF2B5EF4-FFF2-40B4-BE49-F238E27FC236}">
                      <a16:creationId xmlns:a16="http://schemas.microsoft.com/office/drawing/2014/main" id="{60F9C8F8-1D03-4526-85EA-182676092702}"/>
                    </a:ext>
                  </a:extLst>
                </p14:cNvPr>
                <p14:cNvContentPartPr/>
                <p14:nvPr/>
              </p14:nvContentPartPr>
              <p14:xfrm>
                <a:off x="8248042" y="2559935"/>
                <a:ext cx="151560" cy="108000"/>
              </p14:xfrm>
            </p:contentPart>
          </mc:Choice>
          <mc:Fallback>
            <p:pic>
              <p:nvPicPr>
                <p:cNvPr id="234" name="Freihand 233">
                  <a:extLst>
                    <a:ext uri="{FF2B5EF4-FFF2-40B4-BE49-F238E27FC236}">
                      <a16:creationId xmlns:a16="http://schemas.microsoft.com/office/drawing/2014/main" id="{60F9C8F8-1D03-4526-85EA-182676092702}"/>
                    </a:ext>
                  </a:extLst>
                </p:cNvPr>
                <p:cNvPicPr/>
                <p:nvPr/>
              </p:nvPicPr>
              <p:blipFill>
                <a:blip r:embed="rId412"/>
                <a:stretch>
                  <a:fillRect/>
                </a:stretch>
              </p:blipFill>
              <p:spPr>
                <a:xfrm>
                  <a:off x="8243722" y="2555615"/>
                  <a:ext cx="160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35" name="Freihand 234">
                  <a:extLst>
                    <a:ext uri="{FF2B5EF4-FFF2-40B4-BE49-F238E27FC236}">
                      <a16:creationId xmlns:a16="http://schemas.microsoft.com/office/drawing/2014/main" id="{347F3FE7-4F81-43AB-B8FF-F77EE3FE4CAD}"/>
                    </a:ext>
                  </a:extLst>
                </p14:cNvPr>
                <p14:cNvContentPartPr/>
                <p14:nvPr/>
              </p14:nvContentPartPr>
              <p14:xfrm>
                <a:off x="8398882" y="2555975"/>
                <a:ext cx="99720" cy="77400"/>
              </p14:xfrm>
            </p:contentPart>
          </mc:Choice>
          <mc:Fallback>
            <p:pic>
              <p:nvPicPr>
                <p:cNvPr id="235" name="Freihand 234">
                  <a:extLst>
                    <a:ext uri="{FF2B5EF4-FFF2-40B4-BE49-F238E27FC236}">
                      <a16:creationId xmlns:a16="http://schemas.microsoft.com/office/drawing/2014/main" id="{347F3FE7-4F81-43AB-B8FF-F77EE3FE4CAD}"/>
                    </a:ext>
                  </a:extLst>
                </p:cNvPr>
                <p:cNvPicPr/>
                <p:nvPr/>
              </p:nvPicPr>
              <p:blipFill>
                <a:blip r:embed="rId414"/>
                <a:stretch>
                  <a:fillRect/>
                </a:stretch>
              </p:blipFill>
              <p:spPr>
                <a:xfrm>
                  <a:off x="8394562" y="2551655"/>
                  <a:ext cx="108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6" name="Freihand 235">
                  <a:extLst>
                    <a:ext uri="{FF2B5EF4-FFF2-40B4-BE49-F238E27FC236}">
                      <a16:creationId xmlns:a16="http://schemas.microsoft.com/office/drawing/2014/main" id="{016C2FEE-B4D9-4CBF-845C-68B5A06654B3}"/>
                    </a:ext>
                  </a:extLst>
                </p14:cNvPr>
                <p14:cNvContentPartPr/>
                <p14:nvPr/>
              </p14:nvContentPartPr>
              <p14:xfrm>
                <a:off x="8547202" y="2551295"/>
                <a:ext cx="47880" cy="79200"/>
              </p14:xfrm>
            </p:contentPart>
          </mc:Choice>
          <mc:Fallback>
            <p:pic>
              <p:nvPicPr>
                <p:cNvPr id="236" name="Freihand 235">
                  <a:extLst>
                    <a:ext uri="{FF2B5EF4-FFF2-40B4-BE49-F238E27FC236}">
                      <a16:creationId xmlns:a16="http://schemas.microsoft.com/office/drawing/2014/main" id="{016C2FEE-B4D9-4CBF-845C-68B5A06654B3}"/>
                    </a:ext>
                  </a:extLst>
                </p:cNvPr>
                <p:cNvPicPr/>
                <p:nvPr/>
              </p:nvPicPr>
              <p:blipFill>
                <a:blip r:embed="rId416"/>
                <a:stretch>
                  <a:fillRect/>
                </a:stretch>
              </p:blipFill>
              <p:spPr>
                <a:xfrm>
                  <a:off x="8542882" y="2546975"/>
                  <a:ext cx="56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37" name="Freihand 236">
                  <a:extLst>
                    <a:ext uri="{FF2B5EF4-FFF2-40B4-BE49-F238E27FC236}">
                      <a16:creationId xmlns:a16="http://schemas.microsoft.com/office/drawing/2014/main" id="{9C301A8B-468A-4DC0-B767-3517A7788106}"/>
                    </a:ext>
                  </a:extLst>
                </p14:cNvPr>
                <p14:cNvContentPartPr/>
                <p14:nvPr/>
              </p14:nvContentPartPr>
              <p14:xfrm>
                <a:off x="8597602" y="2553095"/>
                <a:ext cx="81720" cy="78840"/>
              </p14:xfrm>
            </p:contentPart>
          </mc:Choice>
          <mc:Fallback>
            <p:pic>
              <p:nvPicPr>
                <p:cNvPr id="237" name="Freihand 236">
                  <a:extLst>
                    <a:ext uri="{FF2B5EF4-FFF2-40B4-BE49-F238E27FC236}">
                      <a16:creationId xmlns:a16="http://schemas.microsoft.com/office/drawing/2014/main" id="{9C301A8B-468A-4DC0-B767-3517A7788106}"/>
                    </a:ext>
                  </a:extLst>
                </p:cNvPr>
                <p:cNvPicPr/>
                <p:nvPr/>
              </p:nvPicPr>
              <p:blipFill>
                <a:blip r:embed="rId418"/>
                <a:stretch>
                  <a:fillRect/>
                </a:stretch>
              </p:blipFill>
              <p:spPr>
                <a:xfrm>
                  <a:off x="8593282" y="2548775"/>
                  <a:ext cx="90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38" name="Freihand 237">
                  <a:extLst>
                    <a:ext uri="{FF2B5EF4-FFF2-40B4-BE49-F238E27FC236}">
                      <a16:creationId xmlns:a16="http://schemas.microsoft.com/office/drawing/2014/main" id="{920CE9C0-3ED7-4A7F-AE2F-C3E002389F09}"/>
                    </a:ext>
                  </a:extLst>
                </p14:cNvPr>
                <p14:cNvContentPartPr/>
                <p14:nvPr/>
              </p14:nvContentPartPr>
              <p14:xfrm>
                <a:off x="8761042" y="2554535"/>
                <a:ext cx="91800" cy="41400"/>
              </p14:xfrm>
            </p:contentPart>
          </mc:Choice>
          <mc:Fallback>
            <p:pic>
              <p:nvPicPr>
                <p:cNvPr id="238" name="Freihand 237">
                  <a:extLst>
                    <a:ext uri="{FF2B5EF4-FFF2-40B4-BE49-F238E27FC236}">
                      <a16:creationId xmlns:a16="http://schemas.microsoft.com/office/drawing/2014/main" id="{920CE9C0-3ED7-4A7F-AE2F-C3E002389F09}"/>
                    </a:ext>
                  </a:extLst>
                </p:cNvPr>
                <p:cNvPicPr/>
                <p:nvPr/>
              </p:nvPicPr>
              <p:blipFill>
                <a:blip r:embed="rId420"/>
                <a:stretch>
                  <a:fillRect/>
                </a:stretch>
              </p:blipFill>
              <p:spPr>
                <a:xfrm>
                  <a:off x="8756722" y="2550215"/>
                  <a:ext cx="100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39" name="Freihand 238">
                  <a:extLst>
                    <a:ext uri="{FF2B5EF4-FFF2-40B4-BE49-F238E27FC236}">
                      <a16:creationId xmlns:a16="http://schemas.microsoft.com/office/drawing/2014/main" id="{64B49356-BF7D-4116-AD4C-951177892630}"/>
                    </a:ext>
                  </a:extLst>
                </p14:cNvPr>
                <p14:cNvContentPartPr/>
                <p14:nvPr/>
              </p14:nvContentPartPr>
              <p14:xfrm>
                <a:off x="8933482" y="2496575"/>
                <a:ext cx="147240" cy="104760"/>
              </p14:xfrm>
            </p:contentPart>
          </mc:Choice>
          <mc:Fallback>
            <p:pic>
              <p:nvPicPr>
                <p:cNvPr id="239" name="Freihand 238">
                  <a:extLst>
                    <a:ext uri="{FF2B5EF4-FFF2-40B4-BE49-F238E27FC236}">
                      <a16:creationId xmlns:a16="http://schemas.microsoft.com/office/drawing/2014/main" id="{64B49356-BF7D-4116-AD4C-951177892630}"/>
                    </a:ext>
                  </a:extLst>
                </p:cNvPr>
                <p:cNvPicPr/>
                <p:nvPr/>
              </p:nvPicPr>
              <p:blipFill>
                <a:blip r:embed="rId422"/>
                <a:stretch>
                  <a:fillRect/>
                </a:stretch>
              </p:blipFill>
              <p:spPr>
                <a:xfrm>
                  <a:off x="8929162" y="2492255"/>
                  <a:ext cx="155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0" name="Freihand 239">
                  <a:extLst>
                    <a:ext uri="{FF2B5EF4-FFF2-40B4-BE49-F238E27FC236}">
                      <a16:creationId xmlns:a16="http://schemas.microsoft.com/office/drawing/2014/main" id="{9B47C4A7-DACD-4D91-A9D6-CAAD3ABF2BEB}"/>
                    </a:ext>
                  </a:extLst>
                </p14:cNvPr>
                <p14:cNvContentPartPr/>
                <p14:nvPr/>
              </p14:nvContentPartPr>
              <p14:xfrm>
                <a:off x="9086842" y="2517455"/>
                <a:ext cx="90720" cy="68040"/>
              </p14:xfrm>
            </p:contentPart>
          </mc:Choice>
          <mc:Fallback>
            <p:pic>
              <p:nvPicPr>
                <p:cNvPr id="240" name="Freihand 239">
                  <a:extLst>
                    <a:ext uri="{FF2B5EF4-FFF2-40B4-BE49-F238E27FC236}">
                      <a16:creationId xmlns:a16="http://schemas.microsoft.com/office/drawing/2014/main" id="{9B47C4A7-DACD-4D91-A9D6-CAAD3ABF2BEB}"/>
                    </a:ext>
                  </a:extLst>
                </p:cNvPr>
                <p:cNvPicPr/>
                <p:nvPr/>
              </p:nvPicPr>
              <p:blipFill>
                <a:blip r:embed="rId424"/>
                <a:stretch>
                  <a:fillRect/>
                </a:stretch>
              </p:blipFill>
              <p:spPr>
                <a:xfrm>
                  <a:off x="9082522" y="2513135"/>
                  <a:ext cx="99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1" name="Freihand 240">
                  <a:extLst>
                    <a:ext uri="{FF2B5EF4-FFF2-40B4-BE49-F238E27FC236}">
                      <a16:creationId xmlns:a16="http://schemas.microsoft.com/office/drawing/2014/main" id="{16F02B63-E28E-4810-ACC7-AC50CCE9027A}"/>
                    </a:ext>
                  </a:extLst>
                </p14:cNvPr>
                <p14:cNvContentPartPr/>
                <p14:nvPr/>
              </p14:nvContentPartPr>
              <p14:xfrm>
                <a:off x="9234082" y="2519255"/>
                <a:ext cx="43920" cy="80280"/>
              </p14:xfrm>
            </p:contentPart>
          </mc:Choice>
          <mc:Fallback>
            <p:pic>
              <p:nvPicPr>
                <p:cNvPr id="241" name="Freihand 240">
                  <a:extLst>
                    <a:ext uri="{FF2B5EF4-FFF2-40B4-BE49-F238E27FC236}">
                      <a16:creationId xmlns:a16="http://schemas.microsoft.com/office/drawing/2014/main" id="{16F02B63-E28E-4810-ACC7-AC50CCE9027A}"/>
                    </a:ext>
                  </a:extLst>
                </p:cNvPr>
                <p:cNvPicPr/>
                <p:nvPr/>
              </p:nvPicPr>
              <p:blipFill>
                <a:blip r:embed="rId426"/>
                <a:stretch>
                  <a:fillRect/>
                </a:stretch>
              </p:blipFill>
              <p:spPr>
                <a:xfrm>
                  <a:off x="9229762" y="2514935"/>
                  <a:ext cx="52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2" name="Freihand 241">
                  <a:extLst>
                    <a:ext uri="{FF2B5EF4-FFF2-40B4-BE49-F238E27FC236}">
                      <a16:creationId xmlns:a16="http://schemas.microsoft.com/office/drawing/2014/main" id="{C9BA4603-BABB-4BEE-BDE5-A427FC2257B5}"/>
                    </a:ext>
                  </a:extLst>
                </p14:cNvPr>
                <p14:cNvContentPartPr/>
                <p14:nvPr/>
              </p14:nvContentPartPr>
              <p14:xfrm>
                <a:off x="9290602" y="2494055"/>
                <a:ext cx="140040" cy="109080"/>
              </p14:xfrm>
            </p:contentPart>
          </mc:Choice>
          <mc:Fallback>
            <p:pic>
              <p:nvPicPr>
                <p:cNvPr id="242" name="Freihand 241">
                  <a:extLst>
                    <a:ext uri="{FF2B5EF4-FFF2-40B4-BE49-F238E27FC236}">
                      <a16:creationId xmlns:a16="http://schemas.microsoft.com/office/drawing/2014/main" id="{C9BA4603-BABB-4BEE-BDE5-A427FC2257B5}"/>
                    </a:ext>
                  </a:extLst>
                </p:cNvPr>
                <p:cNvPicPr/>
                <p:nvPr/>
              </p:nvPicPr>
              <p:blipFill>
                <a:blip r:embed="rId428"/>
                <a:stretch>
                  <a:fillRect/>
                </a:stretch>
              </p:blipFill>
              <p:spPr>
                <a:xfrm>
                  <a:off x="9286282" y="2489735"/>
                  <a:ext cx="148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4" name="Freihand 243">
                  <a:extLst>
                    <a:ext uri="{FF2B5EF4-FFF2-40B4-BE49-F238E27FC236}">
                      <a16:creationId xmlns:a16="http://schemas.microsoft.com/office/drawing/2014/main" id="{D17C655D-05FF-4B4F-AE20-B3AC741A6C3B}"/>
                    </a:ext>
                  </a:extLst>
                </p14:cNvPr>
                <p14:cNvContentPartPr/>
                <p14:nvPr/>
              </p14:nvContentPartPr>
              <p14:xfrm>
                <a:off x="9586522" y="2501615"/>
                <a:ext cx="64080" cy="116640"/>
              </p14:xfrm>
            </p:contentPart>
          </mc:Choice>
          <mc:Fallback>
            <p:pic>
              <p:nvPicPr>
                <p:cNvPr id="244" name="Freihand 243">
                  <a:extLst>
                    <a:ext uri="{FF2B5EF4-FFF2-40B4-BE49-F238E27FC236}">
                      <a16:creationId xmlns:a16="http://schemas.microsoft.com/office/drawing/2014/main" id="{D17C655D-05FF-4B4F-AE20-B3AC741A6C3B}"/>
                    </a:ext>
                  </a:extLst>
                </p:cNvPr>
                <p:cNvPicPr/>
                <p:nvPr/>
              </p:nvPicPr>
              <p:blipFill>
                <a:blip r:embed="rId430"/>
                <a:stretch>
                  <a:fillRect/>
                </a:stretch>
              </p:blipFill>
              <p:spPr>
                <a:xfrm>
                  <a:off x="9582202" y="2497295"/>
                  <a:ext cx="72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45" name="Freihand 244">
                  <a:extLst>
                    <a:ext uri="{FF2B5EF4-FFF2-40B4-BE49-F238E27FC236}">
                      <a16:creationId xmlns:a16="http://schemas.microsoft.com/office/drawing/2014/main" id="{A73A911E-E8AA-4DCF-AEFC-EE11DA2849BC}"/>
                    </a:ext>
                  </a:extLst>
                </p14:cNvPr>
                <p14:cNvContentPartPr/>
                <p14:nvPr/>
              </p14:nvContentPartPr>
              <p14:xfrm>
                <a:off x="9684082" y="2499815"/>
                <a:ext cx="87840" cy="207720"/>
              </p14:xfrm>
            </p:contentPart>
          </mc:Choice>
          <mc:Fallback>
            <p:pic>
              <p:nvPicPr>
                <p:cNvPr id="245" name="Freihand 244">
                  <a:extLst>
                    <a:ext uri="{FF2B5EF4-FFF2-40B4-BE49-F238E27FC236}">
                      <a16:creationId xmlns:a16="http://schemas.microsoft.com/office/drawing/2014/main" id="{A73A911E-E8AA-4DCF-AEFC-EE11DA2849BC}"/>
                    </a:ext>
                  </a:extLst>
                </p:cNvPr>
                <p:cNvPicPr/>
                <p:nvPr/>
              </p:nvPicPr>
              <p:blipFill>
                <a:blip r:embed="rId432"/>
                <a:stretch>
                  <a:fillRect/>
                </a:stretch>
              </p:blipFill>
              <p:spPr>
                <a:xfrm>
                  <a:off x="9679762" y="2495495"/>
                  <a:ext cx="964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46" name="Freihand 245">
                  <a:extLst>
                    <a:ext uri="{FF2B5EF4-FFF2-40B4-BE49-F238E27FC236}">
                      <a16:creationId xmlns:a16="http://schemas.microsoft.com/office/drawing/2014/main" id="{19336A92-22E2-49E9-882C-530CEBF8E7B4}"/>
                    </a:ext>
                  </a:extLst>
                </p14:cNvPr>
                <p14:cNvContentPartPr/>
                <p14:nvPr/>
              </p14:nvContentPartPr>
              <p14:xfrm>
                <a:off x="9832762" y="2441135"/>
                <a:ext cx="155160" cy="138600"/>
              </p14:xfrm>
            </p:contentPart>
          </mc:Choice>
          <mc:Fallback>
            <p:pic>
              <p:nvPicPr>
                <p:cNvPr id="246" name="Freihand 245">
                  <a:extLst>
                    <a:ext uri="{FF2B5EF4-FFF2-40B4-BE49-F238E27FC236}">
                      <a16:creationId xmlns:a16="http://schemas.microsoft.com/office/drawing/2014/main" id="{19336A92-22E2-49E9-882C-530CEBF8E7B4}"/>
                    </a:ext>
                  </a:extLst>
                </p:cNvPr>
                <p:cNvPicPr/>
                <p:nvPr/>
              </p:nvPicPr>
              <p:blipFill>
                <a:blip r:embed="rId434"/>
                <a:stretch>
                  <a:fillRect/>
                </a:stretch>
              </p:blipFill>
              <p:spPr>
                <a:xfrm>
                  <a:off x="9828442" y="2436815"/>
                  <a:ext cx="163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47" name="Freihand 246">
                  <a:extLst>
                    <a:ext uri="{FF2B5EF4-FFF2-40B4-BE49-F238E27FC236}">
                      <a16:creationId xmlns:a16="http://schemas.microsoft.com/office/drawing/2014/main" id="{704E64B0-D03C-415A-8348-06A15F6B06FA}"/>
                    </a:ext>
                  </a:extLst>
                </p14:cNvPr>
                <p14:cNvContentPartPr/>
                <p14:nvPr/>
              </p14:nvContentPartPr>
              <p14:xfrm>
                <a:off x="10012762" y="2401535"/>
                <a:ext cx="245880" cy="144000"/>
              </p14:xfrm>
            </p:contentPart>
          </mc:Choice>
          <mc:Fallback>
            <p:pic>
              <p:nvPicPr>
                <p:cNvPr id="247" name="Freihand 246">
                  <a:extLst>
                    <a:ext uri="{FF2B5EF4-FFF2-40B4-BE49-F238E27FC236}">
                      <a16:creationId xmlns:a16="http://schemas.microsoft.com/office/drawing/2014/main" id="{704E64B0-D03C-415A-8348-06A15F6B06FA}"/>
                    </a:ext>
                  </a:extLst>
                </p:cNvPr>
                <p:cNvPicPr/>
                <p:nvPr/>
              </p:nvPicPr>
              <p:blipFill>
                <a:blip r:embed="rId436"/>
                <a:stretch>
                  <a:fillRect/>
                </a:stretch>
              </p:blipFill>
              <p:spPr>
                <a:xfrm>
                  <a:off x="10008442" y="2397215"/>
                  <a:ext cx="254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48" name="Freihand 247">
                  <a:extLst>
                    <a:ext uri="{FF2B5EF4-FFF2-40B4-BE49-F238E27FC236}">
                      <a16:creationId xmlns:a16="http://schemas.microsoft.com/office/drawing/2014/main" id="{98A3E31A-BCD4-4018-A144-F4CC0FE40140}"/>
                    </a:ext>
                  </a:extLst>
                </p14:cNvPr>
                <p14:cNvContentPartPr/>
                <p14:nvPr/>
              </p14:nvContentPartPr>
              <p14:xfrm>
                <a:off x="10381402" y="2409095"/>
                <a:ext cx="208080" cy="87480"/>
              </p14:xfrm>
            </p:contentPart>
          </mc:Choice>
          <mc:Fallback>
            <p:pic>
              <p:nvPicPr>
                <p:cNvPr id="248" name="Freihand 247">
                  <a:extLst>
                    <a:ext uri="{FF2B5EF4-FFF2-40B4-BE49-F238E27FC236}">
                      <a16:creationId xmlns:a16="http://schemas.microsoft.com/office/drawing/2014/main" id="{98A3E31A-BCD4-4018-A144-F4CC0FE40140}"/>
                    </a:ext>
                  </a:extLst>
                </p:cNvPr>
                <p:cNvPicPr/>
                <p:nvPr/>
              </p:nvPicPr>
              <p:blipFill>
                <a:blip r:embed="rId438"/>
                <a:stretch>
                  <a:fillRect/>
                </a:stretch>
              </p:blipFill>
              <p:spPr>
                <a:xfrm>
                  <a:off x="10377082" y="2404775"/>
                  <a:ext cx="216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49" name="Freihand 248">
                  <a:extLst>
                    <a:ext uri="{FF2B5EF4-FFF2-40B4-BE49-F238E27FC236}">
                      <a16:creationId xmlns:a16="http://schemas.microsoft.com/office/drawing/2014/main" id="{9D1F4A55-F0BF-4D18-88D1-C17ACDEC8BD9}"/>
                    </a:ext>
                  </a:extLst>
                </p14:cNvPr>
                <p14:cNvContentPartPr/>
                <p14:nvPr/>
              </p14:nvContentPartPr>
              <p14:xfrm>
                <a:off x="10645642" y="2370935"/>
                <a:ext cx="265680" cy="74160"/>
              </p14:xfrm>
            </p:contentPart>
          </mc:Choice>
          <mc:Fallback>
            <p:pic>
              <p:nvPicPr>
                <p:cNvPr id="249" name="Freihand 248">
                  <a:extLst>
                    <a:ext uri="{FF2B5EF4-FFF2-40B4-BE49-F238E27FC236}">
                      <a16:creationId xmlns:a16="http://schemas.microsoft.com/office/drawing/2014/main" id="{9D1F4A55-F0BF-4D18-88D1-C17ACDEC8BD9}"/>
                    </a:ext>
                  </a:extLst>
                </p:cNvPr>
                <p:cNvPicPr/>
                <p:nvPr/>
              </p:nvPicPr>
              <p:blipFill>
                <a:blip r:embed="rId440"/>
                <a:stretch>
                  <a:fillRect/>
                </a:stretch>
              </p:blipFill>
              <p:spPr>
                <a:xfrm>
                  <a:off x="10641322" y="2366615"/>
                  <a:ext cx="274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1" name="Freihand 250">
                  <a:extLst>
                    <a:ext uri="{FF2B5EF4-FFF2-40B4-BE49-F238E27FC236}">
                      <a16:creationId xmlns:a16="http://schemas.microsoft.com/office/drawing/2014/main" id="{13A821CC-959D-48CE-9C50-8AF8BEC673B0}"/>
                    </a:ext>
                  </a:extLst>
                </p14:cNvPr>
                <p14:cNvContentPartPr/>
                <p14:nvPr/>
              </p14:nvContentPartPr>
              <p14:xfrm>
                <a:off x="6662962" y="2891135"/>
                <a:ext cx="84600" cy="215280"/>
              </p14:xfrm>
            </p:contentPart>
          </mc:Choice>
          <mc:Fallback>
            <p:pic>
              <p:nvPicPr>
                <p:cNvPr id="251" name="Freihand 250">
                  <a:extLst>
                    <a:ext uri="{FF2B5EF4-FFF2-40B4-BE49-F238E27FC236}">
                      <a16:creationId xmlns:a16="http://schemas.microsoft.com/office/drawing/2014/main" id="{13A821CC-959D-48CE-9C50-8AF8BEC673B0}"/>
                    </a:ext>
                  </a:extLst>
                </p:cNvPr>
                <p:cNvPicPr/>
                <p:nvPr/>
              </p:nvPicPr>
              <p:blipFill>
                <a:blip r:embed="rId442"/>
                <a:stretch>
                  <a:fillRect/>
                </a:stretch>
              </p:blipFill>
              <p:spPr>
                <a:xfrm>
                  <a:off x="6658642" y="2886815"/>
                  <a:ext cx="932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2" name="Freihand 251">
                  <a:extLst>
                    <a:ext uri="{FF2B5EF4-FFF2-40B4-BE49-F238E27FC236}">
                      <a16:creationId xmlns:a16="http://schemas.microsoft.com/office/drawing/2014/main" id="{D179A02B-D175-4349-B813-3A22DFC5598B}"/>
                    </a:ext>
                  </a:extLst>
                </p14:cNvPr>
                <p14:cNvContentPartPr/>
                <p14:nvPr/>
              </p14:nvContentPartPr>
              <p14:xfrm>
                <a:off x="6783562" y="2822015"/>
                <a:ext cx="186480" cy="154080"/>
              </p14:xfrm>
            </p:contentPart>
          </mc:Choice>
          <mc:Fallback>
            <p:pic>
              <p:nvPicPr>
                <p:cNvPr id="252" name="Freihand 251">
                  <a:extLst>
                    <a:ext uri="{FF2B5EF4-FFF2-40B4-BE49-F238E27FC236}">
                      <a16:creationId xmlns:a16="http://schemas.microsoft.com/office/drawing/2014/main" id="{D179A02B-D175-4349-B813-3A22DFC5598B}"/>
                    </a:ext>
                  </a:extLst>
                </p:cNvPr>
                <p:cNvPicPr/>
                <p:nvPr/>
              </p:nvPicPr>
              <p:blipFill>
                <a:blip r:embed="rId444"/>
                <a:stretch>
                  <a:fillRect/>
                </a:stretch>
              </p:blipFill>
              <p:spPr>
                <a:xfrm>
                  <a:off x="6779242" y="2817695"/>
                  <a:ext cx="195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3" name="Freihand 252">
                  <a:extLst>
                    <a:ext uri="{FF2B5EF4-FFF2-40B4-BE49-F238E27FC236}">
                      <a16:creationId xmlns:a16="http://schemas.microsoft.com/office/drawing/2014/main" id="{BEE1B36A-1FAD-4A8F-A79F-642763FF28DD}"/>
                    </a:ext>
                  </a:extLst>
                </p14:cNvPr>
                <p14:cNvContentPartPr/>
                <p14:nvPr/>
              </p14:nvContentPartPr>
              <p14:xfrm>
                <a:off x="6964642" y="2812655"/>
                <a:ext cx="89640" cy="119520"/>
              </p14:xfrm>
            </p:contentPart>
          </mc:Choice>
          <mc:Fallback>
            <p:pic>
              <p:nvPicPr>
                <p:cNvPr id="253" name="Freihand 252">
                  <a:extLst>
                    <a:ext uri="{FF2B5EF4-FFF2-40B4-BE49-F238E27FC236}">
                      <a16:creationId xmlns:a16="http://schemas.microsoft.com/office/drawing/2014/main" id="{BEE1B36A-1FAD-4A8F-A79F-642763FF28DD}"/>
                    </a:ext>
                  </a:extLst>
                </p:cNvPr>
                <p:cNvPicPr/>
                <p:nvPr/>
              </p:nvPicPr>
              <p:blipFill>
                <a:blip r:embed="rId446"/>
                <a:stretch>
                  <a:fillRect/>
                </a:stretch>
              </p:blipFill>
              <p:spPr>
                <a:xfrm>
                  <a:off x="6960322" y="2808335"/>
                  <a:ext cx="98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4" name="Freihand 253">
                  <a:extLst>
                    <a:ext uri="{FF2B5EF4-FFF2-40B4-BE49-F238E27FC236}">
                      <a16:creationId xmlns:a16="http://schemas.microsoft.com/office/drawing/2014/main" id="{FE9B5918-00FF-4865-8DB0-A855930DA142}"/>
                    </a:ext>
                  </a:extLst>
                </p14:cNvPr>
                <p14:cNvContentPartPr/>
                <p14:nvPr/>
              </p14:nvContentPartPr>
              <p14:xfrm>
                <a:off x="7037362" y="2852255"/>
                <a:ext cx="171360" cy="83520"/>
              </p14:xfrm>
            </p:contentPart>
          </mc:Choice>
          <mc:Fallback>
            <p:pic>
              <p:nvPicPr>
                <p:cNvPr id="254" name="Freihand 253">
                  <a:extLst>
                    <a:ext uri="{FF2B5EF4-FFF2-40B4-BE49-F238E27FC236}">
                      <a16:creationId xmlns:a16="http://schemas.microsoft.com/office/drawing/2014/main" id="{FE9B5918-00FF-4865-8DB0-A855930DA142}"/>
                    </a:ext>
                  </a:extLst>
                </p:cNvPr>
                <p:cNvPicPr/>
                <p:nvPr/>
              </p:nvPicPr>
              <p:blipFill>
                <a:blip r:embed="rId448"/>
                <a:stretch>
                  <a:fillRect/>
                </a:stretch>
              </p:blipFill>
              <p:spPr>
                <a:xfrm>
                  <a:off x="7033042" y="2847935"/>
                  <a:ext cx="180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5" name="Freihand 254">
                  <a:extLst>
                    <a:ext uri="{FF2B5EF4-FFF2-40B4-BE49-F238E27FC236}">
                      <a16:creationId xmlns:a16="http://schemas.microsoft.com/office/drawing/2014/main" id="{6E78F1C2-A7DC-4FF7-960D-3243D90274B4}"/>
                    </a:ext>
                  </a:extLst>
                </p14:cNvPr>
                <p14:cNvContentPartPr/>
                <p14:nvPr/>
              </p14:nvContentPartPr>
              <p14:xfrm>
                <a:off x="7242202" y="2840015"/>
                <a:ext cx="134640" cy="69840"/>
              </p14:xfrm>
            </p:contentPart>
          </mc:Choice>
          <mc:Fallback>
            <p:pic>
              <p:nvPicPr>
                <p:cNvPr id="255" name="Freihand 254">
                  <a:extLst>
                    <a:ext uri="{FF2B5EF4-FFF2-40B4-BE49-F238E27FC236}">
                      <a16:creationId xmlns:a16="http://schemas.microsoft.com/office/drawing/2014/main" id="{6E78F1C2-A7DC-4FF7-960D-3243D90274B4}"/>
                    </a:ext>
                  </a:extLst>
                </p:cNvPr>
                <p:cNvPicPr/>
                <p:nvPr/>
              </p:nvPicPr>
              <p:blipFill>
                <a:blip r:embed="rId450"/>
                <a:stretch>
                  <a:fillRect/>
                </a:stretch>
              </p:blipFill>
              <p:spPr>
                <a:xfrm>
                  <a:off x="7237882" y="2835695"/>
                  <a:ext cx="143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56" name="Freihand 255">
                  <a:extLst>
                    <a:ext uri="{FF2B5EF4-FFF2-40B4-BE49-F238E27FC236}">
                      <a16:creationId xmlns:a16="http://schemas.microsoft.com/office/drawing/2014/main" id="{FBBDED47-54A1-4F5A-B139-F8C2CC56CA77}"/>
                    </a:ext>
                  </a:extLst>
                </p14:cNvPr>
                <p14:cNvContentPartPr/>
                <p14:nvPr/>
              </p14:nvContentPartPr>
              <p14:xfrm>
                <a:off x="6492322" y="3049895"/>
                <a:ext cx="119160" cy="53280"/>
              </p14:xfrm>
            </p:contentPart>
          </mc:Choice>
          <mc:Fallback>
            <p:pic>
              <p:nvPicPr>
                <p:cNvPr id="256" name="Freihand 255">
                  <a:extLst>
                    <a:ext uri="{FF2B5EF4-FFF2-40B4-BE49-F238E27FC236}">
                      <a16:creationId xmlns:a16="http://schemas.microsoft.com/office/drawing/2014/main" id="{FBBDED47-54A1-4F5A-B139-F8C2CC56CA77}"/>
                    </a:ext>
                  </a:extLst>
                </p:cNvPr>
                <p:cNvPicPr/>
                <p:nvPr/>
              </p:nvPicPr>
              <p:blipFill>
                <a:blip r:embed="rId452"/>
                <a:stretch>
                  <a:fillRect/>
                </a:stretch>
              </p:blipFill>
              <p:spPr>
                <a:xfrm>
                  <a:off x="6488002" y="3045575"/>
                  <a:ext cx="127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58" name="Freihand 257">
                  <a:extLst>
                    <a:ext uri="{FF2B5EF4-FFF2-40B4-BE49-F238E27FC236}">
                      <a16:creationId xmlns:a16="http://schemas.microsoft.com/office/drawing/2014/main" id="{46EA0C92-D567-4A9A-BFF9-B3C0141F69D6}"/>
                    </a:ext>
                  </a:extLst>
                </p14:cNvPr>
                <p14:cNvContentPartPr/>
                <p14:nvPr/>
              </p14:nvContentPartPr>
              <p14:xfrm>
                <a:off x="7499242" y="2789255"/>
                <a:ext cx="360" cy="360"/>
              </p14:xfrm>
            </p:contentPart>
          </mc:Choice>
          <mc:Fallback>
            <p:pic>
              <p:nvPicPr>
                <p:cNvPr id="258" name="Freihand 257">
                  <a:extLst>
                    <a:ext uri="{FF2B5EF4-FFF2-40B4-BE49-F238E27FC236}">
                      <a16:creationId xmlns:a16="http://schemas.microsoft.com/office/drawing/2014/main" id="{46EA0C92-D567-4A9A-BFF9-B3C0141F69D6}"/>
                    </a:ext>
                  </a:extLst>
                </p:cNvPr>
                <p:cNvPicPr/>
                <p:nvPr/>
              </p:nvPicPr>
              <p:blipFill>
                <a:blip r:embed="rId107"/>
                <a:stretch>
                  <a:fillRect/>
                </a:stretch>
              </p:blipFill>
              <p:spPr>
                <a:xfrm>
                  <a:off x="7494922" y="27849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9" name="Freihand 258">
                  <a:extLst>
                    <a:ext uri="{FF2B5EF4-FFF2-40B4-BE49-F238E27FC236}">
                      <a16:creationId xmlns:a16="http://schemas.microsoft.com/office/drawing/2014/main" id="{FB61A444-F458-4B65-9C9B-2989A8070E49}"/>
                    </a:ext>
                  </a:extLst>
                </p14:cNvPr>
                <p14:cNvContentPartPr/>
                <p14:nvPr/>
              </p14:nvContentPartPr>
              <p14:xfrm>
                <a:off x="7441642" y="2738495"/>
                <a:ext cx="70560" cy="43920"/>
              </p14:xfrm>
            </p:contentPart>
          </mc:Choice>
          <mc:Fallback>
            <p:pic>
              <p:nvPicPr>
                <p:cNvPr id="259" name="Freihand 258">
                  <a:extLst>
                    <a:ext uri="{FF2B5EF4-FFF2-40B4-BE49-F238E27FC236}">
                      <a16:creationId xmlns:a16="http://schemas.microsoft.com/office/drawing/2014/main" id="{FB61A444-F458-4B65-9C9B-2989A8070E49}"/>
                    </a:ext>
                  </a:extLst>
                </p:cNvPr>
                <p:cNvPicPr/>
                <p:nvPr/>
              </p:nvPicPr>
              <p:blipFill>
                <a:blip r:embed="rId455"/>
                <a:stretch>
                  <a:fillRect/>
                </a:stretch>
              </p:blipFill>
              <p:spPr>
                <a:xfrm>
                  <a:off x="7437322" y="2734175"/>
                  <a:ext cx="79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0" name="Freihand 259">
                  <a:extLst>
                    <a:ext uri="{FF2B5EF4-FFF2-40B4-BE49-F238E27FC236}">
                      <a16:creationId xmlns:a16="http://schemas.microsoft.com/office/drawing/2014/main" id="{FC70CBC0-1B06-413D-96CE-14AECEE5FA5F}"/>
                    </a:ext>
                  </a:extLst>
                </p14:cNvPr>
                <p14:cNvContentPartPr/>
                <p14:nvPr/>
              </p14:nvContentPartPr>
              <p14:xfrm>
                <a:off x="7582402" y="2711135"/>
                <a:ext cx="104040" cy="272880"/>
              </p14:xfrm>
            </p:contentPart>
          </mc:Choice>
          <mc:Fallback>
            <p:pic>
              <p:nvPicPr>
                <p:cNvPr id="260" name="Freihand 259">
                  <a:extLst>
                    <a:ext uri="{FF2B5EF4-FFF2-40B4-BE49-F238E27FC236}">
                      <a16:creationId xmlns:a16="http://schemas.microsoft.com/office/drawing/2014/main" id="{FC70CBC0-1B06-413D-96CE-14AECEE5FA5F}"/>
                    </a:ext>
                  </a:extLst>
                </p:cNvPr>
                <p:cNvPicPr/>
                <p:nvPr/>
              </p:nvPicPr>
              <p:blipFill>
                <a:blip r:embed="rId457"/>
                <a:stretch>
                  <a:fillRect/>
                </a:stretch>
              </p:blipFill>
              <p:spPr>
                <a:xfrm>
                  <a:off x="7578082" y="2706815"/>
                  <a:ext cx="1126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1" name="Freihand 260">
                  <a:extLst>
                    <a:ext uri="{FF2B5EF4-FFF2-40B4-BE49-F238E27FC236}">
                      <a16:creationId xmlns:a16="http://schemas.microsoft.com/office/drawing/2014/main" id="{B8B1DC40-0665-4A90-AFA5-190D11B06AA5}"/>
                    </a:ext>
                  </a:extLst>
                </p14:cNvPr>
                <p14:cNvContentPartPr/>
                <p14:nvPr/>
              </p14:nvContentPartPr>
              <p14:xfrm>
                <a:off x="7718482" y="2793935"/>
                <a:ext cx="105120" cy="65520"/>
              </p14:xfrm>
            </p:contentPart>
          </mc:Choice>
          <mc:Fallback>
            <p:pic>
              <p:nvPicPr>
                <p:cNvPr id="261" name="Freihand 260">
                  <a:extLst>
                    <a:ext uri="{FF2B5EF4-FFF2-40B4-BE49-F238E27FC236}">
                      <a16:creationId xmlns:a16="http://schemas.microsoft.com/office/drawing/2014/main" id="{B8B1DC40-0665-4A90-AFA5-190D11B06AA5}"/>
                    </a:ext>
                  </a:extLst>
                </p:cNvPr>
                <p:cNvPicPr/>
                <p:nvPr/>
              </p:nvPicPr>
              <p:blipFill>
                <a:blip r:embed="rId459"/>
                <a:stretch>
                  <a:fillRect/>
                </a:stretch>
              </p:blipFill>
              <p:spPr>
                <a:xfrm>
                  <a:off x="7714162" y="2789615"/>
                  <a:ext cx="113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2" name="Freihand 261">
                  <a:extLst>
                    <a:ext uri="{FF2B5EF4-FFF2-40B4-BE49-F238E27FC236}">
                      <a16:creationId xmlns:a16="http://schemas.microsoft.com/office/drawing/2014/main" id="{4058FD41-731B-43E2-B014-4583016A9B61}"/>
                    </a:ext>
                  </a:extLst>
                </p14:cNvPr>
                <p14:cNvContentPartPr/>
                <p14:nvPr/>
              </p14:nvContentPartPr>
              <p14:xfrm>
                <a:off x="7816042" y="2732735"/>
                <a:ext cx="157320" cy="115560"/>
              </p14:xfrm>
            </p:contentPart>
          </mc:Choice>
          <mc:Fallback>
            <p:pic>
              <p:nvPicPr>
                <p:cNvPr id="262" name="Freihand 261">
                  <a:extLst>
                    <a:ext uri="{FF2B5EF4-FFF2-40B4-BE49-F238E27FC236}">
                      <a16:creationId xmlns:a16="http://schemas.microsoft.com/office/drawing/2014/main" id="{4058FD41-731B-43E2-B014-4583016A9B61}"/>
                    </a:ext>
                  </a:extLst>
                </p:cNvPr>
                <p:cNvPicPr/>
                <p:nvPr/>
              </p:nvPicPr>
              <p:blipFill>
                <a:blip r:embed="rId461"/>
                <a:stretch>
                  <a:fillRect/>
                </a:stretch>
              </p:blipFill>
              <p:spPr>
                <a:xfrm>
                  <a:off x="7811722" y="2728415"/>
                  <a:ext cx="165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3" name="Freihand 262">
                  <a:extLst>
                    <a:ext uri="{FF2B5EF4-FFF2-40B4-BE49-F238E27FC236}">
                      <a16:creationId xmlns:a16="http://schemas.microsoft.com/office/drawing/2014/main" id="{7487D635-62D4-4BC0-8E10-3049C01B234B}"/>
                    </a:ext>
                  </a:extLst>
                </p14:cNvPr>
                <p14:cNvContentPartPr/>
                <p14:nvPr/>
              </p14:nvContentPartPr>
              <p14:xfrm>
                <a:off x="7952482" y="2772695"/>
                <a:ext cx="214200" cy="90000"/>
              </p14:xfrm>
            </p:contentPart>
          </mc:Choice>
          <mc:Fallback>
            <p:pic>
              <p:nvPicPr>
                <p:cNvPr id="263" name="Freihand 262">
                  <a:extLst>
                    <a:ext uri="{FF2B5EF4-FFF2-40B4-BE49-F238E27FC236}">
                      <a16:creationId xmlns:a16="http://schemas.microsoft.com/office/drawing/2014/main" id="{7487D635-62D4-4BC0-8E10-3049C01B234B}"/>
                    </a:ext>
                  </a:extLst>
                </p:cNvPr>
                <p:cNvPicPr/>
                <p:nvPr/>
              </p:nvPicPr>
              <p:blipFill>
                <a:blip r:embed="rId463"/>
                <a:stretch>
                  <a:fillRect/>
                </a:stretch>
              </p:blipFill>
              <p:spPr>
                <a:xfrm>
                  <a:off x="7948162" y="2768375"/>
                  <a:ext cx="222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5" name="Freihand 264">
                  <a:extLst>
                    <a:ext uri="{FF2B5EF4-FFF2-40B4-BE49-F238E27FC236}">
                      <a16:creationId xmlns:a16="http://schemas.microsoft.com/office/drawing/2014/main" id="{35386BEF-0312-4DC4-82F5-F97A56DC5175}"/>
                    </a:ext>
                  </a:extLst>
                </p14:cNvPr>
                <p14:cNvContentPartPr/>
                <p14:nvPr/>
              </p14:nvContentPartPr>
              <p14:xfrm>
                <a:off x="8282962" y="2778455"/>
                <a:ext cx="188280" cy="56880"/>
              </p14:xfrm>
            </p:contentPart>
          </mc:Choice>
          <mc:Fallback>
            <p:pic>
              <p:nvPicPr>
                <p:cNvPr id="265" name="Freihand 264">
                  <a:extLst>
                    <a:ext uri="{FF2B5EF4-FFF2-40B4-BE49-F238E27FC236}">
                      <a16:creationId xmlns:a16="http://schemas.microsoft.com/office/drawing/2014/main" id="{35386BEF-0312-4DC4-82F5-F97A56DC5175}"/>
                    </a:ext>
                  </a:extLst>
                </p:cNvPr>
                <p:cNvPicPr/>
                <p:nvPr/>
              </p:nvPicPr>
              <p:blipFill>
                <a:blip r:embed="rId465"/>
                <a:stretch>
                  <a:fillRect/>
                </a:stretch>
              </p:blipFill>
              <p:spPr>
                <a:xfrm>
                  <a:off x="8278642" y="2774135"/>
                  <a:ext cx="196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6" name="Freihand 265">
                  <a:extLst>
                    <a:ext uri="{FF2B5EF4-FFF2-40B4-BE49-F238E27FC236}">
                      <a16:creationId xmlns:a16="http://schemas.microsoft.com/office/drawing/2014/main" id="{56C19028-F9E1-41A1-96D6-2E3DA56301D0}"/>
                    </a:ext>
                  </a:extLst>
                </p14:cNvPr>
                <p14:cNvContentPartPr/>
                <p14:nvPr/>
              </p14:nvContentPartPr>
              <p14:xfrm>
                <a:off x="8448562" y="2712575"/>
                <a:ext cx="11880" cy="31320"/>
              </p14:xfrm>
            </p:contentPart>
          </mc:Choice>
          <mc:Fallback>
            <p:pic>
              <p:nvPicPr>
                <p:cNvPr id="266" name="Freihand 265">
                  <a:extLst>
                    <a:ext uri="{FF2B5EF4-FFF2-40B4-BE49-F238E27FC236}">
                      <a16:creationId xmlns:a16="http://schemas.microsoft.com/office/drawing/2014/main" id="{56C19028-F9E1-41A1-96D6-2E3DA56301D0}"/>
                    </a:ext>
                  </a:extLst>
                </p:cNvPr>
                <p:cNvPicPr/>
                <p:nvPr/>
              </p:nvPicPr>
              <p:blipFill>
                <a:blip r:embed="rId467"/>
                <a:stretch>
                  <a:fillRect/>
                </a:stretch>
              </p:blipFill>
              <p:spPr>
                <a:xfrm>
                  <a:off x="8444242" y="2708255"/>
                  <a:ext cx="20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7" name="Freihand 266">
                  <a:extLst>
                    <a:ext uri="{FF2B5EF4-FFF2-40B4-BE49-F238E27FC236}">
                      <a16:creationId xmlns:a16="http://schemas.microsoft.com/office/drawing/2014/main" id="{F930C1B0-9E9A-4E27-A691-4B0F500073E0}"/>
                    </a:ext>
                  </a:extLst>
                </p14:cNvPr>
                <p14:cNvContentPartPr/>
                <p14:nvPr/>
              </p14:nvContentPartPr>
              <p14:xfrm>
                <a:off x="8534962" y="2632655"/>
                <a:ext cx="344520" cy="169200"/>
              </p14:xfrm>
            </p:contentPart>
          </mc:Choice>
          <mc:Fallback>
            <p:pic>
              <p:nvPicPr>
                <p:cNvPr id="267" name="Freihand 266">
                  <a:extLst>
                    <a:ext uri="{FF2B5EF4-FFF2-40B4-BE49-F238E27FC236}">
                      <a16:creationId xmlns:a16="http://schemas.microsoft.com/office/drawing/2014/main" id="{F930C1B0-9E9A-4E27-A691-4B0F500073E0}"/>
                    </a:ext>
                  </a:extLst>
                </p:cNvPr>
                <p:cNvPicPr/>
                <p:nvPr/>
              </p:nvPicPr>
              <p:blipFill>
                <a:blip r:embed="rId469"/>
                <a:stretch>
                  <a:fillRect/>
                </a:stretch>
              </p:blipFill>
              <p:spPr>
                <a:xfrm>
                  <a:off x="8530642" y="2628335"/>
                  <a:ext cx="353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8" name="Freihand 267">
                  <a:extLst>
                    <a:ext uri="{FF2B5EF4-FFF2-40B4-BE49-F238E27FC236}">
                      <a16:creationId xmlns:a16="http://schemas.microsoft.com/office/drawing/2014/main" id="{FDB33507-3A5A-42C1-B4DC-F389F6EDEF45}"/>
                    </a:ext>
                  </a:extLst>
                </p14:cNvPr>
                <p14:cNvContentPartPr/>
                <p14:nvPr/>
              </p14:nvContentPartPr>
              <p14:xfrm>
                <a:off x="8918362" y="2714375"/>
                <a:ext cx="49680" cy="54000"/>
              </p14:xfrm>
            </p:contentPart>
          </mc:Choice>
          <mc:Fallback>
            <p:pic>
              <p:nvPicPr>
                <p:cNvPr id="268" name="Freihand 267">
                  <a:extLst>
                    <a:ext uri="{FF2B5EF4-FFF2-40B4-BE49-F238E27FC236}">
                      <a16:creationId xmlns:a16="http://schemas.microsoft.com/office/drawing/2014/main" id="{FDB33507-3A5A-42C1-B4DC-F389F6EDEF45}"/>
                    </a:ext>
                  </a:extLst>
                </p:cNvPr>
                <p:cNvPicPr/>
                <p:nvPr/>
              </p:nvPicPr>
              <p:blipFill>
                <a:blip r:embed="rId471"/>
                <a:stretch>
                  <a:fillRect/>
                </a:stretch>
              </p:blipFill>
              <p:spPr>
                <a:xfrm>
                  <a:off x="8914042" y="2710055"/>
                  <a:ext cx="58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9" name="Freihand 268">
                  <a:extLst>
                    <a:ext uri="{FF2B5EF4-FFF2-40B4-BE49-F238E27FC236}">
                      <a16:creationId xmlns:a16="http://schemas.microsoft.com/office/drawing/2014/main" id="{E2460DB4-354B-4C51-AAED-E178ABE62C16}"/>
                    </a:ext>
                  </a:extLst>
                </p14:cNvPr>
                <p14:cNvContentPartPr/>
                <p14:nvPr/>
              </p14:nvContentPartPr>
              <p14:xfrm>
                <a:off x="8995042" y="2640575"/>
                <a:ext cx="115560" cy="124560"/>
              </p14:xfrm>
            </p:contentPart>
          </mc:Choice>
          <mc:Fallback>
            <p:pic>
              <p:nvPicPr>
                <p:cNvPr id="269" name="Freihand 268">
                  <a:extLst>
                    <a:ext uri="{FF2B5EF4-FFF2-40B4-BE49-F238E27FC236}">
                      <a16:creationId xmlns:a16="http://schemas.microsoft.com/office/drawing/2014/main" id="{E2460DB4-354B-4C51-AAED-E178ABE62C16}"/>
                    </a:ext>
                  </a:extLst>
                </p:cNvPr>
                <p:cNvPicPr/>
                <p:nvPr/>
              </p:nvPicPr>
              <p:blipFill>
                <a:blip r:embed="rId473"/>
                <a:stretch>
                  <a:fillRect/>
                </a:stretch>
              </p:blipFill>
              <p:spPr>
                <a:xfrm>
                  <a:off x="8990722" y="2636255"/>
                  <a:ext cx="124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0" name="Freihand 269">
                  <a:extLst>
                    <a:ext uri="{FF2B5EF4-FFF2-40B4-BE49-F238E27FC236}">
                      <a16:creationId xmlns:a16="http://schemas.microsoft.com/office/drawing/2014/main" id="{78EC0B35-1D3F-4078-995C-890B2C058B1C}"/>
                    </a:ext>
                  </a:extLst>
                </p14:cNvPr>
                <p14:cNvContentPartPr/>
                <p14:nvPr/>
              </p14:nvContentPartPr>
              <p14:xfrm>
                <a:off x="9113122" y="2638775"/>
                <a:ext cx="399240" cy="121320"/>
              </p14:xfrm>
            </p:contentPart>
          </mc:Choice>
          <mc:Fallback>
            <p:pic>
              <p:nvPicPr>
                <p:cNvPr id="270" name="Freihand 269">
                  <a:extLst>
                    <a:ext uri="{FF2B5EF4-FFF2-40B4-BE49-F238E27FC236}">
                      <a16:creationId xmlns:a16="http://schemas.microsoft.com/office/drawing/2014/main" id="{78EC0B35-1D3F-4078-995C-890B2C058B1C}"/>
                    </a:ext>
                  </a:extLst>
                </p:cNvPr>
                <p:cNvPicPr/>
                <p:nvPr/>
              </p:nvPicPr>
              <p:blipFill>
                <a:blip r:embed="rId475"/>
                <a:stretch>
                  <a:fillRect/>
                </a:stretch>
              </p:blipFill>
              <p:spPr>
                <a:xfrm>
                  <a:off x="9108802" y="2634455"/>
                  <a:ext cx="407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1" name="Freihand 270">
                  <a:extLst>
                    <a:ext uri="{FF2B5EF4-FFF2-40B4-BE49-F238E27FC236}">
                      <a16:creationId xmlns:a16="http://schemas.microsoft.com/office/drawing/2014/main" id="{D4ABE5FB-916C-48FF-8A53-713AFC61F735}"/>
                    </a:ext>
                  </a:extLst>
                </p14:cNvPr>
                <p14:cNvContentPartPr/>
                <p14:nvPr/>
              </p14:nvContentPartPr>
              <p14:xfrm>
                <a:off x="9499402" y="2649575"/>
                <a:ext cx="51120" cy="48240"/>
              </p14:xfrm>
            </p:contentPart>
          </mc:Choice>
          <mc:Fallback>
            <p:pic>
              <p:nvPicPr>
                <p:cNvPr id="271" name="Freihand 270">
                  <a:extLst>
                    <a:ext uri="{FF2B5EF4-FFF2-40B4-BE49-F238E27FC236}">
                      <a16:creationId xmlns:a16="http://schemas.microsoft.com/office/drawing/2014/main" id="{D4ABE5FB-916C-48FF-8A53-713AFC61F735}"/>
                    </a:ext>
                  </a:extLst>
                </p:cNvPr>
                <p:cNvPicPr/>
                <p:nvPr/>
              </p:nvPicPr>
              <p:blipFill>
                <a:blip r:embed="rId477"/>
                <a:stretch>
                  <a:fillRect/>
                </a:stretch>
              </p:blipFill>
              <p:spPr>
                <a:xfrm>
                  <a:off x="9495082" y="2645255"/>
                  <a:ext cx="597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2" name="Freihand 271">
                  <a:extLst>
                    <a:ext uri="{FF2B5EF4-FFF2-40B4-BE49-F238E27FC236}">
                      <a16:creationId xmlns:a16="http://schemas.microsoft.com/office/drawing/2014/main" id="{4F818481-459C-4279-AB84-E17DBCA873DD}"/>
                    </a:ext>
                  </a:extLst>
                </p14:cNvPr>
                <p14:cNvContentPartPr/>
                <p14:nvPr/>
              </p14:nvContentPartPr>
              <p14:xfrm>
                <a:off x="9554842" y="2654975"/>
                <a:ext cx="320400" cy="90720"/>
              </p14:xfrm>
            </p:contentPart>
          </mc:Choice>
          <mc:Fallback>
            <p:pic>
              <p:nvPicPr>
                <p:cNvPr id="272" name="Freihand 271">
                  <a:extLst>
                    <a:ext uri="{FF2B5EF4-FFF2-40B4-BE49-F238E27FC236}">
                      <a16:creationId xmlns:a16="http://schemas.microsoft.com/office/drawing/2014/main" id="{4F818481-459C-4279-AB84-E17DBCA873DD}"/>
                    </a:ext>
                  </a:extLst>
                </p:cNvPr>
                <p:cNvPicPr/>
                <p:nvPr/>
              </p:nvPicPr>
              <p:blipFill>
                <a:blip r:embed="rId479"/>
                <a:stretch>
                  <a:fillRect/>
                </a:stretch>
              </p:blipFill>
              <p:spPr>
                <a:xfrm>
                  <a:off x="9550522" y="2650655"/>
                  <a:ext cx="329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74" name="Freihand 273">
                  <a:extLst>
                    <a:ext uri="{FF2B5EF4-FFF2-40B4-BE49-F238E27FC236}">
                      <a16:creationId xmlns:a16="http://schemas.microsoft.com/office/drawing/2014/main" id="{7A8B0640-0260-4A38-A1F3-6C5DE26180D9}"/>
                    </a:ext>
                  </a:extLst>
                </p14:cNvPr>
                <p14:cNvContentPartPr/>
                <p14:nvPr/>
              </p14:nvContentPartPr>
              <p14:xfrm>
                <a:off x="8303122" y="2944055"/>
                <a:ext cx="313560" cy="142200"/>
              </p14:xfrm>
            </p:contentPart>
          </mc:Choice>
          <mc:Fallback>
            <p:pic>
              <p:nvPicPr>
                <p:cNvPr id="274" name="Freihand 273">
                  <a:extLst>
                    <a:ext uri="{FF2B5EF4-FFF2-40B4-BE49-F238E27FC236}">
                      <a16:creationId xmlns:a16="http://schemas.microsoft.com/office/drawing/2014/main" id="{7A8B0640-0260-4A38-A1F3-6C5DE26180D9}"/>
                    </a:ext>
                  </a:extLst>
                </p:cNvPr>
                <p:cNvPicPr/>
                <p:nvPr/>
              </p:nvPicPr>
              <p:blipFill>
                <a:blip r:embed="rId481"/>
                <a:stretch>
                  <a:fillRect/>
                </a:stretch>
              </p:blipFill>
              <p:spPr>
                <a:xfrm>
                  <a:off x="8298802" y="2939735"/>
                  <a:ext cx="322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75" name="Freihand 274">
                  <a:extLst>
                    <a:ext uri="{FF2B5EF4-FFF2-40B4-BE49-F238E27FC236}">
                      <a16:creationId xmlns:a16="http://schemas.microsoft.com/office/drawing/2014/main" id="{7611B7F1-7F66-48D3-9ECE-D5BFC573AFB6}"/>
                    </a:ext>
                  </a:extLst>
                </p14:cNvPr>
                <p14:cNvContentPartPr/>
                <p14:nvPr/>
              </p14:nvContentPartPr>
              <p14:xfrm>
                <a:off x="8590762" y="2918855"/>
                <a:ext cx="89640" cy="15840"/>
              </p14:xfrm>
            </p:contentPart>
          </mc:Choice>
          <mc:Fallback>
            <p:pic>
              <p:nvPicPr>
                <p:cNvPr id="275" name="Freihand 274">
                  <a:extLst>
                    <a:ext uri="{FF2B5EF4-FFF2-40B4-BE49-F238E27FC236}">
                      <a16:creationId xmlns:a16="http://schemas.microsoft.com/office/drawing/2014/main" id="{7611B7F1-7F66-48D3-9ECE-D5BFC573AFB6}"/>
                    </a:ext>
                  </a:extLst>
                </p:cNvPr>
                <p:cNvPicPr/>
                <p:nvPr/>
              </p:nvPicPr>
              <p:blipFill>
                <a:blip r:embed="rId483"/>
                <a:stretch>
                  <a:fillRect/>
                </a:stretch>
              </p:blipFill>
              <p:spPr>
                <a:xfrm>
                  <a:off x="8586442" y="2914535"/>
                  <a:ext cx="98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6" name="Freihand 275">
                  <a:extLst>
                    <a:ext uri="{FF2B5EF4-FFF2-40B4-BE49-F238E27FC236}">
                      <a16:creationId xmlns:a16="http://schemas.microsoft.com/office/drawing/2014/main" id="{DE09B0EC-0C30-4EEE-8828-51E3E3EB33F0}"/>
                    </a:ext>
                  </a:extLst>
                </p14:cNvPr>
                <p14:cNvContentPartPr/>
                <p14:nvPr/>
              </p14:nvContentPartPr>
              <p14:xfrm>
                <a:off x="8628202" y="2941895"/>
                <a:ext cx="159840" cy="91800"/>
              </p14:xfrm>
            </p:contentPart>
          </mc:Choice>
          <mc:Fallback>
            <p:pic>
              <p:nvPicPr>
                <p:cNvPr id="276" name="Freihand 275">
                  <a:extLst>
                    <a:ext uri="{FF2B5EF4-FFF2-40B4-BE49-F238E27FC236}">
                      <a16:creationId xmlns:a16="http://schemas.microsoft.com/office/drawing/2014/main" id="{DE09B0EC-0C30-4EEE-8828-51E3E3EB33F0}"/>
                    </a:ext>
                  </a:extLst>
                </p:cNvPr>
                <p:cNvPicPr/>
                <p:nvPr/>
              </p:nvPicPr>
              <p:blipFill>
                <a:blip r:embed="rId485"/>
                <a:stretch>
                  <a:fillRect/>
                </a:stretch>
              </p:blipFill>
              <p:spPr>
                <a:xfrm>
                  <a:off x="8623882" y="2937575"/>
                  <a:ext cx="1684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77" name="Freihand 276">
                  <a:extLst>
                    <a:ext uri="{FF2B5EF4-FFF2-40B4-BE49-F238E27FC236}">
                      <a16:creationId xmlns:a16="http://schemas.microsoft.com/office/drawing/2014/main" id="{F18B8CF6-6752-4A61-BF42-FDBC60128F7B}"/>
                    </a:ext>
                  </a:extLst>
                </p14:cNvPr>
                <p14:cNvContentPartPr/>
                <p14:nvPr/>
              </p14:nvContentPartPr>
              <p14:xfrm>
                <a:off x="8757082" y="2888615"/>
                <a:ext cx="33120" cy="20160"/>
              </p14:xfrm>
            </p:contentPart>
          </mc:Choice>
          <mc:Fallback>
            <p:pic>
              <p:nvPicPr>
                <p:cNvPr id="277" name="Freihand 276">
                  <a:extLst>
                    <a:ext uri="{FF2B5EF4-FFF2-40B4-BE49-F238E27FC236}">
                      <a16:creationId xmlns:a16="http://schemas.microsoft.com/office/drawing/2014/main" id="{F18B8CF6-6752-4A61-BF42-FDBC60128F7B}"/>
                    </a:ext>
                  </a:extLst>
                </p:cNvPr>
                <p:cNvPicPr/>
                <p:nvPr/>
              </p:nvPicPr>
              <p:blipFill>
                <a:blip r:embed="rId487"/>
                <a:stretch>
                  <a:fillRect/>
                </a:stretch>
              </p:blipFill>
              <p:spPr>
                <a:xfrm>
                  <a:off x="8752762" y="2884295"/>
                  <a:ext cx="41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78" name="Freihand 277">
                  <a:extLst>
                    <a:ext uri="{FF2B5EF4-FFF2-40B4-BE49-F238E27FC236}">
                      <a16:creationId xmlns:a16="http://schemas.microsoft.com/office/drawing/2014/main" id="{594D2837-BE89-4D2C-994F-5853A2BF03B8}"/>
                    </a:ext>
                  </a:extLst>
                </p14:cNvPr>
                <p14:cNvContentPartPr/>
                <p14:nvPr/>
              </p14:nvContentPartPr>
              <p14:xfrm>
                <a:off x="8838442" y="2851535"/>
                <a:ext cx="252720" cy="136080"/>
              </p14:xfrm>
            </p:contentPart>
          </mc:Choice>
          <mc:Fallback>
            <p:pic>
              <p:nvPicPr>
                <p:cNvPr id="278" name="Freihand 277">
                  <a:extLst>
                    <a:ext uri="{FF2B5EF4-FFF2-40B4-BE49-F238E27FC236}">
                      <a16:creationId xmlns:a16="http://schemas.microsoft.com/office/drawing/2014/main" id="{594D2837-BE89-4D2C-994F-5853A2BF03B8}"/>
                    </a:ext>
                  </a:extLst>
                </p:cNvPr>
                <p:cNvPicPr/>
                <p:nvPr/>
              </p:nvPicPr>
              <p:blipFill>
                <a:blip r:embed="rId489"/>
                <a:stretch>
                  <a:fillRect/>
                </a:stretch>
              </p:blipFill>
              <p:spPr>
                <a:xfrm>
                  <a:off x="8834122" y="2847215"/>
                  <a:ext cx="2613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79" name="Freihand 278">
                  <a:extLst>
                    <a:ext uri="{FF2B5EF4-FFF2-40B4-BE49-F238E27FC236}">
                      <a16:creationId xmlns:a16="http://schemas.microsoft.com/office/drawing/2014/main" id="{F32BBA3D-15E6-4711-AD06-38C949173CF9}"/>
                    </a:ext>
                  </a:extLst>
                </p14:cNvPr>
                <p14:cNvContentPartPr/>
                <p14:nvPr/>
              </p14:nvContentPartPr>
              <p14:xfrm>
                <a:off x="9185842" y="2771975"/>
                <a:ext cx="268920" cy="256320"/>
              </p14:xfrm>
            </p:contentPart>
          </mc:Choice>
          <mc:Fallback>
            <p:pic>
              <p:nvPicPr>
                <p:cNvPr id="279" name="Freihand 278">
                  <a:extLst>
                    <a:ext uri="{FF2B5EF4-FFF2-40B4-BE49-F238E27FC236}">
                      <a16:creationId xmlns:a16="http://schemas.microsoft.com/office/drawing/2014/main" id="{F32BBA3D-15E6-4711-AD06-38C949173CF9}"/>
                    </a:ext>
                  </a:extLst>
                </p:cNvPr>
                <p:cNvPicPr/>
                <p:nvPr/>
              </p:nvPicPr>
              <p:blipFill>
                <a:blip r:embed="rId491"/>
                <a:stretch>
                  <a:fillRect/>
                </a:stretch>
              </p:blipFill>
              <p:spPr>
                <a:xfrm>
                  <a:off x="9181522" y="2767655"/>
                  <a:ext cx="2775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0" name="Freihand 279">
                  <a:extLst>
                    <a:ext uri="{FF2B5EF4-FFF2-40B4-BE49-F238E27FC236}">
                      <a16:creationId xmlns:a16="http://schemas.microsoft.com/office/drawing/2014/main" id="{197F47DE-89AF-4988-9E5B-55C1D88BDEB4}"/>
                    </a:ext>
                  </a:extLst>
                </p14:cNvPr>
                <p14:cNvContentPartPr/>
                <p14:nvPr/>
              </p14:nvContentPartPr>
              <p14:xfrm>
                <a:off x="9374122" y="2779175"/>
                <a:ext cx="58320" cy="2160"/>
              </p14:xfrm>
            </p:contentPart>
          </mc:Choice>
          <mc:Fallback>
            <p:pic>
              <p:nvPicPr>
                <p:cNvPr id="280" name="Freihand 279">
                  <a:extLst>
                    <a:ext uri="{FF2B5EF4-FFF2-40B4-BE49-F238E27FC236}">
                      <a16:creationId xmlns:a16="http://schemas.microsoft.com/office/drawing/2014/main" id="{197F47DE-89AF-4988-9E5B-55C1D88BDEB4}"/>
                    </a:ext>
                  </a:extLst>
                </p:cNvPr>
                <p:cNvPicPr/>
                <p:nvPr/>
              </p:nvPicPr>
              <p:blipFill>
                <a:blip r:embed="rId493"/>
                <a:stretch>
                  <a:fillRect/>
                </a:stretch>
              </p:blipFill>
              <p:spPr>
                <a:xfrm>
                  <a:off x="9369802" y="2774855"/>
                  <a:ext cx="66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1" name="Freihand 280">
                  <a:extLst>
                    <a:ext uri="{FF2B5EF4-FFF2-40B4-BE49-F238E27FC236}">
                      <a16:creationId xmlns:a16="http://schemas.microsoft.com/office/drawing/2014/main" id="{53A2F67E-8E1B-49AA-B9C6-5DFC38AB2792}"/>
                    </a:ext>
                  </a:extLst>
                </p14:cNvPr>
                <p14:cNvContentPartPr/>
                <p14:nvPr/>
              </p14:nvContentPartPr>
              <p14:xfrm>
                <a:off x="9633322" y="2825615"/>
                <a:ext cx="36360" cy="116640"/>
              </p14:xfrm>
            </p:contentPart>
          </mc:Choice>
          <mc:Fallback>
            <p:pic>
              <p:nvPicPr>
                <p:cNvPr id="281" name="Freihand 280">
                  <a:extLst>
                    <a:ext uri="{FF2B5EF4-FFF2-40B4-BE49-F238E27FC236}">
                      <a16:creationId xmlns:a16="http://schemas.microsoft.com/office/drawing/2014/main" id="{53A2F67E-8E1B-49AA-B9C6-5DFC38AB2792}"/>
                    </a:ext>
                  </a:extLst>
                </p:cNvPr>
                <p:cNvPicPr/>
                <p:nvPr/>
              </p:nvPicPr>
              <p:blipFill>
                <a:blip r:embed="rId495"/>
                <a:stretch>
                  <a:fillRect/>
                </a:stretch>
              </p:blipFill>
              <p:spPr>
                <a:xfrm>
                  <a:off x="9629002" y="2821295"/>
                  <a:ext cx="45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2" name="Freihand 281">
                  <a:extLst>
                    <a:ext uri="{FF2B5EF4-FFF2-40B4-BE49-F238E27FC236}">
                      <a16:creationId xmlns:a16="http://schemas.microsoft.com/office/drawing/2014/main" id="{39568A88-02EA-485A-AD47-3D7030C0D7F9}"/>
                    </a:ext>
                  </a:extLst>
                </p14:cNvPr>
                <p14:cNvContentPartPr/>
                <p14:nvPr/>
              </p14:nvContentPartPr>
              <p14:xfrm>
                <a:off x="9559882" y="2788895"/>
                <a:ext cx="158040" cy="146160"/>
              </p14:xfrm>
            </p:contentPart>
          </mc:Choice>
          <mc:Fallback>
            <p:pic>
              <p:nvPicPr>
                <p:cNvPr id="282" name="Freihand 281">
                  <a:extLst>
                    <a:ext uri="{FF2B5EF4-FFF2-40B4-BE49-F238E27FC236}">
                      <a16:creationId xmlns:a16="http://schemas.microsoft.com/office/drawing/2014/main" id="{39568A88-02EA-485A-AD47-3D7030C0D7F9}"/>
                    </a:ext>
                  </a:extLst>
                </p:cNvPr>
                <p:cNvPicPr/>
                <p:nvPr/>
              </p:nvPicPr>
              <p:blipFill>
                <a:blip r:embed="rId497"/>
                <a:stretch>
                  <a:fillRect/>
                </a:stretch>
              </p:blipFill>
              <p:spPr>
                <a:xfrm>
                  <a:off x="9555562" y="2784575"/>
                  <a:ext cx="1666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3" name="Freihand 282">
                  <a:extLst>
                    <a:ext uri="{FF2B5EF4-FFF2-40B4-BE49-F238E27FC236}">
                      <a16:creationId xmlns:a16="http://schemas.microsoft.com/office/drawing/2014/main" id="{151A6CFB-86A9-4073-B607-AD8D2B5F4E22}"/>
                    </a:ext>
                  </a:extLst>
                </p14:cNvPr>
                <p14:cNvContentPartPr/>
                <p14:nvPr/>
              </p14:nvContentPartPr>
              <p14:xfrm>
                <a:off x="9757522" y="2725895"/>
                <a:ext cx="295200" cy="177120"/>
              </p14:xfrm>
            </p:contentPart>
          </mc:Choice>
          <mc:Fallback>
            <p:pic>
              <p:nvPicPr>
                <p:cNvPr id="283" name="Freihand 282">
                  <a:extLst>
                    <a:ext uri="{FF2B5EF4-FFF2-40B4-BE49-F238E27FC236}">
                      <a16:creationId xmlns:a16="http://schemas.microsoft.com/office/drawing/2014/main" id="{151A6CFB-86A9-4073-B607-AD8D2B5F4E22}"/>
                    </a:ext>
                  </a:extLst>
                </p:cNvPr>
                <p:cNvPicPr/>
                <p:nvPr/>
              </p:nvPicPr>
              <p:blipFill>
                <a:blip r:embed="rId499"/>
                <a:stretch>
                  <a:fillRect/>
                </a:stretch>
              </p:blipFill>
              <p:spPr>
                <a:xfrm>
                  <a:off x="9753202" y="2721575"/>
                  <a:ext cx="303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84" name="Freihand 283">
                  <a:extLst>
                    <a:ext uri="{FF2B5EF4-FFF2-40B4-BE49-F238E27FC236}">
                      <a16:creationId xmlns:a16="http://schemas.microsoft.com/office/drawing/2014/main" id="{F6D779A2-C008-4D69-8B20-B897A42B8296}"/>
                    </a:ext>
                  </a:extLst>
                </p14:cNvPr>
                <p14:cNvContentPartPr/>
                <p14:nvPr/>
              </p14:nvContentPartPr>
              <p14:xfrm>
                <a:off x="10052002" y="2759015"/>
                <a:ext cx="110160" cy="57960"/>
              </p14:xfrm>
            </p:contentPart>
          </mc:Choice>
          <mc:Fallback>
            <p:pic>
              <p:nvPicPr>
                <p:cNvPr id="284" name="Freihand 283">
                  <a:extLst>
                    <a:ext uri="{FF2B5EF4-FFF2-40B4-BE49-F238E27FC236}">
                      <a16:creationId xmlns:a16="http://schemas.microsoft.com/office/drawing/2014/main" id="{F6D779A2-C008-4D69-8B20-B897A42B8296}"/>
                    </a:ext>
                  </a:extLst>
                </p:cNvPr>
                <p:cNvPicPr/>
                <p:nvPr/>
              </p:nvPicPr>
              <p:blipFill>
                <a:blip r:embed="rId501"/>
                <a:stretch>
                  <a:fillRect/>
                </a:stretch>
              </p:blipFill>
              <p:spPr>
                <a:xfrm>
                  <a:off x="10047682" y="2754695"/>
                  <a:ext cx="118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85" name="Freihand 284">
                  <a:extLst>
                    <a:ext uri="{FF2B5EF4-FFF2-40B4-BE49-F238E27FC236}">
                      <a16:creationId xmlns:a16="http://schemas.microsoft.com/office/drawing/2014/main" id="{50FD9A11-9889-4A91-9F63-8BF160F8D929}"/>
                    </a:ext>
                  </a:extLst>
                </p14:cNvPr>
                <p14:cNvContentPartPr/>
                <p14:nvPr/>
              </p14:nvContentPartPr>
              <p14:xfrm>
                <a:off x="10187362" y="2650295"/>
                <a:ext cx="155160" cy="156600"/>
              </p14:xfrm>
            </p:contentPart>
          </mc:Choice>
          <mc:Fallback>
            <p:pic>
              <p:nvPicPr>
                <p:cNvPr id="285" name="Freihand 284">
                  <a:extLst>
                    <a:ext uri="{FF2B5EF4-FFF2-40B4-BE49-F238E27FC236}">
                      <a16:creationId xmlns:a16="http://schemas.microsoft.com/office/drawing/2014/main" id="{50FD9A11-9889-4A91-9F63-8BF160F8D929}"/>
                    </a:ext>
                  </a:extLst>
                </p:cNvPr>
                <p:cNvPicPr/>
                <p:nvPr/>
              </p:nvPicPr>
              <p:blipFill>
                <a:blip r:embed="rId503"/>
                <a:stretch>
                  <a:fillRect/>
                </a:stretch>
              </p:blipFill>
              <p:spPr>
                <a:xfrm>
                  <a:off x="10183042" y="2645975"/>
                  <a:ext cx="163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86" name="Freihand 285">
                  <a:extLst>
                    <a:ext uri="{FF2B5EF4-FFF2-40B4-BE49-F238E27FC236}">
                      <a16:creationId xmlns:a16="http://schemas.microsoft.com/office/drawing/2014/main" id="{4CA03472-7A73-4647-B24B-A24E799BF40C}"/>
                    </a:ext>
                  </a:extLst>
                </p14:cNvPr>
                <p14:cNvContentPartPr/>
                <p14:nvPr/>
              </p14:nvContentPartPr>
              <p14:xfrm>
                <a:off x="10361962" y="2617895"/>
                <a:ext cx="53640" cy="138960"/>
              </p14:xfrm>
            </p:contentPart>
          </mc:Choice>
          <mc:Fallback>
            <p:pic>
              <p:nvPicPr>
                <p:cNvPr id="286" name="Freihand 285">
                  <a:extLst>
                    <a:ext uri="{FF2B5EF4-FFF2-40B4-BE49-F238E27FC236}">
                      <a16:creationId xmlns:a16="http://schemas.microsoft.com/office/drawing/2014/main" id="{4CA03472-7A73-4647-B24B-A24E799BF40C}"/>
                    </a:ext>
                  </a:extLst>
                </p:cNvPr>
                <p:cNvPicPr/>
                <p:nvPr/>
              </p:nvPicPr>
              <p:blipFill>
                <a:blip r:embed="rId505"/>
                <a:stretch>
                  <a:fillRect/>
                </a:stretch>
              </p:blipFill>
              <p:spPr>
                <a:xfrm>
                  <a:off x="10357642" y="2613575"/>
                  <a:ext cx="62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87" name="Freihand 286">
                  <a:extLst>
                    <a:ext uri="{FF2B5EF4-FFF2-40B4-BE49-F238E27FC236}">
                      <a16:creationId xmlns:a16="http://schemas.microsoft.com/office/drawing/2014/main" id="{4723F374-DB39-4AEA-9285-737CC43DD236}"/>
                    </a:ext>
                  </a:extLst>
                </p14:cNvPr>
                <p14:cNvContentPartPr/>
                <p14:nvPr/>
              </p14:nvContentPartPr>
              <p14:xfrm>
                <a:off x="10428562" y="2666495"/>
                <a:ext cx="263520" cy="80280"/>
              </p14:xfrm>
            </p:contentPart>
          </mc:Choice>
          <mc:Fallback>
            <p:pic>
              <p:nvPicPr>
                <p:cNvPr id="287" name="Freihand 286">
                  <a:extLst>
                    <a:ext uri="{FF2B5EF4-FFF2-40B4-BE49-F238E27FC236}">
                      <a16:creationId xmlns:a16="http://schemas.microsoft.com/office/drawing/2014/main" id="{4723F374-DB39-4AEA-9285-737CC43DD236}"/>
                    </a:ext>
                  </a:extLst>
                </p:cNvPr>
                <p:cNvPicPr/>
                <p:nvPr/>
              </p:nvPicPr>
              <p:blipFill>
                <a:blip r:embed="rId507"/>
                <a:stretch>
                  <a:fillRect/>
                </a:stretch>
              </p:blipFill>
              <p:spPr>
                <a:xfrm>
                  <a:off x="10424242" y="2662175"/>
                  <a:ext cx="272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88" name="Freihand 287">
                  <a:extLst>
                    <a:ext uri="{FF2B5EF4-FFF2-40B4-BE49-F238E27FC236}">
                      <a16:creationId xmlns:a16="http://schemas.microsoft.com/office/drawing/2014/main" id="{B57AEC37-4B3D-4B4D-8C4F-2C1BE7E13009}"/>
                    </a:ext>
                  </a:extLst>
                </p14:cNvPr>
                <p14:cNvContentPartPr/>
                <p14:nvPr/>
              </p14:nvContentPartPr>
              <p14:xfrm>
                <a:off x="10703962" y="2584415"/>
                <a:ext cx="13320" cy="46800"/>
              </p14:xfrm>
            </p:contentPart>
          </mc:Choice>
          <mc:Fallback>
            <p:pic>
              <p:nvPicPr>
                <p:cNvPr id="288" name="Freihand 287">
                  <a:extLst>
                    <a:ext uri="{FF2B5EF4-FFF2-40B4-BE49-F238E27FC236}">
                      <a16:creationId xmlns:a16="http://schemas.microsoft.com/office/drawing/2014/main" id="{B57AEC37-4B3D-4B4D-8C4F-2C1BE7E13009}"/>
                    </a:ext>
                  </a:extLst>
                </p:cNvPr>
                <p:cNvPicPr/>
                <p:nvPr/>
              </p:nvPicPr>
              <p:blipFill>
                <a:blip r:embed="rId509"/>
                <a:stretch>
                  <a:fillRect/>
                </a:stretch>
              </p:blipFill>
              <p:spPr>
                <a:xfrm>
                  <a:off x="10699642" y="2580095"/>
                  <a:ext cx="21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89" name="Freihand 288">
                  <a:extLst>
                    <a:ext uri="{FF2B5EF4-FFF2-40B4-BE49-F238E27FC236}">
                      <a16:creationId xmlns:a16="http://schemas.microsoft.com/office/drawing/2014/main" id="{A3930A11-34C2-4C7C-8B7E-911ACE73CA69}"/>
                    </a:ext>
                  </a:extLst>
                </p14:cNvPr>
                <p14:cNvContentPartPr/>
                <p14:nvPr/>
              </p14:nvContentPartPr>
              <p14:xfrm>
                <a:off x="10670482" y="2446535"/>
                <a:ext cx="274320" cy="228960"/>
              </p14:xfrm>
            </p:contentPart>
          </mc:Choice>
          <mc:Fallback>
            <p:pic>
              <p:nvPicPr>
                <p:cNvPr id="289" name="Freihand 288">
                  <a:extLst>
                    <a:ext uri="{FF2B5EF4-FFF2-40B4-BE49-F238E27FC236}">
                      <a16:creationId xmlns:a16="http://schemas.microsoft.com/office/drawing/2014/main" id="{A3930A11-34C2-4C7C-8B7E-911ACE73CA69}"/>
                    </a:ext>
                  </a:extLst>
                </p:cNvPr>
                <p:cNvPicPr/>
                <p:nvPr/>
              </p:nvPicPr>
              <p:blipFill>
                <a:blip r:embed="rId511"/>
                <a:stretch>
                  <a:fillRect/>
                </a:stretch>
              </p:blipFill>
              <p:spPr>
                <a:xfrm>
                  <a:off x="10666162" y="2442215"/>
                  <a:ext cx="2829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90" name="Freihand 289">
                  <a:extLst>
                    <a:ext uri="{FF2B5EF4-FFF2-40B4-BE49-F238E27FC236}">
                      <a16:creationId xmlns:a16="http://schemas.microsoft.com/office/drawing/2014/main" id="{D96BDDD4-C986-4D16-9636-3A3BD0629941}"/>
                    </a:ext>
                  </a:extLst>
                </p14:cNvPr>
                <p14:cNvContentPartPr/>
                <p14:nvPr/>
              </p14:nvContentPartPr>
              <p14:xfrm>
                <a:off x="10940122" y="2631215"/>
                <a:ext cx="11160" cy="52560"/>
              </p14:xfrm>
            </p:contentPart>
          </mc:Choice>
          <mc:Fallback>
            <p:pic>
              <p:nvPicPr>
                <p:cNvPr id="290" name="Freihand 289">
                  <a:extLst>
                    <a:ext uri="{FF2B5EF4-FFF2-40B4-BE49-F238E27FC236}">
                      <a16:creationId xmlns:a16="http://schemas.microsoft.com/office/drawing/2014/main" id="{D96BDDD4-C986-4D16-9636-3A3BD0629941}"/>
                    </a:ext>
                  </a:extLst>
                </p:cNvPr>
                <p:cNvPicPr/>
                <p:nvPr/>
              </p:nvPicPr>
              <p:blipFill>
                <a:blip r:embed="rId513"/>
                <a:stretch>
                  <a:fillRect/>
                </a:stretch>
              </p:blipFill>
              <p:spPr>
                <a:xfrm>
                  <a:off x="10935802" y="2626895"/>
                  <a:ext cx="19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94" name="Freihand 293">
                  <a:extLst>
                    <a:ext uri="{FF2B5EF4-FFF2-40B4-BE49-F238E27FC236}">
                      <a16:creationId xmlns:a16="http://schemas.microsoft.com/office/drawing/2014/main" id="{40BE0986-0FD5-4181-B835-5DB1B03F5612}"/>
                    </a:ext>
                  </a:extLst>
                </p14:cNvPr>
                <p14:cNvContentPartPr/>
                <p14:nvPr/>
              </p14:nvContentPartPr>
              <p14:xfrm>
                <a:off x="443242" y="5560895"/>
                <a:ext cx="3269520" cy="83160"/>
              </p14:xfrm>
            </p:contentPart>
          </mc:Choice>
          <mc:Fallback>
            <p:pic>
              <p:nvPicPr>
                <p:cNvPr id="294" name="Freihand 293">
                  <a:extLst>
                    <a:ext uri="{FF2B5EF4-FFF2-40B4-BE49-F238E27FC236}">
                      <a16:creationId xmlns:a16="http://schemas.microsoft.com/office/drawing/2014/main" id="{40BE0986-0FD5-4181-B835-5DB1B03F5612}"/>
                    </a:ext>
                  </a:extLst>
                </p:cNvPr>
                <p:cNvPicPr/>
                <p:nvPr/>
              </p:nvPicPr>
              <p:blipFill>
                <a:blip r:embed="rId515"/>
                <a:stretch>
                  <a:fillRect/>
                </a:stretch>
              </p:blipFill>
              <p:spPr>
                <a:xfrm>
                  <a:off x="438922" y="5556575"/>
                  <a:ext cx="3278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95" name="Freihand 294">
                  <a:extLst>
                    <a:ext uri="{FF2B5EF4-FFF2-40B4-BE49-F238E27FC236}">
                      <a16:creationId xmlns:a16="http://schemas.microsoft.com/office/drawing/2014/main" id="{977CCD7F-47ED-46F3-AEB0-18CBD1599F53}"/>
                    </a:ext>
                  </a:extLst>
                </p14:cNvPr>
                <p14:cNvContentPartPr/>
                <p14:nvPr/>
              </p14:nvContentPartPr>
              <p14:xfrm>
                <a:off x="369802" y="5002175"/>
                <a:ext cx="1336320" cy="790200"/>
              </p14:xfrm>
            </p:contentPart>
          </mc:Choice>
          <mc:Fallback>
            <p:pic>
              <p:nvPicPr>
                <p:cNvPr id="295" name="Freihand 294">
                  <a:extLst>
                    <a:ext uri="{FF2B5EF4-FFF2-40B4-BE49-F238E27FC236}">
                      <a16:creationId xmlns:a16="http://schemas.microsoft.com/office/drawing/2014/main" id="{977CCD7F-47ED-46F3-AEB0-18CBD1599F53}"/>
                    </a:ext>
                  </a:extLst>
                </p:cNvPr>
                <p:cNvPicPr/>
                <p:nvPr/>
              </p:nvPicPr>
              <p:blipFill>
                <a:blip r:embed="rId517"/>
                <a:stretch>
                  <a:fillRect/>
                </a:stretch>
              </p:blipFill>
              <p:spPr>
                <a:xfrm>
                  <a:off x="365482" y="4997855"/>
                  <a:ext cx="1344960" cy="7988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96" name="Freihand 295">
                  <a:extLst>
                    <a:ext uri="{FF2B5EF4-FFF2-40B4-BE49-F238E27FC236}">
                      <a16:creationId xmlns:a16="http://schemas.microsoft.com/office/drawing/2014/main" id="{2DC30AEE-9C1E-4655-A02A-3AA479FF2361}"/>
                    </a:ext>
                  </a:extLst>
                </p14:cNvPr>
                <p14:cNvContentPartPr/>
                <p14:nvPr/>
              </p14:nvContentPartPr>
              <p14:xfrm>
                <a:off x="919522" y="852095"/>
                <a:ext cx="7418880" cy="4550400"/>
              </p14:xfrm>
            </p:contentPart>
          </mc:Choice>
          <mc:Fallback>
            <p:pic>
              <p:nvPicPr>
                <p:cNvPr id="296" name="Freihand 295">
                  <a:extLst>
                    <a:ext uri="{FF2B5EF4-FFF2-40B4-BE49-F238E27FC236}">
                      <a16:creationId xmlns:a16="http://schemas.microsoft.com/office/drawing/2014/main" id="{2DC30AEE-9C1E-4655-A02A-3AA479FF2361}"/>
                    </a:ext>
                  </a:extLst>
                </p:cNvPr>
                <p:cNvPicPr/>
                <p:nvPr/>
              </p:nvPicPr>
              <p:blipFill>
                <a:blip r:embed="rId519"/>
                <a:stretch>
                  <a:fillRect/>
                </a:stretch>
              </p:blipFill>
              <p:spPr>
                <a:xfrm>
                  <a:off x="915202" y="847775"/>
                  <a:ext cx="7427520" cy="45590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97" name="Freihand 296">
                  <a:extLst>
                    <a:ext uri="{FF2B5EF4-FFF2-40B4-BE49-F238E27FC236}">
                      <a16:creationId xmlns:a16="http://schemas.microsoft.com/office/drawing/2014/main" id="{7E731603-14FD-46D9-9D1B-9744D5C860B7}"/>
                    </a:ext>
                  </a:extLst>
                </p14:cNvPr>
                <p14:cNvContentPartPr/>
                <p14:nvPr/>
              </p14:nvContentPartPr>
              <p14:xfrm>
                <a:off x="8243002" y="646175"/>
                <a:ext cx="573840" cy="393840"/>
              </p14:xfrm>
            </p:contentPart>
          </mc:Choice>
          <mc:Fallback>
            <p:pic>
              <p:nvPicPr>
                <p:cNvPr id="297" name="Freihand 296">
                  <a:extLst>
                    <a:ext uri="{FF2B5EF4-FFF2-40B4-BE49-F238E27FC236}">
                      <a16:creationId xmlns:a16="http://schemas.microsoft.com/office/drawing/2014/main" id="{7E731603-14FD-46D9-9D1B-9744D5C860B7}"/>
                    </a:ext>
                  </a:extLst>
                </p:cNvPr>
                <p:cNvPicPr/>
                <p:nvPr/>
              </p:nvPicPr>
              <p:blipFill>
                <a:blip r:embed="rId521"/>
                <a:stretch>
                  <a:fillRect/>
                </a:stretch>
              </p:blipFill>
              <p:spPr>
                <a:xfrm>
                  <a:off x="8238682" y="641855"/>
                  <a:ext cx="58248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99" name="Freihand 298">
                  <a:extLst>
                    <a:ext uri="{FF2B5EF4-FFF2-40B4-BE49-F238E27FC236}">
                      <a16:creationId xmlns:a16="http://schemas.microsoft.com/office/drawing/2014/main" id="{3A4805B2-9592-416C-BB02-490235712EBF}"/>
                    </a:ext>
                  </a:extLst>
                </p14:cNvPr>
                <p14:cNvContentPartPr/>
                <p14:nvPr/>
              </p14:nvContentPartPr>
              <p14:xfrm>
                <a:off x="743482" y="5141495"/>
                <a:ext cx="608400" cy="351720"/>
              </p14:xfrm>
            </p:contentPart>
          </mc:Choice>
          <mc:Fallback>
            <p:pic>
              <p:nvPicPr>
                <p:cNvPr id="299" name="Freihand 298">
                  <a:extLst>
                    <a:ext uri="{FF2B5EF4-FFF2-40B4-BE49-F238E27FC236}">
                      <a16:creationId xmlns:a16="http://schemas.microsoft.com/office/drawing/2014/main" id="{3A4805B2-9592-416C-BB02-490235712EBF}"/>
                    </a:ext>
                  </a:extLst>
                </p:cNvPr>
                <p:cNvPicPr/>
                <p:nvPr/>
              </p:nvPicPr>
              <p:blipFill>
                <a:blip r:embed="rId523"/>
                <a:stretch>
                  <a:fillRect/>
                </a:stretch>
              </p:blipFill>
              <p:spPr>
                <a:xfrm>
                  <a:off x="739162" y="5137175"/>
                  <a:ext cx="617040" cy="36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4">
            <p14:nvContentPartPr>
              <p14:cNvPr id="301" name="Freihand 300">
                <a:extLst>
                  <a:ext uri="{FF2B5EF4-FFF2-40B4-BE49-F238E27FC236}">
                    <a16:creationId xmlns:a16="http://schemas.microsoft.com/office/drawing/2014/main" id="{088E2E7B-EC01-4176-9C4C-6C5867625FB4}"/>
                  </a:ext>
                </a:extLst>
              </p14:cNvPr>
              <p14:cNvContentPartPr/>
              <p14:nvPr/>
            </p14:nvContentPartPr>
            <p14:xfrm>
              <a:off x="3110842" y="6011255"/>
              <a:ext cx="3643560" cy="78480"/>
            </p14:xfrm>
          </p:contentPart>
        </mc:Choice>
        <mc:Fallback>
          <p:pic>
            <p:nvPicPr>
              <p:cNvPr id="301" name="Freihand 300">
                <a:extLst>
                  <a:ext uri="{FF2B5EF4-FFF2-40B4-BE49-F238E27FC236}">
                    <a16:creationId xmlns:a16="http://schemas.microsoft.com/office/drawing/2014/main" id="{088E2E7B-EC01-4176-9C4C-6C5867625FB4}"/>
                  </a:ext>
                </a:extLst>
              </p:cNvPr>
              <p:cNvPicPr/>
              <p:nvPr/>
            </p:nvPicPr>
            <p:blipFill>
              <a:blip r:embed="rId525"/>
              <a:stretch>
                <a:fillRect/>
              </a:stretch>
            </p:blipFill>
            <p:spPr>
              <a:xfrm>
                <a:off x="3106522" y="6006935"/>
                <a:ext cx="3652200" cy="87120"/>
              </a:xfrm>
              <a:prstGeom prst="rect">
                <a:avLst/>
              </a:prstGeom>
            </p:spPr>
          </p:pic>
        </mc:Fallback>
      </mc:AlternateContent>
    </p:spTree>
    <p:extLst>
      <p:ext uri="{BB962C8B-B14F-4D97-AF65-F5344CB8AC3E}">
        <p14:creationId xmlns:p14="http://schemas.microsoft.com/office/powerpoint/2010/main" val="571082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FC78B27-5AAC-A51E-9CB7-0084A2FE8416}"/>
              </a:ext>
            </a:extLst>
          </p:cNvPr>
          <p:cNvPicPr>
            <a:picLocks noChangeAspect="1"/>
          </p:cNvPicPr>
          <p:nvPr/>
        </p:nvPicPr>
        <p:blipFill>
          <a:blip r:embed="rId3"/>
          <a:stretch>
            <a:fillRect/>
          </a:stretch>
        </p:blipFill>
        <p:spPr>
          <a:xfrm>
            <a:off x="430869" y="905977"/>
            <a:ext cx="7409264" cy="5385966"/>
          </a:xfrm>
          <a:prstGeom prst="rect">
            <a:avLst/>
          </a:prstGeom>
        </p:spPr>
      </p:pic>
      <p:grpSp>
        <p:nvGrpSpPr>
          <p:cNvPr id="146" name="Gruppieren 145">
            <a:extLst>
              <a:ext uri="{FF2B5EF4-FFF2-40B4-BE49-F238E27FC236}">
                <a16:creationId xmlns:a16="http://schemas.microsoft.com/office/drawing/2014/main" id="{562CF5CD-4CA8-45FA-9ECB-AB8FF5757093}"/>
              </a:ext>
            </a:extLst>
          </p:cNvPr>
          <p:cNvGrpSpPr/>
          <p:nvPr/>
        </p:nvGrpSpPr>
        <p:grpSpPr>
          <a:xfrm>
            <a:off x="856522" y="212375"/>
            <a:ext cx="11114280" cy="4589640"/>
            <a:chOff x="856522" y="212375"/>
            <a:chExt cx="11114280" cy="458964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475B19E-F462-409F-87F8-82C940DCE6D5}"/>
                    </a:ext>
                  </a:extLst>
                </p14:cNvPr>
                <p14:cNvContentPartPr/>
                <p14:nvPr/>
              </p14:nvContentPartPr>
              <p14:xfrm>
                <a:off x="856522" y="1663895"/>
                <a:ext cx="3068280" cy="2218320"/>
              </p14:xfrm>
            </p:contentPart>
          </mc:Choice>
          <mc:Fallback>
            <p:pic>
              <p:nvPicPr>
                <p:cNvPr id="2" name="Freihand 1">
                  <a:extLst>
                    <a:ext uri="{FF2B5EF4-FFF2-40B4-BE49-F238E27FC236}">
                      <a16:creationId xmlns:a16="http://schemas.microsoft.com/office/drawing/2014/main" id="{3475B19E-F462-409F-87F8-82C940DCE6D5}"/>
                    </a:ext>
                  </a:extLst>
                </p:cNvPr>
                <p:cNvPicPr/>
                <p:nvPr/>
              </p:nvPicPr>
              <p:blipFill>
                <a:blip r:embed="rId5"/>
                <a:stretch>
                  <a:fillRect/>
                </a:stretch>
              </p:blipFill>
              <p:spPr>
                <a:xfrm>
                  <a:off x="852202" y="1659575"/>
                  <a:ext cx="3076920" cy="2226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9B21F97E-8C7A-4C8D-996F-34AA241FF88D}"/>
                    </a:ext>
                  </a:extLst>
                </p14:cNvPr>
                <p14:cNvContentPartPr/>
                <p14:nvPr/>
              </p14:nvContentPartPr>
              <p14:xfrm>
                <a:off x="4001122" y="1624655"/>
                <a:ext cx="95400" cy="315000"/>
              </p14:xfrm>
            </p:contentPart>
          </mc:Choice>
          <mc:Fallback>
            <p:pic>
              <p:nvPicPr>
                <p:cNvPr id="4" name="Freihand 3">
                  <a:extLst>
                    <a:ext uri="{FF2B5EF4-FFF2-40B4-BE49-F238E27FC236}">
                      <a16:creationId xmlns:a16="http://schemas.microsoft.com/office/drawing/2014/main" id="{9B21F97E-8C7A-4C8D-996F-34AA241FF88D}"/>
                    </a:ext>
                  </a:extLst>
                </p:cNvPr>
                <p:cNvPicPr/>
                <p:nvPr/>
              </p:nvPicPr>
              <p:blipFill>
                <a:blip r:embed="rId7"/>
                <a:stretch>
                  <a:fillRect/>
                </a:stretch>
              </p:blipFill>
              <p:spPr>
                <a:xfrm>
                  <a:off x="3996802" y="1620335"/>
                  <a:ext cx="1040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FE1CB95C-BDD5-4327-9CCA-002B1E7DEDBB}"/>
                    </a:ext>
                  </a:extLst>
                </p14:cNvPr>
                <p14:cNvContentPartPr/>
                <p14:nvPr/>
              </p14:nvContentPartPr>
              <p14:xfrm>
                <a:off x="4124602" y="1570655"/>
                <a:ext cx="326160" cy="246960"/>
              </p14:xfrm>
            </p:contentPart>
          </mc:Choice>
          <mc:Fallback>
            <p:pic>
              <p:nvPicPr>
                <p:cNvPr id="5" name="Freihand 4">
                  <a:extLst>
                    <a:ext uri="{FF2B5EF4-FFF2-40B4-BE49-F238E27FC236}">
                      <a16:creationId xmlns:a16="http://schemas.microsoft.com/office/drawing/2014/main" id="{FE1CB95C-BDD5-4327-9CCA-002B1E7DEDBB}"/>
                    </a:ext>
                  </a:extLst>
                </p:cNvPr>
                <p:cNvPicPr/>
                <p:nvPr/>
              </p:nvPicPr>
              <p:blipFill>
                <a:blip r:embed="rId9"/>
                <a:stretch>
                  <a:fillRect/>
                </a:stretch>
              </p:blipFill>
              <p:spPr>
                <a:xfrm>
                  <a:off x="4120282" y="1566335"/>
                  <a:ext cx="3348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5A589344-543B-4BC8-AA87-7864363F2C1E}"/>
                    </a:ext>
                  </a:extLst>
                </p14:cNvPr>
                <p14:cNvContentPartPr/>
                <p14:nvPr/>
              </p14:nvContentPartPr>
              <p14:xfrm>
                <a:off x="4549042" y="1556255"/>
                <a:ext cx="294840" cy="127080"/>
              </p14:xfrm>
            </p:contentPart>
          </mc:Choice>
          <mc:Fallback>
            <p:pic>
              <p:nvPicPr>
                <p:cNvPr id="8" name="Freihand 7">
                  <a:extLst>
                    <a:ext uri="{FF2B5EF4-FFF2-40B4-BE49-F238E27FC236}">
                      <a16:creationId xmlns:a16="http://schemas.microsoft.com/office/drawing/2014/main" id="{5A589344-543B-4BC8-AA87-7864363F2C1E}"/>
                    </a:ext>
                  </a:extLst>
                </p:cNvPr>
                <p:cNvPicPr/>
                <p:nvPr/>
              </p:nvPicPr>
              <p:blipFill>
                <a:blip r:embed="rId11"/>
                <a:stretch>
                  <a:fillRect/>
                </a:stretch>
              </p:blipFill>
              <p:spPr>
                <a:xfrm>
                  <a:off x="4544722" y="1551935"/>
                  <a:ext cx="303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F1ED32FA-F6EB-49CD-A6E5-3BD5C9C1B8AA}"/>
                    </a:ext>
                  </a:extLst>
                </p14:cNvPr>
                <p14:cNvContentPartPr/>
                <p14:nvPr/>
              </p14:nvContentPartPr>
              <p14:xfrm>
                <a:off x="5030722" y="1503695"/>
                <a:ext cx="54360" cy="164160"/>
              </p14:xfrm>
            </p:contentPart>
          </mc:Choice>
          <mc:Fallback>
            <p:pic>
              <p:nvPicPr>
                <p:cNvPr id="9" name="Freihand 8">
                  <a:extLst>
                    <a:ext uri="{FF2B5EF4-FFF2-40B4-BE49-F238E27FC236}">
                      <a16:creationId xmlns:a16="http://schemas.microsoft.com/office/drawing/2014/main" id="{F1ED32FA-F6EB-49CD-A6E5-3BD5C9C1B8AA}"/>
                    </a:ext>
                  </a:extLst>
                </p:cNvPr>
                <p:cNvPicPr/>
                <p:nvPr/>
              </p:nvPicPr>
              <p:blipFill>
                <a:blip r:embed="rId13"/>
                <a:stretch>
                  <a:fillRect/>
                </a:stretch>
              </p:blipFill>
              <p:spPr>
                <a:xfrm>
                  <a:off x="5026402" y="1499375"/>
                  <a:ext cx="63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543BD3A0-6D13-4866-828F-55488ABAE1D4}"/>
                    </a:ext>
                  </a:extLst>
                </p14:cNvPr>
                <p14:cNvContentPartPr/>
                <p14:nvPr/>
              </p14:nvContentPartPr>
              <p14:xfrm>
                <a:off x="4995802" y="1595495"/>
                <a:ext cx="131400" cy="65520"/>
              </p14:xfrm>
            </p:contentPart>
          </mc:Choice>
          <mc:Fallback>
            <p:pic>
              <p:nvPicPr>
                <p:cNvPr id="10" name="Freihand 9">
                  <a:extLst>
                    <a:ext uri="{FF2B5EF4-FFF2-40B4-BE49-F238E27FC236}">
                      <a16:creationId xmlns:a16="http://schemas.microsoft.com/office/drawing/2014/main" id="{543BD3A0-6D13-4866-828F-55488ABAE1D4}"/>
                    </a:ext>
                  </a:extLst>
                </p:cNvPr>
                <p:cNvPicPr/>
                <p:nvPr/>
              </p:nvPicPr>
              <p:blipFill>
                <a:blip r:embed="rId15"/>
                <a:stretch>
                  <a:fillRect/>
                </a:stretch>
              </p:blipFill>
              <p:spPr>
                <a:xfrm>
                  <a:off x="4991482" y="1591175"/>
                  <a:ext cx="140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F94EF21C-1F51-440E-98FD-E3C995173D00}"/>
                    </a:ext>
                  </a:extLst>
                </p14:cNvPr>
                <p14:cNvContentPartPr/>
                <p14:nvPr/>
              </p14:nvContentPartPr>
              <p14:xfrm>
                <a:off x="4948282" y="1466975"/>
                <a:ext cx="286200" cy="127080"/>
              </p14:xfrm>
            </p:contentPart>
          </mc:Choice>
          <mc:Fallback>
            <p:pic>
              <p:nvPicPr>
                <p:cNvPr id="12" name="Freihand 11">
                  <a:extLst>
                    <a:ext uri="{FF2B5EF4-FFF2-40B4-BE49-F238E27FC236}">
                      <a16:creationId xmlns:a16="http://schemas.microsoft.com/office/drawing/2014/main" id="{F94EF21C-1F51-440E-98FD-E3C995173D00}"/>
                    </a:ext>
                  </a:extLst>
                </p:cNvPr>
                <p:cNvPicPr/>
                <p:nvPr/>
              </p:nvPicPr>
              <p:blipFill>
                <a:blip r:embed="rId17"/>
                <a:stretch>
                  <a:fillRect/>
                </a:stretch>
              </p:blipFill>
              <p:spPr>
                <a:xfrm>
                  <a:off x="4943962" y="1462655"/>
                  <a:ext cx="294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6A75A2EC-F048-4B8D-8BE3-7385DAC05C71}"/>
                    </a:ext>
                  </a:extLst>
                </p14:cNvPr>
                <p14:cNvContentPartPr/>
                <p14:nvPr/>
              </p14:nvContentPartPr>
              <p14:xfrm>
                <a:off x="5236282" y="1405055"/>
                <a:ext cx="184680" cy="161640"/>
              </p14:xfrm>
            </p:contentPart>
          </mc:Choice>
          <mc:Fallback>
            <p:pic>
              <p:nvPicPr>
                <p:cNvPr id="13" name="Freihand 12">
                  <a:extLst>
                    <a:ext uri="{FF2B5EF4-FFF2-40B4-BE49-F238E27FC236}">
                      <a16:creationId xmlns:a16="http://schemas.microsoft.com/office/drawing/2014/main" id="{6A75A2EC-F048-4B8D-8BE3-7385DAC05C71}"/>
                    </a:ext>
                  </a:extLst>
                </p:cNvPr>
                <p:cNvPicPr/>
                <p:nvPr/>
              </p:nvPicPr>
              <p:blipFill>
                <a:blip r:embed="rId19"/>
                <a:stretch>
                  <a:fillRect/>
                </a:stretch>
              </p:blipFill>
              <p:spPr>
                <a:xfrm>
                  <a:off x="5231962" y="1400735"/>
                  <a:ext cx="193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7DC7D945-4CBF-41A9-BB9A-580C9DA67C75}"/>
                    </a:ext>
                  </a:extLst>
                </p14:cNvPr>
                <p14:cNvContentPartPr/>
                <p14:nvPr/>
              </p14:nvContentPartPr>
              <p14:xfrm>
                <a:off x="5427802" y="1358975"/>
                <a:ext cx="127440" cy="151200"/>
              </p14:xfrm>
            </p:contentPart>
          </mc:Choice>
          <mc:Fallback>
            <p:pic>
              <p:nvPicPr>
                <p:cNvPr id="15" name="Freihand 14">
                  <a:extLst>
                    <a:ext uri="{FF2B5EF4-FFF2-40B4-BE49-F238E27FC236}">
                      <a16:creationId xmlns:a16="http://schemas.microsoft.com/office/drawing/2014/main" id="{7DC7D945-4CBF-41A9-BB9A-580C9DA67C75}"/>
                    </a:ext>
                  </a:extLst>
                </p:cNvPr>
                <p:cNvPicPr/>
                <p:nvPr/>
              </p:nvPicPr>
              <p:blipFill>
                <a:blip r:embed="rId21"/>
                <a:stretch>
                  <a:fillRect/>
                </a:stretch>
              </p:blipFill>
              <p:spPr>
                <a:xfrm>
                  <a:off x="5423482" y="1354655"/>
                  <a:ext cx="136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0CF7BE5B-B23B-4F71-80BD-44E9D00861A3}"/>
                    </a:ext>
                  </a:extLst>
                </p14:cNvPr>
                <p14:cNvContentPartPr/>
                <p14:nvPr/>
              </p14:nvContentPartPr>
              <p14:xfrm>
                <a:off x="5600962" y="1350695"/>
                <a:ext cx="135720" cy="89280"/>
              </p14:xfrm>
            </p:contentPart>
          </mc:Choice>
          <mc:Fallback>
            <p:pic>
              <p:nvPicPr>
                <p:cNvPr id="16" name="Freihand 15">
                  <a:extLst>
                    <a:ext uri="{FF2B5EF4-FFF2-40B4-BE49-F238E27FC236}">
                      <a16:creationId xmlns:a16="http://schemas.microsoft.com/office/drawing/2014/main" id="{0CF7BE5B-B23B-4F71-80BD-44E9D00861A3}"/>
                    </a:ext>
                  </a:extLst>
                </p:cNvPr>
                <p:cNvPicPr/>
                <p:nvPr/>
              </p:nvPicPr>
              <p:blipFill>
                <a:blip r:embed="rId23"/>
                <a:stretch>
                  <a:fillRect/>
                </a:stretch>
              </p:blipFill>
              <p:spPr>
                <a:xfrm>
                  <a:off x="5596642" y="1346375"/>
                  <a:ext cx="144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60571046-A536-4FB2-A6C4-16B48DBB3835}"/>
                    </a:ext>
                  </a:extLst>
                </p14:cNvPr>
                <p14:cNvContentPartPr/>
                <p14:nvPr/>
              </p14:nvContentPartPr>
              <p14:xfrm>
                <a:off x="5758282" y="1269695"/>
                <a:ext cx="129600" cy="113760"/>
              </p14:xfrm>
            </p:contentPart>
          </mc:Choice>
          <mc:Fallback>
            <p:pic>
              <p:nvPicPr>
                <p:cNvPr id="17" name="Freihand 16">
                  <a:extLst>
                    <a:ext uri="{FF2B5EF4-FFF2-40B4-BE49-F238E27FC236}">
                      <a16:creationId xmlns:a16="http://schemas.microsoft.com/office/drawing/2014/main" id="{60571046-A536-4FB2-A6C4-16B48DBB3835}"/>
                    </a:ext>
                  </a:extLst>
                </p:cNvPr>
                <p:cNvPicPr/>
                <p:nvPr/>
              </p:nvPicPr>
              <p:blipFill>
                <a:blip r:embed="rId25"/>
                <a:stretch>
                  <a:fillRect/>
                </a:stretch>
              </p:blipFill>
              <p:spPr>
                <a:xfrm>
                  <a:off x="5753962" y="1265375"/>
                  <a:ext cx="138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1C907280-E4AD-49C4-8D26-49BDCB248247}"/>
                    </a:ext>
                  </a:extLst>
                </p14:cNvPr>
                <p14:cNvContentPartPr/>
                <p14:nvPr/>
              </p14:nvContentPartPr>
              <p14:xfrm>
                <a:off x="5885362" y="1288775"/>
                <a:ext cx="161640" cy="59400"/>
              </p14:xfrm>
            </p:contentPart>
          </mc:Choice>
          <mc:Fallback>
            <p:pic>
              <p:nvPicPr>
                <p:cNvPr id="18" name="Freihand 17">
                  <a:extLst>
                    <a:ext uri="{FF2B5EF4-FFF2-40B4-BE49-F238E27FC236}">
                      <a16:creationId xmlns:a16="http://schemas.microsoft.com/office/drawing/2014/main" id="{1C907280-E4AD-49C4-8D26-49BDCB248247}"/>
                    </a:ext>
                  </a:extLst>
                </p:cNvPr>
                <p:cNvPicPr/>
                <p:nvPr/>
              </p:nvPicPr>
              <p:blipFill>
                <a:blip r:embed="rId27"/>
                <a:stretch>
                  <a:fillRect/>
                </a:stretch>
              </p:blipFill>
              <p:spPr>
                <a:xfrm>
                  <a:off x="5881042" y="1284455"/>
                  <a:ext cx="170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87584FF8-7FDF-45D9-A6CE-1CCC06C29710}"/>
                    </a:ext>
                  </a:extLst>
                </p14:cNvPr>
                <p14:cNvContentPartPr/>
                <p14:nvPr/>
              </p14:nvContentPartPr>
              <p14:xfrm>
                <a:off x="6083362" y="1196255"/>
                <a:ext cx="119160" cy="116280"/>
              </p14:xfrm>
            </p:contentPart>
          </mc:Choice>
          <mc:Fallback>
            <p:pic>
              <p:nvPicPr>
                <p:cNvPr id="19" name="Freihand 18">
                  <a:extLst>
                    <a:ext uri="{FF2B5EF4-FFF2-40B4-BE49-F238E27FC236}">
                      <a16:creationId xmlns:a16="http://schemas.microsoft.com/office/drawing/2014/main" id="{87584FF8-7FDF-45D9-A6CE-1CCC06C29710}"/>
                    </a:ext>
                  </a:extLst>
                </p:cNvPr>
                <p:cNvPicPr/>
                <p:nvPr/>
              </p:nvPicPr>
              <p:blipFill>
                <a:blip r:embed="rId29"/>
                <a:stretch>
                  <a:fillRect/>
                </a:stretch>
              </p:blipFill>
              <p:spPr>
                <a:xfrm>
                  <a:off x="6079042" y="1191935"/>
                  <a:ext cx="127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894B5231-703F-4C04-AEF4-0A934A97E9C8}"/>
                    </a:ext>
                  </a:extLst>
                </p14:cNvPr>
                <p14:cNvContentPartPr/>
                <p14:nvPr/>
              </p14:nvContentPartPr>
              <p14:xfrm>
                <a:off x="6083362" y="1211735"/>
                <a:ext cx="121320" cy="36000"/>
              </p14:xfrm>
            </p:contentPart>
          </mc:Choice>
          <mc:Fallback>
            <p:pic>
              <p:nvPicPr>
                <p:cNvPr id="20" name="Freihand 19">
                  <a:extLst>
                    <a:ext uri="{FF2B5EF4-FFF2-40B4-BE49-F238E27FC236}">
                      <a16:creationId xmlns:a16="http://schemas.microsoft.com/office/drawing/2014/main" id="{894B5231-703F-4C04-AEF4-0A934A97E9C8}"/>
                    </a:ext>
                  </a:extLst>
                </p:cNvPr>
                <p:cNvPicPr/>
                <p:nvPr/>
              </p:nvPicPr>
              <p:blipFill>
                <a:blip r:embed="rId31"/>
                <a:stretch>
                  <a:fillRect/>
                </a:stretch>
              </p:blipFill>
              <p:spPr>
                <a:xfrm>
                  <a:off x="6079042" y="1207415"/>
                  <a:ext cx="129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899A0AAB-A918-4CD8-BE56-CF1244E18C03}"/>
                    </a:ext>
                  </a:extLst>
                </p14:cNvPr>
                <p14:cNvContentPartPr/>
                <p14:nvPr/>
              </p14:nvContentPartPr>
              <p14:xfrm>
                <a:off x="6249322" y="1134695"/>
                <a:ext cx="6120" cy="19440"/>
              </p14:xfrm>
            </p:contentPart>
          </mc:Choice>
          <mc:Fallback>
            <p:pic>
              <p:nvPicPr>
                <p:cNvPr id="21" name="Freihand 20">
                  <a:extLst>
                    <a:ext uri="{FF2B5EF4-FFF2-40B4-BE49-F238E27FC236}">
                      <a16:creationId xmlns:a16="http://schemas.microsoft.com/office/drawing/2014/main" id="{899A0AAB-A918-4CD8-BE56-CF1244E18C03}"/>
                    </a:ext>
                  </a:extLst>
                </p:cNvPr>
                <p:cNvPicPr/>
                <p:nvPr/>
              </p:nvPicPr>
              <p:blipFill>
                <a:blip r:embed="rId33"/>
                <a:stretch>
                  <a:fillRect/>
                </a:stretch>
              </p:blipFill>
              <p:spPr>
                <a:xfrm>
                  <a:off x="6245002" y="1130375"/>
                  <a:ext cx="14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4620BFA5-D775-4728-8A53-A18590986808}"/>
                    </a:ext>
                  </a:extLst>
                </p14:cNvPr>
                <p14:cNvContentPartPr/>
                <p14:nvPr/>
              </p14:nvContentPartPr>
              <p14:xfrm>
                <a:off x="6233842" y="1125695"/>
                <a:ext cx="360" cy="2880"/>
              </p14:xfrm>
            </p:contentPart>
          </mc:Choice>
          <mc:Fallback>
            <p:pic>
              <p:nvPicPr>
                <p:cNvPr id="22" name="Freihand 21">
                  <a:extLst>
                    <a:ext uri="{FF2B5EF4-FFF2-40B4-BE49-F238E27FC236}">
                      <a16:creationId xmlns:a16="http://schemas.microsoft.com/office/drawing/2014/main" id="{4620BFA5-D775-4728-8A53-A18590986808}"/>
                    </a:ext>
                  </a:extLst>
                </p:cNvPr>
                <p:cNvPicPr/>
                <p:nvPr/>
              </p:nvPicPr>
              <p:blipFill>
                <a:blip r:embed="rId35"/>
                <a:stretch>
                  <a:fillRect/>
                </a:stretch>
              </p:blipFill>
              <p:spPr>
                <a:xfrm>
                  <a:off x="6229522" y="1121375"/>
                  <a:ext cx="9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06C06202-6588-4253-8C1E-2C73F3348799}"/>
                    </a:ext>
                  </a:extLst>
                </p14:cNvPr>
                <p14:cNvContentPartPr/>
                <p14:nvPr/>
              </p14:nvContentPartPr>
              <p14:xfrm>
                <a:off x="6196402" y="1160615"/>
                <a:ext cx="178920" cy="74160"/>
              </p14:xfrm>
            </p:contentPart>
          </mc:Choice>
          <mc:Fallback>
            <p:pic>
              <p:nvPicPr>
                <p:cNvPr id="24" name="Freihand 23">
                  <a:extLst>
                    <a:ext uri="{FF2B5EF4-FFF2-40B4-BE49-F238E27FC236}">
                      <a16:creationId xmlns:a16="http://schemas.microsoft.com/office/drawing/2014/main" id="{06C06202-6588-4253-8C1E-2C73F3348799}"/>
                    </a:ext>
                  </a:extLst>
                </p:cNvPr>
                <p:cNvPicPr/>
                <p:nvPr/>
              </p:nvPicPr>
              <p:blipFill>
                <a:blip r:embed="rId37"/>
                <a:stretch>
                  <a:fillRect/>
                </a:stretch>
              </p:blipFill>
              <p:spPr>
                <a:xfrm>
                  <a:off x="6192082" y="1156295"/>
                  <a:ext cx="187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B1F4FD38-B830-43A1-AFAB-D1515D2C2928}"/>
                    </a:ext>
                  </a:extLst>
                </p14:cNvPr>
                <p14:cNvContentPartPr/>
                <p14:nvPr/>
              </p14:nvContentPartPr>
              <p14:xfrm>
                <a:off x="6294682" y="1073855"/>
                <a:ext cx="109080" cy="14040"/>
              </p14:xfrm>
            </p:contentPart>
          </mc:Choice>
          <mc:Fallback>
            <p:pic>
              <p:nvPicPr>
                <p:cNvPr id="25" name="Freihand 24">
                  <a:extLst>
                    <a:ext uri="{FF2B5EF4-FFF2-40B4-BE49-F238E27FC236}">
                      <a16:creationId xmlns:a16="http://schemas.microsoft.com/office/drawing/2014/main" id="{B1F4FD38-B830-43A1-AFAB-D1515D2C2928}"/>
                    </a:ext>
                  </a:extLst>
                </p:cNvPr>
                <p:cNvPicPr/>
                <p:nvPr/>
              </p:nvPicPr>
              <p:blipFill>
                <a:blip r:embed="rId39"/>
                <a:stretch>
                  <a:fillRect/>
                </a:stretch>
              </p:blipFill>
              <p:spPr>
                <a:xfrm>
                  <a:off x="6290362" y="1069535"/>
                  <a:ext cx="117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6F1EB066-133B-48D6-A5F6-B4CF281B8617}"/>
                    </a:ext>
                  </a:extLst>
                </p14:cNvPr>
                <p14:cNvContentPartPr/>
                <p14:nvPr/>
              </p14:nvContentPartPr>
              <p14:xfrm>
                <a:off x="6407362" y="1065935"/>
                <a:ext cx="98280" cy="120240"/>
              </p14:xfrm>
            </p:contentPart>
          </mc:Choice>
          <mc:Fallback>
            <p:pic>
              <p:nvPicPr>
                <p:cNvPr id="26" name="Freihand 25">
                  <a:extLst>
                    <a:ext uri="{FF2B5EF4-FFF2-40B4-BE49-F238E27FC236}">
                      <a16:creationId xmlns:a16="http://schemas.microsoft.com/office/drawing/2014/main" id="{6F1EB066-133B-48D6-A5F6-B4CF281B8617}"/>
                    </a:ext>
                  </a:extLst>
                </p:cNvPr>
                <p:cNvPicPr/>
                <p:nvPr/>
              </p:nvPicPr>
              <p:blipFill>
                <a:blip r:embed="rId41"/>
                <a:stretch>
                  <a:fillRect/>
                </a:stretch>
              </p:blipFill>
              <p:spPr>
                <a:xfrm>
                  <a:off x="6403042" y="1061615"/>
                  <a:ext cx="106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E95CE3FC-759A-45FF-B95C-4253BA7B1CBA}"/>
                    </a:ext>
                  </a:extLst>
                </p14:cNvPr>
                <p14:cNvContentPartPr/>
                <p14:nvPr/>
              </p14:nvContentPartPr>
              <p14:xfrm>
                <a:off x="4189762" y="1344215"/>
                <a:ext cx="1136880" cy="138240"/>
              </p14:xfrm>
            </p:contentPart>
          </mc:Choice>
          <mc:Fallback>
            <p:pic>
              <p:nvPicPr>
                <p:cNvPr id="27" name="Freihand 26">
                  <a:extLst>
                    <a:ext uri="{FF2B5EF4-FFF2-40B4-BE49-F238E27FC236}">
                      <a16:creationId xmlns:a16="http://schemas.microsoft.com/office/drawing/2014/main" id="{E95CE3FC-759A-45FF-B95C-4253BA7B1CBA}"/>
                    </a:ext>
                  </a:extLst>
                </p:cNvPr>
                <p:cNvPicPr/>
                <p:nvPr/>
              </p:nvPicPr>
              <p:blipFill>
                <a:blip r:embed="rId43"/>
                <a:stretch>
                  <a:fillRect/>
                </a:stretch>
              </p:blipFill>
              <p:spPr>
                <a:xfrm>
                  <a:off x="4185442" y="1339895"/>
                  <a:ext cx="1145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FBE334DB-503F-4C5A-B2D8-416894A4BE57}"/>
                    </a:ext>
                  </a:extLst>
                </p14:cNvPr>
                <p14:cNvContentPartPr/>
                <p14:nvPr/>
              </p14:nvContentPartPr>
              <p14:xfrm>
                <a:off x="6774922" y="837695"/>
                <a:ext cx="112680" cy="187200"/>
              </p14:xfrm>
            </p:contentPart>
          </mc:Choice>
          <mc:Fallback>
            <p:pic>
              <p:nvPicPr>
                <p:cNvPr id="29" name="Freihand 28">
                  <a:extLst>
                    <a:ext uri="{FF2B5EF4-FFF2-40B4-BE49-F238E27FC236}">
                      <a16:creationId xmlns:a16="http://schemas.microsoft.com/office/drawing/2014/main" id="{FBE334DB-503F-4C5A-B2D8-416894A4BE57}"/>
                    </a:ext>
                  </a:extLst>
                </p:cNvPr>
                <p:cNvPicPr/>
                <p:nvPr/>
              </p:nvPicPr>
              <p:blipFill>
                <a:blip r:embed="rId45"/>
                <a:stretch>
                  <a:fillRect/>
                </a:stretch>
              </p:blipFill>
              <p:spPr>
                <a:xfrm>
                  <a:off x="6770602" y="833375"/>
                  <a:ext cx="121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9C9AD875-3D07-42A6-B964-C9D6CA4C785A}"/>
                    </a:ext>
                  </a:extLst>
                </p14:cNvPr>
                <p14:cNvContentPartPr/>
                <p14:nvPr/>
              </p14:nvContentPartPr>
              <p14:xfrm>
                <a:off x="6890842" y="844535"/>
                <a:ext cx="250560" cy="101520"/>
              </p14:xfrm>
            </p:contentPart>
          </mc:Choice>
          <mc:Fallback>
            <p:pic>
              <p:nvPicPr>
                <p:cNvPr id="30" name="Freihand 29">
                  <a:extLst>
                    <a:ext uri="{FF2B5EF4-FFF2-40B4-BE49-F238E27FC236}">
                      <a16:creationId xmlns:a16="http://schemas.microsoft.com/office/drawing/2014/main" id="{9C9AD875-3D07-42A6-B964-C9D6CA4C785A}"/>
                    </a:ext>
                  </a:extLst>
                </p:cNvPr>
                <p:cNvPicPr/>
                <p:nvPr/>
              </p:nvPicPr>
              <p:blipFill>
                <a:blip r:embed="rId47"/>
                <a:stretch>
                  <a:fillRect/>
                </a:stretch>
              </p:blipFill>
              <p:spPr>
                <a:xfrm>
                  <a:off x="6886522" y="840215"/>
                  <a:ext cx="259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C7ABC189-2072-4E18-AD9E-9077E56438E0}"/>
                    </a:ext>
                  </a:extLst>
                </p14:cNvPr>
                <p14:cNvContentPartPr/>
                <p14:nvPr/>
              </p14:nvContentPartPr>
              <p14:xfrm>
                <a:off x="7324642" y="574895"/>
                <a:ext cx="149040" cy="173880"/>
              </p14:xfrm>
            </p:contentPart>
          </mc:Choice>
          <mc:Fallback>
            <p:pic>
              <p:nvPicPr>
                <p:cNvPr id="31" name="Freihand 30">
                  <a:extLst>
                    <a:ext uri="{FF2B5EF4-FFF2-40B4-BE49-F238E27FC236}">
                      <a16:creationId xmlns:a16="http://schemas.microsoft.com/office/drawing/2014/main" id="{C7ABC189-2072-4E18-AD9E-9077E56438E0}"/>
                    </a:ext>
                  </a:extLst>
                </p:cNvPr>
                <p:cNvPicPr/>
                <p:nvPr/>
              </p:nvPicPr>
              <p:blipFill>
                <a:blip r:embed="rId49"/>
                <a:stretch>
                  <a:fillRect/>
                </a:stretch>
              </p:blipFill>
              <p:spPr>
                <a:xfrm>
                  <a:off x="7320322" y="570575"/>
                  <a:ext cx="1576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06047AB3-FA05-4242-9EF7-BA390BEC048D}"/>
                    </a:ext>
                  </a:extLst>
                </p14:cNvPr>
                <p14:cNvContentPartPr/>
                <p14:nvPr/>
              </p14:nvContentPartPr>
              <p14:xfrm>
                <a:off x="7350202" y="626735"/>
                <a:ext cx="123120" cy="58320"/>
              </p14:xfrm>
            </p:contentPart>
          </mc:Choice>
          <mc:Fallback>
            <p:pic>
              <p:nvPicPr>
                <p:cNvPr id="32" name="Freihand 31">
                  <a:extLst>
                    <a:ext uri="{FF2B5EF4-FFF2-40B4-BE49-F238E27FC236}">
                      <a16:creationId xmlns:a16="http://schemas.microsoft.com/office/drawing/2014/main" id="{06047AB3-FA05-4242-9EF7-BA390BEC048D}"/>
                    </a:ext>
                  </a:extLst>
                </p:cNvPr>
                <p:cNvPicPr/>
                <p:nvPr/>
              </p:nvPicPr>
              <p:blipFill>
                <a:blip r:embed="rId51"/>
                <a:stretch>
                  <a:fillRect/>
                </a:stretch>
              </p:blipFill>
              <p:spPr>
                <a:xfrm>
                  <a:off x="7345882" y="622415"/>
                  <a:ext cx="131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C8C02096-51BE-4B14-AFEC-190AB5140902}"/>
                    </a:ext>
                  </a:extLst>
                </p14:cNvPr>
                <p14:cNvContentPartPr/>
                <p14:nvPr/>
              </p14:nvContentPartPr>
              <p14:xfrm>
                <a:off x="7494202" y="521975"/>
                <a:ext cx="149400" cy="119160"/>
              </p14:xfrm>
            </p:contentPart>
          </mc:Choice>
          <mc:Fallback>
            <p:pic>
              <p:nvPicPr>
                <p:cNvPr id="33" name="Freihand 32">
                  <a:extLst>
                    <a:ext uri="{FF2B5EF4-FFF2-40B4-BE49-F238E27FC236}">
                      <a16:creationId xmlns:a16="http://schemas.microsoft.com/office/drawing/2014/main" id="{C8C02096-51BE-4B14-AFEC-190AB5140902}"/>
                    </a:ext>
                  </a:extLst>
                </p:cNvPr>
                <p:cNvPicPr/>
                <p:nvPr/>
              </p:nvPicPr>
              <p:blipFill>
                <a:blip r:embed="rId53"/>
                <a:stretch>
                  <a:fillRect/>
                </a:stretch>
              </p:blipFill>
              <p:spPr>
                <a:xfrm>
                  <a:off x="7489882" y="517655"/>
                  <a:ext cx="158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75678484-BA2B-402B-9347-180EC6E5A34F}"/>
                    </a:ext>
                  </a:extLst>
                </p14:cNvPr>
                <p14:cNvContentPartPr/>
                <p14:nvPr/>
              </p14:nvContentPartPr>
              <p14:xfrm>
                <a:off x="7657642" y="511895"/>
                <a:ext cx="60480" cy="83880"/>
              </p14:xfrm>
            </p:contentPart>
          </mc:Choice>
          <mc:Fallback>
            <p:pic>
              <p:nvPicPr>
                <p:cNvPr id="34" name="Freihand 33">
                  <a:extLst>
                    <a:ext uri="{FF2B5EF4-FFF2-40B4-BE49-F238E27FC236}">
                      <a16:creationId xmlns:a16="http://schemas.microsoft.com/office/drawing/2014/main" id="{75678484-BA2B-402B-9347-180EC6E5A34F}"/>
                    </a:ext>
                  </a:extLst>
                </p:cNvPr>
                <p:cNvPicPr/>
                <p:nvPr/>
              </p:nvPicPr>
              <p:blipFill>
                <a:blip r:embed="rId55"/>
                <a:stretch>
                  <a:fillRect/>
                </a:stretch>
              </p:blipFill>
              <p:spPr>
                <a:xfrm>
                  <a:off x="7653322" y="507575"/>
                  <a:ext cx="69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707B5880-E25F-42BA-A2FC-5366858F2A67}"/>
                    </a:ext>
                  </a:extLst>
                </p14:cNvPr>
                <p14:cNvContentPartPr/>
                <p14:nvPr/>
              </p14:nvContentPartPr>
              <p14:xfrm>
                <a:off x="7706602" y="480935"/>
                <a:ext cx="80280" cy="69840"/>
              </p14:xfrm>
            </p:contentPart>
          </mc:Choice>
          <mc:Fallback>
            <p:pic>
              <p:nvPicPr>
                <p:cNvPr id="35" name="Freihand 34">
                  <a:extLst>
                    <a:ext uri="{FF2B5EF4-FFF2-40B4-BE49-F238E27FC236}">
                      <a16:creationId xmlns:a16="http://schemas.microsoft.com/office/drawing/2014/main" id="{707B5880-E25F-42BA-A2FC-5366858F2A67}"/>
                    </a:ext>
                  </a:extLst>
                </p:cNvPr>
                <p:cNvPicPr/>
                <p:nvPr/>
              </p:nvPicPr>
              <p:blipFill>
                <a:blip r:embed="rId57"/>
                <a:stretch>
                  <a:fillRect/>
                </a:stretch>
              </p:blipFill>
              <p:spPr>
                <a:xfrm>
                  <a:off x="7702282" y="476615"/>
                  <a:ext cx="88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97BB7E2F-12C5-434C-BC57-9366ABA080E3}"/>
                    </a:ext>
                  </a:extLst>
                </p14:cNvPr>
                <p14:cNvContentPartPr/>
                <p14:nvPr/>
              </p14:nvContentPartPr>
              <p14:xfrm>
                <a:off x="7801282" y="335855"/>
                <a:ext cx="256680" cy="188640"/>
              </p14:xfrm>
            </p:contentPart>
          </mc:Choice>
          <mc:Fallback>
            <p:pic>
              <p:nvPicPr>
                <p:cNvPr id="36" name="Freihand 35">
                  <a:extLst>
                    <a:ext uri="{FF2B5EF4-FFF2-40B4-BE49-F238E27FC236}">
                      <a16:creationId xmlns:a16="http://schemas.microsoft.com/office/drawing/2014/main" id="{97BB7E2F-12C5-434C-BC57-9366ABA080E3}"/>
                    </a:ext>
                  </a:extLst>
                </p:cNvPr>
                <p:cNvPicPr/>
                <p:nvPr/>
              </p:nvPicPr>
              <p:blipFill>
                <a:blip r:embed="rId59"/>
                <a:stretch>
                  <a:fillRect/>
                </a:stretch>
              </p:blipFill>
              <p:spPr>
                <a:xfrm>
                  <a:off x="7796962" y="331535"/>
                  <a:ext cx="265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D7A63365-7C98-4712-B1FA-42131BC7A815}"/>
                    </a:ext>
                  </a:extLst>
                </p14:cNvPr>
                <p14:cNvContentPartPr/>
                <p14:nvPr/>
              </p14:nvContentPartPr>
              <p14:xfrm>
                <a:off x="8174962" y="212375"/>
                <a:ext cx="261720" cy="146880"/>
              </p14:xfrm>
            </p:contentPart>
          </mc:Choice>
          <mc:Fallback>
            <p:pic>
              <p:nvPicPr>
                <p:cNvPr id="37" name="Freihand 36">
                  <a:extLst>
                    <a:ext uri="{FF2B5EF4-FFF2-40B4-BE49-F238E27FC236}">
                      <a16:creationId xmlns:a16="http://schemas.microsoft.com/office/drawing/2014/main" id="{D7A63365-7C98-4712-B1FA-42131BC7A815}"/>
                    </a:ext>
                  </a:extLst>
                </p:cNvPr>
                <p:cNvPicPr/>
                <p:nvPr/>
              </p:nvPicPr>
              <p:blipFill>
                <a:blip r:embed="rId61"/>
                <a:stretch>
                  <a:fillRect/>
                </a:stretch>
              </p:blipFill>
              <p:spPr>
                <a:xfrm>
                  <a:off x="8170642" y="208055"/>
                  <a:ext cx="270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AE32CB36-B41F-44E8-8113-BEBDBDD8C7BA}"/>
                    </a:ext>
                  </a:extLst>
                </p14:cNvPr>
                <p14:cNvContentPartPr/>
                <p14:nvPr/>
              </p14:nvContentPartPr>
              <p14:xfrm>
                <a:off x="6643162" y="1266815"/>
                <a:ext cx="157320" cy="136440"/>
              </p14:xfrm>
            </p:contentPart>
          </mc:Choice>
          <mc:Fallback>
            <p:pic>
              <p:nvPicPr>
                <p:cNvPr id="38" name="Freihand 37">
                  <a:extLst>
                    <a:ext uri="{FF2B5EF4-FFF2-40B4-BE49-F238E27FC236}">
                      <a16:creationId xmlns:a16="http://schemas.microsoft.com/office/drawing/2014/main" id="{AE32CB36-B41F-44E8-8113-BEBDBDD8C7BA}"/>
                    </a:ext>
                  </a:extLst>
                </p:cNvPr>
                <p:cNvPicPr/>
                <p:nvPr/>
              </p:nvPicPr>
              <p:blipFill>
                <a:blip r:embed="rId63"/>
                <a:stretch>
                  <a:fillRect/>
                </a:stretch>
              </p:blipFill>
              <p:spPr>
                <a:xfrm>
                  <a:off x="6638842" y="1262495"/>
                  <a:ext cx="165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50C4D4FE-73DA-4C12-9725-6B23DCC64ED6}"/>
                    </a:ext>
                  </a:extLst>
                </p14:cNvPr>
                <p14:cNvContentPartPr/>
                <p14:nvPr/>
              </p14:nvContentPartPr>
              <p14:xfrm>
                <a:off x="6785722" y="1182575"/>
                <a:ext cx="187560" cy="149400"/>
              </p14:xfrm>
            </p:contentPart>
          </mc:Choice>
          <mc:Fallback>
            <p:pic>
              <p:nvPicPr>
                <p:cNvPr id="41" name="Freihand 40">
                  <a:extLst>
                    <a:ext uri="{FF2B5EF4-FFF2-40B4-BE49-F238E27FC236}">
                      <a16:creationId xmlns:a16="http://schemas.microsoft.com/office/drawing/2014/main" id="{50C4D4FE-73DA-4C12-9725-6B23DCC64ED6}"/>
                    </a:ext>
                  </a:extLst>
                </p:cNvPr>
                <p:cNvPicPr/>
                <p:nvPr/>
              </p:nvPicPr>
              <p:blipFill>
                <a:blip r:embed="rId65"/>
                <a:stretch>
                  <a:fillRect/>
                </a:stretch>
              </p:blipFill>
              <p:spPr>
                <a:xfrm>
                  <a:off x="6781402" y="1178255"/>
                  <a:ext cx="196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24D34528-71C4-4997-A883-C88C520B1CAF}"/>
                    </a:ext>
                  </a:extLst>
                </p14:cNvPr>
                <p14:cNvContentPartPr/>
                <p14:nvPr/>
              </p14:nvContentPartPr>
              <p14:xfrm>
                <a:off x="6997762" y="1142615"/>
                <a:ext cx="56520" cy="174240"/>
              </p14:xfrm>
            </p:contentPart>
          </mc:Choice>
          <mc:Fallback>
            <p:pic>
              <p:nvPicPr>
                <p:cNvPr id="42" name="Freihand 41">
                  <a:extLst>
                    <a:ext uri="{FF2B5EF4-FFF2-40B4-BE49-F238E27FC236}">
                      <a16:creationId xmlns:a16="http://schemas.microsoft.com/office/drawing/2014/main" id="{24D34528-71C4-4997-A883-C88C520B1CAF}"/>
                    </a:ext>
                  </a:extLst>
                </p:cNvPr>
                <p:cNvPicPr/>
                <p:nvPr/>
              </p:nvPicPr>
              <p:blipFill>
                <a:blip r:embed="rId67"/>
                <a:stretch>
                  <a:fillRect/>
                </a:stretch>
              </p:blipFill>
              <p:spPr>
                <a:xfrm>
                  <a:off x="6993442" y="1138295"/>
                  <a:ext cx="65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8C47554E-0F30-4F3C-8ABC-04AD4C169B2B}"/>
                    </a:ext>
                  </a:extLst>
                </p14:cNvPr>
                <p14:cNvContentPartPr/>
                <p14:nvPr/>
              </p14:nvContentPartPr>
              <p14:xfrm>
                <a:off x="7040962" y="1034975"/>
                <a:ext cx="82800" cy="157680"/>
              </p14:xfrm>
            </p:contentPart>
          </mc:Choice>
          <mc:Fallback>
            <p:pic>
              <p:nvPicPr>
                <p:cNvPr id="43" name="Freihand 42">
                  <a:extLst>
                    <a:ext uri="{FF2B5EF4-FFF2-40B4-BE49-F238E27FC236}">
                      <a16:creationId xmlns:a16="http://schemas.microsoft.com/office/drawing/2014/main" id="{8C47554E-0F30-4F3C-8ABC-04AD4C169B2B}"/>
                    </a:ext>
                  </a:extLst>
                </p:cNvPr>
                <p:cNvPicPr/>
                <p:nvPr/>
              </p:nvPicPr>
              <p:blipFill>
                <a:blip r:embed="rId69"/>
                <a:stretch>
                  <a:fillRect/>
                </a:stretch>
              </p:blipFill>
              <p:spPr>
                <a:xfrm>
                  <a:off x="7036642" y="1030655"/>
                  <a:ext cx="91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94543B08-AE3B-4298-913E-71A9E4D628AF}"/>
                    </a:ext>
                  </a:extLst>
                </p14:cNvPr>
                <p14:cNvContentPartPr/>
                <p14:nvPr/>
              </p14:nvContentPartPr>
              <p14:xfrm>
                <a:off x="7164442" y="880175"/>
                <a:ext cx="371880" cy="237960"/>
              </p14:xfrm>
            </p:contentPart>
          </mc:Choice>
          <mc:Fallback>
            <p:pic>
              <p:nvPicPr>
                <p:cNvPr id="44" name="Freihand 43">
                  <a:extLst>
                    <a:ext uri="{FF2B5EF4-FFF2-40B4-BE49-F238E27FC236}">
                      <a16:creationId xmlns:a16="http://schemas.microsoft.com/office/drawing/2014/main" id="{94543B08-AE3B-4298-913E-71A9E4D628AF}"/>
                    </a:ext>
                  </a:extLst>
                </p:cNvPr>
                <p:cNvPicPr/>
                <p:nvPr/>
              </p:nvPicPr>
              <p:blipFill>
                <a:blip r:embed="rId71"/>
                <a:stretch>
                  <a:fillRect/>
                </a:stretch>
              </p:blipFill>
              <p:spPr>
                <a:xfrm>
                  <a:off x="7160122" y="875855"/>
                  <a:ext cx="3805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F441739C-0B80-467A-8975-F062B5516BF3}"/>
                    </a:ext>
                  </a:extLst>
                </p14:cNvPr>
                <p14:cNvContentPartPr/>
                <p14:nvPr/>
              </p14:nvContentPartPr>
              <p14:xfrm>
                <a:off x="7503202" y="698375"/>
                <a:ext cx="486000" cy="202680"/>
              </p14:xfrm>
            </p:contentPart>
          </mc:Choice>
          <mc:Fallback>
            <p:pic>
              <p:nvPicPr>
                <p:cNvPr id="45" name="Freihand 44">
                  <a:extLst>
                    <a:ext uri="{FF2B5EF4-FFF2-40B4-BE49-F238E27FC236}">
                      <a16:creationId xmlns:a16="http://schemas.microsoft.com/office/drawing/2014/main" id="{F441739C-0B80-467A-8975-F062B5516BF3}"/>
                    </a:ext>
                  </a:extLst>
                </p:cNvPr>
                <p:cNvPicPr/>
                <p:nvPr/>
              </p:nvPicPr>
              <p:blipFill>
                <a:blip r:embed="rId73"/>
                <a:stretch>
                  <a:fillRect/>
                </a:stretch>
              </p:blipFill>
              <p:spPr>
                <a:xfrm>
                  <a:off x="7498882" y="694055"/>
                  <a:ext cx="494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5EFB736E-8E45-4F70-9AB5-928483826CA5}"/>
                    </a:ext>
                  </a:extLst>
                </p14:cNvPr>
                <p14:cNvContentPartPr/>
                <p14:nvPr/>
              </p14:nvContentPartPr>
              <p14:xfrm>
                <a:off x="7976242" y="628535"/>
                <a:ext cx="63720" cy="82800"/>
              </p14:xfrm>
            </p:contentPart>
          </mc:Choice>
          <mc:Fallback>
            <p:pic>
              <p:nvPicPr>
                <p:cNvPr id="46" name="Freihand 45">
                  <a:extLst>
                    <a:ext uri="{FF2B5EF4-FFF2-40B4-BE49-F238E27FC236}">
                      <a16:creationId xmlns:a16="http://schemas.microsoft.com/office/drawing/2014/main" id="{5EFB736E-8E45-4F70-9AB5-928483826CA5}"/>
                    </a:ext>
                  </a:extLst>
                </p:cNvPr>
                <p:cNvPicPr/>
                <p:nvPr/>
              </p:nvPicPr>
              <p:blipFill>
                <a:blip r:embed="rId75"/>
                <a:stretch>
                  <a:fillRect/>
                </a:stretch>
              </p:blipFill>
              <p:spPr>
                <a:xfrm>
                  <a:off x="7971922" y="624215"/>
                  <a:ext cx="72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2BBD2F05-42C2-4F7A-8CB7-3FD3A6E5377A}"/>
                    </a:ext>
                  </a:extLst>
                </p14:cNvPr>
                <p14:cNvContentPartPr/>
                <p14:nvPr/>
              </p14:nvContentPartPr>
              <p14:xfrm>
                <a:off x="8104042" y="525575"/>
                <a:ext cx="145800" cy="251640"/>
              </p14:xfrm>
            </p:contentPart>
          </mc:Choice>
          <mc:Fallback>
            <p:pic>
              <p:nvPicPr>
                <p:cNvPr id="47" name="Freihand 46">
                  <a:extLst>
                    <a:ext uri="{FF2B5EF4-FFF2-40B4-BE49-F238E27FC236}">
                      <a16:creationId xmlns:a16="http://schemas.microsoft.com/office/drawing/2014/main" id="{2BBD2F05-42C2-4F7A-8CB7-3FD3A6E5377A}"/>
                    </a:ext>
                  </a:extLst>
                </p:cNvPr>
                <p:cNvPicPr/>
                <p:nvPr/>
              </p:nvPicPr>
              <p:blipFill>
                <a:blip r:embed="rId77"/>
                <a:stretch>
                  <a:fillRect/>
                </a:stretch>
              </p:blipFill>
              <p:spPr>
                <a:xfrm>
                  <a:off x="8099722" y="521255"/>
                  <a:ext cx="1544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B359CAD0-40E4-408B-9038-D8B6C5D67A14}"/>
                    </a:ext>
                  </a:extLst>
                </p14:cNvPr>
                <p14:cNvContentPartPr/>
                <p14:nvPr/>
              </p14:nvContentPartPr>
              <p14:xfrm>
                <a:off x="8230762" y="495335"/>
                <a:ext cx="99720" cy="87840"/>
              </p14:xfrm>
            </p:contentPart>
          </mc:Choice>
          <mc:Fallback>
            <p:pic>
              <p:nvPicPr>
                <p:cNvPr id="48" name="Freihand 47">
                  <a:extLst>
                    <a:ext uri="{FF2B5EF4-FFF2-40B4-BE49-F238E27FC236}">
                      <a16:creationId xmlns:a16="http://schemas.microsoft.com/office/drawing/2014/main" id="{B359CAD0-40E4-408B-9038-D8B6C5D67A14}"/>
                    </a:ext>
                  </a:extLst>
                </p:cNvPr>
                <p:cNvPicPr/>
                <p:nvPr/>
              </p:nvPicPr>
              <p:blipFill>
                <a:blip r:embed="rId79"/>
                <a:stretch>
                  <a:fillRect/>
                </a:stretch>
              </p:blipFill>
              <p:spPr>
                <a:xfrm>
                  <a:off x="8226442" y="491015"/>
                  <a:ext cx="108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65E8B056-B2A2-41C2-A3C3-122ACB413E8F}"/>
                    </a:ext>
                  </a:extLst>
                </p14:cNvPr>
                <p14:cNvContentPartPr/>
                <p14:nvPr/>
              </p14:nvContentPartPr>
              <p14:xfrm>
                <a:off x="8324362" y="357095"/>
                <a:ext cx="123480" cy="187560"/>
              </p14:xfrm>
            </p:contentPart>
          </mc:Choice>
          <mc:Fallback>
            <p:pic>
              <p:nvPicPr>
                <p:cNvPr id="49" name="Freihand 48">
                  <a:extLst>
                    <a:ext uri="{FF2B5EF4-FFF2-40B4-BE49-F238E27FC236}">
                      <a16:creationId xmlns:a16="http://schemas.microsoft.com/office/drawing/2014/main" id="{65E8B056-B2A2-41C2-A3C3-122ACB413E8F}"/>
                    </a:ext>
                  </a:extLst>
                </p:cNvPr>
                <p:cNvPicPr/>
                <p:nvPr/>
              </p:nvPicPr>
              <p:blipFill>
                <a:blip r:embed="rId81"/>
                <a:stretch>
                  <a:fillRect/>
                </a:stretch>
              </p:blipFill>
              <p:spPr>
                <a:xfrm>
                  <a:off x="8320042" y="352775"/>
                  <a:ext cx="132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3EE7F4B7-985D-4E36-97AB-723E71414FD7}"/>
                    </a:ext>
                  </a:extLst>
                </p14:cNvPr>
                <p14:cNvContentPartPr/>
                <p14:nvPr/>
              </p14:nvContentPartPr>
              <p14:xfrm>
                <a:off x="8443522" y="224975"/>
                <a:ext cx="295920" cy="246600"/>
              </p14:xfrm>
            </p:contentPart>
          </mc:Choice>
          <mc:Fallback>
            <p:pic>
              <p:nvPicPr>
                <p:cNvPr id="50" name="Freihand 49">
                  <a:extLst>
                    <a:ext uri="{FF2B5EF4-FFF2-40B4-BE49-F238E27FC236}">
                      <a16:creationId xmlns:a16="http://schemas.microsoft.com/office/drawing/2014/main" id="{3EE7F4B7-985D-4E36-97AB-723E71414FD7}"/>
                    </a:ext>
                  </a:extLst>
                </p:cNvPr>
                <p:cNvPicPr/>
                <p:nvPr/>
              </p:nvPicPr>
              <p:blipFill>
                <a:blip r:embed="rId83"/>
                <a:stretch>
                  <a:fillRect/>
                </a:stretch>
              </p:blipFill>
              <p:spPr>
                <a:xfrm>
                  <a:off x="8439202" y="220655"/>
                  <a:ext cx="3045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EF65F7FD-CA86-435C-AE4E-88E0744FE93D}"/>
                    </a:ext>
                  </a:extLst>
                </p14:cNvPr>
                <p14:cNvContentPartPr/>
                <p14:nvPr/>
              </p14:nvContentPartPr>
              <p14:xfrm>
                <a:off x="8435242" y="235775"/>
                <a:ext cx="64800" cy="22320"/>
              </p14:xfrm>
            </p:contentPart>
          </mc:Choice>
          <mc:Fallback>
            <p:pic>
              <p:nvPicPr>
                <p:cNvPr id="51" name="Freihand 50">
                  <a:extLst>
                    <a:ext uri="{FF2B5EF4-FFF2-40B4-BE49-F238E27FC236}">
                      <a16:creationId xmlns:a16="http://schemas.microsoft.com/office/drawing/2014/main" id="{EF65F7FD-CA86-435C-AE4E-88E0744FE93D}"/>
                    </a:ext>
                  </a:extLst>
                </p:cNvPr>
                <p:cNvPicPr/>
                <p:nvPr/>
              </p:nvPicPr>
              <p:blipFill>
                <a:blip r:embed="rId85"/>
                <a:stretch>
                  <a:fillRect/>
                </a:stretch>
              </p:blipFill>
              <p:spPr>
                <a:xfrm>
                  <a:off x="8430922" y="231455"/>
                  <a:ext cx="73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7C4068BE-BAC6-463D-8C3B-FF58C1D63FB4}"/>
                    </a:ext>
                  </a:extLst>
                </p14:cNvPr>
                <p14:cNvContentPartPr/>
                <p14:nvPr/>
              </p14:nvContentPartPr>
              <p14:xfrm>
                <a:off x="3664882" y="2959175"/>
                <a:ext cx="96120" cy="492480"/>
              </p14:xfrm>
            </p:contentPart>
          </mc:Choice>
          <mc:Fallback>
            <p:pic>
              <p:nvPicPr>
                <p:cNvPr id="53" name="Freihand 52">
                  <a:extLst>
                    <a:ext uri="{FF2B5EF4-FFF2-40B4-BE49-F238E27FC236}">
                      <a16:creationId xmlns:a16="http://schemas.microsoft.com/office/drawing/2014/main" id="{7C4068BE-BAC6-463D-8C3B-FF58C1D63FB4}"/>
                    </a:ext>
                  </a:extLst>
                </p:cNvPr>
                <p:cNvPicPr/>
                <p:nvPr/>
              </p:nvPicPr>
              <p:blipFill>
                <a:blip r:embed="rId87"/>
                <a:stretch>
                  <a:fillRect/>
                </a:stretch>
              </p:blipFill>
              <p:spPr>
                <a:xfrm>
                  <a:off x="3660562" y="2954855"/>
                  <a:ext cx="10476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66723928-2543-43EF-8E78-6120402456A0}"/>
                    </a:ext>
                  </a:extLst>
                </p14:cNvPr>
                <p14:cNvContentPartPr/>
                <p14:nvPr/>
              </p14:nvContentPartPr>
              <p14:xfrm>
                <a:off x="3835882" y="3948815"/>
                <a:ext cx="107640" cy="479160"/>
              </p14:xfrm>
            </p:contentPart>
          </mc:Choice>
          <mc:Fallback>
            <p:pic>
              <p:nvPicPr>
                <p:cNvPr id="54" name="Freihand 53">
                  <a:extLst>
                    <a:ext uri="{FF2B5EF4-FFF2-40B4-BE49-F238E27FC236}">
                      <a16:creationId xmlns:a16="http://schemas.microsoft.com/office/drawing/2014/main" id="{66723928-2543-43EF-8E78-6120402456A0}"/>
                    </a:ext>
                  </a:extLst>
                </p:cNvPr>
                <p:cNvPicPr/>
                <p:nvPr/>
              </p:nvPicPr>
              <p:blipFill>
                <a:blip r:embed="rId89"/>
                <a:stretch>
                  <a:fillRect/>
                </a:stretch>
              </p:blipFill>
              <p:spPr>
                <a:xfrm>
                  <a:off x="3831562" y="3944495"/>
                  <a:ext cx="11628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95C7791E-0003-42E9-B30E-90984F1E1A23}"/>
                    </a:ext>
                  </a:extLst>
                </p14:cNvPr>
                <p14:cNvContentPartPr/>
                <p14:nvPr/>
              </p14:nvContentPartPr>
              <p14:xfrm>
                <a:off x="7396642" y="2676575"/>
                <a:ext cx="1800" cy="24120"/>
              </p14:xfrm>
            </p:contentPart>
          </mc:Choice>
          <mc:Fallback>
            <p:pic>
              <p:nvPicPr>
                <p:cNvPr id="55" name="Freihand 54">
                  <a:extLst>
                    <a:ext uri="{FF2B5EF4-FFF2-40B4-BE49-F238E27FC236}">
                      <a16:creationId xmlns:a16="http://schemas.microsoft.com/office/drawing/2014/main" id="{95C7791E-0003-42E9-B30E-90984F1E1A23}"/>
                    </a:ext>
                  </a:extLst>
                </p:cNvPr>
                <p:cNvPicPr/>
                <p:nvPr/>
              </p:nvPicPr>
              <p:blipFill>
                <a:blip r:embed="rId91"/>
                <a:stretch>
                  <a:fillRect/>
                </a:stretch>
              </p:blipFill>
              <p:spPr>
                <a:xfrm>
                  <a:off x="7392322" y="2672255"/>
                  <a:ext cx="10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D85C6C56-8FF7-4607-B3A7-0FCB10491102}"/>
                    </a:ext>
                  </a:extLst>
                </p14:cNvPr>
                <p14:cNvContentPartPr/>
                <p14:nvPr/>
              </p14:nvContentPartPr>
              <p14:xfrm>
                <a:off x="6974002" y="2540135"/>
                <a:ext cx="545400" cy="2261880"/>
              </p14:xfrm>
            </p:contentPart>
          </mc:Choice>
          <mc:Fallback>
            <p:pic>
              <p:nvPicPr>
                <p:cNvPr id="56" name="Freihand 55">
                  <a:extLst>
                    <a:ext uri="{FF2B5EF4-FFF2-40B4-BE49-F238E27FC236}">
                      <a16:creationId xmlns:a16="http://schemas.microsoft.com/office/drawing/2014/main" id="{D85C6C56-8FF7-4607-B3A7-0FCB10491102}"/>
                    </a:ext>
                  </a:extLst>
                </p:cNvPr>
                <p:cNvPicPr/>
                <p:nvPr/>
              </p:nvPicPr>
              <p:blipFill>
                <a:blip r:embed="rId93"/>
                <a:stretch>
                  <a:fillRect/>
                </a:stretch>
              </p:blipFill>
              <p:spPr>
                <a:xfrm>
                  <a:off x="6969682" y="2535815"/>
                  <a:ext cx="554040" cy="2270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3693D0B2-88DC-4136-BA12-5A93F456D1B3}"/>
                    </a:ext>
                  </a:extLst>
                </p14:cNvPr>
                <p14:cNvContentPartPr/>
                <p14:nvPr/>
              </p14:nvContentPartPr>
              <p14:xfrm>
                <a:off x="3591802" y="2849375"/>
                <a:ext cx="3827520" cy="1861200"/>
              </p14:xfrm>
            </p:contentPart>
          </mc:Choice>
          <mc:Fallback>
            <p:pic>
              <p:nvPicPr>
                <p:cNvPr id="57" name="Freihand 56">
                  <a:extLst>
                    <a:ext uri="{FF2B5EF4-FFF2-40B4-BE49-F238E27FC236}">
                      <a16:creationId xmlns:a16="http://schemas.microsoft.com/office/drawing/2014/main" id="{3693D0B2-88DC-4136-BA12-5A93F456D1B3}"/>
                    </a:ext>
                  </a:extLst>
                </p:cNvPr>
                <p:cNvPicPr/>
                <p:nvPr/>
              </p:nvPicPr>
              <p:blipFill>
                <a:blip r:embed="rId95"/>
                <a:stretch>
                  <a:fillRect/>
                </a:stretch>
              </p:blipFill>
              <p:spPr>
                <a:xfrm>
                  <a:off x="3587482" y="2845055"/>
                  <a:ext cx="3836160" cy="1869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2EF0AAC9-6C1A-4898-BF4B-C17EEA690DE8}"/>
                    </a:ext>
                  </a:extLst>
                </p14:cNvPr>
                <p14:cNvContentPartPr/>
                <p14:nvPr/>
              </p14:nvContentPartPr>
              <p14:xfrm>
                <a:off x="7602922" y="2582615"/>
                <a:ext cx="226080" cy="199440"/>
              </p14:xfrm>
            </p:contentPart>
          </mc:Choice>
          <mc:Fallback>
            <p:pic>
              <p:nvPicPr>
                <p:cNvPr id="59" name="Freihand 58">
                  <a:extLst>
                    <a:ext uri="{FF2B5EF4-FFF2-40B4-BE49-F238E27FC236}">
                      <a16:creationId xmlns:a16="http://schemas.microsoft.com/office/drawing/2014/main" id="{2EF0AAC9-6C1A-4898-BF4B-C17EEA690DE8}"/>
                    </a:ext>
                  </a:extLst>
                </p:cNvPr>
                <p:cNvPicPr/>
                <p:nvPr/>
              </p:nvPicPr>
              <p:blipFill>
                <a:blip r:embed="rId97"/>
                <a:stretch>
                  <a:fillRect/>
                </a:stretch>
              </p:blipFill>
              <p:spPr>
                <a:xfrm>
                  <a:off x="7598602" y="2578295"/>
                  <a:ext cx="2347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31CEA6B3-E0AE-4F7E-B209-2F26E672C27A}"/>
                    </a:ext>
                  </a:extLst>
                </p14:cNvPr>
                <p14:cNvContentPartPr/>
                <p14:nvPr/>
              </p14:nvContentPartPr>
              <p14:xfrm>
                <a:off x="7557202" y="2552015"/>
                <a:ext cx="211680" cy="266760"/>
              </p14:xfrm>
            </p:contentPart>
          </mc:Choice>
          <mc:Fallback>
            <p:pic>
              <p:nvPicPr>
                <p:cNvPr id="60" name="Freihand 59">
                  <a:extLst>
                    <a:ext uri="{FF2B5EF4-FFF2-40B4-BE49-F238E27FC236}">
                      <a16:creationId xmlns:a16="http://schemas.microsoft.com/office/drawing/2014/main" id="{31CEA6B3-E0AE-4F7E-B209-2F26E672C27A}"/>
                    </a:ext>
                  </a:extLst>
                </p:cNvPr>
                <p:cNvPicPr/>
                <p:nvPr/>
              </p:nvPicPr>
              <p:blipFill>
                <a:blip r:embed="rId99"/>
                <a:stretch>
                  <a:fillRect/>
                </a:stretch>
              </p:blipFill>
              <p:spPr>
                <a:xfrm>
                  <a:off x="7552882" y="2547695"/>
                  <a:ext cx="2203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64598782-F844-4C98-9B53-683385A21074}"/>
                    </a:ext>
                  </a:extLst>
                </p14:cNvPr>
                <p14:cNvContentPartPr/>
                <p14:nvPr/>
              </p14:nvContentPartPr>
              <p14:xfrm>
                <a:off x="7982362" y="2345735"/>
                <a:ext cx="124200" cy="200160"/>
              </p14:xfrm>
            </p:contentPart>
          </mc:Choice>
          <mc:Fallback>
            <p:pic>
              <p:nvPicPr>
                <p:cNvPr id="61" name="Freihand 60">
                  <a:extLst>
                    <a:ext uri="{FF2B5EF4-FFF2-40B4-BE49-F238E27FC236}">
                      <a16:creationId xmlns:a16="http://schemas.microsoft.com/office/drawing/2014/main" id="{64598782-F844-4C98-9B53-683385A21074}"/>
                    </a:ext>
                  </a:extLst>
                </p:cNvPr>
                <p:cNvPicPr/>
                <p:nvPr/>
              </p:nvPicPr>
              <p:blipFill>
                <a:blip r:embed="rId101"/>
                <a:stretch>
                  <a:fillRect/>
                </a:stretch>
              </p:blipFill>
              <p:spPr>
                <a:xfrm>
                  <a:off x="7978042" y="2341415"/>
                  <a:ext cx="132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7FD8F396-8478-4419-8AA7-96F6FB820F7A}"/>
                    </a:ext>
                  </a:extLst>
                </p14:cNvPr>
                <p14:cNvContentPartPr/>
                <p14:nvPr/>
              </p14:nvContentPartPr>
              <p14:xfrm>
                <a:off x="8148682" y="2101655"/>
                <a:ext cx="295560" cy="307080"/>
              </p14:xfrm>
            </p:contentPart>
          </mc:Choice>
          <mc:Fallback>
            <p:pic>
              <p:nvPicPr>
                <p:cNvPr id="62" name="Freihand 61">
                  <a:extLst>
                    <a:ext uri="{FF2B5EF4-FFF2-40B4-BE49-F238E27FC236}">
                      <a16:creationId xmlns:a16="http://schemas.microsoft.com/office/drawing/2014/main" id="{7FD8F396-8478-4419-8AA7-96F6FB820F7A}"/>
                    </a:ext>
                  </a:extLst>
                </p:cNvPr>
                <p:cNvPicPr/>
                <p:nvPr/>
              </p:nvPicPr>
              <p:blipFill>
                <a:blip r:embed="rId103"/>
                <a:stretch>
                  <a:fillRect/>
                </a:stretch>
              </p:blipFill>
              <p:spPr>
                <a:xfrm>
                  <a:off x="8144362" y="2097335"/>
                  <a:ext cx="3042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19F6E2F5-A86C-4E93-AC75-A063F8F2AFDA}"/>
                    </a:ext>
                  </a:extLst>
                </p14:cNvPr>
                <p14:cNvContentPartPr/>
                <p14:nvPr/>
              </p14:nvContentPartPr>
              <p14:xfrm>
                <a:off x="8300242" y="2064575"/>
                <a:ext cx="29880" cy="3960"/>
              </p14:xfrm>
            </p:contentPart>
          </mc:Choice>
          <mc:Fallback>
            <p:pic>
              <p:nvPicPr>
                <p:cNvPr id="63" name="Freihand 62">
                  <a:extLst>
                    <a:ext uri="{FF2B5EF4-FFF2-40B4-BE49-F238E27FC236}">
                      <a16:creationId xmlns:a16="http://schemas.microsoft.com/office/drawing/2014/main" id="{19F6E2F5-A86C-4E93-AC75-A063F8F2AFDA}"/>
                    </a:ext>
                  </a:extLst>
                </p:cNvPr>
                <p:cNvPicPr/>
                <p:nvPr/>
              </p:nvPicPr>
              <p:blipFill>
                <a:blip r:embed="rId105"/>
                <a:stretch>
                  <a:fillRect/>
                </a:stretch>
              </p:blipFill>
              <p:spPr>
                <a:xfrm>
                  <a:off x="8295922" y="2060255"/>
                  <a:ext cx="38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ABBCC11E-F1D8-45F4-81C2-A191D95E0CC7}"/>
                    </a:ext>
                  </a:extLst>
                </p14:cNvPr>
                <p14:cNvContentPartPr/>
                <p14:nvPr/>
              </p14:nvContentPartPr>
              <p14:xfrm>
                <a:off x="8572402" y="1960535"/>
                <a:ext cx="361440" cy="276840"/>
              </p14:xfrm>
            </p:contentPart>
          </mc:Choice>
          <mc:Fallback>
            <p:pic>
              <p:nvPicPr>
                <p:cNvPr id="64" name="Freihand 63">
                  <a:extLst>
                    <a:ext uri="{FF2B5EF4-FFF2-40B4-BE49-F238E27FC236}">
                      <a16:creationId xmlns:a16="http://schemas.microsoft.com/office/drawing/2014/main" id="{ABBCC11E-F1D8-45F4-81C2-A191D95E0CC7}"/>
                    </a:ext>
                  </a:extLst>
                </p:cNvPr>
                <p:cNvPicPr/>
                <p:nvPr/>
              </p:nvPicPr>
              <p:blipFill>
                <a:blip r:embed="rId107"/>
                <a:stretch>
                  <a:fillRect/>
                </a:stretch>
              </p:blipFill>
              <p:spPr>
                <a:xfrm>
                  <a:off x="8568082" y="1956215"/>
                  <a:ext cx="3700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D319707E-F7B7-4960-8CD4-77A82D27988A}"/>
                    </a:ext>
                  </a:extLst>
                </p14:cNvPr>
                <p14:cNvContentPartPr/>
                <p14:nvPr/>
              </p14:nvContentPartPr>
              <p14:xfrm>
                <a:off x="9094762" y="1800695"/>
                <a:ext cx="55800" cy="201600"/>
              </p14:xfrm>
            </p:contentPart>
          </mc:Choice>
          <mc:Fallback>
            <p:pic>
              <p:nvPicPr>
                <p:cNvPr id="65" name="Freihand 64">
                  <a:extLst>
                    <a:ext uri="{FF2B5EF4-FFF2-40B4-BE49-F238E27FC236}">
                      <a16:creationId xmlns:a16="http://schemas.microsoft.com/office/drawing/2014/main" id="{D319707E-F7B7-4960-8CD4-77A82D27988A}"/>
                    </a:ext>
                  </a:extLst>
                </p:cNvPr>
                <p:cNvPicPr/>
                <p:nvPr/>
              </p:nvPicPr>
              <p:blipFill>
                <a:blip r:embed="rId109"/>
                <a:stretch>
                  <a:fillRect/>
                </a:stretch>
              </p:blipFill>
              <p:spPr>
                <a:xfrm>
                  <a:off x="9090442" y="1796375"/>
                  <a:ext cx="64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79A4A412-DAF1-4147-9B20-2C6482BC13D1}"/>
                    </a:ext>
                  </a:extLst>
                </p14:cNvPr>
                <p14:cNvContentPartPr/>
                <p14:nvPr/>
              </p14:nvContentPartPr>
              <p14:xfrm>
                <a:off x="9029242" y="1738055"/>
                <a:ext cx="193320" cy="116640"/>
              </p14:xfrm>
            </p:contentPart>
          </mc:Choice>
          <mc:Fallback>
            <p:pic>
              <p:nvPicPr>
                <p:cNvPr id="66" name="Freihand 65">
                  <a:extLst>
                    <a:ext uri="{FF2B5EF4-FFF2-40B4-BE49-F238E27FC236}">
                      <a16:creationId xmlns:a16="http://schemas.microsoft.com/office/drawing/2014/main" id="{79A4A412-DAF1-4147-9B20-2C6482BC13D1}"/>
                    </a:ext>
                  </a:extLst>
                </p:cNvPr>
                <p:cNvPicPr/>
                <p:nvPr/>
              </p:nvPicPr>
              <p:blipFill>
                <a:blip r:embed="rId111"/>
                <a:stretch>
                  <a:fillRect/>
                </a:stretch>
              </p:blipFill>
              <p:spPr>
                <a:xfrm>
                  <a:off x="9024922" y="1733735"/>
                  <a:ext cx="201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42584A21-A0CD-426E-9D97-7CEABDB70C79}"/>
                    </a:ext>
                  </a:extLst>
                </p14:cNvPr>
                <p14:cNvContentPartPr/>
                <p14:nvPr/>
              </p14:nvContentPartPr>
              <p14:xfrm>
                <a:off x="9064522" y="1814015"/>
                <a:ext cx="164160" cy="49320"/>
              </p14:xfrm>
            </p:contentPart>
          </mc:Choice>
          <mc:Fallback>
            <p:pic>
              <p:nvPicPr>
                <p:cNvPr id="67" name="Freihand 66">
                  <a:extLst>
                    <a:ext uri="{FF2B5EF4-FFF2-40B4-BE49-F238E27FC236}">
                      <a16:creationId xmlns:a16="http://schemas.microsoft.com/office/drawing/2014/main" id="{42584A21-A0CD-426E-9D97-7CEABDB70C79}"/>
                    </a:ext>
                  </a:extLst>
                </p:cNvPr>
                <p:cNvPicPr/>
                <p:nvPr/>
              </p:nvPicPr>
              <p:blipFill>
                <a:blip r:embed="rId113"/>
                <a:stretch>
                  <a:fillRect/>
                </a:stretch>
              </p:blipFill>
              <p:spPr>
                <a:xfrm>
                  <a:off x="9060202" y="1809695"/>
                  <a:ext cx="1728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DB123204-E57D-4EFC-A633-74094E5A623C}"/>
                    </a:ext>
                  </a:extLst>
                </p14:cNvPr>
                <p14:cNvContentPartPr/>
                <p14:nvPr/>
              </p14:nvContentPartPr>
              <p14:xfrm>
                <a:off x="9228682" y="1771535"/>
                <a:ext cx="233280" cy="136440"/>
              </p14:xfrm>
            </p:contentPart>
          </mc:Choice>
          <mc:Fallback>
            <p:pic>
              <p:nvPicPr>
                <p:cNvPr id="68" name="Freihand 67">
                  <a:extLst>
                    <a:ext uri="{FF2B5EF4-FFF2-40B4-BE49-F238E27FC236}">
                      <a16:creationId xmlns:a16="http://schemas.microsoft.com/office/drawing/2014/main" id="{DB123204-E57D-4EFC-A633-74094E5A623C}"/>
                    </a:ext>
                  </a:extLst>
                </p:cNvPr>
                <p:cNvPicPr/>
                <p:nvPr/>
              </p:nvPicPr>
              <p:blipFill>
                <a:blip r:embed="rId115"/>
                <a:stretch>
                  <a:fillRect/>
                </a:stretch>
              </p:blipFill>
              <p:spPr>
                <a:xfrm>
                  <a:off x="9224362" y="1767215"/>
                  <a:ext cx="241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BEE6AC59-7CA2-46C2-8A3B-3F09A18F3CBC}"/>
                    </a:ext>
                  </a:extLst>
                </p14:cNvPr>
                <p14:cNvContentPartPr/>
                <p14:nvPr/>
              </p14:nvContentPartPr>
              <p14:xfrm>
                <a:off x="9472402" y="1598735"/>
                <a:ext cx="366840" cy="178200"/>
              </p14:xfrm>
            </p:contentPart>
          </mc:Choice>
          <mc:Fallback>
            <p:pic>
              <p:nvPicPr>
                <p:cNvPr id="69" name="Freihand 68">
                  <a:extLst>
                    <a:ext uri="{FF2B5EF4-FFF2-40B4-BE49-F238E27FC236}">
                      <a16:creationId xmlns:a16="http://schemas.microsoft.com/office/drawing/2014/main" id="{BEE6AC59-7CA2-46C2-8A3B-3F09A18F3CBC}"/>
                    </a:ext>
                  </a:extLst>
                </p:cNvPr>
                <p:cNvPicPr/>
                <p:nvPr/>
              </p:nvPicPr>
              <p:blipFill>
                <a:blip r:embed="rId117"/>
                <a:stretch>
                  <a:fillRect/>
                </a:stretch>
              </p:blipFill>
              <p:spPr>
                <a:xfrm>
                  <a:off x="9468082" y="1594415"/>
                  <a:ext cx="3754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1BB39A10-9560-4435-8E47-4A1353BB2F1F}"/>
                    </a:ext>
                  </a:extLst>
                </p14:cNvPr>
                <p14:cNvContentPartPr/>
                <p14:nvPr/>
              </p14:nvContentPartPr>
              <p14:xfrm>
                <a:off x="9869122" y="1400375"/>
                <a:ext cx="281520" cy="188640"/>
              </p14:xfrm>
            </p:contentPart>
          </mc:Choice>
          <mc:Fallback>
            <p:pic>
              <p:nvPicPr>
                <p:cNvPr id="70" name="Freihand 69">
                  <a:extLst>
                    <a:ext uri="{FF2B5EF4-FFF2-40B4-BE49-F238E27FC236}">
                      <a16:creationId xmlns:a16="http://schemas.microsoft.com/office/drawing/2014/main" id="{1BB39A10-9560-4435-8E47-4A1353BB2F1F}"/>
                    </a:ext>
                  </a:extLst>
                </p:cNvPr>
                <p:cNvPicPr/>
                <p:nvPr/>
              </p:nvPicPr>
              <p:blipFill>
                <a:blip r:embed="rId119"/>
                <a:stretch>
                  <a:fillRect/>
                </a:stretch>
              </p:blipFill>
              <p:spPr>
                <a:xfrm>
                  <a:off x="9864802" y="1396055"/>
                  <a:ext cx="2901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3770D62E-618E-4A9E-B230-B3F32D4BD1B6}"/>
                    </a:ext>
                  </a:extLst>
                </p14:cNvPr>
                <p14:cNvContentPartPr/>
                <p14:nvPr/>
              </p14:nvContentPartPr>
              <p14:xfrm>
                <a:off x="10131922" y="1345655"/>
                <a:ext cx="116280" cy="108720"/>
              </p14:xfrm>
            </p:contentPart>
          </mc:Choice>
          <mc:Fallback>
            <p:pic>
              <p:nvPicPr>
                <p:cNvPr id="71" name="Freihand 70">
                  <a:extLst>
                    <a:ext uri="{FF2B5EF4-FFF2-40B4-BE49-F238E27FC236}">
                      <a16:creationId xmlns:a16="http://schemas.microsoft.com/office/drawing/2014/main" id="{3770D62E-618E-4A9E-B230-B3F32D4BD1B6}"/>
                    </a:ext>
                  </a:extLst>
                </p:cNvPr>
                <p:cNvPicPr/>
                <p:nvPr/>
              </p:nvPicPr>
              <p:blipFill>
                <a:blip r:embed="rId121"/>
                <a:stretch>
                  <a:fillRect/>
                </a:stretch>
              </p:blipFill>
              <p:spPr>
                <a:xfrm>
                  <a:off x="10127602" y="1341335"/>
                  <a:ext cx="124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49077752-EEBA-48FC-89EC-9F6FCAED0709}"/>
                    </a:ext>
                  </a:extLst>
                </p14:cNvPr>
                <p14:cNvContentPartPr/>
                <p14:nvPr/>
              </p14:nvContentPartPr>
              <p14:xfrm>
                <a:off x="10287082" y="1328375"/>
                <a:ext cx="94320" cy="80640"/>
              </p14:xfrm>
            </p:contentPart>
          </mc:Choice>
          <mc:Fallback>
            <p:pic>
              <p:nvPicPr>
                <p:cNvPr id="72" name="Freihand 71">
                  <a:extLst>
                    <a:ext uri="{FF2B5EF4-FFF2-40B4-BE49-F238E27FC236}">
                      <a16:creationId xmlns:a16="http://schemas.microsoft.com/office/drawing/2014/main" id="{49077752-EEBA-48FC-89EC-9F6FCAED0709}"/>
                    </a:ext>
                  </a:extLst>
                </p:cNvPr>
                <p:cNvPicPr/>
                <p:nvPr/>
              </p:nvPicPr>
              <p:blipFill>
                <a:blip r:embed="rId123"/>
                <a:stretch>
                  <a:fillRect/>
                </a:stretch>
              </p:blipFill>
              <p:spPr>
                <a:xfrm>
                  <a:off x="10282762" y="1324055"/>
                  <a:ext cx="102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7D331E09-FA43-40B1-AB8B-A92BD262C622}"/>
                    </a:ext>
                  </a:extLst>
                </p14:cNvPr>
                <p14:cNvContentPartPr/>
                <p14:nvPr/>
              </p14:nvContentPartPr>
              <p14:xfrm>
                <a:off x="10557442" y="1114895"/>
                <a:ext cx="232200" cy="250560"/>
              </p14:xfrm>
            </p:contentPart>
          </mc:Choice>
          <mc:Fallback>
            <p:pic>
              <p:nvPicPr>
                <p:cNvPr id="73" name="Freihand 72">
                  <a:extLst>
                    <a:ext uri="{FF2B5EF4-FFF2-40B4-BE49-F238E27FC236}">
                      <a16:creationId xmlns:a16="http://schemas.microsoft.com/office/drawing/2014/main" id="{7D331E09-FA43-40B1-AB8B-A92BD262C622}"/>
                    </a:ext>
                  </a:extLst>
                </p:cNvPr>
                <p:cNvPicPr/>
                <p:nvPr/>
              </p:nvPicPr>
              <p:blipFill>
                <a:blip r:embed="rId125"/>
                <a:stretch>
                  <a:fillRect/>
                </a:stretch>
              </p:blipFill>
              <p:spPr>
                <a:xfrm>
                  <a:off x="10553122" y="1110575"/>
                  <a:ext cx="2408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8D38D8D5-657B-489F-A601-C9FEA6957AD9}"/>
                    </a:ext>
                  </a:extLst>
                </p14:cNvPr>
                <p14:cNvContentPartPr/>
                <p14:nvPr/>
              </p14:nvContentPartPr>
              <p14:xfrm>
                <a:off x="10718362" y="984575"/>
                <a:ext cx="288720" cy="268920"/>
              </p14:xfrm>
            </p:contentPart>
          </mc:Choice>
          <mc:Fallback>
            <p:pic>
              <p:nvPicPr>
                <p:cNvPr id="74" name="Freihand 73">
                  <a:extLst>
                    <a:ext uri="{FF2B5EF4-FFF2-40B4-BE49-F238E27FC236}">
                      <a16:creationId xmlns:a16="http://schemas.microsoft.com/office/drawing/2014/main" id="{8D38D8D5-657B-489F-A601-C9FEA6957AD9}"/>
                    </a:ext>
                  </a:extLst>
                </p:cNvPr>
                <p:cNvPicPr/>
                <p:nvPr/>
              </p:nvPicPr>
              <p:blipFill>
                <a:blip r:embed="rId127"/>
                <a:stretch>
                  <a:fillRect/>
                </a:stretch>
              </p:blipFill>
              <p:spPr>
                <a:xfrm>
                  <a:off x="10714042" y="980255"/>
                  <a:ext cx="2973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5767AC33-EB01-48EF-9158-5320C6D1B21C}"/>
                    </a:ext>
                  </a:extLst>
                </p14:cNvPr>
                <p14:cNvContentPartPr/>
                <p14:nvPr/>
              </p14:nvContentPartPr>
              <p14:xfrm>
                <a:off x="11021482" y="901415"/>
                <a:ext cx="75600" cy="210600"/>
              </p14:xfrm>
            </p:contentPart>
          </mc:Choice>
          <mc:Fallback>
            <p:pic>
              <p:nvPicPr>
                <p:cNvPr id="75" name="Freihand 74">
                  <a:extLst>
                    <a:ext uri="{FF2B5EF4-FFF2-40B4-BE49-F238E27FC236}">
                      <a16:creationId xmlns:a16="http://schemas.microsoft.com/office/drawing/2014/main" id="{5767AC33-EB01-48EF-9158-5320C6D1B21C}"/>
                    </a:ext>
                  </a:extLst>
                </p:cNvPr>
                <p:cNvPicPr/>
                <p:nvPr/>
              </p:nvPicPr>
              <p:blipFill>
                <a:blip r:embed="rId129"/>
                <a:stretch>
                  <a:fillRect/>
                </a:stretch>
              </p:blipFill>
              <p:spPr>
                <a:xfrm>
                  <a:off x="11017162" y="897095"/>
                  <a:ext cx="84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E9CBD4E3-3BFD-490F-856A-284E072F3310}"/>
                    </a:ext>
                  </a:extLst>
                </p14:cNvPr>
                <p14:cNvContentPartPr/>
                <p14:nvPr/>
              </p14:nvContentPartPr>
              <p14:xfrm>
                <a:off x="11237842" y="836975"/>
                <a:ext cx="318600" cy="168480"/>
              </p14:xfrm>
            </p:contentPart>
          </mc:Choice>
          <mc:Fallback>
            <p:pic>
              <p:nvPicPr>
                <p:cNvPr id="76" name="Freihand 75">
                  <a:extLst>
                    <a:ext uri="{FF2B5EF4-FFF2-40B4-BE49-F238E27FC236}">
                      <a16:creationId xmlns:a16="http://schemas.microsoft.com/office/drawing/2014/main" id="{E9CBD4E3-3BFD-490F-856A-284E072F3310}"/>
                    </a:ext>
                  </a:extLst>
                </p:cNvPr>
                <p:cNvPicPr/>
                <p:nvPr/>
              </p:nvPicPr>
              <p:blipFill>
                <a:blip r:embed="rId131"/>
                <a:stretch>
                  <a:fillRect/>
                </a:stretch>
              </p:blipFill>
              <p:spPr>
                <a:xfrm>
                  <a:off x="11233522" y="832655"/>
                  <a:ext cx="327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C738B742-2254-475E-B775-9F3B6264EE66}"/>
                    </a:ext>
                  </a:extLst>
                </p14:cNvPr>
                <p14:cNvContentPartPr/>
                <p14:nvPr/>
              </p14:nvContentPartPr>
              <p14:xfrm>
                <a:off x="8374762" y="2582615"/>
                <a:ext cx="76320" cy="221760"/>
              </p14:xfrm>
            </p:contentPart>
          </mc:Choice>
          <mc:Fallback>
            <p:pic>
              <p:nvPicPr>
                <p:cNvPr id="77" name="Freihand 76">
                  <a:extLst>
                    <a:ext uri="{FF2B5EF4-FFF2-40B4-BE49-F238E27FC236}">
                      <a16:creationId xmlns:a16="http://schemas.microsoft.com/office/drawing/2014/main" id="{C738B742-2254-475E-B775-9F3B6264EE66}"/>
                    </a:ext>
                  </a:extLst>
                </p:cNvPr>
                <p:cNvPicPr/>
                <p:nvPr/>
              </p:nvPicPr>
              <p:blipFill>
                <a:blip r:embed="rId133"/>
                <a:stretch>
                  <a:fillRect/>
                </a:stretch>
              </p:blipFill>
              <p:spPr>
                <a:xfrm>
                  <a:off x="8370442" y="2578295"/>
                  <a:ext cx="849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BAD0BB6A-632A-4C25-BD3D-2846CCC6F4A5}"/>
                    </a:ext>
                  </a:extLst>
                </p14:cNvPr>
                <p14:cNvContentPartPr/>
                <p14:nvPr/>
              </p14:nvContentPartPr>
              <p14:xfrm>
                <a:off x="8340562" y="2719775"/>
                <a:ext cx="173160" cy="104400"/>
              </p14:xfrm>
            </p:contentPart>
          </mc:Choice>
          <mc:Fallback>
            <p:pic>
              <p:nvPicPr>
                <p:cNvPr id="78" name="Freihand 77">
                  <a:extLst>
                    <a:ext uri="{FF2B5EF4-FFF2-40B4-BE49-F238E27FC236}">
                      <a16:creationId xmlns:a16="http://schemas.microsoft.com/office/drawing/2014/main" id="{BAD0BB6A-632A-4C25-BD3D-2846CCC6F4A5}"/>
                    </a:ext>
                  </a:extLst>
                </p:cNvPr>
                <p:cNvPicPr/>
                <p:nvPr/>
              </p:nvPicPr>
              <p:blipFill>
                <a:blip r:embed="rId135"/>
                <a:stretch>
                  <a:fillRect/>
                </a:stretch>
              </p:blipFill>
              <p:spPr>
                <a:xfrm>
                  <a:off x="8336242" y="2715455"/>
                  <a:ext cx="181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B78D0E59-A8F6-476E-87B8-1B19F9EE2CAD}"/>
                    </a:ext>
                  </a:extLst>
                </p14:cNvPr>
                <p14:cNvContentPartPr/>
                <p14:nvPr/>
              </p14:nvContentPartPr>
              <p14:xfrm>
                <a:off x="8280802" y="2516015"/>
                <a:ext cx="366840" cy="174960"/>
              </p14:xfrm>
            </p:contentPart>
          </mc:Choice>
          <mc:Fallback>
            <p:pic>
              <p:nvPicPr>
                <p:cNvPr id="79" name="Freihand 78">
                  <a:extLst>
                    <a:ext uri="{FF2B5EF4-FFF2-40B4-BE49-F238E27FC236}">
                      <a16:creationId xmlns:a16="http://schemas.microsoft.com/office/drawing/2014/main" id="{B78D0E59-A8F6-476E-87B8-1B19F9EE2CAD}"/>
                    </a:ext>
                  </a:extLst>
                </p:cNvPr>
                <p:cNvPicPr/>
                <p:nvPr/>
              </p:nvPicPr>
              <p:blipFill>
                <a:blip r:embed="rId137"/>
                <a:stretch>
                  <a:fillRect/>
                </a:stretch>
              </p:blipFill>
              <p:spPr>
                <a:xfrm>
                  <a:off x="8276482" y="2511695"/>
                  <a:ext cx="375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B185747A-9CC4-41A0-BBE5-37A5866C5466}"/>
                    </a:ext>
                  </a:extLst>
                </p14:cNvPr>
                <p14:cNvContentPartPr/>
                <p14:nvPr/>
              </p14:nvContentPartPr>
              <p14:xfrm>
                <a:off x="8639002" y="2424215"/>
                <a:ext cx="224640" cy="190800"/>
              </p14:xfrm>
            </p:contentPart>
          </mc:Choice>
          <mc:Fallback>
            <p:pic>
              <p:nvPicPr>
                <p:cNvPr id="80" name="Freihand 79">
                  <a:extLst>
                    <a:ext uri="{FF2B5EF4-FFF2-40B4-BE49-F238E27FC236}">
                      <a16:creationId xmlns:a16="http://schemas.microsoft.com/office/drawing/2014/main" id="{B185747A-9CC4-41A0-BBE5-37A5866C5466}"/>
                    </a:ext>
                  </a:extLst>
                </p:cNvPr>
                <p:cNvPicPr/>
                <p:nvPr/>
              </p:nvPicPr>
              <p:blipFill>
                <a:blip r:embed="rId139"/>
                <a:stretch>
                  <a:fillRect/>
                </a:stretch>
              </p:blipFill>
              <p:spPr>
                <a:xfrm>
                  <a:off x="8634682" y="2419895"/>
                  <a:ext cx="233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BB659AC9-F8A0-4BAE-AB80-B52759B6A1B2}"/>
                    </a:ext>
                  </a:extLst>
                </p14:cNvPr>
                <p14:cNvContentPartPr/>
                <p14:nvPr/>
              </p14:nvContentPartPr>
              <p14:xfrm>
                <a:off x="8869042" y="2262575"/>
                <a:ext cx="156960" cy="214920"/>
              </p14:xfrm>
            </p:contentPart>
          </mc:Choice>
          <mc:Fallback>
            <p:pic>
              <p:nvPicPr>
                <p:cNvPr id="81" name="Freihand 80">
                  <a:extLst>
                    <a:ext uri="{FF2B5EF4-FFF2-40B4-BE49-F238E27FC236}">
                      <a16:creationId xmlns:a16="http://schemas.microsoft.com/office/drawing/2014/main" id="{BB659AC9-F8A0-4BAE-AB80-B52759B6A1B2}"/>
                    </a:ext>
                  </a:extLst>
                </p:cNvPr>
                <p:cNvPicPr/>
                <p:nvPr/>
              </p:nvPicPr>
              <p:blipFill>
                <a:blip r:embed="rId141"/>
                <a:stretch>
                  <a:fillRect/>
                </a:stretch>
              </p:blipFill>
              <p:spPr>
                <a:xfrm>
                  <a:off x="8864722" y="2258255"/>
                  <a:ext cx="1656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 name="Freihand 81">
                  <a:extLst>
                    <a:ext uri="{FF2B5EF4-FFF2-40B4-BE49-F238E27FC236}">
                      <a16:creationId xmlns:a16="http://schemas.microsoft.com/office/drawing/2014/main" id="{F3869D64-A161-4751-A9FE-442F1D753795}"/>
                    </a:ext>
                  </a:extLst>
                </p14:cNvPr>
                <p14:cNvContentPartPr/>
                <p14:nvPr/>
              </p14:nvContentPartPr>
              <p14:xfrm>
                <a:off x="9050482" y="2296415"/>
                <a:ext cx="176040" cy="120600"/>
              </p14:xfrm>
            </p:contentPart>
          </mc:Choice>
          <mc:Fallback>
            <p:pic>
              <p:nvPicPr>
                <p:cNvPr id="82" name="Freihand 81">
                  <a:extLst>
                    <a:ext uri="{FF2B5EF4-FFF2-40B4-BE49-F238E27FC236}">
                      <a16:creationId xmlns:a16="http://schemas.microsoft.com/office/drawing/2014/main" id="{F3869D64-A161-4751-A9FE-442F1D753795}"/>
                    </a:ext>
                  </a:extLst>
                </p:cNvPr>
                <p:cNvPicPr/>
                <p:nvPr/>
              </p:nvPicPr>
              <p:blipFill>
                <a:blip r:embed="rId143"/>
                <a:stretch>
                  <a:fillRect/>
                </a:stretch>
              </p:blipFill>
              <p:spPr>
                <a:xfrm>
                  <a:off x="9046162" y="2292095"/>
                  <a:ext cx="184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3" name="Freihand 82">
                  <a:extLst>
                    <a:ext uri="{FF2B5EF4-FFF2-40B4-BE49-F238E27FC236}">
                      <a16:creationId xmlns:a16="http://schemas.microsoft.com/office/drawing/2014/main" id="{BF797D61-7D7C-4D52-9369-8F92466B611E}"/>
                    </a:ext>
                  </a:extLst>
                </p14:cNvPr>
                <p14:cNvContentPartPr/>
                <p14:nvPr/>
              </p14:nvContentPartPr>
              <p14:xfrm>
                <a:off x="9242722" y="2131535"/>
                <a:ext cx="144000" cy="201960"/>
              </p14:xfrm>
            </p:contentPart>
          </mc:Choice>
          <mc:Fallback>
            <p:pic>
              <p:nvPicPr>
                <p:cNvPr id="83" name="Freihand 82">
                  <a:extLst>
                    <a:ext uri="{FF2B5EF4-FFF2-40B4-BE49-F238E27FC236}">
                      <a16:creationId xmlns:a16="http://schemas.microsoft.com/office/drawing/2014/main" id="{BF797D61-7D7C-4D52-9369-8F92466B611E}"/>
                    </a:ext>
                  </a:extLst>
                </p:cNvPr>
                <p:cNvPicPr/>
                <p:nvPr/>
              </p:nvPicPr>
              <p:blipFill>
                <a:blip r:embed="rId145"/>
                <a:stretch>
                  <a:fillRect/>
                </a:stretch>
              </p:blipFill>
              <p:spPr>
                <a:xfrm>
                  <a:off x="9238402" y="2127215"/>
                  <a:ext cx="152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4" name="Freihand 83">
                  <a:extLst>
                    <a:ext uri="{FF2B5EF4-FFF2-40B4-BE49-F238E27FC236}">
                      <a16:creationId xmlns:a16="http://schemas.microsoft.com/office/drawing/2014/main" id="{F181DAFA-819D-4686-8EFB-1CFAAE6D0A46}"/>
                    </a:ext>
                  </a:extLst>
                </p14:cNvPr>
                <p14:cNvContentPartPr/>
                <p14:nvPr/>
              </p14:nvContentPartPr>
              <p14:xfrm>
                <a:off x="9338842" y="2188055"/>
                <a:ext cx="160920" cy="99720"/>
              </p14:xfrm>
            </p:contentPart>
          </mc:Choice>
          <mc:Fallback>
            <p:pic>
              <p:nvPicPr>
                <p:cNvPr id="84" name="Freihand 83">
                  <a:extLst>
                    <a:ext uri="{FF2B5EF4-FFF2-40B4-BE49-F238E27FC236}">
                      <a16:creationId xmlns:a16="http://schemas.microsoft.com/office/drawing/2014/main" id="{F181DAFA-819D-4686-8EFB-1CFAAE6D0A46}"/>
                    </a:ext>
                  </a:extLst>
                </p:cNvPr>
                <p:cNvPicPr/>
                <p:nvPr/>
              </p:nvPicPr>
              <p:blipFill>
                <a:blip r:embed="rId147"/>
                <a:stretch>
                  <a:fillRect/>
                </a:stretch>
              </p:blipFill>
              <p:spPr>
                <a:xfrm>
                  <a:off x="9334522" y="2183735"/>
                  <a:ext cx="169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5" name="Freihand 84">
                  <a:extLst>
                    <a:ext uri="{FF2B5EF4-FFF2-40B4-BE49-F238E27FC236}">
                      <a16:creationId xmlns:a16="http://schemas.microsoft.com/office/drawing/2014/main" id="{58E13703-8A2A-4E9C-90BE-C1823DC98A88}"/>
                    </a:ext>
                  </a:extLst>
                </p14:cNvPr>
                <p14:cNvContentPartPr/>
                <p14:nvPr/>
              </p14:nvContentPartPr>
              <p14:xfrm>
                <a:off x="9480682" y="2115335"/>
                <a:ext cx="211680" cy="108720"/>
              </p14:xfrm>
            </p:contentPart>
          </mc:Choice>
          <mc:Fallback>
            <p:pic>
              <p:nvPicPr>
                <p:cNvPr id="85" name="Freihand 84">
                  <a:extLst>
                    <a:ext uri="{FF2B5EF4-FFF2-40B4-BE49-F238E27FC236}">
                      <a16:creationId xmlns:a16="http://schemas.microsoft.com/office/drawing/2014/main" id="{58E13703-8A2A-4E9C-90BE-C1823DC98A88}"/>
                    </a:ext>
                  </a:extLst>
                </p:cNvPr>
                <p:cNvPicPr/>
                <p:nvPr/>
              </p:nvPicPr>
              <p:blipFill>
                <a:blip r:embed="rId149"/>
                <a:stretch>
                  <a:fillRect/>
                </a:stretch>
              </p:blipFill>
              <p:spPr>
                <a:xfrm>
                  <a:off x="9476362" y="2111015"/>
                  <a:ext cx="220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6" name="Freihand 85">
                  <a:extLst>
                    <a:ext uri="{FF2B5EF4-FFF2-40B4-BE49-F238E27FC236}">
                      <a16:creationId xmlns:a16="http://schemas.microsoft.com/office/drawing/2014/main" id="{52CE4005-29C3-437F-A620-27E2391790B5}"/>
                    </a:ext>
                  </a:extLst>
                </p14:cNvPr>
                <p14:cNvContentPartPr/>
                <p14:nvPr/>
              </p14:nvContentPartPr>
              <p14:xfrm>
                <a:off x="9757162" y="1994015"/>
                <a:ext cx="178920" cy="135720"/>
              </p14:xfrm>
            </p:contentPart>
          </mc:Choice>
          <mc:Fallback>
            <p:pic>
              <p:nvPicPr>
                <p:cNvPr id="86" name="Freihand 85">
                  <a:extLst>
                    <a:ext uri="{FF2B5EF4-FFF2-40B4-BE49-F238E27FC236}">
                      <a16:creationId xmlns:a16="http://schemas.microsoft.com/office/drawing/2014/main" id="{52CE4005-29C3-437F-A620-27E2391790B5}"/>
                    </a:ext>
                  </a:extLst>
                </p:cNvPr>
                <p:cNvPicPr/>
                <p:nvPr/>
              </p:nvPicPr>
              <p:blipFill>
                <a:blip r:embed="rId151"/>
                <a:stretch>
                  <a:fillRect/>
                </a:stretch>
              </p:blipFill>
              <p:spPr>
                <a:xfrm>
                  <a:off x="9752842" y="1989695"/>
                  <a:ext cx="187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7" name="Freihand 86">
                  <a:extLst>
                    <a:ext uri="{FF2B5EF4-FFF2-40B4-BE49-F238E27FC236}">
                      <a16:creationId xmlns:a16="http://schemas.microsoft.com/office/drawing/2014/main" id="{441072A1-796D-4CEA-8B6A-3E5146A26858}"/>
                    </a:ext>
                  </a:extLst>
                </p14:cNvPr>
                <p14:cNvContentPartPr/>
                <p14:nvPr/>
              </p14:nvContentPartPr>
              <p14:xfrm>
                <a:off x="9820162" y="2003015"/>
                <a:ext cx="115560" cy="52560"/>
              </p14:xfrm>
            </p:contentPart>
          </mc:Choice>
          <mc:Fallback>
            <p:pic>
              <p:nvPicPr>
                <p:cNvPr id="87" name="Freihand 86">
                  <a:extLst>
                    <a:ext uri="{FF2B5EF4-FFF2-40B4-BE49-F238E27FC236}">
                      <a16:creationId xmlns:a16="http://schemas.microsoft.com/office/drawing/2014/main" id="{441072A1-796D-4CEA-8B6A-3E5146A26858}"/>
                    </a:ext>
                  </a:extLst>
                </p:cNvPr>
                <p:cNvPicPr/>
                <p:nvPr/>
              </p:nvPicPr>
              <p:blipFill>
                <a:blip r:embed="rId153"/>
                <a:stretch>
                  <a:fillRect/>
                </a:stretch>
              </p:blipFill>
              <p:spPr>
                <a:xfrm>
                  <a:off x="9815842" y="1998695"/>
                  <a:ext cx="124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8" name="Freihand 87">
                  <a:extLst>
                    <a:ext uri="{FF2B5EF4-FFF2-40B4-BE49-F238E27FC236}">
                      <a16:creationId xmlns:a16="http://schemas.microsoft.com/office/drawing/2014/main" id="{573193BD-C10C-4A4E-A5DB-FBE918E015A5}"/>
                    </a:ext>
                  </a:extLst>
                </p14:cNvPr>
                <p14:cNvContentPartPr/>
                <p14:nvPr/>
              </p14:nvContentPartPr>
              <p14:xfrm>
                <a:off x="9970642" y="1846415"/>
                <a:ext cx="178560" cy="180000"/>
              </p14:xfrm>
            </p:contentPart>
          </mc:Choice>
          <mc:Fallback>
            <p:pic>
              <p:nvPicPr>
                <p:cNvPr id="88" name="Freihand 87">
                  <a:extLst>
                    <a:ext uri="{FF2B5EF4-FFF2-40B4-BE49-F238E27FC236}">
                      <a16:creationId xmlns:a16="http://schemas.microsoft.com/office/drawing/2014/main" id="{573193BD-C10C-4A4E-A5DB-FBE918E015A5}"/>
                    </a:ext>
                  </a:extLst>
                </p:cNvPr>
                <p:cNvPicPr/>
                <p:nvPr/>
              </p:nvPicPr>
              <p:blipFill>
                <a:blip r:embed="rId155"/>
                <a:stretch>
                  <a:fillRect/>
                </a:stretch>
              </p:blipFill>
              <p:spPr>
                <a:xfrm>
                  <a:off x="9966322" y="1842095"/>
                  <a:ext cx="1872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9" name="Freihand 88">
                  <a:extLst>
                    <a:ext uri="{FF2B5EF4-FFF2-40B4-BE49-F238E27FC236}">
                      <a16:creationId xmlns:a16="http://schemas.microsoft.com/office/drawing/2014/main" id="{0FF26B8C-2D11-4645-A74A-C02E7951E87C}"/>
                    </a:ext>
                  </a:extLst>
                </p14:cNvPr>
                <p14:cNvContentPartPr/>
                <p14:nvPr/>
              </p14:nvContentPartPr>
              <p14:xfrm>
                <a:off x="10196722" y="1792055"/>
                <a:ext cx="101160" cy="138600"/>
              </p14:xfrm>
            </p:contentPart>
          </mc:Choice>
          <mc:Fallback>
            <p:pic>
              <p:nvPicPr>
                <p:cNvPr id="89" name="Freihand 88">
                  <a:extLst>
                    <a:ext uri="{FF2B5EF4-FFF2-40B4-BE49-F238E27FC236}">
                      <a16:creationId xmlns:a16="http://schemas.microsoft.com/office/drawing/2014/main" id="{0FF26B8C-2D11-4645-A74A-C02E7951E87C}"/>
                    </a:ext>
                  </a:extLst>
                </p:cNvPr>
                <p:cNvPicPr/>
                <p:nvPr/>
              </p:nvPicPr>
              <p:blipFill>
                <a:blip r:embed="rId157"/>
                <a:stretch>
                  <a:fillRect/>
                </a:stretch>
              </p:blipFill>
              <p:spPr>
                <a:xfrm>
                  <a:off x="10192402" y="1787735"/>
                  <a:ext cx="109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0" name="Freihand 89">
                  <a:extLst>
                    <a:ext uri="{FF2B5EF4-FFF2-40B4-BE49-F238E27FC236}">
                      <a16:creationId xmlns:a16="http://schemas.microsoft.com/office/drawing/2014/main" id="{4276281A-6560-4682-A015-3C5DD9730CD1}"/>
                    </a:ext>
                  </a:extLst>
                </p14:cNvPr>
                <p14:cNvContentPartPr/>
                <p14:nvPr/>
              </p14:nvContentPartPr>
              <p14:xfrm>
                <a:off x="10583722" y="1775495"/>
                <a:ext cx="360" cy="360"/>
              </p14:xfrm>
            </p:contentPart>
          </mc:Choice>
          <mc:Fallback>
            <p:pic>
              <p:nvPicPr>
                <p:cNvPr id="90" name="Freihand 89">
                  <a:extLst>
                    <a:ext uri="{FF2B5EF4-FFF2-40B4-BE49-F238E27FC236}">
                      <a16:creationId xmlns:a16="http://schemas.microsoft.com/office/drawing/2014/main" id="{4276281A-6560-4682-A015-3C5DD9730CD1}"/>
                    </a:ext>
                  </a:extLst>
                </p:cNvPr>
                <p:cNvPicPr/>
                <p:nvPr/>
              </p:nvPicPr>
              <p:blipFill>
                <a:blip r:embed="rId159"/>
                <a:stretch>
                  <a:fillRect/>
                </a:stretch>
              </p:blipFill>
              <p:spPr>
                <a:xfrm>
                  <a:off x="10579402" y="17711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1" name="Freihand 90">
                  <a:extLst>
                    <a:ext uri="{FF2B5EF4-FFF2-40B4-BE49-F238E27FC236}">
                      <a16:creationId xmlns:a16="http://schemas.microsoft.com/office/drawing/2014/main" id="{22F6CFCA-10C7-4788-B6D6-817366795EA4}"/>
                    </a:ext>
                  </a:extLst>
                </p14:cNvPr>
                <p14:cNvContentPartPr/>
                <p14:nvPr/>
              </p14:nvContentPartPr>
              <p14:xfrm>
                <a:off x="10568602" y="1528895"/>
                <a:ext cx="528480" cy="198000"/>
              </p14:xfrm>
            </p:contentPart>
          </mc:Choice>
          <mc:Fallback>
            <p:pic>
              <p:nvPicPr>
                <p:cNvPr id="91" name="Freihand 90">
                  <a:extLst>
                    <a:ext uri="{FF2B5EF4-FFF2-40B4-BE49-F238E27FC236}">
                      <a16:creationId xmlns:a16="http://schemas.microsoft.com/office/drawing/2014/main" id="{22F6CFCA-10C7-4788-B6D6-817366795EA4}"/>
                    </a:ext>
                  </a:extLst>
                </p:cNvPr>
                <p:cNvPicPr/>
                <p:nvPr/>
              </p:nvPicPr>
              <p:blipFill>
                <a:blip r:embed="rId161"/>
                <a:stretch>
                  <a:fillRect/>
                </a:stretch>
              </p:blipFill>
              <p:spPr>
                <a:xfrm>
                  <a:off x="10564282" y="1524575"/>
                  <a:ext cx="537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2" name="Freihand 91">
                  <a:extLst>
                    <a:ext uri="{FF2B5EF4-FFF2-40B4-BE49-F238E27FC236}">
                      <a16:creationId xmlns:a16="http://schemas.microsoft.com/office/drawing/2014/main" id="{1008A38B-25D6-421A-BF06-EDD7A53A79A5}"/>
                    </a:ext>
                  </a:extLst>
                </p14:cNvPr>
                <p14:cNvContentPartPr/>
                <p14:nvPr/>
              </p14:nvContentPartPr>
              <p14:xfrm>
                <a:off x="8832322" y="2748935"/>
                <a:ext cx="149040" cy="250560"/>
              </p14:xfrm>
            </p:contentPart>
          </mc:Choice>
          <mc:Fallback>
            <p:pic>
              <p:nvPicPr>
                <p:cNvPr id="92" name="Freihand 91">
                  <a:extLst>
                    <a:ext uri="{FF2B5EF4-FFF2-40B4-BE49-F238E27FC236}">
                      <a16:creationId xmlns:a16="http://schemas.microsoft.com/office/drawing/2014/main" id="{1008A38B-25D6-421A-BF06-EDD7A53A79A5}"/>
                    </a:ext>
                  </a:extLst>
                </p:cNvPr>
                <p:cNvPicPr/>
                <p:nvPr/>
              </p:nvPicPr>
              <p:blipFill>
                <a:blip r:embed="rId163"/>
                <a:stretch>
                  <a:fillRect/>
                </a:stretch>
              </p:blipFill>
              <p:spPr>
                <a:xfrm>
                  <a:off x="8828002" y="2744615"/>
                  <a:ext cx="1576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3" name="Freihand 92">
                  <a:extLst>
                    <a:ext uri="{FF2B5EF4-FFF2-40B4-BE49-F238E27FC236}">
                      <a16:creationId xmlns:a16="http://schemas.microsoft.com/office/drawing/2014/main" id="{4EFCC9EF-23F5-41ED-84A9-CF33A0AE6710}"/>
                    </a:ext>
                  </a:extLst>
                </p14:cNvPr>
                <p14:cNvContentPartPr/>
                <p14:nvPr/>
              </p14:nvContentPartPr>
              <p14:xfrm>
                <a:off x="8869042" y="2834615"/>
                <a:ext cx="123840" cy="46800"/>
              </p14:xfrm>
            </p:contentPart>
          </mc:Choice>
          <mc:Fallback>
            <p:pic>
              <p:nvPicPr>
                <p:cNvPr id="93" name="Freihand 92">
                  <a:extLst>
                    <a:ext uri="{FF2B5EF4-FFF2-40B4-BE49-F238E27FC236}">
                      <a16:creationId xmlns:a16="http://schemas.microsoft.com/office/drawing/2014/main" id="{4EFCC9EF-23F5-41ED-84A9-CF33A0AE6710}"/>
                    </a:ext>
                  </a:extLst>
                </p:cNvPr>
                <p:cNvPicPr/>
                <p:nvPr/>
              </p:nvPicPr>
              <p:blipFill>
                <a:blip r:embed="rId165"/>
                <a:stretch>
                  <a:fillRect/>
                </a:stretch>
              </p:blipFill>
              <p:spPr>
                <a:xfrm>
                  <a:off x="8864722" y="2830295"/>
                  <a:ext cx="132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4" name="Freihand 93">
                  <a:extLst>
                    <a:ext uri="{FF2B5EF4-FFF2-40B4-BE49-F238E27FC236}">
                      <a16:creationId xmlns:a16="http://schemas.microsoft.com/office/drawing/2014/main" id="{FE72AF63-E0BC-43C8-A318-10D3AF8BD4B6}"/>
                    </a:ext>
                  </a:extLst>
                </p14:cNvPr>
                <p14:cNvContentPartPr/>
                <p14:nvPr/>
              </p14:nvContentPartPr>
              <p14:xfrm>
                <a:off x="9017362" y="2772335"/>
                <a:ext cx="200160" cy="124200"/>
              </p14:xfrm>
            </p:contentPart>
          </mc:Choice>
          <mc:Fallback>
            <p:pic>
              <p:nvPicPr>
                <p:cNvPr id="94" name="Freihand 93">
                  <a:extLst>
                    <a:ext uri="{FF2B5EF4-FFF2-40B4-BE49-F238E27FC236}">
                      <a16:creationId xmlns:a16="http://schemas.microsoft.com/office/drawing/2014/main" id="{FE72AF63-E0BC-43C8-A318-10D3AF8BD4B6}"/>
                    </a:ext>
                  </a:extLst>
                </p:cNvPr>
                <p:cNvPicPr/>
                <p:nvPr/>
              </p:nvPicPr>
              <p:blipFill>
                <a:blip r:embed="rId167"/>
                <a:stretch>
                  <a:fillRect/>
                </a:stretch>
              </p:blipFill>
              <p:spPr>
                <a:xfrm>
                  <a:off x="9013042" y="2768015"/>
                  <a:ext cx="208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5" name="Freihand 94">
                  <a:extLst>
                    <a:ext uri="{FF2B5EF4-FFF2-40B4-BE49-F238E27FC236}">
                      <a16:creationId xmlns:a16="http://schemas.microsoft.com/office/drawing/2014/main" id="{D6FBE3C4-F313-4412-8D0C-4A3B350261CC}"/>
                    </a:ext>
                  </a:extLst>
                </p14:cNvPr>
                <p14:cNvContentPartPr/>
                <p14:nvPr/>
              </p14:nvContentPartPr>
              <p14:xfrm>
                <a:off x="9197362" y="2676575"/>
                <a:ext cx="157680" cy="104760"/>
              </p14:xfrm>
            </p:contentPart>
          </mc:Choice>
          <mc:Fallback>
            <p:pic>
              <p:nvPicPr>
                <p:cNvPr id="95" name="Freihand 94">
                  <a:extLst>
                    <a:ext uri="{FF2B5EF4-FFF2-40B4-BE49-F238E27FC236}">
                      <a16:creationId xmlns:a16="http://schemas.microsoft.com/office/drawing/2014/main" id="{D6FBE3C4-F313-4412-8D0C-4A3B350261CC}"/>
                    </a:ext>
                  </a:extLst>
                </p:cNvPr>
                <p:cNvPicPr/>
                <p:nvPr/>
              </p:nvPicPr>
              <p:blipFill>
                <a:blip r:embed="rId169"/>
                <a:stretch>
                  <a:fillRect/>
                </a:stretch>
              </p:blipFill>
              <p:spPr>
                <a:xfrm>
                  <a:off x="9193042" y="2672255"/>
                  <a:ext cx="166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6" name="Freihand 95">
                  <a:extLst>
                    <a:ext uri="{FF2B5EF4-FFF2-40B4-BE49-F238E27FC236}">
                      <a16:creationId xmlns:a16="http://schemas.microsoft.com/office/drawing/2014/main" id="{FC75458D-BD1D-4527-8EC6-77D9D585828A}"/>
                    </a:ext>
                  </a:extLst>
                </p14:cNvPr>
                <p14:cNvContentPartPr/>
                <p14:nvPr/>
              </p14:nvContentPartPr>
              <p14:xfrm>
                <a:off x="9347842" y="2649215"/>
                <a:ext cx="134640" cy="84240"/>
              </p14:xfrm>
            </p:contentPart>
          </mc:Choice>
          <mc:Fallback>
            <p:pic>
              <p:nvPicPr>
                <p:cNvPr id="96" name="Freihand 95">
                  <a:extLst>
                    <a:ext uri="{FF2B5EF4-FFF2-40B4-BE49-F238E27FC236}">
                      <a16:creationId xmlns:a16="http://schemas.microsoft.com/office/drawing/2014/main" id="{FC75458D-BD1D-4527-8EC6-77D9D585828A}"/>
                    </a:ext>
                  </a:extLst>
                </p:cNvPr>
                <p:cNvPicPr/>
                <p:nvPr/>
              </p:nvPicPr>
              <p:blipFill>
                <a:blip r:embed="rId171"/>
                <a:stretch>
                  <a:fillRect/>
                </a:stretch>
              </p:blipFill>
              <p:spPr>
                <a:xfrm>
                  <a:off x="9343522" y="2644895"/>
                  <a:ext cx="143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7" name="Freihand 96">
                  <a:extLst>
                    <a:ext uri="{FF2B5EF4-FFF2-40B4-BE49-F238E27FC236}">
                      <a16:creationId xmlns:a16="http://schemas.microsoft.com/office/drawing/2014/main" id="{BD0C7172-6BB2-4F8E-AB21-5B1677275690}"/>
                    </a:ext>
                  </a:extLst>
                </p14:cNvPr>
                <p14:cNvContentPartPr/>
                <p14:nvPr/>
              </p14:nvContentPartPr>
              <p14:xfrm>
                <a:off x="9490762" y="2467415"/>
                <a:ext cx="305640" cy="224280"/>
              </p14:xfrm>
            </p:contentPart>
          </mc:Choice>
          <mc:Fallback>
            <p:pic>
              <p:nvPicPr>
                <p:cNvPr id="97" name="Freihand 96">
                  <a:extLst>
                    <a:ext uri="{FF2B5EF4-FFF2-40B4-BE49-F238E27FC236}">
                      <a16:creationId xmlns:a16="http://schemas.microsoft.com/office/drawing/2014/main" id="{BD0C7172-6BB2-4F8E-AB21-5B1677275690}"/>
                    </a:ext>
                  </a:extLst>
                </p:cNvPr>
                <p:cNvPicPr/>
                <p:nvPr/>
              </p:nvPicPr>
              <p:blipFill>
                <a:blip r:embed="rId173"/>
                <a:stretch>
                  <a:fillRect/>
                </a:stretch>
              </p:blipFill>
              <p:spPr>
                <a:xfrm>
                  <a:off x="9486442" y="2463095"/>
                  <a:ext cx="3142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8" name="Freihand 97">
                  <a:extLst>
                    <a:ext uri="{FF2B5EF4-FFF2-40B4-BE49-F238E27FC236}">
                      <a16:creationId xmlns:a16="http://schemas.microsoft.com/office/drawing/2014/main" id="{8D3051D8-7544-4D9B-8FC3-880FA593F628}"/>
                    </a:ext>
                  </a:extLst>
                </p14:cNvPr>
                <p14:cNvContentPartPr/>
                <p14:nvPr/>
              </p14:nvContentPartPr>
              <p14:xfrm>
                <a:off x="9563842" y="2448335"/>
                <a:ext cx="136080" cy="66960"/>
              </p14:xfrm>
            </p:contentPart>
          </mc:Choice>
          <mc:Fallback>
            <p:pic>
              <p:nvPicPr>
                <p:cNvPr id="98" name="Freihand 97">
                  <a:extLst>
                    <a:ext uri="{FF2B5EF4-FFF2-40B4-BE49-F238E27FC236}">
                      <a16:creationId xmlns:a16="http://schemas.microsoft.com/office/drawing/2014/main" id="{8D3051D8-7544-4D9B-8FC3-880FA593F628}"/>
                    </a:ext>
                  </a:extLst>
                </p:cNvPr>
                <p:cNvPicPr/>
                <p:nvPr/>
              </p:nvPicPr>
              <p:blipFill>
                <a:blip r:embed="rId175"/>
                <a:stretch>
                  <a:fillRect/>
                </a:stretch>
              </p:blipFill>
              <p:spPr>
                <a:xfrm>
                  <a:off x="9559522" y="2444015"/>
                  <a:ext cx="144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9" name="Freihand 98">
                  <a:extLst>
                    <a:ext uri="{FF2B5EF4-FFF2-40B4-BE49-F238E27FC236}">
                      <a16:creationId xmlns:a16="http://schemas.microsoft.com/office/drawing/2014/main" id="{F1FF192C-F621-44A8-803C-07A4D954C5A0}"/>
                    </a:ext>
                  </a:extLst>
                </p14:cNvPr>
                <p14:cNvContentPartPr/>
                <p14:nvPr/>
              </p14:nvContentPartPr>
              <p14:xfrm>
                <a:off x="10048762" y="2219735"/>
                <a:ext cx="349200" cy="210600"/>
              </p14:xfrm>
            </p:contentPart>
          </mc:Choice>
          <mc:Fallback>
            <p:pic>
              <p:nvPicPr>
                <p:cNvPr id="99" name="Freihand 98">
                  <a:extLst>
                    <a:ext uri="{FF2B5EF4-FFF2-40B4-BE49-F238E27FC236}">
                      <a16:creationId xmlns:a16="http://schemas.microsoft.com/office/drawing/2014/main" id="{F1FF192C-F621-44A8-803C-07A4D954C5A0}"/>
                    </a:ext>
                  </a:extLst>
                </p:cNvPr>
                <p:cNvPicPr/>
                <p:nvPr/>
              </p:nvPicPr>
              <p:blipFill>
                <a:blip r:embed="rId177"/>
                <a:stretch>
                  <a:fillRect/>
                </a:stretch>
              </p:blipFill>
              <p:spPr>
                <a:xfrm>
                  <a:off x="10044442" y="2215415"/>
                  <a:ext cx="3578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0" name="Freihand 99">
                  <a:extLst>
                    <a:ext uri="{FF2B5EF4-FFF2-40B4-BE49-F238E27FC236}">
                      <a16:creationId xmlns:a16="http://schemas.microsoft.com/office/drawing/2014/main" id="{F0AE8562-B939-4C1C-944D-56751592D0FC}"/>
                    </a:ext>
                  </a:extLst>
                </p14:cNvPr>
                <p14:cNvContentPartPr/>
                <p14:nvPr/>
              </p14:nvContentPartPr>
              <p14:xfrm>
                <a:off x="10499122" y="2075735"/>
                <a:ext cx="74880" cy="170280"/>
              </p14:xfrm>
            </p:contentPart>
          </mc:Choice>
          <mc:Fallback>
            <p:pic>
              <p:nvPicPr>
                <p:cNvPr id="100" name="Freihand 99">
                  <a:extLst>
                    <a:ext uri="{FF2B5EF4-FFF2-40B4-BE49-F238E27FC236}">
                      <a16:creationId xmlns:a16="http://schemas.microsoft.com/office/drawing/2014/main" id="{F0AE8562-B939-4C1C-944D-56751592D0FC}"/>
                    </a:ext>
                  </a:extLst>
                </p:cNvPr>
                <p:cNvPicPr/>
                <p:nvPr/>
              </p:nvPicPr>
              <p:blipFill>
                <a:blip r:embed="rId179"/>
                <a:stretch>
                  <a:fillRect/>
                </a:stretch>
              </p:blipFill>
              <p:spPr>
                <a:xfrm>
                  <a:off x="10494802" y="2071415"/>
                  <a:ext cx="83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1" name="Freihand 100">
                  <a:extLst>
                    <a:ext uri="{FF2B5EF4-FFF2-40B4-BE49-F238E27FC236}">
                      <a16:creationId xmlns:a16="http://schemas.microsoft.com/office/drawing/2014/main" id="{D4C8A6A0-714A-4111-8055-E63EEA496EE4}"/>
                    </a:ext>
                  </a:extLst>
                </p14:cNvPr>
                <p14:cNvContentPartPr/>
                <p14:nvPr/>
              </p14:nvContentPartPr>
              <p14:xfrm>
                <a:off x="10507402" y="2042975"/>
                <a:ext cx="114120" cy="39960"/>
              </p14:xfrm>
            </p:contentPart>
          </mc:Choice>
          <mc:Fallback>
            <p:pic>
              <p:nvPicPr>
                <p:cNvPr id="101" name="Freihand 100">
                  <a:extLst>
                    <a:ext uri="{FF2B5EF4-FFF2-40B4-BE49-F238E27FC236}">
                      <a16:creationId xmlns:a16="http://schemas.microsoft.com/office/drawing/2014/main" id="{D4C8A6A0-714A-4111-8055-E63EEA496EE4}"/>
                    </a:ext>
                  </a:extLst>
                </p:cNvPr>
                <p:cNvPicPr/>
                <p:nvPr/>
              </p:nvPicPr>
              <p:blipFill>
                <a:blip r:embed="rId181"/>
                <a:stretch>
                  <a:fillRect/>
                </a:stretch>
              </p:blipFill>
              <p:spPr>
                <a:xfrm>
                  <a:off x="10503082" y="2038655"/>
                  <a:ext cx="122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2" name="Freihand 101">
                  <a:extLst>
                    <a:ext uri="{FF2B5EF4-FFF2-40B4-BE49-F238E27FC236}">
                      <a16:creationId xmlns:a16="http://schemas.microsoft.com/office/drawing/2014/main" id="{89AAC7F3-60DB-4714-B339-D28DD9369907}"/>
                    </a:ext>
                  </a:extLst>
                </p14:cNvPr>
                <p14:cNvContentPartPr/>
                <p14:nvPr/>
              </p14:nvContentPartPr>
              <p14:xfrm>
                <a:off x="10555642" y="2078975"/>
                <a:ext cx="107640" cy="40320"/>
              </p14:xfrm>
            </p:contentPart>
          </mc:Choice>
          <mc:Fallback>
            <p:pic>
              <p:nvPicPr>
                <p:cNvPr id="102" name="Freihand 101">
                  <a:extLst>
                    <a:ext uri="{FF2B5EF4-FFF2-40B4-BE49-F238E27FC236}">
                      <a16:creationId xmlns:a16="http://schemas.microsoft.com/office/drawing/2014/main" id="{89AAC7F3-60DB-4714-B339-D28DD9369907}"/>
                    </a:ext>
                  </a:extLst>
                </p:cNvPr>
                <p:cNvPicPr/>
                <p:nvPr/>
              </p:nvPicPr>
              <p:blipFill>
                <a:blip r:embed="rId183"/>
                <a:stretch>
                  <a:fillRect/>
                </a:stretch>
              </p:blipFill>
              <p:spPr>
                <a:xfrm>
                  <a:off x="10551322" y="2074655"/>
                  <a:ext cx="1162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3" name="Freihand 102">
                  <a:extLst>
                    <a:ext uri="{FF2B5EF4-FFF2-40B4-BE49-F238E27FC236}">
                      <a16:creationId xmlns:a16="http://schemas.microsoft.com/office/drawing/2014/main" id="{52A3DB64-FF8A-4B46-BF3D-DFCD0FFAAFEC}"/>
                    </a:ext>
                  </a:extLst>
                </p14:cNvPr>
                <p14:cNvContentPartPr/>
                <p14:nvPr/>
              </p14:nvContentPartPr>
              <p14:xfrm>
                <a:off x="10592722" y="2055575"/>
                <a:ext cx="258840" cy="151560"/>
              </p14:xfrm>
            </p:contentPart>
          </mc:Choice>
          <mc:Fallback>
            <p:pic>
              <p:nvPicPr>
                <p:cNvPr id="103" name="Freihand 102">
                  <a:extLst>
                    <a:ext uri="{FF2B5EF4-FFF2-40B4-BE49-F238E27FC236}">
                      <a16:creationId xmlns:a16="http://schemas.microsoft.com/office/drawing/2014/main" id="{52A3DB64-FF8A-4B46-BF3D-DFCD0FFAAFEC}"/>
                    </a:ext>
                  </a:extLst>
                </p:cNvPr>
                <p:cNvPicPr/>
                <p:nvPr/>
              </p:nvPicPr>
              <p:blipFill>
                <a:blip r:embed="rId185"/>
                <a:stretch>
                  <a:fillRect/>
                </a:stretch>
              </p:blipFill>
              <p:spPr>
                <a:xfrm>
                  <a:off x="10588402" y="2051255"/>
                  <a:ext cx="267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4" name="Freihand 103">
                  <a:extLst>
                    <a:ext uri="{FF2B5EF4-FFF2-40B4-BE49-F238E27FC236}">
                      <a16:creationId xmlns:a16="http://schemas.microsoft.com/office/drawing/2014/main" id="{439A3DA8-745C-4CFF-BE06-D9A5CD62D236}"/>
                    </a:ext>
                  </a:extLst>
                </p14:cNvPr>
                <p14:cNvContentPartPr/>
                <p14:nvPr/>
              </p14:nvContentPartPr>
              <p14:xfrm>
                <a:off x="10828162" y="1900775"/>
                <a:ext cx="360" cy="360"/>
              </p14:xfrm>
            </p:contentPart>
          </mc:Choice>
          <mc:Fallback>
            <p:pic>
              <p:nvPicPr>
                <p:cNvPr id="104" name="Freihand 103">
                  <a:extLst>
                    <a:ext uri="{FF2B5EF4-FFF2-40B4-BE49-F238E27FC236}">
                      <a16:creationId xmlns:a16="http://schemas.microsoft.com/office/drawing/2014/main" id="{439A3DA8-745C-4CFF-BE06-D9A5CD62D236}"/>
                    </a:ext>
                  </a:extLst>
                </p:cNvPr>
                <p:cNvPicPr/>
                <p:nvPr/>
              </p:nvPicPr>
              <p:blipFill>
                <a:blip r:embed="rId159"/>
                <a:stretch>
                  <a:fillRect/>
                </a:stretch>
              </p:blipFill>
              <p:spPr>
                <a:xfrm>
                  <a:off x="10823842" y="189645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5" name="Freihand 104">
                  <a:extLst>
                    <a:ext uri="{FF2B5EF4-FFF2-40B4-BE49-F238E27FC236}">
                      <a16:creationId xmlns:a16="http://schemas.microsoft.com/office/drawing/2014/main" id="{8D12930A-6BE7-4A19-B06D-4365E0BE274C}"/>
                    </a:ext>
                  </a:extLst>
                </p14:cNvPr>
                <p14:cNvContentPartPr/>
                <p14:nvPr/>
              </p14:nvContentPartPr>
              <p14:xfrm>
                <a:off x="10902322" y="1812575"/>
                <a:ext cx="93240" cy="245160"/>
              </p14:xfrm>
            </p:contentPart>
          </mc:Choice>
          <mc:Fallback>
            <p:pic>
              <p:nvPicPr>
                <p:cNvPr id="105" name="Freihand 104">
                  <a:extLst>
                    <a:ext uri="{FF2B5EF4-FFF2-40B4-BE49-F238E27FC236}">
                      <a16:creationId xmlns:a16="http://schemas.microsoft.com/office/drawing/2014/main" id="{8D12930A-6BE7-4A19-B06D-4365E0BE274C}"/>
                    </a:ext>
                  </a:extLst>
                </p:cNvPr>
                <p:cNvPicPr/>
                <p:nvPr/>
              </p:nvPicPr>
              <p:blipFill>
                <a:blip r:embed="rId188"/>
                <a:stretch>
                  <a:fillRect/>
                </a:stretch>
              </p:blipFill>
              <p:spPr>
                <a:xfrm>
                  <a:off x="10898002" y="1808255"/>
                  <a:ext cx="1018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6" name="Freihand 105">
                  <a:extLst>
                    <a:ext uri="{FF2B5EF4-FFF2-40B4-BE49-F238E27FC236}">
                      <a16:creationId xmlns:a16="http://schemas.microsoft.com/office/drawing/2014/main" id="{2701FA36-3AA7-49D9-87D8-D455D97CEAF1}"/>
                    </a:ext>
                  </a:extLst>
                </p14:cNvPr>
                <p14:cNvContentPartPr/>
                <p14:nvPr/>
              </p14:nvContentPartPr>
              <p14:xfrm>
                <a:off x="10999162" y="1789895"/>
                <a:ext cx="375480" cy="359280"/>
              </p14:xfrm>
            </p:contentPart>
          </mc:Choice>
          <mc:Fallback>
            <p:pic>
              <p:nvPicPr>
                <p:cNvPr id="106" name="Freihand 105">
                  <a:extLst>
                    <a:ext uri="{FF2B5EF4-FFF2-40B4-BE49-F238E27FC236}">
                      <a16:creationId xmlns:a16="http://schemas.microsoft.com/office/drawing/2014/main" id="{2701FA36-3AA7-49D9-87D8-D455D97CEAF1}"/>
                    </a:ext>
                  </a:extLst>
                </p:cNvPr>
                <p:cNvPicPr/>
                <p:nvPr/>
              </p:nvPicPr>
              <p:blipFill>
                <a:blip r:embed="rId190"/>
                <a:stretch>
                  <a:fillRect/>
                </a:stretch>
              </p:blipFill>
              <p:spPr>
                <a:xfrm>
                  <a:off x="10994842" y="1785575"/>
                  <a:ext cx="38412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7" name="Freihand 106">
                  <a:extLst>
                    <a:ext uri="{FF2B5EF4-FFF2-40B4-BE49-F238E27FC236}">
                      <a16:creationId xmlns:a16="http://schemas.microsoft.com/office/drawing/2014/main" id="{0287F58E-96FA-4F66-A646-ED295D9F0BDE}"/>
                    </a:ext>
                  </a:extLst>
                </p14:cNvPr>
                <p14:cNvContentPartPr/>
                <p14:nvPr/>
              </p14:nvContentPartPr>
              <p14:xfrm>
                <a:off x="11447722" y="1740215"/>
                <a:ext cx="86400" cy="48240"/>
              </p14:xfrm>
            </p:contentPart>
          </mc:Choice>
          <mc:Fallback>
            <p:pic>
              <p:nvPicPr>
                <p:cNvPr id="107" name="Freihand 106">
                  <a:extLst>
                    <a:ext uri="{FF2B5EF4-FFF2-40B4-BE49-F238E27FC236}">
                      <a16:creationId xmlns:a16="http://schemas.microsoft.com/office/drawing/2014/main" id="{0287F58E-96FA-4F66-A646-ED295D9F0BDE}"/>
                    </a:ext>
                  </a:extLst>
                </p:cNvPr>
                <p:cNvPicPr/>
                <p:nvPr/>
              </p:nvPicPr>
              <p:blipFill>
                <a:blip r:embed="rId192"/>
                <a:stretch>
                  <a:fillRect/>
                </a:stretch>
              </p:blipFill>
              <p:spPr>
                <a:xfrm>
                  <a:off x="11443402" y="1735895"/>
                  <a:ext cx="95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8" name="Freihand 107">
                  <a:extLst>
                    <a:ext uri="{FF2B5EF4-FFF2-40B4-BE49-F238E27FC236}">
                      <a16:creationId xmlns:a16="http://schemas.microsoft.com/office/drawing/2014/main" id="{3A5F8C8D-9B35-42B0-B726-87439BBE07D3}"/>
                    </a:ext>
                  </a:extLst>
                </p14:cNvPr>
                <p14:cNvContentPartPr/>
                <p14:nvPr/>
              </p14:nvContentPartPr>
              <p14:xfrm>
                <a:off x="9222922" y="2968535"/>
                <a:ext cx="121680" cy="323640"/>
              </p14:xfrm>
            </p:contentPart>
          </mc:Choice>
          <mc:Fallback>
            <p:pic>
              <p:nvPicPr>
                <p:cNvPr id="108" name="Freihand 107">
                  <a:extLst>
                    <a:ext uri="{FF2B5EF4-FFF2-40B4-BE49-F238E27FC236}">
                      <a16:creationId xmlns:a16="http://schemas.microsoft.com/office/drawing/2014/main" id="{3A5F8C8D-9B35-42B0-B726-87439BBE07D3}"/>
                    </a:ext>
                  </a:extLst>
                </p:cNvPr>
                <p:cNvPicPr/>
                <p:nvPr/>
              </p:nvPicPr>
              <p:blipFill>
                <a:blip r:embed="rId194"/>
                <a:stretch>
                  <a:fillRect/>
                </a:stretch>
              </p:blipFill>
              <p:spPr>
                <a:xfrm>
                  <a:off x="9218602" y="2964215"/>
                  <a:ext cx="13032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9" name="Freihand 108">
                  <a:extLst>
                    <a:ext uri="{FF2B5EF4-FFF2-40B4-BE49-F238E27FC236}">
                      <a16:creationId xmlns:a16="http://schemas.microsoft.com/office/drawing/2014/main" id="{A5039E89-2B02-4B8B-BCF7-A3FFD18CDACE}"/>
                    </a:ext>
                  </a:extLst>
                </p14:cNvPr>
                <p14:cNvContentPartPr/>
                <p14:nvPr/>
              </p14:nvContentPartPr>
              <p14:xfrm>
                <a:off x="9365122" y="3038015"/>
                <a:ext cx="105120" cy="96120"/>
              </p14:xfrm>
            </p:contentPart>
          </mc:Choice>
          <mc:Fallback>
            <p:pic>
              <p:nvPicPr>
                <p:cNvPr id="109" name="Freihand 108">
                  <a:extLst>
                    <a:ext uri="{FF2B5EF4-FFF2-40B4-BE49-F238E27FC236}">
                      <a16:creationId xmlns:a16="http://schemas.microsoft.com/office/drawing/2014/main" id="{A5039E89-2B02-4B8B-BCF7-A3FFD18CDACE}"/>
                    </a:ext>
                  </a:extLst>
                </p:cNvPr>
                <p:cNvPicPr/>
                <p:nvPr/>
              </p:nvPicPr>
              <p:blipFill>
                <a:blip r:embed="rId196"/>
                <a:stretch>
                  <a:fillRect/>
                </a:stretch>
              </p:blipFill>
              <p:spPr>
                <a:xfrm>
                  <a:off x="9360802" y="3033695"/>
                  <a:ext cx="113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0" name="Freihand 109">
                  <a:extLst>
                    <a:ext uri="{FF2B5EF4-FFF2-40B4-BE49-F238E27FC236}">
                      <a16:creationId xmlns:a16="http://schemas.microsoft.com/office/drawing/2014/main" id="{42DBD990-E326-4D88-A007-8B6628539B62}"/>
                    </a:ext>
                  </a:extLst>
                </p14:cNvPr>
                <p14:cNvContentPartPr/>
                <p14:nvPr/>
              </p14:nvContentPartPr>
              <p14:xfrm>
                <a:off x="9480322" y="2964575"/>
                <a:ext cx="121320" cy="142200"/>
              </p14:xfrm>
            </p:contentPart>
          </mc:Choice>
          <mc:Fallback>
            <p:pic>
              <p:nvPicPr>
                <p:cNvPr id="110" name="Freihand 109">
                  <a:extLst>
                    <a:ext uri="{FF2B5EF4-FFF2-40B4-BE49-F238E27FC236}">
                      <a16:creationId xmlns:a16="http://schemas.microsoft.com/office/drawing/2014/main" id="{42DBD990-E326-4D88-A007-8B6628539B62}"/>
                    </a:ext>
                  </a:extLst>
                </p:cNvPr>
                <p:cNvPicPr/>
                <p:nvPr/>
              </p:nvPicPr>
              <p:blipFill>
                <a:blip r:embed="rId198"/>
                <a:stretch>
                  <a:fillRect/>
                </a:stretch>
              </p:blipFill>
              <p:spPr>
                <a:xfrm>
                  <a:off x="9476002" y="2960255"/>
                  <a:ext cx="129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1" name="Freihand 110">
                  <a:extLst>
                    <a:ext uri="{FF2B5EF4-FFF2-40B4-BE49-F238E27FC236}">
                      <a16:creationId xmlns:a16="http://schemas.microsoft.com/office/drawing/2014/main" id="{1E455978-03A8-4A5E-9280-B7539BC90ECC}"/>
                    </a:ext>
                  </a:extLst>
                </p14:cNvPr>
                <p14:cNvContentPartPr/>
                <p14:nvPr/>
              </p14:nvContentPartPr>
              <p14:xfrm>
                <a:off x="9526042" y="2937575"/>
                <a:ext cx="152640" cy="117000"/>
              </p14:xfrm>
            </p:contentPart>
          </mc:Choice>
          <mc:Fallback>
            <p:pic>
              <p:nvPicPr>
                <p:cNvPr id="111" name="Freihand 110">
                  <a:extLst>
                    <a:ext uri="{FF2B5EF4-FFF2-40B4-BE49-F238E27FC236}">
                      <a16:creationId xmlns:a16="http://schemas.microsoft.com/office/drawing/2014/main" id="{1E455978-03A8-4A5E-9280-B7539BC90ECC}"/>
                    </a:ext>
                  </a:extLst>
                </p:cNvPr>
                <p:cNvPicPr/>
                <p:nvPr/>
              </p:nvPicPr>
              <p:blipFill>
                <a:blip r:embed="rId200"/>
                <a:stretch>
                  <a:fillRect/>
                </a:stretch>
              </p:blipFill>
              <p:spPr>
                <a:xfrm>
                  <a:off x="9521722" y="2933255"/>
                  <a:ext cx="161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2" name="Freihand 111">
                  <a:extLst>
                    <a:ext uri="{FF2B5EF4-FFF2-40B4-BE49-F238E27FC236}">
                      <a16:creationId xmlns:a16="http://schemas.microsoft.com/office/drawing/2014/main" id="{796741C1-2A0B-42B0-A5CC-7B8C03966E91}"/>
                    </a:ext>
                  </a:extLst>
                </p14:cNvPr>
                <p14:cNvContentPartPr/>
                <p14:nvPr/>
              </p14:nvContentPartPr>
              <p14:xfrm>
                <a:off x="9637642" y="2766215"/>
                <a:ext cx="31680" cy="39600"/>
              </p14:xfrm>
            </p:contentPart>
          </mc:Choice>
          <mc:Fallback>
            <p:pic>
              <p:nvPicPr>
                <p:cNvPr id="112" name="Freihand 111">
                  <a:extLst>
                    <a:ext uri="{FF2B5EF4-FFF2-40B4-BE49-F238E27FC236}">
                      <a16:creationId xmlns:a16="http://schemas.microsoft.com/office/drawing/2014/main" id="{796741C1-2A0B-42B0-A5CC-7B8C03966E91}"/>
                    </a:ext>
                  </a:extLst>
                </p:cNvPr>
                <p:cNvPicPr/>
                <p:nvPr/>
              </p:nvPicPr>
              <p:blipFill>
                <a:blip r:embed="rId202"/>
                <a:stretch>
                  <a:fillRect/>
                </a:stretch>
              </p:blipFill>
              <p:spPr>
                <a:xfrm>
                  <a:off x="9633322" y="2761895"/>
                  <a:ext cx="403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3" name="Freihand 112">
                  <a:extLst>
                    <a:ext uri="{FF2B5EF4-FFF2-40B4-BE49-F238E27FC236}">
                      <a16:creationId xmlns:a16="http://schemas.microsoft.com/office/drawing/2014/main" id="{D1B61314-03C9-4B54-81D4-6BC7C6A5DAAD}"/>
                    </a:ext>
                  </a:extLst>
                </p14:cNvPr>
                <p14:cNvContentPartPr/>
                <p14:nvPr/>
              </p14:nvContentPartPr>
              <p14:xfrm>
                <a:off x="9710722" y="2804735"/>
                <a:ext cx="122040" cy="195480"/>
              </p14:xfrm>
            </p:contentPart>
          </mc:Choice>
          <mc:Fallback>
            <p:pic>
              <p:nvPicPr>
                <p:cNvPr id="113" name="Freihand 112">
                  <a:extLst>
                    <a:ext uri="{FF2B5EF4-FFF2-40B4-BE49-F238E27FC236}">
                      <a16:creationId xmlns:a16="http://schemas.microsoft.com/office/drawing/2014/main" id="{D1B61314-03C9-4B54-81D4-6BC7C6A5DAAD}"/>
                    </a:ext>
                  </a:extLst>
                </p:cNvPr>
                <p:cNvPicPr/>
                <p:nvPr/>
              </p:nvPicPr>
              <p:blipFill>
                <a:blip r:embed="rId204"/>
                <a:stretch>
                  <a:fillRect/>
                </a:stretch>
              </p:blipFill>
              <p:spPr>
                <a:xfrm>
                  <a:off x="9706402" y="2800415"/>
                  <a:ext cx="1306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4" name="Freihand 113">
                  <a:extLst>
                    <a:ext uri="{FF2B5EF4-FFF2-40B4-BE49-F238E27FC236}">
                      <a16:creationId xmlns:a16="http://schemas.microsoft.com/office/drawing/2014/main" id="{BB0E6B5D-6974-44CF-99C9-1AAFDFFBACA8}"/>
                    </a:ext>
                  </a:extLst>
                </p14:cNvPr>
                <p14:cNvContentPartPr/>
                <p14:nvPr/>
              </p14:nvContentPartPr>
              <p14:xfrm>
                <a:off x="9846442" y="2610335"/>
                <a:ext cx="313200" cy="352800"/>
              </p14:xfrm>
            </p:contentPart>
          </mc:Choice>
          <mc:Fallback>
            <p:pic>
              <p:nvPicPr>
                <p:cNvPr id="114" name="Freihand 113">
                  <a:extLst>
                    <a:ext uri="{FF2B5EF4-FFF2-40B4-BE49-F238E27FC236}">
                      <a16:creationId xmlns:a16="http://schemas.microsoft.com/office/drawing/2014/main" id="{BB0E6B5D-6974-44CF-99C9-1AAFDFFBACA8}"/>
                    </a:ext>
                  </a:extLst>
                </p:cNvPr>
                <p:cNvPicPr/>
                <p:nvPr/>
              </p:nvPicPr>
              <p:blipFill>
                <a:blip r:embed="rId206"/>
                <a:stretch>
                  <a:fillRect/>
                </a:stretch>
              </p:blipFill>
              <p:spPr>
                <a:xfrm>
                  <a:off x="9842122" y="2606015"/>
                  <a:ext cx="32184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5" name="Freihand 114">
                  <a:extLst>
                    <a:ext uri="{FF2B5EF4-FFF2-40B4-BE49-F238E27FC236}">
                      <a16:creationId xmlns:a16="http://schemas.microsoft.com/office/drawing/2014/main" id="{39E46D77-2F65-456F-95DC-5367614670F8}"/>
                    </a:ext>
                  </a:extLst>
                </p14:cNvPr>
                <p14:cNvContentPartPr/>
                <p14:nvPr/>
              </p14:nvContentPartPr>
              <p14:xfrm>
                <a:off x="9957682" y="2618615"/>
                <a:ext cx="88560" cy="34200"/>
              </p14:xfrm>
            </p:contentPart>
          </mc:Choice>
          <mc:Fallback>
            <p:pic>
              <p:nvPicPr>
                <p:cNvPr id="115" name="Freihand 114">
                  <a:extLst>
                    <a:ext uri="{FF2B5EF4-FFF2-40B4-BE49-F238E27FC236}">
                      <a16:creationId xmlns:a16="http://schemas.microsoft.com/office/drawing/2014/main" id="{39E46D77-2F65-456F-95DC-5367614670F8}"/>
                    </a:ext>
                  </a:extLst>
                </p:cNvPr>
                <p:cNvPicPr/>
                <p:nvPr/>
              </p:nvPicPr>
              <p:blipFill>
                <a:blip r:embed="rId208"/>
                <a:stretch>
                  <a:fillRect/>
                </a:stretch>
              </p:blipFill>
              <p:spPr>
                <a:xfrm>
                  <a:off x="9953362" y="2614295"/>
                  <a:ext cx="97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6" name="Freihand 115">
                  <a:extLst>
                    <a:ext uri="{FF2B5EF4-FFF2-40B4-BE49-F238E27FC236}">
                      <a16:creationId xmlns:a16="http://schemas.microsoft.com/office/drawing/2014/main" id="{26C06D3D-1CE9-4521-8F0A-DF4753AA1B09}"/>
                    </a:ext>
                  </a:extLst>
                </p14:cNvPr>
                <p14:cNvContentPartPr/>
                <p14:nvPr/>
              </p14:nvContentPartPr>
              <p14:xfrm>
                <a:off x="9247042" y="3315935"/>
                <a:ext cx="335160" cy="146880"/>
              </p14:xfrm>
            </p:contentPart>
          </mc:Choice>
          <mc:Fallback>
            <p:pic>
              <p:nvPicPr>
                <p:cNvPr id="116" name="Freihand 115">
                  <a:extLst>
                    <a:ext uri="{FF2B5EF4-FFF2-40B4-BE49-F238E27FC236}">
                      <a16:creationId xmlns:a16="http://schemas.microsoft.com/office/drawing/2014/main" id="{26C06D3D-1CE9-4521-8F0A-DF4753AA1B09}"/>
                    </a:ext>
                  </a:extLst>
                </p:cNvPr>
                <p:cNvPicPr/>
                <p:nvPr/>
              </p:nvPicPr>
              <p:blipFill>
                <a:blip r:embed="rId210"/>
                <a:stretch>
                  <a:fillRect/>
                </a:stretch>
              </p:blipFill>
              <p:spPr>
                <a:xfrm>
                  <a:off x="9242722" y="3311615"/>
                  <a:ext cx="343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7" name="Freihand 116">
                  <a:extLst>
                    <a:ext uri="{FF2B5EF4-FFF2-40B4-BE49-F238E27FC236}">
                      <a16:creationId xmlns:a16="http://schemas.microsoft.com/office/drawing/2014/main" id="{4EF373CE-359B-4FC6-B2EF-3D5FC296E4F9}"/>
                    </a:ext>
                  </a:extLst>
                </p14:cNvPr>
                <p14:cNvContentPartPr/>
                <p14:nvPr/>
              </p14:nvContentPartPr>
              <p14:xfrm>
                <a:off x="9333802" y="3371735"/>
                <a:ext cx="238320" cy="148680"/>
              </p14:xfrm>
            </p:contentPart>
          </mc:Choice>
          <mc:Fallback>
            <p:pic>
              <p:nvPicPr>
                <p:cNvPr id="117" name="Freihand 116">
                  <a:extLst>
                    <a:ext uri="{FF2B5EF4-FFF2-40B4-BE49-F238E27FC236}">
                      <a16:creationId xmlns:a16="http://schemas.microsoft.com/office/drawing/2014/main" id="{4EF373CE-359B-4FC6-B2EF-3D5FC296E4F9}"/>
                    </a:ext>
                  </a:extLst>
                </p:cNvPr>
                <p:cNvPicPr/>
                <p:nvPr/>
              </p:nvPicPr>
              <p:blipFill>
                <a:blip r:embed="rId212"/>
                <a:stretch>
                  <a:fillRect/>
                </a:stretch>
              </p:blipFill>
              <p:spPr>
                <a:xfrm>
                  <a:off x="9329482" y="3367415"/>
                  <a:ext cx="246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8" name="Freihand 117">
                  <a:extLst>
                    <a:ext uri="{FF2B5EF4-FFF2-40B4-BE49-F238E27FC236}">
                      <a16:creationId xmlns:a16="http://schemas.microsoft.com/office/drawing/2014/main" id="{1C7379CE-C2CE-4B84-A259-5EEB0CF859D7}"/>
                    </a:ext>
                  </a:extLst>
                </p14:cNvPr>
                <p14:cNvContentPartPr/>
                <p14:nvPr/>
              </p14:nvContentPartPr>
              <p14:xfrm>
                <a:off x="9603082" y="3241775"/>
                <a:ext cx="155880" cy="221760"/>
              </p14:xfrm>
            </p:contentPart>
          </mc:Choice>
          <mc:Fallback>
            <p:pic>
              <p:nvPicPr>
                <p:cNvPr id="118" name="Freihand 117">
                  <a:extLst>
                    <a:ext uri="{FF2B5EF4-FFF2-40B4-BE49-F238E27FC236}">
                      <a16:creationId xmlns:a16="http://schemas.microsoft.com/office/drawing/2014/main" id="{1C7379CE-C2CE-4B84-A259-5EEB0CF859D7}"/>
                    </a:ext>
                  </a:extLst>
                </p:cNvPr>
                <p:cNvPicPr/>
                <p:nvPr/>
              </p:nvPicPr>
              <p:blipFill>
                <a:blip r:embed="rId214"/>
                <a:stretch>
                  <a:fillRect/>
                </a:stretch>
              </p:blipFill>
              <p:spPr>
                <a:xfrm>
                  <a:off x="9598762" y="3237455"/>
                  <a:ext cx="1645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1" name="Freihand 120">
                  <a:extLst>
                    <a:ext uri="{FF2B5EF4-FFF2-40B4-BE49-F238E27FC236}">
                      <a16:creationId xmlns:a16="http://schemas.microsoft.com/office/drawing/2014/main" id="{6DC6F969-AA61-46F2-B75A-4B705154228F}"/>
                    </a:ext>
                  </a:extLst>
                </p14:cNvPr>
                <p14:cNvContentPartPr/>
                <p14:nvPr/>
              </p14:nvContentPartPr>
              <p14:xfrm>
                <a:off x="10007722" y="3015695"/>
                <a:ext cx="172440" cy="238320"/>
              </p14:xfrm>
            </p:contentPart>
          </mc:Choice>
          <mc:Fallback>
            <p:pic>
              <p:nvPicPr>
                <p:cNvPr id="121" name="Freihand 120">
                  <a:extLst>
                    <a:ext uri="{FF2B5EF4-FFF2-40B4-BE49-F238E27FC236}">
                      <a16:creationId xmlns:a16="http://schemas.microsoft.com/office/drawing/2014/main" id="{6DC6F969-AA61-46F2-B75A-4B705154228F}"/>
                    </a:ext>
                  </a:extLst>
                </p:cNvPr>
                <p:cNvPicPr/>
                <p:nvPr/>
              </p:nvPicPr>
              <p:blipFill>
                <a:blip r:embed="rId216"/>
                <a:stretch>
                  <a:fillRect/>
                </a:stretch>
              </p:blipFill>
              <p:spPr>
                <a:xfrm>
                  <a:off x="10003402" y="3011375"/>
                  <a:ext cx="1810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2" name="Freihand 121">
                  <a:extLst>
                    <a:ext uri="{FF2B5EF4-FFF2-40B4-BE49-F238E27FC236}">
                      <a16:creationId xmlns:a16="http://schemas.microsoft.com/office/drawing/2014/main" id="{1EA1CF50-3AE3-4650-846C-B28DA63CD4ED}"/>
                    </a:ext>
                  </a:extLst>
                </p14:cNvPr>
                <p14:cNvContentPartPr/>
                <p14:nvPr/>
              </p14:nvContentPartPr>
              <p14:xfrm>
                <a:off x="10191682" y="2960255"/>
                <a:ext cx="100800" cy="144720"/>
              </p14:xfrm>
            </p:contentPart>
          </mc:Choice>
          <mc:Fallback>
            <p:pic>
              <p:nvPicPr>
                <p:cNvPr id="122" name="Freihand 121">
                  <a:extLst>
                    <a:ext uri="{FF2B5EF4-FFF2-40B4-BE49-F238E27FC236}">
                      <a16:creationId xmlns:a16="http://schemas.microsoft.com/office/drawing/2014/main" id="{1EA1CF50-3AE3-4650-846C-B28DA63CD4ED}"/>
                    </a:ext>
                  </a:extLst>
                </p:cNvPr>
                <p:cNvPicPr/>
                <p:nvPr/>
              </p:nvPicPr>
              <p:blipFill>
                <a:blip r:embed="rId218"/>
                <a:stretch>
                  <a:fillRect/>
                </a:stretch>
              </p:blipFill>
              <p:spPr>
                <a:xfrm>
                  <a:off x="10187362" y="2955935"/>
                  <a:ext cx="109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4" name="Freihand 123">
                  <a:extLst>
                    <a:ext uri="{FF2B5EF4-FFF2-40B4-BE49-F238E27FC236}">
                      <a16:creationId xmlns:a16="http://schemas.microsoft.com/office/drawing/2014/main" id="{3DDC051E-A252-4A47-B1CD-998C638C4823}"/>
                    </a:ext>
                  </a:extLst>
                </p14:cNvPr>
                <p14:cNvContentPartPr/>
                <p14:nvPr/>
              </p14:nvContentPartPr>
              <p14:xfrm>
                <a:off x="10445842" y="2708615"/>
                <a:ext cx="114480" cy="301680"/>
              </p14:xfrm>
            </p:contentPart>
          </mc:Choice>
          <mc:Fallback>
            <p:pic>
              <p:nvPicPr>
                <p:cNvPr id="124" name="Freihand 123">
                  <a:extLst>
                    <a:ext uri="{FF2B5EF4-FFF2-40B4-BE49-F238E27FC236}">
                      <a16:creationId xmlns:a16="http://schemas.microsoft.com/office/drawing/2014/main" id="{3DDC051E-A252-4A47-B1CD-998C638C4823}"/>
                    </a:ext>
                  </a:extLst>
                </p:cNvPr>
                <p:cNvPicPr/>
                <p:nvPr/>
              </p:nvPicPr>
              <p:blipFill>
                <a:blip r:embed="rId220"/>
                <a:stretch>
                  <a:fillRect/>
                </a:stretch>
              </p:blipFill>
              <p:spPr>
                <a:xfrm>
                  <a:off x="10441522" y="2704295"/>
                  <a:ext cx="1231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5" name="Freihand 124">
                  <a:extLst>
                    <a:ext uri="{FF2B5EF4-FFF2-40B4-BE49-F238E27FC236}">
                      <a16:creationId xmlns:a16="http://schemas.microsoft.com/office/drawing/2014/main" id="{001861F9-67F9-4F41-B94F-70E44E6BC7DE}"/>
                    </a:ext>
                  </a:extLst>
                </p14:cNvPr>
                <p14:cNvContentPartPr/>
                <p14:nvPr/>
              </p14:nvContentPartPr>
              <p14:xfrm>
                <a:off x="10580122" y="2738135"/>
                <a:ext cx="94320" cy="135360"/>
              </p14:xfrm>
            </p:contentPart>
          </mc:Choice>
          <mc:Fallback>
            <p:pic>
              <p:nvPicPr>
                <p:cNvPr id="125" name="Freihand 124">
                  <a:extLst>
                    <a:ext uri="{FF2B5EF4-FFF2-40B4-BE49-F238E27FC236}">
                      <a16:creationId xmlns:a16="http://schemas.microsoft.com/office/drawing/2014/main" id="{001861F9-67F9-4F41-B94F-70E44E6BC7DE}"/>
                    </a:ext>
                  </a:extLst>
                </p:cNvPr>
                <p:cNvPicPr/>
                <p:nvPr/>
              </p:nvPicPr>
              <p:blipFill>
                <a:blip r:embed="rId222"/>
                <a:stretch>
                  <a:fillRect/>
                </a:stretch>
              </p:blipFill>
              <p:spPr>
                <a:xfrm>
                  <a:off x="10575802" y="2733815"/>
                  <a:ext cx="102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6" name="Freihand 125">
                  <a:extLst>
                    <a:ext uri="{FF2B5EF4-FFF2-40B4-BE49-F238E27FC236}">
                      <a16:creationId xmlns:a16="http://schemas.microsoft.com/office/drawing/2014/main" id="{263EFE38-B748-488C-9F6A-DF6CC775ADC8}"/>
                    </a:ext>
                  </a:extLst>
                </p14:cNvPr>
                <p14:cNvContentPartPr/>
                <p14:nvPr/>
              </p14:nvContentPartPr>
              <p14:xfrm>
                <a:off x="10681642" y="2679095"/>
                <a:ext cx="98640" cy="134280"/>
              </p14:xfrm>
            </p:contentPart>
          </mc:Choice>
          <mc:Fallback>
            <p:pic>
              <p:nvPicPr>
                <p:cNvPr id="126" name="Freihand 125">
                  <a:extLst>
                    <a:ext uri="{FF2B5EF4-FFF2-40B4-BE49-F238E27FC236}">
                      <a16:creationId xmlns:a16="http://schemas.microsoft.com/office/drawing/2014/main" id="{263EFE38-B748-488C-9F6A-DF6CC775ADC8}"/>
                    </a:ext>
                  </a:extLst>
                </p:cNvPr>
                <p:cNvPicPr/>
                <p:nvPr/>
              </p:nvPicPr>
              <p:blipFill>
                <a:blip r:embed="rId224"/>
                <a:stretch>
                  <a:fillRect/>
                </a:stretch>
              </p:blipFill>
              <p:spPr>
                <a:xfrm>
                  <a:off x="10677322" y="2674775"/>
                  <a:ext cx="107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7" name="Freihand 126">
                  <a:extLst>
                    <a:ext uri="{FF2B5EF4-FFF2-40B4-BE49-F238E27FC236}">
                      <a16:creationId xmlns:a16="http://schemas.microsoft.com/office/drawing/2014/main" id="{CFD7A4DF-AABC-46FE-B541-AF02AE88BE94}"/>
                    </a:ext>
                  </a:extLst>
                </p14:cNvPr>
                <p14:cNvContentPartPr/>
                <p14:nvPr/>
              </p14:nvContentPartPr>
              <p14:xfrm>
                <a:off x="10781002" y="2514575"/>
                <a:ext cx="102960" cy="223560"/>
              </p14:xfrm>
            </p:contentPart>
          </mc:Choice>
          <mc:Fallback>
            <p:pic>
              <p:nvPicPr>
                <p:cNvPr id="127" name="Freihand 126">
                  <a:extLst>
                    <a:ext uri="{FF2B5EF4-FFF2-40B4-BE49-F238E27FC236}">
                      <a16:creationId xmlns:a16="http://schemas.microsoft.com/office/drawing/2014/main" id="{CFD7A4DF-AABC-46FE-B541-AF02AE88BE94}"/>
                    </a:ext>
                  </a:extLst>
                </p:cNvPr>
                <p:cNvPicPr/>
                <p:nvPr/>
              </p:nvPicPr>
              <p:blipFill>
                <a:blip r:embed="rId226"/>
                <a:stretch>
                  <a:fillRect/>
                </a:stretch>
              </p:blipFill>
              <p:spPr>
                <a:xfrm>
                  <a:off x="10776682" y="2510255"/>
                  <a:ext cx="1116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8" name="Freihand 127">
                  <a:extLst>
                    <a:ext uri="{FF2B5EF4-FFF2-40B4-BE49-F238E27FC236}">
                      <a16:creationId xmlns:a16="http://schemas.microsoft.com/office/drawing/2014/main" id="{BB77A9FF-C0AA-407D-BE38-2C257A0CC487}"/>
                    </a:ext>
                  </a:extLst>
                </p14:cNvPr>
                <p14:cNvContentPartPr/>
                <p14:nvPr/>
              </p14:nvContentPartPr>
              <p14:xfrm>
                <a:off x="10901242" y="2573255"/>
                <a:ext cx="58320" cy="125280"/>
              </p14:xfrm>
            </p:contentPart>
          </mc:Choice>
          <mc:Fallback>
            <p:pic>
              <p:nvPicPr>
                <p:cNvPr id="128" name="Freihand 127">
                  <a:extLst>
                    <a:ext uri="{FF2B5EF4-FFF2-40B4-BE49-F238E27FC236}">
                      <a16:creationId xmlns:a16="http://schemas.microsoft.com/office/drawing/2014/main" id="{BB77A9FF-C0AA-407D-BE38-2C257A0CC487}"/>
                    </a:ext>
                  </a:extLst>
                </p:cNvPr>
                <p:cNvPicPr/>
                <p:nvPr/>
              </p:nvPicPr>
              <p:blipFill>
                <a:blip r:embed="rId228"/>
                <a:stretch>
                  <a:fillRect/>
                </a:stretch>
              </p:blipFill>
              <p:spPr>
                <a:xfrm>
                  <a:off x="10896922" y="2568935"/>
                  <a:ext cx="66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9" name="Freihand 128">
                  <a:extLst>
                    <a:ext uri="{FF2B5EF4-FFF2-40B4-BE49-F238E27FC236}">
                      <a16:creationId xmlns:a16="http://schemas.microsoft.com/office/drawing/2014/main" id="{B66B63AB-F0D8-4608-90C0-23BFBBB04E77}"/>
                    </a:ext>
                  </a:extLst>
                </p14:cNvPr>
                <p14:cNvContentPartPr/>
                <p14:nvPr/>
              </p14:nvContentPartPr>
              <p14:xfrm>
                <a:off x="11131642" y="2384255"/>
                <a:ext cx="91800" cy="155520"/>
              </p14:xfrm>
            </p:contentPart>
          </mc:Choice>
          <mc:Fallback>
            <p:pic>
              <p:nvPicPr>
                <p:cNvPr id="129" name="Freihand 128">
                  <a:extLst>
                    <a:ext uri="{FF2B5EF4-FFF2-40B4-BE49-F238E27FC236}">
                      <a16:creationId xmlns:a16="http://schemas.microsoft.com/office/drawing/2014/main" id="{B66B63AB-F0D8-4608-90C0-23BFBBB04E77}"/>
                    </a:ext>
                  </a:extLst>
                </p:cNvPr>
                <p:cNvPicPr/>
                <p:nvPr/>
              </p:nvPicPr>
              <p:blipFill>
                <a:blip r:embed="rId230"/>
                <a:stretch>
                  <a:fillRect/>
                </a:stretch>
              </p:blipFill>
              <p:spPr>
                <a:xfrm>
                  <a:off x="11127322" y="2379935"/>
                  <a:ext cx="100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0" name="Freihand 129">
                  <a:extLst>
                    <a:ext uri="{FF2B5EF4-FFF2-40B4-BE49-F238E27FC236}">
                      <a16:creationId xmlns:a16="http://schemas.microsoft.com/office/drawing/2014/main" id="{874CB8C7-7212-49EC-BBF2-E5AA41F2C995}"/>
                    </a:ext>
                  </a:extLst>
                </p14:cNvPr>
                <p14:cNvContentPartPr/>
                <p14:nvPr/>
              </p14:nvContentPartPr>
              <p14:xfrm>
                <a:off x="11227402" y="2362295"/>
                <a:ext cx="124200" cy="125280"/>
              </p14:xfrm>
            </p:contentPart>
          </mc:Choice>
          <mc:Fallback>
            <p:pic>
              <p:nvPicPr>
                <p:cNvPr id="130" name="Freihand 129">
                  <a:extLst>
                    <a:ext uri="{FF2B5EF4-FFF2-40B4-BE49-F238E27FC236}">
                      <a16:creationId xmlns:a16="http://schemas.microsoft.com/office/drawing/2014/main" id="{874CB8C7-7212-49EC-BBF2-E5AA41F2C995}"/>
                    </a:ext>
                  </a:extLst>
                </p:cNvPr>
                <p:cNvPicPr/>
                <p:nvPr/>
              </p:nvPicPr>
              <p:blipFill>
                <a:blip r:embed="rId232"/>
                <a:stretch>
                  <a:fillRect/>
                </a:stretch>
              </p:blipFill>
              <p:spPr>
                <a:xfrm>
                  <a:off x="11223082" y="2357975"/>
                  <a:ext cx="132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1" name="Freihand 130">
                  <a:extLst>
                    <a:ext uri="{FF2B5EF4-FFF2-40B4-BE49-F238E27FC236}">
                      <a16:creationId xmlns:a16="http://schemas.microsoft.com/office/drawing/2014/main" id="{FD99DFF3-3B4A-438C-8382-E344FECA97C8}"/>
                    </a:ext>
                  </a:extLst>
                </p14:cNvPr>
                <p14:cNvContentPartPr/>
                <p14:nvPr/>
              </p14:nvContentPartPr>
              <p14:xfrm>
                <a:off x="11339002" y="2216495"/>
                <a:ext cx="124920" cy="212760"/>
              </p14:xfrm>
            </p:contentPart>
          </mc:Choice>
          <mc:Fallback>
            <p:pic>
              <p:nvPicPr>
                <p:cNvPr id="131" name="Freihand 130">
                  <a:extLst>
                    <a:ext uri="{FF2B5EF4-FFF2-40B4-BE49-F238E27FC236}">
                      <a16:creationId xmlns:a16="http://schemas.microsoft.com/office/drawing/2014/main" id="{FD99DFF3-3B4A-438C-8382-E344FECA97C8}"/>
                    </a:ext>
                  </a:extLst>
                </p:cNvPr>
                <p:cNvPicPr/>
                <p:nvPr/>
              </p:nvPicPr>
              <p:blipFill>
                <a:blip r:embed="rId234"/>
                <a:stretch>
                  <a:fillRect/>
                </a:stretch>
              </p:blipFill>
              <p:spPr>
                <a:xfrm>
                  <a:off x="11334682" y="2212175"/>
                  <a:ext cx="1335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2" name="Freihand 131">
                  <a:extLst>
                    <a:ext uri="{FF2B5EF4-FFF2-40B4-BE49-F238E27FC236}">
                      <a16:creationId xmlns:a16="http://schemas.microsoft.com/office/drawing/2014/main" id="{24B64AC2-833F-40BF-B637-9B28117F644D}"/>
                    </a:ext>
                  </a:extLst>
                </p14:cNvPr>
                <p14:cNvContentPartPr/>
                <p14:nvPr/>
              </p14:nvContentPartPr>
              <p14:xfrm>
                <a:off x="9643402" y="3507095"/>
                <a:ext cx="302760" cy="291600"/>
              </p14:xfrm>
            </p:contentPart>
          </mc:Choice>
          <mc:Fallback>
            <p:pic>
              <p:nvPicPr>
                <p:cNvPr id="132" name="Freihand 131">
                  <a:extLst>
                    <a:ext uri="{FF2B5EF4-FFF2-40B4-BE49-F238E27FC236}">
                      <a16:creationId xmlns:a16="http://schemas.microsoft.com/office/drawing/2014/main" id="{24B64AC2-833F-40BF-B637-9B28117F644D}"/>
                    </a:ext>
                  </a:extLst>
                </p:cNvPr>
                <p:cNvPicPr/>
                <p:nvPr/>
              </p:nvPicPr>
              <p:blipFill>
                <a:blip r:embed="rId236"/>
                <a:stretch>
                  <a:fillRect/>
                </a:stretch>
              </p:blipFill>
              <p:spPr>
                <a:xfrm>
                  <a:off x="9639082" y="3502775"/>
                  <a:ext cx="3114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4" name="Freihand 133">
                  <a:extLst>
                    <a:ext uri="{FF2B5EF4-FFF2-40B4-BE49-F238E27FC236}">
                      <a16:creationId xmlns:a16="http://schemas.microsoft.com/office/drawing/2014/main" id="{E8E76B94-7AD6-47D2-BD39-E8EBB752EAFC}"/>
                    </a:ext>
                  </a:extLst>
                </p14:cNvPr>
                <p14:cNvContentPartPr/>
                <p14:nvPr/>
              </p14:nvContentPartPr>
              <p14:xfrm>
                <a:off x="10095922" y="3378935"/>
                <a:ext cx="147600" cy="207720"/>
              </p14:xfrm>
            </p:contentPart>
          </mc:Choice>
          <mc:Fallback>
            <p:pic>
              <p:nvPicPr>
                <p:cNvPr id="134" name="Freihand 133">
                  <a:extLst>
                    <a:ext uri="{FF2B5EF4-FFF2-40B4-BE49-F238E27FC236}">
                      <a16:creationId xmlns:a16="http://schemas.microsoft.com/office/drawing/2014/main" id="{E8E76B94-7AD6-47D2-BD39-E8EBB752EAFC}"/>
                    </a:ext>
                  </a:extLst>
                </p:cNvPr>
                <p:cNvPicPr/>
                <p:nvPr/>
              </p:nvPicPr>
              <p:blipFill>
                <a:blip r:embed="rId238"/>
                <a:stretch>
                  <a:fillRect/>
                </a:stretch>
              </p:blipFill>
              <p:spPr>
                <a:xfrm>
                  <a:off x="10091602" y="3374615"/>
                  <a:ext cx="156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5" name="Freihand 134">
                  <a:extLst>
                    <a:ext uri="{FF2B5EF4-FFF2-40B4-BE49-F238E27FC236}">
                      <a16:creationId xmlns:a16="http://schemas.microsoft.com/office/drawing/2014/main" id="{FB755B88-482B-45B8-B547-95416C4C07FC}"/>
                    </a:ext>
                  </a:extLst>
                </p14:cNvPr>
                <p14:cNvContentPartPr/>
                <p14:nvPr/>
              </p14:nvContentPartPr>
              <p14:xfrm>
                <a:off x="10218682" y="3186335"/>
                <a:ext cx="235080" cy="318600"/>
              </p14:xfrm>
            </p:contentPart>
          </mc:Choice>
          <mc:Fallback>
            <p:pic>
              <p:nvPicPr>
                <p:cNvPr id="135" name="Freihand 134">
                  <a:extLst>
                    <a:ext uri="{FF2B5EF4-FFF2-40B4-BE49-F238E27FC236}">
                      <a16:creationId xmlns:a16="http://schemas.microsoft.com/office/drawing/2014/main" id="{FB755B88-482B-45B8-B547-95416C4C07FC}"/>
                    </a:ext>
                  </a:extLst>
                </p:cNvPr>
                <p:cNvPicPr/>
                <p:nvPr/>
              </p:nvPicPr>
              <p:blipFill>
                <a:blip r:embed="rId240"/>
                <a:stretch>
                  <a:fillRect/>
                </a:stretch>
              </p:blipFill>
              <p:spPr>
                <a:xfrm>
                  <a:off x="10214362" y="3182015"/>
                  <a:ext cx="2437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6" name="Freihand 135">
                  <a:extLst>
                    <a:ext uri="{FF2B5EF4-FFF2-40B4-BE49-F238E27FC236}">
                      <a16:creationId xmlns:a16="http://schemas.microsoft.com/office/drawing/2014/main" id="{C0DD9DF7-AD1F-4505-8D32-2D22007ED802}"/>
                    </a:ext>
                  </a:extLst>
                </p14:cNvPr>
                <p14:cNvContentPartPr/>
                <p14:nvPr/>
              </p14:nvContentPartPr>
              <p14:xfrm>
                <a:off x="10338922" y="3255095"/>
                <a:ext cx="48600" cy="22680"/>
              </p14:xfrm>
            </p:contentPart>
          </mc:Choice>
          <mc:Fallback>
            <p:pic>
              <p:nvPicPr>
                <p:cNvPr id="136" name="Freihand 135">
                  <a:extLst>
                    <a:ext uri="{FF2B5EF4-FFF2-40B4-BE49-F238E27FC236}">
                      <a16:creationId xmlns:a16="http://schemas.microsoft.com/office/drawing/2014/main" id="{C0DD9DF7-AD1F-4505-8D32-2D22007ED802}"/>
                    </a:ext>
                  </a:extLst>
                </p:cNvPr>
                <p:cNvPicPr/>
                <p:nvPr/>
              </p:nvPicPr>
              <p:blipFill>
                <a:blip r:embed="rId242"/>
                <a:stretch>
                  <a:fillRect/>
                </a:stretch>
              </p:blipFill>
              <p:spPr>
                <a:xfrm>
                  <a:off x="10334602" y="3250775"/>
                  <a:ext cx="57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7" name="Freihand 136">
                  <a:extLst>
                    <a:ext uri="{FF2B5EF4-FFF2-40B4-BE49-F238E27FC236}">
                      <a16:creationId xmlns:a16="http://schemas.microsoft.com/office/drawing/2014/main" id="{1EA670A6-7BD0-42D1-A417-6088F6004E8D}"/>
                    </a:ext>
                  </a:extLst>
                </p14:cNvPr>
                <p14:cNvContentPartPr/>
                <p14:nvPr/>
              </p14:nvContentPartPr>
              <p14:xfrm>
                <a:off x="10498402" y="3237815"/>
                <a:ext cx="115560" cy="142560"/>
              </p14:xfrm>
            </p:contentPart>
          </mc:Choice>
          <mc:Fallback>
            <p:pic>
              <p:nvPicPr>
                <p:cNvPr id="137" name="Freihand 136">
                  <a:extLst>
                    <a:ext uri="{FF2B5EF4-FFF2-40B4-BE49-F238E27FC236}">
                      <a16:creationId xmlns:a16="http://schemas.microsoft.com/office/drawing/2014/main" id="{1EA670A6-7BD0-42D1-A417-6088F6004E8D}"/>
                    </a:ext>
                  </a:extLst>
                </p:cNvPr>
                <p:cNvPicPr/>
                <p:nvPr/>
              </p:nvPicPr>
              <p:blipFill>
                <a:blip r:embed="rId244"/>
                <a:stretch>
                  <a:fillRect/>
                </a:stretch>
              </p:blipFill>
              <p:spPr>
                <a:xfrm>
                  <a:off x="10494082" y="3233495"/>
                  <a:ext cx="124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8" name="Freihand 137">
                  <a:extLst>
                    <a:ext uri="{FF2B5EF4-FFF2-40B4-BE49-F238E27FC236}">
                      <a16:creationId xmlns:a16="http://schemas.microsoft.com/office/drawing/2014/main" id="{D063BFD9-A821-4E94-9C0A-926BED0BC3F3}"/>
                    </a:ext>
                  </a:extLst>
                </p14:cNvPr>
                <p14:cNvContentPartPr/>
                <p14:nvPr/>
              </p14:nvContentPartPr>
              <p14:xfrm>
                <a:off x="10608922" y="3154655"/>
                <a:ext cx="169560" cy="135000"/>
              </p14:xfrm>
            </p:contentPart>
          </mc:Choice>
          <mc:Fallback>
            <p:pic>
              <p:nvPicPr>
                <p:cNvPr id="138" name="Freihand 137">
                  <a:extLst>
                    <a:ext uri="{FF2B5EF4-FFF2-40B4-BE49-F238E27FC236}">
                      <a16:creationId xmlns:a16="http://schemas.microsoft.com/office/drawing/2014/main" id="{D063BFD9-A821-4E94-9C0A-926BED0BC3F3}"/>
                    </a:ext>
                  </a:extLst>
                </p:cNvPr>
                <p:cNvPicPr/>
                <p:nvPr/>
              </p:nvPicPr>
              <p:blipFill>
                <a:blip r:embed="rId246"/>
                <a:stretch>
                  <a:fillRect/>
                </a:stretch>
              </p:blipFill>
              <p:spPr>
                <a:xfrm>
                  <a:off x="10604602" y="3150335"/>
                  <a:ext cx="178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9" name="Freihand 138">
                  <a:extLst>
                    <a:ext uri="{FF2B5EF4-FFF2-40B4-BE49-F238E27FC236}">
                      <a16:creationId xmlns:a16="http://schemas.microsoft.com/office/drawing/2014/main" id="{868C1766-9867-49B9-9895-CA82EEB2CCC7}"/>
                    </a:ext>
                  </a:extLst>
                </p14:cNvPr>
                <p14:cNvContentPartPr/>
                <p14:nvPr/>
              </p14:nvContentPartPr>
              <p14:xfrm>
                <a:off x="10778122" y="3062855"/>
                <a:ext cx="144360" cy="112680"/>
              </p14:xfrm>
            </p:contentPart>
          </mc:Choice>
          <mc:Fallback>
            <p:pic>
              <p:nvPicPr>
                <p:cNvPr id="139" name="Freihand 138">
                  <a:extLst>
                    <a:ext uri="{FF2B5EF4-FFF2-40B4-BE49-F238E27FC236}">
                      <a16:creationId xmlns:a16="http://schemas.microsoft.com/office/drawing/2014/main" id="{868C1766-9867-49B9-9895-CA82EEB2CCC7}"/>
                    </a:ext>
                  </a:extLst>
                </p:cNvPr>
                <p:cNvPicPr/>
                <p:nvPr/>
              </p:nvPicPr>
              <p:blipFill>
                <a:blip r:embed="rId248"/>
                <a:stretch>
                  <a:fillRect/>
                </a:stretch>
              </p:blipFill>
              <p:spPr>
                <a:xfrm>
                  <a:off x="10773802" y="3058535"/>
                  <a:ext cx="153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0" name="Freihand 139">
                  <a:extLst>
                    <a:ext uri="{FF2B5EF4-FFF2-40B4-BE49-F238E27FC236}">
                      <a16:creationId xmlns:a16="http://schemas.microsoft.com/office/drawing/2014/main" id="{B7374AEF-A46D-4E7B-A555-114F67E7A6FC}"/>
                    </a:ext>
                  </a:extLst>
                </p14:cNvPr>
                <p14:cNvContentPartPr/>
                <p14:nvPr/>
              </p14:nvContentPartPr>
              <p14:xfrm>
                <a:off x="11049202" y="2861615"/>
                <a:ext cx="247320" cy="397080"/>
              </p14:xfrm>
            </p:contentPart>
          </mc:Choice>
          <mc:Fallback>
            <p:pic>
              <p:nvPicPr>
                <p:cNvPr id="140" name="Freihand 139">
                  <a:extLst>
                    <a:ext uri="{FF2B5EF4-FFF2-40B4-BE49-F238E27FC236}">
                      <a16:creationId xmlns:a16="http://schemas.microsoft.com/office/drawing/2014/main" id="{B7374AEF-A46D-4E7B-A555-114F67E7A6FC}"/>
                    </a:ext>
                  </a:extLst>
                </p:cNvPr>
                <p:cNvPicPr/>
                <p:nvPr/>
              </p:nvPicPr>
              <p:blipFill>
                <a:blip r:embed="rId250"/>
                <a:stretch>
                  <a:fillRect/>
                </a:stretch>
              </p:blipFill>
              <p:spPr>
                <a:xfrm>
                  <a:off x="11044882" y="2857295"/>
                  <a:ext cx="25596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1" name="Freihand 140">
                  <a:extLst>
                    <a:ext uri="{FF2B5EF4-FFF2-40B4-BE49-F238E27FC236}">
                      <a16:creationId xmlns:a16="http://schemas.microsoft.com/office/drawing/2014/main" id="{BC59AE17-F632-4453-A06F-B164B75E2C11}"/>
                    </a:ext>
                  </a:extLst>
                </p14:cNvPr>
                <p14:cNvContentPartPr/>
                <p14:nvPr/>
              </p14:nvContentPartPr>
              <p14:xfrm>
                <a:off x="11282482" y="2595935"/>
                <a:ext cx="259560" cy="302760"/>
              </p14:xfrm>
            </p:contentPart>
          </mc:Choice>
          <mc:Fallback>
            <p:pic>
              <p:nvPicPr>
                <p:cNvPr id="141" name="Freihand 140">
                  <a:extLst>
                    <a:ext uri="{FF2B5EF4-FFF2-40B4-BE49-F238E27FC236}">
                      <a16:creationId xmlns:a16="http://schemas.microsoft.com/office/drawing/2014/main" id="{BC59AE17-F632-4453-A06F-B164B75E2C11}"/>
                    </a:ext>
                  </a:extLst>
                </p:cNvPr>
                <p:cNvPicPr/>
                <p:nvPr/>
              </p:nvPicPr>
              <p:blipFill>
                <a:blip r:embed="rId252"/>
                <a:stretch>
                  <a:fillRect/>
                </a:stretch>
              </p:blipFill>
              <p:spPr>
                <a:xfrm>
                  <a:off x="11278162" y="2591615"/>
                  <a:ext cx="26820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2" name="Freihand 141">
                  <a:extLst>
                    <a:ext uri="{FF2B5EF4-FFF2-40B4-BE49-F238E27FC236}">
                      <a16:creationId xmlns:a16="http://schemas.microsoft.com/office/drawing/2014/main" id="{A675B53C-245D-4908-8B7B-A109313A8488}"/>
                    </a:ext>
                  </a:extLst>
                </p14:cNvPr>
                <p14:cNvContentPartPr/>
                <p14:nvPr/>
              </p14:nvContentPartPr>
              <p14:xfrm>
                <a:off x="11659402" y="2438255"/>
                <a:ext cx="199800" cy="173160"/>
              </p14:xfrm>
            </p:contentPart>
          </mc:Choice>
          <mc:Fallback>
            <p:pic>
              <p:nvPicPr>
                <p:cNvPr id="142" name="Freihand 141">
                  <a:extLst>
                    <a:ext uri="{FF2B5EF4-FFF2-40B4-BE49-F238E27FC236}">
                      <a16:creationId xmlns:a16="http://schemas.microsoft.com/office/drawing/2014/main" id="{A675B53C-245D-4908-8B7B-A109313A8488}"/>
                    </a:ext>
                  </a:extLst>
                </p:cNvPr>
                <p:cNvPicPr/>
                <p:nvPr/>
              </p:nvPicPr>
              <p:blipFill>
                <a:blip r:embed="rId254"/>
                <a:stretch>
                  <a:fillRect/>
                </a:stretch>
              </p:blipFill>
              <p:spPr>
                <a:xfrm>
                  <a:off x="11655082" y="2433935"/>
                  <a:ext cx="208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4" name="Freihand 143">
                  <a:extLst>
                    <a:ext uri="{FF2B5EF4-FFF2-40B4-BE49-F238E27FC236}">
                      <a16:creationId xmlns:a16="http://schemas.microsoft.com/office/drawing/2014/main" id="{BAEFBA9B-B1C8-48B4-A2EB-44ED43DE0DB2}"/>
                    </a:ext>
                  </a:extLst>
                </p14:cNvPr>
                <p14:cNvContentPartPr/>
                <p14:nvPr/>
              </p14:nvContentPartPr>
              <p14:xfrm>
                <a:off x="8811802" y="1916615"/>
                <a:ext cx="3159000" cy="1167120"/>
              </p14:xfrm>
            </p:contentPart>
          </mc:Choice>
          <mc:Fallback>
            <p:pic>
              <p:nvPicPr>
                <p:cNvPr id="144" name="Freihand 143">
                  <a:extLst>
                    <a:ext uri="{FF2B5EF4-FFF2-40B4-BE49-F238E27FC236}">
                      <a16:creationId xmlns:a16="http://schemas.microsoft.com/office/drawing/2014/main" id="{BAEFBA9B-B1C8-48B4-A2EB-44ED43DE0DB2}"/>
                    </a:ext>
                  </a:extLst>
                </p:cNvPr>
                <p:cNvPicPr/>
                <p:nvPr/>
              </p:nvPicPr>
              <p:blipFill>
                <a:blip r:embed="rId256"/>
                <a:stretch>
                  <a:fillRect/>
                </a:stretch>
              </p:blipFill>
              <p:spPr>
                <a:xfrm>
                  <a:off x="8807482" y="1912295"/>
                  <a:ext cx="3167640" cy="11757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5" name="Freihand 144">
                  <a:extLst>
                    <a:ext uri="{FF2B5EF4-FFF2-40B4-BE49-F238E27FC236}">
                      <a16:creationId xmlns:a16="http://schemas.microsoft.com/office/drawing/2014/main" id="{7330F361-0E29-44F7-9C0D-51745DAA9DE4}"/>
                    </a:ext>
                  </a:extLst>
                </p14:cNvPr>
                <p14:cNvContentPartPr/>
                <p14:nvPr/>
              </p14:nvContentPartPr>
              <p14:xfrm>
                <a:off x="8496082" y="1579295"/>
                <a:ext cx="3398040" cy="1758240"/>
              </p14:xfrm>
            </p:contentPart>
          </mc:Choice>
          <mc:Fallback>
            <p:pic>
              <p:nvPicPr>
                <p:cNvPr id="145" name="Freihand 144">
                  <a:extLst>
                    <a:ext uri="{FF2B5EF4-FFF2-40B4-BE49-F238E27FC236}">
                      <a16:creationId xmlns:a16="http://schemas.microsoft.com/office/drawing/2014/main" id="{7330F361-0E29-44F7-9C0D-51745DAA9DE4}"/>
                    </a:ext>
                  </a:extLst>
                </p:cNvPr>
                <p:cNvPicPr/>
                <p:nvPr/>
              </p:nvPicPr>
              <p:blipFill>
                <a:blip r:embed="rId258"/>
                <a:stretch>
                  <a:fillRect/>
                </a:stretch>
              </p:blipFill>
              <p:spPr>
                <a:xfrm>
                  <a:off x="8491762" y="1574975"/>
                  <a:ext cx="3406680" cy="1766880"/>
                </a:xfrm>
                <a:prstGeom prst="rect">
                  <a:avLst/>
                </a:prstGeom>
              </p:spPr>
            </p:pic>
          </mc:Fallback>
        </mc:AlternateContent>
      </p:grpSp>
    </p:spTree>
    <p:extLst>
      <p:ext uri="{BB962C8B-B14F-4D97-AF65-F5344CB8AC3E}">
        <p14:creationId xmlns:p14="http://schemas.microsoft.com/office/powerpoint/2010/main" val="27435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9FAD399-95F7-D985-38F3-972CF1B9A85A}"/>
              </a:ext>
            </a:extLst>
          </p:cNvPr>
          <p:cNvPicPr>
            <a:picLocks noChangeAspect="1"/>
          </p:cNvPicPr>
          <p:nvPr/>
        </p:nvPicPr>
        <p:blipFill>
          <a:blip r:embed="rId4"/>
          <a:stretch>
            <a:fillRect/>
          </a:stretch>
        </p:blipFill>
        <p:spPr>
          <a:xfrm>
            <a:off x="97972" y="820819"/>
            <a:ext cx="8550608" cy="5296952"/>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29290B55-FCC6-4E9D-8A64-53F07A9D37FA}"/>
                  </a:ext>
                </a:extLst>
              </p14:cNvPr>
              <p14:cNvContentPartPr/>
              <p14:nvPr/>
            </p14:nvContentPartPr>
            <p14:xfrm>
              <a:off x="2506402" y="80255"/>
              <a:ext cx="5953680" cy="1056240"/>
            </p14:xfrm>
          </p:contentPart>
        </mc:Choice>
        <mc:Fallback>
          <p:pic>
            <p:nvPicPr>
              <p:cNvPr id="2" name="Freihand 1">
                <a:extLst>
                  <a:ext uri="{FF2B5EF4-FFF2-40B4-BE49-F238E27FC236}">
                    <a16:creationId xmlns:a16="http://schemas.microsoft.com/office/drawing/2014/main" id="{29290B55-FCC6-4E9D-8A64-53F07A9D37FA}"/>
                  </a:ext>
                </a:extLst>
              </p:cNvPr>
              <p:cNvPicPr/>
              <p:nvPr/>
            </p:nvPicPr>
            <p:blipFill>
              <a:blip r:embed="rId6"/>
              <a:stretch>
                <a:fillRect/>
              </a:stretch>
            </p:blipFill>
            <p:spPr>
              <a:xfrm>
                <a:off x="2502082" y="75935"/>
                <a:ext cx="5962320" cy="1064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3" name="Freihand 102">
                <a:extLst>
                  <a:ext uri="{FF2B5EF4-FFF2-40B4-BE49-F238E27FC236}">
                    <a16:creationId xmlns:a16="http://schemas.microsoft.com/office/drawing/2014/main" id="{3B828167-5DB7-4EF0-8BB3-0D88A3493961}"/>
                  </a:ext>
                </a:extLst>
              </p14:cNvPr>
              <p14:cNvContentPartPr/>
              <p14:nvPr/>
            </p14:nvContentPartPr>
            <p14:xfrm>
              <a:off x="6853042" y="1311455"/>
              <a:ext cx="202680" cy="132480"/>
            </p14:xfrm>
          </p:contentPart>
        </mc:Choice>
        <mc:Fallback>
          <p:pic>
            <p:nvPicPr>
              <p:cNvPr id="103" name="Freihand 102">
                <a:extLst>
                  <a:ext uri="{FF2B5EF4-FFF2-40B4-BE49-F238E27FC236}">
                    <a16:creationId xmlns:a16="http://schemas.microsoft.com/office/drawing/2014/main" id="{3B828167-5DB7-4EF0-8BB3-0D88A3493961}"/>
                  </a:ext>
                </a:extLst>
              </p:cNvPr>
              <p:cNvPicPr/>
              <p:nvPr/>
            </p:nvPicPr>
            <p:blipFill>
              <a:blip r:embed="rId8"/>
              <a:stretch>
                <a:fillRect/>
              </a:stretch>
            </p:blipFill>
            <p:spPr>
              <a:xfrm>
                <a:off x="6848722" y="1307135"/>
                <a:ext cx="211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4" name="Freihand 103">
                <a:extLst>
                  <a:ext uri="{FF2B5EF4-FFF2-40B4-BE49-F238E27FC236}">
                    <a16:creationId xmlns:a16="http://schemas.microsoft.com/office/drawing/2014/main" id="{FCA2BE47-5E61-4D39-A881-E0F5BFC3E787}"/>
                  </a:ext>
                </a:extLst>
              </p14:cNvPr>
              <p14:cNvContentPartPr/>
              <p14:nvPr/>
            </p14:nvContentPartPr>
            <p14:xfrm>
              <a:off x="6952402" y="1349255"/>
              <a:ext cx="599760" cy="101160"/>
            </p14:xfrm>
          </p:contentPart>
        </mc:Choice>
        <mc:Fallback>
          <p:pic>
            <p:nvPicPr>
              <p:cNvPr id="104" name="Freihand 103">
                <a:extLst>
                  <a:ext uri="{FF2B5EF4-FFF2-40B4-BE49-F238E27FC236}">
                    <a16:creationId xmlns:a16="http://schemas.microsoft.com/office/drawing/2014/main" id="{FCA2BE47-5E61-4D39-A881-E0F5BFC3E787}"/>
                  </a:ext>
                </a:extLst>
              </p:cNvPr>
              <p:cNvPicPr/>
              <p:nvPr/>
            </p:nvPicPr>
            <p:blipFill>
              <a:blip r:embed="rId10"/>
              <a:stretch>
                <a:fillRect/>
              </a:stretch>
            </p:blipFill>
            <p:spPr>
              <a:xfrm>
                <a:off x="6948082" y="1344935"/>
                <a:ext cx="608400" cy="109800"/>
              </a:xfrm>
              <a:prstGeom prst="rect">
                <a:avLst/>
              </a:prstGeom>
            </p:spPr>
          </p:pic>
        </mc:Fallback>
      </mc:AlternateContent>
      <p:grpSp>
        <p:nvGrpSpPr>
          <p:cNvPr id="108" name="Gruppieren 107">
            <a:extLst>
              <a:ext uri="{FF2B5EF4-FFF2-40B4-BE49-F238E27FC236}">
                <a16:creationId xmlns:a16="http://schemas.microsoft.com/office/drawing/2014/main" id="{033FFF78-8152-42A8-A8A6-5FE27AD225D1}"/>
              </a:ext>
            </a:extLst>
          </p:cNvPr>
          <p:cNvGrpSpPr/>
          <p:nvPr/>
        </p:nvGrpSpPr>
        <p:grpSpPr>
          <a:xfrm>
            <a:off x="7501402" y="147215"/>
            <a:ext cx="4424760" cy="2989440"/>
            <a:chOff x="7501402" y="147215"/>
            <a:chExt cx="4424760" cy="2989440"/>
          </a:xfrm>
        </p:grpSpPr>
        <mc:AlternateContent xmlns:mc="http://schemas.openxmlformats.org/markup-compatibility/2006">
          <mc:Choice xmlns:p14="http://schemas.microsoft.com/office/powerpoint/2010/main" Requires="p14">
            <p:contentPart p14:bwMode="auto" r:id="rId11">
              <p14:nvContentPartPr>
                <p14:cNvPr id="33" name="Freihand 32">
                  <a:extLst>
                    <a:ext uri="{FF2B5EF4-FFF2-40B4-BE49-F238E27FC236}">
                      <a16:creationId xmlns:a16="http://schemas.microsoft.com/office/drawing/2014/main" id="{C18A42D0-48B0-43C3-8982-3FDEF8C2D8DC}"/>
                    </a:ext>
                  </a:extLst>
                </p14:cNvPr>
                <p14:cNvContentPartPr/>
                <p14:nvPr/>
              </p14:nvContentPartPr>
              <p14:xfrm>
                <a:off x="11173042" y="1054055"/>
                <a:ext cx="411120" cy="214560"/>
              </p14:xfrm>
            </p:contentPart>
          </mc:Choice>
          <mc:Fallback>
            <p:pic>
              <p:nvPicPr>
                <p:cNvPr id="33" name="Freihand 32">
                  <a:extLst>
                    <a:ext uri="{FF2B5EF4-FFF2-40B4-BE49-F238E27FC236}">
                      <a16:creationId xmlns:a16="http://schemas.microsoft.com/office/drawing/2014/main" id="{C18A42D0-48B0-43C3-8982-3FDEF8C2D8DC}"/>
                    </a:ext>
                  </a:extLst>
                </p:cNvPr>
                <p:cNvPicPr/>
                <p:nvPr/>
              </p:nvPicPr>
              <p:blipFill>
                <a:blip r:embed="rId12"/>
                <a:stretch>
                  <a:fillRect/>
                </a:stretch>
              </p:blipFill>
              <p:spPr>
                <a:xfrm>
                  <a:off x="11168722" y="1049735"/>
                  <a:ext cx="4197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24876AE3-BDF3-435B-9EB1-2390025AE62A}"/>
                    </a:ext>
                  </a:extLst>
                </p14:cNvPr>
                <p14:cNvContentPartPr/>
                <p14:nvPr/>
              </p14:nvContentPartPr>
              <p14:xfrm>
                <a:off x="8639722" y="1516655"/>
                <a:ext cx="16560" cy="163080"/>
              </p14:xfrm>
            </p:contentPart>
          </mc:Choice>
          <mc:Fallback>
            <p:pic>
              <p:nvPicPr>
                <p:cNvPr id="4" name="Freihand 3">
                  <a:extLst>
                    <a:ext uri="{FF2B5EF4-FFF2-40B4-BE49-F238E27FC236}">
                      <a16:creationId xmlns:a16="http://schemas.microsoft.com/office/drawing/2014/main" id="{24876AE3-BDF3-435B-9EB1-2390025AE62A}"/>
                    </a:ext>
                  </a:extLst>
                </p:cNvPr>
                <p:cNvPicPr/>
                <p:nvPr/>
              </p:nvPicPr>
              <p:blipFill>
                <a:blip r:embed="rId14"/>
                <a:stretch>
                  <a:fillRect/>
                </a:stretch>
              </p:blipFill>
              <p:spPr>
                <a:xfrm>
                  <a:off x="8635402" y="1512335"/>
                  <a:ext cx="25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6DE86FFD-7A3E-4437-9AFF-2C2BEEAD7DF5}"/>
                    </a:ext>
                  </a:extLst>
                </p14:cNvPr>
                <p14:cNvContentPartPr/>
                <p14:nvPr/>
              </p14:nvContentPartPr>
              <p14:xfrm>
                <a:off x="8614522" y="1459415"/>
                <a:ext cx="271080" cy="167400"/>
              </p14:xfrm>
            </p:contentPart>
          </mc:Choice>
          <mc:Fallback>
            <p:pic>
              <p:nvPicPr>
                <p:cNvPr id="5" name="Freihand 4">
                  <a:extLst>
                    <a:ext uri="{FF2B5EF4-FFF2-40B4-BE49-F238E27FC236}">
                      <a16:creationId xmlns:a16="http://schemas.microsoft.com/office/drawing/2014/main" id="{6DE86FFD-7A3E-4437-9AFF-2C2BEEAD7DF5}"/>
                    </a:ext>
                  </a:extLst>
                </p:cNvPr>
                <p:cNvPicPr/>
                <p:nvPr/>
              </p:nvPicPr>
              <p:blipFill>
                <a:blip r:embed="rId16"/>
                <a:stretch>
                  <a:fillRect/>
                </a:stretch>
              </p:blipFill>
              <p:spPr>
                <a:xfrm>
                  <a:off x="8610202" y="1455095"/>
                  <a:ext cx="279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5B37E4B2-47FF-4441-892F-A49E2004B54B}"/>
                    </a:ext>
                  </a:extLst>
                </p14:cNvPr>
                <p14:cNvContentPartPr/>
                <p14:nvPr/>
              </p14:nvContentPartPr>
              <p14:xfrm>
                <a:off x="8925202" y="1431335"/>
                <a:ext cx="165960" cy="143280"/>
              </p14:xfrm>
            </p:contentPart>
          </mc:Choice>
          <mc:Fallback>
            <p:pic>
              <p:nvPicPr>
                <p:cNvPr id="8" name="Freihand 7">
                  <a:extLst>
                    <a:ext uri="{FF2B5EF4-FFF2-40B4-BE49-F238E27FC236}">
                      <a16:creationId xmlns:a16="http://schemas.microsoft.com/office/drawing/2014/main" id="{5B37E4B2-47FF-4441-892F-A49E2004B54B}"/>
                    </a:ext>
                  </a:extLst>
                </p:cNvPr>
                <p:cNvPicPr/>
                <p:nvPr/>
              </p:nvPicPr>
              <p:blipFill>
                <a:blip r:embed="rId18"/>
                <a:stretch>
                  <a:fillRect/>
                </a:stretch>
              </p:blipFill>
              <p:spPr>
                <a:xfrm>
                  <a:off x="8920882" y="1427015"/>
                  <a:ext cx="174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1A772159-B6C4-43C7-87B0-572436BE316A}"/>
                    </a:ext>
                  </a:extLst>
                </p14:cNvPr>
                <p14:cNvContentPartPr/>
                <p14:nvPr/>
              </p14:nvContentPartPr>
              <p14:xfrm>
                <a:off x="9283042" y="1325135"/>
                <a:ext cx="133920" cy="187920"/>
              </p14:xfrm>
            </p:contentPart>
          </mc:Choice>
          <mc:Fallback>
            <p:pic>
              <p:nvPicPr>
                <p:cNvPr id="9" name="Freihand 8">
                  <a:extLst>
                    <a:ext uri="{FF2B5EF4-FFF2-40B4-BE49-F238E27FC236}">
                      <a16:creationId xmlns:a16="http://schemas.microsoft.com/office/drawing/2014/main" id="{1A772159-B6C4-43C7-87B0-572436BE316A}"/>
                    </a:ext>
                  </a:extLst>
                </p:cNvPr>
                <p:cNvPicPr/>
                <p:nvPr/>
              </p:nvPicPr>
              <p:blipFill>
                <a:blip r:embed="rId20"/>
                <a:stretch>
                  <a:fillRect/>
                </a:stretch>
              </p:blipFill>
              <p:spPr>
                <a:xfrm>
                  <a:off x="9278722" y="1320815"/>
                  <a:ext cx="142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F2E64337-2CCE-4FD2-92B0-34CD360391E8}"/>
                    </a:ext>
                  </a:extLst>
                </p14:cNvPr>
                <p14:cNvContentPartPr/>
                <p14:nvPr/>
              </p14:nvContentPartPr>
              <p14:xfrm>
                <a:off x="9591922" y="1310375"/>
                <a:ext cx="57240" cy="90360"/>
              </p14:xfrm>
            </p:contentPart>
          </mc:Choice>
          <mc:Fallback>
            <p:pic>
              <p:nvPicPr>
                <p:cNvPr id="10" name="Freihand 9">
                  <a:extLst>
                    <a:ext uri="{FF2B5EF4-FFF2-40B4-BE49-F238E27FC236}">
                      <a16:creationId xmlns:a16="http://schemas.microsoft.com/office/drawing/2014/main" id="{F2E64337-2CCE-4FD2-92B0-34CD360391E8}"/>
                    </a:ext>
                  </a:extLst>
                </p:cNvPr>
                <p:cNvPicPr/>
                <p:nvPr/>
              </p:nvPicPr>
              <p:blipFill>
                <a:blip r:embed="rId22"/>
                <a:stretch>
                  <a:fillRect/>
                </a:stretch>
              </p:blipFill>
              <p:spPr>
                <a:xfrm>
                  <a:off x="9587602" y="1306055"/>
                  <a:ext cx="658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2B6D30E6-F523-456F-80BD-6E065BBFD535}"/>
                    </a:ext>
                  </a:extLst>
                </p14:cNvPr>
                <p14:cNvContentPartPr/>
                <p14:nvPr/>
              </p14:nvContentPartPr>
              <p14:xfrm>
                <a:off x="9570682" y="1258895"/>
                <a:ext cx="115920" cy="204840"/>
              </p14:xfrm>
            </p:contentPart>
          </mc:Choice>
          <mc:Fallback>
            <p:pic>
              <p:nvPicPr>
                <p:cNvPr id="11" name="Freihand 10">
                  <a:extLst>
                    <a:ext uri="{FF2B5EF4-FFF2-40B4-BE49-F238E27FC236}">
                      <a16:creationId xmlns:a16="http://schemas.microsoft.com/office/drawing/2014/main" id="{2B6D30E6-F523-456F-80BD-6E065BBFD535}"/>
                    </a:ext>
                  </a:extLst>
                </p:cNvPr>
                <p:cNvPicPr/>
                <p:nvPr/>
              </p:nvPicPr>
              <p:blipFill>
                <a:blip r:embed="rId24"/>
                <a:stretch>
                  <a:fillRect/>
                </a:stretch>
              </p:blipFill>
              <p:spPr>
                <a:xfrm>
                  <a:off x="9566362" y="1254575"/>
                  <a:ext cx="1245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CD35B561-2DD0-4916-A6DF-D35EA4589603}"/>
                    </a:ext>
                  </a:extLst>
                </p14:cNvPr>
                <p14:cNvContentPartPr/>
                <p14:nvPr/>
              </p14:nvContentPartPr>
              <p14:xfrm>
                <a:off x="9737362" y="1257455"/>
                <a:ext cx="58320" cy="131400"/>
              </p14:xfrm>
            </p:contentPart>
          </mc:Choice>
          <mc:Fallback>
            <p:pic>
              <p:nvPicPr>
                <p:cNvPr id="12" name="Freihand 11">
                  <a:extLst>
                    <a:ext uri="{FF2B5EF4-FFF2-40B4-BE49-F238E27FC236}">
                      <a16:creationId xmlns:a16="http://schemas.microsoft.com/office/drawing/2014/main" id="{CD35B561-2DD0-4916-A6DF-D35EA4589603}"/>
                    </a:ext>
                  </a:extLst>
                </p:cNvPr>
                <p:cNvPicPr/>
                <p:nvPr/>
              </p:nvPicPr>
              <p:blipFill>
                <a:blip r:embed="rId26"/>
                <a:stretch>
                  <a:fillRect/>
                </a:stretch>
              </p:blipFill>
              <p:spPr>
                <a:xfrm>
                  <a:off x="9733042" y="1253135"/>
                  <a:ext cx="669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4EE17D2A-0517-451D-B873-E093D956D392}"/>
                    </a:ext>
                  </a:extLst>
                </p14:cNvPr>
                <p14:cNvContentPartPr/>
                <p14:nvPr/>
              </p14:nvContentPartPr>
              <p14:xfrm>
                <a:off x="9840322" y="1317575"/>
                <a:ext cx="50040" cy="78480"/>
              </p14:xfrm>
            </p:contentPart>
          </mc:Choice>
          <mc:Fallback>
            <p:pic>
              <p:nvPicPr>
                <p:cNvPr id="13" name="Freihand 12">
                  <a:extLst>
                    <a:ext uri="{FF2B5EF4-FFF2-40B4-BE49-F238E27FC236}">
                      <a16:creationId xmlns:a16="http://schemas.microsoft.com/office/drawing/2014/main" id="{4EE17D2A-0517-451D-B873-E093D956D392}"/>
                    </a:ext>
                  </a:extLst>
                </p:cNvPr>
                <p:cNvPicPr/>
                <p:nvPr/>
              </p:nvPicPr>
              <p:blipFill>
                <a:blip r:embed="rId28"/>
                <a:stretch>
                  <a:fillRect/>
                </a:stretch>
              </p:blipFill>
              <p:spPr>
                <a:xfrm>
                  <a:off x="9836002" y="1313255"/>
                  <a:ext cx="58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6C3E876E-2CC4-45E5-BDC6-972A459FB6A8}"/>
                    </a:ext>
                  </a:extLst>
                </p14:cNvPr>
                <p14:cNvContentPartPr/>
                <p14:nvPr/>
              </p14:nvContentPartPr>
              <p14:xfrm>
                <a:off x="10180522" y="1158815"/>
                <a:ext cx="159840" cy="133560"/>
              </p14:xfrm>
            </p:contentPart>
          </mc:Choice>
          <mc:Fallback>
            <p:pic>
              <p:nvPicPr>
                <p:cNvPr id="14" name="Freihand 13">
                  <a:extLst>
                    <a:ext uri="{FF2B5EF4-FFF2-40B4-BE49-F238E27FC236}">
                      <a16:creationId xmlns:a16="http://schemas.microsoft.com/office/drawing/2014/main" id="{6C3E876E-2CC4-45E5-BDC6-972A459FB6A8}"/>
                    </a:ext>
                  </a:extLst>
                </p:cNvPr>
                <p:cNvPicPr/>
                <p:nvPr/>
              </p:nvPicPr>
              <p:blipFill>
                <a:blip r:embed="rId30"/>
                <a:stretch>
                  <a:fillRect/>
                </a:stretch>
              </p:blipFill>
              <p:spPr>
                <a:xfrm>
                  <a:off x="10176202" y="1154495"/>
                  <a:ext cx="168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FDE29B21-9053-4204-8199-4A16C78542C6}"/>
                    </a:ext>
                  </a:extLst>
                </p14:cNvPr>
                <p14:cNvContentPartPr/>
                <p14:nvPr/>
              </p14:nvContentPartPr>
              <p14:xfrm>
                <a:off x="10131562" y="1208135"/>
                <a:ext cx="191160" cy="52560"/>
              </p14:xfrm>
            </p:contentPart>
          </mc:Choice>
          <mc:Fallback>
            <p:pic>
              <p:nvPicPr>
                <p:cNvPr id="16" name="Freihand 15">
                  <a:extLst>
                    <a:ext uri="{FF2B5EF4-FFF2-40B4-BE49-F238E27FC236}">
                      <a16:creationId xmlns:a16="http://schemas.microsoft.com/office/drawing/2014/main" id="{FDE29B21-9053-4204-8199-4A16C78542C6}"/>
                    </a:ext>
                  </a:extLst>
                </p:cNvPr>
                <p:cNvPicPr/>
                <p:nvPr/>
              </p:nvPicPr>
              <p:blipFill>
                <a:blip r:embed="rId32"/>
                <a:stretch>
                  <a:fillRect/>
                </a:stretch>
              </p:blipFill>
              <p:spPr>
                <a:xfrm>
                  <a:off x="10126882" y="1203815"/>
                  <a:ext cx="199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DAA5817C-94E6-463C-B45B-4EBE1D121D55}"/>
                    </a:ext>
                  </a:extLst>
                </p14:cNvPr>
                <p14:cNvContentPartPr/>
                <p14:nvPr/>
              </p14:nvContentPartPr>
              <p14:xfrm>
                <a:off x="8919802" y="1834175"/>
                <a:ext cx="249840" cy="100440"/>
              </p14:xfrm>
            </p:contentPart>
          </mc:Choice>
          <mc:Fallback>
            <p:pic>
              <p:nvPicPr>
                <p:cNvPr id="20" name="Freihand 19">
                  <a:extLst>
                    <a:ext uri="{FF2B5EF4-FFF2-40B4-BE49-F238E27FC236}">
                      <a16:creationId xmlns:a16="http://schemas.microsoft.com/office/drawing/2014/main" id="{DAA5817C-94E6-463C-B45B-4EBE1D121D55}"/>
                    </a:ext>
                  </a:extLst>
                </p:cNvPr>
                <p:cNvPicPr/>
                <p:nvPr/>
              </p:nvPicPr>
              <p:blipFill>
                <a:blip r:embed="rId34"/>
                <a:stretch>
                  <a:fillRect/>
                </a:stretch>
              </p:blipFill>
              <p:spPr>
                <a:xfrm>
                  <a:off x="8915482" y="1829855"/>
                  <a:ext cx="258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4BE85115-09BB-4093-A549-3FD827B92CEA}"/>
                    </a:ext>
                  </a:extLst>
                </p14:cNvPr>
                <p14:cNvContentPartPr/>
                <p14:nvPr/>
              </p14:nvContentPartPr>
              <p14:xfrm>
                <a:off x="8917282" y="1859015"/>
                <a:ext cx="324360" cy="117000"/>
              </p14:xfrm>
            </p:contentPart>
          </mc:Choice>
          <mc:Fallback>
            <p:pic>
              <p:nvPicPr>
                <p:cNvPr id="21" name="Freihand 20">
                  <a:extLst>
                    <a:ext uri="{FF2B5EF4-FFF2-40B4-BE49-F238E27FC236}">
                      <a16:creationId xmlns:a16="http://schemas.microsoft.com/office/drawing/2014/main" id="{4BE85115-09BB-4093-A549-3FD827B92CEA}"/>
                    </a:ext>
                  </a:extLst>
                </p:cNvPr>
                <p:cNvPicPr/>
                <p:nvPr/>
              </p:nvPicPr>
              <p:blipFill>
                <a:blip r:embed="rId36"/>
                <a:stretch>
                  <a:fillRect/>
                </a:stretch>
              </p:blipFill>
              <p:spPr>
                <a:xfrm>
                  <a:off x="8912962" y="1854695"/>
                  <a:ext cx="333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2F855CE8-A09B-482B-999B-543132B9B9DE}"/>
                    </a:ext>
                  </a:extLst>
                </p14:cNvPr>
                <p14:cNvContentPartPr/>
                <p14:nvPr/>
              </p14:nvContentPartPr>
              <p14:xfrm>
                <a:off x="8899282" y="1637975"/>
                <a:ext cx="238680" cy="221040"/>
              </p14:xfrm>
            </p:contentPart>
          </mc:Choice>
          <mc:Fallback>
            <p:pic>
              <p:nvPicPr>
                <p:cNvPr id="23" name="Freihand 22">
                  <a:extLst>
                    <a:ext uri="{FF2B5EF4-FFF2-40B4-BE49-F238E27FC236}">
                      <a16:creationId xmlns:a16="http://schemas.microsoft.com/office/drawing/2014/main" id="{2F855CE8-A09B-482B-999B-543132B9B9DE}"/>
                    </a:ext>
                  </a:extLst>
                </p:cNvPr>
                <p:cNvPicPr/>
                <p:nvPr/>
              </p:nvPicPr>
              <p:blipFill>
                <a:blip r:embed="rId38"/>
                <a:stretch>
                  <a:fillRect/>
                </a:stretch>
              </p:blipFill>
              <p:spPr>
                <a:xfrm>
                  <a:off x="8894962" y="1633655"/>
                  <a:ext cx="247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30EBE345-BD9C-4617-9D30-DA50B905B64A}"/>
                    </a:ext>
                  </a:extLst>
                </p14:cNvPr>
                <p14:cNvContentPartPr/>
                <p14:nvPr/>
              </p14:nvContentPartPr>
              <p14:xfrm>
                <a:off x="9360082" y="1726895"/>
                <a:ext cx="184320" cy="119520"/>
              </p14:xfrm>
            </p:contentPart>
          </mc:Choice>
          <mc:Fallback>
            <p:pic>
              <p:nvPicPr>
                <p:cNvPr id="24" name="Freihand 23">
                  <a:extLst>
                    <a:ext uri="{FF2B5EF4-FFF2-40B4-BE49-F238E27FC236}">
                      <a16:creationId xmlns:a16="http://schemas.microsoft.com/office/drawing/2014/main" id="{30EBE345-BD9C-4617-9D30-DA50B905B64A}"/>
                    </a:ext>
                  </a:extLst>
                </p:cNvPr>
                <p:cNvPicPr/>
                <p:nvPr/>
              </p:nvPicPr>
              <p:blipFill>
                <a:blip r:embed="rId40"/>
                <a:stretch>
                  <a:fillRect/>
                </a:stretch>
              </p:blipFill>
              <p:spPr>
                <a:xfrm>
                  <a:off x="9355762" y="1722575"/>
                  <a:ext cx="192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0D6CC6C6-D1C8-469F-9A7D-1418B2747C1D}"/>
                    </a:ext>
                  </a:extLst>
                </p14:cNvPr>
                <p14:cNvContentPartPr/>
                <p14:nvPr/>
              </p14:nvContentPartPr>
              <p14:xfrm>
                <a:off x="9535762" y="1579655"/>
                <a:ext cx="67680" cy="208800"/>
              </p14:xfrm>
            </p:contentPart>
          </mc:Choice>
          <mc:Fallback>
            <p:pic>
              <p:nvPicPr>
                <p:cNvPr id="25" name="Freihand 24">
                  <a:extLst>
                    <a:ext uri="{FF2B5EF4-FFF2-40B4-BE49-F238E27FC236}">
                      <a16:creationId xmlns:a16="http://schemas.microsoft.com/office/drawing/2014/main" id="{0D6CC6C6-D1C8-469F-9A7D-1418B2747C1D}"/>
                    </a:ext>
                  </a:extLst>
                </p:cNvPr>
                <p:cNvPicPr/>
                <p:nvPr/>
              </p:nvPicPr>
              <p:blipFill>
                <a:blip r:embed="rId42"/>
                <a:stretch>
                  <a:fillRect/>
                </a:stretch>
              </p:blipFill>
              <p:spPr>
                <a:xfrm>
                  <a:off x="9531442" y="1575335"/>
                  <a:ext cx="76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1CC5064A-AF59-475E-A9E8-AF4CF8C00A24}"/>
                    </a:ext>
                  </a:extLst>
                </p14:cNvPr>
                <p14:cNvContentPartPr/>
                <p14:nvPr/>
              </p14:nvContentPartPr>
              <p14:xfrm>
                <a:off x="9648802" y="1621055"/>
                <a:ext cx="232560" cy="139680"/>
              </p14:xfrm>
            </p:contentPart>
          </mc:Choice>
          <mc:Fallback>
            <p:pic>
              <p:nvPicPr>
                <p:cNvPr id="26" name="Freihand 25">
                  <a:extLst>
                    <a:ext uri="{FF2B5EF4-FFF2-40B4-BE49-F238E27FC236}">
                      <a16:creationId xmlns:a16="http://schemas.microsoft.com/office/drawing/2014/main" id="{1CC5064A-AF59-475E-A9E8-AF4CF8C00A24}"/>
                    </a:ext>
                  </a:extLst>
                </p:cNvPr>
                <p:cNvPicPr/>
                <p:nvPr/>
              </p:nvPicPr>
              <p:blipFill>
                <a:blip r:embed="rId44"/>
                <a:stretch>
                  <a:fillRect/>
                </a:stretch>
              </p:blipFill>
              <p:spPr>
                <a:xfrm>
                  <a:off x="9644482" y="1616735"/>
                  <a:ext cx="241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31E77206-3F87-41FF-80D2-57C6EC633E6E}"/>
                    </a:ext>
                  </a:extLst>
                </p14:cNvPr>
                <p14:cNvContentPartPr/>
                <p14:nvPr/>
              </p14:nvContentPartPr>
              <p14:xfrm>
                <a:off x="9936082" y="1593335"/>
                <a:ext cx="176400" cy="121320"/>
              </p14:xfrm>
            </p:contentPart>
          </mc:Choice>
          <mc:Fallback>
            <p:pic>
              <p:nvPicPr>
                <p:cNvPr id="27" name="Freihand 26">
                  <a:extLst>
                    <a:ext uri="{FF2B5EF4-FFF2-40B4-BE49-F238E27FC236}">
                      <a16:creationId xmlns:a16="http://schemas.microsoft.com/office/drawing/2014/main" id="{31E77206-3F87-41FF-80D2-57C6EC633E6E}"/>
                    </a:ext>
                  </a:extLst>
                </p:cNvPr>
                <p:cNvPicPr/>
                <p:nvPr/>
              </p:nvPicPr>
              <p:blipFill>
                <a:blip r:embed="rId46"/>
                <a:stretch>
                  <a:fillRect/>
                </a:stretch>
              </p:blipFill>
              <p:spPr>
                <a:xfrm>
                  <a:off x="9931762" y="1589015"/>
                  <a:ext cx="185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F0A3E066-6159-425D-B725-5DDF73458BDF}"/>
                    </a:ext>
                  </a:extLst>
                </p14:cNvPr>
                <p14:cNvContentPartPr/>
                <p14:nvPr/>
              </p14:nvContentPartPr>
              <p14:xfrm>
                <a:off x="10342882" y="1420895"/>
                <a:ext cx="166680" cy="181800"/>
              </p14:xfrm>
            </p:contentPart>
          </mc:Choice>
          <mc:Fallback>
            <p:pic>
              <p:nvPicPr>
                <p:cNvPr id="28" name="Freihand 27">
                  <a:extLst>
                    <a:ext uri="{FF2B5EF4-FFF2-40B4-BE49-F238E27FC236}">
                      <a16:creationId xmlns:a16="http://schemas.microsoft.com/office/drawing/2014/main" id="{F0A3E066-6159-425D-B725-5DDF73458BDF}"/>
                    </a:ext>
                  </a:extLst>
                </p:cNvPr>
                <p:cNvPicPr/>
                <p:nvPr/>
              </p:nvPicPr>
              <p:blipFill>
                <a:blip r:embed="rId48"/>
                <a:stretch>
                  <a:fillRect/>
                </a:stretch>
              </p:blipFill>
              <p:spPr>
                <a:xfrm>
                  <a:off x="10338562" y="1416575"/>
                  <a:ext cx="175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8EE108D6-D103-4F60-95A7-ED96AEE65D0F}"/>
                    </a:ext>
                  </a:extLst>
                </p14:cNvPr>
                <p14:cNvContentPartPr/>
                <p14:nvPr/>
              </p14:nvContentPartPr>
              <p14:xfrm>
                <a:off x="10528282" y="1377695"/>
                <a:ext cx="121680" cy="142560"/>
              </p14:xfrm>
            </p:contentPart>
          </mc:Choice>
          <mc:Fallback>
            <p:pic>
              <p:nvPicPr>
                <p:cNvPr id="29" name="Freihand 28">
                  <a:extLst>
                    <a:ext uri="{FF2B5EF4-FFF2-40B4-BE49-F238E27FC236}">
                      <a16:creationId xmlns:a16="http://schemas.microsoft.com/office/drawing/2014/main" id="{8EE108D6-D103-4F60-95A7-ED96AEE65D0F}"/>
                    </a:ext>
                  </a:extLst>
                </p:cNvPr>
                <p:cNvPicPr/>
                <p:nvPr/>
              </p:nvPicPr>
              <p:blipFill>
                <a:blip r:embed="rId50"/>
                <a:stretch>
                  <a:fillRect/>
                </a:stretch>
              </p:blipFill>
              <p:spPr>
                <a:xfrm>
                  <a:off x="10523962" y="1373375"/>
                  <a:ext cx="130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EAD5B7E0-BBD8-4839-86E3-9C7D168AEA12}"/>
                    </a:ext>
                  </a:extLst>
                </p14:cNvPr>
                <p14:cNvContentPartPr/>
                <p14:nvPr/>
              </p14:nvContentPartPr>
              <p14:xfrm>
                <a:off x="10801882" y="1293095"/>
                <a:ext cx="91800" cy="171360"/>
              </p14:xfrm>
            </p:contentPart>
          </mc:Choice>
          <mc:Fallback>
            <p:pic>
              <p:nvPicPr>
                <p:cNvPr id="30" name="Freihand 29">
                  <a:extLst>
                    <a:ext uri="{FF2B5EF4-FFF2-40B4-BE49-F238E27FC236}">
                      <a16:creationId xmlns:a16="http://schemas.microsoft.com/office/drawing/2014/main" id="{EAD5B7E0-BBD8-4839-86E3-9C7D168AEA12}"/>
                    </a:ext>
                  </a:extLst>
                </p:cNvPr>
                <p:cNvPicPr/>
                <p:nvPr/>
              </p:nvPicPr>
              <p:blipFill>
                <a:blip r:embed="rId52"/>
                <a:stretch>
                  <a:fillRect/>
                </a:stretch>
              </p:blipFill>
              <p:spPr>
                <a:xfrm>
                  <a:off x="10797562" y="1288775"/>
                  <a:ext cx="100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72BD8AF5-323A-4FDF-BE6B-F85EBAA1C923}"/>
                    </a:ext>
                  </a:extLst>
                </p14:cNvPr>
                <p14:cNvContentPartPr/>
                <p14:nvPr/>
              </p14:nvContentPartPr>
              <p14:xfrm>
                <a:off x="10722322" y="1241255"/>
                <a:ext cx="107640" cy="78480"/>
              </p14:xfrm>
            </p:contentPart>
          </mc:Choice>
          <mc:Fallback>
            <p:pic>
              <p:nvPicPr>
                <p:cNvPr id="31" name="Freihand 30">
                  <a:extLst>
                    <a:ext uri="{FF2B5EF4-FFF2-40B4-BE49-F238E27FC236}">
                      <a16:creationId xmlns:a16="http://schemas.microsoft.com/office/drawing/2014/main" id="{72BD8AF5-323A-4FDF-BE6B-F85EBAA1C923}"/>
                    </a:ext>
                  </a:extLst>
                </p:cNvPr>
                <p:cNvPicPr/>
                <p:nvPr/>
              </p:nvPicPr>
              <p:blipFill>
                <a:blip r:embed="rId54"/>
                <a:stretch>
                  <a:fillRect/>
                </a:stretch>
              </p:blipFill>
              <p:spPr>
                <a:xfrm>
                  <a:off x="10718002" y="1236935"/>
                  <a:ext cx="116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182F4A1A-25DF-41EF-BEA2-D5CF5F2ED854}"/>
                    </a:ext>
                  </a:extLst>
                </p14:cNvPr>
                <p14:cNvContentPartPr/>
                <p14:nvPr/>
              </p14:nvContentPartPr>
              <p14:xfrm>
                <a:off x="10925722" y="1344935"/>
                <a:ext cx="53280" cy="71280"/>
              </p14:xfrm>
            </p:contentPart>
          </mc:Choice>
          <mc:Fallback>
            <p:pic>
              <p:nvPicPr>
                <p:cNvPr id="32" name="Freihand 31">
                  <a:extLst>
                    <a:ext uri="{FF2B5EF4-FFF2-40B4-BE49-F238E27FC236}">
                      <a16:creationId xmlns:a16="http://schemas.microsoft.com/office/drawing/2014/main" id="{182F4A1A-25DF-41EF-BEA2-D5CF5F2ED854}"/>
                    </a:ext>
                  </a:extLst>
                </p:cNvPr>
                <p:cNvPicPr/>
                <p:nvPr/>
              </p:nvPicPr>
              <p:blipFill>
                <a:blip r:embed="rId56"/>
                <a:stretch>
                  <a:fillRect/>
                </a:stretch>
              </p:blipFill>
              <p:spPr>
                <a:xfrm>
                  <a:off x="10921402" y="1340615"/>
                  <a:ext cx="61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31742945-FCA8-4949-A018-863C87FD77A4}"/>
                    </a:ext>
                  </a:extLst>
                </p14:cNvPr>
                <p14:cNvContentPartPr/>
                <p14:nvPr/>
              </p14:nvContentPartPr>
              <p14:xfrm>
                <a:off x="9057682" y="2258615"/>
                <a:ext cx="163080" cy="208800"/>
              </p14:xfrm>
            </p:contentPart>
          </mc:Choice>
          <mc:Fallback>
            <p:pic>
              <p:nvPicPr>
                <p:cNvPr id="34" name="Freihand 33">
                  <a:extLst>
                    <a:ext uri="{FF2B5EF4-FFF2-40B4-BE49-F238E27FC236}">
                      <a16:creationId xmlns:a16="http://schemas.microsoft.com/office/drawing/2014/main" id="{31742945-FCA8-4949-A018-863C87FD77A4}"/>
                    </a:ext>
                  </a:extLst>
                </p:cNvPr>
                <p:cNvPicPr/>
                <p:nvPr/>
              </p:nvPicPr>
              <p:blipFill>
                <a:blip r:embed="rId58"/>
                <a:stretch>
                  <a:fillRect/>
                </a:stretch>
              </p:blipFill>
              <p:spPr>
                <a:xfrm>
                  <a:off x="9053362" y="2254295"/>
                  <a:ext cx="171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ECB42B65-2F80-459A-96EE-0C640625BFEE}"/>
                    </a:ext>
                  </a:extLst>
                </p14:cNvPr>
                <p14:cNvContentPartPr/>
                <p14:nvPr/>
              </p14:nvContentPartPr>
              <p14:xfrm>
                <a:off x="9225082" y="2147015"/>
                <a:ext cx="118080" cy="235800"/>
              </p14:xfrm>
            </p:contentPart>
          </mc:Choice>
          <mc:Fallback>
            <p:pic>
              <p:nvPicPr>
                <p:cNvPr id="35" name="Freihand 34">
                  <a:extLst>
                    <a:ext uri="{FF2B5EF4-FFF2-40B4-BE49-F238E27FC236}">
                      <a16:creationId xmlns:a16="http://schemas.microsoft.com/office/drawing/2014/main" id="{ECB42B65-2F80-459A-96EE-0C640625BFEE}"/>
                    </a:ext>
                  </a:extLst>
                </p:cNvPr>
                <p:cNvPicPr/>
                <p:nvPr/>
              </p:nvPicPr>
              <p:blipFill>
                <a:blip r:embed="rId60"/>
                <a:stretch>
                  <a:fillRect/>
                </a:stretch>
              </p:blipFill>
              <p:spPr>
                <a:xfrm>
                  <a:off x="9220762" y="2142695"/>
                  <a:ext cx="126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18C63AD5-F7B6-45CC-8E2D-015F800B8042}"/>
                    </a:ext>
                  </a:extLst>
                </p14:cNvPr>
                <p14:cNvContentPartPr/>
                <p14:nvPr/>
              </p14:nvContentPartPr>
              <p14:xfrm>
                <a:off x="9348562" y="2204975"/>
                <a:ext cx="173160" cy="122040"/>
              </p14:xfrm>
            </p:contentPart>
          </mc:Choice>
          <mc:Fallback>
            <p:pic>
              <p:nvPicPr>
                <p:cNvPr id="36" name="Freihand 35">
                  <a:extLst>
                    <a:ext uri="{FF2B5EF4-FFF2-40B4-BE49-F238E27FC236}">
                      <a16:creationId xmlns:a16="http://schemas.microsoft.com/office/drawing/2014/main" id="{18C63AD5-F7B6-45CC-8E2D-015F800B8042}"/>
                    </a:ext>
                  </a:extLst>
                </p:cNvPr>
                <p:cNvPicPr/>
                <p:nvPr/>
              </p:nvPicPr>
              <p:blipFill>
                <a:blip r:embed="rId62"/>
                <a:stretch>
                  <a:fillRect/>
                </a:stretch>
              </p:blipFill>
              <p:spPr>
                <a:xfrm>
                  <a:off x="9344242" y="2200655"/>
                  <a:ext cx="181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6DEA604D-58F6-423B-92B6-EB434AB8A4F2}"/>
                    </a:ext>
                  </a:extLst>
                </p14:cNvPr>
                <p14:cNvContentPartPr/>
                <p14:nvPr/>
              </p14:nvContentPartPr>
              <p14:xfrm>
                <a:off x="9501202" y="1992935"/>
                <a:ext cx="229320" cy="263880"/>
              </p14:xfrm>
            </p:contentPart>
          </mc:Choice>
          <mc:Fallback>
            <p:pic>
              <p:nvPicPr>
                <p:cNvPr id="37" name="Freihand 36">
                  <a:extLst>
                    <a:ext uri="{FF2B5EF4-FFF2-40B4-BE49-F238E27FC236}">
                      <a16:creationId xmlns:a16="http://schemas.microsoft.com/office/drawing/2014/main" id="{6DEA604D-58F6-423B-92B6-EB434AB8A4F2}"/>
                    </a:ext>
                  </a:extLst>
                </p:cNvPr>
                <p:cNvPicPr/>
                <p:nvPr/>
              </p:nvPicPr>
              <p:blipFill>
                <a:blip r:embed="rId64"/>
                <a:stretch>
                  <a:fillRect/>
                </a:stretch>
              </p:blipFill>
              <p:spPr>
                <a:xfrm>
                  <a:off x="9496882" y="1988615"/>
                  <a:ext cx="2379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63004CAF-6C6B-4ABE-B994-E3ED42AB0FD3}"/>
                    </a:ext>
                  </a:extLst>
                </p14:cNvPr>
                <p14:cNvContentPartPr/>
                <p14:nvPr/>
              </p14:nvContentPartPr>
              <p14:xfrm>
                <a:off x="9712522" y="2049095"/>
                <a:ext cx="115560" cy="97560"/>
              </p14:xfrm>
            </p:contentPart>
          </mc:Choice>
          <mc:Fallback>
            <p:pic>
              <p:nvPicPr>
                <p:cNvPr id="38" name="Freihand 37">
                  <a:extLst>
                    <a:ext uri="{FF2B5EF4-FFF2-40B4-BE49-F238E27FC236}">
                      <a16:creationId xmlns:a16="http://schemas.microsoft.com/office/drawing/2014/main" id="{63004CAF-6C6B-4ABE-B994-E3ED42AB0FD3}"/>
                    </a:ext>
                  </a:extLst>
                </p:cNvPr>
                <p:cNvPicPr/>
                <p:nvPr/>
              </p:nvPicPr>
              <p:blipFill>
                <a:blip r:embed="rId66"/>
                <a:stretch>
                  <a:fillRect/>
                </a:stretch>
              </p:blipFill>
              <p:spPr>
                <a:xfrm>
                  <a:off x="9708202" y="2044775"/>
                  <a:ext cx="124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9D1E873F-7AC7-486D-9F03-F0BCA72DA0AB}"/>
                    </a:ext>
                  </a:extLst>
                </p14:cNvPr>
                <p14:cNvContentPartPr/>
                <p14:nvPr/>
              </p14:nvContentPartPr>
              <p14:xfrm>
                <a:off x="9883162" y="1959815"/>
                <a:ext cx="102600" cy="146520"/>
              </p14:xfrm>
            </p:contentPart>
          </mc:Choice>
          <mc:Fallback>
            <p:pic>
              <p:nvPicPr>
                <p:cNvPr id="39" name="Freihand 38">
                  <a:extLst>
                    <a:ext uri="{FF2B5EF4-FFF2-40B4-BE49-F238E27FC236}">
                      <a16:creationId xmlns:a16="http://schemas.microsoft.com/office/drawing/2014/main" id="{9D1E873F-7AC7-486D-9F03-F0BCA72DA0AB}"/>
                    </a:ext>
                  </a:extLst>
                </p:cNvPr>
                <p:cNvPicPr/>
                <p:nvPr/>
              </p:nvPicPr>
              <p:blipFill>
                <a:blip r:embed="rId68"/>
                <a:stretch>
                  <a:fillRect/>
                </a:stretch>
              </p:blipFill>
              <p:spPr>
                <a:xfrm>
                  <a:off x="9878842" y="1955495"/>
                  <a:ext cx="111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A9F1710F-F756-47FE-B6D8-E2FBFC41CFE3}"/>
                    </a:ext>
                  </a:extLst>
                </p14:cNvPr>
                <p14:cNvContentPartPr/>
                <p14:nvPr/>
              </p14:nvContentPartPr>
              <p14:xfrm>
                <a:off x="10039762" y="1747055"/>
                <a:ext cx="441720" cy="297360"/>
              </p14:xfrm>
            </p:contentPart>
          </mc:Choice>
          <mc:Fallback>
            <p:pic>
              <p:nvPicPr>
                <p:cNvPr id="40" name="Freihand 39">
                  <a:extLst>
                    <a:ext uri="{FF2B5EF4-FFF2-40B4-BE49-F238E27FC236}">
                      <a16:creationId xmlns:a16="http://schemas.microsoft.com/office/drawing/2014/main" id="{A9F1710F-F756-47FE-B6D8-E2FBFC41CFE3}"/>
                    </a:ext>
                  </a:extLst>
                </p:cNvPr>
                <p:cNvPicPr/>
                <p:nvPr/>
              </p:nvPicPr>
              <p:blipFill>
                <a:blip r:embed="rId70"/>
                <a:stretch>
                  <a:fillRect/>
                </a:stretch>
              </p:blipFill>
              <p:spPr>
                <a:xfrm>
                  <a:off x="10035442" y="1742735"/>
                  <a:ext cx="4503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9F517A7C-7330-4AD7-88BA-D299F0F3CED7}"/>
                    </a:ext>
                  </a:extLst>
                </p14:cNvPr>
                <p14:cNvContentPartPr/>
                <p14:nvPr/>
              </p14:nvContentPartPr>
              <p14:xfrm>
                <a:off x="10463122" y="1707455"/>
                <a:ext cx="156600" cy="201240"/>
              </p14:xfrm>
            </p:contentPart>
          </mc:Choice>
          <mc:Fallback>
            <p:pic>
              <p:nvPicPr>
                <p:cNvPr id="41" name="Freihand 40">
                  <a:extLst>
                    <a:ext uri="{FF2B5EF4-FFF2-40B4-BE49-F238E27FC236}">
                      <a16:creationId xmlns:a16="http://schemas.microsoft.com/office/drawing/2014/main" id="{9F517A7C-7330-4AD7-88BA-D299F0F3CED7}"/>
                    </a:ext>
                  </a:extLst>
                </p:cNvPr>
                <p:cNvPicPr/>
                <p:nvPr/>
              </p:nvPicPr>
              <p:blipFill>
                <a:blip r:embed="rId72"/>
                <a:stretch>
                  <a:fillRect/>
                </a:stretch>
              </p:blipFill>
              <p:spPr>
                <a:xfrm>
                  <a:off x="10458802" y="1703135"/>
                  <a:ext cx="165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196CC1E6-D6FD-4059-B543-DE0554053B44}"/>
                    </a:ext>
                  </a:extLst>
                </p14:cNvPr>
                <p14:cNvContentPartPr/>
                <p14:nvPr/>
              </p14:nvContentPartPr>
              <p14:xfrm>
                <a:off x="10831762" y="1636535"/>
                <a:ext cx="211680" cy="126720"/>
              </p14:xfrm>
            </p:contentPart>
          </mc:Choice>
          <mc:Fallback>
            <p:pic>
              <p:nvPicPr>
                <p:cNvPr id="43" name="Freihand 42">
                  <a:extLst>
                    <a:ext uri="{FF2B5EF4-FFF2-40B4-BE49-F238E27FC236}">
                      <a16:creationId xmlns:a16="http://schemas.microsoft.com/office/drawing/2014/main" id="{196CC1E6-D6FD-4059-B543-DE0554053B44}"/>
                    </a:ext>
                  </a:extLst>
                </p:cNvPr>
                <p:cNvPicPr/>
                <p:nvPr/>
              </p:nvPicPr>
              <p:blipFill>
                <a:blip r:embed="rId74"/>
                <a:stretch>
                  <a:fillRect/>
                </a:stretch>
              </p:blipFill>
              <p:spPr>
                <a:xfrm>
                  <a:off x="10827442" y="1632215"/>
                  <a:ext cx="220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86771B58-2F3D-4B94-BBCB-A16700012C3B}"/>
                    </a:ext>
                  </a:extLst>
                </p14:cNvPr>
                <p14:cNvContentPartPr/>
                <p14:nvPr/>
              </p14:nvContentPartPr>
              <p14:xfrm>
                <a:off x="11003482" y="1551575"/>
                <a:ext cx="37080" cy="30600"/>
              </p14:xfrm>
            </p:contentPart>
          </mc:Choice>
          <mc:Fallback>
            <p:pic>
              <p:nvPicPr>
                <p:cNvPr id="44" name="Freihand 43">
                  <a:extLst>
                    <a:ext uri="{FF2B5EF4-FFF2-40B4-BE49-F238E27FC236}">
                      <a16:creationId xmlns:a16="http://schemas.microsoft.com/office/drawing/2014/main" id="{86771B58-2F3D-4B94-BBCB-A16700012C3B}"/>
                    </a:ext>
                  </a:extLst>
                </p:cNvPr>
                <p:cNvPicPr/>
                <p:nvPr/>
              </p:nvPicPr>
              <p:blipFill>
                <a:blip r:embed="rId76"/>
                <a:stretch>
                  <a:fillRect/>
                </a:stretch>
              </p:blipFill>
              <p:spPr>
                <a:xfrm>
                  <a:off x="10999162" y="1547255"/>
                  <a:ext cx="45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E62AB3B1-B8FE-418C-B690-8A853B7427AA}"/>
                    </a:ext>
                  </a:extLst>
                </p14:cNvPr>
                <p14:cNvContentPartPr/>
                <p14:nvPr/>
              </p14:nvContentPartPr>
              <p14:xfrm>
                <a:off x="11200402" y="1444655"/>
                <a:ext cx="363960" cy="191520"/>
              </p14:xfrm>
            </p:contentPart>
          </mc:Choice>
          <mc:Fallback>
            <p:pic>
              <p:nvPicPr>
                <p:cNvPr id="45" name="Freihand 44">
                  <a:extLst>
                    <a:ext uri="{FF2B5EF4-FFF2-40B4-BE49-F238E27FC236}">
                      <a16:creationId xmlns:a16="http://schemas.microsoft.com/office/drawing/2014/main" id="{E62AB3B1-B8FE-418C-B690-8A853B7427AA}"/>
                    </a:ext>
                  </a:extLst>
                </p:cNvPr>
                <p:cNvPicPr/>
                <p:nvPr/>
              </p:nvPicPr>
              <p:blipFill>
                <a:blip r:embed="rId78"/>
                <a:stretch>
                  <a:fillRect/>
                </a:stretch>
              </p:blipFill>
              <p:spPr>
                <a:xfrm>
                  <a:off x="11196082" y="1440335"/>
                  <a:ext cx="372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115D6670-6DA0-4B03-9CFF-95BBED3E623D}"/>
                    </a:ext>
                  </a:extLst>
                </p14:cNvPr>
                <p14:cNvContentPartPr/>
                <p14:nvPr/>
              </p14:nvContentPartPr>
              <p14:xfrm>
                <a:off x="9502642" y="2530055"/>
                <a:ext cx="59400" cy="142920"/>
              </p14:xfrm>
            </p:contentPart>
          </mc:Choice>
          <mc:Fallback>
            <p:pic>
              <p:nvPicPr>
                <p:cNvPr id="47" name="Freihand 46">
                  <a:extLst>
                    <a:ext uri="{FF2B5EF4-FFF2-40B4-BE49-F238E27FC236}">
                      <a16:creationId xmlns:a16="http://schemas.microsoft.com/office/drawing/2014/main" id="{115D6670-6DA0-4B03-9CFF-95BBED3E623D}"/>
                    </a:ext>
                  </a:extLst>
                </p:cNvPr>
                <p:cNvPicPr/>
                <p:nvPr/>
              </p:nvPicPr>
              <p:blipFill>
                <a:blip r:embed="rId80"/>
                <a:stretch>
                  <a:fillRect/>
                </a:stretch>
              </p:blipFill>
              <p:spPr>
                <a:xfrm>
                  <a:off x="9498322" y="2525735"/>
                  <a:ext cx="68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7F648477-0069-467E-B987-C4592D02C02E}"/>
                    </a:ext>
                  </a:extLst>
                </p14:cNvPr>
                <p14:cNvContentPartPr/>
                <p14:nvPr/>
              </p14:nvContentPartPr>
              <p14:xfrm>
                <a:off x="9480322" y="2433215"/>
                <a:ext cx="172080" cy="118440"/>
              </p14:xfrm>
            </p:contentPart>
          </mc:Choice>
          <mc:Fallback>
            <p:pic>
              <p:nvPicPr>
                <p:cNvPr id="48" name="Freihand 47">
                  <a:extLst>
                    <a:ext uri="{FF2B5EF4-FFF2-40B4-BE49-F238E27FC236}">
                      <a16:creationId xmlns:a16="http://schemas.microsoft.com/office/drawing/2014/main" id="{7F648477-0069-467E-B987-C4592D02C02E}"/>
                    </a:ext>
                  </a:extLst>
                </p:cNvPr>
                <p:cNvPicPr/>
                <p:nvPr/>
              </p:nvPicPr>
              <p:blipFill>
                <a:blip r:embed="rId82"/>
                <a:stretch>
                  <a:fillRect/>
                </a:stretch>
              </p:blipFill>
              <p:spPr>
                <a:xfrm>
                  <a:off x="9476002" y="2428895"/>
                  <a:ext cx="180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FA834A48-33E2-4B20-A748-9DD4CF9B54EB}"/>
                    </a:ext>
                  </a:extLst>
                </p14:cNvPr>
                <p14:cNvContentPartPr/>
                <p14:nvPr/>
              </p14:nvContentPartPr>
              <p14:xfrm>
                <a:off x="9519562" y="2490455"/>
                <a:ext cx="174600" cy="89280"/>
              </p14:xfrm>
            </p:contentPart>
          </mc:Choice>
          <mc:Fallback>
            <p:pic>
              <p:nvPicPr>
                <p:cNvPr id="49" name="Freihand 48">
                  <a:extLst>
                    <a:ext uri="{FF2B5EF4-FFF2-40B4-BE49-F238E27FC236}">
                      <a16:creationId xmlns:a16="http://schemas.microsoft.com/office/drawing/2014/main" id="{FA834A48-33E2-4B20-A748-9DD4CF9B54EB}"/>
                    </a:ext>
                  </a:extLst>
                </p:cNvPr>
                <p:cNvPicPr/>
                <p:nvPr/>
              </p:nvPicPr>
              <p:blipFill>
                <a:blip r:embed="rId84"/>
                <a:stretch>
                  <a:fillRect/>
                </a:stretch>
              </p:blipFill>
              <p:spPr>
                <a:xfrm>
                  <a:off x="9515242" y="2486135"/>
                  <a:ext cx="183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2AC08E6A-9DAF-4EAD-90C9-FCBD1EA96AA0}"/>
                    </a:ext>
                  </a:extLst>
                </p14:cNvPr>
                <p14:cNvContentPartPr/>
                <p14:nvPr/>
              </p14:nvContentPartPr>
              <p14:xfrm>
                <a:off x="9574282" y="2402255"/>
                <a:ext cx="387720" cy="275040"/>
              </p14:xfrm>
            </p:contentPart>
          </mc:Choice>
          <mc:Fallback>
            <p:pic>
              <p:nvPicPr>
                <p:cNvPr id="50" name="Freihand 49">
                  <a:extLst>
                    <a:ext uri="{FF2B5EF4-FFF2-40B4-BE49-F238E27FC236}">
                      <a16:creationId xmlns:a16="http://schemas.microsoft.com/office/drawing/2014/main" id="{2AC08E6A-9DAF-4EAD-90C9-FCBD1EA96AA0}"/>
                    </a:ext>
                  </a:extLst>
                </p:cNvPr>
                <p:cNvPicPr/>
                <p:nvPr/>
              </p:nvPicPr>
              <p:blipFill>
                <a:blip r:embed="rId86"/>
                <a:stretch>
                  <a:fillRect/>
                </a:stretch>
              </p:blipFill>
              <p:spPr>
                <a:xfrm>
                  <a:off x="9569962" y="2397935"/>
                  <a:ext cx="3963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E75AF064-8DD9-41E8-86A7-AD0C70D7B789}"/>
                    </a:ext>
                  </a:extLst>
                </p14:cNvPr>
                <p14:cNvContentPartPr/>
                <p14:nvPr/>
              </p14:nvContentPartPr>
              <p14:xfrm>
                <a:off x="9961642" y="2278055"/>
                <a:ext cx="290520" cy="182880"/>
              </p14:xfrm>
            </p:contentPart>
          </mc:Choice>
          <mc:Fallback>
            <p:pic>
              <p:nvPicPr>
                <p:cNvPr id="51" name="Freihand 50">
                  <a:extLst>
                    <a:ext uri="{FF2B5EF4-FFF2-40B4-BE49-F238E27FC236}">
                      <a16:creationId xmlns:a16="http://schemas.microsoft.com/office/drawing/2014/main" id="{E75AF064-8DD9-41E8-86A7-AD0C70D7B789}"/>
                    </a:ext>
                  </a:extLst>
                </p:cNvPr>
                <p:cNvPicPr/>
                <p:nvPr/>
              </p:nvPicPr>
              <p:blipFill>
                <a:blip r:embed="rId88"/>
                <a:stretch>
                  <a:fillRect/>
                </a:stretch>
              </p:blipFill>
              <p:spPr>
                <a:xfrm>
                  <a:off x="9957322" y="2273735"/>
                  <a:ext cx="2991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CB74826E-E920-4759-B9AD-5B4C3403C8F5}"/>
                    </a:ext>
                  </a:extLst>
                </p14:cNvPr>
                <p14:cNvContentPartPr/>
                <p14:nvPr/>
              </p14:nvContentPartPr>
              <p14:xfrm>
                <a:off x="10118602" y="2276615"/>
                <a:ext cx="121320" cy="56880"/>
              </p14:xfrm>
            </p:contentPart>
          </mc:Choice>
          <mc:Fallback>
            <p:pic>
              <p:nvPicPr>
                <p:cNvPr id="52" name="Freihand 51">
                  <a:extLst>
                    <a:ext uri="{FF2B5EF4-FFF2-40B4-BE49-F238E27FC236}">
                      <a16:creationId xmlns:a16="http://schemas.microsoft.com/office/drawing/2014/main" id="{CB74826E-E920-4759-B9AD-5B4C3403C8F5}"/>
                    </a:ext>
                  </a:extLst>
                </p:cNvPr>
                <p:cNvPicPr/>
                <p:nvPr/>
              </p:nvPicPr>
              <p:blipFill>
                <a:blip r:embed="rId90"/>
                <a:stretch>
                  <a:fillRect/>
                </a:stretch>
              </p:blipFill>
              <p:spPr>
                <a:xfrm>
                  <a:off x="10114282" y="2272295"/>
                  <a:ext cx="129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49E7DA51-0E7E-4173-8048-258334DE315B}"/>
                    </a:ext>
                  </a:extLst>
                </p14:cNvPr>
                <p14:cNvContentPartPr/>
                <p14:nvPr/>
              </p14:nvContentPartPr>
              <p14:xfrm>
                <a:off x="10331362" y="2187695"/>
                <a:ext cx="181440" cy="105120"/>
              </p14:xfrm>
            </p:contentPart>
          </mc:Choice>
          <mc:Fallback>
            <p:pic>
              <p:nvPicPr>
                <p:cNvPr id="53" name="Freihand 52">
                  <a:extLst>
                    <a:ext uri="{FF2B5EF4-FFF2-40B4-BE49-F238E27FC236}">
                      <a16:creationId xmlns:a16="http://schemas.microsoft.com/office/drawing/2014/main" id="{49E7DA51-0E7E-4173-8048-258334DE315B}"/>
                    </a:ext>
                  </a:extLst>
                </p:cNvPr>
                <p:cNvPicPr/>
                <p:nvPr/>
              </p:nvPicPr>
              <p:blipFill>
                <a:blip r:embed="rId92"/>
                <a:stretch>
                  <a:fillRect/>
                </a:stretch>
              </p:blipFill>
              <p:spPr>
                <a:xfrm>
                  <a:off x="10327042" y="2183375"/>
                  <a:ext cx="190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939D2EF8-366E-4E51-A2A5-0F64E06F284A}"/>
                    </a:ext>
                  </a:extLst>
                </p14:cNvPr>
                <p14:cNvContentPartPr/>
                <p14:nvPr/>
              </p14:nvContentPartPr>
              <p14:xfrm>
                <a:off x="10578682" y="2067815"/>
                <a:ext cx="166680" cy="121680"/>
              </p14:xfrm>
            </p:contentPart>
          </mc:Choice>
          <mc:Fallback>
            <p:pic>
              <p:nvPicPr>
                <p:cNvPr id="54" name="Freihand 53">
                  <a:extLst>
                    <a:ext uri="{FF2B5EF4-FFF2-40B4-BE49-F238E27FC236}">
                      <a16:creationId xmlns:a16="http://schemas.microsoft.com/office/drawing/2014/main" id="{939D2EF8-366E-4E51-A2A5-0F64E06F284A}"/>
                    </a:ext>
                  </a:extLst>
                </p:cNvPr>
                <p:cNvPicPr/>
                <p:nvPr/>
              </p:nvPicPr>
              <p:blipFill>
                <a:blip r:embed="rId94"/>
                <a:stretch>
                  <a:fillRect/>
                </a:stretch>
              </p:blipFill>
              <p:spPr>
                <a:xfrm>
                  <a:off x="10574362" y="2063495"/>
                  <a:ext cx="175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B98408AE-7F43-42B0-AA40-DA95F89F08DB}"/>
                    </a:ext>
                  </a:extLst>
                </p14:cNvPr>
                <p14:cNvContentPartPr/>
                <p14:nvPr/>
              </p14:nvContentPartPr>
              <p14:xfrm>
                <a:off x="10779922" y="1866575"/>
                <a:ext cx="70560" cy="151560"/>
              </p14:xfrm>
            </p:contentPart>
          </mc:Choice>
          <mc:Fallback>
            <p:pic>
              <p:nvPicPr>
                <p:cNvPr id="55" name="Freihand 54">
                  <a:extLst>
                    <a:ext uri="{FF2B5EF4-FFF2-40B4-BE49-F238E27FC236}">
                      <a16:creationId xmlns:a16="http://schemas.microsoft.com/office/drawing/2014/main" id="{B98408AE-7F43-42B0-AA40-DA95F89F08DB}"/>
                    </a:ext>
                  </a:extLst>
                </p:cNvPr>
                <p:cNvPicPr/>
                <p:nvPr/>
              </p:nvPicPr>
              <p:blipFill>
                <a:blip r:embed="rId96"/>
                <a:stretch>
                  <a:fillRect/>
                </a:stretch>
              </p:blipFill>
              <p:spPr>
                <a:xfrm>
                  <a:off x="10775602" y="1862255"/>
                  <a:ext cx="79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BBA88853-3B9A-48C1-B8AC-73A3EE4C4D42}"/>
                    </a:ext>
                  </a:extLst>
                </p14:cNvPr>
                <p14:cNvContentPartPr/>
                <p14:nvPr/>
              </p14:nvContentPartPr>
              <p14:xfrm>
                <a:off x="10863442" y="2081135"/>
                <a:ext cx="360" cy="360"/>
              </p14:xfrm>
            </p:contentPart>
          </mc:Choice>
          <mc:Fallback>
            <p:pic>
              <p:nvPicPr>
                <p:cNvPr id="56" name="Freihand 55">
                  <a:extLst>
                    <a:ext uri="{FF2B5EF4-FFF2-40B4-BE49-F238E27FC236}">
                      <a16:creationId xmlns:a16="http://schemas.microsoft.com/office/drawing/2014/main" id="{BBA88853-3B9A-48C1-B8AC-73A3EE4C4D42}"/>
                    </a:ext>
                  </a:extLst>
                </p:cNvPr>
                <p:cNvPicPr/>
                <p:nvPr/>
              </p:nvPicPr>
              <p:blipFill>
                <a:blip r:embed="rId98"/>
                <a:stretch>
                  <a:fillRect/>
                </a:stretch>
              </p:blipFill>
              <p:spPr>
                <a:xfrm>
                  <a:off x="10859122" y="207681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93699C21-89F9-489B-8BE9-6F06D27BCA1F}"/>
                    </a:ext>
                  </a:extLst>
                </p14:cNvPr>
                <p14:cNvContentPartPr/>
                <p14:nvPr/>
              </p14:nvContentPartPr>
              <p14:xfrm>
                <a:off x="10307962" y="1205975"/>
                <a:ext cx="1537560" cy="477000"/>
              </p14:xfrm>
            </p:contentPart>
          </mc:Choice>
          <mc:Fallback>
            <p:pic>
              <p:nvPicPr>
                <p:cNvPr id="58" name="Freihand 57">
                  <a:extLst>
                    <a:ext uri="{FF2B5EF4-FFF2-40B4-BE49-F238E27FC236}">
                      <a16:creationId xmlns:a16="http://schemas.microsoft.com/office/drawing/2014/main" id="{93699C21-89F9-489B-8BE9-6F06D27BCA1F}"/>
                    </a:ext>
                  </a:extLst>
                </p:cNvPr>
                <p:cNvPicPr/>
                <p:nvPr/>
              </p:nvPicPr>
              <p:blipFill>
                <a:blip r:embed="rId100"/>
                <a:stretch>
                  <a:fillRect/>
                </a:stretch>
              </p:blipFill>
              <p:spPr>
                <a:xfrm>
                  <a:off x="10303642" y="1201655"/>
                  <a:ext cx="154620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ABF24115-751A-4C08-9DFB-1DDC5CFF20CB}"/>
                    </a:ext>
                  </a:extLst>
                </p14:cNvPr>
                <p14:cNvContentPartPr/>
                <p14:nvPr/>
              </p14:nvContentPartPr>
              <p14:xfrm>
                <a:off x="9561322" y="2017055"/>
                <a:ext cx="1632960" cy="801360"/>
              </p14:xfrm>
            </p:contentPart>
          </mc:Choice>
          <mc:Fallback>
            <p:pic>
              <p:nvPicPr>
                <p:cNvPr id="59" name="Freihand 58">
                  <a:extLst>
                    <a:ext uri="{FF2B5EF4-FFF2-40B4-BE49-F238E27FC236}">
                      <a16:creationId xmlns:a16="http://schemas.microsoft.com/office/drawing/2014/main" id="{ABF24115-751A-4C08-9DFB-1DDC5CFF20CB}"/>
                    </a:ext>
                  </a:extLst>
                </p:cNvPr>
                <p:cNvPicPr/>
                <p:nvPr/>
              </p:nvPicPr>
              <p:blipFill>
                <a:blip r:embed="rId102"/>
                <a:stretch>
                  <a:fillRect/>
                </a:stretch>
              </p:blipFill>
              <p:spPr>
                <a:xfrm>
                  <a:off x="9557002" y="2012735"/>
                  <a:ext cx="1641600" cy="810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5AFC43B1-D27F-4D66-92A0-580BB3669943}"/>
                    </a:ext>
                  </a:extLst>
                </p14:cNvPr>
                <p14:cNvContentPartPr/>
                <p14:nvPr/>
              </p14:nvContentPartPr>
              <p14:xfrm>
                <a:off x="8772562" y="3045215"/>
                <a:ext cx="264600" cy="41040"/>
              </p14:xfrm>
            </p:contentPart>
          </mc:Choice>
          <mc:Fallback>
            <p:pic>
              <p:nvPicPr>
                <p:cNvPr id="61" name="Freihand 60">
                  <a:extLst>
                    <a:ext uri="{FF2B5EF4-FFF2-40B4-BE49-F238E27FC236}">
                      <a16:creationId xmlns:a16="http://schemas.microsoft.com/office/drawing/2014/main" id="{5AFC43B1-D27F-4D66-92A0-580BB3669943}"/>
                    </a:ext>
                  </a:extLst>
                </p:cNvPr>
                <p:cNvPicPr/>
                <p:nvPr/>
              </p:nvPicPr>
              <p:blipFill>
                <a:blip r:embed="rId104"/>
                <a:stretch>
                  <a:fillRect/>
                </a:stretch>
              </p:blipFill>
              <p:spPr>
                <a:xfrm>
                  <a:off x="8768242" y="3040895"/>
                  <a:ext cx="273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40AB842E-DE95-4500-BB00-23FD949BA3C2}"/>
                    </a:ext>
                  </a:extLst>
                </p14:cNvPr>
                <p14:cNvContentPartPr/>
                <p14:nvPr/>
              </p14:nvContentPartPr>
              <p14:xfrm>
                <a:off x="8981002" y="2959895"/>
                <a:ext cx="95760" cy="176760"/>
              </p14:xfrm>
            </p:contentPart>
          </mc:Choice>
          <mc:Fallback>
            <p:pic>
              <p:nvPicPr>
                <p:cNvPr id="62" name="Freihand 61">
                  <a:extLst>
                    <a:ext uri="{FF2B5EF4-FFF2-40B4-BE49-F238E27FC236}">
                      <a16:creationId xmlns:a16="http://schemas.microsoft.com/office/drawing/2014/main" id="{40AB842E-DE95-4500-BB00-23FD949BA3C2}"/>
                    </a:ext>
                  </a:extLst>
                </p:cNvPr>
                <p:cNvPicPr/>
                <p:nvPr/>
              </p:nvPicPr>
              <p:blipFill>
                <a:blip r:embed="rId106"/>
                <a:stretch>
                  <a:fillRect/>
                </a:stretch>
              </p:blipFill>
              <p:spPr>
                <a:xfrm>
                  <a:off x="8976682" y="2955575"/>
                  <a:ext cx="104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F931B73D-4126-437A-9F33-47A0A6F9F916}"/>
                    </a:ext>
                  </a:extLst>
                </p14:cNvPr>
                <p14:cNvContentPartPr/>
                <p14:nvPr/>
              </p14:nvContentPartPr>
              <p14:xfrm>
                <a:off x="9248122" y="2961695"/>
                <a:ext cx="123120" cy="130320"/>
              </p14:xfrm>
            </p:contentPart>
          </mc:Choice>
          <mc:Fallback>
            <p:pic>
              <p:nvPicPr>
                <p:cNvPr id="64" name="Freihand 63">
                  <a:extLst>
                    <a:ext uri="{FF2B5EF4-FFF2-40B4-BE49-F238E27FC236}">
                      <a16:creationId xmlns:a16="http://schemas.microsoft.com/office/drawing/2014/main" id="{F931B73D-4126-437A-9F33-47A0A6F9F916}"/>
                    </a:ext>
                  </a:extLst>
                </p:cNvPr>
                <p:cNvPicPr/>
                <p:nvPr/>
              </p:nvPicPr>
              <p:blipFill>
                <a:blip r:embed="rId108"/>
                <a:stretch>
                  <a:fillRect/>
                </a:stretch>
              </p:blipFill>
              <p:spPr>
                <a:xfrm>
                  <a:off x="9243802" y="2957375"/>
                  <a:ext cx="131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2605E9AC-16AA-4679-9541-353A0793C6AE}"/>
                    </a:ext>
                  </a:extLst>
                </p14:cNvPr>
                <p14:cNvContentPartPr/>
                <p14:nvPr/>
              </p14:nvContentPartPr>
              <p14:xfrm>
                <a:off x="9428122" y="2945135"/>
                <a:ext cx="77400" cy="145800"/>
              </p14:xfrm>
            </p:contentPart>
          </mc:Choice>
          <mc:Fallback>
            <p:pic>
              <p:nvPicPr>
                <p:cNvPr id="65" name="Freihand 64">
                  <a:extLst>
                    <a:ext uri="{FF2B5EF4-FFF2-40B4-BE49-F238E27FC236}">
                      <a16:creationId xmlns:a16="http://schemas.microsoft.com/office/drawing/2014/main" id="{2605E9AC-16AA-4679-9541-353A0793C6AE}"/>
                    </a:ext>
                  </a:extLst>
                </p:cNvPr>
                <p:cNvPicPr/>
                <p:nvPr/>
              </p:nvPicPr>
              <p:blipFill>
                <a:blip r:embed="rId110"/>
                <a:stretch>
                  <a:fillRect/>
                </a:stretch>
              </p:blipFill>
              <p:spPr>
                <a:xfrm>
                  <a:off x="9423802" y="2940815"/>
                  <a:ext cx="860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7143AE30-59EE-425B-BB66-0CD8EE5FCDEF}"/>
                    </a:ext>
                  </a:extLst>
                </p14:cNvPr>
                <p14:cNvContentPartPr/>
                <p14:nvPr/>
              </p14:nvContentPartPr>
              <p14:xfrm>
                <a:off x="9410842" y="2968175"/>
                <a:ext cx="151920" cy="74160"/>
              </p14:xfrm>
            </p:contentPart>
          </mc:Choice>
          <mc:Fallback>
            <p:pic>
              <p:nvPicPr>
                <p:cNvPr id="66" name="Freihand 65">
                  <a:extLst>
                    <a:ext uri="{FF2B5EF4-FFF2-40B4-BE49-F238E27FC236}">
                      <a16:creationId xmlns:a16="http://schemas.microsoft.com/office/drawing/2014/main" id="{7143AE30-59EE-425B-BB66-0CD8EE5FCDEF}"/>
                    </a:ext>
                  </a:extLst>
                </p:cNvPr>
                <p:cNvPicPr/>
                <p:nvPr/>
              </p:nvPicPr>
              <p:blipFill>
                <a:blip r:embed="rId112"/>
                <a:stretch>
                  <a:fillRect/>
                </a:stretch>
              </p:blipFill>
              <p:spPr>
                <a:xfrm>
                  <a:off x="9406522" y="2963855"/>
                  <a:ext cx="160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3769F786-E450-4BAE-B4AC-A519DF7E811A}"/>
                    </a:ext>
                  </a:extLst>
                </p14:cNvPr>
                <p14:cNvContentPartPr/>
                <p14:nvPr/>
              </p14:nvContentPartPr>
              <p14:xfrm>
                <a:off x="9584362" y="2863415"/>
                <a:ext cx="433080" cy="187560"/>
              </p14:xfrm>
            </p:contentPart>
          </mc:Choice>
          <mc:Fallback>
            <p:pic>
              <p:nvPicPr>
                <p:cNvPr id="67" name="Freihand 66">
                  <a:extLst>
                    <a:ext uri="{FF2B5EF4-FFF2-40B4-BE49-F238E27FC236}">
                      <a16:creationId xmlns:a16="http://schemas.microsoft.com/office/drawing/2014/main" id="{3769F786-E450-4BAE-B4AC-A519DF7E811A}"/>
                    </a:ext>
                  </a:extLst>
                </p:cNvPr>
                <p:cNvPicPr/>
                <p:nvPr/>
              </p:nvPicPr>
              <p:blipFill>
                <a:blip r:embed="rId114"/>
                <a:stretch>
                  <a:fillRect/>
                </a:stretch>
              </p:blipFill>
              <p:spPr>
                <a:xfrm>
                  <a:off x="9580042" y="2859095"/>
                  <a:ext cx="441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04747E6D-FF72-457A-83AD-A7BEAB5835F1}"/>
                    </a:ext>
                  </a:extLst>
                </p14:cNvPr>
                <p14:cNvContentPartPr/>
                <p14:nvPr/>
              </p14:nvContentPartPr>
              <p14:xfrm>
                <a:off x="10062082" y="2840375"/>
                <a:ext cx="102600" cy="93240"/>
              </p14:xfrm>
            </p:contentPart>
          </mc:Choice>
          <mc:Fallback>
            <p:pic>
              <p:nvPicPr>
                <p:cNvPr id="68" name="Freihand 67">
                  <a:extLst>
                    <a:ext uri="{FF2B5EF4-FFF2-40B4-BE49-F238E27FC236}">
                      <a16:creationId xmlns:a16="http://schemas.microsoft.com/office/drawing/2014/main" id="{04747E6D-FF72-457A-83AD-A7BEAB5835F1}"/>
                    </a:ext>
                  </a:extLst>
                </p:cNvPr>
                <p:cNvPicPr/>
                <p:nvPr/>
              </p:nvPicPr>
              <p:blipFill>
                <a:blip r:embed="rId116"/>
                <a:stretch>
                  <a:fillRect/>
                </a:stretch>
              </p:blipFill>
              <p:spPr>
                <a:xfrm>
                  <a:off x="10057762" y="2836055"/>
                  <a:ext cx="111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815119B3-1406-4C45-94D0-41CA5AA3D0E2}"/>
                    </a:ext>
                  </a:extLst>
                </p14:cNvPr>
                <p14:cNvContentPartPr/>
                <p14:nvPr/>
              </p14:nvContentPartPr>
              <p14:xfrm>
                <a:off x="10339642" y="2669375"/>
                <a:ext cx="184320" cy="239040"/>
              </p14:xfrm>
            </p:contentPart>
          </mc:Choice>
          <mc:Fallback>
            <p:pic>
              <p:nvPicPr>
                <p:cNvPr id="69" name="Freihand 68">
                  <a:extLst>
                    <a:ext uri="{FF2B5EF4-FFF2-40B4-BE49-F238E27FC236}">
                      <a16:creationId xmlns:a16="http://schemas.microsoft.com/office/drawing/2014/main" id="{815119B3-1406-4C45-94D0-41CA5AA3D0E2}"/>
                    </a:ext>
                  </a:extLst>
                </p:cNvPr>
                <p:cNvPicPr/>
                <p:nvPr/>
              </p:nvPicPr>
              <p:blipFill>
                <a:blip r:embed="rId118"/>
                <a:stretch>
                  <a:fillRect/>
                </a:stretch>
              </p:blipFill>
              <p:spPr>
                <a:xfrm>
                  <a:off x="10335322" y="2665055"/>
                  <a:ext cx="1929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CCBD1641-96A4-441B-B826-33953A57807B}"/>
                    </a:ext>
                  </a:extLst>
                </p14:cNvPr>
                <p14:cNvContentPartPr/>
                <p14:nvPr/>
              </p14:nvContentPartPr>
              <p14:xfrm>
                <a:off x="10485082" y="2742815"/>
                <a:ext cx="146880" cy="97920"/>
              </p14:xfrm>
            </p:contentPart>
          </mc:Choice>
          <mc:Fallback>
            <p:pic>
              <p:nvPicPr>
                <p:cNvPr id="70" name="Freihand 69">
                  <a:extLst>
                    <a:ext uri="{FF2B5EF4-FFF2-40B4-BE49-F238E27FC236}">
                      <a16:creationId xmlns:a16="http://schemas.microsoft.com/office/drawing/2014/main" id="{CCBD1641-96A4-441B-B826-33953A57807B}"/>
                    </a:ext>
                  </a:extLst>
                </p:cNvPr>
                <p:cNvPicPr/>
                <p:nvPr/>
              </p:nvPicPr>
              <p:blipFill>
                <a:blip r:embed="rId120"/>
                <a:stretch>
                  <a:fillRect/>
                </a:stretch>
              </p:blipFill>
              <p:spPr>
                <a:xfrm>
                  <a:off x="10480762" y="2738495"/>
                  <a:ext cx="155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3CB1D0BE-A6D3-4EEE-A0E8-FD12A3CF1D7A}"/>
                    </a:ext>
                  </a:extLst>
                </p14:cNvPr>
                <p14:cNvContentPartPr/>
                <p14:nvPr/>
              </p14:nvContentPartPr>
              <p14:xfrm>
                <a:off x="10656082" y="2600255"/>
                <a:ext cx="176400" cy="213120"/>
              </p14:xfrm>
            </p:contentPart>
          </mc:Choice>
          <mc:Fallback>
            <p:pic>
              <p:nvPicPr>
                <p:cNvPr id="71" name="Freihand 70">
                  <a:extLst>
                    <a:ext uri="{FF2B5EF4-FFF2-40B4-BE49-F238E27FC236}">
                      <a16:creationId xmlns:a16="http://schemas.microsoft.com/office/drawing/2014/main" id="{3CB1D0BE-A6D3-4EEE-A0E8-FD12A3CF1D7A}"/>
                    </a:ext>
                  </a:extLst>
                </p:cNvPr>
                <p:cNvPicPr/>
                <p:nvPr/>
              </p:nvPicPr>
              <p:blipFill>
                <a:blip r:embed="rId122"/>
                <a:stretch>
                  <a:fillRect/>
                </a:stretch>
              </p:blipFill>
              <p:spPr>
                <a:xfrm>
                  <a:off x="10651762" y="2595935"/>
                  <a:ext cx="1850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4038DF56-3F82-404B-B681-794ACDD03FE6}"/>
                    </a:ext>
                  </a:extLst>
                </p14:cNvPr>
                <p14:cNvContentPartPr/>
                <p14:nvPr/>
              </p14:nvContentPartPr>
              <p14:xfrm>
                <a:off x="10855162" y="2597375"/>
                <a:ext cx="372600" cy="147960"/>
              </p14:xfrm>
            </p:contentPart>
          </mc:Choice>
          <mc:Fallback>
            <p:pic>
              <p:nvPicPr>
                <p:cNvPr id="72" name="Freihand 71">
                  <a:extLst>
                    <a:ext uri="{FF2B5EF4-FFF2-40B4-BE49-F238E27FC236}">
                      <a16:creationId xmlns:a16="http://schemas.microsoft.com/office/drawing/2014/main" id="{4038DF56-3F82-404B-B681-794ACDD03FE6}"/>
                    </a:ext>
                  </a:extLst>
                </p:cNvPr>
                <p:cNvPicPr/>
                <p:nvPr/>
              </p:nvPicPr>
              <p:blipFill>
                <a:blip r:embed="rId124"/>
                <a:stretch>
                  <a:fillRect/>
                </a:stretch>
              </p:blipFill>
              <p:spPr>
                <a:xfrm>
                  <a:off x="10850842" y="2593055"/>
                  <a:ext cx="3812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F09921A8-3244-467F-B706-42C92531BE6A}"/>
                    </a:ext>
                  </a:extLst>
                </p14:cNvPr>
                <p14:cNvContentPartPr/>
                <p14:nvPr/>
              </p14:nvContentPartPr>
              <p14:xfrm>
                <a:off x="11218042" y="2571095"/>
                <a:ext cx="149760" cy="132120"/>
              </p14:xfrm>
            </p:contentPart>
          </mc:Choice>
          <mc:Fallback>
            <p:pic>
              <p:nvPicPr>
                <p:cNvPr id="73" name="Freihand 72">
                  <a:extLst>
                    <a:ext uri="{FF2B5EF4-FFF2-40B4-BE49-F238E27FC236}">
                      <a16:creationId xmlns:a16="http://schemas.microsoft.com/office/drawing/2014/main" id="{F09921A8-3244-467F-B706-42C92531BE6A}"/>
                    </a:ext>
                  </a:extLst>
                </p:cNvPr>
                <p:cNvPicPr/>
                <p:nvPr/>
              </p:nvPicPr>
              <p:blipFill>
                <a:blip r:embed="rId126"/>
                <a:stretch>
                  <a:fillRect/>
                </a:stretch>
              </p:blipFill>
              <p:spPr>
                <a:xfrm>
                  <a:off x="11213722" y="2566775"/>
                  <a:ext cx="158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3E36D63D-6772-4F02-BEA9-23B6F9CAFF41}"/>
                    </a:ext>
                  </a:extLst>
                </p14:cNvPr>
                <p14:cNvContentPartPr/>
                <p14:nvPr/>
              </p14:nvContentPartPr>
              <p14:xfrm>
                <a:off x="11241442" y="2622935"/>
                <a:ext cx="89640" cy="27000"/>
              </p14:xfrm>
            </p:contentPart>
          </mc:Choice>
          <mc:Fallback>
            <p:pic>
              <p:nvPicPr>
                <p:cNvPr id="74" name="Freihand 73">
                  <a:extLst>
                    <a:ext uri="{FF2B5EF4-FFF2-40B4-BE49-F238E27FC236}">
                      <a16:creationId xmlns:a16="http://schemas.microsoft.com/office/drawing/2014/main" id="{3E36D63D-6772-4F02-BEA9-23B6F9CAFF41}"/>
                    </a:ext>
                  </a:extLst>
                </p:cNvPr>
                <p:cNvPicPr/>
                <p:nvPr/>
              </p:nvPicPr>
              <p:blipFill>
                <a:blip r:embed="rId128"/>
                <a:stretch>
                  <a:fillRect/>
                </a:stretch>
              </p:blipFill>
              <p:spPr>
                <a:xfrm>
                  <a:off x="11237122" y="2618615"/>
                  <a:ext cx="98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80F44383-B32D-45AB-ACF8-6ADC0522E840}"/>
                    </a:ext>
                  </a:extLst>
                </p14:cNvPr>
                <p14:cNvContentPartPr/>
                <p14:nvPr/>
              </p14:nvContentPartPr>
              <p14:xfrm>
                <a:off x="11363482" y="2520335"/>
                <a:ext cx="562680" cy="264240"/>
              </p14:xfrm>
            </p:contentPart>
          </mc:Choice>
          <mc:Fallback>
            <p:pic>
              <p:nvPicPr>
                <p:cNvPr id="75" name="Freihand 74">
                  <a:extLst>
                    <a:ext uri="{FF2B5EF4-FFF2-40B4-BE49-F238E27FC236}">
                      <a16:creationId xmlns:a16="http://schemas.microsoft.com/office/drawing/2014/main" id="{80F44383-B32D-45AB-ACF8-6ADC0522E840}"/>
                    </a:ext>
                  </a:extLst>
                </p:cNvPr>
                <p:cNvPicPr/>
                <p:nvPr/>
              </p:nvPicPr>
              <p:blipFill>
                <a:blip r:embed="rId130"/>
                <a:stretch>
                  <a:fillRect/>
                </a:stretch>
              </p:blipFill>
              <p:spPr>
                <a:xfrm>
                  <a:off x="11359162" y="2516015"/>
                  <a:ext cx="5713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DCCFE9A0-2489-4EFD-B493-1E6A5162A974}"/>
                    </a:ext>
                  </a:extLst>
                </p14:cNvPr>
                <p14:cNvContentPartPr/>
                <p14:nvPr/>
              </p14:nvContentPartPr>
              <p14:xfrm>
                <a:off x="10127962" y="861095"/>
                <a:ext cx="1758240" cy="887040"/>
              </p14:xfrm>
            </p:contentPart>
          </mc:Choice>
          <mc:Fallback>
            <p:pic>
              <p:nvPicPr>
                <p:cNvPr id="77" name="Freihand 76">
                  <a:extLst>
                    <a:ext uri="{FF2B5EF4-FFF2-40B4-BE49-F238E27FC236}">
                      <a16:creationId xmlns:a16="http://schemas.microsoft.com/office/drawing/2014/main" id="{DCCFE9A0-2489-4EFD-B493-1E6A5162A974}"/>
                    </a:ext>
                  </a:extLst>
                </p:cNvPr>
                <p:cNvPicPr/>
                <p:nvPr/>
              </p:nvPicPr>
              <p:blipFill>
                <a:blip r:embed="rId132"/>
                <a:stretch>
                  <a:fillRect/>
                </a:stretch>
              </p:blipFill>
              <p:spPr>
                <a:xfrm>
                  <a:off x="10123642" y="856775"/>
                  <a:ext cx="1766880" cy="895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A768E43E-A924-4ED6-878C-24B51D87C016}"/>
                    </a:ext>
                  </a:extLst>
                </p14:cNvPr>
                <p14:cNvContentPartPr/>
                <p14:nvPr/>
              </p14:nvContentPartPr>
              <p14:xfrm>
                <a:off x="7501402" y="1356455"/>
                <a:ext cx="914040" cy="384120"/>
              </p14:xfrm>
            </p:contentPart>
          </mc:Choice>
          <mc:Fallback>
            <p:pic>
              <p:nvPicPr>
                <p:cNvPr id="79" name="Freihand 78">
                  <a:extLst>
                    <a:ext uri="{FF2B5EF4-FFF2-40B4-BE49-F238E27FC236}">
                      <a16:creationId xmlns:a16="http://schemas.microsoft.com/office/drawing/2014/main" id="{A768E43E-A924-4ED6-878C-24B51D87C016}"/>
                    </a:ext>
                  </a:extLst>
                </p:cNvPr>
                <p:cNvPicPr/>
                <p:nvPr/>
              </p:nvPicPr>
              <p:blipFill>
                <a:blip r:embed="rId134"/>
                <a:stretch>
                  <a:fillRect/>
                </a:stretch>
              </p:blipFill>
              <p:spPr>
                <a:xfrm>
                  <a:off x="7497082" y="1352135"/>
                  <a:ext cx="9226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076C7078-89FC-415E-92EA-A48BDA1ED40F}"/>
                    </a:ext>
                  </a:extLst>
                </p14:cNvPr>
                <p14:cNvContentPartPr/>
                <p14:nvPr/>
              </p14:nvContentPartPr>
              <p14:xfrm>
                <a:off x="8261002" y="1618895"/>
                <a:ext cx="221400" cy="157320"/>
              </p14:xfrm>
            </p:contentPart>
          </mc:Choice>
          <mc:Fallback>
            <p:pic>
              <p:nvPicPr>
                <p:cNvPr id="80" name="Freihand 79">
                  <a:extLst>
                    <a:ext uri="{FF2B5EF4-FFF2-40B4-BE49-F238E27FC236}">
                      <a16:creationId xmlns:a16="http://schemas.microsoft.com/office/drawing/2014/main" id="{076C7078-89FC-415E-92EA-A48BDA1ED40F}"/>
                    </a:ext>
                  </a:extLst>
                </p:cNvPr>
                <p:cNvPicPr/>
                <p:nvPr/>
              </p:nvPicPr>
              <p:blipFill>
                <a:blip r:embed="rId136"/>
                <a:stretch>
                  <a:fillRect/>
                </a:stretch>
              </p:blipFill>
              <p:spPr>
                <a:xfrm>
                  <a:off x="8256682" y="1614575"/>
                  <a:ext cx="230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D4996E43-8776-4FDE-AB9D-C98433AA1BC9}"/>
                    </a:ext>
                  </a:extLst>
                </p14:cNvPr>
                <p14:cNvContentPartPr/>
                <p14:nvPr/>
              </p14:nvContentPartPr>
              <p14:xfrm>
                <a:off x="8171722" y="1034255"/>
                <a:ext cx="489600" cy="425160"/>
              </p14:xfrm>
            </p:contentPart>
          </mc:Choice>
          <mc:Fallback>
            <p:pic>
              <p:nvPicPr>
                <p:cNvPr id="82" name="Freihand 81">
                  <a:extLst>
                    <a:ext uri="{FF2B5EF4-FFF2-40B4-BE49-F238E27FC236}">
                      <a16:creationId xmlns:a16="http://schemas.microsoft.com/office/drawing/2014/main" id="{D4996E43-8776-4FDE-AB9D-C98433AA1BC9}"/>
                    </a:ext>
                  </a:extLst>
                </p:cNvPr>
                <p:cNvPicPr/>
                <p:nvPr/>
              </p:nvPicPr>
              <p:blipFill>
                <a:blip r:embed="rId138"/>
                <a:stretch>
                  <a:fillRect/>
                </a:stretch>
              </p:blipFill>
              <p:spPr>
                <a:xfrm>
                  <a:off x="8167402" y="1029935"/>
                  <a:ext cx="49824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F3A0AB05-2334-4B80-BD80-46689D83EC2B}"/>
                    </a:ext>
                  </a:extLst>
                </p14:cNvPr>
                <p14:cNvContentPartPr/>
                <p14:nvPr/>
              </p14:nvContentPartPr>
              <p14:xfrm>
                <a:off x="8061922" y="1262855"/>
                <a:ext cx="410040" cy="249120"/>
              </p14:xfrm>
            </p:contentPart>
          </mc:Choice>
          <mc:Fallback>
            <p:pic>
              <p:nvPicPr>
                <p:cNvPr id="83" name="Freihand 82">
                  <a:extLst>
                    <a:ext uri="{FF2B5EF4-FFF2-40B4-BE49-F238E27FC236}">
                      <a16:creationId xmlns:a16="http://schemas.microsoft.com/office/drawing/2014/main" id="{F3A0AB05-2334-4B80-BD80-46689D83EC2B}"/>
                    </a:ext>
                  </a:extLst>
                </p:cNvPr>
                <p:cNvPicPr/>
                <p:nvPr/>
              </p:nvPicPr>
              <p:blipFill>
                <a:blip r:embed="rId140"/>
                <a:stretch>
                  <a:fillRect/>
                </a:stretch>
              </p:blipFill>
              <p:spPr>
                <a:xfrm>
                  <a:off x="8057602" y="1258535"/>
                  <a:ext cx="4186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E69A3A51-8229-4DC6-996B-ADEC0AC48305}"/>
                    </a:ext>
                  </a:extLst>
                </p14:cNvPr>
                <p14:cNvContentPartPr/>
                <p14:nvPr/>
              </p14:nvContentPartPr>
              <p14:xfrm>
                <a:off x="8779762" y="741935"/>
                <a:ext cx="122760" cy="225720"/>
              </p14:xfrm>
            </p:contentPart>
          </mc:Choice>
          <mc:Fallback>
            <p:pic>
              <p:nvPicPr>
                <p:cNvPr id="84" name="Freihand 83">
                  <a:extLst>
                    <a:ext uri="{FF2B5EF4-FFF2-40B4-BE49-F238E27FC236}">
                      <a16:creationId xmlns:a16="http://schemas.microsoft.com/office/drawing/2014/main" id="{E69A3A51-8229-4DC6-996B-ADEC0AC48305}"/>
                    </a:ext>
                  </a:extLst>
                </p:cNvPr>
                <p:cNvPicPr/>
                <p:nvPr/>
              </p:nvPicPr>
              <p:blipFill>
                <a:blip r:embed="rId142"/>
                <a:stretch>
                  <a:fillRect/>
                </a:stretch>
              </p:blipFill>
              <p:spPr>
                <a:xfrm>
                  <a:off x="8775442" y="737615"/>
                  <a:ext cx="1314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EBE5F7C5-1977-4E2B-AD04-B5FD7FA518EB}"/>
                    </a:ext>
                  </a:extLst>
                </p14:cNvPr>
                <p14:cNvContentPartPr/>
                <p14:nvPr/>
              </p14:nvContentPartPr>
              <p14:xfrm>
                <a:off x="8950762" y="710615"/>
                <a:ext cx="65160" cy="188280"/>
              </p14:xfrm>
            </p:contentPart>
          </mc:Choice>
          <mc:Fallback>
            <p:pic>
              <p:nvPicPr>
                <p:cNvPr id="85" name="Freihand 84">
                  <a:extLst>
                    <a:ext uri="{FF2B5EF4-FFF2-40B4-BE49-F238E27FC236}">
                      <a16:creationId xmlns:a16="http://schemas.microsoft.com/office/drawing/2014/main" id="{EBE5F7C5-1977-4E2B-AD04-B5FD7FA518EB}"/>
                    </a:ext>
                  </a:extLst>
                </p:cNvPr>
                <p:cNvPicPr/>
                <p:nvPr/>
              </p:nvPicPr>
              <p:blipFill>
                <a:blip r:embed="rId144"/>
                <a:stretch>
                  <a:fillRect/>
                </a:stretch>
              </p:blipFill>
              <p:spPr>
                <a:xfrm>
                  <a:off x="8946442" y="706295"/>
                  <a:ext cx="73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6" name="Freihand 85">
                  <a:extLst>
                    <a:ext uri="{FF2B5EF4-FFF2-40B4-BE49-F238E27FC236}">
                      <a16:creationId xmlns:a16="http://schemas.microsoft.com/office/drawing/2014/main" id="{19F118DE-28DF-4E8B-BBEE-970D854056EC}"/>
                    </a:ext>
                  </a:extLst>
                </p14:cNvPr>
                <p14:cNvContentPartPr/>
                <p14:nvPr/>
              </p14:nvContentPartPr>
              <p14:xfrm>
                <a:off x="9042202" y="739415"/>
                <a:ext cx="57240" cy="133560"/>
              </p14:xfrm>
            </p:contentPart>
          </mc:Choice>
          <mc:Fallback>
            <p:pic>
              <p:nvPicPr>
                <p:cNvPr id="86" name="Freihand 85">
                  <a:extLst>
                    <a:ext uri="{FF2B5EF4-FFF2-40B4-BE49-F238E27FC236}">
                      <a16:creationId xmlns:a16="http://schemas.microsoft.com/office/drawing/2014/main" id="{19F118DE-28DF-4E8B-BBEE-970D854056EC}"/>
                    </a:ext>
                  </a:extLst>
                </p:cNvPr>
                <p:cNvPicPr/>
                <p:nvPr/>
              </p:nvPicPr>
              <p:blipFill>
                <a:blip r:embed="rId146"/>
                <a:stretch>
                  <a:fillRect/>
                </a:stretch>
              </p:blipFill>
              <p:spPr>
                <a:xfrm>
                  <a:off x="9037882" y="735095"/>
                  <a:ext cx="65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6A519E4A-1E3E-48EF-9EE0-E6C488567857}"/>
                    </a:ext>
                  </a:extLst>
                </p14:cNvPr>
                <p14:cNvContentPartPr/>
                <p14:nvPr/>
              </p14:nvContentPartPr>
              <p14:xfrm>
                <a:off x="9140842" y="612695"/>
                <a:ext cx="213840" cy="148320"/>
              </p14:xfrm>
            </p:contentPart>
          </mc:Choice>
          <mc:Fallback>
            <p:pic>
              <p:nvPicPr>
                <p:cNvPr id="88" name="Freihand 87">
                  <a:extLst>
                    <a:ext uri="{FF2B5EF4-FFF2-40B4-BE49-F238E27FC236}">
                      <a16:creationId xmlns:a16="http://schemas.microsoft.com/office/drawing/2014/main" id="{6A519E4A-1E3E-48EF-9EE0-E6C488567857}"/>
                    </a:ext>
                  </a:extLst>
                </p:cNvPr>
                <p:cNvPicPr/>
                <p:nvPr/>
              </p:nvPicPr>
              <p:blipFill>
                <a:blip r:embed="rId148"/>
                <a:stretch>
                  <a:fillRect/>
                </a:stretch>
              </p:blipFill>
              <p:spPr>
                <a:xfrm>
                  <a:off x="9136522" y="608375"/>
                  <a:ext cx="222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47739D3D-1E88-4843-9ECA-1190986AE522}"/>
                    </a:ext>
                  </a:extLst>
                </p14:cNvPr>
                <p14:cNvContentPartPr/>
                <p14:nvPr/>
              </p14:nvContentPartPr>
              <p14:xfrm>
                <a:off x="9491482" y="507215"/>
                <a:ext cx="323640" cy="158040"/>
              </p14:xfrm>
            </p:contentPart>
          </mc:Choice>
          <mc:Fallback>
            <p:pic>
              <p:nvPicPr>
                <p:cNvPr id="89" name="Freihand 88">
                  <a:extLst>
                    <a:ext uri="{FF2B5EF4-FFF2-40B4-BE49-F238E27FC236}">
                      <a16:creationId xmlns:a16="http://schemas.microsoft.com/office/drawing/2014/main" id="{47739D3D-1E88-4843-9ECA-1190986AE522}"/>
                    </a:ext>
                  </a:extLst>
                </p:cNvPr>
                <p:cNvPicPr/>
                <p:nvPr/>
              </p:nvPicPr>
              <p:blipFill>
                <a:blip r:embed="rId150"/>
                <a:stretch>
                  <a:fillRect/>
                </a:stretch>
              </p:blipFill>
              <p:spPr>
                <a:xfrm>
                  <a:off x="9487162" y="502895"/>
                  <a:ext cx="332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3E225DA0-55B1-48F6-B6D1-67606C7A602D}"/>
                    </a:ext>
                  </a:extLst>
                </p14:cNvPr>
                <p14:cNvContentPartPr/>
                <p14:nvPr/>
              </p14:nvContentPartPr>
              <p14:xfrm>
                <a:off x="9895402" y="387695"/>
                <a:ext cx="62640" cy="180000"/>
              </p14:xfrm>
            </p:contentPart>
          </mc:Choice>
          <mc:Fallback>
            <p:pic>
              <p:nvPicPr>
                <p:cNvPr id="90" name="Freihand 89">
                  <a:extLst>
                    <a:ext uri="{FF2B5EF4-FFF2-40B4-BE49-F238E27FC236}">
                      <a16:creationId xmlns:a16="http://schemas.microsoft.com/office/drawing/2014/main" id="{3E225DA0-55B1-48F6-B6D1-67606C7A602D}"/>
                    </a:ext>
                  </a:extLst>
                </p:cNvPr>
                <p:cNvPicPr/>
                <p:nvPr/>
              </p:nvPicPr>
              <p:blipFill>
                <a:blip r:embed="rId152"/>
                <a:stretch>
                  <a:fillRect/>
                </a:stretch>
              </p:blipFill>
              <p:spPr>
                <a:xfrm>
                  <a:off x="9891082" y="383375"/>
                  <a:ext cx="71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6EDD88C1-613D-46F5-8C6D-913199203AC9}"/>
                    </a:ext>
                  </a:extLst>
                </p14:cNvPr>
                <p14:cNvContentPartPr/>
                <p14:nvPr/>
              </p14:nvContentPartPr>
              <p14:xfrm>
                <a:off x="9975322" y="423695"/>
                <a:ext cx="189360" cy="110880"/>
              </p14:xfrm>
            </p:contentPart>
          </mc:Choice>
          <mc:Fallback>
            <p:pic>
              <p:nvPicPr>
                <p:cNvPr id="91" name="Freihand 90">
                  <a:extLst>
                    <a:ext uri="{FF2B5EF4-FFF2-40B4-BE49-F238E27FC236}">
                      <a16:creationId xmlns:a16="http://schemas.microsoft.com/office/drawing/2014/main" id="{6EDD88C1-613D-46F5-8C6D-913199203AC9}"/>
                    </a:ext>
                  </a:extLst>
                </p:cNvPr>
                <p:cNvPicPr/>
                <p:nvPr/>
              </p:nvPicPr>
              <p:blipFill>
                <a:blip r:embed="rId154"/>
                <a:stretch>
                  <a:fillRect/>
                </a:stretch>
              </p:blipFill>
              <p:spPr>
                <a:xfrm>
                  <a:off x="9971002" y="419375"/>
                  <a:ext cx="198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C3663322-98C8-451C-B3D0-2BC69B5D6447}"/>
                    </a:ext>
                  </a:extLst>
                </p14:cNvPr>
                <p14:cNvContentPartPr/>
                <p14:nvPr/>
              </p14:nvContentPartPr>
              <p14:xfrm>
                <a:off x="10125442" y="349535"/>
                <a:ext cx="56880" cy="15840"/>
              </p14:xfrm>
            </p:contentPart>
          </mc:Choice>
          <mc:Fallback>
            <p:pic>
              <p:nvPicPr>
                <p:cNvPr id="92" name="Freihand 91">
                  <a:extLst>
                    <a:ext uri="{FF2B5EF4-FFF2-40B4-BE49-F238E27FC236}">
                      <a16:creationId xmlns:a16="http://schemas.microsoft.com/office/drawing/2014/main" id="{C3663322-98C8-451C-B3D0-2BC69B5D6447}"/>
                    </a:ext>
                  </a:extLst>
                </p:cNvPr>
                <p:cNvPicPr/>
                <p:nvPr/>
              </p:nvPicPr>
              <p:blipFill>
                <a:blip r:embed="rId156"/>
                <a:stretch>
                  <a:fillRect/>
                </a:stretch>
              </p:blipFill>
              <p:spPr>
                <a:xfrm>
                  <a:off x="10121122" y="345215"/>
                  <a:ext cx="65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Freihand 93">
                  <a:extLst>
                    <a:ext uri="{FF2B5EF4-FFF2-40B4-BE49-F238E27FC236}">
                      <a16:creationId xmlns:a16="http://schemas.microsoft.com/office/drawing/2014/main" id="{9A2E396A-ECF9-45EA-A504-299BCFFEAC75}"/>
                    </a:ext>
                  </a:extLst>
                </p14:cNvPr>
                <p14:cNvContentPartPr/>
                <p14:nvPr/>
              </p14:nvContentPartPr>
              <p14:xfrm>
                <a:off x="10213282" y="268175"/>
                <a:ext cx="232560" cy="206640"/>
              </p14:xfrm>
            </p:contentPart>
          </mc:Choice>
          <mc:Fallback>
            <p:pic>
              <p:nvPicPr>
                <p:cNvPr id="94" name="Freihand 93">
                  <a:extLst>
                    <a:ext uri="{FF2B5EF4-FFF2-40B4-BE49-F238E27FC236}">
                      <a16:creationId xmlns:a16="http://schemas.microsoft.com/office/drawing/2014/main" id="{9A2E396A-ECF9-45EA-A504-299BCFFEAC75}"/>
                    </a:ext>
                  </a:extLst>
                </p:cNvPr>
                <p:cNvPicPr/>
                <p:nvPr/>
              </p:nvPicPr>
              <p:blipFill>
                <a:blip r:embed="rId158"/>
                <a:stretch>
                  <a:fillRect/>
                </a:stretch>
              </p:blipFill>
              <p:spPr>
                <a:xfrm>
                  <a:off x="10208962" y="263855"/>
                  <a:ext cx="241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5" name="Freihand 94">
                  <a:extLst>
                    <a:ext uri="{FF2B5EF4-FFF2-40B4-BE49-F238E27FC236}">
                      <a16:creationId xmlns:a16="http://schemas.microsoft.com/office/drawing/2014/main" id="{3853285A-6C4A-497E-9A7C-C18964357CE0}"/>
                    </a:ext>
                  </a:extLst>
                </p14:cNvPr>
                <p14:cNvContentPartPr/>
                <p14:nvPr/>
              </p14:nvContentPartPr>
              <p14:xfrm>
                <a:off x="10454842" y="292295"/>
                <a:ext cx="148680" cy="83160"/>
              </p14:xfrm>
            </p:contentPart>
          </mc:Choice>
          <mc:Fallback>
            <p:pic>
              <p:nvPicPr>
                <p:cNvPr id="95" name="Freihand 94">
                  <a:extLst>
                    <a:ext uri="{FF2B5EF4-FFF2-40B4-BE49-F238E27FC236}">
                      <a16:creationId xmlns:a16="http://schemas.microsoft.com/office/drawing/2014/main" id="{3853285A-6C4A-497E-9A7C-C18964357CE0}"/>
                    </a:ext>
                  </a:extLst>
                </p:cNvPr>
                <p:cNvPicPr/>
                <p:nvPr/>
              </p:nvPicPr>
              <p:blipFill>
                <a:blip r:embed="rId160"/>
                <a:stretch>
                  <a:fillRect/>
                </a:stretch>
              </p:blipFill>
              <p:spPr>
                <a:xfrm>
                  <a:off x="10450522" y="287975"/>
                  <a:ext cx="157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E6AD5A25-D0AC-441D-8AEB-07689CE201E0}"/>
                    </a:ext>
                  </a:extLst>
                </p14:cNvPr>
                <p14:cNvContentPartPr/>
                <p14:nvPr/>
              </p14:nvContentPartPr>
              <p14:xfrm>
                <a:off x="10828882" y="170615"/>
                <a:ext cx="217800" cy="162720"/>
              </p14:xfrm>
            </p:contentPart>
          </mc:Choice>
          <mc:Fallback>
            <p:pic>
              <p:nvPicPr>
                <p:cNvPr id="97" name="Freihand 96">
                  <a:extLst>
                    <a:ext uri="{FF2B5EF4-FFF2-40B4-BE49-F238E27FC236}">
                      <a16:creationId xmlns:a16="http://schemas.microsoft.com/office/drawing/2014/main" id="{E6AD5A25-D0AC-441D-8AEB-07689CE201E0}"/>
                    </a:ext>
                  </a:extLst>
                </p:cNvPr>
                <p:cNvPicPr/>
                <p:nvPr/>
              </p:nvPicPr>
              <p:blipFill>
                <a:blip r:embed="rId162"/>
                <a:stretch>
                  <a:fillRect/>
                </a:stretch>
              </p:blipFill>
              <p:spPr>
                <a:xfrm>
                  <a:off x="10824562" y="166295"/>
                  <a:ext cx="226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6E67BEAC-C444-48C6-9181-589CD5687852}"/>
                    </a:ext>
                  </a:extLst>
                </p14:cNvPr>
                <p14:cNvContentPartPr/>
                <p14:nvPr/>
              </p14:nvContentPartPr>
              <p14:xfrm>
                <a:off x="11048122" y="198335"/>
                <a:ext cx="85680" cy="96120"/>
              </p14:xfrm>
            </p:contentPart>
          </mc:Choice>
          <mc:Fallback>
            <p:pic>
              <p:nvPicPr>
                <p:cNvPr id="98" name="Freihand 97">
                  <a:extLst>
                    <a:ext uri="{FF2B5EF4-FFF2-40B4-BE49-F238E27FC236}">
                      <a16:creationId xmlns:a16="http://schemas.microsoft.com/office/drawing/2014/main" id="{6E67BEAC-C444-48C6-9181-589CD5687852}"/>
                    </a:ext>
                  </a:extLst>
                </p:cNvPr>
                <p:cNvPicPr/>
                <p:nvPr/>
              </p:nvPicPr>
              <p:blipFill>
                <a:blip r:embed="rId164"/>
                <a:stretch>
                  <a:fillRect/>
                </a:stretch>
              </p:blipFill>
              <p:spPr>
                <a:xfrm>
                  <a:off x="11043802" y="194015"/>
                  <a:ext cx="94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FB35DAC7-36E1-47E1-9080-AA8CD609EC94}"/>
                    </a:ext>
                  </a:extLst>
                </p14:cNvPr>
                <p14:cNvContentPartPr/>
                <p14:nvPr/>
              </p14:nvContentPartPr>
              <p14:xfrm>
                <a:off x="11164402" y="190055"/>
                <a:ext cx="156600" cy="61200"/>
              </p14:xfrm>
            </p:contentPart>
          </mc:Choice>
          <mc:Fallback>
            <p:pic>
              <p:nvPicPr>
                <p:cNvPr id="99" name="Freihand 98">
                  <a:extLst>
                    <a:ext uri="{FF2B5EF4-FFF2-40B4-BE49-F238E27FC236}">
                      <a16:creationId xmlns:a16="http://schemas.microsoft.com/office/drawing/2014/main" id="{FB35DAC7-36E1-47E1-9080-AA8CD609EC94}"/>
                    </a:ext>
                  </a:extLst>
                </p:cNvPr>
                <p:cNvPicPr/>
                <p:nvPr/>
              </p:nvPicPr>
              <p:blipFill>
                <a:blip r:embed="rId166"/>
                <a:stretch>
                  <a:fillRect/>
                </a:stretch>
              </p:blipFill>
              <p:spPr>
                <a:xfrm>
                  <a:off x="11160082" y="185735"/>
                  <a:ext cx="165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E1A9D986-F1A6-456C-8AD8-E90FF4D58CF6}"/>
                    </a:ext>
                  </a:extLst>
                </p14:cNvPr>
                <p14:cNvContentPartPr/>
                <p14:nvPr/>
              </p14:nvContentPartPr>
              <p14:xfrm>
                <a:off x="11321002" y="147215"/>
                <a:ext cx="84240" cy="92520"/>
              </p14:xfrm>
            </p:contentPart>
          </mc:Choice>
          <mc:Fallback>
            <p:pic>
              <p:nvPicPr>
                <p:cNvPr id="100" name="Freihand 99">
                  <a:extLst>
                    <a:ext uri="{FF2B5EF4-FFF2-40B4-BE49-F238E27FC236}">
                      <a16:creationId xmlns:a16="http://schemas.microsoft.com/office/drawing/2014/main" id="{E1A9D986-F1A6-456C-8AD8-E90FF4D58CF6}"/>
                    </a:ext>
                  </a:extLst>
                </p:cNvPr>
                <p:cNvPicPr/>
                <p:nvPr/>
              </p:nvPicPr>
              <p:blipFill>
                <a:blip r:embed="rId168"/>
                <a:stretch>
                  <a:fillRect/>
                </a:stretch>
              </p:blipFill>
              <p:spPr>
                <a:xfrm>
                  <a:off x="11316682" y="142895"/>
                  <a:ext cx="92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ED90316B-3DB1-471D-BBAA-8D8DAF97063F}"/>
                    </a:ext>
                  </a:extLst>
                </p14:cNvPr>
                <p14:cNvContentPartPr/>
                <p14:nvPr/>
              </p14:nvContentPartPr>
              <p14:xfrm>
                <a:off x="11448442" y="179975"/>
                <a:ext cx="285120" cy="209880"/>
              </p14:xfrm>
            </p:contentPart>
          </mc:Choice>
          <mc:Fallback>
            <p:pic>
              <p:nvPicPr>
                <p:cNvPr id="101" name="Freihand 100">
                  <a:extLst>
                    <a:ext uri="{FF2B5EF4-FFF2-40B4-BE49-F238E27FC236}">
                      <a16:creationId xmlns:a16="http://schemas.microsoft.com/office/drawing/2014/main" id="{ED90316B-3DB1-471D-BBAA-8D8DAF97063F}"/>
                    </a:ext>
                  </a:extLst>
                </p:cNvPr>
                <p:cNvPicPr/>
                <p:nvPr/>
              </p:nvPicPr>
              <p:blipFill>
                <a:blip r:embed="rId170"/>
                <a:stretch>
                  <a:fillRect/>
                </a:stretch>
              </p:blipFill>
              <p:spPr>
                <a:xfrm>
                  <a:off x="11444122" y="175655"/>
                  <a:ext cx="293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F1E8A33E-AE17-4571-981F-B4031360E2F4}"/>
                    </a:ext>
                  </a:extLst>
                </p14:cNvPr>
                <p14:cNvContentPartPr/>
                <p14:nvPr/>
              </p14:nvContentPartPr>
              <p14:xfrm>
                <a:off x="7667002" y="1415135"/>
                <a:ext cx="4320" cy="2520"/>
              </p14:xfrm>
            </p:contentPart>
          </mc:Choice>
          <mc:Fallback>
            <p:pic>
              <p:nvPicPr>
                <p:cNvPr id="105" name="Freihand 104">
                  <a:extLst>
                    <a:ext uri="{FF2B5EF4-FFF2-40B4-BE49-F238E27FC236}">
                      <a16:creationId xmlns:a16="http://schemas.microsoft.com/office/drawing/2014/main" id="{F1E8A33E-AE17-4571-981F-B4031360E2F4}"/>
                    </a:ext>
                  </a:extLst>
                </p:cNvPr>
                <p:cNvPicPr/>
                <p:nvPr/>
              </p:nvPicPr>
              <p:blipFill>
                <a:blip r:embed="rId172"/>
                <a:stretch>
                  <a:fillRect/>
                </a:stretch>
              </p:blipFill>
              <p:spPr>
                <a:xfrm>
                  <a:off x="7662682" y="1410815"/>
                  <a:ext cx="12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Freihand 105">
                  <a:extLst>
                    <a:ext uri="{FF2B5EF4-FFF2-40B4-BE49-F238E27FC236}">
                      <a16:creationId xmlns:a16="http://schemas.microsoft.com/office/drawing/2014/main" id="{6E8BD59A-3496-4BC1-BA2E-466EF26C7876}"/>
                    </a:ext>
                  </a:extLst>
                </p14:cNvPr>
                <p14:cNvContentPartPr/>
                <p14:nvPr/>
              </p14:nvContentPartPr>
              <p14:xfrm>
                <a:off x="7637482" y="1420895"/>
                <a:ext cx="756000" cy="299880"/>
              </p14:xfrm>
            </p:contentPart>
          </mc:Choice>
          <mc:Fallback>
            <p:pic>
              <p:nvPicPr>
                <p:cNvPr id="106" name="Freihand 105">
                  <a:extLst>
                    <a:ext uri="{FF2B5EF4-FFF2-40B4-BE49-F238E27FC236}">
                      <a16:creationId xmlns:a16="http://schemas.microsoft.com/office/drawing/2014/main" id="{6E8BD59A-3496-4BC1-BA2E-466EF26C7876}"/>
                    </a:ext>
                  </a:extLst>
                </p:cNvPr>
                <p:cNvPicPr/>
                <p:nvPr/>
              </p:nvPicPr>
              <p:blipFill>
                <a:blip r:embed="rId174"/>
                <a:stretch>
                  <a:fillRect/>
                </a:stretch>
              </p:blipFill>
              <p:spPr>
                <a:xfrm>
                  <a:off x="7633162" y="1416575"/>
                  <a:ext cx="7646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Freihand 106">
                  <a:extLst>
                    <a:ext uri="{FF2B5EF4-FFF2-40B4-BE49-F238E27FC236}">
                      <a16:creationId xmlns:a16="http://schemas.microsoft.com/office/drawing/2014/main" id="{5C24DAA0-BD26-4AC1-8CA2-DC17AD5AFA50}"/>
                    </a:ext>
                  </a:extLst>
                </p14:cNvPr>
                <p14:cNvContentPartPr/>
                <p14:nvPr/>
              </p14:nvContentPartPr>
              <p14:xfrm>
                <a:off x="8239402" y="1616015"/>
                <a:ext cx="229680" cy="128160"/>
              </p14:xfrm>
            </p:contentPart>
          </mc:Choice>
          <mc:Fallback>
            <p:pic>
              <p:nvPicPr>
                <p:cNvPr id="107" name="Freihand 106">
                  <a:extLst>
                    <a:ext uri="{FF2B5EF4-FFF2-40B4-BE49-F238E27FC236}">
                      <a16:creationId xmlns:a16="http://schemas.microsoft.com/office/drawing/2014/main" id="{5C24DAA0-BD26-4AC1-8CA2-DC17AD5AFA50}"/>
                    </a:ext>
                  </a:extLst>
                </p:cNvPr>
                <p:cNvPicPr/>
                <p:nvPr/>
              </p:nvPicPr>
              <p:blipFill>
                <a:blip r:embed="rId176"/>
                <a:stretch>
                  <a:fillRect/>
                </a:stretch>
              </p:blipFill>
              <p:spPr>
                <a:xfrm>
                  <a:off x="8235082" y="1611695"/>
                  <a:ext cx="238320" cy="136800"/>
                </a:xfrm>
                <a:prstGeom prst="rect">
                  <a:avLst/>
                </a:prstGeom>
              </p:spPr>
            </p:pic>
          </mc:Fallback>
        </mc:AlternateContent>
      </p:grpSp>
    </p:spTree>
    <p:extLst>
      <p:ext uri="{BB962C8B-B14F-4D97-AF65-F5344CB8AC3E}">
        <p14:creationId xmlns:p14="http://schemas.microsoft.com/office/powerpoint/2010/main" val="33663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36EED0-B0D9-CA7B-70C5-76681009ED22}"/>
              </a:ext>
            </a:extLst>
          </p:cNvPr>
          <p:cNvPicPr>
            <a:picLocks noChangeAspect="1"/>
          </p:cNvPicPr>
          <p:nvPr/>
        </p:nvPicPr>
        <p:blipFill>
          <a:blip r:embed="rId3"/>
          <a:stretch>
            <a:fillRect/>
          </a:stretch>
        </p:blipFill>
        <p:spPr>
          <a:xfrm>
            <a:off x="805410" y="859881"/>
            <a:ext cx="7675980" cy="519257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78AD953-F783-4BCE-95AC-ADD2F5B77802}"/>
                  </a:ext>
                </a:extLst>
              </p14:cNvPr>
              <p14:cNvContentPartPr/>
              <p14:nvPr/>
            </p14:nvContentPartPr>
            <p14:xfrm>
              <a:off x="4140442" y="3294335"/>
              <a:ext cx="290520" cy="557640"/>
            </p14:xfrm>
          </p:contentPart>
        </mc:Choice>
        <mc:Fallback>
          <p:pic>
            <p:nvPicPr>
              <p:cNvPr id="2" name="Freihand 1">
                <a:extLst>
                  <a:ext uri="{FF2B5EF4-FFF2-40B4-BE49-F238E27FC236}">
                    <a16:creationId xmlns:a16="http://schemas.microsoft.com/office/drawing/2014/main" id="{278AD953-F783-4BCE-95AC-ADD2F5B77802}"/>
                  </a:ext>
                </a:extLst>
              </p:cNvPr>
              <p:cNvPicPr/>
              <p:nvPr/>
            </p:nvPicPr>
            <p:blipFill>
              <a:blip r:embed="rId5"/>
              <a:stretch>
                <a:fillRect/>
              </a:stretch>
            </p:blipFill>
            <p:spPr>
              <a:xfrm>
                <a:off x="4136122" y="3290015"/>
                <a:ext cx="29916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1" name="Freihand 60">
                <a:extLst>
                  <a:ext uri="{FF2B5EF4-FFF2-40B4-BE49-F238E27FC236}">
                    <a16:creationId xmlns:a16="http://schemas.microsoft.com/office/drawing/2014/main" id="{01066EA4-63EC-4A5A-AE7B-A439EED5E301}"/>
                  </a:ext>
                </a:extLst>
              </p14:cNvPr>
              <p14:cNvContentPartPr/>
              <p14:nvPr/>
            </p14:nvContentPartPr>
            <p14:xfrm>
              <a:off x="6859882" y="1131815"/>
              <a:ext cx="437400" cy="135360"/>
            </p14:xfrm>
          </p:contentPart>
        </mc:Choice>
        <mc:Fallback>
          <p:pic>
            <p:nvPicPr>
              <p:cNvPr id="61" name="Freihand 60">
                <a:extLst>
                  <a:ext uri="{FF2B5EF4-FFF2-40B4-BE49-F238E27FC236}">
                    <a16:creationId xmlns:a16="http://schemas.microsoft.com/office/drawing/2014/main" id="{01066EA4-63EC-4A5A-AE7B-A439EED5E301}"/>
                  </a:ext>
                </a:extLst>
              </p:cNvPr>
              <p:cNvPicPr/>
              <p:nvPr/>
            </p:nvPicPr>
            <p:blipFill>
              <a:blip r:embed="rId7"/>
              <a:stretch>
                <a:fillRect/>
              </a:stretch>
            </p:blipFill>
            <p:spPr>
              <a:xfrm>
                <a:off x="6855562" y="1127495"/>
                <a:ext cx="446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3" name="Freihand 62">
                <a:extLst>
                  <a:ext uri="{FF2B5EF4-FFF2-40B4-BE49-F238E27FC236}">
                    <a16:creationId xmlns:a16="http://schemas.microsoft.com/office/drawing/2014/main" id="{6E6A65EF-43D3-46B3-84A5-7885DAE0C4CE}"/>
                  </a:ext>
                </a:extLst>
              </p14:cNvPr>
              <p14:cNvContentPartPr/>
              <p14:nvPr/>
            </p14:nvContentPartPr>
            <p14:xfrm>
              <a:off x="5089042" y="3386495"/>
              <a:ext cx="968040" cy="1374480"/>
            </p14:xfrm>
          </p:contentPart>
        </mc:Choice>
        <mc:Fallback>
          <p:pic>
            <p:nvPicPr>
              <p:cNvPr id="63" name="Freihand 62">
                <a:extLst>
                  <a:ext uri="{FF2B5EF4-FFF2-40B4-BE49-F238E27FC236}">
                    <a16:creationId xmlns:a16="http://schemas.microsoft.com/office/drawing/2014/main" id="{6E6A65EF-43D3-46B3-84A5-7885DAE0C4CE}"/>
                  </a:ext>
                </a:extLst>
              </p:cNvPr>
              <p:cNvPicPr/>
              <p:nvPr/>
            </p:nvPicPr>
            <p:blipFill>
              <a:blip r:embed="rId9"/>
              <a:stretch>
                <a:fillRect/>
              </a:stretch>
            </p:blipFill>
            <p:spPr>
              <a:xfrm>
                <a:off x="5084722" y="3382175"/>
                <a:ext cx="976680" cy="1383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5" name="Freihand 64">
                <a:extLst>
                  <a:ext uri="{FF2B5EF4-FFF2-40B4-BE49-F238E27FC236}">
                    <a16:creationId xmlns:a16="http://schemas.microsoft.com/office/drawing/2014/main" id="{E3075F5A-2592-489D-B2B7-C812AEDBD511}"/>
                  </a:ext>
                </a:extLst>
              </p14:cNvPr>
              <p14:cNvContentPartPr/>
              <p14:nvPr/>
            </p14:nvContentPartPr>
            <p14:xfrm>
              <a:off x="5584762" y="3799775"/>
              <a:ext cx="502200" cy="447120"/>
            </p14:xfrm>
          </p:contentPart>
        </mc:Choice>
        <mc:Fallback>
          <p:pic>
            <p:nvPicPr>
              <p:cNvPr id="65" name="Freihand 64">
                <a:extLst>
                  <a:ext uri="{FF2B5EF4-FFF2-40B4-BE49-F238E27FC236}">
                    <a16:creationId xmlns:a16="http://schemas.microsoft.com/office/drawing/2014/main" id="{E3075F5A-2592-489D-B2B7-C812AEDBD511}"/>
                  </a:ext>
                </a:extLst>
              </p:cNvPr>
              <p:cNvPicPr/>
              <p:nvPr/>
            </p:nvPicPr>
            <p:blipFill>
              <a:blip r:embed="rId11"/>
              <a:stretch>
                <a:fillRect/>
              </a:stretch>
            </p:blipFill>
            <p:spPr>
              <a:xfrm>
                <a:off x="5580442" y="3795455"/>
                <a:ext cx="51084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7" name="Freihand 66">
                <a:extLst>
                  <a:ext uri="{FF2B5EF4-FFF2-40B4-BE49-F238E27FC236}">
                    <a16:creationId xmlns:a16="http://schemas.microsoft.com/office/drawing/2014/main" id="{53098D22-3CF8-4A81-BF33-5A0099FBBD98}"/>
                  </a:ext>
                </a:extLst>
              </p14:cNvPr>
              <p14:cNvContentPartPr/>
              <p14:nvPr/>
            </p14:nvContentPartPr>
            <p14:xfrm>
              <a:off x="5910922" y="2019935"/>
              <a:ext cx="668160" cy="545040"/>
            </p14:xfrm>
          </p:contentPart>
        </mc:Choice>
        <mc:Fallback>
          <p:pic>
            <p:nvPicPr>
              <p:cNvPr id="67" name="Freihand 66">
                <a:extLst>
                  <a:ext uri="{FF2B5EF4-FFF2-40B4-BE49-F238E27FC236}">
                    <a16:creationId xmlns:a16="http://schemas.microsoft.com/office/drawing/2014/main" id="{53098D22-3CF8-4A81-BF33-5A0099FBBD98}"/>
                  </a:ext>
                </a:extLst>
              </p:cNvPr>
              <p:cNvPicPr/>
              <p:nvPr/>
            </p:nvPicPr>
            <p:blipFill>
              <a:blip r:embed="rId13"/>
              <a:stretch>
                <a:fillRect/>
              </a:stretch>
            </p:blipFill>
            <p:spPr>
              <a:xfrm>
                <a:off x="5906602" y="2015615"/>
                <a:ext cx="676800" cy="553680"/>
              </a:xfrm>
              <a:prstGeom prst="rect">
                <a:avLst/>
              </a:prstGeom>
            </p:spPr>
          </p:pic>
        </mc:Fallback>
      </mc:AlternateContent>
      <p:grpSp>
        <p:nvGrpSpPr>
          <p:cNvPr id="70" name="Gruppieren 69">
            <a:extLst>
              <a:ext uri="{FF2B5EF4-FFF2-40B4-BE49-F238E27FC236}">
                <a16:creationId xmlns:a16="http://schemas.microsoft.com/office/drawing/2014/main" id="{499A9F42-F749-4634-97BA-D152D09F29C9}"/>
              </a:ext>
            </a:extLst>
          </p:cNvPr>
          <p:cNvGrpSpPr/>
          <p:nvPr/>
        </p:nvGrpSpPr>
        <p:grpSpPr>
          <a:xfrm>
            <a:off x="3264922" y="1780175"/>
            <a:ext cx="3417480" cy="3448080"/>
            <a:chOff x="3264922" y="1780175"/>
            <a:chExt cx="3417480" cy="3448080"/>
          </a:xfrm>
        </p:grpSpPr>
        <mc:AlternateContent xmlns:mc="http://schemas.openxmlformats.org/markup-compatibility/2006">
          <mc:Choice xmlns:p14="http://schemas.microsoft.com/office/powerpoint/2010/main" Requires="p14">
            <p:contentPart p14:bwMode="auto" r:id="rId14">
              <p14:nvContentPartPr>
                <p14:cNvPr id="3" name="Freihand 2">
                  <a:extLst>
                    <a:ext uri="{FF2B5EF4-FFF2-40B4-BE49-F238E27FC236}">
                      <a16:creationId xmlns:a16="http://schemas.microsoft.com/office/drawing/2014/main" id="{2B7A03C7-E550-4618-8577-F094D535896E}"/>
                    </a:ext>
                  </a:extLst>
                </p14:cNvPr>
                <p14:cNvContentPartPr/>
                <p14:nvPr/>
              </p14:nvContentPartPr>
              <p14:xfrm>
                <a:off x="4082482" y="3198935"/>
                <a:ext cx="345600" cy="716400"/>
              </p14:xfrm>
            </p:contentPart>
          </mc:Choice>
          <mc:Fallback>
            <p:pic>
              <p:nvPicPr>
                <p:cNvPr id="3" name="Freihand 2">
                  <a:extLst>
                    <a:ext uri="{FF2B5EF4-FFF2-40B4-BE49-F238E27FC236}">
                      <a16:creationId xmlns:a16="http://schemas.microsoft.com/office/drawing/2014/main" id="{2B7A03C7-E550-4618-8577-F094D535896E}"/>
                    </a:ext>
                  </a:extLst>
                </p:cNvPr>
                <p:cNvPicPr/>
                <p:nvPr/>
              </p:nvPicPr>
              <p:blipFill>
                <a:blip r:embed="rId15"/>
                <a:stretch>
                  <a:fillRect/>
                </a:stretch>
              </p:blipFill>
              <p:spPr>
                <a:xfrm>
                  <a:off x="4078162" y="3194615"/>
                  <a:ext cx="354240" cy="725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Freihand 4">
                  <a:extLst>
                    <a:ext uri="{FF2B5EF4-FFF2-40B4-BE49-F238E27FC236}">
                      <a16:creationId xmlns:a16="http://schemas.microsoft.com/office/drawing/2014/main" id="{DA2604F0-0B2D-4541-84F6-4E15B9D50051}"/>
                    </a:ext>
                  </a:extLst>
                </p14:cNvPr>
                <p14:cNvContentPartPr/>
                <p14:nvPr/>
              </p14:nvContentPartPr>
              <p14:xfrm>
                <a:off x="4308202" y="3715175"/>
                <a:ext cx="196920" cy="266400"/>
              </p14:xfrm>
            </p:contentPart>
          </mc:Choice>
          <mc:Fallback>
            <p:pic>
              <p:nvPicPr>
                <p:cNvPr id="5" name="Freihand 4">
                  <a:extLst>
                    <a:ext uri="{FF2B5EF4-FFF2-40B4-BE49-F238E27FC236}">
                      <a16:creationId xmlns:a16="http://schemas.microsoft.com/office/drawing/2014/main" id="{DA2604F0-0B2D-4541-84F6-4E15B9D50051}"/>
                    </a:ext>
                  </a:extLst>
                </p:cNvPr>
                <p:cNvPicPr/>
                <p:nvPr/>
              </p:nvPicPr>
              <p:blipFill>
                <a:blip r:embed="rId17"/>
                <a:stretch>
                  <a:fillRect/>
                </a:stretch>
              </p:blipFill>
              <p:spPr>
                <a:xfrm>
                  <a:off x="4303882" y="3710855"/>
                  <a:ext cx="2055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E416796B-36DD-4194-AAEF-D407C7E32524}"/>
                    </a:ext>
                  </a:extLst>
                </p14:cNvPr>
                <p14:cNvContentPartPr/>
                <p14:nvPr/>
              </p14:nvContentPartPr>
              <p14:xfrm>
                <a:off x="4059442" y="4630295"/>
                <a:ext cx="381240" cy="139320"/>
              </p14:xfrm>
            </p:contentPart>
          </mc:Choice>
          <mc:Fallback>
            <p:pic>
              <p:nvPicPr>
                <p:cNvPr id="9" name="Freihand 8">
                  <a:extLst>
                    <a:ext uri="{FF2B5EF4-FFF2-40B4-BE49-F238E27FC236}">
                      <a16:creationId xmlns:a16="http://schemas.microsoft.com/office/drawing/2014/main" id="{E416796B-36DD-4194-AAEF-D407C7E32524}"/>
                    </a:ext>
                  </a:extLst>
                </p:cNvPr>
                <p:cNvPicPr/>
                <p:nvPr/>
              </p:nvPicPr>
              <p:blipFill>
                <a:blip r:embed="rId19"/>
                <a:stretch>
                  <a:fillRect/>
                </a:stretch>
              </p:blipFill>
              <p:spPr>
                <a:xfrm>
                  <a:off x="4055122" y="4625975"/>
                  <a:ext cx="389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991B6189-C4DD-4EED-9F49-DE24E50404D9}"/>
                    </a:ext>
                  </a:extLst>
                </p14:cNvPr>
                <p14:cNvContentPartPr/>
                <p14:nvPr/>
              </p14:nvContentPartPr>
              <p14:xfrm>
                <a:off x="4228642" y="4113335"/>
                <a:ext cx="265680" cy="126000"/>
              </p14:xfrm>
            </p:contentPart>
          </mc:Choice>
          <mc:Fallback>
            <p:pic>
              <p:nvPicPr>
                <p:cNvPr id="10" name="Freihand 9">
                  <a:extLst>
                    <a:ext uri="{FF2B5EF4-FFF2-40B4-BE49-F238E27FC236}">
                      <a16:creationId xmlns:a16="http://schemas.microsoft.com/office/drawing/2014/main" id="{991B6189-C4DD-4EED-9F49-DE24E50404D9}"/>
                    </a:ext>
                  </a:extLst>
                </p:cNvPr>
                <p:cNvPicPr/>
                <p:nvPr/>
              </p:nvPicPr>
              <p:blipFill>
                <a:blip r:embed="rId21"/>
                <a:stretch>
                  <a:fillRect/>
                </a:stretch>
              </p:blipFill>
              <p:spPr>
                <a:xfrm>
                  <a:off x="4224322" y="4109015"/>
                  <a:ext cx="274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77CD377B-4511-42A8-A291-343B0586BF61}"/>
                    </a:ext>
                  </a:extLst>
                </p14:cNvPr>
                <p14:cNvContentPartPr/>
                <p14:nvPr/>
              </p14:nvContentPartPr>
              <p14:xfrm>
                <a:off x="3463642" y="4337615"/>
                <a:ext cx="143280" cy="172800"/>
              </p14:xfrm>
            </p:contentPart>
          </mc:Choice>
          <mc:Fallback>
            <p:pic>
              <p:nvPicPr>
                <p:cNvPr id="11" name="Freihand 10">
                  <a:extLst>
                    <a:ext uri="{FF2B5EF4-FFF2-40B4-BE49-F238E27FC236}">
                      <a16:creationId xmlns:a16="http://schemas.microsoft.com/office/drawing/2014/main" id="{77CD377B-4511-42A8-A291-343B0586BF61}"/>
                    </a:ext>
                  </a:extLst>
                </p:cNvPr>
                <p:cNvPicPr/>
                <p:nvPr/>
              </p:nvPicPr>
              <p:blipFill>
                <a:blip r:embed="rId23"/>
                <a:stretch>
                  <a:fillRect/>
                </a:stretch>
              </p:blipFill>
              <p:spPr>
                <a:xfrm>
                  <a:off x="3459322" y="4333295"/>
                  <a:ext cx="151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8F65FC52-5A44-4D52-9787-3101770A4E3F}"/>
                    </a:ext>
                  </a:extLst>
                </p14:cNvPr>
                <p14:cNvContentPartPr/>
                <p14:nvPr/>
              </p14:nvContentPartPr>
              <p14:xfrm>
                <a:off x="3654442" y="4281815"/>
                <a:ext cx="57600" cy="149760"/>
              </p14:xfrm>
            </p:contentPart>
          </mc:Choice>
          <mc:Fallback>
            <p:pic>
              <p:nvPicPr>
                <p:cNvPr id="12" name="Freihand 11">
                  <a:extLst>
                    <a:ext uri="{FF2B5EF4-FFF2-40B4-BE49-F238E27FC236}">
                      <a16:creationId xmlns:a16="http://schemas.microsoft.com/office/drawing/2014/main" id="{8F65FC52-5A44-4D52-9787-3101770A4E3F}"/>
                    </a:ext>
                  </a:extLst>
                </p:cNvPr>
                <p:cNvPicPr/>
                <p:nvPr/>
              </p:nvPicPr>
              <p:blipFill>
                <a:blip r:embed="rId25"/>
                <a:stretch>
                  <a:fillRect/>
                </a:stretch>
              </p:blipFill>
              <p:spPr>
                <a:xfrm>
                  <a:off x="3650122" y="4277495"/>
                  <a:ext cx="66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A100F5D7-662C-4E2F-8620-15397A462FD7}"/>
                    </a:ext>
                  </a:extLst>
                </p14:cNvPr>
                <p14:cNvContentPartPr/>
                <p14:nvPr/>
              </p14:nvContentPartPr>
              <p14:xfrm>
                <a:off x="3628162" y="4277495"/>
                <a:ext cx="54720" cy="194040"/>
              </p14:xfrm>
            </p:contentPart>
          </mc:Choice>
          <mc:Fallback>
            <p:pic>
              <p:nvPicPr>
                <p:cNvPr id="14" name="Freihand 13">
                  <a:extLst>
                    <a:ext uri="{FF2B5EF4-FFF2-40B4-BE49-F238E27FC236}">
                      <a16:creationId xmlns:a16="http://schemas.microsoft.com/office/drawing/2014/main" id="{A100F5D7-662C-4E2F-8620-15397A462FD7}"/>
                    </a:ext>
                  </a:extLst>
                </p:cNvPr>
                <p:cNvPicPr/>
                <p:nvPr/>
              </p:nvPicPr>
              <p:blipFill>
                <a:blip r:embed="rId27"/>
                <a:stretch>
                  <a:fillRect/>
                </a:stretch>
              </p:blipFill>
              <p:spPr>
                <a:xfrm>
                  <a:off x="3623842" y="4273175"/>
                  <a:ext cx="633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2B04613E-F7C0-4DBF-A0BD-B6CDE4692561}"/>
                    </a:ext>
                  </a:extLst>
                </p14:cNvPr>
                <p14:cNvContentPartPr/>
                <p14:nvPr/>
              </p14:nvContentPartPr>
              <p14:xfrm>
                <a:off x="3620962" y="4254455"/>
                <a:ext cx="131040" cy="269280"/>
              </p14:xfrm>
            </p:contentPart>
          </mc:Choice>
          <mc:Fallback>
            <p:pic>
              <p:nvPicPr>
                <p:cNvPr id="15" name="Freihand 14">
                  <a:extLst>
                    <a:ext uri="{FF2B5EF4-FFF2-40B4-BE49-F238E27FC236}">
                      <a16:creationId xmlns:a16="http://schemas.microsoft.com/office/drawing/2014/main" id="{2B04613E-F7C0-4DBF-A0BD-B6CDE4692561}"/>
                    </a:ext>
                  </a:extLst>
                </p:cNvPr>
                <p:cNvPicPr/>
                <p:nvPr/>
              </p:nvPicPr>
              <p:blipFill>
                <a:blip r:embed="rId29"/>
                <a:stretch>
                  <a:fillRect/>
                </a:stretch>
              </p:blipFill>
              <p:spPr>
                <a:xfrm>
                  <a:off x="3616642" y="4250135"/>
                  <a:ext cx="1396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F4DED2AE-36E1-4083-9045-2D48B485E15D}"/>
                    </a:ext>
                  </a:extLst>
                </p14:cNvPr>
                <p14:cNvContentPartPr/>
                <p14:nvPr/>
              </p14:nvContentPartPr>
              <p14:xfrm>
                <a:off x="3764962" y="4273175"/>
                <a:ext cx="31320" cy="200880"/>
              </p14:xfrm>
            </p:contentPart>
          </mc:Choice>
          <mc:Fallback>
            <p:pic>
              <p:nvPicPr>
                <p:cNvPr id="16" name="Freihand 15">
                  <a:extLst>
                    <a:ext uri="{FF2B5EF4-FFF2-40B4-BE49-F238E27FC236}">
                      <a16:creationId xmlns:a16="http://schemas.microsoft.com/office/drawing/2014/main" id="{F4DED2AE-36E1-4083-9045-2D48B485E15D}"/>
                    </a:ext>
                  </a:extLst>
                </p:cNvPr>
                <p:cNvPicPr/>
                <p:nvPr/>
              </p:nvPicPr>
              <p:blipFill>
                <a:blip r:embed="rId31"/>
                <a:stretch>
                  <a:fillRect/>
                </a:stretch>
              </p:blipFill>
              <p:spPr>
                <a:xfrm>
                  <a:off x="3760642" y="4268855"/>
                  <a:ext cx="39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A21F885D-BB2C-46EC-9D04-1FCF44484843}"/>
                    </a:ext>
                  </a:extLst>
                </p14:cNvPr>
                <p14:cNvContentPartPr/>
                <p14:nvPr/>
              </p14:nvContentPartPr>
              <p14:xfrm>
                <a:off x="3858202" y="4354895"/>
                <a:ext cx="132480" cy="135720"/>
              </p14:xfrm>
            </p:contentPart>
          </mc:Choice>
          <mc:Fallback>
            <p:pic>
              <p:nvPicPr>
                <p:cNvPr id="18" name="Freihand 17">
                  <a:extLst>
                    <a:ext uri="{FF2B5EF4-FFF2-40B4-BE49-F238E27FC236}">
                      <a16:creationId xmlns:a16="http://schemas.microsoft.com/office/drawing/2014/main" id="{A21F885D-BB2C-46EC-9D04-1FCF44484843}"/>
                    </a:ext>
                  </a:extLst>
                </p:cNvPr>
                <p:cNvPicPr/>
                <p:nvPr/>
              </p:nvPicPr>
              <p:blipFill>
                <a:blip r:embed="rId33"/>
                <a:stretch>
                  <a:fillRect/>
                </a:stretch>
              </p:blipFill>
              <p:spPr>
                <a:xfrm>
                  <a:off x="3853882" y="4350575"/>
                  <a:ext cx="141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7C8BA66F-ABEA-49E2-AB62-73CE2C74692E}"/>
                    </a:ext>
                  </a:extLst>
                </p14:cNvPr>
                <p14:cNvContentPartPr/>
                <p14:nvPr/>
              </p14:nvContentPartPr>
              <p14:xfrm>
                <a:off x="3818962" y="4369295"/>
                <a:ext cx="168120" cy="74880"/>
              </p14:xfrm>
            </p:contentPart>
          </mc:Choice>
          <mc:Fallback>
            <p:pic>
              <p:nvPicPr>
                <p:cNvPr id="19" name="Freihand 18">
                  <a:extLst>
                    <a:ext uri="{FF2B5EF4-FFF2-40B4-BE49-F238E27FC236}">
                      <a16:creationId xmlns:a16="http://schemas.microsoft.com/office/drawing/2014/main" id="{7C8BA66F-ABEA-49E2-AB62-73CE2C74692E}"/>
                    </a:ext>
                  </a:extLst>
                </p:cNvPr>
                <p:cNvPicPr/>
                <p:nvPr/>
              </p:nvPicPr>
              <p:blipFill>
                <a:blip r:embed="rId35"/>
                <a:stretch>
                  <a:fillRect/>
                </a:stretch>
              </p:blipFill>
              <p:spPr>
                <a:xfrm>
                  <a:off x="3814642" y="4364975"/>
                  <a:ext cx="176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C797EBB5-5DAE-4FAE-901E-A1CA4F8CB38E}"/>
                    </a:ext>
                  </a:extLst>
                </p14:cNvPr>
                <p14:cNvContentPartPr/>
                <p14:nvPr/>
              </p14:nvContentPartPr>
              <p14:xfrm>
                <a:off x="3264922" y="2966735"/>
                <a:ext cx="236160" cy="205200"/>
              </p14:xfrm>
            </p:contentPart>
          </mc:Choice>
          <mc:Fallback>
            <p:pic>
              <p:nvPicPr>
                <p:cNvPr id="20" name="Freihand 19">
                  <a:extLst>
                    <a:ext uri="{FF2B5EF4-FFF2-40B4-BE49-F238E27FC236}">
                      <a16:creationId xmlns:a16="http://schemas.microsoft.com/office/drawing/2014/main" id="{C797EBB5-5DAE-4FAE-901E-A1CA4F8CB38E}"/>
                    </a:ext>
                  </a:extLst>
                </p:cNvPr>
                <p:cNvPicPr/>
                <p:nvPr/>
              </p:nvPicPr>
              <p:blipFill>
                <a:blip r:embed="rId37"/>
                <a:stretch>
                  <a:fillRect/>
                </a:stretch>
              </p:blipFill>
              <p:spPr>
                <a:xfrm>
                  <a:off x="3260602" y="2962415"/>
                  <a:ext cx="2448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2F745C13-D90D-4E66-9346-B6086BC4B516}"/>
                    </a:ext>
                  </a:extLst>
                </p14:cNvPr>
                <p14:cNvContentPartPr/>
                <p14:nvPr/>
              </p14:nvContentPartPr>
              <p14:xfrm>
                <a:off x="3498922" y="2911655"/>
                <a:ext cx="138600" cy="199080"/>
              </p14:xfrm>
            </p:contentPart>
          </mc:Choice>
          <mc:Fallback>
            <p:pic>
              <p:nvPicPr>
                <p:cNvPr id="21" name="Freihand 20">
                  <a:extLst>
                    <a:ext uri="{FF2B5EF4-FFF2-40B4-BE49-F238E27FC236}">
                      <a16:creationId xmlns:a16="http://schemas.microsoft.com/office/drawing/2014/main" id="{2F745C13-D90D-4E66-9346-B6086BC4B516}"/>
                    </a:ext>
                  </a:extLst>
                </p:cNvPr>
                <p:cNvPicPr/>
                <p:nvPr/>
              </p:nvPicPr>
              <p:blipFill>
                <a:blip r:embed="rId39"/>
                <a:stretch>
                  <a:fillRect/>
                </a:stretch>
              </p:blipFill>
              <p:spPr>
                <a:xfrm>
                  <a:off x="3494602" y="2907335"/>
                  <a:ext cx="147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D641C6D0-6133-4B67-A99B-AC02BA74CD78}"/>
                    </a:ext>
                  </a:extLst>
                </p14:cNvPr>
                <p14:cNvContentPartPr/>
                <p14:nvPr/>
              </p14:nvContentPartPr>
              <p14:xfrm>
                <a:off x="3683962" y="2807255"/>
                <a:ext cx="154440" cy="201960"/>
              </p14:xfrm>
            </p:contentPart>
          </mc:Choice>
          <mc:Fallback>
            <p:pic>
              <p:nvPicPr>
                <p:cNvPr id="22" name="Freihand 21">
                  <a:extLst>
                    <a:ext uri="{FF2B5EF4-FFF2-40B4-BE49-F238E27FC236}">
                      <a16:creationId xmlns:a16="http://schemas.microsoft.com/office/drawing/2014/main" id="{D641C6D0-6133-4B67-A99B-AC02BA74CD78}"/>
                    </a:ext>
                  </a:extLst>
                </p:cNvPr>
                <p:cNvPicPr/>
                <p:nvPr/>
              </p:nvPicPr>
              <p:blipFill>
                <a:blip r:embed="rId41"/>
                <a:stretch>
                  <a:fillRect/>
                </a:stretch>
              </p:blipFill>
              <p:spPr>
                <a:xfrm>
                  <a:off x="3679642" y="2802935"/>
                  <a:ext cx="1630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E9F2028A-B534-4C42-ABA6-1600766D94B6}"/>
                    </a:ext>
                  </a:extLst>
                </p14:cNvPr>
                <p14:cNvContentPartPr/>
                <p14:nvPr/>
              </p14:nvContentPartPr>
              <p14:xfrm>
                <a:off x="3732922" y="2764055"/>
                <a:ext cx="105840" cy="23400"/>
              </p14:xfrm>
            </p:contentPart>
          </mc:Choice>
          <mc:Fallback>
            <p:pic>
              <p:nvPicPr>
                <p:cNvPr id="23" name="Freihand 22">
                  <a:extLst>
                    <a:ext uri="{FF2B5EF4-FFF2-40B4-BE49-F238E27FC236}">
                      <a16:creationId xmlns:a16="http://schemas.microsoft.com/office/drawing/2014/main" id="{E9F2028A-B534-4C42-ABA6-1600766D94B6}"/>
                    </a:ext>
                  </a:extLst>
                </p:cNvPr>
                <p:cNvPicPr/>
                <p:nvPr/>
              </p:nvPicPr>
              <p:blipFill>
                <a:blip r:embed="rId43"/>
                <a:stretch>
                  <a:fillRect/>
                </a:stretch>
              </p:blipFill>
              <p:spPr>
                <a:xfrm>
                  <a:off x="3728602" y="2759735"/>
                  <a:ext cx="114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9B225EF8-9B18-48D2-9F8A-F3B5718379F5}"/>
                    </a:ext>
                  </a:extLst>
                </p14:cNvPr>
                <p14:cNvContentPartPr/>
                <p14:nvPr/>
              </p14:nvContentPartPr>
              <p14:xfrm>
                <a:off x="3863962" y="2714735"/>
                <a:ext cx="114840" cy="170280"/>
              </p14:xfrm>
            </p:contentPart>
          </mc:Choice>
          <mc:Fallback>
            <p:pic>
              <p:nvPicPr>
                <p:cNvPr id="24" name="Freihand 23">
                  <a:extLst>
                    <a:ext uri="{FF2B5EF4-FFF2-40B4-BE49-F238E27FC236}">
                      <a16:creationId xmlns:a16="http://schemas.microsoft.com/office/drawing/2014/main" id="{9B225EF8-9B18-48D2-9F8A-F3B5718379F5}"/>
                    </a:ext>
                  </a:extLst>
                </p:cNvPr>
                <p:cNvPicPr/>
                <p:nvPr/>
              </p:nvPicPr>
              <p:blipFill>
                <a:blip r:embed="rId45"/>
                <a:stretch>
                  <a:fillRect/>
                </a:stretch>
              </p:blipFill>
              <p:spPr>
                <a:xfrm>
                  <a:off x="3859642" y="2710415"/>
                  <a:ext cx="123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884EA0B0-E513-4425-B26D-EEB4B3ADF2FC}"/>
                    </a:ext>
                  </a:extLst>
                </p14:cNvPr>
                <p14:cNvContentPartPr/>
                <p14:nvPr/>
              </p14:nvContentPartPr>
              <p14:xfrm>
                <a:off x="4046122" y="2651735"/>
                <a:ext cx="176040" cy="162000"/>
              </p14:xfrm>
            </p:contentPart>
          </mc:Choice>
          <mc:Fallback>
            <p:pic>
              <p:nvPicPr>
                <p:cNvPr id="25" name="Freihand 24">
                  <a:extLst>
                    <a:ext uri="{FF2B5EF4-FFF2-40B4-BE49-F238E27FC236}">
                      <a16:creationId xmlns:a16="http://schemas.microsoft.com/office/drawing/2014/main" id="{884EA0B0-E513-4425-B26D-EEB4B3ADF2FC}"/>
                    </a:ext>
                  </a:extLst>
                </p:cNvPr>
                <p:cNvPicPr/>
                <p:nvPr/>
              </p:nvPicPr>
              <p:blipFill>
                <a:blip r:embed="rId47"/>
                <a:stretch>
                  <a:fillRect/>
                </a:stretch>
              </p:blipFill>
              <p:spPr>
                <a:xfrm>
                  <a:off x="4041802" y="2647415"/>
                  <a:ext cx="184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632802A0-60F3-4710-9FAA-65AD9AAE9639}"/>
                    </a:ext>
                  </a:extLst>
                </p14:cNvPr>
                <p14:cNvContentPartPr/>
                <p14:nvPr/>
              </p14:nvContentPartPr>
              <p14:xfrm>
                <a:off x="4203082" y="4708775"/>
                <a:ext cx="932040" cy="51480"/>
              </p14:xfrm>
            </p:contentPart>
          </mc:Choice>
          <mc:Fallback>
            <p:pic>
              <p:nvPicPr>
                <p:cNvPr id="28" name="Freihand 27">
                  <a:extLst>
                    <a:ext uri="{FF2B5EF4-FFF2-40B4-BE49-F238E27FC236}">
                      <a16:creationId xmlns:a16="http://schemas.microsoft.com/office/drawing/2014/main" id="{632802A0-60F3-4710-9FAA-65AD9AAE9639}"/>
                    </a:ext>
                  </a:extLst>
                </p:cNvPr>
                <p:cNvPicPr/>
                <p:nvPr/>
              </p:nvPicPr>
              <p:blipFill>
                <a:blip r:embed="rId49"/>
                <a:stretch>
                  <a:fillRect/>
                </a:stretch>
              </p:blipFill>
              <p:spPr>
                <a:xfrm>
                  <a:off x="4198762" y="4704455"/>
                  <a:ext cx="9406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AB4930A3-B8F1-4A83-9E3C-3EA5EA31FCA2}"/>
                    </a:ext>
                  </a:extLst>
                </p14:cNvPr>
                <p14:cNvContentPartPr/>
                <p14:nvPr/>
              </p14:nvContentPartPr>
              <p14:xfrm>
                <a:off x="4241962" y="4530215"/>
                <a:ext cx="51840" cy="509400"/>
              </p14:xfrm>
            </p:contentPart>
          </mc:Choice>
          <mc:Fallback>
            <p:pic>
              <p:nvPicPr>
                <p:cNvPr id="29" name="Freihand 28">
                  <a:extLst>
                    <a:ext uri="{FF2B5EF4-FFF2-40B4-BE49-F238E27FC236}">
                      <a16:creationId xmlns:a16="http://schemas.microsoft.com/office/drawing/2014/main" id="{AB4930A3-B8F1-4A83-9E3C-3EA5EA31FCA2}"/>
                    </a:ext>
                  </a:extLst>
                </p:cNvPr>
                <p:cNvPicPr/>
                <p:nvPr/>
              </p:nvPicPr>
              <p:blipFill>
                <a:blip r:embed="rId51"/>
                <a:stretch>
                  <a:fillRect/>
                </a:stretch>
              </p:blipFill>
              <p:spPr>
                <a:xfrm>
                  <a:off x="4237642" y="4525895"/>
                  <a:ext cx="6048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2A8FD165-EC04-49D0-8B13-D101475B722A}"/>
                    </a:ext>
                  </a:extLst>
                </p14:cNvPr>
                <p14:cNvContentPartPr/>
                <p14:nvPr/>
              </p14:nvContentPartPr>
              <p14:xfrm>
                <a:off x="5042962" y="4486295"/>
                <a:ext cx="47160" cy="421920"/>
              </p14:xfrm>
            </p:contentPart>
          </mc:Choice>
          <mc:Fallback>
            <p:pic>
              <p:nvPicPr>
                <p:cNvPr id="30" name="Freihand 29">
                  <a:extLst>
                    <a:ext uri="{FF2B5EF4-FFF2-40B4-BE49-F238E27FC236}">
                      <a16:creationId xmlns:a16="http://schemas.microsoft.com/office/drawing/2014/main" id="{2A8FD165-EC04-49D0-8B13-D101475B722A}"/>
                    </a:ext>
                  </a:extLst>
                </p:cNvPr>
                <p:cNvPicPr/>
                <p:nvPr/>
              </p:nvPicPr>
              <p:blipFill>
                <a:blip r:embed="rId53"/>
                <a:stretch>
                  <a:fillRect/>
                </a:stretch>
              </p:blipFill>
              <p:spPr>
                <a:xfrm>
                  <a:off x="5038642" y="4481975"/>
                  <a:ext cx="5580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5A7DC129-0D44-4807-8081-26885DF6F077}"/>
                    </a:ext>
                  </a:extLst>
                </p14:cNvPr>
                <p14:cNvContentPartPr/>
                <p14:nvPr/>
              </p14:nvContentPartPr>
              <p14:xfrm>
                <a:off x="4370482" y="4948175"/>
                <a:ext cx="136800" cy="245880"/>
              </p14:xfrm>
            </p:contentPart>
          </mc:Choice>
          <mc:Fallback>
            <p:pic>
              <p:nvPicPr>
                <p:cNvPr id="31" name="Freihand 30">
                  <a:extLst>
                    <a:ext uri="{FF2B5EF4-FFF2-40B4-BE49-F238E27FC236}">
                      <a16:creationId xmlns:a16="http://schemas.microsoft.com/office/drawing/2014/main" id="{5A7DC129-0D44-4807-8081-26885DF6F077}"/>
                    </a:ext>
                  </a:extLst>
                </p:cNvPr>
                <p:cNvPicPr/>
                <p:nvPr/>
              </p:nvPicPr>
              <p:blipFill>
                <a:blip r:embed="rId55"/>
                <a:stretch>
                  <a:fillRect/>
                </a:stretch>
              </p:blipFill>
              <p:spPr>
                <a:xfrm>
                  <a:off x="4366162" y="4943855"/>
                  <a:ext cx="1454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C8AA442E-8B06-4D7C-929B-58D4DCBEC298}"/>
                    </a:ext>
                  </a:extLst>
                </p14:cNvPr>
                <p14:cNvContentPartPr/>
                <p14:nvPr/>
              </p14:nvContentPartPr>
              <p14:xfrm>
                <a:off x="4528882" y="4952495"/>
                <a:ext cx="83880" cy="275760"/>
              </p14:xfrm>
            </p:contentPart>
          </mc:Choice>
          <mc:Fallback>
            <p:pic>
              <p:nvPicPr>
                <p:cNvPr id="32" name="Freihand 31">
                  <a:extLst>
                    <a:ext uri="{FF2B5EF4-FFF2-40B4-BE49-F238E27FC236}">
                      <a16:creationId xmlns:a16="http://schemas.microsoft.com/office/drawing/2014/main" id="{C8AA442E-8B06-4D7C-929B-58D4DCBEC298}"/>
                    </a:ext>
                  </a:extLst>
                </p:cNvPr>
                <p:cNvPicPr/>
                <p:nvPr/>
              </p:nvPicPr>
              <p:blipFill>
                <a:blip r:embed="rId57"/>
                <a:stretch>
                  <a:fillRect/>
                </a:stretch>
              </p:blipFill>
              <p:spPr>
                <a:xfrm>
                  <a:off x="4524562" y="4948175"/>
                  <a:ext cx="925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5AAF5D5B-4F16-4B16-94AF-93E39262A7D4}"/>
                    </a:ext>
                  </a:extLst>
                </p14:cNvPr>
                <p14:cNvContentPartPr/>
                <p14:nvPr/>
              </p14:nvContentPartPr>
              <p14:xfrm>
                <a:off x="4645162" y="5041415"/>
                <a:ext cx="93240" cy="86400"/>
              </p14:xfrm>
            </p:contentPart>
          </mc:Choice>
          <mc:Fallback>
            <p:pic>
              <p:nvPicPr>
                <p:cNvPr id="33" name="Freihand 32">
                  <a:extLst>
                    <a:ext uri="{FF2B5EF4-FFF2-40B4-BE49-F238E27FC236}">
                      <a16:creationId xmlns:a16="http://schemas.microsoft.com/office/drawing/2014/main" id="{5AAF5D5B-4F16-4B16-94AF-93E39262A7D4}"/>
                    </a:ext>
                  </a:extLst>
                </p:cNvPr>
                <p:cNvPicPr/>
                <p:nvPr/>
              </p:nvPicPr>
              <p:blipFill>
                <a:blip r:embed="rId59"/>
                <a:stretch>
                  <a:fillRect/>
                </a:stretch>
              </p:blipFill>
              <p:spPr>
                <a:xfrm>
                  <a:off x="4640842" y="5037095"/>
                  <a:ext cx="101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DCE03529-98BA-47BA-9CAA-4640CE1D3D8B}"/>
                    </a:ext>
                  </a:extLst>
                </p14:cNvPr>
                <p14:cNvContentPartPr/>
                <p14:nvPr/>
              </p14:nvContentPartPr>
              <p14:xfrm>
                <a:off x="4726522" y="4936655"/>
                <a:ext cx="233640" cy="143640"/>
              </p14:xfrm>
            </p:contentPart>
          </mc:Choice>
          <mc:Fallback>
            <p:pic>
              <p:nvPicPr>
                <p:cNvPr id="34" name="Freihand 33">
                  <a:extLst>
                    <a:ext uri="{FF2B5EF4-FFF2-40B4-BE49-F238E27FC236}">
                      <a16:creationId xmlns:a16="http://schemas.microsoft.com/office/drawing/2014/main" id="{DCE03529-98BA-47BA-9CAA-4640CE1D3D8B}"/>
                    </a:ext>
                  </a:extLst>
                </p:cNvPr>
                <p:cNvPicPr/>
                <p:nvPr/>
              </p:nvPicPr>
              <p:blipFill>
                <a:blip r:embed="rId61"/>
                <a:stretch>
                  <a:fillRect/>
                </a:stretch>
              </p:blipFill>
              <p:spPr>
                <a:xfrm>
                  <a:off x="4722202" y="4932335"/>
                  <a:ext cx="242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EB24CC1D-EB9A-4E3B-9C93-458046513790}"/>
                    </a:ext>
                  </a:extLst>
                </p14:cNvPr>
                <p14:cNvContentPartPr/>
                <p14:nvPr/>
              </p14:nvContentPartPr>
              <p14:xfrm>
                <a:off x="5303242" y="3553895"/>
                <a:ext cx="511200" cy="937800"/>
              </p14:xfrm>
            </p:contentPart>
          </mc:Choice>
          <mc:Fallback>
            <p:pic>
              <p:nvPicPr>
                <p:cNvPr id="36" name="Freihand 35">
                  <a:extLst>
                    <a:ext uri="{FF2B5EF4-FFF2-40B4-BE49-F238E27FC236}">
                      <a16:creationId xmlns:a16="http://schemas.microsoft.com/office/drawing/2014/main" id="{EB24CC1D-EB9A-4E3B-9C93-458046513790}"/>
                    </a:ext>
                  </a:extLst>
                </p:cNvPr>
                <p:cNvPicPr/>
                <p:nvPr/>
              </p:nvPicPr>
              <p:blipFill>
                <a:blip r:embed="rId63"/>
                <a:stretch>
                  <a:fillRect/>
                </a:stretch>
              </p:blipFill>
              <p:spPr>
                <a:xfrm>
                  <a:off x="5298922" y="3549575"/>
                  <a:ext cx="519840" cy="946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947298CA-D30C-44A6-AED4-6026002B88B6}"/>
                    </a:ext>
                  </a:extLst>
                </p14:cNvPr>
                <p14:cNvContentPartPr/>
                <p14:nvPr/>
              </p14:nvContentPartPr>
              <p14:xfrm>
                <a:off x="5195242" y="3584135"/>
                <a:ext cx="551880" cy="1003320"/>
              </p14:xfrm>
            </p:contentPart>
          </mc:Choice>
          <mc:Fallback>
            <p:pic>
              <p:nvPicPr>
                <p:cNvPr id="37" name="Freihand 36">
                  <a:extLst>
                    <a:ext uri="{FF2B5EF4-FFF2-40B4-BE49-F238E27FC236}">
                      <a16:creationId xmlns:a16="http://schemas.microsoft.com/office/drawing/2014/main" id="{947298CA-D30C-44A6-AED4-6026002B88B6}"/>
                    </a:ext>
                  </a:extLst>
                </p:cNvPr>
                <p:cNvPicPr/>
                <p:nvPr/>
              </p:nvPicPr>
              <p:blipFill>
                <a:blip r:embed="rId65"/>
                <a:stretch>
                  <a:fillRect/>
                </a:stretch>
              </p:blipFill>
              <p:spPr>
                <a:xfrm>
                  <a:off x="5190922" y="3579815"/>
                  <a:ext cx="560520" cy="1011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11BD1776-1501-443E-A2B3-0E9FC162EB80}"/>
                    </a:ext>
                  </a:extLst>
                </p14:cNvPr>
                <p14:cNvContentPartPr/>
                <p14:nvPr/>
              </p14:nvContentPartPr>
              <p14:xfrm>
                <a:off x="5640562" y="3493775"/>
                <a:ext cx="202680" cy="377640"/>
              </p14:xfrm>
            </p:contentPart>
          </mc:Choice>
          <mc:Fallback>
            <p:pic>
              <p:nvPicPr>
                <p:cNvPr id="38" name="Freihand 37">
                  <a:extLst>
                    <a:ext uri="{FF2B5EF4-FFF2-40B4-BE49-F238E27FC236}">
                      <a16:creationId xmlns:a16="http://schemas.microsoft.com/office/drawing/2014/main" id="{11BD1776-1501-443E-A2B3-0E9FC162EB80}"/>
                    </a:ext>
                  </a:extLst>
                </p:cNvPr>
                <p:cNvPicPr/>
                <p:nvPr/>
              </p:nvPicPr>
              <p:blipFill>
                <a:blip r:embed="rId67"/>
                <a:stretch>
                  <a:fillRect/>
                </a:stretch>
              </p:blipFill>
              <p:spPr>
                <a:xfrm>
                  <a:off x="5636242" y="3489455"/>
                  <a:ext cx="21132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A37F6B33-346B-4233-8BA8-489A40E69502}"/>
                    </a:ext>
                  </a:extLst>
                </p14:cNvPr>
                <p14:cNvContentPartPr/>
                <p14:nvPr/>
              </p14:nvContentPartPr>
              <p14:xfrm>
                <a:off x="5717602" y="2841095"/>
                <a:ext cx="77040" cy="420120"/>
              </p14:xfrm>
            </p:contentPart>
          </mc:Choice>
          <mc:Fallback>
            <p:pic>
              <p:nvPicPr>
                <p:cNvPr id="40" name="Freihand 39">
                  <a:extLst>
                    <a:ext uri="{FF2B5EF4-FFF2-40B4-BE49-F238E27FC236}">
                      <a16:creationId xmlns:a16="http://schemas.microsoft.com/office/drawing/2014/main" id="{A37F6B33-346B-4233-8BA8-489A40E69502}"/>
                    </a:ext>
                  </a:extLst>
                </p:cNvPr>
                <p:cNvPicPr/>
                <p:nvPr/>
              </p:nvPicPr>
              <p:blipFill>
                <a:blip r:embed="rId69"/>
                <a:stretch>
                  <a:fillRect/>
                </a:stretch>
              </p:blipFill>
              <p:spPr>
                <a:xfrm>
                  <a:off x="5713282" y="2836775"/>
                  <a:ext cx="8568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2E540268-20FD-4A55-A1B4-47D0A577A8D8}"/>
                    </a:ext>
                  </a:extLst>
                </p14:cNvPr>
                <p14:cNvContentPartPr/>
                <p14:nvPr/>
              </p14:nvContentPartPr>
              <p14:xfrm>
                <a:off x="5717242" y="3032975"/>
                <a:ext cx="154080" cy="265680"/>
              </p14:xfrm>
            </p:contentPart>
          </mc:Choice>
          <mc:Fallback>
            <p:pic>
              <p:nvPicPr>
                <p:cNvPr id="41" name="Freihand 40">
                  <a:extLst>
                    <a:ext uri="{FF2B5EF4-FFF2-40B4-BE49-F238E27FC236}">
                      <a16:creationId xmlns:a16="http://schemas.microsoft.com/office/drawing/2014/main" id="{2E540268-20FD-4A55-A1B4-47D0A577A8D8}"/>
                    </a:ext>
                  </a:extLst>
                </p:cNvPr>
                <p:cNvPicPr/>
                <p:nvPr/>
              </p:nvPicPr>
              <p:blipFill>
                <a:blip r:embed="rId71"/>
                <a:stretch>
                  <a:fillRect/>
                </a:stretch>
              </p:blipFill>
              <p:spPr>
                <a:xfrm>
                  <a:off x="5712922" y="3028655"/>
                  <a:ext cx="1627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6B8F9A1A-10A1-4A0E-A676-153237B852DD}"/>
                    </a:ext>
                  </a:extLst>
                </p14:cNvPr>
                <p14:cNvContentPartPr/>
                <p14:nvPr/>
              </p14:nvContentPartPr>
              <p14:xfrm>
                <a:off x="5357602" y="2530415"/>
                <a:ext cx="40320" cy="99000"/>
              </p14:xfrm>
            </p:contentPart>
          </mc:Choice>
          <mc:Fallback>
            <p:pic>
              <p:nvPicPr>
                <p:cNvPr id="42" name="Freihand 41">
                  <a:extLst>
                    <a:ext uri="{FF2B5EF4-FFF2-40B4-BE49-F238E27FC236}">
                      <a16:creationId xmlns:a16="http://schemas.microsoft.com/office/drawing/2014/main" id="{6B8F9A1A-10A1-4A0E-A676-153237B852DD}"/>
                    </a:ext>
                  </a:extLst>
                </p:cNvPr>
                <p:cNvPicPr/>
                <p:nvPr/>
              </p:nvPicPr>
              <p:blipFill>
                <a:blip r:embed="rId73"/>
                <a:stretch>
                  <a:fillRect/>
                </a:stretch>
              </p:blipFill>
              <p:spPr>
                <a:xfrm>
                  <a:off x="5353282" y="2526095"/>
                  <a:ext cx="489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49EF7AB0-9BD4-44B8-A7C1-F8D73B748CB3}"/>
                    </a:ext>
                  </a:extLst>
                </p14:cNvPr>
                <p14:cNvContentPartPr/>
                <p14:nvPr/>
              </p14:nvContentPartPr>
              <p14:xfrm>
                <a:off x="5338522" y="2410895"/>
                <a:ext cx="112320" cy="130320"/>
              </p14:xfrm>
            </p:contentPart>
          </mc:Choice>
          <mc:Fallback>
            <p:pic>
              <p:nvPicPr>
                <p:cNvPr id="43" name="Freihand 42">
                  <a:extLst>
                    <a:ext uri="{FF2B5EF4-FFF2-40B4-BE49-F238E27FC236}">
                      <a16:creationId xmlns:a16="http://schemas.microsoft.com/office/drawing/2014/main" id="{49EF7AB0-9BD4-44B8-A7C1-F8D73B748CB3}"/>
                    </a:ext>
                  </a:extLst>
                </p:cNvPr>
                <p:cNvPicPr/>
                <p:nvPr/>
              </p:nvPicPr>
              <p:blipFill>
                <a:blip r:embed="rId75"/>
                <a:stretch>
                  <a:fillRect/>
                </a:stretch>
              </p:blipFill>
              <p:spPr>
                <a:xfrm>
                  <a:off x="5334202" y="2406575"/>
                  <a:ext cx="120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374EB2F4-723E-4833-8143-E69F6E43188F}"/>
                    </a:ext>
                  </a:extLst>
                </p14:cNvPr>
                <p14:cNvContentPartPr/>
                <p14:nvPr/>
              </p14:nvContentPartPr>
              <p14:xfrm>
                <a:off x="5411602" y="2453375"/>
                <a:ext cx="184680" cy="195840"/>
              </p14:xfrm>
            </p:contentPart>
          </mc:Choice>
          <mc:Fallback>
            <p:pic>
              <p:nvPicPr>
                <p:cNvPr id="44" name="Freihand 43">
                  <a:extLst>
                    <a:ext uri="{FF2B5EF4-FFF2-40B4-BE49-F238E27FC236}">
                      <a16:creationId xmlns:a16="http://schemas.microsoft.com/office/drawing/2014/main" id="{374EB2F4-723E-4833-8143-E69F6E43188F}"/>
                    </a:ext>
                  </a:extLst>
                </p:cNvPr>
                <p:cNvPicPr/>
                <p:nvPr/>
              </p:nvPicPr>
              <p:blipFill>
                <a:blip r:embed="rId77"/>
                <a:stretch>
                  <a:fillRect/>
                </a:stretch>
              </p:blipFill>
              <p:spPr>
                <a:xfrm>
                  <a:off x="5407282" y="2449055"/>
                  <a:ext cx="1933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010A8D10-5FAB-449E-8CD1-35DC5B243444}"/>
                    </a:ext>
                  </a:extLst>
                </p14:cNvPr>
                <p14:cNvContentPartPr/>
                <p14:nvPr/>
              </p14:nvContentPartPr>
              <p14:xfrm>
                <a:off x="5627242" y="2288855"/>
                <a:ext cx="221760" cy="148320"/>
              </p14:xfrm>
            </p:contentPart>
          </mc:Choice>
          <mc:Fallback>
            <p:pic>
              <p:nvPicPr>
                <p:cNvPr id="45" name="Freihand 44">
                  <a:extLst>
                    <a:ext uri="{FF2B5EF4-FFF2-40B4-BE49-F238E27FC236}">
                      <a16:creationId xmlns:a16="http://schemas.microsoft.com/office/drawing/2014/main" id="{010A8D10-5FAB-449E-8CD1-35DC5B243444}"/>
                    </a:ext>
                  </a:extLst>
                </p:cNvPr>
                <p:cNvPicPr/>
                <p:nvPr/>
              </p:nvPicPr>
              <p:blipFill>
                <a:blip r:embed="rId79"/>
                <a:stretch>
                  <a:fillRect/>
                </a:stretch>
              </p:blipFill>
              <p:spPr>
                <a:xfrm>
                  <a:off x="5622922" y="2284535"/>
                  <a:ext cx="2304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95947943-1B54-490D-BC3B-B0DDF31B43B2}"/>
                    </a:ext>
                  </a:extLst>
                </p14:cNvPr>
                <p14:cNvContentPartPr/>
                <p14:nvPr/>
              </p14:nvContentPartPr>
              <p14:xfrm>
                <a:off x="5360842" y="2005895"/>
                <a:ext cx="105120" cy="176400"/>
              </p14:xfrm>
            </p:contentPart>
          </mc:Choice>
          <mc:Fallback>
            <p:pic>
              <p:nvPicPr>
                <p:cNvPr id="46" name="Freihand 45">
                  <a:extLst>
                    <a:ext uri="{FF2B5EF4-FFF2-40B4-BE49-F238E27FC236}">
                      <a16:creationId xmlns:a16="http://schemas.microsoft.com/office/drawing/2014/main" id="{95947943-1B54-490D-BC3B-B0DDF31B43B2}"/>
                    </a:ext>
                  </a:extLst>
                </p:cNvPr>
                <p:cNvPicPr/>
                <p:nvPr/>
              </p:nvPicPr>
              <p:blipFill>
                <a:blip r:embed="rId81"/>
                <a:stretch>
                  <a:fillRect/>
                </a:stretch>
              </p:blipFill>
              <p:spPr>
                <a:xfrm>
                  <a:off x="5356522" y="2001575"/>
                  <a:ext cx="113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306D7C4F-B454-4622-8BC4-9B8C23096C53}"/>
                    </a:ext>
                  </a:extLst>
                </p14:cNvPr>
                <p14:cNvContentPartPr/>
                <p14:nvPr/>
              </p14:nvContentPartPr>
              <p14:xfrm>
                <a:off x="5457682" y="1935335"/>
                <a:ext cx="118800" cy="160200"/>
              </p14:xfrm>
            </p:contentPart>
          </mc:Choice>
          <mc:Fallback>
            <p:pic>
              <p:nvPicPr>
                <p:cNvPr id="47" name="Freihand 46">
                  <a:extLst>
                    <a:ext uri="{FF2B5EF4-FFF2-40B4-BE49-F238E27FC236}">
                      <a16:creationId xmlns:a16="http://schemas.microsoft.com/office/drawing/2014/main" id="{306D7C4F-B454-4622-8BC4-9B8C23096C53}"/>
                    </a:ext>
                  </a:extLst>
                </p:cNvPr>
                <p:cNvPicPr/>
                <p:nvPr/>
              </p:nvPicPr>
              <p:blipFill>
                <a:blip r:embed="rId83"/>
                <a:stretch>
                  <a:fillRect/>
                </a:stretch>
              </p:blipFill>
              <p:spPr>
                <a:xfrm>
                  <a:off x="5453362" y="1931015"/>
                  <a:ext cx="127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25B3E5CC-9638-4843-81F0-F50134B93A25}"/>
                    </a:ext>
                  </a:extLst>
                </p14:cNvPr>
                <p14:cNvContentPartPr/>
                <p14:nvPr/>
              </p14:nvContentPartPr>
              <p14:xfrm>
                <a:off x="5583322" y="1895015"/>
                <a:ext cx="49680" cy="131760"/>
              </p14:xfrm>
            </p:contentPart>
          </mc:Choice>
          <mc:Fallback>
            <p:pic>
              <p:nvPicPr>
                <p:cNvPr id="48" name="Freihand 47">
                  <a:extLst>
                    <a:ext uri="{FF2B5EF4-FFF2-40B4-BE49-F238E27FC236}">
                      <a16:creationId xmlns:a16="http://schemas.microsoft.com/office/drawing/2014/main" id="{25B3E5CC-9638-4843-81F0-F50134B93A25}"/>
                    </a:ext>
                  </a:extLst>
                </p:cNvPr>
                <p:cNvPicPr/>
                <p:nvPr/>
              </p:nvPicPr>
              <p:blipFill>
                <a:blip r:embed="rId85"/>
                <a:stretch>
                  <a:fillRect/>
                </a:stretch>
              </p:blipFill>
              <p:spPr>
                <a:xfrm>
                  <a:off x="5579002" y="1890695"/>
                  <a:ext cx="58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D3CEE75D-03EA-423D-9E40-1B45F5C14968}"/>
                    </a:ext>
                  </a:extLst>
                </p14:cNvPr>
                <p14:cNvContentPartPr/>
                <p14:nvPr/>
              </p14:nvContentPartPr>
              <p14:xfrm>
                <a:off x="5645242" y="1780175"/>
                <a:ext cx="142560" cy="173160"/>
              </p14:xfrm>
            </p:contentPart>
          </mc:Choice>
          <mc:Fallback>
            <p:pic>
              <p:nvPicPr>
                <p:cNvPr id="49" name="Freihand 48">
                  <a:extLst>
                    <a:ext uri="{FF2B5EF4-FFF2-40B4-BE49-F238E27FC236}">
                      <a16:creationId xmlns:a16="http://schemas.microsoft.com/office/drawing/2014/main" id="{D3CEE75D-03EA-423D-9E40-1B45F5C14968}"/>
                    </a:ext>
                  </a:extLst>
                </p:cNvPr>
                <p:cNvPicPr/>
                <p:nvPr/>
              </p:nvPicPr>
              <p:blipFill>
                <a:blip r:embed="rId87"/>
                <a:stretch>
                  <a:fillRect/>
                </a:stretch>
              </p:blipFill>
              <p:spPr>
                <a:xfrm>
                  <a:off x="5640922" y="1775855"/>
                  <a:ext cx="151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0EF946A4-5682-492F-A995-B46D8F522C2D}"/>
                    </a:ext>
                  </a:extLst>
                </p14:cNvPr>
                <p14:cNvContentPartPr/>
                <p14:nvPr/>
              </p14:nvContentPartPr>
              <p14:xfrm>
                <a:off x="6130882" y="2632655"/>
                <a:ext cx="58680" cy="388080"/>
              </p14:xfrm>
            </p:contentPart>
          </mc:Choice>
          <mc:Fallback>
            <p:pic>
              <p:nvPicPr>
                <p:cNvPr id="52" name="Freihand 51">
                  <a:extLst>
                    <a:ext uri="{FF2B5EF4-FFF2-40B4-BE49-F238E27FC236}">
                      <a16:creationId xmlns:a16="http://schemas.microsoft.com/office/drawing/2014/main" id="{0EF946A4-5682-492F-A995-B46D8F522C2D}"/>
                    </a:ext>
                  </a:extLst>
                </p:cNvPr>
                <p:cNvPicPr/>
                <p:nvPr/>
              </p:nvPicPr>
              <p:blipFill>
                <a:blip r:embed="rId89"/>
                <a:stretch>
                  <a:fillRect/>
                </a:stretch>
              </p:blipFill>
              <p:spPr>
                <a:xfrm>
                  <a:off x="6126562" y="2628335"/>
                  <a:ext cx="6732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6BB90FE3-5B2A-4B65-ACA6-B30677A4C6E3}"/>
                    </a:ext>
                  </a:extLst>
                </p14:cNvPr>
                <p14:cNvContentPartPr/>
                <p14:nvPr/>
              </p14:nvContentPartPr>
              <p14:xfrm>
                <a:off x="6049162" y="2847575"/>
                <a:ext cx="222120" cy="240840"/>
              </p14:xfrm>
            </p:contentPart>
          </mc:Choice>
          <mc:Fallback>
            <p:pic>
              <p:nvPicPr>
                <p:cNvPr id="53" name="Freihand 52">
                  <a:extLst>
                    <a:ext uri="{FF2B5EF4-FFF2-40B4-BE49-F238E27FC236}">
                      <a16:creationId xmlns:a16="http://schemas.microsoft.com/office/drawing/2014/main" id="{6BB90FE3-5B2A-4B65-ACA6-B30677A4C6E3}"/>
                    </a:ext>
                  </a:extLst>
                </p:cNvPr>
                <p:cNvPicPr/>
                <p:nvPr/>
              </p:nvPicPr>
              <p:blipFill>
                <a:blip r:embed="rId91"/>
                <a:stretch>
                  <a:fillRect/>
                </a:stretch>
              </p:blipFill>
              <p:spPr>
                <a:xfrm>
                  <a:off x="6044842" y="2843255"/>
                  <a:ext cx="2307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F5B3CD71-1D27-405F-8132-6FF34E6A46FB}"/>
                    </a:ext>
                  </a:extLst>
                </p14:cNvPr>
                <p14:cNvContentPartPr/>
                <p14:nvPr/>
              </p14:nvContentPartPr>
              <p14:xfrm>
                <a:off x="6002722" y="2219375"/>
                <a:ext cx="72000" cy="181080"/>
              </p14:xfrm>
            </p:contentPart>
          </mc:Choice>
          <mc:Fallback>
            <p:pic>
              <p:nvPicPr>
                <p:cNvPr id="54" name="Freihand 53">
                  <a:extLst>
                    <a:ext uri="{FF2B5EF4-FFF2-40B4-BE49-F238E27FC236}">
                      <a16:creationId xmlns:a16="http://schemas.microsoft.com/office/drawing/2014/main" id="{F5B3CD71-1D27-405F-8132-6FF34E6A46FB}"/>
                    </a:ext>
                  </a:extLst>
                </p:cNvPr>
                <p:cNvPicPr/>
                <p:nvPr/>
              </p:nvPicPr>
              <p:blipFill>
                <a:blip r:embed="rId93"/>
                <a:stretch>
                  <a:fillRect/>
                </a:stretch>
              </p:blipFill>
              <p:spPr>
                <a:xfrm>
                  <a:off x="5998402" y="2215055"/>
                  <a:ext cx="806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4C7C24D3-CB19-4A59-B195-4C3AFC815EB4}"/>
                    </a:ext>
                  </a:extLst>
                </p14:cNvPr>
                <p14:cNvContentPartPr/>
                <p14:nvPr/>
              </p14:nvContentPartPr>
              <p14:xfrm>
                <a:off x="6086602" y="2207495"/>
                <a:ext cx="329400" cy="179280"/>
              </p14:xfrm>
            </p:contentPart>
          </mc:Choice>
          <mc:Fallback>
            <p:pic>
              <p:nvPicPr>
                <p:cNvPr id="55" name="Freihand 54">
                  <a:extLst>
                    <a:ext uri="{FF2B5EF4-FFF2-40B4-BE49-F238E27FC236}">
                      <a16:creationId xmlns:a16="http://schemas.microsoft.com/office/drawing/2014/main" id="{4C7C24D3-CB19-4A59-B195-4C3AFC815EB4}"/>
                    </a:ext>
                  </a:extLst>
                </p:cNvPr>
                <p:cNvPicPr/>
                <p:nvPr/>
              </p:nvPicPr>
              <p:blipFill>
                <a:blip r:embed="rId95"/>
                <a:stretch>
                  <a:fillRect/>
                </a:stretch>
              </p:blipFill>
              <p:spPr>
                <a:xfrm>
                  <a:off x="6082282" y="2203175"/>
                  <a:ext cx="338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18E9F7F8-D76D-4C61-A863-C25545B8D948}"/>
                    </a:ext>
                  </a:extLst>
                </p14:cNvPr>
                <p14:cNvContentPartPr/>
                <p14:nvPr/>
              </p14:nvContentPartPr>
              <p14:xfrm>
                <a:off x="5767642" y="3282095"/>
                <a:ext cx="711360" cy="249840"/>
              </p14:xfrm>
            </p:contentPart>
          </mc:Choice>
          <mc:Fallback>
            <p:pic>
              <p:nvPicPr>
                <p:cNvPr id="58" name="Freihand 57">
                  <a:extLst>
                    <a:ext uri="{FF2B5EF4-FFF2-40B4-BE49-F238E27FC236}">
                      <a16:creationId xmlns:a16="http://schemas.microsoft.com/office/drawing/2014/main" id="{18E9F7F8-D76D-4C61-A863-C25545B8D948}"/>
                    </a:ext>
                  </a:extLst>
                </p:cNvPr>
                <p:cNvPicPr/>
                <p:nvPr/>
              </p:nvPicPr>
              <p:blipFill>
                <a:blip r:embed="rId97"/>
                <a:stretch>
                  <a:fillRect/>
                </a:stretch>
              </p:blipFill>
              <p:spPr>
                <a:xfrm>
                  <a:off x="5763322" y="3277775"/>
                  <a:ext cx="7200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D4C050B1-F8E2-44F1-8DC1-9CFF8B98E8C0}"/>
                    </a:ext>
                  </a:extLst>
                </p14:cNvPr>
                <p14:cNvContentPartPr/>
                <p14:nvPr/>
              </p14:nvContentPartPr>
              <p14:xfrm>
                <a:off x="6379282" y="3186695"/>
                <a:ext cx="290160" cy="146520"/>
              </p14:xfrm>
            </p:contentPart>
          </mc:Choice>
          <mc:Fallback>
            <p:pic>
              <p:nvPicPr>
                <p:cNvPr id="60" name="Freihand 59">
                  <a:extLst>
                    <a:ext uri="{FF2B5EF4-FFF2-40B4-BE49-F238E27FC236}">
                      <a16:creationId xmlns:a16="http://schemas.microsoft.com/office/drawing/2014/main" id="{D4C050B1-F8E2-44F1-8DC1-9CFF8B98E8C0}"/>
                    </a:ext>
                  </a:extLst>
                </p:cNvPr>
                <p:cNvPicPr/>
                <p:nvPr/>
              </p:nvPicPr>
              <p:blipFill>
                <a:blip r:embed="rId99"/>
                <a:stretch>
                  <a:fillRect/>
                </a:stretch>
              </p:blipFill>
              <p:spPr>
                <a:xfrm>
                  <a:off x="6374962" y="3182375"/>
                  <a:ext cx="298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9" name="Freihand 68">
                  <a:extLst>
                    <a:ext uri="{FF2B5EF4-FFF2-40B4-BE49-F238E27FC236}">
                      <a16:creationId xmlns:a16="http://schemas.microsoft.com/office/drawing/2014/main" id="{0B0F714E-7433-4CED-967A-7B536628B918}"/>
                    </a:ext>
                  </a:extLst>
                </p14:cNvPr>
                <p14:cNvContentPartPr/>
                <p14:nvPr/>
              </p14:nvContentPartPr>
              <p14:xfrm>
                <a:off x="6360202" y="3273815"/>
                <a:ext cx="322200" cy="56160"/>
              </p14:xfrm>
            </p:contentPart>
          </mc:Choice>
          <mc:Fallback>
            <p:pic>
              <p:nvPicPr>
                <p:cNvPr id="69" name="Freihand 68">
                  <a:extLst>
                    <a:ext uri="{FF2B5EF4-FFF2-40B4-BE49-F238E27FC236}">
                      <a16:creationId xmlns:a16="http://schemas.microsoft.com/office/drawing/2014/main" id="{0B0F714E-7433-4CED-967A-7B536628B918}"/>
                    </a:ext>
                  </a:extLst>
                </p:cNvPr>
                <p:cNvPicPr/>
                <p:nvPr/>
              </p:nvPicPr>
              <p:blipFill>
                <a:blip r:embed="rId101"/>
                <a:stretch>
                  <a:fillRect/>
                </a:stretch>
              </p:blipFill>
              <p:spPr>
                <a:xfrm>
                  <a:off x="6355882" y="3269495"/>
                  <a:ext cx="33084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71" name="Freihand 70">
                <a:extLst>
                  <a:ext uri="{FF2B5EF4-FFF2-40B4-BE49-F238E27FC236}">
                    <a16:creationId xmlns:a16="http://schemas.microsoft.com/office/drawing/2014/main" id="{7C22710F-59D3-4BD4-8E76-D80026F8E06A}"/>
                  </a:ext>
                </a:extLst>
              </p14:cNvPr>
              <p14:cNvContentPartPr/>
              <p14:nvPr/>
            </p14:nvContentPartPr>
            <p14:xfrm>
              <a:off x="6887602" y="1184375"/>
              <a:ext cx="395280" cy="118080"/>
            </p14:xfrm>
          </p:contentPart>
        </mc:Choice>
        <mc:Fallback>
          <p:pic>
            <p:nvPicPr>
              <p:cNvPr id="71" name="Freihand 70">
                <a:extLst>
                  <a:ext uri="{FF2B5EF4-FFF2-40B4-BE49-F238E27FC236}">
                    <a16:creationId xmlns:a16="http://schemas.microsoft.com/office/drawing/2014/main" id="{7C22710F-59D3-4BD4-8E76-D80026F8E06A}"/>
                  </a:ext>
                </a:extLst>
              </p:cNvPr>
              <p:cNvPicPr/>
              <p:nvPr/>
            </p:nvPicPr>
            <p:blipFill>
              <a:blip r:embed="rId103"/>
              <a:stretch>
                <a:fillRect/>
              </a:stretch>
            </p:blipFill>
            <p:spPr>
              <a:xfrm>
                <a:off x="6883282" y="1180055"/>
                <a:ext cx="403920" cy="126720"/>
              </a:xfrm>
              <a:prstGeom prst="rect">
                <a:avLst/>
              </a:prstGeom>
            </p:spPr>
          </p:pic>
        </mc:Fallback>
      </mc:AlternateContent>
      <p:grpSp>
        <p:nvGrpSpPr>
          <p:cNvPr id="93" name="Gruppieren 92">
            <a:extLst>
              <a:ext uri="{FF2B5EF4-FFF2-40B4-BE49-F238E27FC236}">
                <a16:creationId xmlns:a16="http://schemas.microsoft.com/office/drawing/2014/main" id="{E49670DD-0262-4BB7-94A2-2B837B42F1B8}"/>
              </a:ext>
            </a:extLst>
          </p:cNvPr>
          <p:cNvGrpSpPr/>
          <p:nvPr/>
        </p:nvGrpSpPr>
        <p:grpSpPr>
          <a:xfrm>
            <a:off x="7182802" y="387695"/>
            <a:ext cx="4560840" cy="969480"/>
            <a:chOff x="7182802" y="387695"/>
            <a:chExt cx="4560840" cy="969480"/>
          </a:xfrm>
        </p:grpSpPr>
        <mc:AlternateContent xmlns:mc="http://schemas.openxmlformats.org/markup-compatibility/2006">
          <mc:Choice xmlns:p14="http://schemas.microsoft.com/office/powerpoint/2010/main" Requires="p14">
            <p:contentPart p14:bwMode="auto" r:id="rId104">
              <p14:nvContentPartPr>
                <p14:cNvPr id="72" name="Freihand 71">
                  <a:extLst>
                    <a:ext uri="{FF2B5EF4-FFF2-40B4-BE49-F238E27FC236}">
                      <a16:creationId xmlns:a16="http://schemas.microsoft.com/office/drawing/2014/main" id="{5E7D264E-9962-4B15-A70D-810BA43991CC}"/>
                    </a:ext>
                  </a:extLst>
                </p14:cNvPr>
                <p14:cNvContentPartPr/>
                <p14:nvPr/>
              </p14:nvContentPartPr>
              <p14:xfrm>
                <a:off x="7248682" y="1040015"/>
                <a:ext cx="1613880" cy="311040"/>
              </p14:xfrm>
            </p:contentPart>
          </mc:Choice>
          <mc:Fallback>
            <p:pic>
              <p:nvPicPr>
                <p:cNvPr id="72" name="Freihand 71">
                  <a:extLst>
                    <a:ext uri="{FF2B5EF4-FFF2-40B4-BE49-F238E27FC236}">
                      <a16:creationId xmlns:a16="http://schemas.microsoft.com/office/drawing/2014/main" id="{5E7D264E-9962-4B15-A70D-810BA43991CC}"/>
                    </a:ext>
                  </a:extLst>
                </p:cNvPr>
                <p:cNvPicPr/>
                <p:nvPr/>
              </p:nvPicPr>
              <p:blipFill>
                <a:blip r:embed="rId105"/>
                <a:stretch>
                  <a:fillRect/>
                </a:stretch>
              </p:blipFill>
              <p:spPr>
                <a:xfrm>
                  <a:off x="7244362" y="1035695"/>
                  <a:ext cx="16225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3" name="Freihand 72">
                  <a:extLst>
                    <a:ext uri="{FF2B5EF4-FFF2-40B4-BE49-F238E27FC236}">
                      <a16:creationId xmlns:a16="http://schemas.microsoft.com/office/drawing/2014/main" id="{F395CCF5-3EEE-4B64-8EBA-016598115133}"/>
                    </a:ext>
                  </a:extLst>
                </p14:cNvPr>
                <p14:cNvContentPartPr/>
                <p14:nvPr/>
              </p14:nvContentPartPr>
              <p14:xfrm>
                <a:off x="7182802" y="1173215"/>
                <a:ext cx="569160" cy="183960"/>
              </p14:xfrm>
            </p:contentPart>
          </mc:Choice>
          <mc:Fallback>
            <p:pic>
              <p:nvPicPr>
                <p:cNvPr id="73" name="Freihand 72">
                  <a:extLst>
                    <a:ext uri="{FF2B5EF4-FFF2-40B4-BE49-F238E27FC236}">
                      <a16:creationId xmlns:a16="http://schemas.microsoft.com/office/drawing/2014/main" id="{F395CCF5-3EEE-4B64-8EBA-016598115133}"/>
                    </a:ext>
                  </a:extLst>
                </p:cNvPr>
                <p:cNvPicPr/>
                <p:nvPr/>
              </p:nvPicPr>
              <p:blipFill>
                <a:blip r:embed="rId107"/>
                <a:stretch>
                  <a:fillRect/>
                </a:stretch>
              </p:blipFill>
              <p:spPr>
                <a:xfrm>
                  <a:off x="7178482" y="1168895"/>
                  <a:ext cx="577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4" name="Freihand 73">
                  <a:extLst>
                    <a:ext uri="{FF2B5EF4-FFF2-40B4-BE49-F238E27FC236}">
                      <a16:creationId xmlns:a16="http://schemas.microsoft.com/office/drawing/2014/main" id="{F898BC60-AD33-4D6C-9794-79A8CF260856}"/>
                    </a:ext>
                  </a:extLst>
                </p14:cNvPr>
                <p14:cNvContentPartPr/>
                <p14:nvPr/>
              </p14:nvContentPartPr>
              <p14:xfrm>
                <a:off x="9005482" y="737255"/>
                <a:ext cx="158040" cy="185760"/>
              </p14:xfrm>
            </p:contentPart>
          </mc:Choice>
          <mc:Fallback>
            <p:pic>
              <p:nvPicPr>
                <p:cNvPr id="74" name="Freihand 73">
                  <a:extLst>
                    <a:ext uri="{FF2B5EF4-FFF2-40B4-BE49-F238E27FC236}">
                      <a16:creationId xmlns:a16="http://schemas.microsoft.com/office/drawing/2014/main" id="{F898BC60-AD33-4D6C-9794-79A8CF260856}"/>
                    </a:ext>
                  </a:extLst>
                </p:cNvPr>
                <p:cNvPicPr/>
                <p:nvPr/>
              </p:nvPicPr>
              <p:blipFill>
                <a:blip r:embed="rId109"/>
                <a:stretch>
                  <a:fillRect/>
                </a:stretch>
              </p:blipFill>
              <p:spPr>
                <a:xfrm>
                  <a:off x="9001162" y="732935"/>
                  <a:ext cx="166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5" name="Freihand 74">
                  <a:extLst>
                    <a:ext uri="{FF2B5EF4-FFF2-40B4-BE49-F238E27FC236}">
                      <a16:creationId xmlns:a16="http://schemas.microsoft.com/office/drawing/2014/main" id="{4F1547D0-9F40-442C-B630-CF96B7DEF305}"/>
                    </a:ext>
                  </a:extLst>
                </p14:cNvPr>
                <p14:cNvContentPartPr/>
                <p14:nvPr/>
              </p14:nvContentPartPr>
              <p14:xfrm>
                <a:off x="9225082" y="644015"/>
                <a:ext cx="168120" cy="232200"/>
              </p14:xfrm>
            </p:contentPart>
          </mc:Choice>
          <mc:Fallback>
            <p:pic>
              <p:nvPicPr>
                <p:cNvPr id="75" name="Freihand 74">
                  <a:extLst>
                    <a:ext uri="{FF2B5EF4-FFF2-40B4-BE49-F238E27FC236}">
                      <a16:creationId xmlns:a16="http://schemas.microsoft.com/office/drawing/2014/main" id="{4F1547D0-9F40-442C-B630-CF96B7DEF305}"/>
                    </a:ext>
                  </a:extLst>
                </p:cNvPr>
                <p:cNvPicPr/>
                <p:nvPr/>
              </p:nvPicPr>
              <p:blipFill>
                <a:blip r:embed="rId111"/>
                <a:stretch>
                  <a:fillRect/>
                </a:stretch>
              </p:blipFill>
              <p:spPr>
                <a:xfrm>
                  <a:off x="9220762" y="639695"/>
                  <a:ext cx="1767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6" name="Freihand 75">
                  <a:extLst>
                    <a:ext uri="{FF2B5EF4-FFF2-40B4-BE49-F238E27FC236}">
                      <a16:creationId xmlns:a16="http://schemas.microsoft.com/office/drawing/2014/main" id="{6D93355F-A26B-4544-ABC7-785A15BC2668}"/>
                    </a:ext>
                  </a:extLst>
                </p14:cNvPr>
                <p14:cNvContentPartPr/>
                <p14:nvPr/>
              </p14:nvContentPartPr>
              <p14:xfrm>
                <a:off x="9445042" y="625295"/>
                <a:ext cx="289440" cy="303480"/>
              </p14:xfrm>
            </p:contentPart>
          </mc:Choice>
          <mc:Fallback>
            <p:pic>
              <p:nvPicPr>
                <p:cNvPr id="76" name="Freihand 75">
                  <a:extLst>
                    <a:ext uri="{FF2B5EF4-FFF2-40B4-BE49-F238E27FC236}">
                      <a16:creationId xmlns:a16="http://schemas.microsoft.com/office/drawing/2014/main" id="{6D93355F-A26B-4544-ABC7-785A15BC2668}"/>
                    </a:ext>
                  </a:extLst>
                </p:cNvPr>
                <p:cNvPicPr/>
                <p:nvPr/>
              </p:nvPicPr>
              <p:blipFill>
                <a:blip r:embed="rId113"/>
                <a:stretch>
                  <a:fillRect/>
                </a:stretch>
              </p:blipFill>
              <p:spPr>
                <a:xfrm>
                  <a:off x="9440722" y="620975"/>
                  <a:ext cx="2980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7" name="Freihand 76">
                  <a:extLst>
                    <a:ext uri="{FF2B5EF4-FFF2-40B4-BE49-F238E27FC236}">
                      <a16:creationId xmlns:a16="http://schemas.microsoft.com/office/drawing/2014/main" id="{EE9EBBBD-D63D-4F50-8FD3-14324263879B}"/>
                    </a:ext>
                  </a:extLst>
                </p14:cNvPr>
                <p14:cNvContentPartPr/>
                <p14:nvPr/>
              </p14:nvContentPartPr>
              <p14:xfrm>
                <a:off x="9538282" y="579215"/>
                <a:ext cx="51120" cy="2520"/>
              </p14:xfrm>
            </p:contentPart>
          </mc:Choice>
          <mc:Fallback>
            <p:pic>
              <p:nvPicPr>
                <p:cNvPr id="77" name="Freihand 76">
                  <a:extLst>
                    <a:ext uri="{FF2B5EF4-FFF2-40B4-BE49-F238E27FC236}">
                      <a16:creationId xmlns:a16="http://schemas.microsoft.com/office/drawing/2014/main" id="{EE9EBBBD-D63D-4F50-8FD3-14324263879B}"/>
                    </a:ext>
                  </a:extLst>
                </p:cNvPr>
                <p:cNvPicPr/>
                <p:nvPr/>
              </p:nvPicPr>
              <p:blipFill>
                <a:blip r:embed="rId115"/>
                <a:stretch>
                  <a:fillRect/>
                </a:stretch>
              </p:blipFill>
              <p:spPr>
                <a:xfrm>
                  <a:off x="9533962" y="574895"/>
                  <a:ext cx="597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8" name="Freihand 77">
                  <a:extLst>
                    <a:ext uri="{FF2B5EF4-FFF2-40B4-BE49-F238E27FC236}">
                      <a16:creationId xmlns:a16="http://schemas.microsoft.com/office/drawing/2014/main" id="{BD8E46F6-367E-46AE-BB0B-F842E02CD319}"/>
                    </a:ext>
                  </a:extLst>
                </p14:cNvPr>
                <p14:cNvContentPartPr/>
                <p14:nvPr/>
              </p14:nvContentPartPr>
              <p14:xfrm>
                <a:off x="9946882" y="593615"/>
                <a:ext cx="345600" cy="142920"/>
              </p14:xfrm>
            </p:contentPart>
          </mc:Choice>
          <mc:Fallback>
            <p:pic>
              <p:nvPicPr>
                <p:cNvPr id="78" name="Freihand 77">
                  <a:extLst>
                    <a:ext uri="{FF2B5EF4-FFF2-40B4-BE49-F238E27FC236}">
                      <a16:creationId xmlns:a16="http://schemas.microsoft.com/office/drawing/2014/main" id="{BD8E46F6-367E-46AE-BB0B-F842E02CD319}"/>
                    </a:ext>
                  </a:extLst>
                </p:cNvPr>
                <p:cNvPicPr/>
                <p:nvPr/>
              </p:nvPicPr>
              <p:blipFill>
                <a:blip r:embed="rId117"/>
                <a:stretch>
                  <a:fillRect/>
                </a:stretch>
              </p:blipFill>
              <p:spPr>
                <a:xfrm>
                  <a:off x="9942562" y="589295"/>
                  <a:ext cx="354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9" name="Freihand 78">
                  <a:extLst>
                    <a:ext uri="{FF2B5EF4-FFF2-40B4-BE49-F238E27FC236}">
                      <a16:creationId xmlns:a16="http://schemas.microsoft.com/office/drawing/2014/main" id="{5F55DE11-D005-414D-B7D9-6AF846B0425C}"/>
                    </a:ext>
                  </a:extLst>
                </p14:cNvPr>
                <p14:cNvContentPartPr/>
                <p14:nvPr/>
              </p14:nvContentPartPr>
              <p14:xfrm>
                <a:off x="10251082" y="532775"/>
                <a:ext cx="360" cy="360"/>
              </p14:xfrm>
            </p:contentPart>
          </mc:Choice>
          <mc:Fallback>
            <p:pic>
              <p:nvPicPr>
                <p:cNvPr id="79" name="Freihand 78">
                  <a:extLst>
                    <a:ext uri="{FF2B5EF4-FFF2-40B4-BE49-F238E27FC236}">
                      <a16:creationId xmlns:a16="http://schemas.microsoft.com/office/drawing/2014/main" id="{5F55DE11-D005-414D-B7D9-6AF846B0425C}"/>
                    </a:ext>
                  </a:extLst>
                </p:cNvPr>
                <p:cNvPicPr/>
                <p:nvPr/>
              </p:nvPicPr>
              <p:blipFill>
                <a:blip r:embed="rId119"/>
                <a:stretch>
                  <a:fillRect/>
                </a:stretch>
              </p:blipFill>
              <p:spPr>
                <a:xfrm>
                  <a:off x="10246762" y="52845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0" name="Freihand 79">
                  <a:extLst>
                    <a:ext uri="{FF2B5EF4-FFF2-40B4-BE49-F238E27FC236}">
                      <a16:creationId xmlns:a16="http://schemas.microsoft.com/office/drawing/2014/main" id="{71B89900-1B05-4B9D-866C-7769A34C8C1A}"/>
                    </a:ext>
                  </a:extLst>
                </p14:cNvPr>
                <p14:cNvContentPartPr/>
                <p14:nvPr/>
              </p14:nvContentPartPr>
              <p14:xfrm>
                <a:off x="9146602" y="991775"/>
                <a:ext cx="168840" cy="177120"/>
              </p14:xfrm>
            </p:contentPart>
          </mc:Choice>
          <mc:Fallback>
            <p:pic>
              <p:nvPicPr>
                <p:cNvPr id="80" name="Freihand 79">
                  <a:extLst>
                    <a:ext uri="{FF2B5EF4-FFF2-40B4-BE49-F238E27FC236}">
                      <a16:creationId xmlns:a16="http://schemas.microsoft.com/office/drawing/2014/main" id="{71B89900-1B05-4B9D-866C-7769A34C8C1A}"/>
                    </a:ext>
                  </a:extLst>
                </p:cNvPr>
                <p:cNvPicPr/>
                <p:nvPr/>
              </p:nvPicPr>
              <p:blipFill>
                <a:blip r:embed="rId121"/>
                <a:stretch>
                  <a:fillRect/>
                </a:stretch>
              </p:blipFill>
              <p:spPr>
                <a:xfrm>
                  <a:off x="9142282" y="987455"/>
                  <a:ext cx="177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1" name="Freihand 80">
                  <a:extLst>
                    <a:ext uri="{FF2B5EF4-FFF2-40B4-BE49-F238E27FC236}">
                      <a16:creationId xmlns:a16="http://schemas.microsoft.com/office/drawing/2014/main" id="{66D9CAAD-41EE-4A2B-8DDC-81BC4964007B}"/>
                    </a:ext>
                  </a:extLst>
                </p14:cNvPr>
                <p14:cNvContentPartPr/>
                <p14:nvPr/>
              </p14:nvContentPartPr>
              <p14:xfrm>
                <a:off x="9248122" y="1078535"/>
                <a:ext cx="252000" cy="73800"/>
              </p14:xfrm>
            </p:contentPart>
          </mc:Choice>
          <mc:Fallback>
            <p:pic>
              <p:nvPicPr>
                <p:cNvPr id="81" name="Freihand 80">
                  <a:extLst>
                    <a:ext uri="{FF2B5EF4-FFF2-40B4-BE49-F238E27FC236}">
                      <a16:creationId xmlns:a16="http://schemas.microsoft.com/office/drawing/2014/main" id="{66D9CAAD-41EE-4A2B-8DDC-81BC4964007B}"/>
                    </a:ext>
                  </a:extLst>
                </p:cNvPr>
                <p:cNvPicPr/>
                <p:nvPr/>
              </p:nvPicPr>
              <p:blipFill>
                <a:blip r:embed="rId123"/>
                <a:stretch>
                  <a:fillRect/>
                </a:stretch>
              </p:blipFill>
              <p:spPr>
                <a:xfrm>
                  <a:off x="9243802" y="1074215"/>
                  <a:ext cx="260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2" name="Freihand 81">
                  <a:extLst>
                    <a:ext uri="{FF2B5EF4-FFF2-40B4-BE49-F238E27FC236}">
                      <a16:creationId xmlns:a16="http://schemas.microsoft.com/office/drawing/2014/main" id="{9AA3309D-4A5B-4445-B38C-721E4EFB38FE}"/>
                    </a:ext>
                  </a:extLst>
                </p14:cNvPr>
                <p14:cNvContentPartPr/>
                <p14:nvPr/>
              </p14:nvContentPartPr>
              <p14:xfrm>
                <a:off x="9513082" y="903215"/>
                <a:ext cx="732600" cy="233640"/>
              </p14:xfrm>
            </p:contentPart>
          </mc:Choice>
          <mc:Fallback>
            <p:pic>
              <p:nvPicPr>
                <p:cNvPr id="82" name="Freihand 81">
                  <a:extLst>
                    <a:ext uri="{FF2B5EF4-FFF2-40B4-BE49-F238E27FC236}">
                      <a16:creationId xmlns:a16="http://schemas.microsoft.com/office/drawing/2014/main" id="{9AA3309D-4A5B-4445-B38C-721E4EFB38FE}"/>
                    </a:ext>
                  </a:extLst>
                </p:cNvPr>
                <p:cNvPicPr/>
                <p:nvPr/>
              </p:nvPicPr>
              <p:blipFill>
                <a:blip r:embed="rId125"/>
                <a:stretch>
                  <a:fillRect/>
                </a:stretch>
              </p:blipFill>
              <p:spPr>
                <a:xfrm>
                  <a:off x="9508762" y="898895"/>
                  <a:ext cx="7412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3" name="Freihand 82">
                  <a:extLst>
                    <a:ext uri="{FF2B5EF4-FFF2-40B4-BE49-F238E27FC236}">
                      <a16:creationId xmlns:a16="http://schemas.microsoft.com/office/drawing/2014/main" id="{106032A6-F9A5-49E2-B276-F7FD331970EB}"/>
                    </a:ext>
                  </a:extLst>
                </p14:cNvPr>
                <p14:cNvContentPartPr/>
                <p14:nvPr/>
              </p14:nvContentPartPr>
              <p14:xfrm>
                <a:off x="10220122" y="960815"/>
                <a:ext cx="82800" cy="84600"/>
              </p14:xfrm>
            </p:contentPart>
          </mc:Choice>
          <mc:Fallback>
            <p:pic>
              <p:nvPicPr>
                <p:cNvPr id="83" name="Freihand 82">
                  <a:extLst>
                    <a:ext uri="{FF2B5EF4-FFF2-40B4-BE49-F238E27FC236}">
                      <a16:creationId xmlns:a16="http://schemas.microsoft.com/office/drawing/2014/main" id="{106032A6-F9A5-49E2-B276-F7FD331970EB}"/>
                    </a:ext>
                  </a:extLst>
                </p:cNvPr>
                <p:cNvPicPr/>
                <p:nvPr/>
              </p:nvPicPr>
              <p:blipFill>
                <a:blip r:embed="rId127"/>
                <a:stretch>
                  <a:fillRect/>
                </a:stretch>
              </p:blipFill>
              <p:spPr>
                <a:xfrm>
                  <a:off x="10215802" y="956495"/>
                  <a:ext cx="91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4" name="Freihand 83">
                  <a:extLst>
                    <a:ext uri="{FF2B5EF4-FFF2-40B4-BE49-F238E27FC236}">
                      <a16:creationId xmlns:a16="http://schemas.microsoft.com/office/drawing/2014/main" id="{1695CFAD-D25E-4BE6-B751-105E6CF33986}"/>
                    </a:ext>
                  </a:extLst>
                </p14:cNvPr>
                <p14:cNvContentPartPr/>
                <p14:nvPr/>
              </p14:nvContentPartPr>
              <p14:xfrm>
                <a:off x="10332082" y="805295"/>
                <a:ext cx="218160" cy="225000"/>
              </p14:xfrm>
            </p:contentPart>
          </mc:Choice>
          <mc:Fallback>
            <p:pic>
              <p:nvPicPr>
                <p:cNvPr id="84" name="Freihand 83">
                  <a:extLst>
                    <a:ext uri="{FF2B5EF4-FFF2-40B4-BE49-F238E27FC236}">
                      <a16:creationId xmlns:a16="http://schemas.microsoft.com/office/drawing/2014/main" id="{1695CFAD-D25E-4BE6-B751-105E6CF33986}"/>
                    </a:ext>
                  </a:extLst>
                </p:cNvPr>
                <p:cNvPicPr/>
                <p:nvPr/>
              </p:nvPicPr>
              <p:blipFill>
                <a:blip r:embed="rId129"/>
                <a:stretch>
                  <a:fillRect/>
                </a:stretch>
              </p:blipFill>
              <p:spPr>
                <a:xfrm>
                  <a:off x="10327762" y="800975"/>
                  <a:ext cx="226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5" name="Freihand 84">
                  <a:extLst>
                    <a:ext uri="{FF2B5EF4-FFF2-40B4-BE49-F238E27FC236}">
                      <a16:creationId xmlns:a16="http://schemas.microsoft.com/office/drawing/2014/main" id="{158D4294-FBA6-4371-8914-F46AB4287DEE}"/>
                    </a:ext>
                  </a:extLst>
                </p14:cNvPr>
                <p14:cNvContentPartPr/>
                <p14:nvPr/>
              </p14:nvContentPartPr>
              <p14:xfrm>
                <a:off x="10599562" y="894935"/>
                <a:ext cx="80280" cy="85680"/>
              </p14:xfrm>
            </p:contentPart>
          </mc:Choice>
          <mc:Fallback>
            <p:pic>
              <p:nvPicPr>
                <p:cNvPr id="85" name="Freihand 84">
                  <a:extLst>
                    <a:ext uri="{FF2B5EF4-FFF2-40B4-BE49-F238E27FC236}">
                      <a16:creationId xmlns:a16="http://schemas.microsoft.com/office/drawing/2014/main" id="{158D4294-FBA6-4371-8914-F46AB4287DEE}"/>
                    </a:ext>
                  </a:extLst>
                </p:cNvPr>
                <p:cNvPicPr/>
                <p:nvPr/>
              </p:nvPicPr>
              <p:blipFill>
                <a:blip r:embed="rId131"/>
                <a:stretch>
                  <a:fillRect/>
                </a:stretch>
              </p:blipFill>
              <p:spPr>
                <a:xfrm>
                  <a:off x="10595242" y="890615"/>
                  <a:ext cx="88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6" name="Freihand 85">
                  <a:extLst>
                    <a:ext uri="{FF2B5EF4-FFF2-40B4-BE49-F238E27FC236}">
                      <a16:creationId xmlns:a16="http://schemas.microsoft.com/office/drawing/2014/main" id="{855BD47E-BABF-4C2A-985E-E2F6EF3E2002}"/>
                    </a:ext>
                  </a:extLst>
                </p14:cNvPr>
                <p14:cNvContentPartPr/>
                <p14:nvPr/>
              </p14:nvContentPartPr>
              <p14:xfrm>
                <a:off x="10672282" y="859655"/>
                <a:ext cx="357840" cy="93240"/>
              </p14:xfrm>
            </p:contentPart>
          </mc:Choice>
          <mc:Fallback>
            <p:pic>
              <p:nvPicPr>
                <p:cNvPr id="86" name="Freihand 85">
                  <a:extLst>
                    <a:ext uri="{FF2B5EF4-FFF2-40B4-BE49-F238E27FC236}">
                      <a16:creationId xmlns:a16="http://schemas.microsoft.com/office/drawing/2014/main" id="{855BD47E-BABF-4C2A-985E-E2F6EF3E2002}"/>
                    </a:ext>
                  </a:extLst>
                </p:cNvPr>
                <p:cNvPicPr/>
                <p:nvPr/>
              </p:nvPicPr>
              <p:blipFill>
                <a:blip r:embed="rId133"/>
                <a:stretch>
                  <a:fillRect/>
                </a:stretch>
              </p:blipFill>
              <p:spPr>
                <a:xfrm>
                  <a:off x="10667962" y="855335"/>
                  <a:ext cx="366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7" name="Freihand 86">
                  <a:extLst>
                    <a:ext uri="{FF2B5EF4-FFF2-40B4-BE49-F238E27FC236}">
                      <a16:creationId xmlns:a16="http://schemas.microsoft.com/office/drawing/2014/main" id="{F8A2F858-358F-4294-8CDE-72574AFF8D48}"/>
                    </a:ext>
                  </a:extLst>
                </p14:cNvPr>
                <p14:cNvContentPartPr/>
                <p14:nvPr/>
              </p14:nvContentPartPr>
              <p14:xfrm>
                <a:off x="11001682" y="748055"/>
                <a:ext cx="360" cy="360"/>
              </p14:xfrm>
            </p:contentPart>
          </mc:Choice>
          <mc:Fallback>
            <p:pic>
              <p:nvPicPr>
                <p:cNvPr id="87" name="Freihand 86">
                  <a:extLst>
                    <a:ext uri="{FF2B5EF4-FFF2-40B4-BE49-F238E27FC236}">
                      <a16:creationId xmlns:a16="http://schemas.microsoft.com/office/drawing/2014/main" id="{F8A2F858-358F-4294-8CDE-72574AFF8D48}"/>
                    </a:ext>
                  </a:extLst>
                </p:cNvPr>
                <p:cNvPicPr/>
                <p:nvPr/>
              </p:nvPicPr>
              <p:blipFill>
                <a:blip r:embed="rId119"/>
                <a:stretch>
                  <a:fillRect/>
                </a:stretch>
              </p:blipFill>
              <p:spPr>
                <a:xfrm>
                  <a:off x="10997362" y="7437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9" name="Freihand 88">
                  <a:extLst>
                    <a:ext uri="{FF2B5EF4-FFF2-40B4-BE49-F238E27FC236}">
                      <a16:creationId xmlns:a16="http://schemas.microsoft.com/office/drawing/2014/main" id="{D77881DD-8639-41D9-89FD-57D11B2AE305}"/>
                    </a:ext>
                  </a:extLst>
                </p14:cNvPr>
                <p14:cNvContentPartPr/>
                <p14:nvPr/>
              </p14:nvContentPartPr>
              <p14:xfrm>
                <a:off x="11204002" y="772895"/>
                <a:ext cx="329400" cy="117000"/>
              </p14:xfrm>
            </p:contentPart>
          </mc:Choice>
          <mc:Fallback>
            <p:pic>
              <p:nvPicPr>
                <p:cNvPr id="89" name="Freihand 88">
                  <a:extLst>
                    <a:ext uri="{FF2B5EF4-FFF2-40B4-BE49-F238E27FC236}">
                      <a16:creationId xmlns:a16="http://schemas.microsoft.com/office/drawing/2014/main" id="{D77881DD-8639-41D9-89FD-57D11B2AE305}"/>
                    </a:ext>
                  </a:extLst>
                </p:cNvPr>
                <p:cNvPicPr/>
                <p:nvPr/>
              </p:nvPicPr>
              <p:blipFill>
                <a:blip r:embed="rId136"/>
                <a:stretch>
                  <a:fillRect/>
                </a:stretch>
              </p:blipFill>
              <p:spPr>
                <a:xfrm>
                  <a:off x="11199682" y="768575"/>
                  <a:ext cx="338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1" name="Freihand 90">
                  <a:extLst>
                    <a:ext uri="{FF2B5EF4-FFF2-40B4-BE49-F238E27FC236}">
                      <a16:creationId xmlns:a16="http://schemas.microsoft.com/office/drawing/2014/main" id="{65120300-116D-4D8B-A305-705224B81AE1}"/>
                    </a:ext>
                  </a:extLst>
                </p14:cNvPr>
                <p14:cNvContentPartPr/>
                <p14:nvPr/>
              </p14:nvContentPartPr>
              <p14:xfrm>
                <a:off x="11710522" y="387695"/>
                <a:ext cx="33120" cy="237600"/>
              </p14:xfrm>
            </p:contentPart>
          </mc:Choice>
          <mc:Fallback>
            <p:pic>
              <p:nvPicPr>
                <p:cNvPr id="91" name="Freihand 90">
                  <a:extLst>
                    <a:ext uri="{FF2B5EF4-FFF2-40B4-BE49-F238E27FC236}">
                      <a16:creationId xmlns:a16="http://schemas.microsoft.com/office/drawing/2014/main" id="{65120300-116D-4D8B-A305-705224B81AE1}"/>
                    </a:ext>
                  </a:extLst>
                </p:cNvPr>
                <p:cNvPicPr/>
                <p:nvPr/>
              </p:nvPicPr>
              <p:blipFill>
                <a:blip r:embed="rId138"/>
                <a:stretch>
                  <a:fillRect/>
                </a:stretch>
              </p:blipFill>
              <p:spPr>
                <a:xfrm>
                  <a:off x="11706202" y="383375"/>
                  <a:ext cx="417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2" name="Freihand 91">
                  <a:extLst>
                    <a:ext uri="{FF2B5EF4-FFF2-40B4-BE49-F238E27FC236}">
                      <a16:creationId xmlns:a16="http://schemas.microsoft.com/office/drawing/2014/main" id="{D8C8E186-A7BE-43F7-A6C1-671989CB89E1}"/>
                    </a:ext>
                  </a:extLst>
                </p14:cNvPr>
                <p14:cNvContentPartPr/>
                <p14:nvPr/>
              </p14:nvContentPartPr>
              <p14:xfrm>
                <a:off x="11741482" y="750575"/>
                <a:ext cx="360" cy="360"/>
              </p14:xfrm>
            </p:contentPart>
          </mc:Choice>
          <mc:Fallback>
            <p:pic>
              <p:nvPicPr>
                <p:cNvPr id="92" name="Freihand 91">
                  <a:extLst>
                    <a:ext uri="{FF2B5EF4-FFF2-40B4-BE49-F238E27FC236}">
                      <a16:creationId xmlns:a16="http://schemas.microsoft.com/office/drawing/2014/main" id="{D8C8E186-A7BE-43F7-A6C1-671989CB89E1}"/>
                    </a:ext>
                  </a:extLst>
                </p:cNvPr>
                <p:cNvPicPr/>
                <p:nvPr/>
              </p:nvPicPr>
              <p:blipFill>
                <a:blip r:embed="rId119"/>
                <a:stretch>
                  <a:fillRect/>
                </a:stretch>
              </p:blipFill>
              <p:spPr>
                <a:xfrm>
                  <a:off x="11737162" y="746255"/>
                  <a:ext cx="9000" cy="900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F3A3733E-9776-42D5-850C-CF7531CE67C3}"/>
                  </a:ext>
                </a:extLst>
              </p14:cNvPr>
              <p14:cNvContentPartPr/>
              <p14:nvPr/>
            </p14:nvContentPartPr>
            <p14:xfrm>
              <a:off x="7451002" y="3518975"/>
              <a:ext cx="612720" cy="66240"/>
            </p14:xfrm>
          </p:contentPart>
        </mc:Choice>
        <mc:Fallback>
          <p:pic>
            <p:nvPicPr>
              <p:cNvPr id="2" name="Freihand 1">
                <a:extLst>
                  <a:ext uri="{FF2B5EF4-FFF2-40B4-BE49-F238E27FC236}">
                    <a16:creationId xmlns:a16="http://schemas.microsoft.com/office/drawing/2014/main" id="{F3A3733E-9776-42D5-850C-CF7531CE67C3}"/>
                  </a:ext>
                </a:extLst>
              </p:cNvPr>
              <p:cNvPicPr/>
              <p:nvPr/>
            </p:nvPicPr>
            <p:blipFill>
              <a:blip r:embed="rId5"/>
              <a:stretch>
                <a:fillRect/>
              </a:stretch>
            </p:blipFill>
            <p:spPr>
              <a:xfrm>
                <a:off x="7446682" y="3514655"/>
                <a:ext cx="621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F4CCE34-1DB5-4BB8-94F1-1047B84BADA4}"/>
                  </a:ext>
                </a:extLst>
              </p14:cNvPr>
              <p14:cNvContentPartPr/>
              <p14:nvPr/>
            </p14:nvContentPartPr>
            <p14:xfrm>
              <a:off x="851122" y="3419255"/>
              <a:ext cx="120960" cy="81360"/>
            </p14:xfrm>
          </p:contentPart>
        </mc:Choice>
        <mc:Fallback>
          <p:pic>
            <p:nvPicPr>
              <p:cNvPr id="4" name="Freihand 3">
                <a:extLst>
                  <a:ext uri="{FF2B5EF4-FFF2-40B4-BE49-F238E27FC236}">
                    <a16:creationId xmlns:a16="http://schemas.microsoft.com/office/drawing/2014/main" id="{2F4CCE34-1DB5-4BB8-94F1-1047B84BADA4}"/>
                  </a:ext>
                </a:extLst>
              </p:cNvPr>
              <p:cNvPicPr/>
              <p:nvPr/>
            </p:nvPicPr>
            <p:blipFill>
              <a:blip r:embed="rId7"/>
              <a:stretch>
                <a:fillRect/>
              </a:stretch>
            </p:blipFill>
            <p:spPr>
              <a:xfrm>
                <a:off x="846802" y="3414935"/>
                <a:ext cx="129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1" name="Freihand 100">
                <a:extLst>
                  <a:ext uri="{FF2B5EF4-FFF2-40B4-BE49-F238E27FC236}">
                    <a16:creationId xmlns:a16="http://schemas.microsoft.com/office/drawing/2014/main" id="{5BF2789D-BE86-4B50-AF5D-1DA3733AC944}"/>
                  </a:ext>
                </a:extLst>
              </p14:cNvPr>
              <p14:cNvContentPartPr/>
              <p14:nvPr/>
            </p14:nvContentPartPr>
            <p14:xfrm>
              <a:off x="665362" y="1789895"/>
              <a:ext cx="666720" cy="2896920"/>
            </p14:xfrm>
          </p:contentPart>
        </mc:Choice>
        <mc:Fallback>
          <p:pic>
            <p:nvPicPr>
              <p:cNvPr id="101" name="Freihand 100">
                <a:extLst>
                  <a:ext uri="{FF2B5EF4-FFF2-40B4-BE49-F238E27FC236}">
                    <a16:creationId xmlns:a16="http://schemas.microsoft.com/office/drawing/2014/main" id="{5BF2789D-BE86-4B50-AF5D-1DA3733AC944}"/>
                  </a:ext>
                </a:extLst>
              </p:cNvPr>
              <p:cNvPicPr/>
              <p:nvPr/>
            </p:nvPicPr>
            <p:blipFill>
              <a:blip r:embed="rId9"/>
              <a:stretch>
                <a:fillRect/>
              </a:stretch>
            </p:blipFill>
            <p:spPr>
              <a:xfrm>
                <a:off x="661042" y="1785575"/>
                <a:ext cx="675360" cy="2905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7" name="Freihand 216">
                <a:extLst>
                  <a:ext uri="{FF2B5EF4-FFF2-40B4-BE49-F238E27FC236}">
                    <a16:creationId xmlns:a16="http://schemas.microsoft.com/office/drawing/2014/main" id="{6A6082D5-3F7C-46DE-9B40-C18AE4838C73}"/>
                  </a:ext>
                </a:extLst>
              </p14:cNvPr>
              <p14:cNvContentPartPr/>
              <p14:nvPr/>
            </p14:nvContentPartPr>
            <p14:xfrm>
              <a:off x="10588042" y="481295"/>
              <a:ext cx="1472760" cy="902160"/>
            </p14:xfrm>
          </p:contentPart>
        </mc:Choice>
        <mc:Fallback>
          <p:pic>
            <p:nvPicPr>
              <p:cNvPr id="217" name="Freihand 216">
                <a:extLst>
                  <a:ext uri="{FF2B5EF4-FFF2-40B4-BE49-F238E27FC236}">
                    <a16:creationId xmlns:a16="http://schemas.microsoft.com/office/drawing/2014/main" id="{6A6082D5-3F7C-46DE-9B40-C18AE4838C73}"/>
                  </a:ext>
                </a:extLst>
              </p:cNvPr>
              <p:cNvPicPr/>
              <p:nvPr/>
            </p:nvPicPr>
            <p:blipFill>
              <a:blip r:embed="rId11"/>
              <a:stretch>
                <a:fillRect/>
              </a:stretch>
            </p:blipFill>
            <p:spPr>
              <a:xfrm>
                <a:off x="10583722" y="476975"/>
                <a:ext cx="1481400" cy="910800"/>
              </a:xfrm>
              <a:prstGeom prst="rect">
                <a:avLst/>
              </a:prstGeom>
            </p:spPr>
          </p:pic>
        </mc:Fallback>
      </mc:AlternateContent>
      <p:grpSp>
        <p:nvGrpSpPr>
          <p:cNvPr id="299" name="Gruppieren 298">
            <a:extLst>
              <a:ext uri="{FF2B5EF4-FFF2-40B4-BE49-F238E27FC236}">
                <a16:creationId xmlns:a16="http://schemas.microsoft.com/office/drawing/2014/main" id="{E23FC843-5496-41C6-8ABB-19A03D5A2BC7}"/>
              </a:ext>
            </a:extLst>
          </p:cNvPr>
          <p:cNvGrpSpPr/>
          <p:nvPr/>
        </p:nvGrpSpPr>
        <p:grpSpPr>
          <a:xfrm>
            <a:off x="940042" y="116255"/>
            <a:ext cx="11132640" cy="5880600"/>
            <a:chOff x="940042" y="116255"/>
            <a:chExt cx="11132640" cy="5880600"/>
          </a:xfrm>
        </p:grpSpPr>
        <mc:AlternateContent xmlns:mc="http://schemas.openxmlformats.org/markup-compatibility/2006">
          <mc:Choice xmlns:p14="http://schemas.microsoft.com/office/powerpoint/2010/main" Requires="p14">
            <p:contentPart p14:bwMode="auto" r:id="rId12">
              <p14:nvContentPartPr>
                <p14:cNvPr id="43" name="Freihand 42">
                  <a:extLst>
                    <a:ext uri="{FF2B5EF4-FFF2-40B4-BE49-F238E27FC236}">
                      <a16:creationId xmlns:a16="http://schemas.microsoft.com/office/drawing/2014/main" id="{89E44FAF-803F-4DE4-857E-F2C77FE78130}"/>
                    </a:ext>
                  </a:extLst>
                </p14:cNvPr>
                <p14:cNvContentPartPr/>
                <p14:nvPr/>
              </p14:nvContentPartPr>
              <p14:xfrm>
                <a:off x="4742722" y="4629575"/>
                <a:ext cx="304200" cy="73080"/>
              </p14:xfrm>
            </p:contentPart>
          </mc:Choice>
          <mc:Fallback>
            <p:pic>
              <p:nvPicPr>
                <p:cNvPr id="43" name="Freihand 42">
                  <a:extLst>
                    <a:ext uri="{FF2B5EF4-FFF2-40B4-BE49-F238E27FC236}">
                      <a16:creationId xmlns:a16="http://schemas.microsoft.com/office/drawing/2014/main" id="{89E44FAF-803F-4DE4-857E-F2C77FE78130}"/>
                    </a:ext>
                  </a:extLst>
                </p:cNvPr>
                <p:cNvPicPr/>
                <p:nvPr/>
              </p:nvPicPr>
              <p:blipFill>
                <a:blip r:embed="rId13"/>
                <a:stretch>
                  <a:fillRect/>
                </a:stretch>
              </p:blipFill>
              <p:spPr>
                <a:xfrm>
                  <a:off x="4738402" y="4625255"/>
                  <a:ext cx="3128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775CBBEB-B42D-40CA-846E-42ADB71F8CEF}"/>
                    </a:ext>
                  </a:extLst>
                </p14:cNvPr>
                <p14:cNvContentPartPr/>
                <p14:nvPr/>
              </p14:nvContentPartPr>
              <p14:xfrm>
                <a:off x="4936042" y="4031255"/>
                <a:ext cx="67320" cy="88920"/>
              </p14:xfrm>
            </p:contentPart>
          </mc:Choice>
          <mc:Fallback>
            <p:pic>
              <p:nvPicPr>
                <p:cNvPr id="5" name="Freihand 4">
                  <a:extLst>
                    <a:ext uri="{FF2B5EF4-FFF2-40B4-BE49-F238E27FC236}">
                      <a16:creationId xmlns:a16="http://schemas.microsoft.com/office/drawing/2014/main" id="{775CBBEB-B42D-40CA-846E-42ADB71F8CEF}"/>
                    </a:ext>
                  </a:extLst>
                </p:cNvPr>
                <p:cNvPicPr/>
                <p:nvPr/>
              </p:nvPicPr>
              <p:blipFill>
                <a:blip r:embed="rId15"/>
                <a:stretch>
                  <a:fillRect/>
                </a:stretch>
              </p:blipFill>
              <p:spPr>
                <a:xfrm>
                  <a:off x="4931722" y="4026935"/>
                  <a:ext cx="75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21196C23-640B-40FB-83D9-9DDEF4E76F6F}"/>
                    </a:ext>
                  </a:extLst>
                </p14:cNvPr>
                <p14:cNvContentPartPr/>
                <p14:nvPr/>
              </p14:nvContentPartPr>
              <p14:xfrm>
                <a:off x="4946482" y="4007855"/>
                <a:ext cx="72000" cy="82440"/>
              </p14:xfrm>
            </p:contentPart>
          </mc:Choice>
          <mc:Fallback>
            <p:pic>
              <p:nvPicPr>
                <p:cNvPr id="8" name="Freihand 7">
                  <a:extLst>
                    <a:ext uri="{FF2B5EF4-FFF2-40B4-BE49-F238E27FC236}">
                      <a16:creationId xmlns:a16="http://schemas.microsoft.com/office/drawing/2014/main" id="{21196C23-640B-40FB-83D9-9DDEF4E76F6F}"/>
                    </a:ext>
                  </a:extLst>
                </p:cNvPr>
                <p:cNvPicPr/>
                <p:nvPr/>
              </p:nvPicPr>
              <p:blipFill>
                <a:blip r:embed="rId17"/>
                <a:stretch>
                  <a:fillRect/>
                </a:stretch>
              </p:blipFill>
              <p:spPr>
                <a:xfrm>
                  <a:off x="4942162" y="4003535"/>
                  <a:ext cx="80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5EBCBA2C-0455-446A-8A65-8A84E9FEDD61}"/>
                    </a:ext>
                  </a:extLst>
                </p14:cNvPr>
                <p14:cNvContentPartPr/>
                <p14:nvPr/>
              </p14:nvContentPartPr>
              <p14:xfrm>
                <a:off x="5045482" y="2647775"/>
                <a:ext cx="882720" cy="1261080"/>
              </p14:xfrm>
            </p:contentPart>
          </mc:Choice>
          <mc:Fallback>
            <p:pic>
              <p:nvPicPr>
                <p:cNvPr id="9" name="Freihand 8">
                  <a:extLst>
                    <a:ext uri="{FF2B5EF4-FFF2-40B4-BE49-F238E27FC236}">
                      <a16:creationId xmlns:a16="http://schemas.microsoft.com/office/drawing/2014/main" id="{5EBCBA2C-0455-446A-8A65-8A84E9FEDD61}"/>
                    </a:ext>
                  </a:extLst>
                </p:cNvPr>
                <p:cNvPicPr/>
                <p:nvPr/>
              </p:nvPicPr>
              <p:blipFill>
                <a:blip r:embed="rId19"/>
                <a:stretch>
                  <a:fillRect/>
                </a:stretch>
              </p:blipFill>
              <p:spPr>
                <a:xfrm>
                  <a:off x="5041162" y="2643455"/>
                  <a:ext cx="891360" cy="1269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567D5202-9904-4F4A-AE55-37E4A6A8B56A}"/>
                    </a:ext>
                  </a:extLst>
                </p14:cNvPr>
                <p14:cNvContentPartPr/>
                <p14:nvPr/>
              </p14:nvContentPartPr>
              <p14:xfrm>
                <a:off x="4970962" y="3646415"/>
                <a:ext cx="332640" cy="309960"/>
              </p14:xfrm>
            </p:contentPart>
          </mc:Choice>
          <mc:Fallback>
            <p:pic>
              <p:nvPicPr>
                <p:cNvPr id="10" name="Freihand 9">
                  <a:extLst>
                    <a:ext uri="{FF2B5EF4-FFF2-40B4-BE49-F238E27FC236}">
                      <a16:creationId xmlns:a16="http://schemas.microsoft.com/office/drawing/2014/main" id="{567D5202-9904-4F4A-AE55-37E4A6A8B56A}"/>
                    </a:ext>
                  </a:extLst>
                </p:cNvPr>
                <p:cNvPicPr/>
                <p:nvPr/>
              </p:nvPicPr>
              <p:blipFill>
                <a:blip r:embed="rId21"/>
                <a:stretch>
                  <a:fillRect/>
                </a:stretch>
              </p:blipFill>
              <p:spPr>
                <a:xfrm>
                  <a:off x="4966642" y="3642095"/>
                  <a:ext cx="3412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765CE53E-7EA0-4BB8-8DAB-3762AF51BF5D}"/>
                    </a:ext>
                  </a:extLst>
                </p14:cNvPr>
                <p14:cNvContentPartPr/>
                <p14:nvPr/>
              </p14:nvContentPartPr>
              <p14:xfrm>
                <a:off x="5532562" y="2087975"/>
                <a:ext cx="123480" cy="219960"/>
              </p14:xfrm>
            </p:contentPart>
          </mc:Choice>
          <mc:Fallback>
            <p:pic>
              <p:nvPicPr>
                <p:cNvPr id="12" name="Freihand 11">
                  <a:extLst>
                    <a:ext uri="{FF2B5EF4-FFF2-40B4-BE49-F238E27FC236}">
                      <a16:creationId xmlns:a16="http://schemas.microsoft.com/office/drawing/2014/main" id="{765CE53E-7EA0-4BB8-8DAB-3762AF51BF5D}"/>
                    </a:ext>
                  </a:extLst>
                </p:cNvPr>
                <p:cNvPicPr/>
                <p:nvPr/>
              </p:nvPicPr>
              <p:blipFill>
                <a:blip r:embed="rId23"/>
                <a:stretch>
                  <a:fillRect/>
                </a:stretch>
              </p:blipFill>
              <p:spPr>
                <a:xfrm>
                  <a:off x="5528242" y="2083655"/>
                  <a:ext cx="1321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024D2BDB-C8FF-4604-9112-6EC2BA46BA1D}"/>
                    </a:ext>
                  </a:extLst>
                </p14:cNvPr>
                <p14:cNvContentPartPr/>
                <p14:nvPr/>
              </p14:nvContentPartPr>
              <p14:xfrm>
                <a:off x="5536522" y="2163575"/>
                <a:ext cx="310320" cy="82080"/>
              </p14:xfrm>
            </p:contentPart>
          </mc:Choice>
          <mc:Fallback>
            <p:pic>
              <p:nvPicPr>
                <p:cNvPr id="13" name="Freihand 12">
                  <a:extLst>
                    <a:ext uri="{FF2B5EF4-FFF2-40B4-BE49-F238E27FC236}">
                      <a16:creationId xmlns:a16="http://schemas.microsoft.com/office/drawing/2014/main" id="{024D2BDB-C8FF-4604-9112-6EC2BA46BA1D}"/>
                    </a:ext>
                  </a:extLst>
                </p:cNvPr>
                <p:cNvPicPr/>
                <p:nvPr/>
              </p:nvPicPr>
              <p:blipFill>
                <a:blip r:embed="rId25"/>
                <a:stretch>
                  <a:fillRect/>
                </a:stretch>
              </p:blipFill>
              <p:spPr>
                <a:xfrm>
                  <a:off x="5532202" y="2159255"/>
                  <a:ext cx="318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4BBCE6B0-6779-42F1-86D8-041D79C533D5}"/>
                    </a:ext>
                  </a:extLst>
                </p14:cNvPr>
                <p14:cNvContentPartPr/>
                <p14:nvPr/>
              </p14:nvContentPartPr>
              <p14:xfrm>
                <a:off x="5806882" y="2060255"/>
                <a:ext cx="167040" cy="123120"/>
              </p14:xfrm>
            </p:contentPart>
          </mc:Choice>
          <mc:Fallback>
            <p:pic>
              <p:nvPicPr>
                <p:cNvPr id="14" name="Freihand 13">
                  <a:extLst>
                    <a:ext uri="{FF2B5EF4-FFF2-40B4-BE49-F238E27FC236}">
                      <a16:creationId xmlns:a16="http://schemas.microsoft.com/office/drawing/2014/main" id="{4BBCE6B0-6779-42F1-86D8-041D79C533D5}"/>
                    </a:ext>
                  </a:extLst>
                </p:cNvPr>
                <p:cNvPicPr/>
                <p:nvPr/>
              </p:nvPicPr>
              <p:blipFill>
                <a:blip r:embed="rId27"/>
                <a:stretch>
                  <a:fillRect/>
                </a:stretch>
              </p:blipFill>
              <p:spPr>
                <a:xfrm>
                  <a:off x="5802562" y="2055935"/>
                  <a:ext cx="175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39F6544F-5462-4D61-8930-50B2FF8CA788}"/>
                    </a:ext>
                  </a:extLst>
                </p14:cNvPr>
                <p14:cNvContentPartPr/>
                <p14:nvPr/>
              </p14:nvContentPartPr>
              <p14:xfrm>
                <a:off x="5971402" y="2040095"/>
                <a:ext cx="191880" cy="84960"/>
              </p14:xfrm>
            </p:contentPart>
          </mc:Choice>
          <mc:Fallback>
            <p:pic>
              <p:nvPicPr>
                <p:cNvPr id="15" name="Freihand 14">
                  <a:extLst>
                    <a:ext uri="{FF2B5EF4-FFF2-40B4-BE49-F238E27FC236}">
                      <a16:creationId xmlns:a16="http://schemas.microsoft.com/office/drawing/2014/main" id="{39F6544F-5462-4D61-8930-50B2FF8CA788}"/>
                    </a:ext>
                  </a:extLst>
                </p:cNvPr>
                <p:cNvPicPr/>
                <p:nvPr/>
              </p:nvPicPr>
              <p:blipFill>
                <a:blip r:embed="rId29"/>
                <a:stretch>
                  <a:fillRect/>
                </a:stretch>
              </p:blipFill>
              <p:spPr>
                <a:xfrm>
                  <a:off x="5967082" y="2035775"/>
                  <a:ext cx="200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545C3D4F-D41E-47B7-ABF4-793B90AE981C}"/>
                    </a:ext>
                  </a:extLst>
                </p14:cNvPr>
                <p14:cNvContentPartPr/>
                <p14:nvPr/>
              </p14:nvContentPartPr>
              <p14:xfrm>
                <a:off x="6147802" y="1991855"/>
                <a:ext cx="105120" cy="91080"/>
              </p14:xfrm>
            </p:contentPart>
          </mc:Choice>
          <mc:Fallback>
            <p:pic>
              <p:nvPicPr>
                <p:cNvPr id="16" name="Freihand 15">
                  <a:extLst>
                    <a:ext uri="{FF2B5EF4-FFF2-40B4-BE49-F238E27FC236}">
                      <a16:creationId xmlns:a16="http://schemas.microsoft.com/office/drawing/2014/main" id="{545C3D4F-D41E-47B7-ABF4-793B90AE981C}"/>
                    </a:ext>
                  </a:extLst>
                </p:cNvPr>
                <p:cNvPicPr/>
                <p:nvPr/>
              </p:nvPicPr>
              <p:blipFill>
                <a:blip r:embed="rId31"/>
                <a:stretch>
                  <a:fillRect/>
                </a:stretch>
              </p:blipFill>
              <p:spPr>
                <a:xfrm>
                  <a:off x="6143482" y="1987535"/>
                  <a:ext cx="113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Freihand 16">
                  <a:extLst>
                    <a:ext uri="{FF2B5EF4-FFF2-40B4-BE49-F238E27FC236}">
                      <a16:creationId xmlns:a16="http://schemas.microsoft.com/office/drawing/2014/main" id="{F4416928-DA6B-4F32-B48B-19D3F44C9FB4}"/>
                    </a:ext>
                  </a:extLst>
                </p14:cNvPr>
                <p14:cNvContentPartPr/>
                <p14:nvPr/>
              </p14:nvContentPartPr>
              <p14:xfrm>
                <a:off x="6247522" y="1895735"/>
                <a:ext cx="245880" cy="124920"/>
              </p14:xfrm>
            </p:contentPart>
          </mc:Choice>
          <mc:Fallback>
            <p:pic>
              <p:nvPicPr>
                <p:cNvPr id="17" name="Freihand 16">
                  <a:extLst>
                    <a:ext uri="{FF2B5EF4-FFF2-40B4-BE49-F238E27FC236}">
                      <a16:creationId xmlns:a16="http://schemas.microsoft.com/office/drawing/2014/main" id="{F4416928-DA6B-4F32-B48B-19D3F44C9FB4}"/>
                    </a:ext>
                  </a:extLst>
                </p:cNvPr>
                <p:cNvPicPr/>
                <p:nvPr/>
              </p:nvPicPr>
              <p:blipFill>
                <a:blip r:embed="rId33"/>
                <a:stretch>
                  <a:fillRect/>
                </a:stretch>
              </p:blipFill>
              <p:spPr>
                <a:xfrm>
                  <a:off x="6243202" y="1891415"/>
                  <a:ext cx="254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Freihand 17">
                  <a:extLst>
                    <a:ext uri="{FF2B5EF4-FFF2-40B4-BE49-F238E27FC236}">
                      <a16:creationId xmlns:a16="http://schemas.microsoft.com/office/drawing/2014/main" id="{96E33AD6-32A4-406D-89C9-7E617D74B817}"/>
                    </a:ext>
                  </a:extLst>
                </p14:cNvPr>
                <p14:cNvContentPartPr/>
                <p14:nvPr/>
              </p14:nvContentPartPr>
              <p14:xfrm>
                <a:off x="6408442" y="1816895"/>
                <a:ext cx="360" cy="360"/>
              </p14:xfrm>
            </p:contentPart>
          </mc:Choice>
          <mc:Fallback>
            <p:pic>
              <p:nvPicPr>
                <p:cNvPr id="18" name="Freihand 17">
                  <a:extLst>
                    <a:ext uri="{FF2B5EF4-FFF2-40B4-BE49-F238E27FC236}">
                      <a16:creationId xmlns:a16="http://schemas.microsoft.com/office/drawing/2014/main" id="{96E33AD6-32A4-406D-89C9-7E617D74B817}"/>
                    </a:ext>
                  </a:extLst>
                </p:cNvPr>
                <p:cNvPicPr/>
                <p:nvPr/>
              </p:nvPicPr>
              <p:blipFill>
                <a:blip r:embed="rId35"/>
                <a:stretch>
                  <a:fillRect/>
                </a:stretch>
              </p:blipFill>
              <p:spPr>
                <a:xfrm>
                  <a:off x="6404122" y="18125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Freihand 18">
                  <a:extLst>
                    <a:ext uri="{FF2B5EF4-FFF2-40B4-BE49-F238E27FC236}">
                      <a16:creationId xmlns:a16="http://schemas.microsoft.com/office/drawing/2014/main" id="{3B095ACA-B0B4-4CF0-84B0-040F23C2455A}"/>
                    </a:ext>
                  </a:extLst>
                </p14:cNvPr>
                <p14:cNvContentPartPr/>
                <p14:nvPr/>
              </p14:nvContentPartPr>
              <p14:xfrm>
                <a:off x="6487282" y="1901855"/>
                <a:ext cx="131040" cy="269280"/>
              </p14:xfrm>
            </p:contentPart>
          </mc:Choice>
          <mc:Fallback>
            <p:pic>
              <p:nvPicPr>
                <p:cNvPr id="19" name="Freihand 18">
                  <a:extLst>
                    <a:ext uri="{FF2B5EF4-FFF2-40B4-BE49-F238E27FC236}">
                      <a16:creationId xmlns:a16="http://schemas.microsoft.com/office/drawing/2014/main" id="{3B095ACA-B0B4-4CF0-84B0-040F23C2455A}"/>
                    </a:ext>
                  </a:extLst>
                </p:cNvPr>
                <p:cNvPicPr/>
                <p:nvPr/>
              </p:nvPicPr>
              <p:blipFill>
                <a:blip r:embed="rId37"/>
                <a:stretch>
                  <a:fillRect/>
                </a:stretch>
              </p:blipFill>
              <p:spPr>
                <a:xfrm>
                  <a:off x="6482962" y="1897535"/>
                  <a:ext cx="1396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Freihand 19">
                  <a:extLst>
                    <a:ext uri="{FF2B5EF4-FFF2-40B4-BE49-F238E27FC236}">
                      <a16:creationId xmlns:a16="http://schemas.microsoft.com/office/drawing/2014/main" id="{502EA916-D40C-42F2-9EB8-65B642600DC6}"/>
                    </a:ext>
                  </a:extLst>
                </p14:cNvPr>
                <p14:cNvContentPartPr/>
                <p14:nvPr/>
              </p14:nvContentPartPr>
              <p14:xfrm>
                <a:off x="5728042" y="2366255"/>
                <a:ext cx="65160" cy="170640"/>
              </p14:xfrm>
            </p:contentPart>
          </mc:Choice>
          <mc:Fallback>
            <p:pic>
              <p:nvPicPr>
                <p:cNvPr id="20" name="Freihand 19">
                  <a:extLst>
                    <a:ext uri="{FF2B5EF4-FFF2-40B4-BE49-F238E27FC236}">
                      <a16:creationId xmlns:a16="http://schemas.microsoft.com/office/drawing/2014/main" id="{502EA916-D40C-42F2-9EB8-65B642600DC6}"/>
                    </a:ext>
                  </a:extLst>
                </p:cNvPr>
                <p:cNvPicPr/>
                <p:nvPr/>
              </p:nvPicPr>
              <p:blipFill>
                <a:blip r:embed="rId39"/>
                <a:stretch>
                  <a:fillRect/>
                </a:stretch>
              </p:blipFill>
              <p:spPr>
                <a:xfrm>
                  <a:off x="5723722" y="2361935"/>
                  <a:ext cx="73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F09F552A-05C8-436B-8811-43D33B56B389}"/>
                    </a:ext>
                  </a:extLst>
                </p14:cNvPr>
                <p14:cNvContentPartPr/>
                <p14:nvPr/>
              </p14:nvContentPartPr>
              <p14:xfrm>
                <a:off x="5662882" y="2323055"/>
                <a:ext cx="191160" cy="218880"/>
              </p14:xfrm>
            </p:contentPart>
          </mc:Choice>
          <mc:Fallback>
            <p:pic>
              <p:nvPicPr>
                <p:cNvPr id="21" name="Freihand 20">
                  <a:extLst>
                    <a:ext uri="{FF2B5EF4-FFF2-40B4-BE49-F238E27FC236}">
                      <a16:creationId xmlns:a16="http://schemas.microsoft.com/office/drawing/2014/main" id="{F09F552A-05C8-436B-8811-43D33B56B389}"/>
                    </a:ext>
                  </a:extLst>
                </p:cNvPr>
                <p:cNvPicPr/>
                <p:nvPr/>
              </p:nvPicPr>
              <p:blipFill>
                <a:blip r:embed="rId41"/>
                <a:stretch>
                  <a:fillRect/>
                </a:stretch>
              </p:blipFill>
              <p:spPr>
                <a:xfrm>
                  <a:off x="5658562" y="2318735"/>
                  <a:ext cx="1998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Freihand 21">
                  <a:extLst>
                    <a:ext uri="{FF2B5EF4-FFF2-40B4-BE49-F238E27FC236}">
                      <a16:creationId xmlns:a16="http://schemas.microsoft.com/office/drawing/2014/main" id="{5566E458-AA50-4D95-B0BB-D3E5933E41C1}"/>
                    </a:ext>
                  </a:extLst>
                </p14:cNvPr>
                <p14:cNvContentPartPr/>
                <p14:nvPr/>
              </p14:nvContentPartPr>
              <p14:xfrm>
                <a:off x="5815882" y="2391815"/>
                <a:ext cx="42120" cy="59040"/>
              </p14:xfrm>
            </p:contentPart>
          </mc:Choice>
          <mc:Fallback>
            <p:pic>
              <p:nvPicPr>
                <p:cNvPr id="22" name="Freihand 21">
                  <a:extLst>
                    <a:ext uri="{FF2B5EF4-FFF2-40B4-BE49-F238E27FC236}">
                      <a16:creationId xmlns:a16="http://schemas.microsoft.com/office/drawing/2014/main" id="{5566E458-AA50-4D95-B0BB-D3E5933E41C1}"/>
                    </a:ext>
                  </a:extLst>
                </p:cNvPr>
                <p:cNvPicPr/>
                <p:nvPr/>
              </p:nvPicPr>
              <p:blipFill>
                <a:blip r:embed="rId43"/>
                <a:stretch>
                  <a:fillRect/>
                </a:stretch>
              </p:blipFill>
              <p:spPr>
                <a:xfrm>
                  <a:off x="5811562" y="2387495"/>
                  <a:ext cx="50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3495F8C2-1E55-4F4F-915E-F1F25B48BEBB}"/>
                    </a:ext>
                  </a:extLst>
                </p14:cNvPr>
                <p14:cNvContentPartPr/>
                <p14:nvPr/>
              </p14:nvContentPartPr>
              <p14:xfrm>
                <a:off x="5822362" y="2275175"/>
                <a:ext cx="115560" cy="195480"/>
              </p14:xfrm>
            </p:contentPart>
          </mc:Choice>
          <mc:Fallback>
            <p:pic>
              <p:nvPicPr>
                <p:cNvPr id="24" name="Freihand 23">
                  <a:extLst>
                    <a:ext uri="{FF2B5EF4-FFF2-40B4-BE49-F238E27FC236}">
                      <a16:creationId xmlns:a16="http://schemas.microsoft.com/office/drawing/2014/main" id="{3495F8C2-1E55-4F4F-915E-F1F25B48BEBB}"/>
                    </a:ext>
                  </a:extLst>
                </p:cNvPr>
                <p:cNvPicPr/>
                <p:nvPr/>
              </p:nvPicPr>
              <p:blipFill>
                <a:blip r:embed="rId45"/>
                <a:stretch>
                  <a:fillRect/>
                </a:stretch>
              </p:blipFill>
              <p:spPr>
                <a:xfrm>
                  <a:off x="5818042" y="2270855"/>
                  <a:ext cx="1242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EF1B1262-8039-4B60-988A-E339F5CB026B}"/>
                    </a:ext>
                  </a:extLst>
                </p14:cNvPr>
                <p14:cNvContentPartPr/>
                <p14:nvPr/>
              </p14:nvContentPartPr>
              <p14:xfrm>
                <a:off x="5928202" y="2200295"/>
                <a:ext cx="253080" cy="223560"/>
              </p14:xfrm>
            </p:contentPart>
          </mc:Choice>
          <mc:Fallback>
            <p:pic>
              <p:nvPicPr>
                <p:cNvPr id="25" name="Freihand 24">
                  <a:extLst>
                    <a:ext uri="{FF2B5EF4-FFF2-40B4-BE49-F238E27FC236}">
                      <a16:creationId xmlns:a16="http://schemas.microsoft.com/office/drawing/2014/main" id="{EF1B1262-8039-4B60-988A-E339F5CB026B}"/>
                    </a:ext>
                  </a:extLst>
                </p:cNvPr>
                <p:cNvPicPr/>
                <p:nvPr/>
              </p:nvPicPr>
              <p:blipFill>
                <a:blip r:embed="rId47"/>
                <a:stretch>
                  <a:fillRect/>
                </a:stretch>
              </p:blipFill>
              <p:spPr>
                <a:xfrm>
                  <a:off x="5923882" y="2195975"/>
                  <a:ext cx="2617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10A5603D-8F41-4825-BD82-A03FC3614C4F}"/>
                    </a:ext>
                  </a:extLst>
                </p14:cNvPr>
                <p14:cNvContentPartPr/>
                <p14:nvPr/>
              </p14:nvContentPartPr>
              <p14:xfrm>
                <a:off x="6151042" y="2209295"/>
                <a:ext cx="21600" cy="12960"/>
              </p14:xfrm>
            </p:contentPart>
          </mc:Choice>
          <mc:Fallback>
            <p:pic>
              <p:nvPicPr>
                <p:cNvPr id="26" name="Freihand 25">
                  <a:extLst>
                    <a:ext uri="{FF2B5EF4-FFF2-40B4-BE49-F238E27FC236}">
                      <a16:creationId xmlns:a16="http://schemas.microsoft.com/office/drawing/2014/main" id="{10A5603D-8F41-4825-BD82-A03FC3614C4F}"/>
                    </a:ext>
                  </a:extLst>
                </p:cNvPr>
                <p:cNvPicPr/>
                <p:nvPr/>
              </p:nvPicPr>
              <p:blipFill>
                <a:blip r:embed="rId49"/>
                <a:stretch>
                  <a:fillRect/>
                </a:stretch>
              </p:blipFill>
              <p:spPr>
                <a:xfrm>
                  <a:off x="6146722" y="2204975"/>
                  <a:ext cx="30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Freihand 26">
                  <a:extLst>
                    <a:ext uri="{FF2B5EF4-FFF2-40B4-BE49-F238E27FC236}">
                      <a16:creationId xmlns:a16="http://schemas.microsoft.com/office/drawing/2014/main" id="{E203D3C1-3A8B-476C-81E9-C0227AA6538E}"/>
                    </a:ext>
                  </a:extLst>
                </p14:cNvPr>
                <p14:cNvContentPartPr/>
                <p14:nvPr/>
              </p14:nvContentPartPr>
              <p14:xfrm>
                <a:off x="6201082" y="2237375"/>
                <a:ext cx="186480" cy="59040"/>
              </p14:xfrm>
            </p:contentPart>
          </mc:Choice>
          <mc:Fallback>
            <p:pic>
              <p:nvPicPr>
                <p:cNvPr id="27" name="Freihand 26">
                  <a:extLst>
                    <a:ext uri="{FF2B5EF4-FFF2-40B4-BE49-F238E27FC236}">
                      <a16:creationId xmlns:a16="http://schemas.microsoft.com/office/drawing/2014/main" id="{E203D3C1-3A8B-476C-81E9-C0227AA6538E}"/>
                    </a:ext>
                  </a:extLst>
                </p:cNvPr>
                <p:cNvPicPr/>
                <p:nvPr/>
              </p:nvPicPr>
              <p:blipFill>
                <a:blip r:embed="rId51"/>
                <a:stretch>
                  <a:fillRect/>
                </a:stretch>
              </p:blipFill>
              <p:spPr>
                <a:xfrm>
                  <a:off x="6196762" y="2233055"/>
                  <a:ext cx="195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832E4E54-AB3E-4839-9D48-A11E18704A55}"/>
                    </a:ext>
                  </a:extLst>
                </p14:cNvPr>
                <p14:cNvContentPartPr/>
                <p14:nvPr/>
              </p14:nvContentPartPr>
              <p14:xfrm>
                <a:off x="6450562" y="2092295"/>
                <a:ext cx="341640" cy="160200"/>
              </p14:xfrm>
            </p:contentPart>
          </mc:Choice>
          <mc:Fallback>
            <p:pic>
              <p:nvPicPr>
                <p:cNvPr id="29" name="Freihand 28">
                  <a:extLst>
                    <a:ext uri="{FF2B5EF4-FFF2-40B4-BE49-F238E27FC236}">
                      <a16:creationId xmlns:a16="http://schemas.microsoft.com/office/drawing/2014/main" id="{832E4E54-AB3E-4839-9D48-A11E18704A55}"/>
                    </a:ext>
                  </a:extLst>
                </p:cNvPr>
                <p:cNvPicPr/>
                <p:nvPr/>
              </p:nvPicPr>
              <p:blipFill>
                <a:blip r:embed="rId53"/>
                <a:stretch>
                  <a:fillRect/>
                </a:stretch>
              </p:blipFill>
              <p:spPr>
                <a:xfrm>
                  <a:off x="6446242" y="2087975"/>
                  <a:ext cx="350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F69E781B-2038-4ED9-9E45-1E6506B799FD}"/>
                    </a:ext>
                  </a:extLst>
                </p14:cNvPr>
                <p14:cNvContentPartPr/>
                <p14:nvPr/>
              </p14:nvContentPartPr>
              <p14:xfrm>
                <a:off x="6084082" y="2419175"/>
                <a:ext cx="101880" cy="176040"/>
              </p14:xfrm>
            </p:contentPart>
          </mc:Choice>
          <mc:Fallback>
            <p:pic>
              <p:nvPicPr>
                <p:cNvPr id="31" name="Freihand 30">
                  <a:extLst>
                    <a:ext uri="{FF2B5EF4-FFF2-40B4-BE49-F238E27FC236}">
                      <a16:creationId xmlns:a16="http://schemas.microsoft.com/office/drawing/2014/main" id="{F69E781B-2038-4ED9-9E45-1E6506B799FD}"/>
                    </a:ext>
                  </a:extLst>
                </p:cNvPr>
                <p:cNvPicPr/>
                <p:nvPr/>
              </p:nvPicPr>
              <p:blipFill>
                <a:blip r:embed="rId55"/>
                <a:stretch>
                  <a:fillRect/>
                </a:stretch>
              </p:blipFill>
              <p:spPr>
                <a:xfrm>
                  <a:off x="6079762" y="2414855"/>
                  <a:ext cx="1105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92F47017-85BC-49E1-A364-F5B9B47EBC64}"/>
                    </a:ext>
                  </a:extLst>
                </p14:cNvPr>
                <p14:cNvContentPartPr/>
                <p14:nvPr/>
              </p14:nvContentPartPr>
              <p14:xfrm>
                <a:off x="6199282" y="2424935"/>
                <a:ext cx="158760" cy="113400"/>
              </p14:xfrm>
            </p:contentPart>
          </mc:Choice>
          <mc:Fallback>
            <p:pic>
              <p:nvPicPr>
                <p:cNvPr id="32" name="Freihand 31">
                  <a:extLst>
                    <a:ext uri="{FF2B5EF4-FFF2-40B4-BE49-F238E27FC236}">
                      <a16:creationId xmlns:a16="http://schemas.microsoft.com/office/drawing/2014/main" id="{92F47017-85BC-49E1-A364-F5B9B47EBC64}"/>
                    </a:ext>
                  </a:extLst>
                </p:cNvPr>
                <p:cNvPicPr/>
                <p:nvPr/>
              </p:nvPicPr>
              <p:blipFill>
                <a:blip r:embed="rId57"/>
                <a:stretch>
                  <a:fillRect/>
                </a:stretch>
              </p:blipFill>
              <p:spPr>
                <a:xfrm>
                  <a:off x="6194962" y="2420615"/>
                  <a:ext cx="167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CF781470-DF78-49B9-AC26-6C324BECFE66}"/>
                    </a:ext>
                  </a:extLst>
                </p14:cNvPr>
                <p14:cNvContentPartPr/>
                <p14:nvPr/>
              </p14:nvContentPartPr>
              <p14:xfrm>
                <a:off x="5978602" y="2801855"/>
                <a:ext cx="30600" cy="169560"/>
              </p14:xfrm>
            </p:contentPart>
          </mc:Choice>
          <mc:Fallback>
            <p:pic>
              <p:nvPicPr>
                <p:cNvPr id="33" name="Freihand 32">
                  <a:extLst>
                    <a:ext uri="{FF2B5EF4-FFF2-40B4-BE49-F238E27FC236}">
                      <a16:creationId xmlns:a16="http://schemas.microsoft.com/office/drawing/2014/main" id="{CF781470-DF78-49B9-AC26-6C324BECFE66}"/>
                    </a:ext>
                  </a:extLst>
                </p:cNvPr>
                <p:cNvPicPr/>
                <p:nvPr/>
              </p:nvPicPr>
              <p:blipFill>
                <a:blip r:embed="rId59"/>
                <a:stretch>
                  <a:fillRect/>
                </a:stretch>
              </p:blipFill>
              <p:spPr>
                <a:xfrm>
                  <a:off x="5974282" y="2797535"/>
                  <a:ext cx="392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011355A2-F5DD-494B-A210-BC06DAD4C505}"/>
                    </a:ext>
                  </a:extLst>
                </p14:cNvPr>
                <p14:cNvContentPartPr/>
                <p14:nvPr/>
              </p14:nvContentPartPr>
              <p14:xfrm>
                <a:off x="5884282" y="2768735"/>
                <a:ext cx="351000" cy="183960"/>
              </p14:xfrm>
            </p:contentPart>
          </mc:Choice>
          <mc:Fallback>
            <p:pic>
              <p:nvPicPr>
                <p:cNvPr id="34" name="Freihand 33">
                  <a:extLst>
                    <a:ext uri="{FF2B5EF4-FFF2-40B4-BE49-F238E27FC236}">
                      <a16:creationId xmlns:a16="http://schemas.microsoft.com/office/drawing/2014/main" id="{011355A2-F5DD-494B-A210-BC06DAD4C505}"/>
                    </a:ext>
                  </a:extLst>
                </p:cNvPr>
                <p:cNvPicPr/>
                <p:nvPr/>
              </p:nvPicPr>
              <p:blipFill>
                <a:blip r:embed="rId61"/>
                <a:stretch>
                  <a:fillRect/>
                </a:stretch>
              </p:blipFill>
              <p:spPr>
                <a:xfrm>
                  <a:off x="5879962" y="2764415"/>
                  <a:ext cx="3596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A216724C-776B-4AD2-BE66-75722C75786A}"/>
                    </a:ext>
                  </a:extLst>
                </p14:cNvPr>
                <p14:cNvContentPartPr/>
                <p14:nvPr/>
              </p14:nvContentPartPr>
              <p14:xfrm>
                <a:off x="6266602" y="2602415"/>
                <a:ext cx="199440" cy="383760"/>
              </p14:xfrm>
            </p:contentPart>
          </mc:Choice>
          <mc:Fallback>
            <p:pic>
              <p:nvPicPr>
                <p:cNvPr id="35" name="Freihand 34">
                  <a:extLst>
                    <a:ext uri="{FF2B5EF4-FFF2-40B4-BE49-F238E27FC236}">
                      <a16:creationId xmlns:a16="http://schemas.microsoft.com/office/drawing/2014/main" id="{A216724C-776B-4AD2-BE66-75722C75786A}"/>
                    </a:ext>
                  </a:extLst>
                </p:cNvPr>
                <p:cNvPicPr/>
                <p:nvPr/>
              </p:nvPicPr>
              <p:blipFill>
                <a:blip r:embed="rId63"/>
                <a:stretch>
                  <a:fillRect/>
                </a:stretch>
              </p:blipFill>
              <p:spPr>
                <a:xfrm>
                  <a:off x="6262282" y="2598095"/>
                  <a:ext cx="20808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09AA72DE-DA00-4194-9735-AF2AFE7D0922}"/>
                    </a:ext>
                  </a:extLst>
                </p14:cNvPr>
                <p14:cNvContentPartPr/>
                <p14:nvPr/>
              </p14:nvContentPartPr>
              <p14:xfrm>
                <a:off x="6418882" y="2559215"/>
                <a:ext cx="4680" cy="22680"/>
              </p14:xfrm>
            </p:contentPart>
          </mc:Choice>
          <mc:Fallback>
            <p:pic>
              <p:nvPicPr>
                <p:cNvPr id="36" name="Freihand 35">
                  <a:extLst>
                    <a:ext uri="{FF2B5EF4-FFF2-40B4-BE49-F238E27FC236}">
                      <a16:creationId xmlns:a16="http://schemas.microsoft.com/office/drawing/2014/main" id="{09AA72DE-DA00-4194-9735-AF2AFE7D0922}"/>
                    </a:ext>
                  </a:extLst>
                </p:cNvPr>
                <p:cNvPicPr/>
                <p:nvPr/>
              </p:nvPicPr>
              <p:blipFill>
                <a:blip r:embed="rId65"/>
                <a:stretch>
                  <a:fillRect/>
                </a:stretch>
              </p:blipFill>
              <p:spPr>
                <a:xfrm>
                  <a:off x="6414562" y="2554895"/>
                  <a:ext cx="13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8FD17F10-EEBA-4888-920F-0F7D7022F346}"/>
                    </a:ext>
                  </a:extLst>
                </p14:cNvPr>
                <p14:cNvContentPartPr/>
                <p14:nvPr/>
              </p14:nvContentPartPr>
              <p14:xfrm>
                <a:off x="6548122" y="2557775"/>
                <a:ext cx="158400" cy="161280"/>
              </p14:xfrm>
            </p:contentPart>
          </mc:Choice>
          <mc:Fallback>
            <p:pic>
              <p:nvPicPr>
                <p:cNvPr id="38" name="Freihand 37">
                  <a:extLst>
                    <a:ext uri="{FF2B5EF4-FFF2-40B4-BE49-F238E27FC236}">
                      <a16:creationId xmlns:a16="http://schemas.microsoft.com/office/drawing/2014/main" id="{8FD17F10-EEBA-4888-920F-0F7D7022F346}"/>
                    </a:ext>
                  </a:extLst>
                </p:cNvPr>
                <p:cNvPicPr/>
                <p:nvPr/>
              </p:nvPicPr>
              <p:blipFill>
                <a:blip r:embed="rId67"/>
                <a:stretch>
                  <a:fillRect/>
                </a:stretch>
              </p:blipFill>
              <p:spPr>
                <a:xfrm>
                  <a:off x="6543802" y="2553455"/>
                  <a:ext cx="1670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E2D365B8-36E5-470E-A876-0A1AB9F6CC70}"/>
                    </a:ext>
                  </a:extLst>
                </p14:cNvPr>
                <p14:cNvContentPartPr/>
                <p14:nvPr/>
              </p14:nvContentPartPr>
              <p14:xfrm>
                <a:off x="6710482" y="2427455"/>
                <a:ext cx="112320" cy="203040"/>
              </p14:xfrm>
            </p:contentPart>
          </mc:Choice>
          <mc:Fallback>
            <p:pic>
              <p:nvPicPr>
                <p:cNvPr id="39" name="Freihand 38">
                  <a:extLst>
                    <a:ext uri="{FF2B5EF4-FFF2-40B4-BE49-F238E27FC236}">
                      <a16:creationId xmlns:a16="http://schemas.microsoft.com/office/drawing/2014/main" id="{E2D365B8-36E5-470E-A876-0A1AB9F6CC70}"/>
                    </a:ext>
                  </a:extLst>
                </p:cNvPr>
                <p:cNvPicPr/>
                <p:nvPr/>
              </p:nvPicPr>
              <p:blipFill>
                <a:blip r:embed="rId69"/>
                <a:stretch>
                  <a:fillRect/>
                </a:stretch>
              </p:blipFill>
              <p:spPr>
                <a:xfrm>
                  <a:off x="6706162" y="2423135"/>
                  <a:ext cx="120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7F10C01D-992D-4022-897D-20D344F1AFF7}"/>
                    </a:ext>
                  </a:extLst>
                </p14:cNvPr>
                <p14:cNvContentPartPr/>
                <p14:nvPr/>
              </p14:nvContentPartPr>
              <p14:xfrm>
                <a:off x="6838642" y="2450135"/>
                <a:ext cx="138600" cy="145440"/>
              </p14:xfrm>
            </p:contentPart>
          </mc:Choice>
          <mc:Fallback>
            <p:pic>
              <p:nvPicPr>
                <p:cNvPr id="40" name="Freihand 39">
                  <a:extLst>
                    <a:ext uri="{FF2B5EF4-FFF2-40B4-BE49-F238E27FC236}">
                      <a16:creationId xmlns:a16="http://schemas.microsoft.com/office/drawing/2014/main" id="{7F10C01D-992D-4022-897D-20D344F1AFF7}"/>
                    </a:ext>
                  </a:extLst>
                </p:cNvPr>
                <p:cNvPicPr/>
                <p:nvPr/>
              </p:nvPicPr>
              <p:blipFill>
                <a:blip r:embed="rId71"/>
                <a:stretch>
                  <a:fillRect/>
                </a:stretch>
              </p:blipFill>
              <p:spPr>
                <a:xfrm>
                  <a:off x="6834322" y="2445815"/>
                  <a:ext cx="147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DC5732DF-D47A-472C-9D6F-583755C40A3B}"/>
                    </a:ext>
                  </a:extLst>
                </p14:cNvPr>
                <p14:cNvContentPartPr/>
                <p14:nvPr/>
              </p14:nvContentPartPr>
              <p14:xfrm>
                <a:off x="6978682" y="2238455"/>
                <a:ext cx="82080" cy="315360"/>
              </p14:xfrm>
            </p:contentPart>
          </mc:Choice>
          <mc:Fallback>
            <p:pic>
              <p:nvPicPr>
                <p:cNvPr id="41" name="Freihand 40">
                  <a:extLst>
                    <a:ext uri="{FF2B5EF4-FFF2-40B4-BE49-F238E27FC236}">
                      <a16:creationId xmlns:a16="http://schemas.microsoft.com/office/drawing/2014/main" id="{DC5732DF-D47A-472C-9D6F-583755C40A3B}"/>
                    </a:ext>
                  </a:extLst>
                </p:cNvPr>
                <p:cNvPicPr/>
                <p:nvPr/>
              </p:nvPicPr>
              <p:blipFill>
                <a:blip r:embed="rId73"/>
                <a:stretch>
                  <a:fillRect/>
                </a:stretch>
              </p:blipFill>
              <p:spPr>
                <a:xfrm>
                  <a:off x="6974362" y="2234135"/>
                  <a:ext cx="9072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019DE9B9-4D69-4802-9327-7B1521AC2725}"/>
                    </a:ext>
                  </a:extLst>
                </p14:cNvPr>
                <p14:cNvContentPartPr/>
                <p14:nvPr/>
              </p14:nvContentPartPr>
              <p14:xfrm>
                <a:off x="4962322" y="4127015"/>
                <a:ext cx="360" cy="360"/>
              </p14:xfrm>
            </p:contentPart>
          </mc:Choice>
          <mc:Fallback>
            <p:pic>
              <p:nvPicPr>
                <p:cNvPr id="44" name="Freihand 43">
                  <a:extLst>
                    <a:ext uri="{FF2B5EF4-FFF2-40B4-BE49-F238E27FC236}">
                      <a16:creationId xmlns:a16="http://schemas.microsoft.com/office/drawing/2014/main" id="{019DE9B9-4D69-4802-9327-7B1521AC2725}"/>
                    </a:ext>
                  </a:extLst>
                </p:cNvPr>
                <p:cNvPicPr/>
                <p:nvPr/>
              </p:nvPicPr>
              <p:blipFill>
                <a:blip r:embed="rId35"/>
                <a:stretch>
                  <a:fillRect/>
                </a:stretch>
              </p:blipFill>
              <p:spPr>
                <a:xfrm>
                  <a:off x="4958002" y="412269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C92ED41D-1304-4B16-B52D-05E232923503}"/>
                    </a:ext>
                  </a:extLst>
                </p14:cNvPr>
                <p14:cNvContentPartPr/>
                <p14:nvPr/>
              </p14:nvContentPartPr>
              <p14:xfrm>
                <a:off x="4829482" y="4086335"/>
                <a:ext cx="241200" cy="38880"/>
              </p14:xfrm>
            </p:contentPart>
          </mc:Choice>
          <mc:Fallback>
            <p:pic>
              <p:nvPicPr>
                <p:cNvPr id="45" name="Freihand 44">
                  <a:extLst>
                    <a:ext uri="{FF2B5EF4-FFF2-40B4-BE49-F238E27FC236}">
                      <a16:creationId xmlns:a16="http://schemas.microsoft.com/office/drawing/2014/main" id="{C92ED41D-1304-4B16-B52D-05E232923503}"/>
                    </a:ext>
                  </a:extLst>
                </p:cNvPr>
                <p:cNvPicPr/>
                <p:nvPr/>
              </p:nvPicPr>
              <p:blipFill>
                <a:blip r:embed="rId76"/>
                <a:stretch>
                  <a:fillRect/>
                </a:stretch>
              </p:blipFill>
              <p:spPr>
                <a:xfrm>
                  <a:off x="4825162" y="4082015"/>
                  <a:ext cx="249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067D63DA-9370-4D7C-8D0E-BD74F943AE41}"/>
                    </a:ext>
                  </a:extLst>
                </p14:cNvPr>
                <p14:cNvContentPartPr/>
                <p14:nvPr/>
              </p14:nvContentPartPr>
              <p14:xfrm>
                <a:off x="4925962" y="4066535"/>
                <a:ext cx="54360" cy="457920"/>
              </p14:xfrm>
            </p:contentPart>
          </mc:Choice>
          <mc:Fallback>
            <p:pic>
              <p:nvPicPr>
                <p:cNvPr id="47" name="Freihand 46">
                  <a:extLst>
                    <a:ext uri="{FF2B5EF4-FFF2-40B4-BE49-F238E27FC236}">
                      <a16:creationId xmlns:a16="http://schemas.microsoft.com/office/drawing/2014/main" id="{067D63DA-9370-4D7C-8D0E-BD74F943AE41}"/>
                    </a:ext>
                  </a:extLst>
                </p:cNvPr>
                <p:cNvPicPr/>
                <p:nvPr/>
              </p:nvPicPr>
              <p:blipFill>
                <a:blip r:embed="rId78"/>
                <a:stretch>
                  <a:fillRect/>
                </a:stretch>
              </p:blipFill>
              <p:spPr>
                <a:xfrm>
                  <a:off x="4921642" y="4062215"/>
                  <a:ext cx="6300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7038EE00-1BC5-4519-B16E-DA30A0B54554}"/>
                    </a:ext>
                  </a:extLst>
                </p14:cNvPr>
                <p14:cNvContentPartPr/>
                <p14:nvPr/>
              </p14:nvContentPartPr>
              <p14:xfrm>
                <a:off x="4776562" y="4644335"/>
                <a:ext cx="286560" cy="28800"/>
              </p14:xfrm>
            </p:contentPart>
          </mc:Choice>
          <mc:Fallback>
            <p:pic>
              <p:nvPicPr>
                <p:cNvPr id="49" name="Freihand 48">
                  <a:extLst>
                    <a:ext uri="{FF2B5EF4-FFF2-40B4-BE49-F238E27FC236}">
                      <a16:creationId xmlns:a16="http://schemas.microsoft.com/office/drawing/2014/main" id="{7038EE00-1BC5-4519-B16E-DA30A0B54554}"/>
                    </a:ext>
                  </a:extLst>
                </p:cNvPr>
                <p:cNvPicPr/>
                <p:nvPr/>
              </p:nvPicPr>
              <p:blipFill>
                <a:blip r:embed="rId80"/>
                <a:stretch>
                  <a:fillRect/>
                </a:stretch>
              </p:blipFill>
              <p:spPr>
                <a:xfrm>
                  <a:off x="4772242" y="4640015"/>
                  <a:ext cx="295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67E85245-A702-46B4-AA14-A46271ADD1CB}"/>
                    </a:ext>
                  </a:extLst>
                </p14:cNvPr>
                <p14:cNvContentPartPr/>
                <p14:nvPr/>
              </p14:nvContentPartPr>
              <p14:xfrm>
                <a:off x="4048642" y="4376855"/>
                <a:ext cx="794880" cy="333360"/>
              </p14:xfrm>
            </p:contentPart>
          </mc:Choice>
          <mc:Fallback>
            <p:pic>
              <p:nvPicPr>
                <p:cNvPr id="50" name="Freihand 49">
                  <a:extLst>
                    <a:ext uri="{FF2B5EF4-FFF2-40B4-BE49-F238E27FC236}">
                      <a16:creationId xmlns:a16="http://schemas.microsoft.com/office/drawing/2014/main" id="{67E85245-A702-46B4-AA14-A46271ADD1CB}"/>
                    </a:ext>
                  </a:extLst>
                </p:cNvPr>
                <p:cNvPicPr/>
                <p:nvPr/>
              </p:nvPicPr>
              <p:blipFill>
                <a:blip r:embed="rId82"/>
                <a:stretch>
                  <a:fillRect/>
                </a:stretch>
              </p:blipFill>
              <p:spPr>
                <a:xfrm>
                  <a:off x="4044322" y="4372535"/>
                  <a:ext cx="80352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7F7052FC-C6A0-4862-B2C8-7B87D32E3C3A}"/>
                    </a:ext>
                  </a:extLst>
                </p14:cNvPr>
                <p14:cNvContentPartPr/>
                <p14:nvPr/>
              </p14:nvContentPartPr>
              <p14:xfrm>
                <a:off x="4730482" y="4325015"/>
                <a:ext cx="212040" cy="175680"/>
              </p14:xfrm>
            </p:contentPart>
          </mc:Choice>
          <mc:Fallback>
            <p:pic>
              <p:nvPicPr>
                <p:cNvPr id="51" name="Freihand 50">
                  <a:extLst>
                    <a:ext uri="{FF2B5EF4-FFF2-40B4-BE49-F238E27FC236}">
                      <a16:creationId xmlns:a16="http://schemas.microsoft.com/office/drawing/2014/main" id="{7F7052FC-C6A0-4862-B2C8-7B87D32E3C3A}"/>
                    </a:ext>
                  </a:extLst>
                </p:cNvPr>
                <p:cNvPicPr/>
                <p:nvPr/>
              </p:nvPicPr>
              <p:blipFill>
                <a:blip r:embed="rId84"/>
                <a:stretch>
                  <a:fillRect/>
                </a:stretch>
              </p:blipFill>
              <p:spPr>
                <a:xfrm>
                  <a:off x="4726162" y="4320695"/>
                  <a:ext cx="2206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019715EB-A805-470E-A2BD-17B80BD90A69}"/>
                    </a:ext>
                  </a:extLst>
                </p14:cNvPr>
                <p14:cNvContentPartPr/>
                <p14:nvPr/>
              </p14:nvContentPartPr>
              <p14:xfrm>
                <a:off x="2872882" y="4668095"/>
                <a:ext cx="192600" cy="120240"/>
              </p14:xfrm>
            </p:contentPart>
          </mc:Choice>
          <mc:Fallback>
            <p:pic>
              <p:nvPicPr>
                <p:cNvPr id="52" name="Freihand 51">
                  <a:extLst>
                    <a:ext uri="{FF2B5EF4-FFF2-40B4-BE49-F238E27FC236}">
                      <a16:creationId xmlns:a16="http://schemas.microsoft.com/office/drawing/2014/main" id="{019715EB-A805-470E-A2BD-17B80BD90A69}"/>
                    </a:ext>
                  </a:extLst>
                </p:cNvPr>
                <p:cNvPicPr/>
                <p:nvPr/>
              </p:nvPicPr>
              <p:blipFill>
                <a:blip r:embed="rId86"/>
                <a:stretch>
                  <a:fillRect/>
                </a:stretch>
              </p:blipFill>
              <p:spPr>
                <a:xfrm>
                  <a:off x="2868562" y="4663775"/>
                  <a:ext cx="201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5F03BF83-4DE3-4250-B5FF-4083324DA3F7}"/>
                    </a:ext>
                  </a:extLst>
                </p14:cNvPr>
                <p14:cNvContentPartPr/>
                <p14:nvPr/>
              </p14:nvContentPartPr>
              <p14:xfrm>
                <a:off x="2993482" y="4690055"/>
                <a:ext cx="146880" cy="99000"/>
              </p14:xfrm>
            </p:contentPart>
          </mc:Choice>
          <mc:Fallback>
            <p:pic>
              <p:nvPicPr>
                <p:cNvPr id="53" name="Freihand 52">
                  <a:extLst>
                    <a:ext uri="{FF2B5EF4-FFF2-40B4-BE49-F238E27FC236}">
                      <a16:creationId xmlns:a16="http://schemas.microsoft.com/office/drawing/2014/main" id="{5F03BF83-4DE3-4250-B5FF-4083324DA3F7}"/>
                    </a:ext>
                  </a:extLst>
                </p:cNvPr>
                <p:cNvPicPr/>
                <p:nvPr/>
              </p:nvPicPr>
              <p:blipFill>
                <a:blip r:embed="rId88"/>
                <a:stretch>
                  <a:fillRect/>
                </a:stretch>
              </p:blipFill>
              <p:spPr>
                <a:xfrm>
                  <a:off x="2989162" y="4685735"/>
                  <a:ext cx="155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BEC77518-ACA7-4E07-A1E7-922E05A140CF}"/>
                    </a:ext>
                  </a:extLst>
                </p14:cNvPr>
                <p14:cNvContentPartPr/>
                <p14:nvPr/>
              </p14:nvContentPartPr>
              <p14:xfrm>
                <a:off x="3173842" y="4749455"/>
                <a:ext cx="26640" cy="23040"/>
              </p14:xfrm>
            </p:contentPart>
          </mc:Choice>
          <mc:Fallback>
            <p:pic>
              <p:nvPicPr>
                <p:cNvPr id="54" name="Freihand 53">
                  <a:extLst>
                    <a:ext uri="{FF2B5EF4-FFF2-40B4-BE49-F238E27FC236}">
                      <a16:creationId xmlns:a16="http://schemas.microsoft.com/office/drawing/2014/main" id="{BEC77518-ACA7-4E07-A1E7-922E05A140CF}"/>
                    </a:ext>
                  </a:extLst>
                </p:cNvPr>
                <p:cNvPicPr/>
                <p:nvPr/>
              </p:nvPicPr>
              <p:blipFill>
                <a:blip r:embed="rId90"/>
                <a:stretch>
                  <a:fillRect/>
                </a:stretch>
              </p:blipFill>
              <p:spPr>
                <a:xfrm>
                  <a:off x="3169522" y="4745135"/>
                  <a:ext cx="352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46A99351-7A37-4E24-992E-BAD0527A383D}"/>
                    </a:ext>
                  </a:extLst>
                </p14:cNvPr>
                <p14:cNvContentPartPr/>
                <p14:nvPr/>
              </p14:nvContentPartPr>
              <p14:xfrm>
                <a:off x="3273202" y="4613735"/>
                <a:ext cx="65160" cy="148680"/>
              </p14:xfrm>
            </p:contentPart>
          </mc:Choice>
          <mc:Fallback>
            <p:pic>
              <p:nvPicPr>
                <p:cNvPr id="55" name="Freihand 54">
                  <a:extLst>
                    <a:ext uri="{FF2B5EF4-FFF2-40B4-BE49-F238E27FC236}">
                      <a16:creationId xmlns:a16="http://schemas.microsoft.com/office/drawing/2014/main" id="{46A99351-7A37-4E24-992E-BAD0527A383D}"/>
                    </a:ext>
                  </a:extLst>
                </p:cNvPr>
                <p:cNvPicPr/>
                <p:nvPr/>
              </p:nvPicPr>
              <p:blipFill>
                <a:blip r:embed="rId92"/>
                <a:stretch>
                  <a:fillRect/>
                </a:stretch>
              </p:blipFill>
              <p:spPr>
                <a:xfrm>
                  <a:off x="3268882" y="4609415"/>
                  <a:ext cx="73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2B233796-ED18-4AED-9518-8BC5E2B226C8}"/>
                    </a:ext>
                  </a:extLst>
                </p14:cNvPr>
                <p14:cNvContentPartPr/>
                <p14:nvPr/>
              </p14:nvContentPartPr>
              <p14:xfrm>
                <a:off x="3246202" y="4691135"/>
                <a:ext cx="86400" cy="7200"/>
              </p14:xfrm>
            </p:contentPart>
          </mc:Choice>
          <mc:Fallback>
            <p:pic>
              <p:nvPicPr>
                <p:cNvPr id="56" name="Freihand 55">
                  <a:extLst>
                    <a:ext uri="{FF2B5EF4-FFF2-40B4-BE49-F238E27FC236}">
                      <a16:creationId xmlns:a16="http://schemas.microsoft.com/office/drawing/2014/main" id="{2B233796-ED18-4AED-9518-8BC5E2B226C8}"/>
                    </a:ext>
                  </a:extLst>
                </p:cNvPr>
                <p:cNvPicPr/>
                <p:nvPr/>
              </p:nvPicPr>
              <p:blipFill>
                <a:blip r:embed="rId94"/>
                <a:stretch>
                  <a:fillRect/>
                </a:stretch>
              </p:blipFill>
              <p:spPr>
                <a:xfrm>
                  <a:off x="3241882" y="4686815"/>
                  <a:ext cx="950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CCACC51B-6312-415F-8466-5C333330CC0B}"/>
                    </a:ext>
                  </a:extLst>
                </p14:cNvPr>
                <p14:cNvContentPartPr/>
                <p14:nvPr/>
              </p14:nvContentPartPr>
              <p14:xfrm>
                <a:off x="3386962" y="4618775"/>
                <a:ext cx="231840" cy="145800"/>
              </p14:xfrm>
            </p:contentPart>
          </mc:Choice>
          <mc:Fallback>
            <p:pic>
              <p:nvPicPr>
                <p:cNvPr id="57" name="Freihand 56">
                  <a:extLst>
                    <a:ext uri="{FF2B5EF4-FFF2-40B4-BE49-F238E27FC236}">
                      <a16:creationId xmlns:a16="http://schemas.microsoft.com/office/drawing/2014/main" id="{CCACC51B-6312-415F-8466-5C333330CC0B}"/>
                    </a:ext>
                  </a:extLst>
                </p:cNvPr>
                <p:cNvPicPr/>
                <p:nvPr/>
              </p:nvPicPr>
              <p:blipFill>
                <a:blip r:embed="rId96"/>
                <a:stretch>
                  <a:fillRect/>
                </a:stretch>
              </p:blipFill>
              <p:spPr>
                <a:xfrm>
                  <a:off x="3382642" y="4614455"/>
                  <a:ext cx="240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754EE9D8-E56D-4666-9FD8-AA2DCE2DE713}"/>
                    </a:ext>
                  </a:extLst>
                </p14:cNvPr>
                <p14:cNvContentPartPr/>
                <p14:nvPr/>
              </p14:nvContentPartPr>
              <p14:xfrm>
                <a:off x="3601882" y="4615895"/>
                <a:ext cx="104400" cy="144360"/>
              </p14:xfrm>
            </p:contentPart>
          </mc:Choice>
          <mc:Fallback>
            <p:pic>
              <p:nvPicPr>
                <p:cNvPr id="58" name="Freihand 57">
                  <a:extLst>
                    <a:ext uri="{FF2B5EF4-FFF2-40B4-BE49-F238E27FC236}">
                      <a16:creationId xmlns:a16="http://schemas.microsoft.com/office/drawing/2014/main" id="{754EE9D8-E56D-4666-9FD8-AA2DCE2DE713}"/>
                    </a:ext>
                  </a:extLst>
                </p:cNvPr>
                <p:cNvPicPr/>
                <p:nvPr/>
              </p:nvPicPr>
              <p:blipFill>
                <a:blip r:embed="rId98"/>
                <a:stretch>
                  <a:fillRect/>
                </a:stretch>
              </p:blipFill>
              <p:spPr>
                <a:xfrm>
                  <a:off x="3597562" y="4611575"/>
                  <a:ext cx="113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6B01F54F-0D9B-4FB7-B354-6C38AB3E5113}"/>
                    </a:ext>
                  </a:extLst>
                </p14:cNvPr>
                <p14:cNvContentPartPr/>
                <p14:nvPr/>
              </p14:nvContentPartPr>
              <p14:xfrm>
                <a:off x="3540682" y="4572695"/>
                <a:ext cx="131040" cy="95040"/>
              </p14:xfrm>
            </p:contentPart>
          </mc:Choice>
          <mc:Fallback>
            <p:pic>
              <p:nvPicPr>
                <p:cNvPr id="59" name="Freihand 58">
                  <a:extLst>
                    <a:ext uri="{FF2B5EF4-FFF2-40B4-BE49-F238E27FC236}">
                      <a16:creationId xmlns:a16="http://schemas.microsoft.com/office/drawing/2014/main" id="{6B01F54F-0D9B-4FB7-B354-6C38AB3E5113}"/>
                    </a:ext>
                  </a:extLst>
                </p:cNvPr>
                <p:cNvPicPr/>
                <p:nvPr/>
              </p:nvPicPr>
              <p:blipFill>
                <a:blip r:embed="rId100"/>
                <a:stretch>
                  <a:fillRect/>
                </a:stretch>
              </p:blipFill>
              <p:spPr>
                <a:xfrm>
                  <a:off x="3536362" y="4568375"/>
                  <a:ext cx="139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58D7208F-5667-47C1-AB93-D5ED25653821}"/>
                    </a:ext>
                  </a:extLst>
                </p14:cNvPr>
                <p14:cNvContentPartPr/>
                <p14:nvPr/>
              </p14:nvContentPartPr>
              <p14:xfrm>
                <a:off x="3691162" y="4669175"/>
                <a:ext cx="257400" cy="123480"/>
              </p14:xfrm>
            </p:contentPart>
          </mc:Choice>
          <mc:Fallback>
            <p:pic>
              <p:nvPicPr>
                <p:cNvPr id="60" name="Freihand 59">
                  <a:extLst>
                    <a:ext uri="{FF2B5EF4-FFF2-40B4-BE49-F238E27FC236}">
                      <a16:creationId xmlns:a16="http://schemas.microsoft.com/office/drawing/2014/main" id="{58D7208F-5667-47C1-AB93-D5ED25653821}"/>
                    </a:ext>
                  </a:extLst>
                </p:cNvPr>
                <p:cNvPicPr/>
                <p:nvPr/>
              </p:nvPicPr>
              <p:blipFill>
                <a:blip r:embed="rId102"/>
                <a:stretch>
                  <a:fillRect/>
                </a:stretch>
              </p:blipFill>
              <p:spPr>
                <a:xfrm>
                  <a:off x="3686842" y="4664855"/>
                  <a:ext cx="266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67EDCE5C-8630-4FB4-9DD0-C27AE91A3F15}"/>
                    </a:ext>
                  </a:extLst>
                </p14:cNvPr>
                <p14:cNvContentPartPr/>
                <p14:nvPr/>
              </p14:nvContentPartPr>
              <p14:xfrm>
                <a:off x="3968002" y="4605815"/>
                <a:ext cx="39600" cy="151920"/>
              </p14:xfrm>
            </p:contentPart>
          </mc:Choice>
          <mc:Fallback>
            <p:pic>
              <p:nvPicPr>
                <p:cNvPr id="61" name="Freihand 60">
                  <a:extLst>
                    <a:ext uri="{FF2B5EF4-FFF2-40B4-BE49-F238E27FC236}">
                      <a16:creationId xmlns:a16="http://schemas.microsoft.com/office/drawing/2014/main" id="{67EDCE5C-8630-4FB4-9DD0-C27AE91A3F15}"/>
                    </a:ext>
                  </a:extLst>
                </p:cNvPr>
                <p:cNvPicPr/>
                <p:nvPr/>
              </p:nvPicPr>
              <p:blipFill>
                <a:blip r:embed="rId104"/>
                <a:stretch>
                  <a:fillRect/>
                </a:stretch>
              </p:blipFill>
              <p:spPr>
                <a:xfrm>
                  <a:off x="3963682" y="4601495"/>
                  <a:ext cx="48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5D5B8F6D-D5C9-4C5F-997C-BD011D828DFF}"/>
                    </a:ext>
                  </a:extLst>
                </p14:cNvPr>
                <p14:cNvContentPartPr/>
                <p14:nvPr/>
              </p14:nvContentPartPr>
              <p14:xfrm>
                <a:off x="3890962" y="4585295"/>
                <a:ext cx="172800" cy="104760"/>
              </p14:xfrm>
            </p:contentPart>
          </mc:Choice>
          <mc:Fallback>
            <p:pic>
              <p:nvPicPr>
                <p:cNvPr id="62" name="Freihand 61">
                  <a:extLst>
                    <a:ext uri="{FF2B5EF4-FFF2-40B4-BE49-F238E27FC236}">
                      <a16:creationId xmlns:a16="http://schemas.microsoft.com/office/drawing/2014/main" id="{5D5B8F6D-D5C9-4C5F-997C-BD011D828DFF}"/>
                    </a:ext>
                  </a:extLst>
                </p:cNvPr>
                <p:cNvPicPr/>
                <p:nvPr/>
              </p:nvPicPr>
              <p:blipFill>
                <a:blip r:embed="rId106"/>
                <a:stretch>
                  <a:fillRect/>
                </a:stretch>
              </p:blipFill>
              <p:spPr>
                <a:xfrm>
                  <a:off x="3886642" y="4580975"/>
                  <a:ext cx="181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412F1A98-1B12-4002-9925-7DAACF16C14F}"/>
                    </a:ext>
                  </a:extLst>
                </p14:cNvPr>
                <p14:cNvContentPartPr/>
                <p14:nvPr/>
              </p14:nvContentPartPr>
              <p14:xfrm>
                <a:off x="4061962" y="4677815"/>
                <a:ext cx="197640" cy="59760"/>
              </p14:xfrm>
            </p:contentPart>
          </mc:Choice>
          <mc:Fallback>
            <p:pic>
              <p:nvPicPr>
                <p:cNvPr id="63" name="Freihand 62">
                  <a:extLst>
                    <a:ext uri="{FF2B5EF4-FFF2-40B4-BE49-F238E27FC236}">
                      <a16:creationId xmlns:a16="http://schemas.microsoft.com/office/drawing/2014/main" id="{412F1A98-1B12-4002-9925-7DAACF16C14F}"/>
                    </a:ext>
                  </a:extLst>
                </p:cNvPr>
                <p:cNvPicPr/>
                <p:nvPr/>
              </p:nvPicPr>
              <p:blipFill>
                <a:blip r:embed="rId108"/>
                <a:stretch>
                  <a:fillRect/>
                </a:stretch>
              </p:blipFill>
              <p:spPr>
                <a:xfrm>
                  <a:off x="4057642" y="4673495"/>
                  <a:ext cx="206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F6F1F4E5-5335-4B95-BCDB-F7443477782C}"/>
                    </a:ext>
                  </a:extLst>
                </p14:cNvPr>
                <p14:cNvContentPartPr/>
                <p14:nvPr/>
              </p14:nvContentPartPr>
              <p14:xfrm>
                <a:off x="4299562" y="4611215"/>
                <a:ext cx="108720" cy="153720"/>
              </p14:xfrm>
            </p:contentPart>
          </mc:Choice>
          <mc:Fallback>
            <p:pic>
              <p:nvPicPr>
                <p:cNvPr id="64" name="Freihand 63">
                  <a:extLst>
                    <a:ext uri="{FF2B5EF4-FFF2-40B4-BE49-F238E27FC236}">
                      <a16:creationId xmlns:a16="http://schemas.microsoft.com/office/drawing/2014/main" id="{F6F1F4E5-5335-4B95-BCDB-F7443477782C}"/>
                    </a:ext>
                  </a:extLst>
                </p:cNvPr>
                <p:cNvPicPr/>
                <p:nvPr/>
              </p:nvPicPr>
              <p:blipFill>
                <a:blip r:embed="rId110"/>
                <a:stretch>
                  <a:fillRect/>
                </a:stretch>
              </p:blipFill>
              <p:spPr>
                <a:xfrm>
                  <a:off x="4295242" y="4606895"/>
                  <a:ext cx="117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38EA3074-CEBA-467B-AC64-E49C084D19B8}"/>
                    </a:ext>
                  </a:extLst>
                </p14:cNvPr>
                <p14:cNvContentPartPr/>
                <p14:nvPr/>
              </p14:nvContentPartPr>
              <p14:xfrm>
                <a:off x="4433122" y="4626335"/>
                <a:ext cx="122760" cy="132120"/>
              </p14:xfrm>
            </p:contentPart>
          </mc:Choice>
          <mc:Fallback>
            <p:pic>
              <p:nvPicPr>
                <p:cNvPr id="65" name="Freihand 64">
                  <a:extLst>
                    <a:ext uri="{FF2B5EF4-FFF2-40B4-BE49-F238E27FC236}">
                      <a16:creationId xmlns:a16="http://schemas.microsoft.com/office/drawing/2014/main" id="{38EA3074-CEBA-467B-AC64-E49C084D19B8}"/>
                    </a:ext>
                  </a:extLst>
                </p:cNvPr>
                <p:cNvPicPr/>
                <p:nvPr/>
              </p:nvPicPr>
              <p:blipFill>
                <a:blip r:embed="rId112"/>
                <a:stretch>
                  <a:fillRect/>
                </a:stretch>
              </p:blipFill>
              <p:spPr>
                <a:xfrm>
                  <a:off x="4428802" y="4622015"/>
                  <a:ext cx="131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20E302AC-0EEC-4353-9B5C-61F76194FD1D}"/>
                    </a:ext>
                  </a:extLst>
                </p14:cNvPr>
                <p14:cNvContentPartPr/>
                <p14:nvPr/>
              </p14:nvContentPartPr>
              <p14:xfrm>
                <a:off x="3637162" y="4863575"/>
                <a:ext cx="78120" cy="548280"/>
              </p14:xfrm>
            </p:contentPart>
          </mc:Choice>
          <mc:Fallback>
            <p:pic>
              <p:nvPicPr>
                <p:cNvPr id="66" name="Freihand 65">
                  <a:extLst>
                    <a:ext uri="{FF2B5EF4-FFF2-40B4-BE49-F238E27FC236}">
                      <a16:creationId xmlns:a16="http://schemas.microsoft.com/office/drawing/2014/main" id="{20E302AC-0EEC-4353-9B5C-61F76194FD1D}"/>
                    </a:ext>
                  </a:extLst>
                </p:cNvPr>
                <p:cNvPicPr/>
                <p:nvPr/>
              </p:nvPicPr>
              <p:blipFill>
                <a:blip r:embed="rId114"/>
                <a:stretch>
                  <a:fillRect/>
                </a:stretch>
              </p:blipFill>
              <p:spPr>
                <a:xfrm>
                  <a:off x="3632842" y="4859255"/>
                  <a:ext cx="8676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7" name="Freihand 66">
                  <a:extLst>
                    <a:ext uri="{FF2B5EF4-FFF2-40B4-BE49-F238E27FC236}">
                      <a16:creationId xmlns:a16="http://schemas.microsoft.com/office/drawing/2014/main" id="{715A1B74-4C58-41A6-8DC5-98721FF2D2F1}"/>
                    </a:ext>
                  </a:extLst>
                </p14:cNvPr>
                <p14:cNvContentPartPr/>
                <p14:nvPr/>
              </p14:nvContentPartPr>
              <p14:xfrm>
                <a:off x="3521242" y="5238335"/>
                <a:ext cx="282960" cy="303840"/>
              </p14:xfrm>
            </p:contentPart>
          </mc:Choice>
          <mc:Fallback>
            <p:pic>
              <p:nvPicPr>
                <p:cNvPr id="67" name="Freihand 66">
                  <a:extLst>
                    <a:ext uri="{FF2B5EF4-FFF2-40B4-BE49-F238E27FC236}">
                      <a16:creationId xmlns:a16="http://schemas.microsoft.com/office/drawing/2014/main" id="{715A1B74-4C58-41A6-8DC5-98721FF2D2F1}"/>
                    </a:ext>
                  </a:extLst>
                </p:cNvPr>
                <p:cNvPicPr/>
                <p:nvPr/>
              </p:nvPicPr>
              <p:blipFill>
                <a:blip r:embed="rId116"/>
                <a:stretch>
                  <a:fillRect/>
                </a:stretch>
              </p:blipFill>
              <p:spPr>
                <a:xfrm>
                  <a:off x="3516922" y="5234015"/>
                  <a:ext cx="29160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6C55E753-6D13-4C0B-B5DD-70314787EBF3}"/>
                    </a:ext>
                  </a:extLst>
                </p14:cNvPr>
                <p14:cNvContentPartPr/>
                <p14:nvPr/>
              </p14:nvContentPartPr>
              <p14:xfrm>
                <a:off x="3219202" y="5667455"/>
                <a:ext cx="100800" cy="209880"/>
              </p14:xfrm>
            </p:contentPart>
          </mc:Choice>
          <mc:Fallback>
            <p:pic>
              <p:nvPicPr>
                <p:cNvPr id="69" name="Freihand 68">
                  <a:extLst>
                    <a:ext uri="{FF2B5EF4-FFF2-40B4-BE49-F238E27FC236}">
                      <a16:creationId xmlns:a16="http://schemas.microsoft.com/office/drawing/2014/main" id="{6C55E753-6D13-4C0B-B5DD-70314787EBF3}"/>
                    </a:ext>
                  </a:extLst>
                </p:cNvPr>
                <p:cNvPicPr/>
                <p:nvPr/>
              </p:nvPicPr>
              <p:blipFill>
                <a:blip r:embed="rId118"/>
                <a:stretch>
                  <a:fillRect/>
                </a:stretch>
              </p:blipFill>
              <p:spPr>
                <a:xfrm>
                  <a:off x="3214882" y="5663135"/>
                  <a:ext cx="1094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EC9C2670-E7BE-49BB-9394-52054E58687B}"/>
                    </a:ext>
                  </a:extLst>
                </p14:cNvPr>
                <p14:cNvContentPartPr/>
                <p14:nvPr/>
              </p14:nvContentPartPr>
              <p14:xfrm>
                <a:off x="3259162" y="5666375"/>
                <a:ext cx="249840" cy="236520"/>
              </p14:xfrm>
            </p:contentPart>
          </mc:Choice>
          <mc:Fallback>
            <p:pic>
              <p:nvPicPr>
                <p:cNvPr id="70" name="Freihand 69">
                  <a:extLst>
                    <a:ext uri="{FF2B5EF4-FFF2-40B4-BE49-F238E27FC236}">
                      <a16:creationId xmlns:a16="http://schemas.microsoft.com/office/drawing/2014/main" id="{EC9C2670-E7BE-49BB-9394-52054E58687B}"/>
                    </a:ext>
                  </a:extLst>
                </p:cNvPr>
                <p:cNvPicPr/>
                <p:nvPr/>
              </p:nvPicPr>
              <p:blipFill>
                <a:blip r:embed="rId120"/>
                <a:stretch>
                  <a:fillRect/>
                </a:stretch>
              </p:blipFill>
              <p:spPr>
                <a:xfrm>
                  <a:off x="3254842" y="5662055"/>
                  <a:ext cx="2584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824C4213-E09F-4AD4-83F4-5A27D33A4536}"/>
                    </a:ext>
                  </a:extLst>
                </p14:cNvPr>
                <p14:cNvContentPartPr/>
                <p14:nvPr/>
              </p14:nvContentPartPr>
              <p14:xfrm>
                <a:off x="3523762" y="5673215"/>
                <a:ext cx="142200" cy="282600"/>
              </p14:xfrm>
            </p:contentPart>
          </mc:Choice>
          <mc:Fallback>
            <p:pic>
              <p:nvPicPr>
                <p:cNvPr id="71" name="Freihand 70">
                  <a:extLst>
                    <a:ext uri="{FF2B5EF4-FFF2-40B4-BE49-F238E27FC236}">
                      <a16:creationId xmlns:a16="http://schemas.microsoft.com/office/drawing/2014/main" id="{824C4213-E09F-4AD4-83F4-5A27D33A4536}"/>
                    </a:ext>
                  </a:extLst>
                </p:cNvPr>
                <p:cNvPicPr/>
                <p:nvPr/>
              </p:nvPicPr>
              <p:blipFill>
                <a:blip r:embed="rId122"/>
                <a:stretch>
                  <a:fillRect/>
                </a:stretch>
              </p:blipFill>
              <p:spPr>
                <a:xfrm>
                  <a:off x="3519442" y="5668895"/>
                  <a:ext cx="1508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9F74A744-CC53-4983-81CA-DF0227FA1E95}"/>
                    </a:ext>
                  </a:extLst>
                </p14:cNvPr>
                <p14:cNvContentPartPr/>
                <p14:nvPr/>
              </p14:nvContentPartPr>
              <p14:xfrm>
                <a:off x="3717442" y="5691575"/>
                <a:ext cx="360" cy="360"/>
              </p14:xfrm>
            </p:contentPart>
          </mc:Choice>
          <mc:Fallback>
            <p:pic>
              <p:nvPicPr>
                <p:cNvPr id="72" name="Freihand 71">
                  <a:extLst>
                    <a:ext uri="{FF2B5EF4-FFF2-40B4-BE49-F238E27FC236}">
                      <a16:creationId xmlns:a16="http://schemas.microsoft.com/office/drawing/2014/main" id="{9F74A744-CC53-4983-81CA-DF0227FA1E95}"/>
                    </a:ext>
                  </a:extLst>
                </p:cNvPr>
                <p:cNvPicPr/>
                <p:nvPr/>
              </p:nvPicPr>
              <p:blipFill>
                <a:blip r:embed="rId35"/>
                <a:stretch>
                  <a:fillRect/>
                </a:stretch>
              </p:blipFill>
              <p:spPr>
                <a:xfrm>
                  <a:off x="3713122" y="568725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BE07B407-C05A-4169-9779-EC8DC5AB087C}"/>
                    </a:ext>
                  </a:extLst>
                </p14:cNvPr>
                <p14:cNvContentPartPr/>
                <p14:nvPr/>
              </p14:nvContentPartPr>
              <p14:xfrm>
                <a:off x="3668842" y="5786615"/>
                <a:ext cx="98280" cy="70560"/>
              </p14:xfrm>
            </p:contentPart>
          </mc:Choice>
          <mc:Fallback>
            <p:pic>
              <p:nvPicPr>
                <p:cNvPr id="73" name="Freihand 72">
                  <a:extLst>
                    <a:ext uri="{FF2B5EF4-FFF2-40B4-BE49-F238E27FC236}">
                      <a16:creationId xmlns:a16="http://schemas.microsoft.com/office/drawing/2014/main" id="{BE07B407-C05A-4169-9779-EC8DC5AB087C}"/>
                    </a:ext>
                  </a:extLst>
                </p:cNvPr>
                <p:cNvPicPr/>
                <p:nvPr/>
              </p:nvPicPr>
              <p:blipFill>
                <a:blip r:embed="rId125"/>
                <a:stretch>
                  <a:fillRect/>
                </a:stretch>
              </p:blipFill>
              <p:spPr>
                <a:xfrm>
                  <a:off x="3664522" y="5782295"/>
                  <a:ext cx="106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07A9949F-93EC-4F09-A557-40C82B39B7A2}"/>
                    </a:ext>
                  </a:extLst>
                </p14:cNvPr>
                <p14:cNvContentPartPr/>
                <p14:nvPr/>
              </p14:nvContentPartPr>
              <p14:xfrm>
                <a:off x="3807442" y="5655575"/>
                <a:ext cx="123840" cy="187920"/>
              </p14:xfrm>
            </p:contentPart>
          </mc:Choice>
          <mc:Fallback>
            <p:pic>
              <p:nvPicPr>
                <p:cNvPr id="74" name="Freihand 73">
                  <a:extLst>
                    <a:ext uri="{FF2B5EF4-FFF2-40B4-BE49-F238E27FC236}">
                      <a16:creationId xmlns:a16="http://schemas.microsoft.com/office/drawing/2014/main" id="{07A9949F-93EC-4F09-A557-40C82B39B7A2}"/>
                    </a:ext>
                  </a:extLst>
                </p:cNvPr>
                <p:cNvPicPr/>
                <p:nvPr/>
              </p:nvPicPr>
              <p:blipFill>
                <a:blip r:embed="rId127"/>
                <a:stretch>
                  <a:fillRect/>
                </a:stretch>
              </p:blipFill>
              <p:spPr>
                <a:xfrm>
                  <a:off x="3803122" y="5651255"/>
                  <a:ext cx="1324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A8FF2756-D035-4D88-9A16-7C73E80CA6B3}"/>
                    </a:ext>
                  </a:extLst>
                </p14:cNvPr>
                <p14:cNvContentPartPr/>
                <p14:nvPr/>
              </p14:nvContentPartPr>
              <p14:xfrm>
                <a:off x="3969442" y="5657015"/>
                <a:ext cx="39960" cy="205920"/>
              </p14:xfrm>
            </p:contentPart>
          </mc:Choice>
          <mc:Fallback>
            <p:pic>
              <p:nvPicPr>
                <p:cNvPr id="75" name="Freihand 74">
                  <a:extLst>
                    <a:ext uri="{FF2B5EF4-FFF2-40B4-BE49-F238E27FC236}">
                      <a16:creationId xmlns:a16="http://schemas.microsoft.com/office/drawing/2014/main" id="{A8FF2756-D035-4D88-9A16-7C73E80CA6B3}"/>
                    </a:ext>
                  </a:extLst>
                </p:cNvPr>
                <p:cNvPicPr/>
                <p:nvPr/>
              </p:nvPicPr>
              <p:blipFill>
                <a:blip r:embed="rId129"/>
                <a:stretch>
                  <a:fillRect/>
                </a:stretch>
              </p:blipFill>
              <p:spPr>
                <a:xfrm>
                  <a:off x="3965122" y="5652695"/>
                  <a:ext cx="48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21F6FE6E-0156-4EF6-8F7E-ECFA785475B0}"/>
                    </a:ext>
                  </a:extLst>
                </p14:cNvPr>
                <p14:cNvContentPartPr/>
                <p14:nvPr/>
              </p14:nvContentPartPr>
              <p14:xfrm>
                <a:off x="4041802" y="5791295"/>
                <a:ext cx="165600" cy="205560"/>
              </p14:xfrm>
            </p:contentPart>
          </mc:Choice>
          <mc:Fallback>
            <p:pic>
              <p:nvPicPr>
                <p:cNvPr id="76" name="Freihand 75">
                  <a:extLst>
                    <a:ext uri="{FF2B5EF4-FFF2-40B4-BE49-F238E27FC236}">
                      <a16:creationId xmlns:a16="http://schemas.microsoft.com/office/drawing/2014/main" id="{21F6FE6E-0156-4EF6-8F7E-ECFA785475B0}"/>
                    </a:ext>
                  </a:extLst>
                </p:cNvPr>
                <p:cNvPicPr/>
                <p:nvPr/>
              </p:nvPicPr>
              <p:blipFill>
                <a:blip r:embed="rId131"/>
                <a:stretch>
                  <a:fillRect/>
                </a:stretch>
              </p:blipFill>
              <p:spPr>
                <a:xfrm>
                  <a:off x="4037482" y="5786975"/>
                  <a:ext cx="1742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F51C9089-4985-4B09-8F0F-ABDB446CB2B3}"/>
                    </a:ext>
                  </a:extLst>
                </p14:cNvPr>
                <p14:cNvContentPartPr/>
                <p14:nvPr/>
              </p14:nvContentPartPr>
              <p14:xfrm>
                <a:off x="4330162" y="5646575"/>
                <a:ext cx="259920" cy="256680"/>
              </p14:xfrm>
            </p:contentPart>
          </mc:Choice>
          <mc:Fallback>
            <p:pic>
              <p:nvPicPr>
                <p:cNvPr id="77" name="Freihand 76">
                  <a:extLst>
                    <a:ext uri="{FF2B5EF4-FFF2-40B4-BE49-F238E27FC236}">
                      <a16:creationId xmlns:a16="http://schemas.microsoft.com/office/drawing/2014/main" id="{F51C9089-4985-4B09-8F0F-ABDB446CB2B3}"/>
                    </a:ext>
                  </a:extLst>
                </p:cNvPr>
                <p:cNvPicPr/>
                <p:nvPr/>
              </p:nvPicPr>
              <p:blipFill>
                <a:blip r:embed="rId133"/>
                <a:stretch>
                  <a:fillRect/>
                </a:stretch>
              </p:blipFill>
              <p:spPr>
                <a:xfrm>
                  <a:off x="4325842" y="5642255"/>
                  <a:ext cx="2685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CA962E89-D1F1-495F-9126-9261D1CDAD6A}"/>
                    </a:ext>
                  </a:extLst>
                </p14:cNvPr>
                <p14:cNvContentPartPr/>
                <p14:nvPr/>
              </p14:nvContentPartPr>
              <p14:xfrm>
                <a:off x="4536802" y="5627135"/>
                <a:ext cx="55080" cy="10440"/>
              </p14:xfrm>
            </p:contentPart>
          </mc:Choice>
          <mc:Fallback>
            <p:pic>
              <p:nvPicPr>
                <p:cNvPr id="78" name="Freihand 77">
                  <a:extLst>
                    <a:ext uri="{FF2B5EF4-FFF2-40B4-BE49-F238E27FC236}">
                      <a16:creationId xmlns:a16="http://schemas.microsoft.com/office/drawing/2014/main" id="{CA962E89-D1F1-495F-9126-9261D1CDAD6A}"/>
                    </a:ext>
                  </a:extLst>
                </p:cNvPr>
                <p:cNvPicPr/>
                <p:nvPr/>
              </p:nvPicPr>
              <p:blipFill>
                <a:blip r:embed="rId135"/>
                <a:stretch>
                  <a:fillRect/>
                </a:stretch>
              </p:blipFill>
              <p:spPr>
                <a:xfrm>
                  <a:off x="4532482" y="5622815"/>
                  <a:ext cx="63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CE74C119-DD1F-4ED1-B51F-F658F0E0E09C}"/>
                    </a:ext>
                  </a:extLst>
                </p14:cNvPr>
                <p14:cNvContentPartPr/>
                <p14:nvPr/>
              </p14:nvContentPartPr>
              <p14:xfrm>
                <a:off x="4756042" y="5710295"/>
                <a:ext cx="40320" cy="156960"/>
              </p14:xfrm>
            </p:contentPart>
          </mc:Choice>
          <mc:Fallback>
            <p:pic>
              <p:nvPicPr>
                <p:cNvPr id="79" name="Freihand 78">
                  <a:extLst>
                    <a:ext uri="{FF2B5EF4-FFF2-40B4-BE49-F238E27FC236}">
                      <a16:creationId xmlns:a16="http://schemas.microsoft.com/office/drawing/2014/main" id="{CE74C119-DD1F-4ED1-B51F-F658F0E0E09C}"/>
                    </a:ext>
                  </a:extLst>
                </p:cNvPr>
                <p:cNvPicPr/>
                <p:nvPr/>
              </p:nvPicPr>
              <p:blipFill>
                <a:blip r:embed="rId137"/>
                <a:stretch>
                  <a:fillRect/>
                </a:stretch>
              </p:blipFill>
              <p:spPr>
                <a:xfrm>
                  <a:off x="4751722" y="5705975"/>
                  <a:ext cx="48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2A6B8B23-B377-40BB-B037-0F66713CC38A}"/>
                    </a:ext>
                  </a:extLst>
                </p14:cNvPr>
                <p14:cNvContentPartPr/>
                <p14:nvPr/>
              </p14:nvContentPartPr>
              <p14:xfrm>
                <a:off x="4648762" y="5649455"/>
                <a:ext cx="244080" cy="204840"/>
              </p14:xfrm>
            </p:contentPart>
          </mc:Choice>
          <mc:Fallback>
            <p:pic>
              <p:nvPicPr>
                <p:cNvPr id="80" name="Freihand 79">
                  <a:extLst>
                    <a:ext uri="{FF2B5EF4-FFF2-40B4-BE49-F238E27FC236}">
                      <a16:creationId xmlns:a16="http://schemas.microsoft.com/office/drawing/2014/main" id="{2A6B8B23-B377-40BB-B037-0F66713CC38A}"/>
                    </a:ext>
                  </a:extLst>
                </p:cNvPr>
                <p:cNvPicPr/>
                <p:nvPr/>
              </p:nvPicPr>
              <p:blipFill>
                <a:blip r:embed="rId139"/>
                <a:stretch>
                  <a:fillRect/>
                </a:stretch>
              </p:blipFill>
              <p:spPr>
                <a:xfrm>
                  <a:off x="4644442" y="5645135"/>
                  <a:ext cx="2527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632EE29C-85C5-42EB-9D8E-B3D92224E80E}"/>
                    </a:ext>
                  </a:extLst>
                </p14:cNvPr>
                <p14:cNvContentPartPr/>
                <p14:nvPr/>
              </p14:nvContentPartPr>
              <p14:xfrm>
                <a:off x="4845322" y="5655575"/>
                <a:ext cx="143640" cy="172080"/>
              </p14:xfrm>
            </p:contentPart>
          </mc:Choice>
          <mc:Fallback>
            <p:pic>
              <p:nvPicPr>
                <p:cNvPr id="81" name="Freihand 80">
                  <a:extLst>
                    <a:ext uri="{FF2B5EF4-FFF2-40B4-BE49-F238E27FC236}">
                      <a16:creationId xmlns:a16="http://schemas.microsoft.com/office/drawing/2014/main" id="{632EE29C-85C5-42EB-9D8E-B3D92224E80E}"/>
                    </a:ext>
                  </a:extLst>
                </p:cNvPr>
                <p:cNvPicPr/>
                <p:nvPr/>
              </p:nvPicPr>
              <p:blipFill>
                <a:blip r:embed="rId141"/>
                <a:stretch>
                  <a:fillRect/>
                </a:stretch>
              </p:blipFill>
              <p:spPr>
                <a:xfrm>
                  <a:off x="4841002" y="5651255"/>
                  <a:ext cx="1522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2" name="Freihand 81">
                  <a:extLst>
                    <a:ext uri="{FF2B5EF4-FFF2-40B4-BE49-F238E27FC236}">
                      <a16:creationId xmlns:a16="http://schemas.microsoft.com/office/drawing/2014/main" id="{481F345D-5651-4DCB-A1B7-F9904F8DDCD3}"/>
                    </a:ext>
                  </a:extLst>
                </p14:cNvPr>
                <p14:cNvContentPartPr/>
                <p14:nvPr/>
              </p14:nvContentPartPr>
              <p14:xfrm>
                <a:off x="4972402" y="5655935"/>
                <a:ext cx="325440" cy="168840"/>
              </p14:xfrm>
            </p:contentPart>
          </mc:Choice>
          <mc:Fallback>
            <p:pic>
              <p:nvPicPr>
                <p:cNvPr id="82" name="Freihand 81">
                  <a:extLst>
                    <a:ext uri="{FF2B5EF4-FFF2-40B4-BE49-F238E27FC236}">
                      <a16:creationId xmlns:a16="http://schemas.microsoft.com/office/drawing/2014/main" id="{481F345D-5651-4DCB-A1B7-F9904F8DDCD3}"/>
                    </a:ext>
                  </a:extLst>
                </p:cNvPr>
                <p:cNvPicPr/>
                <p:nvPr/>
              </p:nvPicPr>
              <p:blipFill>
                <a:blip r:embed="rId143"/>
                <a:stretch>
                  <a:fillRect/>
                </a:stretch>
              </p:blipFill>
              <p:spPr>
                <a:xfrm>
                  <a:off x="4968082" y="5651615"/>
                  <a:ext cx="334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3" name="Freihand 82">
                  <a:extLst>
                    <a:ext uri="{FF2B5EF4-FFF2-40B4-BE49-F238E27FC236}">
                      <a16:creationId xmlns:a16="http://schemas.microsoft.com/office/drawing/2014/main" id="{EB7B2C40-B6C6-473B-9D89-CB1F547AEB19}"/>
                    </a:ext>
                  </a:extLst>
                </p14:cNvPr>
                <p14:cNvContentPartPr/>
                <p14:nvPr/>
              </p14:nvContentPartPr>
              <p14:xfrm>
                <a:off x="5250322" y="5646935"/>
                <a:ext cx="20160" cy="15480"/>
              </p14:xfrm>
            </p:contentPart>
          </mc:Choice>
          <mc:Fallback>
            <p:pic>
              <p:nvPicPr>
                <p:cNvPr id="83" name="Freihand 82">
                  <a:extLst>
                    <a:ext uri="{FF2B5EF4-FFF2-40B4-BE49-F238E27FC236}">
                      <a16:creationId xmlns:a16="http://schemas.microsoft.com/office/drawing/2014/main" id="{EB7B2C40-B6C6-473B-9D89-CB1F547AEB19}"/>
                    </a:ext>
                  </a:extLst>
                </p:cNvPr>
                <p:cNvPicPr/>
                <p:nvPr/>
              </p:nvPicPr>
              <p:blipFill>
                <a:blip r:embed="rId145"/>
                <a:stretch>
                  <a:fillRect/>
                </a:stretch>
              </p:blipFill>
              <p:spPr>
                <a:xfrm>
                  <a:off x="5246002" y="5642615"/>
                  <a:ext cx="28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4" name="Freihand 83">
                  <a:extLst>
                    <a:ext uri="{FF2B5EF4-FFF2-40B4-BE49-F238E27FC236}">
                      <a16:creationId xmlns:a16="http://schemas.microsoft.com/office/drawing/2014/main" id="{299F5777-AB2A-402F-98D2-83573C0775D4}"/>
                    </a:ext>
                  </a:extLst>
                </p14:cNvPr>
                <p14:cNvContentPartPr/>
                <p14:nvPr/>
              </p14:nvContentPartPr>
              <p14:xfrm>
                <a:off x="5271562" y="5717135"/>
                <a:ext cx="262080" cy="115920"/>
              </p14:xfrm>
            </p:contentPart>
          </mc:Choice>
          <mc:Fallback>
            <p:pic>
              <p:nvPicPr>
                <p:cNvPr id="84" name="Freihand 83">
                  <a:extLst>
                    <a:ext uri="{FF2B5EF4-FFF2-40B4-BE49-F238E27FC236}">
                      <a16:creationId xmlns:a16="http://schemas.microsoft.com/office/drawing/2014/main" id="{299F5777-AB2A-402F-98D2-83573C0775D4}"/>
                    </a:ext>
                  </a:extLst>
                </p:cNvPr>
                <p:cNvPicPr/>
                <p:nvPr/>
              </p:nvPicPr>
              <p:blipFill>
                <a:blip r:embed="rId147"/>
                <a:stretch>
                  <a:fillRect/>
                </a:stretch>
              </p:blipFill>
              <p:spPr>
                <a:xfrm>
                  <a:off x="5267242" y="5712815"/>
                  <a:ext cx="270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Freihand 85">
                  <a:extLst>
                    <a:ext uri="{FF2B5EF4-FFF2-40B4-BE49-F238E27FC236}">
                      <a16:creationId xmlns:a16="http://schemas.microsoft.com/office/drawing/2014/main" id="{81547FDD-0D6E-467A-B355-C6FDD9C2E3FE}"/>
                    </a:ext>
                  </a:extLst>
                </p14:cNvPr>
                <p14:cNvContentPartPr/>
                <p14:nvPr/>
              </p14:nvContentPartPr>
              <p14:xfrm>
                <a:off x="5643442" y="5755295"/>
                <a:ext cx="205920" cy="226080"/>
              </p14:xfrm>
            </p:contentPart>
          </mc:Choice>
          <mc:Fallback>
            <p:pic>
              <p:nvPicPr>
                <p:cNvPr id="86" name="Freihand 85">
                  <a:extLst>
                    <a:ext uri="{FF2B5EF4-FFF2-40B4-BE49-F238E27FC236}">
                      <a16:creationId xmlns:a16="http://schemas.microsoft.com/office/drawing/2014/main" id="{81547FDD-0D6E-467A-B355-C6FDD9C2E3FE}"/>
                    </a:ext>
                  </a:extLst>
                </p:cNvPr>
                <p:cNvPicPr/>
                <p:nvPr/>
              </p:nvPicPr>
              <p:blipFill>
                <a:blip r:embed="rId149"/>
                <a:stretch>
                  <a:fillRect/>
                </a:stretch>
              </p:blipFill>
              <p:spPr>
                <a:xfrm>
                  <a:off x="5639122" y="5750975"/>
                  <a:ext cx="2145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7" name="Freihand 86">
                  <a:extLst>
                    <a:ext uri="{FF2B5EF4-FFF2-40B4-BE49-F238E27FC236}">
                      <a16:creationId xmlns:a16="http://schemas.microsoft.com/office/drawing/2014/main" id="{DCAA5FC7-CCB2-430F-AE76-5FA1956E112E}"/>
                    </a:ext>
                  </a:extLst>
                </p14:cNvPr>
                <p14:cNvContentPartPr/>
                <p14:nvPr/>
              </p14:nvContentPartPr>
              <p14:xfrm>
                <a:off x="5865562" y="5730455"/>
                <a:ext cx="258120" cy="227160"/>
              </p14:xfrm>
            </p:contentPart>
          </mc:Choice>
          <mc:Fallback>
            <p:pic>
              <p:nvPicPr>
                <p:cNvPr id="87" name="Freihand 86">
                  <a:extLst>
                    <a:ext uri="{FF2B5EF4-FFF2-40B4-BE49-F238E27FC236}">
                      <a16:creationId xmlns:a16="http://schemas.microsoft.com/office/drawing/2014/main" id="{DCAA5FC7-CCB2-430F-AE76-5FA1956E112E}"/>
                    </a:ext>
                  </a:extLst>
                </p:cNvPr>
                <p:cNvPicPr/>
                <p:nvPr/>
              </p:nvPicPr>
              <p:blipFill>
                <a:blip r:embed="rId151"/>
                <a:stretch>
                  <a:fillRect/>
                </a:stretch>
              </p:blipFill>
              <p:spPr>
                <a:xfrm>
                  <a:off x="5861242" y="5726135"/>
                  <a:ext cx="2667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8" name="Freihand 87">
                  <a:extLst>
                    <a:ext uri="{FF2B5EF4-FFF2-40B4-BE49-F238E27FC236}">
                      <a16:creationId xmlns:a16="http://schemas.microsoft.com/office/drawing/2014/main" id="{796F0469-543E-43A4-A3BD-D9AEA89EA74F}"/>
                    </a:ext>
                  </a:extLst>
                </p14:cNvPr>
                <p14:cNvContentPartPr/>
                <p14:nvPr/>
              </p14:nvContentPartPr>
              <p14:xfrm>
                <a:off x="6196402" y="5753135"/>
                <a:ext cx="135360" cy="100800"/>
              </p14:xfrm>
            </p:contentPart>
          </mc:Choice>
          <mc:Fallback>
            <p:pic>
              <p:nvPicPr>
                <p:cNvPr id="88" name="Freihand 87">
                  <a:extLst>
                    <a:ext uri="{FF2B5EF4-FFF2-40B4-BE49-F238E27FC236}">
                      <a16:creationId xmlns:a16="http://schemas.microsoft.com/office/drawing/2014/main" id="{796F0469-543E-43A4-A3BD-D9AEA89EA74F}"/>
                    </a:ext>
                  </a:extLst>
                </p:cNvPr>
                <p:cNvPicPr/>
                <p:nvPr/>
              </p:nvPicPr>
              <p:blipFill>
                <a:blip r:embed="rId153"/>
                <a:stretch>
                  <a:fillRect/>
                </a:stretch>
              </p:blipFill>
              <p:spPr>
                <a:xfrm>
                  <a:off x="6192082" y="5748815"/>
                  <a:ext cx="144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9" name="Freihand 88">
                  <a:extLst>
                    <a:ext uri="{FF2B5EF4-FFF2-40B4-BE49-F238E27FC236}">
                      <a16:creationId xmlns:a16="http://schemas.microsoft.com/office/drawing/2014/main" id="{11CCB7D4-4300-4414-8F75-CBDBE4C93A42}"/>
                    </a:ext>
                  </a:extLst>
                </p14:cNvPr>
                <p14:cNvContentPartPr/>
                <p14:nvPr/>
              </p14:nvContentPartPr>
              <p14:xfrm>
                <a:off x="6359482" y="5651255"/>
                <a:ext cx="122760" cy="198720"/>
              </p14:xfrm>
            </p:contentPart>
          </mc:Choice>
          <mc:Fallback>
            <p:pic>
              <p:nvPicPr>
                <p:cNvPr id="89" name="Freihand 88">
                  <a:extLst>
                    <a:ext uri="{FF2B5EF4-FFF2-40B4-BE49-F238E27FC236}">
                      <a16:creationId xmlns:a16="http://schemas.microsoft.com/office/drawing/2014/main" id="{11CCB7D4-4300-4414-8F75-CBDBE4C93A42}"/>
                    </a:ext>
                  </a:extLst>
                </p:cNvPr>
                <p:cNvPicPr/>
                <p:nvPr/>
              </p:nvPicPr>
              <p:blipFill>
                <a:blip r:embed="rId155"/>
                <a:stretch>
                  <a:fillRect/>
                </a:stretch>
              </p:blipFill>
              <p:spPr>
                <a:xfrm>
                  <a:off x="6355162" y="5646935"/>
                  <a:ext cx="1314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0" name="Freihand 89">
                  <a:extLst>
                    <a:ext uri="{FF2B5EF4-FFF2-40B4-BE49-F238E27FC236}">
                      <a16:creationId xmlns:a16="http://schemas.microsoft.com/office/drawing/2014/main" id="{A08AE1BE-B8BD-45B9-9F4B-34CA644C0F4C}"/>
                    </a:ext>
                  </a:extLst>
                </p14:cNvPr>
                <p14:cNvContentPartPr/>
                <p14:nvPr/>
              </p14:nvContentPartPr>
              <p14:xfrm>
                <a:off x="6476122" y="5758175"/>
                <a:ext cx="213840" cy="71280"/>
              </p14:xfrm>
            </p:contentPart>
          </mc:Choice>
          <mc:Fallback>
            <p:pic>
              <p:nvPicPr>
                <p:cNvPr id="90" name="Freihand 89">
                  <a:extLst>
                    <a:ext uri="{FF2B5EF4-FFF2-40B4-BE49-F238E27FC236}">
                      <a16:creationId xmlns:a16="http://schemas.microsoft.com/office/drawing/2014/main" id="{A08AE1BE-B8BD-45B9-9F4B-34CA644C0F4C}"/>
                    </a:ext>
                  </a:extLst>
                </p:cNvPr>
                <p:cNvPicPr/>
                <p:nvPr/>
              </p:nvPicPr>
              <p:blipFill>
                <a:blip r:embed="rId157"/>
                <a:stretch>
                  <a:fillRect/>
                </a:stretch>
              </p:blipFill>
              <p:spPr>
                <a:xfrm>
                  <a:off x="6471802" y="5753855"/>
                  <a:ext cx="222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1" name="Freihand 90">
                  <a:extLst>
                    <a:ext uri="{FF2B5EF4-FFF2-40B4-BE49-F238E27FC236}">
                      <a16:creationId xmlns:a16="http://schemas.microsoft.com/office/drawing/2014/main" id="{7A22B175-8345-4AED-A748-3FCA2794D09B}"/>
                    </a:ext>
                  </a:extLst>
                </p14:cNvPr>
                <p14:cNvContentPartPr/>
                <p14:nvPr/>
              </p14:nvContentPartPr>
              <p14:xfrm>
                <a:off x="6258322" y="5579255"/>
                <a:ext cx="119160" cy="11880"/>
              </p14:xfrm>
            </p:contentPart>
          </mc:Choice>
          <mc:Fallback>
            <p:pic>
              <p:nvPicPr>
                <p:cNvPr id="91" name="Freihand 90">
                  <a:extLst>
                    <a:ext uri="{FF2B5EF4-FFF2-40B4-BE49-F238E27FC236}">
                      <a16:creationId xmlns:a16="http://schemas.microsoft.com/office/drawing/2014/main" id="{7A22B175-8345-4AED-A748-3FCA2794D09B}"/>
                    </a:ext>
                  </a:extLst>
                </p:cNvPr>
                <p:cNvPicPr/>
                <p:nvPr/>
              </p:nvPicPr>
              <p:blipFill>
                <a:blip r:embed="rId159"/>
                <a:stretch>
                  <a:fillRect/>
                </a:stretch>
              </p:blipFill>
              <p:spPr>
                <a:xfrm>
                  <a:off x="6254002" y="5574935"/>
                  <a:ext cx="127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2" name="Freihand 91">
                  <a:extLst>
                    <a:ext uri="{FF2B5EF4-FFF2-40B4-BE49-F238E27FC236}">
                      <a16:creationId xmlns:a16="http://schemas.microsoft.com/office/drawing/2014/main" id="{C44F2BD3-EDE6-4AEA-8E2E-4D6F633D69BF}"/>
                    </a:ext>
                  </a:extLst>
                </p14:cNvPr>
                <p14:cNvContentPartPr/>
                <p14:nvPr/>
              </p14:nvContentPartPr>
              <p14:xfrm>
                <a:off x="6876442" y="5676815"/>
                <a:ext cx="32400" cy="194040"/>
              </p14:xfrm>
            </p:contentPart>
          </mc:Choice>
          <mc:Fallback>
            <p:pic>
              <p:nvPicPr>
                <p:cNvPr id="92" name="Freihand 91">
                  <a:extLst>
                    <a:ext uri="{FF2B5EF4-FFF2-40B4-BE49-F238E27FC236}">
                      <a16:creationId xmlns:a16="http://schemas.microsoft.com/office/drawing/2014/main" id="{C44F2BD3-EDE6-4AEA-8E2E-4D6F633D69BF}"/>
                    </a:ext>
                  </a:extLst>
                </p:cNvPr>
                <p:cNvPicPr/>
                <p:nvPr/>
              </p:nvPicPr>
              <p:blipFill>
                <a:blip r:embed="rId161"/>
                <a:stretch>
                  <a:fillRect/>
                </a:stretch>
              </p:blipFill>
              <p:spPr>
                <a:xfrm>
                  <a:off x="6872122" y="5672495"/>
                  <a:ext cx="41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3" name="Freihand 92">
                  <a:extLst>
                    <a:ext uri="{FF2B5EF4-FFF2-40B4-BE49-F238E27FC236}">
                      <a16:creationId xmlns:a16="http://schemas.microsoft.com/office/drawing/2014/main" id="{9DF1812E-FDB4-4F50-B539-5D82B6D99CA9}"/>
                    </a:ext>
                  </a:extLst>
                </p14:cNvPr>
                <p14:cNvContentPartPr/>
                <p14:nvPr/>
              </p14:nvContentPartPr>
              <p14:xfrm>
                <a:off x="6707962" y="5631815"/>
                <a:ext cx="288000" cy="200520"/>
              </p14:xfrm>
            </p:contentPart>
          </mc:Choice>
          <mc:Fallback>
            <p:pic>
              <p:nvPicPr>
                <p:cNvPr id="93" name="Freihand 92">
                  <a:extLst>
                    <a:ext uri="{FF2B5EF4-FFF2-40B4-BE49-F238E27FC236}">
                      <a16:creationId xmlns:a16="http://schemas.microsoft.com/office/drawing/2014/main" id="{9DF1812E-FDB4-4F50-B539-5D82B6D99CA9}"/>
                    </a:ext>
                  </a:extLst>
                </p:cNvPr>
                <p:cNvPicPr/>
                <p:nvPr/>
              </p:nvPicPr>
              <p:blipFill>
                <a:blip r:embed="rId163"/>
                <a:stretch>
                  <a:fillRect/>
                </a:stretch>
              </p:blipFill>
              <p:spPr>
                <a:xfrm>
                  <a:off x="6703642" y="5627495"/>
                  <a:ext cx="2966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4" name="Freihand 93">
                  <a:extLst>
                    <a:ext uri="{FF2B5EF4-FFF2-40B4-BE49-F238E27FC236}">
                      <a16:creationId xmlns:a16="http://schemas.microsoft.com/office/drawing/2014/main" id="{E28A4F73-50B0-4CCE-B25B-7FA35A3732BD}"/>
                    </a:ext>
                  </a:extLst>
                </p14:cNvPr>
                <p14:cNvContentPartPr/>
                <p14:nvPr/>
              </p14:nvContentPartPr>
              <p14:xfrm>
                <a:off x="7010362" y="5727215"/>
                <a:ext cx="293400" cy="96120"/>
              </p14:xfrm>
            </p:contentPart>
          </mc:Choice>
          <mc:Fallback>
            <p:pic>
              <p:nvPicPr>
                <p:cNvPr id="94" name="Freihand 93">
                  <a:extLst>
                    <a:ext uri="{FF2B5EF4-FFF2-40B4-BE49-F238E27FC236}">
                      <a16:creationId xmlns:a16="http://schemas.microsoft.com/office/drawing/2014/main" id="{E28A4F73-50B0-4CCE-B25B-7FA35A3732BD}"/>
                    </a:ext>
                  </a:extLst>
                </p:cNvPr>
                <p:cNvPicPr/>
                <p:nvPr/>
              </p:nvPicPr>
              <p:blipFill>
                <a:blip r:embed="rId165"/>
                <a:stretch>
                  <a:fillRect/>
                </a:stretch>
              </p:blipFill>
              <p:spPr>
                <a:xfrm>
                  <a:off x="7006042" y="5722895"/>
                  <a:ext cx="302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5" name="Freihand 94">
                  <a:extLst>
                    <a:ext uri="{FF2B5EF4-FFF2-40B4-BE49-F238E27FC236}">
                      <a16:creationId xmlns:a16="http://schemas.microsoft.com/office/drawing/2014/main" id="{5D30A282-A878-4A94-8D80-39F39886A694}"/>
                    </a:ext>
                  </a:extLst>
                </p14:cNvPr>
                <p14:cNvContentPartPr/>
                <p14:nvPr/>
              </p14:nvContentPartPr>
              <p14:xfrm>
                <a:off x="7277122" y="5628215"/>
                <a:ext cx="258480" cy="195840"/>
              </p14:xfrm>
            </p:contentPart>
          </mc:Choice>
          <mc:Fallback>
            <p:pic>
              <p:nvPicPr>
                <p:cNvPr id="95" name="Freihand 94">
                  <a:extLst>
                    <a:ext uri="{FF2B5EF4-FFF2-40B4-BE49-F238E27FC236}">
                      <a16:creationId xmlns:a16="http://schemas.microsoft.com/office/drawing/2014/main" id="{5D30A282-A878-4A94-8D80-39F39886A694}"/>
                    </a:ext>
                  </a:extLst>
                </p:cNvPr>
                <p:cNvPicPr/>
                <p:nvPr/>
              </p:nvPicPr>
              <p:blipFill>
                <a:blip r:embed="rId167"/>
                <a:stretch>
                  <a:fillRect/>
                </a:stretch>
              </p:blipFill>
              <p:spPr>
                <a:xfrm>
                  <a:off x="7272802" y="5623895"/>
                  <a:ext cx="2671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6" name="Freihand 95">
                  <a:extLst>
                    <a:ext uri="{FF2B5EF4-FFF2-40B4-BE49-F238E27FC236}">
                      <a16:creationId xmlns:a16="http://schemas.microsoft.com/office/drawing/2014/main" id="{F2ACC3F3-85B1-4B8D-AF6F-621A3F26BD24}"/>
                    </a:ext>
                  </a:extLst>
                </p14:cNvPr>
                <p14:cNvContentPartPr/>
                <p14:nvPr/>
              </p14:nvContentPartPr>
              <p14:xfrm>
                <a:off x="7562242" y="5595815"/>
                <a:ext cx="183240" cy="204480"/>
              </p14:xfrm>
            </p:contentPart>
          </mc:Choice>
          <mc:Fallback>
            <p:pic>
              <p:nvPicPr>
                <p:cNvPr id="96" name="Freihand 95">
                  <a:extLst>
                    <a:ext uri="{FF2B5EF4-FFF2-40B4-BE49-F238E27FC236}">
                      <a16:creationId xmlns:a16="http://schemas.microsoft.com/office/drawing/2014/main" id="{F2ACC3F3-85B1-4B8D-AF6F-621A3F26BD24}"/>
                    </a:ext>
                  </a:extLst>
                </p:cNvPr>
                <p:cNvPicPr/>
                <p:nvPr/>
              </p:nvPicPr>
              <p:blipFill>
                <a:blip r:embed="rId169"/>
                <a:stretch>
                  <a:fillRect/>
                </a:stretch>
              </p:blipFill>
              <p:spPr>
                <a:xfrm>
                  <a:off x="7557922" y="5591495"/>
                  <a:ext cx="1918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7" name="Freihand 96">
                  <a:extLst>
                    <a:ext uri="{FF2B5EF4-FFF2-40B4-BE49-F238E27FC236}">
                      <a16:creationId xmlns:a16="http://schemas.microsoft.com/office/drawing/2014/main" id="{BE04F2C1-7288-47C6-B487-CA19A4C11AB7}"/>
                    </a:ext>
                  </a:extLst>
                </p14:cNvPr>
                <p14:cNvContentPartPr/>
                <p14:nvPr/>
              </p14:nvContentPartPr>
              <p14:xfrm>
                <a:off x="7773562" y="5560895"/>
                <a:ext cx="388080" cy="206640"/>
              </p14:xfrm>
            </p:contentPart>
          </mc:Choice>
          <mc:Fallback>
            <p:pic>
              <p:nvPicPr>
                <p:cNvPr id="97" name="Freihand 96">
                  <a:extLst>
                    <a:ext uri="{FF2B5EF4-FFF2-40B4-BE49-F238E27FC236}">
                      <a16:creationId xmlns:a16="http://schemas.microsoft.com/office/drawing/2014/main" id="{BE04F2C1-7288-47C6-B487-CA19A4C11AB7}"/>
                    </a:ext>
                  </a:extLst>
                </p:cNvPr>
                <p:cNvPicPr/>
                <p:nvPr/>
              </p:nvPicPr>
              <p:blipFill>
                <a:blip r:embed="rId171"/>
                <a:stretch>
                  <a:fillRect/>
                </a:stretch>
              </p:blipFill>
              <p:spPr>
                <a:xfrm>
                  <a:off x="7769242" y="5556575"/>
                  <a:ext cx="3967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8" name="Freihand 97">
                  <a:extLst>
                    <a:ext uri="{FF2B5EF4-FFF2-40B4-BE49-F238E27FC236}">
                      <a16:creationId xmlns:a16="http://schemas.microsoft.com/office/drawing/2014/main" id="{65269EA0-1029-47C2-A462-9DC794F646B6}"/>
                    </a:ext>
                  </a:extLst>
                </p14:cNvPr>
                <p14:cNvContentPartPr/>
                <p14:nvPr/>
              </p14:nvContentPartPr>
              <p14:xfrm>
                <a:off x="8120242" y="5651975"/>
                <a:ext cx="262800" cy="153720"/>
              </p14:xfrm>
            </p:contentPart>
          </mc:Choice>
          <mc:Fallback>
            <p:pic>
              <p:nvPicPr>
                <p:cNvPr id="98" name="Freihand 97">
                  <a:extLst>
                    <a:ext uri="{FF2B5EF4-FFF2-40B4-BE49-F238E27FC236}">
                      <a16:creationId xmlns:a16="http://schemas.microsoft.com/office/drawing/2014/main" id="{65269EA0-1029-47C2-A462-9DC794F646B6}"/>
                    </a:ext>
                  </a:extLst>
                </p:cNvPr>
                <p:cNvPicPr/>
                <p:nvPr/>
              </p:nvPicPr>
              <p:blipFill>
                <a:blip r:embed="rId173"/>
                <a:stretch>
                  <a:fillRect/>
                </a:stretch>
              </p:blipFill>
              <p:spPr>
                <a:xfrm>
                  <a:off x="8115922" y="5647655"/>
                  <a:ext cx="271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9" name="Freihand 98">
                  <a:extLst>
                    <a:ext uri="{FF2B5EF4-FFF2-40B4-BE49-F238E27FC236}">
                      <a16:creationId xmlns:a16="http://schemas.microsoft.com/office/drawing/2014/main" id="{B6514D6D-4EC9-4181-8173-ED92C645660B}"/>
                    </a:ext>
                  </a:extLst>
                </p14:cNvPr>
                <p14:cNvContentPartPr/>
                <p14:nvPr/>
              </p14:nvContentPartPr>
              <p14:xfrm>
                <a:off x="6753322" y="5875895"/>
                <a:ext cx="1789200" cy="114120"/>
              </p14:xfrm>
            </p:contentPart>
          </mc:Choice>
          <mc:Fallback>
            <p:pic>
              <p:nvPicPr>
                <p:cNvPr id="99" name="Freihand 98">
                  <a:extLst>
                    <a:ext uri="{FF2B5EF4-FFF2-40B4-BE49-F238E27FC236}">
                      <a16:creationId xmlns:a16="http://schemas.microsoft.com/office/drawing/2014/main" id="{B6514D6D-4EC9-4181-8173-ED92C645660B}"/>
                    </a:ext>
                  </a:extLst>
                </p:cNvPr>
                <p:cNvPicPr/>
                <p:nvPr/>
              </p:nvPicPr>
              <p:blipFill>
                <a:blip r:embed="rId175"/>
                <a:stretch>
                  <a:fillRect/>
                </a:stretch>
              </p:blipFill>
              <p:spPr>
                <a:xfrm>
                  <a:off x="6749002" y="5871575"/>
                  <a:ext cx="1797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2" name="Freihand 101">
                  <a:extLst>
                    <a:ext uri="{FF2B5EF4-FFF2-40B4-BE49-F238E27FC236}">
                      <a16:creationId xmlns:a16="http://schemas.microsoft.com/office/drawing/2014/main" id="{F490CBF5-6760-4EFF-8D5F-7D90178905B5}"/>
                    </a:ext>
                  </a:extLst>
                </p14:cNvPr>
                <p14:cNvContentPartPr/>
                <p14:nvPr/>
              </p14:nvContentPartPr>
              <p14:xfrm>
                <a:off x="940042" y="2240975"/>
                <a:ext cx="2973600" cy="2158920"/>
              </p14:xfrm>
            </p:contentPart>
          </mc:Choice>
          <mc:Fallback>
            <p:pic>
              <p:nvPicPr>
                <p:cNvPr id="102" name="Freihand 101">
                  <a:extLst>
                    <a:ext uri="{FF2B5EF4-FFF2-40B4-BE49-F238E27FC236}">
                      <a16:creationId xmlns:a16="http://schemas.microsoft.com/office/drawing/2014/main" id="{F490CBF5-6760-4EFF-8D5F-7D90178905B5}"/>
                    </a:ext>
                  </a:extLst>
                </p:cNvPr>
                <p:cNvPicPr/>
                <p:nvPr/>
              </p:nvPicPr>
              <p:blipFill>
                <a:blip r:embed="rId177"/>
                <a:stretch>
                  <a:fillRect/>
                </a:stretch>
              </p:blipFill>
              <p:spPr>
                <a:xfrm>
                  <a:off x="935722" y="2236655"/>
                  <a:ext cx="2982240" cy="2167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3" name="Freihand 102">
                  <a:extLst>
                    <a:ext uri="{FF2B5EF4-FFF2-40B4-BE49-F238E27FC236}">
                      <a16:creationId xmlns:a16="http://schemas.microsoft.com/office/drawing/2014/main" id="{18C11C3B-BB13-4DD8-975A-275BE78C0950}"/>
                    </a:ext>
                  </a:extLst>
                </p14:cNvPr>
                <p14:cNvContentPartPr/>
                <p14:nvPr/>
              </p14:nvContentPartPr>
              <p14:xfrm>
                <a:off x="2497042" y="3797255"/>
                <a:ext cx="41040" cy="812160"/>
              </p14:xfrm>
            </p:contentPart>
          </mc:Choice>
          <mc:Fallback>
            <p:pic>
              <p:nvPicPr>
                <p:cNvPr id="103" name="Freihand 102">
                  <a:extLst>
                    <a:ext uri="{FF2B5EF4-FFF2-40B4-BE49-F238E27FC236}">
                      <a16:creationId xmlns:a16="http://schemas.microsoft.com/office/drawing/2014/main" id="{18C11C3B-BB13-4DD8-975A-275BE78C0950}"/>
                    </a:ext>
                  </a:extLst>
                </p:cNvPr>
                <p:cNvPicPr/>
                <p:nvPr/>
              </p:nvPicPr>
              <p:blipFill>
                <a:blip r:embed="rId179"/>
                <a:stretch>
                  <a:fillRect/>
                </a:stretch>
              </p:blipFill>
              <p:spPr>
                <a:xfrm>
                  <a:off x="2492722" y="3792935"/>
                  <a:ext cx="49680" cy="820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5" name="Freihand 104">
                  <a:extLst>
                    <a:ext uri="{FF2B5EF4-FFF2-40B4-BE49-F238E27FC236}">
                      <a16:creationId xmlns:a16="http://schemas.microsoft.com/office/drawing/2014/main" id="{B3E940E9-E937-42D0-9798-B658562081C8}"/>
                    </a:ext>
                  </a:extLst>
                </p14:cNvPr>
                <p14:cNvContentPartPr/>
                <p14:nvPr/>
              </p14:nvContentPartPr>
              <p14:xfrm>
                <a:off x="4117762" y="3822815"/>
                <a:ext cx="51120" cy="756360"/>
              </p14:xfrm>
            </p:contentPart>
          </mc:Choice>
          <mc:Fallback>
            <p:pic>
              <p:nvPicPr>
                <p:cNvPr id="105" name="Freihand 104">
                  <a:extLst>
                    <a:ext uri="{FF2B5EF4-FFF2-40B4-BE49-F238E27FC236}">
                      <a16:creationId xmlns:a16="http://schemas.microsoft.com/office/drawing/2014/main" id="{B3E940E9-E937-42D0-9798-B658562081C8}"/>
                    </a:ext>
                  </a:extLst>
                </p:cNvPr>
                <p:cNvPicPr/>
                <p:nvPr/>
              </p:nvPicPr>
              <p:blipFill>
                <a:blip r:embed="rId181"/>
                <a:stretch>
                  <a:fillRect/>
                </a:stretch>
              </p:blipFill>
              <p:spPr>
                <a:xfrm>
                  <a:off x="4113442" y="3818495"/>
                  <a:ext cx="59760" cy="765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6" name="Freihand 105">
                  <a:extLst>
                    <a:ext uri="{FF2B5EF4-FFF2-40B4-BE49-F238E27FC236}">
                      <a16:creationId xmlns:a16="http://schemas.microsoft.com/office/drawing/2014/main" id="{14EC1DBC-4637-444C-A194-15A3CB05685A}"/>
                    </a:ext>
                  </a:extLst>
                </p14:cNvPr>
                <p14:cNvContentPartPr/>
                <p14:nvPr/>
              </p14:nvContentPartPr>
              <p14:xfrm>
                <a:off x="2693962" y="3523655"/>
                <a:ext cx="1219680" cy="257400"/>
              </p14:xfrm>
            </p:contentPart>
          </mc:Choice>
          <mc:Fallback>
            <p:pic>
              <p:nvPicPr>
                <p:cNvPr id="106" name="Freihand 105">
                  <a:extLst>
                    <a:ext uri="{FF2B5EF4-FFF2-40B4-BE49-F238E27FC236}">
                      <a16:creationId xmlns:a16="http://schemas.microsoft.com/office/drawing/2014/main" id="{14EC1DBC-4637-444C-A194-15A3CB05685A}"/>
                    </a:ext>
                  </a:extLst>
                </p:cNvPr>
                <p:cNvPicPr/>
                <p:nvPr/>
              </p:nvPicPr>
              <p:blipFill>
                <a:blip r:embed="rId183"/>
                <a:stretch>
                  <a:fillRect/>
                </a:stretch>
              </p:blipFill>
              <p:spPr>
                <a:xfrm>
                  <a:off x="2689642" y="3519335"/>
                  <a:ext cx="12283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7" name="Freihand 106">
                  <a:extLst>
                    <a:ext uri="{FF2B5EF4-FFF2-40B4-BE49-F238E27FC236}">
                      <a16:creationId xmlns:a16="http://schemas.microsoft.com/office/drawing/2014/main" id="{5806C63B-E4C2-4D9F-974B-F27705859C38}"/>
                    </a:ext>
                  </a:extLst>
                </p14:cNvPr>
                <p14:cNvContentPartPr/>
                <p14:nvPr/>
              </p14:nvContentPartPr>
              <p14:xfrm>
                <a:off x="3180682" y="2560295"/>
                <a:ext cx="34200" cy="729720"/>
              </p14:xfrm>
            </p:contentPart>
          </mc:Choice>
          <mc:Fallback>
            <p:pic>
              <p:nvPicPr>
                <p:cNvPr id="107" name="Freihand 106">
                  <a:extLst>
                    <a:ext uri="{FF2B5EF4-FFF2-40B4-BE49-F238E27FC236}">
                      <a16:creationId xmlns:a16="http://schemas.microsoft.com/office/drawing/2014/main" id="{5806C63B-E4C2-4D9F-974B-F27705859C38}"/>
                    </a:ext>
                  </a:extLst>
                </p:cNvPr>
                <p:cNvPicPr/>
                <p:nvPr/>
              </p:nvPicPr>
              <p:blipFill>
                <a:blip r:embed="rId185"/>
                <a:stretch>
                  <a:fillRect/>
                </a:stretch>
              </p:blipFill>
              <p:spPr>
                <a:xfrm>
                  <a:off x="3176362" y="2555975"/>
                  <a:ext cx="42840" cy="738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8" name="Freihand 107">
                  <a:extLst>
                    <a:ext uri="{FF2B5EF4-FFF2-40B4-BE49-F238E27FC236}">
                      <a16:creationId xmlns:a16="http://schemas.microsoft.com/office/drawing/2014/main" id="{05D82C43-8239-4EDA-AAF8-B6D112677B78}"/>
                    </a:ext>
                  </a:extLst>
                </p14:cNvPr>
                <p14:cNvContentPartPr/>
                <p14:nvPr/>
              </p14:nvContentPartPr>
              <p14:xfrm>
                <a:off x="3051442" y="3022175"/>
                <a:ext cx="353160" cy="226080"/>
              </p14:xfrm>
            </p:contentPart>
          </mc:Choice>
          <mc:Fallback>
            <p:pic>
              <p:nvPicPr>
                <p:cNvPr id="108" name="Freihand 107">
                  <a:extLst>
                    <a:ext uri="{FF2B5EF4-FFF2-40B4-BE49-F238E27FC236}">
                      <a16:creationId xmlns:a16="http://schemas.microsoft.com/office/drawing/2014/main" id="{05D82C43-8239-4EDA-AAF8-B6D112677B78}"/>
                    </a:ext>
                  </a:extLst>
                </p:cNvPr>
                <p:cNvPicPr/>
                <p:nvPr/>
              </p:nvPicPr>
              <p:blipFill>
                <a:blip r:embed="rId187"/>
                <a:stretch>
                  <a:fillRect/>
                </a:stretch>
              </p:blipFill>
              <p:spPr>
                <a:xfrm>
                  <a:off x="3047122" y="3017855"/>
                  <a:ext cx="3618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9" name="Freihand 108">
                  <a:extLst>
                    <a:ext uri="{FF2B5EF4-FFF2-40B4-BE49-F238E27FC236}">
                      <a16:creationId xmlns:a16="http://schemas.microsoft.com/office/drawing/2014/main" id="{791F2BD2-0DB2-4C06-A731-B9BEB83C6F76}"/>
                    </a:ext>
                  </a:extLst>
                </p14:cNvPr>
                <p14:cNvContentPartPr/>
                <p14:nvPr/>
              </p14:nvContentPartPr>
              <p14:xfrm>
                <a:off x="2230642" y="1671815"/>
                <a:ext cx="122040" cy="249480"/>
              </p14:xfrm>
            </p:contentPart>
          </mc:Choice>
          <mc:Fallback>
            <p:pic>
              <p:nvPicPr>
                <p:cNvPr id="109" name="Freihand 108">
                  <a:extLst>
                    <a:ext uri="{FF2B5EF4-FFF2-40B4-BE49-F238E27FC236}">
                      <a16:creationId xmlns:a16="http://schemas.microsoft.com/office/drawing/2014/main" id="{791F2BD2-0DB2-4C06-A731-B9BEB83C6F76}"/>
                    </a:ext>
                  </a:extLst>
                </p:cNvPr>
                <p:cNvPicPr/>
                <p:nvPr/>
              </p:nvPicPr>
              <p:blipFill>
                <a:blip r:embed="rId189"/>
                <a:stretch>
                  <a:fillRect/>
                </a:stretch>
              </p:blipFill>
              <p:spPr>
                <a:xfrm>
                  <a:off x="2226322" y="1667495"/>
                  <a:ext cx="1306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0" name="Freihand 109">
                  <a:extLst>
                    <a:ext uri="{FF2B5EF4-FFF2-40B4-BE49-F238E27FC236}">
                      <a16:creationId xmlns:a16="http://schemas.microsoft.com/office/drawing/2014/main" id="{8A438E4B-897F-4AED-B24A-8607EB4C995A}"/>
                    </a:ext>
                  </a:extLst>
                </p14:cNvPr>
                <p14:cNvContentPartPr/>
                <p14:nvPr/>
              </p14:nvContentPartPr>
              <p14:xfrm>
                <a:off x="2268082" y="1683695"/>
                <a:ext cx="88200" cy="230400"/>
              </p14:xfrm>
            </p:contentPart>
          </mc:Choice>
          <mc:Fallback>
            <p:pic>
              <p:nvPicPr>
                <p:cNvPr id="110" name="Freihand 109">
                  <a:extLst>
                    <a:ext uri="{FF2B5EF4-FFF2-40B4-BE49-F238E27FC236}">
                      <a16:creationId xmlns:a16="http://schemas.microsoft.com/office/drawing/2014/main" id="{8A438E4B-897F-4AED-B24A-8607EB4C995A}"/>
                    </a:ext>
                  </a:extLst>
                </p:cNvPr>
                <p:cNvPicPr/>
                <p:nvPr/>
              </p:nvPicPr>
              <p:blipFill>
                <a:blip r:embed="rId191"/>
                <a:stretch>
                  <a:fillRect/>
                </a:stretch>
              </p:blipFill>
              <p:spPr>
                <a:xfrm>
                  <a:off x="2263762" y="1679375"/>
                  <a:ext cx="968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1" name="Freihand 110">
                  <a:extLst>
                    <a:ext uri="{FF2B5EF4-FFF2-40B4-BE49-F238E27FC236}">
                      <a16:creationId xmlns:a16="http://schemas.microsoft.com/office/drawing/2014/main" id="{33550DAC-ED0C-44C2-A1C1-E57198281F45}"/>
                    </a:ext>
                  </a:extLst>
                </p14:cNvPr>
                <p14:cNvContentPartPr/>
                <p14:nvPr/>
              </p14:nvContentPartPr>
              <p14:xfrm>
                <a:off x="2389762" y="1671455"/>
                <a:ext cx="102960" cy="194760"/>
              </p14:xfrm>
            </p:contentPart>
          </mc:Choice>
          <mc:Fallback>
            <p:pic>
              <p:nvPicPr>
                <p:cNvPr id="111" name="Freihand 110">
                  <a:extLst>
                    <a:ext uri="{FF2B5EF4-FFF2-40B4-BE49-F238E27FC236}">
                      <a16:creationId xmlns:a16="http://schemas.microsoft.com/office/drawing/2014/main" id="{33550DAC-ED0C-44C2-A1C1-E57198281F45}"/>
                    </a:ext>
                  </a:extLst>
                </p:cNvPr>
                <p:cNvPicPr/>
                <p:nvPr/>
              </p:nvPicPr>
              <p:blipFill>
                <a:blip r:embed="rId193"/>
                <a:stretch>
                  <a:fillRect/>
                </a:stretch>
              </p:blipFill>
              <p:spPr>
                <a:xfrm>
                  <a:off x="2385442" y="1667135"/>
                  <a:ext cx="111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2" name="Freihand 111">
                  <a:extLst>
                    <a:ext uri="{FF2B5EF4-FFF2-40B4-BE49-F238E27FC236}">
                      <a16:creationId xmlns:a16="http://schemas.microsoft.com/office/drawing/2014/main" id="{48405E70-D873-4E70-A1EF-53B2D124E75A}"/>
                    </a:ext>
                  </a:extLst>
                </p14:cNvPr>
                <p14:cNvContentPartPr/>
                <p14:nvPr/>
              </p14:nvContentPartPr>
              <p14:xfrm>
                <a:off x="2629162" y="1655255"/>
                <a:ext cx="284040" cy="157680"/>
              </p14:xfrm>
            </p:contentPart>
          </mc:Choice>
          <mc:Fallback>
            <p:pic>
              <p:nvPicPr>
                <p:cNvPr id="112" name="Freihand 111">
                  <a:extLst>
                    <a:ext uri="{FF2B5EF4-FFF2-40B4-BE49-F238E27FC236}">
                      <a16:creationId xmlns:a16="http://schemas.microsoft.com/office/drawing/2014/main" id="{48405E70-D873-4E70-A1EF-53B2D124E75A}"/>
                    </a:ext>
                  </a:extLst>
                </p:cNvPr>
                <p:cNvPicPr/>
                <p:nvPr/>
              </p:nvPicPr>
              <p:blipFill>
                <a:blip r:embed="rId195"/>
                <a:stretch>
                  <a:fillRect/>
                </a:stretch>
              </p:blipFill>
              <p:spPr>
                <a:xfrm>
                  <a:off x="2624842" y="1650935"/>
                  <a:ext cx="292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3" name="Freihand 112">
                  <a:extLst>
                    <a:ext uri="{FF2B5EF4-FFF2-40B4-BE49-F238E27FC236}">
                      <a16:creationId xmlns:a16="http://schemas.microsoft.com/office/drawing/2014/main" id="{77BEDEFC-0FF1-4571-897D-31F7308E56FB}"/>
                    </a:ext>
                  </a:extLst>
                </p14:cNvPr>
                <p14:cNvContentPartPr/>
                <p14:nvPr/>
              </p14:nvContentPartPr>
              <p14:xfrm>
                <a:off x="3025162" y="1588295"/>
                <a:ext cx="44640" cy="142920"/>
              </p14:xfrm>
            </p:contentPart>
          </mc:Choice>
          <mc:Fallback>
            <p:pic>
              <p:nvPicPr>
                <p:cNvPr id="113" name="Freihand 112">
                  <a:extLst>
                    <a:ext uri="{FF2B5EF4-FFF2-40B4-BE49-F238E27FC236}">
                      <a16:creationId xmlns:a16="http://schemas.microsoft.com/office/drawing/2014/main" id="{77BEDEFC-0FF1-4571-897D-31F7308E56FB}"/>
                    </a:ext>
                  </a:extLst>
                </p:cNvPr>
                <p:cNvPicPr/>
                <p:nvPr/>
              </p:nvPicPr>
              <p:blipFill>
                <a:blip r:embed="rId197"/>
                <a:stretch>
                  <a:fillRect/>
                </a:stretch>
              </p:blipFill>
              <p:spPr>
                <a:xfrm>
                  <a:off x="3020842" y="1583975"/>
                  <a:ext cx="53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4" name="Freihand 113">
                  <a:extLst>
                    <a:ext uri="{FF2B5EF4-FFF2-40B4-BE49-F238E27FC236}">
                      <a16:creationId xmlns:a16="http://schemas.microsoft.com/office/drawing/2014/main" id="{30BC1FFC-335E-4B07-BC79-263630964DCC}"/>
                    </a:ext>
                  </a:extLst>
                </p14:cNvPr>
                <p14:cNvContentPartPr/>
                <p14:nvPr/>
              </p14:nvContentPartPr>
              <p14:xfrm>
                <a:off x="3026602" y="1557695"/>
                <a:ext cx="164880" cy="86040"/>
              </p14:xfrm>
            </p:contentPart>
          </mc:Choice>
          <mc:Fallback>
            <p:pic>
              <p:nvPicPr>
                <p:cNvPr id="114" name="Freihand 113">
                  <a:extLst>
                    <a:ext uri="{FF2B5EF4-FFF2-40B4-BE49-F238E27FC236}">
                      <a16:creationId xmlns:a16="http://schemas.microsoft.com/office/drawing/2014/main" id="{30BC1FFC-335E-4B07-BC79-263630964DCC}"/>
                    </a:ext>
                  </a:extLst>
                </p:cNvPr>
                <p:cNvPicPr/>
                <p:nvPr/>
              </p:nvPicPr>
              <p:blipFill>
                <a:blip r:embed="rId199"/>
                <a:stretch>
                  <a:fillRect/>
                </a:stretch>
              </p:blipFill>
              <p:spPr>
                <a:xfrm>
                  <a:off x="3022282" y="1553375"/>
                  <a:ext cx="173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5" name="Freihand 114">
                  <a:extLst>
                    <a:ext uri="{FF2B5EF4-FFF2-40B4-BE49-F238E27FC236}">
                      <a16:creationId xmlns:a16="http://schemas.microsoft.com/office/drawing/2014/main" id="{95025B8E-97D3-4AC8-9C6F-D4B1CA17BF26}"/>
                    </a:ext>
                  </a:extLst>
                </p14:cNvPr>
                <p14:cNvContentPartPr/>
                <p14:nvPr/>
              </p14:nvContentPartPr>
              <p14:xfrm>
                <a:off x="3069442" y="1676135"/>
                <a:ext cx="122400" cy="57960"/>
              </p14:xfrm>
            </p:contentPart>
          </mc:Choice>
          <mc:Fallback>
            <p:pic>
              <p:nvPicPr>
                <p:cNvPr id="115" name="Freihand 114">
                  <a:extLst>
                    <a:ext uri="{FF2B5EF4-FFF2-40B4-BE49-F238E27FC236}">
                      <a16:creationId xmlns:a16="http://schemas.microsoft.com/office/drawing/2014/main" id="{95025B8E-97D3-4AC8-9C6F-D4B1CA17BF26}"/>
                    </a:ext>
                  </a:extLst>
                </p:cNvPr>
                <p:cNvPicPr/>
                <p:nvPr/>
              </p:nvPicPr>
              <p:blipFill>
                <a:blip r:embed="rId201"/>
                <a:stretch>
                  <a:fillRect/>
                </a:stretch>
              </p:blipFill>
              <p:spPr>
                <a:xfrm>
                  <a:off x="3065122" y="1671815"/>
                  <a:ext cx="131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6" name="Freihand 115">
                  <a:extLst>
                    <a:ext uri="{FF2B5EF4-FFF2-40B4-BE49-F238E27FC236}">
                      <a16:creationId xmlns:a16="http://schemas.microsoft.com/office/drawing/2014/main" id="{22800C81-7C9A-48D6-8622-BEF274782B4F}"/>
                    </a:ext>
                  </a:extLst>
                </p14:cNvPr>
                <p14:cNvContentPartPr/>
                <p14:nvPr/>
              </p14:nvContentPartPr>
              <p14:xfrm>
                <a:off x="3229642" y="1510175"/>
                <a:ext cx="133560" cy="201240"/>
              </p14:xfrm>
            </p:contentPart>
          </mc:Choice>
          <mc:Fallback>
            <p:pic>
              <p:nvPicPr>
                <p:cNvPr id="116" name="Freihand 115">
                  <a:extLst>
                    <a:ext uri="{FF2B5EF4-FFF2-40B4-BE49-F238E27FC236}">
                      <a16:creationId xmlns:a16="http://schemas.microsoft.com/office/drawing/2014/main" id="{22800C81-7C9A-48D6-8622-BEF274782B4F}"/>
                    </a:ext>
                  </a:extLst>
                </p:cNvPr>
                <p:cNvPicPr/>
                <p:nvPr/>
              </p:nvPicPr>
              <p:blipFill>
                <a:blip r:embed="rId203"/>
                <a:stretch>
                  <a:fillRect/>
                </a:stretch>
              </p:blipFill>
              <p:spPr>
                <a:xfrm>
                  <a:off x="3225322" y="1505855"/>
                  <a:ext cx="1422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7" name="Freihand 116">
                  <a:extLst>
                    <a:ext uri="{FF2B5EF4-FFF2-40B4-BE49-F238E27FC236}">
                      <a16:creationId xmlns:a16="http://schemas.microsoft.com/office/drawing/2014/main" id="{AE46FAA2-89B3-468C-BE10-142A50D9D2E1}"/>
                    </a:ext>
                  </a:extLst>
                </p14:cNvPr>
                <p14:cNvContentPartPr/>
                <p14:nvPr/>
              </p14:nvContentPartPr>
              <p14:xfrm>
                <a:off x="3419722" y="1485335"/>
                <a:ext cx="43200" cy="261360"/>
              </p14:xfrm>
            </p:contentPart>
          </mc:Choice>
          <mc:Fallback>
            <p:pic>
              <p:nvPicPr>
                <p:cNvPr id="117" name="Freihand 116">
                  <a:extLst>
                    <a:ext uri="{FF2B5EF4-FFF2-40B4-BE49-F238E27FC236}">
                      <a16:creationId xmlns:a16="http://schemas.microsoft.com/office/drawing/2014/main" id="{AE46FAA2-89B3-468C-BE10-142A50D9D2E1}"/>
                    </a:ext>
                  </a:extLst>
                </p:cNvPr>
                <p:cNvPicPr/>
                <p:nvPr/>
              </p:nvPicPr>
              <p:blipFill>
                <a:blip r:embed="rId205"/>
                <a:stretch>
                  <a:fillRect/>
                </a:stretch>
              </p:blipFill>
              <p:spPr>
                <a:xfrm>
                  <a:off x="3415402" y="1481015"/>
                  <a:ext cx="518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8" name="Freihand 117">
                  <a:extLst>
                    <a:ext uri="{FF2B5EF4-FFF2-40B4-BE49-F238E27FC236}">
                      <a16:creationId xmlns:a16="http://schemas.microsoft.com/office/drawing/2014/main" id="{24D4880F-874E-452D-A7DC-E2A2FE29029C}"/>
                    </a:ext>
                  </a:extLst>
                </p14:cNvPr>
                <p14:cNvContentPartPr/>
                <p14:nvPr/>
              </p14:nvContentPartPr>
              <p14:xfrm>
                <a:off x="3509362" y="1633655"/>
                <a:ext cx="16560" cy="21960"/>
              </p14:xfrm>
            </p:contentPart>
          </mc:Choice>
          <mc:Fallback>
            <p:pic>
              <p:nvPicPr>
                <p:cNvPr id="118" name="Freihand 117">
                  <a:extLst>
                    <a:ext uri="{FF2B5EF4-FFF2-40B4-BE49-F238E27FC236}">
                      <a16:creationId xmlns:a16="http://schemas.microsoft.com/office/drawing/2014/main" id="{24D4880F-874E-452D-A7DC-E2A2FE29029C}"/>
                    </a:ext>
                  </a:extLst>
                </p:cNvPr>
                <p:cNvPicPr/>
                <p:nvPr/>
              </p:nvPicPr>
              <p:blipFill>
                <a:blip r:embed="rId207"/>
                <a:stretch>
                  <a:fillRect/>
                </a:stretch>
              </p:blipFill>
              <p:spPr>
                <a:xfrm>
                  <a:off x="3505042" y="1629335"/>
                  <a:ext cx="25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9" name="Freihand 118">
                  <a:extLst>
                    <a:ext uri="{FF2B5EF4-FFF2-40B4-BE49-F238E27FC236}">
                      <a16:creationId xmlns:a16="http://schemas.microsoft.com/office/drawing/2014/main" id="{F8FF1F45-54FA-43C6-9377-175850384218}"/>
                    </a:ext>
                  </a:extLst>
                </p14:cNvPr>
                <p14:cNvContentPartPr/>
                <p14:nvPr/>
              </p14:nvContentPartPr>
              <p14:xfrm>
                <a:off x="3622402" y="1449695"/>
                <a:ext cx="284400" cy="166680"/>
              </p14:xfrm>
            </p:contentPart>
          </mc:Choice>
          <mc:Fallback>
            <p:pic>
              <p:nvPicPr>
                <p:cNvPr id="119" name="Freihand 118">
                  <a:extLst>
                    <a:ext uri="{FF2B5EF4-FFF2-40B4-BE49-F238E27FC236}">
                      <a16:creationId xmlns:a16="http://schemas.microsoft.com/office/drawing/2014/main" id="{F8FF1F45-54FA-43C6-9377-175850384218}"/>
                    </a:ext>
                  </a:extLst>
                </p:cNvPr>
                <p:cNvPicPr/>
                <p:nvPr/>
              </p:nvPicPr>
              <p:blipFill>
                <a:blip r:embed="rId209"/>
                <a:stretch>
                  <a:fillRect/>
                </a:stretch>
              </p:blipFill>
              <p:spPr>
                <a:xfrm>
                  <a:off x="3618082" y="1445375"/>
                  <a:ext cx="293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0" name="Freihand 119">
                  <a:extLst>
                    <a:ext uri="{FF2B5EF4-FFF2-40B4-BE49-F238E27FC236}">
                      <a16:creationId xmlns:a16="http://schemas.microsoft.com/office/drawing/2014/main" id="{AC5C4ED9-99ED-4DEF-8BCA-AADE9E71861A}"/>
                    </a:ext>
                  </a:extLst>
                </p14:cNvPr>
                <p14:cNvContentPartPr/>
                <p14:nvPr/>
              </p14:nvContentPartPr>
              <p14:xfrm>
                <a:off x="2601802" y="1973495"/>
                <a:ext cx="29880" cy="183960"/>
              </p14:xfrm>
            </p:contentPart>
          </mc:Choice>
          <mc:Fallback>
            <p:pic>
              <p:nvPicPr>
                <p:cNvPr id="120" name="Freihand 119">
                  <a:extLst>
                    <a:ext uri="{FF2B5EF4-FFF2-40B4-BE49-F238E27FC236}">
                      <a16:creationId xmlns:a16="http://schemas.microsoft.com/office/drawing/2014/main" id="{AC5C4ED9-99ED-4DEF-8BCA-AADE9E71861A}"/>
                    </a:ext>
                  </a:extLst>
                </p:cNvPr>
                <p:cNvPicPr/>
                <p:nvPr/>
              </p:nvPicPr>
              <p:blipFill>
                <a:blip r:embed="rId211"/>
                <a:stretch>
                  <a:fillRect/>
                </a:stretch>
              </p:blipFill>
              <p:spPr>
                <a:xfrm>
                  <a:off x="2597482" y="1969175"/>
                  <a:ext cx="38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1" name="Freihand 120">
                  <a:extLst>
                    <a:ext uri="{FF2B5EF4-FFF2-40B4-BE49-F238E27FC236}">
                      <a16:creationId xmlns:a16="http://schemas.microsoft.com/office/drawing/2014/main" id="{B12EB0F8-B209-4102-95AF-4DA9CB814B08}"/>
                    </a:ext>
                  </a:extLst>
                </p14:cNvPr>
                <p14:cNvContentPartPr/>
                <p14:nvPr/>
              </p14:nvContentPartPr>
              <p14:xfrm>
                <a:off x="2582362" y="1955495"/>
                <a:ext cx="168120" cy="112320"/>
              </p14:xfrm>
            </p:contentPart>
          </mc:Choice>
          <mc:Fallback>
            <p:pic>
              <p:nvPicPr>
                <p:cNvPr id="121" name="Freihand 120">
                  <a:extLst>
                    <a:ext uri="{FF2B5EF4-FFF2-40B4-BE49-F238E27FC236}">
                      <a16:creationId xmlns:a16="http://schemas.microsoft.com/office/drawing/2014/main" id="{B12EB0F8-B209-4102-95AF-4DA9CB814B08}"/>
                    </a:ext>
                  </a:extLst>
                </p:cNvPr>
                <p:cNvPicPr/>
                <p:nvPr/>
              </p:nvPicPr>
              <p:blipFill>
                <a:blip r:embed="rId213"/>
                <a:stretch>
                  <a:fillRect/>
                </a:stretch>
              </p:blipFill>
              <p:spPr>
                <a:xfrm>
                  <a:off x="2578042" y="1951175"/>
                  <a:ext cx="176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2" name="Freihand 121">
                  <a:extLst>
                    <a:ext uri="{FF2B5EF4-FFF2-40B4-BE49-F238E27FC236}">
                      <a16:creationId xmlns:a16="http://schemas.microsoft.com/office/drawing/2014/main" id="{37DE5C4C-2D38-4C46-A1D1-6AF61AE70661}"/>
                    </a:ext>
                  </a:extLst>
                </p14:cNvPr>
                <p14:cNvContentPartPr/>
                <p14:nvPr/>
              </p14:nvContentPartPr>
              <p14:xfrm>
                <a:off x="2633122" y="2019935"/>
                <a:ext cx="357120" cy="139680"/>
              </p14:xfrm>
            </p:contentPart>
          </mc:Choice>
          <mc:Fallback>
            <p:pic>
              <p:nvPicPr>
                <p:cNvPr id="122" name="Freihand 121">
                  <a:extLst>
                    <a:ext uri="{FF2B5EF4-FFF2-40B4-BE49-F238E27FC236}">
                      <a16:creationId xmlns:a16="http://schemas.microsoft.com/office/drawing/2014/main" id="{37DE5C4C-2D38-4C46-A1D1-6AF61AE70661}"/>
                    </a:ext>
                  </a:extLst>
                </p:cNvPr>
                <p:cNvPicPr/>
                <p:nvPr/>
              </p:nvPicPr>
              <p:blipFill>
                <a:blip r:embed="rId215"/>
                <a:stretch>
                  <a:fillRect/>
                </a:stretch>
              </p:blipFill>
              <p:spPr>
                <a:xfrm>
                  <a:off x="2628802" y="2015615"/>
                  <a:ext cx="365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3" name="Freihand 122">
                  <a:extLst>
                    <a:ext uri="{FF2B5EF4-FFF2-40B4-BE49-F238E27FC236}">
                      <a16:creationId xmlns:a16="http://schemas.microsoft.com/office/drawing/2014/main" id="{3A69968B-D689-4BC0-A0A5-712FED47D204}"/>
                    </a:ext>
                  </a:extLst>
                </p14:cNvPr>
                <p14:cNvContentPartPr/>
                <p14:nvPr/>
              </p14:nvContentPartPr>
              <p14:xfrm>
                <a:off x="2981242" y="1994735"/>
                <a:ext cx="81720" cy="90720"/>
              </p14:xfrm>
            </p:contentPart>
          </mc:Choice>
          <mc:Fallback>
            <p:pic>
              <p:nvPicPr>
                <p:cNvPr id="123" name="Freihand 122">
                  <a:extLst>
                    <a:ext uri="{FF2B5EF4-FFF2-40B4-BE49-F238E27FC236}">
                      <a16:creationId xmlns:a16="http://schemas.microsoft.com/office/drawing/2014/main" id="{3A69968B-D689-4BC0-A0A5-712FED47D204}"/>
                    </a:ext>
                  </a:extLst>
                </p:cNvPr>
                <p:cNvPicPr/>
                <p:nvPr/>
              </p:nvPicPr>
              <p:blipFill>
                <a:blip r:embed="rId217"/>
                <a:stretch>
                  <a:fillRect/>
                </a:stretch>
              </p:blipFill>
              <p:spPr>
                <a:xfrm>
                  <a:off x="2976922" y="1990415"/>
                  <a:ext cx="90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4" name="Freihand 123">
                  <a:extLst>
                    <a:ext uri="{FF2B5EF4-FFF2-40B4-BE49-F238E27FC236}">
                      <a16:creationId xmlns:a16="http://schemas.microsoft.com/office/drawing/2014/main" id="{62493034-7E47-49E9-A6DA-AF60CF98E3C0}"/>
                    </a:ext>
                  </a:extLst>
                </p14:cNvPr>
                <p14:cNvContentPartPr/>
                <p14:nvPr/>
              </p14:nvContentPartPr>
              <p14:xfrm>
                <a:off x="3224602" y="1911935"/>
                <a:ext cx="204480" cy="298440"/>
              </p14:xfrm>
            </p:contentPart>
          </mc:Choice>
          <mc:Fallback>
            <p:pic>
              <p:nvPicPr>
                <p:cNvPr id="124" name="Freihand 123">
                  <a:extLst>
                    <a:ext uri="{FF2B5EF4-FFF2-40B4-BE49-F238E27FC236}">
                      <a16:creationId xmlns:a16="http://schemas.microsoft.com/office/drawing/2014/main" id="{62493034-7E47-49E9-A6DA-AF60CF98E3C0}"/>
                    </a:ext>
                  </a:extLst>
                </p:cNvPr>
                <p:cNvPicPr/>
                <p:nvPr/>
              </p:nvPicPr>
              <p:blipFill>
                <a:blip r:embed="rId219"/>
                <a:stretch>
                  <a:fillRect/>
                </a:stretch>
              </p:blipFill>
              <p:spPr>
                <a:xfrm>
                  <a:off x="3220282" y="1907615"/>
                  <a:ext cx="2131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5" name="Freihand 124">
                  <a:extLst>
                    <a:ext uri="{FF2B5EF4-FFF2-40B4-BE49-F238E27FC236}">
                      <a16:creationId xmlns:a16="http://schemas.microsoft.com/office/drawing/2014/main" id="{A3E2AA21-4767-4BB2-AFFD-5EB7D6B8FA70}"/>
                    </a:ext>
                  </a:extLst>
                </p14:cNvPr>
                <p14:cNvContentPartPr/>
                <p14:nvPr/>
              </p14:nvContentPartPr>
              <p14:xfrm>
                <a:off x="3449962" y="1907255"/>
                <a:ext cx="97200" cy="103680"/>
              </p14:xfrm>
            </p:contentPart>
          </mc:Choice>
          <mc:Fallback>
            <p:pic>
              <p:nvPicPr>
                <p:cNvPr id="125" name="Freihand 124">
                  <a:extLst>
                    <a:ext uri="{FF2B5EF4-FFF2-40B4-BE49-F238E27FC236}">
                      <a16:creationId xmlns:a16="http://schemas.microsoft.com/office/drawing/2014/main" id="{A3E2AA21-4767-4BB2-AFFD-5EB7D6B8FA70}"/>
                    </a:ext>
                  </a:extLst>
                </p:cNvPr>
                <p:cNvPicPr/>
                <p:nvPr/>
              </p:nvPicPr>
              <p:blipFill>
                <a:blip r:embed="rId221"/>
                <a:stretch>
                  <a:fillRect/>
                </a:stretch>
              </p:blipFill>
              <p:spPr>
                <a:xfrm>
                  <a:off x="3445642" y="1902935"/>
                  <a:ext cx="105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6" name="Freihand 125">
                  <a:extLst>
                    <a:ext uri="{FF2B5EF4-FFF2-40B4-BE49-F238E27FC236}">
                      <a16:creationId xmlns:a16="http://schemas.microsoft.com/office/drawing/2014/main" id="{78E57349-85AC-45AE-9ECB-3D3B41C1423F}"/>
                    </a:ext>
                  </a:extLst>
                </p14:cNvPr>
                <p14:cNvContentPartPr/>
                <p14:nvPr/>
              </p14:nvContentPartPr>
              <p14:xfrm>
                <a:off x="3543202" y="1882055"/>
                <a:ext cx="121320" cy="141120"/>
              </p14:xfrm>
            </p:contentPart>
          </mc:Choice>
          <mc:Fallback>
            <p:pic>
              <p:nvPicPr>
                <p:cNvPr id="126" name="Freihand 125">
                  <a:extLst>
                    <a:ext uri="{FF2B5EF4-FFF2-40B4-BE49-F238E27FC236}">
                      <a16:creationId xmlns:a16="http://schemas.microsoft.com/office/drawing/2014/main" id="{78E57349-85AC-45AE-9ECB-3D3B41C1423F}"/>
                    </a:ext>
                  </a:extLst>
                </p:cNvPr>
                <p:cNvPicPr/>
                <p:nvPr/>
              </p:nvPicPr>
              <p:blipFill>
                <a:blip r:embed="rId223"/>
                <a:stretch>
                  <a:fillRect/>
                </a:stretch>
              </p:blipFill>
              <p:spPr>
                <a:xfrm>
                  <a:off x="3538882" y="1877735"/>
                  <a:ext cx="129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7" name="Freihand 126">
                  <a:extLst>
                    <a:ext uri="{FF2B5EF4-FFF2-40B4-BE49-F238E27FC236}">
                      <a16:creationId xmlns:a16="http://schemas.microsoft.com/office/drawing/2014/main" id="{DF2656A6-AC13-409C-95D1-9FB70E96ED68}"/>
                    </a:ext>
                  </a:extLst>
                </p14:cNvPr>
                <p14:cNvContentPartPr/>
                <p14:nvPr/>
              </p14:nvContentPartPr>
              <p14:xfrm>
                <a:off x="3683242" y="1771175"/>
                <a:ext cx="37800" cy="204840"/>
              </p14:xfrm>
            </p:contentPart>
          </mc:Choice>
          <mc:Fallback>
            <p:pic>
              <p:nvPicPr>
                <p:cNvPr id="127" name="Freihand 126">
                  <a:extLst>
                    <a:ext uri="{FF2B5EF4-FFF2-40B4-BE49-F238E27FC236}">
                      <a16:creationId xmlns:a16="http://schemas.microsoft.com/office/drawing/2014/main" id="{DF2656A6-AC13-409C-95D1-9FB70E96ED68}"/>
                    </a:ext>
                  </a:extLst>
                </p:cNvPr>
                <p:cNvPicPr/>
                <p:nvPr/>
              </p:nvPicPr>
              <p:blipFill>
                <a:blip r:embed="rId225"/>
                <a:stretch>
                  <a:fillRect/>
                </a:stretch>
              </p:blipFill>
              <p:spPr>
                <a:xfrm>
                  <a:off x="3678922" y="1766855"/>
                  <a:ext cx="464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1" name="Freihand 130">
                  <a:extLst>
                    <a:ext uri="{FF2B5EF4-FFF2-40B4-BE49-F238E27FC236}">
                      <a16:creationId xmlns:a16="http://schemas.microsoft.com/office/drawing/2014/main" id="{D179B0EA-396B-4063-B49F-21402997E6CB}"/>
                    </a:ext>
                  </a:extLst>
                </p14:cNvPr>
                <p14:cNvContentPartPr/>
                <p14:nvPr/>
              </p14:nvContentPartPr>
              <p14:xfrm>
                <a:off x="2533042" y="2337095"/>
                <a:ext cx="339840" cy="127440"/>
              </p14:xfrm>
            </p:contentPart>
          </mc:Choice>
          <mc:Fallback>
            <p:pic>
              <p:nvPicPr>
                <p:cNvPr id="131" name="Freihand 130">
                  <a:extLst>
                    <a:ext uri="{FF2B5EF4-FFF2-40B4-BE49-F238E27FC236}">
                      <a16:creationId xmlns:a16="http://schemas.microsoft.com/office/drawing/2014/main" id="{D179B0EA-396B-4063-B49F-21402997E6CB}"/>
                    </a:ext>
                  </a:extLst>
                </p:cNvPr>
                <p:cNvPicPr/>
                <p:nvPr/>
              </p:nvPicPr>
              <p:blipFill>
                <a:blip r:embed="rId227"/>
                <a:stretch>
                  <a:fillRect/>
                </a:stretch>
              </p:blipFill>
              <p:spPr>
                <a:xfrm>
                  <a:off x="2528722" y="2332775"/>
                  <a:ext cx="348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2" name="Freihand 131">
                  <a:extLst>
                    <a:ext uri="{FF2B5EF4-FFF2-40B4-BE49-F238E27FC236}">
                      <a16:creationId xmlns:a16="http://schemas.microsoft.com/office/drawing/2014/main" id="{CE20923A-0CEE-415E-B6F3-2D8E1320F3E1}"/>
                    </a:ext>
                  </a:extLst>
                </p14:cNvPr>
                <p14:cNvContentPartPr/>
                <p14:nvPr/>
              </p14:nvContentPartPr>
              <p14:xfrm>
                <a:off x="2806642" y="2258255"/>
                <a:ext cx="10800" cy="38880"/>
              </p14:xfrm>
            </p:contentPart>
          </mc:Choice>
          <mc:Fallback>
            <p:pic>
              <p:nvPicPr>
                <p:cNvPr id="132" name="Freihand 131">
                  <a:extLst>
                    <a:ext uri="{FF2B5EF4-FFF2-40B4-BE49-F238E27FC236}">
                      <a16:creationId xmlns:a16="http://schemas.microsoft.com/office/drawing/2014/main" id="{CE20923A-0CEE-415E-B6F3-2D8E1320F3E1}"/>
                    </a:ext>
                  </a:extLst>
                </p:cNvPr>
                <p:cNvPicPr/>
                <p:nvPr/>
              </p:nvPicPr>
              <p:blipFill>
                <a:blip r:embed="rId229"/>
                <a:stretch>
                  <a:fillRect/>
                </a:stretch>
              </p:blipFill>
              <p:spPr>
                <a:xfrm>
                  <a:off x="2802322" y="2253935"/>
                  <a:ext cx="194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3" name="Freihand 132">
                  <a:extLst>
                    <a:ext uri="{FF2B5EF4-FFF2-40B4-BE49-F238E27FC236}">
                      <a16:creationId xmlns:a16="http://schemas.microsoft.com/office/drawing/2014/main" id="{F78BC5E8-015F-4D3A-A627-520B8FC05A3F}"/>
                    </a:ext>
                  </a:extLst>
                </p14:cNvPr>
                <p14:cNvContentPartPr/>
                <p14:nvPr/>
              </p14:nvContentPartPr>
              <p14:xfrm>
                <a:off x="2411362" y="2436815"/>
                <a:ext cx="515160" cy="181800"/>
              </p14:xfrm>
            </p:contentPart>
          </mc:Choice>
          <mc:Fallback>
            <p:pic>
              <p:nvPicPr>
                <p:cNvPr id="133" name="Freihand 132">
                  <a:extLst>
                    <a:ext uri="{FF2B5EF4-FFF2-40B4-BE49-F238E27FC236}">
                      <a16:creationId xmlns:a16="http://schemas.microsoft.com/office/drawing/2014/main" id="{F78BC5E8-015F-4D3A-A627-520B8FC05A3F}"/>
                    </a:ext>
                  </a:extLst>
                </p:cNvPr>
                <p:cNvPicPr/>
                <p:nvPr/>
              </p:nvPicPr>
              <p:blipFill>
                <a:blip r:embed="rId231"/>
                <a:stretch>
                  <a:fillRect/>
                </a:stretch>
              </p:blipFill>
              <p:spPr>
                <a:xfrm>
                  <a:off x="2407042" y="2432495"/>
                  <a:ext cx="5238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4" name="Freihand 133">
                  <a:extLst>
                    <a:ext uri="{FF2B5EF4-FFF2-40B4-BE49-F238E27FC236}">
                      <a16:creationId xmlns:a16="http://schemas.microsoft.com/office/drawing/2014/main" id="{5365D3E0-14A5-487F-910B-3446C43F91EB}"/>
                    </a:ext>
                  </a:extLst>
                </p14:cNvPr>
                <p14:cNvContentPartPr/>
                <p14:nvPr/>
              </p14:nvContentPartPr>
              <p14:xfrm>
                <a:off x="3030922" y="2204615"/>
                <a:ext cx="172440" cy="163800"/>
              </p14:xfrm>
            </p:contentPart>
          </mc:Choice>
          <mc:Fallback>
            <p:pic>
              <p:nvPicPr>
                <p:cNvPr id="134" name="Freihand 133">
                  <a:extLst>
                    <a:ext uri="{FF2B5EF4-FFF2-40B4-BE49-F238E27FC236}">
                      <a16:creationId xmlns:a16="http://schemas.microsoft.com/office/drawing/2014/main" id="{5365D3E0-14A5-487F-910B-3446C43F91EB}"/>
                    </a:ext>
                  </a:extLst>
                </p:cNvPr>
                <p:cNvPicPr/>
                <p:nvPr/>
              </p:nvPicPr>
              <p:blipFill>
                <a:blip r:embed="rId233"/>
                <a:stretch>
                  <a:fillRect/>
                </a:stretch>
              </p:blipFill>
              <p:spPr>
                <a:xfrm>
                  <a:off x="3026602" y="2200295"/>
                  <a:ext cx="181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5" name="Freihand 134">
                  <a:extLst>
                    <a:ext uri="{FF2B5EF4-FFF2-40B4-BE49-F238E27FC236}">
                      <a16:creationId xmlns:a16="http://schemas.microsoft.com/office/drawing/2014/main" id="{FD523E62-0EF7-4ECC-923C-0E39C46ABD3D}"/>
                    </a:ext>
                  </a:extLst>
                </p14:cNvPr>
                <p14:cNvContentPartPr/>
                <p14:nvPr/>
              </p14:nvContentPartPr>
              <p14:xfrm>
                <a:off x="3086362" y="2250335"/>
                <a:ext cx="328680" cy="63000"/>
              </p14:xfrm>
            </p:contentPart>
          </mc:Choice>
          <mc:Fallback>
            <p:pic>
              <p:nvPicPr>
                <p:cNvPr id="135" name="Freihand 134">
                  <a:extLst>
                    <a:ext uri="{FF2B5EF4-FFF2-40B4-BE49-F238E27FC236}">
                      <a16:creationId xmlns:a16="http://schemas.microsoft.com/office/drawing/2014/main" id="{FD523E62-0EF7-4ECC-923C-0E39C46ABD3D}"/>
                    </a:ext>
                  </a:extLst>
                </p:cNvPr>
                <p:cNvPicPr/>
                <p:nvPr/>
              </p:nvPicPr>
              <p:blipFill>
                <a:blip r:embed="rId235"/>
                <a:stretch>
                  <a:fillRect/>
                </a:stretch>
              </p:blipFill>
              <p:spPr>
                <a:xfrm>
                  <a:off x="3082042" y="2246015"/>
                  <a:ext cx="337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6" name="Freihand 135">
                  <a:extLst>
                    <a:ext uri="{FF2B5EF4-FFF2-40B4-BE49-F238E27FC236}">
                      <a16:creationId xmlns:a16="http://schemas.microsoft.com/office/drawing/2014/main" id="{35B0B546-86BB-4E9C-8E8F-CE29A69D0431}"/>
                    </a:ext>
                  </a:extLst>
                </p14:cNvPr>
                <p14:cNvContentPartPr/>
                <p14:nvPr/>
              </p14:nvContentPartPr>
              <p14:xfrm>
                <a:off x="3394882" y="2158535"/>
                <a:ext cx="107640" cy="9720"/>
              </p14:xfrm>
            </p:contentPart>
          </mc:Choice>
          <mc:Fallback>
            <p:pic>
              <p:nvPicPr>
                <p:cNvPr id="136" name="Freihand 135">
                  <a:extLst>
                    <a:ext uri="{FF2B5EF4-FFF2-40B4-BE49-F238E27FC236}">
                      <a16:creationId xmlns:a16="http://schemas.microsoft.com/office/drawing/2014/main" id="{35B0B546-86BB-4E9C-8E8F-CE29A69D0431}"/>
                    </a:ext>
                  </a:extLst>
                </p:cNvPr>
                <p:cNvPicPr/>
                <p:nvPr/>
              </p:nvPicPr>
              <p:blipFill>
                <a:blip r:embed="rId237"/>
                <a:stretch>
                  <a:fillRect/>
                </a:stretch>
              </p:blipFill>
              <p:spPr>
                <a:xfrm>
                  <a:off x="3390562" y="2154215"/>
                  <a:ext cx="116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7" name="Freihand 136">
                  <a:extLst>
                    <a:ext uri="{FF2B5EF4-FFF2-40B4-BE49-F238E27FC236}">
                      <a16:creationId xmlns:a16="http://schemas.microsoft.com/office/drawing/2014/main" id="{D6FAC103-22B4-4B60-80A0-BCE7CF69387C}"/>
                    </a:ext>
                  </a:extLst>
                </p14:cNvPr>
                <p14:cNvContentPartPr/>
                <p14:nvPr/>
              </p14:nvContentPartPr>
              <p14:xfrm>
                <a:off x="3470842" y="2171135"/>
                <a:ext cx="97200" cy="114480"/>
              </p14:xfrm>
            </p:contentPart>
          </mc:Choice>
          <mc:Fallback>
            <p:pic>
              <p:nvPicPr>
                <p:cNvPr id="137" name="Freihand 136">
                  <a:extLst>
                    <a:ext uri="{FF2B5EF4-FFF2-40B4-BE49-F238E27FC236}">
                      <a16:creationId xmlns:a16="http://schemas.microsoft.com/office/drawing/2014/main" id="{D6FAC103-22B4-4B60-80A0-BCE7CF69387C}"/>
                    </a:ext>
                  </a:extLst>
                </p:cNvPr>
                <p:cNvPicPr/>
                <p:nvPr/>
              </p:nvPicPr>
              <p:blipFill>
                <a:blip r:embed="rId239"/>
                <a:stretch>
                  <a:fillRect/>
                </a:stretch>
              </p:blipFill>
              <p:spPr>
                <a:xfrm>
                  <a:off x="3466522" y="2166815"/>
                  <a:ext cx="105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8" name="Freihand 137">
                  <a:extLst>
                    <a:ext uri="{FF2B5EF4-FFF2-40B4-BE49-F238E27FC236}">
                      <a16:creationId xmlns:a16="http://schemas.microsoft.com/office/drawing/2014/main" id="{C59C952C-10EE-4B7C-8ED9-B1B9D75788EA}"/>
                    </a:ext>
                  </a:extLst>
                </p14:cNvPr>
                <p14:cNvContentPartPr/>
                <p14:nvPr/>
              </p14:nvContentPartPr>
              <p14:xfrm>
                <a:off x="3592162" y="2133695"/>
                <a:ext cx="163800" cy="95760"/>
              </p14:xfrm>
            </p:contentPart>
          </mc:Choice>
          <mc:Fallback>
            <p:pic>
              <p:nvPicPr>
                <p:cNvPr id="138" name="Freihand 137">
                  <a:extLst>
                    <a:ext uri="{FF2B5EF4-FFF2-40B4-BE49-F238E27FC236}">
                      <a16:creationId xmlns:a16="http://schemas.microsoft.com/office/drawing/2014/main" id="{C59C952C-10EE-4B7C-8ED9-B1B9D75788EA}"/>
                    </a:ext>
                  </a:extLst>
                </p:cNvPr>
                <p:cNvPicPr/>
                <p:nvPr/>
              </p:nvPicPr>
              <p:blipFill>
                <a:blip r:embed="rId241"/>
                <a:stretch>
                  <a:fillRect/>
                </a:stretch>
              </p:blipFill>
              <p:spPr>
                <a:xfrm>
                  <a:off x="3587842" y="2129375"/>
                  <a:ext cx="172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9" name="Freihand 138">
                  <a:extLst>
                    <a:ext uri="{FF2B5EF4-FFF2-40B4-BE49-F238E27FC236}">
                      <a16:creationId xmlns:a16="http://schemas.microsoft.com/office/drawing/2014/main" id="{1DAF6ABC-9A8F-492A-BA04-D35972BA8D19}"/>
                    </a:ext>
                  </a:extLst>
                </p14:cNvPr>
                <p14:cNvContentPartPr/>
                <p14:nvPr/>
              </p14:nvContentPartPr>
              <p14:xfrm>
                <a:off x="3730402" y="2064935"/>
                <a:ext cx="360" cy="360"/>
              </p14:xfrm>
            </p:contentPart>
          </mc:Choice>
          <mc:Fallback>
            <p:pic>
              <p:nvPicPr>
                <p:cNvPr id="139" name="Freihand 138">
                  <a:extLst>
                    <a:ext uri="{FF2B5EF4-FFF2-40B4-BE49-F238E27FC236}">
                      <a16:creationId xmlns:a16="http://schemas.microsoft.com/office/drawing/2014/main" id="{1DAF6ABC-9A8F-492A-BA04-D35972BA8D19}"/>
                    </a:ext>
                  </a:extLst>
                </p:cNvPr>
                <p:cNvPicPr/>
                <p:nvPr/>
              </p:nvPicPr>
              <p:blipFill>
                <a:blip r:embed="rId35"/>
                <a:stretch>
                  <a:fillRect/>
                </a:stretch>
              </p:blipFill>
              <p:spPr>
                <a:xfrm>
                  <a:off x="3726082" y="206061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0" name="Freihand 139">
                  <a:extLst>
                    <a:ext uri="{FF2B5EF4-FFF2-40B4-BE49-F238E27FC236}">
                      <a16:creationId xmlns:a16="http://schemas.microsoft.com/office/drawing/2014/main" id="{CD783733-97CB-4FFE-9822-11C45B787D8C}"/>
                    </a:ext>
                  </a:extLst>
                </p14:cNvPr>
                <p14:cNvContentPartPr/>
                <p14:nvPr/>
              </p14:nvContentPartPr>
              <p14:xfrm>
                <a:off x="3809242" y="2074295"/>
                <a:ext cx="179280" cy="133560"/>
              </p14:xfrm>
            </p:contentPart>
          </mc:Choice>
          <mc:Fallback>
            <p:pic>
              <p:nvPicPr>
                <p:cNvPr id="140" name="Freihand 139">
                  <a:extLst>
                    <a:ext uri="{FF2B5EF4-FFF2-40B4-BE49-F238E27FC236}">
                      <a16:creationId xmlns:a16="http://schemas.microsoft.com/office/drawing/2014/main" id="{CD783733-97CB-4FFE-9822-11C45B787D8C}"/>
                    </a:ext>
                  </a:extLst>
                </p:cNvPr>
                <p:cNvPicPr/>
                <p:nvPr/>
              </p:nvPicPr>
              <p:blipFill>
                <a:blip r:embed="rId244"/>
                <a:stretch>
                  <a:fillRect/>
                </a:stretch>
              </p:blipFill>
              <p:spPr>
                <a:xfrm>
                  <a:off x="3804922" y="2069975"/>
                  <a:ext cx="187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1" name="Freihand 140">
                  <a:extLst>
                    <a:ext uri="{FF2B5EF4-FFF2-40B4-BE49-F238E27FC236}">
                      <a16:creationId xmlns:a16="http://schemas.microsoft.com/office/drawing/2014/main" id="{9CB60FE2-D24C-4B17-8E9F-696254074863}"/>
                    </a:ext>
                  </a:extLst>
                </p14:cNvPr>
                <p14:cNvContentPartPr/>
                <p14:nvPr/>
              </p14:nvContentPartPr>
              <p14:xfrm>
                <a:off x="4002922" y="2043695"/>
                <a:ext cx="217800" cy="80280"/>
              </p14:xfrm>
            </p:contentPart>
          </mc:Choice>
          <mc:Fallback>
            <p:pic>
              <p:nvPicPr>
                <p:cNvPr id="141" name="Freihand 140">
                  <a:extLst>
                    <a:ext uri="{FF2B5EF4-FFF2-40B4-BE49-F238E27FC236}">
                      <a16:creationId xmlns:a16="http://schemas.microsoft.com/office/drawing/2014/main" id="{9CB60FE2-D24C-4B17-8E9F-696254074863}"/>
                    </a:ext>
                  </a:extLst>
                </p:cNvPr>
                <p:cNvPicPr/>
                <p:nvPr/>
              </p:nvPicPr>
              <p:blipFill>
                <a:blip r:embed="rId246"/>
                <a:stretch>
                  <a:fillRect/>
                </a:stretch>
              </p:blipFill>
              <p:spPr>
                <a:xfrm>
                  <a:off x="3998602" y="2039375"/>
                  <a:ext cx="226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2" name="Freihand 141">
                  <a:extLst>
                    <a:ext uri="{FF2B5EF4-FFF2-40B4-BE49-F238E27FC236}">
                      <a16:creationId xmlns:a16="http://schemas.microsoft.com/office/drawing/2014/main" id="{F11A7675-AAFA-4369-80A7-A081AD6DD571}"/>
                    </a:ext>
                  </a:extLst>
                </p14:cNvPr>
                <p14:cNvContentPartPr/>
                <p14:nvPr/>
              </p14:nvContentPartPr>
              <p14:xfrm>
                <a:off x="3357082" y="2383895"/>
                <a:ext cx="237960" cy="249840"/>
              </p14:xfrm>
            </p:contentPart>
          </mc:Choice>
          <mc:Fallback>
            <p:pic>
              <p:nvPicPr>
                <p:cNvPr id="142" name="Freihand 141">
                  <a:extLst>
                    <a:ext uri="{FF2B5EF4-FFF2-40B4-BE49-F238E27FC236}">
                      <a16:creationId xmlns:a16="http://schemas.microsoft.com/office/drawing/2014/main" id="{F11A7675-AAFA-4369-80A7-A081AD6DD571}"/>
                    </a:ext>
                  </a:extLst>
                </p:cNvPr>
                <p:cNvPicPr/>
                <p:nvPr/>
              </p:nvPicPr>
              <p:blipFill>
                <a:blip r:embed="rId248"/>
                <a:stretch>
                  <a:fillRect/>
                </a:stretch>
              </p:blipFill>
              <p:spPr>
                <a:xfrm>
                  <a:off x="3352762" y="2379575"/>
                  <a:ext cx="2466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3" name="Freihand 142">
                  <a:extLst>
                    <a:ext uri="{FF2B5EF4-FFF2-40B4-BE49-F238E27FC236}">
                      <a16:creationId xmlns:a16="http://schemas.microsoft.com/office/drawing/2014/main" id="{F100BCEF-43C8-4F4B-A532-419ED505EAC4}"/>
                    </a:ext>
                  </a:extLst>
                </p14:cNvPr>
                <p14:cNvContentPartPr/>
                <p14:nvPr/>
              </p14:nvContentPartPr>
              <p14:xfrm>
                <a:off x="3504682" y="2356895"/>
                <a:ext cx="101160" cy="14040"/>
              </p14:xfrm>
            </p:contentPart>
          </mc:Choice>
          <mc:Fallback>
            <p:pic>
              <p:nvPicPr>
                <p:cNvPr id="143" name="Freihand 142">
                  <a:extLst>
                    <a:ext uri="{FF2B5EF4-FFF2-40B4-BE49-F238E27FC236}">
                      <a16:creationId xmlns:a16="http://schemas.microsoft.com/office/drawing/2014/main" id="{F100BCEF-43C8-4F4B-A532-419ED505EAC4}"/>
                    </a:ext>
                  </a:extLst>
                </p:cNvPr>
                <p:cNvPicPr/>
                <p:nvPr/>
              </p:nvPicPr>
              <p:blipFill>
                <a:blip r:embed="rId250"/>
                <a:stretch>
                  <a:fillRect/>
                </a:stretch>
              </p:blipFill>
              <p:spPr>
                <a:xfrm>
                  <a:off x="3500362" y="2352575"/>
                  <a:ext cx="109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4" name="Freihand 143">
                  <a:extLst>
                    <a:ext uri="{FF2B5EF4-FFF2-40B4-BE49-F238E27FC236}">
                      <a16:creationId xmlns:a16="http://schemas.microsoft.com/office/drawing/2014/main" id="{8D3E79F8-5804-4B8E-AACB-7584DC4907F8}"/>
                    </a:ext>
                  </a:extLst>
                </p14:cNvPr>
                <p14:cNvContentPartPr/>
                <p14:nvPr/>
              </p14:nvContentPartPr>
              <p14:xfrm>
                <a:off x="3703402" y="2354015"/>
                <a:ext cx="140400" cy="101520"/>
              </p14:xfrm>
            </p:contentPart>
          </mc:Choice>
          <mc:Fallback>
            <p:pic>
              <p:nvPicPr>
                <p:cNvPr id="144" name="Freihand 143">
                  <a:extLst>
                    <a:ext uri="{FF2B5EF4-FFF2-40B4-BE49-F238E27FC236}">
                      <a16:creationId xmlns:a16="http://schemas.microsoft.com/office/drawing/2014/main" id="{8D3E79F8-5804-4B8E-AACB-7584DC4907F8}"/>
                    </a:ext>
                  </a:extLst>
                </p:cNvPr>
                <p:cNvPicPr/>
                <p:nvPr/>
              </p:nvPicPr>
              <p:blipFill>
                <a:blip r:embed="rId252"/>
                <a:stretch>
                  <a:fillRect/>
                </a:stretch>
              </p:blipFill>
              <p:spPr>
                <a:xfrm>
                  <a:off x="3699082" y="2349695"/>
                  <a:ext cx="149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5" name="Freihand 144">
                  <a:extLst>
                    <a:ext uri="{FF2B5EF4-FFF2-40B4-BE49-F238E27FC236}">
                      <a16:creationId xmlns:a16="http://schemas.microsoft.com/office/drawing/2014/main" id="{F4730535-E060-4187-BCF7-55350E0950A0}"/>
                    </a:ext>
                  </a:extLst>
                </p14:cNvPr>
                <p14:cNvContentPartPr/>
                <p14:nvPr/>
              </p14:nvContentPartPr>
              <p14:xfrm>
                <a:off x="3832282" y="2257175"/>
                <a:ext cx="115560" cy="142920"/>
              </p14:xfrm>
            </p:contentPart>
          </mc:Choice>
          <mc:Fallback>
            <p:pic>
              <p:nvPicPr>
                <p:cNvPr id="145" name="Freihand 144">
                  <a:extLst>
                    <a:ext uri="{FF2B5EF4-FFF2-40B4-BE49-F238E27FC236}">
                      <a16:creationId xmlns:a16="http://schemas.microsoft.com/office/drawing/2014/main" id="{F4730535-E060-4187-BCF7-55350E0950A0}"/>
                    </a:ext>
                  </a:extLst>
                </p:cNvPr>
                <p:cNvPicPr/>
                <p:nvPr/>
              </p:nvPicPr>
              <p:blipFill>
                <a:blip r:embed="rId254"/>
                <a:stretch>
                  <a:fillRect/>
                </a:stretch>
              </p:blipFill>
              <p:spPr>
                <a:xfrm>
                  <a:off x="3827962" y="2252855"/>
                  <a:ext cx="1242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6" name="Freihand 145">
                  <a:extLst>
                    <a:ext uri="{FF2B5EF4-FFF2-40B4-BE49-F238E27FC236}">
                      <a16:creationId xmlns:a16="http://schemas.microsoft.com/office/drawing/2014/main" id="{124D4624-EE66-4579-A53A-33D9BF92A4C0}"/>
                    </a:ext>
                  </a:extLst>
                </p14:cNvPr>
                <p14:cNvContentPartPr/>
                <p14:nvPr/>
              </p14:nvContentPartPr>
              <p14:xfrm>
                <a:off x="3943882" y="2276615"/>
                <a:ext cx="115920" cy="112680"/>
              </p14:xfrm>
            </p:contentPart>
          </mc:Choice>
          <mc:Fallback>
            <p:pic>
              <p:nvPicPr>
                <p:cNvPr id="146" name="Freihand 145">
                  <a:extLst>
                    <a:ext uri="{FF2B5EF4-FFF2-40B4-BE49-F238E27FC236}">
                      <a16:creationId xmlns:a16="http://schemas.microsoft.com/office/drawing/2014/main" id="{124D4624-EE66-4579-A53A-33D9BF92A4C0}"/>
                    </a:ext>
                  </a:extLst>
                </p:cNvPr>
                <p:cNvPicPr/>
                <p:nvPr/>
              </p:nvPicPr>
              <p:blipFill>
                <a:blip r:embed="rId256"/>
                <a:stretch>
                  <a:fillRect/>
                </a:stretch>
              </p:blipFill>
              <p:spPr>
                <a:xfrm>
                  <a:off x="3939562" y="2272295"/>
                  <a:ext cx="124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7" name="Freihand 146">
                  <a:extLst>
                    <a:ext uri="{FF2B5EF4-FFF2-40B4-BE49-F238E27FC236}">
                      <a16:creationId xmlns:a16="http://schemas.microsoft.com/office/drawing/2014/main" id="{7502065F-EAF4-4D3E-BA7D-8047A16E7D0D}"/>
                    </a:ext>
                  </a:extLst>
                </p14:cNvPr>
                <p14:cNvContentPartPr/>
                <p14:nvPr/>
              </p14:nvContentPartPr>
              <p14:xfrm>
                <a:off x="3415402" y="2696375"/>
                <a:ext cx="146880" cy="135720"/>
              </p14:xfrm>
            </p:contentPart>
          </mc:Choice>
          <mc:Fallback>
            <p:pic>
              <p:nvPicPr>
                <p:cNvPr id="147" name="Freihand 146">
                  <a:extLst>
                    <a:ext uri="{FF2B5EF4-FFF2-40B4-BE49-F238E27FC236}">
                      <a16:creationId xmlns:a16="http://schemas.microsoft.com/office/drawing/2014/main" id="{7502065F-EAF4-4D3E-BA7D-8047A16E7D0D}"/>
                    </a:ext>
                  </a:extLst>
                </p:cNvPr>
                <p:cNvPicPr/>
                <p:nvPr/>
              </p:nvPicPr>
              <p:blipFill>
                <a:blip r:embed="rId258"/>
                <a:stretch>
                  <a:fillRect/>
                </a:stretch>
              </p:blipFill>
              <p:spPr>
                <a:xfrm>
                  <a:off x="3411082" y="2692055"/>
                  <a:ext cx="155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8" name="Freihand 147">
                  <a:extLst>
                    <a:ext uri="{FF2B5EF4-FFF2-40B4-BE49-F238E27FC236}">
                      <a16:creationId xmlns:a16="http://schemas.microsoft.com/office/drawing/2014/main" id="{950638F2-65A9-425F-90D7-28086367F990}"/>
                    </a:ext>
                  </a:extLst>
                </p14:cNvPr>
                <p14:cNvContentPartPr/>
                <p14:nvPr/>
              </p14:nvContentPartPr>
              <p14:xfrm>
                <a:off x="3544642" y="2737775"/>
                <a:ext cx="59400" cy="57600"/>
              </p14:xfrm>
            </p:contentPart>
          </mc:Choice>
          <mc:Fallback>
            <p:pic>
              <p:nvPicPr>
                <p:cNvPr id="148" name="Freihand 147">
                  <a:extLst>
                    <a:ext uri="{FF2B5EF4-FFF2-40B4-BE49-F238E27FC236}">
                      <a16:creationId xmlns:a16="http://schemas.microsoft.com/office/drawing/2014/main" id="{950638F2-65A9-425F-90D7-28086367F990}"/>
                    </a:ext>
                  </a:extLst>
                </p:cNvPr>
                <p:cNvPicPr/>
                <p:nvPr/>
              </p:nvPicPr>
              <p:blipFill>
                <a:blip r:embed="rId260"/>
                <a:stretch>
                  <a:fillRect/>
                </a:stretch>
              </p:blipFill>
              <p:spPr>
                <a:xfrm>
                  <a:off x="3540322" y="2733455"/>
                  <a:ext cx="68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9" name="Freihand 148">
                  <a:extLst>
                    <a:ext uri="{FF2B5EF4-FFF2-40B4-BE49-F238E27FC236}">
                      <a16:creationId xmlns:a16="http://schemas.microsoft.com/office/drawing/2014/main" id="{401B8F34-C545-4EDC-B1B4-1AB1DB5B25B5}"/>
                    </a:ext>
                  </a:extLst>
                </p14:cNvPr>
                <p14:cNvContentPartPr/>
                <p14:nvPr/>
              </p14:nvContentPartPr>
              <p14:xfrm>
                <a:off x="3604402" y="2709695"/>
                <a:ext cx="128880" cy="65520"/>
              </p14:xfrm>
            </p:contentPart>
          </mc:Choice>
          <mc:Fallback>
            <p:pic>
              <p:nvPicPr>
                <p:cNvPr id="149" name="Freihand 148">
                  <a:extLst>
                    <a:ext uri="{FF2B5EF4-FFF2-40B4-BE49-F238E27FC236}">
                      <a16:creationId xmlns:a16="http://schemas.microsoft.com/office/drawing/2014/main" id="{401B8F34-C545-4EDC-B1B4-1AB1DB5B25B5}"/>
                    </a:ext>
                  </a:extLst>
                </p:cNvPr>
                <p:cNvPicPr/>
                <p:nvPr/>
              </p:nvPicPr>
              <p:blipFill>
                <a:blip r:embed="rId262"/>
                <a:stretch>
                  <a:fillRect/>
                </a:stretch>
              </p:blipFill>
              <p:spPr>
                <a:xfrm>
                  <a:off x="3600082" y="2705375"/>
                  <a:ext cx="137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0" name="Freihand 149">
                  <a:extLst>
                    <a:ext uri="{FF2B5EF4-FFF2-40B4-BE49-F238E27FC236}">
                      <a16:creationId xmlns:a16="http://schemas.microsoft.com/office/drawing/2014/main" id="{7268F19B-6730-4971-80AA-34C0810A1A77}"/>
                    </a:ext>
                  </a:extLst>
                </p14:cNvPr>
                <p14:cNvContentPartPr/>
                <p14:nvPr/>
              </p14:nvContentPartPr>
              <p14:xfrm>
                <a:off x="3743722" y="2579375"/>
                <a:ext cx="236880" cy="153720"/>
              </p14:xfrm>
            </p:contentPart>
          </mc:Choice>
          <mc:Fallback>
            <p:pic>
              <p:nvPicPr>
                <p:cNvPr id="150" name="Freihand 149">
                  <a:extLst>
                    <a:ext uri="{FF2B5EF4-FFF2-40B4-BE49-F238E27FC236}">
                      <a16:creationId xmlns:a16="http://schemas.microsoft.com/office/drawing/2014/main" id="{7268F19B-6730-4971-80AA-34C0810A1A77}"/>
                    </a:ext>
                  </a:extLst>
                </p:cNvPr>
                <p:cNvPicPr/>
                <p:nvPr/>
              </p:nvPicPr>
              <p:blipFill>
                <a:blip r:embed="rId264"/>
                <a:stretch>
                  <a:fillRect/>
                </a:stretch>
              </p:blipFill>
              <p:spPr>
                <a:xfrm>
                  <a:off x="3739402" y="2575055"/>
                  <a:ext cx="245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1" name="Freihand 150">
                  <a:extLst>
                    <a:ext uri="{FF2B5EF4-FFF2-40B4-BE49-F238E27FC236}">
                      <a16:creationId xmlns:a16="http://schemas.microsoft.com/office/drawing/2014/main" id="{69ACAE16-1224-4C91-BD22-368BCEA41134}"/>
                    </a:ext>
                  </a:extLst>
                </p14:cNvPr>
                <p14:cNvContentPartPr/>
                <p14:nvPr/>
              </p14:nvContentPartPr>
              <p14:xfrm>
                <a:off x="3506122" y="2592695"/>
                <a:ext cx="187920" cy="77760"/>
              </p14:xfrm>
            </p:contentPart>
          </mc:Choice>
          <mc:Fallback>
            <p:pic>
              <p:nvPicPr>
                <p:cNvPr id="151" name="Freihand 150">
                  <a:extLst>
                    <a:ext uri="{FF2B5EF4-FFF2-40B4-BE49-F238E27FC236}">
                      <a16:creationId xmlns:a16="http://schemas.microsoft.com/office/drawing/2014/main" id="{69ACAE16-1224-4C91-BD22-368BCEA41134}"/>
                    </a:ext>
                  </a:extLst>
                </p:cNvPr>
                <p:cNvPicPr/>
                <p:nvPr/>
              </p:nvPicPr>
              <p:blipFill>
                <a:blip r:embed="rId266"/>
                <a:stretch>
                  <a:fillRect/>
                </a:stretch>
              </p:blipFill>
              <p:spPr>
                <a:xfrm>
                  <a:off x="3501802" y="2588375"/>
                  <a:ext cx="196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3" name="Freihand 152">
                  <a:extLst>
                    <a:ext uri="{FF2B5EF4-FFF2-40B4-BE49-F238E27FC236}">
                      <a16:creationId xmlns:a16="http://schemas.microsoft.com/office/drawing/2014/main" id="{03D92595-2E21-4BC5-9B54-595BC36E7DAB}"/>
                    </a:ext>
                  </a:extLst>
                </p14:cNvPr>
                <p14:cNvContentPartPr/>
                <p14:nvPr/>
              </p14:nvContentPartPr>
              <p14:xfrm>
                <a:off x="4061962" y="559055"/>
                <a:ext cx="4630680" cy="1116720"/>
              </p14:xfrm>
            </p:contentPart>
          </mc:Choice>
          <mc:Fallback>
            <p:pic>
              <p:nvPicPr>
                <p:cNvPr id="153" name="Freihand 152">
                  <a:extLst>
                    <a:ext uri="{FF2B5EF4-FFF2-40B4-BE49-F238E27FC236}">
                      <a16:creationId xmlns:a16="http://schemas.microsoft.com/office/drawing/2014/main" id="{03D92595-2E21-4BC5-9B54-595BC36E7DAB}"/>
                    </a:ext>
                  </a:extLst>
                </p:cNvPr>
                <p:cNvPicPr/>
                <p:nvPr/>
              </p:nvPicPr>
              <p:blipFill>
                <a:blip r:embed="rId268"/>
                <a:stretch>
                  <a:fillRect/>
                </a:stretch>
              </p:blipFill>
              <p:spPr>
                <a:xfrm>
                  <a:off x="4057642" y="554735"/>
                  <a:ext cx="4639320" cy="1125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4" name="Freihand 153">
                  <a:extLst>
                    <a:ext uri="{FF2B5EF4-FFF2-40B4-BE49-F238E27FC236}">
                      <a16:creationId xmlns:a16="http://schemas.microsoft.com/office/drawing/2014/main" id="{3AC771D5-D93E-489E-AF5E-0C2BA8C44FEA}"/>
                    </a:ext>
                  </a:extLst>
                </p14:cNvPr>
                <p14:cNvContentPartPr/>
                <p14:nvPr/>
              </p14:nvContentPartPr>
              <p14:xfrm>
                <a:off x="3899962" y="1552655"/>
                <a:ext cx="408600" cy="165960"/>
              </p14:xfrm>
            </p:contentPart>
          </mc:Choice>
          <mc:Fallback>
            <p:pic>
              <p:nvPicPr>
                <p:cNvPr id="154" name="Freihand 153">
                  <a:extLst>
                    <a:ext uri="{FF2B5EF4-FFF2-40B4-BE49-F238E27FC236}">
                      <a16:creationId xmlns:a16="http://schemas.microsoft.com/office/drawing/2014/main" id="{3AC771D5-D93E-489E-AF5E-0C2BA8C44FEA}"/>
                    </a:ext>
                  </a:extLst>
                </p:cNvPr>
                <p:cNvPicPr/>
                <p:nvPr/>
              </p:nvPicPr>
              <p:blipFill>
                <a:blip r:embed="rId270"/>
                <a:stretch>
                  <a:fillRect/>
                </a:stretch>
              </p:blipFill>
              <p:spPr>
                <a:xfrm>
                  <a:off x="3895642" y="1548335"/>
                  <a:ext cx="417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2" name="Freihand 161">
                  <a:extLst>
                    <a:ext uri="{FF2B5EF4-FFF2-40B4-BE49-F238E27FC236}">
                      <a16:creationId xmlns:a16="http://schemas.microsoft.com/office/drawing/2014/main" id="{F4F930B0-B479-4EC4-BD23-64083CA4DC6A}"/>
                    </a:ext>
                  </a:extLst>
                </p14:cNvPr>
                <p14:cNvContentPartPr/>
                <p14:nvPr/>
              </p14:nvContentPartPr>
              <p14:xfrm>
                <a:off x="10221922" y="143255"/>
                <a:ext cx="184320" cy="182520"/>
              </p14:xfrm>
            </p:contentPart>
          </mc:Choice>
          <mc:Fallback>
            <p:pic>
              <p:nvPicPr>
                <p:cNvPr id="162" name="Freihand 161">
                  <a:extLst>
                    <a:ext uri="{FF2B5EF4-FFF2-40B4-BE49-F238E27FC236}">
                      <a16:creationId xmlns:a16="http://schemas.microsoft.com/office/drawing/2014/main" id="{F4F930B0-B479-4EC4-BD23-64083CA4DC6A}"/>
                    </a:ext>
                  </a:extLst>
                </p:cNvPr>
                <p:cNvPicPr/>
                <p:nvPr/>
              </p:nvPicPr>
              <p:blipFill>
                <a:blip r:embed="rId272"/>
                <a:stretch>
                  <a:fillRect/>
                </a:stretch>
              </p:blipFill>
              <p:spPr>
                <a:xfrm>
                  <a:off x="10217602" y="138935"/>
                  <a:ext cx="192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3" name="Freihand 162">
                  <a:extLst>
                    <a:ext uri="{FF2B5EF4-FFF2-40B4-BE49-F238E27FC236}">
                      <a16:creationId xmlns:a16="http://schemas.microsoft.com/office/drawing/2014/main" id="{38CCFD88-7D99-4B39-9779-705184D77D9C}"/>
                    </a:ext>
                  </a:extLst>
                </p14:cNvPr>
                <p14:cNvContentPartPr/>
                <p14:nvPr/>
              </p14:nvContentPartPr>
              <p14:xfrm>
                <a:off x="10414162" y="180695"/>
                <a:ext cx="221760" cy="117000"/>
              </p14:xfrm>
            </p:contentPart>
          </mc:Choice>
          <mc:Fallback>
            <p:pic>
              <p:nvPicPr>
                <p:cNvPr id="163" name="Freihand 162">
                  <a:extLst>
                    <a:ext uri="{FF2B5EF4-FFF2-40B4-BE49-F238E27FC236}">
                      <a16:creationId xmlns:a16="http://schemas.microsoft.com/office/drawing/2014/main" id="{38CCFD88-7D99-4B39-9779-705184D77D9C}"/>
                    </a:ext>
                  </a:extLst>
                </p:cNvPr>
                <p:cNvPicPr/>
                <p:nvPr/>
              </p:nvPicPr>
              <p:blipFill>
                <a:blip r:embed="rId274"/>
                <a:stretch>
                  <a:fillRect/>
                </a:stretch>
              </p:blipFill>
              <p:spPr>
                <a:xfrm>
                  <a:off x="10409842" y="176375"/>
                  <a:ext cx="230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4" name="Freihand 163">
                  <a:extLst>
                    <a:ext uri="{FF2B5EF4-FFF2-40B4-BE49-F238E27FC236}">
                      <a16:creationId xmlns:a16="http://schemas.microsoft.com/office/drawing/2014/main" id="{5E023499-8BE0-4290-8A8C-ED67492E819A}"/>
                    </a:ext>
                  </a:extLst>
                </p14:cNvPr>
                <p14:cNvContentPartPr/>
                <p14:nvPr/>
              </p14:nvContentPartPr>
              <p14:xfrm>
                <a:off x="10671922" y="130655"/>
                <a:ext cx="417600" cy="256320"/>
              </p14:xfrm>
            </p:contentPart>
          </mc:Choice>
          <mc:Fallback>
            <p:pic>
              <p:nvPicPr>
                <p:cNvPr id="164" name="Freihand 163">
                  <a:extLst>
                    <a:ext uri="{FF2B5EF4-FFF2-40B4-BE49-F238E27FC236}">
                      <a16:creationId xmlns:a16="http://schemas.microsoft.com/office/drawing/2014/main" id="{5E023499-8BE0-4290-8A8C-ED67492E819A}"/>
                    </a:ext>
                  </a:extLst>
                </p:cNvPr>
                <p:cNvPicPr/>
                <p:nvPr/>
              </p:nvPicPr>
              <p:blipFill>
                <a:blip r:embed="rId276"/>
                <a:stretch>
                  <a:fillRect/>
                </a:stretch>
              </p:blipFill>
              <p:spPr>
                <a:xfrm>
                  <a:off x="10667602" y="126335"/>
                  <a:ext cx="4262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5" name="Freihand 164">
                  <a:extLst>
                    <a:ext uri="{FF2B5EF4-FFF2-40B4-BE49-F238E27FC236}">
                      <a16:creationId xmlns:a16="http://schemas.microsoft.com/office/drawing/2014/main" id="{E1533D97-C594-47CE-AE3F-B3C9E239828D}"/>
                    </a:ext>
                  </a:extLst>
                </p14:cNvPr>
                <p14:cNvContentPartPr/>
                <p14:nvPr/>
              </p14:nvContentPartPr>
              <p14:xfrm>
                <a:off x="11291482" y="116255"/>
                <a:ext cx="226800" cy="134280"/>
              </p14:xfrm>
            </p:contentPart>
          </mc:Choice>
          <mc:Fallback>
            <p:pic>
              <p:nvPicPr>
                <p:cNvPr id="165" name="Freihand 164">
                  <a:extLst>
                    <a:ext uri="{FF2B5EF4-FFF2-40B4-BE49-F238E27FC236}">
                      <a16:creationId xmlns:a16="http://schemas.microsoft.com/office/drawing/2014/main" id="{E1533D97-C594-47CE-AE3F-B3C9E239828D}"/>
                    </a:ext>
                  </a:extLst>
                </p:cNvPr>
                <p:cNvPicPr/>
                <p:nvPr/>
              </p:nvPicPr>
              <p:blipFill>
                <a:blip r:embed="rId278"/>
                <a:stretch>
                  <a:fillRect/>
                </a:stretch>
              </p:blipFill>
              <p:spPr>
                <a:xfrm>
                  <a:off x="11287162" y="111935"/>
                  <a:ext cx="235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6" name="Freihand 165">
                  <a:extLst>
                    <a:ext uri="{FF2B5EF4-FFF2-40B4-BE49-F238E27FC236}">
                      <a16:creationId xmlns:a16="http://schemas.microsoft.com/office/drawing/2014/main" id="{2A432470-67FE-44E4-8878-DE65466AC61A}"/>
                    </a:ext>
                  </a:extLst>
                </p14:cNvPr>
                <p14:cNvContentPartPr/>
                <p14:nvPr/>
              </p14:nvContentPartPr>
              <p14:xfrm>
                <a:off x="11528002" y="155495"/>
                <a:ext cx="211680" cy="113400"/>
              </p14:xfrm>
            </p:contentPart>
          </mc:Choice>
          <mc:Fallback>
            <p:pic>
              <p:nvPicPr>
                <p:cNvPr id="166" name="Freihand 165">
                  <a:extLst>
                    <a:ext uri="{FF2B5EF4-FFF2-40B4-BE49-F238E27FC236}">
                      <a16:creationId xmlns:a16="http://schemas.microsoft.com/office/drawing/2014/main" id="{2A432470-67FE-44E4-8878-DE65466AC61A}"/>
                    </a:ext>
                  </a:extLst>
                </p:cNvPr>
                <p:cNvPicPr/>
                <p:nvPr/>
              </p:nvPicPr>
              <p:blipFill>
                <a:blip r:embed="rId280"/>
                <a:stretch>
                  <a:fillRect/>
                </a:stretch>
              </p:blipFill>
              <p:spPr>
                <a:xfrm>
                  <a:off x="11523682" y="151175"/>
                  <a:ext cx="220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6" name="Freihand 155">
                  <a:extLst>
                    <a:ext uri="{FF2B5EF4-FFF2-40B4-BE49-F238E27FC236}">
                      <a16:creationId xmlns:a16="http://schemas.microsoft.com/office/drawing/2014/main" id="{C6B7DACD-1EB6-40A5-9CB1-F5F49AE90AB4}"/>
                    </a:ext>
                  </a:extLst>
                </p14:cNvPr>
                <p14:cNvContentPartPr/>
                <p14:nvPr/>
              </p14:nvContentPartPr>
              <p14:xfrm>
                <a:off x="9023122" y="295895"/>
                <a:ext cx="33120" cy="204840"/>
              </p14:xfrm>
            </p:contentPart>
          </mc:Choice>
          <mc:Fallback>
            <p:pic>
              <p:nvPicPr>
                <p:cNvPr id="156" name="Freihand 155">
                  <a:extLst>
                    <a:ext uri="{FF2B5EF4-FFF2-40B4-BE49-F238E27FC236}">
                      <a16:creationId xmlns:a16="http://schemas.microsoft.com/office/drawing/2014/main" id="{C6B7DACD-1EB6-40A5-9CB1-F5F49AE90AB4}"/>
                    </a:ext>
                  </a:extLst>
                </p:cNvPr>
                <p:cNvPicPr/>
                <p:nvPr/>
              </p:nvPicPr>
              <p:blipFill>
                <a:blip r:embed="rId282"/>
                <a:stretch>
                  <a:fillRect/>
                </a:stretch>
              </p:blipFill>
              <p:spPr>
                <a:xfrm>
                  <a:off x="9018802" y="291575"/>
                  <a:ext cx="417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7" name="Freihand 156">
                  <a:extLst>
                    <a:ext uri="{FF2B5EF4-FFF2-40B4-BE49-F238E27FC236}">
                      <a16:creationId xmlns:a16="http://schemas.microsoft.com/office/drawing/2014/main" id="{3138E395-F115-4745-81CA-E91FE65308CA}"/>
                    </a:ext>
                  </a:extLst>
                </p14:cNvPr>
                <p14:cNvContentPartPr/>
                <p14:nvPr/>
              </p14:nvContentPartPr>
              <p14:xfrm>
                <a:off x="8912242" y="254855"/>
                <a:ext cx="222120" cy="250920"/>
              </p14:xfrm>
            </p:contentPart>
          </mc:Choice>
          <mc:Fallback>
            <p:pic>
              <p:nvPicPr>
                <p:cNvPr id="157" name="Freihand 156">
                  <a:extLst>
                    <a:ext uri="{FF2B5EF4-FFF2-40B4-BE49-F238E27FC236}">
                      <a16:creationId xmlns:a16="http://schemas.microsoft.com/office/drawing/2014/main" id="{3138E395-F115-4745-81CA-E91FE65308CA}"/>
                    </a:ext>
                  </a:extLst>
                </p:cNvPr>
                <p:cNvPicPr/>
                <p:nvPr/>
              </p:nvPicPr>
              <p:blipFill>
                <a:blip r:embed="rId284"/>
                <a:stretch>
                  <a:fillRect/>
                </a:stretch>
              </p:blipFill>
              <p:spPr>
                <a:xfrm>
                  <a:off x="8907922" y="250535"/>
                  <a:ext cx="2307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8" name="Freihand 157">
                  <a:extLst>
                    <a:ext uri="{FF2B5EF4-FFF2-40B4-BE49-F238E27FC236}">
                      <a16:creationId xmlns:a16="http://schemas.microsoft.com/office/drawing/2014/main" id="{D6BEB51E-81B7-441C-9CB0-31B05182DC87}"/>
                    </a:ext>
                  </a:extLst>
                </p14:cNvPr>
                <p14:cNvContentPartPr/>
                <p14:nvPr/>
              </p14:nvContentPartPr>
              <p14:xfrm>
                <a:off x="9222562" y="327935"/>
                <a:ext cx="171360" cy="92880"/>
              </p14:xfrm>
            </p:contentPart>
          </mc:Choice>
          <mc:Fallback>
            <p:pic>
              <p:nvPicPr>
                <p:cNvPr id="158" name="Freihand 157">
                  <a:extLst>
                    <a:ext uri="{FF2B5EF4-FFF2-40B4-BE49-F238E27FC236}">
                      <a16:creationId xmlns:a16="http://schemas.microsoft.com/office/drawing/2014/main" id="{D6BEB51E-81B7-441C-9CB0-31B05182DC87}"/>
                    </a:ext>
                  </a:extLst>
                </p:cNvPr>
                <p:cNvPicPr/>
                <p:nvPr/>
              </p:nvPicPr>
              <p:blipFill>
                <a:blip r:embed="rId286"/>
                <a:stretch>
                  <a:fillRect/>
                </a:stretch>
              </p:blipFill>
              <p:spPr>
                <a:xfrm>
                  <a:off x="9218242" y="323615"/>
                  <a:ext cx="180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9" name="Freihand 158">
                  <a:extLst>
                    <a:ext uri="{FF2B5EF4-FFF2-40B4-BE49-F238E27FC236}">
                      <a16:creationId xmlns:a16="http://schemas.microsoft.com/office/drawing/2014/main" id="{183CE759-5633-4E7F-A0E1-97A8CD1642E5}"/>
                    </a:ext>
                  </a:extLst>
                </p14:cNvPr>
                <p14:cNvContentPartPr/>
                <p14:nvPr/>
              </p14:nvContentPartPr>
              <p14:xfrm>
                <a:off x="9377362" y="201575"/>
                <a:ext cx="24840" cy="28080"/>
              </p14:xfrm>
            </p:contentPart>
          </mc:Choice>
          <mc:Fallback>
            <p:pic>
              <p:nvPicPr>
                <p:cNvPr id="159" name="Freihand 158">
                  <a:extLst>
                    <a:ext uri="{FF2B5EF4-FFF2-40B4-BE49-F238E27FC236}">
                      <a16:creationId xmlns:a16="http://schemas.microsoft.com/office/drawing/2014/main" id="{183CE759-5633-4E7F-A0E1-97A8CD1642E5}"/>
                    </a:ext>
                  </a:extLst>
                </p:cNvPr>
                <p:cNvPicPr/>
                <p:nvPr/>
              </p:nvPicPr>
              <p:blipFill>
                <a:blip r:embed="rId288"/>
                <a:stretch>
                  <a:fillRect/>
                </a:stretch>
              </p:blipFill>
              <p:spPr>
                <a:xfrm>
                  <a:off x="9373042" y="197255"/>
                  <a:ext cx="33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1" name="Freihand 160">
                  <a:extLst>
                    <a:ext uri="{FF2B5EF4-FFF2-40B4-BE49-F238E27FC236}">
                      <a16:creationId xmlns:a16="http://schemas.microsoft.com/office/drawing/2014/main" id="{70C60937-8DFB-4109-BEA1-EC11FF7BCBFB}"/>
                    </a:ext>
                  </a:extLst>
                </p14:cNvPr>
                <p14:cNvContentPartPr/>
                <p14:nvPr/>
              </p14:nvContentPartPr>
              <p14:xfrm>
                <a:off x="9592282" y="228215"/>
                <a:ext cx="323640" cy="148680"/>
              </p14:xfrm>
            </p:contentPart>
          </mc:Choice>
          <mc:Fallback>
            <p:pic>
              <p:nvPicPr>
                <p:cNvPr id="161" name="Freihand 160">
                  <a:extLst>
                    <a:ext uri="{FF2B5EF4-FFF2-40B4-BE49-F238E27FC236}">
                      <a16:creationId xmlns:a16="http://schemas.microsoft.com/office/drawing/2014/main" id="{70C60937-8DFB-4109-BEA1-EC11FF7BCBFB}"/>
                    </a:ext>
                  </a:extLst>
                </p:cNvPr>
                <p:cNvPicPr/>
                <p:nvPr/>
              </p:nvPicPr>
              <p:blipFill>
                <a:blip r:embed="rId290"/>
                <a:stretch>
                  <a:fillRect/>
                </a:stretch>
              </p:blipFill>
              <p:spPr>
                <a:xfrm>
                  <a:off x="9587962" y="223895"/>
                  <a:ext cx="332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7" name="Freihand 166">
                  <a:extLst>
                    <a:ext uri="{FF2B5EF4-FFF2-40B4-BE49-F238E27FC236}">
                      <a16:creationId xmlns:a16="http://schemas.microsoft.com/office/drawing/2014/main" id="{89CE0FA5-0F8B-49B8-8472-AD7BBF5FC8C7}"/>
                    </a:ext>
                  </a:extLst>
                </p14:cNvPr>
                <p14:cNvContentPartPr/>
                <p14:nvPr/>
              </p14:nvContentPartPr>
              <p14:xfrm>
                <a:off x="9019522" y="588935"/>
                <a:ext cx="217080" cy="172800"/>
              </p14:xfrm>
            </p:contentPart>
          </mc:Choice>
          <mc:Fallback>
            <p:pic>
              <p:nvPicPr>
                <p:cNvPr id="167" name="Freihand 166">
                  <a:extLst>
                    <a:ext uri="{FF2B5EF4-FFF2-40B4-BE49-F238E27FC236}">
                      <a16:creationId xmlns:a16="http://schemas.microsoft.com/office/drawing/2014/main" id="{89CE0FA5-0F8B-49B8-8472-AD7BBF5FC8C7}"/>
                    </a:ext>
                  </a:extLst>
                </p:cNvPr>
                <p:cNvPicPr/>
                <p:nvPr/>
              </p:nvPicPr>
              <p:blipFill>
                <a:blip r:embed="rId292"/>
                <a:stretch>
                  <a:fillRect/>
                </a:stretch>
              </p:blipFill>
              <p:spPr>
                <a:xfrm>
                  <a:off x="9015202" y="584615"/>
                  <a:ext cx="225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8" name="Freihand 167">
                  <a:extLst>
                    <a:ext uri="{FF2B5EF4-FFF2-40B4-BE49-F238E27FC236}">
                      <a16:creationId xmlns:a16="http://schemas.microsoft.com/office/drawing/2014/main" id="{012B4C9F-5785-4CE7-9080-E34D0C1B9CF1}"/>
                    </a:ext>
                  </a:extLst>
                </p14:cNvPr>
                <p14:cNvContentPartPr/>
                <p14:nvPr/>
              </p14:nvContentPartPr>
              <p14:xfrm>
                <a:off x="8964802" y="668135"/>
                <a:ext cx="194400" cy="29160"/>
              </p14:xfrm>
            </p:contentPart>
          </mc:Choice>
          <mc:Fallback>
            <p:pic>
              <p:nvPicPr>
                <p:cNvPr id="168" name="Freihand 167">
                  <a:extLst>
                    <a:ext uri="{FF2B5EF4-FFF2-40B4-BE49-F238E27FC236}">
                      <a16:creationId xmlns:a16="http://schemas.microsoft.com/office/drawing/2014/main" id="{012B4C9F-5785-4CE7-9080-E34D0C1B9CF1}"/>
                    </a:ext>
                  </a:extLst>
                </p:cNvPr>
                <p:cNvPicPr/>
                <p:nvPr/>
              </p:nvPicPr>
              <p:blipFill>
                <a:blip r:embed="rId294"/>
                <a:stretch>
                  <a:fillRect/>
                </a:stretch>
              </p:blipFill>
              <p:spPr>
                <a:xfrm>
                  <a:off x="8960482" y="663815"/>
                  <a:ext cx="203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9" name="Freihand 168">
                  <a:extLst>
                    <a:ext uri="{FF2B5EF4-FFF2-40B4-BE49-F238E27FC236}">
                      <a16:creationId xmlns:a16="http://schemas.microsoft.com/office/drawing/2014/main" id="{F5BC80F0-7270-4F9A-8DD3-3BB7198D56BA}"/>
                    </a:ext>
                  </a:extLst>
                </p14:cNvPr>
                <p14:cNvContentPartPr/>
                <p14:nvPr/>
              </p14:nvContentPartPr>
              <p14:xfrm>
                <a:off x="8932042" y="682895"/>
                <a:ext cx="223560" cy="54720"/>
              </p14:xfrm>
            </p:contentPart>
          </mc:Choice>
          <mc:Fallback>
            <p:pic>
              <p:nvPicPr>
                <p:cNvPr id="169" name="Freihand 168">
                  <a:extLst>
                    <a:ext uri="{FF2B5EF4-FFF2-40B4-BE49-F238E27FC236}">
                      <a16:creationId xmlns:a16="http://schemas.microsoft.com/office/drawing/2014/main" id="{F5BC80F0-7270-4F9A-8DD3-3BB7198D56BA}"/>
                    </a:ext>
                  </a:extLst>
                </p:cNvPr>
                <p:cNvPicPr/>
                <p:nvPr/>
              </p:nvPicPr>
              <p:blipFill>
                <a:blip r:embed="rId296"/>
                <a:stretch>
                  <a:fillRect/>
                </a:stretch>
              </p:blipFill>
              <p:spPr>
                <a:xfrm>
                  <a:off x="8927722" y="678575"/>
                  <a:ext cx="232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0" name="Freihand 169">
                  <a:extLst>
                    <a:ext uri="{FF2B5EF4-FFF2-40B4-BE49-F238E27FC236}">
                      <a16:creationId xmlns:a16="http://schemas.microsoft.com/office/drawing/2014/main" id="{517F1D0D-4A00-4605-9233-EEC7887D6FB7}"/>
                    </a:ext>
                  </a:extLst>
                </p14:cNvPr>
                <p14:cNvContentPartPr/>
                <p14:nvPr/>
              </p14:nvContentPartPr>
              <p14:xfrm>
                <a:off x="9337042" y="603335"/>
                <a:ext cx="181080" cy="40320"/>
              </p14:xfrm>
            </p:contentPart>
          </mc:Choice>
          <mc:Fallback>
            <p:pic>
              <p:nvPicPr>
                <p:cNvPr id="170" name="Freihand 169">
                  <a:extLst>
                    <a:ext uri="{FF2B5EF4-FFF2-40B4-BE49-F238E27FC236}">
                      <a16:creationId xmlns:a16="http://schemas.microsoft.com/office/drawing/2014/main" id="{517F1D0D-4A00-4605-9233-EEC7887D6FB7}"/>
                    </a:ext>
                  </a:extLst>
                </p:cNvPr>
                <p:cNvPicPr/>
                <p:nvPr/>
              </p:nvPicPr>
              <p:blipFill>
                <a:blip r:embed="rId298"/>
                <a:stretch>
                  <a:fillRect/>
                </a:stretch>
              </p:blipFill>
              <p:spPr>
                <a:xfrm>
                  <a:off x="9332722" y="599015"/>
                  <a:ext cx="189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1" name="Freihand 170">
                  <a:extLst>
                    <a:ext uri="{FF2B5EF4-FFF2-40B4-BE49-F238E27FC236}">
                      <a16:creationId xmlns:a16="http://schemas.microsoft.com/office/drawing/2014/main" id="{89B8A420-1CE4-49CE-A770-4F0FE70684B2}"/>
                    </a:ext>
                  </a:extLst>
                </p14:cNvPr>
                <p14:cNvContentPartPr/>
                <p14:nvPr/>
              </p14:nvContentPartPr>
              <p14:xfrm>
                <a:off x="9515602" y="521255"/>
                <a:ext cx="160200" cy="179640"/>
              </p14:xfrm>
            </p:contentPart>
          </mc:Choice>
          <mc:Fallback>
            <p:pic>
              <p:nvPicPr>
                <p:cNvPr id="171" name="Freihand 170">
                  <a:extLst>
                    <a:ext uri="{FF2B5EF4-FFF2-40B4-BE49-F238E27FC236}">
                      <a16:creationId xmlns:a16="http://schemas.microsoft.com/office/drawing/2014/main" id="{89B8A420-1CE4-49CE-A770-4F0FE70684B2}"/>
                    </a:ext>
                  </a:extLst>
                </p:cNvPr>
                <p:cNvPicPr/>
                <p:nvPr/>
              </p:nvPicPr>
              <p:blipFill>
                <a:blip r:embed="rId300"/>
                <a:stretch>
                  <a:fillRect/>
                </a:stretch>
              </p:blipFill>
              <p:spPr>
                <a:xfrm>
                  <a:off x="9511282" y="516935"/>
                  <a:ext cx="168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2" name="Freihand 171">
                  <a:extLst>
                    <a:ext uri="{FF2B5EF4-FFF2-40B4-BE49-F238E27FC236}">
                      <a16:creationId xmlns:a16="http://schemas.microsoft.com/office/drawing/2014/main" id="{02E6D0C9-A60F-4E08-82C7-71BD9572DB6E}"/>
                    </a:ext>
                  </a:extLst>
                </p14:cNvPr>
                <p14:cNvContentPartPr/>
                <p14:nvPr/>
              </p14:nvContentPartPr>
              <p14:xfrm>
                <a:off x="9692362" y="559775"/>
                <a:ext cx="310680" cy="92520"/>
              </p14:xfrm>
            </p:contentPart>
          </mc:Choice>
          <mc:Fallback>
            <p:pic>
              <p:nvPicPr>
                <p:cNvPr id="172" name="Freihand 171">
                  <a:extLst>
                    <a:ext uri="{FF2B5EF4-FFF2-40B4-BE49-F238E27FC236}">
                      <a16:creationId xmlns:a16="http://schemas.microsoft.com/office/drawing/2014/main" id="{02E6D0C9-A60F-4E08-82C7-71BD9572DB6E}"/>
                    </a:ext>
                  </a:extLst>
                </p:cNvPr>
                <p:cNvPicPr/>
                <p:nvPr/>
              </p:nvPicPr>
              <p:blipFill>
                <a:blip r:embed="rId302"/>
                <a:stretch>
                  <a:fillRect/>
                </a:stretch>
              </p:blipFill>
              <p:spPr>
                <a:xfrm>
                  <a:off x="9688042" y="555455"/>
                  <a:ext cx="319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3" name="Freihand 172">
                  <a:extLst>
                    <a:ext uri="{FF2B5EF4-FFF2-40B4-BE49-F238E27FC236}">
                      <a16:creationId xmlns:a16="http://schemas.microsoft.com/office/drawing/2014/main" id="{BCC90827-FC9C-4248-B188-9FA66FB6C512}"/>
                    </a:ext>
                  </a:extLst>
                </p14:cNvPr>
                <p14:cNvContentPartPr/>
                <p14:nvPr/>
              </p14:nvContentPartPr>
              <p14:xfrm>
                <a:off x="10272682" y="514055"/>
                <a:ext cx="382680" cy="113760"/>
              </p14:xfrm>
            </p:contentPart>
          </mc:Choice>
          <mc:Fallback>
            <p:pic>
              <p:nvPicPr>
                <p:cNvPr id="173" name="Freihand 172">
                  <a:extLst>
                    <a:ext uri="{FF2B5EF4-FFF2-40B4-BE49-F238E27FC236}">
                      <a16:creationId xmlns:a16="http://schemas.microsoft.com/office/drawing/2014/main" id="{BCC90827-FC9C-4248-B188-9FA66FB6C512}"/>
                    </a:ext>
                  </a:extLst>
                </p:cNvPr>
                <p:cNvPicPr/>
                <p:nvPr/>
              </p:nvPicPr>
              <p:blipFill>
                <a:blip r:embed="rId304"/>
                <a:stretch>
                  <a:fillRect/>
                </a:stretch>
              </p:blipFill>
              <p:spPr>
                <a:xfrm>
                  <a:off x="10268362" y="509735"/>
                  <a:ext cx="3913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4" name="Freihand 173">
                  <a:extLst>
                    <a:ext uri="{FF2B5EF4-FFF2-40B4-BE49-F238E27FC236}">
                      <a16:creationId xmlns:a16="http://schemas.microsoft.com/office/drawing/2014/main" id="{77C07076-60D1-4A35-999D-F2D51F113926}"/>
                    </a:ext>
                  </a:extLst>
                </p14:cNvPr>
                <p14:cNvContentPartPr/>
                <p14:nvPr/>
              </p14:nvContentPartPr>
              <p14:xfrm>
                <a:off x="10702882" y="470495"/>
                <a:ext cx="317160" cy="112680"/>
              </p14:xfrm>
            </p:contentPart>
          </mc:Choice>
          <mc:Fallback>
            <p:pic>
              <p:nvPicPr>
                <p:cNvPr id="174" name="Freihand 173">
                  <a:extLst>
                    <a:ext uri="{FF2B5EF4-FFF2-40B4-BE49-F238E27FC236}">
                      <a16:creationId xmlns:a16="http://schemas.microsoft.com/office/drawing/2014/main" id="{77C07076-60D1-4A35-999D-F2D51F113926}"/>
                    </a:ext>
                  </a:extLst>
                </p:cNvPr>
                <p:cNvPicPr/>
                <p:nvPr/>
              </p:nvPicPr>
              <p:blipFill>
                <a:blip r:embed="rId306"/>
                <a:stretch>
                  <a:fillRect/>
                </a:stretch>
              </p:blipFill>
              <p:spPr>
                <a:xfrm>
                  <a:off x="10698562" y="466175"/>
                  <a:ext cx="325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8" name="Freihand 177">
                  <a:extLst>
                    <a:ext uri="{FF2B5EF4-FFF2-40B4-BE49-F238E27FC236}">
                      <a16:creationId xmlns:a16="http://schemas.microsoft.com/office/drawing/2014/main" id="{DFB57B70-575C-413A-AE70-AD426935E693}"/>
                    </a:ext>
                  </a:extLst>
                </p14:cNvPr>
                <p14:cNvContentPartPr/>
                <p14:nvPr/>
              </p14:nvContentPartPr>
              <p14:xfrm>
                <a:off x="11243242" y="483095"/>
                <a:ext cx="114120" cy="96480"/>
              </p14:xfrm>
            </p:contentPart>
          </mc:Choice>
          <mc:Fallback>
            <p:pic>
              <p:nvPicPr>
                <p:cNvPr id="178" name="Freihand 177">
                  <a:extLst>
                    <a:ext uri="{FF2B5EF4-FFF2-40B4-BE49-F238E27FC236}">
                      <a16:creationId xmlns:a16="http://schemas.microsoft.com/office/drawing/2014/main" id="{DFB57B70-575C-413A-AE70-AD426935E693}"/>
                    </a:ext>
                  </a:extLst>
                </p:cNvPr>
                <p:cNvPicPr/>
                <p:nvPr/>
              </p:nvPicPr>
              <p:blipFill>
                <a:blip r:embed="rId308"/>
                <a:stretch>
                  <a:fillRect/>
                </a:stretch>
              </p:blipFill>
              <p:spPr>
                <a:xfrm>
                  <a:off x="11238922" y="478775"/>
                  <a:ext cx="122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9" name="Freihand 178">
                  <a:extLst>
                    <a:ext uri="{FF2B5EF4-FFF2-40B4-BE49-F238E27FC236}">
                      <a16:creationId xmlns:a16="http://schemas.microsoft.com/office/drawing/2014/main" id="{CDD775B8-1A70-4C9E-BFCA-BFBBAA7B47F1}"/>
                    </a:ext>
                  </a:extLst>
                </p14:cNvPr>
                <p14:cNvContentPartPr/>
                <p14:nvPr/>
              </p14:nvContentPartPr>
              <p14:xfrm>
                <a:off x="11384362" y="415775"/>
                <a:ext cx="79200" cy="162720"/>
              </p14:xfrm>
            </p:contentPart>
          </mc:Choice>
          <mc:Fallback>
            <p:pic>
              <p:nvPicPr>
                <p:cNvPr id="179" name="Freihand 178">
                  <a:extLst>
                    <a:ext uri="{FF2B5EF4-FFF2-40B4-BE49-F238E27FC236}">
                      <a16:creationId xmlns:a16="http://schemas.microsoft.com/office/drawing/2014/main" id="{CDD775B8-1A70-4C9E-BFCA-BFBBAA7B47F1}"/>
                    </a:ext>
                  </a:extLst>
                </p:cNvPr>
                <p:cNvPicPr/>
                <p:nvPr/>
              </p:nvPicPr>
              <p:blipFill>
                <a:blip r:embed="rId310"/>
                <a:stretch>
                  <a:fillRect/>
                </a:stretch>
              </p:blipFill>
              <p:spPr>
                <a:xfrm>
                  <a:off x="11380042" y="411455"/>
                  <a:ext cx="87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0" name="Freihand 179">
                  <a:extLst>
                    <a:ext uri="{FF2B5EF4-FFF2-40B4-BE49-F238E27FC236}">
                      <a16:creationId xmlns:a16="http://schemas.microsoft.com/office/drawing/2014/main" id="{A65D697D-B4FC-40BA-946D-5CABF7B6CE15}"/>
                    </a:ext>
                  </a:extLst>
                </p14:cNvPr>
                <p14:cNvContentPartPr/>
                <p14:nvPr/>
              </p14:nvContentPartPr>
              <p14:xfrm>
                <a:off x="11477602" y="477695"/>
                <a:ext cx="188280" cy="84240"/>
              </p14:xfrm>
            </p:contentPart>
          </mc:Choice>
          <mc:Fallback>
            <p:pic>
              <p:nvPicPr>
                <p:cNvPr id="180" name="Freihand 179">
                  <a:extLst>
                    <a:ext uri="{FF2B5EF4-FFF2-40B4-BE49-F238E27FC236}">
                      <a16:creationId xmlns:a16="http://schemas.microsoft.com/office/drawing/2014/main" id="{A65D697D-B4FC-40BA-946D-5CABF7B6CE15}"/>
                    </a:ext>
                  </a:extLst>
                </p:cNvPr>
                <p:cNvPicPr/>
                <p:nvPr/>
              </p:nvPicPr>
              <p:blipFill>
                <a:blip r:embed="rId312"/>
                <a:stretch>
                  <a:fillRect/>
                </a:stretch>
              </p:blipFill>
              <p:spPr>
                <a:xfrm>
                  <a:off x="11473282" y="473375"/>
                  <a:ext cx="196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1" name="Freihand 180">
                  <a:extLst>
                    <a:ext uri="{FF2B5EF4-FFF2-40B4-BE49-F238E27FC236}">
                      <a16:creationId xmlns:a16="http://schemas.microsoft.com/office/drawing/2014/main" id="{CAB932D3-818A-4E28-ADEB-9958D13B4F9F}"/>
                    </a:ext>
                  </a:extLst>
                </p14:cNvPr>
                <p14:cNvContentPartPr/>
                <p14:nvPr/>
              </p14:nvContentPartPr>
              <p14:xfrm>
                <a:off x="9024922" y="902855"/>
                <a:ext cx="365040" cy="171720"/>
              </p14:xfrm>
            </p:contentPart>
          </mc:Choice>
          <mc:Fallback>
            <p:pic>
              <p:nvPicPr>
                <p:cNvPr id="181" name="Freihand 180">
                  <a:extLst>
                    <a:ext uri="{FF2B5EF4-FFF2-40B4-BE49-F238E27FC236}">
                      <a16:creationId xmlns:a16="http://schemas.microsoft.com/office/drawing/2014/main" id="{CAB932D3-818A-4E28-ADEB-9958D13B4F9F}"/>
                    </a:ext>
                  </a:extLst>
                </p:cNvPr>
                <p:cNvPicPr/>
                <p:nvPr/>
              </p:nvPicPr>
              <p:blipFill>
                <a:blip r:embed="rId314"/>
                <a:stretch>
                  <a:fillRect/>
                </a:stretch>
              </p:blipFill>
              <p:spPr>
                <a:xfrm>
                  <a:off x="9020602" y="898535"/>
                  <a:ext cx="373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2" name="Freihand 181">
                  <a:extLst>
                    <a:ext uri="{FF2B5EF4-FFF2-40B4-BE49-F238E27FC236}">
                      <a16:creationId xmlns:a16="http://schemas.microsoft.com/office/drawing/2014/main" id="{4F2860A4-6D47-4001-9A02-BA0E1B368928}"/>
                    </a:ext>
                  </a:extLst>
                </p14:cNvPr>
                <p14:cNvContentPartPr/>
                <p14:nvPr/>
              </p14:nvContentPartPr>
              <p14:xfrm>
                <a:off x="9358642" y="849575"/>
                <a:ext cx="52920" cy="66600"/>
              </p14:xfrm>
            </p:contentPart>
          </mc:Choice>
          <mc:Fallback>
            <p:pic>
              <p:nvPicPr>
                <p:cNvPr id="182" name="Freihand 181">
                  <a:extLst>
                    <a:ext uri="{FF2B5EF4-FFF2-40B4-BE49-F238E27FC236}">
                      <a16:creationId xmlns:a16="http://schemas.microsoft.com/office/drawing/2014/main" id="{4F2860A4-6D47-4001-9A02-BA0E1B368928}"/>
                    </a:ext>
                  </a:extLst>
                </p:cNvPr>
                <p:cNvPicPr/>
                <p:nvPr/>
              </p:nvPicPr>
              <p:blipFill>
                <a:blip r:embed="rId316"/>
                <a:stretch>
                  <a:fillRect/>
                </a:stretch>
              </p:blipFill>
              <p:spPr>
                <a:xfrm>
                  <a:off x="9354322" y="845255"/>
                  <a:ext cx="61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83" name="Freihand 182">
                  <a:extLst>
                    <a:ext uri="{FF2B5EF4-FFF2-40B4-BE49-F238E27FC236}">
                      <a16:creationId xmlns:a16="http://schemas.microsoft.com/office/drawing/2014/main" id="{86A55AE6-4DB9-4989-8F42-52E75FCD377F}"/>
                    </a:ext>
                  </a:extLst>
                </p14:cNvPr>
                <p14:cNvContentPartPr/>
                <p14:nvPr/>
              </p14:nvContentPartPr>
              <p14:xfrm>
                <a:off x="9496882" y="926975"/>
                <a:ext cx="97200" cy="100440"/>
              </p14:xfrm>
            </p:contentPart>
          </mc:Choice>
          <mc:Fallback>
            <p:pic>
              <p:nvPicPr>
                <p:cNvPr id="183" name="Freihand 182">
                  <a:extLst>
                    <a:ext uri="{FF2B5EF4-FFF2-40B4-BE49-F238E27FC236}">
                      <a16:creationId xmlns:a16="http://schemas.microsoft.com/office/drawing/2014/main" id="{86A55AE6-4DB9-4989-8F42-52E75FCD377F}"/>
                    </a:ext>
                  </a:extLst>
                </p:cNvPr>
                <p:cNvPicPr/>
                <p:nvPr/>
              </p:nvPicPr>
              <p:blipFill>
                <a:blip r:embed="rId318"/>
                <a:stretch>
                  <a:fillRect/>
                </a:stretch>
              </p:blipFill>
              <p:spPr>
                <a:xfrm>
                  <a:off x="9492562" y="922655"/>
                  <a:ext cx="105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84" name="Freihand 183">
                  <a:extLst>
                    <a:ext uri="{FF2B5EF4-FFF2-40B4-BE49-F238E27FC236}">
                      <a16:creationId xmlns:a16="http://schemas.microsoft.com/office/drawing/2014/main" id="{398885F8-9AC6-4136-949C-246A1546FEF5}"/>
                    </a:ext>
                  </a:extLst>
                </p14:cNvPr>
                <p14:cNvContentPartPr/>
                <p14:nvPr/>
              </p14:nvContentPartPr>
              <p14:xfrm>
                <a:off x="9631522" y="888095"/>
                <a:ext cx="360000" cy="265680"/>
              </p14:xfrm>
            </p:contentPart>
          </mc:Choice>
          <mc:Fallback>
            <p:pic>
              <p:nvPicPr>
                <p:cNvPr id="184" name="Freihand 183">
                  <a:extLst>
                    <a:ext uri="{FF2B5EF4-FFF2-40B4-BE49-F238E27FC236}">
                      <a16:creationId xmlns:a16="http://schemas.microsoft.com/office/drawing/2014/main" id="{398885F8-9AC6-4136-949C-246A1546FEF5}"/>
                    </a:ext>
                  </a:extLst>
                </p:cNvPr>
                <p:cNvPicPr/>
                <p:nvPr/>
              </p:nvPicPr>
              <p:blipFill>
                <a:blip r:embed="rId320"/>
                <a:stretch>
                  <a:fillRect/>
                </a:stretch>
              </p:blipFill>
              <p:spPr>
                <a:xfrm>
                  <a:off x="9627202" y="883775"/>
                  <a:ext cx="3686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85" name="Freihand 184">
                  <a:extLst>
                    <a:ext uri="{FF2B5EF4-FFF2-40B4-BE49-F238E27FC236}">
                      <a16:creationId xmlns:a16="http://schemas.microsoft.com/office/drawing/2014/main" id="{EC6A6976-AB10-4321-9838-FF1444F5F984}"/>
                    </a:ext>
                  </a:extLst>
                </p14:cNvPr>
                <p14:cNvContentPartPr/>
                <p14:nvPr/>
              </p14:nvContentPartPr>
              <p14:xfrm>
                <a:off x="9577162" y="892055"/>
                <a:ext cx="111240" cy="97200"/>
              </p14:xfrm>
            </p:contentPart>
          </mc:Choice>
          <mc:Fallback>
            <p:pic>
              <p:nvPicPr>
                <p:cNvPr id="185" name="Freihand 184">
                  <a:extLst>
                    <a:ext uri="{FF2B5EF4-FFF2-40B4-BE49-F238E27FC236}">
                      <a16:creationId xmlns:a16="http://schemas.microsoft.com/office/drawing/2014/main" id="{EC6A6976-AB10-4321-9838-FF1444F5F984}"/>
                    </a:ext>
                  </a:extLst>
                </p:cNvPr>
                <p:cNvPicPr/>
                <p:nvPr/>
              </p:nvPicPr>
              <p:blipFill>
                <a:blip r:embed="rId322"/>
                <a:stretch>
                  <a:fillRect/>
                </a:stretch>
              </p:blipFill>
              <p:spPr>
                <a:xfrm>
                  <a:off x="9572842" y="887735"/>
                  <a:ext cx="119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6" name="Freihand 185">
                  <a:extLst>
                    <a:ext uri="{FF2B5EF4-FFF2-40B4-BE49-F238E27FC236}">
                      <a16:creationId xmlns:a16="http://schemas.microsoft.com/office/drawing/2014/main" id="{D8A444D6-96A1-439D-B019-878FFCE9B7B0}"/>
                    </a:ext>
                  </a:extLst>
                </p14:cNvPr>
                <p14:cNvContentPartPr/>
                <p14:nvPr/>
              </p14:nvContentPartPr>
              <p14:xfrm>
                <a:off x="10055242" y="871175"/>
                <a:ext cx="394920" cy="111960"/>
              </p14:xfrm>
            </p:contentPart>
          </mc:Choice>
          <mc:Fallback>
            <p:pic>
              <p:nvPicPr>
                <p:cNvPr id="186" name="Freihand 185">
                  <a:extLst>
                    <a:ext uri="{FF2B5EF4-FFF2-40B4-BE49-F238E27FC236}">
                      <a16:creationId xmlns:a16="http://schemas.microsoft.com/office/drawing/2014/main" id="{D8A444D6-96A1-439D-B019-878FFCE9B7B0}"/>
                    </a:ext>
                  </a:extLst>
                </p:cNvPr>
                <p:cNvPicPr/>
                <p:nvPr/>
              </p:nvPicPr>
              <p:blipFill>
                <a:blip r:embed="rId324"/>
                <a:stretch>
                  <a:fillRect/>
                </a:stretch>
              </p:blipFill>
              <p:spPr>
                <a:xfrm>
                  <a:off x="10050922" y="866855"/>
                  <a:ext cx="403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7" name="Freihand 186">
                  <a:extLst>
                    <a:ext uri="{FF2B5EF4-FFF2-40B4-BE49-F238E27FC236}">
                      <a16:creationId xmlns:a16="http://schemas.microsoft.com/office/drawing/2014/main" id="{EB79CBB6-E6DB-431A-A248-B0C5F39F3C36}"/>
                    </a:ext>
                  </a:extLst>
                </p14:cNvPr>
                <p14:cNvContentPartPr/>
                <p14:nvPr/>
              </p14:nvContentPartPr>
              <p14:xfrm>
                <a:off x="10566442" y="758135"/>
                <a:ext cx="209520" cy="171360"/>
              </p14:xfrm>
            </p:contentPart>
          </mc:Choice>
          <mc:Fallback>
            <p:pic>
              <p:nvPicPr>
                <p:cNvPr id="187" name="Freihand 186">
                  <a:extLst>
                    <a:ext uri="{FF2B5EF4-FFF2-40B4-BE49-F238E27FC236}">
                      <a16:creationId xmlns:a16="http://schemas.microsoft.com/office/drawing/2014/main" id="{EB79CBB6-E6DB-431A-A248-B0C5F39F3C36}"/>
                    </a:ext>
                  </a:extLst>
                </p:cNvPr>
                <p:cNvPicPr/>
                <p:nvPr/>
              </p:nvPicPr>
              <p:blipFill>
                <a:blip r:embed="rId326"/>
                <a:stretch>
                  <a:fillRect/>
                </a:stretch>
              </p:blipFill>
              <p:spPr>
                <a:xfrm>
                  <a:off x="10562122" y="753815"/>
                  <a:ext cx="218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8" name="Freihand 187">
                  <a:extLst>
                    <a:ext uri="{FF2B5EF4-FFF2-40B4-BE49-F238E27FC236}">
                      <a16:creationId xmlns:a16="http://schemas.microsoft.com/office/drawing/2014/main" id="{5A43DDE2-0453-464B-A247-7D2C118A7732}"/>
                    </a:ext>
                  </a:extLst>
                </p14:cNvPr>
                <p14:cNvContentPartPr/>
                <p14:nvPr/>
              </p14:nvContentPartPr>
              <p14:xfrm>
                <a:off x="10979002" y="715655"/>
                <a:ext cx="21600" cy="181080"/>
              </p14:xfrm>
            </p:contentPart>
          </mc:Choice>
          <mc:Fallback>
            <p:pic>
              <p:nvPicPr>
                <p:cNvPr id="188" name="Freihand 187">
                  <a:extLst>
                    <a:ext uri="{FF2B5EF4-FFF2-40B4-BE49-F238E27FC236}">
                      <a16:creationId xmlns:a16="http://schemas.microsoft.com/office/drawing/2014/main" id="{5A43DDE2-0453-464B-A247-7D2C118A7732}"/>
                    </a:ext>
                  </a:extLst>
                </p:cNvPr>
                <p:cNvPicPr/>
                <p:nvPr/>
              </p:nvPicPr>
              <p:blipFill>
                <a:blip r:embed="rId328"/>
                <a:stretch>
                  <a:fillRect/>
                </a:stretch>
              </p:blipFill>
              <p:spPr>
                <a:xfrm>
                  <a:off x="10974682" y="711335"/>
                  <a:ext cx="302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9" name="Freihand 188">
                  <a:extLst>
                    <a:ext uri="{FF2B5EF4-FFF2-40B4-BE49-F238E27FC236}">
                      <a16:creationId xmlns:a16="http://schemas.microsoft.com/office/drawing/2014/main" id="{0AC320D4-BD33-4607-A7FB-64EE47D4052A}"/>
                    </a:ext>
                  </a:extLst>
                </p14:cNvPr>
                <p14:cNvContentPartPr/>
                <p14:nvPr/>
              </p14:nvContentPartPr>
              <p14:xfrm>
                <a:off x="10905922" y="696215"/>
                <a:ext cx="189000" cy="212400"/>
              </p14:xfrm>
            </p:contentPart>
          </mc:Choice>
          <mc:Fallback>
            <p:pic>
              <p:nvPicPr>
                <p:cNvPr id="189" name="Freihand 188">
                  <a:extLst>
                    <a:ext uri="{FF2B5EF4-FFF2-40B4-BE49-F238E27FC236}">
                      <a16:creationId xmlns:a16="http://schemas.microsoft.com/office/drawing/2014/main" id="{0AC320D4-BD33-4607-A7FB-64EE47D4052A}"/>
                    </a:ext>
                  </a:extLst>
                </p:cNvPr>
                <p:cNvPicPr/>
                <p:nvPr/>
              </p:nvPicPr>
              <p:blipFill>
                <a:blip r:embed="rId330"/>
                <a:stretch>
                  <a:fillRect/>
                </a:stretch>
              </p:blipFill>
              <p:spPr>
                <a:xfrm>
                  <a:off x="10901602" y="691895"/>
                  <a:ext cx="1976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0" name="Freihand 189">
                  <a:extLst>
                    <a:ext uri="{FF2B5EF4-FFF2-40B4-BE49-F238E27FC236}">
                      <a16:creationId xmlns:a16="http://schemas.microsoft.com/office/drawing/2014/main" id="{71B96799-8EA6-4B88-B8E1-CCF926D5A4B1}"/>
                    </a:ext>
                  </a:extLst>
                </p14:cNvPr>
                <p14:cNvContentPartPr/>
                <p14:nvPr/>
              </p14:nvContentPartPr>
              <p14:xfrm>
                <a:off x="10787122" y="709175"/>
                <a:ext cx="101160" cy="223200"/>
              </p14:xfrm>
            </p:contentPart>
          </mc:Choice>
          <mc:Fallback>
            <p:pic>
              <p:nvPicPr>
                <p:cNvPr id="190" name="Freihand 189">
                  <a:extLst>
                    <a:ext uri="{FF2B5EF4-FFF2-40B4-BE49-F238E27FC236}">
                      <a16:creationId xmlns:a16="http://schemas.microsoft.com/office/drawing/2014/main" id="{71B96799-8EA6-4B88-B8E1-CCF926D5A4B1}"/>
                    </a:ext>
                  </a:extLst>
                </p:cNvPr>
                <p:cNvPicPr/>
                <p:nvPr/>
              </p:nvPicPr>
              <p:blipFill>
                <a:blip r:embed="rId332"/>
                <a:stretch>
                  <a:fillRect/>
                </a:stretch>
              </p:blipFill>
              <p:spPr>
                <a:xfrm>
                  <a:off x="10782802" y="704855"/>
                  <a:ext cx="109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1" name="Freihand 190">
                  <a:extLst>
                    <a:ext uri="{FF2B5EF4-FFF2-40B4-BE49-F238E27FC236}">
                      <a16:creationId xmlns:a16="http://schemas.microsoft.com/office/drawing/2014/main" id="{B6AE0FE7-AE60-40CC-8845-E92599FFE69A}"/>
                    </a:ext>
                  </a:extLst>
                </p14:cNvPr>
                <p14:cNvContentPartPr/>
                <p14:nvPr/>
              </p14:nvContentPartPr>
              <p14:xfrm>
                <a:off x="10874962" y="811415"/>
                <a:ext cx="84960" cy="83160"/>
              </p14:xfrm>
            </p:contentPart>
          </mc:Choice>
          <mc:Fallback>
            <p:pic>
              <p:nvPicPr>
                <p:cNvPr id="191" name="Freihand 190">
                  <a:extLst>
                    <a:ext uri="{FF2B5EF4-FFF2-40B4-BE49-F238E27FC236}">
                      <a16:creationId xmlns:a16="http://schemas.microsoft.com/office/drawing/2014/main" id="{B6AE0FE7-AE60-40CC-8845-E92599FFE69A}"/>
                    </a:ext>
                  </a:extLst>
                </p:cNvPr>
                <p:cNvPicPr/>
                <p:nvPr/>
              </p:nvPicPr>
              <p:blipFill>
                <a:blip r:embed="rId334"/>
                <a:stretch>
                  <a:fillRect/>
                </a:stretch>
              </p:blipFill>
              <p:spPr>
                <a:xfrm>
                  <a:off x="10870642" y="807095"/>
                  <a:ext cx="93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2" name="Freihand 191">
                  <a:extLst>
                    <a:ext uri="{FF2B5EF4-FFF2-40B4-BE49-F238E27FC236}">
                      <a16:creationId xmlns:a16="http://schemas.microsoft.com/office/drawing/2014/main" id="{590F5F5C-B64B-4811-83F9-D01F13AFE769}"/>
                    </a:ext>
                  </a:extLst>
                </p14:cNvPr>
                <p14:cNvContentPartPr/>
                <p14:nvPr/>
              </p14:nvContentPartPr>
              <p14:xfrm>
                <a:off x="10926442" y="856415"/>
                <a:ext cx="63360" cy="7560"/>
              </p14:xfrm>
            </p:contentPart>
          </mc:Choice>
          <mc:Fallback>
            <p:pic>
              <p:nvPicPr>
                <p:cNvPr id="192" name="Freihand 191">
                  <a:extLst>
                    <a:ext uri="{FF2B5EF4-FFF2-40B4-BE49-F238E27FC236}">
                      <a16:creationId xmlns:a16="http://schemas.microsoft.com/office/drawing/2014/main" id="{590F5F5C-B64B-4811-83F9-D01F13AFE769}"/>
                    </a:ext>
                  </a:extLst>
                </p:cNvPr>
                <p:cNvPicPr/>
                <p:nvPr/>
              </p:nvPicPr>
              <p:blipFill>
                <a:blip r:embed="rId336"/>
                <a:stretch>
                  <a:fillRect/>
                </a:stretch>
              </p:blipFill>
              <p:spPr>
                <a:xfrm>
                  <a:off x="10922122" y="852095"/>
                  <a:ext cx="72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3" name="Freihand 192">
                  <a:extLst>
                    <a:ext uri="{FF2B5EF4-FFF2-40B4-BE49-F238E27FC236}">
                      <a16:creationId xmlns:a16="http://schemas.microsoft.com/office/drawing/2014/main" id="{5769D2A8-C183-46C8-9BE9-BF79EC75BF12}"/>
                    </a:ext>
                  </a:extLst>
                </p14:cNvPr>
                <p14:cNvContentPartPr/>
                <p14:nvPr/>
              </p14:nvContentPartPr>
              <p14:xfrm>
                <a:off x="11139202" y="788735"/>
                <a:ext cx="97560" cy="29880"/>
              </p14:xfrm>
            </p:contentPart>
          </mc:Choice>
          <mc:Fallback>
            <p:pic>
              <p:nvPicPr>
                <p:cNvPr id="193" name="Freihand 192">
                  <a:extLst>
                    <a:ext uri="{FF2B5EF4-FFF2-40B4-BE49-F238E27FC236}">
                      <a16:creationId xmlns:a16="http://schemas.microsoft.com/office/drawing/2014/main" id="{5769D2A8-C183-46C8-9BE9-BF79EC75BF12}"/>
                    </a:ext>
                  </a:extLst>
                </p:cNvPr>
                <p:cNvPicPr/>
                <p:nvPr/>
              </p:nvPicPr>
              <p:blipFill>
                <a:blip r:embed="rId338"/>
                <a:stretch>
                  <a:fillRect/>
                </a:stretch>
              </p:blipFill>
              <p:spPr>
                <a:xfrm>
                  <a:off x="11134882" y="784415"/>
                  <a:ext cx="106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4" name="Freihand 193">
                  <a:extLst>
                    <a:ext uri="{FF2B5EF4-FFF2-40B4-BE49-F238E27FC236}">
                      <a16:creationId xmlns:a16="http://schemas.microsoft.com/office/drawing/2014/main" id="{7F02C25F-467D-4B4F-A34E-18653A3A701D}"/>
                    </a:ext>
                  </a:extLst>
                </p14:cNvPr>
                <p14:cNvContentPartPr/>
                <p14:nvPr/>
              </p14:nvContentPartPr>
              <p14:xfrm>
                <a:off x="11142082" y="760295"/>
                <a:ext cx="205200" cy="117720"/>
              </p14:xfrm>
            </p:contentPart>
          </mc:Choice>
          <mc:Fallback>
            <p:pic>
              <p:nvPicPr>
                <p:cNvPr id="194" name="Freihand 193">
                  <a:extLst>
                    <a:ext uri="{FF2B5EF4-FFF2-40B4-BE49-F238E27FC236}">
                      <a16:creationId xmlns:a16="http://schemas.microsoft.com/office/drawing/2014/main" id="{7F02C25F-467D-4B4F-A34E-18653A3A701D}"/>
                    </a:ext>
                  </a:extLst>
                </p:cNvPr>
                <p:cNvPicPr/>
                <p:nvPr/>
              </p:nvPicPr>
              <p:blipFill>
                <a:blip r:embed="rId340"/>
                <a:stretch>
                  <a:fillRect/>
                </a:stretch>
              </p:blipFill>
              <p:spPr>
                <a:xfrm>
                  <a:off x="11137762" y="755975"/>
                  <a:ext cx="213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5" name="Freihand 194">
                  <a:extLst>
                    <a:ext uri="{FF2B5EF4-FFF2-40B4-BE49-F238E27FC236}">
                      <a16:creationId xmlns:a16="http://schemas.microsoft.com/office/drawing/2014/main" id="{50B336F4-AC81-46BF-8C8E-AC87EC2D1C8D}"/>
                    </a:ext>
                  </a:extLst>
                </p14:cNvPr>
                <p14:cNvContentPartPr/>
                <p14:nvPr/>
              </p14:nvContentPartPr>
              <p14:xfrm>
                <a:off x="11338282" y="666695"/>
                <a:ext cx="19080" cy="2520"/>
              </p14:xfrm>
            </p:contentPart>
          </mc:Choice>
          <mc:Fallback>
            <p:pic>
              <p:nvPicPr>
                <p:cNvPr id="195" name="Freihand 194">
                  <a:extLst>
                    <a:ext uri="{FF2B5EF4-FFF2-40B4-BE49-F238E27FC236}">
                      <a16:creationId xmlns:a16="http://schemas.microsoft.com/office/drawing/2014/main" id="{50B336F4-AC81-46BF-8C8E-AC87EC2D1C8D}"/>
                    </a:ext>
                  </a:extLst>
                </p:cNvPr>
                <p:cNvPicPr/>
                <p:nvPr/>
              </p:nvPicPr>
              <p:blipFill>
                <a:blip r:embed="rId342"/>
                <a:stretch>
                  <a:fillRect/>
                </a:stretch>
              </p:blipFill>
              <p:spPr>
                <a:xfrm>
                  <a:off x="11333962" y="662375"/>
                  <a:ext cx="277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6" name="Freihand 195">
                  <a:extLst>
                    <a:ext uri="{FF2B5EF4-FFF2-40B4-BE49-F238E27FC236}">
                      <a16:creationId xmlns:a16="http://schemas.microsoft.com/office/drawing/2014/main" id="{14B80916-8D6A-48EE-9EF6-698DEF64F117}"/>
                    </a:ext>
                  </a:extLst>
                </p14:cNvPr>
                <p14:cNvContentPartPr/>
                <p14:nvPr/>
              </p14:nvContentPartPr>
              <p14:xfrm>
                <a:off x="11385802" y="643295"/>
                <a:ext cx="162360" cy="222840"/>
              </p14:xfrm>
            </p:contentPart>
          </mc:Choice>
          <mc:Fallback>
            <p:pic>
              <p:nvPicPr>
                <p:cNvPr id="196" name="Freihand 195">
                  <a:extLst>
                    <a:ext uri="{FF2B5EF4-FFF2-40B4-BE49-F238E27FC236}">
                      <a16:creationId xmlns:a16="http://schemas.microsoft.com/office/drawing/2014/main" id="{14B80916-8D6A-48EE-9EF6-698DEF64F117}"/>
                    </a:ext>
                  </a:extLst>
                </p:cNvPr>
                <p:cNvPicPr/>
                <p:nvPr/>
              </p:nvPicPr>
              <p:blipFill>
                <a:blip r:embed="rId344"/>
                <a:stretch>
                  <a:fillRect/>
                </a:stretch>
              </p:blipFill>
              <p:spPr>
                <a:xfrm>
                  <a:off x="11381482" y="638975"/>
                  <a:ext cx="1710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7" name="Freihand 196">
                  <a:extLst>
                    <a:ext uri="{FF2B5EF4-FFF2-40B4-BE49-F238E27FC236}">
                      <a16:creationId xmlns:a16="http://schemas.microsoft.com/office/drawing/2014/main" id="{B68085DD-4D70-433D-9D72-DB7494285C47}"/>
                    </a:ext>
                  </a:extLst>
                </p14:cNvPr>
                <p14:cNvContentPartPr/>
                <p14:nvPr/>
              </p14:nvContentPartPr>
              <p14:xfrm>
                <a:off x="11582722" y="726095"/>
                <a:ext cx="210240" cy="103680"/>
              </p14:xfrm>
            </p:contentPart>
          </mc:Choice>
          <mc:Fallback>
            <p:pic>
              <p:nvPicPr>
                <p:cNvPr id="197" name="Freihand 196">
                  <a:extLst>
                    <a:ext uri="{FF2B5EF4-FFF2-40B4-BE49-F238E27FC236}">
                      <a16:creationId xmlns:a16="http://schemas.microsoft.com/office/drawing/2014/main" id="{B68085DD-4D70-433D-9D72-DB7494285C47}"/>
                    </a:ext>
                  </a:extLst>
                </p:cNvPr>
                <p:cNvPicPr/>
                <p:nvPr/>
              </p:nvPicPr>
              <p:blipFill>
                <a:blip r:embed="rId346"/>
                <a:stretch>
                  <a:fillRect/>
                </a:stretch>
              </p:blipFill>
              <p:spPr>
                <a:xfrm>
                  <a:off x="11578402" y="721775"/>
                  <a:ext cx="218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8" name="Freihand 197">
                  <a:extLst>
                    <a:ext uri="{FF2B5EF4-FFF2-40B4-BE49-F238E27FC236}">
                      <a16:creationId xmlns:a16="http://schemas.microsoft.com/office/drawing/2014/main" id="{4CEF7F24-CEEB-4F19-87D4-0E281FEC414D}"/>
                    </a:ext>
                  </a:extLst>
                </p14:cNvPr>
                <p14:cNvContentPartPr/>
                <p14:nvPr/>
              </p14:nvContentPartPr>
              <p14:xfrm>
                <a:off x="11802682" y="772535"/>
                <a:ext cx="43920" cy="12600"/>
              </p14:xfrm>
            </p:contentPart>
          </mc:Choice>
          <mc:Fallback>
            <p:pic>
              <p:nvPicPr>
                <p:cNvPr id="198" name="Freihand 197">
                  <a:extLst>
                    <a:ext uri="{FF2B5EF4-FFF2-40B4-BE49-F238E27FC236}">
                      <a16:creationId xmlns:a16="http://schemas.microsoft.com/office/drawing/2014/main" id="{4CEF7F24-CEEB-4F19-87D4-0E281FEC414D}"/>
                    </a:ext>
                  </a:extLst>
                </p:cNvPr>
                <p:cNvPicPr/>
                <p:nvPr/>
              </p:nvPicPr>
              <p:blipFill>
                <a:blip r:embed="rId348"/>
                <a:stretch>
                  <a:fillRect/>
                </a:stretch>
              </p:blipFill>
              <p:spPr>
                <a:xfrm>
                  <a:off x="11798362" y="768215"/>
                  <a:ext cx="525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9" name="Freihand 198">
                  <a:extLst>
                    <a:ext uri="{FF2B5EF4-FFF2-40B4-BE49-F238E27FC236}">
                      <a16:creationId xmlns:a16="http://schemas.microsoft.com/office/drawing/2014/main" id="{C66D212C-C85E-4A91-8DF2-EEB166F8C12B}"/>
                    </a:ext>
                  </a:extLst>
                </p14:cNvPr>
                <p14:cNvContentPartPr/>
                <p14:nvPr/>
              </p14:nvContentPartPr>
              <p14:xfrm>
                <a:off x="11832562" y="620615"/>
                <a:ext cx="103680" cy="204120"/>
              </p14:xfrm>
            </p:contentPart>
          </mc:Choice>
          <mc:Fallback>
            <p:pic>
              <p:nvPicPr>
                <p:cNvPr id="199" name="Freihand 198">
                  <a:extLst>
                    <a:ext uri="{FF2B5EF4-FFF2-40B4-BE49-F238E27FC236}">
                      <a16:creationId xmlns:a16="http://schemas.microsoft.com/office/drawing/2014/main" id="{C66D212C-C85E-4A91-8DF2-EEB166F8C12B}"/>
                    </a:ext>
                  </a:extLst>
                </p:cNvPr>
                <p:cNvPicPr/>
                <p:nvPr/>
              </p:nvPicPr>
              <p:blipFill>
                <a:blip r:embed="rId350"/>
                <a:stretch>
                  <a:fillRect/>
                </a:stretch>
              </p:blipFill>
              <p:spPr>
                <a:xfrm>
                  <a:off x="11828242" y="616295"/>
                  <a:ext cx="1123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0" name="Freihand 199">
                  <a:extLst>
                    <a:ext uri="{FF2B5EF4-FFF2-40B4-BE49-F238E27FC236}">
                      <a16:creationId xmlns:a16="http://schemas.microsoft.com/office/drawing/2014/main" id="{CB857A82-FCBC-4D4A-8D32-F95C7A763EFC}"/>
                    </a:ext>
                  </a:extLst>
                </p14:cNvPr>
                <p14:cNvContentPartPr/>
                <p14:nvPr/>
              </p14:nvContentPartPr>
              <p14:xfrm>
                <a:off x="11976202" y="753455"/>
                <a:ext cx="87840" cy="5760"/>
              </p14:xfrm>
            </p:contentPart>
          </mc:Choice>
          <mc:Fallback>
            <p:pic>
              <p:nvPicPr>
                <p:cNvPr id="200" name="Freihand 199">
                  <a:extLst>
                    <a:ext uri="{FF2B5EF4-FFF2-40B4-BE49-F238E27FC236}">
                      <a16:creationId xmlns:a16="http://schemas.microsoft.com/office/drawing/2014/main" id="{CB857A82-FCBC-4D4A-8D32-F95C7A763EFC}"/>
                    </a:ext>
                  </a:extLst>
                </p:cNvPr>
                <p:cNvPicPr/>
                <p:nvPr/>
              </p:nvPicPr>
              <p:blipFill>
                <a:blip r:embed="rId352"/>
                <a:stretch>
                  <a:fillRect/>
                </a:stretch>
              </p:blipFill>
              <p:spPr>
                <a:xfrm>
                  <a:off x="11971882" y="749135"/>
                  <a:ext cx="964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1" name="Freihand 200">
                  <a:extLst>
                    <a:ext uri="{FF2B5EF4-FFF2-40B4-BE49-F238E27FC236}">
                      <a16:creationId xmlns:a16="http://schemas.microsoft.com/office/drawing/2014/main" id="{080CB21E-239D-42E6-BFA0-2F9D58140909}"/>
                    </a:ext>
                  </a:extLst>
                </p14:cNvPr>
                <p14:cNvContentPartPr/>
                <p14:nvPr/>
              </p14:nvContentPartPr>
              <p14:xfrm>
                <a:off x="11009242" y="1066295"/>
                <a:ext cx="117000" cy="134280"/>
              </p14:xfrm>
            </p:contentPart>
          </mc:Choice>
          <mc:Fallback>
            <p:pic>
              <p:nvPicPr>
                <p:cNvPr id="201" name="Freihand 200">
                  <a:extLst>
                    <a:ext uri="{FF2B5EF4-FFF2-40B4-BE49-F238E27FC236}">
                      <a16:creationId xmlns:a16="http://schemas.microsoft.com/office/drawing/2014/main" id="{080CB21E-239D-42E6-BFA0-2F9D58140909}"/>
                    </a:ext>
                  </a:extLst>
                </p:cNvPr>
                <p:cNvPicPr/>
                <p:nvPr/>
              </p:nvPicPr>
              <p:blipFill>
                <a:blip r:embed="rId354"/>
                <a:stretch>
                  <a:fillRect/>
                </a:stretch>
              </p:blipFill>
              <p:spPr>
                <a:xfrm>
                  <a:off x="11004922" y="1061975"/>
                  <a:ext cx="125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2" name="Freihand 201">
                  <a:extLst>
                    <a:ext uri="{FF2B5EF4-FFF2-40B4-BE49-F238E27FC236}">
                      <a16:creationId xmlns:a16="http://schemas.microsoft.com/office/drawing/2014/main" id="{123B5875-5681-455D-A6A5-89C8932D0932}"/>
                    </a:ext>
                  </a:extLst>
                </p14:cNvPr>
                <p14:cNvContentPartPr/>
                <p14:nvPr/>
              </p14:nvContentPartPr>
              <p14:xfrm>
                <a:off x="11186362" y="959735"/>
                <a:ext cx="14760" cy="219240"/>
              </p14:xfrm>
            </p:contentPart>
          </mc:Choice>
          <mc:Fallback>
            <p:pic>
              <p:nvPicPr>
                <p:cNvPr id="202" name="Freihand 201">
                  <a:extLst>
                    <a:ext uri="{FF2B5EF4-FFF2-40B4-BE49-F238E27FC236}">
                      <a16:creationId xmlns:a16="http://schemas.microsoft.com/office/drawing/2014/main" id="{123B5875-5681-455D-A6A5-89C8932D0932}"/>
                    </a:ext>
                  </a:extLst>
                </p:cNvPr>
                <p:cNvPicPr/>
                <p:nvPr/>
              </p:nvPicPr>
              <p:blipFill>
                <a:blip r:embed="rId356"/>
                <a:stretch>
                  <a:fillRect/>
                </a:stretch>
              </p:blipFill>
              <p:spPr>
                <a:xfrm>
                  <a:off x="11182042" y="955415"/>
                  <a:ext cx="234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3" name="Freihand 202">
                  <a:extLst>
                    <a:ext uri="{FF2B5EF4-FFF2-40B4-BE49-F238E27FC236}">
                      <a16:creationId xmlns:a16="http://schemas.microsoft.com/office/drawing/2014/main" id="{837DE074-15D4-4E26-906F-2E69F18CB208}"/>
                    </a:ext>
                  </a:extLst>
                </p14:cNvPr>
                <p14:cNvContentPartPr/>
                <p14:nvPr/>
              </p14:nvContentPartPr>
              <p14:xfrm>
                <a:off x="11238202" y="1049015"/>
                <a:ext cx="272880" cy="108000"/>
              </p14:xfrm>
            </p:contentPart>
          </mc:Choice>
          <mc:Fallback>
            <p:pic>
              <p:nvPicPr>
                <p:cNvPr id="203" name="Freihand 202">
                  <a:extLst>
                    <a:ext uri="{FF2B5EF4-FFF2-40B4-BE49-F238E27FC236}">
                      <a16:creationId xmlns:a16="http://schemas.microsoft.com/office/drawing/2014/main" id="{837DE074-15D4-4E26-906F-2E69F18CB208}"/>
                    </a:ext>
                  </a:extLst>
                </p:cNvPr>
                <p:cNvPicPr/>
                <p:nvPr/>
              </p:nvPicPr>
              <p:blipFill>
                <a:blip r:embed="rId358"/>
                <a:stretch>
                  <a:fillRect/>
                </a:stretch>
              </p:blipFill>
              <p:spPr>
                <a:xfrm>
                  <a:off x="11233882" y="1044695"/>
                  <a:ext cx="281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4" name="Freihand 203">
                  <a:extLst>
                    <a:ext uri="{FF2B5EF4-FFF2-40B4-BE49-F238E27FC236}">
                      <a16:creationId xmlns:a16="http://schemas.microsoft.com/office/drawing/2014/main" id="{D79A0D65-6B20-4D99-9189-CF08F0DAEA97}"/>
                    </a:ext>
                  </a:extLst>
                </p14:cNvPr>
                <p14:cNvContentPartPr/>
                <p14:nvPr/>
              </p14:nvContentPartPr>
              <p14:xfrm>
                <a:off x="11525482" y="1029575"/>
                <a:ext cx="86040" cy="107640"/>
              </p14:xfrm>
            </p:contentPart>
          </mc:Choice>
          <mc:Fallback>
            <p:pic>
              <p:nvPicPr>
                <p:cNvPr id="204" name="Freihand 203">
                  <a:extLst>
                    <a:ext uri="{FF2B5EF4-FFF2-40B4-BE49-F238E27FC236}">
                      <a16:creationId xmlns:a16="http://schemas.microsoft.com/office/drawing/2014/main" id="{D79A0D65-6B20-4D99-9189-CF08F0DAEA97}"/>
                    </a:ext>
                  </a:extLst>
                </p:cNvPr>
                <p:cNvPicPr/>
                <p:nvPr/>
              </p:nvPicPr>
              <p:blipFill>
                <a:blip r:embed="rId360"/>
                <a:stretch>
                  <a:fillRect/>
                </a:stretch>
              </p:blipFill>
              <p:spPr>
                <a:xfrm>
                  <a:off x="11521162" y="1025255"/>
                  <a:ext cx="94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5" name="Freihand 204">
                  <a:extLst>
                    <a:ext uri="{FF2B5EF4-FFF2-40B4-BE49-F238E27FC236}">
                      <a16:creationId xmlns:a16="http://schemas.microsoft.com/office/drawing/2014/main" id="{A64C7C4A-B467-4254-A4D5-1A6801D0BFD1}"/>
                    </a:ext>
                  </a:extLst>
                </p14:cNvPr>
                <p14:cNvContentPartPr/>
                <p14:nvPr/>
              </p14:nvContentPartPr>
              <p14:xfrm>
                <a:off x="11640322" y="1011575"/>
                <a:ext cx="108720" cy="90360"/>
              </p14:xfrm>
            </p:contentPart>
          </mc:Choice>
          <mc:Fallback>
            <p:pic>
              <p:nvPicPr>
                <p:cNvPr id="205" name="Freihand 204">
                  <a:extLst>
                    <a:ext uri="{FF2B5EF4-FFF2-40B4-BE49-F238E27FC236}">
                      <a16:creationId xmlns:a16="http://schemas.microsoft.com/office/drawing/2014/main" id="{A64C7C4A-B467-4254-A4D5-1A6801D0BFD1}"/>
                    </a:ext>
                  </a:extLst>
                </p:cNvPr>
                <p:cNvPicPr/>
                <p:nvPr/>
              </p:nvPicPr>
              <p:blipFill>
                <a:blip r:embed="rId362"/>
                <a:stretch>
                  <a:fillRect/>
                </a:stretch>
              </p:blipFill>
              <p:spPr>
                <a:xfrm>
                  <a:off x="11636002" y="1007255"/>
                  <a:ext cx="117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7" name="Freihand 206">
                  <a:extLst>
                    <a:ext uri="{FF2B5EF4-FFF2-40B4-BE49-F238E27FC236}">
                      <a16:creationId xmlns:a16="http://schemas.microsoft.com/office/drawing/2014/main" id="{6A4C1306-5740-4BAE-8F0B-976B75BB20F8}"/>
                    </a:ext>
                  </a:extLst>
                </p14:cNvPr>
                <p14:cNvContentPartPr/>
                <p14:nvPr/>
              </p14:nvContentPartPr>
              <p14:xfrm>
                <a:off x="10741762" y="574895"/>
                <a:ext cx="102240" cy="81720"/>
              </p14:xfrm>
            </p:contentPart>
          </mc:Choice>
          <mc:Fallback>
            <p:pic>
              <p:nvPicPr>
                <p:cNvPr id="207" name="Freihand 206">
                  <a:extLst>
                    <a:ext uri="{FF2B5EF4-FFF2-40B4-BE49-F238E27FC236}">
                      <a16:creationId xmlns:a16="http://schemas.microsoft.com/office/drawing/2014/main" id="{6A4C1306-5740-4BAE-8F0B-976B75BB20F8}"/>
                    </a:ext>
                  </a:extLst>
                </p:cNvPr>
                <p:cNvPicPr/>
                <p:nvPr/>
              </p:nvPicPr>
              <p:blipFill>
                <a:blip r:embed="rId364"/>
                <a:stretch>
                  <a:fillRect/>
                </a:stretch>
              </p:blipFill>
              <p:spPr>
                <a:xfrm>
                  <a:off x="10737442" y="570575"/>
                  <a:ext cx="110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8" name="Freihand 207">
                  <a:extLst>
                    <a:ext uri="{FF2B5EF4-FFF2-40B4-BE49-F238E27FC236}">
                      <a16:creationId xmlns:a16="http://schemas.microsoft.com/office/drawing/2014/main" id="{14A7093F-862B-4DFD-8307-FE83F1A07C05}"/>
                    </a:ext>
                  </a:extLst>
                </p14:cNvPr>
                <p14:cNvContentPartPr/>
                <p14:nvPr/>
              </p14:nvContentPartPr>
              <p14:xfrm>
                <a:off x="11767762" y="914735"/>
                <a:ext cx="74880" cy="73080"/>
              </p14:xfrm>
            </p:contentPart>
          </mc:Choice>
          <mc:Fallback>
            <p:pic>
              <p:nvPicPr>
                <p:cNvPr id="208" name="Freihand 207">
                  <a:extLst>
                    <a:ext uri="{FF2B5EF4-FFF2-40B4-BE49-F238E27FC236}">
                      <a16:creationId xmlns:a16="http://schemas.microsoft.com/office/drawing/2014/main" id="{14A7093F-862B-4DFD-8307-FE83F1A07C05}"/>
                    </a:ext>
                  </a:extLst>
                </p:cNvPr>
                <p:cNvPicPr/>
                <p:nvPr/>
              </p:nvPicPr>
              <p:blipFill>
                <a:blip r:embed="rId366"/>
                <a:stretch>
                  <a:fillRect/>
                </a:stretch>
              </p:blipFill>
              <p:spPr>
                <a:xfrm>
                  <a:off x="11763442" y="910415"/>
                  <a:ext cx="83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9" name="Freihand 208">
                  <a:extLst>
                    <a:ext uri="{FF2B5EF4-FFF2-40B4-BE49-F238E27FC236}">
                      <a16:creationId xmlns:a16="http://schemas.microsoft.com/office/drawing/2014/main" id="{09A47648-D348-45E6-9BA5-004809A6093F}"/>
                    </a:ext>
                  </a:extLst>
                </p14:cNvPr>
                <p14:cNvContentPartPr/>
                <p14:nvPr/>
              </p14:nvContentPartPr>
              <p14:xfrm>
                <a:off x="9051562" y="1474895"/>
                <a:ext cx="303120" cy="118080"/>
              </p14:xfrm>
            </p:contentPart>
          </mc:Choice>
          <mc:Fallback>
            <p:pic>
              <p:nvPicPr>
                <p:cNvPr id="209" name="Freihand 208">
                  <a:extLst>
                    <a:ext uri="{FF2B5EF4-FFF2-40B4-BE49-F238E27FC236}">
                      <a16:creationId xmlns:a16="http://schemas.microsoft.com/office/drawing/2014/main" id="{09A47648-D348-45E6-9BA5-004809A6093F}"/>
                    </a:ext>
                  </a:extLst>
                </p:cNvPr>
                <p:cNvPicPr/>
                <p:nvPr/>
              </p:nvPicPr>
              <p:blipFill>
                <a:blip r:embed="rId368"/>
                <a:stretch>
                  <a:fillRect/>
                </a:stretch>
              </p:blipFill>
              <p:spPr>
                <a:xfrm>
                  <a:off x="9047242" y="1470575"/>
                  <a:ext cx="311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0" name="Freihand 209">
                  <a:extLst>
                    <a:ext uri="{FF2B5EF4-FFF2-40B4-BE49-F238E27FC236}">
                      <a16:creationId xmlns:a16="http://schemas.microsoft.com/office/drawing/2014/main" id="{D5E27EC6-F0EC-4BEC-A0B1-AE5A134BE345}"/>
                    </a:ext>
                  </a:extLst>
                </p14:cNvPr>
                <p14:cNvContentPartPr/>
                <p14:nvPr/>
              </p14:nvContentPartPr>
              <p14:xfrm>
                <a:off x="9355042" y="1411895"/>
                <a:ext cx="22680" cy="43200"/>
              </p14:xfrm>
            </p:contentPart>
          </mc:Choice>
          <mc:Fallback>
            <p:pic>
              <p:nvPicPr>
                <p:cNvPr id="210" name="Freihand 209">
                  <a:extLst>
                    <a:ext uri="{FF2B5EF4-FFF2-40B4-BE49-F238E27FC236}">
                      <a16:creationId xmlns:a16="http://schemas.microsoft.com/office/drawing/2014/main" id="{D5E27EC6-F0EC-4BEC-A0B1-AE5A134BE345}"/>
                    </a:ext>
                  </a:extLst>
                </p:cNvPr>
                <p:cNvPicPr/>
                <p:nvPr/>
              </p:nvPicPr>
              <p:blipFill>
                <a:blip r:embed="rId370"/>
                <a:stretch>
                  <a:fillRect/>
                </a:stretch>
              </p:blipFill>
              <p:spPr>
                <a:xfrm>
                  <a:off x="9350722" y="1407575"/>
                  <a:ext cx="31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1" name="Freihand 210">
                  <a:extLst>
                    <a:ext uri="{FF2B5EF4-FFF2-40B4-BE49-F238E27FC236}">
                      <a16:creationId xmlns:a16="http://schemas.microsoft.com/office/drawing/2014/main" id="{99A5B41E-0792-4205-9283-6B82F89E5645}"/>
                    </a:ext>
                  </a:extLst>
                </p14:cNvPr>
                <p14:cNvContentPartPr/>
                <p14:nvPr/>
              </p14:nvContentPartPr>
              <p14:xfrm>
                <a:off x="9399322" y="1487855"/>
                <a:ext cx="84960" cy="196560"/>
              </p14:xfrm>
            </p:contentPart>
          </mc:Choice>
          <mc:Fallback>
            <p:pic>
              <p:nvPicPr>
                <p:cNvPr id="211" name="Freihand 210">
                  <a:extLst>
                    <a:ext uri="{FF2B5EF4-FFF2-40B4-BE49-F238E27FC236}">
                      <a16:creationId xmlns:a16="http://schemas.microsoft.com/office/drawing/2014/main" id="{99A5B41E-0792-4205-9283-6B82F89E5645}"/>
                    </a:ext>
                  </a:extLst>
                </p:cNvPr>
                <p:cNvPicPr/>
                <p:nvPr/>
              </p:nvPicPr>
              <p:blipFill>
                <a:blip r:embed="rId372"/>
                <a:stretch>
                  <a:fillRect/>
                </a:stretch>
              </p:blipFill>
              <p:spPr>
                <a:xfrm>
                  <a:off x="9395002" y="1483535"/>
                  <a:ext cx="936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2" name="Freihand 211">
                  <a:extLst>
                    <a:ext uri="{FF2B5EF4-FFF2-40B4-BE49-F238E27FC236}">
                      <a16:creationId xmlns:a16="http://schemas.microsoft.com/office/drawing/2014/main" id="{60F52616-167B-4C0D-9419-FD9FDBC2CD37}"/>
                    </a:ext>
                  </a:extLst>
                </p14:cNvPr>
                <p14:cNvContentPartPr/>
                <p14:nvPr/>
              </p14:nvContentPartPr>
              <p14:xfrm>
                <a:off x="9520642" y="1368335"/>
                <a:ext cx="471960" cy="168840"/>
              </p14:xfrm>
            </p:contentPart>
          </mc:Choice>
          <mc:Fallback>
            <p:pic>
              <p:nvPicPr>
                <p:cNvPr id="212" name="Freihand 211">
                  <a:extLst>
                    <a:ext uri="{FF2B5EF4-FFF2-40B4-BE49-F238E27FC236}">
                      <a16:creationId xmlns:a16="http://schemas.microsoft.com/office/drawing/2014/main" id="{60F52616-167B-4C0D-9419-FD9FDBC2CD37}"/>
                    </a:ext>
                  </a:extLst>
                </p:cNvPr>
                <p:cNvPicPr/>
                <p:nvPr/>
              </p:nvPicPr>
              <p:blipFill>
                <a:blip r:embed="rId374"/>
                <a:stretch>
                  <a:fillRect/>
                </a:stretch>
              </p:blipFill>
              <p:spPr>
                <a:xfrm>
                  <a:off x="9516322" y="1364015"/>
                  <a:ext cx="4806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3" name="Freihand 212">
                  <a:extLst>
                    <a:ext uri="{FF2B5EF4-FFF2-40B4-BE49-F238E27FC236}">
                      <a16:creationId xmlns:a16="http://schemas.microsoft.com/office/drawing/2014/main" id="{15099441-D1D2-4273-8E0F-0FAB5346CA0F}"/>
                    </a:ext>
                  </a:extLst>
                </p14:cNvPr>
                <p14:cNvContentPartPr/>
                <p14:nvPr/>
              </p14:nvContentPartPr>
              <p14:xfrm>
                <a:off x="10163602" y="1549415"/>
                <a:ext cx="360" cy="360"/>
              </p14:xfrm>
            </p:contentPart>
          </mc:Choice>
          <mc:Fallback>
            <p:pic>
              <p:nvPicPr>
                <p:cNvPr id="213" name="Freihand 212">
                  <a:extLst>
                    <a:ext uri="{FF2B5EF4-FFF2-40B4-BE49-F238E27FC236}">
                      <a16:creationId xmlns:a16="http://schemas.microsoft.com/office/drawing/2014/main" id="{15099441-D1D2-4273-8E0F-0FAB5346CA0F}"/>
                    </a:ext>
                  </a:extLst>
                </p:cNvPr>
                <p:cNvPicPr/>
                <p:nvPr/>
              </p:nvPicPr>
              <p:blipFill>
                <a:blip r:embed="rId35"/>
                <a:stretch>
                  <a:fillRect/>
                </a:stretch>
              </p:blipFill>
              <p:spPr>
                <a:xfrm>
                  <a:off x="10159282" y="154509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4" name="Freihand 213">
                  <a:extLst>
                    <a:ext uri="{FF2B5EF4-FFF2-40B4-BE49-F238E27FC236}">
                      <a16:creationId xmlns:a16="http://schemas.microsoft.com/office/drawing/2014/main" id="{4834FD97-5C77-4DCC-B348-7A6A84ECA96A}"/>
                    </a:ext>
                  </a:extLst>
                </p14:cNvPr>
                <p14:cNvContentPartPr/>
                <p14:nvPr/>
              </p14:nvContentPartPr>
              <p14:xfrm>
                <a:off x="10091602" y="1323695"/>
                <a:ext cx="631440" cy="227160"/>
              </p14:xfrm>
            </p:contentPart>
          </mc:Choice>
          <mc:Fallback>
            <p:pic>
              <p:nvPicPr>
                <p:cNvPr id="214" name="Freihand 213">
                  <a:extLst>
                    <a:ext uri="{FF2B5EF4-FFF2-40B4-BE49-F238E27FC236}">
                      <a16:creationId xmlns:a16="http://schemas.microsoft.com/office/drawing/2014/main" id="{4834FD97-5C77-4DCC-B348-7A6A84ECA96A}"/>
                    </a:ext>
                  </a:extLst>
                </p:cNvPr>
                <p:cNvPicPr/>
                <p:nvPr/>
              </p:nvPicPr>
              <p:blipFill>
                <a:blip r:embed="rId377"/>
                <a:stretch>
                  <a:fillRect/>
                </a:stretch>
              </p:blipFill>
              <p:spPr>
                <a:xfrm>
                  <a:off x="10087282" y="1319375"/>
                  <a:ext cx="640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9" name="Freihand 218">
                  <a:extLst>
                    <a:ext uri="{FF2B5EF4-FFF2-40B4-BE49-F238E27FC236}">
                      <a16:creationId xmlns:a16="http://schemas.microsoft.com/office/drawing/2014/main" id="{F8211C25-899D-4EA1-8A14-99462EE46B75}"/>
                    </a:ext>
                  </a:extLst>
                </p14:cNvPr>
                <p14:cNvContentPartPr/>
                <p14:nvPr/>
              </p14:nvContentPartPr>
              <p14:xfrm>
                <a:off x="8929882" y="1428815"/>
                <a:ext cx="2260440" cy="773280"/>
              </p14:xfrm>
            </p:contentPart>
          </mc:Choice>
          <mc:Fallback>
            <p:pic>
              <p:nvPicPr>
                <p:cNvPr id="219" name="Freihand 218">
                  <a:extLst>
                    <a:ext uri="{FF2B5EF4-FFF2-40B4-BE49-F238E27FC236}">
                      <a16:creationId xmlns:a16="http://schemas.microsoft.com/office/drawing/2014/main" id="{F8211C25-899D-4EA1-8A14-99462EE46B75}"/>
                    </a:ext>
                  </a:extLst>
                </p:cNvPr>
                <p:cNvPicPr/>
                <p:nvPr/>
              </p:nvPicPr>
              <p:blipFill>
                <a:blip r:embed="rId379"/>
                <a:stretch>
                  <a:fillRect/>
                </a:stretch>
              </p:blipFill>
              <p:spPr>
                <a:xfrm>
                  <a:off x="8925562" y="1424495"/>
                  <a:ext cx="2269080" cy="781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0" name="Freihand 219">
                  <a:extLst>
                    <a:ext uri="{FF2B5EF4-FFF2-40B4-BE49-F238E27FC236}">
                      <a16:creationId xmlns:a16="http://schemas.microsoft.com/office/drawing/2014/main" id="{5C720F27-1AF8-49F2-8E36-2DC45841446E}"/>
                    </a:ext>
                  </a:extLst>
                </p14:cNvPr>
                <p14:cNvContentPartPr/>
                <p14:nvPr/>
              </p14:nvContentPartPr>
              <p14:xfrm>
                <a:off x="9129322" y="2093375"/>
                <a:ext cx="156240" cy="269640"/>
              </p14:xfrm>
            </p:contentPart>
          </mc:Choice>
          <mc:Fallback>
            <p:pic>
              <p:nvPicPr>
                <p:cNvPr id="220" name="Freihand 219">
                  <a:extLst>
                    <a:ext uri="{FF2B5EF4-FFF2-40B4-BE49-F238E27FC236}">
                      <a16:creationId xmlns:a16="http://schemas.microsoft.com/office/drawing/2014/main" id="{5C720F27-1AF8-49F2-8E36-2DC45841446E}"/>
                    </a:ext>
                  </a:extLst>
                </p:cNvPr>
                <p:cNvPicPr/>
                <p:nvPr/>
              </p:nvPicPr>
              <p:blipFill>
                <a:blip r:embed="rId381"/>
                <a:stretch>
                  <a:fillRect/>
                </a:stretch>
              </p:blipFill>
              <p:spPr>
                <a:xfrm>
                  <a:off x="9125002" y="2089055"/>
                  <a:ext cx="1648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1" name="Freihand 220">
                  <a:extLst>
                    <a:ext uri="{FF2B5EF4-FFF2-40B4-BE49-F238E27FC236}">
                      <a16:creationId xmlns:a16="http://schemas.microsoft.com/office/drawing/2014/main" id="{D03D266E-3C07-47D4-9014-3E227A44EF2D}"/>
                    </a:ext>
                  </a:extLst>
                </p14:cNvPr>
                <p14:cNvContentPartPr/>
                <p14:nvPr/>
              </p14:nvContentPartPr>
              <p14:xfrm>
                <a:off x="9537562" y="2092295"/>
                <a:ext cx="209880" cy="138960"/>
              </p14:xfrm>
            </p:contentPart>
          </mc:Choice>
          <mc:Fallback>
            <p:pic>
              <p:nvPicPr>
                <p:cNvPr id="221" name="Freihand 220">
                  <a:extLst>
                    <a:ext uri="{FF2B5EF4-FFF2-40B4-BE49-F238E27FC236}">
                      <a16:creationId xmlns:a16="http://schemas.microsoft.com/office/drawing/2014/main" id="{D03D266E-3C07-47D4-9014-3E227A44EF2D}"/>
                    </a:ext>
                  </a:extLst>
                </p:cNvPr>
                <p:cNvPicPr/>
                <p:nvPr/>
              </p:nvPicPr>
              <p:blipFill>
                <a:blip r:embed="rId383"/>
                <a:stretch>
                  <a:fillRect/>
                </a:stretch>
              </p:blipFill>
              <p:spPr>
                <a:xfrm>
                  <a:off x="9533242" y="2087975"/>
                  <a:ext cx="2185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2" name="Freihand 221">
                  <a:extLst>
                    <a:ext uri="{FF2B5EF4-FFF2-40B4-BE49-F238E27FC236}">
                      <a16:creationId xmlns:a16="http://schemas.microsoft.com/office/drawing/2014/main" id="{62CF917E-E7AF-4B84-838D-6B7FC16C1990}"/>
                    </a:ext>
                  </a:extLst>
                </p14:cNvPr>
                <p14:cNvContentPartPr/>
                <p14:nvPr/>
              </p14:nvContentPartPr>
              <p14:xfrm>
                <a:off x="9785242" y="2078615"/>
                <a:ext cx="187200" cy="99000"/>
              </p14:xfrm>
            </p:contentPart>
          </mc:Choice>
          <mc:Fallback>
            <p:pic>
              <p:nvPicPr>
                <p:cNvPr id="222" name="Freihand 221">
                  <a:extLst>
                    <a:ext uri="{FF2B5EF4-FFF2-40B4-BE49-F238E27FC236}">
                      <a16:creationId xmlns:a16="http://schemas.microsoft.com/office/drawing/2014/main" id="{62CF917E-E7AF-4B84-838D-6B7FC16C1990}"/>
                    </a:ext>
                  </a:extLst>
                </p:cNvPr>
                <p:cNvPicPr/>
                <p:nvPr/>
              </p:nvPicPr>
              <p:blipFill>
                <a:blip r:embed="rId385"/>
                <a:stretch>
                  <a:fillRect/>
                </a:stretch>
              </p:blipFill>
              <p:spPr>
                <a:xfrm>
                  <a:off x="9780922" y="2074295"/>
                  <a:ext cx="195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4" name="Freihand 223">
                  <a:extLst>
                    <a:ext uri="{FF2B5EF4-FFF2-40B4-BE49-F238E27FC236}">
                      <a16:creationId xmlns:a16="http://schemas.microsoft.com/office/drawing/2014/main" id="{22016196-DD76-4216-9003-3135261813AD}"/>
                    </a:ext>
                  </a:extLst>
                </p14:cNvPr>
                <p14:cNvContentPartPr/>
                <p14:nvPr/>
              </p14:nvContentPartPr>
              <p14:xfrm>
                <a:off x="10185562" y="2042975"/>
                <a:ext cx="302760" cy="101520"/>
              </p14:xfrm>
            </p:contentPart>
          </mc:Choice>
          <mc:Fallback>
            <p:pic>
              <p:nvPicPr>
                <p:cNvPr id="224" name="Freihand 223">
                  <a:extLst>
                    <a:ext uri="{FF2B5EF4-FFF2-40B4-BE49-F238E27FC236}">
                      <a16:creationId xmlns:a16="http://schemas.microsoft.com/office/drawing/2014/main" id="{22016196-DD76-4216-9003-3135261813AD}"/>
                    </a:ext>
                  </a:extLst>
                </p:cNvPr>
                <p:cNvPicPr/>
                <p:nvPr/>
              </p:nvPicPr>
              <p:blipFill>
                <a:blip r:embed="rId387"/>
                <a:stretch>
                  <a:fillRect/>
                </a:stretch>
              </p:blipFill>
              <p:spPr>
                <a:xfrm>
                  <a:off x="10181242" y="2038655"/>
                  <a:ext cx="311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5" name="Freihand 224">
                  <a:extLst>
                    <a:ext uri="{FF2B5EF4-FFF2-40B4-BE49-F238E27FC236}">
                      <a16:creationId xmlns:a16="http://schemas.microsoft.com/office/drawing/2014/main" id="{758E89FA-BDF9-4C73-96DC-299FFBC04A5E}"/>
                    </a:ext>
                  </a:extLst>
                </p14:cNvPr>
                <p14:cNvContentPartPr/>
                <p14:nvPr/>
              </p14:nvContentPartPr>
              <p14:xfrm>
                <a:off x="10502722" y="1906175"/>
                <a:ext cx="15120" cy="20880"/>
              </p14:xfrm>
            </p:contentPart>
          </mc:Choice>
          <mc:Fallback>
            <p:pic>
              <p:nvPicPr>
                <p:cNvPr id="225" name="Freihand 224">
                  <a:extLst>
                    <a:ext uri="{FF2B5EF4-FFF2-40B4-BE49-F238E27FC236}">
                      <a16:creationId xmlns:a16="http://schemas.microsoft.com/office/drawing/2014/main" id="{758E89FA-BDF9-4C73-96DC-299FFBC04A5E}"/>
                    </a:ext>
                  </a:extLst>
                </p:cNvPr>
                <p:cNvPicPr/>
                <p:nvPr/>
              </p:nvPicPr>
              <p:blipFill>
                <a:blip r:embed="rId389"/>
                <a:stretch>
                  <a:fillRect/>
                </a:stretch>
              </p:blipFill>
              <p:spPr>
                <a:xfrm>
                  <a:off x="10498402" y="1901855"/>
                  <a:ext cx="237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6" name="Freihand 225">
                  <a:extLst>
                    <a:ext uri="{FF2B5EF4-FFF2-40B4-BE49-F238E27FC236}">
                      <a16:creationId xmlns:a16="http://schemas.microsoft.com/office/drawing/2014/main" id="{9BA67DEF-52F1-4CE3-A86B-4DEF53729578}"/>
                    </a:ext>
                  </a:extLst>
                </p14:cNvPr>
                <p14:cNvContentPartPr/>
                <p14:nvPr/>
              </p14:nvContentPartPr>
              <p14:xfrm>
                <a:off x="10757242" y="1876655"/>
                <a:ext cx="165240" cy="186840"/>
              </p14:xfrm>
            </p:contentPart>
          </mc:Choice>
          <mc:Fallback>
            <p:pic>
              <p:nvPicPr>
                <p:cNvPr id="226" name="Freihand 225">
                  <a:extLst>
                    <a:ext uri="{FF2B5EF4-FFF2-40B4-BE49-F238E27FC236}">
                      <a16:creationId xmlns:a16="http://schemas.microsoft.com/office/drawing/2014/main" id="{9BA67DEF-52F1-4CE3-A86B-4DEF53729578}"/>
                    </a:ext>
                  </a:extLst>
                </p:cNvPr>
                <p:cNvPicPr/>
                <p:nvPr/>
              </p:nvPicPr>
              <p:blipFill>
                <a:blip r:embed="rId391"/>
                <a:stretch>
                  <a:fillRect/>
                </a:stretch>
              </p:blipFill>
              <p:spPr>
                <a:xfrm>
                  <a:off x="10752922" y="1872335"/>
                  <a:ext cx="173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7" name="Freihand 226">
                  <a:extLst>
                    <a:ext uri="{FF2B5EF4-FFF2-40B4-BE49-F238E27FC236}">
                      <a16:creationId xmlns:a16="http://schemas.microsoft.com/office/drawing/2014/main" id="{A32E45E5-DDFA-409B-B29B-D9026F877276}"/>
                    </a:ext>
                  </a:extLst>
                </p14:cNvPr>
                <p14:cNvContentPartPr/>
                <p14:nvPr/>
              </p14:nvContentPartPr>
              <p14:xfrm>
                <a:off x="10913122" y="1943255"/>
                <a:ext cx="147600" cy="102960"/>
              </p14:xfrm>
            </p:contentPart>
          </mc:Choice>
          <mc:Fallback>
            <p:pic>
              <p:nvPicPr>
                <p:cNvPr id="227" name="Freihand 226">
                  <a:extLst>
                    <a:ext uri="{FF2B5EF4-FFF2-40B4-BE49-F238E27FC236}">
                      <a16:creationId xmlns:a16="http://schemas.microsoft.com/office/drawing/2014/main" id="{A32E45E5-DDFA-409B-B29B-D9026F877276}"/>
                    </a:ext>
                  </a:extLst>
                </p:cNvPr>
                <p:cNvPicPr/>
                <p:nvPr/>
              </p:nvPicPr>
              <p:blipFill>
                <a:blip r:embed="rId393"/>
                <a:stretch>
                  <a:fillRect/>
                </a:stretch>
              </p:blipFill>
              <p:spPr>
                <a:xfrm>
                  <a:off x="10908802" y="1938935"/>
                  <a:ext cx="156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8" name="Freihand 227">
                  <a:extLst>
                    <a:ext uri="{FF2B5EF4-FFF2-40B4-BE49-F238E27FC236}">
                      <a16:creationId xmlns:a16="http://schemas.microsoft.com/office/drawing/2014/main" id="{799123BE-ABC2-4578-8078-8CAC120B309E}"/>
                    </a:ext>
                  </a:extLst>
                </p14:cNvPr>
                <p14:cNvContentPartPr/>
                <p14:nvPr/>
              </p14:nvContentPartPr>
              <p14:xfrm>
                <a:off x="11103922" y="1850015"/>
                <a:ext cx="90000" cy="175320"/>
              </p14:xfrm>
            </p:contentPart>
          </mc:Choice>
          <mc:Fallback>
            <p:pic>
              <p:nvPicPr>
                <p:cNvPr id="228" name="Freihand 227">
                  <a:extLst>
                    <a:ext uri="{FF2B5EF4-FFF2-40B4-BE49-F238E27FC236}">
                      <a16:creationId xmlns:a16="http://schemas.microsoft.com/office/drawing/2014/main" id="{799123BE-ABC2-4578-8078-8CAC120B309E}"/>
                    </a:ext>
                  </a:extLst>
                </p:cNvPr>
                <p:cNvPicPr/>
                <p:nvPr/>
              </p:nvPicPr>
              <p:blipFill>
                <a:blip r:embed="rId395"/>
                <a:stretch>
                  <a:fillRect/>
                </a:stretch>
              </p:blipFill>
              <p:spPr>
                <a:xfrm>
                  <a:off x="11099602" y="1845695"/>
                  <a:ext cx="98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29" name="Freihand 228">
                  <a:extLst>
                    <a:ext uri="{FF2B5EF4-FFF2-40B4-BE49-F238E27FC236}">
                      <a16:creationId xmlns:a16="http://schemas.microsoft.com/office/drawing/2014/main" id="{831724E0-88D5-4ECA-BFCA-63E038D9B3F1}"/>
                    </a:ext>
                  </a:extLst>
                </p14:cNvPr>
                <p14:cNvContentPartPr/>
                <p14:nvPr/>
              </p14:nvContentPartPr>
              <p14:xfrm>
                <a:off x="11196442" y="1820135"/>
                <a:ext cx="240120" cy="190800"/>
              </p14:xfrm>
            </p:contentPart>
          </mc:Choice>
          <mc:Fallback>
            <p:pic>
              <p:nvPicPr>
                <p:cNvPr id="229" name="Freihand 228">
                  <a:extLst>
                    <a:ext uri="{FF2B5EF4-FFF2-40B4-BE49-F238E27FC236}">
                      <a16:creationId xmlns:a16="http://schemas.microsoft.com/office/drawing/2014/main" id="{831724E0-88D5-4ECA-BFCA-63E038D9B3F1}"/>
                    </a:ext>
                  </a:extLst>
                </p:cNvPr>
                <p:cNvPicPr/>
                <p:nvPr/>
              </p:nvPicPr>
              <p:blipFill>
                <a:blip r:embed="rId397"/>
                <a:stretch>
                  <a:fillRect/>
                </a:stretch>
              </p:blipFill>
              <p:spPr>
                <a:xfrm>
                  <a:off x="11192122" y="1815815"/>
                  <a:ext cx="2487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0" name="Freihand 229">
                  <a:extLst>
                    <a:ext uri="{FF2B5EF4-FFF2-40B4-BE49-F238E27FC236}">
                      <a16:creationId xmlns:a16="http://schemas.microsoft.com/office/drawing/2014/main" id="{613A54BE-BEA1-4E94-8EEA-BB4CED7C7D23}"/>
                    </a:ext>
                  </a:extLst>
                </p14:cNvPr>
                <p14:cNvContentPartPr/>
                <p14:nvPr/>
              </p14:nvContentPartPr>
              <p14:xfrm>
                <a:off x="11513962" y="1976375"/>
                <a:ext cx="33840" cy="120960"/>
              </p14:xfrm>
            </p:contentPart>
          </mc:Choice>
          <mc:Fallback>
            <p:pic>
              <p:nvPicPr>
                <p:cNvPr id="230" name="Freihand 229">
                  <a:extLst>
                    <a:ext uri="{FF2B5EF4-FFF2-40B4-BE49-F238E27FC236}">
                      <a16:creationId xmlns:a16="http://schemas.microsoft.com/office/drawing/2014/main" id="{613A54BE-BEA1-4E94-8EEA-BB4CED7C7D23}"/>
                    </a:ext>
                  </a:extLst>
                </p:cNvPr>
                <p:cNvPicPr/>
                <p:nvPr/>
              </p:nvPicPr>
              <p:blipFill>
                <a:blip r:embed="rId399"/>
                <a:stretch>
                  <a:fillRect/>
                </a:stretch>
              </p:blipFill>
              <p:spPr>
                <a:xfrm>
                  <a:off x="11509642" y="1972055"/>
                  <a:ext cx="42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1" name="Freihand 230">
                  <a:extLst>
                    <a:ext uri="{FF2B5EF4-FFF2-40B4-BE49-F238E27FC236}">
                      <a16:creationId xmlns:a16="http://schemas.microsoft.com/office/drawing/2014/main" id="{014C6D12-55B2-4923-9952-E95E37513AC7}"/>
                    </a:ext>
                  </a:extLst>
                </p14:cNvPr>
                <p14:cNvContentPartPr/>
                <p14:nvPr/>
              </p14:nvContentPartPr>
              <p14:xfrm>
                <a:off x="11627002" y="1820855"/>
                <a:ext cx="146160" cy="153720"/>
              </p14:xfrm>
            </p:contentPart>
          </mc:Choice>
          <mc:Fallback>
            <p:pic>
              <p:nvPicPr>
                <p:cNvPr id="231" name="Freihand 230">
                  <a:extLst>
                    <a:ext uri="{FF2B5EF4-FFF2-40B4-BE49-F238E27FC236}">
                      <a16:creationId xmlns:a16="http://schemas.microsoft.com/office/drawing/2014/main" id="{014C6D12-55B2-4923-9952-E95E37513AC7}"/>
                    </a:ext>
                  </a:extLst>
                </p:cNvPr>
                <p:cNvPicPr/>
                <p:nvPr/>
              </p:nvPicPr>
              <p:blipFill>
                <a:blip r:embed="rId401"/>
                <a:stretch>
                  <a:fillRect/>
                </a:stretch>
              </p:blipFill>
              <p:spPr>
                <a:xfrm>
                  <a:off x="11622682" y="1816535"/>
                  <a:ext cx="154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2" name="Freihand 231">
                  <a:extLst>
                    <a:ext uri="{FF2B5EF4-FFF2-40B4-BE49-F238E27FC236}">
                      <a16:creationId xmlns:a16="http://schemas.microsoft.com/office/drawing/2014/main" id="{98F9BECC-1464-4B51-A140-F6583111B07B}"/>
                    </a:ext>
                  </a:extLst>
                </p14:cNvPr>
                <p14:cNvContentPartPr/>
                <p14:nvPr/>
              </p14:nvContentPartPr>
              <p14:xfrm>
                <a:off x="11765602" y="1814375"/>
                <a:ext cx="270360" cy="240480"/>
              </p14:xfrm>
            </p:contentPart>
          </mc:Choice>
          <mc:Fallback>
            <p:pic>
              <p:nvPicPr>
                <p:cNvPr id="232" name="Freihand 231">
                  <a:extLst>
                    <a:ext uri="{FF2B5EF4-FFF2-40B4-BE49-F238E27FC236}">
                      <a16:creationId xmlns:a16="http://schemas.microsoft.com/office/drawing/2014/main" id="{98F9BECC-1464-4B51-A140-F6583111B07B}"/>
                    </a:ext>
                  </a:extLst>
                </p:cNvPr>
                <p:cNvPicPr/>
                <p:nvPr/>
              </p:nvPicPr>
              <p:blipFill>
                <a:blip r:embed="rId403"/>
                <a:stretch>
                  <a:fillRect/>
                </a:stretch>
              </p:blipFill>
              <p:spPr>
                <a:xfrm>
                  <a:off x="11761282" y="1810055"/>
                  <a:ext cx="2790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3" name="Freihand 232">
                  <a:extLst>
                    <a:ext uri="{FF2B5EF4-FFF2-40B4-BE49-F238E27FC236}">
                      <a16:creationId xmlns:a16="http://schemas.microsoft.com/office/drawing/2014/main" id="{E6721A47-A7DA-4C68-BF8B-84C49627D76C}"/>
                    </a:ext>
                  </a:extLst>
                </p14:cNvPr>
                <p14:cNvContentPartPr/>
                <p14:nvPr/>
              </p14:nvContentPartPr>
              <p14:xfrm>
                <a:off x="9571402" y="2378135"/>
                <a:ext cx="332640" cy="132480"/>
              </p14:xfrm>
            </p:contentPart>
          </mc:Choice>
          <mc:Fallback>
            <p:pic>
              <p:nvPicPr>
                <p:cNvPr id="233" name="Freihand 232">
                  <a:extLst>
                    <a:ext uri="{FF2B5EF4-FFF2-40B4-BE49-F238E27FC236}">
                      <a16:creationId xmlns:a16="http://schemas.microsoft.com/office/drawing/2014/main" id="{E6721A47-A7DA-4C68-BF8B-84C49627D76C}"/>
                    </a:ext>
                  </a:extLst>
                </p:cNvPr>
                <p:cNvPicPr/>
                <p:nvPr/>
              </p:nvPicPr>
              <p:blipFill>
                <a:blip r:embed="rId405"/>
                <a:stretch>
                  <a:fillRect/>
                </a:stretch>
              </p:blipFill>
              <p:spPr>
                <a:xfrm>
                  <a:off x="9567082" y="2373815"/>
                  <a:ext cx="341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4" name="Freihand 233">
                  <a:extLst>
                    <a:ext uri="{FF2B5EF4-FFF2-40B4-BE49-F238E27FC236}">
                      <a16:creationId xmlns:a16="http://schemas.microsoft.com/office/drawing/2014/main" id="{6B3D8611-D2A6-4460-8429-D5EE413CA0EA}"/>
                    </a:ext>
                  </a:extLst>
                </p14:cNvPr>
                <p14:cNvContentPartPr/>
                <p14:nvPr/>
              </p14:nvContentPartPr>
              <p14:xfrm>
                <a:off x="9864802" y="2270495"/>
                <a:ext cx="10080" cy="21600"/>
              </p14:xfrm>
            </p:contentPart>
          </mc:Choice>
          <mc:Fallback>
            <p:pic>
              <p:nvPicPr>
                <p:cNvPr id="234" name="Freihand 233">
                  <a:extLst>
                    <a:ext uri="{FF2B5EF4-FFF2-40B4-BE49-F238E27FC236}">
                      <a16:creationId xmlns:a16="http://schemas.microsoft.com/office/drawing/2014/main" id="{6B3D8611-D2A6-4460-8429-D5EE413CA0EA}"/>
                    </a:ext>
                  </a:extLst>
                </p:cNvPr>
                <p:cNvPicPr/>
                <p:nvPr/>
              </p:nvPicPr>
              <p:blipFill>
                <a:blip r:embed="rId407"/>
                <a:stretch>
                  <a:fillRect/>
                </a:stretch>
              </p:blipFill>
              <p:spPr>
                <a:xfrm>
                  <a:off x="9860482" y="2266175"/>
                  <a:ext cx="18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5" name="Freihand 234">
                  <a:extLst>
                    <a:ext uri="{FF2B5EF4-FFF2-40B4-BE49-F238E27FC236}">
                      <a16:creationId xmlns:a16="http://schemas.microsoft.com/office/drawing/2014/main" id="{52A8D564-6A99-4AE7-BAAE-91816AA48A52}"/>
                    </a:ext>
                  </a:extLst>
                </p14:cNvPr>
                <p14:cNvContentPartPr/>
                <p14:nvPr/>
              </p14:nvContentPartPr>
              <p14:xfrm>
                <a:off x="10111762" y="2254655"/>
                <a:ext cx="369360" cy="218880"/>
              </p14:xfrm>
            </p:contentPart>
          </mc:Choice>
          <mc:Fallback>
            <p:pic>
              <p:nvPicPr>
                <p:cNvPr id="235" name="Freihand 234">
                  <a:extLst>
                    <a:ext uri="{FF2B5EF4-FFF2-40B4-BE49-F238E27FC236}">
                      <a16:creationId xmlns:a16="http://schemas.microsoft.com/office/drawing/2014/main" id="{52A8D564-6A99-4AE7-BAAE-91816AA48A52}"/>
                    </a:ext>
                  </a:extLst>
                </p:cNvPr>
                <p:cNvPicPr/>
                <p:nvPr/>
              </p:nvPicPr>
              <p:blipFill>
                <a:blip r:embed="rId409"/>
                <a:stretch>
                  <a:fillRect/>
                </a:stretch>
              </p:blipFill>
              <p:spPr>
                <a:xfrm>
                  <a:off x="10107442" y="2250335"/>
                  <a:ext cx="378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6" name="Freihand 235">
                  <a:extLst>
                    <a:ext uri="{FF2B5EF4-FFF2-40B4-BE49-F238E27FC236}">
                      <a16:creationId xmlns:a16="http://schemas.microsoft.com/office/drawing/2014/main" id="{2F9085EF-D5BF-4510-B332-4A58EEE1166A}"/>
                    </a:ext>
                  </a:extLst>
                </p14:cNvPr>
                <p14:cNvContentPartPr/>
                <p14:nvPr/>
              </p14:nvContentPartPr>
              <p14:xfrm>
                <a:off x="10396882" y="2273735"/>
                <a:ext cx="60120" cy="26640"/>
              </p14:xfrm>
            </p:contentPart>
          </mc:Choice>
          <mc:Fallback>
            <p:pic>
              <p:nvPicPr>
                <p:cNvPr id="236" name="Freihand 235">
                  <a:extLst>
                    <a:ext uri="{FF2B5EF4-FFF2-40B4-BE49-F238E27FC236}">
                      <a16:creationId xmlns:a16="http://schemas.microsoft.com/office/drawing/2014/main" id="{2F9085EF-D5BF-4510-B332-4A58EEE1166A}"/>
                    </a:ext>
                  </a:extLst>
                </p:cNvPr>
                <p:cNvPicPr/>
                <p:nvPr/>
              </p:nvPicPr>
              <p:blipFill>
                <a:blip r:embed="rId411"/>
                <a:stretch>
                  <a:fillRect/>
                </a:stretch>
              </p:blipFill>
              <p:spPr>
                <a:xfrm>
                  <a:off x="10392562" y="2269415"/>
                  <a:ext cx="68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7" name="Freihand 236">
                  <a:extLst>
                    <a:ext uri="{FF2B5EF4-FFF2-40B4-BE49-F238E27FC236}">
                      <a16:creationId xmlns:a16="http://schemas.microsoft.com/office/drawing/2014/main" id="{7134ECF2-98D2-454F-8106-9F62BF34AFF8}"/>
                    </a:ext>
                  </a:extLst>
                </p14:cNvPr>
                <p14:cNvContentPartPr/>
                <p14:nvPr/>
              </p14:nvContentPartPr>
              <p14:xfrm>
                <a:off x="10521442" y="2277695"/>
                <a:ext cx="253800" cy="283680"/>
              </p14:xfrm>
            </p:contentPart>
          </mc:Choice>
          <mc:Fallback>
            <p:pic>
              <p:nvPicPr>
                <p:cNvPr id="237" name="Freihand 236">
                  <a:extLst>
                    <a:ext uri="{FF2B5EF4-FFF2-40B4-BE49-F238E27FC236}">
                      <a16:creationId xmlns:a16="http://schemas.microsoft.com/office/drawing/2014/main" id="{7134ECF2-98D2-454F-8106-9F62BF34AFF8}"/>
                    </a:ext>
                  </a:extLst>
                </p:cNvPr>
                <p:cNvPicPr/>
                <p:nvPr/>
              </p:nvPicPr>
              <p:blipFill>
                <a:blip r:embed="rId413"/>
                <a:stretch>
                  <a:fillRect/>
                </a:stretch>
              </p:blipFill>
              <p:spPr>
                <a:xfrm>
                  <a:off x="10517122" y="2273375"/>
                  <a:ext cx="2624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38" name="Freihand 237">
                  <a:extLst>
                    <a:ext uri="{FF2B5EF4-FFF2-40B4-BE49-F238E27FC236}">
                      <a16:creationId xmlns:a16="http://schemas.microsoft.com/office/drawing/2014/main" id="{34657122-DD47-4A2F-B83B-2E0D5DF1257C}"/>
                    </a:ext>
                  </a:extLst>
                </p14:cNvPr>
                <p14:cNvContentPartPr/>
                <p14:nvPr/>
              </p14:nvContentPartPr>
              <p14:xfrm>
                <a:off x="10774882" y="2261855"/>
                <a:ext cx="29880" cy="35280"/>
              </p14:xfrm>
            </p:contentPart>
          </mc:Choice>
          <mc:Fallback>
            <p:pic>
              <p:nvPicPr>
                <p:cNvPr id="238" name="Freihand 237">
                  <a:extLst>
                    <a:ext uri="{FF2B5EF4-FFF2-40B4-BE49-F238E27FC236}">
                      <a16:creationId xmlns:a16="http://schemas.microsoft.com/office/drawing/2014/main" id="{34657122-DD47-4A2F-B83B-2E0D5DF1257C}"/>
                    </a:ext>
                  </a:extLst>
                </p:cNvPr>
                <p:cNvPicPr/>
                <p:nvPr/>
              </p:nvPicPr>
              <p:blipFill>
                <a:blip r:embed="rId415"/>
                <a:stretch>
                  <a:fillRect/>
                </a:stretch>
              </p:blipFill>
              <p:spPr>
                <a:xfrm>
                  <a:off x="10770562" y="2257535"/>
                  <a:ext cx="38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39" name="Freihand 238">
                  <a:extLst>
                    <a:ext uri="{FF2B5EF4-FFF2-40B4-BE49-F238E27FC236}">
                      <a16:creationId xmlns:a16="http://schemas.microsoft.com/office/drawing/2014/main" id="{332FA3CA-46A2-41AF-84AF-95BA07AC2CF6}"/>
                    </a:ext>
                  </a:extLst>
                </p14:cNvPr>
                <p14:cNvContentPartPr/>
                <p14:nvPr/>
              </p14:nvContentPartPr>
              <p14:xfrm>
                <a:off x="10830682" y="2244935"/>
                <a:ext cx="106920" cy="135720"/>
              </p14:xfrm>
            </p:contentPart>
          </mc:Choice>
          <mc:Fallback>
            <p:pic>
              <p:nvPicPr>
                <p:cNvPr id="239" name="Freihand 238">
                  <a:extLst>
                    <a:ext uri="{FF2B5EF4-FFF2-40B4-BE49-F238E27FC236}">
                      <a16:creationId xmlns:a16="http://schemas.microsoft.com/office/drawing/2014/main" id="{332FA3CA-46A2-41AF-84AF-95BA07AC2CF6}"/>
                    </a:ext>
                  </a:extLst>
                </p:cNvPr>
                <p:cNvPicPr/>
                <p:nvPr/>
              </p:nvPicPr>
              <p:blipFill>
                <a:blip r:embed="rId417"/>
                <a:stretch>
                  <a:fillRect/>
                </a:stretch>
              </p:blipFill>
              <p:spPr>
                <a:xfrm>
                  <a:off x="10826362" y="2240615"/>
                  <a:ext cx="115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0" name="Freihand 239">
                  <a:extLst>
                    <a:ext uri="{FF2B5EF4-FFF2-40B4-BE49-F238E27FC236}">
                      <a16:creationId xmlns:a16="http://schemas.microsoft.com/office/drawing/2014/main" id="{EFA2A860-F725-4D8C-9363-6CB9C83133D1}"/>
                    </a:ext>
                  </a:extLst>
                </p14:cNvPr>
                <p14:cNvContentPartPr/>
                <p14:nvPr/>
              </p14:nvContentPartPr>
              <p14:xfrm>
                <a:off x="10951282" y="2278415"/>
                <a:ext cx="128520" cy="81360"/>
              </p14:xfrm>
            </p:contentPart>
          </mc:Choice>
          <mc:Fallback>
            <p:pic>
              <p:nvPicPr>
                <p:cNvPr id="240" name="Freihand 239">
                  <a:extLst>
                    <a:ext uri="{FF2B5EF4-FFF2-40B4-BE49-F238E27FC236}">
                      <a16:creationId xmlns:a16="http://schemas.microsoft.com/office/drawing/2014/main" id="{EFA2A860-F725-4D8C-9363-6CB9C83133D1}"/>
                    </a:ext>
                  </a:extLst>
                </p:cNvPr>
                <p:cNvPicPr/>
                <p:nvPr/>
              </p:nvPicPr>
              <p:blipFill>
                <a:blip r:embed="rId419"/>
                <a:stretch>
                  <a:fillRect/>
                </a:stretch>
              </p:blipFill>
              <p:spPr>
                <a:xfrm>
                  <a:off x="10946962" y="2274095"/>
                  <a:ext cx="137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1" name="Freihand 240">
                  <a:extLst>
                    <a:ext uri="{FF2B5EF4-FFF2-40B4-BE49-F238E27FC236}">
                      <a16:creationId xmlns:a16="http://schemas.microsoft.com/office/drawing/2014/main" id="{AD0997D9-0CC7-44B5-9E90-A4B37802158B}"/>
                    </a:ext>
                  </a:extLst>
                </p14:cNvPr>
                <p14:cNvContentPartPr/>
                <p14:nvPr/>
              </p14:nvContentPartPr>
              <p14:xfrm>
                <a:off x="11164402" y="2195255"/>
                <a:ext cx="92880" cy="146880"/>
              </p14:xfrm>
            </p:contentPart>
          </mc:Choice>
          <mc:Fallback>
            <p:pic>
              <p:nvPicPr>
                <p:cNvPr id="241" name="Freihand 240">
                  <a:extLst>
                    <a:ext uri="{FF2B5EF4-FFF2-40B4-BE49-F238E27FC236}">
                      <a16:creationId xmlns:a16="http://schemas.microsoft.com/office/drawing/2014/main" id="{AD0997D9-0CC7-44B5-9E90-A4B37802158B}"/>
                    </a:ext>
                  </a:extLst>
                </p:cNvPr>
                <p:cNvPicPr/>
                <p:nvPr/>
              </p:nvPicPr>
              <p:blipFill>
                <a:blip r:embed="rId421"/>
                <a:stretch>
                  <a:fillRect/>
                </a:stretch>
              </p:blipFill>
              <p:spPr>
                <a:xfrm>
                  <a:off x="11160082" y="2190935"/>
                  <a:ext cx="101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2" name="Freihand 241">
                  <a:extLst>
                    <a:ext uri="{FF2B5EF4-FFF2-40B4-BE49-F238E27FC236}">
                      <a16:creationId xmlns:a16="http://schemas.microsoft.com/office/drawing/2014/main" id="{9371880A-9739-4D8C-9BA1-5A0F3BD4BDD2}"/>
                    </a:ext>
                  </a:extLst>
                </p14:cNvPr>
                <p14:cNvContentPartPr/>
                <p14:nvPr/>
              </p14:nvContentPartPr>
              <p14:xfrm>
                <a:off x="11250082" y="2161055"/>
                <a:ext cx="594360" cy="158040"/>
              </p14:xfrm>
            </p:contentPart>
          </mc:Choice>
          <mc:Fallback>
            <p:pic>
              <p:nvPicPr>
                <p:cNvPr id="242" name="Freihand 241">
                  <a:extLst>
                    <a:ext uri="{FF2B5EF4-FFF2-40B4-BE49-F238E27FC236}">
                      <a16:creationId xmlns:a16="http://schemas.microsoft.com/office/drawing/2014/main" id="{9371880A-9739-4D8C-9BA1-5A0F3BD4BDD2}"/>
                    </a:ext>
                  </a:extLst>
                </p:cNvPr>
                <p:cNvPicPr/>
                <p:nvPr/>
              </p:nvPicPr>
              <p:blipFill>
                <a:blip r:embed="rId423"/>
                <a:stretch>
                  <a:fillRect/>
                </a:stretch>
              </p:blipFill>
              <p:spPr>
                <a:xfrm>
                  <a:off x="11245762" y="2156735"/>
                  <a:ext cx="6030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3" name="Freihand 242">
                  <a:extLst>
                    <a:ext uri="{FF2B5EF4-FFF2-40B4-BE49-F238E27FC236}">
                      <a16:creationId xmlns:a16="http://schemas.microsoft.com/office/drawing/2014/main" id="{3DCBE359-3101-4A03-9C4C-F4888AF010D3}"/>
                    </a:ext>
                  </a:extLst>
                </p14:cNvPr>
                <p14:cNvContentPartPr/>
                <p14:nvPr/>
              </p14:nvContentPartPr>
              <p14:xfrm>
                <a:off x="9607042" y="2710055"/>
                <a:ext cx="274680" cy="75960"/>
              </p14:xfrm>
            </p:contentPart>
          </mc:Choice>
          <mc:Fallback>
            <p:pic>
              <p:nvPicPr>
                <p:cNvPr id="243" name="Freihand 242">
                  <a:extLst>
                    <a:ext uri="{FF2B5EF4-FFF2-40B4-BE49-F238E27FC236}">
                      <a16:creationId xmlns:a16="http://schemas.microsoft.com/office/drawing/2014/main" id="{3DCBE359-3101-4A03-9C4C-F4888AF010D3}"/>
                    </a:ext>
                  </a:extLst>
                </p:cNvPr>
                <p:cNvPicPr/>
                <p:nvPr/>
              </p:nvPicPr>
              <p:blipFill>
                <a:blip r:embed="rId425"/>
                <a:stretch>
                  <a:fillRect/>
                </a:stretch>
              </p:blipFill>
              <p:spPr>
                <a:xfrm>
                  <a:off x="9602722" y="2705735"/>
                  <a:ext cx="283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4" name="Freihand 243">
                  <a:extLst>
                    <a:ext uri="{FF2B5EF4-FFF2-40B4-BE49-F238E27FC236}">
                      <a16:creationId xmlns:a16="http://schemas.microsoft.com/office/drawing/2014/main" id="{8392A881-4CD7-4B6F-9B9D-DE6AB89EAD74}"/>
                    </a:ext>
                  </a:extLst>
                </p14:cNvPr>
                <p14:cNvContentPartPr/>
                <p14:nvPr/>
              </p14:nvContentPartPr>
              <p14:xfrm>
                <a:off x="9913762" y="2612855"/>
                <a:ext cx="182520" cy="141120"/>
              </p14:xfrm>
            </p:contentPart>
          </mc:Choice>
          <mc:Fallback>
            <p:pic>
              <p:nvPicPr>
                <p:cNvPr id="244" name="Freihand 243">
                  <a:extLst>
                    <a:ext uri="{FF2B5EF4-FFF2-40B4-BE49-F238E27FC236}">
                      <a16:creationId xmlns:a16="http://schemas.microsoft.com/office/drawing/2014/main" id="{8392A881-4CD7-4B6F-9B9D-DE6AB89EAD74}"/>
                    </a:ext>
                  </a:extLst>
                </p:cNvPr>
                <p:cNvPicPr/>
                <p:nvPr/>
              </p:nvPicPr>
              <p:blipFill>
                <a:blip r:embed="rId427"/>
                <a:stretch>
                  <a:fillRect/>
                </a:stretch>
              </p:blipFill>
              <p:spPr>
                <a:xfrm>
                  <a:off x="9909442" y="2608535"/>
                  <a:ext cx="191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5" name="Freihand 244">
                  <a:extLst>
                    <a:ext uri="{FF2B5EF4-FFF2-40B4-BE49-F238E27FC236}">
                      <a16:creationId xmlns:a16="http://schemas.microsoft.com/office/drawing/2014/main" id="{9DC83175-86D9-4830-AC13-4CE406195DF4}"/>
                    </a:ext>
                  </a:extLst>
                </p14:cNvPr>
                <p14:cNvContentPartPr/>
                <p14:nvPr/>
              </p14:nvContentPartPr>
              <p14:xfrm>
                <a:off x="10226602" y="2663975"/>
                <a:ext cx="193320" cy="63720"/>
              </p14:xfrm>
            </p:contentPart>
          </mc:Choice>
          <mc:Fallback>
            <p:pic>
              <p:nvPicPr>
                <p:cNvPr id="245" name="Freihand 244">
                  <a:extLst>
                    <a:ext uri="{FF2B5EF4-FFF2-40B4-BE49-F238E27FC236}">
                      <a16:creationId xmlns:a16="http://schemas.microsoft.com/office/drawing/2014/main" id="{9DC83175-86D9-4830-AC13-4CE406195DF4}"/>
                    </a:ext>
                  </a:extLst>
                </p:cNvPr>
                <p:cNvPicPr/>
                <p:nvPr/>
              </p:nvPicPr>
              <p:blipFill>
                <a:blip r:embed="rId429"/>
                <a:stretch>
                  <a:fillRect/>
                </a:stretch>
              </p:blipFill>
              <p:spPr>
                <a:xfrm>
                  <a:off x="10222282" y="2659655"/>
                  <a:ext cx="201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46" name="Freihand 245">
                  <a:extLst>
                    <a:ext uri="{FF2B5EF4-FFF2-40B4-BE49-F238E27FC236}">
                      <a16:creationId xmlns:a16="http://schemas.microsoft.com/office/drawing/2014/main" id="{C114FE03-D882-4842-A41D-F2CFCD2634A9}"/>
                    </a:ext>
                  </a:extLst>
                </p14:cNvPr>
                <p14:cNvContentPartPr/>
                <p14:nvPr/>
              </p14:nvContentPartPr>
              <p14:xfrm>
                <a:off x="10424962" y="2606735"/>
                <a:ext cx="82080" cy="127080"/>
              </p14:xfrm>
            </p:contentPart>
          </mc:Choice>
          <mc:Fallback>
            <p:pic>
              <p:nvPicPr>
                <p:cNvPr id="246" name="Freihand 245">
                  <a:extLst>
                    <a:ext uri="{FF2B5EF4-FFF2-40B4-BE49-F238E27FC236}">
                      <a16:creationId xmlns:a16="http://schemas.microsoft.com/office/drawing/2014/main" id="{C114FE03-D882-4842-A41D-F2CFCD2634A9}"/>
                    </a:ext>
                  </a:extLst>
                </p:cNvPr>
                <p:cNvPicPr/>
                <p:nvPr/>
              </p:nvPicPr>
              <p:blipFill>
                <a:blip r:embed="rId431"/>
                <a:stretch>
                  <a:fillRect/>
                </a:stretch>
              </p:blipFill>
              <p:spPr>
                <a:xfrm>
                  <a:off x="10420642" y="2602415"/>
                  <a:ext cx="90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47" name="Freihand 246">
                  <a:extLst>
                    <a:ext uri="{FF2B5EF4-FFF2-40B4-BE49-F238E27FC236}">
                      <a16:creationId xmlns:a16="http://schemas.microsoft.com/office/drawing/2014/main" id="{7DDEB328-E256-4D0E-9D45-2E9E5787F4B8}"/>
                    </a:ext>
                  </a:extLst>
                </p14:cNvPr>
                <p14:cNvContentPartPr/>
                <p14:nvPr/>
              </p14:nvContentPartPr>
              <p14:xfrm>
                <a:off x="10567522" y="2571815"/>
                <a:ext cx="64080" cy="128880"/>
              </p14:xfrm>
            </p:contentPart>
          </mc:Choice>
          <mc:Fallback>
            <p:pic>
              <p:nvPicPr>
                <p:cNvPr id="247" name="Freihand 246">
                  <a:extLst>
                    <a:ext uri="{FF2B5EF4-FFF2-40B4-BE49-F238E27FC236}">
                      <a16:creationId xmlns:a16="http://schemas.microsoft.com/office/drawing/2014/main" id="{7DDEB328-E256-4D0E-9D45-2E9E5787F4B8}"/>
                    </a:ext>
                  </a:extLst>
                </p:cNvPr>
                <p:cNvPicPr/>
                <p:nvPr/>
              </p:nvPicPr>
              <p:blipFill>
                <a:blip r:embed="rId433"/>
                <a:stretch>
                  <a:fillRect/>
                </a:stretch>
              </p:blipFill>
              <p:spPr>
                <a:xfrm>
                  <a:off x="10563202" y="2567495"/>
                  <a:ext cx="72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8" name="Freihand 247">
                  <a:extLst>
                    <a:ext uri="{FF2B5EF4-FFF2-40B4-BE49-F238E27FC236}">
                      <a16:creationId xmlns:a16="http://schemas.microsoft.com/office/drawing/2014/main" id="{6AB89279-676F-47CF-9F70-53C9E5167683}"/>
                    </a:ext>
                  </a:extLst>
                </p14:cNvPr>
                <p14:cNvContentPartPr/>
                <p14:nvPr/>
              </p14:nvContentPartPr>
              <p14:xfrm>
                <a:off x="10668322" y="2626895"/>
                <a:ext cx="75240" cy="46080"/>
              </p14:xfrm>
            </p:contentPart>
          </mc:Choice>
          <mc:Fallback>
            <p:pic>
              <p:nvPicPr>
                <p:cNvPr id="248" name="Freihand 247">
                  <a:extLst>
                    <a:ext uri="{FF2B5EF4-FFF2-40B4-BE49-F238E27FC236}">
                      <a16:creationId xmlns:a16="http://schemas.microsoft.com/office/drawing/2014/main" id="{6AB89279-676F-47CF-9F70-53C9E5167683}"/>
                    </a:ext>
                  </a:extLst>
                </p:cNvPr>
                <p:cNvPicPr/>
                <p:nvPr/>
              </p:nvPicPr>
              <p:blipFill>
                <a:blip r:embed="rId435"/>
                <a:stretch>
                  <a:fillRect/>
                </a:stretch>
              </p:blipFill>
              <p:spPr>
                <a:xfrm>
                  <a:off x="10664002" y="2622575"/>
                  <a:ext cx="83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49" name="Freihand 248">
                  <a:extLst>
                    <a:ext uri="{FF2B5EF4-FFF2-40B4-BE49-F238E27FC236}">
                      <a16:creationId xmlns:a16="http://schemas.microsoft.com/office/drawing/2014/main" id="{2750BA0D-4B65-41EB-95C4-DFC7D2D68AC7}"/>
                    </a:ext>
                  </a:extLst>
                </p14:cNvPr>
                <p14:cNvContentPartPr/>
                <p14:nvPr/>
              </p14:nvContentPartPr>
              <p14:xfrm>
                <a:off x="10757242" y="2602775"/>
                <a:ext cx="67680" cy="74160"/>
              </p14:xfrm>
            </p:contentPart>
          </mc:Choice>
          <mc:Fallback>
            <p:pic>
              <p:nvPicPr>
                <p:cNvPr id="249" name="Freihand 248">
                  <a:extLst>
                    <a:ext uri="{FF2B5EF4-FFF2-40B4-BE49-F238E27FC236}">
                      <a16:creationId xmlns:a16="http://schemas.microsoft.com/office/drawing/2014/main" id="{2750BA0D-4B65-41EB-95C4-DFC7D2D68AC7}"/>
                    </a:ext>
                  </a:extLst>
                </p:cNvPr>
                <p:cNvPicPr/>
                <p:nvPr/>
              </p:nvPicPr>
              <p:blipFill>
                <a:blip r:embed="rId437"/>
                <a:stretch>
                  <a:fillRect/>
                </a:stretch>
              </p:blipFill>
              <p:spPr>
                <a:xfrm>
                  <a:off x="10752922" y="2598455"/>
                  <a:ext cx="76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0" name="Freihand 249">
                  <a:extLst>
                    <a:ext uri="{FF2B5EF4-FFF2-40B4-BE49-F238E27FC236}">
                      <a16:creationId xmlns:a16="http://schemas.microsoft.com/office/drawing/2014/main" id="{8372C1C6-F8ED-446F-8514-A48A1CE879AD}"/>
                    </a:ext>
                  </a:extLst>
                </p14:cNvPr>
                <p14:cNvContentPartPr/>
                <p14:nvPr/>
              </p14:nvContentPartPr>
              <p14:xfrm>
                <a:off x="10882882" y="2527535"/>
                <a:ext cx="545400" cy="117720"/>
              </p14:xfrm>
            </p:contentPart>
          </mc:Choice>
          <mc:Fallback>
            <p:pic>
              <p:nvPicPr>
                <p:cNvPr id="250" name="Freihand 249">
                  <a:extLst>
                    <a:ext uri="{FF2B5EF4-FFF2-40B4-BE49-F238E27FC236}">
                      <a16:creationId xmlns:a16="http://schemas.microsoft.com/office/drawing/2014/main" id="{8372C1C6-F8ED-446F-8514-A48A1CE879AD}"/>
                    </a:ext>
                  </a:extLst>
                </p:cNvPr>
                <p:cNvPicPr/>
                <p:nvPr/>
              </p:nvPicPr>
              <p:blipFill>
                <a:blip r:embed="rId439"/>
                <a:stretch>
                  <a:fillRect/>
                </a:stretch>
              </p:blipFill>
              <p:spPr>
                <a:xfrm>
                  <a:off x="10878562" y="2523215"/>
                  <a:ext cx="554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1" name="Freihand 250">
                  <a:extLst>
                    <a:ext uri="{FF2B5EF4-FFF2-40B4-BE49-F238E27FC236}">
                      <a16:creationId xmlns:a16="http://schemas.microsoft.com/office/drawing/2014/main" id="{73089E93-2231-4757-9FF2-D66B3E1B84D0}"/>
                    </a:ext>
                  </a:extLst>
                </p14:cNvPr>
                <p14:cNvContentPartPr/>
                <p14:nvPr/>
              </p14:nvContentPartPr>
              <p14:xfrm>
                <a:off x="11571202" y="2468135"/>
                <a:ext cx="300240" cy="119880"/>
              </p14:xfrm>
            </p:contentPart>
          </mc:Choice>
          <mc:Fallback>
            <p:pic>
              <p:nvPicPr>
                <p:cNvPr id="251" name="Freihand 250">
                  <a:extLst>
                    <a:ext uri="{FF2B5EF4-FFF2-40B4-BE49-F238E27FC236}">
                      <a16:creationId xmlns:a16="http://schemas.microsoft.com/office/drawing/2014/main" id="{73089E93-2231-4757-9FF2-D66B3E1B84D0}"/>
                    </a:ext>
                  </a:extLst>
                </p:cNvPr>
                <p:cNvPicPr/>
                <p:nvPr/>
              </p:nvPicPr>
              <p:blipFill>
                <a:blip r:embed="rId441"/>
                <a:stretch>
                  <a:fillRect/>
                </a:stretch>
              </p:blipFill>
              <p:spPr>
                <a:xfrm>
                  <a:off x="11566882" y="2463815"/>
                  <a:ext cx="308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2" name="Freihand 251">
                  <a:extLst>
                    <a:ext uri="{FF2B5EF4-FFF2-40B4-BE49-F238E27FC236}">
                      <a16:creationId xmlns:a16="http://schemas.microsoft.com/office/drawing/2014/main" id="{A2D813D4-227A-414A-8F33-68965AA62D6C}"/>
                    </a:ext>
                  </a:extLst>
                </p14:cNvPr>
                <p14:cNvContentPartPr/>
                <p14:nvPr/>
              </p14:nvContentPartPr>
              <p14:xfrm>
                <a:off x="11821762" y="2404415"/>
                <a:ext cx="33840" cy="36360"/>
              </p14:xfrm>
            </p:contentPart>
          </mc:Choice>
          <mc:Fallback>
            <p:pic>
              <p:nvPicPr>
                <p:cNvPr id="252" name="Freihand 251">
                  <a:extLst>
                    <a:ext uri="{FF2B5EF4-FFF2-40B4-BE49-F238E27FC236}">
                      <a16:creationId xmlns:a16="http://schemas.microsoft.com/office/drawing/2014/main" id="{A2D813D4-227A-414A-8F33-68965AA62D6C}"/>
                    </a:ext>
                  </a:extLst>
                </p:cNvPr>
                <p:cNvPicPr/>
                <p:nvPr/>
              </p:nvPicPr>
              <p:blipFill>
                <a:blip r:embed="rId443"/>
                <a:stretch>
                  <a:fillRect/>
                </a:stretch>
              </p:blipFill>
              <p:spPr>
                <a:xfrm>
                  <a:off x="11817442" y="2400095"/>
                  <a:ext cx="42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3" name="Freihand 252">
                  <a:extLst>
                    <a:ext uri="{FF2B5EF4-FFF2-40B4-BE49-F238E27FC236}">
                      <a16:creationId xmlns:a16="http://schemas.microsoft.com/office/drawing/2014/main" id="{8EDB61A4-658B-480A-A098-6DDE3690FBFD}"/>
                    </a:ext>
                  </a:extLst>
                </p14:cNvPr>
                <p14:cNvContentPartPr/>
                <p14:nvPr/>
              </p14:nvContentPartPr>
              <p14:xfrm>
                <a:off x="9615322" y="2930015"/>
                <a:ext cx="47160" cy="147600"/>
              </p14:xfrm>
            </p:contentPart>
          </mc:Choice>
          <mc:Fallback>
            <p:pic>
              <p:nvPicPr>
                <p:cNvPr id="253" name="Freihand 252">
                  <a:extLst>
                    <a:ext uri="{FF2B5EF4-FFF2-40B4-BE49-F238E27FC236}">
                      <a16:creationId xmlns:a16="http://schemas.microsoft.com/office/drawing/2014/main" id="{8EDB61A4-658B-480A-A098-6DDE3690FBFD}"/>
                    </a:ext>
                  </a:extLst>
                </p:cNvPr>
                <p:cNvPicPr/>
                <p:nvPr/>
              </p:nvPicPr>
              <p:blipFill>
                <a:blip r:embed="rId445"/>
                <a:stretch>
                  <a:fillRect/>
                </a:stretch>
              </p:blipFill>
              <p:spPr>
                <a:xfrm>
                  <a:off x="9611002" y="2925695"/>
                  <a:ext cx="558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4" name="Freihand 253">
                  <a:extLst>
                    <a:ext uri="{FF2B5EF4-FFF2-40B4-BE49-F238E27FC236}">
                      <a16:creationId xmlns:a16="http://schemas.microsoft.com/office/drawing/2014/main" id="{87BC9C09-91E0-471E-968F-C5E192DD13F2}"/>
                    </a:ext>
                  </a:extLst>
                </p14:cNvPr>
                <p14:cNvContentPartPr/>
                <p14:nvPr/>
              </p14:nvContentPartPr>
              <p14:xfrm>
                <a:off x="9631162" y="2917775"/>
                <a:ext cx="168120" cy="74160"/>
              </p14:xfrm>
            </p:contentPart>
          </mc:Choice>
          <mc:Fallback>
            <p:pic>
              <p:nvPicPr>
                <p:cNvPr id="254" name="Freihand 253">
                  <a:extLst>
                    <a:ext uri="{FF2B5EF4-FFF2-40B4-BE49-F238E27FC236}">
                      <a16:creationId xmlns:a16="http://schemas.microsoft.com/office/drawing/2014/main" id="{87BC9C09-91E0-471E-968F-C5E192DD13F2}"/>
                    </a:ext>
                  </a:extLst>
                </p:cNvPr>
                <p:cNvPicPr/>
                <p:nvPr/>
              </p:nvPicPr>
              <p:blipFill>
                <a:blip r:embed="rId447"/>
                <a:stretch>
                  <a:fillRect/>
                </a:stretch>
              </p:blipFill>
              <p:spPr>
                <a:xfrm>
                  <a:off x="9626842" y="2913455"/>
                  <a:ext cx="176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5" name="Freihand 254">
                  <a:extLst>
                    <a:ext uri="{FF2B5EF4-FFF2-40B4-BE49-F238E27FC236}">
                      <a16:creationId xmlns:a16="http://schemas.microsoft.com/office/drawing/2014/main" id="{C7E60B2B-C165-4613-B412-DC02B85DFC28}"/>
                    </a:ext>
                  </a:extLst>
                </p14:cNvPr>
                <p14:cNvContentPartPr/>
                <p14:nvPr/>
              </p14:nvContentPartPr>
              <p14:xfrm>
                <a:off x="9644842" y="3021455"/>
                <a:ext cx="168120" cy="41400"/>
              </p14:xfrm>
            </p:contentPart>
          </mc:Choice>
          <mc:Fallback>
            <p:pic>
              <p:nvPicPr>
                <p:cNvPr id="255" name="Freihand 254">
                  <a:extLst>
                    <a:ext uri="{FF2B5EF4-FFF2-40B4-BE49-F238E27FC236}">
                      <a16:creationId xmlns:a16="http://schemas.microsoft.com/office/drawing/2014/main" id="{C7E60B2B-C165-4613-B412-DC02B85DFC28}"/>
                    </a:ext>
                  </a:extLst>
                </p:cNvPr>
                <p:cNvPicPr/>
                <p:nvPr/>
              </p:nvPicPr>
              <p:blipFill>
                <a:blip r:embed="rId449"/>
                <a:stretch>
                  <a:fillRect/>
                </a:stretch>
              </p:blipFill>
              <p:spPr>
                <a:xfrm>
                  <a:off x="9640522" y="3017135"/>
                  <a:ext cx="176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6" name="Freihand 255">
                  <a:extLst>
                    <a:ext uri="{FF2B5EF4-FFF2-40B4-BE49-F238E27FC236}">
                      <a16:creationId xmlns:a16="http://schemas.microsoft.com/office/drawing/2014/main" id="{F22300FE-1985-4147-9A18-E1C797F3F1C6}"/>
                    </a:ext>
                  </a:extLst>
                </p14:cNvPr>
                <p14:cNvContentPartPr/>
                <p14:nvPr/>
              </p14:nvContentPartPr>
              <p14:xfrm>
                <a:off x="9864802" y="2863055"/>
                <a:ext cx="91800" cy="205560"/>
              </p14:xfrm>
            </p:contentPart>
          </mc:Choice>
          <mc:Fallback>
            <p:pic>
              <p:nvPicPr>
                <p:cNvPr id="256" name="Freihand 255">
                  <a:extLst>
                    <a:ext uri="{FF2B5EF4-FFF2-40B4-BE49-F238E27FC236}">
                      <a16:creationId xmlns:a16="http://schemas.microsoft.com/office/drawing/2014/main" id="{F22300FE-1985-4147-9A18-E1C797F3F1C6}"/>
                    </a:ext>
                  </a:extLst>
                </p:cNvPr>
                <p:cNvPicPr/>
                <p:nvPr/>
              </p:nvPicPr>
              <p:blipFill>
                <a:blip r:embed="rId451"/>
                <a:stretch>
                  <a:fillRect/>
                </a:stretch>
              </p:blipFill>
              <p:spPr>
                <a:xfrm>
                  <a:off x="9860482" y="2858735"/>
                  <a:ext cx="1004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7" name="Freihand 256">
                  <a:extLst>
                    <a:ext uri="{FF2B5EF4-FFF2-40B4-BE49-F238E27FC236}">
                      <a16:creationId xmlns:a16="http://schemas.microsoft.com/office/drawing/2014/main" id="{3F261CE1-EEDB-4FAF-AD60-01F5774DA9E0}"/>
                    </a:ext>
                  </a:extLst>
                </p14:cNvPr>
                <p14:cNvContentPartPr/>
                <p14:nvPr/>
              </p14:nvContentPartPr>
              <p14:xfrm>
                <a:off x="10068562" y="2885735"/>
                <a:ext cx="43920" cy="139320"/>
              </p14:xfrm>
            </p:contentPart>
          </mc:Choice>
          <mc:Fallback>
            <p:pic>
              <p:nvPicPr>
                <p:cNvPr id="257" name="Freihand 256">
                  <a:extLst>
                    <a:ext uri="{FF2B5EF4-FFF2-40B4-BE49-F238E27FC236}">
                      <a16:creationId xmlns:a16="http://schemas.microsoft.com/office/drawing/2014/main" id="{3F261CE1-EEDB-4FAF-AD60-01F5774DA9E0}"/>
                    </a:ext>
                  </a:extLst>
                </p:cNvPr>
                <p:cNvPicPr/>
                <p:nvPr/>
              </p:nvPicPr>
              <p:blipFill>
                <a:blip r:embed="rId453"/>
                <a:stretch>
                  <a:fillRect/>
                </a:stretch>
              </p:blipFill>
              <p:spPr>
                <a:xfrm>
                  <a:off x="10064242" y="2881415"/>
                  <a:ext cx="52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8" name="Freihand 257">
                  <a:extLst>
                    <a:ext uri="{FF2B5EF4-FFF2-40B4-BE49-F238E27FC236}">
                      <a16:creationId xmlns:a16="http://schemas.microsoft.com/office/drawing/2014/main" id="{BF9F5A86-5AE3-4C4A-9191-C48BB7A0A446}"/>
                    </a:ext>
                  </a:extLst>
                </p14:cNvPr>
                <p14:cNvContentPartPr/>
                <p14:nvPr/>
              </p14:nvContentPartPr>
              <p14:xfrm>
                <a:off x="10011322" y="2877815"/>
                <a:ext cx="195120" cy="164880"/>
              </p14:xfrm>
            </p:contentPart>
          </mc:Choice>
          <mc:Fallback>
            <p:pic>
              <p:nvPicPr>
                <p:cNvPr id="258" name="Freihand 257">
                  <a:extLst>
                    <a:ext uri="{FF2B5EF4-FFF2-40B4-BE49-F238E27FC236}">
                      <a16:creationId xmlns:a16="http://schemas.microsoft.com/office/drawing/2014/main" id="{BF9F5A86-5AE3-4C4A-9191-C48BB7A0A446}"/>
                    </a:ext>
                  </a:extLst>
                </p:cNvPr>
                <p:cNvPicPr/>
                <p:nvPr/>
              </p:nvPicPr>
              <p:blipFill>
                <a:blip r:embed="rId455"/>
                <a:stretch>
                  <a:fillRect/>
                </a:stretch>
              </p:blipFill>
              <p:spPr>
                <a:xfrm>
                  <a:off x="10007002" y="2873495"/>
                  <a:ext cx="2037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1" name="Freihand 260">
                  <a:extLst>
                    <a:ext uri="{FF2B5EF4-FFF2-40B4-BE49-F238E27FC236}">
                      <a16:creationId xmlns:a16="http://schemas.microsoft.com/office/drawing/2014/main" id="{CF214E10-4D75-47AA-8538-68FBEB277888}"/>
                    </a:ext>
                  </a:extLst>
                </p14:cNvPr>
                <p14:cNvContentPartPr/>
                <p14:nvPr/>
              </p14:nvContentPartPr>
              <p14:xfrm>
                <a:off x="10419202" y="2873495"/>
                <a:ext cx="381240" cy="137160"/>
              </p14:xfrm>
            </p:contentPart>
          </mc:Choice>
          <mc:Fallback>
            <p:pic>
              <p:nvPicPr>
                <p:cNvPr id="261" name="Freihand 260">
                  <a:extLst>
                    <a:ext uri="{FF2B5EF4-FFF2-40B4-BE49-F238E27FC236}">
                      <a16:creationId xmlns:a16="http://schemas.microsoft.com/office/drawing/2014/main" id="{CF214E10-4D75-47AA-8538-68FBEB277888}"/>
                    </a:ext>
                  </a:extLst>
                </p:cNvPr>
                <p:cNvPicPr/>
                <p:nvPr/>
              </p:nvPicPr>
              <p:blipFill>
                <a:blip r:embed="rId457"/>
                <a:stretch>
                  <a:fillRect/>
                </a:stretch>
              </p:blipFill>
              <p:spPr>
                <a:xfrm>
                  <a:off x="10414882" y="2869175"/>
                  <a:ext cx="389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2" name="Freihand 261">
                  <a:extLst>
                    <a:ext uri="{FF2B5EF4-FFF2-40B4-BE49-F238E27FC236}">
                      <a16:creationId xmlns:a16="http://schemas.microsoft.com/office/drawing/2014/main" id="{3F317848-44BA-413E-BB4D-60FDE9AC173A}"/>
                    </a:ext>
                  </a:extLst>
                </p14:cNvPr>
                <p14:cNvContentPartPr/>
                <p14:nvPr/>
              </p14:nvContentPartPr>
              <p14:xfrm>
                <a:off x="10802242" y="2799335"/>
                <a:ext cx="30600" cy="22680"/>
              </p14:xfrm>
            </p:contentPart>
          </mc:Choice>
          <mc:Fallback>
            <p:pic>
              <p:nvPicPr>
                <p:cNvPr id="262" name="Freihand 261">
                  <a:extLst>
                    <a:ext uri="{FF2B5EF4-FFF2-40B4-BE49-F238E27FC236}">
                      <a16:creationId xmlns:a16="http://schemas.microsoft.com/office/drawing/2014/main" id="{3F317848-44BA-413E-BB4D-60FDE9AC173A}"/>
                    </a:ext>
                  </a:extLst>
                </p:cNvPr>
                <p:cNvPicPr/>
                <p:nvPr/>
              </p:nvPicPr>
              <p:blipFill>
                <a:blip r:embed="rId459"/>
                <a:stretch>
                  <a:fillRect/>
                </a:stretch>
              </p:blipFill>
              <p:spPr>
                <a:xfrm>
                  <a:off x="10797922" y="2795015"/>
                  <a:ext cx="39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3" name="Freihand 262">
                  <a:extLst>
                    <a:ext uri="{FF2B5EF4-FFF2-40B4-BE49-F238E27FC236}">
                      <a16:creationId xmlns:a16="http://schemas.microsoft.com/office/drawing/2014/main" id="{1655B810-2C8F-4F3D-9A86-2DC4042B9429}"/>
                    </a:ext>
                  </a:extLst>
                </p14:cNvPr>
                <p14:cNvContentPartPr/>
                <p14:nvPr/>
              </p14:nvContentPartPr>
              <p14:xfrm>
                <a:off x="10863802" y="2840015"/>
                <a:ext cx="83880" cy="116280"/>
              </p14:xfrm>
            </p:contentPart>
          </mc:Choice>
          <mc:Fallback>
            <p:pic>
              <p:nvPicPr>
                <p:cNvPr id="263" name="Freihand 262">
                  <a:extLst>
                    <a:ext uri="{FF2B5EF4-FFF2-40B4-BE49-F238E27FC236}">
                      <a16:creationId xmlns:a16="http://schemas.microsoft.com/office/drawing/2014/main" id="{1655B810-2C8F-4F3D-9A86-2DC4042B9429}"/>
                    </a:ext>
                  </a:extLst>
                </p:cNvPr>
                <p:cNvPicPr/>
                <p:nvPr/>
              </p:nvPicPr>
              <p:blipFill>
                <a:blip r:embed="rId461"/>
                <a:stretch>
                  <a:fillRect/>
                </a:stretch>
              </p:blipFill>
              <p:spPr>
                <a:xfrm>
                  <a:off x="10859482" y="2835695"/>
                  <a:ext cx="92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4" name="Freihand 263">
                  <a:extLst>
                    <a:ext uri="{FF2B5EF4-FFF2-40B4-BE49-F238E27FC236}">
                      <a16:creationId xmlns:a16="http://schemas.microsoft.com/office/drawing/2014/main" id="{67FBCFB1-635F-40A3-8254-CFB16860ABD1}"/>
                    </a:ext>
                  </a:extLst>
                </p14:cNvPr>
                <p14:cNvContentPartPr/>
                <p14:nvPr/>
              </p14:nvContentPartPr>
              <p14:xfrm>
                <a:off x="10947682" y="2828135"/>
                <a:ext cx="137520" cy="251640"/>
              </p14:xfrm>
            </p:contentPart>
          </mc:Choice>
          <mc:Fallback>
            <p:pic>
              <p:nvPicPr>
                <p:cNvPr id="264" name="Freihand 263">
                  <a:extLst>
                    <a:ext uri="{FF2B5EF4-FFF2-40B4-BE49-F238E27FC236}">
                      <a16:creationId xmlns:a16="http://schemas.microsoft.com/office/drawing/2014/main" id="{67FBCFB1-635F-40A3-8254-CFB16860ABD1}"/>
                    </a:ext>
                  </a:extLst>
                </p:cNvPr>
                <p:cNvPicPr/>
                <p:nvPr/>
              </p:nvPicPr>
              <p:blipFill>
                <a:blip r:embed="rId463"/>
                <a:stretch>
                  <a:fillRect/>
                </a:stretch>
              </p:blipFill>
              <p:spPr>
                <a:xfrm>
                  <a:off x="10943362" y="2823815"/>
                  <a:ext cx="1461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5" name="Freihand 264">
                  <a:extLst>
                    <a:ext uri="{FF2B5EF4-FFF2-40B4-BE49-F238E27FC236}">
                      <a16:creationId xmlns:a16="http://schemas.microsoft.com/office/drawing/2014/main" id="{DF52C39B-0ACC-4B80-8D25-E05073044AE3}"/>
                    </a:ext>
                  </a:extLst>
                </p14:cNvPr>
                <p14:cNvContentPartPr/>
                <p14:nvPr/>
              </p14:nvContentPartPr>
              <p14:xfrm>
                <a:off x="11104642" y="2794295"/>
                <a:ext cx="297360" cy="98640"/>
              </p14:xfrm>
            </p:contentPart>
          </mc:Choice>
          <mc:Fallback>
            <p:pic>
              <p:nvPicPr>
                <p:cNvPr id="265" name="Freihand 264">
                  <a:extLst>
                    <a:ext uri="{FF2B5EF4-FFF2-40B4-BE49-F238E27FC236}">
                      <a16:creationId xmlns:a16="http://schemas.microsoft.com/office/drawing/2014/main" id="{DF52C39B-0ACC-4B80-8D25-E05073044AE3}"/>
                    </a:ext>
                  </a:extLst>
                </p:cNvPr>
                <p:cNvPicPr/>
                <p:nvPr/>
              </p:nvPicPr>
              <p:blipFill>
                <a:blip r:embed="rId465"/>
                <a:stretch>
                  <a:fillRect/>
                </a:stretch>
              </p:blipFill>
              <p:spPr>
                <a:xfrm>
                  <a:off x="11100322" y="2789975"/>
                  <a:ext cx="306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6" name="Freihand 265">
                  <a:extLst>
                    <a:ext uri="{FF2B5EF4-FFF2-40B4-BE49-F238E27FC236}">
                      <a16:creationId xmlns:a16="http://schemas.microsoft.com/office/drawing/2014/main" id="{2E94A95D-F241-4CF8-B228-F47A12E6CE2C}"/>
                    </a:ext>
                  </a:extLst>
                </p14:cNvPr>
                <p14:cNvContentPartPr/>
                <p14:nvPr/>
              </p14:nvContentPartPr>
              <p14:xfrm>
                <a:off x="11416402" y="2774855"/>
                <a:ext cx="360" cy="360"/>
              </p14:xfrm>
            </p:contentPart>
          </mc:Choice>
          <mc:Fallback>
            <p:pic>
              <p:nvPicPr>
                <p:cNvPr id="266" name="Freihand 265">
                  <a:extLst>
                    <a:ext uri="{FF2B5EF4-FFF2-40B4-BE49-F238E27FC236}">
                      <a16:creationId xmlns:a16="http://schemas.microsoft.com/office/drawing/2014/main" id="{2E94A95D-F241-4CF8-B228-F47A12E6CE2C}"/>
                    </a:ext>
                  </a:extLst>
                </p:cNvPr>
                <p:cNvPicPr/>
                <p:nvPr/>
              </p:nvPicPr>
              <p:blipFill>
                <a:blip r:embed="rId35"/>
                <a:stretch>
                  <a:fillRect/>
                </a:stretch>
              </p:blipFill>
              <p:spPr>
                <a:xfrm>
                  <a:off x="11412082" y="27705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7" name="Freihand 266">
                  <a:extLst>
                    <a:ext uri="{FF2B5EF4-FFF2-40B4-BE49-F238E27FC236}">
                      <a16:creationId xmlns:a16="http://schemas.microsoft.com/office/drawing/2014/main" id="{91F48EF5-0F2A-499E-A674-4FB0EA90C1C3}"/>
                    </a:ext>
                  </a:extLst>
                </p14:cNvPr>
                <p14:cNvContentPartPr/>
                <p14:nvPr/>
              </p14:nvContentPartPr>
              <p14:xfrm>
                <a:off x="11377162" y="2798615"/>
                <a:ext cx="258840" cy="193320"/>
              </p14:xfrm>
            </p:contentPart>
          </mc:Choice>
          <mc:Fallback>
            <p:pic>
              <p:nvPicPr>
                <p:cNvPr id="267" name="Freihand 266">
                  <a:extLst>
                    <a:ext uri="{FF2B5EF4-FFF2-40B4-BE49-F238E27FC236}">
                      <a16:creationId xmlns:a16="http://schemas.microsoft.com/office/drawing/2014/main" id="{91F48EF5-0F2A-499E-A674-4FB0EA90C1C3}"/>
                    </a:ext>
                  </a:extLst>
                </p:cNvPr>
                <p:cNvPicPr/>
                <p:nvPr/>
              </p:nvPicPr>
              <p:blipFill>
                <a:blip r:embed="rId468"/>
                <a:stretch>
                  <a:fillRect/>
                </a:stretch>
              </p:blipFill>
              <p:spPr>
                <a:xfrm>
                  <a:off x="11372842" y="2794295"/>
                  <a:ext cx="267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68" name="Freihand 267">
                  <a:extLst>
                    <a:ext uri="{FF2B5EF4-FFF2-40B4-BE49-F238E27FC236}">
                      <a16:creationId xmlns:a16="http://schemas.microsoft.com/office/drawing/2014/main" id="{50C1527F-46B6-4B7D-BFCF-3E5107AB784E}"/>
                    </a:ext>
                  </a:extLst>
                </p14:cNvPr>
                <p14:cNvContentPartPr/>
                <p14:nvPr/>
              </p14:nvContentPartPr>
              <p14:xfrm>
                <a:off x="11698282" y="2856935"/>
                <a:ext cx="6120" cy="57960"/>
              </p14:xfrm>
            </p:contentPart>
          </mc:Choice>
          <mc:Fallback>
            <p:pic>
              <p:nvPicPr>
                <p:cNvPr id="268" name="Freihand 267">
                  <a:extLst>
                    <a:ext uri="{FF2B5EF4-FFF2-40B4-BE49-F238E27FC236}">
                      <a16:creationId xmlns:a16="http://schemas.microsoft.com/office/drawing/2014/main" id="{50C1527F-46B6-4B7D-BFCF-3E5107AB784E}"/>
                    </a:ext>
                  </a:extLst>
                </p:cNvPr>
                <p:cNvPicPr/>
                <p:nvPr/>
              </p:nvPicPr>
              <p:blipFill>
                <a:blip r:embed="rId470"/>
                <a:stretch>
                  <a:fillRect/>
                </a:stretch>
              </p:blipFill>
              <p:spPr>
                <a:xfrm>
                  <a:off x="11693962" y="2852615"/>
                  <a:ext cx="14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69" name="Freihand 268">
                  <a:extLst>
                    <a:ext uri="{FF2B5EF4-FFF2-40B4-BE49-F238E27FC236}">
                      <a16:creationId xmlns:a16="http://schemas.microsoft.com/office/drawing/2014/main" id="{A025F872-89E5-4EEF-BF55-80E68B711E67}"/>
                    </a:ext>
                  </a:extLst>
                </p14:cNvPr>
                <p14:cNvContentPartPr/>
                <p14:nvPr/>
              </p14:nvContentPartPr>
              <p14:xfrm>
                <a:off x="9582562" y="3280295"/>
                <a:ext cx="548280" cy="132840"/>
              </p14:xfrm>
            </p:contentPart>
          </mc:Choice>
          <mc:Fallback>
            <p:pic>
              <p:nvPicPr>
                <p:cNvPr id="269" name="Freihand 268">
                  <a:extLst>
                    <a:ext uri="{FF2B5EF4-FFF2-40B4-BE49-F238E27FC236}">
                      <a16:creationId xmlns:a16="http://schemas.microsoft.com/office/drawing/2014/main" id="{A025F872-89E5-4EEF-BF55-80E68B711E67}"/>
                    </a:ext>
                  </a:extLst>
                </p:cNvPr>
                <p:cNvPicPr/>
                <p:nvPr/>
              </p:nvPicPr>
              <p:blipFill>
                <a:blip r:embed="rId472"/>
                <a:stretch>
                  <a:fillRect/>
                </a:stretch>
              </p:blipFill>
              <p:spPr>
                <a:xfrm>
                  <a:off x="9578242" y="3275975"/>
                  <a:ext cx="556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0" name="Freihand 269">
                  <a:extLst>
                    <a:ext uri="{FF2B5EF4-FFF2-40B4-BE49-F238E27FC236}">
                      <a16:creationId xmlns:a16="http://schemas.microsoft.com/office/drawing/2014/main" id="{77497394-E885-494B-93C8-9A56BE6B9DC5}"/>
                    </a:ext>
                  </a:extLst>
                </p14:cNvPr>
                <p14:cNvContentPartPr/>
                <p14:nvPr/>
              </p14:nvContentPartPr>
              <p14:xfrm>
                <a:off x="10175122" y="3286775"/>
                <a:ext cx="100800" cy="68040"/>
              </p14:xfrm>
            </p:contentPart>
          </mc:Choice>
          <mc:Fallback>
            <p:pic>
              <p:nvPicPr>
                <p:cNvPr id="270" name="Freihand 269">
                  <a:extLst>
                    <a:ext uri="{FF2B5EF4-FFF2-40B4-BE49-F238E27FC236}">
                      <a16:creationId xmlns:a16="http://schemas.microsoft.com/office/drawing/2014/main" id="{77497394-E885-494B-93C8-9A56BE6B9DC5}"/>
                    </a:ext>
                  </a:extLst>
                </p:cNvPr>
                <p:cNvPicPr/>
                <p:nvPr/>
              </p:nvPicPr>
              <p:blipFill>
                <a:blip r:embed="rId474"/>
                <a:stretch>
                  <a:fillRect/>
                </a:stretch>
              </p:blipFill>
              <p:spPr>
                <a:xfrm>
                  <a:off x="10170802" y="3282455"/>
                  <a:ext cx="109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71" name="Freihand 270">
                  <a:extLst>
                    <a:ext uri="{FF2B5EF4-FFF2-40B4-BE49-F238E27FC236}">
                      <a16:creationId xmlns:a16="http://schemas.microsoft.com/office/drawing/2014/main" id="{884DEE1C-5F35-47A4-9022-B46EE0C77DC4}"/>
                    </a:ext>
                  </a:extLst>
                </p14:cNvPr>
                <p14:cNvContentPartPr/>
                <p14:nvPr/>
              </p14:nvContentPartPr>
              <p14:xfrm>
                <a:off x="10388242" y="3226295"/>
                <a:ext cx="366840" cy="125280"/>
              </p14:xfrm>
            </p:contentPart>
          </mc:Choice>
          <mc:Fallback>
            <p:pic>
              <p:nvPicPr>
                <p:cNvPr id="271" name="Freihand 270">
                  <a:extLst>
                    <a:ext uri="{FF2B5EF4-FFF2-40B4-BE49-F238E27FC236}">
                      <a16:creationId xmlns:a16="http://schemas.microsoft.com/office/drawing/2014/main" id="{884DEE1C-5F35-47A4-9022-B46EE0C77DC4}"/>
                    </a:ext>
                  </a:extLst>
                </p:cNvPr>
                <p:cNvPicPr/>
                <p:nvPr/>
              </p:nvPicPr>
              <p:blipFill>
                <a:blip r:embed="rId476"/>
                <a:stretch>
                  <a:fillRect/>
                </a:stretch>
              </p:blipFill>
              <p:spPr>
                <a:xfrm>
                  <a:off x="10383922" y="3221975"/>
                  <a:ext cx="375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72" name="Freihand 271">
                  <a:extLst>
                    <a:ext uri="{FF2B5EF4-FFF2-40B4-BE49-F238E27FC236}">
                      <a16:creationId xmlns:a16="http://schemas.microsoft.com/office/drawing/2014/main" id="{A9C9F815-370D-42FB-AB4D-B24357705CC0}"/>
                    </a:ext>
                  </a:extLst>
                </p14:cNvPr>
                <p14:cNvContentPartPr/>
                <p14:nvPr/>
              </p14:nvContentPartPr>
              <p14:xfrm>
                <a:off x="10758682" y="3163295"/>
                <a:ext cx="19080" cy="13680"/>
              </p14:xfrm>
            </p:contentPart>
          </mc:Choice>
          <mc:Fallback>
            <p:pic>
              <p:nvPicPr>
                <p:cNvPr id="272" name="Freihand 271">
                  <a:extLst>
                    <a:ext uri="{FF2B5EF4-FFF2-40B4-BE49-F238E27FC236}">
                      <a16:creationId xmlns:a16="http://schemas.microsoft.com/office/drawing/2014/main" id="{A9C9F815-370D-42FB-AB4D-B24357705CC0}"/>
                    </a:ext>
                  </a:extLst>
                </p:cNvPr>
                <p:cNvPicPr/>
                <p:nvPr/>
              </p:nvPicPr>
              <p:blipFill>
                <a:blip r:embed="rId478"/>
                <a:stretch>
                  <a:fillRect/>
                </a:stretch>
              </p:blipFill>
              <p:spPr>
                <a:xfrm>
                  <a:off x="10754362" y="3158975"/>
                  <a:ext cx="27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73" name="Freihand 272">
                  <a:extLst>
                    <a:ext uri="{FF2B5EF4-FFF2-40B4-BE49-F238E27FC236}">
                      <a16:creationId xmlns:a16="http://schemas.microsoft.com/office/drawing/2014/main" id="{26CF47E4-3794-4F50-BE52-C96FA917BA47}"/>
                    </a:ext>
                  </a:extLst>
                </p14:cNvPr>
                <p14:cNvContentPartPr/>
                <p14:nvPr/>
              </p14:nvContentPartPr>
              <p14:xfrm>
                <a:off x="11005642" y="3090935"/>
                <a:ext cx="67320" cy="180000"/>
              </p14:xfrm>
            </p:contentPart>
          </mc:Choice>
          <mc:Fallback>
            <p:pic>
              <p:nvPicPr>
                <p:cNvPr id="273" name="Freihand 272">
                  <a:extLst>
                    <a:ext uri="{FF2B5EF4-FFF2-40B4-BE49-F238E27FC236}">
                      <a16:creationId xmlns:a16="http://schemas.microsoft.com/office/drawing/2014/main" id="{26CF47E4-3794-4F50-BE52-C96FA917BA47}"/>
                    </a:ext>
                  </a:extLst>
                </p:cNvPr>
                <p:cNvPicPr/>
                <p:nvPr/>
              </p:nvPicPr>
              <p:blipFill>
                <a:blip r:embed="rId480"/>
                <a:stretch>
                  <a:fillRect/>
                </a:stretch>
              </p:blipFill>
              <p:spPr>
                <a:xfrm>
                  <a:off x="11001322" y="3086615"/>
                  <a:ext cx="759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74" name="Freihand 273">
                  <a:extLst>
                    <a:ext uri="{FF2B5EF4-FFF2-40B4-BE49-F238E27FC236}">
                      <a16:creationId xmlns:a16="http://schemas.microsoft.com/office/drawing/2014/main" id="{4E9BB73D-9445-4987-A20A-BEE3950B7386}"/>
                    </a:ext>
                  </a:extLst>
                </p14:cNvPr>
                <p14:cNvContentPartPr/>
                <p14:nvPr/>
              </p14:nvContentPartPr>
              <p14:xfrm>
                <a:off x="11058562" y="3178055"/>
                <a:ext cx="174960" cy="88920"/>
              </p14:xfrm>
            </p:contentPart>
          </mc:Choice>
          <mc:Fallback>
            <p:pic>
              <p:nvPicPr>
                <p:cNvPr id="274" name="Freihand 273">
                  <a:extLst>
                    <a:ext uri="{FF2B5EF4-FFF2-40B4-BE49-F238E27FC236}">
                      <a16:creationId xmlns:a16="http://schemas.microsoft.com/office/drawing/2014/main" id="{4E9BB73D-9445-4987-A20A-BEE3950B7386}"/>
                    </a:ext>
                  </a:extLst>
                </p:cNvPr>
                <p:cNvPicPr/>
                <p:nvPr/>
              </p:nvPicPr>
              <p:blipFill>
                <a:blip r:embed="rId482"/>
                <a:stretch>
                  <a:fillRect/>
                </a:stretch>
              </p:blipFill>
              <p:spPr>
                <a:xfrm>
                  <a:off x="11054242" y="3173735"/>
                  <a:ext cx="183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75" name="Freihand 274">
                  <a:extLst>
                    <a:ext uri="{FF2B5EF4-FFF2-40B4-BE49-F238E27FC236}">
                      <a16:creationId xmlns:a16="http://schemas.microsoft.com/office/drawing/2014/main" id="{92DE4A0F-4172-4472-B5DE-36F0EF459134}"/>
                    </a:ext>
                  </a:extLst>
                </p14:cNvPr>
                <p14:cNvContentPartPr/>
                <p14:nvPr/>
              </p14:nvContentPartPr>
              <p14:xfrm>
                <a:off x="11313442" y="3071495"/>
                <a:ext cx="221040" cy="160920"/>
              </p14:xfrm>
            </p:contentPart>
          </mc:Choice>
          <mc:Fallback>
            <p:pic>
              <p:nvPicPr>
                <p:cNvPr id="275" name="Freihand 274">
                  <a:extLst>
                    <a:ext uri="{FF2B5EF4-FFF2-40B4-BE49-F238E27FC236}">
                      <a16:creationId xmlns:a16="http://schemas.microsoft.com/office/drawing/2014/main" id="{92DE4A0F-4172-4472-B5DE-36F0EF459134}"/>
                    </a:ext>
                  </a:extLst>
                </p:cNvPr>
                <p:cNvPicPr/>
                <p:nvPr/>
              </p:nvPicPr>
              <p:blipFill>
                <a:blip r:embed="rId484"/>
                <a:stretch>
                  <a:fillRect/>
                </a:stretch>
              </p:blipFill>
              <p:spPr>
                <a:xfrm>
                  <a:off x="11309122" y="3067175"/>
                  <a:ext cx="229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76" name="Freihand 275">
                  <a:extLst>
                    <a:ext uri="{FF2B5EF4-FFF2-40B4-BE49-F238E27FC236}">
                      <a16:creationId xmlns:a16="http://schemas.microsoft.com/office/drawing/2014/main" id="{EBD6D33B-4873-42E0-AF2F-D5B5E5BA1E5E}"/>
                    </a:ext>
                  </a:extLst>
                </p14:cNvPr>
                <p14:cNvContentPartPr/>
                <p14:nvPr/>
              </p14:nvContentPartPr>
              <p14:xfrm>
                <a:off x="9590122" y="3556775"/>
                <a:ext cx="360360" cy="134280"/>
              </p14:xfrm>
            </p:contentPart>
          </mc:Choice>
          <mc:Fallback>
            <p:pic>
              <p:nvPicPr>
                <p:cNvPr id="276" name="Freihand 275">
                  <a:extLst>
                    <a:ext uri="{FF2B5EF4-FFF2-40B4-BE49-F238E27FC236}">
                      <a16:creationId xmlns:a16="http://schemas.microsoft.com/office/drawing/2014/main" id="{EBD6D33B-4873-42E0-AF2F-D5B5E5BA1E5E}"/>
                    </a:ext>
                  </a:extLst>
                </p:cNvPr>
                <p:cNvPicPr/>
                <p:nvPr/>
              </p:nvPicPr>
              <p:blipFill>
                <a:blip r:embed="rId486"/>
                <a:stretch>
                  <a:fillRect/>
                </a:stretch>
              </p:blipFill>
              <p:spPr>
                <a:xfrm>
                  <a:off x="9585802" y="3552455"/>
                  <a:ext cx="369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77" name="Freihand 276">
                  <a:extLst>
                    <a:ext uri="{FF2B5EF4-FFF2-40B4-BE49-F238E27FC236}">
                      <a16:creationId xmlns:a16="http://schemas.microsoft.com/office/drawing/2014/main" id="{A19EAD3C-2198-4180-9EA2-FF03BCFB4AED}"/>
                    </a:ext>
                  </a:extLst>
                </p14:cNvPr>
                <p14:cNvContentPartPr/>
                <p14:nvPr/>
              </p14:nvContentPartPr>
              <p14:xfrm>
                <a:off x="9951202" y="3453095"/>
                <a:ext cx="153720" cy="200160"/>
              </p14:xfrm>
            </p:contentPart>
          </mc:Choice>
          <mc:Fallback>
            <p:pic>
              <p:nvPicPr>
                <p:cNvPr id="277" name="Freihand 276">
                  <a:extLst>
                    <a:ext uri="{FF2B5EF4-FFF2-40B4-BE49-F238E27FC236}">
                      <a16:creationId xmlns:a16="http://schemas.microsoft.com/office/drawing/2014/main" id="{A19EAD3C-2198-4180-9EA2-FF03BCFB4AED}"/>
                    </a:ext>
                  </a:extLst>
                </p:cNvPr>
                <p:cNvPicPr/>
                <p:nvPr/>
              </p:nvPicPr>
              <p:blipFill>
                <a:blip r:embed="rId488"/>
                <a:stretch>
                  <a:fillRect/>
                </a:stretch>
              </p:blipFill>
              <p:spPr>
                <a:xfrm>
                  <a:off x="9946882" y="3448775"/>
                  <a:ext cx="1623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78" name="Freihand 277">
                  <a:extLst>
                    <a:ext uri="{FF2B5EF4-FFF2-40B4-BE49-F238E27FC236}">
                      <a16:creationId xmlns:a16="http://schemas.microsoft.com/office/drawing/2014/main" id="{994A14D5-63A1-43F2-B4B3-7ACB42FC3F2F}"/>
                    </a:ext>
                  </a:extLst>
                </p14:cNvPr>
                <p14:cNvContentPartPr/>
                <p14:nvPr/>
              </p14:nvContentPartPr>
              <p14:xfrm>
                <a:off x="10116802" y="3554615"/>
                <a:ext cx="103680" cy="87120"/>
              </p14:xfrm>
            </p:contentPart>
          </mc:Choice>
          <mc:Fallback>
            <p:pic>
              <p:nvPicPr>
                <p:cNvPr id="278" name="Freihand 277">
                  <a:extLst>
                    <a:ext uri="{FF2B5EF4-FFF2-40B4-BE49-F238E27FC236}">
                      <a16:creationId xmlns:a16="http://schemas.microsoft.com/office/drawing/2014/main" id="{994A14D5-63A1-43F2-B4B3-7ACB42FC3F2F}"/>
                    </a:ext>
                  </a:extLst>
                </p:cNvPr>
                <p:cNvPicPr/>
                <p:nvPr/>
              </p:nvPicPr>
              <p:blipFill>
                <a:blip r:embed="rId490"/>
                <a:stretch>
                  <a:fillRect/>
                </a:stretch>
              </p:blipFill>
              <p:spPr>
                <a:xfrm>
                  <a:off x="10112482" y="3550295"/>
                  <a:ext cx="112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79" name="Freihand 278">
                  <a:extLst>
                    <a:ext uri="{FF2B5EF4-FFF2-40B4-BE49-F238E27FC236}">
                      <a16:creationId xmlns:a16="http://schemas.microsoft.com/office/drawing/2014/main" id="{4B51A0D7-DF1D-41A9-8577-7FB85CBB3744}"/>
                    </a:ext>
                  </a:extLst>
                </p14:cNvPr>
                <p14:cNvContentPartPr/>
                <p14:nvPr/>
              </p14:nvContentPartPr>
              <p14:xfrm>
                <a:off x="10235602" y="3454175"/>
                <a:ext cx="169920" cy="165960"/>
              </p14:xfrm>
            </p:contentPart>
          </mc:Choice>
          <mc:Fallback>
            <p:pic>
              <p:nvPicPr>
                <p:cNvPr id="279" name="Freihand 278">
                  <a:extLst>
                    <a:ext uri="{FF2B5EF4-FFF2-40B4-BE49-F238E27FC236}">
                      <a16:creationId xmlns:a16="http://schemas.microsoft.com/office/drawing/2014/main" id="{4B51A0D7-DF1D-41A9-8577-7FB85CBB3744}"/>
                    </a:ext>
                  </a:extLst>
                </p:cNvPr>
                <p:cNvPicPr/>
                <p:nvPr/>
              </p:nvPicPr>
              <p:blipFill>
                <a:blip r:embed="rId492"/>
                <a:stretch>
                  <a:fillRect/>
                </a:stretch>
              </p:blipFill>
              <p:spPr>
                <a:xfrm>
                  <a:off x="10231282" y="3449855"/>
                  <a:ext cx="178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80" name="Freihand 279">
                  <a:extLst>
                    <a:ext uri="{FF2B5EF4-FFF2-40B4-BE49-F238E27FC236}">
                      <a16:creationId xmlns:a16="http://schemas.microsoft.com/office/drawing/2014/main" id="{48E90B65-DBE4-4B8E-999B-069B5616F5EF}"/>
                    </a:ext>
                  </a:extLst>
                </p14:cNvPr>
                <p14:cNvContentPartPr/>
                <p14:nvPr/>
              </p14:nvContentPartPr>
              <p14:xfrm>
                <a:off x="10403002" y="3434015"/>
                <a:ext cx="255240" cy="176760"/>
              </p14:xfrm>
            </p:contentPart>
          </mc:Choice>
          <mc:Fallback>
            <p:pic>
              <p:nvPicPr>
                <p:cNvPr id="280" name="Freihand 279">
                  <a:extLst>
                    <a:ext uri="{FF2B5EF4-FFF2-40B4-BE49-F238E27FC236}">
                      <a16:creationId xmlns:a16="http://schemas.microsoft.com/office/drawing/2014/main" id="{48E90B65-DBE4-4B8E-999B-069B5616F5EF}"/>
                    </a:ext>
                  </a:extLst>
                </p:cNvPr>
                <p:cNvPicPr/>
                <p:nvPr/>
              </p:nvPicPr>
              <p:blipFill>
                <a:blip r:embed="rId494"/>
                <a:stretch>
                  <a:fillRect/>
                </a:stretch>
              </p:blipFill>
              <p:spPr>
                <a:xfrm>
                  <a:off x="10398682" y="3429695"/>
                  <a:ext cx="263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81" name="Freihand 280">
                  <a:extLst>
                    <a:ext uri="{FF2B5EF4-FFF2-40B4-BE49-F238E27FC236}">
                      <a16:creationId xmlns:a16="http://schemas.microsoft.com/office/drawing/2014/main" id="{4485D0AE-5F2F-4432-8687-BE5B4D1713D7}"/>
                    </a:ext>
                  </a:extLst>
                </p14:cNvPr>
                <p14:cNvContentPartPr/>
                <p14:nvPr/>
              </p14:nvContentPartPr>
              <p14:xfrm>
                <a:off x="10615402" y="3430415"/>
                <a:ext cx="173520" cy="136080"/>
              </p14:xfrm>
            </p:contentPart>
          </mc:Choice>
          <mc:Fallback>
            <p:pic>
              <p:nvPicPr>
                <p:cNvPr id="281" name="Freihand 280">
                  <a:extLst>
                    <a:ext uri="{FF2B5EF4-FFF2-40B4-BE49-F238E27FC236}">
                      <a16:creationId xmlns:a16="http://schemas.microsoft.com/office/drawing/2014/main" id="{4485D0AE-5F2F-4432-8687-BE5B4D1713D7}"/>
                    </a:ext>
                  </a:extLst>
                </p:cNvPr>
                <p:cNvPicPr/>
                <p:nvPr/>
              </p:nvPicPr>
              <p:blipFill>
                <a:blip r:embed="rId496"/>
                <a:stretch>
                  <a:fillRect/>
                </a:stretch>
              </p:blipFill>
              <p:spPr>
                <a:xfrm>
                  <a:off x="10611082" y="3426095"/>
                  <a:ext cx="182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82" name="Freihand 281">
                  <a:extLst>
                    <a:ext uri="{FF2B5EF4-FFF2-40B4-BE49-F238E27FC236}">
                      <a16:creationId xmlns:a16="http://schemas.microsoft.com/office/drawing/2014/main" id="{F4BD81C7-098A-4ED3-BF25-BEE3A23BFD9A}"/>
                    </a:ext>
                  </a:extLst>
                </p14:cNvPr>
                <p14:cNvContentPartPr/>
                <p14:nvPr/>
              </p14:nvContentPartPr>
              <p14:xfrm>
                <a:off x="10800442" y="3459935"/>
                <a:ext cx="360" cy="360"/>
              </p14:xfrm>
            </p:contentPart>
          </mc:Choice>
          <mc:Fallback>
            <p:pic>
              <p:nvPicPr>
                <p:cNvPr id="282" name="Freihand 281">
                  <a:extLst>
                    <a:ext uri="{FF2B5EF4-FFF2-40B4-BE49-F238E27FC236}">
                      <a16:creationId xmlns:a16="http://schemas.microsoft.com/office/drawing/2014/main" id="{F4BD81C7-098A-4ED3-BF25-BEE3A23BFD9A}"/>
                    </a:ext>
                  </a:extLst>
                </p:cNvPr>
                <p:cNvPicPr/>
                <p:nvPr/>
              </p:nvPicPr>
              <p:blipFill>
                <a:blip r:embed="rId35"/>
                <a:stretch>
                  <a:fillRect/>
                </a:stretch>
              </p:blipFill>
              <p:spPr>
                <a:xfrm>
                  <a:off x="10796122" y="345561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3" name="Freihand 282">
                  <a:extLst>
                    <a:ext uri="{FF2B5EF4-FFF2-40B4-BE49-F238E27FC236}">
                      <a16:creationId xmlns:a16="http://schemas.microsoft.com/office/drawing/2014/main" id="{AD2FE1A0-7F00-46B8-9B2D-0185C2B8FCEF}"/>
                    </a:ext>
                  </a:extLst>
                </p14:cNvPr>
                <p14:cNvContentPartPr/>
                <p14:nvPr/>
              </p14:nvContentPartPr>
              <p14:xfrm>
                <a:off x="10825642" y="3383255"/>
                <a:ext cx="277920" cy="173880"/>
              </p14:xfrm>
            </p:contentPart>
          </mc:Choice>
          <mc:Fallback>
            <p:pic>
              <p:nvPicPr>
                <p:cNvPr id="283" name="Freihand 282">
                  <a:extLst>
                    <a:ext uri="{FF2B5EF4-FFF2-40B4-BE49-F238E27FC236}">
                      <a16:creationId xmlns:a16="http://schemas.microsoft.com/office/drawing/2014/main" id="{AD2FE1A0-7F00-46B8-9B2D-0185C2B8FCEF}"/>
                    </a:ext>
                  </a:extLst>
                </p:cNvPr>
                <p:cNvPicPr/>
                <p:nvPr/>
              </p:nvPicPr>
              <p:blipFill>
                <a:blip r:embed="rId499"/>
                <a:stretch>
                  <a:fillRect/>
                </a:stretch>
              </p:blipFill>
              <p:spPr>
                <a:xfrm>
                  <a:off x="10821322" y="3378935"/>
                  <a:ext cx="286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84" name="Freihand 283">
                  <a:extLst>
                    <a:ext uri="{FF2B5EF4-FFF2-40B4-BE49-F238E27FC236}">
                      <a16:creationId xmlns:a16="http://schemas.microsoft.com/office/drawing/2014/main" id="{1818B349-EE2C-4D34-9EFA-8B1E3A5C47D4}"/>
                    </a:ext>
                  </a:extLst>
                </p14:cNvPr>
                <p14:cNvContentPartPr/>
                <p14:nvPr/>
              </p14:nvContentPartPr>
              <p14:xfrm>
                <a:off x="11283922" y="3306935"/>
                <a:ext cx="210960" cy="211680"/>
              </p14:xfrm>
            </p:contentPart>
          </mc:Choice>
          <mc:Fallback>
            <p:pic>
              <p:nvPicPr>
                <p:cNvPr id="284" name="Freihand 283">
                  <a:extLst>
                    <a:ext uri="{FF2B5EF4-FFF2-40B4-BE49-F238E27FC236}">
                      <a16:creationId xmlns:a16="http://schemas.microsoft.com/office/drawing/2014/main" id="{1818B349-EE2C-4D34-9EFA-8B1E3A5C47D4}"/>
                    </a:ext>
                  </a:extLst>
                </p:cNvPr>
                <p:cNvPicPr/>
                <p:nvPr/>
              </p:nvPicPr>
              <p:blipFill>
                <a:blip r:embed="rId501"/>
                <a:stretch>
                  <a:fillRect/>
                </a:stretch>
              </p:blipFill>
              <p:spPr>
                <a:xfrm>
                  <a:off x="11279602" y="3302615"/>
                  <a:ext cx="2196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85" name="Freihand 284">
                  <a:extLst>
                    <a:ext uri="{FF2B5EF4-FFF2-40B4-BE49-F238E27FC236}">
                      <a16:creationId xmlns:a16="http://schemas.microsoft.com/office/drawing/2014/main" id="{64DE271D-D12B-4EA8-9006-4063C93E3261}"/>
                    </a:ext>
                  </a:extLst>
                </p14:cNvPr>
                <p14:cNvContentPartPr/>
                <p14:nvPr/>
              </p14:nvContentPartPr>
              <p14:xfrm>
                <a:off x="11504962" y="3354095"/>
                <a:ext cx="87120" cy="118080"/>
              </p14:xfrm>
            </p:contentPart>
          </mc:Choice>
          <mc:Fallback>
            <p:pic>
              <p:nvPicPr>
                <p:cNvPr id="285" name="Freihand 284">
                  <a:extLst>
                    <a:ext uri="{FF2B5EF4-FFF2-40B4-BE49-F238E27FC236}">
                      <a16:creationId xmlns:a16="http://schemas.microsoft.com/office/drawing/2014/main" id="{64DE271D-D12B-4EA8-9006-4063C93E3261}"/>
                    </a:ext>
                  </a:extLst>
                </p:cNvPr>
                <p:cNvPicPr/>
                <p:nvPr/>
              </p:nvPicPr>
              <p:blipFill>
                <a:blip r:embed="rId503"/>
                <a:stretch>
                  <a:fillRect/>
                </a:stretch>
              </p:blipFill>
              <p:spPr>
                <a:xfrm>
                  <a:off x="11500642" y="3349775"/>
                  <a:ext cx="95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86" name="Freihand 285">
                  <a:extLst>
                    <a:ext uri="{FF2B5EF4-FFF2-40B4-BE49-F238E27FC236}">
                      <a16:creationId xmlns:a16="http://schemas.microsoft.com/office/drawing/2014/main" id="{81629BC0-FE10-4802-A76B-7D79EC06E4F5}"/>
                    </a:ext>
                  </a:extLst>
                </p14:cNvPr>
                <p14:cNvContentPartPr/>
                <p14:nvPr/>
              </p14:nvContentPartPr>
              <p14:xfrm>
                <a:off x="11599642" y="3317015"/>
                <a:ext cx="65880" cy="140400"/>
              </p14:xfrm>
            </p:contentPart>
          </mc:Choice>
          <mc:Fallback>
            <p:pic>
              <p:nvPicPr>
                <p:cNvPr id="286" name="Freihand 285">
                  <a:extLst>
                    <a:ext uri="{FF2B5EF4-FFF2-40B4-BE49-F238E27FC236}">
                      <a16:creationId xmlns:a16="http://schemas.microsoft.com/office/drawing/2014/main" id="{81629BC0-FE10-4802-A76B-7D79EC06E4F5}"/>
                    </a:ext>
                  </a:extLst>
                </p:cNvPr>
                <p:cNvPicPr/>
                <p:nvPr/>
              </p:nvPicPr>
              <p:blipFill>
                <a:blip r:embed="rId505"/>
                <a:stretch>
                  <a:fillRect/>
                </a:stretch>
              </p:blipFill>
              <p:spPr>
                <a:xfrm>
                  <a:off x="11595322" y="3312695"/>
                  <a:ext cx="74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87" name="Freihand 286">
                  <a:extLst>
                    <a:ext uri="{FF2B5EF4-FFF2-40B4-BE49-F238E27FC236}">
                      <a16:creationId xmlns:a16="http://schemas.microsoft.com/office/drawing/2014/main" id="{358A6897-57C4-4BAD-95C0-761994E932FD}"/>
                    </a:ext>
                  </a:extLst>
                </p14:cNvPr>
                <p14:cNvContentPartPr/>
                <p14:nvPr/>
              </p14:nvContentPartPr>
              <p14:xfrm>
                <a:off x="11664442" y="3283535"/>
                <a:ext cx="24840" cy="141480"/>
              </p14:xfrm>
            </p:contentPart>
          </mc:Choice>
          <mc:Fallback>
            <p:pic>
              <p:nvPicPr>
                <p:cNvPr id="287" name="Freihand 286">
                  <a:extLst>
                    <a:ext uri="{FF2B5EF4-FFF2-40B4-BE49-F238E27FC236}">
                      <a16:creationId xmlns:a16="http://schemas.microsoft.com/office/drawing/2014/main" id="{358A6897-57C4-4BAD-95C0-761994E932FD}"/>
                    </a:ext>
                  </a:extLst>
                </p:cNvPr>
                <p:cNvPicPr/>
                <p:nvPr/>
              </p:nvPicPr>
              <p:blipFill>
                <a:blip r:embed="rId507"/>
                <a:stretch>
                  <a:fillRect/>
                </a:stretch>
              </p:blipFill>
              <p:spPr>
                <a:xfrm>
                  <a:off x="11660122" y="3279215"/>
                  <a:ext cx="33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88" name="Freihand 287">
                  <a:extLst>
                    <a:ext uri="{FF2B5EF4-FFF2-40B4-BE49-F238E27FC236}">
                      <a16:creationId xmlns:a16="http://schemas.microsoft.com/office/drawing/2014/main" id="{4E770175-3782-4420-A6D4-68295C4DA072}"/>
                    </a:ext>
                  </a:extLst>
                </p14:cNvPr>
                <p14:cNvContentPartPr/>
                <p14:nvPr/>
              </p14:nvContentPartPr>
              <p14:xfrm>
                <a:off x="11701162" y="3356255"/>
                <a:ext cx="262800" cy="82080"/>
              </p14:xfrm>
            </p:contentPart>
          </mc:Choice>
          <mc:Fallback>
            <p:pic>
              <p:nvPicPr>
                <p:cNvPr id="288" name="Freihand 287">
                  <a:extLst>
                    <a:ext uri="{FF2B5EF4-FFF2-40B4-BE49-F238E27FC236}">
                      <a16:creationId xmlns:a16="http://schemas.microsoft.com/office/drawing/2014/main" id="{4E770175-3782-4420-A6D4-68295C4DA072}"/>
                    </a:ext>
                  </a:extLst>
                </p:cNvPr>
                <p:cNvPicPr/>
                <p:nvPr/>
              </p:nvPicPr>
              <p:blipFill>
                <a:blip r:embed="rId509"/>
                <a:stretch>
                  <a:fillRect/>
                </a:stretch>
              </p:blipFill>
              <p:spPr>
                <a:xfrm>
                  <a:off x="11696842" y="3351935"/>
                  <a:ext cx="271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89" name="Freihand 288">
                  <a:extLst>
                    <a:ext uri="{FF2B5EF4-FFF2-40B4-BE49-F238E27FC236}">
                      <a16:creationId xmlns:a16="http://schemas.microsoft.com/office/drawing/2014/main" id="{01390EFE-23BE-4BCA-9118-97A410B567D1}"/>
                    </a:ext>
                  </a:extLst>
                </p14:cNvPr>
                <p14:cNvContentPartPr/>
                <p14:nvPr/>
              </p14:nvContentPartPr>
              <p14:xfrm>
                <a:off x="11995282" y="3346895"/>
                <a:ext cx="77400" cy="83880"/>
              </p14:xfrm>
            </p:contentPart>
          </mc:Choice>
          <mc:Fallback>
            <p:pic>
              <p:nvPicPr>
                <p:cNvPr id="289" name="Freihand 288">
                  <a:extLst>
                    <a:ext uri="{FF2B5EF4-FFF2-40B4-BE49-F238E27FC236}">
                      <a16:creationId xmlns:a16="http://schemas.microsoft.com/office/drawing/2014/main" id="{01390EFE-23BE-4BCA-9118-97A410B567D1}"/>
                    </a:ext>
                  </a:extLst>
                </p:cNvPr>
                <p:cNvPicPr/>
                <p:nvPr/>
              </p:nvPicPr>
              <p:blipFill>
                <a:blip r:embed="rId511"/>
                <a:stretch>
                  <a:fillRect/>
                </a:stretch>
              </p:blipFill>
              <p:spPr>
                <a:xfrm>
                  <a:off x="11990962" y="3342575"/>
                  <a:ext cx="86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90" name="Freihand 289">
                  <a:extLst>
                    <a:ext uri="{FF2B5EF4-FFF2-40B4-BE49-F238E27FC236}">
                      <a16:creationId xmlns:a16="http://schemas.microsoft.com/office/drawing/2014/main" id="{E9459523-480D-4435-86A1-F52B0D9E8047}"/>
                    </a:ext>
                  </a:extLst>
                </p14:cNvPr>
                <p14:cNvContentPartPr/>
                <p14:nvPr/>
              </p14:nvContentPartPr>
              <p14:xfrm>
                <a:off x="10282042" y="3753695"/>
                <a:ext cx="168120" cy="177120"/>
              </p14:xfrm>
            </p:contentPart>
          </mc:Choice>
          <mc:Fallback>
            <p:pic>
              <p:nvPicPr>
                <p:cNvPr id="290" name="Freihand 289">
                  <a:extLst>
                    <a:ext uri="{FF2B5EF4-FFF2-40B4-BE49-F238E27FC236}">
                      <a16:creationId xmlns:a16="http://schemas.microsoft.com/office/drawing/2014/main" id="{E9459523-480D-4435-86A1-F52B0D9E8047}"/>
                    </a:ext>
                  </a:extLst>
                </p:cNvPr>
                <p:cNvPicPr/>
                <p:nvPr/>
              </p:nvPicPr>
              <p:blipFill>
                <a:blip r:embed="rId513"/>
                <a:stretch>
                  <a:fillRect/>
                </a:stretch>
              </p:blipFill>
              <p:spPr>
                <a:xfrm>
                  <a:off x="10277722" y="3749375"/>
                  <a:ext cx="176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91" name="Freihand 290">
                  <a:extLst>
                    <a:ext uri="{FF2B5EF4-FFF2-40B4-BE49-F238E27FC236}">
                      <a16:creationId xmlns:a16="http://schemas.microsoft.com/office/drawing/2014/main" id="{9F3A151D-9D34-4503-A4B9-EBA01B970A05}"/>
                    </a:ext>
                  </a:extLst>
                </p14:cNvPr>
                <p14:cNvContentPartPr/>
                <p14:nvPr/>
              </p14:nvContentPartPr>
              <p14:xfrm>
                <a:off x="10450162" y="3701135"/>
                <a:ext cx="265320" cy="199800"/>
              </p14:xfrm>
            </p:contentPart>
          </mc:Choice>
          <mc:Fallback>
            <p:pic>
              <p:nvPicPr>
                <p:cNvPr id="291" name="Freihand 290">
                  <a:extLst>
                    <a:ext uri="{FF2B5EF4-FFF2-40B4-BE49-F238E27FC236}">
                      <a16:creationId xmlns:a16="http://schemas.microsoft.com/office/drawing/2014/main" id="{9F3A151D-9D34-4503-A4B9-EBA01B970A05}"/>
                    </a:ext>
                  </a:extLst>
                </p:cNvPr>
                <p:cNvPicPr/>
                <p:nvPr/>
              </p:nvPicPr>
              <p:blipFill>
                <a:blip r:embed="rId515"/>
                <a:stretch>
                  <a:fillRect/>
                </a:stretch>
              </p:blipFill>
              <p:spPr>
                <a:xfrm>
                  <a:off x="10445842" y="3696815"/>
                  <a:ext cx="273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93" name="Freihand 292">
                  <a:extLst>
                    <a:ext uri="{FF2B5EF4-FFF2-40B4-BE49-F238E27FC236}">
                      <a16:creationId xmlns:a16="http://schemas.microsoft.com/office/drawing/2014/main" id="{3BD9BCB3-2190-407D-BC78-26303C40D3B2}"/>
                    </a:ext>
                  </a:extLst>
                </p14:cNvPr>
                <p14:cNvContentPartPr/>
                <p14:nvPr/>
              </p14:nvContentPartPr>
              <p14:xfrm>
                <a:off x="10790362" y="3603935"/>
                <a:ext cx="56880" cy="178200"/>
              </p14:xfrm>
            </p:contentPart>
          </mc:Choice>
          <mc:Fallback>
            <p:pic>
              <p:nvPicPr>
                <p:cNvPr id="293" name="Freihand 292">
                  <a:extLst>
                    <a:ext uri="{FF2B5EF4-FFF2-40B4-BE49-F238E27FC236}">
                      <a16:creationId xmlns:a16="http://schemas.microsoft.com/office/drawing/2014/main" id="{3BD9BCB3-2190-407D-BC78-26303C40D3B2}"/>
                    </a:ext>
                  </a:extLst>
                </p:cNvPr>
                <p:cNvPicPr/>
                <p:nvPr/>
              </p:nvPicPr>
              <p:blipFill>
                <a:blip r:embed="rId517"/>
                <a:stretch>
                  <a:fillRect/>
                </a:stretch>
              </p:blipFill>
              <p:spPr>
                <a:xfrm>
                  <a:off x="10786042" y="3599615"/>
                  <a:ext cx="65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94" name="Freihand 293">
                  <a:extLst>
                    <a:ext uri="{FF2B5EF4-FFF2-40B4-BE49-F238E27FC236}">
                      <a16:creationId xmlns:a16="http://schemas.microsoft.com/office/drawing/2014/main" id="{5A237243-4C8B-4D18-8495-4CD466DFC241}"/>
                    </a:ext>
                  </a:extLst>
                </p14:cNvPr>
                <p14:cNvContentPartPr/>
                <p14:nvPr/>
              </p14:nvContentPartPr>
              <p14:xfrm>
                <a:off x="10826362" y="3903095"/>
                <a:ext cx="360" cy="360"/>
              </p14:xfrm>
            </p:contentPart>
          </mc:Choice>
          <mc:Fallback>
            <p:pic>
              <p:nvPicPr>
                <p:cNvPr id="294" name="Freihand 293">
                  <a:extLst>
                    <a:ext uri="{FF2B5EF4-FFF2-40B4-BE49-F238E27FC236}">
                      <a16:creationId xmlns:a16="http://schemas.microsoft.com/office/drawing/2014/main" id="{5A237243-4C8B-4D18-8495-4CD466DFC241}"/>
                    </a:ext>
                  </a:extLst>
                </p:cNvPr>
                <p:cNvPicPr/>
                <p:nvPr/>
              </p:nvPicPr>
              <p:blipFill>
                <a:blip r:embed="rId35"/>
                <a:stretch>
                  <a:fillRect/>
                </a:stretch>
              </p:blipFill>
              <p:spPr>
                <a:xfrm>
                  <a:off x="10822042" y="38987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96" name="Freihand 295">
                  <a:extLst>
                    <a:ext uri="{FF2B5EF4-FFF2-40B4-BE49-F238E27FC236}">
                      <a16:creationId xmlns:a16="http://schemas.microsoft.com/office/drawing/2014/main" id="{133B3EB2-4FB5-4DAF-B07A-BC39F7FDEBE6}"/>
                    </a:ext>
                  </a:extLst>
                </p14:cNvPr>
                <p14:cNvContentPartPr/>
                <p14:nvPr/>
              </p14:nvContentPartPr>
              <p14:xfrm>
                <a:off x="2314882" y="2145215"/>
                <a:ext cx="608400" cy="543240"/>
              </p14:xfrm>
            </p:contentPart>
          </mc:Choice>
          <mc:Fallback>
            <p:pic>
              <p:nvPicPr>
                <p:cNvPr id="296" name="Freihand 295">
                  <a:extLst>
                    <a:ext uri="{FF2B5EF4-FFF2-40B4-BE49-F238E27FC236}">
                      <a16:creationId xmlns:a16="http://schemas.microsoft.com/office/drawing/2014/main" id="{133B3EB2-4FB5-4DAF-B07A-BC39F7FDEBE6}"/>
                    </a:ext>
                  </a:extLst>
                </p:cNvPr>
                <p:cNvPicPr/>
                <p:nvPr/>
              </p:nvPicPr>
              <p:blipFill>
                <a:blip r:embed="rId520"/>
                <a:stretch>
                  <a:fillRect/>
                </a:stretch>
              </p:blipFill>
              <p:spPr>
                <a:xfrm>
                  <a:off x="2310562" y="2140895"/>
                  <a:ext cx="61704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98" name="Freihand 297">
                  <a:extLst>
                    <a:ext uri="{FF2B5EF4-FFF2-40B4-BE49-F238E27FC236}">
                      <a16:creationId xmlns:a16="http://schemas.microsoft.com/office/drawing/2014/main" id="{63C11486-7041-43C8-ADAD-1A43F8836D10}"/>
                    </a:ext>
                  </a:extLst>
                </p14:cNvPr>
                <p14:cNvContentPartPr/>
                <p14:nvPr/>
              </p14:nvContentPartPr>
              <p14:xfrm>
                <a:off x="2528722" y="4278575"/>
                <a:ext cx="1632960" cy="120960"/>
              </p14:xfrm>
            </p:contentPart>
          </mc:Choice>
          <mc:Fallback>
            <p:pic>
              <p:nvPicPr>
                <p:cNvPr id="298" name="Freihand 297">
                  <a:extLst>
                    <a:ext uri="{FF2B5EF4-FFF2-40B4-BE49-F238E27FC236}">
                      <a16:creationId xmlns:a16="http://schemas.microsoft.com/office/drawing/2014/main" id="{63C11486-7041-43C8-ADAD-1A43F8836D10}"/>
                    </a:ext>
                  </a:extLst>
                </p:cNvPr>
                <p:cNvPicPr/>
                <p:nvPr/>
              </p:nvPicPr>
              <p:blipFill>
                <a:blip r:embed="rId522"/>
                <a:stretch>
                  <a:fillRect/>
                </a:stretch>
              </p:blipFill>
              <p:spPr>
                <a:xfrm>
                  <a:off x="2524402" y="4274255"/>
                  <a:ext cx="1641600" cy="12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3">
            <p14:nvContentPartPr>
              <p14:cNvPr id="300" name="Freihand 299">
                <a:extLst>
                  <a:ext uri="{FF2B5EF4-FFF2-40B4-BE49-F238E27FC236}">
                    <a16:creationId xmlns:a16="http://schemas.microsoft.com/office/drawing/2014/main" id="{607CEBD7-10BD-489F-8809-E1329D2A1133}"/>
                  </a:ext>
                </a:extLst>
              </p14:cNvPr>
              <p14:cNvContentPartPr/>
              <p14:nvPr/>
            </p14:nvContentPartPr>
            <p14:xfrm>
              <a:off x="1198522" y="2588735"/>
              <a:ext cx="1508040" cy="3869280"/>
            </p14:xfrm>
          </p:contentPart>
        </mc:Choice>
        <mc:Fallback>
          <p:pic>
            <p:nvPicPr>
              <p:cNvPr id="300" name="Freihand 299">
                <a:extLst>
                  <a:ext uri="{FF2B5EF4-FFF2-40B4-BE49-F238E27FC236}">
                    <a16:creationId xmlns:a16="http://schemas.microsoft.com/office/drawing/2014/main" id="{607CEBD7-10BD-489F-8809-E1329D2A1133}"/>
                  </a:ext>
                </a:extLst>
              </p:cNvPr>
              <p:cNvPicPr/>
              <p:nvPr/>
            </p:nvPicPr>
            <p:blipFill>
              <a:blip r:embed="rId524"/>
              <a:stretch>
                <a:fillRect/>
              </a:stretch>
            </p:blipFill>
            <p:spPr>
              <a:xfrm>
                <a:off x="1194202" y="2584415"/>
                <a:ext cx="1516680" cy="38779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01" name="Freihand 300">
                <a:extLst>
                  <a:ext uri="{FF2B5EF4-FFF2-40B4-BE49-F238E27FC236}">
                    <a16:creationId xmlns:a16="http://schemas.microsoft.com/office/drawing/2014/main" id="{9E584275-72A1-44F8-9451-2A71F58AFF3E}"/>
                  </a:ext>
                </a:extLst>
              </p14:cNvPr>
              <p14:cNvContentPartPr/>
              <p14:nvPr/>
            </p14:nvContentPartPr>
            <p14:xfrm>
              <a:off x="1691002" y="6325535"/>
              <a:ext cx="191520" cy="332280"/>
            </p14:xfrm>
          </p:contentPart>
        </mc:Choice>
        <mc:Fallback>
          <p:pic>
            <p:nvPicPr>
              <p:cNvPr id="301" name="Freihand 300">
                <a:extLst>
                  <a:ext uri="{FF2B5EF4-FFF2-40B4-BE49-F238E27FC236}">
                    <a16:creationId xmlns:a16="http://schemas.microsoft.com/office/drawing/2014/main" id="{9E584275-72A1-44F8-9451-2A71F58AFF3E}"/>
                  </a:ext>
                </a:extLst>
              </p:cNvPr>
              <p:cNvPicPr/>
              <p:nvPr/>
            </p:nvPicPr>
            <p:blipFill>
              <a:blip r:embed="rId526"/>
              <a:stretch>
                <a:fillRect/>
              </a:stretch>
            </p:blipFill>
            <p:spPr>
              <a:xfrm>
                <a:off x="1686682" y="6321215"/>
                <a:ext cx="20016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03" name="Freihand 302">
                <a:extLst>
                  <a:ext uri="{FF2B5EF4-FFF2-40B4-BE49-F238E27FC236}">
                    <a16:creationId xmlns:a16="http://schemas.microsoft.com/office/drawing/2014/main" id="{9F3EDFB6-7A85-42B7-9D02-43E5AE67F690}"/>
                  </a:ext>
                </a:extLst>
              </p14:cNvPr>
              <p14:cNvContentPartPr/>
              <p14:nvPr/>
            </p14:nvContentPartPr>
            <p14:xfrm>
              <a:off x="2057122" y="6260735"/>
              <a:ext cx="111600" cy="197280"/>
            </p14:xfrm>
          </p:contentPart>
        </mc:Choice>
        <mc:Fallback>
          <p:pic>
            <p:nvPicPr>
              <p:cNvPr id="303" name="Freihand 302">
                <a:extLst>
                  <a:ext uri="{FF2B5EF4-FFF2-40B4-BE49-F238E27FC236}">
                    <a16:creationId xmlns:a16="http://schemas.microsoft.com/office/drawing/2014/main" id="{9F3EDFB6-7A85-42B7-9D02-43E5AE67F690}"/>
                  </a:ext>
                </a:extLst>
              </p:cNvPr>
              <p:cNvPicPr/>
              <p:nvPr/>
            </p:nvPicPr>
            <p:blipFill>
              <a:blip r:embed="rId528"/>
              <a:stretch>
                <a:fillRect/>
              </a:stretch>
            </p:blipFill>
            <p:spPr>
              <a:xfrm>
                <a:off x="2052802" y="6256415"/>
                <a:ext cx="120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04" name="Freihand 303">
                <a:extLst>
                  <a:ext uri="{FF2B5EF4-FFF2-40B4-BE49-F238E27FC236}">
                    <a16:creationId xmlns:a16="http://schemas.microsoft.com/office/drawing/2014/main" id="{0C662F3D-2B97-4CFB-AF5F-262B68C2BED7}"/>
                  </a:ext>
                </a:extLst>
              </p14:cNvPr>
              <p14:cNvContentPartPr/>
              <p14:nvPr/>
            </p14:nvContentPartPr>
            <p14:xfrm>
              <a:off x="2191762" y="6327695"/>
              <a:ext cx="117720" cy="71280"/>
            </p14:xfrm>
          </p:contentPart>
        </mc:Choice>
        <mc:Fallback>
          <p:pic>
            <p:nvPicPr>
              <p:cNvPr id="304" name="Freihand 303">
                <a:extLst>
                  <a:ext uri="{FF2B5EF4-FFF2-40B4-BE49-F238E27FC236}">
                    <a16:creationId xmlns:a16="http://schemas.microsoft.com/office/drawing/2014/main" id="{0C662F3D-2B97-4CFB-AF5F-262B68C2BED7}"/>
                  </a:ext>
                </a:extLst>
              </p:cNvPr>
              <p:cNvPicPr/>
              <p:nvPr/>
            </p:nvPicPr>
            <p:blipFill>
              <a:blip r:embed="rId530"/>
              <a:stretch>
                <a:fillRect/>
              </a:stretch>
            </p:blipFill>
            <p:spPr>
              <a:xfrm>
                <a:off x="2187442" y="6323375"/>
                <a:ext cx="126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05" name="Freihand 304">
                <a:extLst>
                  <a:ext uri="{FF2B5EF4-FFF2-40B4-BE49-F238E27FC236}">
                    <a16:creationId xmlns:a16="http://schemas.microsoft.com/office/drawing/2014/main" id="{A4CB9CA0-829C-4A55-B771-15ED9049BA8D}"/>
                  </a:ext>
                </a:extLst>
              </p14:cNvPr>
              <p14:cNvContentPartPr/>
              <p14:nvPr/>
            </p14:nvContentPartPr>
            <p14:xfrm>
              <a:off x="2323882" y="6252095"/>
              <a:ext cx="213840" cy="145800"/>
            </p14:xfrm>
          </p:contentPart>
        </mc:Choice>
        <mc:Fallback>
          <p:pic>
            <p:nvPicPr>
              <p:cNvPr id="305" name="Freihand 304">
                <a:extLst>
                  <a:ext uri="{FF2B5EF4-FFF2-40B4-BE49-F238E27FC236}">
                    <a16:creationId xmlns:a16="http://schemas.microsoft.com/office/drawing/2014/main" id="{A4CB9CA0-829C-4A55-B771-15ED9049BA8D}"/>
                  </a:ext>
                </a:extLst>
              </p:cNvPr>
              <p:cNvPicPr/>
              <p:nvPr/>
            </p:nvPicPr>
            <p:blipFill>
              <a:blip r:embed="rId532"/>
              <a:stretch>
                <a:fillRect/>
              </a:stretch>
            </p:blipFill>
            <p:spPr>
              <a:xfrm>
                <a:off x="2319562" y="6247775"/>
                <a:ext cx="222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06" name="Freihand 305">
                <a:extLst>
                  <a:ext uri="{FF2B5EF4-FFF2-40B4-BE49-F238E27FC236}">
                    <a16:creationId xmlns:a16="http://schemas.microsoft.com/office/drawing/2014/main" id="{98F7B28F-F660-45FF-B7B2-55CE183DC48C}"/>
                  </a:ext>
                </a:extLst>
              </p14:cNvPr>
              <p14:cNvContentPartPr/>
              <p14:nvPr/>
            </p14:nvContentPartPr>
            <p14:xfrm>
              <a:off x="2503882" y="6319055"/>
              <a:ext cx="273600" cy="130680"/>
            </p14:xfrm>
          </p:contentPart>
        </mc:Choice>
        <mc:Fallback>
          <p:pic>
            <p:nvPicPr>
              <p:cNvPr id="306" name="Freihand 305">
                <a:extLst>
                  <a:ext uri="{FF2B5EF4-FFF2-40B4-BE49-F238E27FC236}">
                    <a16:creationId xmlns:a16="http://schemas.microsoft.com/office/drawing/2014/main" id="{98F7B28F-F660-45FF-B7B2-55CE183DC48C}"/>
                  </a:ext>
                </a:extLst>
              </p:cNvPr>
              <p:cNvPicPr/>
              <p:nvPr/>
            </p:nvPicPr>
            <p:blipFill>
              <a:blip r:embed="rId534"/>
              <a:stretch>
                <a:fillRect/>
              </a:stretch>
            </p:blipFill>
            <p:spPr>
              <a:xfrm>
                <a:off x="2499562" y="6314735"/>
                <a:ext cx="282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07" name="Freihand 306">
                <a:extLst>
                  <a:ext uri="{FF2B5EF4-FFF2-40B4-BE49-F238E27FC236}">
                    <a16:creationId xmlns:a16="http://schemas.microsoft.com/office/drawing/2014/main" id="{B9A958C8-FAD3-4CBD-BB10-21E10BDDA2DB}"/>
                  </a:ext>
                </a:extLst>
              </p14:cNvPr>
              <p14:cNvContentPartPr/>
              <p14:nvPr/>
            </p14:nvContentPartPr>
            <p14:xfrm>
              <a:off x="2782882" y="6273695"/>
              <a:ext cx="360" cy="360"/>
            </p14:xfrm>
          </p:contentPart>
        </mc:Choice>
        <mc:Fallback>
          <p:pic>
            <p:nvPicPr>
              <p:cNvPr id="307" name="Freihand 306">
                <a:extLst>
                  <a:ext uri="{FF2B5EF4-FFF2-40B4-BE49-F238E27FC236}">
                    <a16:creationId xmlns:a16="http://schemas.microsoft.com/office/drawing/2014/main" id="{B9A958C8-FAD3-4CBD-BB10-21E10BDDA2DB}"/>
                  </a:ext>
                </a:extLst>
              </p:cNvPr>
              <p:cNvPicPr/>
              <p:nvPr/>
            </p:nvPicPr>
            <p:blipFill>
              <a:blip r:embed="rId536"/>
              <a:stretch>
                <a:fillRect/>
              </a:stretch>
            </p:blipFill>
            <p:spPr>
              <a:xfrm>
                <a:off x="2778562" y="62693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08" name="Freihand 307">
                <a:extLst>
                  <a:ext uri="{FF2B5EF4-FFF2-40B4-BE49-F238E27FC236}">
                    <a16:creationId xmlns:a16="http://schemas.microsoft.com/office/drawing/2014/main" id="{D353C871-E18F-4FAC-9A3E-2DCE3EE6F609}"/>
                  </a:ext>
                </a:extLst>
              </p14:cNvPr>
              <p14:cNvContentPartPr/>
              <p14:nvPr/>
            </p14:nvContentPartPr>
            <p14:xfrm>
              <a:off x="2846602" y="6301415"/>
              <a:ext cx="89640" cy="93600"/>
            </p14:xfrm>
          </p:contentPart>
        </mc:Choice>
        <mc:Fallback>
          <p:pic>
            <p:nvPicPr>
              <p:cNvPr id="308" name="Freihand 307">
                <a:extLst>
                  <a:ext uri="{FF2B5EF4-FFF2-40B4-BE49-F238E27FC236}">
                    <a16:creationId xmlns:a16="http://schemas.microsoft.com/office/drawing/2014/main" id="{D353C871-E18F-4FAC-9A3E-2DCE3EE6F609}"/>
                  </a:ext>
                </a:extLst>
              </p:cNvPr>
              <p:cNvPicPr/>
              <p:nvPr/>
            </p:nvPicPr>
            <p:blipFill>
              <a:blip r:embed="rId538"/>
              <a:stretch>
                <a:fillRect/>
              </a:stretch>
            </p:blipFill>
            <p:spPr>
              <a:xfrm>
                <a:off x="2842282" y="6297095"/>
                <a:ext cx="98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09" name="Freihand 308">
                <a:extLst>
                  <a:ext uri="{FF2B5EF4-FFF2-40B4-BE49-F238E27FC236}">
                    <a16:creationId xmlns:a16="http://schemas.microsoft.com/office/drawing/2014/main" id="{1EF00C74-2183-4710-BDA6-1618B130FCDB}"/>
                  </a:ext>
                </a:extLst>
              </p14:cNvPr>
              <p14:cNvContentPartPr/>
              <p14:nvPr/>
            </p14:nvContentPartPr>
            <p14:xfrm>
              <a:off x="2944162" y="6229415"/>
              <a:ext cx="207360" cy="188280"/>
            </p14:xfrm>
          </p:contentPart>
        </mc:Choice>
        <mc:Fallback>
          <p:pic>
            <p:nvPicPr>
              <p:cNvPr id="309" name="Freihand 308">
                <a:extLst>
                  <a:ext uri="{FF2B5EF4-FFF2-40B4-BE49-F238E27FC236}">
                    <a16:creationId xmlns:a16="http://schemas.microsoft.com/office/drawing/2014/main" id="{1EF00C74-2183-4710-BDA6-1618B130FCDB}"/>
                  </a:ext>
                </a:extLst>
              </p:cNvPr>
              <p:cNvPicPr/>
              <p:nvPr/>
            </p:nvPicPr>
            <p:blipFill>
              <a:blip r:embed="rId540"/>
              <a:stretch>
                <a:fillRect/>
              </a:stretch>
            </p:blipFill>
            <p:spPr>
              <a:xfrm>
                <a:off x="2939842" y="6225095"/>
                <a:ext cx="216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10" name="Freihand 309">
                <a:extLst>
                  <a:ext uri="{FF2B5EF4-FFF2-40B4-BE49-F238E27FC236}">
                    <a16:creationId xmlns:a16="http://schemas.microsoft.com/office/drawing/2014/main" id="{437D40F7-EBCF-4986-856D-429C8A81DE67}"/>
                  </a:ext>
                </a:extLst>
              </p14:cNvPr>
              <p14:cNvContentPartPr/>
              <p14:nvPr/>
            </p14:nvContentPartPr>
            <p14:xfrm>
              <a:off x="3183922" y="6212495"/>
              <a:ext cx="322560" cy="160200"/>
            </p14:xfrm>
          </p:contentPart>
        </mc:Choice>
        <mc:Fallback>
          <p:pic>
            <p:nvPicPr>
              <p:cNvPr id="310" name="Freihand 309">
                <a:extLst>
                  <a:ext uri="{FF2B5EF4-FFF2-40B4-BE49-F238E27FC236}">
                    <a16:creationId xmlns:a16="http://schemas.microsoft.com/office/drawing/2014/main" id="{437D40F7-EBCF-4986-856D-429C8A81DE67}"/>
                  </a:ext>
                </a:extLst>
              </p:cNvPr>
              <p:cNvPicPr/>
              <p:nvPr/>
            </p:nvPicPr>
            <p:blipFill>
              <a:blip r:embed="rId542"/>
              <a:stretch>
                <a:fillRect/>
              </a:stretch>
            </p:blipFill>
            <p:spPr>
              <a:xfrm>
                <a:off x="3179602" y="6208175"/>
                <a:ext cx="331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11" name="Freihand 310">
                <a:extLst>
                  <a:ext uri="{FF2B5EF4-FFF2-40B4-BE49-F238E27FC236}">
                    <a16:creationId xmlns:a16="http://schemas.microsoft.com/office/drawing/2014/main" id="{1C4E87BB-F256-4E69-9FC3-0A6F725809FF}"/>
                  </a:ext>
                </a:extLst>
              </p14:cNvPr>
              <p14:cNvContentPartPr/>
              <p14:nvPr/>
            </p14:nvContentPartPr>
            <p14:xfrm>
              <a:off x="3257362" y="6233015"/>
              <a:ext cx="166680" cy="32760"/>
            </p14:xfrm>
          </p:contentPart>
        </mc:Choice>
        <mc:Fallback>
          <p:pic>
            <p:nvPicPr>
              <p:cNvPr id="311" name="Freihand 310">
                <a:extLst>
                  <a:ext uri="{FF2B5EF4-FFF2-40B4-BE49-F238E27FC236}">
                    <a16:creationId xmlns:a16="http://schemas.microsoft.com/office/drawing/2014/main" id="{1C4E87BB-F256-4E69-9FC3-0A6F725809FF}"/>
                  </a:ext>
                </a:extLst>
              </p:cNvPr>
              <p:cNvPicPr/>
              <p:nvPr/>
            </p:nvPicPr>
            <p:blipFill>
              <a:blip r:embed="rId544"/>
              <a:stretch>
                <a:fillRect/>
              </a:stretch>
            </p:blipFill>
            <p:spPr>
              <a:xfrm>
                <a:off x="3253042" y="6228695"/>
                <a:ext cx="175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13" name="Freihand 312">
                <a:extLst>
                  <a:ext uri="{FF2B5EF4-FFF2-40B4-BE49-F238E27FC236}">
                    <a16:creationId xmlns:a16="http://schemas.microsoft.com/office/drawing/2014/main" id="{3CBC5118-6777-418D-8678-1F9E90388F2D}"/>
                  </a:ext>
                </a:extLst>
              </p14:cNvPr>
              <p14:cNvContentPartPr/>
              <p14:nvPr/>
            </p14:nvContentPartPr>
            <p14:xfrm>
              <a:off x="3556882" y="6285215"/>
              <a:ext cx="286920" cy="214200"/>
            </p14:xfrm>
          </p:contentPart>
        </mc:Choice>
        <mc:Fallback>
          <p:pic>
            <p:nvPicPr>
              <p:cNvPr id="313" name="Freihand 312">
                <a:extLst>
                  <a:ext uri="{FF2B5EF4-FFF2-40B4-BE49-F238E27FC236}">
                    <a16:creationId xmlns:a16="http://schemas.microsoft.com/office/drawing/2014/main" id="{3CBC5118-6777-418D-8678-1F9E90388F2D}"/>
                  </a:ext>
                </a:extLst>
              </p:cNvPr>
              <p:cNvPicPr/>
              <p:nvPr/>
            </p:nvPicPr>
            <p:blipFill>
              <a:blip r:embed="rId546"/>
              <a:stretch>
                <a:fillRect/>
              </a:stretch>
            </p:blipFill>
            <p:spPr>
              <a:xfrm>
                <a:off x="3552562" y="6280895"/>
                <a:ext cx="2955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14" name="Freihand 313">
                <a:extLst>
                  <a:ext uri="{FF2B5EF4-FFF2-40B4-BE49-F238E27FC236}">
                    <a16:creationId xmlns:a16="http://schemas.microsoft.com/office/drawing/2014/main" id="{88CAAF8B-2E22-49C1-9781-0EB06CAAD5DB}"/>
                  </a:ext>
                </a:extLst>
              </p14:cNvPr>
              <p14:cNvContentPartPr/>
              <p14:nvPr/>
            </p14:nvContentPartPr>
            <p14:xfrm>
              <a:off x="3946402" y="6273335"/>
              <a:ext cx="33840" cy="15480"/>
            </p14:xfrm>
          </p:contentPart>
        </mc:Choice>
        <mc:Fallback>
          <p:pic>
            <p:nvPicPr>
              <p:cNvPr id="314" name="Freihand 313">
                <a:extLst>
                  <a:ext uri="{FF2B5EF4-FFF2-40B4-BE49-F238E27FC236}">
                    <a16:creationId xmlns:a16="http://schemas.microsoft.com/office/drawing/2014/main" id="{88CAAF8B-2E22-49C1-9781-0EB06CAAD5DB}"/>
                  </a:ext>
                </a:extLst>
              </p:cNvPr>
              <p:cNvPicPr/>
              <p:nvPr/>
            </p:nvPicPr>
            <p:blipFill>
              <a:blip r:embed="rId548"/>
              <a:stretch>
                <a:fillRect/>
              </a:stretch>
            </p:blipFill>
            <p:spPr>
              <a:xfrm>
                <a:off x="3942082" y="6269015"/>
                <a:ext cx="42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15" name="Freihand 314">
                <a:extLst>
                  <a:ext uri="{FF2B5EF4-FFF2-40B4-BE49-F238E27FC236}">
                    <a16:creationId xmlns:a16="http://schemas.microsoft.com/office/drawing/2014/main" id="{F5899C1B-EC77-4AD8-B223-E29ADB380F06}"/>
                  </a:ext>
                </a:extLst>
              </p14:cNvPr>
              <p14:cNvContentPartPr/>
              <p14:nvPr/>
            </p14:nvContentPartPr>
            <p14:xfrm>
              <a:off x="3968002" y="6327335"/>
              <a:ext cx="25920" cy="34560"/>
            </p14:xfrm>
          </p:contentPart>
        </mc:Choice>
        <mc:Fallback>
          <p:pic>
            <p:nvPicPr>
              <p:cNvPr id="315" name="Freihand 314">
                <a:extLst>
                  <a:ext uri="{FF2B5EF4-FFF2-40B4-BE49-F238E27FC236}">
                    <a16:creationId xmlns:a16="http://schemas.microsoft.com/office/drawing/2014/main" id="{F5899C1B-EC77-4AD8-B223-E29ADB380F06}"/>
                  </a:ext>
                </a:extLst>
              </p:cNvPr>
              <p:cNvPicPr/>
              <p:nvPr/>
            </p:nvPicPr>
            <p:blipFill>
              <a:blip r:embed="rId550"/>
              <a:stretch>
                <a:fillRect/>
              </a:stretch>
            </p:blipFill>
            <p:spPr>
              <a:xfrm>
                <a:off x="3963682" y="6323015"/>
                <a:ext cx="34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16" name="Freihand 315">
                <a:extLst>
                  <a:ext uri="{FF2B5EF4-FFF2-40B4-BE49-F238E27FC236}">
                    <a16:creationId xmlns:a16="http://schemas.microsoft.com/office/drawing/2014/main" id="{EAFCEBCC-D7AD-46BD-A915-EE8D3128F134}"/>
                  </a:ext>
                </a:extLst>
              </p14:cNvPr>
              <p14:cNvContentPartPr/>
              <p14:nvPr/>
            </p14:nvContentPartPr>
            <p14:xfrm>
              <a:off x="4138282" y="6158855"/>
              <a:ext cx="273240" cy="175680"/>
            </p14:xfrm>
          </p:contentPart>
        </mc:Choice>
        <mc:Fallback>
          <p:pic>
            <p:nvPicPr>
              <p:cNvPr id="316" name="Freihand 315">
                <a:extLst>
                  <a:ext uri="{FF2B5EF4-FFF2-40B4-BE49-F238E27FC236}">
                    <a16:creationId xmlns:a16="http://schemas.microsoft.com/office/drawing/2014/main" id="{EAFCEBCC-D7AD-46BD-A915-EE8D3128F134}"/>
                  </a:ext>
                </a:extLst>
              </p:cNvPr>
              <p:cNvPicPr/>
              <p:nvPr/>
            </p:nvPicPr>
            <p:blipFill>
              <a:blip r:embed="rId552"/>
              <a:stretch>
                <a:fillRect/>
              </a:stretch>
            </p:blipFill>
            <p:spPr>
              <a:xfrm>
                <a:off x="4133962" y="6154535"/>
                <a:ext cx="281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17" name="Freihand 316">
                <a:extLst>
                  <a:ext uri="{FF2B5EF4-FFF2-40B4-BE49-F238E27FC236}">
                    <a16:creationId xmlns:a16="http://schemas.microsoft.com/office/drawing/2014/main" id="{CAED4341-D69F-4BA8-AD1F-7CC622844BCB}"/>
                  </a:ext>
                </a:extLst>
              </p14:cNvPr>
              <p14:cNvContentPartPr/>
              <p14:nvPr/>
            </p14:nvContentPartPr>
            <p14:xfrm>
              <a:off x="4432762" y="6202055"/>
              <a:ext cx="104400" cy="88560"/>
            </p14:xfrm>
          </p:contentPart>
        </mc:Choice>
        <mc:Fallback>
          <p:pic>
            <p:nvPicPr>
              <p:cNvPr id="317" name="Freihand 316">
                <a:extLst>
                  <a:ext uri="{FF2B5EF4-FFF2-40B4-BE49-F238E27FC236}">
                    <a16:creationId xmlns:a16="http://schemas.microsoft.com/office/drawing/2014/main" id="{CAED4341-D69F-4BA8-AD1F-7CC622844BCB}"/>
                  </a:ext>
                </a:extLst>
              </p:cNvPr>
              <p:cNvPicPr/>
              <p:nvPr/>
            </p:nvPicPr>
            <p:blipFill>
              <a:blip r:embed="rId554"/>
              <a:stretch>
                <a:fillRect/>
              </a:stretch>
            </p:blipFill>
            <p:spPr>
              <a:xfrm>
                <a:off x="4428442" y="6197735"/>
                <a:ext cx="113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18" name="Freihand 317">
                <a:extLst>
                  <a:ext uri="{FF2B5EF4-FFF2-40B4-BE49-F238E27FC236}">
                    <a16:creationId xmlns:a16="http://schemas.microsoft.com/office/drawing/2014/main" id="{B8C82EBA-5EAE-4AE2-AF27-59504773E1B1}"/>
                  </a:ext>
                </a:extLst>
              </p14:cNvPr>
              <p14:cNvContentPartPr/>
              <p14:nvPr/>
            </p14:nvContentPartPr>
            <p14:xfrm>
              <a:off x="4760722" y="6097655"/>
              <a:ext cx="44640" cy="186120"/>
            </p14:xfrm>
          </p:contentPart>
        </mc:Choice>
        <mc:Fallback>
          <p:pic>
            <p:nvPicPr>
              <p:cNvPr id="318" name="Freihand 317">
                <a:extLst>
                  <a:ext uri="{FF2B5EF4-FFF2-40B4-BE49-F238E27FC236}">
                    <a16:creationId xmlns:a16="http://schemas.microsoft.com/office/drawing/2014/main" id="{B8C82EBA-5EAE-4AE2-AF27-59504773E1B1}"/>
                  </a:ext>
                </a:extLst>
              </p:cNvPr>
              <p:cNvPicPr/>
              <p:nvPr/>
            </p:nvPicPr>
            <p:blipFill>
              <a:blip r:embed="rId556"/>
              <a:stretch>
                <a:fillRect/>
              </a:stretch>
            </p:blipFill>
            <p:spPr>
              <a:xfrm>
                <a:off x="4756402" y="6093335"/>
                <a:ext cx="532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19" name="Freihand 318">
                <a:extLst>
                  <a:ext uri="{FF2B5EF4-FFF2-40B4-BE49-F238E27FC236}">
                    <a16:creationId xmlns:a16="http://schemas.microsoft.com/office/drawing/2014/main" id="{B1E5D976-52E8-4D6C-ADA4-7B0CC1490D06}"/>
                  </a:ext>
                </a:extLst>
              </p14:cNvPr>
              <p14:cNvContentPartPr/>
              <p14:nvPr/>
            </p14:nvContentPartPr>
            <p14:xfrm>
              <a:off x="4814002" y="6211775"/>
              <a:ext cx="168840" cy="54720"/>
            </p14:xfrm>
          </p:contentPart>
        </mc:Choice>
        <mc:Fallback>
          <p:pic>
            <p:nvPicPr>
              <p:cNvPr id="319" name="Freihand 318">
                <a:extLst>
                  <a:ext uri="{FF2B5EF4-FFF2-40B4-BE49-F238E27FC236}">
                    <a16:creationId xmlns:a16="http://schemas.microsoft.com/office/drawing/2014/main" id="{B1E5D976-52E8-4D6C-ADA4-7B0CC1490D06}"/>
                  </a:ext>
                </a:extLst>
              </p:cNvPr>
              <p:cNvPicPr/>
              <p:nvPr/>
            </p:nvPicPr>
            <p:blipFill>
              <a:blip r:embed="rId558"/>
              <a:stretch>
                <a:fillRect/>
              </a:stretch>
            </p:blipFill>
            <p:spPr>
              <a:xfrm>
                <a:off x="4809682" y="6207455"/>
                <a:ext cx="177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20" name="Freihand 319">
                <a:extLst>
                  <a:ext uri="{FF2B5EF4-FFF2-40B4-BE49-F238E27FC236}">
                    <a16:creationId xmlns:a16="http://schemas.microsoft.com/office/drawing/2014/main" id="{E75598DA-C876-4505-ABA1-80B4C0902D0D}"/>
                  </a:ext>
                </a:extLst>
              </p14:cNvPr>
              <p14:cNvContentPartPr/>
              <p14:nvPr/>
            </p14:nvContentPartPr>
            <p14:xfrm>
              <a:off x="5055562" y="6130055"/>
              <a:ext cx="380880" cy="118080"/>
            </p14:xfrm>
          </p:contentPart>
        </mc:Choice>
        <mc:Fallback>
          <p:pic>
            <p:nvPicPr>
              <p:cNvPr id="320" name="Freihand 319">
                <a:extLst>
                  <a:ext uri="{FF2B5EF4-FFF2-40B4-BE49-F238E27FC236}">
                    <a16:creationId xmlns:a16="http://schemas.microsoft.com/office/drawing/2014/main" id="{E75598DA-C876-4505-ABA1-80B4C0902D0D}"/>
                  </a:ext>
                </a:extLst>
              </p:cNvPr>
              <p:cNvPicPr/>
              <p:nvPr/>
            </p:nvPicPr>
            <p:blipFill>
              <a:blip r:embed="rId560"/>
              <a:stretch>
                <a:fillRect/>
              </a:stretch>
            </p:blipFill>
            <p:spPr>
              <a:xfrm>
                <a:off x="5051242" y="6125735"/>
                <a:ext cx="389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21" name="Freihand 320">
                <a:extLst>
                  <a:ext uri="{FF2B5EF4-FFF2-40B4-BE49-F238E27FC236}">
                    <a16:creationId xmlns:a16="http://schemas.microsoft.com/office/drawing/2014/main" id="{6BD3838B-C4C2-44EC-977B-06CF727E3BA0}"/>
                  </a:ext>
                </a:extLst>
              </p14:cNvPr>
              <p14:cNvContentPartPr/>
              <p14:nvPr/>
            </p14:nvContentPartPr>
            <p14:xfrm>
              <a:off x="4875202" y="6061295"/>
              <a:ext cx="192600" cy="38520"/>
            </p14:xfrm>
          </p:contentPart>
        </mc:Choice>
        <mc:Fallback>
          <p:pic>
            <p:nvPicPr>
              <p:cNvPr id="321" name="Freihand 320">
                <a:extLst>
                  <a:ext uri="{FF2B5EF4-FFF2-40B4-BE49-F238E27FC236}">
                    <a16:creationId xmlns:a16="http://schemas.microsoft.com/office/drawing/2014/main" id="{6BD3838B-C4C2-44EC-977B-06CF727E3BA0}"/>
                  </a:ext>
                </a:extLst>
              </p:cNvPr>
              <p:cNvPicPr/>
              <p:nvPr/>
            </p:nvPicPr>
            <p:blipFill>
              <a:blip r:embed="rId562"/>
              <a:stretch>
                <a:fillRect/>
              </a:stretch>
            </p:blipFill>
            <p:spPr>
              <a:xfrm>
                <a:off x="4870882" y="6056975"/>
                <a:ext cx="2012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22" name="Freihand 321">
                <a:extLst>
                  <a:ext uri="{FF2B5EF4-FFF2-40B4-BE49-F238E27FC236}">
                    <a16:creationId xmlns:a16="http://schemas.microsoft.com/office/drawing/2014/main" id="{A200D556-B1DD-4D8F-8A01-9B72B363BC22}"/>
                  </a:ext>
                </a:extLst>
              </p14:cNvPr>
              <p14:cNvContentPartPr/>
              <p14:nvPr/>
            </p14:nvContentPartPr>
            <p14:xfrm>
              <a:off x="5600602" y="6122135"/>
              <a:ext cx="371880" cy="107640"/>
            </p14:xfrm>
          </p:contentPart>
        </mc:Choice>
        <mc:Fallback>
          <p:pic>
            <p:nvPicPr>
              <p:cNvPr id="322" name="Freihand 321">
                <a:extLst>
                  <a:ext uri="{FF2B5EF4-FFF2-40B4-BE49-F238E27FC236}">
                    <a16:creationId xmlns:a16="http://schemas.microsoft.com/office/drawing/2014/main" id="{A200D556-B1DD-4D8F-8A01-9B72B363BC22}"/>
                  </a:ext>
                </a:extLst>
              </p:cNvPr>
              <p:cNvPicPr/>
              <p:nvPr/>
            </p:nvPicPr>
            <p:blipFill>
              <a:blip r:embed="rId564"/>
              <a:stretch>
                <a:fillRect/>
              </a:stretch>
            </p:blipFill>
            <p:spPr>
              <a:xfrm>
                <a:off x="5596282" y="6117815"/>
                <a:ext cx="380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23" name="Freihand 322">
                <a:extLst>
                  <a:ext uri="{FF2B5EF4-FFF2-40B4-BE49-F238E27FC236}">
                    <a16:creationId xmlns:a16="http://schemas.microsoft.com/office/drawing/2014/main" id="{95EA55E8-D933-4F1B-B8DD-DD0889DD971D}"/>
                  </a:ext>
                </a:extLst>
              </p14:cNvPr>
              <p14:cNvContentPartPr/>
              <p14:nvPr/>
            </p14:nvContentPartPr>
            <p14:xfrm>
              <a:off x="6149602" y="6107015"/>
              <a:ext cx="36360" cy="133200"/>
            </p14:xfrm>
          </p:contentPart>
        </mc:Choice>
        <mc:Fallback>
          <p:pic>
            <p:nvPicPr>
              <p:cNvPr id="323" name="Freihand 322">
                <a:extLst>
                  <a:ext uri="{FF2B5EF4-FFF2-40B4-BE49-F238E27FC236}">
                    <a16:creationId xmlns:a16="http://schemas.microsoft.com/office/drawing/2014/main" id="{95EA55E8-D933-4F1B-B8DD-DD0889DD971D}"/>
                  </a:ext>
                </a:extLst>
              </p:cNvPr>
              <p:cNvPicPr/>
              <p:nvPr/>
            </p:nvPicPr>
            <p:blipFill>
              <a:blip r:embed="rId566"/>
              <a:stretch>
                <a:fillRect/>
              </a:stretch>
            </p:blipFill>
            <p:spPr>
              <a:xfrm>
                <a:off x="6145282" y="6102695"/>
                <a:ext cx="45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24" name="Freihand 323">
                <a:extLst>
                  <a:ext uri="{FF2B5EF4-FFF2-40B4-BE49-F238E27FC236}">
                    <a16:creationId xmlns:a16="http://schemas.microsoft.com/office/drawing/2014/main" id="{61E2D163-64F5-41FE-A781-15CEBF203766}"/>
                  </a:ext>
                </a:extLst>
              </p14:cNvPr>
              <p14:cNvContentPartPr/>
              <p14:nvPr/>
            </p14:nvContentPartPr>
            <p14:xfrm>
              <a:off x="6125122" y="6084335"/>
              <a:ext cx="226080" cy="72360"/>
            </p14:xfrm>
          </p:contentPart>
        </mc:Choice>
        <mc:Fallback>
          <p:pic>
            <p:nvPicPr>
              <p:cNvPr id="324" name="Freihand 323">
                <a:extLst>
                  <a:ext uri="{FF2B5EF4-FFF2-40B4-BE49-F238E27FC236}">
                    <a16:creationId xmlns:a16="http://schemas.microsoft.com/office/drawing/2014/main" id="{61E2D163-64F5-41FE-A781-15CEBF203766}"/>
                  </a:ext>
                </a:extLst>
              </p:cNvPr>
              <p:cNvPicPr/>
              <p:nvPr/>
            </p:nvPicPr>
            <p:blipFill>
              <a:blip r:embed="rId568"/>
              <a:stretch>
                <a:fillRect/>
              </a:stretch>
            </p:blipFill>
            <p:spPr>
              <a:xfrm>
                <a:off x="6120802" y="6080015"/>
                <a:ext cx="234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25" name="Freihand 324">
                <a:extLst>
                  <a:ext uri="{FF2B5EF4-FFF2-40B4-BE49-F238E27FC236}">
                    <a16:creationId xmlns:a16="http://schemas.microsoft.com/office/drawing/2014/main" id="{91835AFD-C744-4FB0-962D-8D4FB5532A18}"/>
                  </a:ext>
                </a:extLst>
              </p14:cNvPr>
              <p14:cNvContentPartPr/>
              <p14:nvPr/>
            </p14:nvContentPartPr>
            <p14:xfrm>
              <a:off x="6196042" y="6189455"/>
              <a:ext cx="139320" cy="21960"/>
            </p14:xfrm>
          </p:contentPart>
        </mc:Choice>
        <mc:Fallback>
          <p:pic>
            <p:nvPicPr>
              <p:cNvPr id="325" name="Freihand 324">
                <a:extLst>
                  <a:ext uri="{FF2B5EF4-FFF2-40B4-BE49-F238E27FC236}">
                    <a16:creationId xmlns:a16="http://schemas.microsoft.com/office/drawing/2014/main" id="{91835AFD-C744-4FB0-962D-8D4FB5532A18}"/>
                  </a:ext>
                </a:extLst>
              </p:cNvPr>
              <p:cNvPicPr/>
              <p:nvPr/>
            </p:nvPicPr>
            <p:blipFill>
              <a:blip r:embed="rId570"/>
              <a:stretch>
                <a:fillRect/>
              </a:stretch>
            </p:blipFill>
            <p:spPr>
              <a:xfrm>
                <a:off x="6191722" y="6185135"/>
                <a:ext cx="147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26" name="Freihand 325">
                <a:extLst>
                  <a:ext uri="{FF2B5EF4-FFF2-40B4-BE49-F238E27FC236}">
                    <a16:creationId xmlns:a16="http://schemas.microsoft.com/office/drawing/2014/main" id="{9D02AA14-5A35-49A6-8BF1-70797DCE310B}"/>
                  </a:ext>
                </a:extLst>
              </p14:cNvPr>
              <p14:cNvContentPartPr/>
              <p14:nvPr/>
            </p14:nvContentPartPr>
            <p14:xfrm>
              <a:off x="6329962" y="6173255"/>
              <a:ext cx="236520" cy="61560"/>
            </p14:xfrm>
          </p:contentPart>
        </mc:Choice>
        <mc:Fallback>
          <p:pic>
            <p:nvPicPr>
              <p:cNvPr id="326" name="Freihand 325">
                <a:extLst>
                  <a:ext uri="{FF2B5EF4-FFF2-40B4-BE49-F238E27FC236}">
                    <a16:creationId xmlns:a16="http://schemas.microsoft.com/office/drawing/2014/main" id="{9D02AA14-5A35-49A6-8BF1-70797DCE310B}"/>
                  </a:ext>
                </a:extLst>
              </p:cNvPr>
              <p:cNvPicPr/>
              <p:nvPr/>
            </p:nvPicPr>
            <p:blipFill>
              <a:blip r:embed="rId572"/>
              <a:stretch>
                <a:fillRect/>
              </a:stretch>
            </p:blipFill>
            <p:spPr>
              <a:xfrm>
                <a:off x="6325642" y="6168935"/>
                <a:ext cx="245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27" name="Freihand 326">
                <a:extLst>
                  <a:ext uri="{FF2B5EF4-FFF2-40B4-BE49-F238E27FC236}">
                    <a16:creationId xmlns:a16="http://schemas.microsoft.com/office/drawing/2014/main" id="{A5DB74B3-A582-46B0-ADCC-C201E28061D6}"/>
                  </a:ext>
                </a:extLst>
              </p14:cNvPr>
              <p14:cNvContentPartPr/>
              <p14:nvPr/>
            </p14:nvContentPartPr>
            <p14:xfrm>
              <a:off x="6561802" y="6138335"/>
              <a:ext cx="307800" cy="84240"/>
            </p14:xfrm>
          </p:contentPart>
        </mc:Choice>
        <mc:Fallback>
          <p:pic>
            <p:nvPicPr>
              <p:cNvPr id="327" name="Freihand 326">
                <a:extLst>
                  <a:ext uri="{FF2B5EF4-FFF2-40B4-BE49-F238E27FC236}">
                    <a16:creationId xmlns:a16="http://schemas.microsoft.com/office/drawing/2014/main" id="{A5DB74B3-A582-46B0-ADCC-C201E28061D6}"/>
                  </a:ext>
                </a:extLst>
              </p:cNvPr>
              <p:cNvPicPr/>
              <p:nvPr/>
            </p:nvPicPr>
            <p:blipFill>
              <a:blip r:embed="rId574"/>
              <a:stretch>
                <a:fillRect/>
              </a:stretch>
            </p:blipFill>
            <p:spPr>
              <a:xfrm>
                <a:off x="6557482" y="6134015"/>
                <a:ext cx="316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28" name="Freihand 327">
                <a:extLst>
                  <a:ext uri="{FF2B5EF4-FFF2-40B4-BE49-F238E27FC236}">
                    <a16:creationId xmlns:a16="http://schemas.microsoft.com/office/drawing/2014/main" id="{44BAD1B5-3B88-4CF9-A8D6-26CF8610F4AD}"/>
                  </a:ext>
                </a:extLst>
              </p14:cNvPr>
              <p14:cNvContentPartPr/>
              <p14:nvPr/>
            </p14:nvContentPartPr>
            <p14:xfrm>
              <a:off x="6744682" y="6175415"/>
              <a:ext cx="176400" cy="1440"/>
            </p14:xfrm>
          </p:contentPart>
        </mc:Choice>
        <mc:Fallback>
          <p:pic>
            <p:nvPicPr>
              <p:cNvPr id="328" name="Freihand 327">
                <a:extLst>
                  <a:ext uri="{FF2B5EF4-FFF2-40B4-BE49-F238E27FC236}">
                    <a16:creationId xmlns:a16="http://schemas.microsoft.com/office/drawing/2014/main" id="{44BAD1B5-3B88-4CF9-A8D6-26CF8610F4AD}"/>
                  </a:ext>
                </a:extLst>
              </p:cNvPr>
              <p:cNvPicPr/>
              <p:nvPr/>
            </p:nvPicPr>
            <p:blipFill>
              <a:blip r:embed="rId576"/>
              <a:stretch>
                <a:fillRect/>
              </a:stretch>
            </p:blipFill>
            <p:spPr>
              <a:xfrm>
                <a:off x="6740362" y="6171095"/>
                <a:ext cx="1850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29" name="Freihand 328">
                <a:extLst>
                  <a:ext uri="{FF2B5EF4-FFF2-40B4-BE49-F238E27FC236}">
                    <a16:creationId xmlns:a16="http://schemas.microsoft.com/office/drawing/2014/main" id="{E13439F5-0C69-4CC4-B7B8-36EF6ED1A928}"/>
                  </a:ext>
                </a:extLst>
              </p14:cNvPr>
              <p14:cNvContentPartPr/>
              <p14:nvPr/>
            </p14:nvContentPartPr>
            <p14:xfrm>
              <a:off x="6926122" y="6167495"/>
              <a:ext cx="228960" cy="28440"/>
            </p14:xfrm>
          </p:contentPart>
        </mc:Choice>
        <mc:Fallback>
          <p:pic>
            <p:nvPicPr>
              <p:cNvPr id="329" name="Freihand 328">
                <a:extLst>
                  <a:ext uri="{FF2B5EF4-FFF2-40B4-BE49-F238E27FC236}">
                    <a16:creationId xmlns:a16="http://schemas.microsoft.com/office/drawing/2014/main" id="{E13439F5-0C69-4CC4-B7B8-36EF6ED1A928}"/>
                  </a:ext>
                </a:extLst>
              </p:cNvPr>
              <p:cNvPicPr/>
              <p:nvPr/>
            </p:nvPicPr>
            <p:blipFill>
              <a:blip r:embed="rId578"/>
              <a:stretch>
                <a:fillRect/>
              </a:stretch>
            </p:blipFill>
            <p:spPr>
              <a:xfrm>
                <a:off x="6921802" y="6163175"/>
                <a:ext cx="2376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30" name="Freihand 329">
                <a:extLst>
                  <a:ext uri="{FF2B5EF4-FFF2-40B4-BE49-F238E27FC236}">
                    <a16:creationId xmlns:a16="http://schemas.microsoft.com/office/drawing/2014/main" id="{6D82F358-2605-49F0-95F1-6BEC9B90BE86}"/>
                  </a:ext>
                </a:extLst>
              </p14:cNvPr>
              <p14:cNvContentPartPr/>
              <p14:nvPr/>
            </p14:nvContentPartPr>
            <p14:xfrm>
              <a:off x="7214842" y="6166055"/>
              <a:ext cx="59040" cy="63720"/>
            </p14:xfrm>
          </p:contentPart>
        </mc:Choice>
        <mc:Fallback>
          <p:pic>
            <p:nvPicPr>
              <p:cNvPr id="330" name="Freihand 329">
                <a:extLst>
                  <a:ext uri="{FF2B5EF4-FFF2-40B4-BE49-F238E27FC236}">
                    <a16:creationId xmlns:a16="http://schemas.microsoft.com/office/drawing/2014/main" id="{6D82F358-2605-49F0-95F1-6BEC9B90BE86}"/>
                  </a:ext>
                </a:extLst>
              </p:cNvPr>
              <p:cNvPicPr/>
              <p:nvPr/>
            </p:nvPicPr>
            <p:blipFill>
              <a:blip r:embed="rId580"/>
              <a:stretch>
                <a:fillRect/>
              </a:stretch>
            </p:blipFill>
            <p:spPr>
              <a:xfrm>
                <a:off x="7210522" y="6161735"/>
                <a:ext cx="67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33" name="Freihand 332">
                <a:extLst>
                  <a:ext uri="{FF2B5EF4-FFF2-40B4-BE49-F238E27FC236}">
                    <a16:creationId xmlns:a16="http://schemas.microsoft.com/office/drawing/2014/main" id="{E663FCCE-F4C4-48D6-8C2C-0E97D45502A2}"/>
                  </a:ext>
                </a:extLst>
              </p14:cNvPr>
              <p14:cNvContentPartPr/>
              <p14:nvPr/>
            </p14:nvContentPartPr>
            <p14:xfrm>
              <a:off x="7442362" y="6050495"/>
              <a:ext cx="182880" cy="153000"/>
            </p14:xfrm>
          </p:contentPart>
        </mc:Choice>
        <mc:Fallback>
          <p:pic>
            <p:nvPicPr>
              <p:cNvPr id="333" name="Freihand 332">
                <a:extLst>
                  <a:ext uri="{FF2B5EF4-FFF2-40B4-BE49-F238E27FC236}">
                    <a16:creationId xmlns:a16="http://schemas.microsoft.com/office/drawing/2014/main" id="{E663FCCE-F4C4-48D6-8C2C-0E97D45502A2}"/>
                  </a:ext>
                </a:extLst>
              </p:cNvPr>
              <p:cNvPicPr/>
              <p:nvPr/>
            </p:nvPicPr>
            <p:blipFill>
              <a:blip r:embed="rId582"/>
              <a:stretch>
                <a:fillRect/>
              </a:stretch>
            </p:blipFill>
            <p:spPr>
              <a:xfrm>
                <a:off x="7438042" y="6046175"/>
                <a:ext cx="191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34" name="Freihand 333">
                <a:extLst>
                  <a:ext uri="{FF2B5EF4-FFF2-40B4-BE49-F238E27FC236}">
                    <a16:creationId xmlns:a16="http://schemas.microsoft.com/office/drawing/2014/main" id="{0E371715-E72C-4C71-9B7C-FE2D72478B39}"/>
                  </a:ext>
                </a:extLst>
              </p14:cNvPr>
              <p14:cNvContentPartPr/>
              <p14:nvPr/>
            </p14:nvContentPartPr>
            <p14:xfrm>
              <a:off x="7643242" y="6118895"/>
              <a:ext cx="128520" cy="66240"/>
            </p14:xfrm>
          </p:contentPart>
        </mc:Choice>
        <mc:Fallback>
          <p:pic>
            <p:nvPicPr>
              <p:cNvPr id="334" name="Freihand 333">
                <a:extLst>
                  <a:ext uri="{FF2B5EF4-FFF2-40B4-BE49-F238E27FC236}">
                    <a16:creationId xmlns:a16="http://schemas.microsoft.com/office/drawing/2014/main" id="{0E371715-E72C-4C71-9B7C-FE2D72478B39}"/>
                  </a:ext>
                </a:extLst>
              </p:cNvPr>
              <p:cNvPicPr/>
              <p:nvPr/>
            </p:nvPicPr>
            <p:blipFill>
              <a:blip r:embed="rId584"/>
              <a:stretch>
                <a:fillRect/>
              </a:stretch>
            </p:blipFill>
            <p:spPr>
              <a:xfrm>
                <a:off x="7638922" y="6114575"/>
                <a:ext cx="137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35" name="Freihand 334">
                <a:extLst>
                  <a:ext uri="{FF2B5EF4-FFF2-40B4-BE49-F238E27FC236}">
                    <a16:creationId xmlns:a16="http://schemas.microsoft.com/office/drawing/2014/main" id="{7E0EFFE4-C935-4E71-A901-E3495997E952}"/>
                  </a:ext>
                </a:extLst>
              </p14:cNvPr>
              <p14:cNvContentPartPr/>
              <p14:nvPr/>
            </p14:nvContentPartPr>
            <p14:xfrm>
              <a:off x="7747282" y="6056975"/>
              <a:ext cx="97920" cy="131400"/>
            </p14:xfrm>
          </p:contentPart>
        </mc:Choice>
        <mc:Fallback>
          <p:pic>
            <p:nvPicPr>
              <p:cNvPr id="335" name="Freihand 334">
                <a:extLst>
                  <a:ext uri="{FF2B5EF4-FFF2-40B4-BE49-F238E27FC236}">
                    <a16:creationId xmlns:a16="http://schemas.microsoft.com/office/drawing/2014/main" id="{7E0EFFE4-C935-4E71-A901-E3495997E952}"/>
                  </a:ext>
                </a:extLst>
              </p:cNvPr>
              <p:cNvPicPr/>
              <p:nvPr/>
            </p:nvPicPr>
            <p:blipFill>
              <a:blip r:embed="rId586"/>
              <a:stretch>
                <a:fillRect/>
              </a:stretch>
            </p:blipFill>
            <p:spPr>
              <a:xfrm>
                <a:off x="7742962" y="6052655"/>
                <a:ext cx="106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36" name="Freihand 335">
                <a:extLst>
                  <a:ext uri="{FF2B5EF4-FFF2-40B4-BE49-F238E27FC236}">
                    <a16:creationId xmlns:a16="http://schemas.microsoft.com/office/drawing/2014/main" id="{2EFD9747-AECD-4C07-8577-5DE5404CC6F1}"/>
                  </a:ext>
                </a:extLst>
              </p14:cNvPr>
              <p14:cNvContentPartPr/>
              <p14:nvPr/>
            </p14:nvContentPartPr>
            <p14:xfrm>
              <a:off x="7904962" y="6108455"/>
              <a:ext cx="236160" cy="69120"/>
            </p14:xfrm>
          </p:contentPart>
        </mc:Choice>
        <mc:Fallback>
          <p:pic>
            <p:nvPicPr>
              <p:cNvPr id="336" name="Freihand 335">
                <a:extLst>
                  <a:ext uri="{FF2B5EF4-FFF2-40B4-BE49-F238E27FC236}">
                    <a16:creationId xmlns:a16="http://schemas.microsoft.com/office/drawing/2014/main" id="{2EFD9747-AECD-4C07-8577-5DE5404CC6F1}"/>
                  </a:ext>
                </a:extLst>
              </p:cNvPr>
              <p:cNvPicPr/>
              <p:nvPr/>
            </p:nvPicPr>
            <p:blipFill>
              <a:blip r:embed="rId588"/>
              <a:stretch>
                <a:fillRect/>
              </a:stretch>
            </p:blipFill>
            <p:spPr>
              <a:xfrm>
                <a:off x="7900642" y="6104135"/>
                <a:ext cx="244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37" name="Freihand 336">
                <a:extLst>
                  <a:ext uri="{FF2B5EF4-FFF2-40B4-BE49-F238E27FC236}">
                    <a16:creationId xmlns:a16="http://schemas.microsoft.com/office/drawing/2014/main" id="{C4F25259-C0BB-4E98-8CA0-D1CE7A342D63}"/>
                  </a:ext>
                </a:extLst>
              </p14:cNvPr>
              <p14:cNvContentPartPr/>
              <p14:nvPr/>
            </p14:nvContentPartPr>
            <p14:xfrm>
              <a:off x="4138642" y="6442175"/>
              <a:ext cx="144720" cy="117000"/>
            </p14:xfrm>
          </p:contentPart>
        </mc:Choice>
        <mc:Fallback>
          <p:pic>
            <p:nvPicPr>
              <p:cNvPr id="337" name="Freihand 336">
                <a:extLst>
                  <a:ext uri="{FF2B5EF4-FFF2-40B4-BE49-F238E27FC236}">
                    <a16:creationId xmlns:a16="http://schemas.microsoft.com/office/drawing/2014/main" id="{C4F25259-C0BB-4E98-8CA0-D1CE7A342D63}"/>
                  </a:ext>
                </a:extLst>
              </p:cNvPr>
              <p:cNvPicPr/>
              <p:nvPr/>
            </p:nvPicPr>
            <p:blipFill>
              <a:blip r:embed="rId590"/>
              <a:stretch>
                <a:fillRect/>
              </a:stretch>
            </p:blipFill>
            <p:spPr>
              <a:xfrm>
                <a:off x="4134322" y="6437855"/>
                <a:ext cx="153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38" name="Freihand 337">
                <a:extLst>
                  <a:ext uri="{FF2B5EF4-FFF2-40B4-BE49-F238E27FC236}">
                    <a16:creationId xmlns:a16="http://schemas.microsoft.com/office/drawing/2014/main" id="{F28A2A2E-AE17-4B93-82A8-F0F87440C5E7}"/>
                  </a:ext>
                </a:extLst>
              </p14:cNvPr>
              <p14:cNvContentPartPr/>
              <p14:nvPr/>
            </p14:nvContentPartPr>
            <p14:xfrm>
              <a:off x="4298842" y="6499775"/>
              <a:ext cx="97200" cy="57240"/>
            </p14:xfrm>
          </p:contentPart>
        </mc:Choice>
        <mc:Fallback>
          <p:pic>
            <p:nvPicPr>
              <p:cNvPr id="338" name="Freihand 337">
                <a:extLst>
                  <a:ext uri="{FF2B5EF4-FFF2-40B4-BE49-F238E27FC236}">
                    <a16:creationId xmlns:a16="http://schemas.microsoft.com/office/drawing/2014/main" id="{F28A2A2E-AE17-4B93-82A8-F0F87440C5E7}"/>
                  </a:ext>
                </a:extLst>
              </p:cNvPr>
              <p:cNvPicPr/>
              <p:nvPr/>
            </p:nvPicPr>
            <p:blipFill>
              <a:blip r:embed="rId592"/>
              <a:stretch>
                <a:fillRect/>
              </a:stretch>
            </p:blipFill>
            <p:spPr>
              <a:xfrm>
                <a:off x="4294522" y="6495455"/>
                <a:ext cx="105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39" name="Freihand 338">
                <a:extLst>
                  <a:ext uri="{FF2B5EF4-FFF2-40B4-BE49-F238E27FC236}">
                    <a16:creationId xmlns:a16="http://schemas.microsoft.com/office/drawing/2014/main" id="{4A168765-C30D-4FB1-953B-A1B38383C31E}"/>
                  </a:ext>
                </a:extLst>
              </p14:cNvPr>
              <p14:cNvContentPartPr/>
              <p14:nvPr/>
            </p14:nvContentPartPr>
            <p14:xfrm>
              <a:off x="4374082" y="6503015"/>
              <a:ext cx="127800" cy="55440"/>
            </p14:xfrm>
          </p:contentPart>
        </mc:Choice>
        <mc:Fallback>
          <p:pic>
            <p:nvPicPr>
              <p:cNvPr id="339" name="Freihand 338">
                <a:extLst>
                  <a:ext uri="{FF2B5EF4-FFF2-40B4-BE49-F238E27FC236}">
                    <a16:creationId xmlns:a16="http://schemas.microsoft.com/office/drawing/2014/main" id="{4A168765-C30D-4FB1-953B-A1B38383C31E}"/>
                  </a:ext>
                </a:extLst>
              </p:cNvPr>
              <p:cNvPicPr/>
              <p:nvPr/>
            </p:nvPicPr>
            <p:blipFill>
              <a:blip r:embed="rId594"/>
              <a:stretch>
                <a:fillRect/>
              </a:stretch>
            </p:blipFill>
            <p:spPr>
              <a:xfrm>
                <a:off x="4369762" y="6498695"/>
                <a:ext cx="136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40" name="Freihand 339">
                <a:extLst>
                  <a:ext uri="{FF2B5EF4-FFF2-40B4-BE49-F238E27FC236}">
                    <a16:creationId xmlns:a16="http://schemas.microsoft.com/office/drawing/2014/main" id="{0CC7EA40-2E66-4754-84AE-1CD42FEEC773}"/>
                  </a:ext>
                </a:extLst>
              </p14:cNvPr>
              <p14:cNvContentPartPr/>
              <p14:nvPr/>
            </p14:nvContentPartPr>
            <p14:xfrm>
              <a:off x="4592602" y="6458735"/>
              <a:ext cx="323280" cy="235080"/>
            </p14:xfrm>
          </p:contentPart>
        </mc:Choice>
        <mc:Fallback>
          <p:pic>
            <p:nvPicPr>
              <p:cNvPr id="340" name="Freihand 339">
                <a:extLst>
                  <a:ext uri="{FF2B5EF4-FFF2-40B4-BE49-F238E27FC236}">
                    <a16:creationId xmlns:a16="http://schemas.microsoft.com/office/drawing/2014/main" id="{0CC7EA40-2E66-4754-84AE-1CD42FEEC773}"/>
                  </a:ext>
                </a:extLst>
              </p:cNvPr>
              <p:cNvPicPr/>
              <p:nvPr/>
            </p:nvPicPr>
            <p:blipFill>
              <a:blip r:embed="rId596"/>
              <a:stretch>
                <a:fillRect/>
              </a:stretch>
            </p:blipFill>
            <p:spPr>
              <a:xfrm>
                <a:off x="4588282" y="6454415"/>
                <a:ext cx="3319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41" name="Freihand 340">
                <a:extLst>
                  <a:ext uri="{FF2B5EF4-FFF2-40B4-BE49-F238E27FC236}">
                    <a16:creationId xmlns:a16="http://schemas.microsoft.com/office/drawing/2014/main" id="{6D2FD562-682C-49F4-BD05-B156E3C2D6C5}"/>
                  </a:ext>
                </a:extLst>
              </p14:cNvPr>
              <p14:cNvContentPartPr/>
              <p14:nvPr/>
            </p14:nvContentPartPr>
            <p14:xfrm>
              <a:off x="4911562" y="6444695"/>
              <a:ext cx="46080" cy="30600"/>
            </p14:xfrm>
          </p:contentPart>
        </mc:Choice>
        <mc:Fallback>
          <p:pic>
            <p:nvPicPr>
              <p:cNvPr id="341" name="Freihand 340">
                <a:extLst>
                  <a:ext uri="{FF2B5EF4-FFF2-40B4-BE49-F238E27FC236}">
                    <a16:creationId xmlns:a16="http://schemas.microsoft.com/office/drawing/2014/main" id="{6D2FD562-682C-49F4-BD05-B156E3C2D6C5}"/>
                  </a:ext>
                </a:extLst>
              </p:cNvPr>
              <p:cNvPicPr/>
              <p:nvPr/>
            </p:nvPicPr>
            <p:blipFill>
              <a:blip r:embed="rId598"/>
              <a:stretch>
                <a:fillRect/>
              </a:stretch>
            </p:blipFill>
            <p:spPr>
              <a:xfrm>
                <a:off x="4907242" y="6440375"/>
                <a:ext cx="54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42" name="Freihand 341">
                <a:extLst>
                  <a:ext uri="{FF2B5EF4-FFF2-40B4-BE49-F238E27FC236}">
                    <a16:creationId xmlns:a16="http://schemas.microsoft.com/office/drawing/2014/main" id="{9B8EA430-B463-4097-817B-E2B262DE5D09}"/>
                  </a:ext>
                </a:extLst>
              </p14:cNvPr>
              <p14:cNvContentPartPr/>
              <p14:nvPr/>
            </p14:nvContentPartPr>
            <p14:xfrm>
              <a:off x="4983202" y="6452255"/>
              <a:ext cx="275760" cy="109080"/>
            </p14:xfrm>
          </p:contentPart>
        </mc:Choice>
        <mc:Fallback>
          <p:pic>
            <p:nvPicPr>
              <p:cNvPr id="342" name="Freihand 341">
                <a:extLst>
                  <a:ext uri="{FF2B5EF4-FFF2-40B4-BE49-F238E27FC236}">
                    <a16:creationId xmlns:a16="http://schemas.microsoft.com/office/drawing/2014/main" id="{9B8EA430-B463-4097-817B-E2B262DE5D09}"/>
                  </a:ext>
                </a:extLst>
              </p:cNvPr>
              <p:cNvPicPr/>
              <p:nvPr/>
            </p:nvPicPr>
            <p:blipFill>
              <a:blip r:embed="rId600"/>
              <a:stretch>
                <a:fillRect/>
              </a:stretch>
            </p:blipFill>
            <p:spPr>
              <a:xfrm>
                <a:off x="4978882" y="6447935"/>
                <a:ext cx="284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43" name="Freihand 342">
                <a:extLst>
                  <a:ext uri="{FF2B5EF4-FFF2-40B4-BE49-F238E27FC236}">
                    <a16:creationId xmlns:a16="http://schemas.microsoft.com/office/drawing/2014/main" id="{152D2B00-9E64-47E7-B435-F735A6F26B18}"/>
                  </a:ext>
                </a:extLst>
              </p14:cNvPr>
              <p14:cNvContentPartPr/>
              <p14:nvPr/>
            </p14:nvContentPartPr>
            <p14:xfrm>
              <a:off x="5439322" y="6415535"/>
              <a:ext cx="15120" cy="172080"/>
            </p14:xfrm>
          </p:contentPart>
        </mc:Choice>
        <mc:Fallback>
          <p:pic>
            <p:nvPicPr>
              <p:cNvPr id="343" name="Freihand 342">
                <a:extLst>
                  <a:ext uri="{FF2B5EF4-FFF2-40B4-BE49-F238E27FC236}">
                    <a16:creationId xmlns:a16="http://schemas.microsoft.com/office/drawing/2014/main" id="{152D2B00-9E64-47E7-B435-F735A6F26B18}"/>
                  </a:ext>
                </a:extLst>
              </p:cNvPr>
              <p:cNvPicPr/>
              <p:nvPr/>
            </p:nvPicPr>
            <p:blipFill>
              <a:blip r:embed="rId602"/>
              <a:stretch>
                <a:fillRect/>
              </a:stretch>
            </p:blipFill>
            <p:spPr>
              <a:xfrm>
                <a:off x="5435002" y="6411215"/>
                <a:ext cx="237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44" name="Freihand 343">
                <a:extLst>
                  <a:ext uri="{FF2B5EF4-FFF2-40B4-BE49-F238E27FC236}">
                    <a16:creationId xmlns:a16="http://schemas.microsoft.com/office/drawing/2014/main" id="{4B61E883-87DE-4E57-9AA7-AF06872F18CD}"/>
                  </a:ext>
                </a:extLst>
              </p14:cNvPr>
              <p14:cNvContentPartPr/>
              <p14:nvPr/>
            </p14:nvContentPartPr>
            <p14:xfrm>
              <a:off x="5370202" y="6396815"/>
              <a:ext cx="288720" cy="153720"/>
            </p14:xfrm>
          </p:contentPart>
        </mc:Choice>
        <mc:Fallback>
          <p:pic>
            <p:nvPicPr>
              <p:cNvPr id="344" name="Freihand 343">
                <a:extLst>
                  <a:ext uri="{FF2B5EF4-FFF2-40B4-BE49-F238E27FC236}">
                    <a16:creationId xmlns:a16="http://schemas.microsoft.com/office/drawing/2014/main" id="{4B61E883-87DE-4E57-9AA7-AF06872F18CD}"/>
                  </a:ext>
                </a:extLst>
              </p:cNvPr>
              <p:cNvPicPr/>
              <p:nvPr/>
            </p:nvPicPr>
            <p:blipFill>
              <a:blip r:embed="rId604"/>
              <a:stretch>
                <a:fillRect/>
              </a:stretch>
            </p:blipFill>
            <p:spPr>
              <a:xfrm>
                <a:off x="5365882" y="6392495"/>
                <a:ext cx="297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45" name="Freihand 344">
                <a:extLst>
                  <a:ext uri="{FF2B5EF4-FFF2-40B4-BE49-F238E27FC236}">
                    <a16:creationId xmlns:a16="http://schemas.microsoft.com/office/drawing/2014/main" id="{ED57047E-7CE0-47C1-9652-80C5F013F8CD}"/>
                  </a:ext>
                </a:extLst>
              </p14:cNvPr>
              <p14:cNvContentPartPr/>
              <p14:nvPr/>
            </p14:nvContentPartPr>
            <p14:xfrm>
              <a:off x="5602042" y="6422015"/>
              <a:ext cx="109080" cy="23760"/>
            </p14:xfrm>
          </p:contentPart>
        </mc:Choice>
        <mc:Fallback>
          <p:pic>
            <p:nvPicPr>
              <p:cNvPr id="345" name="Freihand 344">
                <a:extLst>
                  <a:ext uri="{FF2B5EF4-FFF2-40B4-BE49-F238E27FC236}">
                    <a16:creationId xmlns:a16="http://schemas.microsoft.com/office/drawing/2014/main" id="{ED57047E-7CE0-47C1-9652-80C5F013F8CD}"/>
                  </a:ext>
                </a:extLst>
              </p:cNvPr>
              <p:cNvPicPr/>
              <p:nvPr/>
            </p:nvPicPr>
            <p:blipFill>
              <a:blip r:embed="rId606"/>
              <a:stretch>
                <a:fillRect/>
              </a:stretch>
            </p:blipFill>
            <p:spPr>
              <a:xfrm>
                <a:off x="5597722" y="6417695"/>
                <a:ext cx="117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46" name="Freihand 345">
                <a:extLst>
                  <a:ext uri="{FF2B5EF4-FFF2-40B4-BE49-F238E27FC236}">
                    <a16:creationId xmlns:a16="http://schemas.microsoft.com/office/drawing/2014/main" id="{49DC8DF2-BE73-49B2-9AE5-974B4D78E8B6}"/>
                  </a:ext>
                </a:extLst>
              </p14:cNvPr>
              <p14:cNvContentPartPr/>
              <p14:nvPr/>
            </p14:nvContentPartPr>
            <p14:xfrm>
              <a:off x="5664322" y="6456575"/>
              <a:ext cx="176400" cy="79560"/>
            </p14:xfrm>
          </p:contentPart>
        </mc:Choice>
        <mc:Fallback>
          <p:pic>
            <p:nvPicPr>
              <p:cNvPr id="346" name="Freihand 345">
                <a:extLst>
                  <a:ext uri="{FF2B5EF4-FFF2-40B4-BE49-F238E27FC236}">
                    <a16:creationId xmlns:a16="http://schemas.microsoft.com/office/drawing/2014/main" id="{49DC8DF2-BE73-49B2-9AE5-974B4D78E8B6}"/>
                  </a:ext>
                </a:extLst>
              </p:cNvPr>
              <p:cNvPicPr/>
              <p:nvPr/>
            </p:nvPicPr>
            <p:blipFill>
              <a:blip r:embed="rId608"/>
              <a:stretch>
                <a:fillRect/>
              </a:stretch>
            </p:blipFill>
            <p:spPr>
              <a:xfrm>
                <a:off x="5660002" y="6452255"/>
                <a:ext cx="185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47" name="Freihand 346">
                <a:extLst>
                  <a:ext uri="{FF2B5EF4-FFF2-40B4-BE49-F238E27FC236}">
                    <a16:creationId xmlns:a16="http://schemas.microsoft.com/office/drawing/2014/main" id="{B7E7D626-4C61-4FC2-819A-44CB215DE3C7}"/>
                  </a:ext>
                </a:extLst>
              </p14:cNvPr>
              <p14:cNvContentPartPr/>
              <p14:nvPr/>
            </p14:nvContentPartPr>
            <p14:xfrm>
              <a:off x="5890402" y="6364775"/>
              <a:ext cx="144000" cy="160560"/>
            </p14:xfrm>
          </p:contentPart>
        </mc:Choice>
        <mc:Fallback>
          <p:pic>
            <p:nvPicPr>
              <p:cNvPr id="347" name="Freihand 346">
                <a:extLst>
                  <a:ext uri="{FF2B5EF4-FFF2-40B4-BE49-F238E27FC236}">
                    <a16:creationId xmlns:a16="http://schemas.microsoft.com/office/drawing/2014/main" id="{B7E7D626-4C61-4FC2-819A-44CB215DE3C7}"/>
                  </a:ext>
                </a:extLst>
              </p:cNvPr>
              <p:cNvPicPr/>
              <p:nvPr/>
            </p:nvPicPr>
            <p:blipFill>
              <a:blip r:embed="rId610"/>
              <a:stretch>
                <a:fillRect/>
              </a:stretch>
            </p:blipFill>
            <p:spPr>
              <a:xfrm>
                <a:off x="5886082" y="6360455"/>
                <a:ext cx="152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48" name="Freihand 347">
                <a:extLst>
                  <a:ext uri="{FF2B5EF4-FFF2-40B4-BE49-F238E27FC236}">
                    <a16:creationId xmlns:a16="http://schemas.microsoft.com/office/drawing/2014/main" id="{1D6E22DD-5463-4228-AE29-1D3788BC9F52}"/>
                  </a:ext>
                </a:extLst>
              </p14:cNvPr>
              <p14:cNvContentPartPr/>
              <p14:nvPr/>
            </p14:nvContentPartPr>
            <p14:xfrm>
              <a:off x="6043042" y="6432455"/>
              <a:ext cx="88200" cy="95040"/>
            </p14:xfrm>
          </p:contentPart>
        </mc:Choice>
        <mc:Fallback>
          <p:pic>
            <p:nvPicPr>
              <p:cNvPr id="348" name="Freihand 347">
                <a:extLst>
                  <a:ext uri="{FF2B5EF4-FFF2-40B4-BE49-F238E27FC236}">
                    <a16:creationId xmlns:a16="http://schemas.microsoft.com/office/drawing/2014/main" id="{1D6E22DD-5463-4228-AE29-1D3788BC9F52}"/>
                  </a:ext>
                </a:extLst>
              </p:cNvPr>
              <p:cNvPicPr/>
              <p:nvPr/>
            </p:nvPicPr>
            <p:blipFill>
              <a:blip r:embed="rId612"/>
              <a:stretch>
                <a:fillRect/>
              </a:stretch>
            </p:blipFill>
            <p:spPr>
              <a:xfrm>
                <a:off x="6038722" y="6428135"/>
                <a:ext cx="96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49" name="Freihand 348">
                <a:extLst>
                  <a:ext uri="{FF2B5EF4-FFF2-40B4-BE49-F238E27FC236}">
                    <a16:creationId xmlns:a16="http://schemas.microsoft.com/office/drawing/2014/main" id="{0FED416F-48DC-4ABA-BC45-E938FE690E3B}"/>
                  </a:ext>
                </a:extLst>
              </p14:cNvPr>
              <p14:cNvContentPartPr/>
              <p14:nvPr/>
            </p14:nvContentPartPr>
            <p14:xfrm>
              <a:off x="6177322" y="6290615"/>
              <a:ext cx="59400" cy="226440"/>
            </p14:xfrm>
          </p:contentPart>
        </mc:Choice>
        <mc:Fallback>
          <p:pic>
            <p:nvPicPr>
              <p:cNvPr id="349" name="Freihand 348">
                <a:extLst>
                  <a:ext uri="{FF2B5EF4-FFF2-40B4-BE49-F238E27FC236}">
                    <a16:creationId xmlns:a16="http://schemas.microsoft.com/office/drawing/2014/main" id="{0FED416F-48DC-4ABA-BC45-E938FE690E3B}"/>
                  </a:ext>
                </a:extLst>
              </p:cNvPr>
              <p:cNvPicPr/>
              <p:nvPr/>
            </p:nvPicPr>
            <p:blipFill>
              <a:blip r:embed="rId614"/>
              <a:stretch>
                <a:fillRect/>
              </a:stretch>
            </p:blipFill>
            <p:spPr>
              <a:xfrm>
                <a:off x="6173002" y="6286295"/>
                <a:ext cx="68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51" name="Freihand 350">
                <a:extLst>
                  <a:ext uri="{FF2B5EF4-FFF2-40B4-BE49-F238E27FC236}">
                    <a16:creationId xmlns:a16="http://schemas.microsoft.com/office/drawing/2014/main" id="{535EC1FF-03CD-4EB8-A641-FF6E19659DA4}"/>
                  </a:ext>
                </a:extLst>
              </p14:cNvPr>
              <p14:cNvContentPartPr/>
              <p14:nvPr/>
            </p14:nvContentPartPr>
            <p14:xfrm>
              <a:off x="10662202" y="570215"/>
              <a:ext cx="1513440" cy="804240"/>
            </p14:xfrm>
          </p:contentPart>
        </mc:Choice>
        <mc:Fallback>
          <p:pic>
            <p:nvPicPr>
              <p:cNvPr id="351" name="Freihand 350">
                <a:extLst>
                  <a:ext uri="{FF2B5EF4-FFF2-40B4-BE49-F238E27FC236}">
                    <a16:creationId xmlns:a16="http://schemas.microsoft.com/office/drawing/2014/main" id="{535EC1FF-03CD-4EB8-A641-FF6E19659DA4}"/>
                  </a:ext>
                </a:extLst>
              </p:cNvPr>
              <p:cNvPicPr/>
              <p:nvPr/>
            </p:nvPicPr>
            <p:blipFill>
              <a:blip r:embed="rId616"/>
              <a:stretch>
                <a:fillRect/>
              </a:stretch>
            </p:blipFill>
            <p:spPr>
              <a:xfrm>
                <a:off x="10657882" y="565895"/>
                <a:ext cx="1522080" cy="8128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52" name="Freihand 351">
                <a:extLst>
                  <a:ext uri="{FF2B5EF4-FFF2-40B4-BE49-F238E27FC236}">
                    <a16:creationId xmlns:a16="http://schemas.microsoft.com/office/drawing/2014/main" id="{AD3E1508-ACDD-4189-9887-C8A47C3C100C}"/>
                  </a:ext>
                </a:extLst>
              </p14:cNvPr>
              <p14:cNvContentPartPr/>
              <p14:nvPr/>
            </p14:nvContentPartPr>
            <p14:xfrm>
              <a:off x="10327143" y="532775"/>
              <a:ext cx="1536120" cy="909720"/>
            </p14:xfrm>
          </p:contentPart>
        </mc:Choice>
        <mc:Fallback>
          <p:pic>
            <p:nvPicPr>
              <p:cNvPr id="352" name="Freihand 351">
                <a:extLst>
                  <a:ext uri="{FF2B5EF4-FFF2-40B4-BE49-F238E27FC236}">
                    <a16:creationId xmlns:a16="http://schemas.microsoft.com/office/drawing/2014/main" id="{AD3E1508-ACDD-4189-9887-C8A47C3C100C}"/>
                  </a:ext>
                </a:extLst>
              </p:cNvPr>
              <p:cNvPicPr/>
              <p:nvPr/>
            </p:nvPicPr>
            <p:blipFill>
              <a:blip r:embed="rId618"/>
              <a:stretch>
                <a:fillRect/>
              </a:stretch>
            </p:blipFill>
            <p:spPr>
              <a:xfrm>
                <a:off x="10322823" y="528455"/>
                <a:ext cx="1544760" cy="9183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54" name="Freihand 353">
                <a:extLst>
                  <a:ext uri="{FF2B5EF4-FFF2-40B4-BE49-F238E27FC236}">
                    <a16:creationId xmlns:a16="http://schemas.microsoft.com/office/drawing/2014/main" id="{85901A9A-0C96-4E29-9D89-A41A26B24340}"/>
                  </a:ext>
                </a:extLst>
              </p14:cNvPr>
              <p14:cNvContentPartPr/>
              <p14:nvPr/>
            </p14:nvContentPartPr>
            <p14:xfrm>
              <a:off x="4465983" y="6274055"/>
              <a:ext cx="1909080" cy="471240"/>
            </p14:xfrm>
          </p:contentPart>
        </mc:Choice>
        <mc:Fallback>
          <p:pic>
            <p:nvPicPr>
              <p:cNvPr id="354" name="Freihand 353">
                <a:extLst>
                  <a:ext uri="{FF2B5EF4-FFF2-40B4-BE49-F238E27FC236}">
                    <a16:creationId xmlns:a16="http://schemas.microsoft.com/office/drawing/2014/main" id="{85901A9A-0C96-4E29-9D89-A41A26B24340}"/>
                  </a:ext>
                </a:extLst>
              </p:cNvPr>
              <p:cNvPicPr/>
              <p:nvPr/>
            </p:nvPicPr>
            <p:blipFill>
              <a:blip r:embed="rId620"/>
              <a:stretch>
                <a:fillRect/>
              </a:stretch>
            </p:blipFill>
            <p:spPr>
              <a:xfrm>
                <a:off x="4461663" y="6269735"/>
                <a:ext cx="191772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55" name="Freihand 354">
                <a:extLst>
                  <a:ext uri="{FF2B5EF4-FFF2-40B4-BE49-F238E27FC236}">
                    <a16:creationId xmlns:a16="http://schemas.microsoft.com/office/drawing/2014/main" id="{858AAD13-D8B1-4115-8003-A2E695CFE9C8}"/>
                  </a:ext>
                </a:extLst>
              </p14:cNvPr>
              <p14:cNvContentPartPr/>
              <p14:nvPr/>
            </p14:nvContentPartPr>
            <p14:xfrm>
              <a:off x="5872503" y="1127495"/>
              <a:ext cx="4610520" cy="5255280"/>
            </p14:xfrm>
          </p:contentPart>
        </mc:Choice>
        <mc:Fallback>
          <p:pic>
            <p:nvPicPr>
              <p:cNvPr id="355" name="Freihand 354">
                <a:extLst>
                  <a:ext uri="{FF2B5EF4-FFF2-40B4-BE49-F238E27FC236}">
                    <a16:creationId xmlns:a16="http://schemas.microsoft.com/office/drawing/2014/main" id="{858AAD13-D8B1-4115-8003-A2E695CFE9C8}"/>
                  </a:ext>
                </a:extLst>
              </p:cNvPr>
              <p:cNvPicPr/>
              <p:nvPr/>
            </p:nvPicPr>
            <p:blipFill>
              <a:blip r:embed="rId622"/>
              <a:stretch>
                <a:fillRect/>
              </a:stretch>
            </p:blipFill>
            <p:spPr>
              <a:xfrm>
                <a:off x="5868183" y="1123175"/>
                <a:ext cx="4619160" cy="52639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56" name="Freihand 355">
                <a:extLst>
                  <a:ext uri="{FF2B5EF4-FFF2-40B4-BE49-F238E27FC236}">
                    <a16:creationId xmlns:a16="http://schemas.microsoft.com/office/drawing/2014/main" id="{CD98E03C-5039-49CD-8454-E63586042E0B}"/>
                  </a:ext>
                </a:extLst>
              </p14:cNvPr>
              <p14:cNvContentPartPr/>
              <p14:nvPr/>
            </p14:nvContentPartPr>
            <p14:xfrm>
              <a:off x="10309863" y="971975"/>
              <a:ext cx="487080" cy="546840"/>
            </p14:xfrm>
          </p:contentPart>
        </mc:Choice>
        <mc:Fallback>
          <p:pic>
            <p:nvPicPr>
              <p:cNvPr id="356" name="Freihand 355">
                <a:extLst>
                  <a:ext uri="{FF2B5EF4-FFF2-40B4-BE49-F238E27FC236}">
                    <a16:creationId xmlns:a16="http://schemas.microsoft.com/office/drawing/2014/main" id="{CD98E03C-5039-49CD-8454-E63586042E0B}"/>
                  </a:ext>
                </a:extLst>
              </p:cNvPr>
              <p:cNvPicPr/>
              <p:nvPr/>
            </p:nvPicPr>
            <p:blipFill>
              <a:blip r:embed="rId624"/>
              <a:stretch>
                <a:fillRect/>
              </a:stretch>
            </p:blipFill>
            <p:spPr>
              <a:xfrm>
                <a:off x="10305543" y="967655"/>
                <a:ext cx="49572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57" name="Freihand 356">
                <a:extLst>
                  <a:ext uri="{FF2B5EF4-FFF2-40B4-BE49-F238E27FC236}">
                    <a16:creationId xmlns:a16="http://schemas.microsoft.com/office/drawing/2014/main" id="{1E2705EA-25AC-4630-AC12-F12E0BE1B4B0}"/>
                  </a:ext>
                </a:extLst>
              </p14:cNvPr>
              <p14:cNvContentPartPr/>
              <p14:nvPr/>
            </p14:nvContentPartPr>
            <p14:xfrm>
              <a:off x="5891943" y="5761775"/>
              <a:ext cx="545760" cy="625680"/>
            </p14:xfrm>
          </p:contentPart>
        </mc:Choice>
        <mc:Fallback>
          <p:pic>
            <p:nvPicPr>
              <p:cNvPr id="357" name="Freihand 356">
                <a:extLst>
                  <a:ext uri="{FF2B5EF4-FFF2-40B4-BE49-F238E27FC236}">
                    <a16:creationId xmlns:a16="http://schemas.microsoft.com/office/drawing/2014/main" id="{1E2705EA-25AC-4630-AC12-F12E0BE1B4B0}"/>
                  </a:ext>
                </a:extLst>
              </p:cNvPr>
              <p:cNvPicPr/>
              <p:nvPr/>
            </p:nvPicPr>
            <p:blipFill>
              <a:blip r:embed="rId626"/>
              <a:stretch>
                <a:fillRect/>
              </a:stretch>
            </p:blipFill>
            <p:spPr>
              <a:xfrm>
                <a:off x="5887623" y="5757455"/>
                <a:ext cx="554400" cy="6343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4" name="Freihand 383">
                <a:extLst>
                  <a:ext uri="{FF2B5EF4-FFF2-40B4-BE49-F238E27FC236}">
                    <a16:creationId xmlns:a16="http://schemas.microsoft.com/office/drawing/2014/main" id="{9372F3C3-BC6E-42B2-B59D-68AE6070D38D}"/>
                  </a:ext>
                </a:extLst>
              </p14:cNvPr>
              <p14:cNvContentPartPr/>
              <p14:nvPr/>
            </p14:nvContentPartPr>
            <p14:xfrm>
              <a:off x="10583463" y="507575"/>
              <a:ext cx="1526760" cy="864720"/>
            </p14:xfrm>
          </p:contentPart>
        </mc:Choice>
        <mc:Fallback>
          <p:pic>
            <p:nvPicPr>
              <p:cNvPr id="384" name="Freihand 383">
                <a:extLst>
                  <a:ext uri="{FF2B5EF4-FFF2-40B4-BE49-F238E27FC236}">
                    <a16:creationId xmlns:a16="http://schemas.microsoft.com/office/drawing/2014/main" id="{9372F3C3-BC6E-42B2-B59D-68AE6070D38D}"/>
                  </a:ext>
                </a:extLst>
              </p:cNvPr>
              <p:cNvPicPr/>
              <p:nvPr/>
            </p:nvPicPr>
            <p:blipFill>
              <a:blip r:embed="rId628"/>
              <a:stretch>
                <a:fillRect/>
              </a:stretch>
            </p:blipFill>
            <p:spPr>
              <a:xfrm>
                <a:off x="10579143" y="503255"/>
                <a:ext cx="1535400" cy="8733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6" name="Freihand 385">
                <a:extLst>
                  <a:ext uri="{FF2B5EF4-FFF2-40B4-BE49-F238E27FC236}">
                    <a16:creationId xmlns:a16="http://schemas.microsoft.com/office/drawing/2014/main" id="{F0886A03-1A50-4E8D-9CBA-25A61E375307}"/>
                  </a:ext>
                </a:extLst>
              </p14:cNvPr>
              <p14:cNvContentPartPr/>
              <p14:nvPr/>
            </p14:nvContentPartPr>
            <p14:xfrm>
              <a:off x="3761823" y="1291655"/>
              <a:ext cx="2360520" cy="3739320"/>
            </p14:xfrm>
          </p:contentPart>
        </mc:Choice>
        <mc:Fallback>
          <p:pic>
            <p:nvPicPr>
              <p:cNvPr id="386" name="Freihand 385">
                <a:extLst>
                  <a:ext uri="{FF2B5EF4-FFF2-40B4-BE49-F238E27FC236}">
                    <a16:creationId xmlns:a16="http://schemas.microsoft.com/office/drawing/2014/main" id="{F0886A03-1A50-4E8D-9CBA-25A61E375307}"/>
                  </a:ext>
                </a:extLst>
              </p:cNvPr>
              <p:cNvPicPr/>
              <p:nvPr/>
            </p:nvPicPr>
            <p:blipFill>
              <a:blip r:embed="rId630"/>
              <a:stretch>
                <a:fillRect/>
              </a:stretch>
            </p:blipFill>
            <p:spPr>
              <a:xfrm>
                <a:off x="3757503" y="1287335"/>
                <a:ext cx="2369160" cy="3747960"/>
              </a:xfrm>
              <a:prstGeom prst="rect">
                <a:avLst/>
              </a:prstGeom>
            </p:spPr>
          </p:pic>
        </mc:Fallback>
      </mc:AlternateContent>
      <p:grpSp>
        <p:nvGrpSpPr>
          <p:cNvPr id="460" name="Gruppieren 459">
            <a:extLst>
              <a:ext uri="{FF2B5EF4-FFF2-40B4-BE49-F238E27FC236}">
                <a16:creationId xmlns:a16="http://schemas.microsoft.com/office/drawing/2014/main" id="{50FB280E-68DA-4656-B417-4069FCED699D}"/>
              </a:ext>
            </a:extLst>
          </p:cNvPr>
          <p:cNvGrpSpPr/>
          <p:nvPr/>
        </p:nvGrpSpPr>
        <p:grpSpPr>
          <a:xfrm>
            <a:off x="7451103" y="2327015"/>
            <a:ext cx="4797202" cy="2379960"/>
            <a:chOff x="7451103" y="2327015"/>
            <a:chExt cx="4797202" cy="2379960"/>
          </a:xfrm>
        </p:grpSpPr>
        <mc:AlternateContent xmlns:mc="http://schemas.openxmlformats.org/markup-compatibility/2006">
          <mc:Choice xmlns:p14="http://schemas.microsoft.com/office/powerpoint/2010/main" Requires="p14">
            <p:contentPart p14:bwMode="auto" r:id="rId631">
              <p14:nvContentPartPr>
                <p14:cNvPr id="359" name="Freihand 358">
                  <a:extLst>
                    <a:ext uri="{FF2B5EF4-FFF2-40B4-BE49-F238E27FC236}">
                      <a16:creationId xmlns:a16="http://schemas.microsoft.com/office/drawing/2014/main" id="{B53D8EA6-9561-4172-831F-1AA104DFA655}"/>
                    </a:ext>
                  </a:extLst>
                </p14:cNvPr>
                <p14:cNvContentPartPr/>
                <p14:nvPr/>
              </p14:nvContentPartPr>
              <p14:xfrm>
                <a:off x="9318063" y="2327015"/>
                <a:ext cx="2453400" cy="1740240"/>
              </p14:xfrm>
            </p:contentPart>
          </mc:Choice>
          <mc:Fallback>
            <p:pic>
              <p:nvPicPr>
                <p:cNvPr id="359" name="Freihand 358">
                  <a:extLst>
                    <a:ext uri="{FF2B5EF4-FFF2-40B4-BE49-F238E27FC236}">
                      <a16:creationId xmlns:a16="http://schemas.microsoft.com/office/drawing/2014/main" id="{B53D8EA6-9561-4172-831F-1AA104DFA655}"/>
                    </a:ext>
                  </a:extLst>
                </p:cNvPr>
                <p:cNvPicPr/>
                <p:nvPr/>
              </p:nvPicPr>
              <p:blipFill>
                <a:blip r:embed="rId632"/>
                <a:stretch>
                  <a:fillRect/>
                </a:stretch>
              </p:blipFill>
              <p:spPr>
                <a:xfrm>
                  <a:off x="9313743" y="2322695"/>
                  <a:ext cx="2462040" cy="17488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60" name="Freihand 359">
                  <a:extLst>
                    <a:ext uri="{FF2B5EF4-FFF2-40B4-BE49-F238E27FC236}">
                      <a16:creationId xmlns:a16="http://schemas.microsoft.com/office/drawing/2014/main" id="{6434DAD6-559A-429C-BAAC-99DAFE3B8515}"/>
                    </a:ext>
                  </a:extLst>
                </p14:cNvPr>
                <p14:cNvContentPartPr/>
                <p14:nvPr/>
              </p14:nvContentPartPr>
              <p14:xfrm>
                <a:off x="7451103" y="3200015"/>
                <a:ext cx="1270080" cy="957240"/>
              </p14:xfrm>
            </p:contentPart>
          </mc:Choice>
          <mc:Fallback>
            <p:pic>
              <p:nvPicPr>
                <p:cNvPr id="360" name="Freihand 359">
                  <a:extLst>
                    <a:ext uri="{FF2B5EF4-FFF2-40B4-BE49-F238E27FC236}">
                      <a16:creationId xmlns:a16="http://schemas.microsoft.com/office/drawing/2014/main" id="{6434DAD6-559A-429C-BAAC-99DAFE3B8515}"/>
                    </a:ext>
                  </a:extLst>
                </p:cNvPr>
                <p:cNvPicPr/>
                <p:nvPr/>
              </p:nvPicPr>
              <p:blipFill>
                <a:blip r:embed="rId634"/>
                <a:stretch>
                  <a:fillRect/>
                </a:stretch>
              </p:blipFill>
              <p:spPr>
                <a:xfrm>
                  <a:off x="7446783" y="3195695"/>
                  <a:ext cx="1278720" cy="9658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61" name="Freihand 360">
                  <a:extLst>
                    <a:ext uri="{FF2B5EF4-FFF2-40B4-BE49-F238E27FC236}">
                      <a16:creationId xmlns:a16="http://schemas.microsoft.com/office/drawing/2014/main" id="{7093FE2B-BABA-4E0C-9B11-325EA3F6F5B2}"/>
                    </a:ext>
                  </a:extLst>
                </p14:cNvPr>
                <p14:cNvContentPartPr/>
                <p14:nvPr/>
              </p14:nvContentPartPr>
              <p14:xfrm>
                <a:off x="8642703" y="3081215"/>
                <a:ext cx="194400" cy="252720"/>
              </p14:xfrm>
            </p:contentPart>
          </mc:Choice>
          <mc:Fallback>
            <p:pic>
              <p:nvPicPr>
                <p:cNvPr id="361" name="Freihand 360">
                  <a:extLst>
                    <a:ext uri="{FF2B5EF4-FFF2-40B4-BE49-F238E27FC236}">
                      <a16:creationId xmlns:a16="http://schemas.microsoft.com/office/drawing/2014/main" id="{7093FE2B-BABA-4E0C-9B11-325EA3F6F5B2}"/>
                    </a:ext>
                  </a:extLst>
                </p:cNvPr>
                <p:cNvPicPr/>
                <p:nvPr/>
              </p:nvPicPr>
              <p:blipFill>
                <a:blip r:embed="rId636"/>
                <a:stretch>
                  <a:fillRect/>
                </a:stretch>
              </p:blipFill>
              <p:spPr>
                <a:xfrm>
                  <a:off x="8638383" y="3076895"/>
                  <a:ext cx="2030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62" name="Freihand 361">
                  <a:extLst>
                    <a:ext uri="{FF2B5EF4-FFF2-40B4-BE49-F238E27FC236}">
                      <a16:creationId xmlns:a16="http://schemas.microsoft.com/office/drawing/2014/main" id="{69C75890-7D56-4D9D-89D8-4D07B9AAEF9E}"/>
                    </a:ext>
                  </a:extLst>
                </p14:cNvPr>
                <p14:cNvContentPartPr/>
                <p14:nvPr/>
              </p14:nvContentPartPr>
              <p14:xfrm>
                <a:off x="8885343" y="2659295"/>
                <a:ext cx="309600" cy="216720"/>
              </p14:xfrm>
            </p:contentPart>
          </mc:Choice>
          <mc:Fallback>
            <p:pic>
              <p:nvPicPr>
                <p:cNvPr id="362" name="Freihand 361">
                  <a:extLst>
                    <a:ext uri="{FF2B5EF4-FFF2-40B4-BE49-F238E27FC236}">
                      <a16:creationId xmlns:a16="http://schemas.microsoft.com/office/drawing/2014/main" id="{69C75890-7D56-4D9D-89D8-4D07B9AAEF9E}"/>
                    </a:ext>
                  </a:extLst>
                </p:cNvPr>
                <p:cNvPicPr/>
                <p:nvPr/>
              </p:nvPicPr>
              <p:blipFill>
                <a:blip r:embed="rId638"/>
                <a:stretch>
                  <a:fillRect/>
                </a:stretch>
              </p:blipFill>
              <p:spPr>
                <a:xfrm>
                  <a:off x="8881023" y="2654975"/>
                  <a:ext cx="3182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63" name="Freihand 362">
                  <a:extLst>
                    <a:ext uri="{FF2B5EF4-FFF2-40B4-BE49-F238E27FC236}">
                      <a16:creationId xmlns:a16="http://schemas.microsoft.com/office/drawing/2014/main" id="{5DE50499-9A6C-4779-B164-7CC65765D76F}"/>
                    </a:ext>
                  </a:extLst>
                </p14:cNvPr>
                <p14:cNvContentPartPr/>
                <p14:nvPr/>
              </p14:nvContentPartPr>
              <p14:xfrm>
                <a:off x="8914503" y="2776295"/>
                <a:ext cx="448200" cy="355680"/>
              </p14:xfrm>
            </p:contentPart>
          </mc:Choice>
          <mc:Fallback>
            <p:pic>
              <p:nvPicPr>
                <p:cNvPr id="363" name="Freihand 362">
                  <a:extLst>
                    <a:ext uri="{FF2B5EF4-FFF2-40B4-BE49-F238E27FC236}">
                      <a16:creationId xmlns:a16="http://schemas.microsoft.com/office/drawing/2014/main" id="{5DE50499-9A6C-4779-B164-7CC65765D76F}"/>
                    </a:ext>
                  </a:extLst>
                </p:cNvPr>
                <p:cNvPicPr/>
                <p:nvPr/>
              </p:nvPicPr>
              <p:blipFill>
                <a:blip r:embed="rId640"/>
                <a:stretch>
                  <a:fillRect/>
                </a:stretch>
              </p:blipFill>
              <p:spPr>
                <a:xfrm>
                  <a:off x="8910183" y="2771975"/>
                  <a:ext cx="45684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64" name="Freihand 363">
                  <a:extLst>
                    <a:ext uri="{FF2B5EF4-FFF2-40B4-BE49-F238E27FC236}">
                      <a16:creationId xmlns:a16="http://schemas.microsoft.com/office/drawing/2014/main" id="{FDF778DC-F5DD-4729-9CD4-B322C83454A1}"/>
                    </a:ext>
                  </a:extLst>
                </p14:cNvPr>
                <p14:cNvContentPartPr/>
                <p14:nvPr/>
              </p14:nvContentPartPr>
              <p14:xfrm>
                <a:off x="8774823" y="3107495"/>
                <a:ext cx="397800" cy="280080"/>
              </p14:xfrm>
            </p:contentPart>
          </mc:Choice>
          <mc:Fallback>
            <p:pic>
              <p:nvPicPr>
                <p:cNvPr id="364" name="Freihand 363">
                  <a:extLst>
                    <a:ext uri="{FF2B5EF4-FFF2-40B4-BE49-F238E27FC236}">
                      <a16:creationId xmlns:a16="http://schemas.microsoft.com/office/drawing/2014/main" id="{FDF778DC-F5DD-4729-9CD4-B322C83454A1}"/>
                    </a:ext>
                  </a:extLst>
                </p:cNvPr>
                <p:cNvPicPr/>
                <p:nvPr/>
              </p:nvPicPr>
              <p:blipFill>
                <a:blip r:embed="rId642"/>
                <a:stretch>
                  <a:fillRect/>
                </a:stretch>
              </p:blipFill>
              <p:spPr>
                <a:xfrm>
                  <a:off x="8770503" y="3103175"/>
                  <a:ext cx="4064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65" name="Freihand 364">
                  <a:extLst>
                    <a:ext uri="{FF2B5EF4-FFF2-40B4-BE49-F238E27FC236}">
                      <a16:creationId xmlns:a16="http://schemas.microsoft.com/office/drawing/2014/main" id="{2E7708FD-9828-440C-9210-6E02DF7EF927}"/>
                    </a:ext>
                  </a:extLst>
                </p14:cNvPr>
                <p14:cNvContentPartPr/>
                <p14:nvPr/>
              </p14:nvContentPartPr>
              <p14:xfrm>
                <a:off x="9191343" y="3070775"/>
                <a:ext cx="180360" cy="123480"/>
              </p14:xfrm>
            </p:contentPart>
          </mc:Choice>
          <mc:Fallback>
            <p:pic>
              <p:nvPicPr>
                <p:cNvPr id="365" name="Freihand 364">
                  <a:extLst>
                    <a:ext uri="{FF2B5EF4-FFF2-40B4-BE49-F238E27FC236}">
                      <a16:creationId xmlns:a16="http://schemas.microsoft.com/office/drawing/2014/main" id="{2E7708FD-9828-440C-9210-6E02DF7EF927}"/>
                    </a:ext>
                  </a:extLst>
                </p:cNvPr>
                <p:cNvPicPr/>
                <p:nvPr/>
              </p:nvPicPr>
              <p:blipFill>
                <a:blip r:embed="rId644"/>
                <a:stretch>
                  <a:fillRect/>
                </a:stretch>
              </p:blipFill>
              <p:spPr>
                <a:xfrm>
                  <a:off x="9187023" y="3066455"/>
                  <a:ext cx="189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66" name="Freihand 365">
                  <a:extLst>
                    <a:ext uri="{FF2B5EF4-FFF2-40B4-BE49-F238E27FC236}">
                      <a16:creationId xmlns:a16="http://schemas.microsoft.com/office/drawing/2014/main" id="{0F2EB9F6-0819-42CF-9731-DEA9CA27CAD7}"/>
                    </a:ext>
                  </a:extLst>
                </p14:cNvPr>
                <p14:cNvContentPartPr/>
                <p14:nvPr/>
              </p14:nvContentPartPr>
              <p14:xfrm>
                <a:off x="9330303" y="2966735"/>
                <a:ext cx="360" cy="360"/>
              </p14:xfrm>
            </p:contentPart>
          </mc:Choice>
          <mc:Fallback>
            <p:pic>
              <p:nvPicPr>
                <p:cNvPr id="366" name="Freihand 365">
                  <a:extLst>
                    <a:ext uri="{FF2B5EF4-FFF2-40B4-BE49-F238E27FC236}">
                      <a16:creationId xmlns:a16="http://schemas.microsoft.com/office/drawing/2014/main" id="{0F2EB9F6-0819-42CF-9731-DEA9CA27CAD7}"/>
                    </a:ext>
                  </a:extLst>
                </p:cNvPr>
                <p:cNvPicPr/>
                <p:nvPr/>
              </p:nvPicPr>
              <p:blipFill>
                <a:blip r:embed="rId536"/>
                <a:stretch>
                  <a:fillRect/>
                </a:stretch>
              </p:blipFill>
              <p:spPr>
                <a:xfrm>
                  <a:off x="9325983" y="296241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67" name="Freihand 366">
                  <a:extLst>
                    <a:ext uri="{FF2B5EF4-FFF2-40B4-BE49-F238E27FC236}">
                      <a16:creationId xmlns:a16="http://schemas.microsoft.com/office/drawing/2014/main" id="{A78137C1-5062-4001-A38C-A8D673C309BE}"/>
                    </a:ext>
                  </a:extLst>
                </p14:cNvPr>
                <p14:cNvContentPartPr/>
                <p14:nvPr/>
              </p14:nvContentPartPr>
              <p14:xfrm>
                <a:off x="8644503" y="3506735"/>
                <a:ext cx="158040" cy="188280"/>
              </p14:xfrm>
            </p:contentPart>
          </mc:Choice>
          <mc:Fallback>
            <p:pic>
              <p:nvPicPr>
                <p:cNvPr id="367" name="Freihand 366">
                  <a:extLst>
                    <a:ext uri="{FF2B5EF4-FFF2-40B4-BE49-F238E27FC236}">
                      <a16:creationId xmlns:a16="http://schemas.microsoft.com/office/drawing/2014/main" id="{A78137C1-5062-4001-A38C-A8D673C309BE}"/>
                    </a:ext>
                  </a:extLst>
                </p:cNvPr>
                <p:cNvPicPr/>
                <p:nvPr/>
              </p:nvPicPr>
              <p:blipFill>
                <a:blip r:embed="rId647"/>
                <a:stretch>
                  <a:fillRect/>
                </a:stretch>
              </p:blipFill>
              <p:spPr>
                <a:xfrm>
                  <a:off x="8640183" y="3502415"/>
                  <a:ext cx="166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68" name="Freihand 367">
                  <a:extLst>
                    <a:ext uri="{FF2B5EF4-FFF2-40B4-BE49-F238E27FC236}">
                      <a16:creationId xmlns:a16="http://schemas.microsoft.com/office/drawing/2014/main" id="{99EDEAD3-B213-4ABA-9C88-1392CC92F95B}"/>
                    </a:ext>
                  </a:extLst>
                </p14:cNvPr>
                <p14:cNvContentPartPr/>
                <p14:nvPr/>
              </p14:nvContentPartPr>
              <p14:xfrm>
                <a:off x="8828103" y="3477935"/>
                <a:ext cx="55800" cy="146880"/>
              </p14:xfrm>
            </p:contentPart>
          </mc:Choice>
          <mc:Fallback>
            <p:pic>
              <p:nvPicPr>
                <p:cNvPr id="368" name="Freihand 367">
                  <a:extLst>
                    <a:ext uri="{FF2B5EF4-FFF2-40B4-BE49-F238E27FC236}">
                      <a16:creationId xmlns:a16="http://schemas.microsoft.com/office/drawing/2014/main" id="{99EDEAD3-B213-4ABA-9C88-1392CC92F95B}"/>
                    </a:ext>
                  </a:extLst>
                </p:cNvPr>
                <p:cNvPicPr/>
                <p:nvPr/>
              </p:nvPicPr>
              <p:blipFill>
                <a:blip r:embed="rId649"/>
                <a:stretch>
                  <a:fillRect/>
                </a:stretch>
              </p:blipFill>
              <p:spPr>
                <a:xfrm>
                  <a:off x="8823783" y="3473615"/>
                  <a:ext cx="644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69" name="Freihand 368">
                  <a:extLst>
                    <a:ext uri="{FF2B5EF4-FFF2-40B4-BE49-F238E27FC236}">
                      <a16:creationId xmlns:a16="http://schemas.microsoft.com/office/drawing/2014/main" id="{FF7D175E-CE0F-459A-95C4-D1B35E14C3C8}"/>
                    </a:ext>
                  </a:extLst>
                </p14:cNvPr>
                <p14:cNvContentPartPr/>
                <p14:nvPr/>
              </p14:nvContentPartPr>
              <p14:xfrm>
                <a:off x="8743143" y="3434015"/>
                <a:ext cx="202320" cy="196920"/>
              </p14:xfrm>
            </p:contentPart>
          </mc:Choice>
          <mc:Fallback>
            <p:pic>
              <p:nvPicPr>
                <p:cNvPr id="369" name="Freihand 368">
                  <a:extLst>
                    <a:ext uri="{FF2B5EF4-FFF2-40B4-BE49-F238E27FC236}">
                      <a16:creationId xmlns:a16="http://schemas.microsoft.com/office/drawing/2014/main" id="{FF7D175E-CE0F-459A-95C4-D1B35E14C3C8}"/>
                    </a:ext>
                  </a:extLst>
                </p:cNvPr>
                <p:cNvPicPr/>
                <p:nvPr/>
              </p:nvPicPr>
              <p:blipFill>
                <a:blip r:embed="rId651"/>
                <a:stretch>
                  <a:fillRect/>
                </a:stretch>
              </p:blipFill>
              <p:spPr>
                <a:xfrm>
                  <a:off x="8738823" y="3429695"/>
                  <a:ext cx="2109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70" name="Freihand 369">
                  <a:extLst>
                    <a:ext uri="{FF2B5EF4-FFF2-40B4-BE49-F238E27FC236}">
                      <a16:creationId xmlns:a16="http://schemas.microsoft.com/office/drawing/2014/main" id="{EE06569C-C1D7-45FF-9ABF-60266A0E968D}"/>
                    </a:ext>
                  </a:extLst>
                </p14:cNvPr>
                <p14:cNvContentPartPr/>
                <p14:nvPr/>
              </p14:nvContentPartPr>
              <p14:xfrm>
                <a:off x="8950503" y="3384695"/>
                <a:ext cx="156600" cy="176040"/>
              </p14:xfrm>
            </p:contentPart>
          </mc:Choice>
          <mc:Fallback>
            <p:pic>
              <p:nvPicPr>
                <p:cNvPr id="370" name="Freihand 369">
                  <a:extLst>
                    <a:ext uri="{FF2B5EF4-FFF2-40B4-BE49-F238E27FC236}">
                      <a16:creationId xmlns:a16="http://schemas.microsoft.com/office/drawing/2014/main" id="{EE06569C-C1D7-45FF-9ABF-60266A0E968D}"/>
                    </a:ext>
                  </a:extLst>
                </p:cNvPr>
                <p:cNvPicPr/>
                <p:nvPr/>
              </p:nvPicPr>
              <p:blipFill>
                <a:blip r:embed="rId653"/>
                <a:stretch>
                  <a:fillRect/>
                </a:stretch>
              </p:blipFill>
              <p:spPr>
                <a:xfrm>
                  <a:off x="8946183" y="3380375"/>
                  <a:ext cx="1652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71" name="Freihand 370">
                  <a:extLst>
                    <a:ext uri="{FF2B5EF4-FFF2-40B4-BE49-F238E27FC236}">
                      <a16:creationId xmlns:a16="http://schemas.microsoft.com/office/drawing/2014/main" id="{AFD7FF98-64BA-4B44-BF2B-E66CB8213B86}"/>
                    </a:ext>
                  </a:extLst>
                </p14:cNvPr>
                <p14:cNvContentPartPr/>
                <p14:nvPr/>
              </p14:nvContentPartPr>
              <p14:xfrm>
                <a:off x="8666823" y="3756935"/>
                <a:ext cx="175680" cy="209160"/>
              </p14:xfrm>
            </p:contentPart>
          </mc:Choice>
          <mc:Fallback>
            <p:pic>
              <p:nvPicPr>
                <p:cNvPr id="371" name="Freihand 370">
                  <a:extLst>
                    <a:ext uri="{FF2B5EF4-FFF2-40B4-BE49-F238E27FC236}">
                      <a16:creationId xmlns:a16="http://schemas.microsoft.com/office/drawing/2014/main" id="{AFD7FF98-64BA-4B44-BF2B-E66CB8213B86}"/>
                    </a:ext>
                  </a:extLst>
                </p:cNvPr>
                <p:cNvPicPr/>
                <p:nvPr/>
              </p:nvPicPr>
              <p:blipFill>
                <a:blip r:embed="rId655"/>
                <a:stretch>
                  <a:fillRect/>
                </a:stretch>
              </p:blipFill>
              <p:spPr>
                <a:xfrm>
                  <a:off x="8662503" y="3752615"/>
                  <a:ext cx="1843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72" name="Freihand 371">
                  <a:extLst>
                    <a:ext uri="{FF2B5EF4-FFF2-40B4-BE49-F238E27FC236}">
                      <a16:creationId xmlns:a16="http://schemas.microsoft.com/office/drawing/2014/main" id="{FDFFA26E-C16D-4918-995D-BBC454E911AD}"/>
                    </a:ext>
                  </a:extLst>
                </p14:cNvPr>
                <p14:cNvContentPartPr/>
                <p14:nvPr/>
              </p14:nvContentPartPr>
              <p14:xfrm>
                <a:off x="8876703" y="3623375"/>
                <a:ext cx="248400" cy="241920"/>
              </p14:xfrm>
            </p:contentPart>
          </mc:Choice>
          <mc:Fallback>
            <p:pic>
              <p:nvPicPr>
                <p:cNvPr id="372" name="Freihand 371">
                  <a:extLst>
                    <a:ext uri="{FF2B5EF4-FFF2-40B4-BE49-F238E27FC236}">
                      <a16:creationId xmlns:a16="http://schemas.microsoft.com/office/drawing/2014/main" id="{FDFFA26E-C16D-4918-995D-BBC454E911AD}"/>
                    </a:ext>
                  </a:extLst>
                </p:cNvPr>
                <p:cNvPicPr/>
                <p:nvPr/>
              </p:nvPicPr>
              <p:blipFill>
                <a:blip r:embed="rId657"/>
                <a:stretch>
                  <a:fillRect/>
                </a:stretch>
              </p:blipFill>
              <p:spPr>
                <a:xfrm>
                  <a:off x="8872383" y="3619055"/>
                  <a:ext cx="2570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73" name="Freihand 372">
                  <a:extLst>
                    <a:ext uri="{FF2B5EF4-FFF2-40B4-BE49-F238E27FC236}">
                      <a16:creationId xmlns:a16="http://schemas.microsoft.com/office/drawing/2014/main" id="{C8BD2524-9692-4AE7-99AF-7FE229396127}"/>
                    </a:ext>
                  </a:extLst>
                </p14:cNvPr>
                <p14:cNvContentPartPr/>
                <p14:nvPr/>
              </p14:nvContentPartPr>
              <p14:xfrm>
                <a:off x="8865543" y="3993455"/>
                <a:ext cx="182880" cy="178560"/>
              </p14:xfrm>
            </p:contentPart>
          </mc:Choice>
          <mc:Fallback>
            <p:pic>
              <p:nvPicPr>
                <p:cNvPr id="373" name="Freihand 372">
                  <a:extLst>
                    <a:ext uri="{FF2B5EF4-FFF2-40B4-BE49-F238E27FC236}">
                      <a16:creationId xmlns:a16="http://schemas.microsoft.com/office/drawing/2014/main" id="{C8BD2524-9692-4AE7-99AF-7FE229396127}"/>
                    </a:ext>
                  </a:extLst>
                </p:cNvPr>
                <p:cNvPicPr/>
                <p:nvPr/>
              </p:nvPicPr>
              <p:blipFill>
                <a:blip r:embed="rId659"/>
                <a:stretch>
                  <a:fillRect/>
                </a:stretch>
              </p:blipFill>
              <p:spPr>
                <a:xfrm>
                  <a:off x="8861223" y="3989135"/>
                  <a:ext cx="191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74" name="Freihand 373">
                  <a:extLst>
                    <a:ext uri="{FF2B5EF4-FFF2-40B4-BE49-F238E27FC236}">
                      <a16:creationId xmlns:a16="http://schemas.microsoft.com/office/drawing/2014/main" id="{34909001-C2EF-4291-A464-73B870B3D8FE}"/>
                    </a:ext>
                  </a:extLst>
                </p14:cNvPr>
                <p14:cNvContentPartPr/>
                <p14:nvPr/>
              </p14:nvContentPartPr>
              <p14:xfrm>
                <a:off x="9023223" y="3893375"/>
                <a:ext cx="89640" cy="165960"/>
              </p14:xfrm>
            </p:contentPart>
          </mc:Choice>
          <mc:Fallback>
            <p:pic>
              <p:nvPicPr>
                <p:cNvPr id="374" name="Freihand 373">
                  <a:extLst>
                    <a:ext uri="{FF2B5EF4-FFF2-40B4-BE49-F238E27FC236}">
                      <a16:creationId xmlns:a16="http://schemas.microsoft.com/office/drawing/2014/main" id="{34909001-C2EF-4291-A464-73B870B3D8FE}"/>
                    </a:ext>
                  </a:extLst>
                </p:cNvPr>
                <p:cNvPicPr/>
                <p:nvPr/>
              </p:nvPicPr>
              <p:blipFill>
                <a:blip r:embed="rId661"/>
                <a:stretch>
                  <a:fillRect/>
                </a:stretch>
              </p:blipFill>
              <p:spPr>
                <a:xfrm>
                  <a:off x="9018903" y="3889055"/>
                  <a:ext cx="98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75" name="Freihand 374">
                  <a:extLst>
                    <a:ext uri="{FF2B5EF4-FFF2-40B4-BE49-F238E27FC236}">
                      <a16:creationId xmlns:a16="http://schemas.microsoft.com/office/drawing/2014/main" id="{D47B2414-CC82-48F1-8C41-7018C383F120}"/>
                    </a:ext>
                  </a:extLst>
                </p14:cNvPr>
                <p14:cNvContentPartPr/>
                <p14:nvPr/>
              </p14:nvContentPartPr>
              <p14:xfrm>
                <a:off x="9034023" y="3862775"/>
                <a:ext cx="162720" cy="285120"/>
              </p14:xfrm>
            </p:contentPart>
          </mc:Choice>
          <mc:Fallback>
            <p:pic>
              <p:nvPicPr>
                <p:cNvPr id="375" name="Freihand 374">
                  <a:extLst>
                    <a:ext uri="{FF2B5EF4-FFF2-40B4-BE49-F238E27FC236}">
                      <a16:creationId xmlns:a16="http://schemas.microsoft.com/office/drawing/2014/main" id="{D47B2414-CC82-48F1-8C41-7018C383F120}"/>
                    </a:ext>
                  </a:extLst>
                </p:cNvPr>
                <p:cNvPicPr/>
                <p:nvPr/>
              </p:nvPicPr>
              <p:blipFill>
                <a:blip r:embed="rId663"/>
                <a:stretch>
                  <a:fillRect/>
                </a:stretch>
              </p:blipFill>
              <p:spPr>
                <a:xfrm>
                  <a:off x="9029703" y="3858455"/>
                  <a:ext cx="1713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76" name="Freihand 375">
                  <a:extLst>
                    <a:ext uri="{FF2B5EF4-FFF2-40B4-BE49-F238E27FC236}">
                      <a16:creationId xmlns:a16="http://schemas.microsoft.com/office/drawing/2014/main" id="{5C4D1144-4B9D-4CA5-97E8-52A5A203A121}"/>
                    </a:ext>
                  </a:extLst>
                </p14:cNvPr>
                <p14:cNvContentPartPr/>
                <p14:nvPr/>
              </p14:nvContentPartPr>
              <p14:xfrm>
                <a:off x="9208623" y="3940535"/>
                <a:ext cx="191160" cy="99720"/>
              </p14:xfrm>
            </p:contentPart>
          </mc:Choice>
          <mc:Fallback>
            <p:pic>
              <p:nvPicPr>
                <p:cNvPr id="376" name="Freihand 375">
                  <a:extLst>
                    <a:ext uri="{FF2B5EF4-FFF2-40B4-BE49-F238E27FC236}">
                      <a16:creationId xmlns:a16="http://schemas.microsoft.com/office/drawing/2014/main" id="{5C4D1144-4B9D-4CA5-97E8-52A5A203A121}"/>
                    </a:ext>
                  </a:extLst>
                </p:cNvPr>
                <p:cNvPicPr/>
                <p:nvPr/>
              </p:nvPicPr>
              <p:blipFill>
                <a:blip r:embed="rId665"/>
                <a:stretch>
                  <a:fillRect/>
                </a:stretch>
              </p:blipFill>
              <p:spPr>
                <a:xfrm>
                  <a:off x="9204303" y="3936215"/>
                  <a:ext cx="199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77" name="Freihand 376">
                  <a:extLst>
                    <a:ext uri="{FF2B5EF4-FFF2-40B4-BE49-F238E27FC236}">
                      <a16:creationId xmlns:a16="http://schemas.microsoft.com/office/drawing/2014/main" id="{706363A9-FA1F-47B4-93B1-D94084A207C2}"/>
                    </a:ext>
                  </a:extLst>
                </p14:cNvPr>
                <p14:cNvContentPartPr/>
                <p14:nvPr/>
              </p14:nvContentPartPr>
              <p14:xfrm>
                <a:off x="9409143" y="3868535"/>
                <a:ext cx="110880" cy="154080"/>
              </p14:xfrm>
            </p:contentPart>
          </mc:Choice>
          <mc:Fallback>
            <p:pic>
              <p:nvPicPr>
                <p:cNvPr id="377" name="Freihand 376">
                  <a:extLst>
                    <a:ext uri="{FF2B5EF4-FFF2-40B4-BE49-F238E27FC236}">
                      <a16:creationId xmlns:a16="http://schemas.microsoft.com/office/drawing/2014/main" id="{706363A9-FA1F-47B4-93B1-D94084A207C2}"/>
                    </a:ext>
                  </a:extLst>
                </p:cNvPr>
                <p:cNvPicPr/>
                <p:nvPr/>
              </p:nvPicPr>
              <p:blipFill>
                <a:blip r:embed="rId667"/>
                <a:stretch>
                  <a:fillRect/>
                </a:stretch>
              </p:blipFill>
              <p:spPr>
                <a:xfrm>
                  <a:off x="9404823" y="3864215"/>
                  <a:ext cx="1195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78" name="Freihand 377">
                  <a:extLst>
                    <a:ext uri="{FF2B5EF4-FFF2-40B4-BE49-F238E27FC236}">
                      <a16:creationId xmlns:a16="http://schemas.microsoft.com/office/drawing/2014/main" id="{280CE5D6-BF74-486E-AD3B-FCB8E78EAA41}"/>
                    </a:ext>
                  </a:extLst>
                </p14:cNvPr>
                <p14:cNvContentPartPr/>
                <p14:nvPr/>
              </p14:nvContentPartPr>
              <p14:xfrm>
                <a:off x="9469263" y="3833615"/>
                <a:ext cx="154440" cy="195480"/>
              </p14:xfrm>
            </p:contentPart>
          </mc:Choice>
          <mc:Fallback>
            <p:pic>
              <p:nvPicPr>
                <p:cNvPr id="378" name="Freihand 377">
                  <a:extLst>
                    <a:ext uri="{FF2B5EF4-FFF2-40B4-BE49-F238E27FC236}">
                      <a16:creationId xmlns:a16="http://schemas.microsoft.com/office/drawing/2014/main" id="{280CE5D6-BF74-486E-AD3B-FCB8E78EAA41}"/>
                    </a:ext>
                  </a:extLst>
                </p:cNvPr>
                <p:cNvPicPr/>
                <p:nvPr/>
              </p:nvPicPr>
              <p:blipFill>
                <a:blip r:embed="rId669"/>
                <a:stretch>
                  <a:fillRect/>
                </a:stretch>
              </p:blipFill>
              <p:spPr>
                <a:xfrm>
                  <a:off x="9464943" y="3829295"/>
                  <a:ext cx="163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79" name="Freihand 378">
                  <a:extLst>
                    <a:ext uri="{FF2B5EF4-FFF2-40B4-BE49-F238E27FC236}">
                      <a16:creationId xmlns:a16="http://schemas.microsoft.com/office/drawing/2014/main" id="{15B227BD-D5D6-489C-A352-237893C985B0}"/>
                    </a:ext>
                  </a:extLst>
                </p14:cNvPr>
                <p14:cNvContentPartPr/>
                <p14:nvPr/>
              </p14:nvContentPartPr>
              <p14:xfrm>
                <a:off x="8614983" y="3764495"/>
                <a:ext cx="653760" cy="327240"/>
              </p14:xfrm>
            </p:contentPart>
          </mc:Choice>
          <mc:Fallback>
            <p:pic>
              <p:nvPicPr>
                <p:cNvPr id="379" name="Freihand 378">
                  <a:extLst>
                    <a:ext uri="{FF2B5EF4-FFF2-40B4-BE49-F238E27FC236}">
                      <a16:creationId xmlns:a16="http://schemas.microsoft.com/office/drawing/2014/main" id="{15B227BD-D5D6-489C-A352-237893C985B0}"/>
                    </a:ext>
                  </a:extLst>
                </p:cNvPr>
                <p:cNvPicPr/>
                <p:nvPr/>
              </p:nvPicPr>
              <p:blipFill>
                <a:blip r:embed="rId671"/>
                <a:stretch>
                  <a:fillRect/>
                </a:stretch>
              </p:blipFill>
              <p:spPr>
                <a:xfrm>
                  <a:off x="8610663" y="3760175"/>
                  <a:ext cx="66240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80" name="Freihand 379">
                  <a:extLst>
                    <a:ext uri="{FF2B5EF4-FFF2-40B4-BE49-F238E27FC236}">
                      <a16:creationId xmlns:a16="http://schemas.microsoft.com/office/drawing/2014/main" id="{5C26B773-FB71-4667-BAEC-48F8052BBB18}"/>
                    </a:ext>
                  </a:extLst>
                </p14:cNvPr>
                <p14:cNvContentPartPr/>
                <p14:nvPr/>
              </p14:nvContentPartPr>
              <p14:xfrm>
                <a:off x="9034023" y="3544535"/>
                <a:ext cx="123840" cy="307800"/>
              </p14:xfrm>
            </p:contentPart>
          </mc:Choice>
          <mc:Fallback>
            <p:pic>
              <p:nvPicPr>
                <p:cNvPr id="380" name="Freihand 379">
                  <a:extLst>
                    <a:ext uri="{FF2B5EF4-FFF2-40B4-BE49-F238E27FC236}">
                      <a16:creationId xmlns:a16="http://schemas.microsoft.com/office/drawing/2014/main" id="{5C26B773-FB71-4667-BAEC-48F8052BBB18}"/>
                    </a:ext>
                  </a:extLst>
                </p:cNvPr>
                <p:cNvPicPr/>
                <p:nvPr/>
              </p:nvPicPr>
              <p:blipFill>
                <a:blip r:embed="rId673"/>
                <a:stretch>
                  <a:fillRect/>
                </a:stretch>
              </p:blipFill>
              <p:spPr>
                <a:xfrm>
                  <a:off x="9029703" y="3540215"/>
                  <a:ext cx="1324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81" name="Freihand 380">
                  <a:extLst>
                    <a:ext uri="{FF2B5EF4-FFF2-40B4-BE49-F238E27FC236}">
                      <a16:creationId xmlns:a16="http://schemas.microsoft.com/office/drawing/2014/main" id="{714016FA-C8C5-4B72-B06D-DDF84834297E}"/>
                    </a:ext>
                  </a:extLst>
                </p14:cNvPr>
                <p14:cNvContentPartPr/>
                <p14:nvPr/>
              </p14:nvContentPartPr>
              <p14:xfrm>
                <a:off x="8493303" y="3509975"/>
                <a:ext cx="578880" cy="452520"/>
              </p14:xfrm>
            </p:contentPart>
          </mc:Choice>
          <mc:Fallback>
            <p:pic>
              <p:nvPicPr>
                <p:cNvPr id="381" name="Freihand 380">
                  <a:extLst>
                    <a:ext uri="{FF2B5EF4-FFF2-40B4-BE49-F238E27FC236}">
                      <a16:creationId xmlns:a16="http://schemas.microsoft.com/office/drawing/2014/main" id="{714016FA-C8C5-4B72-B06D-DDF84834297E}"/>
                    </a:ext>
                  </a:extLst>
                </p:cNvPr>
                <p:cNvPicPr/>
                <p:nvPr/>
              </p:nvPicPr>
              <p:blipFill>
                <a:blip r:embed="rId675"/>
                <a:stretch>
                  <a:fillRect/>
                </a:stretch>
              </p:blipFill>
              <p:spPr>
                <a:xfrm>
                  <a:off x="8488983" y="3505295"/>
                  <a:ext cx="58752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82" name="Freihand 381">
                  <a:extLst>
                    <a:ext uri="{FF2B5EF4-FFF2-40B4-BE49-F238E27FC236}">
                      <a16:creationId xmlns:a16="http://schemas.microsoft.com/office/drawing/2014/main" id="{DC771C02-BCD7-4B90-BC93-4838BD53B31F}"/>
                    </a:ext>
                  </a:extLst>
                </p14:cNvPr>
                <p14:cNvContentPartPr/>
                <p14:nvPr/>
              </p14:nvContentPartPr>
              <p14:xfrm>
                <a:off x="8569263" y="3683135"/>
                <a:ext cx="130680" cy="397080"/>
              </p14:xfrm>
            </p:contentPart>
          </mc:Choice>
          <mc:Fallback>
            <p:pic>
              <p:nvPicPr>
                <p:cNvPr id="382" name="Freihand 381">
                  <a:extLst>
                    <a:ext uri="{FF2B5EF4-FFF2-40B4-BE49-F238E27FC236}">
                      <a16:creationId xmlns:a16="http://schemas.microsoft.com/office/drawing/2014/main" id="{DC771C02-BCD7-4B90-BC93-4838BD53B31F}"/>
                    </a:ext>
                  </a:extLst>
                </p:cNvPr>
                <p:cNvPicPr/>
                <p:nvPr/>
              </p:nvPicPr>
              <p:blipFill>
                <a:blip r:embed="rId677"/>
                <a:stretch>
                  <a:fillRect/>
                </a:stretch>
              </p:blipFill>
              <p:spPr>
                <a:xfrm>
                  <a:off x="8564943" y="3678815"/>
                  <a:ext cx="13932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87" name="Freihand 386">
                  <a:extLst>
                    <a:ext uri="{FF2B5EF4-FFF2-40B4-BE49-F238E27FC236}">
                      <a16:creationId xmlns:a16="http://schemas.microsoft.com/office/drawing/2014/main" id="{082A22D4-EFED-4BAB-A26B-7BF54686DA85}"/>
                    </a:ext>
                  </a:extLst>
                </p14:cNvPr>
                <p14:cNvContentPartPr/>
                <p14:nvPr/>
              </p14:nvContentPartPr>
              <p14:xfrm>
                <a:off x="9734583" y="3905975"/>
                <a:ext cx="274680" cy="150120"/>
              </p14:xfrm>
            </p:contentPart>
          </mc:Choice>
          <mc:Fallback>
            <p:pic>
              <p:nvPicPr>
                <p:cNvPr id="387" name="Freihand 386">
                  <a:extLst>
                    <a:ext uri="{FF2B5EF4-FFF2-40B4-BE49-F238E27FC236}">
                      <a16:creationId xmlns:a16="http://schemas.microsoft.com/office/drawing/2014/main" id="{082A22D4-EFED-4BAB-A26B-7BF54686DA85}"/>
                    </a:ext>
                  </a:extLst>
                </p:cNvPr>
                <p:cNvPicPr/>
                <p:nvPr/>
              </p:nvPicPr>
              <p:blipFill>
                <a:blip r:embed="rId679"/>
                <a:stretch>
                  <a:fillRect/>
                </a:stretch>
              </p:blipFill>
              <p:spPr>
                <a:xfrm>
                  <a:off x="9730263" y="3901655"/>
                  <a:ext cx="283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88" name="Freihand 387">
                  <a:extLst>
                    <a:ext uri="{FF2B5EF4-FFF2-40B4-BE49-F238E27FC236}">
                      <a16:creationId xmlns:a16="http://schemas.microsoft.com/office/drawing/2014/main" id="{541D548D-E5AD-4054-8DE9-ACFB9BA90E68}"/>
                    </a:ext>
                  </a:extLst>
                </p14:cNvPr>
                <p14:cNvContentPartPr/>
                <p14:nvPr/>
              </p14:nvContentPartPr>
              <p14:xfrm>
                <a:off x="9976863" y="3956015"/>
                <a:ext cx="87840" cy="172080"/>
              </p14:xfrm>
            </p:contentPart>
          </mc:Choice>
          <mc:Fallback>
            <p:pic>
              <p:nvPicPr>
                <p:cNvPr id="388" name="Freihand 387">
                  <a:extLst>
                    <a:ext uri="{FF2B5EF4-FFF2-40B4-BE49-F238E27FC236}">
                      <a16:creationId xmlns:a16="http://schemas.microsoft.com/office/drawing/2014/main" id="{541D548D-E5AD-4054-8DE9-ACFB9BA90E68}"/>
                    </a:ext>
                  </a:extLst>
                </p:cNvPr>
                <p:cNvPicPr/>
                <p:nvPr/>
              </p:nvPicPr>
              <p:blipFill>
                <a:blip r:embed="rId681"/>
                <a:stretch>
                  <a:fillRect/>
                </a:stretch>
              </p:blipFill>
              <p:spPr>
                <a:xfrm>
                  <a:off x="9972543" y="3951695"/>
                  <a:ext cx="96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90" name="Freihand 389">
                  <a:extLst>
                    <a:ext uri="{FF2B5EF4-FFF2-40B4-BE49-F238E27FC236}">
                      <a16:creationId xmlns:a16="http://schemas.microsoft.com/office/drawing/2014/main" id="{0911905B-624A-44C7-A2F4-BDD4E23C83D4}"/>
                    </a:ext>
                  </a:extLst>
                </p14:cNvPr>
                <p14:cNvContentPartPr/>
                <p14:nvPr/>
              </p14:nvContentPartPr>
              <p14:xfrm>
                <a:off x="10145703" y="4005695"/>
                <a:ext cx="216720" cy="108720"/>
              </p14:xfrm>
            </p:contentPart>
          </mc:Choice>
          <mc:Fallback>
            <p:pic>
              <p:nvPicPr>
                <p:cNvPr id="390" name="Freihand 389">
                  <a:extLst>
                    <a:ext uri="{FF2B5EF4-FFF2-40B4-BE49-F238E27FC236}">
                      <a16:creationId xmlns:a16="http://schemas.microsoft.com/office/drawing/2014/main" id="{0911905B-624A-44C7-A2F4-BDD4E23C83D4}"/>
                    </a:ext>
                  </a:extLst>
                </p:cNvPr>
                <p:cNvPicPr/>
                <p:nvPr/>
              </p:nvPicPr>
              <p:blipFill>
                <a:blip r:embed="rId683"/>
                <a:stretch>
                  <a:fillRect/>
                </a:stretch>
              </p:blipFill>
              <p:spPr>
                <a:xfrm>
                  <a:off x="10141383" y="4001375"/>
                  <a:ext cx="225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91" name="Freihand 390">
                  <a:extLst>
                    <a:ext uri="{FF2B5EF4-FFF2-40B4-BE49-F238E27FC236}">
                      <a16:creationId xmlns:a16="http://schemas.microsoft.com/office/drawing/2014/main" id="{D12F5070-C799-482C-843C-A9C2D4F715CF}"/>
                    </a:ext>
                  </a:extLst>
                </p14:cNvPr>
                <p14:cNvContentPartPr/>
                <p14:nvPr/>
              </p14:nvContentPartPr>
              <p14:xfrm>
                <a:off x="10328223" y="3977975"/>
                <a:ext cx="211680" cy="129240"/>
              </p14:xfrm>
            </p:contentPart>
          </mc:Choice>
          <mc:Fallback>
            <p:pic>
              <p:nvPicPr>
                <p:cNvPr id="391" name="Freihand 390">
                  <a:extLst>
                    <a:ext uri="{FF2B5EF4-FFF2-40B4-BE49-F238E27FC236}">
                      <a16:creationId xmlns:a16="http://schemas.microsoft.com/office/drawing/2014/main" id="{D12F5070-C799-482C-843C-A9C2D4F715CF}"/>
                    </a:ext>
                  </a:extLst>
                </p:cNvPr>
                <p:cNvPicPr/>
                <p:nvPr/>
              </p:nvPicPr>
              <p:blipFill>
                <a:blip r:embed="rId685"/>
                <a:stretch>
                  <a:fillRect/>
                </a:stretch>
              </p:blipFill>
              <p:spPr>
                <a:xfrm>
                  <a:off x="10323903" y="3973655"/>
                  <a:ext cx="220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92" name="Freihand 391">
                  <a:extLst>
                    <a:ext uri="{FF2B5EF4-FFF2-40B4-BE49-F238E27FC236}">
                      <a16:creationId xmlns:a16="http://schemas.microsoft.com/office/drawing/2014/main" id="{69C82D26-D6B2-44CD-9418-9EF1DD6ADBEB}"/>
                    </a:ext>
                  </a:extLst>
                </p14:cNvPr>
                <p14:cNvContentPartPr/>
                <p14:nvPr/>
              </p14:nvContentPartPr>
              <p14:xfrm>
                <a:off x="10413903" y="3946655"/>
                <a:ext cx="188640" cy="58320"/>
              </p14:xfrm>
            </p:contentPart>
          </mc:Choice>
          <mc:Fallback>
            <p:pic>
              <p:nvPicPr>
                <p:cNvPr id="392" name="Freihand 391">
                  <a:extLst>
                    <a:ext uri="{FF2B5EF4-FFF2-40B4-BE49-F238E27FC236}">
                      <a16:creationId xmlns:a16="http://schemas.microsoft.com/office/drawing/2014/main" id="{69C82D26-D6B2-44CD-9418-9EF1DD6ADBEB}"/>
                    </a:ext>
                  </a:extLst>
                </p:cNvPr>
                <p:cNvPicPr/>
                <p:nvPr/>
              </p:nvPicPr>
              <p:blipFill>
                <a:blip r:embed="rId687"/>
                <a:stretch>
                  <a:fillRect/>
                </a:stretch>
              </p:blipFill>
              <p:spPr>
                <a:xfrm>
                  <a:off x="10409583" y="3942335"/>
                  <a:ext cx="197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93" name="Freihand 392">
                  <a:extLst>
                    <a:ext uri="{FF2B5EF4-FFF2-40B4-BE49-F238E27FC236}">
                      <a16:creationId xmlns:a16="http://schemas.microsoft.com/office/drawing/2014/main" id="{881312A7-4899-42F9-BD03-1C0598266961}"/>
                    </a:ext>
                  </a:extLst>
                </p14:cNvPr>
                <p14:cNvContentPartPr/>
                <p14:nvPr/>
              </p14:nvContentPartPr>
              <p14:xfrm>
                <a:off x="10448463" y="3992015"/>
                <a:ext cx="170640" cy="46080"/>
              </p14:xfrm>
            </p:contentPart>
          </mc:Choice>
          <mc:Fallback>
            <p:pic>
              <p:nvPicPr>
                <p:cNvPr id="393" name="Freihand 392">
                  <a:extLst>
                    <a:ext uri="{FF2B5EF4-FFF2-40B4-BE49-F238E27FC236}">
                      <a16:creationId xmlns:a16="http://schemas.microsoft.com/office/drawing/2014/main" id="{881312A7-4899-42F9-BD03-1C0598266961}"/>
                    </a:ext>
                  </a:extLst>
                </p:cNvPr>
                <p:cNvPicPr/>
                <p:nvPr/>
              </p:nvPicPr>
              <p:blipFill>
                <a:blip r:embed="rId689"/>
                <a:stretch>
                  <a:fillRect/>
                </a:stretch>
              </p:blipFill>
              <p:spPr>
                <a:xfrm>
                  <a:off x="10444143" y="3987695"/>
                  <a:ext cx="179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94" name="Freihand 393">
                  <a:extLst>
                    <a:ext uri="{FF2B5EF4-FFF2-40B4-BE49-F238E27FC236}">
                      <a16:creationId xmlns:a16="http://schemas.microsoft.com/office/drawing/2014/main" id="{36BC79BE-7819-4FF8-83F4-BDB6FC7BE3EE}"/>
                    </a:ext>
                  </a:extLst>
                </p14:cNvPr>
                <p14:cNvContentPartPr/>
                <p14:nvPr/>
              </p14:nvContentPartPr>
              <p14:xfrm>
                <a:off x="10625223" y="3932975"/>
                <a:ext cx="233640" cy="90000"/>
              </p14:xfrm>
            </p:contentPart>
          </mc:Choice>
          <mc:Fallback>
            <p:pic>
              <p:nvPicPr>
                <p:cNvPr id="394" name="Freihand 393">
                  <a:extLst>
                    <a:ext uri="{FF2B5EF4-FFF2-40B4-BE49-F238E27FC236}">
                      <a16:creationId xmlns:a16="http://schemas.microsoft.com/office/drawing/2014/main" id="{36BC79BE-7819-4FF8-83F4-BDB6FC7BE3EE}"/>
                    </a:ext>
                  </a:extLst>
                </p:cNvPr>
                <p:cNvPicPr/>
                <p:nvPr/>
              </p:nvPicPr>
              <p:blipFill>
                <a:blip r:embed="rId691"/>
                <a:stretch>
                  <a:fillRect/>
                </a:stretch>
              </p:blipFill>
              <p:spPr>
                <a:xfrm>
                  <a:off x="10620903" y="3928655"/>
                  <a:ext cx="242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95" name="Freihand 394">
                  <a:extLst>
                    <a:ext uri="{FF2B5EF4-FFF2-40B4-BE49-F238E27FC236}">
                      <a16:creationId xmlns:a16="http://schemas.microsoft.com/office/drawing/2014/main" id="{FF3356ED-5F71-43B9-A41C-CC69F4B94291}"/>
                    </a:ext>
                  </a:extLst>
                </p14:cNvPr>
                <p14:cNvContentPartPr/>
                <p14:nvPr/>
              </p14:nvContentPartPr>
              <p14:xfrm>
                <a:off x="10863183" y="3896975"/>
                <a:ext cx="267120" cy="102600"/>
              </p14:xfrm>
            </p:contentPart>
          </mc:Choice>
          <mc:Fallback>
            <p:pic>
              <p:nvPicPr>
                <p:cNvPr id="395" name="Freihand 394">
                  <a:extLst>
                    <a:ext uri="{FF2B5EF4-FFF2-40B4-BE49-F238E27FC236}">
                      <a16:creationId xmlns:a16="http://schemas.microsoft.com/office/drawing/2014/main" id="{FF3356ED-5F71-43B9-A41C-CC69F4B94291}"/>
                    </a:ext>
                  </a:extLst>
                </p:cNvPr>
                <p:cNvPicPr/>
                <p:nvPr/>
              </p:nvPicPr>
              <p:blipFill>
                <a:blip r:embed="rId693"/>
                <a:stretch>
                  <a:fillRect/>
                </a:stretch>
              </p:blipFill>
              <p:spPr>
                <a:xfrm>
                  <a:off x="10858863" y="3892655"/>
                  <a:ext cx="275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96" name="Freihand 395">
                  <a:extLst>
                    <a:ext uri="{FF2B5EF4-FFF2-40B4-BE49-F238E27FC236}">
                      <a16:creationId xmlns:a16="http://schemas.microsoft.com/office/drawing/2014/main" id="{466419A5-8E64-42C1-80CE-4833EB895377}"/>
                    </a:ext>
                  </a:extLst>
                </p14:cNvPr>
                <p14:cNvContentPartPr/>
                <p14:nvPr/>
              </p14:nvContentPartPr>
              <p14:xfrm>
                <a:off x="11017263" y="3921815"/>
                <a:ext cx="115920" cy="15120"/>
              </p14:xfrm>
            </p:contentPart>
          </mc:Choice>
          <mc:Fallback>
            <p:pic>
              <p:nvPicPr>
                <p:cNvPr id="396" name="Freihand 395">
                  <a:extLst>
                    <a:ext uri="{FF2B5EF4-FFF2-40B4-BE49-F238E27FC236}">
                      <a16:creationId xmlns:a16="http://schemas.microsoft.com/office/drawing/2014/main" id="{466419A5-8E64-42C1-80CE-4833EB895377}"/>
                    </a:ext>
                  </a:extLst>
                </p:cNvPr>
                <p:cNvPicPr/>
                <p:nvPr/>
              </p:nvPicPr>
              <p:blipFill>
                <a:blip r:embed="rId695"/>
                <a:stretch>
                  <a:fillRect/>
                </a:stretch>
              </p:blipFill>
              <p:spPr>
                <a:xfrm>
                  <a:off x="11012943" y="3917495"/>
                  <a:ext cx="124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97" name="Freihand 396">
                  <a:extLst>
                    <a:ext uri="{FF2B5EF4-FFF2-40B4-BE49-F238E27FC236}">
                      <a16:creationId xmlns:a16="http://schemas.microsoft.com/office/drawing/2014/main" id="{3F002498-012B-44CC-AC12-EEBEED6A00A4}"/>
                    </a:ext>
                  </a:extLst>
                </p14:cNvPr>
                <p14:cNvContentPartPr/>
                <p14:nvPr/>
              </p14:nvContentPartPr>
              <p14:xfrm>
                <a:off x="11223903" y="3809855"/>
                <a:ext cx="188280" cy="63720"/>
              </p14:xfrm>
            </p:contentPart>
          </mc:Choice>
          <mc:Fallback>
            <p:pic>
              <p:nvPicPr>
                <p:cNvPr id="397" name="Freihand 396">
                  <a:extLst>
                    <a:ext uri="{FF2B5EF4-FFF2-40B4-BE49-F238E27FC236}">
                      <a16:creationId xmlns:a16="http://schemas.microsoft.com/office/drawing/2014/main" id="{3F002498-012B-44CC-AC12-EEBEED6A00A4}"/>
                    </a:ext>
                  </a:extLst>
                </p:cNvPr>
                <p:cNvPicPr/>
                <p:nvPr/>
              </p:nvPicPr>
              <p:blipFill>
                <a:blip r:embed="rId697"/>
                <a:stretch>
                  <a:fillRect/>
                </a:stretch>
              </p:blipFill>
              <p:spPr>
                <a:xfrm>
                  <a:off x="11219583" y="3805535"/>
                  <a:ext cx="196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98" name="Freihand 397">
                  <a:extLst>
                    <a:ext uri="{FF2B5EF4-FFF2-40B4-BE49-F238E27FC236}">
                      <a16:creationId xmlns:a16="http://schemas.microsoft.com/office/drawing/2014/main" id="{35116170-515F-4BC3-81B5-AE868FCDCE60}"/>
                    </a:ext>
                  </a:extLst>
                </p14:cNvPr>
                <p14:cNvContentPartPr/>
                <p14:nvPr/>
              </p14:nvContentPartPr>
              <p14:xfrm>
                <a:off x="11405343" y="3699335"/>
                <a:ext cx="158760" cy="149400"/>
              </p14:xfrm>
            </p:contentPart>
          </mc:Choice>
          <mc:Fallback>
            <p:pic>
              <p:nvPicPr>
                <p:cNvPr id="398" name="Freihand 397">
                  <a:extLst>
                    <a:ext uri="{FF2B5EF4-FFF2-40B4-BE49-F238E27FC236}">
                      <a16:creationId xmlns:a16="http://schemas.microsoft.com/office/drawing/2014/main" id="{35116170-515F-4BC3-81B5-AE868FCDCE60}"/>
                    </a:ext>
                  </a:extLst>
                </p:cNvPr>
                <p:cNvPicPr/>
                <p:nvPr/>
              </p:nvPicPr>
              <p:blipFill>
                <a:blip r:embed="rId699"/>
                <a:stretch>
                  <a:fillRect/>
                </a:stretch>
              </p:blipFill>
              <p:spPr>
                <a:xfrm>
                  <a:off x="11401023" y="3695015"/>
                  <a:ext cx="167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99" name="Freihand 398">
                  <a:extLst>
                    <a:ext uri="{FF2B5EF4-FFF2-40B4-BE49-F238E27FC236}">
                      <a16:creationId xmlns:a16="http://schemas.microsoft.com/office/drawing/2014/main" id="{0A07070C-F1A9-4477-9F74-51B7F3980BBE}"/>
                    </a:ext>
                  </a:extLst>
                </p14:cNvPr>
                <p14:cNvContentPartPr/>
                <p14:nvPr/>
              </p14:nvContentPartPr>
              <p14:xfrm>
                <a:off x="11628543" y="3660455"/>
                <a:ext cx="120600" cy="139320"/>
              </p14:xfrm>
            </p:contentPart>
          </mc:Choice>
          <mc:Fallback>
            <p:pic>
              <p:nvPicPr>
                <p:cNvPr id="399" name="Freihand 398">
                  <a:extLst>
                    <a:ext uri="{FF2B5EF4-FFF2-40B4-BE49-F238E27FC236}">
                      <a16:creationId xmlns:a16="http://schemas.microsoft.com/office/drawing/2014/main" id="{0A07070C-F1A9-4477-9F74-51B7F3980BBE}"/>
                    </a:ext>
                  </a:extLst>
                </p:cNvPr>
                <p:cNvPicPr/>
                <p:nvPr/>
              </p:nvPicPr>
              <p:blipFill>
                <a:blip r:embed="rId701"/>
                <a:stretch>
                  <a:fillRect/>
                </a:stretch>
              </p:blipFill>
              <p:spPr>
                <a:xfrm>
                  <a:off x="11624223" y="3656135"/>
                  <a:ext cx="129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00" name="Freihand 399">
                  <a:extLst>
                    <a:ext uri="{FF2B5EF4-FFF2-40B4-BE49-F238E27FC236}">
                      <a16:creationId xmlns:a16="http://schemas.microsoft.com/office/drawing/2014/main" id="{5518BA86-13D7-4257-A53D-1C034A745487}"/>
                    </a:ext>
                  </a:extLst>
                </p14:cNvPr>
                <p14:cNvContentPartPr/>
                <p14:nvPr/>
              </p14:nvContentPartPr>
              <p14:xfrm>
                <a:off x="11606223" y="3713735"/>
                <a:ext cx="128880" cy="30960"/>
              </p14:xfrm>
            </p:contentPart>
          </mc:Choice>
          <mc:Fallback>
            <p:pic>
              <p:nvPicPr>
                <p:cNvPr id="400" name="Freihand 399">
                  <a:extLst>
                    <a:ext uri="{FF2B5EF4-FFF2-40B4-BE49-F238E27FC236}">
                      <a16:creationId xmlns:a16="http://schemas.microsoft.com/office/drawing/2014/main" id="{5518BA86-13D7-4257-A53D-1C034A745487}"/>
                    </a:ext>
                  </a:extLst>
                </p:cNvPr>
                <p:cNvPicPr/>
                <p:nvPr/>
              </p:nvPicPr>
              <p:blipFill>
                <a:blip r:embed="rId703"/>
                <a:stretch>
                  <a:fillRect/>
                </a:stretch>
              </p:blipFill>
              <p:spPr>
                <a:xfrm>
                  <a:off x="11601903" y="3709415"/>
                  <a:ext cx="137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01" name="Freihand 400">
                  <a:extLst>
                    <a:ext uri="{FF2B5EF4-FFF2-40B4-BE49-F238E27FC236}">
                      <a16:creationId xmlns:a16="http://schemas.microsoft.com/office/drawing/2014/main" id="{3F933F4E-CE5B-4F3A-9821-F57D572DE7DB}"/>
                    </a:ext>
                  </a:extLst>
                </p14:cNvPr>
                <p14:cNvContentPartPr/>
                <p14:nvPr/>
              </p14:nvContentPartPr>
              <p14:xfrm>
                <a:off x="11604783" y="3688535"/>
                <a:ext cx="240120" cy="85680"/>
              </p14:xfrm>
            </p:contentPart>
          </mc:Choice>
          <mc:Fallback>
            <p:pic>
              <p:nvPicPr>
                <p:cNvPr id="401" name="Freihand 400">
                  <a:extLst>
                    <a:ext uri="{FF2B5EF4-FFF2-40B4-BE49-F238E27FC236}">
                      <a16:creationId xmlns:a16="http://schemas.microsoft.com/office/drawing/2014/main" id="{3F933F4E-CE5B-4F3A-9821-F57D572DE7DB}"/>
                    </a:ext>
                  </a:extLst>
                </p:cNvPr>
                <p:cNvPicPr/>
                <p:nvPr/>
              </p:nvPicPr>
              <p:blipFill>
                <a:blip r:embed="rId705"/>
                <a:stretch>
                  <a:fillRect/>
                </a:stretch>
              </p:blipFill>
              <p:spPr>
                <a:xfrm>
                  <a:off x="11600463" y="3684215"/>
                  <a:ext cx="248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02" name="Freihand 401">
                  <a:extLst>
                    <a:ext uri="{FF2B5EF4-FFF2-40B4-BE49-F238E27FC236}">
                      <a16:creationId xmlns:a16="http://schemas.microsoft.com/office/drawing/2014/main" id="{30E86927-B813-488B-878C-38D2FA38C47D}"/>
                    </a:ext>
                  </a:extLst>
                </p14:cNvPr>
                <p14:cNvContentPartPr/>
                <p14:nvPr/>
              </p14:nvContentPartPr>
              <p14:xfrm>
                <a:off x="11830503" y="3583775"/>
                <a:ext cx="137160" cy="152280"/>
              </p14:xfrm>
            </p:contentPart>
          </mc:Choice>
          <mc:Fallback>
            <p:pic>
              <p:nvPicPr>
                <p:cNvPr id="402" name="Freihand 401">
                  <a:extLst>
                    <a:ext uri="{FF2B5EF4-FFF2-40B4-BE49-F238E27FC236}">
                      <a16:creationId xmlns:a16="http://schemas.microsoft.com/office/drawing/2014/main" id="{30E86927-B813-488B-878C-38D2FA38C47D}"/>
                    </a:ext>
                  </a:extLst>
                </p:cNvPr>
                <p:cNvPicPr/>
                <p:nvPr/>
              </p:nvPicPr>
              <p:blipFill>
                <a:blip r:embed="rId707"/>
                <a:stretch>
                  <a:fillRect/>
                </a:stretch>
              </p:blipFill>
              <p:spPr>
                <a:xfrm>
                  <a:off x="11826183" y="3579455"/>
                  <a:ext cx="145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03" name="Freihand 402">
                  <a:extLst>
                    <a:ext uri="{FF2B5EF4-FFF2-40B4-BE49-F238E27FC236}">
                      <a16:creationId xmlns:a16="http://schemas.microsoft.com/office/drawing/2014/main" id="{3DDACAB8-24FA-4351-8FC6-004547E4A32B}"/>
                    </a:ext>
                  </a:extLst>
                </p14:cNvPr>
                <p14:cNvContentPartPr/>
                <p14:nvPr/>
              </p14:nvContentPartPr>
              <p14:xfrm>
                <a:off x="11899983" y="3633095"/>
                <a:ext cx="188640" cy="104760"/>
              </p14:xfrm>
            </p:contentPart>
          </mc:Choice>
          <mc:Fallback>
            <p:pic>
              <p:nvPicPr>
                <p:cNvPr id="403" name="Freihand 402">
                  <a:extLst>
                    <a:ext uri="{FF2B5EF4-FFF2-40B4-BE49-F238E27FC236}">
                      <a16:creationId xmlns:a16="http://schemas.microsoft.com/office/drawing/2014/main" id="{3DDACAB8-24FA-4351-8FC6-004547E4A32B}"/>
                    </a:ext>
                  </a:extLst>
                </p:cNvPr>
                <p:cNvPicPr/>
                <p:nvPr/>
              </p:nvPicPr>
              <p:blipFill>
                <a:blip r:embed="rId709"/>
                <a:stretch>
                  <a:fillRect/>
                </a:stretch>
              </p:blipFill>
              <p:spPr>
                <a:xfrm>
                  <a:off x="11895663" y="3628775"/>
                  <a:ext cx="197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04" name="Freihand 403">
                  <a:extLst>
                    <a:ext uri="{FF2B5EF4-FFF2-40B4-BE49-F238E27FC236}">
                      <a16:creationId xmlns:a16="http://schemas.microsoft.com/office/drawing/2014/main" id="{9A7046B6-66CF-4B76-88BB-9BD22F23BF53}"/>
                    </a:ext>
                  </a:extLst>
                </p14:cNvPr>
                <p14:cNvContentPartPr/>
                <p14:nvPr/>
              </p14:nvContentPartPr>
              <p14:xfrm>
                <a:off x="12060543" y="3590975"/>
                <a:ext cx="19800" cy="27720"/>
              </p14:xfrm>
            </p:contentPart>
          </mc:Choice>
          <mc:Fallback>
            <p:pic>
              <p:nvPicPr>
                <p:cNvPr id="404" name="Freihand 403">
                  <a:extLst>
                    <a:ext uri="{FF2B5EF4-FFF2-40B4-BE49-F238E27FC236}">
                      <a16:creationId xmlns:a16="http://schemas.microsoft.com/office/drawing/2014/main" id="{9A7046B6-66CF-4B76-88BB-9BD22F23BF53}"/>
                    </a:ext>
                  </a:extLst>
                </p:cNvPr>
                <p:cNvPicPr/>
                <p:nvPr/>
              </p:nvPicPr>
              <p:blipFill>
                <a:blip r:embed="rId711"/>
                <a:stretch>
                  <a:fillRect/>
                </a:stretch>
              </p:blipFill>
              <p:spPr>
                <a:xfrm>
                  <a:off x="12056223" y="3586655"/>
                  <a:ext cx="28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05" name="Freihand 404">
                  <a:extLst>
                    <a:ext uri="{FF2B5EF4-FFF2-40B4-BE49-F238E27FC236}">
                      <a16:creationId xmlns:a16="http://schemas.microsoft.com/office/drawing/2014/main" id="{B68211C1-92FE-48C5-A6D1-2A80A7F5CAF7}"/>
                    </a:ext>
                  </a:extLst>
                </p14:cNvPr>
                <p14:cNvContentPartPr/>
                <p14:nvPr/>
              </p14:nvContentPartPr>
              <p14:xfrm>
                <a:off x="12051183" y="3618695"/>
                <a:ext cx="121680" cy="94320"/>
              </p14:xfrm>
            </p:contentPart>
          </mc:Choice>
          <mc:Fallback>
            <p:pic>
              <p:nvPicPr>
                <p:cNvPr id="405" name="Freihand 404">
                  <a:extLst>
                    <a:ext uri="{FF2B5EF4-FFF2-40B4-BE49-F238E27FC236}">
                      <a16:creationId xmlns:a16="http://schemas.microsoft.com/office/drawing/2014/main" id="{B68211C1-92FE-48C5-A6D1-2A80A7F5CAF7}"/>
                    </a:ext>
                  </a:extLst>
                </p:cNvPr>
                <p:cNvPicPr/>
                <p:nvPr/>
              </p:nvPicPr>
              <p:blipFill>
                <a:blip r:embed="rId713"/>
                <a:stretch>
                  <a:fillRect/>
                </a:stretch>
              </p:blipFill>
              <p:spPr>
                <a:xfrm>
                  <a:off x="12046863" y="3614375"/>
                  <a:ext cx="130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06" name="Freihand 405">
                  <a:extLst>
                    <a:ext uri="{FF2B5EF4-FFF2-40B4-BE49-F238E27FC236}">
                      <a16:creationId xmlns:a16="http://schemas.microsoft.com/office/drawing/2014/main" id="{DCDA7C9E-CAC7-4EA9-95EB-24C50CE1AE65}"/>
                    </a:ext>
                  </a:extLst>
                </p14:cNvPr>
                <p14:cNvContentPartPr/>
                <p14:nvPr/>
              </p14:nvContentPartPr>
              <p14:xfrm>
                <a:off x="10596063" y="4022255"/>
                <a:ext cx="298080" cy="173880"/>
              </p14:xfrm>
            </p:contentPart>
          </mc:Choice>
          <mc:Fallback>
            <p:pic>
              <p:nvPicPr>
                <p:cNvPr id="406" name="Freihand 405">
                  <a:extLst>
                    <a:ext uri="{FF2B5EF4-FFF2-40B4-BE49-F238E27FC236}">
                      <a16:creationId xmlns:a16="http://schemas.microsoft.com/office/drawing/2014/main" id="{DCDA7C9E-CAC7-4EA9-95EB-24C50CE1AE65}"/>
                    </a:ext>
                  </a:extLst>
                </p:cNvPr>
                <p:cNvPicPr/>
                <p:nvPr/>
              </p:nvPicPr>
              <p:blipFill>
                <a:blip r:embed="rId715"/>
                <a:stretch>
                  <a:fillRect/>
                </a:stretch>
              </p:blipFill>
              <p:spPr>
                <a:xfrm>
                  <a:off x="10591743" y="4017935"/>
                  <a:ext cx="306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07" name="Freihand 406">
                  <a:extLst>
                    <a:ext uri="{FF2B5EF4-FFF2-40B4-BE49-F238E27FC236}">
                      <a16:creationId xmlns:a16="http://schemas.microsoft.com/office/drawing/2014/main" id="{8D00C047-FDAF-42FD-A08F-1A3F23BED724}"/>
                    </a:ext>
                  </a:extLst>
                </p14:cNvPr>
                <p14:cNvContentPartPr/>
                <p14:nvPr/>
              </p14:nvContentPartPr>
              <p14:xfrm>
                <a:off x="10922583" y="4049255"/>
                <a:ext cx="173880" cy="78120"/>
              </p14:xfrm>
            </p:contentPart>
          </mc:Choice>
          <mc:Fallback>
            <p:pic>
              <p:nvPicPr>
                <p:cNvPr id="407" name="Freihand 406">
                  <a:extLst>
                    <a:ext uri="{FF2B5EF4-FFF2-40B4-BE49-F238E27FC236}">
                      <a16:creationId xmlns:a16="http://schemas.microsoft.com/office/drawing/2014/main" id="{8D00C047-FDAF-42FD-A08F-1A3F23BED724}"/>
                    </a:ext>
                  </a:extLst>
                </p:cNvPr>
                <p:cNvPicPr/>
                <p:nvPr/>
              </p:nvPicPr>
              <p:blipFill>
                <a:blip r:embed="rId717"/>
                <a:stretch>
                  <a:fillRect/>
                </a:stretch>
              </p:blipFill>
              <p:spPr>
                <a:xfrm>
                  <a:off x="10918263" y="4044935"/>
                  <a:ext cx="182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08" name="Freihand 407">
                  <a:extLst>
                    <a:ext uri="{FF2B5EF4-FFF2-40B4-BE49-F238E27FC236}">
                      <a16:creationId xmlns:a16="http://schemas.microsoft.com/office/drawing/2014/main" id="{59684D62-252B-4D21-8642-83F78C4A8411}"/>
                    </a:ext>
                  </a:extLst>
                </p14:cNvPr>
                <p14:cNvContentPartPr/>
                <p14:nvPr/>
              </p14:nvContentPartPr>
              <p14:xfrm>
                <a:off x="11047503" y="4001015"/>
                <a:ext cx="40680" cy="16560"/>
              </p14:xfrm>
            </p:contentPart>
          </mc:Choice>
          <mc:Fallback>
            <p:pic>
              <p:nvPicPr>
                <p:cNvPr id="408" name="Freihand 407">
                  <a:extLst>
                    <a:ext uri="{FF2B5EF4-FFF2-40B4-BE49-F238E27FC236}">
                      <a16:creationId xmlns:a16="http://schemas.microsoft.com/office/drawing/2014/main" id="{59684D62-252B-4D21-8642-83F78C4A8411}"/>
                    </a:ext>
                  </a:extLst>
                </p:cNvPr>
                <p:cNvPicPr/>
                <p:nvPr/>
              </p:nvPicPr>
              <p:blipFill>
                <a:blip r:embed="rId719"/>
                <a:stretch>
                  <a:fillRect/>
                </a:stretch>
              </p:blipFill>
              <p:spPr>
                <a:xfrm>
                  <a:off x="11043183" y="3996695"/>
                  <a:ext cx="49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09" name="Freihand 408">
                  <a:extLst>
                    <a:ext uri="{FF2B5EF4-FFF2-40B4-BE49-F238E27FC236}">
                      <a16:creationId xmlns:a16="http://schemas.microsoft.com/office/drawing/2014/main" id="{9BB5E701-EB4A-4120-B8D2-0D710C9C59F4}"/>
                    </a:ext>
                  </a:extLst>
                </p14:cNvPr>
                <p14:cNvContentPartPr/>
                <p14:nvPr/>
              </p14:nvContentPartPr>
              <p14:xfrm>
                <a:off x="11130663" y="3925415"/>
                <a:ext cx="99720" cy="152640"/>
              </p14:xfrm>
            </p:contentPart>
          </mc:Choice>
          <mc:Fallback>
            <p:pic>
              <p:nvPicPr>
                <p:cNvPr id="409" name="Freihand 408">
                  <a:extLst>
                    <a:ext uri="{FF2B5EF4-FFF2-40B4-BE49-F238E27FC236}">
                      <a16:creationId xmlns:a16="http://schemas.microsoft.com/office/drawing/2014/main" id="{9BB5E701-EB4A-4120-B8D2-0D710C9C59F4}"/>
                    </a:ext>
                  </a:extLst>
                </p:cNvPr>
                <p:cNvPicPr/>
                <p:nvPr/>
              </p:nvPicPr>
              <p:blipFill>
                <a:blip r:embed="rId721"/>
                <a:stretch>
                  <a:fillRect/>
                </a:stretch>
              </p:blipFill>
              <p:spPr>
                <a:xfrm>
                  <a:off x="11126343" y="3921095"/>
                  <a:ext cx="108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10" name="Freihand 409">
                  <a:extLst>
                    <a:ext uri="{FF2B5EF4-FFF2-40B4-BE49-F238E27FC236}">
                      <a16:creationId xmlns:a16="http://schemas.microsoft.com/office/drawing/2014/main" id="{55C5429F-DA0B-4B62-A64C-A181A90074CA}"/>
                    </a:ext>
                  </a:extLst>
                </p14:cNvPr>
                <p14:cNvContentPartPr/>
                <p14:nvPr/>
              </p14:nvContentPartPr>
              <p14:xfrm>
                <a:off x="11282943" y="3940895"/>
                <a:ext cx="178200" cy="182160"/>
              </p14:xfrm>
            </p:contentPart>
          </mc:Choice>
          <mc:Fallback>
            <p:pic>
              <p:nvPicPr>
                <p:cNvPr id="410" name="Freihand 409">
                  <a:extLst>
                    <a:ext uri="{FF2B5EF4-FFF2-40B4-BE49-F238E27FC236}">
                      <a16:creationId xmlns:a16="http://schemas.microsoft.com/office/drawing/2014/main" id="{55C5429F-DA0B-4B62-A64C-A181A90074CA}"/>
                    </a:ext>
                  </a:extLst>
                </p:cNvPr>
                <p:cNvPicPr/>
                <p:nvPr/>
              </p:nvPicPr>
              <p:blipFill>
                <a:blip r:embed="rId723"/>
                <a:stretch>
                  <a:fillRect/>
                </a:stretch>
              </p:blipFill>
              <p:spPr>
                <a:xfrm>
                  <a:off x="11278623" y="3936575"/>
                  <a:ext cx="186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11" name="Freihand 410">
                  <a:extLst>
                    <a:ext uri="{FF2B5EF4-FFF2-40B4-BE49-F238E27FC236}">
                      <a16:creationId xmlns:a16="http://schemas.microsoft.com/office/drawing/2014/main" id="{DE41225F-B108-4CFC-B083-B04287746F82}"/>
                    </a:ext>
                  </a:extLst>
                </p14:cNvPr>
                <p14:cNvContentPartPr/>
                <p14:nvPr/>
              </p14:nvContentPartPr>
              <p14:xfrm>
                <a:off x="11521263" y="3913535"/>
                <a:ext cx="93600" cy="111240"/>
              </p14:xfrm>
            </p:contentPart>
          </mc:Choice>
          <mc:Fallback>
            <p:pic>
              <p:nvPicPr>
                <p:cNvPr id="411" name="Freihand 410">
                  <a:extLst>
                    <a:ext uri="{FF2B5EF4-FFF2-40B4-BE49-F238E27FC236}">
                      <a16:creationId xmlns:a16="http://schemas.microsoft.com/office/drawing/2014/main" id="{DE41225F-B108-4CFC-B083-B04287746F82}"/>
                    </a:ext>
                  </a:extLst>
                </p:cNvPr>
                <p:cNvPicPr/>
                <p:nvPr/>
              </p:nvPicPr>
              <p:blipFill>
                <a:blip r:embed="rId725"/>
                <a:stretch>
                  <a:fillRect/>
                </a:stretch>
              </p:blipFill>
              <p:spPr>
                <a:xfrm>
                  <a:off x="11516943" y="3909215"/>
                  <a:ext cx="102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12" name="Freihand 411">
                  <a:extLst>
                    <a:ext uri="{FF2B5EF4-FFF2-40B4-BE49-F238E27FC236}">
                      <a16:creationId xmlns:a16="http://schemas.microsoft.com/office/drawing/2014/main" id="{A7E5A521-EC1A-41A0-9412-ECE657E98896}"/>
                    </a:ext>
                  </a:extLst>
                </p14:cNvPr>
                <p14:cNvContentPartPr/>
                <p14:nvPr/>
              </p14:nvContentPartPr>
              <p14:xfrm>
                <a:off x="11539263" y="3954575"/>
                <a:ext cx="67320" cy="14400"/>
              </p14:xfrm>
            </p:contentPart>
          </mc:Choice>
          <mc:Fallback>
            <p:pic>
              <p:nvPicPr>
                <p:cNvPr id="412" name="Freihand 411">
                  <a:extLst>
                    <a:ext uri="{FF2B5EF4-FFF2-40B4-BE49-F238E27FC236}">
                      <a16:creationId xmlns:a16="http://schemas.microsoft.com/office/drawing/2014/main" id="{A7E5A521-EC1A-41A0-9412-ECE657E98896}"/>
                    </a:ext>
                  </a:extLst>
                </p:cNvPr>
                <p:cNvPicPr/>
                <p:nvPr/>
              </p:nvPicPr>
              <p:blipFill>
                <a:blip r:embed="rId727"/>
                <a:stretch>
                  <a:fillRect/>
                </a:stretch>
              </p:blipFill>
              <p:spPr>
                <a:xfrm>
                  <a:off x="11534943" y="3950255"/>
                  <a:ext cx="75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13" name="Freihand 412">
                  <a:extLst>
                    <a:ext uri="{FF2B5EF4-FFF2-40B4-BE49-F238E27FC236}">
                      <a16:creationId xmlns:a16="http://schemas.microsoft.com/office/drawing/2014/main" id="{9BF09AE1-41B0-4300-8260-67E84141A677}"/>
                    </a:ext>
                  </a:extLst>
                </p14:cNvPr>
                <p14:cNvContentPartPr/>
                <p14:nvPr/>
              </p14:nvContentPartPr>
              <p14:xfrm>
                <a:off x="11640063" y="3808415"/>
                <a:ext cx="212760" cy="177480"/>
              </p14:xfrm>
            </p:contentPart>
          </mc:Choice>
          <mc:Fallback>
            <p:pic>
              <p:nvPicPr>
                <p:cNvPr id="413" name="Freihand 412">
                  <a:extLst>
                    <a:ext uri="{FF2B5EF4-FFF2-40B4-BE49-F238E27FC236}">
                      <a16:creationId xmlns:a16="http://schemas.microsoft.com/office/drawing/2014/main" id="{9BF09AE1-41B0-4300-8260-67E84141A677}"/>
                    </a:ext>
                  </a:extLst>
                </p:cNvPr>
                <p:cNvPicPr/>
                <p:nvPr/>
              </p:nvPicPr>
              <p:blipFill>
                <a:blip r:embed="rId729"/>
                <a:stretch>
                  <a:fillRect/>
                </a:stretch>
              </p:blipFill>
              <p:spPr>
                <a:xfrm>
                  <a:off x="11635743" y="3804095"/>
                  <a:ext cx="2214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15" name="Freihand 414">
                  <a:extLst>
                    <a:ext uri="{FF2B5EF4-FFF2-40B4-BE49-F238E27FC236}">
                      <a16:creationId xmlns:a16="http://schemas.microsoft.com/office/drawing/2014/main" id="{9E4EEDF0-A973-4838-8A7F-C89D4FEC92BF}"/>
                    </a:ext>
                  </a:extLst>
                </p14:cNvPr>
                <p14:cNvContentPartPr/>
                <p14:nvPr/>
              </p14:nvContentPartPr>
              <p14:xfrm>
                <a:off x="11897823" y="3939095"/>
                <a:ext cx="30960" cy="96120"/>
              </p14:xfrm>
            </p:contentPart>
          </mc:Choice>
          <mc:Fallback>
            <p:pic>
              <p:nvPicPr>
                <p:cNvPr id="415" name="Freihand 414">
                  <a:extLst>
                    <a:ext uri="{FF2B5EF4-FFF2-40B4-BE49-F238E27FC236}">
                      <a16:creationId xmlns:a16="http://schemas.microsoft.com/office/drawing/2014/main" id="{9E4EEDF0-A973-4838-8A7F-C89D4FEC92BF}"/>
                    </a:ext>
                  </a:extLst>
                </p:cNvPr>
                <p:cNvPicPr/>
                <p:nvPr/>
              </p:nvPicPr>
              <p:blipFill>
                <a:blip r:embed="rId731"/>
                <a:stretch>
                  <a:fillRect/>
                </a:stretch>
              </p:blipFill>
              <p:spPr>
                <a:xfrm>
                  <a:off x="11893503" y="3934775"/>
                  <a:ext cx="39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16" name="Freihand 415">
                  <a:extLst>
                    <a:ext uri="{FF2B5EF4-FFF2-40B4-BE49-F238E27FC236}">
                      <a16:creationId xmlns:a16="http://schemas.microsoft.com/office/drawing/2014/main" id="{F1BB4886-26BC-4771-8EE5-5D06ACF779DD}"/>
                    </a:ext>
                  </a:extLst>
                </p14:cNvPr>
                <p14:cNvContentPartPr/>
                <p14:nvPr/>
              </p14:nvContentPartPr>
              <p14:xfrm>
                <a:off x="11934903" y="3798695"/>
                <a:ext cx="272160" cy="217800"/>
              </p14:xfrm>
            </p:contentPart>
          </mc:Choice>
          <mc:Fallback>
            <p:pic>
              <p:nvPicPr>
                <p:cNvPr id="416" name="Freihand 415">
                  <a:extLst>
                    <a:ext uri="{FF2B5EF4-FFF2-40B4-BE49-F238E27FC236}">
                      <a16:creationId xmlns:a16="http://schemas.microsoft.com/office/drawing/2014/main" id="{F1BB4886-26BC-4771-8EE5-5D06ACF779DD}"/>
                    </a:ext>
                  </a:extLst>
                </p:cNvPr>
                <p:cNvPicPr/>
                <p:nvPr/>
              </p:nvPicPr>
              <p:blipFill>
                <a:blip r:embed="rId733"/>
                <a:stretch>
                  <a:fillRect/>
                </a:stretch>
              </p:blipFill>
              <p:spPr>
                <a:xfrm>
                  <a:off x="11930583" y="3794375"/>
                  <a:ext cx="2808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18" name="Freihand 417">
                  <a:extLst>
                    <a:ext uri="{FF2B5EF4-FFF2-40B4-BE49-F238E27FC236}">
                      <a16:creationId xmlns:a16="http://schemas.microsoft.com/office/drawing/2014/main" id="{F353B917-3C5E-402F-8293-6818FF62B998}"/>
                    </a:ext>
                  </a:extLst>
                </p14:cNvPr>
                <p14:cNvContentPartPr/>
                <p14:nvPr/>
              </p14:nvContentPartPr>
              <p14:xfrm>
                <a:off x="9511585" y="4268855"/>
                <a:ext cx="206640" cy="145800"/>
              </p14:xfrm>
            </p:contentPart>
          </mc:Choice>
          <mc:Fallback>
            <p:pic>
              <p:nvPicPr>
                <p:cNvPr id="418" name="Freihand 417">
                  <a:extLst>
                    <a:ext uri="{FF2B5EF4-FFF2-40B4-BE49-F238E27FC236}">
                      <a16:creationId xmlns:a16="http://schemas.microsoft.com/office/drawing/2014/main" id="{F353B917-3C5E-402F-8293-6818FF62B998}"/>
                    </a:ext>
                  </a:extLst>
                </p:cNvPr>
                <p:cNvPicPr/>
                <p:nvPr/>
              </p:nvPicPr>
              <p:blipFill>
                <a:blip r:embed="rId735"/>
                <a:stretch>
                  <a:fillRect/>
                </a:stretch>
              </p:blipFill>
              <p:spPr>
                <a:xfrm>
                  <a:off x="9507265" y="4264535"/>
                  <a:ext cx="215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19" name="Freihand 418">
                  <a:extLst>
                    <a:ext uri="{FF2B5EF4-FFF2-40B4-BE49-F238E27FC236}">
                      <a16:creationId xmlns:a16="http://schemas.microsoft.com/office/drawing/2014/main" id="{2FA2B764-5563-49E2-9528-2AD9A92BE360}"/>
                    </a:ext>
                  </a:extLst>
                </p14:cNvPr>
                <p14:cNvContentPartPr/>
                <p14:nvPr/>
              </p14:nvContentPartPr>
              <p14:xfrm>
                <a:off x="9816145" y="4337975"/>
                <a:ext cx="360" cy="20880"/>
              </p14:xfrm>
            </p:contentPart>
          </mc:Choice>
          <mc:Fallback>
            <p:pic>
              <p:nvPicPr>
                <p:cNvPr id="419" name="Freihand 418">
                  <a:extLst>
                    <a:ext uri="{FF2B5EF4-FFF2-40B4-BE49-F238E27FC236}">
                      <a16:creationId xmlns:a16="http://schemas.microsoft.com/office/drawing/2014/main" id="{2FA2B764-5563-49E2-9528-2AD9A92BE360}"/>
                    </a:ext>
                  </a:extLst>
                </p:cNvPr>
                <p:cNvPicPr/>
                <p:nvPr/>
              </p:nvPicPr>
              <p:blipFill>
                <a:blip r:embed="rId737"/>
                <a:stretch>
                  <a:fillRect/>
                </a:stretch>
              </p:blipFill>
              <p:spPr>
                <a:xfrm>
                  <a:off x="9811825" y="4333655"/>
                  <a:ext cx="9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20" name="Freihand 419">
                  <a:extLst>
                    <a:ext uri="{FF2B5EF4-FFF2-40B4-BE49-F238E27FC236}">
                      <a16:creationId xmlns:a16="http://schemas.microsoft.com/office/drawing/2014/main" id="{F7FBDB3D-CADD-432F-9B21-CDFF06D4F89C}"/>
                    </a:ext>
                  </a:extLst>
                </p14:cNvPr>
                <p14:cNvContentPartPr/>
                <p14:nvPr/>
              </p14:nvContentPartPr>
              <p14:xfrm>
                <a:off x="9817585" y="4244735"/>
                <a:ext cx="157680" cy="158040"/>
              </p14:xfrm>
            </p:contentPart>
          </mc:Choice>
          <mc:Fallback>
            <p:pic>
              <p:nvPicPr>
                <p:cNvPr id="420" name="Freihand 419">
                  <a:extLst>
                    <a:ext uri="{FF2B5EF4-FFF2-40B4-BE49-F238E27FC236}">
                      <a16:creationId xmlns:a16="http://schemas.microsoft.com/office/drawing/2014/main" id="{F7FBDB3D-CADD-432F-9B21-CDFF06D4F89C}"/>
                    </a:ext>
                  </a:extLst>
                </p:cNvPr>
                <p:cNvPicPr/>
                <p:nvPr/>
              </p:nvPicPr>
              <p:blipFill>
                <a:blip r:embed="rId739"/>
                <a:stretch>
                  <a:fillRect/>
                </a:stretch>
              </p:blipFill>
              <p:spPr>
                <a:xfrm>
                  <a:off x="9813265" y="4240415"/>
                  <a:ext cx="166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21" name="Freihand 420">
                  <a:extLst>
                    <a:ext uri="{FF2B5EF4-FFF2-40B4-BE49-F238E27FC236}">
                      <a16:creationId xmlns:a16="http://schemas.microsoft.com/office/drawing/2014/main" id="{EE9CE7CE-39A7-4066-AFAF-03AEB3567721}"/>
                    </a:ext>
                  </a:extLst>
                </p14:cNvPr>
                <p14:cNvContentPartPr/>
                <p14:nvPr/>
              </p14:nvContentPartPr>
              <p14:xfrm>
                <a:off x="9941425" y="4274255"/>
                <a:ext cx="159840" cy="98640"/>
              </p14:xfrm>
            </p:contentPart>
          </mc:Choice>
          <mc:Fallback>
            <p:pic>
              <p:nvPicPr>
                <p:cNvPr id="421" name="Freihand 420">
                  <a:extLst>
                    <a:ext uri="{FF2B5EF4-FFF2-40B4-BE49-F238E27FC236}">
                      <a16:creationId xmlns:a16="http://schemas.microsoft.com/office/drawing/2014/main" id="{EE9CE7CE-39A7-4066-AFAF-03AEB3567721}"/>
                    </a:ext>
                  </a:extLst>
                </p:cNvPr>
                <p:cNvPicPr/>
                <p:nvPr/>
              </p:nvPicPr>
              <p:blipFill>
                <a:blip r:embed="rId741"/>
                <a:stretch>
                  <a:fillRect/>
                </a:stretch>
              </p:blipFill>
              <p:spPr>
                <a:xfrm>
                  <a:off x="9937105" y="4269935"/>
                  <a:ext cx="168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22" name="Freihand 421">
                  <a:extLst>
                    <a:ext uri="{FF2B5EF4-FFF2-40B4-BE49-F238E27FC236}">
                      <a16:creationId xmlns:a16="http://schemas.microsoft.com/office/drawing/2014/main" id="{0012438F-86D8-4134-B25D-2FD41695010E}"/>
                    </a:ext>
                  </a:extLst>
                </p14:cNvPr>
                <p14:cNvContentPartPr/>
                <p14:nvPr/>
              </p14:nvContentPartPr>
              <p14:xfrm>
                <a:off x="10110265" y="4204775"/>
                <a:ext cx="208440" cy="151560"/>
              </p14:xfrm>
            </p:contentPart>
          </mc:Choice>
          <mc:Fallback>
            <p:pic>
              <p:nvPicPr>
                <p:cNvPr id="422" name="Freihand 421">
                  <a:extLst>
                    <a:ext uri="{FF2B5EF4-FFF2-40B4-BE49-F238E27FC236}">
                      <a16:creationId xmlns:a16="http://schemas.microsoft.com/office/drawing/2014/main" id="{0012438F-86D8-4134-B25D-2FD41695010E}"/>
                    </a:ext>
                  </a:extLst>
                </p:cNvPr>
                <p:cNvPicPr/>
                <p:nvPr/>
              </p:nvPicPr>
              <p:blipFill>
                <a:blip r:embed="rId743"/>
                <a:stretch>
                  <a:fillRect/>
                </a:stretch>
              </p:blipFill>
              <p:spPr>
                <a:xfrm>
                  <a:off x="10105945" y="4200455"/>
                  <a:ext cx="217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24" name="Freihand 423">
                  <a:extLst>
                    <a:ext uri="{FF2B5EF4-FFF2-40B4-BE49-F238E27FC236}">
                      <a16:creationId xmlns:a16="http://schemas.microsoft.com/office/drawing/2014/main" id="{D0237DDE-EFBA-446F-BF87-23EE88F8642D}"/>
                    </a:ext>
                  </a:extLst>
                </p14:cNvPr>
                <p14:cNvContentPartPr/>
                <p14:nvPr/>
              </p14:nvContentPartPr>
              <p14:xfrm>
                <a:off x="10296745" y="4266335"/>
                <a:ext cx="452880" cy="102240"/>
              </p14:xfrm>
            </p:contentPart>
          </mc:Choice>
          <mc:Fallback>
            <p:pic>
              <p:nvPicPr>
                <p:cNvPr id="424" name="Freihand 423">
                  <a:extLst>
                    <a:ext uri="{FF2B5EF4-FFF2-40B4-BE49-F238E27FC236}">
                      <a16:creationId xmlns:a16="http://schemas.microsoft.com/office/drawing/2014/main" id="{D0237DDE-EFBA-446F-BF87-23EE88F8642D}"/>
                    </a:ext>
                  </a:extLst>
                </p:cNvPr>
                <p:cNvPicPr/>
                <p:nvPr/>
              </p:nvPicPr>
              <p:blipFill>
                <a:blip r:embed="rId745"/>
                <a:stretch>
                  <a:fillRect/>
                </a:stretch>
              </p:blipFill>
              <p:spPr>
                <a:xfrm>
                  <a:off x="10292425" y="4262015"/>
                  <a:ext cx="461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25" name="Freihand 424">
                  <a:extLst>
                    <a:ext uri="{FF2B5EF4-FFF2-40B4-BE49-F238E27FC236}">
                      <a16:creationId xmlns:a16="http://schemas.microsoft.com/office/drawing/2014/main" id="{51997146-638B-4DEB-907A-E93CD7723987}"/>
                    </a:ext>
                  </a:extLst>
                </p14:cNvPr>
                <p14:cNvContentPartPr/>
                <p14:nvPr/>
              </p14:nvContentPartPr>
              <p14:xfrm>
                <a:off x="10805065" y="4191095"/>
                <a:ext cx="417600" cy="240120"/>
              </p14:xfrm>
            </p:contentPart>
          </mc:Choice>
          <mc:Fallback>
            <p:pic>
              <p:nvPicPr>
                <p:cNvPr id="425" name="Freihand 424">
                  <a:extLst>
                    <a:ext uri="{FF2B5EF4-FFF2-40B4-BE49-F238E27FC236}">
                      <a16:creationId xmlns:a16="http://schemas.microsoft.com/office/drawing/2014/main" id="{51997146-638B-4DEB-907A-E93CD7723987}"/>
                    </a:ext>
                  </a:extLst>
                </p:cNvPr>
                <p:cNvPicPr/>
                <p:nvPr/>
              </p:nvPicPr>
              <p:blipFill>
                <a:blip r:embed="rId747"/>
                <a:stretch>
                  <a:fillRect/>
                </a:stretch>
              </p:blipFill>
              <p:spPr>
                <a:xfrm>
                  <a:off x="10800745" y="4186775"/>
                  <a:ext cx="4262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26" name="Freihand 425">
                  <a:extLst>
                    <a:ext uri="{FF2B5EF4-FFF2-40B4-BE49-F238E27FC236}">
                      <a16:creationId xmlns:a16="http://schemas.microsoft.com/office/drawing/2014/main" id="{5E3DDEC4-2B4C-47EA-B871-6A5463DF9150}"/>
                    </a:ext>
                  </a:extLst>
                </p14:cNvPr>
                <p14:cNvContentPartPr/>
                <p14:nvPr/>
              </p14:nvContentPartPr>
              <p14:xfrm>
                <a:off x="11340025" y="4229975"/>
                <a:ext cx="157320" cy="117360"/>
              </p14:xfrm>
            </p:contentPart>
          </mc:Choice>
          <mc:Fallback>
            <p:pic>
              <p:nvPicPr>
                <p:cNvPr id="426" name="Freihand 425">
                  <a:extLst>
                    <a:ext uri="{FF2B5EF4-FFF2-40B4-BE49-F238E27FC236}">
                      <a16:creationId xmlns:a16="http://schemas.microsoft.com/office/drawing/2014/main" id="{5E3DDEC4-2B4C-47EA-B871-6A5463DF9150}"/>
                    </a:ext>
                  </a:extLst>
                </p:cNvPr>
                <p:cNvPicPr/>
                <p:nvPr/>
              </p:nvPicPr>
              <p:blipFill>
                <a:blip r:embed="rId749"/>
                <a:stretch>
                  <a:fillRect/>
                </a:stretch>
              </p:blipFill>
              <p:spPr>
                <a:xfrm>
                  <a:off x="11335705" y="4225655"/>
                  <a:ext cx="165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27" name="Freihand 426">
                  <a:extLst>
                    <a:ext uri="{FF2B5EF4-FFF2-40B4-BE49-F238E27FC236}">
                      <a16:creationId xmlns:a16="http://schemas.microsoft.com/office/drawing/2014/main" id="{6DEF0AE9-FFC5-42F9-8FDF-146712533CB3}"/>
                    </a:ext>
                  </a:extLst>
                </p14:cNvPr>
                <p14:cNvContentPartPr/>
                <p14:nvPr/>
              </p14:nvContentPartPr>
              <p14:xfrm>
                <a:off x="11496985" y="4166975"/>
                <a:ext cx="8640" cy="46080"/>
              </p14:xfrm>
            </p:contentPart>
          </mc:Choice>
          <mc:Fallback>
            <p:pic>
              <p:nvPicPr>
                <p:cNvPr id="427" name="Freihand 426">
                  <a:extLst>
                    <a:ext uri="{FF2B5EF4-FFF2-40B4-BE49-F238E27FC236}">
                      <a16:creationId xmlns:a16="http://schemas.microsoft.com/office/drawing/2014/main" id="{6DEF0AE9-FFC5-42F9-8FDF-146712533CB3}"/>
                    </a:ext>
                  </a:extLst>
                </p:cNvPr>
                <p:cNvPicPr/>
                <p:nvPr/>
              </p:nvPicPr>
              <p:blipFill>
                <a:blip r:embed="rId751"/>
                <a:stretch>
                  <a:fillRect/>
                </a:stretch>
              </p:blipFill>
              <p:spPr>
                <a:xfrm>
                  <a:off x="11492665" y="4162655"/>
                  <a:ext cx="17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28" name="Freihand 427">
                  <a:extLst>
                    <a:ext uri="{FF2B5EF4-FFF2-40B4-BE49-F238E27FC236}">
                      <a16:creationId xmlns:a16="http://schemas.microsoft.com/office/drawing/2014/main" id="{6E05AFC6-F27B-4E00-BD3C-DFF67389D074}"/>
                    </a:ext>
                  </a:extLst>
                </p14:cNvPr>
                <p14:cNvContentPartPr/>
                <p14:nvPr/>
              </p14:nvContentPartPr>
              <p14:xfrm>
                <a:off x="11569705" y="4140335"/>
                <a:ext cx="307080" cy="164160"/>
              </p14:xfrm>
            </p:contentPart>
          </mc:Choice>
          <mc:Fallback>
            <p:pic>
              <p:nvPicPr>
                <p:cNvPr id="428" name="Freihand 427">
                  <a:extLst>
                    <a:ext uri="{FF2B5EF4-FFF2-40B4-BE49-F238E27FC236}">
                      <a16:creationId xmlns:a16="http://schemas.microsoft.com/office/drawing/2014/main" id="{6E05AFC6-F27B-4E00-BD3C-DFF67389D074}"/>
                    </a:ext>
                  </a:extLst>
                </p:cNvPr>
                <p:cNvPicPr/>
                <p:nvPr/>
              </p:nvPicPr>
              <p:blipFill>
                <a:blip r:embed="rId753"/>
                <a:stretch>
                  <a:fillRect/>
                </a:stretch>
              </p:blipFill>
              <p:spPr>
                <a:xfrm>
                  <a:off x="11565385" y="4136015"/>
                  <a:ext cx="315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29" name="Freihand 428">
                  <a:extLst>
                    <a:ext uri="{FF2B5EF4-FFF2-40B4-BE49-F238E27FC236}">
                      <a16:creationId xmlns:a16="http://schemas.microsoft.com/office/drawing/2014/main" id="{F7821EFF-72CD-4A50-AC94-FE3C0CEADB63}"/>
                    </a:ext>
                  </a:extLst>
                </p14:cNvPr>
                <p14:cNvContentPartPr/>
                <p14:nvPr/>
              </p14:nvContentPartPr>
              <p14:xfrm>
                <a:off x="11881105" y="4173095"/>
                <a:ext cx="20880" cy="44280"/>
              </p14:xfrm>
            </p:contentPart>
          </mc:Choice>
          <mc:Fallback>
            <p:pic>
              <p:nvPicPr>
                <p:cNvPr id="429" name="Freihand 428">
                  <a:extLst>
                    <a:ext uri="{FF2B5EF4-FFF2-40B4-BE49-F238E27FC236}">
                      <a16:creationId xmlns:a16="http://schemas.microsoft.com/office/drawing/2014/main" id="{F7821EFF-72CD-4A50-AC94-FE3C0CEADB63}"/>
                    </a:ext>
                  </a:extLst>
                </p:cNvPr>
                <p:cNvPicPr/>
                <p:nvPr/>
              </p:nvPicPr>
              <p:blipFill>
                <a:blip r:embed="rId755"/>
                <a:stretch>
                  <a:fillRect/>
                </a:stretch>
              </p:blipFill>
              <p:spPr>
                <a:xfrm>
                  <a:off x="11876785" y="4168775"/>
                  <a:ext cx="29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30" name="Freihand 429">
                  <a:extLst>
                    <a:ext uri="{FF2B5EF4-FFF2-40B4-BE49-F238E27FC236}">
                      <a16:creationId xmlns:a16="http://schemas.microsoft.com/office/drawing/2014/main" id="{34B716E8-848F-4668-9383-27D724E6BDAB}"/>
                    </a:ext>
                  </a:extLst>
                </p14:cNvPr>
                <p14:cNvContentPartPr/>
                <p14:nvPr/>
              </p14:nvContentPartPr>
              <p14:xfrm>
                <a:off x="11898745" y="4245095"/>
                <a:ext cx="100440" cy="161640"/>
              </p14:xfrm>
            </p:contentPart>
          </mc:Choice>
          <mc:Fallback>
            <p:pic>
              <p:nvPicPr>
                <p:cNvPr id="430" name="Freihand 429">
                  <a:extLst>
                    <a:ext uri="{FF2B5EF4-FFF2-40B4-BE49-F238E27FC236}">
                      <a16:creationId xmlns:a16="http://schemas.microsoft.com/office/drawing/2014/main" id="{34B716E8-848F-4668-9383-27D724E6BDAB}"/>
                    </a:ext>
                  </a:extLst>
                </p:cNvPr>
                <p:cNvPicPr/>
                <p:nvPr/>
              </p:nvPicPr>
              <p:blipFill>
                <a:blip r:embed="rId757"/>
                <a:stretch>
                  <a:fillRect/>
                </a:stretch>
              </p:blipFill>
              <p:spPr>
                <a:xfrm>
                  <a:off x="11894425" y="4240775"/>
                  <a:ext cx="109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31" name="Freihand 430">
                  <a:extLst>
                    <a:ext uri="{FF2B5EF4-FFF2-40B4-BE49-F238E27FC236}">
                      <a16:creationId xmlns:a16="http://schemas.microsoft.com/office/drawing/2014/main" id="{1FAF6E21-EEDA-4427-BC2C-CDBBC334BE9B}"/>
                    </a:ext>
                  </a:extLst>
                </p14:cNvPr>
                <p14:cNvContentPartPr/>
                <p14:nvPr/>
              </p14:nvContentPartPr>
              <p14:xfrm>
                <a:off x="8693665" y="4495655"/>
                <a:ext cx="181800" cy="117720"/>
              </p14:xfrm>
            </p:contentPart>
          </mc:Choice>
          <mc:Fallback>
            <p:pic>
              <p:nvPicPr>
                <p:cNvPr id="431" name="Freihand 430">
                  <a:extLst>
                    <a:ext uri="{FF2B5EF4-FFF2-40B4-BE49-F238E27FC236}">
                      <a16:creationId xmlns:a16="http://schemas.microsoft.com/office/drawing/2014/main" id="{1FAF6E21-EEDA-4427-BC2C-CDBBC334BE9B}"/>
                    </a:ext>
                  </a:extLst>
                </p:cNvPr>
                <p:cNvPicPr/>
                <p:nvPr/>
              </p:nvPicPr>
              <p:blipFill>
                <a:blip r:embed="rId759"/>
                <a:stretch>
                  <a:fillRect/>
                </a:stretch>
              </p:blipFill>
              <p:spPr>
                <a:xfrm>
                  <a:off x="8689345" y="4491335"/>
                  <a:ext cx="190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32" name="Freihand 431">
                  <a:extLst>
                    <a:ext uri="{FF2B5EF4-FFF2-40B4-BE49-F238E27FC236}">
                      <a16:creationId xmlns:a16="http://schemas.microsoft.com/office/drawing/2014/main" id="{83658D26-A60F-4B43-9E59-796EE80F7538}"/>
                    </a:ext>
                  </a:extLst>
                </p14:cNvPr>
                <p14:cNvContentPartPr/>
                <p14:nvPr/>
              </p14:nvContentPartPr>
              <p14:xfrm>
                <a:off x="8885905" y="4508975"/>
                <a:ext cx="114840" cy="104040"/>
              </p14:xfrm>
            </p:contentPart>
          </mc:Choice>
          <mc:Fallback>
            <p:pic>
              <p:nvPicPr>
                <p:cNvPr id="432" name="Freihand 431">
                  <a:extLst>
                    <a:ext uri="{FF2B5EF4-FFF2-40B4-BE49-F238E27FC236}">
                      <a16:creationId xmlns:a16="http://schemas.microsoft.com/office/drawing/2014/main" id="{83658D26-A60F-4B43-9E59-796EE80F7538}"/>
                    </a:ext>
                  </a:extLst>
                </p:cNvPr>
                <p:cNvPicPr/>
                <p:nvPr/>
              </p:nvPicPr>
              <p:blipFill>
                <a:blip r:embed="rId761"/>
                <a:stretch>
                  <a:fillRect/>
                </a:stretch>
              </p:blipFill>
              <p:spPr>
                <a:xfrm>
                  <a:off x="8881585" y="4504655"/>
                  <a:ext cx="123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33" name="Freihand 432">
                  <a:extLst>
                    <a:ext uri="{FF2B5EF4-FFF2-40B4-BE49-F238E27FC236}">
                      <a16:creationId xmlns:a16="http://schemas.microsoft.com/office/drawing/2014/main" id="{1D5A1B2E-2035-460E-B517-D84D0F7816AF}"/>
                    </a:ext>
                  </a:extLst>
                </p14:cNvPr>
                <p14:cNvContentPartPr/>
                <p14:nvPr/>
              </p14:nvContentPartPr>
              <p14:xfrm>
                <a:off x="9036025" y="4533095"/>
                <a:ext cx="190440" cy="77400"/>
              </p14:xfrm>
            </p:contentPart>
          </mc:Choice>
          <mc:Fallback>
            <p:pic>
              <p:nvPicPr>
                <p:cNvPr id="433" name="Freihand 432">
                  <a:extLst>
                    <a:ext uri="{FF2B5EF4-FFF2-40B4-BE49-F238E27FC236}">
                      <a16:creationId xmlns:a16="http://schemas.microsoft.com/office/drawing/2014/main" id="{1D5A1B2E-2035-460E-B517-D84D0F7816AF}"/>
                    </a:ext>
                  </a:extLst>
                </p:cNvPr>
                <p:cNvPicPr/>
                <p:nvPr/>
              </p:nvPicPr>
              <p:blipFill>
                <a:blip r:embed="rId763"/>
                <a:stretch>
                  <a:fillRect/>
                </a:stretch>
              </p:blipFill>
              <p:spPr>
                <a:xfrm>
                  <a:off x="9031705" y="4528775"/>
                  <a:ext cx="199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36" name="Freihand 435">
                  <a:extLst>
                    <a:ext uri="{FF2B5EF4-FFF2-40B4-BE49-F238E27FC236}">
                      <a16:creationId xmlns:a16="http://schemas.microsoft.com/office/drawing/2014/main" id="{6759E21C-4631-46E4-BAD6-920D7750B0F5}"/>
                    </a:ext>
                  </a:extLst>
                </p14:cNvPr>
                <p14:cNvContentPartPr/>
                <p14:nvPr/>
              </p14:nvContentPartPr>
              <p14:xfrm>
                <a:off x="9340585" y="4470095"/>
                <a:ext cx="349200" cy="169920"/>
              </p14:xfrm>
            </p:contentPart>
          </mc:Choice>
          <mc:Fallback>
            <p:pic>
              <p:nvPicPr>
                <p:cNvPr id="436" name="Freihand 435">
                  <a:extLst>
                    <a:ext uri="{FF2B5EF4-FFF2-40B4-BE49-F238E27FC236}">
                      <a16:creationId xmlns:a16="http://schemas.microsoft.com/office/drawing/2014/main" id="{6759E21C-4631-46E4-BAD6-920D7750B0F5}"/>
                    </a:ext>
                  </a:extLst>
                </p:cNvPr>
                <p:cNvPicPr/>
                <p:nvPr/>
              </p:nvPicPr>
              <p:blipFill>
                <a:blip r:embed="rId765"/>
                <a:stretch>
                  <a:fillRect/>
                </a:stretch>
              </p:blipFill>
              <p:spPr>
                <a:xfrm>
                  <a:off x="9336265" y="4465775"/>
                  <a:ext cx="3578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37" name="Freihand 436">
                  <a:extLst>
                    <a:ext uri="{FF2B5EF4-FFF2-40B4-BE49-F238E27FC236}">
                      <a16:creationId xmlns:a16="http://schemas.microsoft.com/office/drawing/2014/main" id="{76F0273C-6E1F-4C1E-9BA7-8104F01F95C4}"/>
                    </a:ext>
                  </a:extLst>
                </p14:cNvPr>
                <p14:cNvContentPartPr/>
                <p14:nvPr/>
              </p14:nvContentPartPr>
              <p14:xfrm>
                <a:off x="9674665" y="4455335"/>
                <a:ext cx="24120" cy="51840"/>
              </p14:xfrm>
            </p:contentPart>
          </mc:Choice>
          <mc:Fallback>
            <p:pic>
              <p:nvPicPr>
                <p:cNvPr id="437" name="Freihand 436">
                  <a:extLst>
                    <a:ext uri="{FF2B5EF4-FFF2-40B4-BE49-F238E27FC236}">
                      <a16:creationId xmlns:a16="http://schemas.microsoft.com/office/drawing/2014/main" id="{76F0273C-6E1F-4C1E-9BA7-8104F01F95C4}"/>
                    </a:ext>
                  </a:extLst>
                </p:cNvPr>
                <p:cNvPicPr/>
                <p:nvPr/>
              </p:nvPicPr>
              <p:blipFill>
                <a:blip r:embed="rId767"/>
                <a:stretch>
                  <a:fillRect/>
                </a:stretch>
              </p:blipFill>
              <p:spPr>
                <a:xfrm>
                  <a:off x="9670345" y="4451015"/>
                  <a:ext cx="32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38" name="Freihand 437">
                  <a:extLst>
                    <a:ext uri="{FF2B5EF4-FFF2-40B4-BE49-F238E27FC236}">
                      <a16:creationId xmlns:a16="http://schemas.microsoft.com/office/drawing/2014/main" id="{FA2C07A3-D197-42BC-A47E-BB570DC80C94}"/>
                    </a:ext>
                  </a:extLst>
                </p14:cNvPr>
                <p14:cNvContentPartPr/>
                <p14:nvPr/>
              </p14:nvContentPartPr>
              <p14:xfrm>
                <a:off x="9677185" y="4469735"/>
                <a:ext cx="275400" cy="237240"/>
              </p14:xfrm>
            </p:contentPart>
          </mc:Choice>
          <mc:Fallback>
            <p:pic>
              <p:nvPicPr>
                <p:cNvPr id="438" name="Freihand 437">
                  <a:extLst>
                    <a:ext uri="{FF2B5EF4-FFF2-40B4-BE49-F238E27FC236}">
                      <a16:creationId xmlns:a16="http://schemas.microsoft.com/office/drawing/2014/main" id="{FA2C07A3-D197-42BC-A47E-BB570DC80C94}"/>
                    </a:ext>
                  </a:extLst>
                </p:cNvPr>
                <p:cNvPicPr/>
                <p:nvPr/>
              </p:nvPicPr>
              <p:blipFill>
                <a:blip r:embed="rId769"/>
                <a:stretch>
                  <a:fillRect/>
                </a:stretch>
              </p:blipFill>
              <p:spPr>
                <a:xfrm>
                  <a:off x="9672865" y="4465415"/>
                  <a:ext cx="2840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39" name="Freihand 438">
                  <a:extLst>
                    <a:ext uri="{FF2B5EF4-FFF2-40B4-BE49-F238E27FC236}">
                      <a16:creationId xmlns:a16="http://schemas.microsoft.com/office/drawing/2014/main" id="{FFD8B2EF-1C27-45C9-B845-7EEC986764A4}"/>
                    </a:ext>
                  </a:extLst>
                </p14:cNvPr>
                <p14:cNvContentPartPr/>
                <p14:nvPr/>
              </p14:nvContentPartPr>
              <p14:xfrm>
                <a:off x="10033225" y="4483415"/>
                <a:ext cx="120600" cy="127800"/>
              </p14:xfrm>
            </p:contentPart>
          </mc:Choice>
          <mc:Fallback>
            <p:pic>
              <p:nvPicPr>
                <p:cNvPr id="439" name="Freihand 438">
                  <a:extLst>
                    <a:ext uri="{FF2B5EF4-FFF2-40B4-BE49-F238E27FC236}">
                      <a16:creationId xmlns:a16="http://schemas.microsoft.com/office/drawing/2014/main" id="{FFD8B2EF-1C27-45C9-B845-7EEC986764A4}"/>
                    </a:ext>
                  </a:extLst>
                </p:cNvPr>
                <p:cNvPicPr/>
                <p:nvPr/>
              </p:nvPicPr>
              <p:blipFill>
                <a:blip r:embed="rId771"/>
                <a:stretch>
                  <a:fillRect/>
                </a:stretch>
              </p:blipFill>
              <p:spPr>
                <a:xfrm>
                  <a:off x="10028905" y="4479095"/>
                  <a:ext cx="129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41" name="Freihand 440">
                  <a:extLst>
                    <a:ext uri="{FF2B5EF4-FFF2-40B4-BE49-F238E27FC236}">
                      <a16:creationId xmlns:a16="http://schemas.microsoft.com/office/drawing/2014/main" id="{3E46210D-692C-44D6-8318-6CEC2F2F9F3A}"/>
                    </a:ext>
                  </a:extLst>
                </p14:cNvPr>
                <p14:cNvContentPartPr/>
                <p14:nvPr/>
              </p14:nvContentPartPr>
              <p14:xfrm>
                <a:off x="10201705" y="4475495"/>
                <a:ext cx="15120" cy="130680"/>
              </p14:xfrm>
            </p:contentPart>
          </mc:Choice>
          <mc:Fallback>
            <p:pic>
              <p:nvPicPr>
                <p:cNvPr id="441" name="Freihand 440">
                  <a:extLst>
                    <a:ext uri="{FF2B5EF4-FFF2-40B4-BE49-F238E27FC236}">
                      <a16:creationId xmlns:a16="http://schemas.microsoft.com/office/drawing/2014/main" id="{3E46210D-692C-44D6-8318-6CEC2F2F9F3A}"/>
                    </a:ext>
                  </a:extLst>
                </p:cNvPr>
                <p:cNvPicPr/>
                <p:nvPr/>
              </p:nvPicPr>
              <p:blipFill>
                <a:blip r:embed="rId773"/>
                <a:stretch>
                  <a:fillRect/>
                </a:stretch>
              </p:blipFill>
              <p:spPr>
                <a:xfrm>
                  <a:off x="10197385" y="4471175"/>
                  <a:ext cx="23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42" name="Freihand 441">
                  <a:extLst>
                    <a:ext uri="{FF2B5EF4-FFF2-40B4-BE49-F238E27FC236}">
                      <a16:creationId xmlns:a16="http://schemas.microsoft.com/office/drawing/2014/main" id="{337F444D-2DC5-4406-B0AF-BEF6525F02DF}"/>
                    </a:ext>
                  </a:extLst>
                </p14:cNvPr>
                <p14:cNvContentPartPr/>
                <p14:nvPr/>
              </p14:nvContentPartPr>
              <p14:xfrm>
                <a:off x="10152025" y="4442375"/>
                <a:ext cx="180000" cy="159480"/>
              </p14:xfrm>
            </p:contentPart>
          </mc:Choice>
          <mc:Fallback>
            <p:pic>
              <p:nvPicPr>
                <p:cNvPr id="442" name="Freihand 441">
                  <a:extLst>
                    <a:ext uri="{FF2B5EF4-FFF2-40B4-BE49-F238E27FC236}">
                      <a16:creationId xmlns:a16="http://schemas.microsoft.com/office/drawing/2014/main" id="{337F444D-2DC5-4406-B0AF-BEF6525F02DF}"/>
                    </a:ext>
                  </a:extLst>
                </p:cNvPr>
                <p:cNvPicPr/>
                <p:nvPr/>
              </p:nvPicPr>
              <p:blipFill>
                <a:blip r:embed="rId775"/>
                <a:stretch>
                  <a:fillRect/>
                </a:stretch>
              </p:blipFill>
              <p:spPr>
                <a:xfrm>
                  <a:off x="10147705" y="4438055"/>
                  <a:ext cx="188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44" name="Freihand 443">
                  <a:extLst>
                    <a:ext uri="{FF2B5EF4-FFF2-40B4-BE49-F238E27FC236}">
                      <a16:creationId xmlns:a16="http://schemas.microsoft.com/office/drawing/2014/main" id="{9C1D3559-A8F4-4379-9253-3E92EE01BA7A}"/>
                    </a:ext>
                  </a:extLst>
                </p14:cNvPr>
                <p14:cNvContentPartPr/>
                <p14:nvPr/>
              </p14:nvContentPartPr>
              <p14:xfrm>
                <a:off x="10383505" y="4494215"/>
                <a:ext cx="267120" cy="80640"/>
              </p14:xfrm>
            </p:contentPart>
          </mc:Choice>
          <mc:Fallback>
            <p:pic>
              <p:nvPicPr>
                <p:cNvPr id="444" name="Freihand 443">
                  <a:extLst>
                    <a:ext uri="{FF2B5EF4-FFF2-40B4-BE49-F238E27FC236}">
                      <a16:creationId xmlns:a16="http://schemas.microsoft.com/office/drawing/2014/main" id="{9C1D3559-A8F4-4379-9253-3E92EE01BA7A}"/>
                    </a:ext>
                  </a:extLst>
                </p:cNvPr>
                <p:cNvPicPr/>
                <p:nvPr/>
              </p:nvPicPr>
              <p:blipFill>
                <a:blip r:embed="rId777"/>
                <a:stretch>
                  <a:fillRect/>
                </a:stretch>
              </p:blipFill>
              <p:spPr>
                <a:xfrm>
                  <a:off x="10378825" y="4489895"/>
                  <a:ext cx="275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46" name="Freihand 445">
                  <a:extLst>
                    <a:ext uri="{FF2B5EF4-FFF2-40B4-BE49-F238E27FC236}">
                      <a16:creationId xmlns:a16="http://schemas.microsoft.com/office/drawing/2014/main" id="{531EA5B0-0071-46B7-AACE-BC77A67922EB}"/>
                    </a:ext>
                  </a:extLst>
                </p14:cNvPr>
                <p14:cNvContentPartPr/>
                <p14:nvPr/>
              </p14:nvContentPartPr>
              <p14:xfrm>
                <a:off x="10636945" y="4441295"/>
                <a:ext cx="139320" cy="127080"/>
              </p14:xfrm>
            </p:contentPart>
          </mc:Choice>
          <mc:Fallback>
            <p:pic>
              <p:nvPicPr>
                <p:cNvPr id="446" name="Freihand 445">
                  <a:extLst>
                    <a:ext uri="{FF2B5EF4-FFF2-40B4-BE49-F238E27FC236}">
                      <a16:creationId xmlns:a16="http://schemas.microsoft.com/office/drawing/2014/main" id="{531EA5B0-0071-46B7-AACE-BC77A67922EB}"/>
                    </a:ext>
                  </a:extLst>
                </p:cNvPr>
                <p:cNvPicPr/>
                <p:nvPr/>
              </p:nvPicPr>
              <p:blipFill>
                <a:blip r:embed="rId779"/>
                <a:stretch>
                  <a:fillRect/>
                </a:stretch>
              </p:blipFill>
              <p:spPr>
                <a:xfrm>
                  <a:off x="10632625" y="4436975"/>
                  <a:ext cx="147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47" name="Freihand 446">
                  <a:extLst>
                    <a:ext uri="{FF2B5EF4-FFF2-40B4-BE49-F238E27FC236}">
                      <a16:creationId xmlns:a16="http://schemas.microsoft.com/office/drawing/2014/main" id="{50DFEAC5-16CC-4939-82C5-5B7507C2FCF9}"/>
                    </a:ext>
                  </a:extLst>
                </p14:cNvPr>
                <p14:cNvContentPartPr/>
                <p14:nvPr/>
              </p14:nvContentPartPr>
              <p14:xfrm>
                <a:off x="10830265" y="4470815"/>
                <a:ext cx="136440" cy="68040"/>
              </p14:xfrm>
            </p:contentPart>
          </mc:Choice>
          <mc:Fallback>
            <p:pic>
              <p:nvPicPr>
                <p:cNvPr id="447" name="Freihand 446">
                  <a:extLst>
                    <a:ext uri="{FF2B5EF4-FFF2-40B4-BE49-F238E27FC236}">
                      <a16:creationId xmlns:a16="http://schemas.microsoft.com/office/drawing/2014/main" id="{50DFEAC5-16CC-4939-82C5-5B7507C2FCF9}"/>
                    </a:ext>
                  </a:extLst>
                </p:cNvPr>
                <p:cNvPicPr/>
                <p:nvPr/>
              </p:nvPicPr>
              <p:blipFill>
                <a:blip r:embed="rId781"/>
                <a:stretch>
                  <a:fillRect/>
                </a:stretch>
              </p:blipFill>
              <p:spPr>
                <a:xfrm>
                  <a:off x="10825945" y="4466495"/>
                  <a:ext cx="145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48" name="Freihand 447">
                  <a:extLst>
                    <a:ext uri="{FF2B5EF4-FFF2-40B4-BE49-F238E27FC236}">
                      <a16:creationId xmlns:a16="http://schemas.microsoft.com/office/drawing/2014/main" id="{0E834325-35F8-4C84-974E-6E5991B08577}"/>
                    </a:ext>
                  </a:extLst>
                </p14:cNvPr>
                <p14:cNvContentPartPr/>
                <p14:nvPr/>
              </p14:nvContentPartPr>
              <p14:xfrm>
                <a:off x="10974265" y="4439135"/>
                <a:ext cx="85680" cy="110520"/>
              </p14:xfrm>
            </p:contentPart>
          </mc:Choice>
          <mc:Fallback>
            <p:pic>
              <p:nvPicPr>
                <p:cNvPr id="448" name="Freihand 447">
                  <a:extLst>
                    <a:ext uri="{FF2B5EF4-FFF2-40B4-BE49-F238E27FC236}">
                      <a16:creationId xmlns:a16="http://schemas.microsoft.com/office/drawing/2014/main" id="{0E834325-35F8-4C84-974E-6E5991B08577}"/>
                    </a:ext>
                  </a:extLst>
                </p:cNvPr>
                <p:cNvPicPr/>
                <p:nvPr/>
              </p:nvPicPr>
              <p:blipFill>
                <a:blip r:embed="rId783"/>
                <a:stretch>
                  <a:fillRect/>
                </a:stretch>
              </p:blipFill>
              <p:spPr>
                <a:xfrm>
                  <a:off x="10969945" y="4434815"/>
                  <a:ext cx="94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49" name="Freihand 448">
                  <a:extLst>
                    <a:ext uri="{FF2B5EF4-FFF2-40B4-BE49-F238E27FC236}">
                      <a16:creationId xmlns:a16="http://schemas.microsoft.com/office/drawing/2014/main" id="{2952D3A0-73BD-4CB3-BFFD-C3D5BBF5E682}"/>
                    </a:ext>
                  </a:extLst>
                </p14:cNvPr>
                <p14:cNvContentPartPr/>
                <p14:nvPr/>
              </p14:nvContentPartPr>
              <p14:xfrm>
                <a:off x="11052025" y="4380455"/>
                <a:ext cx="63720" cy="165600"/>
              </p14:xfrm>
            </p:contentPart>
          </mc:Choice>
          <mc:Fallback>
            <p:pic>
              <p:nvPicPr>
                <p:cNvPr id="449" name="Freihand 448">
                  <a:extLst>
                    <a:ext uri="{FF2B5EF4-FFF2-40B4-BE49-F238E27FC236}">
                      <a16:creationId xmlns:a16="http://schemas.microsoft.com/office/drawing/2014/main" id="{2952D3A0-73BD-4CB3-BFFD-C3D5BBF5E682}"/>
                    </a:ext>
                  </a:extLst>
                </p:cNvPr>
                <p:cNvPicPr/>
                <p:nvPr/>
              </p:nvPicPr>
              <p:blipFill>
                <a:blip r:embed="rId785"/>
                <a:stretch>
                  <a:fillRect/>
                </a:stretch>
              </p:blipFill>
              <p:spPr>
                <a:xfrm>
                  <a:off x="11047705" y="4376135"/>
                  <a:ext cx="72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50" name="Freihand 449">
                  <a:extLst>
                    <a:ext uri="{FF2B5EF4-FFF2-40B4-BE49-F238E27FC236}">
                      <a16:creationId xmlns:a16="http://schemas.microsoft.com/office/drawing/2014/main" id="{E8AA04BE-6E77-4AF6-B2AE-690FFA7DBF29}"/>
                    </a:ext>
                  </a:extLst>
                </p14:cNvPr>
                <p14:cNvContentPartPr/>
                <p14:nvPr/>
              </p14:nvContentPartPr>
              <p14:xfrm>
                <a:off x="11165065" y="4508255"/>
                <a:ext cx="360" cy="360"/>
              </p14:xfrm>
            </p:contentPart>
          </mc:Choice>
          <mc:Fallback>
            <p:pic>
              <p:nvPicPr>
                <p:cNvPr id="450" name="Freihand 449">
                  <a:extLst>
                    <a:ext uri="{FF2B5EF4-FFF2-40B4-BE49-F238E27FC236}">
                      <a16:creationId xmlns:a16="http://schemas.microsoft.com/office/drawing/2014/main" id="{E8AA04BE-6E77-4AF6-B2AE-690FFA7DBF29}"/>
                    </a:ext>
                  </a:extLst>
                </p:cNvPr>
                <p:cNvPicPr/>
                <p:nvPr/>
              </p:nvPicPr>
              <p:blipFill>
                <a:blip r:embed="rId536"/>
                <a:stretch>
                  <a:fillRect/>
                </a:stretch>
              </p:blipFill>
              <p:spPr>
                <a:xfrm>
                  <a:off x="11160745" y="45039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51" name="Freihand 450">
                  <a:extLst>
                    <a:ext uri="{FF2B5EF4-FFF2-40B4-BE49-F238E27FC236}">
                      <a16:creationId xmlns:a16="http://schemas.microsoft.com/office/drawing/2014/main" id="{EEB11948-16F6-4F9A-90FD-D9937E847981}"/>
                    </a:ext>
                  </a:extLst>
                </p14:cNvPr>
                <p14:cNvContentPartPr/>
                <p14:nvPr/>
              </p14:nvContentPartPr>
              <p14:xfrm>
                <a:off x="11273425" y="4397735"/>
                <a:ext cx="181440" cy="132120"/>
              </p14:xfrm>
            </p:contentPart>
          </mc:Choice>
          <mc:Fallback>
            <p:pic>
              <p:nvPicPr>
                <p:cNvPr id="451" name="Freihand 450">
                  <a:extLst>
                    <a:ext uri="{FF2B5EF4-FFF2-40B4-BE49-F238E27FC236}">
                      <a16:creationId xmlns:a16="http://schemas.microsoft.com/office/drawing/2014/main" id="{EEB11948-16F6-4F9A-90FD-D9937E847981}"/>
                    </a:ext>
                  </a:extLst>
                </p:cNvPr>
                <p:cNvPicPr/>
                <p:nvPr/>
              </p:nvPicPr>
              <p:blipFill>
                <a:blip r:embed="rId788"/>
                <a:stretch>
                  <a:fillRect/>
                </a:stretch>
              </p:blipFill>
              <p:spPr>
                <a:xfrm>
                  <a:off x="11269105" y="4393415"/>
                  <a:ext cx="190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52" name="Freihand 451">
                  <a:extLst>
                    <a:ext uri="{FF2B5EF4-FFF2-40B4-BE49-F238E27FC236}">
                      <a16:creationId xmlns:a16="http://schemas.microsoft.com/office/drawing/2014/main" id="{5CA33B96-879B-420D-B43E-43235E1539D6}"/>
                    </a:ext>
                  </a:extLst>
                </p14:cNvPr>
                <p14:cNvContentPartPr/>
                <p14:nvPr/>
              </p14:nvContentPartPr>
              <p14:xfrm>
                <a:off x="11477185" y="4373975"/>
                <a:ext cx="95400" cy="122760"/>
              </p14:xfrm>
            </p:contentPart>
          </mc:Choice>
          <mc:Fallback>
            <p:pic>
              <p:nvPicPr>
                <p:cNvPr id="452" name="Freihand 451">
                  <a:extLst>
                    <a:ext uri="{FF2B5EF4-FFF2-40B4-BE49-F238E27FC236}">
                      <a16:creationId xmlns:a16="http://schemas.microsoft.com/office/drawing/2014/main" id="{5CA33B96-879B-420D-B43E-43235E1539D6}"/>
                    </a:ext>
                  </a:extLst>
                </p:cNvPr>
                <p:cNvPicPr/>
                <p:nvPr/>
              </p:nvPicPr>
              <p:blipFill>
                <a:blip r:embed="rId790"/>
                <a:stretch>
                  <a:fillRect/>
                </a:stretch>
              </p:blipFill>
              <p:spPr>
                <a:xfrm>
                  <a:off x="11472865" y="4369655"/>
                  <a:ext cx="104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53" name="Freihand 452">
                  <a:extLst>
                    <a:ext uri="{FF2B5EF4-FFF2-40B4-BE49-F238E27FC236}">
                      <a16:creationId xmlns:a16="http://schemas.microsoft.com/office/drawing/2014/main" id="{E5F53DE9-980A-4D2B-880A-DCF46200860C}"/>
                    </a:ext>
                  </a:extLst>
                </p14:cNvPr>
                <p14:cNvContentPartPr/>
                <p14:nvPr/>
              </p14:nvContentPartPr>
              <p14:xfrm>
                <a:off x="11645665" y="4402415"/>
                <a:ext cx="164520" cy="95760"/>
              </p14:xfrm>
            </p:contentPart>
          </mc:Choice>
          <mc:Fallback>
            <p:pic>
              <p:nvPicPr>
                <p:cNvPr id="453" name="Freihand 452">
                  <a:extLst>
                    <a:ext uri="{FF2B5EF4-FFF2-40B4-BE49-F238E27FC236}">
                      <a16:creationId xmlns:a16="http://schemas.microsoft.com/office/drawing/2014/main" id="{E5F53DE9-980A-4D2B-880A-DCF46200860C}"/>
                    </a:ext>
                  </a:extLst>
                </p:cNvPr>
                <p:cNvPicPr/>
                <p:nvPr/>
              </p:nvPicPr>
              <p:blipFill>
                <a:blip r:embed="rId792"/>
                <a:stretch>
                  <a:fillRect/>
                </a:stretch>
              </p:blipFill>
              <p:spPr>
                <a:xfrm>
                  <a:off x="11641345" y="4398095"/>
                  <a:ext cx="173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54" name="Freihand 453">
                  <a:extLst>
                    <a:ext uri="{FF2B5EF4-FFF2-40B4-BE49-F238E27FC236}">
                      <a16:creationId xmlns:a16="http://schemas.microsoft.com/office/drawing/2014/main" id="{91E2B63A-8AFA-45FB-8965-05DAA02B3898}"/>
                    </a:ext>
                  </a:extLst>
                </p14:cNvPr>
                <p14:cNvContentPartPr/>
                <p14:nvPr/>
              </p14:nvContentPartPr>
              <p14:xfrm>
                <a:off x="11834305" y="4412855"/>
                <a:ext cx="185040" cy="121320"/>
              </p14:xfrm>
            </p:contentPart>
          </mc:Choice>
          <mc:Fallback>
            <p:pic>
              <p:nvPicPr>
                <p:cNvPr id="454" name="Freihand 453">
                  <a:extLst>
                    <a:ext uri="{FF2B5EF4-FFF2-40B4-BE49-F238E27FC236}">
                      <a16:creationId xmlns:a16="http://schemas.microsoft.com/office/drawing/2014/main" id="{91E2B63A-8AFA-45FB-8965-05DAA02B3898}"/>
                    </a:ext>
                  </a:extLst>
                </p:cNvPr>
                <p:cNvPicPr/>
                <p:nvPr/>
              </p:nvPicPr>
              <p:blipFill>
                <a:blip r:embed="rId794"/>
                <a:stretch>
                  <a:fillRect/>
                </a:stretch>
              </p:blipFill>
              <p:spPr>
                <a:xfrm>
                  <a:off x="11829985" y="4408535"/>
                  <a:ext cx="193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55" name="Freihand 454">
                  <a:extLst>
                    <a:ext uri="{FF2B5EF4-FFF2-40B4-BE49-F238E27FC236}">
                      <a16:creationId xmlns:a16="http://schemas.microsoft.com/office/drawing/2014/main" id="{346F0799-829B-4266-AAAB-AB46EA3466B4}"/>
                    </a:ext>
                  </a:extLst>
                </p14:cNvPr>
                <p14:cNvContentPartPr/>
                <p14:nvPr/>
              </p14:nvContentPartPr>
              <p14:xfrm>
                <a:off x="12030145" y="4413215"/>
                <a:ext cx="88560" cy="99720"/>
              </p14:xfrm>
            </p:contentPart>
          </mc:Choice>
          <mc:Fallback>
            <p:pic>
              <p:nvPicPr>
                <p:cNvPr id="455" name="Freihand 454">
                  <a:extLst>
                    <a:ext uri="{FF2B5EF4-FFF2-40B4-BE49-F238E27FC236}">
                      <a16:creationId xmlns:a16="http://schemas.microsoft.com/office/drawing/2014/main" id="{346F0799-829B-4266-AAAB-AB46EA3466B4}"/>
                    </a:ext>
                  </a:extLst>
                </p:cNvPr>
                <p:cNvPicPr/>
                <p:nvPr/>
              </p:nvPicPr>
              <p:blipFill>
                <a:blip r:embed="rId796"/>
                <a:stretch>
                  <a:fillRect/>
                </a:stretch>
              </p:blipFill>
              <p:spPr>
                <a:xfrm>
                  <a:off x="12025825" y="4408895"/>
                  <a:ext cx="97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56" name="Freihand 455">
                  <a:extLst>
                    <a:ext uri="{FF2B5EF4-FFF2-40B4-BE49-F238E27FC236}">
                      <a16:creationId xmlns:a16="http://schemas.microsoft.com/office/drawing/2014/main" id="{8FB7E7AC-0F61-42BF-AB58-25C09C55F3F5}"/>
                    </a:ext>
                  </a:extLst>
                </p14:cNvPr>
                <p14:cNvContentPartPr/>
                <p14:nvPr/>
              </p14:nvContentPartPr>
              <p14:xfrm>
                <a:off x="11440465" y="4339415"/>
                <a:ext cx="42840" cy="84600"/>
              </p14:xfrm>
            </p:contentPart>
          </mc:Choice>
          <mc:Fallback>
            <p:pic>
              <p:nvPicPr>
                <p:cNvPr id="456" name="Freihand 455">
                  <a:extLst>
                    <a:ext uri="{FF2B5EF4-FFF2-40B4-BE49-F238E27FC236}">
                      <a16:creationId xmlns:a16="http://schemas.microsoft.com/office/drawing/2014/main" id="{8FB7E7AC-0F61-42BF-AB58-25C09C55F3F5}"/>
                    </a:ext>
                  </a:extLst>
                </p:cNvPr>
                <p:cNvPicPr/>
                <p:nvPr/>
              </p:nvPicPr>
              <p:blipFill>
                <a:blip r:embed="rId798"/>
                <a:stretch>
                  <a:fillRect/>
                </a:stretch>
              </p:blipFill>
              <p:spPr>
                <a:xfrm>
                  <a:off x="11436145" y="4335095"/>
                  <a:ext cx="51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57" name="Freihand 456">
                  <a:extLst>
                    <a:ext uri="{FF2B5EF4-FFF2-40B4-BE49-F238E27FC236}">
                      <a16:creationId xmlns:a16="http://schemas.microsoft.com/office/drawing/2014/main" id="{B9F61F8B-9950-4710-AC34-49C0367C3FF0}"/>
                    </a:ext>
                  </a:extLst>
                </p14:cNvPr>
                <p14:cNvContentPartPr/>
                <p14:nvPr/>
              </p14:nvContentPartPr>
              <p14:xfrm>
                <a:off x="11262265" y="4526975"/>
                <a:ext cx="113400" cy="90000"/>
              </p14:xfrm>
            </p:contentPart>
          </mc:Choice>
          <mc:Fallback>
            <p:pic>
              <p:nvPicPr>
                <p:cNvPr id="457" name="Freihand 456">
                  <a:extLst>
                    <a:ext uri="{FF2B5EF4-FFF2-40B4-BE49-F238E27FC236}">
                      <a16:creationId xmlns:a16="http://schemas.microsoft.com/office/drawing/2014/main" id="{B9F61F8B-9950-4710-AC34-49C0367C3FF0}"/>
                    </a:ext>
                  </a:extLst>
                </p:cNvPr>
                <p:cNvPicPr/>
                <p:nvPr/>
              </p:nvPicPr>
              <p:blipFill>
                <a:blip r:embed="rId800"/>
                <a:stretch>
                  <a:fillRect/>
                </a:stretch>
              </p:blipFill>
              <p:spPr>
                <a:xfrm>
                  <a:off x="11257945" y="4522655"/>
                  <a:ext cx="122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58" name="Freihand 457">
                  <a:extLst>
                    <a:ext uri="{FF2B5EF4-FFF2-40B4-BE49-F238E27FC236}">
                      <a16:creationId xmlns:a16="http://schemas.microsoft.com/office/drawing/2014/main" id="{E6EA8EE7-26AF-44A5-967E-CD5675B9FA3A}"/>
                    </a:ext>
                  </a:extLst>
                </p14:cNvPr>
                <p14:cNvContentPartPr/>
                <p14:nvPr/>
              </p14:nvContentPartPr>
              <p14:xfrm>
                <a:off x="12130945" y="4285055"/>
                <a:ext cx="70200" cy="94320"/>
              </p14:xfrm>
            </p:contentPart>
          </mc:Choice>
          <mc:Fallback>
            <p:pic>
              <p:nvPicPr>
                <p:cNvPr id="458" name="Freihand 457">
                  <a:extLst>
                    <a:ext uri="{FF2B5EF4-FFF2-40B4-BE49-F238E27FC236}">
                      <a16:creationId xmlns:a16="http://schemas.microsoft.com/office/drawing/2014/main" id="{E6EA8EE7-26AF-44A5-967E-CD5675B9FA3A}"/>
                    </a:ext>
                  </a:extLst>
                </p:cNvPr>
                <p:cNvPicPr/>
                <p:nvPr/>
              </p:nvPicPr>
              <p:blipFill>
                <a:blip r:embed="rId802"/>
                <a:stretch>
                  <a:fillRect/>
                </a:stretch>
              </p:blipFill>
              <p:spPr>
                <a:xfrm>
                  <a:off x="12126625" y="4280735"/>
                  <a:ext cx="78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59" name="Freihand 458">
                  <a:extLst>
                    <a:ext uri="{FF2B5EF4-FFF2-40B4-BE49-F238E27FC236}">
                      <a16:creationId xmlns:a16="http://schemas.microsoft.com/office/drawing/2014/main" id="{4E5F54DF-4718-4E19-AB9A-645926E16480}"/>
                    </a:ext>
                  </a:extLst>
                </p14:cNvPr>
                <p14:cNvContentPartPr/>
                <p14:nvPr/>
              </p14:nvContentPartPr>
              <p14:xfrm>
                <a:off x="11289985" y="4518335"/>
                <a:ext cx="958320" cy="113400"/>
              </p14:xfrm>
            </p:contentPart>
          </mc:Choice>
          <mc:Fallback>
            <p:pic>
              <p:nvPicPr>
                <p:cNvPr id="459" name="Freihand 458">
                  <a:extLst>
                    <a:ext uri="{FF2B5EF4-FFF2-40B4-BE49-F238E27FC236}">
                      <a16:creationId xmlns:a16="http://schemas.microsoft.com/office/drawing/2014/main" id="{4E5F54DF-4718-4E19-AB9A-645926E16480}"/>
                    </a:ext>
                  </a:extLst>
                </p:cNvPr>
                <p:cNvPicPr/>
                <p:nvPr/>
              </p:nvPicPr>
              <p:blipFill>
                <a:blip r:embed="rId804"/>
                <a:stretch>
                  <a:fillRect/>
                </a:stretch>
              </p:blipFill>
              <p:spPr>
                <a:xfrm>
                  <a:off x="11285665" y="4514015"/>
                  <a:ext cx="966960" cy="12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5">
            <p14:nvContentPartPr>
              <p14:cNvPr id="461" name="Freihand 460">
                <a:extLst>
                  <a:ext uri="{FF2B5EF4-FFF2-40B4-BE49-F238E27FC236}">
                    <a16:creationId xmlns:a16="http://schemas.microsoft.com/office/drawing/2014/main" id="{073A761A-D8CD-42ED-B5FB-5134BF960AE5}"/>
                  </a:ext>
                </a:extLst>
              </p14:cNvPr>
              <p14:cNvContentPartPr/>
              <p14:nvPr/>
            </p14:nvContentPartPr>
            <p14:xfrm>
              <a:off x="2288185" y="3537695"/>
              <a:ext cx="2342160" cy="1515600"/>
            </p14:xfrm>
          </p:contentPart>
        </mc:Choice>
        <mc:Fallback>
          <p:pic>
            <p:nvPicPr>
              <p:cNvPr id="461" name="Freihand 460">
                <a:extLst>
                  <a:ext uri="{FF2B5EF4-FFF2-40B4-BE49-F238E27FC236}">
                    <a16:creationId xmlns:a16="http://schemas.microsoft.com/office/drawing/2014/main" id="{073A761A-D8CD-42ED-B5FB-5134BF960AE5}"/>
                  </a:ext>
                </a:extLst>
              </p:cNvPr>
              <p:cNvPicPr/>
              <p:nvPr/>
            </p:nvPicPr>
            <p:blipFill>
              <a:blip r:embed="rId806"/>
              <a:stretch>
                <a:fillRect/>
              </a:stretch>
            </p:blipFill>
            <p:spPr>
              <a:xfrm>
                <a:off x="2283865" y="3533375"/>
                <a:ext cx="2350800" cy="1524240"/>
              </a:xfrm>
              <a:prstGeom prst="rect">
                <a:avLst/>
              </a:prstGeom>
            </p:spPr>
          </p:pic>
        </mc:Fallback>
      </mc:AlternateContent>
    </p:spTree>
    <p:extLst>
      <p:ext uri="{BB962C8B-B14F-4D97-AF65-F5344CB8AC3E}">
        <p14:creationId xmlns:p14="http://schemas.microsoft.com/office/powerpoint/2010/main" val="3886726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07D0764-9E15-4A54-B547-293E0E0AE7B1}"/>
                  </a:ext>
                </a:extLst>
              </p14:cNvPr>
              <p14:cNvContentPartPr/>
              <p14:nvPr/>
            </p14:nvContentPartPr>
            <p14:xfrm>
              <a:off x="11256922" y="1258175"/>
              <a:ext cx="49680" cy="16920"/>
            </p14:xfrm>
          </p:contentPart>
        </mc:Choice>
        <mc:Fallback>
          <p:pic>
            <p:nvPicPr>
              <p:cNvPr id="2" name="Freihand 1">
                <a:extLst>
                  <a:ext uri="{FF2B5EF4-FFF2-40B4-BE49-F238E27FC236}">
                    <a16:creationId xmlns:a16="http://schemas.microsoft.com/office/drawing/2014/main" id="{607D0764-9E15-4A54-B547-293E0E0AE7B1}"/>
                  </a:ext>
                </a:extLst>
              </p:cNvPr>
              <p:cNvPicPr/>
              <p:nvPr/>
            </p:nvPicPr>
            <p:blipFill>
              <a:blip r:embed="rId4"/>
              <a:stretch>
                <a:fillRect/>
              </a:stretch>
            </p:blipFill>
            <p:spPr>
              <a:xfrm>
                <a:off x="11252602" y="1253855"/>
                <a:ext cx="58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62867E7-A6A3-4E11-A138-AD68CCE5F028}"/>
                  </a:ext>
                </a:extLst>
              </p14:cNvPr>
              <p14:cNvContentPartPr/>
              <p14:nvPr/>
            </p14:nvContentPartPr>
            <p14:xfrm>
              <a:off x="12072322" y="553655"/>
              <a:ext cx="19080" cy="2520"/>
            </p14:xfrm>
          </p:contentPart>
        </mc:Choice>
        <mc:Fallback>
          <p:pic>
            <p:nvPicPr>
              <p:cNvPr id="4" name="Freihand 3">
                <a:extLst>
                  <a:ext uri="{FF2B5EF4-FFF2-40B4-BE49-F238E27FC236}">
                    <a16:creationId xmlns:a16="http://schemas.microsoft.com/office/drawing/2014/main" id="{962867E7-A6A3-4E11-A138-AD68CCE5F028}"/>
                  </a:ext>
                </a:extLst>
              </p:cNvPr>
              <p:cNvPicPr/>
              <p:nvPr/>
            </p:nvPicPr>
            <p:blipFill>
              <a:blip r:embed="rId6"/>
              <a:stretch>
                <a:fillRect/>
              </a:stretch>
            </p:blipFill>
            <p:spPr>
              <a:xfrm>
                <a:off x="12068002" y="549335"/>
                <a:ext cx="277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B7FF036F-5982-41B6-B7A0-BAFE4D686CB9}"/>
                  </a:ext>
                </a:extLst>
              </p14:cNvPr>
              <p14:cNvContentPartPr/>
              <p14:nvPr/>
            </p14:nvContentPartPr>
            <p14:xfrm>
              <a:off x="1085842" y="462215"/>
              <a:ext cx="1908000" cy="529200"/>
            </p14:xfrm>
          </p:contentPart>
        </mc:Choice>
        <mc:Fallback>
          <p:pic>
            <p:nvPicPr>
              <p:cNvPr id="5" name="Freihand 4">
                <a:extLst>
                  <a:ext uri="{FF2B5EF4-FFF2-40B4-BE49-F238E27FC236}">
                    <a16:creationId xmlns:a16="http://schemas.microsoft.com/office/drawing/2014/main" id="{B7FF036F-5982-41B6-B7A0-BAFE4D686CB9}"/>
                  </a:ext>
                </a:extLst>
              </p:cNvPr>
              <p:cNvPicPr/>
              <p:nvPr/>
            </p:nvPicPr>
            <p:blipFill>
              <a:blip r:embed="rId8"/>
              <a:stretch>
                <a:fillRect/>
              </a:stretch>
            </p:blipFill>
            <p:spPr>
              <a:xfrm>
                <a:off x="1081522" y="457895"/>
                <a:ext cx="1916640" cy="537840"/>
              </a:xfrm>
              <a:prstGeom prst="rect">
                <a:avLst/>
              </a:prstGeom>
            </p:spPr>
          </p:pic>
        </mc:Fallback>
      </mc:AlternateContent>
      <p:grpSp>
        <p:nvGrpSpPr>
          <p:cNvPr id="16" name="Gruppieren 15">
            <a:extLst>
              <a:ext uri="{FF2B5EF4-FFF2-40B4-BE49-F238E27FC236}">
                <a16:creationId xmlns:a16="http://schemas.microsoft.com/office/drawing/2014/main" id="{2F33D03F-9BB0-4440-9B3D-501A1D27911A}"/>
              </a:ext>
            </a:extLst>
          </p:cNvPr>
          <p:cNvGrpSpPr/>
          <p:nvPr/>
        </p:nvGrpSpPr>
        <p:grpSpPr>
          <a:xfrm>
            <a:off x="1218322" y="152615"/>
            <a:ext cx="950040" cy="248760"/>
            <a:chOff x="1218322" y="152615"/>
            <a:chExt cx="950040" cy="24876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5122A8C-5C42-4658-ACD4-01B7383C4C7A}"/>
                    </a:ext>
                  </a:extLst>
                </p14:cNvPr>
                <p14:cNvContentPartPr/>
                <p14:nvPr/>
              </p14:nvContentPartPr>
              <p14:xfrm>
                <a:off x="1251442" y="249455"/>
                <a:ext cx="75960" cy="84600"/>
              </p14:xfrm>
            </p:contentPart>
          </mc:Choice>
          <mc:Fallback>
            <p:pic>
              <p:nvPicPr>
                <p:cNvPr id="7" name="Freihand 6">
                  <a:extLst>
                    <a:ext uri="{FF2B5EF4-FFF2-40B4-BE49-F238E27FC236}">
                      <a16:creationId xmlns:a16="http://schemas.microsoft.com/office/drawing/2014/main" id="{F5122A8C-5C42-4658-ACD4-01B7383C4C7A}"/>
                    </a:ext>
                  </a:extLst>
                </p:cNvPr>
                <p:cNvPicPr/>
                <p:nvPr/>
              </p:nvPicPr>
              <p:blipFill>
                <a:blip r:embed="rId10"/>
                <a:stretch>
                  <a:fillRect/>
                </a:stretch>
              </p:blipFill>
              <p:spPr>
                <a:xfrm>
                  <a:off x="1247122" y="245135"/>
                  <a:ext cx="84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29AF068-D153-499E-95CD-B2D5774C77DB}"/>
                    </a:ext>
                  </a:extLst>
                </p14:cNvPr>
                <p14:cNvContentPartPr/>
                <p14:nvPr/>
              </p14:nvContentPartPr>
              <p14:xfrm>
                <a:off x="1357642" y="239015"/>
                <a:ext cx="113040" cy="96840"/>
              </p14:xfrm>
            </p:contentPart>
          </mc:Choice>
          <mc:Fallback>
            <p:pic>
              <p:nvPicPr>
                <p:cNvPr id="9" name="Freihand 8">
                  <a:extLst>
                    <a:ext uri="{FF2B5EF4-FFF2-40B4-BE49-F238E27FC236}">
                      <a16:creationId xmlns:a16="http://schemas.microsoft.com/office/drawing/2014/main" id="{829AF068-D153-499E-95CD-B2D5774C77DB}"/>
                    </a:ext>
                  </a:extLst>
                </p:cNvPr>
                <p:cNvPicPr/>
                <p:nvPr/>
              </p:nvPicPr>
              <p:blipFill>
                <a:blip r:embed="rId12"/>
                <a:stretch>
                  <a:fillRect/>
                </a:stretch>
              </p:blipFill>
              <p:spPr>
                <a:xfrm>
                  <a:off x="1353322" y="234695"/>
                  <a:ext cx="121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856D34B-E624-4FDD-9627-9F159839A3DA}"/>
                    </a:ext>
                  </a:extLst>
                </p14:cNvPr>
                <p14:cNvContentPartPr/>
                <p14:nvPr/>
              </p14:nvContentPartPr>
              <p14:xfrm>
                <a:off x="1547722" y="182855"/>
                <a:ext cx="108720" cy="113040"/>
              </p14:xfrm>
            </p:contentPart>
          </mc:Choice>
          <mc:Fallback>
            <p:pic>
              <p:nvPicPr>
                <p:cNvPr id="10" name="Freihand 9">
                  <a:extLst>
                    <a:ext uri="{FF2B5EF4-FFF2-40B4-BE49-F238E27FC236}">
                      <a16:creationId xmlns:a16="http://schemas.microsoft.com/office/drawing/2014/main" id="{B856D34B-E624-4FDD-9627-9F159839A3DA}"/>
                    </a:ext>
                  </a:extLst>
                </p:cNvPr>
                <p:cNvPicPr/>
                <p:nvPr/>
              </p:nvPicPr>
              <p:blipFill>
                <a:blip r:embed="rId14"/>
                <a:stretch>
                  <a:fillRect/>
                </a:stretch>
              </p:blipFill>
              <p:spPr>
                <a:xfrm>
                  <a:off x="1543402" y="178535"/>
                  <a:ext cx="117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C62F126-AD59-45F7-A3A4-55716CA47640}"/>
                    </a:ext>
                  </a:extLst>
                </p14:cNvPr>
                <p14:cNvContentPartPr/>
                <p14:nvPr/>
              </p14:nvContentPartPr>
              <p14:xfrm>
                <a:off x="1715482" y="166655"/>
                <a:ext cx="59040" cy="186120"/>
              </p14:xfrm>
            </p:contentPart>
          </mc:Choice>
          <mc:Fallback>
            <p:pic>
              <p:nvPicPr>
                <p:cNvPr id="11" name="Freihand 10">
                  <a:extLst>
                    <a:ext uri="{FF2B5EF4-FFF2-40B4-BE49-F238E27FC236}">
                      <a16:creationId xmlns:a16="http://schemas.microsoft.com/office/drawing/2014/main" id="{CC62F126-AD59-45F7-A3A4-55716CA47640}"/>
                    </a:ext>
                  </a:extLst>
                </p:cNvPr>
                <p:cNvPicPr/>
                <p:nvPr/>
              </p:nvPicPr>
              <p:blipFill>
                <a:blip r:embed="rId16"/>
                <a:stretch>
                  <a:fillRect/>
                </a:stretch>
              </p:blipFill>
              <p:spPr>
                <a:xfrm>
                  <a:off x="1711162" y="162335"/>
                  <a:ext cx="676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8AF59C4E-DC68-4C5F-8A88-C7199DEF4C4F}"/>
                    </a:ext>
                  </a:extLst>
                </p14:cNvPr>
                <p14:cNvContentPartPr/>
                <p14:nvPr/>
              </p14:nvContentPartPr>
              <p14:xfrm>
                <a:off x="1790002" y="235775"/>
                <a:ext cx="45000" cy="43200"/>
              </p14:xfrm>
            </p:contentPart>
          </mc:Choice>
          <mc:Fallback>
            <p:pic>
              <p:nvPicPr>
                <p:cNvPr id="12" name="Freihand 11">
                  <a:extLst>
                    <a:ext uri="{FF2B5EF4-FFF2-40B4-BE49-F238E27FC236}">
                      <a16:creationId xmlns:a16="http://schemas.microsoft.com/office/drawing/2014/main" id="{8AF59C4E-DC68-4C5F-8A88-C7199DEF4C4F}"/>
                    </a:ext>
                  </a:extLst>
                </p:cNvPr>
                <p:cNvPicPr/>
                <p:nvPr/>
              </p:nvPicPr>
              <p:blipFill>
                <a:blip r:embed="rId18"/>
                <a:stretch>
                  <a:fillRect/>
                </a:stretch>
              </p:blipFill>
              <p:spPr>
                <a:xfrm>
                  <a:off x="1785682" y="231455"/>
                  <a:ext cx="53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63DC5E4D-6A2C-4209-9E80-87CB29E5C022}"/>
                    </a:ext>
                  </a:extLst>
                </p14:cNvPr>
                <p14:cNvContentPartPr/>
                <p14:nvPr/>
              </p14:nvContentPartPr>
              <p14:xfrm>
                <a:off x="1860562" y="152615"/>
                <a:ext cx="181080" cy="123480"/>
              </p14:xfrm>
            </p:contentPart>
          </mc:Choice>
          <mc:Fallback>
            <p:pic>
              <p:nvPicPr>
                <p:cNvPr id="14" name="Freihand 13">
                  <a:extLst>
                    <a:ext uri="{FF2B5EF4-FFF2-40B4-BE49-F238E27FC236}">
                      <a16:creationId xmlns:a16="http://schemas.microsoft.com/office/drawing/2014/main" id="{63DC5E4D-6A2C-4209-9E80-87CB29E5C022}"/>
                    </a:ext>
                  </a:extLst>
                </p:cNvPr>
                <p:cNvPicPr/>
                <p:nvPr/>
              </p:nvPicPr>
              <p:blipFill>
                <a:blip r:embed="rId20"/>
                <a:stretch>
                  <a:fillRect/>
                </a:stretch>
              </p:blipFill>
              <p:spPr>
                <a:xfrm>
                  <a:off x="1856242" y="148295"/>
                  <a:ext cx="189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B26362BE-E777-41A4-8D92-566CAF25E180}"/>
                    </a:ext>
                  </a:extLst>
                </p14:cNvPr>
                <p14:cNvContentPartPr/>
                <p14:nvPr/>
              </p14:nvContentPartPr>
              <p14:xfrm>
                <a:off x="1218322" y="249455"/>
                <a:ext cx="950040" cy="151920"/>
              </p14:xfrm>
            </p:contentPart>
          </mc:Choice>
          <mc:Fallback>
            <p:pic>
              <p:nvPicPr>
                <p:cNvPr id="15" name="Freihand 14">
                  <a:extLst>
                    <a:ext uri="{FF2B5EF4-FFF2-40B4-BE49-F238E27FC236}">
                      <a16:creationId xmlns:a16="http://schemas.microsoft.com/office/drawing/2014/main" id="{B26362BE-E777-41A4-8D92-566CAF25E180}"/>
                    </a:ext>
                  </a:extLst>
                </p:cNvPr>
                <p:cNvPicPr/>
                <p:nvPr/>
              </p:nvPicPr>
              <p:blipFill>
                <a:blip r:embed="rId22"/>
                <a:stretch>
                  <a:fillRect/>
                </a:stretch>
              </p:blipFill>
              <p:spPr>
                <a:xfrm>
                  <a:off x="1214002" y="245135"/>
                  <a:ext cx="958680" cy="16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27EFA866-34C7-4CA6-9F67-E7422406DADE}"/>
                  </a:ext>
                </a:extLst>
              </p14:cNvPr>
              <p14:cNvContentPartPr/>
              <p14:nvPr/>
            </p14:nvContentPartPr>
            <p14:xfrm>
              <a:off x="1041202" y="1325135"/>
              <a:ext cx="5214240" cy="152280"/>
            </p14:xfrm>
          </p:contentPart>
        </mc:Choice>
        <mc:Fallback>
          <p:pic>
            <p:nvPicPr>
              <p:cNvPr id="17" name="Freihand 16">
                <a:extLst>
                  <a:ext uri="{FF2B5EF4-FFF2-40B4-BE49-F238E27FC236}">
                    <a16:creationId xmlns:a16="http://schemas.microsoft.com/office/drawing/2014/main" id="{27EFA866-34C7-4CA6-9F67-E7422406DADE}"/>
                  </a:ext>
                </a:extLst>
              </p:cNvPr>
              <p:cNvPicPr/>
              <p:nvPr/>
            </p:nvPicPr>
            <p:blipFill>
              <a:blip r:embed="rId24"/>
              <a:stretch>
                <a:fillRect/>
              </a:stretch>
            </p:blipFill>
            <p:spPr>
              <a:xfrm>
                <a:off x="1036882" y="1320815"/>
                <a:ext cx="5222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2" name="Freihand 51">
                <a:extLst>
                  <a:ext uri="{FF2B5EF4-FFF2-40B4-BE49-F238E27FC236}">
                    <a16:creationId xmlns:a16="http://schemas.microsoft.com/office/drawing/2014/main" id="{731AEFAB-7F77-4B6A-B2B4-5DBC0D5F92F2}"/>
                  </a:ext>
                </a:extLst>
              </p14:cNvPr>
              <p14:cNvContentPartPr/>
              <p14:nvPr/>
            </p14:nvContentPartPr>
            <p14:xfrm>
              <a:off x="10760122" y="592175"/>
              <a:ext cx="810720" cy="587160"/>
            </p14:xfrm>
          </p:contentPart>
        </mc:Choice>
        <mc:Fallback>
          <p:pic>
            <p:nvPicPr>
              <p:cNvPr id="52" name="Freihand 51">
                <a:extLst>
                  <a:ext uri="{FF2B5EF4-FFF2-40B4-BE49-F238E27FC236}">
                    <a16:creationId xmlns:a16="http://schemas.microsoft.com/office/drawing/2014/main" id="{731AEFAB-7F77-4B6A-B2B4-5DBC0D5F92F2}"/>
                  </a:ext>
                </a:extLst>
              </p:cNvPr>
              <p:cNvPicPr/>
              <p:nvPr/>
            </p:nvPicPr>
            <p:blipFill>
              <a:blip r:embed="rId26"/>
              <a:stretch>
                <a:fillRect/>
              </a:stretch>
            </p:blipFill>
            <p:spPr>
              <a:xfrm>
                <a:off x="10755802" y="587855"/>
                <a:ext cx="81936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4" name="Freihand 53">
                <a:extLst>
                  <a:ext uri="{FF2B5EF4-FFF2-40B4-BE49-F238E27FC236}">
                    <a16:creationId xmlns:a16="http://schemas.microsoft.com/office/drawing/2014/main" id="{95B4431B-C9C4-482C-889C-B6ACC94D0772}"/>
                  </a:ext>
                </a:extLst>
              </p14:cNvPr>
              <p14:cNvContentPartPr/>
              <p14:nvPr/>
            </p14:nvContentPartPr>
            <p14:xfrm>
              <a:off x="931762" y="2677655"/>
              <a:ext cx="5634360" cy="46440"/>
            </p14:xfrm>
          </p:contentPart>
        </mc:Choice>
        <mc:Fallback>
          <p:pic>
            <p:nvPicPr>
              <p:cNvPr id="54" name="Freihand 53">
                <a:extLst>
                  <a:ext uri="{FF2B5EF4-FFF2-40B4-BE49-F238E27FC236}">
                    <a16:creationId xmlns:a16="http://schemas.microsoft.com/office/drawing/2014/main" id="{95B4431B-C9C4-482C-889C-B6ACC94D0772}"/>
                  </a:ext>
                </a:extLst>
              </p:cNvPr>
              <p:cNvPicPr/>
              <p:nvPr/>
            </p:nvPicPr>
            <p:blipFill>
              <a:blip r:embed="rId28"/>
              <a:stretch>
                <a:fillRect/>
              </a:stretch>
            </p:blipFill>
            <p:spPr>
              <a:xfrm>
                <a:off x="927442" y="2673335"/>
                <a:ext cx="5643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5" name="Freihand 54">
                <a:extLst>
                  <a:ext uri="{FF2B5EF4-FFF2-40B4-BE49-F238E27FC236}">
                    <a16:creationId xmlns:a16="http://schemas.microsoft.com/office/drawing/2014/main" id="{455B5A32-C51D-4415-8BEC-D1F302BAC129}"/>
                  </a:ext>
                </a:extLst>
              </p14:cNvPr>
              <p14:cNvContentPartPr/>
              <p14:nvPr/>
            </p14:nvContentPartPr>
            <p14:xfrm>
              <a:off x="1014202" y="2684135"/>
              <a:ext cx="5008320" cy="82440"/>
            </p14:xfrm>
          </p:contentPart>
        </mc:Choice>
        <mc:Fallback>
          <p:pic>
            <p:nvPicPr>
              <p:cNvPr id="55" name="Freihand 54">
                <a:extLst>
                  <a:ext uri="{FF2B5EF4-FFF2-40B4-BE49-F238E27FC236}">
                    <a16:creationId xmlns:a16="http://schemas.microsoft.com/office/drawing/2014/main" id="{455B5A32-C51D-4415-8BEC-D1F302BAC129}"/>
                  </a:ext>
                </a:extLst>
              </p:cNvPr>
              <p:cNvPicPr/>
              <p:nvPr/>
            </p:nvPicPr>
            <p:blipFill>
              <a:blip r:embed="rId30"/>
              <a:stretch>
                <a:fillRect/>
              </a:stretch>
            </p:blipFill>
            <p:spPr>
              <a:xfrm>
                <a:off x="1009882" y="2679815"/>
                <a:ext cx="5016960" cy="91080"/>
              </a:xfrm>
              <a:prstGeom prst="rect">
                <a:avLst/>
              </a:prstGeom>
            </p:spPr>
          </p:pic>
        </mc:Fallback>
      </mc:AlternateContent>
      <p:grpSp>
        <p:nvGrpSpPr>
          <p:cNvPr id="58" name="Gruppieren 57">
            <a:extLst>
              <a:ext uri="{FF2B5EF4-FFF2-40B4-BE49-F238E27FC236}">
                <a16:creationId xmlns:a16="http://schemas.microsoft.com/office/drawing/2014/main" id="{99558504-3DF7-4709-97DC-ADA4238AFD63}"/>
              </a:ext>
            </a:extLst>
          </p:cNvPr>
          <p:cNvGrpSpPr/>
          <p:nvPr/>
        </p:nvGrpSpPr>
        <p:grpSpPr>
          <a:xfrm>
            <a:off x="8848522" y="-36025"/>
            <a:ext cx="2931120" cy="1865520"/>
            <a:chOff x="8848522" y="-36025"/>
            <a:chExt cx="2931120" cy="1865520"/>
          </a:xfrm>
        </p:grpSpPr>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E4C679E7-737B-453A-83E2-EF6C04F7DB53}"/>
                    </a:ext>
                  </a:extLst>
                </p14:cNvPr>
                <p14:cNvContentPartPr/>
                <p14:nvPr/>
              </p14:nvContentPartPr>
              <p14:xfrm>
                <a:off x="9378082" y="444575"/>
                <a:ext cx="16560" cy="1047240"/>
              </p14:xfrm>
            </p:contentPart>
          </mc:Choice>
          <mc:Fallback>
            <p:pic>
              <p:nvPicPr>
                <p:cNvPr id="18" name="Freihand 17">
                  <a:extLst>
                    <a:ext uri="{FF2B5EF4-FFF2-40B4-BE49-F238E27FC236}">
                      <a16:creationId xmlns:a16="http://schemas.microsoft.com/office/drawing/2014/main" id="{E4C679E7-737B-453A-83E2-EF6C04F7DB53}"/>
                    </a:ext>
                  </a:extLst>
                </p:cNvPr>
                <p:cNvPicPr/>
                <p:nvPr/>
              </p:nvPicPr>
              <p:blipFill>
                <a:blip r:embed="rId32"/>
                <a:stretch>
                  <a:fillRect/>
                </a:stretch>
              </p:blipFill>
              <p:spPr>
                <a:xfrm>
                  <a:off x="9373762" y="440255"/>
                  <a:ext cx="25200" cy="1055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64B7E7DD-9E02-4EFD-831A-C14B59C178AA}"/>
                    </a:ext>
                  </a:extLst>
                </p14:cNvPr>
                <p14:cNvContentPartPr/>
                <p14:nvPr/>
              </p14:nvContentPartPr>
              <p14:xfrm>
                <a:off x="9089002" y="1286975"/>
                <a:ext cx="2053080" cy="165240"/>
              </p14:xfrm>
            </p:contentPart>
          </mc:Choice>
          <mc:Fallback>
            <p:pic>
              <p:nvPicPr>
                <p:cNvPr id="19" name="Freihand 18">
                  <a:extLst>
                    <a:ext uri="{FF2B5EF4-FFF2-40B4-BE49-F238E27FC236}">
                      <a16:creationId xmlns:a16="http://schemas.microsoft.com/office/drawing/2014/main" id="{64B7E7DD-9E02-4EFD-831A-C14B59C178AA}"/>
                    </a:ext>
                  </a:extLst>
                </p:cNvPr>
                <p:cNvPicPr/>
                <p:nvPr/>
              </p:nvPicPr>
              <p:blipFill>
                <a:blip r:embed="rId34"/>
                <a:stretch>
                  <a:fillRect/>
                </a:stretch>
              </p:blipFill>
              <p:spPr>
                <a:xfrm>
                  <a:off x="9084682" y="1282655"/>
                  <a:ext cx="2061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8B190381-88F9-4C5B-8547-2CBF754C20F5}"/>
                    </a:ext>
                  </a:extLst>
                </p14:cNvPr>
                <p14:cNvContentPartPr/>
                <p14:nvPr/>
              </p14:nvContentPartPr>
              <p14:xfrm>
                <a:off x="11063242" y="1184375"/>
                <a:ext cx="284040" cy="216360"/>
              </p14:xfrm>
            </p:contentPart>
          </mc:Choice>
          <mc:Fallback>
            <p:pic>
              <p:nvPicPr>
                <p:cNvPr id="20" name="Freihand 19">
                  <a:extLst>
                    <a:ext uri="{FF2B5EF4-FFF2-40B4-BE49-F238E27FC236}">
                      <a16:creationId xmlns:a16="http://schemas.microsoft.com/office/drawing/2014/main" id="{8B190381-88F9-4C5B-8547-2CBF754C20F5}"/>
                    </a:ext>
                  </a:extLst>
                </p:cNvPr>
                <p:cNvPicPr/>
                <p:nvPr/>
              </p:nvPicPr>
              <p:blipFill>
                <a:blip r:embed="rId36"/>
                <a:stretch>
                  <a:fillRect/>
                </a:stretch>
              </p:blipFill>
              <p:spPr>
                <a:xfrm>
                  <a:off x="11058922" y="1180055"/>
                  <a:ext cx="2926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4124217B-5DD0-4C18-BE20-218A48232291}"/>
                    </a:ext>
                  </a:extLst>
                </p14:cNvPr>
                <p14:cNvContentPartPr/>
                <p14:nvPr/>
              </p14:nvContentPartPr>
              <p14:xfrm>
                <a:off x="9204562" y="147935"/>
                <a:ext cx="349920" cy="309240"/>
              </p14:xfrm>
            </p:contentPart>
          </mc:Choice>
          <mc:Fallback>
            <p:pic>
              <p:nvPicPr>
                <p:cNvPr id="21" name="Freihand 20">
                  <a:extLst>
                    <a:ext uri="{FF2B5EF4-FFF2-40B4-BE49-F238E27FC236}">
                      <a16:creationId xmlns:a16="http://schemas.microsoft.com/office/drawing/2014/main" id="{4124217B-5DD0-4C18-BE20-218A48232291}"/>
                    </a:ext>
                  </a:extLst>
                </p:cNvPr>
                <p:cNvPicPr/>
                <p:nvPr/>
              </p:nvPicPr>
              <p:blipFill>
                <a:blip r:embed="rId38"/>
                <a:stretch>
                  <a:fillRect/>
                </a:stretch>
              </p:blipFill>
              <p:spPr>
                <a:xfrm>
                  <a:off x="9200242" y="143615"/>
                  <a:ext cx="35856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56457A06-6A0F-4AD9-8030-32F07DF65D9B}"/>
                    </a:ext>
                  </a:extLst>
                </p14:cNvPr>
                <p14:cNvContentPartPr/>
                <p14:nvPr/>
              </p14:nvContentPartPr>
              <p14:xfrm>
                <a:off x="8912242" y="246215"/>
                <a:ext cx="4320" cy="216360"/>
              </p14:xfrm>
            </p:contentPart>
          </mc:Choice>
          <mc:Fallback>
            <p:pic>
              <p:nvPicPr>
                <p:cNvPr id="23" name="Freihand 22">
                  <a:extLst>
                    <a:ext uri="{FF2B5EF4-FFF2-40B4-BE49-F238E27FC236}">
                      <a16:creationId xmlns:a16="http://schemas.microsoft.com/office/drawing/2014/main" id="{56457A06-6A0F-4AD9-8030-32F07DF65D9B}"/>
                    </a:ext>
                  </a:extLst>
                </p:cNvPr>
                <p:cNvPicPr/>
                <p:nvPr/>
              </p:nvPicPr>
              <p:blipFill>
                <a:blip r:embed="rId40"/>
                <a:stretch>
                  <a:fillRect/>
                </a:stretch>
              </p:blipFill>
              <p:spPr>
                <a:xfrm>
                  <a:off x="8907922" y="241895"/>
                  <a:ext cx="129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30B20F32-EF63-4FD2-BC5E-E3515BAC41F0}"/>
                    </a:ext>
                  </a:extLst>
                </p14:cNvPr>
                <p14:cNvContentPartPr/>
                <p14:nvPr/>
              </p14:nvContentPartPr>
              <p14:xfrm>
                <a:off x="8848522" y="230015"/>
                <a:ext cx="176040" cy="116640"/>
              </p14:xfrm>
            </p:contentPart>
          </mc:Choice>
          <mc:Fallback>
            <p:pic>
              <p:nvPicPr>
                <p:cNvPr id="24" name="Freihand 23">
                  <a:extLst>
                    <a:ext uri="{FF2B5EF4-FFF2-40B4-BE49-F238E27FC236}">
                      <a16:creationId xmlns:a16="http://schemas.microsoft.com/office/drawing/2014/main" id="{30B20F32-EF63-4FD2-BC5E-E3515BAC41F0}"/>
                    </a:ext>
                  </a:extLst>
                </p:cNvPr>
                <p:cNvPicPr/>
                <p:nvPr/>
              </p:nvPicPr>
              <p:blipFill>
                <a:blip r:embed="rId42"/>
                <a:stretch>
                  <a:fillRect/>
                </a:stretch>
              </p:blipFill>
              <p:spPr>
                <a:xfrm>
                  <a:off x="8844202" y="225695"/>
                  <a:ext cx="184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53203D68-21B2-40FF-BC12-75F6954E9F9B}"/>
                    </a:ext>
                  </a:extLst>
                </p14:cNvPr>
                <p14:cNvContentPartPr/>
                <p14:nvPr/>
              </p14:nvContentPartPr>
              <p14:xfrm>
                <a:off x="11088442" y="1564175"/>
                <a:ext cx="203400" cy="265320"/>
              </p14:xfrm>
            </p:contentPart>
          </mc:Choice>
          <mc:Fallback>
            <p:pic>
              <p:nvPicPr>
                <p:cNvPr id="25" name="Freihand 24">
                  <a:extLst>
                    <a:ext uri="{FF2B5EF4-FFF2-40B4-BE49-F238E27FC236}">
                      <a16:creationId xmlns:a16="http://schemas.microsoft.com/office/drawing/2014/main" id="{53203D68-21B2-40FF-BC12-75F6954E9F9B}"/>
                    </a:ext>
                  </a:extLst>
                </p:cNvPr>
                <p:cNvPicPr/>
                <p:nvPr/>
              </p:nvPicPr>
              <p:blipFill>
                <a:blip r:embed="rId44"/>
                <a:stretch>
                  <a:fillRect/>
                </a:stretch>
              </p:blipFill>
              <p:spPr>
                <a:xfrm>
                  <a:off x="11084122" y="1559855"/>
                  <a:ext cx="2120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E6D3468F-44FA-47BA-941B-52B2C3774458}"/>
                    </a:ext>
                  </a:extLst>
                </p14:cNvPr>
                <p14:cNvContentPartPr/>
                <p14:nvPr/>
              </p14:nvContentPartPr>
              <p14:xfrm>
                <a:off x="11155762" y="1599095"/>
                <a:ext cx="159120" cy="109080"/>
              </p14:xfrm>
            </p:contentPart>
          </mc:Choice>
          <mc:Fallback>
            <p:pic>
              <p:nvPicPr>
                <p:cNvPr id="26" name="Freihand 25">
                  <a:extLst>
                    <a:ext uri="{FF2B5EF4-FFF2-40B4-BE49-F238E27FC236}">
                      <a16:creationId xmlns:a16="http://schemas.microsoft.com/office/drawing/2014/main" id="{E6D3468F-44FA-47BA-941B-52B2C3774458}"/>
                    </a:ext>
                  </a:extLst>
                </p:cNvPr>
                <p:cNvPicPr/>
                <p:nvPr/>
              </p:nvPicPr>
              <p:blipFill>
                <a:blip r:embed="rId46"/>
                <a:stretch>
                  <a:fillRect/>
                </a:stretch>
              </p:blipFill>
              <p:spPr>
                <a:xfrm>
                  <a:off x="11151442" y="1594775"/>
                  <a:ext cx="167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60EC4C68-D7F6-49F8-983F-4214A446E6BE}"/>
                    </a:ext>
                  </a:extLst>
                </p14:cNvPr>
                <p14:cNvContentPartPr/>
                <p14:nvPr/>
              </p14:nvContentPartPr>
              <p14:xfrm>
                <a:off x="9777322" y="242615"/>
                <a:ext cx="1167120" cy="862560"/>
              </p14:xfrm>
            </p:contentPart>
          </mc:Choice>
          <mc:Fallback>
            <p:pic>
              <p:nvPicPr>
                <p:cNvPr id="27" name="Freihand 26">
                  <a:extLst>
                    <a:ext uri="{FF2B5EF4-FFF2-40B4-BE49-F238E27FC236}">
                      <a16:creationId xmlns:a16="http://schemas.microsoft.com/office/drawing/2014/main" id="{60EC4C68-D7F6-49F8-983F-4214A446E6BE}"/>
                    </a:ext>
                  </a:extLst>
                </p:cNvPr>
                <p:cNvPicPr/>
                <p:nvPr/>
              </p:nvPicPr>
              <p:blipFill>
                <a:blip r:embed="rId48"/>
                <a:stretch>
                  <a:fillRect/>
                </a:stretch>
              </p:blipFill>
              <p:spPr>
                <a:xfrm>
                  <a:off x="9773002" y="238295"/>
                  <a:ext cx="1175760" cy="871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1C85D638-3A23-4668-B720-F2398BE5B2B6}"/>
                    </a:ext>
                  </a:extLst>
                </p14:cNvPr>
                <p14:cNvContentPartPr/>
                <p14:nvPr/>
              </p14:nvContentPartPr>
              <p14:xfrm>
                <a:off x="9769762" y="283295"/>
                <a:ext cx="1238040" cy="762480"/>
              </p14:xfrm>
            </p:contentPart>
          </mc:Choice>
          <mc:Fallback>
            <p:pic>
              <p:nvPicPr>
                <p:cNvPr id="28" name="Freihand 27">
                  <a:extLst>
                    <a:ext uri="{FF2B5EF4-FFF2-40B4-BE49-F238E27FC236}">
                      <a16:creationId xmlns:a16="http://schemas.microsoft.com/office/drawing/2014/main" id="{1C85D638-3A23-4668-B720-F2398BE5B2B6}"/>
                    </a:ext>
                  </a:extLst>
                </p:cNvPr>
                <p:cNvPicPr/>
                <p:nvPr/>
              </p:nvPicPr>
              <p:blipFill>
                <a:blip r:embed="rId50"/>
                <a:stretch>
                  <a:fillRect/>
                </a:stretch>
              </p:blipFill>
              <p:spPr>
                <a:xfrm>
                  <a:off x="9765442" y="278975"/>
                  <a:ext cx="1246680" cy="771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F8B1E2D0-13E5-49A9-98D8-33BA254EEBCB}"/>
                    </a:ext>
                  </a:extLst>
                </p14:cNvPr>
                <p14:cNvContentPartPr/>
                <p14:nvPr/>
              </p14:nvContentPartPr>
              <p14:xfrm>
                <a:off x="11072242" y="890615"/>
                <a:ext cx="38880" cy="213840"/>
              </p14:xfrm>
            </p:contentPart>
          </mc:Choice>
          <mc:Fallback>
            <p:pic>
              <p:nvPicPr>
                <p:cNvPr id="29" name="Freihand 28">
                  <a:extLst>
                    <a:ext uri="{FF2B5EF4-FFF2-40B4-BE49-F238E27FC236}">
                      <a16:creationId xmlns:a16="http://schemas.microsoft.com/office/drawing/2014/main" id="{F8B1E2D0-13E5-49A9-98D8-33BA254EEBCB}"/>
                    </a:ext>
                  </a:extLst>
                </p:cNvPr>
                <p:cNvPicPr/>
                <p:nvPr/>
              </p:nvPicPr>
              <p:blipFill>
                <a:blip r:embed="rId52"/>
                <a:stretch>
                  <a:fillRect/>
                </a:stretch>
              </p:blipFill>
              <p:spPr>
                <a:xfrm>
                  <a:off x="11067922" y="886295"/>
                  <a:ext cx="475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27311927-48F1-4C16-A771-A19A0DF7F035}"/>
                    </a:ext>
                  </a:extLst>
                </p14:cNvPr>
                <p14:cNvContentPartPr/>
                <p14:nvPr/>
              </p14:nvContentPartPr>
              <p14:xfrm>
                <a:off x="11104642" y="810335"/>
                <a:ext cx="167040" cy="182160"/>
              </p14:xfrm>
            </p:contentPart>
          </mc:Choice>
          <mc:Fallback>
            <p:pic>
              <p:nvPicPr>
                <p:cNvPr id="30" name="Freihand 29">
                  <a:extLst>
                    <a:ext uri="{FF2B5EF4-FFF2-40B4-BE49-F238E27FC236}">
                      <a16:creationId xmlns:a16="http://schemas.microsoft.com/office/drawing/2014/main" id="{27311927-48F1-4C16-A771-A19A0DF7F035}"/>
                    </a:ext>
                  </a:extLst>
                </p:cNvPr>
                <p:cNvPicPr/>
                <p:nvPr/>
              </p:nvPicPr>
              <p:blipFill>
                <a:blip r:embed="rId54"/>
                <a:stretch>
                  <a:fillRect/>
                </a:stretch>
              </p:blipFill>
              <p:spPr>
                <a:xfrm>
                  <a:off x="11100322" y="806015"/>
                  <a:ext cx="175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DDA26CAF-AA79-40BC-B826-CC2BC52900B8}"/>
                    </a:ext>
                  </a:extLst>
                </p14:cNvPr>
                <p14:cNvContentPartPr/>
                <p14:nvPr/>
              </p14:nvContentPartPr>
              <p14:xfrm>
                <a:off x="11151442" y="158735"/>
                <a:ext cx="116640" cy="162360"/>
              </p14:xfrm>
            </p:contentPart>
          </mc:Choice>
          <mc:Fallback>
            <p:pic>
              <p:nvPicPr>
                <p:cNvPr id="31" name="Freihand 30">
                  <a:extLst>
                    <a:ext uri="{FF2B5EF4-FFF2-40B4-BE49-F238E27FC236}">
                      <a16:creationId xmlns:a16="http://schemas.microsoft.com/office/drawing/2014/main" id="{DDA26CAF-AA79-40BC-B826-CC2BC52900B8}"/>
                    </a:ext>
                  </a:extLst>
                </p:cNvPr>
                <p:cNvPicPr/>
                <p:nvPr/>
              </p:nvPicPr>
              <p:blipFill>
                <a:blip r:embed="rId56"/>
                <a:stretch>
                  <a:fillRect/>
                </a:stretch>
              </p:blipFill>
              <p:spPr>
                <a:xfrm>
                  <a:off x="11147122" y="154415"/>
                  <a:ext cx="125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2508ABA7-7729-4AF2-811C-B7F15C41B89B}"/>
                    </a:ext>
                  </a:extLst>
                </p14:cNvPr>
                <p14:cNvContentPartPr/>
                <p14:nvPr/>
              </p14:nvContentPartPr>
              <p14:xfrm>
                <a:off x="11228482" y="90335"/>
                <a:ext cx="123120" cy="184680"/>
              </p14:xfrm>
            </p:contentPart>
          </mc:Choice>
          <mc:Fallback>
            <p:pic>
              <p:nvPicPr>
                <p:cNvPr id="32" name="Freihand 31">
                  <a:extLst>
                    <a:ext uri="{FF2B5EF4-FFF2-40B4-BE49-F238E27FC236}">
                      <a16:creationId xmlns:a16="http://schemas.microsoft.com/office/drawing/2014/main" id="{2508ABA7-7729-4AF2-811C-B7F15C41B89B}"/>
                    </a:ext>
                  </a:extLst>
                </p:cNvPr>
                <p:cNvPicPr/>
                <p:nvPr/>
              </p:nvPicPr>
              <p:blipFill>
                <a:blip r:embed="rId58"/>
                <a:stretch>
                  <a:fillRect/>
                </a:stretch>
              </p:blipFill>
              <p:spPr>
                <a:xfrm>
                  <a:off x="11224162" y="86015"/>
                  <a:ext cx="1317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E8B97FCA-01AC-48E8-8513-519E9057FBC4}"/>
                    </a:ext>
                  </a:extLst>
                </p14:cNvPr>
                <p14:cNvContentPartPr/>
                <p14:nvPr/>
              </p14:nvContentPartPr>
              <p14:xfrm>
                <a:off x="10672282" y="560135"/>
                <a:ext cx="1107360" cy="688320"/>
              </p14:xfrm>
            </p:contentPart>
          </mc:Choice>
          <mc:Fallback>
            <p:pic>
              <p:nvPicPr>
                <p:cNvPr id="34" name="Freihand 33">
                  <a:extLst>
                    <a:ext uri="{FF2B5EF4-FFF2-40B4-BE49-F238E27FC236}">
                      <a16:creationId xmlns:a16="http://schemas.microsoft.com/office/drawing/2014/main" id="{E8B97FCA-01AC-48E8-8513-519E9057FBC4}"/>
                    </a:ext>
                  </a:extLst>
                </p:cNvPr>
                <p:cNvPicPr/>
                <p:nvPr/>
              </p:nvPicPr>
              <p:blipFill>
                <a:blip r:embed="rId60"/>
                <a:stretch>
                  <a:fillRect/>
                </a:stretch>
              </p:blipFill>
              <p:spPr>
                <a:xfrm>
                  <a:off x="10667962" y="555815"/>
                  <a:ext cx="1116000" cy="696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D01BFF6E-A665-4853-B732-42830081D1DE}"/>
                    </a:ext>
                  </a:extLst>
                </p14:cNvPr>
                <p14:cNvContentPartPr/>
                <p14:nvPr/>
              </p14:nvContentPartPr>
              <p14:xfrm>
                <a:off x="10073602" y="91775"/>
                <a:ext cx="113760" cy="154080"/>
              </p14:xfrm>
            </p:contentPart>
          </mc:Choice>
          <mc:Fallback>
            <p:pic>
              <p:nvPicPr>
                <p:cNvPr id="36" name="Freihand 35">
                  <a:extLst>
                    <a:ext uri="{FF2B5EF4-FFF2-40B4-BE49-F238E27FC236}">
                      <a16:creationId xmlns:a16="http://schemas.microsoft.com/office/drawing/2014/main" id="{D01BFF6E-A665-4853-B732-42830081D1DE}"/>
                    </a:ext>
                  </a:extLst>
                </p:cNvPr>
                <p:cNvPicPr/>
                <p:nvPr/>
              </p:nvPicPr>
              <p:blipFill>
                <a:blip r:embed="rId62"/>
                <a:stretch>
                  <a:fillRect/>
                </a:stretch>
              </p:blipFill>
              <p:spPr>
                <a:xfrm>
                  <a:off x="10069282" y="87455"/>
                  <a:ext cx="122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8A912A7E-5368-4FD2-A2C8-B4C9379F878F}"/>
                    </a:ext>
                  </a:extLst>
                </p14:cNvPr>
                <p14:cNvContentPartPr/>
                <p14:nvPr/>
              </p14:nvContentPartPr>
              <p14:xfrm>
                <a:off x="10059922" y="131375"/>
                <a:ext cx="125640" cy="56880"/>
              </p14:xfrm>
            </p:contentPart>
          </mc:Choice>
          <mc:Fallback>
            <p:pic>
              <p:nvPicPr>
                <p:cNvPr id="37" name="Freihand 36">
                  <a:extLst>
                    <a:ext uri="{FF2B5EF4-FFF2-40B4-BE49-F238E27FC236}">
                      <a16:creationId xmlns:a16="http://schemas.microsoft.com/office/drawing/2014/main" id="{8A912A7E-5368-4FD2-A2C8-B4C9379F878F}"/>
                    </a:ext>
                  </a:extLst>
                </p:cNvPr>
                <p:cNvPicPr/>
                <p:nvPr/>
              </p:nvPicPr>
              <p:blipFill>
                <a:blip r:embed="rId64"/>
                <a:stretch>
                  <a:fillRect/>
                </a:stretch>
              </p:blipFill>
              <p:spPr>
                <a:xfrm>
                  <a:off x="10055602" y="127055"/>
                  <a:ext cx="134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BEE757E5-DAB2-404F-8766-82115BAF9E06}"/>
                    </a:ext>
                  </a:extLst>
                </p14:cNvPr>
                <p14:cNvContentPartPr/>
                <p14:nvPr/>
              </p14:nvContentPartPr>
              <p14:xfrm>
                <a:off x="10226602" y="29135"/>
                <a:ext cx="164880" cy="201240"/>
              </p14:xfrm>
            </p:contentPart>
          </mc:Choice>
          <mc:Fallback>
            <p:pic>
              <p:nvPicPr>
                <p:cNvPr id="38" name="Freihand 37">
                  <a:extLst>
                    <a:ext uri="{FF2B5EF4-FFF2-40B4-BE49-F238E27FC236}">
                      <a16:creationId xmlns:a16="http://schemas.microsoft.com/office/drawing/2014/main" id="{BEE757E5-DAB2-404F-8766-82115BAF9E06}"/>
                    </a:ext>
                  </a:extLst>
                </p:cNvPr>
                <p:cNvPicPr/>
                <p:nvPr/>
              </p:nvPicPr>
              <p:blipFill>
                <a:blip r:embed="rId66"/>
                <a:stretch>
                  <a:fillRect/>
                </a:stretch>
              </p:blipFill>
              <p:spPr>
                <a:xfrm>
                  <a:off x="10222282" y="24815"/>
                  <a:ext cx="1735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0A6151C6-D961-41D0-9790-9425733FAED6}"/>
                    </a:ext>
                  </a:extLst>
                </p14:cNvPr>
                <p14:cNvContentPartPr/>
                <p14:nvPr/>
              </p14:nvContentPartPr>
              <p14:xfrm>
                <a:off x="10330282" y="32375"/>
                <a:ext cx="117720" cy="118440"/>
              </p14:xfrm>
            </p:contentPart>
          </mc:Choice>
          <mc:Fallback>
            <p:pic>
              <p:nvPicPr>
                <p:cNvPr id="39" name="Freihand 38">
                  <a:extLst>
                    <a:ext uri="{FF2B5EF4-FFF2-40B4-BE49-F238E27FC236}">
                      <a16:creationId xmlns:a16="http://schemas.microsoft.com/office/drawing/2014/main" id="{0A6151C6-D961-41D0-9790-9425733FAED6}"/>
                    </a:ext>
                  </a:extLst>
                </p:cNvPr>
                <p:cNvPicPr/>
                <p:nvPr/>
              </p:nvPicPr>
              <p:blipFill>
                <a:blip r:embed="rId68"/>
                <a:stretch>
                  <a:fillRect/>
                </a:stretch>
              </p:blipFill>
              <p:spPr>
                <a:xfrm>
                  <a:off x="10325962" y="28055"/>
                  <a:ext cx="126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A2881D49-3E68-4DFA-AA8E-32F6AEF19B25}"/>
                    </a:ext>
                  </a:extLst>
                </p14:cNvPr>
                <p14:cNvContentPartPr/>
                <p14:nvPr/>
              </p14:nvContentPartPr>
              <p14:xfrm>
                <a:off x="10475362" y="107255"/>
                <a:ext cx="13320" cy="71640"/>
              </p14:xfrm>
            </p:contentPart>
          </mc:Choice>
          <mc:Fallback>
            <p:pic>
              <p:nvPicPr>
                <p:cNvPr id="40" name="Freihand 39">
                  <a:extLst>
                    <a:ext uri="{FF2B5EF4-FFF2-40B4-BE49-F238E27FC236}">
                      <a16:creationId xmlns:a16="http://schemas.microsoft.com/office/drawing/2014/main" id="{A2881D49-3E68-4DFA-AA8E-32F6AEF19B25}"/>
                    </a:ext>
                  </a:extLst>
                </p:cNvPr>
                <p:cNvPicPr/>
                <p:nvPr/>
              </p:nvPicPr>
              <p:blipFill>
                <a:blip r:embed="rId70"/>
                <a:stretch>
                  <a:fillRect/>
                </a:stretch>
              </p:blipFill>
              <p:spPr>
                <a:xfrm>
                  <a:off x="10471042" y="102935"/>
                  <a:ext cx="21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BBC37273-DEA1-4128-8D51-6E0A56B53AFD}"/>
                    </a:ext>
                  </a:extLst>
                </p14:cNvPr>
                <p14:cNvContentPartPr/>
                <p14:nvPr/>
              </p14:nvContentPartPr>
              <p14:xfrm>
                <a:off x="10544122" y="25895"/>
                <a:ext cx="82080" cy="66240"/>
              </p14:xfrm>
            </p:contentPart>
          </mc:Choice>
          <mc:Fallback>
            <p:pic>
              <p:nvPicPr>
                <p:cNvPr id="42" name="Freihand 41">
                  <a:extLst>
                    <a:ext uri="{FF2B5EF4-FFF2-40B4-BE49-F238E27FC236}">
                      <a16:creationId xmlns:a16="http://schemas.microsoft.com/office/drawing/2014/main" id="{BBC37273-DEA1-4128-8D51-6E0A56B53AFD}"/>
                    </a:ext>
                  </a:extLst>
                </p:cNvPr>
                <p:cNvPicPr/>
                <p:nvPr/>
              </p:nvPicPr>
              <p:blipFill>
                <a:blip r:embed="rId72"/>
                <a:stretch>
                  <a:fillRect/>
                </a:stretch>
              </p:blipFill>
              <p:spPr>
                <a:xfrm>
                  <a:off x="10539802" y="21575"/>
                  <a:ext cx="90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3B18A0E4-A29B-4C8D-B4D0-169F1105D3AD}"/>
                    </a:ext>
                  </a:extLst>
                </p14:cNvPr>
                <p14:cNvContentPartPr/>
                <p14:nvPr/>
              </p14:nvContentPartPr>
              <p14:xfrm>
                <a:off x="10617202" y="22295"/>
                <a:ext cx="22680" cy="171360"/>
              </p14:xfrm>
            </p:contentPart>
          </mc:Choice>
          <mc:Fallback>
            <p:pic>
              <p:nvPicPr>
                <p:cNvPr id="43" name="Freihand 42">
                  <a:extLst>
                    <a:ext uri="{FF2B5EF4-FFF2-40B4-BE49-F238E27FC236}">
                      <a16:creationId xmlns:a16="http://schemas.microsoft.com/office/drawing/2014/main" id="{3B18A0E4-A29B-4C8D-B4D0-169F1105D3AD}"/>
                    </a:ext>
                  </a:extLst>
                </p:cNvPr>
                <p:cNvPicPr/>
                <p:nvPr/>
              </p:nvPicPr>
              <p:blipFill>
                <a:blip r:embed="rId74"/>
                <a:stretch>
                  <a:fillRect/>
                </a:stretch>
              </p:blipFill>
              <p:spPr>
                <a:xfrm>
                  <a:off x="10612882" y="17975"/>
                  <a:ext cx="313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0CADD2FF-04E7-4F1C-AD78-35C21933FD90}"/>
                    </a:ext>
                  </a:extLst>
                </p14:cNvPr>
                <p14:cNvContentPartPr/>
                <p14:nvPr/>
              </p14:nvContentPartPr>
              <p14:xfrm>
                <a:off x="10710442" y="30935"/>
                <a:ext cx="11880" cy="105840"/>
              </p14:xfrm>
            </p:contentPart>
          </mc:Choice>
          <mc:Fallback>
            <p:pic>
              <p:nvPicPr>
                <p:cNvPr id="44" name="Freihand 43">
                  <a:extLst>
                    <a:ext uri="{FF2B5EF4-FFF2-40B4-BE49-F238E27FC236}">
                      <a16:creationId xmlns:a16="http://schemas.microsoft.com/office/drawing/2014/main" id="{0CADD2FF-04E7-4F1C-AD78-35C21933FD90}"/>
                    </a:ext>
                  </a:extLst>
                </p:cNvPr>
                <p:cNvPicPr/>
                <p:nvPr/>
              </p:nvPicPr>
              <p:blipFill>
                <a:blip r:embed="rId76"/>
                <a:stretch>
                  <a:fillRect/>
                </a:stretch>
              </p:blipFill>
              <p:spPr>
                <a:xfrm>
                  <a:off x="10706122" y="26615"/>
                  <a:ext cx="20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3D468DA4-C9B8-46BF-AD38-D9A6C47B0CD6}"/>
                    </a:ext>
                  </a:extLst>
                </p14:cNvPr>
                <p14:cNvContentPartPr/>
                <p14:nvPr/>
              </p14:nvContentPartPr>
              <p14:xfrm>
                <a:off x="10655722" y="-21625"/>
                <a:ext cx="115920" cy="78120"/>
              </p14:xfrm>
            </p:contentPart>
          </mc:Choice>
          <mc:Fallback>
            <p:pic>
              <p:nvPicPr>
                <p:cNvPr id="45" name="Freihand 44">
                  <a:extLst>
                    <a:ext uri="{FF2B5EF4-FFF2-40B4-BE49-F238E27FC236}">
                      <a16:creationId xmlns:a16="http://schemas.microsoft.com/office/drawing/2014/main" id="{3D468DA4-C9B8-46BF-AD38-D9A6C47B0CD6}"/>
                    </a:ext>
                  </a:extLst>
                </p:cNvPr>
                <p:cNvPicPr/>
                <p:nvPr/>
              </p:nvPicPr>
              <p:blipFill>
                <a:blip r:embed="rId78"/>
                <a:stretch>
                  <a:fillRect/>
                </a:stretch>
              </p:blipFill>
              <p:spPr>
                <a:xfrm>
                  <a:off x="10651402" y="-25945"/>
                  <a:ext cx="124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E9D14A31-70BE-4AE5-B9F1-16CB8DC66428}"/>
                    </a:ext>
                  </a:extLst>
                </p14:cNvPr>
                <p14:cNvContentPartPr/>
                <p14:nvPr/>
              </p14:nvContentPartPr>
              <p14:xfrm>
                <a:off x="10765882" y="-36025"/>
                <a:ext cx="51840" cy="219240"/>
              </p14:xfrm>
            </p:contentPart>
          </mc:Choice>
          <mc:Fallback>
            <p:pic>
              <p:nvPicPr>
                <p:cNvPr id="46" name="Freihand 45">
                  <a:extLst>
                    <a:ext uri="{FF2B5EF4-FFF2-40B4-BE49-F238E27FC236}">
                      <a16:creationId xmlns:a16="http://schemas.microsoft.com/office/drawing/2014/main" id="{E9D14A31-70BE-4AE5-B9F1-16CB8DC66428}"/>
                    </a:ext>
                  </a:extLst>
                </p:cNvPr>
                <p:cNvPicPr/>
                <p:nvPr/>
              </p:nvPicPr>
              <p:blipFill>
                <a:blip r:embed="rId80"/>
                <a:stretch>
                  <a:fillRect/>
                </a:stretch>
              </p:blipFill>
              <p:spPr>
                <a:xfrm>
                  <a:off x="10761562" y="-40345"/>
                  <a:ext cx="604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DFE4218E-C0F0-49CE-8897-D1C4F1E62AA9}"/>
                    </a:ext>
                  </a:extLst>
                </p14:cNvPr>
                <p14:cNvContentPartPr/>
                <p14:nvPr/>
              </p14:nvContentPartPr>
              <p14:xfrm>
                <a:off x="10180162" y="373655"/>
                <a:ext cx="235440" cy="145440"/>
              </p14:xfrm>
            </p:contentPart>
          </mc:Choice>
          <mc:Fallback>
            <p:pic>
              <p:nvPicPr>
                <p:cNvPr id="48" name="Freihand 47">
                  <a:extLst>
                    <a:ext uri="{FF2B5EF4-FFF2-40B4-BE49-F238E27FC236}">
                      <a16:creationId xmlns:a16="http://schemas.microsoft.com/office/drawing/2014/main" id="{DFE4218E-C0F0-49CE-8897-D1C4F1E62AA9}"/>
                    </a:ext>
                  </a:extLst>
                </p:cNvPr>
                <p:cNvPicPr/>
                <p:nvPr/>
              </p:nvPicPr>
              <p:blipFill>
                <a:blip r:embed="rId82"/>
                <a:stretch>
                  <a:fillRect/>
                </a:stretch>
              </p:blipFill>
              <p:spPr>
                <a:xfrm>
                  <a:off x="10175842" y="369335"/>
                  <a:ext cx="244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CF32903F-D8CB-4BD4-81BA-3740A70A261E}"/>
                    </a:ext>
                  </a:extLst>
                </p14:cNvPr>
                <p14:cNvContentPartPr/>
                <p14:nvPr/>
              </p14:nvContentPartPr>
              <p14:xfrm>
                <a:off x="10354402" y="312815"/>
                <a:ext cx="127800" cy="120240"/>
              </p14:xfrm>
            </p:contentPart>
          </mc:Choice>
          <mc:Fallback>
            <p:pic>
              <p:nvPicPr>
                <p:cNvPr id="49" name="Freihand 48">
                  <a:extLst>
                    <a:ext uri="{FF2B5EF4-FFF2-40B4-BE49-F238E27FC236}">
                      <a16:creationId xmlns:a16="http://schemas.microsoft.com/office/drawing/2014/main" id="{CF32903F-D8CB-4BD4-81BA-3740A70A261E}"/>
                    </a:ext>
                  </a:extLst>
                </p:cNvPr>
                <p:cNvPicPr/>
                <p:nvPr/>
              </p:nvPicPr>
              <p:blipFill>
                <a:blip r:embed="rId84"/>
                <a:stretch>
                  <a:fillRect/>
                </a:stretch>
              </p:blipFill>
              <p:spPr>
                <a:xfrm>
                  <a:off x="10350082" y="308495"/>
                  <a:ext cx="136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709F1F2E-10BE-4A9E-8AE5-96FA59F2ECCB}"/>
                    </a:ext>
                  </a:extLst>
                </p14:cNvPr>
                <p14:cNvContentPartPr/>
                <p14:nvPr/>
              </p14:nvContentPartPr>
              <p14:xfrm>
                <a:off x="10057402" y="98975"/>
                <a:ext cx="1173600" cy="663840"/>
              </p14:xfrm>
            </p:contentPart>
          </mc:Choice>
          <mc:Fallback>
            <p:pic>
              <p:nvPicPr>
                <p:cNvPr id="50" name="Freihand 49">
                  <a:extLst>
                    <a:ext uri="{FF2B5EF4-FFF2-40B4-BE49-F238E27FC236}">
                      <a16:creationId xmlns:a16="http://schemas.microsoft.com/office/drawing/2014/main" id="{709F1F2E-10BE-4A9E-8AE5-96FA59F2ECCB}"/>
                    </a:ext>
                  </a:extLst>
                </p:cNvPr>
                <p:cNvPicPr/>
                <p:nvPr/>
              </p:nvPicPr>
              <p:blipFill>
                <a:blip r:embed="rId86"/>
                <a:stretch>
                  <a:fillRect/>
                </a:stretch>
              </p:blipFill>
              <p:spPr>
                <a:xfrm>
                  <a:off x="10053082" y="94655"/>
                  <a:ext cx="1182240" cy="672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2C9F4B06-B01E-4E00-9896-6F06D3537E8B}"/>
                    </a:ext>
                  </a:extLst>
                </p14:cNvPr>
                <p14:cNvContentPartPr/>
                <p14:nvPr/>
              </p14:nvContentPartPr>
              <p14:xfrm>
                <a:off x="11096362" y="326135"/>
                <a:ext cx="422640" cy="43560"/>
              </p14:xfrm>
            </p:contentPart>
          </mc:Choice>
          <mc:Fallback>
            <p:pic>
              <p:nvPicPr>
                <p:cNvPr id="56" name="Freihand 55">
                  <a:extLst>
                    <a:ext uri="{FF2B5EF4-FFF2-40B4-BE49-F238E27FC236}">
                      <a16:creationId xmlns:a16="http://schemas.microsoft.com/office/drawing/2014/main" id="{2C9F4B06-B01E-4E00-9896-6F06D3537E8B}"/>
                    </a:ext>
                  </a:extLst>
                </p:cNvPr>
                <p:cNvPicPr/>
                <p:nvPr/>
              </p:nvPicPr>
              <p:blipFill>
                <a:blip r:embed="rId88"/>
                <a:stretch>
                  <a:fillRect/>
                </a:stretch>
              </p:blipFill>
              <p:spPr>
                <a:xfrm>
                  <a:off x="11092042" y="321815"/>
                  <a:ext cx="4312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51A8BD78-6674-4031-A45A-5066C2E7291E}"/>
                    </a:ext>
                  </a:extLst>
                </p14:cNvPr>
                <p14:cNvContentPartPr/>
                <p14:nvPr/>
              </p14:nvContentPartPr>
              <p14:xfrm>
                <a:off x="11022922" y="368975"/>
                <a:ext cx="304200" cy="6480"/>
              </p14:xfrm>
            </p:contentPart>
          </mc:Choice>
          <mc:Fallback>
            <p:pic>
              <p:nvPicPr>
                <p:cNvPr id="57" name="Freihand 56">
                  <a:extLst>
                    <a:ext uri="{FF2B5EF4-FFF2-40B4-BE49-F238E27FC236}">
                      <a16:creationId xmlns:a16="http://schemas.microsoft.com/office/drawing/2014/main" id="{51A8BD78-6674-4031-A45A-5066C2E7291E}"/>
                    </a:ext>
                  </a:extLst>
                </p:cNvPr>
                <p:cNvPicPr/>
                <p:nvPr/>
              </p:nvPicPr>
              <p:blipFill>
                <a:blip r:embed="rId90"/>
                <a:stretch>
                  <a:fillRect/>
                </a:stretch>
              </p:blipFill>
              <p:spPr>
                <a:xfrm>
                  <a:off x="11018602" y="364655"/>
                  <a:ext cx="312840" cy="1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C098F37B-4F0F-4904-8590-894C293FCEFD}"/>
                  </a:ext>
                </a:extLst>
              </p14:cNvPr>
              <p14:cNvContentPartPr/>
              <p14:nvPr/>
            </p14:nvContentPartPr>
            <p14:xfrm>
              <a:off x="895402" y="1301015"/>
              <a:ext cx="5774040" cy="197640"/>
            </p14:xfrm>
          </p:contentPart>
        </mc:Choice>
        <mc:Fallback>
          <p:pic>
            <p:nvPicPr>
              <p:cNvPr id="59" name="Freihand 58">
                <a:extLst>
                  <a:ext uri="{FF2B5EF4-FFF2-40B4-BE49-F238E27FC236}">
                    <a16:creationId xmlns:a16="http://schemas.microsoft.com/office/drawing/2014/main" id="{C098F37B-4F0F-4904-8590-894C293FCEFD}"/>
                  </a:ext>
                </a:extLst>
              </p:cNvPr>
              <p:cNvPicPr/>
              <p:nvPr/>
            </p:nvPicPr>
            <p:blipFill>
              <a:blip r:embed="rId92"/>
              <a:stretch>
                <a:fillRect/>
              </a:stretch>
            </p:blipFill>
            <p:spPr>
              <a:xfrm>
                <a:off x="891082" y="1296695"/>
                <a:ext cx="5782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102833C0-36C9-42FF-87F9-2AD636BB2631}"/>
                  </a:ext>
                </a:extLst>
              </p14:cNvPr>
              <p14:cNvContentPartPr/>
              <p14:nvPr/>
            </p14:nvContentPartPr>
            <p14:xfrm>
              <a:off x="1089802" y="3541295"/>
              <a:ext cx="6207480" cy="71640"/>
            </p14:xfrm>
          </p:contentPart>
        </mc:Choice>
        <mc:Fallback>
          <p:pic>
            <p:nvPicPr>
              <p:cNvPr id="60" name="Freihand 59">
                <a:extLst>
                  <a:ext uri="{FF2B5EF4-FFF2-40B4-BE49-F238E27FC236}">
                    <a16:creationId xmlns:a16="http://schemas.microsoft.com/office/drawing/2014/main" id="{102833C0-36C9-42FF-87F9-2AD636BB2631}"/>
                  </a:ext>
                </a:extLst>
              </p:cNvPr>
              <p:cNvPicPr/>
              <p:nvPr/>
            </p:nvPicPr>
            <p:blipFill>
              <a:blip r:embed="rId94"/>
              <a:stretch>
                <a:fillRect/>
              </a:stretch>
            </p:blipFill>
            <p:spPr>
              <a:xfrm>
                <a:off x="1085482" y="3536975"/>
                <a:ext cx="6216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0" name="Freihand 119">
                <a:extLst>
                  <a:ext uri="{FF2B5EF4-FFF2-40B4-BE49-F238E27FC236}">
                    <a16:creationId xmlns:a16="http://schemas.microsoft.com/office/drawing/2014/main" id="{BB62A798-DCCD-4A0C-8040-2C32738FBEF2}"/>
                  </a:ext>
                </a:extLst>
              </p14:cNvPr>
              <p14:cNvContentPartPr/>
              <p14:nvPr/>
            </p14:nvContentPartPr>
            <p14:xfrm>
              <a:off x="6493402" y="4470815"/>
              <a:ext cx="2024640" cy="609120"/>
            </p14:xfrm>
          </p:contentPart>
        </mc:Choice>
        <mc:Fallback>
          <p:pic>
            <p:nvPicPr>
              <p:cNvPr id="120" name="Freihand 119">
                <a:extLst>
                  <a:ext uri="{FF2B5EF4-FFF2-40B4-BE49-F238E27FC236}">
                    <a16:creationId xmlns:a16="http://schemas.microsoft.com/office/drawing/2014/main" id="{BB62A798-DCCD-4A0C-8040-2C32738FBEF2}"/>
                  </a:ext>
                </a:extLst>
              </p:cNvPr>
              <p:cNvPicPr/>
              <p:nvPr/>
            </p:nvPicPr>
            <p:blipFill>
              <a:blip r:embed="rId96"/>
              <a:stretch>
                <a:fillRect/>
              </a:stretch>
            </p:blipFill>
            <p:spPr>
              <a:xfrm>
                <a:off x="6489082" y="4466495"/>
                <a:ext cx="2033280" cy="617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22" name="Freihand 121">
                <a:extLst>
                  <a:ext uri="{FF2B5EF4-FFF2-40B4-BE49-F238E27FC236}">
                    <a16:creationId xmlns:a16="http://schemas.microsoft.com/office/drawing/2014/main" id="{7C35B5A2-CB71-40F4-8DE7-E19B6E6671CE}"/>
                  </a:ext>
                </a:extLst>
              </p14:cNvPr>
              <p14:cNvContentPartPr/>
              <p14:nvPr/>
            </p14:nvContentPartPr>
            <p14:xfrm>
              <a:off x="1087642" y="5958695"/>
              <a:ext cx="5811120" cy="123840"/>
            </p14:xfrm>
          </p:contentPart>
        </mc:Choice>
        <mc:Fallback>
          <p:pic>
            <p:nvPicPr>
              <p:cNvPr id="122" name="Freihand 121">
                <a:extLst>
                  <a:ext uri="{FF2B5EF4-FFF2-40B4-BE49-F238E27FC236}">
                    <a16:creationId xmlns:a16="http://schemas.microsoft.com/office/drawing/2014/main" id="{7C35B5A2-CB71-40F4-8DE7-E19B6E6671CE}"/>
                  </a:ext>
                </a:extLst>
              </p:cNvPr>
              <p:cNvPicPr/>
              <p:nvPr/>
            </p:nvPicPr>
            <p:blipFill>
              <a:blip r:embed="rId98"/>
              <a:stretch>
                <a:fillRect/>
              </a:stretch>
            </p:blipFill>
            <p:spPr>
              <a:xfrm>
                <a:off x="1083322" y="5954375"/>
                <a:ext cx="5819760" cy="132480"/>
              </a:xfrm>
              <a:prstGeom prst="rect">
                <a:avLst/>
              </a:prstGeom>
            </p:spPr>
          </p:pic>
        </mc:Fallback>
      </mc:AlternateContent>
      <p:grpSp>
        <p:nvGrpSpPr>
          <p:cNvPr id="144" name="Gruppieren 143">
            <a:extLst>
              <a:ext uri="{FF2B5EF4-FFF2-40B4-BE49-F238E27FC236}">
                <a16:creationId xmlns:a16="http://schemas.microsoft.com/office/drawing/2014/main" id="{671031D1-BE42-489E-AAF7-6867F62B3A9E}"/>
              </a:ext>
            </a:extLst>
          </p:cNvPr>
          <p:cNvGrpSpPr/>
          <p:nvPr/>
        </p:nvGrpSpPr>
        <p:grpSpPr>
          <a:xfrm>
            <a:off x="1580122" y="3889055"/>
            <a:ext cx="6918480" cy="2677680"/>
            <a:chOff x="1580122" y="3889055"/>
            <a:chExt cx="6918480" cy="2677680"/>
          </a:xfrm>
        </p:grpSpPr>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DEDE3088-E3AD-4B39-9B48-41109363D945}"/>
                    </a:ext>
                  </a:extLst>
                </p14:cNvPr>
                <p14:cNvContentPartPr/>
                <p14:nvPr/>
              </p14:nvContentPartPr>
              <p14:xfrm>
                <a:off x="4430962" y="4382255"/>
                <a:ext cx="3757680" cy="27360"/>
              </p14:xfrm>
            </p:contentPart>
          </mc:Choice>
          <mc:Fallback>
            <p:pic>
              <p:nvPicPr>
                <p:cNvPr id="61" name="Freihand 60">
                  <a:extLst>
                    <a:ext uri="{FF2B5EF4-FFF2-40B4-BE49-F238E27FC236}">
                      <a16:creationId xmlns:a16="http://schemas.microsoft.com/office/drawing/2014/main" id="{DEDE3088-E3AD-4B39-9B48-41109363D945}"/>
                    </a:ext>
                  </a:extLst>
                </p:cNvPr>
                <p:cNvPicPr/>
                <p:nvPr/>
              </p:nvPicPr>
              <p:blipFill>
                <a:blip r:embed="rId100"/>
                <a:stretch>
                  <a:fillRect/>
                </a:stretch>
              </p:blipFill>
              <p:spPr>
                <a:xfrm>
                  <a:off x="4426642" y="4377935"/>
                  <a:ext cx="3766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EE0ED0FF-A9EB-459A-BE80-B60CF8933758}"/>
                    </a:ext>
                  </a:extLst>
                </p14:cNvPr>
                <p14:cNvContentPartPr/>
                <p14:nvPr/>
              </p14:nvContentPartPr>
              <p14:xfrm>
                <a:off x="4518082" y="3889055"/>
                <a:ext cx="3978720" cy="853920"/>
              </p14:xfrm>
            </p:contentPart>
          </mc:Choice>
          <mc:Fallback>
            <p:pic>
              <p:nvPicPr>
                <p:cNvPr id="62" name="Freihand 61">
                  <a:extLst>
                    <a:ext uri="{FF2B5EF4-FFF2-40B4-BE49-F238E27FC236}">
                      <a16:creationId xmlns:a16="http://schemas.microsoft.com/office/drawing/2014/main" id="{EE0ED0FF-A9EB-459A-BE80-B60CF8933758}"/>
                    </a:ext>
                  </a:extLst>
                </p:cNvPr>
                <p:cNvPicPr/>
                <p:nvPr/>
              </p:nvPicPr>
              <p:blipFill>
                <a:blip r:embed="rId102"/>
                <a:stretch>
                  <a:fillRect/>
                </a:stretch>
              </p:blipFill>
              <p:spPr>
                <a:xfrm>
                  <a:off x="4513762" y="3884735"/>
                  <a:ext cx="3987360" cy="862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4458BCF6-D489-4EB7-AD1D-E9CDF891B867}"/>
                    </a:ext>
                  </a:extLst>
                </p14:cNvPr>
                <p14:cNvContentPartPr/>
                <p14:nvPr/>
              </p14:nvContentPartPr>
              <p14:xfrm>
                <a:off x="5825602" y="4757375"/>
                <a:ext cx="23400" cy="175320"/>
              </p14:xfrm>
            </p:contentPart>
          </mc:Choice>
          <mc:Fallback>
            <p:pic>
              <p:nvPicPr>
                <p:cNvPr id="64" name="Freihand 63">
                  <a:extLst>
                    <a:ext uri="{FF2B5EF4-FFF2-40B4-BE49-F238E27FC236}">
                      <a16:creationId xmlns:a16="http://schemas.microsoft.com/office/drawing/2014/main" id="{4458BCF6-D489-4EB7-AD1D-E9CDF891B867}"/>
                    </a:ext>
                  </a:extLst>
                </p:cNvPr>
                <p:cNvPicPr/>
                <p:nvPr/>
              </p:nvPicPr>
              <p:blipFill>
                <a:blip r:embed="rId104"/>
                <a:stretch>
                  <a:fillRect/>
                </a:stretch>
              </p:blipFill>
              <p:spPr>
                <a:xfrm>
                  <a:off x="5821282" y="4753055"/>
                  <a:ext cx="32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4B38EA42-AF66-47F7-8821-0C6762CE8BB1}"/>
                    </a:ext>
                  </a:extLst>
                </p14:cNvPr>
                <p14:cNvContentPartPr/>
                <p14:nvPr/>
              </p14:nvContentPartPr>
              <p14:xfrm>
                <a:off x="5731642" y="4829015"/>
                <a:ext cx="182520" cy="163080"/>
              </p14:xfrm>
            </p:contentPart>
          </mc:Choice>
          <mc:Fallback>
            <p:pic>
              <p:nvPicPr>
                <p:cNvPr id="65" name="Freihand 64">
                  <a:extLst>
                    <a:ext uri="{FF2B5EF4-FFF2-40B4-BE49-F238E27FC236}">
                      <a16:creationId xmlns:a16="http://schemas.microsoft.com/office/drawing/2014/main" id="{4B38EA42-AF66-47F7-8821-0C6762CE8BB1}"/>
                    </a:ext>
                  </a:extLst>
                </p:cNvPr>
                <p:cNvPicPr/>
                <p:nvPr/>
              </p:nvPicPr>
              <p:blipFill>
                <a:blip r:embed="rId106"/>
                <a:stretch>
                  <a:fillRect/>
                </a:stretch>
              </p:blipFill>
              <p:spPr>
                <a:xfrm>
                  <a:off x="5727322" y="4824695"/>
                  <a:ext cx="191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43C756BE-DDBE-4208-9236-6285B00EA7CC}"/>
                    </a:ext>
                  </a:extLst>
                </p14:cNvPr>
                <p14:cNvContentPartPr/>
                <p14:nvPr/>
              </p14:nvContentPartPr>
              <p14:xfrm>
                <a:off x="6058882" y="4865015"/>
                <a:ext cx="342720" cy="147600"/>
              </p14:xfrm>
            </p:contentPart>
          </mc:Choice>
          <mc:Fallback>
            <p:pic>
              <p:nvPicPr>
                <p:cNvPr id="66" name="Freihand 65">
                  <a:extLst>
                    <a:ext uri="{FF2B5EF4-FFF2-40B4-BE49-F238E27FC236}">
                      <a16:creationId xmlns:a16="http://schemas.microsoft.com/office/drawing/2014/main" id="{43C756BE-DDBE-4208-9236-6285B00EA7CC}"/>
                    </a:ext>
                  </a:extLst>
                </p:cNvPr>
                <p:cNvPicPr/>
                <p:nvPr/>
              </p:nvPicPr>
              <p:blipFill>
                <a:blip r:embed="rId108"/>
                <a:stretch>
                  <a:fillRect/>
                </a:stretch>
              </p:blipFill>
              <p:spPr>
                <a:xfrm>
                  <a:off x="6054562" y="4860695"/>
                  <a:ext cx="351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044F1804-F893-424C-8102-9B3D26452F04}"/>
                    </a:ext>
                  </a:extLst>
                </p14:cNvPr>
                <p14:cNvContentPartPr/>
                <p14:nvPr/>
              </p14:nvContentPartPr>
              <p14:xfrm>
                <a:off x="6350842" y="4818575"/>
                <a:ext cx="67320" cy="14040"/>
              </p14:xfrm>
            </p:contentPart>
          </mc:Choice>
          <mc:Fallback>
            <p:pic>
              <p:nvPicPr>
                <p:cNvPr id="67" name="Freihand 66">
                  <a:extLst>
                    <a:ext uri="{FF2B5EF4-FFF2-40B4-BE49-F238E27FC236}">
                      <a16:creationId xmlns:a16="http://schemas.microsoft.com/office/drawing/2014/main" id="{044F1804-F893-424C-8102-9B3D26452F04}"/>
                    </a:ext>
                  </a:extLst>
                </p:cNvPr>
                <p:cNvPicPr/>
                <p:nvPr/>
              </p:nvPicPr>
              <p:blipFill>
                <a:blip r:embed="rId110"/>
                <a:stretch>
                  <a:fillRect/>
                </a:stretch>
              </p:blipFill>
              <p:spPr>
                <a:xfrm>
                  <a:off x="6346522" y="4814255"/>
                  <a:ext cx="75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367DF5C4-6F05-4A0C-B44D-DAD4D1A5EE7A}"/>
                    </a:ext>
                  </a:extLst>
                </p14:cNvPr>
                <p14:cNvContentPartPr/>
                <p14:nvPr/>
              </p14:nvContentPartPr>
              <p14:xfrm>
                <a:off x="6494122" y="4814975"/>
                <a:ext cx="128160" cy="99720"/>
              </p14:xfrm>
            </p:contentPart>
          </mc:Choice>
          <mc:Fallback>
            <p:pic>
              <p:nvPicPr>
                <p:cNvPr id="68" name="Freihand 67">
                  <a:extLst>
                    <a:ext uri="{FF2B5EF4-FFF2-40B4-BE49-F238E27FC236}">
                      <a16:creationId xmlns:a16="http://schemas.microsoft.com/office/drawing/2014/main" id="{367DF5C4-6F05-4A0C-B44D-DAD4D1A5EE7A}"/>
                    </a:ext>
                  </a:extLst>
                </p:cNvPr>
                <p:cNvPicPr/>
                <p:nvPr/>
              </p:nvPicPr>
              <p:blipFill>
                <a:blip r:embed="rId112"/>
                <a:stretch>
                  <a:fillRect/>
                </a:stretch>
              </p:blipFill>
              <p:spPr>
                <a:xfrm>
                  <a:off x="6489802" y="4810655"/>
                  <a:ext cx="136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1FC61E48-E750-42D1-847C-52669CE6D75D}"/>
                    </a:ext>
                  </a:extLst>
                </p14:cNvPr>
                <p14:cNvContentPartPr/>
                <p14:nvPr/>
              </p14:nvContentPartPr>
              <p14:xfrm>
                <a:off x="6744682" y="4738295"/>
                <a:ext cx="142920" cy="161280"/>
              </p14:xfrm>
            </p:contentPart>
          </mc:Choice>
          <mc:Fallback>
            <p:pic>
              <p:nvPicPr>
                <p:cNvPr id="69" name="Freihand 68">
                  <a:extLst>
                    <a:ext uri="{FF2B5EF4-FFF2-40B4-BE49-F238E27FC236}">
                      <a16:creationId xmlns:a16="http://schemas.microsoft.com/office/drawing/2014/main" id="{1FC61E48-E750-42D1-847C-52669CE6D75D}"/>
                    </a:ext>
                  </a:extLst>
                </p:cNvPr>
                <p:cNvPicPr/>
                <p:nvPr/>
              </p:nvPicPr>
              <p:blipFill>
                <a:blip r:embed="rId114"/>
                <a:stretch>
                  <a:fillRect/>
                </a:stretch>
              </p:blipFill>
              <p:spPr>
                <a:xfrm>
                  <a:off x="6740362" y="4733975"/>
                  <a:ext cx="151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E2FACE67-D892-4B33-A1B7-6CAE0B7D647D}"/>
                    </a:ext>
                  </a:extLst>
                </p14:cNvPr>
                <p14:cNvContentPartPr/>
                <p14:nvPr/>
              </p14:nvContentPartPr>
              <p14:xfrm>
                <a:off x="6887602" y="4796255"/>
                <a:ext cx="501840" cy="170280"/>
              </p14:xfrm>
            </p:contentPart>
          </mc:Choice>
          <mc:Fallback>
            <p:pic>
              <p:nvPicPr>
                <p:cNvPr id="70" name="Freihand 69">
                  <a:extLst>
                    <a:ext uri="{FF2B5EF4-FFF2-40B4-BE49-F238E27FC236}">
                      <a16:creationId xmlns:a16="http://schemas.microsoft.com/office/drawing/2014/main" id="{E2FACE67-D892-4B33-A1B7-6CAE0B7D647D}"/>
                    </a:ext>
                  </a:extLst>
                </p:cNvPr>
                <p:cNvPicPr/>
                <p:nvPr/>
              </p:nvPicPr>
              <p:blipFill>
                <a:blip r:embed="rId116"/>
                <a:stretch>
                  <a:fillRect/>
                </a:stretch>
              </p:blipFill>
              <p:spPr>
                <a:xfrm>
                  <a:off x="6883282" y="4791935"/>
                  <a:ext cx="510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1A608C8A-765C-418F-A6E5-8AA94E652FE9}"/>
                    </a:ext>
                  </a:extLst>
                </p14:cNvPr>
                <p14:cNvContentPartPr/>
                <p14:nvPr/>
              </p14:nvContentPartPr>
              <p14:xfrm>
                <a:off x="7460362" y="4797335"/>
                <a:ext cx="169200" cy="51840"/>
              </p14:xfrm>
            </p:contentPart>
          </mc:Choice>
          <mc:Fallback>
            <p:pic>
              <p:nvPicPr>
                <p:cNvPr id="71" name="Freihand 70">
                  <a:extLst>
                    <a:ext uri="{FF2B5EF4-FFF2-40B4-BE49-F238E27FC236}">
                      <a16:creationId xmlns:a16="http://schemas.microsoft.com/office/drawing/2014/main" id="{1A608C8A-765C-418F-A6E5-8AA94E652FE9}"/>
                    </a:ext>
                  </a:extLst>
                </p:cNvPr>
                <p:cNvPicPr/>
                <p:nvPr/>
              </p:nvPicPr>
              <p:blipFill>
                <a:blip r:embed="rId118"/>
                <a:stretch>
                  <a:fillRect/>
                </a:stretch>
              </p:blipFill>
              <p:spPr>
                <a:xfrm>
                  <a:off x="7456042" y="4793015"/>
                  <a:ext cx="1778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93D16E0B-B00C-4F57-B626-ED446B4E6CE9}"/>
                    </a:ext>
                  </a:extLst>
                </p14:cNvPr>
                <p14:cNvContentPartPr/>
                <p14:nvPr/>
              </p14:nvContentPartPr>
              <p14:xfrm>
                <a:off x="7660882" y="4757015"/>
                <a:ext cx="114120" cy="212400"/>
              </p14:xfrm>
            </p:contentPart>
          </mc:Choice>
          <mc:Fallback>
            <p:pic>
              <p:nvPicPr>
                <p:cNvPr id="72" name="Freihand 71">
                  <a:extLst>
                    <a:ext uri="{FF2B5EF4-FFF2-40B4-BE49-F238E27FC236}">
                      <a16:creationId xmlns:a16="http://schemas.microsoft.com/office/drawing/2014/main" id="{93D16E0B-B00C-4F57-B626-ED446B4E6CE9}"/>
                    </a:ext>
                  </a:extLst>
                </p:cNvPr>
                <p:cNvPicPr/>
                <p:nvPr/>
              </p:nvPicPr>
              <p:blipFill>
                <a:blip r:embed="rId120"/>
                <a:stretch>
                  <a:fillRect/>
                </a:stretch>
              </p:blipFill>
              <p:spPr>
                <a:xfrm>
                  <a:off x="7656562" y="4752695"/>
                  <a:ext cx="122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255D21B7-8AD6-47E9-AD17-DAE23AF105A2}"/>
                    </a:ext>
                  </a:extLst>
                </p14:cNvPr>
                <p14:cNvContentPartPr/>
                <p14:nvPr/>
              </p14:nvContentPartPr>
              <p14:xfrm>
                <a:off x="7784722" y="4766375"/>
                <a:ext cx="77040" cy="79920"/>
              </p14:xfrm>
            </p:contentPart>
          </mc:Choice>
          <mc:Fallback>
            <p:pic>
              <p:nvPicPr>
                <p:cNvPr id="73" name="Freihand 72">
                  <a:extLst>
                    <a:ext uri="{FF2B5EF4-FFF2-40B4-BE49-F238E27FC236}">
                      <a16:creationId xmlns:a16="http://schemas.microsoft.com/office/drawing/2014/main" id="{255D21B7-8AD6-47E9-AD17-DAE23AF105A2}"/>
                    </a:ext>
                  </a:extLst>
                </p:cNvPr>
                <p:cNvPicPr/>
                <p:nvPr/>
              </p:nvPicPr>
              <p:blipFill>
                <a:blip r:embed="rId122"/>
                <a:stretch>
                  <a:fillRect/>
                </a:stretch>
              </p:blipFill>
              <p:spPr>
                <a:xfrm>
                  <a:off x="7780402" y="4762055"/>
                  <a:ext cx="85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0A963146-C370-495A-B85B-0C1DC78514E8}"/>
                    </a:ext>
                  </a:extLst>
                </p14:cNvPr>
                <p14:cNvContentPartPr/>
                <p14:nvPr/>
              </p14:nvContentPartPr>
              <p14:xfrm>
                <a:off x="7880842" y="4727135"/>
                <a:ext cx="132840" cy="78480"/>
              </p14:xfrm>
            </p:contentPart>
          </mc:Choice>
          <mc:Fallback>
            <p:pic>
              <p:nvPicPr>
                <p:cNvPr id="74" name="Freihand 73">
                  <a:extLst>
                    <a:ext uri="{FF2B5EF4-FFF2-40B4-BE49-F238E27FC236}">
                      <a16:creationId xmlns:a16="http://schemas.microsoft.com/office/drawing/2014/main" id="{0A963146-C370-495A-B85B-0C1DC78514E8}"/>
                    </a:ext>
                  </a:extLst>
                </p:cNvPr>
                <p:cNvPicPr/>
                <p:nvPr/>
              </p:nvPicPr>
              <p:blipFill>
                <a:blip r:embed="rId124"/>
                <a:stretch>
                  <a:fillRect/>
                </a:stretch>
              </p:blipFill>
              <p:spPr>
                <a:xfrm>
                  <a:off x="7876522" y="4722815"/>
                  <a:ext cx="141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93A7EEE3-B7AC-4592-AA21-FF30DD3012CB}"/>
                    </a:ext>
                  </a:extLst>
                </p14:cNvPr>
                <p14:cNvContentPartPr/>
                <p14:nvPr/>
              </p14:nvContentPartPr>
              <p14:xfrm>
                <a:off x="7991002" y="4704095"/>
                <a:ext cx="114840" cy="108360"/>
              </p14:xfrm>
            </p:contentPart>
          </mc:Choice>
          <mc:Fallback>
            <p:pic>
              <p:nvPicPr>
                <p:cNvPr id="75" name="Freihand 74">
                  <a:extLst>
                    <a:ext uri="{FF2B5EF4-FFF2-40B4-BE49-F238E27FC236}">
                      <a16:creationId xmlns:a16="http://schemas.microsoft.com/office/drawing/2014/main" id="{93A7EEE3-B7AC-4592-AA21-FF30DD3012CB}"/>
                    </a:ext>
                  </a:extLst>
                </p:cNvPr>
                <p:cNvPicPr/>
                <p:nvPr/>
              </p:nvPicPr>
              <p:blipFill>
                <a:blip r:embed="rId126"/>
                <a:stretch>
                  <a:fillRect/>
                </a:stretch>
              </p:blipFill>
              <p:spPr>
                <a:xfrm>
                  <a:off x="7986682" y="4699775"/>
                  <a:ext cx="123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9FFA5065-A62F-4F0B-9B88-B33D755915DC}"/>
                    </a:ext>
                  </a:extLst>
                </p14:cNvPr>
                <p14:cNvContentPartPr/>
                <p14:nvPr/>
              </p14:nvContentPartPr>
              <p14:xfrm>
                <a:off x="8116642" y="4698695"/>
                <a:ext cx="263520" cy="261360"/>
              </p14:xfrm>
            </p:contentPart>
          </mc:Choice>
          <mc:Fallback>
            <p:pic>
              <p:nvPicPr>
                <p:cNvPr id="76" name="Freihand 75">
                  <a:extLst>
                    <a:ext uri="{FF2B5EF4-FFF2-40B4-BE49-F238E27FC236}">
                      <a16:creationId xmlns:a16="http://schemas.microsoft.com/office/drawing/2014/main" id="{9FFA5065-A62F-4F0B-9B88-B33D755915DC}"/>
                    </a:ext>
                  </a:extLst>
                </p:cNvPr>
                <p:cNvPicPr/>
                <p:nvPr/>
              </p:nvPicPr>
              <p:blipFill>
                <a:blip r:embed="rId128"/>
                <a:stretch>
                  <a:fillRect/>
                </a:stretch>
              </p:blipFill>
              <p:spPr>
                <a:xfrm>
                  <a:off x="8112322" y="4694375"/>
                  <a:ext cx="2721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78654FFD-2BF2-4685-93B8-F92B66C5634E}"/>
                    </a:ext>
                  </a:extLst>
                </p14:cNvPr>
                <p14:cNvContentPartPr/>
                <p14:nvPr/>
              </p14:nvContentPartPr>
              <p14:xfrm>
                <a:off x="8442082" y="4485935"/>
                <a:ext cx="44640" cy="271440"/>
              </p14:xfrm>
            </p:contentPart>
          </mc:Choice>
          <mc:Fallback>
            <p:pic>
              <p:nvPicPr>
                <p:cNvPr id="77" name="Freihand 76">
                  <a:extLst>
                    <a:ext uri="{FF2B5EF4-FFF2-40B4-BE49-F238E27FC236}">
                      <a16:creationId xmlns:a16="http://schemas.microsoft.com/office/drawing/2014/main" id="{78654FFD-2BF2-4685-93B8-F92B66C5634E}"/>
                    </a:ext>
                  </a:extLst>
                </p:cNvPr>
                <p:cNvPicPr/>
                <p:nvPr/>
              </p:nvPicPr>
              <p:blipFill>
                <a:blip r:embed="rId130"/>
                <a:stretch>
                  <a:fillRect/>
                </a:stretch>
              </p:blipFill>
              <p:spPr>
                <a:xfrm>
                  <a:off x="8437762" y="4481615"/>
                  <a:ext cx="532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E8A2C461-E297-41C9-8CAF-5B508D737BF9}"/>
                    </a:ext>
                  </a:extLst>
                </p14:cNvPr>
                <p14:cNvContentPartPr/>
                <p14:nvPr/>
              </p14:nvContentPartPr>
              <p14:xfrm>
                <a:off x="8462962" y="4762415"/>
                <a:ext cx="11880" cy="15120"/>
              </p14:xfrm>
            </p:contentPart>
          </mc:Choice>
          <mc:Fallback>
            <p:pic>
              <p:nvPicPr>
                <p:cNvPr id="78" name="Freihand 77">
                  <a:extLst>
                    <a:ext uri="{FF2B5EF4-FFF2-40B4-BE49-F238E27FC236}">
                      <a16:creationId xmlns:a16="http://schemas.microsoft.com/office/drawing/2014/main" id="{E8A2C461-E297-41C9-8CAF-5B508D737BF9}"/>
                    </a:ext>
                  </a:extLst>
                </p:cNvPr>
                <p:cNvPicPr/>
                <p:nvPr/>
              </p:nvPicPr>
              <p:blipFill>
                <a:blip r:embed="rId132"/>
                <a:stretch>
                  <a:fillRect/>
                </a:stretch>
              </p:blipFill>
              <p:spPr>
                <a:xfrm>
                  <a:off x="8458642" y="4758095"/>
                  <a:ext cx="20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Freihand 79">
                  <a:extLst>
                    <a:ext uri="{FF2B5EF4-FFF2-40B4-BE49-F238E27FC236}">
                      <a16:creationId xmlns:a16="http://schemas.microsoft.com/office/drawing/2014/main" id="{F15B8F0F-29EA-42ED-A224-5DE32CA6E280}"/>
                    </a:ext>
                  </a:extLst>
                </p14:cNvPr>
                <p14:cNvContentPartPr/>
                <p14:nvPr/>
              </p14:nvContentPartPr>
              <p14:xfrm>
                <a:off x="6135922" y="5144375"/>
                <a:ext cx="139680" cy="165960"/>
              </p14:xfrm>
            </p:contentPart>
          </mc:Choice>
          <mc:Fallback>
            <p:pic>
              <p:nvPicPr>
                <p:cNvPr id="80" name="Freihand 79">
                  <a:extLst>
                    <a:ext uri="{FF2B5EF4-FFF2-40B4-BE49-F238E27FC236}">
                      <a16:creationId xmlns:a16="http://schemas.microsoft.com/office/drawing/2014/main" id="{F15B8F0F-29EA-42ED-A224-5DE32CA6E280}"/>
                    </a:ext>
                  </a:extLst>
                </p:cNvPr>
                <p:cNvPicPr/>
                <p:nvPr/>
              </p:nvPicPr>
              <p:blipFill>
                <a:blip r:embed="rId134"/>
                <a:stretch>
                  <a:fillRect/>
                </a:stretch>
              </p:blipFill>
              <p:spPr>
                <a:xfrm>
                  <a:off x="6131602" y="5140055"/>
                  <a:ext cx="148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Freihand 80">
                  <a:extLst>
                    <a:ext uri="{FF2B5EF4-FFF2-40B4-BE49-F238E27FC236}">
                      <a16:creationId xmlns:a16="http://schemas.microsoft.com/office/drawing/2014/main" id="{7E4F4A55-96D0-41BC-B708-415FEB4F0F81}"/>
                    </a:ext>
                  </a:extLst>
                </p14:cNvPr>
                <p14:cNvContentPartPr/>
                <p14:nvPr/>
              </p14:nvContentPartPr>
              <p14:xfrm>
                <a:off x="6210802" y="5245175"/>
                <a:ext cx="82800" cy="71280"/>
              </p14:xfrm>
            </p:contentPart>
          </mc:Choice>
          <mc:Fallback>
            <p:pic>
              <p:nvPicPr>
                <p:cNvPr id="81" name="Freihand 80">
                  <a:extLst>
                    <a:ext uri="{FF2B5EF4-FFF2-40B4-BE49-F238E27FC236}">
                      <a16:creationId xmlns:a16="http://schemas.microsoft.com/office/drawing/2014/main" id="{7E4F4A55-96D0-41BC-B708-415FEB4F0F81}"/>
                    </a:ext>
                  </a:extLst>
                </p:cNvPr>
                <p:cNvPicPr/>
                <p:nvPr/>
              </p:nvPicPr>
              <p:blipFill>
                <a:blip r:embed="rId136"/>
                <a:stretch>
                  <a:fillRect/>
                </a:stretch>
              </p:blipFill>
              <p:spPr>
                <a:xfrm>
                  <a:off x="6206482" y="5240855"/>
                  <a:ext cx="91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33A14C45-DDF4-4E5A-BA42-8A174101A745}"/>
                    </a:ext>
                  </a:extLst>
                </p14:cNvPr>
                <p14:cNvContentPartPr/>
                <p14:nvPr/>
              </p14:nvContentPartPr>
              <p14:xfrm>
                <a:off x="6331042" y="5201615"/>
                <a:ext cx="285840" cy="80280"/>
              </p14:xfrm>
            </p:contentPart>
          </mc:Choice>
          <mc:Fallback>
            <p:pic>
              <p:nvPicPr>
                <p:cNvPr id="82" name="Freihand 81">
                  <a:extLst>
                    <a:ext uri="{FF2B5EF4-FFF2-40B4-BE49-F238E27FC236}">
                      <a16:creationId xmlns:a16="http://schemas.microsoft.com/office/drawing/2014/main" id="{33A14C45-DDF4-4E5A-BA42-8A174101A745}"/>
                    </a:ext>
                  </a:extLst>
                </p:cNvPr>
                <p:cNvPicPr/>
                <p:nvPr/>
              </p:nvPicPr>
              <p:blipFill>
                <a:blip r:embed="rId138"/>
                <a:stretch>
                  <a:fillRect/>
                </a:stretch>
              </p:blipFill>
              <p:spPr>
                <a:xfrm>
                  <a:off x="6326722" y="5197295"/>
                  <a:ext cx="294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3A936EAE-CF0B-456F-9E7F-9440BFAE24FB}"/>
                    </a:ext>
                  </a:extLst>
                </p14:cNvPr>
                <p14:cNvContentPartPr/>
                <p14:nvPr/>
              </p14:nvContentPartPr>
              <p14:xfrm>
                <a:off x="6549202" y="5153375"/>
                <a:ext cx="43560" cy="12960"/>
              </p14:xfrm>
            </p:contentPart>
          </mc:Choice>
          <mc:Fallback>
            <p:pic>
              <p:nvPicPr>
                <p:cNvPr id="83" name="Freihand 82">
                  <a:extLst>
                    <a:ext uri="{FF2B5EF4-FFF2-40B4-BE49-F238E27FC236}">
                      <a16:creationId xmlns:a16="http://schemas.microsoft.com/office/drawing/2014/main" id="{3A936EAE-CF0B-456F-9E7F-9440BFAE24FB}"/>
                    </a:ext>
                  </a:extLst>
                </p:cNvPr>
                <p:cNvPicPr/>
                <p:nvPr/>
              </p:nvPicPr>
              <p:blipFill>
                <a:blip r:embed="rId140"/>
                <a:stretch>
                  <a:fillRect/>
                </a:stretch>
              </p:blipFill>
              <p:spPr>
                <a:xfrm>
                  <a:off x="6544882" y="5149055"/>
                  <a:ext cx="52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1DB1EF50-5ABB-44AE-90F7-3AC874AAB859}"/>
                    </a:ext>
                  </a:extLst>
                </p14:cNvPr>
                <p14:cNvContentPartPr/>
                <p14:nvPr/>
              </p14:nvContentPartPr>
              <p14:xfrm>
                <a:off x="6675202" y="5176415"/>
                <a:ext cx="122040" cy="74880"/>
              </p14:xfrm>
            </p:contentPart>
          </mc:Choice>
          <mc:Fallback>
            <p:pic>
              <p:nvPicPr>
                <p:cNvPr id="84" name="Freihand 83">
                  <a:extLst>
                    <a:ext uri="{FF2B5EF4-FFF2-40B4-BE49-F238E27FC236}">
                      <a16:creationId xmlns:a16="http://schemas.microsoft.com/office/drawing/2014/main" id="{1DB1EF50-5ABB-44AE-90F7-3AC874AAB859}"/>
                    </a:ext>
                  </a:extLst>
                </p:cNvPr>
                <p:cNvPicPr/>
                <p:nvPr/>
              </p:nvPicPr>
              <p:blipFill>
                <a:blip r:embed="rId142"/>
                <a:stretch>
                  <a:fillRect/>
                </a:stretch>
              </p:blipFill>
              <p:spPr>
                <a:xfrm>
                  <a:off x="6670522" y="5172095"/>
                  <a:ext cx="130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456DBA28-591E-4AAF-88CF-1B7BF100A644}"/>
                    </a:ext>
                  </a:extLst>
                </p14:cNvPr>
                <p14:cNvContentPartPr/>
                <p14:nvPr/>
              </p14:nvContentPartPr>
              <p14:xfrm>
                <a:off x="6020362" y="5249135"/>
                <a:ext cx="852120" cy="161280"/>
              </p14:xfrm>
            </p:contentPart>
          </mc:Choice>
          <mc:Fallback>
            <p:pic>
              <p:nvPicPr>
                <p:cNvPr id="85" name="Freihand 84">
                  <a:extLst>
                    <a:ext uri="{FF2B5EF4-FFF2-40B4-BE49-F238E27FC236}">
                      <a16:creationId xmlns:a16="http://schemas.microsoft.com/office/drawing/2014/main" id="{456DBA28-591E-4AAF-88CF-1B7BF100A644}"/>
                    </a:ext>
                  </a:extLst>
                </p:cNvPr>
                <p:cNvPicPr/>
                <p:nvPr/>
              </p:nvPicPr>
              <p:blipFill>
                <a:blip r:embed="rId144"/>
                <a:stretch>
                  <a:fillRect/>
                </a:stretch>
              </p:blipFill>
              <p:spPr>
                <a:xfrm>
                  <a:off x="6016042" y="5244815"/>
                  <a:ext cx="860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6" name="Freihand 85">
                  <a:extLst>
                    <a:ext uri="{FF2B5EF4-FFF2-40B4-BE49-F238E27FC236}">
                      <a16:creationId xmlns:a16="http://schemas.microsoft.com/office/drawing/2014/main" id="{527D740E-217D-4822-A1C4-22EAF616E177}"/>
                    </a:ext>
                  </a:extLst>
                </p14:cNvPr>
                <p14:cNvContentPartPr/>
                <p14:nvPr/>
              </p14:nvContentPartPr>
              <p14:xfrm>
                <a:off x="7032682" y="5094695"/>
                <a:ext cx="33120" cy="161280"/>
              </p14:xfrm>
            </p:contentPart>
          </mc:Choice>
          <mc:Fallback>
            <p:pic>
              <p:nvPicPr>
                <p:cNvPr id="86" name="Freihand 85">
                  <a:extLst>
                    <a:ext uri="{FF2B5EF4-FFF2-40B4-BE49-F238E27FC236}">
                      <a16:creationId xmlns:a16="http://schemas.microsoft.com/office/drawing/2014/main" id="{527D740E-217D-4822-A1C4-22EAF616E177}"/>
                    </a:ext>
                  </a:extLst>
                </p:cNvPr>
                <p:cNvPicPr/>
                <p:nvPr/>
              </p:nvPicPr>
              <p:blipFill>
                <a:blip r:embed="rId146"/>
                <a:stretch>
                  <a:fillRect/>
                </a:stretch>
              </p:blipFill>
              <p:spPr>
                <a:xfrm>
                  <a:off x="7028362" y="5090375"/>
                  <a:ext cx="41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F190A9D2-FAA0-4F02-9B43-F2FCEEFF530A}"/>
                    </a:ext>
                  </a:extLst>
                </p14:cNvPr>
                <p14:cNvContentPartPr/>
                <p14:nvPr/>
              </p14:nvContentPartPr>
              <p14:xfrm>
                <a:off x="6901282" y="5028095"/>
                <a:ext cx="258480" cy="114120"/>
              </p14:xfrm>
            </p:contentPart>
          </mc:Choice>
          <mc:Fallback>
            <p:pic>
              <p:nvPicPr>
                <p:cNvPr id="87" name="Freihand 86">
                  <a:extLst>
                    <a:ext uri="{FF2B5EF4-FFF2-40B4-BE49-F238E27FC236}">
                      <a16:creationId xmlns:a16="http://schemas.microsoft.com/office/drawing/2014/main" id="{F190A9D2-FAA0-4F02-9B43-F2FCEEFF530A}"/>
                    </a:ext>
                  </a:extLst>
                </p:cNvPr>
                <p:cNvPicPr/>
                <p:nvPr/>
              </p:nvPicPr>
              <p:blipFill>
                <a:blip r:embed="rId148"/>
                <a:stretch>
                  <a:fillRect/>
                </a:stretch>
              </p:blipFill>
              <p:spPr>
                <a:xfrm>
                  <a:off x="6896962" y="5023775"/>
                  <a:ext cx="267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46E81B65-CCCF-4BAC-AA5E-B72553D0D047}"/>
                    </a:ext>
                  </a:extLst>
                </p14:cNvPr>
                <p14:cNvContentPartPr/>
                <p14:nvPr/>
              </p14:nvContentPartPr>
              <p14:xfrm>
                <a:off x="7161202" y="5111615"/>
                <a:ext cx="229680" cy="111960"/>
              </p14:xfrm>
            </p:contentPart>
          </mc:Choice>
          <mc:Fallback>
            <p:pic>
              <p:nvPicPr>
                <p:cNvPr id="88" name="Freihand 87">
                  <a:extLst>
                    <a:ext uri="{FF2B5EF4-FFF2-40B4-BE49-F238E27FC236}">
                      <a16:creationId xmlns:a16="http://schemas.microsoft.com/office/drawing/2014/main" id="{46E81B65-CCCF-4BAC-AA5E-B72553D0D047}"/>
                    </a:ext>
                  </a:extLst>
                </p:cNvPr>
                <p:cNvPicPr/>
                <p:nvPr/>
              </p:nvPicPr>
              <p:blipFill>
                <a:blip r:embed="rId150"/>
                <a:stretch>
                  <a:fillRect/>
                </a:stretch>
              </p:blipFill>
              <p:spPr>
                <a:xfrm>
                  <a:off x="7156882" y="5107295"/>
                  <a:ext cx="238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E95E3737-CD20-4999-A2FE-F52B3503F8E1}"/>
                    </a:ext>
                  </a:extLst>
                </p14:cNvPr>
                <p14:cNvContentPartPr/>
                <p14:nvPr/>
              </p14:nvContentPartPr>
              <p14:xfrm>
                <a:off x="7393042" y="5033135"/>
                <a:ext cx="133200" cy="141120"/>
              </p14:xfrm>
            </p:contentPart>
          </mc:Choice>
          <mc:Fallback>
            <p:pic>
              <p:nvPicPr>
                <p:cNvPr id="89" name="Freihand 88">
                  <a:extLst>
                    <a:ext uri="{FF2B5EF4-FFF2-40B4-BE49-F238E27FC236}">
                      <a16:creationId xmlns:a16="http://schemas.microsoft.com/office/drawing/2014/main" id="{E95E3737-CD20-4999-A2FE-F52B3503F8E1}"/>
                    </a:ext>
                  </a:extLst>
                </p:cNvPr>
                <p:cNvPicPr/>
                <p:nvPr/>
              </p:nvPicPr>
              <p:blipFill>
                <a:blip r:embed="rId152"/>
                <a:stretch>
                  <a:fillRect/>
                </a:stretch>
              </p:blipFill>
              <p:spPr>
                <a:xfrm>
                  <a:off x="7388722" y="5028815"/>
                  <a:ext cx="141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06FF00A8-178E-4210-A939-0CFF62BF6032}"/>
                    </a:ext>
                  </a:extLst>
                </p14:cNvPr>
                <p14:cNvContentPartPr/>
                <p14:nvPr/>
              </p14:nvContentPartPr>
              <p14:xfrm>
                <a:off x="7543882" y="5103695"/>
                <a:ext cx="280080" cy="59760"/>
              </p14:xfrm>
            </p:contentPart>
          </mc:Choice>
          <mc:Fallback>
            <p:pic>
              <p:nvPicPr>
                <p:cNvPr id="90" name="Freihand 89">
                  <a:extLst>
                    <a:ext uri="{FF2B5EF4-FFF2-40B4-BE49-F238E27FC236}">
                      <a16:creationId xmlns:a16="http://schemas.microsoft.com/office/drawing/2014/main" id="{06FF00A8-178E-4210-A939-0CFF62BF6032}"/>
                    </a:ext>
                  </a:extLst>
                </p:cNvPr>
                <p:cNvPicPr/>
                <p:nvPr/>
              </p:nvPicPr>
              <p:blipFill>
                <a:blip r:embed="rId154"/>
                <a:stretch>
                  <a:fillRect/>
                </a:stretch>
              </p:blipFill>
              <p:spPr>
                <a:xfrm>
                  <a:off x="7539562" y="5099375"/>
                  <a:ext cx="288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AFFCF0CD-FA88-4F4E-AED6-51264F9519A8}"/>
                    </a:ext>
                  </a:extLst>
                </p14:cNvPr>
                <p14:cNvContentPartPr/>
                <p14:nvPr/>
              </p14:nvContentPartPr>
              <p14:xfrm>
                <a:off x="7836562" y="5015135"/>
                <a:ext cx="460440" cy="197640"/>
              </p14:xfrm>
            </p:contentPart>
          </mc:Choice>
          <mc:Fallback>
            <p:pic>
              <p:nvPicPr>
                <p:cNvPr id="91" name="Freihand 90">
                  <a:extLst>
                    <a:ext uri="{FF2B5EF4-FFF2-40B4-BE49-F238E27FC236}">
                      <a16:creationId xmlns:a16="http://schemas.microsoft.com/office/drawing/2014/main" id="{AFFCF0CD-FA88-4F4E-AED6-51264F9519A8}"/>
                    </a:ext>
                  </a:extLst>
                </p:cNvPr>
                <p:cNvPicPr/>
                <p:nvPr/>
              </p:nvPicPr>
              <p:blipFill>
                <a:blip r:embed="rId156"/>
                <a:stretch>
                  <a:fillRect/>
                </a:stretch>
              </p:blipFill>
              <p:spPr>
                <a:xfrm>
                  <a:off x="7832242" y="5010815"/>
                  <a:ext cx="4690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2" name="Freihand 91">
                  <a:extLst>
                    <a:ext uri="{FF2B5EF4-FFF2-40B4-BE49-F238E27FC236}">
                      <a16:creationId xmlns:a16="http://schemas.microsoft.com/office/drawing/2014/main" id="{B2221FDF-B8DA-413E-B9B2-900C653D4BDE}"/>
                    </a:ext>
                  </a:extLst>
                </p14:cNvPr>
                <p14:cNvContentPartPr/>
                <p14:nvPr/>
              </p14:nvContentPartPr>
              <p14:xfrm>
                <a:off x="7567642" y="4975535"/>
                <a:ext cx="266400" cy="52560"/>
              </p14:xfrm>
            </p:contentPart>
          </mc:Choice>
          <mc:Fallback>
            <p:pic>
              <p:nvPicPr>
                <p:cNvPr id="92" name="Freihand 91">
                  <a:extLst>
                    <a:ext uri="{FF2B5EF4-FFF2-40B4-BE49-F238E27FC236}">
                      <a16:creationId xmlns:a16="http://schemas.microsoft.com/office/drawing/2014/main" id="{B2221FDF-B8DA-413E-B9B2-900C653D4BDE}"/>
                    </a:ext>
                  </a:extLst>
                </p:cNvPr>
                <p:cNvPicPr/>
                <p:nvPr/>
              </p:nvPicPr>
              <p:blipFill>
                <a:blip r:embed="rId158"/>
                <a:stretch>
                  <a:fillRect/>
                </a:stretch>
              </p:blipFill>
              <p:spPr>
                <a:xfrm>
                  <a:off x="7563322" y="4971215"/>
                  <a:ext cx="2750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7DB4D7FF-9B59-4414-9062-83F36A8E0A9E}"/>
                    </a:ext>
                  </a:extLst>
                </p14:cNvPr>
                <p14:cNvContentPartPr/>
                <p14:nvPr/>
              </p14:nvContentPartPr>
              <p14:xfrm>
                <a:off x="7151482" y="5448215"/>
                <a:ext cx="19800" cy="175680"/>
              </p14:xfrm>
            </p:contentPart>
          </mc:Choice>
          <mc:Fallback>
            <p:pic>
              <p:nvPicPr>
                <p:cNvPr id="93" name="Freihand 92">
                  <a:extLst>
                    <a:ext uri="{FF2B5EF4-FFF2-40B4-BE49-F238E27FC236}">
                      <a16:creationId xmlns:a16="http://schemas.microsoft.com/office/drawing/2014/main" id="{7DB4D7FF-9B59-4414-9062-83F36A8E0A9E}"/>
                    </a:ext>
                  </a:extLst>
                </p:cNvPr>
                <p:cNvPicPr/>
                <p:nvPr/>
              </p:nvPicPr>
              <p:blipFill>
                <a:blip r:embed="rId160"/>
                <a:stretch>
                  <a:fillRect/>
                </a:stretch>
              </p:blipFill>
              <p:spPr>
                <a:xfrm>
                  <a:off x="7147162" y="5443895"/>
                  <a:ext cx="284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4" name="Freihand 93">
                  <a:extLst>
                    <a:ext uri="{FF2B5EF4-FFF2-40B4-BE49-F238E27FC236}">
                      <a16:creationId xmlns:a16="http://schemas.microsoft.com/office/drawing/2014/main" id="{F069390A-1C99-476A-B645-41FF2565E657}"/>
                    </a:ext>
                  </a:extLst>
                </p14:cNvPr>
                <p14:cNvContentPartPr/>
                <p14:nvPr/>
              </p14:nvContentPartPr>
              <p14:xfrm>
                <a:off x="7032682" y="5387735"/>
                <a:ext cx="199800" cy="131040"/>
              </p14:xfrm>
            </p:contentPart>
          </mc:Choice>
          <mc:Fallback>
            <p:pic>
              <p:nvPicPr>
                <p:cNvPr id="94" name="Freihand 93">
                  <a:extLst>
                    <a:ext uri="{FF2B5EF4-FFF2-40B4-BE49-F238E27FC236}">
                      <a16:creationId xmlns:a16="http://schemas.microsoft.com/office/drawing/2014/main" id="{F069390A-1C99-476A-B645-41FF2565E657}"/>
                    </a:ext>
                  </a:extLst>
                </p:cNvPr>
                <p:cNvPicPr/>
                <p:nvPr/>
              </p:nvPicPr>
              <p:blipFill>
                <a:blip r:embed="rId162"/>
                <a:stretch>
                  <a:fillRect/>
                </a:stretch>
              </p:blipFill>
              <p:spPr>
                <a:xfrm>
                  <a:off x="7028362" y="5383415"/>
                  <a:ext cx="208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5" name="Freihand 94">
                  <a:extLst>
                    <a:ext uri="{FF2B5EF4-FFF2-40B4-BE49-F238E27FC236}">
                      <a16:creationId xmlns:a16="http://schemas.microsoft.com/office/drawing/2014/main" id="{C8ED0D48-5079-4F44-9067-ED014D6E4A8F}"/>
                    </a:ext>
                  </a:extLst>
                </p14:cNvPr>
                <p14:cNvContentPartPr/>
                <p14:nvPr/>
              </p14:nvContentPartPr>
              <p14:xfrm>
                <a:off x="7252282" y="5465135"/>
                <a:ext cx="222480" cy="104400"/>
              </p14:xfrm>
            </p:contentPart>
          </mc:Choice>
          <mc:Fallback>
            <p:pic>
              <p:nvPicPr>
                <p:cNvPr id="95" name="Freihand 94">
                  <a:extLst>
                    <a:ext uri="{FF2B5EF4-FFF2-40B4-BE49-F238E27FC236}">
                      <a16:creationId xmlns:a16="http://schemas.microsoft.com/office/drawing/2014/main" id="{C8ED0D48-5079-4F44-9067-ED014D6E4A8F}"/>
                    </a:ext>
                  </a:extLst>
                </p:cNvPr>
                <p:cNvPicPr/>
                <p:nvPr/>
              </p:nvPicPr>
              <p:blipFill>
                <a:blip r:embed="rId164"/>
                <a:stretch>
                  <a:fillRect/>
                </a:stretch>
              </p:blipFill>
              <p:spPr>
                <a:xfrm>
                  <a:off x="7247962" y="5460815"/>
                  <a:ext cx="2311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6" name="Freihand 95">
                  <a:extLst>
                    <a:ext uri="{FF2B5EF4-FFF2-40B4-BE49-F238E27FC236}">
                      <a16:creationId xmlns:a16="http://schemas.microsoft.com/office/drawing/2014/main" id="{83A36790-9030-4EF8-98BD-619D1AED7F20}"/>
                    </a:ext>
                  </a:extLst>
                </p14:cNvPr>
                <p14:cNvContentPartPr/>
                <p14:nvPr/>
              </p14:nvContentPartPr>
              <p14:xfrm>
                <a:off x="7444162" y="5399255"/>
                <a:ext cx="28800" cy="33840"/>
              </p14:xfrm>
            </p:contentPart>
          </mc:Choice>
          <mc:Fallback>
            <p:pic>
              <p:nvPicPr>
                <p:cNvPr id="96" name="Freihand 95">
                  <a:extLst>
                    <a:ext uri="{FF2B5EF4-FFF2-40B4-BE49-F238E27FC236}">
                      <a16:creationId xmlns:a16="http://schemas.microsoft.com/office/drawing/2014/main" id="{83A36790-9030-4EF8-98BD-619D1AED7F20}"/>
                    </a:ext>
                  </a:extLst>
                </p:cNvPr>
                <p:cNvPicPr/>
                <p:nvPr/>
              </p:nvPicPr>
              <p:blipFill>
                <a:blip r:embed="rId166"/>
                <a:stretch>
                  <a:fillRect/>
                </a:stretch>
              </p:blipFill>
              <p:spPr>
                <a:xfrm>
                  <a:off x="7439842" y="5394935"/>
                  <a:ext cx="374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7" name="Freihand 96">
                  <a:extLst>
                    <a:ext uri="{FF2B5EF4-FFF2-40B4-BE49-F238E27FC236}">
                      <a16:creationId xmlns:a16="http://schemas.microsoft.com/office/drawing/2014/main" id="{30BF1300-AB1F-4D49-A655-487B580CE48B}"/>
                    </a:ext>
                  </a:extLst>
                </p14:cNvPr>
                <p14:cNvContentPartPr/>
                <p14:nvPr/>
              </p14:nvContentPartPr>
              <p14:xfrm>
                <a:off x="7510762" y="5444975"/>
                <a:ext cx="89640" cy="97200"/>
              </p14:xfrm>
            </p:contentPart>
          </mc:Choice>
          <mc:Fallback>
            <p:pic>
              <p:nvPicPr>
                <p:cNvPr id="97" name="Freihand 96">
                  <a:extLst>
                    <a:ext uri="{FF2B5EF4-FFF2-40B4-BE49-F238E27FC236}">
                      <a16:creationId xmlns:a16="http://schemas.microsoft.com/office/drawing/2014/main" id="{30BF1300-AB1F-4D49-A655-487B580CE48B}"/>
                    </a:ext>
                  </a:extLst>
                </p:cNvPr>
                <p:cNvPicPr/>
                <p:nvPr/>
              </p:nvPicPr>
              <p:blipFill>
                <a:blip r:embed="rId168"/>
                <a:stretch>
                  <a:fillRect/>
                </a:stretch>
              </p:blipFill>
              <p:spPr>
                <a:xfrm>
                  <a:off x="7506442" y="5440655"/>
                  <a:ext cx="98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8" name="Freihand 97">
                  <a:extLst>
                    <a:ext uri="{FF2B5EF4-FFF2-40B4-BE49-F238E27FC236}">
                      <a16:creationId xmlns:a16="http://schemas.microsoft.com/office/drawing/2014/main" id="{761992B2-D944-4F17-A323-EF468E829A15}"/>
                    </a:ext>
                  </a:extLst>
                </p14:cNvPr>
                <p14:cNvContentPartPr/>
                <p14:nvPr/>
              </p14:nvContentPartPr>
              <p14:xfrm>
                <a:off x="7730362" y="5401775"/>
                <a:ext cx="107280" cy="120960"/>
              </p14:xfrm>
            </p:contentPart>
          </mc:Choice>
          <mc:Fallback>
            <p:pic>
              <p:nvPicPr>
                <p:cNvPr id="98" name="Freihand 97">
                  <a:extLst>
                    <a:ext uri="{FF2B5EF4-FFF2-40B4-BE49-F238E27FC236}">
                      <a16:creationId xmlns:a16="http://schemas.microsoft.com/office/drawing/2014/main" id="{761992B2-D944-4F17-A323-EF468E829A15}"/>
                    </a:ext>
                  </a:extLst>
                </p:cNvPr>
                <p:cNvPicPr/>
                <p:nvPr/>
              </p:nvPicPr>
              <p:blipFill>
                <a:blip r:embed="rId170"/>
                <a:stretch>
                  <a:fillRect/>
                </a:stretch>
              </p:blipFill>
              <p:spPr>
                <a:xfrm>
                  <a:off x="7726042" y="5397455"/>
                  <a:ext cx="115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9" name="Freihand 98">
                  <a:extLst>
                    <a:ext uri="{FF2B5EF4-FFF2-40B4-BE49-F238E27FC236}">
                      <a16:creationId xmlns:a16="http://schemas.microsoft.com/office/drawing/2014/main" id="{934E8B16-8E19-4BFF-830A-FF476F147BC5}"/>
                    </a:ext>
                  </a:extLst>
                </p14:cNvPr>
                <p14:cNvContentPartPr/>
                <p14:nvPr/>
              </p14:nvContentPartPr>
              <p14:xfrm>
                <a:off x="7870402" y="5408615"/>
                <a:ext cx="225000" cy="68040"/>
              </p14:xfrm>
            </p:contentPart>
          </mc:Choice>
          <mc:Fallback>
            <p:pic>
              <p:nvPicPr>
                <p:cNvPr id="99" name="Freihand 98">
                  <a:extLst>
                    <a:ext uri="{FF2B5EF4-FFF2-40B4-BE49-F238E27FC236}">
                      <a16:creationId xmlns:a16="http://schemas.microsoft.com/office/drawing/2014/main" id="{934E8B16-8E19-4BFF-830A-FF476F147BC5}"/>
                    </a:ext>
                  </a:extLst>
                </p:cNvPr>
                <p:cNvPicPr/>
                <p:nvPr/>
              </p:nvPicPr>
              <p:blipFill>
                <a:blip r:embed="rId172"/>
                <a:stretch>
                  <a:fillRect/>
                </a:stretch>
              </p:blipFill>
              <p:spPr>
                <a:xfrm>
                  <a:off x="7866082" y="5404295"/>
                  <a:ext cx="233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0" name="Freihand 99">
                  <a:extLst>
                    <a:ext uri="{FF2B5EF4-FFF2-40B4-BE49-F238E27FC236}">
                      <a16:creationId xmlns:a16="http://schemas.microsoft.com/office/drawing/2014/main" id="{A1F20C16-64BE-4C66-AD59-D8A17602AF37}"/>
                    </a:ext>
                  </a:extLst>
                </p14:cNvPr>
                <p14:cNvContentPartPr/>
                <p14:nvPr/>
              </p14:nvContentPartPr>
              <p14:xfrm>
                <a:off x="7994242" y="5332655"/>
                <a:ext cx="54360" cy="12600"/>
              </p14:xfrm>
            </p:contentPart>
          </mc:Choice>
          <mc:Fallback>
            <p:pic>
              <p:nvPicPr>
                <p:cNvPr id="100" name="Freihand 99">
                  <a:extLst>
                    <a:ext uri="{FF2B5EF4-FFF2-40B4-BE49-F238E27FC236}">
                      <a16:creationId xmlns:a16="http://schemas.microsoft.com/office/drawing/2014/main" id="{A1F20C16-64BE-4C66-AD59-D8A17602AF37}"/>
                    </a:ext>
                  </a:extLst>
                </p:cNvPr>
                <p:cNvPicPr/>
                <p:nvPr/>
              </p:nvPicPr>
              <p:blipFill>
                <a:blip r:embed="rId174"/>
                <a:stretch>
                  <a:fillRect/>
                </a:stretch>
              </p:blipFill>
              <p:spPr>
                <a:xfrm>
                  <a:off x="7989922" y="5328335"/>
                  <a:ext cx="63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1" name="Freihand 100">
                  <a:extLst>
                    <a:ext uri="{FF2B5EF4-FFF2-40B4-BE49-F238E27FC236}">
                      <a16:creationId xmlns:a16="http://schemas.microsoft.com/office/drawing/2014/main" id="{5344D51B-403D-4D34-8D8F-4B755A8674A9}"/>
                    </a:ext>
                  </a:extLst>
                </p14:cNvPr>
                <p14:cNvContentPartPr/>
                <p14:nvPr/>
              </p14:nvContentPartPr>
              <p14:xfrm>
                <a:off x="8147242" y="5312855"/>
                <a:ext cx="119880" cy="127440"/>
              </p14:xfrm>
            </p:contentPart>
          </mc:Choice>
          <mc:Fallback>
            <p:pic>
              <p:nvPicPr>
                <p:cNvPr id="101" name="Freihand 100">
                  <a:extLst>
                    <a:ext uri="{FF2B5EF4-FFF2-40B4-BE49-F238E27FC236}">
                      <a16:creationId xmlns:a16="http://schemas.microsoft.com/office/drawing/2014/main" id="{5344D51B-403D-4D34-8D8F-4B755A8674A9}"/>
                    </a:ext>
                  </a:extLst>
                </p:cNvPr>
                <p:cNvPicPr/>
                <p:nvPr/>
              </p:nvPicPr>
              <p:blipFill>
                <a:blip r:embed="rId176"/>
                <a:stretch>
                  <a:fillRect/>
                </a:stretch>
              </p:blipFill>
              <p:spPr>
                <a:xfrm>
                  <a:off x="8142922" y="5308535"/>
                  <a:ext cx="128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2" name="Freihand 101">
                  <a:extLst>
                    <a:ext uri="{FF2B5EF4-FFF2-40B4-BE49-F238E27FC236}">
                      <a16:creationId xmlns:a16="http://schemas.microsoft.com/office/drawing/2014/main" id="{A7118118-4962-4310-BCA3-6D1E1BE94C73}"/>
                    </a:ext>
                  </a:extLst>
                </p14:cNvPr>
                <p14:cNvContentPartPr/>
                <p14:nvPr/>
              </p14:nvContentPartPr>
              <p14:xfrm>
                <a:off x="7595722" y="5432375"/>
                <a:ext cx="98640" cy="103320"/>
              </p14:xfrm>
            </p:contentPart>
          </mc:Choice>
          <mc:Fallback>
            <p:pic>
              <p:nvPicPr>
                <p:cNvPr id="102" name="Freihand 101">
                  <a:extLst>
                    <a:ext uri="{FF2B5EF4-FFF2-40B4-BE49-F238E27FC236}">
                      <a16:creationId xmlns:a16="http://schemas.microsoft.com/office/drawing/2014/main" id="{A7118118-4962-4310-BCA3-6D1E1BE94C73}"/>
                    </a:ext>
                  </a:extLst>
                </p:cNvPr>
                <p:cNvPicPr/>
                <p:nvPr/>
              </p:nvPicPr>
              <p:blipFill>
                <a:blip r:embed="rId178"/>
                <a:stretch>
                  <a:fillRect/>
                </a:stretch>
              </p:blipFill>
              <p:spPr>
                <a:xfrm>
                  <a:off x="7591402" y="5428055"/>
                  <a:ext cx="107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3" name="Freihand 102">
                  <a:extLst>
                    <a:ext uri="{FF2B5EF4-FFF2-40B4-BE49-F238E27FC236}">
                      <a16:creationId xmlns:a16="http://schemas.microsoft.com/office/drawing/2014/main" id="{18D6F961-405C-4CB0-A5C7-622178AC1007}"/>
                    </a:ext>
                  </a:extLst>
                </p14:cNvPr>
                <p14:cNvContentPartPr/>
                <p14:nvPr/>
              </p14:nvContentPartPr>
              <p14:xfrm>
                <a:off x="7228882" y="5707415"/>
                <a:ext cx="131040" cy="149400"/>
              </p14:xfrm>
            </p:contentPart>
          </mc:Choice>
          <mc:Fallback>
            <p:pic>
              <p:nvPicPr>
                <p:cNvPr id="103" name="Freihand 102">
                  <a:extLst>
                    <a:ext uri="{FF2B5EF4-FFF2-40B4-BE49-F238E27FC236}">
                      <a16:creationId xmlns:a16="http://schemas.microsoft.com/office/drawing/2014/main" id="{18D6F961-405C-4CB0-A5C7-622178AC1007}"/>
                    </a:ext>
                  </a:extLst>
                </p:cNvPr>
                <p:cNvPicPr/>
                <p:nvPr/>
              </p:nvPicPr>
              <p:blipFill>
                <a:blip r:embed="rId180"/>
                <a:stretch>
                  <a:fillRect/>
                </a:stretch>
              </p:blipFill>
              <p:spPr>
                <a:xfrm>
                  <a:off x="7224562" y="5703095"/>
                  <a:ext cx="139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4" name="Freihand 103">
                  <a:extLst>
                    <a:ext uri="{FF2B5EF4-FFF2-40B4-BE49-F238E27FC236}">
                      <a16:creationId xmlns:a16="http://schemas.microsoft.com/office/drawing/2014/main" id="{21E6FAF9-ED6E-47B3-8988-F410D7837A9F}"/>
                    </a:ext>
                  </a:extLst>
                </p14:cNvPr>
                <p14:cNvContentPartPr/>
                <p14:nvPr/>
              </p14:nvContentPartPr>
              <p14:xfrm>
                <a:off x="7326442" y="5761415"/>
                <a:ext cx="325440" cy="86760"/>
              </p14:xfrm>
            </p:contentPart>
          </mc:Choice>
          <mc:Fallback>
            <p:pic>
              <p:nvPicPr>
                <p:cNvPr id="104" name="Freihand 103">
                  <a:extLst>
                    <a:ext uri="{FF2B5EF4-FFF2-40B4-BE49-F238E27FC236}">
                      <a16:creationId xmlns:a16="http://schemas.microsoft.com/office/drawing/2014/main" id="{21E6FAF9-ED6E-47B3-8988-F410D7837A9F}"/>
                    </a:ext>
                  </a:extLst>
                </p:cNvPr>
                <p:cNvPicPr/>
                <p:nvPr/>
              </p:nvPicPr>
              <p:blipFill>
                <a:blip r:embed="rId182"/>
                <a:stretch>
                  <a:fillRect/>
                </a:stretch>
              </p:blipFill>
              <p:spPr>
                <a:xfrm>
                  <a:off x="7322122" y="5757095"/>
                  <a:ext cx="334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5" name="Freihand 104">
                  <a:extLst>
                    <a:ext uri="{FF2B5EF4-FFF2-40B4-BE49-F238E27FC236}">
                      <a16:creationId xmlns:a16="http://schemas.microsoft.com/office/drawing/2014/main" id="{C438187B-10F6-4453-A0D5-D4DE8584C9C6}"/>
                    </a:ext>
                  </a:extLst>
                </p14:cNvPr>
                <p14:cNvContentPartPr/>
                <p14:nvPr/>
              </p14:nvContentPartPr>
              <p14:xfrm>
                <a:off x="7529482" y="5781575"/>
                <a:ext cx="107640" cy="34560"/>
              </p14:xfrm>
            </p:contentPart>
          </mc:Choice>
          <mc:Fallback>
            <p:pic>
              <p:nvPicPr>
                <p:cNvPr id="105" name="Freihand 104">
                  <a:extLst>
                    <a:ext uri="{FF2B5EF4-FFF2-40B4-BE49-F238E27FC236}">
                      <a16:creationId xmlns:a16="http://schemas.microsoft.com/office/drawing/2014/main" id="{C438187B-10F6-4453-A0D5-D4DE8584C9C6}"/>
                    </a:ext>
                  </a:extLst>
                </p:cNvPr>
                <p:cNvPicPr/>
                <p:nvPr/>
              </p:nvPicPr>
              <p:blipFill>
                <a:blip r:embed="rId184"/>
                <a:stretch>
                  <a:fillRect/>
                </a:stretch>
              </p:blipFill>
              <p:spPr>
                <a:xfrm>
                  <a:off x="7525162" y="5777255"/>
                  <a:ext cx="116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6" name="Freihand 105">
                  <a:extLst>
                    <a:ext uri="{FF2B5EF4-FFF2-40B4-BE49-F238E27FC236}">
                      <a16:creationId xmlns:a16="http://schemas.microsoft.com/office/drawing/2014/main" id="{0794CB76-5D1E-4F90-BFB8-1C1CE58EFD44}"/>
                    </a:ext>
                  </a:extLst>
                </p14:cNvPr>
                <p14:cNvContentPartPr/>
                <p14:nvPr/>
              </p14:nvContentPartPr>
              <p14:xfrm>
                <a:off x="7664122" y="5651615"/>
                <a:ext cx="183600" cy="250560"/>
              </p14:xfrm>
            </p:contentPart>
          </mc:Choice>
          <mc:Fallback>
            <p:pic>
              <p:nvPicPr>
                <p:cNvPr id="106" name="Freihand 105">
                  <a:extLst>
                    <a:ext uri="{FF2B5EF4-FFF2-40B4-BE49-F238E27FC236}">
                      <a16:creationId xmlns:a16="http://schemas.microsoft.com/office/drawing/2014/main" id="{0794CB76-5D1E-4F90-BFB8-1C1CE58EFD44}"/>
                    </a:ext>
                  </a:extLst>
                </p:cNvPr>
                <p:cNvPicPr/>
                <p:nvPr/>
              </p:nvPicPr>
              <p:blipFill>
                <a:blip r:embed="rId186"/>
                <a:stretch>
                  <a:fillRect/>
                </a:stretch>
              </p:blipFill>
              <p:spPr>
                <a:xfrm>
                  <a:off x="7659802" y="5647295"/>
                  <a:ext cx="1922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7" name="Freihand 106">
                  <a:extLst>
                    <a:ext uri="{FF2B5EF4-FFF2-40B4-BE49-F238E27FC236}">
                      <a16:creationId xmlns:a16="http://schemas.microsoft.com/office/drawing/2014/main" id="{DC9702D0-6590-4DDE-B03C-0395D8A76A13}"/>
                    </a:ext>
                  </a:extLst>
                </p14:cNvPr>
                <p14:cNvContentPartPr/>
                <p14:nvPr/>
              </p14:nvContentPartPr>
              <p14:xfrm>
                <a:off x="7828282" y="5655575"/>
                <a:ext cx="132480" cy="138240"/>
              </p14:xfrm>
            </p:contentPart>
          </mc:Choice>
          <mc:Fallback>
            <p:pic>
              <p:nvPicPr>
                <p:cNvPr id="107" name="Freihand 106">
                  <a:extLst>
                    <a:ext uri="{FF2B5EF4-FFF2-40B4-BE49-F238E27FC236}">
                      <a16:creationId xmlns:a16="http://schemas.microsoft.com/office/drawing/2014/main" id="{DC9702D0-6590-4DDE-B03C-0395D8A76A13}"/>
                    </a:ext>
                  </a:extLst>
                </p:cNvPr>
                <p:cNvPicPr/>
                <p:nvPr/>
              </p:nvPicPr>
              <p:blipFill>
                <a:blip r:embed="rId188"/>
                <a:stretch>
                  <a:fillRect/>
                </a:stretch>
              </p:blipFill>
              <p:spPr>
                <a:xfrm>
                  <a:off x="7823962" y="5651255"/>
                  <a:ext cx="141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8" name="Freihand 107">
                  <a:extLst>
                    <a:ext uri="{FF2B5EF4-FFF2-40B4-BE49-F238E27FC236}">
                      <a16:creationId xmlns:a16="http://schemas.microsoft.com/office/drawing/2014/main" id="{F9FA29CB-15AC-4D98-915B-FBBE8C7DD53F}"/>
                    </a:ext>
                  </a:extLst>
                </p14:cNvPr>
                <p14:cNvContentPartPr/>
                <p14:nvPr/>
              </p14:nvContentPartPr>
              <p14:xfrm>
                <a:off x="7957522" y="5616335"/>
                <a:ext cx="142920" cy="142920"/>
              </p14:xfrm>
            </p:contentPart>
          </mc:Choice>
          <mc:Fallback>
            <p:pic>
              <p:nvPicPr>
                <p:cNvPr id="108" name="Freihand 107">
                  <a:extLst>
                    <a:ext uri="{FF2B5EF4-FFF2-40B4-BE49-F238E27FC236}">
                      <a16:creationId xmlns:a16="http://schemas.microsoft.com/office/drawing/2014/main" id="{F9FA29CB-15AC-4D98-915B-FBBE8C7DD53F}"/>
                    </a:ext>
                  </a:extLst>
                </p:cNvPr>
                <p:cNvPicPr/>
                <p:nvPr/>
              </p:nvPicPr>
              <p:blipFill>
                <a:blip r:embed="rId190"/>
                <a:stretch>
                  <a:fillRect/>
                </a:stretch>
              </p:blipFill>
              <p:spPr>
                <a:xfrm>
                  <a:off x="7953202" y="5612015"/>
                  <a:ext cx="151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9" name="Freihand 108">
                  <a:extLst>
                    <a:ext uri="{FF2B5EF4-FFF2-40B4-BE49-F238E27FC236}">
                      <a16:creationId xmlns:a16="http://schemas.microsoft.com/office/drawing/2014/main" id="{59799809-D1EA-4890-88A8-C7671BFB3E09}"/>
                    </a:ext>
                  </a:extLst>
                </p14:cNvPr>
                <p14:cNvContentPartPr/>
                <p14:nvPr/>
              </p14:nvContentPartPr>
              <p14:xfrm>
                <a:off x="8074522" y="5586455"/>
                <a:ext cx="82800" cy="73800"/>
              </p14:xfrm>
            </p:contentPart>
          </mc:Choice>
          <mc:Fallback>
            <p:pic>
              <p:nvPicPr>
                <p:cNvPr id="109" name="Freihand 108">
                  <a:extLst>
                    <a:ext uri="{FF2B5EF4-FFF2-40B4-BE49-F238E27FC236}">
                      <a16:creationId xmlns:a16="http://schemas.microsoft.com/office/drawing/2014/main" id="{59799809-D1EA-4890-88A8-C7671BFB3E09}"/>
                    </a:ext>
                  </a:extLst>
                </p:cNvPr>
                <p:cNvPicPr/>
                <p:nvPr/>
              </p:nvPicPr>
              <p:blipFill>
                <a:blip r:embed="rId192"/>
                <a:stretch>
                  <a:fillRect/>
                </a:stretch>
              </p:blipFill>
              <p:spPr>
                <a:xfrm>
                  <a:off x="8070202" y="5582135"/>
                  <a:ext cx="91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0" name="Freihand 109">
                  <a:extLst>
                    <a:ext uri="{FF2B5EF4-FFF2-40B4-BE49-F238E27FC236}">
                      <a16:creationId xmlns:a16="http://schemas.microsoft.com/office/drawing/2014/main" id="{67ADEB54-1F15-4ADC-AE0B-24038C8DF79A}"/>
                    </a:ext>
                  </a:extLst>
                </p14:cNvPr>
                <p14:cNvContentPartPr/>
                <p14:nvPr/>
              </p14:nvContentPartPr>
              <p14:xfrm>
                <a:off x="8134282" y="5642615"/>
                <a:ext cx="180360" cy="235080"/>
              </p14:xfrm>
            </p:contentPart>
          </mc:Choice>
          <mc:Fallback>
            <p:pic>
              <p:nvPicPr>
                <p:cNvPr id="110" name="Freihand 109">
                  <a:extLst>
                    <a:ext uri="{FF2B5EF4-FFF2-40B4-BE49-F238E27FC236}">
                      <a16:creationId xmlns:a16="http://schemas.microsoft.com/office/drawing/2014/main" id="{67ADEB54-1F15-4ADC-AE0B-24038C8DF79A}"/>
                    </a:ext>
                  </a:extLst>
                </p:cNvPr>
                <p:cNvPicPr/>
                <p:nvPr/>
              </p:nvPicPr>
              <p:blipFill>
                <a:blip r:embed="rId194"/>
                <a:stretch>
                  <a:fillRect/>
                </a:stretch>
              </p:blipFill>
              <p:spPr>
                <a:xfrm>
                  <a:off x="8129962" y="5638295"/>
                  <a:ext cx="1890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1" name="Freihand 110">
                  <a:extLst>
                    <a:ext uri="{FF2B5EF4-FFF2-40B4-BE49-F238E27FC236}">
                      <a16:creationId xmlns:a16="http://schemas.microsoft.com/office/drawing/2014/main" id="{18C92F7C-D7F4-4F7E-8041-A486FE7BD28F}"/>
                    </a:ext>
                  </a:extLst>
                </p14:cNvPr>
                <p14:cNvContentPartPr/>
                <p14:nvPr/>
              </p14:nvContentPartPr>
              <p14:xfrm>
                <a:off x="7697242" y="6033935"/>
                <a:ext cx="170280" cy="249480"/>
              </p14:xfrm>
            </p:contentPart>
          </mc:Choice>
          <mc:Fallback>
            <p:pic>
              <p:nvPicPr>
                <p:cNvPr id="111" name="Freihand 110">
                  <a:extLst>
                    <a:ext uri="{FF2B5EF4-FFF2-40B4-BE49-F238E27FC236}">
                      <a16:creationId xmlns:a16="http://schemas.microsoft.com/office/drawing/2014/main" id="{18C92F7C-D7F4-4F7E-8041-A486FE7BD28F}"/>
                    </a:ext>
                  </a:extLst>
                </p:cNvPr>
                <p:cNvPicPr/>
                <p:nvPr/>
              </p:nvPicPr>
              <p:blipFill>
                <a:blip r:embed="rId196"/>
                <a:stretch>
                  <a:fillRect/>
                </a:stretch>
              </p:blipFill>
              <p:spPr>
                <a:xfrm>
                  <a:off x="7692922" y="6029615"/>
                  <a:ext cx="1789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2" name="Freihand 111">
                  <a:extLst>
                    <a:ext uri="{FF2B5EF4-FFF2-40B4-BE49-F238E27FC236}">
                      <a16:creationId xmlns:a16="http://schemas.microsoft.com/office/drawing/2014/main" id="{B0C26DA9-D2B5-4D32-9C7A-078B3ED37E88}"/>
                    </a:ext>
                  </a:extLst>
                </p14:cNvPr>
                <p14:cNvContentPartPr/>
                <p14:nvPr/>
              </p14:nvContentPartPr>
              <p14:xfrm>
                <a:off x="7841962" y="6042575"/>
                <a:ext cx="159840" cy="133200"/>
              </p14:xfrm>
            </p:contentPart>
          </mc:Choice>
          <mc:Fallback>
            <p:pic>
              <p:nvPicPr>
                <p:cNvPr id="112" name="Freihand 111">
                  <a:extLst>
                    <a:ext uri="{FF2B5EF4-FFF2-40B4-BE49-F238E27FC236}">
                      <a16:creationId xmlns:a16="http://schemas.microsoft.com/office/drawing/2014/main" id="{B0C26DA9-D2B5-4D32-9C7A-078B3ED37E88}"/>
                    </a:ext>
                  </a:extLst>
                </p:cNvPr>
                <p:cNvPicPr/>
                <p:nvPr/>
              </p:nvPicPr>
              <p:blipFill>
                <a:blip r:embed="rId198"/>
                <a:stretch>
                  <a:fillRect/>
                </a:stretch>
              </p:blipFill>
              <p:spPr>
                <a:xfrm>
                  <a:off x="7837642" y="6038255"/>
                  <a:ext cx="168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3" name="Freihand 112">
                  <a:extLst>
                    <a:ext uri="{FF2B5EF4-FFF2-40B4-BE49-F238E27FC236}">
                      <a16:creationId xmlns:a16="http://schemas.microsoft.com/office/drawing/2014/main" id="{F6FFB4CE-ECD1-4FDA-A5C0-3FDCF2800682}"/>
                    </a:ext>
                  </a:extLst>
                </p14:cNvPr>
                <p14:cNvContentPartPr/>
                <p14:nvPr/>
              </p14:nvContentPartPr>
              <p14:xfrm>
                <a:off x="7875442" y="5871215"/>
                <a:ext cx="290880" cy="264600"/>
              </p14:xfrm>
            </p:contentPart>
          </mc:Choice>
          <mc:Fallback>
            <p:pic>
              <p:nvPicPr>
                <p:cNvPr id="113" name="Freihand 112">
                  <a:extLst>
                    <a:ext uri="{FF2B5EF4-FFF2-40B4-BE49-F238E27FC236}">
                      <a16:creationId xmlns:a16="http://schemas.microsoft.com/office/drawing/2014/main" id="{F6FFB4CE-ECD1-4FDA-A5C0-3FDCF2800682}"/>
                    </a:ext>
                  </a:extLst>
                </p:cNvPr>
                <p:cNvPicPr/>
                <p:nvPr/>
              </p:nvPicPr>
              <p:blipFill>
                <a:blip r:embed="rId200"/>
                <a:stretch>
                  <a:fillRect/>
                </a:stretch>
              </p:blipFill>
              <p:spPr>
                <a:xfrm>
                  <a:off x="7871122" y="5866895"/>
                  <a:ext cx="2995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4" name="Freihand 113">
                  <a:extLst>
                    <a:ext uri="{FF2B5EF4-FFF2-40B4-BE49-F238E27FC236}">
                      <a16:creationId xmlns:a16="http://schemas.microsoft.com/office/drawing/2014/main" id="{BFD7E40B-254D-4A0C-9DE9-76FFD57C42F6}"/>
                    </a:ext>
                  </a:extLst>
                </p14:cNvPr>
                <p14:cNvContentPartPr/>
                <p14:nvPr/>
              </p14:nvContentPartPr>
              <p14:xfrm>
                <a:off x="8172802" y="6148055"/>
                <a:ext cx="7560" cy="11880"/>
              </p14:xfrm>
            </p:contentPart>
          </mc:Choice>
          <mc:Fallback>
            <p:pic>
              <p:nvPicPr>
                <p:cNvPr id="114" name="Freihand 113">
                  <a:extLst>
                    <a:ext uri="{FF2B5EF4-FFF2-40B4-BE49-F238E27FC236}">
                      <a16:creationId xmlns:a16="http://schemas.microsoft.com/office/drawing/2014/main" id="{BFD7E40B-254D-4A0C-9DE9-76FFD57C42F6}"/>
                    </a:ext>
                  </a:extLst>
                </p:cNvPr>
                <p:cNvPicPr/>
                <p:nvPr/>
              </p:nvPicPr>
              <p:blipFill>
                <a:blip r:embed="rId202"/>
                <a:stretch>
                  <a:fillRect/>
                </a:stretch>
              </p:blipFill>
              <p:spPr>
                <a:xfrm>
                  <a:off x="8168482" y="6143735"/>
                  <a:ext cx="16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5" name="Freihand 114">
                  <a:extLst>
                    <a:ext uri="{FF2B5EF4-FFF2-40B4-BE49-F238E27FC236}">
                      <a16:creationId xmlns:a16="http://schemas.microsoft.com/office/drawing/2014/main" id="{07E09F42-56FC-4B7A-B68F-85B857C19F73}"/>
                    </a:ext>
                  </a:extLst>
                </p14:cNvPr>
                <p14:cNvContentPartPr/>
                <p14:nvPr/>
              </p14:nvContentPartPr>
              <p14:xfrm>
                <a:off x="7270642" y="6506255"/>
                <a:ext cx="360" cy="360"/>
              </p14:xfrm>
            </p:contentPart>
          </mc:Choice>
          <mc:Fallback>
            <p:pic>
              <p:nvPicPr>
                <p:cNvPr id="115" name="Freihand 114">
                  <a:extLst>
                    <a:ext uri="{FF2B5EF4-FFF2-40B4-BE49-F238E27FC236}">
                      <a16:creationId xmlns:a16="http://schemas.microsoft.com/office/drawing/2014/main" id="{07E09F42-56FC-4B7A-B68F-85B857C19F73}"/>
                    </a:ext>
                  </a:extLst>
                </p:cNvPr>
                <p:cNvPicPr/>
                <p:nvPr/>
              </p:nvPicPr>
              <p:blipFill>
                <a:blip r:embed="rId204"/>
                <a:stretch>
                  <a:fillRect/>
                </a:stretch>
              </p:blipFill>
              <p:spPr>
                <a:xfrm>
                  <a:off x="7266322" y="65019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6" name="Freihand 115">
                  <a:extLst>
                    <a:ext uri="{FF2B5EF4-FFF2-40B4-BE49-F238E27FC236}">
                      <a16:creationId xmlns:a16="http://schemas.microsoft.com/office/drawing/2014/main" id="{6B4121B0-C067-4832-853D-558F914367AD}"/>
                    </a:ext>
                  </a:extLst>
                </p14:cNvPr>
                <p14:cNvContentPartPr/>
                <p14:nvPr/>
              </p14:nvContentPartPr>
              <p14:xfrm>
                <a:off x="7202242" y="6152015"/>
                <a:ext cx="1290240" cy="386640"/>
              </p14:xfrm>
            </p:contentPart>
          </mc:Choice>
          <mc:Fallback>
            <p:pic>
              <p:nvPicPr>
                <p:cNvPr id="116" name="Freihand 115">
                  <a:extLst>
                    <a:ext uri="{FF2B5EF4-FFF2-40B4-BE49-F238E27FC236}">
                      <a16:creationId xmlns:a16="http://schemas.microsoft.com/office/drawing/2014/main" id="{6B4121B0-C067-4832-853D-558F914367AD}"/>
                    </a:ext>
                  </a:extLst>
                </p:cNvPr>
                <p:cNvPicPr/>
                <p:nvPr/>
              </p:nvPicPr>
              <p:blipFill>
                <a:blip r:embed="rId206"/>
                <a:stretch>
                  <a:fillRect/>
                </a:stretch>
              </p:blipFill>
              <p:spPr>
                <a:xfrm>
                  <a:off x="7197922" y="6147695"/>
                  <a:ext cx="129888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8" name="Freihand 117">
                  <a:extLst>
                    <a:ext uri="{FF2B5EF4-FFF2-40B4-BE49-F238E27FC236}">
                      <a16:creationId xmlns:a16="http://schemas.microsoft.com/office/drawing/2014/main" id="{A26C9B34-A909-41F3-A131-84EA6CC1A28E}"/>
                    </a:ext>
                  </a:extLst>
                </p14:cNvPr>
                <p14:cNvContentPartPr/>
                <p14:nvPr/>
              </p14:nvContentPartPr>
              <p14:xfrm>
                <a:off x="5790322" y="4416095"/>
                <a:ext cx="2708280" cy="2150640"/>
              </p14:xfrm>
            </p:contentPart>
          </mc:Choice>
          <mc:Fallback>
            <p:pic>
              <p:nvPicPr>
                <p:cNvPr id="118" name="Freihand 117">
                  <a:extLst>
                    <a:ext uri="{FF2B5EF4-FFF2-40B4-BE49-F238E27FC236}">
                      <a16:creationId xmlns:a16="http://schemas.microsoft.com/office/drawing/2014/main" id="{A26C9B34-A909-41F3-A131-84EA6CC1A28E}"/>
                    </a:ext>
                  </a:extLst>
                </p:cNvPr>
                <p:cNvPicPr/>
                <p:nvPr/>
              </p:nvPicPr>
              <p:blipFill>
                <a:blip r:embed="rId208"/>
                <a:stretch>
                  <a:fillRect/>
                </a:stretch>
              </p:blipFill>
              <p:spPr>
                <a:xfrm>
                  <a:off x="5786002" y="4411775"/>
                  <a:ext cx="2716920" cy="2159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Freihand 123">
                  <a:extLst>
                    <a:ext uri="{FF2B5EF4-FFF2-40B4-BE49-F238E27FC236}">
                      <a16:creationId xmlns:a16="http://schemas.microsoft.com/office/drawing/2014/main" id="{28839ABD-6A8F-4B73-8B3A-04653931E92B}"/>
                    </a:ext>
                  </a:extLst>
                </p14:cNvPr>
                <p14:cNvContentPartPr/>
                <p14:nvPr/>
              </p14:nvContentPartPr>
              <p14:xfrm>
                <a:off x="1580122" y="5510495"/>
                <a:ext cx="2771640" cy="830520"/>
              </p14:xfrm>
            </p:contentPart>
          </mc:Choice>
          <mc:Fallback>
            <p:pic>
              <p:nvPicPr>
                <p:cNvPr id="124" name="Freihand 123">
                  <a:extLst>
                    <a:ext uri="{FF2B5EF4-FFF2-40B4-BE49-F238E27FC236}">
                      <a16:creationId xmlns:a16="http://schemas.microsoft.com/office/drawing/2014/main" id="{28839ABD-6A8F-4B73-8B3A-04653931E92B}"/>
                    </a:ext>
                  </a:extLst>
                </p:cNvPr>
                <p:cNvPicPr/>
                <p:nvPr/>
              </p:nvPicPr>
              <p:blipFill>
                <a:blip r:embed="rId210"/>
                <a:stretch>
                  <a:fillRect/>
                </a:stretch>
              </p:blipFill>
              <p:spPr>
                <a:xfrm>
                  <a:off x="1575802" y="5506175"/>
                  <a:ext cx="2780280" cy="839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5" name="Freihand 124">
                  <a:extLst>
                    <a:ext uri="{FF2B5EF4-FFF2-40B4-BE49-F238E27FC236}">
                      <a16:creationId xmlns:a16="http://schemas.microsoft.com/office/drawing/2014/main" id="{5C771505-FA61-4AF1-A549-EB4A708E35DD}"/>
                    </a:ext>
                  </a:extLst>
                </p14:cNvPr>
                <p14:cNvContentPartPr/>
                <p14:nvPr/>
              </p14:nvContentPartPr>
              <p14:xfrm>
                <a:off x="2192842" y="5034215"/>
                <a:ext cx="125640" cy="166680"/>
              </p14:xfrm>
            </p:contentPart>
          </mc:Choice>
          <mc:Fallback>
            <p:pic>
              <p:nvPicPr>
                <p:cNvPr id="125" name="Freihand 124">
                  <a:extLst>
                    <a:ext uri="{FF2B5EF4-FFF2-40B4-BE49-F238E27FC236}">
                      <a16:creationId xmlns:a16="http://schemas.microsoft.com/office/drawing/2014/main" id="{5C771505-FA61-4AF1-A549-EB4A708E35DD}"/>
                    </a:ext>
                  </a:extLst>
                </p:cNvPr>
                <p:cNvPicPr/>
                <p:nvPr/>
              </p:nvPicPr>
              <p:blipFill>
                <a:blip r:embed="rId212"/>
                <a:stretch>
                  <a:fillRect/>
                </a:stretch>
              </p:blipFill>
              <p:spPr>
                <a:xfrm>
                  <a:off x="2188522" y="5029895"/>
                  <a:ext cx="134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6" name="Freihand 125">
                  <a:extLst>
                    <a:ext uri="{FF2B5EF4-FFF2-40B4-BE49-F238E27FC236}">
                      <a16:creationId xmlns:a16="http://schemas.microsoft.com/office/drawing/2014/main" id="{CD9F149B-9A31-4A24-A62E-23733FA93B20}"/>
                    </a:ext>
                  </a:extLst>
                </p14:cNvPr>
                <p14:cNvContentPartPr/>
                <p14:nvPr/>
              </p14:nvContentPartPr>
              <p14:xfrm>
                <a:off x="2385082" y="4991375"/>
                <a:ext cx="280440" cy="288720"/>
              </p14:xfrm>
            </p:contentPart>
          </mc:Choice>
          <mc:Fallback>
            <p:pic>
              <p:nvPicPr>
                <p:cNvPr id="126" name="Freihand 125">
                  <a:extLst>
                    <a:ext uri="{FF2B5EF4-FFF2-40B4-BE49-F238E27FC236}">
                      <a16:creationId xmlns:a16="http://schemas.microsoft.com/office/drawing/2014/main" id="{CD9F149B-9A31-4A24-A62E-23733FA93B20}"/>
                    </a:ext>
                  </a:extLst>
                </p:cNvPr>
                <p:cNvPicPr/>
                <p:nvPr/>
              </p:nvPicPr>
              <p:blipFill>
                <a:blip r:embed="rId214"/>
                <a:stretch>
                  <a:fillRect/>
                </a:stretch>
              </p:blipFill>
              <p:spPr>
                <a:xfrm>
                  <a:off x="2380762" y="4987055"/>
                  <a:ext cx="2890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7" name="Freihand 126">
                  <a:extLst>
                    <a:ext uri="{FF2B5EF4-FFF2-40B4-BE49-F238E27FC236}">
                      <a16:creationId xmlns:a16="http://schemas.microsoft.com/office/drawing/2014/main" id="{551B1BB2-8E2D-422B-B9E2-DDF71B5B2ADB}"/>
                    </a:ext>
                  </a:extLst>
                </p14:cNvPr>
                <p14:cNvContentPartPr/>
                <p14:nvPr/>
              </p14:nvContentPartPr>
              <p14:xfrm>
                <a:off x="2861002" y="4858535"/>
                <a:ext cx="213120" cy="230040"/>
              </p14:xfrm>
            </p:contentPart>
          </mc:Choice>
          <mc:Fallback>
            <p:pic>
              <p:nvPicPr>
                <p:cNvPr id="127" name="Freihand 126">
                  <a:extLst>
                    <a:ext uri="{FF2B5EF4-FFF2-40B4-BE49-F238E27FC236}">
                      <a16:creationId xmlns:a16="http://schemas.microsoft.com/office/drawing/2014/main" id="{551B1BB2-8E2D-422B-B9E2-DDF71B5B2ADB}"/>
                    </a:ext>
                  </a:extLst>
                </p:cNvPr>
                <p:cNvPicPr/>
                <p:nvPr/>
              </p:nvPicPr>
              <p:blipFill>
                <a:blip r:embed="rId216"/>
                <a:stretch>
                  <a:fillRect/>
                </a:stretch>
              </p:blipFill>
              <p:spPr>
                <a:xfrm>
                  <a:off x="2856682" y="4854215"/>
                  <a:ext cx="2217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0E3065F6-C188-4C67-938D-930301188166}"/>
                    </a:ext>
                  </a:extLst>
                </p14:cNvPr>
                <p14:cNvContentPartPr/>
                <p14:nvPr/>
              </p14:nvContentPartPr>
              <p14:xfrm>
                <a:off x="3007162" y="4952495"/>
                <a:ext cx="629640" cy="136800"/>
              </p14:xfrm>
            </p:contentPart>
          </mc:Choice>
          <mc:Fallback>
            <p:pic>
              <p:nvPicPr>
                <p:cNvPr id="128" name="Freihand 127">
                  <a:extLst>
                    <a:ext uri="{FF2B5EF4-FFF2-40B4-BE49-F238E27FC236}">
                      <a16:creationId xmlns:a16="http://schemas.microsoft.com/office/drawing/2014/main" id="{0E3065F6-C188-4C67-938D-930301188166}"/>
                    </a:ext>
                  </a:extLst>
                </p:cNvPr>
                <p:cNvPicPr/>
                <p:nvPr/>
              </p:nvPicPr>
              <p:blipFill>
                <a:blip r:embed="rId218"/>
                <a:stretch>
                  <a:fillRect/>
                </a:stretch>
              </p:blipFill>
              <p:spPr>
                <a:xfrm>
                  <a:off x="3002842" y="4948175"/>
                  <a:ext cx="638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55B56A44-3AE0-4090-AA25-0C093F3997A7}"/>
                    </a:ext>
                  </a:extLst>
                </p14:cNvPr>
                <p14:cNvContentPartPr/>
                <p14:nvPr/>
              </p14:nvContentPartPr>
              <p14:xfrm>
                <a:off x="3666682" y="4882295"/>
                <a:ext cx="290520" cy="261360"/>
              </p14:xfrm>
            </p:contentPart>
          </mc:Choice>
          <mc:Fallback>
            <p:pic>
              <p:nvPicPr>
                <p:cNvPr id="129" name="Freihand 128">
                  <a:extLst>
                    <a:ext uri="{FF2B5EF4-FFF2-40B4-BE49-F238E27FC236}">
                      <a16:creationId xmlns:a16="http://schemas.microsoft.com/office/drawing/2014/main" id="{55B56A44-3AE0-4090-AA25-0C093F3997A7}"/>
                    </a:ext>
                  </a:extLst>
                </p:cNvPr>
                <p:cNvPicPr/>
                <p:nvPr/>
              </p:nvPicPr>
              <p:blipFill>
                <a:blip r:embed="rId220"/>
                <a:stretch>
                  <a:fillRect/>
                </a:stretch>
              </p:blipFill>
              <p:spPr>
                <a:xfrm>
                  <a:off x="3662362" y="4877975"/>
                  <a:ext cx="2991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3D2B36E9-ED71-497C-A7C8-F0F375C9B617}"/>
                    </a:ext>
                  </a:extLst>
                </p14:cNvPr>
                <p14:cNvContentPartPr/>
                <p14:nvPr/>
              </p14:nvContentPartPr>
              <p14:xfrm>
                <a:off x="3976642" y="4929095"/>
                <a:ext cx="157680" cy="126360"/>
              </p14:xfrm>
            </p:contentPart>
          </mc:Choice>
          <mc:Fallback>
            <p:pic>
              <p:nvPicPr>
                <p:cNvPr id="130" name="Freihand 129">
                  <a:extLst>
                    <a:ext uri="{FF2B5EF4-FFF2-40B4-BE49-F238E27FC236}">
                      <a16:creationId xmlns:a16="http://schemas.microsoft.com/office/drawing/2014/main" id="{3D2B36E9-ED71-497C-A7C8-F0F375C9B617}"/>
                    </a:ext>
                  </a:extLst>
                </p:cNvPr>
                <p:cNvPicPr/>
                <p:nvPr/>
              </p:nvPicPr>
              <p:blipFill>
                <a:blip r:embed="rId222"/>
                <a:stretch>
                  <a:fillRect/>
                </a:stretch>
              </p:blipFill>
              <p:spPr>
                <a:xfrm>
                  <a:off x="3972322" y="4924775"/>
                  <a:ext cx="166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1" name="Freihand 130">
                  <a:extLst>
                    <a:ext uri="{FF2B5EF4-FFF2-40B4-BE49-F238E27FC236}">
                      <a16:creationId xmlns:a16="http://schemas.microsoft.com/office/drawing/2014/main" id="{16D0E482-7EAA-4C48-A4CE-49C8CA451BB1}"/>
                    </a:ext>
                  </a:extLst>
                </p14:cNvPr>
                <p14:cNvContentPartPr/>
                <p14:nvPr/>
              </p14:nvContentPartPr>
              <p14:xfrm>
                <a:off x="4158802" y="4915055"/>
                <a:ext cx="99720" cy="114480"/>
              </p14:xfrm>
            </p:contentPart>
          </mc:Choice>
          <mc:Fallback>
            <p:pic>
              <p:nvPicPr>
                <p:cNvPr id="131" name="Freihand 130">
                  <a:extLst>
                    <a:ext uri="{FF2B5EF4-FFF2-40B4-BE49-F238E27FC236}">
                      <a16:creationId xmlns:a16="http://schemas.microsoft.com/office/drawing/2014/main" id="{16D0E482-7EAA-4C48-A4CE-49C8CA451BB1}"/>
                    </a:ext>
                  </a:extLst>
                </p:cNvPr>
                <p:cNvPicPr/>
                <p:nvPr/>
              </p:nvPicPr>
              <p:blipFill>
                <a:blip r:embed="rId224"/>
                <a:stretch>
                  <a:fillRect/>
                </a:stretch>
              </p:blipFill>
              <p:spPr>
                <a:xfrm>
                  <a:off x="4154482" y="4910735"/>
                  <a:ext cx="108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 name="Freihand 131">
                  <a:extLst>
                    <a:ext uri="{FF2B5EF4-FFF2-40B4-BE49-F238E27FC236}">
                      <a16:creationId xmlns:a16="http://schemas.microsoft.com/office/drawing/2014/main" id="{3413FEA7-7538-4C80-9785-39C5D66558FC}"/>
                    </a:ext>
                  </a:extLst>
                </p14:cNvPr>
                <p14:cNvContentPartPr/>
                <p14:nvPr/>
              </p14:nvContentPartPr>
              <p14:xfrm>
                <a:off x="4325842" y="4810295"/>
                <a:ext cx="276840" cy="202320"/>
              </p14:xfrm>
            </p:contentPart>
          </mc:Choice>
          <mc:Fallback>
            <p:pic>
              <p:nvPicPr>
                <p:cNvPr id="132" name="Freihand 131">
                  <a:extLst>
                    <a:ext uri="{FF2B5EF4-FFF2-40B4-BE49-F238E27FC236}">
                      <a16:creationId xmlns:a16="http://schemas.microsoft.com/office/drawing/2014/main" id="{3413FEA7-7538-4C80-9785-39C5D66558FC}"/>
                    </a:ext>
                  </a:extLst>
                </p:cNvPr>
                <p:cNvPicPr/>
                <p:nvPr/>
              </p:nvPicPr>
              <p:blipFill>
                <a:blip r:embed="rId226"/>
                <a:stretch>
                  <a:fillRect/>
                </a:stretch>
              </p:blipFill>
              <p:spPr>
                <a:xfrm>
                  <a:off x="4321522" y="4805975"/>
                  <a:ext cx="2854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3" name="Freihand 132">
                  <a:extLst>
                    <a:ext uri="{FF2B5EF4-FFF2-40B4-BE49-F238E27FC236}">
                      <a16:creationId xmlns:a16="http://schemas.microsoft.com/office/drawing/2014/main" id="{8F037ECE-50F8-4874-8A3E-3512CF583FB6}"/>
                    </a:ext>
                  </a:extLst>
                </p14:cNvPr>
                <p14:cNvContentPartPr/>
                <p14:nvPr/>
              </p14:nvContentPartPr>
              <p14:xfrm>
                <a:off x="4430962" y="4799855"/>
                <a:ext cx="106920" cy="3960"/>
              </p14:xfrm>
            </p:contentPart>
          </mc:Choice>
          <mc:Fallback>
            <p:pic>
              <p:nvPicPr>
                <p:cNvPr id="133" name="Freihand 132">
                  <a:extLst>
                    <a:ext uri="{FF2B5EF4-FFF2-40B4-BE49-F238E27FC236}">
                      <a16:creationId xmlns:a16="http://schemas.microsoft.com/office/drawing/2014/main" id="{8F037ECE-50F8-4874-8A3E-3512CF583FB6}"/>
                    </a:ext>
                  </a:extLst>
                </p:cNvPr>
                <p:cNvPicPr/>
                <p:nvPr/>
              </p:nvPicPr>
              <p:blipFill>
                <a:blip r:embed="rId228"/>
                <a:stretch>
                  <a:fillRect/>
                </a:stretch>
              </p:blipFill>
              <p:spPr>
                <a:xfrm>
                  <a:off x="4426642" y="4795535"/>
                  <a:ext cx="115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4" name="Freihand 133">
                  <a:extLst>
                    <a:ext uri="{FF2B5EF4-FFF2-40B4-BE49-F238E27FC236}">
                      <a16:creationId xmlns:a16="http://schemas.microsoft.com/office/drawing/2014/main" id="{BD4C4434-DE94-46E9-9C4A-089C91ACDB7D}"/>
                    </a:ext>
                  </a:extLst>
                </p14:cNvPr>
                <p14:cNvContentPartPr/>
                <p14:nvPr/>
              </p14:nvContentPartPr>
              <p14:xfrm>
                <a:off x="4668922" y="4862855"/>
                <a:ext cx="117000" cy="99360"/>
              </p14:xfrm>
            </p:contentPart>
          </mc:Choice>
          <mc:Fallback>
            <p:pic>
              <p:nvPicPr>
                <p:cNvPr id="134" name="Freihand 133">
                  <a:extLst>
                    <a:ext uri="{FF2B5EF4-FFF2-40B4-BE49-F238E27FC236}">
                      <a16:creationId xmlns:a16="http://schemas.microsoft.com/office/drawing/2014/main" id="{BD4C4434-DE94-46E9-9C4A-089C91ACDB7D}"/>
                    </a:ext>
                  </a:extLst>
                </p:cNvPr>
                <p:cNvPicPr/>
                <p:nvPr/>
              </p:nvPicPr>
              <p:blipFill>
                <a:blip r:embed="rId230"/>
                <a:stretch>
                  <a:fillRect/>
                </a:stretch>
              </p:blipFill>
              <p:spPr>
                <a:xfrm>
                  <a:off x="4664602" y="4858535"/>
                  <a:ext cx="1256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 name="Freihand 134">
                  <a:extLst>
                    <a:ext uri="{FF2B5EF4-FFF2-40B4-BE49-F238E27FC236}">
                      <a16:creationId xmlns:a16="http://schemas.microsoft.com/office/drawing/2014/main" id="{EAE5D9E5-52F1-4E11-8B6E-8CF64B5D495C}"/>
                    </a:ext>
                  </a:extLst>
                </p14:cNvPr>
                <p14:cNvContentPartPr/>
                <p14:nvPr/>
              </p14:nvContentPartPr>
              <p14:xfrm>
                <a:off x="3200122" y="5186495"/>
                <a:ext cx="267480" cy="167040"/>
              </p14:xfrm>
            </p:contentPart>
          </mc:Choice>
          <mc:Fallback>
            <p:pic>
              <p:nvPicPr>
                <p:cNvPr id="135" name="Freihand 134">
                  <a:extLst>
                    <a:ext uri="{FF2B5EF4-FFF2-40B4-BE49-F238E27FC236}">
                      <a16:creationId xmlns:a16="http://schemas.microsoft.com/office/drawing/2014/main" id="{EAE5D9E5-52F1-4E11-8B6E-8CF64B5D495C}"/>
                    </a:ext>
                  </a:extLst>
                </p:cNvPr>
                <p:cNvPicPr/>
                <p:nvPr/>
              </p:nvPicPr>
              <p:blipFill>
                <a:blip r:embed="rId232"/>
                <a:stretch>
                  <a:fillRect/>
                </a:stretch>
              </p:blipFill>
              <p:spPr>
                <a:xfrm>
                  <a:off x="3195802" y="5182175"/>
                  <a:ext cx="276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12019D9B-F8A7-41CE-BA27-BE2E6FD69B21}"/>
                    </a:ext>
                  </a:extLst>
                </p14:cNvPr>
                <p14:cNvContentPartPr/>
                <p14:nvPr/>
              </p14:nvContentPartPr>
              <p14:xfrm>
                <a:off x="3467962" y="5236535"/>
                <a:ext cx="165600" cy="110880"/>
              </p14:xfrm>
            </p:contentPart>
          </mc:Choice>
          <mc:Fallback>
            <p:pic>
              <p:nvPicPr>
                <p:cNvPr id="136" name="Freihand 135">
                  <a:extLst>
                    <a:ext uri="{FF2B5EF4-FFF2-40B4-BE49-F238E27FC236}">
                      <a16:creationId xmlns:a16="http://schemas.microsoft.com/office/drawing/2014/main" id="{12019D9B-F8A7-41CE-BA27-BE2E6FD69B21}"/>
                    </a:ext>
                  </a:extLst>
                </p:cNvPr>
                <p:cNvPicPr/>
                <p:nvPr/>
              </p:nvPicPr>
              <p:blipFill>
                <a:blip r:embed="rId234"/>
                <a:stretch>
                  <a:fillRect/>
                </a:stretch>
              </p:blipFill>
              <p:spPr>
                <a:xfrm>
                  <a:off x="3463642" y="5232215"/>
                  <a:ext cx="174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9ACC4860-E126-455E-9680-E94554C50332}"/>
                    </a:ext>
                  </a:extLst>
                </p14:cNvPr>
                <p14:cNvContentPartPr/>
                <p14:nvPr/>
              </p14:nvContentPartPr>
              <p14:xfrm>
                <a:off x="3848122" y="5218175"/>
                <a:ext cx="44640" cy="171720"/>
              </p14:xfrm>
            </p:contentPart>
          </mc:Choice>
          <mc:Fallback>
            <p:pic>
              <p:nvPicPr>
                <p:cNvPr id="137" name="Freihand 136">
                  <a:extLst>
                    <a:ext uri="{FF2B5EF4-FFF2-40B4-BE49-F238E27FC236}">
                      <a16:creationId xmlns:a16="http://schemas.microsoft.com/office/drawing/2014/main" id="{9ACC4860-E126-455E-9680-E94554C50332}"/>
                    </a:ext>
                  </a:extLst>
                </p:cNvPr>
                <p:cNvPicPr/>
                <p:nvPr/>
              </p:nvPicPr>
              <p:blipFill>
                <a:blip r:embed="rId236"/>
                <a:stretch>
                  <a:fillRect/>
                </a:stretch>
              </p:blipFill>
              <p:spPr>
                <a:xfrm>
                  <a:off x="3843802" y="5213855"/>
                  <a:ext cx="53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2AD8A402-3A9E-4767-A6D1-E2CA30C66C5B}"/>
                    </a:ext>
                  </a:extLst>
                </p14:cNvPr>
                <p14:cNvContentPartPr/>
                <p14:nvPr/>
              </p14:nvContentPartPr>
              <p14:xfrm>
                <a:off x="3757402" y="5202695"/>
                <a:ext cx="245520" cy="192960"/>
              </p14:xfrm>
            </p:contentPart>
          </mc:Choice>
          <mc:Fallback>
            <p:pic>
              <p:nvPicPr>
                <p:cNvPr id="138" name="Freihand 137">
                  <a:extLst>
                    <a:ext uri="{FF2B5EF4-FFF2-40B4-BE49-F238E27FC236}">
                      <a16:creationId xmlns:a16="http://schemas.microsoft.com/office/drawing/2014/main" id="{2AD8A402-3A9E-4767-A6D1-E2CA30C66C5B}"/>
                    </a:ext>
                  </a:extLst>
                </p:cNvPr>
                <p:cNvPicPr/>
                <p:nvPr/>
              </p:nvPicPr>
              <p:blipFill>
                <a:blip r:embed="rId238"/>
                <a:stretch>
                  <a:fillRect/>
                </a:stretch>
              </p:blipFill>
              <p:spPr>
                <a:xfrm>
                  <a:off x="3753082" y="5198375"/>
                  <a:ext cx="254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6B3A3C6D-0A42-4C32-91C9-B20D79246098}"/>
                    </a:ext>
                  </a:extLst>
                </p14:cNvPr>
                <p14:cNvContentPartPr/>
                <p14:nvPr/>
              </p14:nvContentPartPr>
              <p14:xfrm>
                <a:off x="4086442" y="5253095"/>
                <a:ext cx="40680" cy="121320"/>
              </p14:xfrm>
            </p:contentPart>
          </mc:Choice>
          <mc:Fallback>
            <p:pic>
              <p:nvPicPr>
                <p:cNvPr id="139" name="Freihand 138">
                  <a:extLst>
                    <a:ext uri="{FF2B5EF4-FFF2-40B4-BE49-F238E27FC236}">
                      <a16:creationId xmlns:a16="http://schemas.microsoft.com/office/drawing/2014/main" id="{6B3A3C6D-0A42-4C32-91C9-B20D79246098}"/>
                    </a:ext>
                  </a:extLst>
                </p:cNvPr>
                <p:cNvPicPr/>
                <p:nvPr/>
              </p:nvPicPr>
              <p:blipFill>
                <a:blip r:embed="rId240"/>
                <a:stretch>
                  <a:fillRect/>
                </a:stretch>
              </p:blipFill>
              <p:spPr>
                <a:xfrm>
                  <a:off x="4082122" y="5248775"/>
                  <a:ext cx="49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B17DD734-AA41-4027-B341-6066C0F2FE0C}"/>
                    </a:ext>
                  </a:extLst>
                </p14:cNvPr>
                <p14:cNvContentPartPr/>
                <p14:nvPr/>
              </p14:nvContentPartPr>
              <p14:xfrm>
                <a:off x="4072042" y="5203055"/>
                <a:ext cx="334080" cy="201600"/>
              </p14:xfrm>
            </p:contentPart>
          </mc:Choice>
          <mc:Fallback>
            <p:pic>
              <p:nvPicPr>
                <p:cNvPr id="140" name="Freihand 139">
                  <a:extLst>
                    <a:ext uri="{FF2B5EF4-FFF2-40B4-BE49-F238E27FC236}">
                      <a16:creationId xmlns:a16="http://schemas.microsoft.com/office/drawing/2014/main" id="{B17DD734-AA41-4027-B341-6066C0F2FE0C}"/>
                    </a:ext>
                  </a:extLst>
                </p:cNvPr>
                <p:cNvPicPr/>
                <p:nvPr/>
              </p:nvPicPr>
              <p:blipFill>
                <a:blip r:embed="rId242"/>
                <a:stretch>
                  <a:fillRect/>
                </a:stretch>
              </p:blipFill>
              <p:spPr>
                <a:xfrm>
                  <a:off x="4067722" y="5198735"/>
                  <a:ext cx="342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 name="Freihand 140">
                  <a:extLst>
                    <a:ext uri="{FF2B5EF4-FFF2-40B4-BE49-F238E27FC236}">
                      <a16:creationId xmlns:a16="http://schemas.microsoft.com/office/drawing/2014/main" id="{231F1A8F-8316-4F24-B6B9-8FA1D9DB3217}"/>
                    </a:ext>
                  </a:extLst>
                </p14:cNvPr>
                <p14:cNvContentPartPr/>
                <p14:nvPr/>
              </p14:nvContentPartPr>
              <p14:xfrm>
                <a:off x="4577122" y="5057975"/>
                <a:ext cx="74520" cy="288360"/>
              </p14:xfrm>
            </p:contentPart>
          </mc:Choice>
          <mc:Fallback>
            <p:pic>
              <p:nvPicPr>
                <p:cNvPr id="141" name="Freihand 140">
                  <a:extLst>
                    <a:ext uri="{FF2B5EF4-FFF2-40B4-BE49-F238E27FC236}">
                      <a16:creationId xmlns:a16="http://schemas.microsoft.com/office/drawing/2014/main" id="{231F1A8F-8316-4F24-B6B9-8FA1D9DB3217}"/>
                    </a:ext>
                  </a:extLst>
                </p:cNvPr>
                <p:cNvPicPr/>
                <p:nvPr/>
              </p:nvPicPr>
              <p:blipFill>
                <a:blip r:embed="rId244"/>
                <a:stretch>
                  <a:fillRect/>
                </a:stretch>
              </p:blipFill>
              <p:spPr>
                <a:xfrm>
                  <a:off x="4572802" y="5053655"/>
                  <a:ext cx="831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2" name="Freihand 141">
                  <a:extLst>
                    <a:ext uri="{FF2B5EF4-FFF2-40B4-BE49-F238E27FC236}">
                      <a16:creationId xmlns:a16="http://schemas.microsoft.com/office/drawing/2014/main" id="{F1307BD2-CB38-4FC4-833A-73836124DD7D}"/>
                    </a:ext>
                  </a:extLst>
                </p14:cNvPr>
                <p14:cNvContentPartPr/>
                <p14:nvPr/>
              </p14:nvContentPartPr>
              <p14:xfrm>
                <a:off x="4583242" y="5392775"/>
                <a:ext cx="31320" cy="21960"/>
              </p14:xfrm>
            </p:contentPart>
          </mc:Choice>
          <mc:Fallback>
            <p:pic>
              <p:nvPicPr>
                <p:cNvPr id="142" name="Freihand 141">
                  <a:extLst>
                    <a:ext uri="{FF2B5EF4-FFF2-40B4-BE49-F238E27FC236}">
                      <a16:creationId xmlns:a16="http://schemas.microsoft.com/office/drawing/2014/main" id="{F1307BD2-CB38-4FC4-833A-73836124DD7D}"/>
                    </a:ext>
                  </a:extLst>
                </p:cNvPr>
                <p:cNvPicPr/>
                <p:nvPr/>
              </p:nvPicPr>
              <p:blipFill>
                <a:blip r:embed="rId246"/>
                <a:stretch>
                  <a:fillRect/>
                </a:stretch>
              </p:blipFill>
              <p:spPr>
                <a:xfrm>
                  <a:off x="4578922" y="5388455"/>
                  <a:ext cx="39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3" name="Freihand 142">
                  <a:extLst>
                    <a:ext uri="{FF2B5EF4-FFF2-40B4-BE49-F238E27FC236}">
                      <a16:creationId xmlns:a16="http://schemas.microsoft.com/office/drawing/2014/main" id="{9C280C28-FE4F-4D2A-96CD-8CECC5EF0E79}"/>
                    </a:ext>
                  </a:extLst>
                </p14:cNvPr>
                <p14:cNvContentPartPr/>
                <p14:nvPr/>
              </p14:nvContentPartPr>
              <p14:xfrm>
                <a:off x="3471562" y="5408255"/>
                <a:ext cx="1703160" cy="128880"/>
              </p14:xfrm>
            </p:contentPart>
          </mc:Choice>
          <mc:Fallback>
            <p:pic>
              <p:nvPicPr>
                <p:cNvPr id="143" name="Freihand 142">
                  <a:extLst>
                    <a:ext uri="{FF2B5EF4-FFF2-40B4-BE49-F238E27FC236}">
                      <a16:creationId xmlns:a16="http://schemas.microsoft.com/office/drawing/2014/main" id="{9C280C28-FE4F-4D2A-96CD-8CECC5EF0E79}"/>
                    </a:ext>
                  </a:extLst>
                </p:cNvPr>
                <p:cNvPicPr/>
                <p:nvPr/>
              </p:nvPicPr>
              <p:blipFill>
                <a:blip r:embed="rId248"/>
                <a:stretch>
                  <a:fillRect/>
                </a:stretch>
              </p:blipFill>
              <p:spPr>
                <a:xfrm>
                  <a:off x="3467242" y="5403935"/>
                  <a:ext cx="1711800" cy="13752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04364DF-2E8E-4A3E-B05E-91B49DD53BBC}"/>
                  </a:ext>
                </a:extLst>
              </p14:cNvPr>
              <p14:cNvContentPartPr/>
              <p14:nvPr/>
            </p14:nvContentPartPr>
            <p14:xfrm>
              <a:off x="5992541" y="991055"/>
              <a:ext cx="600840" cy="113760"/>
            </p14:xfrm>
          </p:contentPart>
        </mc:Choice>
        <mc:Fallback>
          <p:pic>
            <p:nvPicPr>
              <p:cNvPr id="2" name="Freihand 1">
                <a:extLst>
                  <a:ext uri="{FF2B5EF4-FFF2-40B4-BE49-F238E27FC236}">
                    <a16:creationId xmlns:a16="http://schemas.microsoft.com/office/drawing/2014/main" id="{F04364DF-2E8E-4A3E-B05E-91B49DD53BBC}"/>
                  </a:ext>
                </a:extLst>
              </p:cNvPr>
              <p:cNvPicPr/>
              <p:nvPr/>
            </p:nvPicPr>
            <p:blipFill>
              <a:blip r:embed="rId4"/>
              <a:stretch>
                <a:fillRect/>
              </a:stretch>
            </p:blipFill>
            <p:spPr>
              <a:xfrm>
                <a:off x="5988221" y="986735"/>
                <a:ext cx="609480" cy="122400"/>
              </a:xfrm>
              <a:prstGeom prst="rect">
                <a:avLst/>
              </a:prstGeom>
            </p:spPr>
          </p:pic>
        </mc:Fallback>
      </mc:AlternateContent>
      <p:grpSp>
        <p:nvGrpSpPr>
          <p:cNvPr id="12" name="Gruppieren 11">
            <a:extLst>
              <a:ext uri="{FF2B5EF4-FFF2-40B4-BE49-F238E27FC236}">
                <a16:creationId xmlns:a16="http://schemas.microsoft.com/office/drawing/2014/main" id="{75B48CB2-7BCD-4E25-BF9A-0DC933B0D842}"/>
              </a:ext>
            </a:extLst>
          </p:cNvPr>
          <p:cNvGrpSpPr/>
          <p:nvPr/>
        </p:nvGrpSpPr>
        <p:grpSpPr>
          <a:xfrm>
            <a:off x="5497541" y="551855"/>
            <a:ext cx="1178280" cy="351720"/>
            <a:chOff x="5497541" y="551855"/>
            <a:chExt cx="1178280" cy="35172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115FB51-4F5F-4CEF-878C-8631E859611D}"/>
                    </a:ext>
                  </a:extLst>
                </p14:cNvPr>
                <p14:cNvContentPartPr/>
                <p14:nvPr/>
              </p14:nvContentPartPr>
              <p14:xfrm>
                <a:off x="6013781" y="668135"/>
                <a:ext cx="6120" cy="24480"/>
              </p14:xfrm>
            </p:contentPart>
          </mc:Choice>
          <mc:Fallback>
            <p:pic>
              <p:nvPicPr>
                <p:cNvPr id="3" name="Freihand 2">
                  <a:extLst>
                    <a:ext uri="{FF2B5EF4-FFF2-40B4-BE49-F238E27FC236}">
                      <a16:creationId xmlns:a16="http://schemas.microsoft.com/office/drawing/2014/main" id="{7115FB51-4F5F-4CEF-878C-8631E859611D}"/>
                    </a:ext>
                  </a:extLst>
                </p:cNvPr>
                <p:cNvPicPr/>
                <p:nvPr/>
              </p:nvPicPr>
              <p:blipFill>
                <a:blip r:embed="rId6"/>
                <a:stretch>
                  <a:fillRect/>
                </a:stretch>
              </p:blipFill>
              <p:spPr>
                <a:xfrm>
                  <a:off x="6009461" y="663815"/>
                  <a:ext cx="14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CE51D18-B88C-4F0C-A624-CBD82B0D8EE9}"/>
                    </a:ext>
                  </a:extLst>
                </p14:cNvPr>
                <p14:cNvContentPartPr/>
                <p14:nvPr/>
              </p14:nvContentPartPr>
              <p14:xfrm>
                <a:off x="6027821" y="622415"/>
                <a:ext cx="154440" cy="192960"/>
              </p14:xfrm>
            </p:contentPart>
          </mc:Choice>
          <mc:Fallback>
            <p:pic>
              <p:nvPicPr>
                <p:cNvPr id="4" name="Freihand 3">
                  <a:extLst>
                    <a:ext uri="{FF2B5EF4-FFF2-40B4-BE49-F238E27FC236}">
                      <a16:creationId xmlns:a16="http://schemas.microsoft.com/office/drawing/2014/main" id="{6CE51D18-B88C-4F0C-A624-CBD82B0D8EE9}"/>
                    </a:ext>
                  </a:extLst>
                </p:cNvPr>
                <p:cNvPicPr/>
                <p:nvPr/>
              </p:nvPicPr>
              <p:blipFill>
                <a:blip r:embed="rId8"/>
                <a:stretch>
                  <a:fillRect/>
                </a:stretch>
              </p:blipFill>
              <p:spPr>
                <a:xfrm>
                  <a:off x="6023501" y="618095"/>
                  <a:ext cx="163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42B3DB67-8D9C-4DA5-9908-D81C080CE788}"/>
                    </a:ext>
                  </a:extLst>
                </p14:cNvPr>
                <p14:cNvContentPartPr/>
                <p14:nvPr/>
              </p14:nvContentPartPr>
              <p14:xfrm>
                <a:off x="6216461" y="602615"/>
                <a:ext cx="221040" cy="206280"/>
              </p14:xfrm>
            </p:contentPart>
          </mc:Choice>
          <mc:Fallback>
            <p:pic>
              <p:nvPicPr>
                <p:cNvPr id="5" name="Freihand 4">
                  <a:extLst>
                    <a:ext uri="{FF2B5EF4-FFF2-40B4-BE49-F238E27FC236}">
                      <a16:creationId xmlns:a16="http://schemas.microsoft.com/office/drawing/2014/main" id="{42B3DB67-8D9C-4DA5-9908-D81C080CE788}"/>
                    </a:ext>
                  </a:extLst>
                </p:cNvPr>
                <p:cNvPicPr/>
                <p:nvPr/>
              </p:nvPicPr>
              <p:blipFill>
                <a:blip r:embed="rId10"/>
                <a:stretch>
                  <a:fillRect/>
                </a:stretch>
              </p:blipFill>
              <p:spPr>
                <a:xfrm>
                  <a:off x="6212141" y="598295"/>
                  <a:ext cx="2296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FBCFB700-AD3C-488B-8DDD-1C7818F378B3}"/>
                    </a:ext>
                  </a:extLst>
                </p14:cNvPr>
                <p14:cNvContentPartPr/>
                <p14:nvPr/>
              </p14:nvContentPartPr>
              <p14:xfrm>
                <a:off x="6473861" y="580295"/>
                <a:ext cx="54360" cy="185400"/>
              </p14:xfrm>
            </p:contentPart>
          </mc:Choice>
          <mc:Fallback>
            <p:pic>
              <p:nvPicPr>
                <p:cNvPr id="6" name="Freihand 5">
                  <a:extLst>
                    <a:ext uri="{FF2B5EF4-FFF2-40B4-BE49-F238E27FC236}">
                      <a16:creationId xmlns:a16="http://schemas.microsoft.com/office/drawing/2014/main" id="{FBCFB700-AD3C-488B-8DDD-1C7818F378B3}"/>
                    </a:ext>
                  </a:extLst>
                </p:cNvPr>
                <p:cNvPicPr/>
                <p:nvPr/>
              </p:nvPicPr>
              <p:blipFill>
                <a:blip r:embed="rId12"/>
                <a:stretch>
                  <a:fillRect/>
                </a:stretch>
              </p:blipFill>
              <p:spPr>
                <a:xfrm>
                  <a:off x="6469541" y="575975"/>
                  <a:ext cx="63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A77AF80D-8C7A-47AC-83A9-EE94E0C1A8F5}"/>
                    </a:ext>
                  </a:extLst>
                </p14:cNvPr>
                <p14:cNvContentPartPr/>
                <p14:nvPr/>
              </p14:nvContentPartPr>
              <p14:xfrm>
                <a:off x="6462341" y="551855"/>
                <a:ext cx="213480" cy="163080"/>
              </p14:xfrm>
            </p:contentPart>
          </mc:Choice>
          <mc:Fallback>
            <p:pic>
              <p:nvPicPr>
                <p:cNvPr id="8" name="Freihand 7">
                  <a:extLst>
                    <a:ext uri="{FF2B5EF4-FFF2-40B4-BE49-F238E27FC236}">
                      <a16:creationId xmlns:a16="http://schemas.microsoft.com/office/drawing/2014/main" id="{A77AF80D-8C7A-47AC-83A9-EE94E0C1A8F5}"/>
                    </a:ext>
                  </a:extLst>
                </p:cNvPr>
                <p:cNvPicPr/>
                <p:nvPr/>
              </p:nvPicPr>
              <p:blipFill>
                <a:blip r:embed="rId14"/>
                <a:stretch>
                  <a:fillRect/>
                </a:stretch>
              </p:blipFill>
              <p:spPr>
                <a:xfrm>
                  <a:off x="6458021" y="547535"/>
                  <a:ext cx="222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C9297190-0069-481A-84E4-3AF2046D7B93}"/>
                    </a:ext>
                  </a:extLst>
                </p14:cNvPr>
                <p14:cNvContentPartPr/>
                <p14:nvPr/>
              </p14:nvContentPartPr>
              <p14:xfrm>
                <a:off x="5497541" y="690455"/>
                <a:ext cx="142560" cy="149040"/>
              </p14:xfrm>
            </p:contentPart>
          </mc:Choice>
          <mc:Fallback>
            <p:pic>
              <p:nvPicPr>
                <p:cNvPr id="9" name="Freihand 8">
                  <a:extLst>
                    <a:ext uri="{FF2B5EF4-FFF2-40B4-BE49-F238E27FC236}">
                      <a16:creationId xmlns:a16="http://schemas.microsoft.com/office/drawing/2014/main" id="{C9297190-0069-481A-84E4-3AF2046D7B93}"/>
                    </a:ext>
                  </a:extLst>
                </p:cNvPr>
                <p:cNvPicPr/>
                <p:nvPr/>
              </p:nvPicPr>
              <p:blipFill>
                <a:blip r:embed="rId16"/>
                <a:stretch>
                  <a:fillRect/>
                </a:stretch>
              </p:blipFill>
              <p:spPr>
                <a:xfrm>
                  <a:off x="5493221" y="686135"/>
                  <a:ext cx="151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712D9E06-1B6A-47DD-8448-25432B74ACFF}"/>
                    </a:ext>
                  </a:extLst>
                </p14:cNvPr>
                <p14:cNvContentPartPr/>
                <p14:nvPr/>
              </p14:nvContentPartPr>
              <p14:xfrm>
                <a:off x="5630741" y="620615"/>
                <a:ext cx="152640" cy="282960"/>
              </p14:xfrm>
            </p:contentPart>
          </mc:Choice>
          <mc:Fallback>
            <p:pic>
              <p:nvPicPr>
                <p:cNvPr id="10" name="Freihand 9">
                  <a:extLst>
                    <a:ext uri="{FF2B5EF4-FFF2-40B4-BE49-F238E27FC236}">
                      <a16:creationId xmlns:a16="http://schemas.microsoft.com/office/drawing/2014/main" id="{712D9E06-1B6A-47DD-8448-25432B74ACFF}"/>
                    </a:ext>
                  </a:extLst>
                </p:cNvPr>
                <p:cNvPicPr/>
                <p:nvPr/>
              </p:nvPicPr>
              <p:blipFill>
                <a:blip r:embed="rId18"/>
                <a:stretch>
                  <a:fillRect/>
                </a:stretch>
              </p:blipFill>
              <p:spPr>
                <a:xfrm>
                  <a:off x="5626421" y="616295"/>
                  <a:ext cx="16128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3F6BC801-40EC-41A1-AFEE-F626ED2BBC03}"/>
                    </a:ext>
                  </a:extLst>
                </p14:cNvPr>
                <p14:cNvContentPartPr/>
                <p14:nvPr/>
              </p14:nvContentPartPr>
              <p14:xfrm>
                <a:off x="5847821" y="741575"/>
                <a:ext cx="21600" cy="18720"/>
              </p14:xfrm>
            </p:contentPart>
          </mc:Choice>
          <mc:Fallback>
            <p:pic>
              <p:nvPicPr>
                <p:cNvPr id="11" name="Freihand 10">
                  <a:extLst>
                    <a:ext uri="{FF2B5EF4-FFF2-40B4-BE49-F238E27FC236}">
                      <a16:creationId xmlns:a16="http://schemas.microsoft.com/office/drawing/2014/main" id="{3F6BC801-40EC-41A1-AFEE-F626ED2BBC03}"/>
                    </a:ext>
                  </a:extLst>
                </p:cNvPr>
                <p:cNvPicPr/>
                <p:nvPr/>
              </p:nvPicPr>
              <p:blipFill>
                <a:blip r:embed="rId20"/>
                <a:stretch>
                  <a:fillRect/>
                </a:stretch>
              </p:blipFill>
              <p:spPr>
                <a:xfrm>
                  <a:off x="5843501" y="737255"/>
                  <a:ext cx="3024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3B078F57-A611-41E5-9C30-039F9ECF6257}"/>
                  </a:ext>
                </a:extLst>
              </p14:cNvPr>
              <p14:cNvContentPartPr/>
              <p14:nvPr/>
            </p14:nvContentPartPr>
            <p14:xfrm>
              <a:off x="7381421" y="1108775"/>
              <a:ext cx="36360" cy="128520"/>
            </p14:xfrm>
          </p:contentPart>
        </mc:Choice>
        <mc:Fallback>
          <p:pic>
            <p:nvPicPr>
              <p:cNvPr id="15" name="Freihand 14">
                <a:extLst>
                  <a:ext uri="{FF2B5EF4-FFF2-40B4-BE49-F238E27FC236}">
                    <a16:creationId xmlns:a16="http://schemas.microsoft.com/office/drawing/2014/main" id="{3B078F57-A611-41E5-9C30-039F9ECF6257}"/>
                  </a:ext>
                </a:extLst>
              </p:cNvPr>
              <p:cNvPicPr/>
              <p:nvPr/>
            </p:nvPicPr>
            <p:blipFill>
              <a:blip r:embed="rId22"/>
              <a:stretch>
                <a:fillRect/>
              </a:stretch>
            </p:blipFill>
            <p:spPr>
              <a:xfrm>
                <a:off x="7377101" y="1104455"/>
                <a:ext cx="45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FB90671-409C-4443-AC2E-34F92DD39337}"/>
                  </a:ext>
                </a:extLst>
              </p14:cNvPr>
              <p14:cNvContentPartPr/>
              <p14:nvPr/>
            </p14:nvContentPartPr>
            <p14:xfrm>
              <a:off x="7379621" y="1102295"/>
              <a:ext cx="152640" cy="66960"/>
            </p14:xfrm>
          </p:contentPart>
        </mc:Choice>
        <mc:Fallback>
          <p:pic>
            <p:nvPicPr>
              <p:cNvPr id="16" name="Freihand 15">
                <a:extLst>
                  <a:ext uri="{FF2B5EF4-FFF2-40B4-BE49-F238E27FC236}">
                    <a16:creationId xmlns:a16="http://schemas.microsoft.com/office/drawing/2014/main" id="{4FB90671-409C-4443-AC2E-34F92DD39337}"/>
                  </a:ext>
                </a:extLst>
              </p:cNvPr>
              <p:cNvPicPr/>
              <p:nvPr/>
            </p:nvPicPr>
            <p:blipFill>
              <a:blip r:embed="rId24"/>
              <a:stretch>
                <a:fillRect/>
              </a:stretch>
            </p:blipFill>
            <p:spPr>
              <a:xfrm>
                <a:off x="7375301" y="1097975"/>
                <a:ext cx="1612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ADC4ED89-F46B-4F55-9072-B913A2EA736C}"/>
                  </a:ext>
                </a:extLst>
              </p14:cNvPr>
              <p14:cNvContentPartPr/>
              <p14:nvPr/>
            </p14:nvContentPartPr>
            <p14:xfrm>
              <a:off x="7397621" y="1209935"/>
              <a:ext cx="148320" cy="39240"/>
            </p14:xfrm>
          </p:contentPart>
        </mc:Choice>
        <mc:Fallback>
          <p:pic>
            <p:nvPicPr>
              <p:cNvPr id="17" name="Freihand 16">
                <a:extLst>
                  <a:ext uri="{FF2B5EF4-FFF2-40B4-BE49-F238E27FC236}">
                    <a16:creationId xmlns:a16="http://schemas.microsoft.com/office/drawing/2014/main" id="{ADC4ED89-F46B-4F55-9072-B913A2EA736C}"/>
                  </a:ext>
                </a:extLst>
              </p:cNvPr>
              <p:cNvPicPr/>
              <p:nvPr/>
            </p:nvPicPr>
            <p:blipFill>
              <a:blip r:embed="rId26"/>
              <a:stretch>
                <a:fillRect/>
              </a:stretch>
            </p:blipFill>
            <p:spPr>
              <a:xfrm>
                <a:off x="7393301" y="1205615"/>
                <a:ext cx="156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BA2ECC5F-935E-46D1-B238-3BCC4C9597AE}"/>
                  </a:ext>
                </a:extLst>
              </p14:cNvPr>
              <p14:cNvContentPartPr/>
              <p14:nvPr/>
            </p14:nvContentPartPr>
            <p14:xfrm>
              <a:off x="7613981" y="1119575"/>
              <a:ext cx="172080" cy="142920"/>
            </p14:xfrm>
          </p:contentPart>
        </mc:Choice>
        <mc:Fallback>
          <p:pic>
            <p:nvPicPr>
              <p:cNvPr id="18" name="Freihand 17">
                <a:extLst>
                  <a:ext uri="{FF2B5EF4-FFF2-40B4-BE49-F238E27FC236}">
                    <a16:creationId xmlns:a16="http://schemas.microsoft.com/office/drawing/2014/main" id="{BA2ECC5F-935E-46D1-B238-3BCC4C9597AE}"/>
                  </a:ext>
                </a:extLst>
              </p:cNvPr>
              <p:cNvPicPr/>
              <p:nvPr/>
            </p:nvPicPr>
            <p:blipFill>
              <a:blip r:embed="rId28"/>
              <a:stretch>
                <a:fillRect/>
              </a:stretch>
            </p:blipFill>
            <p:spPr>
              <a:xfrm>
                <a:off x="7609661" y="1115255"/>
                <a:ext cx="180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3C670ED7-9CDC-48F4-88BC-22C42B7DDBAD}"/>
                  </a:ext>
                </a:extLst>
              </p14:cNvPr>
              <p14:cNvContentPartPr/>
              <p14:nvPr/>
            </p14:nvContentPartPr>
            <p14:xfrm>
              <a:off x="7867421" y="1126775"/>
              <a:ext cx="170640" cy="27360"/>
            </p14:xfrm>
          </p:contentPart>
        </mc:Choice>
        <mc:Fallback>
          <p:pic>
            <p:nvPicPr>
              <p:cNvPr id="19" name="Freihand 18">
                <a:extLst>
                  <a:ext uri="{FF2B5EF4-FFF2-40B4-BE49-F238E27FC236}">
                    <a16:creationId xmlns:a16="http://schemas.microsoft.com/office/drawing/2014/main" id="{3C670ED7-9CDC-48F4-88BC-22C42B7DDBAD}"/>
                  </a:ext>
                </a:extLst>
              </p:cNvPr>
              <p:cNvPicPr/>
              <p:nvPr/>
            </p:nvPicPr>
            <p:blipFill>
              <a:blip r:embed="rId30"/>
              <a:stretch>
                <a:fillRect/>
              </a:stretch>
            </p:blipFill>
            <p:spPr>
              <a:xfrm>
                <a:off x="7863101" y="1122455"/>
                <a:ext cx="179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43D55692-01D1-4F5A-BC8C-DBD053A31299}"/>
                  </a:ext>
                </a:extLst>
              </p14:cNvPr>
              <p14:cNvContentPartPr/>
              <p14:nvPr/>
            </p14:nvContentPartPr>
            <p14:xfrm>
              <a:off x="8110421" y="1031735"/>
              <a:ext cx="193680" cy="150840"/>
            </p14:xfrm>
          </p:contentPart>
        </mc:Choice>
        <mc:Fallback>
          <p:pic>
            <p:nvPicPr>
              <p:cNvPr id="20" name="Freihand 19">
                <a:extLst>
                  <a:ext uri="{FF2B5EF4-FFF2-40B4-BE49-F238E27FC236}">
                    <a16:creationId xmlns:a16="http://schemas.microsoft.com/office/drawing/2014/main" id="{43D55692-01D1-4F5A-BC8C-DBD053A31299}"/>
                  </a:ext>
                </a:extLst>
              </p:cNvPr>
              <p:cNvPicPr/>
              <p:nvPr/>
            </p:nvPicPr>
            <p:blipFill>
              <a:blip r:embed="rId32"/>
              <a:stretch>
                <a:fillRect/>
              </a:stretch>
            </p:blipFill>
            <p:spPr>
              <a:xfrm>
                <a:off x="8106101" y="1027415"/>
                <a:ext cx="202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64DEC7E5-9640-4BE5-89D1-8131135877C3}"/>
                  </a:ext>
                </a:extLst>
              </p14:cNvPr>
              <p14:cNvContentPartPr/>
              <p14:nvPr/>
            </p14:nvContentPartPr>
            <p14:xfrm>
              <a:off x="8088461" y="967655"/>
              <a:ext cx="239400" cy="41040"/>
            </p14:xfrm>
          </p:contentPart>
        </mc:Choice>
        <mc:Fallback>
          <p:pic>
            <p:nvPicPr>
              <p:cNvPr id="21" name="Freihand 20">
                <a:extLst>
                  <a:ext uri="{FF2B5EF4-FFF2-40B4-BE49-F238E27FC236}">
                    <a16:creationId xmlns:a16="http://schemas.microsoft.com/office/drawing/2014/main" id="{64DEC7E5-9640-4BE5-89D1-8131135877C3}"/>
                  </a:ext>
                </a:extLst>
              </p:cNvPr>
              <p:cNvPicPr/>
              <p:nvPr/>
            </p:nvPicPr>
            <p:blipFill>
              <a:blip r:embed="rId34"/>
              <a:stretch>
                <a:fillRect/>
              </a:stretch>
            </p:blipFill>
            <p:spPr>
              <a:xfrm>
                <a:off x="8084141" y="963335"/>
                <a:ext cx="248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71883075-99AF-42BA-A7B7-01CD3B65F775}"/>
                  </a:ext>
                </a:extLst>
              </p14:cNvPr>
              <p14:cNvContentPartPr/>
              <p14:nvPr/>
            </p14:nvContentPartPr>
            <p14:xfrm>
              <a:off x="8375381" y="1055495"/>
              <a:ext cx="248040" cy="68760"/>
            </p14:xfrm>
          </p:contentPart>
        </mc:Choice>
        <mc:Fallback>
          <p:pic>
            <p:nvPicPr>
              <p:cNvPr id="22" name="Freihand 21">
                <a:extLst>
                  <a:ext uri="{FF2B5EF4-FFF2-40B4-BE49-F238E27FC236}">
                    <a16:creationId xmlns:a16="http://schemas.microsoft.com/office/drawing/2014/main" id="{71883075-99AF-42BA-A7B7-01CD3B65F775}"/>
                  </a:ext>
                </a:extLst>
              </p:cNvPr>
              <p:cNvPicPr/>
              <p:nvPr/>
            </p:nvPicPr>
            <p:blipFill>
              <a:blip r:embed="rId36"/>
              <a:stretch>
                <a:fillRect/>
              </a:stretch>
            </p:blipFill>
            <p:spPr>
              <a:xfrm>
                <a:off x="8371061" y="1051175"/>
                <a:ext cx="256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5285678F-5EAC-4724-98EA-362787ADD68B}"/>
                  </a:ext>
                </a:extLst>
              </p14:cNvPr>
              <p14:cNvContentPartPr/>
              <p14:nvPr/>
            </p14:nvContentPartPr>
            <p14:xfrm>
              <a:off x="8574461" y="907535"/>
              <a:ext cx="152280" cy="360000"/>
            </p14:xfrm>
          </p:contentPart>
        </mc:Choice>
        <mc:Fallback>
          <p:pic>
            <p:nvPicPr>
              <p:cNvPr id="23" name="Freihand 22">
                <a:extLst>
                  <a:ext uri="{FF2B5EF4-FFF2-40B4-BE49-F238E27FC236}">
                    <a16:creationId xmlns:a16="http://schemas.microsoft.com/office/drawing/2014/main" id="{5285678F-5EAC-4724-98EA-362787ADD68B}"/>
                  </a:ext>
                </a:extLst>
              </p:cNvPr>
              <p:cNvPicPr/>
              <p:nvPr/>
            </p:nvPicPr>
            <p:blipFill>
              <a:blip r:embed="rId38"/>
              <a:stretch>
                <a:fillRect/>
              </a:stretch>
            </p:blipFill>
            <p:spPr>
              <a:xfrm>
                <a:off x="8570141" y="903215"/>
                <a:ext cx="16092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60B8D184-59C4-49D1-BA67-353F87CB4660}"/>
                  </a:ext>
                </a:extLst>
              </p14:cNvPr>
              <p14:cNvContentPartPr/>
              <p14:nvPr/>
            </p14:nvContentPartPr>
            <p14:xfrm>
              <a:off x="7268741" y="920855"/>
              <a:ext cx="172440" cy="453960"/>
            </p14:xfrm>
          </p:contentPart>
        </mc:Choice>
        <mc:Fallback>
          <p:pic>
            <p:nvPicPr>
              <p:cNvPr id="24" name="Freihand 23">
                <a:extLst>
                  <a:ext uri="{FF2B5EF4-FFF2-40B4-BE49-F238E27FC236}">
                    <a16:creationId xmlns:a16="http://schemas.microsoft.com/office/drawing/2014/main" id="{60B8D184-59C4-49D1-BA67-353F87CB4660}"/>
                  </a:ext>
                </a:extLst>
              </p:cNvPr>
              <p:cNvPicPr/>
              <p:nvPr/>
            </p:nvPicPr>
            <p:blipFill>
              <a:blip r:embed="rId40"/>
              <a:stretch>
                <a:fillRect/>
              </a:stretch>
            </p:blipFill>
            <p:spPr>
              <a:xfrm>
                <a:off x="7264421" y="916535"/>
                <a:ext cx="18108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B996452C-63C8-406C-AFC8-A0230BC5ADA5}"/>
                  </a:ext>
                </a:extLst>
              </p14:cNvPr>
              <p14:cNvContentPartPr/>
              <p14:nvPr/>
            </p14:nvContentPartPr>
            <p14:xfrm>
              <a:off x="7527941" y="640415"/>
              <a:ext cx="65160" cy="134640"/>
            </p14:xfrm>
          </p:contentPart>
        </mc:Choice>
        <mc:Fallback>
          <p:pic>
            <p:nvPicPr>
              <p:cNvPr id="26" name="Freihand 25">
                <a:extLst>
                  <a:ext uri="{FF2B5EF4-FFF2-40B4-BE49-F238E27FC236}">
                    <a16:creationId xmlns:a16="http://schemas.microsoft.com/office/drawing/2014/main" id="{B996452C-63C8-406C-AFC8-A0230BC5ADA5}"/>
                  </a:ext>
                </a:extLst>
              </p:cNvPr>
              <p:cNvPicPr/>
              <p:nvPr/>
            </p:nvPicPr>
            <p:blipFill>
              <a:blip r:embed="rId42"/>
              <a:stretch>
                <a:fillRect/>
              </a:stretch>
            </p:blipFill>
            <p:spPr>
              <a:xfrm>
                <a:off x="7523621" y="636095"/>
                <a:ext cx="73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0C8D319F-2100-44A6-ACB5-0AE0A3E0EACB}"/>
                  </a:ext>
                </a:extLst>
              </p14:cNvPr>
              <p14:cNvContentPartPr/>
              <p14:nvPr/>
            </p14:nvContentPartPr>
            <p14:xfrm>
              <a:off x="7628741" y="697295"/>
              <a:ext cx="112680" cy="68040"/>
            </p14:xfrm>
          </p:contentPart>
        </mc:Choice>
        <mc:Fallback>
          <p:pic>
            <p:nvPicPr>
              <p:cNvPr id="27" name="Freihand 26">
                <a:extLst>
                  <a:ext uri="{FF2B5EF4-FFF2-40B4-BE49-F238E27FC236}">
                    <a16:creationId xmlns:a16="http://schemas.microsoft.com/office/drawing/2014/main" id="{0C8D319F-2100-44A6-ACB5-0AE0A3E0EACB}"/>
                  </a:ext>
                </a:extLst>
              </p:cNvPr>
              <p:cNvPicPr/>
              <p:nvPr/>
            </p:nvPicPr>
            <p:blipFill>
              <a:blip r:embed="rId44"/>
              <a:stretch>
                <a:fillRect/>
              </a:stretch>
            </p:blipFill>
            <p:spPr>
              <a:xfrm>
                <a:off x="7624421" y="692975"/>
                <a:ext cx="121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8C86C504-E52C-4467-A19D-8A8A78EF2F25}"/>
                  </a:ext>
                </a:extLst>
              </p14:cNvPr>
              <p14:cNvContentPartPr/>
              <p14:nvPr/>
            </p14:nvContentPartPr>
            <p14:xfrm>
              <a:off x="7729901" y="655175"/>
              <a:ext cx="95760" cy="82080"/>
            </p14:xfrm>
          </p:contentPart>
        </mc:Choice>
        <mc:Fallback>
          <p:pic>
            <p:nvPicPr>
              <p:cNvPr id="28" name="Freihand 27">
                <a:extLst>
                  <a:ext uri="{FF2B5EF4-FFF2-40B4-BE49-F238E27FC236}">
                    <a16:creationId xmlns:a16="http://schemas.microsoft.com/office/drawing/2014/main" id="{8C86C504-E52C-4467-A19D-8A8A78EF2F25}"/>
                  </a:ext>
                </a:extLst>
              </p:cNvPr>
              <p:cNvPicPr/>
              <p:nvPr/>
            </p:nvPicPr>
            <p:blipFill>
              <a:blip r:embed="rId46"/>
              <a:stretch>
                <a:fillRect/>
              </a:stretch>
            </p:blipFill>
            <p:spPr>
              <a:xfrm>
                <a:off x="7725581" y="650855"/>
                <a:ext cx="104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6A95D00A-72DD-4FE3-8AEA-E7D6A1C2CA5E}"/>
                  </a:ext>
                </a:extLst>
              </p14:cNvPr>
              <p14:cNvContentPartPr/>
              <p14:nvPr/>
            </p14:nvContentPartPr>
            <p14:xfrm>
              <a:off x="7854461" y="641495"/>
              <a:ext cx="61920" cy="91440"/>
            </p14:xfrm>
          </p:contentPart>
        </mc:Choice>
        <mc:Fallback>
          <p:pic>
            <p:nvPicPr>
              <p:cNvPr id="29" name="Freihand 28">
                <a:extLst>
                  <a:ext uri="{FF2B5EF4-FFF2-40B4-BE49-F238E27FC236}">
                    <a16:creationId xmlns:a16="http://schemas.microsoft.com/office/drawing/2014/main" id="{6A95D00A-72DD-4FE3-8AEA-E7D6A1C2CA5E}"/>
                  </a:ext>
                </a:extLst>
              </p:cNvPr>
              <p:cNvPicPr/>
              <p:nvPr/>
            </p:nvPicPr>
            <p:blipFill>
              <a:blip r:embed="rId48"/>
              <a:stretch>
                <a:fillRect/>
              </a:stretch>
            </p:blipFill>
            <p:spPr>
              <a:xfrm>
                <a:off x="7850141" y="637175"/>
                <a:ext cx="70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3FE5BC99-56D1-465B-A7F8-56CA0B097A09}"/>
                  </a:ext>
                </a:extLst>
              </p14:cNvPr>
              <p14:cNvContentPartPr/>
              <p14:nvPr/>
            </p14:nvContentPartPr>
            <p14:xfrm>
              <a:off x="7940501" y="628895"/>
              <a:ext cx="150840" cy="63720"/>
            </p14:xfrm>
          </p:contentPart>
        </mc:Choice>
        <mc:Fallback>
          <p:pic>
            <p:nvPicPr>
              <p:cNvPr id="30" name="Freihand 29">
                <a:extLst>
                  <a:ext uri="{FF2B5EF4-FFF2-40B4-BE49-F238E27FC236}">
                    <a16:creationId xmlns:a16="http://schemas.microsoft.com/office/drawing/2014/main" id="{3FE5BC99-56D1-465B-A7F8-56CA0B097A09}"/>
                  </a:ext>
                </a:extLst>
              </p:cNvPr>
              <p:cNvPicPr/>
              <p:nvPr/>
            </p:nvPicPr>
            <p:blipFill>
              <a:blip r:embed="rId50"/>
              <a:stretch>
                <a:fillRect/>
              </a:stretch>
            </p:blipFill>
            <p:spPr>
              <a:xfrm>
                <a:off x="7936181" y="624575"/>
                <a:ext cx="159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24762FEB-F273-41A1-AA99-7CAB444C81C8}"/>
                  </a:ext>
                </a:extLst>
              </p14:cNvPr>
              <p14:cNvContentPartPr/>
              <p14:nvPr/>
            </p14:nvContentPartPr>
            <p14:xfrm>
              <a:off x="8247221" y="572735"/>
              <a:ext cx="258480" cy="115200"/>
            </p14:xfrm>
          </p:contentPart>
        </mc:Choice>
        <mc:Fallback>
          <p:pic>
            <p:nvPicPr>
              <p:cNvPr id="31" name="Freihand 30">
                <a:extLst>
                  <a:ext uri="{FF2B5EF4-FFF2-40B4-BE49-F238E27FC236}">
                    <a16:creationId xmlns:a16="http://schemas.microsoft.com/office/drawing/2014/main" id="{24762FEB-F273-41A1-AA99-7CAB444C81C8}"/>
                  </a:ext>
                </a:extLst>
              </p:cNvPr>
              <p:cNvPicPr/>
              <p:nvPr/>
            </p:nvPicPr>
            <p:blipFill>
              <a:blip r:embed="rId52"/>
              <a:stretch>
                <a:fillRect/>
              </a:stretch>
            </p:blipFill>
            <p:spPr>
              <a:xfrm>
                <a:off x="8242901" y="568415"/>
                <a:ext cx="267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188A4AAD-22E2-4A6A-B43D-0F4ACEC56DB3}"/>
                  </a:ext>
                </a:extLst>
              </p14:cNvPr>
              <p14:cNvContentPartPr/>
              <p14:nvPr/>
            </p14:nvContentPartPr>
            <p14:xfrm>
              <a:off x="8647541" y="562295"/>
              <a:ext cx="86760" cy="61200"/>
            </p14:xfrm>
          </p:contentPart>
        </mc:Choice>
        <mc:Fallback>
          <p:pic>
            <p:nvPicPr>
              <p:cNvPr id="32" name="Freihand 31">
                <a:extLst>
                  <a:ext uri="{FF2B5EF4-FFF2-40B4-BE49-F238E27FC236}">
                    <a16:creationId xmlns:a16="http://schemas.microsoft.com/office/drawing/2014/main" id="{188A4AAD-22E2-4A6A-B43D-0F4ACEC56DB3}"/>
                  </a:ext>
                </a:extLst>
              </p:cNvPr>
              <p:cNvPicPr/>
              <p:nvPr/>
            </p:nvPicPr>
            <p:blipFill>
              <a:blip r:embed="rId54"/>
              <a:stretch>
                <a:fillRect/>
              </a:stretch>
            </p:blipFill>
            <p:spPr>
              <a:xfrm>
                <a:off x="8643221" y="557975"/>
                <a:ext cx="95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795DC7ED-56CF-4307-A095-4D2FDD10F7E3}"/>
                  </a:ext>
                </a:extLst>
              </p14:cNvPr>
              <p14:cNvContentPartPr/>
              <p14:nvPr/>
            </p14:nvContentPartPr>
            <p14:xfrm>
              <a:off x="8678861" y="494975"/>
              <a:ext cx="137520" cy="154080"/>
            </p14:xfrm>
          </p:contentPart>
        </mc:Choice>
        <mc:Fallback>
          <p:pic>
            <p:nvPicPr>
              <p:cNvPr id="33" name="Freihand 32">
                <a:extLst>
                  <a:ext uri="{FF2B5EF4-FFF2-40B4-BE49-F238E27FC236}">
                    <a16:creationId xmlns:a16="http://schemas.microsoft.com/office/drawing/2014/main" id="{795DC7ED-56CF-4307-A095-4D2FDD10F7E3}"/>
                  </a:ext>
                </a:extLst>
              </p:cNvPr>
              <p:cNvPicPr/>
              <p:nvPr/>
            </p:nvPicPr>
            <p:blipFill>
              <a:blip r:embed="rId56"/>
              <a:stretch>
                <a:fillRect/>
              </a:stretch>
            </p:blipFill>
            <p:spPr>
              <a:xfrm>
                <a:off x="8674541" y="490655"/>
                <a:ext cx="1461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CBB279EE-03A6-4B37-9133-F35F35370D30}"/>
                  </a:ext>
                </a:extLst>
              </p14:cNvPr>
              <p14:cNvContentPartPr/>
              <p14:nvPr/>
            </p14:nvContentPartPr>
            <p14:xfrm>
              <a:off x="8717021" y="535655"/>
              <a:ext cx="123120" cy="21600"/>
            </p14:xfrm>
          </p:contentPart>
        </mc:Choice>
        <mc:Fallback>
          <p:pic>
            <p:nvPicPr>
              <p:cNvPr id="34" name="Freihand 33">
                <a:extLst>
                  <a:ext uri="{FF2B5EF4-FFF2-40B4-BE49-F238E27FC236}">
                    <a16:creationId xmlns:a16="http://schemas.microsoft.com/office/drawing/2014/main" id="{CBB279EE-03A6-4B37-9133-F35F35370D30}"/>
                  </a:ext>
                </a:extLst>
              </p:cNvPr>
              <p:cNvPicPr/>
              <p:nvPr/>
            </p:nvPicPr>
            <p:blipFill>
              <a:blip r:embed="rId58"/>
              <a:stretch>
                <a:fillRect/>
              </a:stretch>
            </p:blipFill>
            <p:spPr>
              <a:xfrm>
                <a:off x="8712701" y="531335"/>
                <a:ext cx="131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79F65D29-37E1-4DC2-9F64-C0C3222A9359}"/>
                  </a:ext>
                </a:extLst>
              </p14:cNvPr>
              <p14:cNvContentPartPr/>
              <p14:nvPr/>
            </p14:nvContentPartPr>
            <p14:xfrm>
              <a:off x="8735021" y="574535"/>
              <a:ext cx="247680" cy="65520"/>
            </p14:xfrm>
          </p:contentPart>
        </mc:Choice>
        <mc:Fallback>
          <p:pic>
            <p:nvPicPr>
              <p:cNvPr id="35" name="Freihand 34">
                <a:extLst>
                  <a:ext uri="{FF2B5EF4-FFF2-40B4-BE49-F238E27FC236}">
                    <a16:creationId xmlns:a16="http://schemas.microsoft.com/office/drawing/2014/main" id="{79F65D29-37E1-4DC2-9F64-C0C3222A9359}"/>
                  </a:ext>
                </a:extLst>
              </p:cNvPr>
              <p:cNvPicPr/>
              <p:nvPr/>
            </p:nvPicPr>
            <p:blipFill>
              <a:blip r:embed="rId60"/>
              <a:stretch>
                <a:fillRect/>
              </a:stretch>
            </p:blipFill>
            <p:spPr>
              <a:xfrm>
                <a:off x="8730701" y="570215"/>
                <a:ext cx="256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45C032CD-647F-4B84-AA6A-185DFD1772F1}"/>
                  </a:ext>
                </a:extLst>
              </p14:cNvPr>
              <p14:cNvContentPartPr/>
              <p14:nvPr/>
            </p14:nvContentPartPr>
            <p14:xfrm>
              <a:off x="8974781" y="464015"/>
              <a:ext cx="29160" cy="1080"/>
            </p14:xfrm>
          </p:contentPart>
        </mc:Choice>
        <mc:Fallback>
          <p:pic>
            <p:nvPicPr>
              <p:cNvPr id="36" name="Freihand 35">
                <a:extLst>
                  <a:ext uri="{FF2B5EF4-FFF2-40B4-BE49-F238E27FC236}">
                    <a16:creationId xmlns:a16="http://schemas.microsoft.com/office/drawing/2014/main" id="{45C032CD-647F-4B84-AA6A-185DFD1772F1}"/>
                  </a:ext>
                </a:extLst>
              </p:cNvPr>
              <p:cNvPicPr/>
              <p:nvPr/>
            </p:nvPicPr>
            <p:blipFill>
              <a:blip r:embed="rId62"/>
              <a:stretch>
                <a:fillRect/>
              </a:stretch>
            </p:blipFill>
            <p:spPr>
              <a:xfrm>
                <a:off x="8970461" y="459695"/>
                <a:ext cx="378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65BE500D-EE54-4439-A01E-AF55E648B2B5}"/>
                  </a:ext>
                </a:extLst>
              </p14:cNvPr>
              <p14:cNvContentPartPr/>
              <p14:nvPr/>
            </p14:nvContentPartPr>
            <p14:xfrm>
              <a:off x="9016181" y="425855"/>
              <a:ext cx="187920" cy="233280"/>
            </p14:xfrm>
          </p:contentPart>
        </mc:Choice>
        <mc:Fallback>
          <p:pic>
            <p:nvPicPr>
              <p:cNvPr id="37" name="Freihand 36">
                <a:extLst>
                  <a:ext uri="{FF2B5EF4-FFF2-40B4-BE49-F238E27FC236}">
                    <a16:creationId xmlns:a16="http://schemas.microsoft.com/office/drawing/2014/main" id="{65BE500D-EE54-4439-A01E-AF55E648B2B5}"/>
                  </a:ext>
                </a:extLst>
              </p:cNvPr>
              <p:cNvPicPr/>
              <p:nvPr/>
            </p:nvPicPr>
            <p:blipFill>
              <a:blip r:embed="rId64"/>
              <a:stretch>
                <a:fillRect/>
              </a:stretch>
            </p:blipFill>
            <p:spPr>
              <a:xfrm>
                <a:off x="9011861" y="421535"/>
                <a:ext cx="1965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1691D598-7930-42C8-89F6-4012032F0C6E}"/>
                  </a:ext>
                </a:extLst>
              </p14:cNvPr>
              <p14:cNvContentPartPr/>
              <p14:nvPr/>
            </p14:nvContentPartPr>
            <p14:xfrm>
              <a:off x="9209861" y="381935"/>
              <a:ext cx="83520" cy="167040"/>
            </p14:xfrm>
          </p:contentPart>
        </mc:Choice>
        <mc:Fallback>
          <p:pic>
            <p:nvPicPr>
              <p:cNvPr id="38" name="Freihand 37">
                <a:extLst>
                  <a:ext uri="{FF2B5EF4-FFF2-40B4-BE49-F238E27FC236}">
                    <a16:creationId xmlns:a16="http://schemas.microsoft.com/office/drawing/2014/main" id="{1691D598-7930-42C8-89F6-4012032F0C6E}"/>
                  </a:ext>
                </a:extLst>
              </p:cNvPr>
              <p:cNvPicPr/>
              <p:nvPr/>
            </p:nvPicPr>
            <p:blipFill>
              <a:blip r:embed="rId66"/>
              <a:stretch>
                <a:fillRect/>
              </a:stretch>
            </p:blipFill>
            <p:spPr>
              <a:xfrm>
                <a:off x="9205541" y="377615"/>
                <a:ext cx="92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3D42D269-09EC-42B6-B1F0-F93EF65B6318}"/>
                  </a:ext>
                </a:extLst>
              </p14:cNvPr>
              <p14:cNvContentPartPr/>
              <p14:nvPr/>
            </p14:nvContentPartPr>
            <p14:xfrm>
              <a:off x="9327941" y="393095"/>
              <a:ext cx="27720" cy="149400"/>
            </p14:xfrm>
          </p:contentPart>
        </mc:Choice>
        <mc:Fallback>
          <p:pic>
            <p:nvPicPr>
              <p:cNvPr id="39" name="Freihand 38">
                <a:extLst>
                  <a:ext uri="{FF2B5EF4-FFF2-40B4-BE49-F238E27FC236}">
                    <a16:creationId xmlns:a16="http://schemas.microsoft.com/office/drawing/2014/main" id="{3D42D269-09EC-42B6-B1F0-F93EF65B6318}"/>
                  </a:ext>
                </a:extLst>
              </p:cNvPr>
              <p:cNvPicPr/>
              <p:nvPr/>
            </p:nvPicPr>
            <p:blipFill>
              <a:blip r:embed="rId68"/>
              <a:stretch>
                <a:fillRect/>
              </a:stretch>
            </p:blipFill>
            <p:spPr>
              <a:xfrm>
                <a:off x="9323621" y="388775"/>
                <a:ext cx="36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9B84DD23-91E3-4124-B1F7-8E83EC258F79}"/>
                  </a:ext>
                </a:extLst>
              </p14:cNvPr>
              <p14:cNvContentPartPr/>
              <p14:nvPr/>
            </p14:nvContentPartPr>
            <p14:xfrm>
              <a:off x="9386981" y="342335"/>
              <a:ext cx="192240" cy="181800"/>
            </p14:xfrm>
          </p:contentPart>
        </mc:Choice>
        <mc:Fallback>
          <p:pic>
            <p:nvPicPr>
              <p:cNvPr id="40" name="Freihand 39">
                <a:extLst>
                  <a:ext uri="{FF2B5EF4-FFF2-40B4-BE49-F238E27FC236}">
                    <a16:creationId xmlns:a16="http://schemas.microsoft.com/office/drawing/2014/main" id="{9B84DD23-91E3-4124-B1F7-8E83EC258F79}"/>
                  </a:ext>
                </a:extLst>
              </p:cNvPr>
              <p:cNvPicPr/>
              <p:nvPr/>
            </p:nvPicPr>
            <p:blipFill>
              <a:blip r:embed="rId70"/>
              <a:stretch>
                <a:fillRect/>
              </a:stretch>
            </p:blipFill>
            <p:spPr>
              <a:xfrm>
                <a:off x="9382661" y="338015"/>
                <a:ext cx="200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62ED2F74-6D1A-43BF-8378-A1E1B41C689A}"/>
                  </a:ext>
                </a:extLst>
              </p14:cNvPr>
              <p14:cNvContentPartPr/>
              <p14:nvPr/>
            </p14:nvContentPartPr>
            <p14:xfrm>
              <a:off x="9442781" y="306695"/>
              <a:ext cx="24840" cy="6120"/>
            </p14:xfrm>
          </p:contentPart>
        </mc:Choice>
        <mc:Fallback>
          <p:pic>
            <p:nvPicPr>
              <p:cNvPr id="41" name="Freihand 40">
                <a:extLst>
                  <a:ext uri="{FF2B5EF4-FFF2-40B4-BE49-F238E27FC236}">
                    <a16:creationId xmlns:a16="http://schemas.microsoft.com/office/drawing/2014/main" id="{62ED2F74-6D1A-43BF-8378-A1E1B41C689A}"/>
                  </a:ext>
                </a:extLst>
              </p:cNvPr>
              <p:cNvPicPr/>
              <p:nvPr/>
            </p:nvPicPr>
            <p:blipFill>
              <a:blip r:embed="rId72"/>
              <a:stretch>
                <a:fillRect/>
              </a:stretch>
            </p:blipFill>
            <p:spPr>
              <a:xfrm>
                <a:off x="9438461" y="302375"/>
                <a:ext cx="334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5FA11D10-F3CC-440F-8477-5133E3D4ACED}"/>
                  </a:ext>
                </a:extLst>
              </p14:cNvPr>
              <p14:cNvContentPartPr/>
              <p14:nvPr/>
            </p14:nvContentPartPr>
            <p14:xfrm>
              <a:off x="9700541" y="305615"/>
              <a:ext cx="130320" cy="172080"/>
            </p14:xfrm>
          </p:contentPart>
        </mc:Choice>
        <mc:Fallback>
          <p:pic>
            <p:nvPicPr>
              <p:cNvPr id="42" name="Freihand 41">
                <a:extLst>
                  <a:ext uri="{FF2B5EF4-FFF2-40B4-BE49-F238E27FC236}">
                    <a16:creationId xmlns:a16="http://schemas.microsoft.com/office/drawing/2014/main" id="{5FA11D10-F3CC-440F-8477-5133E3D4ACED}"/>
                  </a:ext>
                </a:extLst>
              </p:cNvPr>
              <p:cNvPicPr/>
              <p:nvPr/>
            </p:nvPicPr>
            <p:blipFill>
              <a:blip r:embed="rId74"/>
              <a:stretch>
                <a:fillRect/>
              </a:stretch>
            </p:blipFill>
            <p:spPr>
              <a:xfrm>
                <a:off x="9696221" y="301295"/>
                <a:ext cx="1389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58754DCB-B134-425F-B497-14783F27B190}"/>
                  </a:ext>
                </a:extLst>
              </p14:cNvPr>
              <p14:cNvContentPartPr/>
              <p14:nvPr/>
            </p14:nvContentPartPr>
            <p14:xfrm>
              <a:off x="9860381" y="258455"/>
              <a:ext cx="408960" cy="196920"/>
            </p14:xfrm>
          </p:contentPart>
        </mc:Choice>
        <mc:Fallback>
          <p:pic>
            <p:nvPicPr>
              <p:cNvPr id="43" name="Freihand 42">
                <a:extLst>
                  <a:ext uri="{FF2B5EF4-FFF2-40B4-BE49-F238E27FC236}">
                    <a16:creationId xmlns:a16="http://schemas.microsoft.com/office/drawing/2014/main" id="{58754DCB-B134-425F-B497-14783F27B190}"/>
                  </a:ext>
                </a:extLst>
              </p:cNvPr>
              <p:cNvPicPr/>
              <p:nvPr/>
            </p:nvPicPr>
            <p:blipFill>
              <a:blip r:embed="rId76"/>
              <a:stretch>
                <a:fillRect/>
              </a:stretch>
            </p:blipFill>
            <p:spPr>
              <a:xfrm>
                <a:off x="9856061" y="254135"/>
                <a:ext cx="4176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B85C1A42-0352-4450-BB75-71C132A5BD0A}"/>
                  </a:ext>
                </a:extLst>
              </p14:cNvPr>
              <p14:cNvContentPartPr/>
              <p14:nvPr/>
            </p14:nvContentPartPr>
            <p14:xfrm>
              <a:off x="10379861" y="242255"/>
              <a:ext cx="315360" cy="114840"/>
            </p14:xfrm>
          </p:contentPart>
        </mc:Choice>
        <mc:Fallback>
          <p:pic>
            <p:nvPicPr>
              <p:cNvPr id="44" name="Freihand 43">
                <a:extLst>
                  <a:ext uri="{FF2B5EF4-FFF2-40B4-BE49-F238E27FC236}">
                    <a16:creationId xmlns:a16="http://schemas.microsoft.com/office/drawing/2014/main" id="{B85C1A42-0352-4450-BB75-71C132A5BD0A}"/>
                  </a:ext>
                </a:extLst>
              </p:cNvPr>
              <p:cNvPicPr/>
              <p:nvPr/>
            </p:nvPicPr>
            <p:blipFill>
              <a:blip r:embed="rId78"/>
              <a:stretch>
                <a:fillRect/>
              </a:stretch>
            </p:blipFill>
            <p:spPr>
              <a:xfrm>
                <a:off x="10375541" y="237935"/>
                <a:ext cx="324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DF644E8B-AEFB-4167-9964-ECB0B2B4151B}"/>
                  </a:ext>
                </a:extLst>
              </p14:cNvPr>
              <p14:cNvContentPartPr/>
              <p14:nvPr/>
            </p14:nvContentPartPr>
            <p14:xfrm>
              <a:off x="10720421" y="214535"/>
              <a:ext cx="141120" cy="251280"/>
            </p14:xfrm>
          </p:contentPart>
        </mc:Choice>
        <mc:Fallback>
          <p:pic>
            <p:nvPicPr>
              <p:cNvPr id="45" name="Freihand 44">
                <a:extLst>
                  <a:ext uri="{FF2B5EF4-FFF2-40B4-BE49-F238E27FC236}">
                    <a16:creationId xmlns:a16="http://schemas.microsoft.com/office/drawing/2014/main" id="{DF644E8B-AEFB-4167-9964-ECB0B2B4151B}"/>
                  </a:ext>
                </a:extLst>
              </p:cNvPr>
              <p:cNvPicPr/>
              <p:nvPr/>
            </p:nvPicPr>
            <p:blipFill>
              <a:blip r:embed="rId80"/>
              <a:stretch>
                <a:fillRect/>
              </a:stretch>
            </p:blipFill>
            <p:spPr>
              <a:xfrm>
                <a:off x="10716101" y="210215"/>
                <a:ext cx="1497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E653C4AB-B9AB-40B2-9B09-B622ED94615E}"/>
                  </a:ext>
                </a:extLst>
              </p14:cNvPr>
              <p14:cNvContentPartPr/>
              <p14:nvPr/>
            </p14:nvContentPartPr>
            <p14:xfrm>
              <a:off x="10896101" y="147215"/>
              <a:ext cx="22320" cy="181800"/>
            </p14:xfrm>
          </p:contentPart>
        </mc:Choice>
        <mc:Fallback>
          <p:pic>
            <p:nvPicPr>
              <p:cNvPr id="46" name="Freihand 45">
                <a:extLst>
                  <a:ext uri="{FF2B5EF4-FFF2-40B4-BE49-F238E27FC236}">
                    <a16:creationId xmlns:a16="http://schemas.microsoft.com/office/drawing/2014/main" id="{E653C4AB-B9AB-40B2-9B09-B622ED94615E}"/>
                  </a:ext>
                </a:extLst>
              </p:cNvPr>
              <p:cNvPicPr/>
              <p:nvPr/>
            </p:nvPicPr>
            <p:blipFill>
              <a:blip r:embed="rId82"/>
              <a:stretch>
                <a:fillRect/>
              </a:stretch>
            </p:blipFill>
            <p:spPr>
              <a:xfrm>
                <a:off x="10891781" y="142895"/>
                <a:ext cx="309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B403F810-2677-4CEF-893D-6586A0541F25}"/>
                  </a:ext>
                </a:extLst>
              </p14:cNvPr>
              <p14:cNvContentPartPr/>
              <p14:nvPr/>
            </p14:nvContentPartPr>
            <p14:xfrm>
              <a:off x="7323461" y="218135"/>
              <a:ext cx="4088520" cy="650880"/>
            </p14:xfrm>
          </p:contentPart>
        </mc:Choice>
        <mc:Fallback>
          <p:pic>
            <p:nvPicPr>
              <p:cNvPr id="47" name="Freihand 46">
                <a:extLst>
                  <a:ext uri="{FF2B5EF4-FFF2-40B4-BE49-F238E27FC236}">
                    <a16:creationId xmlns:a16="http://schemas.microsoft.com/office/drawing/2014/main" id="{B403F810-2677-4CEF-893D-6586A0541F25}"/>
                  </a:ext>
                </a:extLst>
              </p:cNvPr>
              <p:cNvPicPr/>
              <p:nvPr/>
            </p:nvPicPr>
            <p:blipFill>
              <a:blip r:embed="rId84"/>
              <a:stretch>
                <a:fillRect/>
              </a:stretch>
            </p:blipFill>
            <p:spPr>
              <a:xfrm>
                <a:off x="7319141" y="213815"/>
                <a:ext cx="4097160" cy="659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66941" name="Freihand 166940">
                <a:extLst>
                  <a:ext uri="{FF2B5EF4-FFF2-40B4-BE49-F238E27FC236}">
                    <a16:creationId xmlns:a16="http://schemas.microsoft.com/office/drawing/2014/main" id="{1C9CD509-A1AB-4D7D-BA23-99C267872C0C}"/>
                  </a:ext>
                </a:extLst>
              </p14:cNvPr>
              <p14:cNvContentPartPr/>
              <p14:nvPr/>
            </p14:nvContentPartPr>
            <p14:xfrm>
              <a:off x="844181" y="2328815"/>
              <a:ext cx="470160" cy="382680"/>
            </p14:xfrm>
          </p:contentPart>
        </mc:Choice>
        <mc:Fallback>
          <p:pic>
            <p:nvPicPr>
              <p:cNvPr id="166941" name="Freihand 166940">
                <a:extLst>
                  <a:ext uri="{FF2B5EF4-FFF2-40B4-BE49-F238E27FC236}">
                    <a16:creationId xmlns:a16="http://schemas.microsoft.com/office/drawing/2014/main" id="{1C9CD509-A1AB-4D7D-BA23-99C267872C0C}"/>
                  </a:ext>
                </a:extLst>
              </p:cNvPr>
              <p:cNvPicPr/>
              <p:nvPr/>
            </p:nvPicPr>
            <p:blipFill>
              <a:blip r:embed="rId86"/>
              <a:stretch>
                <a:fillRect/>
              </a:stretch>
            </p:blipFill>
            <p:spPr>
              <a:xfrm>
                <a:off x="839861" y="2324495"/>
                <a:ext cx="47880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66951" name="Freihand 166950">
                <a:extLst>
                  <a:ext uri="{FF2B5EF4-FFF2-40B4-BE49-F238E27FC236}">
                    <a16:creationId xmlns:a16="http://schemas.microsoft.com/office/drawing/2014/main" id="{3385C5E7-BDA0-4378-B71B-941208EFD29B}"/>
                  </a:ext>
                </a:extLst>
              </p14:cNvPr>
              <p14:cNvContentPartPr/>
              <p14:nvPr/>
            </p14:nvContentPartPr>
            <p14:xfrm>
              <a:off x="4751981" y="2659295"/>
              <a:ext cx="714960" cy="37440"/>
            </p14:xfrm>
          </p:contentPart>
        </mc:Choice>
        <mc:Fallback>
          <p:pic>
            <p:nvPicPr>
              <p:cNvPr id="166951" name="Freihand 166950">
                <a:extLst>
                  <a:ext uri="{FF2B5EF4-FFF2-40B4-BE49-F238E27FC236}">
                    <a16:creationId xmlns:a16="http://schemas.microsoft.com/office/drawing/2014/main" id="{3385C5E7-BDA0-4378-B71B-941208EFD29B}"/>
                  </a:ext>
                </a:extLst>
              </p:cNvPr>
              <p:cNvPicPr/>
              <p:nvPr/>
            </p:nvPicPr>
            <p:blipFill>
              <a:blip r:embed="rId88"/>
              <a:stretch>
                <a:fillRect/>
              </a:stretch>
            </p:blipFill>
            <p:spPr>
              <a:xfrm>
                <a:off x="4747661" y="2654975"/>
                <a:ext cx="7236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67064" name="Freihand 167063">
                <a:extLst>
                  <a:ext uri="{FF2B5EF4-FFF2-40B4-BE49-F238E27FC236}">
                    <a16:creationId xmlns:a16="http://schemas.microsoft.com/office/drawing/2014/main" id="{F7444297-2212-4175-B6D3-B001B48CE0A4}"/>
                  </a:ext>
                </a:extLst>
              </p14:cNvPr>
              <p14:cNvContentPartPr/>
              <p14:nvPr/>
            </p14:nvContentPartPr>
            <p14:xfrm>
              <a:off x="9852461" y="3061415"/>
              <a:ext cx="201960" cy="243360"/>
            </p14:xfrm>
          </p:contentPart>
        </mc:Choice>
        <mc:Fallback>
          <p:pic>
            <p:nvPicPr>
              <p:cNvPr id="167064" name="Freihand 167063">
                <a:extLst>
                  <a:ext uri="{FF2B5EF4-FFF2-40B4-BE49-F238E27FC236}">
                    <a16:creationId xmlns:a16="http://schemas.microsoft.com/office/drawing/2014/main" id="{F7444297-2212-4175-B6D3-B001B48CE0A4}"/>
                  </a:ext>
                </a:extLst>
              </p:cNvPr>
              <p:cNvPicPr/>
              <p:nvPr/>
            </p:nvPicPr>
            <p:blipFill>
              <a:blip r:embed="rId90"/>
              <a:stretch>
                <a:fillRect/>
              </a:stretch>
            </p:blipFill>
            <p:spPr>
              <a:xfrm>
                <a:off x="9848141" y="3057095"/>
                <a:ext cx="2106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67066" name="Freihand 167065">
                <a:extLst>
                  <a:ext uri="{FF2B5EF4-FFF2-40B4-BE49-F238E27FC236}">
                    <a16:creationId xmlns:a16="http://schemas.microsoft.com/office/drawing/2014/main" id="{1E5AC7CA-5139-481F-A9A3-0F94AB32E04C}"/>
                  </a:ext>
                </a:extLst>
              </p14:cNvPr>
              <p14:cNvContentPartPr/>
              <p14:nvPr/>
            </p14:nvContentPartPr>
            <p14:xfrm>
              <a:off x="9924821" y="3011375"/>
              <a:ext cx="171720" cy="359640"/>
            </p14:xfrm>
          </p:contentPart>
        </mc:Choice>
        <mc:Fallback>
          <p:pic>
            <p:nvPicPr>
              <p:cNvPr id="167066" name="Freihand 167065">
                <a:extLst>
                  <a:ext uri="{FF2B5EF4-FFF2-40B4-BE49-F238E27FC236}">
                    <a16:creationId xmlns:a16="http://schemas.microsoft.com/office/drawing/2014/main" id="{1E5AC7CA-5139-481F-A9A3-0F94AB32E04C}"/>
                  </a:ext>
                </a:extLst>
              </p:cNvPr>
              <p:cNvPicPr/>
              <p:nvPr/>
            </p:nvPicPr>
            <p:blipFill>
              <a:blip r:embed="rId92"/>
              <a:stretch>
                <a:fillRect/>
              </a:stretch>
            </p:blipFill>
            <p:spPr>
              <a:xfrm>
                <a:off x="9920501" y="3007055"/>
                <a:ext cx="18036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67067" name="Freihand 167066">
                <a:extLst>
                  <a:ext uri="{FF2B5EF4-FFF2-40B4-BE49-F238E27FC236}">
                    <a16:creationId xmlns:a16="http://schemas.microsoft.com/office/drawing/2014/main" id="{013890ED-79CA-4EC0-8583-FA2344F828D0}"/>
                  </a:ext>
                </a:extLst>
              </p14:cNvPr>
              <p14:cNvContentPartPr/>
              <p14:nvPr/>
            </p14:nvContentPartPr>
            <p14:xfrm>
              <a:off x="9836261" y="2989775"/>
              <a:ext cx="203760" cy="234360"/>
            </p14:xfrm>
          </p:contentPart>
        </mc:Choice>
        <mc:Fallback>
          <p:pic>
            <p:nvPicPr>
              <p:cNvPr id="167067" name="Freihand 167066">
                <a:extLst>
                  <a:ext uri="{FF2B5EF4-FFF2-40B4-BE49-F238E27FC236}">
                    <a16:creationId xmlns:a16="http://schemas.microsoft.com/office/drawing/2014/main" id="{013890ED-79CA-4EC0-8583-FA2344F828D0}"/>
                  </a:ext>
                </a:extLst>
              </p:cNvPr>
              <p:cNvPicPr/>
              <p:nvPr/>
            </p:nvPicPr>
            <p:blipFill>
              <a:blip r:embed="rId94"/>
              <a:stretch>
                <a:fillRect/>
              </a:stretch>
            </p:blipFill>
            <p:spPr>
              <a:xfrm>
                <a:off x="9831941" y="2985455"/>
                <a:ext cx="2124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67069" name="Freihand 167068">
                <a:extLst>
                  <a:ext uri="{FF2B5EF4-FFF2-40B4-BE49-F238E27FC236}">
                    <a16:creationId xmlns:a16="http://schemas.microsoft.com/office/drawing/2014/main" id="{38B54A54-8819-40B9-81CC-9EBA92E18794}"/>
                  </a:ext>
                </a:extLst>
              </p14:cNvPr>
              <p14:cNvContentPartPr/>
              <p14:nvPr/>
            </p14:nvContentPartPr>
            <p14:xfrm>
              <a:off x="10458341" y="2950895"/>
              <a:ext cx="476640" cy="160200"/>
            </p14:xfrm>
          </p:contentPart>
        </mc:Choice>
        <mc:Fallback>
          <p:pic>
            <p:nvPicPr>
              <p:cNvPr id="167069" name="Freihand 167068">
                <a:extLst>
                  <a:ext uri="{FF2B5EF4-FFF2-40B4-BE49-F238E27FC236}">
                    <a16:creationId xmlns:a16="http://schemas.microsoft.com/office/drawing/2014/main" id="{38B54A54-8819-40B9-81CC-9EBA92E18794}"/>
                  </a:ext>
                </a:extLst>
              </p:cNvPr>
              <p:cNvPicPr/>
              <p:nvPr/>
            </p:nvPicPr>
            <p:blipFill>
              <a:blip r:embed="rId96"/>
              <a:stretch>
                <a:fillRect/>
              </a:stretch>
            </p:blipFill>
            <p:spPr>
              <a:xfrm>
                <a:off x="10454021" y="2946575"/>
                <a:ext cx="485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66943" name="Freihand 166942">
                <a:extLst>
                  <a:ext uri="{FF2B5EF4-FFF2-40B4-BE49-F238E27FC236}">
                    <a16:creationId xmlns:a16="http://schemas.microsoft.com/office/drawing/2014/main" id="{9A0769DB-1112-451F-9C52-810235FAED68}"/>
                  </a:ext>
                </a:extLst>
              </p14:cNvPr>
              <p14:cNvContentPartPr/>
              <p14:nvPr/>
            </p14:nvContentPartPr>
            <p14:xfrm>
              <a:off x="874781" y="2395415"/>
              <a:ext cx="245160" cy="292320"/>
            </p14:xfrm>
          </p:contentPart>
        </mc:Choice>
        <mc:Fallback>
          <p:pic>
            <p:nvPicPr>
              <p:cNvPr id="166943" name="Freihand 166942">
                <a:extLst>
                  <a:ext uri="{FF2B5EF4-FFF2-40B4-BE49-F238E27FC236}">
                    <a16:creationId xmlns:a16="http://schemas.microsoft.com/office/drawing/2014/main" id="{9A0769DB-1112-451F-9C52-810235FAED68}"/>
                  </a:ext>
                </a:extLst>
              </p:cNvPr>
              <p:cNvPicPr/>
              <p:nvPr/>
            </p:nvPicPr>
            <p:blipFill>
              <a:blip r:embed="rId98"/>
              <a:stretch>
                <a:fillRect/>
              </a:stretch>
            </p:blipFill>
            <p:spPr>
              <a:xfrm>
                <a:off x="870461" y="2391095"/>
                <a:ext cx="2538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66944" name="Freihand 166943">
                <a:extLst>
                  <a:ext uri="{FF2B5EF4-FFF2-40B4-BE49-F238E27FC236}">
                    <a16:creationId xmlns:a16="http://schemas.microsoft.com/office/drawing/2014/main" id="{143903F9-9F75-4286-8283-E74D7CEA28E8}"/>
                  </a:ext>
                </a:extLst>
              </p14:cNvPr>
              <p14:cNvContentPartPr/>
              <p14:nvPr/>
            </p14:nvContentPartPr>
            <p14:xfrm>
              <a:off x="5695541" y="2656415"/>
              <a:ext cx="64080" cy="5760"/>
            </p14:xfrm>
          </p:contentPart>
        </mc:Choice>
        <mc:Fallback>
          <p:pic>
            <p:nvPicPr>
              <p:cNvPr id="166944" name="Freihand 166943">
                <a:extLst>
                  <a:ext uri="{FF2B5EF4-FFF2-40B4-BE49-F238E27FC236}">
                    <a16:creationId xmlns:a16="http://schemas.microsoft.com/office/drawing/2014/main" id="{143903F9-9F75-4286-8283-E74D7CEA28E8}"/>
                  </a:ext>
                </a:extLst>
              </p:cNvPr>
              <p:cNvPicPr/>
              <p:nvPr/>
            </p:nvPicPr>
            <p:blipFill>
              <a:blip r:embed="rId100"/>
              <a:stretch>
                <a:fillRect/>
              </a:stretch>
            </p:blipFill>
            <p:spPr>
              <a:xfrm>
                <a:off x="5691221" y="2652095"/>
                <a:ext cx="72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66945" name="Freihand 166944">
                <a:extLst>
                  <a:ext uri="{FF2B5EF4-FFF2-40B4-BE49-F238E27FC236}">
                    <a16:creationId xmlns:a16="http://schemas.microsoft.com/office/drawing/2014/main" id="{EDB610AC-E688-4C9C-A58E-7B9BBE6DB739}"/>
                  </a:ext>
                </a:extLst>
              </p14:cNvPr>
              <p14:cNvContentPartPr/>
              <p14:nvPr/>
            </p14:nvContentPartPr>
            <p14:xfrm>
              <a:off x="5476661" y="2595215"/>
              <a:ext cx="2047680" cy="83880"/>
            </p14:xfrm>
          </p:contentPart>
        </mc:Choice>
        <mc:Fallback>
          <p:pic>
            <p:nvPicPr>
              <p:cNvPr id="166945" name="Freihand 166944">
                <a:extLst>
                  <a:ext uri="{FF2B5EF4-FFF2-40B4-BE49-F238E27FC236}">
                    <a16:creationId xmlns:a16="http://schemas.microsoft.com/office/drawing/2014/main" id="{EDB610AC-E688-4C9C-A58E-7B9BBE6DB739}"/>
                  </a:ext>
                </a:extLst>
              </p:cNvPr>
              <p:cNvPicPr/>
              <p:nvPr/>
            </p:nvPicPr>
            <p:blipFill>
              <a:blip r:embed="rId102"/>
              <a:stretch>
                <a:fillRect/>
              </a:stretch>
            </p:blipFill>
            <p:spPr>
              <a:xfrm>
                <a:off x="5472341" y="2590895"/>
                <a:ext cx="2056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66998" name="Freihand 166997">
                <a:extLst>
                  <a:ext uri="{FF2B5EF4-FFF2-40B4-BE49-F238E27FC236}">
                    <a16:creationId xmlns:a16="http://schemas.microsoft.com/office/drawing/2014/main" id="{718282B7-48E2-4144-A13D-D395929AB439}"/>
                  </a:ext>
                </a:extLst>
              </p14:cNvPr>
              <p14:cNvContentPartPr/>
              <p14:nvPr/>
            </p14:nvContentPartPr>
            <p14:xfrm>
              <a:off x="5318621" y="2912735"/>
              <a:ext cx="134640" cy="114840"/>
            </p14:xfrm>
          </p:contentPart>
        </mc:Choice>
        <mc:Fallback>
          <p:pic>
            <p:nvPicPr>
              <p:cNvPr id="166998" name="Freihand 166997">
                <a:extLst>
                  <a:ext uri="{FF2B5EF4-FFF2-40B4-BE49-F238E27FC236}">
                    <a16:creationId xmlns:a16="http://schemas.microsoft.com/office/drawing/2014/main" id="{718282B7-48E2-4144-A13D-D395929AB439}"/>
                  </a:ext>
                </a:extLst>
              </p:cNvPr>
              <p:cNvPicPr/>
              <p:nvPr/>
            </p:nvPicPr>
            <p:blipFill>
              <a:blip r:embed="rId104"/>
              <a:stretch>
                <a:fillRect/>
              </a:stretch>
            </p:blipFill>
            <p:spPr>
              <a:xfrm>
                <a:off x="5314301" y="2908415"/>
                <a:ext cx="143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66999" name="Freihand 166998">
                <a:extLst>
                  <a:ext uri="{FF2B5EF4-FFF2-40B4-BE49-F238E27FC236}">
                    <a16:creationId xmlns:a16="http://schemas.microsoft.com/office/drawing/2014/main" id="{665727ED-7F04-4A0A-9AC0-9A886E49F43D}"/>
                  </a:ext>
                </a:extLst>
              </p14:cNvPr>
              <p14:cNvContentPartPr/>
              <p14:nvPr/>
            </p14:nvContentPartPr>
            <p14:xfrm>
              <a:off x="5417981" y="2998415"/>
              <a:ext cx="70560" cy="83880"/>
            </p14:xfrm>
          </p:contentPart>
        </mc:Choice>
        <mc:Fallback>
          <p:pic>
            <p:nvPicPr>
              <p:cNvPr id="166999" name="Freihand 166998">
                <a:extLst>
                  <a:ext uri="{FF2B5EF4-FFF2-40B4-BE49-F238E27FC236}">
                    <a16:creationId xmlns:a16="http://schemas.microsoft.com/office/drawing/2014/main" id="{665727ED-7F04-4A0A-9AC0-9A886E49F43D}"/>
                  </a:ext>
                </a:extLst>
              </p:cNvPr>
              <p:cNvPicPr/>
              <p:nvPr/>
            </p:nvPicPr>
            <p:blipFill>
              <a:blip r:embed="rId106"/>
              <a:stretch>
                <a:fillRect/>
              </a:stretch>
            </p:blipFill>
            <p:spPr>
              <a:xfrm>
                <a:off x="5413661" y="2994095"/>
                <a:ext cx="79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67000" name="Freihand 166999">
                <a:extLst>
                  <a:ext uri="{FF2B5EF4-FFF2-40B4-BE49-F238E27FC236}">
                    <a16:creationId xmlns:a16="http://schemas.microsoft.com/office/drawing/2014/main" id="{0920AFBE-F64A-43BB-898D-BF1E857F5ABC}"/>
                  </a:ext>
                </a:extLst>
              </p14:cNvPr>
              <p14:cNvContentPartPr/>
              <p14:nvPr/>
            </p14:nvContentPartPr>
            <p14:xfrm>
              <a:off x="5592581" y="2923535"/>
              <a:ext cx="175320" cy="12960"/>
            </p14:xfrm>
          </p:contentPart>
        </mc:Choice>
        <mc:Fallback>
          <p:pic>
            <p:nvPicPr>
              <p:cNvPr id="167000" name="Freihand 166999">
                <a:extLst>
                  <a:ext uri="{FF2B5EF4-FFF2-40B4-BE49-F238E27FC236}">
                    <a16:creationId xmlns:a16="http://schemas.microsoft.com/office/drawing/2014/main" id="{0920AFBE-F64A-43BB-898D-BF1E857F5ABC}"/>
                  </a:ext>
                </a:extLst>
              </p:cNvPr>
              <p:cNvPicPr/>
              <p:nvPr/>
            </p:nvPicPr>
            <p:blipFill>
              <a:blip r:embed="rId108"/>
              <a:stretch>
                <a:fillRect/>
              </a:stretch>
            </p:blipFill>
            <p:spPr>
              <a:xfrm>
                <a:off x="5588261" y="2919215"/>
                <a:ext cx="183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67001" name="Freihand 167000">
                <a:extLst>
                  <a:ext uri="{FF2B5EF4-FFF2-40B4-BE49-F238E27FC236}">
                    <a16:creationId xmlns:a16="http://schemas.microsoft.com/office/drawing/2014/main" id="{E1B9FB6A-D846-4827-8DC2-6E7254FEDDE9}"/>
                  </a:ext>
                </a:extLst>
              </p14:cNvPr>
              <p14:cNvContentPartPr/>
              <p14:nvPr/>
            </p14:nvContentPartPr>
            <p14:xfrm>
              <a:off x="5498261" y="2927855"/>
              <a:ext cx="250920" cy="58680"/>
            </p14:xfrm>
          </p:contentPart>
        </mc:Choice>
        <mc:Fallback>
          <p:pic>
            <p:nvPicPr>
              <p:cNvPr id="167001" name="Freihand 167000">
                <a:extLst>
                  <a:ext uri="{FF2B5EF4-FFF2-40B4-BE49-F238E27FC236}">
                    <a16:creationId xmlns:a16="http://schemas.microsoft.com/office/drawing/2014/main" id="{E1B9FB6A-D846-4827-8DC2-6E7254FEDDE9}"/>
                  </a:ext>
                </a:extLst>
              </p:cNvPr>
              <p:cNvPicPr/>
              <p:nvPr/>
            </p:nvPicPr>
            <p:blipFill>
              <a:blip r:embed="rId110"/>
              <a:stretch>
                <a:fillRect/>
              </a:stretch>
            </p:blipFill>
            <p:spPr>
              <a:xfrm>
                <a:off x="5493941" y="2923535"/>
                <a:ext cx="259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67002" name="Freihand 167001">
                <a:extLst>
                  <a:ext uri="{FF2B5EF4-FFF2-40B4-BE49-F238E27FC236}">
                    <a16:creationId xmlns:a16="http://schemas.microsoft.com/office/drawing/2014/main" id="{53F92BB0-5344-4827-BFAD-11E693A97676}"/>
                  </a:ext>
                </a:extLst>
              </p14:cNvPr>
              <p14:cNvContentPartPr/>
              <p14:nvPr/>
            </p14:nvContentPartPr>
            <p14:xfrm>
              <a:off x="5535341" y="3012095"/>
              <a:ext cx="14400" cy="11880"/>
            </p14:xfrm>
          </p:contentPart>
        </mc:Choice>
        <mc:Fallback>
          <p:pic>
            <p:nvPicPr>
              <p:cNvPr id="167002" name="Freihand 167001">
                <a:extLst>
                  <a:ext uri="{FF2B5EF4-FFF2-40B4-BE49-F238E27FC236}">
                    <a16:creationId xmlns:a16="http://schemas.microsoft.com/office/drawing/2014/main" id="{53F92BB0-5344-4827-BFAD-11E693A97676}"/>
                  </a:ext>
                </a:extLst>
              </p:cNvPr>
              <p:cNvPicPr/>
              <p:nvPr/>
            </p:nvPicPr>
            <p:blipFill>
              <a:blip r:embed="rId112"/>
              <a:stretch>
                <a:fillRect/>
              </a:stretch>
            </p:blipFill>
            <p:spPr>
              <a:xfrm>
                <a:off x="5531021" y="3007775"/>
                <a:ext cx="23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67003" name="Freihand 167002">
                <a:extLst>
                  <a:ext uri="{FF2B5EF4-FFF2-40B4-BE49-F238E27FC236}">
                    <a16:creationId xmlns:a16="http://schemas.microsoft.com/office/drawing/2014/main" id="{1C9ABD9A-86B7-4C06-BDD7-ABEDA78F18D6}"/>
                  </a:ext>
                </a:extLst>
              </p14:cNvPr>
              <p14:cNvContentPartPr/>
              <p14:nvPr/>
            </p14:nvContentPartPr>
            <p14:xfrm>
              <a:off x="5933861" y="2852615"/>
              <a:ext cx="31320" cy="129240"/>
            </p14:xfrm>
          </p:contentPart>
        </mc:Choice>
        <mc:Fallback>
          <p:pic>
            <p:nvPicPr>
              <p:cNvPr id="167003" name="Freihand 167002">
                <a:extLst>
                  <a:ext uri="{FF2B5EF4-FFF2-40B4-BE49-F238E27FC236}">
                    <a16:creationId xmlns:a16="http://schemas.microsoft.com/office/drawing/2014/main" id="{1C9ABD9A-86B7-4C06-BDD7-ABEDA78F18D6}"/>
                  </a:ext>
                </a:extLst>
              </p:cNvPr>
              <p:cNvPicPr/>
              <p:nvPr/>
            </p:nvPicPr>
            <p:blipFill>
              <a:blip r:embed="rId114"/>
              <a:stretch>
                <a:fillRect/>
              </a:stretch>
            </p:blipFill>
            <p:spPr>
              <a:xfrm>
                <a:off x="5929541" y="2848295"/>
                <a:ext cx="39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67004" name="Freihand 167003">
                <a:extLst>
                  <a:ext uri="{FF2B5EF4-FFF2-40B4-BE49-F238E27FC236}">
                    <a16:creationId xmlns:a16="http://schemas.microsoft.com/office/drawing/2014/main" id="{3F402F51-200D-4E85-877D-A987CAA67990}"/>
                  </a:ext>
                </a:extLst>
              </p14:cNvPr>
              <p14:cNvContentPartPr/>
              <p14:nvPr/>
            </p14:nvContentPartPr>
            <p14:xfrm>
              <a:off x="5919821" y="2848655"/>
              <a:ext cx="131400" cy="81000"/>
            </p14:xfrm>
          </p:contentPart>
        </mc:Choice>
        <mc:Fallback>
          <p:pic>
            <p:nvPicPr>
              <p:cNvPr id="167004" name="Freihand 167003">
                <a:extLst>
                  <a:ext uri="{FF2B5EF4-FFF2-40B4-BE49-F238E27FC236}">
                    <a16:creationId xmlns:a16="http://schemas.microsoft.com/office/drawing/2014/main" id="{3F402F51-200D-4E85-877D-A987CAA67990}"/>
                  </a:ext>
                </a:extLst>
              </p:cNvPr>
              <p:cNvPicPr/>
              <p:nvPr/>
            </p:nvPicPr>
            <p:blipFill>
              <a:blip r:embed="rId116"/>
              <a:stretch>
                <a:fillRect/>
              </a:stretch>
            </p:blipFill>
            <p:spPr>
              <a:xfrm>
                <a:off x="5915501" y="2844335"/>
                <a:ext cx="140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7005" name="Freihand 167004">
                <a:extLst>
                  <a:ext uri="{FF2B5EF4-FFF2-40B4-BE49-F238E27FC236}">
                    <a16:creationId xmlns:a16="http://schemas.microsoft.com/office/drawing/2014/main" id="{DECA626E-0BCF-4A70-8447-6631F20B6A9A}"/>
                  </a:ext>
                </a:extLst>
              </p14:cNvPr>
              <p14:cNvContentPartPr/>
              <p14:nvPr/>
            </p14:nvContentPartPr>
            <p14:xfrm>
              <a:off x="5950061" y="2885735"/>
              <a:ext cx="184680" cy="109800"/>
            </p14:xfrm>
          </p:contentPart>
        </mc:Choice>
        <mc:Fallback>
          <p:pic>
            <p:nvPicPr>
              <p:cNvPr id="167005" name="Freihand 167004">
                <a:extLst>
                  <a:ext uri="{FF2B5EF4-FFF2-40B4-BE49-F238E27FC236}">
                    <a16:creationId xmlns:a16="http://schemas.microsoft.com/office/drawing/2014/main" id="{DECA626E-0BCF-4A70-8447-6631F20B6A9A}"/>
                  </a:ext>
                </a:extLst>
              </p:cNvPr>
              <p:cNvPicPr/>
              <p:nvPr/>
            </p:nvPicPr>
            <p:blipFill>
              <a:blip r:embed="rId118"/>
              <a:stretch>
                <a:fillRect/>
              </a:stretch>
            </p:blipFill>
            <p:spPr>
              <a:xfrm>
                <a:off x="5945741" y="2881415"/>
                <a:ext cx="193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7006" name="Freihand 167005">
                <a:extLst>
                  <a:ext uri="{FF2B5EF4-FFF2-40B4-BE49-F238E27FC236}">
                    <a16:creationId xmlns:a16="http://schemas.microsoft.com/office/drawing/2014/main" id="{D8BB91D8-5B9C-4CFD-A064-88C1C19FBB67}"/>
                  </a:ext>
                </a:extLst>
              </p14:cNvPr>
              <p14:cNvContentPartPr/>
              <p14:nvPr/>
            </p14:nvContentPartPr>
            <p14:xfrm>
              <a:off x="6065621" y="2875295"/>
              <a:ext cx="102600" cy="123120"/>
            </p14:xfrm>
          </p:contentPart>
        </mc:Choice>
        <mc:Fallback>
          <p:pic>
            <p:nvPicPr>
              <p:cNvPr id="167006" name="Freihand 167005">
                <a:extLst>
                  <a:ext uri="{FF2B5EF4-FFF2-40B4-BE49-F238E27FC236}">
                    <a16:creationId xmlns:a16="http://schemas.microsoft.com/office/drawing/2014/main" id="{D8BB91D8-5B9C-4CFD-A064-88C1C19FBB67}"/>
                  </a:ext>
                </a:extLst>
              </p:cNvPr>
              <p:cNvPicPr/>
              <p:nvPr/>
            </p:nvPicPr>
            <p:blipFill>
              <a:blip r:embed="rId120"/>
              <a:stretch>
                <a:fillRect/>
              </a:stretch>
            </p:blipFill>
            <p:spPr>
              <a:xfrm>
                <a:off x="6061301" y="2870975"/>
                <a:ext cx="111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7007" name="Freihand 167006">
                <a:extLst>
                  <a:ext uri="{FF2B5EF4-FFF2-40B4-BE49-F238E27FC236}">
                    <a16:creationId xmlns:a16="http://schemas.microsoft.com/office/drawing/2014/main" id="{DB3E6142-CAE6-4F33-BA70-9CF4EA35A456}"/>
                  </a:ext>
                </a:extLst>
              </p14:cNvPr>
              <p14:cNvContentPartPr/>
              <p14:nvPr/>
            </p14:nvContentPartPr>
            <p14:xfrm>
              <a:off x="6078581" y="2900135"/>
              <a:ext cx="168120" cy="51480"/>
            </p14:xfrm>
          </p:contentPart>
        </mc:Choice>
        <mc:Fallback>
          <p:pic>
            <p:nvPicPr>
              <p:cNvPr id="167007" name="Freihand 167006">
                <a:extLst>
                  <a:ext uri="{FF2B5EF4-FFF2-40B4-BE49-F238E27FC236}">
                    <a16:creationId xmlns:a16="http://schemas.microsoft.com/office/drawing/2014/main" id="{DB3E6142-CAE6-4F33-BA70-9CF4EA35A456}"/>
                  </a:ext>
                </a:extLst>
              </p:cNvPr>
              <p:cNvPicPr/>
              <p:nvPr/>
            </p:nvPicPr>
            <p:blipFill>
              <a:blip r:embed="rId122"/>
              <a:stretch>
                <a:fillRect/>
              </a:stretch>
            </p:blipFill>
            <p:spPr>
              <a:xfrm>
                <a:off x="6074261" y="2895815"/>
                <a:ext cx="176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7008" name="Freihand 167007">
                <a:extLst>
                  <a:ext uri="{FF2B5EF4-FFF2-40B4-BE49-F238E27FC236}">
                    <a16:creationId xmlns:a16="http://schemas.microsoft.com/office/drawing/2014/main" id="{6E52C2F5-9499-48C7-BEE1-B39DB55C99A3}"/>
                  </a:ext>
                </a:extLst>
              </p14:cNvPr>
              <p14:cNvContentPartPr/>
              <p14:nvPr/>
            </p14:nvContentPartPr>
            <p14:xfrm>
              <a:off x="6248861" y="2817695"/>
              <a:ext cx="15120" cy="28080"/>
            </p14:xfrm>
          </p:contentPart>
        </mc:Choice>
        <mc:Fallback>
          <p:pic>
            <p:nvPicPr>
              <p:cNvPr id="167008" name="Freihand 167007">
                <a:extLst>
                  <a:ext uri="{FF2B5EF4-FFF2-40B4-BE49-F238E27FC236}">
                    <a16:creationId xmlns:a16="http://schemas.microsoft.com/office/drawing/2014/main" id="{6E52C2F5-9499-48C7-BEE1-B39DB55C99A3}"/>
                  </a:ext>
                </a:extLst>
              </p:cNvPr>
              <p:cNvPicPr/>
              <p:nvPr/>
            </p:nvPicPr>
            <p:blipFill>
              <a:blip r:embed="rId124"/>
              <a:stretch>
                <a:fillRect/>
              </a:stretch>
            </p:blipFill>
            <p:spPr>
              <a:xfrm>
                <a:off x="6244541" y="2813375"/>
                <a:ext cx="23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7009" name="Freihand 167008">
                <a:extLst>
                  <a:ext uri="{FF2B5EF4-FFF2-40B4-BE49-F238E27FC236}">
                    <a16:creationId xmlns:a16="http://schemas.microsoft.com/office/drawing/2014/main" id="{BC9CDCF0-706F-40E7-BEE4-534261D2682C}"/>
                  </a:ext>
                </a:extLst>
              </p14:cNvPr>
              <p14:cNvContentPartPr/>
              <p14:nvPr/>
            </p14:nvContentPartPr>
            <p14:xfrm>
              <a:off x="6256421" y="2871695"/>
              <a:ext cx="84240" cy="96480"/>
            </p14:xfrm>
          </p:contentPart>
        </mc:Choice>
        <mc:Fallback>
          <p:pic>
            <p:nvPicPr>
              <p:cNvPr id="167009" name="Freihand 167008">
                <a:extLst>
                  <a:ext uri="{FF2B5EF4-FFF2-40B4-BE49-F238E27FC236}">
                    <a16:creationId xmlns:a16="http://schemas.microsoft.com/office/drawing/2014/main" id="{BC9CDCF0-706F-40E7-BEE4-534261D2682C}"/>
                  </a:ext>
                </a:extLst>
              </p:cNvPr>
              <p:cNvPicPr/>
              <p:nvPr/>
            </p:nvPicPr>
            <p:blipFill>
              <a:blip r:embed="rId126"/>
              <a:stretch>
                <a:fillRect/>
              </a:stretch>
            </p:blipFill>
            <p:spPr>
              <a:xfrm>
                <a:off x="6252101" y="2867375"/>
                <a:ext cx="92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67010" name="Freihand 167009">
                <a:extLst>
                  <a:ext uri="{FF2B5EF4-FFF2-40B4-BE49-F238E27FC236}">
                    <a16:creationId xmlns:a16="http://schemas.microsoft.com/office/drawing/2014/main" id="{9089A144-027C-46E3-A369-520CAC8B82BA}"/>
                  </a:ext>
                </a:extLst>
              </p14:cNvPr>
              <p14:cNvContentPartPr/>
              <p14:nvPr/>
            </p14:nvContentPartPr>
            <p14:xfrm>
              <a:off x="6332021" y="2789615"/>
              <a:ext cx="84240" cy="165960"/>
            </p14:xfrm>
          </p:contentPart>
        </mc:Choice>
        <mc:Fallback>
          <p:pic>
            <p:nvPicPr>
              <p:cNvPr id="167010" name="Freihand 167009">
                <a:extLst>
                  <a:ext uri="{FF2B5EF4-FFF2-40B4-BE49-F238E27FC236}">
                    <a16:creationId xmlns:a16="http://schemas.microsoft.com/office/drawing/2014/main" id="{9089A144-027C-46E3-A369-520CAC8B82BA}"/>
                  </a:ext>
                </a:extLst>
              </p:cNvPr>
              <p:cNvPicPr/>
              <p:nvPr/>
            </p:nvPicPr>
            <p:blipFill>
              <a:blip r:embed="rId128"/>
              <a:stretch>
                <a:fillRect/>
              </a:stretch>
            </p:blipFill>
            <p:spPr>
              <a:xfrm>
                <a:off x="6327701" y="2785295"/>
                <a:ext cx="928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67011" name="Freihand 167010">
                <a:extLst>
                  <a:ext uri="{FF2B5EF4-FFF2-40B4-BE49-F238E27FC236}">
                    <a16:creationId xmlns:a16="http://schemas.microsoft.com/office/drawing/2014/main" id="{2055487D-1B06-4AFF-A2E6-A49253D49A30}"/>
                  </a:ext>
                </a:extLst>
              </p14:cNvPr>
              <p14:cNvContentPartPr/>
              <p14:nvPr/>
            </p14:nvContentPartPr>
            <p14:xfrm>
              <a:off x="6433541" y="2831015"/>
              <a:ext cx="232560" cy="96840"/>
            </p14:xfrm>
          </p:contentPart>
        </mc:Choice>
        <mc:Fallback>
          <p:pic>
            <p:nvPicPr>
              <p:cNvPr id="167011" name="Freihand 167010">
                <a:extLst>
                  <a:ext uri="{FF2B5EF4-FFF2-40B4-BE49-F238E27FC236}">
                    <a16:creationId xmlns:a16="http://schemas.microsoft.com/office/drawing/2014/main" id="{2055487D-1B06-4AFF-A2E6-A49253D49A30}"/>
                  </a:ext>
                </a:extLst>
              </p:cNvPr>
              <p:cNvPicPr/>
              <p:nvPr/>
            </p:nvPicPr>
            <p:blipFill>
              <a:blip r:embed="rId130"/>
              <a:stretch>
                <a:fillRect/>
              </a:stretch>
            </p:blipFill>
            <p:spPr>
              <a:xfrm>
                <a:off x="6429221" y="2826695"/>
                <a:ext cx="241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67012" name="Freihand 167011">
                <a:extLst>
                  <a:ext uri="{FF2B5EF4-FFF2-40B4-BE49-F238E27FC236}">
                    <a16:creationId xmlns:a16="http://schemas.microsoft.com/office/drawing/2014/main" id="{DD8AD35F-0987-4910-8148-4F5BD8E60520}"/>
                  </a:ext>
                </a:extLst>
              </p14:cNvPr>
              <p14:cNvContentPartPr/>
              <p14:nvPr/>
            </p14:nvContentPartPr>
            <p14:xfrm>
              <a:off x="6709661" y="2817335"/>
              <a:ext cx="86400" cy="113760"/>
            </p14:xfrm>
          </p:contentPart>
        </mc:Choice>
        <mc:Fallback>
          <p:pic>
            <p:nvPicPr>
              <p:cNvPr id="167012" name="Freihand 167011">
                <a:extLst>
                  <a:ext uri="{FF2B5EF4-FFF2-40B4-BE49-F238E27FC236}">
                    <a16:creationId xmlns:a16="http://schemas.microsoft.com/office/drawing/2014/main" id="{DD8AD35F-0987-4910-8148-4F5BD8E60520}"/>
                  </a:ext>
                </a:extLst>
              </p:cNvPr>
              <p:cNvPicPr/>
              <p:nvPr/>
            </p:nvPicPr>
            <p:blipFill>
              <a:blip r:embed="rId132"/>
              <a:stretch>
                <a:fillRect/>
              </a:stretch>
            </p:blipFill>
            <p:spPr>
              <a:xfrm>
                <a:off x="6705341" y="2813015"/>
                <a:ext cx="95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67013" name="Freihand 167012">
                <a:extLst>
                  <a:ext uri="{FF2B5EF4-FFF2-40B4-BE49-F238E27FC236}">
                    <a16:creationId xmlns:a16="http://schemas.microsoft.com/office/drawing/2014/main" id="{A9B01716-4CE8-4107-8D74-87C2773F942A}"/>
                  </a:ext>
                </a:extLst>
              </p14:cNvPr>
              <p14:cNvContentPartPr/>
              <p14:nvPr/>
            </p14:nvContentPartPr>
            <p14:xfrm>
              <a:off x="6684101" y="2863055"/>
              <a:ext cx="119880" cy="18360"/>
            </p14:xfrm>
          </p:contentPart>
        </mc:Choice>
        <mc:Fallback>
          <p:pic>
            <p:nvPicPr>
              <p:cNvPr id="167013" name="Freihand 167012">
                <a:extLst>
                  <a:ext uri="{FF2B5EF4-FFF2-40B4-BE49-F238E27FC236}">
                    <a16:creationId xmlns:a16="http://schemas.microsoft.com/office/drawing/2014/main" id="{A9B01716-4CE8-4107-8D74-87C2773F942A}"/>
                  </a:ext>
                </a:extLst>
              </p:cNvPr>
              <p:cNvPicPr/>
              <p:nvPr/>
            </p:nvPicPr>
            <p:blipFill>
              <a:blip r:embed="rId134"/>
              <a:stretch>
                <a:fillRect/>
              </a:stretch>
            </p:blipFill>
            <p:spPr>
              <a:xfrm>
                <a:off x="6679781" y="2858735"/>
                <a:ext cx="128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7014" name="Freihand 167013">
                <a:extLst>
                  <a:ext uri="{FF2B5EF4-FFF2-40B4-BE49-F238E27FC236}">
                    <a16:creationId xmlns:a16="http://schemas.microsoft.com/office/drawing/2014/main" id="{F9FE8355-4C4F-4FB4-AC99-78F8D26C89B0}"/>
                  </a:ext>
                </a:extLst>
              </p14:cNvPr>
              <p14:cNvContentPartPr/>
              <p14:nvPr/>
            </p14:nvContentPartPr>
            <p14:xfrm>
              <a:off x="6852581" y="2813375"/>
              <a:ext cx="801720" cy="108000"/>
            </p14:xfrm>
          </p:contentPart>
        </mc:Choice>
        <mc:Fallback>
          <p:pic>
            <p:nvPicPr>
              <p:cNvPr id="167014" name="Freihand 167013">
                <a:extLst>
                  <a:ext uri="{FF2B5EF4-FFF2-40B4-BE49-F238E27FC236}">
                    <a16:creationId xmlns:a16="http://schemas.microsoft.com/office/drawing/2014/main" id="{F9FE8355-4C4F-4FB4-AC99-78F8D26C89B0}"/>
                  </a:ext>
                </a:extLst>
              </p:cNvPr>
              <p:cNvPicPr/>
              <p:nvPr/>
            </p:nvPicPr>
            <p:blipFill>
              <a:blip r:embed="rId136"/>
              <a:stretch>
                <a:fillRect/>
              </a:stretch>
            </p:blipFill>
            <p:spPr>
              <a:xfrm>
                <a:off x="6848261" y="2809055"/>
                <a:ext cx="810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67015" name="Freihand 167014">
                <a:extLst>
                  <a:ext uri="{FF2B5EF4-FFF2-40B4-BE49-F238E27FC236}">
                    <a16:creationId xmlns:a16="http://schemas.microsoft.com/office/drawing/2014/main" id="{B89C250A-1EC0-4BE6-800C-B9AA7D954AA4}"/>
                  </a:ext>
                </a:extLst>
              </p14:cNvPr>
              <p14:cNvContentPartPr/>
              <p14:nvPr/>
            </p14:nvContentPartPr>
            <p14:xfrm>
              <a:off x="5328341" y="2672975"/>
              <a:ext cx="1911240" cy="701640"/>
            </p14:xfrm>
          </p:contentPart>
        </mc:Choice>
        <mc:Fallback>
          <p:pic>
            <p:nvPicPr>
              <p:cNvPr id="167015" name="Freihand 167014">
                <a:extLst>
                  <a:ext uri="{FF2B5EF4-FFF2-40B4-BE49-F238E27FC236}">
                    <a16:creationId xmlns:a16="http://schemas.microsoft.com/office/drawing/2014/main" id="{B89C250A-1EC0-4BE6-800C-B9AA7D954AA4}"/>
                  </a:ext>
                </a:extLst>
              </p:cNvPr>
              <p:cNvPicPr/>
              <p:nvPr/>
            </p:nvPicPr>
            <p:blipFill>
              <a:blip r:embed="rId138"/>
              <a:stretch>
                <a:fillRect/>
              </a:stretch>
            </p:blipFill>
            <p:spPr>
              <a:xfrm>
                <a:off x="5324021" y="2668655"/>
                <a:ext cx="1919880" cy="710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67016" name="Freihand 167015">
                <a:extLst>
                  <a:ext uri="{FF2B5EF4-FFF2-40B4-BE49-F238E27FC236}">
                    <a16:creationId xmlns:a16="http://schemas.microsoft.com/office/drawing/2014/main" id="{76D479B4-9B1B-45C9-9DD5-257B08758359}"/>
                  </a:ext>
                </a:extLst>
              </p14:cNvPr>
              <p14:cNvContentPartPr/>
              <p14:nvPr/>
            </p14:nvContentPartPr>
            <p14:xfrm>
              <a:off x="6238781" y="2714375"/>
              <a:ext cx="831240" cy="423000"/>
            </p14:xfrm>
          </p:contentPart>
        </mc:Choice>
        <mc:Fallback>
          <p:pic>
            <p:nvPicPr>
              <p:cNvPr id="167016" name="Freihand 167015">
                <a:extLst>
                  <a:ext uri="{FF2B5EF4-FFF2-40B4-BE49-F238E27FC236}">
                    <a16:creationId xmlns:a16="http://schemas.microsoft.com/office/drawing/2014/main" id="{76D479B4-9B1B-45C9-9DD5-257B08758359}"/>
                  </a:ext>
                </a:extLst>
              </p:cNvPr>
              <p:cNvPicPr/>
              <p:nvPr/>
            </p:nvPicPr>
            <p:blipFill>
              <a:blip r:embed="rId140"/>
              <a:stretch>
                <a:fillRect/>
              </a:stretch>
            </p:blipFill>
            <p:spPr>
              <a:xfrm>
                <a:off x="6234461" y="2710055"/>
                <a:ext cx="83988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7017" name="Freihand 167016">
                <a:extLst>
                  <a:ext uri="{FF2B5EF4-FFF2-40B4-BE49-F238E27FC236}">
                    <a16:creationId xmlns:a16="http://schemas.microsoft.com/office/drawing/2014/main" id="{6061B7FE-3099-41DB-96F0-0300BDEE7EDF}"/>
                  </a:ext>
                </a:extLst>
              </p14:cNvPr>
              <p14:cNvContentPartPr/>
              <p14:nvPr/>
            </p14:nvContentPartPr>
            <p14:xfrm>
              <a:off x="7903421" y="2677655"/>
              <a:ext cx="91800" cy="294120"/>
            </p14:xfrm>
          </p:contentPart>
        </mc:Choice>
        <mc:Fallback>
          <p:pic>
            <p:nvPicPr>
              <p:cNvPr id="167017" name="Freihand 167016">
                <a:extLst>
                  <a:ext uri="{FF2B5EF4-FFF2-40B4-BE49-F238E27FC236}">
                    <a16:creationId xmlns:a16="http://schemas.microsoft.com/office/drawing/2014/main" id="{6061B7FE-3099-41DB-96F0-0300BDEE7EDF}"/>
                  </a:ext>
                </a:extLst>
              </p:cNvPr>
              <p:cNvPicPr/>
              <p:nvPr/>
            </p:nvPicPr>
            <p:blipFill>
              <a:blip r:embed="rId142"/>
              <a:stretch>
                <a:fillRect/>
              </a:stretch>
            </p:blipFill>
            <p:spPr>
              <a:xfrm>
                <a:off x="7899101" y="2673335"/>
                <a:ext cx="1004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7018" name="Freihand 167017">
                <a:extLst>
                  <a:ext uri="{FF2B5EF4-FFF2-40B4-BE49-F238E27FC236}">
                    <a16:creationId xmlns:a16="http://schemas.microsoft.com/office/drawing/2014/main" id="{6426883C-78F6-4C51-8207-4BD6065E480A}"/>
                  </a:ext>
                </a:extLst>
              </p14:cNvPr>
              <p14:cNvContentPartPr/>
              <p14:nvPr/>
            </p14:nvContentPartPr>
            <p14:xfrm>
              <a:off x="8032301" y="2666495"/>
              <a:ext cx="278280" cy="198360"/>
            </p14:xfrm>
          </p:contentPart>
        </mc:Choice>
        <mc:Fallback>
          <p:pic>
            <p:nvPicPr>
              <p:cNvPr id="167018" name="Freihand 167017">
                <a:extLst>
                  <a:ext uri="{FF2B5EF4-FFF2-40B4-BE49-F238E27FC236}">
                    <a16:creationId xmlns:a16="http://schemas.microsoft.com/office/drawing/2014/main" id="{6426883C-78F6-4C51-8207-4BD6065E480A}"/>
                  </a:ext>
                </a:extLst>
              </p:cNvPr>
              <p:cNvPicPr/>
              <p:nvPr/>
            </p:nvPicPr>
            <p:blipFill>
              <a:blip r:embed="rId144"/>
              <a:stretch>
                <a:fillRect/>
              </a:stretch>
            </p:blipFill>
            <p:spPr>
              <a:xfrm>
                <a:off x="8027981" y="2662175"/>
                <a:ext cx="2869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7019" name="Freihand 167018">
                <a:extLst>
                  <a:ext uri="{FF2B5EF4-FFF2-40B4-BE49-F238E27FC236}">
                    <a16:creationId xmlns:a16="http://schemas.microsoft.com/office/drawing/2014/main" id="{1AAAA012-F12C-44EF-8604-0243D3059166}"/>
                  </a:ext>
                </a:extLst>
              </p14:cNvPr>
              <p14:cNvContentPartPr/>
              <p14:nvPr/>
            </p14:nvContentPartPr>
            <p14:xfrm>
              <a:off x="8283221" y="2744255"/>
              <a:ext cx="139320" cy="86040"/>
            </p14:xfrm>
          </p:contentPart>
        </mc:Choice>
        <mc:Fallback>
          <p:pic>
            <p:nvPicPr>
              <p:cNvPr id="167019" name="Freihand 167018">
                <a:extLst>
                  <a:ext uri="{FF2B5EF4-FFF2-40B4-BE49-F238E27FC236}">
                    <a16:creationId xmlns:a16="http://schemas.microsoft.com/office/drawing/2014/main" id="{1AAAA012-F12C-44EF-8604-0243D3059166}"/>
                  </a:ext>
                </a:extLst>
              </p:cNvPr>
              <p:cNvPicPr/>
              <p:nvPr/>
            </p:nvPicPr>
            <p:blipFill>
              <a:blip r:embed="rId146"/>
              <a:stretch>
                <a:fillRect/>
              </a:stretch>
            </p:blipFill>
            <p:spPr>
              <a:xfrm>
                <a:off x="8278901" y="2739935"/>
                <a:ext cx="147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7020" name="Freihand 167019">
                <a:extLst>
                  <a:ext uri="{FF2B5EF4-FFF2-40B4-BE49-F238E27FC236}">
                    <a16:creationId xmlns:a16="http://schemas.microsoft.com/office/drawing/2014/main" id="{6BBFEE48-A27E-4E7F-A94A-7DCFAA4432FE}"/>
                  </a:ext>
                </a:extLst>
              </p14:cNvPr>
              <p14:cNvContentPartPr/>
              <p14:nvPr/>
            </p14:nvContentPartPr>
            <p14:xfrm>
              <a:off x="8440541" y="2595215"/>
              <a:ext cx="242280" cy="221760"/>
            </p14:xfrm>
          </p:contentPart>
        </mc:Choice>
        <mc:Fallback>
          <p:pic>
            <p:nvPicPr>
              <p:cNvPr id="167020" name="Freihand 167019">
                <a:extLst>
                  <a:ext uri="{FF2B5EF4-FFF2-40B4-BE49-F238E27FC236}">
                    <a16:creationId xmlns:a16="http://schemas.microsoft.com/office/drawing/2014/main" id="{6BBFEE48-A27E-4E7F-A94A-7DCFAA4432FE}"/>
                  </a:ext>
                </a:extLst>
              </p:cNvPr>
              <p:cNvPicPr/>
              <p:nvPr/>
            </p:nvPicPr>
            <p:blipFill>
              <a:blip r:embed="rId148"/>
              <a:stretch>
                <a:fillRect/>
              </a:stretch>
            </p:blipFill>
            <p:spPr>
              <a:xfrm>
                <a:off x="8436221" y="2590895"/>
                <a:ext cx="2509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7021" name="Freihand 167020">
                <a:extLst>
                  <a:ext uri="{FF2B5EF4-FFF2-40B4-BE49-F238E27FC236}">
                    <a16:creationId xmlns:a16="http://schemas.microsoft.com/office/drawing/2014/main" id="{B8375C16-94C0-4970-8A70-55F190F97112}"/>
                  </a:ext>
                </a:extLst>
              </p14:cNvPr>
              <p14:cNvContentPartPr/>
              <p14:nvPr/>
            </p14:nvContentPartPr>
            <p14:xfrm>
              <a:off x="7793981" y="2840015"/>
              <a:ext cx="1080720" cy="191520"/>
            </p14:xfrm>
          </p:contentPart>
        </mc:Choice>
        <mc:Fallback>
          <p:pic>
            <p:nvPicPr>
              <p:cNvPr id="167021" name="Freihand 167020">
                <a:extLst>
                  <a:ext uri="{FF2B5EF4-FFF2-40B4-BE49-F238E27FC236}">
                    <a16:creationId xmlns:a16="http://schemas.microsoft.com/office/drawing/2014/main" id="{B8375C16-94C0-4970-8A70-55F190F97112}"/>
                  </a:ext>
                </a:extLst>
              </p:cNvPr>
              <p:cNvPicPr/>
              <p:nvPr/>
            </p:nvPicPr>
            <p:blipFill>
              <a:blip r:embed="rId150"/>
              <a:stretch>
                <a:fillRect/>
              </a:stretch>
            </p:blipFill>
            <p:spPr>
              <a:xfrm>
                <a:off x="7789661" y="2835695"/>
                <a:ext cx="1089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9" name="Freihand 48">
                <a:extLst>
                  <a:ext uri="{FF2B5EF4-FFF2-40B4-BE49-F238E27FC236}">
                    <a16:creationId xmlns:a16="http://schemas.microsoft.com/office/drawing/2014/main" id="{D61E8E28-CA5A-4C5E-A87C-D9BC0F448D42}"/>
                  </a:ext>
                </a:extLst>
              </p14:cNvPr>
              <p14:cNvContentPartPr/>
              <p14:nvPr/>
            </p14:nvContentPartPr>
            <p14:xfrm>
              <a:off x="836621" y="2771615"/>
              <a:ext cx="310320" cy="187560"/>
            </p14:xfrm>
          </p:contentPart>
        </mc:Choice>
        <mc:Fallback>
          <p:pic>
            <p:nvPicPr>
              <p:cNvPr id="49" name="Freihand 48">
                <a:extLst>
                  <a:ext uri="{FF2B5EF4-FFF2-40B4-BE49-F238E27FC236}">
                    <a16:creationId xmlns:a16="http://schemas.microsoft.com/office/drawing/2014/main" id="{D61E8E28-CA5A-4C5E-A87C-D9BC0F448D42}"/>
                  </a:ext>
                </a:extLst>
              </p:cNvPr>
              <p:cNvPicPr/>
              <p:nvPr/>
            </p:nvPicPr>
            <p:blipFill>
              <a:blip r:embed="rId152"/>
              <a:stretch>
                <a:fillRect/>
              </a:stretch>
            </p:blipFill>
            <p:spPr>
              <a:xfrm>
                <a:off x="832301" y="2767295"/>
                <a:ext cx="3189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0" name="Freihand 49">
                <a:extLst>
                  <a:ext uri="{FF2B5EF4-FFF2-40B4-BE49-F238E27FC236}">
                    <a16:creationId xmlns:a16="http://schemas.microsoft.com/office/drawing/2014/main" id="{882E1067-3BD7-4D49-A6F0-B61040DD1969}"/>
                  </a:ext>
                </a:extLst>
              </p14:cNvPr>
              <p14:cNvContentPartPr/>
              <p14:nvPr/>
            </p14:nvContentPartPr>
            <p14:xfrm>
              <a:off x="697661" y="2667575"/>
              <a:ext cx="265320" cy="144360"/>
            </p14:xfrm>
          </p:contentPart>
        </mc:Choice>
        <mc:Fallback>
          <p:pic>
            <p:nvPicPr>
              <p:cNvPr id="50" name="Freihand 49">
                <a:extLst>
                  <a:ext uri="{FF2B5EF4-FFF2-40B4-BE49-F238E27FC236}">
                    <a16:creationId xmlns:a16="http://schemas.microsoft.com/office/drawing/2014/main" id="{882E1067-3BD7-4D49-A6F0-B61040DD1969}"/>
                  </a:ext>
                </a:extLst>
              </p:cNvPr>
              <p:cNvPicPr/>
              <p:nvPr/>
            </p:nvPicPr>
            <p:blipFill>
              <a:blip r:embed="rId154"/>
              <a:stretch>
                <a:fillRect/>
              </a:stretch>
            </p:blipFill>
            <p:spPr>
              <a:xfrm>
                <a:off x="693341" y="2663255"/>
                <a:ext cx="273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6926" name="Freihand 166925">
                <a:extLst>
                  <a:ext uri="{FF2B5EF4-FFF2-40B4-BE49-F238E27FC236}">
                    <a16:creationId xmlns:a16="http://schemas.microsoft.com/office/drawing/2014/main" id="{5788B8A2-19D6-48EC-ABFB-D520D20DFA4D}"/>
                  </a:ext>
                </a:extLst>
              </p14:cNvPr>
              <p14:cNvContentPartPr/>
              <p14:nvPr/>
            </p14:nvContentPartPr>
            <p14:xfrm>
              <a:off x="578501" y="2590175"/>
              <a:ext cx="770400" cy="67680"/>
            </p14:xfrm>
          </p:contentPart>
        </mc:Choice>
        <mc:Fallback>
          <p:pic>
            <p:nvPicPr>
              <p:cNvPr id="166926" name="Freihand 166925">
                <a:extLst>
                  <a:ext uri="{FF2B5EF4-FFF2-40B4-BE49-F238E27FC236}">
                    <a16:creationId xmlns:a16="http://schemas.microsoft.com/office/drawing/2014/main" id="{5788B8A2-19D6-48EC-ABFB-D520D20DFA4D}"/>
                  </a:ext>
                </a:extLst>
              </p:cNvPr>
              <p:cNvPicPr/>
              <p:nvPr/>
            </p:nvPicPr>
            <p:blipFill>
              <a:blip r:embed="rId156"/>
              <a:stretch>
                <a:fillRect/>
              </a:stretch>
            </p:blipFill>
            <p:spPr>
              <a:xfrm>
                <a:off x="574181" y="2585855"/>
                <a:ext cx="779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6947" name="Freihand 166946">
                <a:extLst>
                  <a:ext uri="{FF2B5EF4-FFF2-40B4-BE49-F238E27FC236}">
                    <a16:creationId xmlns:a16="http://schemas.microsoft.com/office/drawing/2014/main" id="{59C7FFEA-50BA-41A4-B77F-8E6342DEC946}"/>
                  </a:ext>
                </a:extLst>
              </p14:cNvPr>
              <p14:cNvContentPartPr/>
              <p14:nvPr/>
            </p14:nvContentPartPr>
            <p14:xfrm>
              <a:off x="545741" y="2312255"/>
              <a:ext cx="295560" cy="430920"/>
            </p14:xfrm>
          </p:contentPart>
        </mc:Choice>
        <mc:Fallback>
          <p:pic>
            <p:nvPicPr>
              <p:cNvPr id="166947" name="Freihand 166946">
                <a:extLst>
                  <a:ext uri="{FF2B5EF4-FFF2-40B4-BE49-F238E27FC236}">
                    <a16:creationId xmlns:a16="http://schemas.microsoft.com/office/drawing/2014/main" id="{59C7FFEA-50BA-41A4-B77F-8E6342DEC946}"/>
                  </a:ext>
                </a:extLst>
              </p:cNvPr>
              <p:cNvPicPr/>
              <p:nvPr/>
            </p:nvPicPr>
            <p:blipFill>
              <a:blip r:embed="rId158"/>
              <a:stretch>
                <a:fillRect/>
              </a:stretch>
            </p:blipFill>
            <p:spPr>
              <a:xfrm>
                <a:off x="541421" y="2307935"/>
                <a:ext cx="30420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1" name="Freihand 60">
                <a:extLst>
                  <a:ext uri="{FF2B5EF4-FFF2-40B4-BE49-F238E27FC236}">
                    <a16:creationId xmlns:a16="http://schemas.microsoft.com/office/drawing/2014/main" id="{C7117C34-B013-420A-AD98-C41531691578}"/>
                  </a:ext>
                </a:extLst>
              </p14:cNvPr>
              <p14:cNvContentPartPr/>
              <p14:nvPr/>
            </p14:nvContentPartPr>
            <p14:xfrm>
              <a:off x="2784581" y="2696375"/>
              <a:ext cx="119160" cy="117000"/>
            </p14:xfrm>
          </p:contentPart>
        </mc:Choice>
        <mc:Fallback>
          <p:pic>
            <p:nvPicPr>
              <p:cNvPr id="61" name="Freihand 60">
                <a:extLst>
                  <a:ext uri="{FF2B5EF4-FFF2-40B4-BE49-F238E27FC236}">
                    <a16:creationId xmlns:a16="http://schemas.microsoft.com/office/drawing/2014/main" id="{C7117C34-B013-420A-AD98-C41531691578}"/>
                  </a:ext>
                </a:extLst>
              </p:cNvPr>
              <p:cNvPicPr/>
              <p:nvPr/>
            </p:nvPicPr>
            <p:blipFill>
              <a:blip r:embed="rId160"/>
              <a:stretch>
                <a:fillRect/>
              </a:stretch>
            </p:blipFill>
            <p:spPr>
              <a:xfrm>
                <a:off x="2780261" y="2692055"/>
                <a:ext cx="127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2" name="Freihand 61">
                <a:extLst>
                  <a:ext uri="{FF2B5EF4-FFF2-40B4-BE49-F238E27FC236}">
                    <a16:creationId xmlns:a16="http://schemas.microsoft.com/office/drawing/2014/main" id="{8DEDE009-CC83-49BF-9A8F-775874C26D86}"/>
                  </a:ext>
                </a:extLst>
              </p14:cNvPr>
              <p14:cNvContentPartPr/>
              <p14:nvPr/>
            </p14:nvContentPartPr>
            <p14:xfrm>
              <a:off x="2854061" y="2770175"/>
              <a:ext cx="82800" cy="25920"/>
            </p14:xfrm>
          </p:contentPart>
        </mc:Choice>
        <mc:Fallback>
          <p:pic>
            <p:nvPicPr>
              <p:cNvPr id="62" name="Freihand 61">
                <a:extLst>
                  <a:ext uri="{FF2B5EF4-FFF2-40B4-BE49-F238E27FC236}">
                    <a16:creationId xmlns:a16="http://schemas.microsoft.com/office/drawing/2014/main" id="{8DEDE009-CC83-49BF-9A8F-775874C26D86}"/>
                  </a:ext>
                </a:extLst>
              </p:cNvPr>
              <p:cNvPicPr/>
              <p:nvPr/>
            </p:nvPicPr>
            <p:blipFill>
              <a:blip r:embed="rId162"/>
              <a:stretch>
                <a:fillRect/>
              </a:stretch>
            </p:blipFill>
            <p:spPr>
              <a:xfrm>
                <a:off x="2849741" y="2765855"/>
                <a:ext cx="91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3" name="Freihand 62">
                <a:extLst>
                  <a:ext uri="{FF2B5EF4-FFF2-40B4-BE49-F238E27FC236}">
                    <a16:creationId xmlns:a16="http://schemas.microsoft.com/office/drawing/2014/main" id="{7D6D5894-7441-4278-A9DA-8DCD42880201}"/>
                  </a:ext>
                </a:extLst>
              </p14:cNvPr>
              <p14:cNvContentPartPr/>
              <p14:nvPr/>
            </p14:nvContentPartPr>
            <p14:xfrm>
              <a:off x="2955581" y="2753975"/>
              <a:ext cx="54000" cy="47160"/>
            </p14:xfrm>
          </p:contentPart>
        </mc:Choice>
        <mc:Fallback>
          <p:pic>
            <p:nvPicPr>
              <p:cNvPr id="63" name="Freihand 62">
                <a:extLst>
                  <a:ext uri="{FF2B5EF4-FFF2-40B4-BE49-F238E27FC236}">
                    <a16:creationId xmlns:a16="http://schemas.microsoft.com/office/drawing/2014/main" id="{7D6D5894-7441-4278-A9DA-8DCD42880201}"/>
                  </a:ext>
                </a:extLst>
              </p:cNvPr>
              <p:cNvPicPr/>
              <p:nvPr/>
            </p:nvPicPr>
            <p:blipFill>
              <a:blip r:embed="rId164"/>
              <a:stretch>
                <a:fillRect/>
              </a:stretch>
            </p:blipFill>
            <p:spPr>
              <a:xfrm>
                <a:off x="2951261" y="2749655"/>
                <a:ext cx="62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6912" name="Freihand 166911">
                <a:extLst>
                  <a:ext uri="{FF2B5EF4-FFF2-40B4-BE49-F238E27FC236}">
                    <a16:creationId xmlns:a16="http://schemas.microsoft.com/office/drawing/2014/main" id="{6AB9E474-4EE4-40C5-AC59-F62C84345DA8}"/>
                  </a:ext>
                </a:extLst>
              </p14:cNvPr>
              <p14:cNvContentPartPr/>
              <p14:nvPr/>
            </p14:nvContentPartPr>
            <p14:xfrm>
              <a:off x="3038021" y="2743895"/>
              <a:ext cx="62280" cy="59760"/>
            </p14:xfrm>
          </p:contentPart>
        </mc:Choice>
        <mc:Fallback>
          <p:pic>
            <p:nvPicPr>
              <p:cNvPr id="166912" name="Freihand 166911">
                <a:extLst>
                  <a:ext uri="{FF2B5EF4-FFF2-40B4-BE49-F238E27FC236}">
                    <a16:creationId xmlns:a16="http://schemas.microsoft.com/office/drawing/2014/main" id="{6AB9E474-4EE4-40C5-AC59-F62C84345DA8}"/>
                  </a:ext>
                </a:extLst>
              </p:cNvPr>
              <p:cNvPicPr/>
              <p:nvPr/>
            </p:nvPicPr>
            <p:blipFill>
              <a:blip r:embed="rId166"/>
              <a:stretch>
                <a:fillRect/>
              </a:stretch>
            </p:blipFill>
            <p:spPr>
              <a:xfrm>
                <a:off x="3033701" y="2739575"/>
                <a:ext cx="70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6913" name="Freihand 166912">
                <a:extLst>
                  <a:ext uri="{FF2B5EF4-FFF2-40B4-BE49-F238E27FC236}">
                    <a16:creationId xmlns:a16="http://schemas.microsoft.com/office/drawing/2014/main" id="{D784A338-4C91-4153-8250-C0F0813E2436}"/>
                  </a:ext>
                </a:extLst>
              </p14:cNvPr>
              <p14:cNvContentPartPr/>
              <p14:nvPr/>
            </p14:nvContentPartPr>
            <p14:xfrm>
              <a:off x="3148901" y="2751095"/>
              <a:ext cx="282960" cy="28800"/>
            </p14:xfrm>
          </p:contentPart>
        </mc:Choice>
        <mc:Fallback>
          <p:pic>
            <p:nvPicPr>
              <p:cNvPr id="166913" name="Freihand 166912">
                <a:extLst>
                  <a:ext uri="{FF2B5EF4-FFF2-40B4-BE49-F238E27FC236}">
                    <a16:creationId xmlns:a16="http://schemas.microsoft.com/office/drawing/2014/main" id="{D784A338-4C91-4153-8250-C0F0813E2436}"/>
                  </a:ext>
                </a:extLst>
              </p:cNvPr>
              <p:cNvPicPr/>
              <p:nvPr/>
            </p:nvPicPr>
            <p:blipFill>
              <a:blip r:embed="rId168"/>
              <a:stretch>
                <a:fillRect/>
              </a:stretch>
            </p:blipFill>
            <p:spPr>
              <a:xfrm>
                <a:off x="3144581" y="2746775"/>
                <a:ext cx="291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6914" name="Freihand 166913">
                <a:extLst>
                  <a:ext uri="{FF2B5EF4-FFF2-40B4-BE49-F238E27FC236}">
                    <a16:creationId xmlns:a16="http://schemas.microsoft.com/office/drawing/2014/main" id="{288DB01D-3AE0-42B6-B304-A43ED89397C9}"/>
                  </a:ext>
                </a:extLst>
              </p14:cNvPr>
              <p14:cNvContentPartPr/>
              <p14:nvPr/>
            </p14:nvContentPartPr>
            <p14:xfrm>
              <a:off x="3413861" y="2657855"/>
              <a:ext cx="158400" cy="127440"/>
            </p14:xfrm>
          </p:contentPart>
        </mc:Choice>
        <mc:Fallback>
          <p:pic>
            <p:nvPicPr>
              <p:cNvPr id="166914" name="Freihand 166913">
                <a:extLst>
                  <a:ext uri="{FF2B5EF4-FFF2-40B4-BE49-F238E27FC236}">
                    <a16:creationId xmlns:a16="http://schemas.microsoft.com/office/drawing/2014/main" id="{288DB01D-3AE0-42B6-B304-A43ED89397C9}"/>
                  </a:ext>
                </a:extLst>
              </p:cNvPr>
              <p:cNvPicPr/>
              <p:nvPr/>
            </p:nvPicPr>
            <p:blipFill>
              <a:blip r:embed="rId170"/>
              <a:stretch>
                <a:fillRect/>
              </a:stretch>
            </p:blipFill>
            <p:spPr>
              <a:xfrm>
                <a:off x="3409541" y="2653535"/>
                <a:ext cx="167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6917" name="Freihand 166916">
                <a:extLst>
                  <a:ext uri="{FF2B5EF4-FFF2-40B4-BE49-F238E27FC236}">
                    <a16:creationId xmlns:a16="http://schemas.microsoft.com/office/drawing/2014/main" id="{1C28750C-3D4D-4EF2-AF95-840656311D9C}"/>
                  </a:ext>
                </a:extLst>
              </p14:cNvPr>
              <p14:cNvContentPartPr/>
              <p14:nvPr/>
            </p14:nvContentPartPr>
            <p14:xfrm>
              <a:off x="3584141" y="2703575"/>
              <a:ext cx="64440" cy="195120"/>
            </p14:xfrm>
          </p:contentPart>
        </mc:Choice>
        <mc:Fallback>
          <p:pic>
            <p:nvPicPr>
              <p:cNvPr id="166917" name="Freihand 166916">
                <a:extLst>
                  <a:ext uri="{FF2B5EF4-FFF2-40B4-BE49-F238E27FC236}">
                    <a16:creationId xmlns:a16="http://schemas.microsoft.com/office/drawing/2014/main" id="{1C28750C-3D4D-4EF2-AF95-840656311D9C}"/>
                  </a:ext>
                </a:extLst>
              </p:cNvPr>
              <p:cNvPicPr/>
              <p:nvPr/>
            </p:nvPicPr>
            <p:blipFill>
              <a:blip r:embed="rId172"/>
              <a:stretch>
                <a:fillRect/>
              </a:stretch>
            </p:blipFill>
            <p:spPr>
              <a:xfrm>
                <a:off x="3579821" y="2699255"/>
                <a:ext cx="730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6918" name="Freihand 166917">
                <a:extLst>
                  <a:ext uri="{FF2B5EF4-FFF2-40B4-BE49-F238E27FC236}">
                    <a16:creationId xmlns:a16="http://schemas.microsoft.com/office/drawing/2014/main" id="{41F14722-6973-494C-B298-77497F7FA4C0}"/>
                  </a:ext>
                </a:extLst>
              </p14:cNvPr>
              <p14:cNvContentPartPr/>
              <p14:nvPr/>
            </p14:nvContentPartPr>
            <p14:xfrm>
              <a:off x="3687821" y="2707175"/>
              <a:ext cx="58680" cy="177120"/>
            </p14:xfrm>
          </p:contentPart>
        </mc:Choice>
        <mc:Fallback>
          <p:pic>
            <p:nvPicPr>
              <p:cNvPr id="166918" name="Freihand 166917">
                <a:extLst>
                  <a:ext uri="{FF2B5EF4-FFF2-40B4-BE49-F238E27FC236}">
                    <a16:creationId xmlns:a16="http://schemas.microsoft.com/office/drawing/2014/main" id="{41F14722-6973-494C-B298-77497F7FA4C0}"/>
                  </a:ext>
                </a:extLst>
              </p:cNvPr>
              <p:cNvPicPr/>
              <p:nvPr/>
            </p:nvPicPr>
            <p:blipFill>
              <a:blip r:embed="rId174"/>
              <a:stretch>
                <a:fillRect/>
              </a:stretch>
            </p:blipFill>
            <p:spPr>
              <a:xfrm>
                <a:off x="3683501" y="2702855"/>
                <a:ext cx="67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6919" name="Freihand 166918">
                <a:extLst>
                  <a:ext uri="{FF2B5EF4-FFF2-40B4-BE49-F238E27FC236}">
                    <a16:creationId xmlns:a16="http://schemas.microsoft.com/office/drawing/2014/main" id="{8F52143B-AD0A-4147-A90D-F531AAA26711}"/>
                  </a:ext>
                </a:extLst>
              </p14:cNvPr>
              <p14:cNvContentPartPr/>
              <p14:nvPr/>
            </p14:nvContentPartPr>
            <p14:xfrm>
              <a:off x="3773141" y="2634815"/>
              <a:ext cx="234720" cy="137880"/>
            </p14:xfrm>
          </p:contentPart>
        </mc:Choice>
        <mc:Fallback>
          <p:pic>
            <p:nvPicPr>
              <p:cNvPr id="166919" name="Freihand 166918">
                <a:extLst>
                  <a:ext uri="{FF2B5EF4-FFF2-40B4-BE49-F238E27FC236}">
                    <a16:creationId xmlns:a16="http://schemas.microsoft.com/office/drawing/2014/main" id="{8F52143B-AD0A-4147-A90D-F531AAA26711}"/>
                  </a:ext>
                </a:extLst>
              </p:cNvPr>
              <p:cNvPicPr/>
              <p:nvPr/>
            </p:nvPicPr>
            <p:blipFill>
              <a:blip r:embed="rId176"/>
              <a:stretch>
                <a:fillRect/>
              </a:stretch>
            </p:blipFill>
            <p:spPr>
              <a:xfrm>
                <a:off x="3768821" y="2630495"/>
                <a:ext cx="243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6920" name="Freihand 166919">
                <a:extLst>
                  <a:ext uri="{FF2B5EF4-FFF2-40B4-BE49-F238E27FC236}">
                    <a16:creationId xmlns:a16="http://schemas.microsoft.com/office/drawing/2014/main" id="{60B7A53D-501F-4FB6-84FA-B5A83162CF7A}"/>
                  </a:ext>
                </a:extLst>
              </p14:cNvPr>
              <p14:cNvContentPartPr/>
              <p14:nvPr/>
            </p14:nvContentPartPr>
            <p14:xfrm>
              <a:off x="4015781" y="2701415"/>
              <a:ext cx="35640" cy="62280"/>
            </p14:xfrm>
          </p:contentPart>
        </mc:Choice>
        <mc:Fallback>
          <p:pic>
            <p:nvPicPr>
              <p:cNvPr id="166920" name="Freihand 166919">
                <a:extLst>
                  <a:ext uri="{FF2B5EF4-FFF2-40B4-BE49-F238E27FC236}">
                    <a16:creationId xmlns:a16="http://schemas.microsoft.com/office/drawing/2014/main" id="{60B7A53D-501F-4FB6-84FA-B5A83162CF7A}"/>
                  </a:ext>
                </a:extLst>
              </p:cNvPr>
              <p:cNvPicPr/>
              <p:nvPr/>
            </p:nvPicPr>
            <p:blipFill>
              <a:blip r:embed="rId178"/>
              <a:stretch>
                <a:fillRect/>
              </a:stretch>
            </p:blipFill>
            <p:spPr>
              <a:xfrm>
                <a:off x="4011461" y="2697095"/>
                <a:ext cx="44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6921" name="Freihand 166920">
                <a:extLst>
                  <a:ext uri="{FF2B5EF4-FFF2-40B4-BE49-F238E27FC236}">
                    <a16:creationId xmlns:a16="http://schemas.microsoft.com/office/drawing/2014/main" id="{62C1E657-547C-4A58-9F81-6EBE9BDBFD64}"/>
                  </a:ext>
                </a:extLst>
              </p14:cNvPr>
              <p14:cNvContentPartPr/>
              <p14:nvPr/>
            </p14:nvContentPartPr>
            <p14:xfrm>
              <a:off x="4074461" y="2683055"/>
              <a:ext cx="75600" cy="76680"/>
            </p14:xfrm>
          </p:contentPart>
        </mc:Choice>
        <mc:Fallback>
          <p:pic>
            <p:nvPicPr>
              <p:cNvPr id="166921" name="Freihand 166920">
                <a:extLst>
                  <a:ext uri="{FF2B5EF4-FFF2-40B4-BE49-F238E27FC236}">
                    <a16:creationId xmlns:a16="http://schemas.microsoft.com/office/drawing/2014/main" id="{62C1E657-547C-4A58-9F81-6EBE9BDBFD64}"/>
                  </a:ext>
                </a:extLst>
              </p:cNvPr>
              <p:cNvPicPr/>
              <p:nvPr/>
            </p:nvPicPr>
            <p:blipFill>
              <a:blip r:embed="rId180"/>
              <a:stretch>
                <a:fillRect/>
              </a:stretch>
            </p:blipFill>
            <p:spPr>
              <a:xfrm>
                <a:off x="4070141" y="2678735"/>
                <a:ext cx="84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6922" name="Freihand 166921">
                <a:extLst>
                  <a:ext uri="{FF2B5EF4-FFF2-40B4-BE49-F238E27FC236}">
                    <a16:creationId xmlns:a16="http://schemas.microsoft.com/office/drawing/2014/main" id="{70FA377F-968C-4829-9286-03BFB2C7C38A}"/>
                  </a:ext>
                </a:extLst>
              </p14:cNvPr>
              <p14:cNvContentPartPr/>
              <p14:nvPr/>
            </p14:nvContentPartPr>
            <p14:xfrm>
              <a:off x="4175261" y="2672615"/>
              <a:ext cx="134640" cy="84960"/>
            </p14:xfrm>
          </p:contentPart>
        </mc:Choice>
        <mc:Fallback>
          <p:pic>
            <p:nvPicPr>
              <p:cNvPr id="166922" name="Freihand 166921">
                <a:extLst>
                  <a:ext uri="{FF2B5EF4-FFF2-40B4-BE49-F238E27FC236}">
                    <a16:creationId xmlns:a16="http://schemas.microsoft.com/office/drawing/2014/main" id="{70FA377F-968C-4829-9286-03BFB2C7C38A}"/>
                  </a:ext>
                </a:extLst>
              </p:cNvPr>
              <p:cNvPicPr/>
              <p:nvPr/>
            </p:nvPicPr>
            <p:blipFill>
              <a:blip r:embed="rId182"/>
              <a:stretch>
                <a:fillRect/>
              </a:stretch>
            </p:blipFill>
            <p:spPr>
              <a:xfrm>
                <a:off x="4170941" y="2668295"/>
                <a:ext cx="143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1" name="Freihand 50">
                <a:extLst>
                  <a:ext uri="{FF2B5EF4-FFF2-40B4-BE49-F238E27FC236}">
                    <a16:creationId xmlns:a16="http://schemas.microsoft.com/office/drawing/2014/main" id="{44FBC939-8B06-40CF-A6D6-C275BF788DB4}"/>
                  </a:ext>
                </a:extLst>
              </p14:cNvPr>
              <p14:cNvContentPartPr/>
              <p14:nvPr/>
            </p14:nvContentPartPr>
            <p14:xfrm>
              <a:off x="1360781" y="2756495"/>
              <a:ext cx="126720" cy="154440"/>
            </p14:xfrm>
          </p:contentPart>
        </mc:Choice>
        <mc:Fallback>
          <p:pic>
            <p:nvPicPr>
              <p:cNvPr id="51" name="Freihand 50">
                <a:extLst>
                  <a:ext uri="{FF2B5EF4-FFF2-40B4-BE49-F238E27FC236}">
                    <a16:creationId xmlns:a16="http://schemas.microsoft.com/office/drawing/2014/main" id="{44FBC939-8B06-40CF-A6D6-C275BF788DB4}"/>
                  </a:ext>
                </a:extLst>
              </p:cNvPr>
              <p:cNvPicPr/>
              <p:nvPr/>
            </p:nvPicPr>
            <p:blipFill>
              <a:blip r:embed="rId184"/>
              <a:stretch>
                <a:fillRect/>
              </a:stretch>
            </p:blipFill>
            <p:spPr>
              <a:xfrm>
                <a:off x="1356461" y="2752175"/>
                <a:ext cx="135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2" name="Freihand 51">
                <a:extLst>
                  <a:ext uri="{FF2B5EF4-FFF2-40B4-BE49-F238E27FC236}">
                    <a16:creationId xmlns:a16="http://schemas.microsoft.com/office/drawing/2014/main" id="{303480D6-D9BB-4692-837F-F5CD607521A0}"/>
                  </a:ext>
                </a:extLst>
              </p14:cNvPr>
              <p14:cNvContentPartPr/>
              <p14:nvPr/>
            </p14:nvContentPartPr>
            <p14:xfrm>
              <a:off x="1420541" y="2871695"/>
              <a:ext cx="76320" cy="25920"/>
            </p14:xfrm>
          </p:contentPart>
        </mc:Choice>
        <mc:Fallback>
          <p:pic>
            <p:nvPicPr>
              <p:cNvPr id="52" name="Freihand 51">
                <a:extLst>
                  <a:ext uri="{FF2B5EF4-FFF2-40B4-BE49-F238E27FC236}">
                    <a16:creationId xmlns:a16="http://schemas.microsoft.com/office/drawing/2014/main" id="{303480D6-D9BB-4692-837F-F5CD607521A0}"/>
                  </a:ext>
                </a:extLst>
              </p:cNvPr>
              <p:cNvPicPr/>
              <p:nvPr/>
            </p:nvPicPr>
            <p:blipFill>
              <a:blip r:embed="rId186"/>
              <a:stretch>
                <a:fillRect/>
              </a:stretch>
            </p:blipFill>
            <p:spPr>
              <a:xfrm>
                <a:off x="1416221" y="2867375"/>
                <a:ext cx="84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3" name="Freihand 52">
                <a:extLst>
                  <a:ext uri="{FF2B5EF4-FFF2-40B4-BE49-F238E27FC236}">
                    <a16:creationId xmlns:a16="http://schemas.microsoft.com/office/drawing/2014/main" id="{2CAB803C-CFAD-429C-8560-FF7BF7039C6A}"/>
                  </a:ext>
                </a:extLst>
              </p14:cNvPr>
              <p14:cNvContentPartPr/>
              <p14:nvPr/>
            </p14:nvContentPartPr>
            <p14:xfrm>
              <a:off x="1525301" y="2820935"/>
              <a:ext cx="281880" cy="201600"/>
            </p14:xfrm>
          </p:contentPart>
        </mc:Choice>
        <mc:Fallback>
          <p:pic>
            <p:nvPicPr>
              <p:cNvPr id="53" name="Freihand 52">
                <a:extLst>
                  <a:ext uri="{FF2B5EF4-FFF2-40B4-BE49-F238E27FC236}">
                    <a16:creationId xmlns:a16="http://schemas.microsoft.com/office/drawing/2014/main" id="{2CAB803C-CFAD-429C-8560-FF7BF7039C6A}"/>
                  </a:ext>
                </a:extLst>
              </p:cNvPr>
              <p:cNvPicPr/>
              <p:nvPr/>
            </p:nvPicPr>
            <p:blipFill>
              <a:blip r:embed="rId188"/>
              <a:stretch>
                <a:fillRect/>
              </a:stretch>
            </p:blipFill>
            <p:spPr>
              <a:xfrm>
                <a:off x="1520981" y="2816615"/>
                <a:ext cx="2905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4" name="Freihand 53">
                <a:extLst>
                  <a:ext uri="{FF2B5EF4-FFF2-40B4-BE49-F238E27FC236}">
                    <a16:creationId xmlns:a16="http://schemas.microsoft.com/office/drawing/2014/main" id="{39593335-6ACD-4E44-978A-0840C3EC6F67}"/>
                  </a:ext>
                </a:extLst>
              </p14:cNvPr>
              <p14:cNvContentPartPr/>
              <p14:nvPr/>
            </p14:nvContentPartPr>
            <p14:xfrm>
              <a:off x="1835621" y="2798615"/>
              <a:ext cx="73800" cy="94680"/>
            </p14:xfrm>
          </p:contentPart>
        </mc:Choice>
        <mc:Fallback>
          <p:pic>
            <p:nvPicPr>
              <p:cNvPr id="54" name="Freihand 53">
                <a:extLst>
                  <a:ext uri="{FF2B5EF4-FFF2-40B4-BE49-F238E27FC236}">
                    <a16:creationId xmlns:a16="http://schemas.microsoft.com/office/drawing/2014/main" id="{39593335-6ACD-4E44-978A-0840C3EC6F67}"/>
                  </a:ext>
                </a:extLst>
              </p:cNvPr>
              <p:cNvPicPr/>
              <p:nvPr/>
            </p:nvPicPr>
            <p:blipFill>
              <a:blip r:embed="rId190"/>
              <a:stretch>
                <a:fillRect/>
              </a:stretch>
            </p:blipFill>
            <p:spPr>
              <a:xfrm>
                <a:off x="1831301" y="2794295"/>
                <a:ext cx="82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5" name="Freihand 54">
                <a:extLst>
                  <a:ext uri="{FF2B5EF4-FFF2-40B4-BE49-F238E27FC236}">
                    <a16:creationId xmlns:a16="http://schemas.microsoft.com/office/drawing/2014/main" id="{D4DBDB39-AC2A-48F5-8489-C9F6BA8ED387}"/>
                  </a:ext>
                </a:extLst>
              </p14:cNvPr>
              <p14:cNvContentPartPr/>
              <p14:nvPr/>
            </p14:nvContentPartPr>
            <p14:xfrm>
              <a:off x="1937861" y="2769815"/>
              <a:ext cx="12600" cy="101880"/>
            </p14:xfrm>
          </p:contentPart>
        </mc:Choice>
        <mc:Fallback>
          <p:pic>
            <p:nvPicPr>
              <p:cNvPr id="55" name="Freihand 54">
                <a:extLst>
                  <a:ext uri="{FF2B5EF4-FFF2-40B4-BE49-F238E27FC236}">
                    <a16:creationId xmlns:a16="http://schemas.microsoft.com/office/drawing/2014/main" id="{D4DBDB39-AC2A-48F5-8489-C9F6BA8ED387}"/>
                  </a:ext>
                </a:extLst>
              </p:cNvPr>
              <p:cNvPicPr/>
              <p:nvPr/>
            </p:nvPicPr>
            <p:blipFill>
              <a:blip r:embed="rId192"/>
              <a:stretch>
                <a:fillRect/>
              </a:stretch>
            </p:blipFill>
            <p:spPr>
              <a:xfrm>
                <a:off x="1933541" y="2765495"/>
                <a:ext cx="21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6" name="Freihand 55">
                <a:extLst>
                  <a:ext uri="{FF2B5EF4-FFF2-40B4-BE49-F238E27FC236}">
                    <a16:creationId xmlns:a16="http://schemas.microsoft.com/office/drawing/2014/main" id="{954E1F78-EFCD-497B-98E0-5E30428DCC70}"/>
                  </a:ext>
                </a:extLst>
              </p14:cNvPr>
              <p14:cNvContentPartPr/>
              <p14:nvPr/>
            </p14:nvContentPartPr>
            <p14:xfrm>
              <a:off x="1985021" y="2817695"/>
              <a:ext cx="190080" cy="57600"/>
            </p14:xfrm>
          </p:contentPart>
        </mc:Choice>
        <mc:Fallback>
          <p:pic>
            <p:nvPicPr>
              <p:cNvPr id="56" name="Freihand 55">
                <a:extLst>
                  <a:ext uri="{FF2B5EF4-FFF2-40B4-BE49-F238E27FC236}">
                    <a16:creationId xmlns:a16="http://schemas.microsoft.com/office/drawing/2014/main" id="{954E1F78-EFCD-497B-98E0-5E30428DCC70}"/>
                  </a:ext>
                </a:extLst>
              </p:cNvPr>
              <p:cNvPicPr/>
              <p:nvPr/>
            </p:nvPicPr>
            <p:blipFill>
              <a:blip r:embed="rId194"/>
              <a:stretch>
                <a:fillRect/>
              </a:stretch>
            </p:blipFill>
            <p:spPr>
              <a:xfrm>
                <a:off x="1980701" y="2813375"/>
                <a:ext cx="198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7" name="Freihand 56">
                <a:extLst>
                  <a:ext uri="{FF2B5EF4-FFF2-40B4-BE49-F238E27FC236}">
                    <a16:creationId xmlns:a16="http://schemas.microsoft.com/office/drawing/2014/main" id="{DC7BA8D1-324A-44A2-B6BC-154471FA3A08}"/>
                  </a:ext>
                </a:extLst>
              </p14:cNvPr>
              <p14:cNvContentPartPr/>
              <p14:nvPr/>
            </p14:nvContentPartPr>
            <p14:xfrm>
              <a:off x="2172581" y="2745695"/>
              <a:ext cx="24840" cy="23400"/>
            </p14:xfrm>
          </p:contentPart>
        </mc:Choice>
        <mc:Fallback>
          <p:pic>
            <p:nvPicPr>
              <p:cNvPr id="57" name="Freihand 56">
                <a:extLst>
                  <a:ext uri="{FF2B5EF4-FFF2-40B4-BE49-F238E27FC236}">
                    <a16:creationId xmlns:a16="http://schemas.microsoft.com/office/drawing/2014/main" id="{DC7BA8D1-324A-44A2-B6BC-154471FA3A08}"/>
                  </a:ext>
                </a:extLst>
              </p:cNvPr>
              <p:cNvPicPr/>
              <p:nvPr/>
            </p:nvPicPr>
            <p:blipFill>
              <a:blip r:embed="rId196"/>
              <a:stretch>
                <a:fillRect/>
              </a:stretch>
            </p:blipFill>
            <p:spPr>
              <a:xfrm>
                <a:off x="2168261" y="2741375"/>
                <a:ext cx="33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8" name="Freihand 57">
                <a:extLst>
                  <a:ext uri="{FF2B5EF4-FFF2-40B4-BE49-F238E27FC236}">
                    <a16:creationId xmlns:a16="http://schemas.microsoft.com/office/drawing/2014/main" id="{772E980F-BB07-4EA3-B3BC-1EF8B88DBDDA}"/>
                  </a:ext>
                </a:extLst>
              </p14:cNvPr>
              <p14:cNvContentPartPr/>
              <p14:nvPr/>
            </p14:nvContentPartPr>
            <p14:xfrm>
              <a:off x="2206061" y="2794655"/>
              <a:ext cx="89280" cy="81720"/>
            </p14:xfrm>
          </p:contentPart>
        </mc:Choice>
        <mc:Fallback>
          <p:pic>
            <p:nvPicPr>
              <p:cNvPr id="58" name="Freihand 57">
                <a:extLst>
                  <a:ext uri="{FF2B5EF4-FFF2-40B4-BE49-F238E27FC236}">
                    <a16:creationId xmlns:a16="http://schemas.microsoft.com/office/drawing/2014/main" id="{772E980F-BB07-4EA3-B3BC-1EF8B88DBDDA}"/>
                  </a:ext>
                </a:extLst>
              </p:cNvPr>
              <p:cNvPicPr/>
              <p:nvPr/>
            </p:nvPicPr>
            <p:blipFill>
              <a:blip r:embed="rId198"/>
              <a:stretch>
                <a:fillRect/>
              </a:stretch>
            </p:blipFill>
            <p:spPr>
              <a:xfrm>
                <a:off x="2201741" y="2790335"/>
                <a:ext cx="97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9" name="Freihand 58">
                <a:extLst>
                  <a:ext uri="{FF2B5EF4-FFF2-40B4-BE49-F238E27FC236}">
                    <a16:creationId xmlns:a16="http://schemas.microsoft.com/office/drawing/2014/main" id="{EFC5FCAD-EC40-414D-B236-3E1060F3D98B}"/>
                  </a:ext>
                </a:extLst>
              </p14:cNvPr>
              <p14:cNvContentPartPr/>
              <p14:nvPr/>
            </p14:nvContentPartPr>
            <p14:xfrm>
              <a:off x="2315501" y="2721215"/>
              <a:ext cx="154440" cy="136080"/>
            </p14:xfrm>
          </p:contentPart>
        </mc:Choice>
        <mc:Fallback>
          <p:pic>
            <p:nvPicPr>
              <p:cNvPr id="59" name="Freihand 58">
                <a:extLst>
                  <a:ext uri="{FF2B5EF4-FFF2-40B4-BE49-F238E27FC236}">
                    <a16:creationId xmlns:a16="http://schemas.microsoft.com/office/drawing/2014/main" id="{EFC5FCAD-EC40-414D-B236-3E1060F3D98B}"/>
                  </a:ext>
                </a:extLst>
              </p:cNvPr>
              <p:cNvPicPr/>
              <p:nvPr/>
            </p:nvPicPr>
            <p:blipFill>
              <a:blip r:embed="rId200"/>
              <a:stretch>
                <a:fillRect/>
              </a:stretch>
            </p:blipFill>
            <p:spPr>
              <a:xfrm>
                <a:off x="2311181" y="2716895"/>
                <a:ext cx="163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60" name="Freihand 59">
                <a:extLst>
                  <a:ext uri="{FF2B5EF4-FFF2-40B4-BE49-F238E27FC236}">
                    <a16:creationId xmlns:a16="http://schemas.microsoft.com/office/drawing/2014/main" id="{7F64DD05-0B1B-48EB-A0D5-E7951B28C873}"/>
                  </a:ext>
                </a:extLst>
              </p14:cNvPr>
              <p14:cNvContentPartPr/>
              <p14:nvPr/>
            </p14:nvContentPartPr>
            <p14:xfrm>
              <a:off x="2498381" y="2773055"/>
              <a:ext cx="101160" cy="45000"/>
            </p14:xfrm>
          </p:contentPart>
        </mc:Choice>
        <mc:Fallback>
          <p:pic>
            <p:nvPicPr>
              <p:cNvPr id="60" name="Freihand 59">
                <a:extLst>
                  <a:ext uri="{FF2B5EF4-FFF2-40B4-BE49-F238E27FC236}">
                    <a16:creationId xmlns:a16="http://schemas.microsoft.com/office/drawing/2014/main" id="{7F64DD05-0B1B-48EB-A0D5-E7951B28C873}"/>
                  </a:ext>
                </a:extLst>
              </p:cNvPr>
              <p:cNvPicPr/>
              <p:nvPr/>
            </p:nvPicPr>
            <p:blipFill>
              <a:blip r:embed="rId202"/>
              <a:stretch>
                <a:fillRect/>
              </a:stretch>
            </p:blipFill>
            <p:spPr>
              <a:xfrm>
                <a:off x="2494061" y="2768735"/>
                <a:ext cx="1098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6949" name="Freihand 166948">
                <a:extLst>
                  <a:ext uri="{FF2B5EF4-FFF2-40B4-BE49-F238E27FC236}">
                    <a16:creationId xmlns:a16="http://schemas.microsoft.com/office/drawing/2014/main" id="{B8343D2C-7B31-4BC1-BC07-122670979EE8}"/>
                  </a:ext>
                </a:extLst>
              </p14:cNvPr>
              <p14:cNvContentPartPr/>
              <p14:nvPr/>
            </p14:nvContentPartPr>
            <p14:xfrm>
              <a:off x="3004901" y="2642015"/>
              <a:ext cx="1542240" cy="42840"/>
            </p14:xfrm>
          </p:contentPart>
        </mc:Choice>
        <mc:Fallback>
          <p:pic>
            <p:nvPicPr>
              <p:cNvPr id="166949" name="Freihand 166948">
                <a:extLst>
                  <a:ext uri="{FF2B5EF4-FFF2-40B4-BE49-F238E27FC236}">
                    <a16:creationId xmlns:a16="http://schemas.microsoft.com/office/drawing/2014/main" id="{B8343D2C-7B31-4BC1-BC07-122670979EE8}"/>
                  </a:ext>
                </a:extLst>
              </p:cNvPr>
              <p:cNvPicPr/>
              <p:nvPr/>
            </p:nvPicPr>
            <p:blipFill>
              <a:blip r:embed="rId204"/>
              <a:stretch>
                <a:fillRect/>
              </a:stretch>
            </p:blipFill>
            <p:spPr>
              <a:xfrm>
                <a:off x="3000581" y="2637695"/>
                <a:ext cx="1550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6962" name="Freihand 166961">
                <a:extLst>
                  <a:ext uri="{FF2B5EF4-FFF2-40B4-BE49-F238E27FC236}">
                    <a16:creationId xmlns:a16="http://schemas.microsoft.com/office/drawing/2014/main" id="{4ADC3F30-F117-4898-BFF3-49F0BB0F7DE3}"/>
                  </a:ext>
                </a:extLst>
              </p14:cNvPr>
              <p14:cNvContentPartPr/>
              <p14:nvPr/>
            </p14:nvContentPartPr>
            <p14:xfrm>
              <a:off x="2928221" y="2575055"/>
              <a:ext cx="1522080" cy="65160"/>
            </p14:xfrm>
          </p:contentPart>
        </mc:Choice>
        <mc:Fallback>
          <p:pic>
            <p:nvPicPr>
              <p:cNvPr id="166962" name="Freihand 166961">
                <a:extLst>
                  <a:ext uri="{FF2B5EF4-FFF2-40B4-BE49-F238E27FC236}">
                    <a16:creationId xmlns:a16="http://schemas.microsoft.com/office/drawing/2014/main" id="{4ADC3F30-F117-4898-BFF3-49F0BB0F7DE3}"/>
                  </a:ext>
                </a:extLst>
              </p:cNvPr>
              <p:cNvPicPr/>
              <p:nvPr/>
            </p:nvPicPr>
            <p:blipFill>
              <a:blip r:embed="rId206"/>
              <a:stretch>
                <a:fillRect/>
              </a:stretch>
            </p:blipFill>
            <p:spPr>
              <a:xfrm>
                <a:off x="2923901" y="2570735"/>
                <a:ext cx="1530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6963" name="Freihand 166962">
                <a:extLst>
                  <a:ext uri="{FF2B5EF4-FFF2-40B4-BE49-F238E27FC236}">
                    <a16:creationId xmlns:a16="http://schemas.microsoft.com/office/drawing/2014/main" id="{FD89E531-6CCE-4988-B911-36440A70C6B7}"/>
                  </a:ext>
                </a:extLst>
              </p14:cNvPr>
              <p14:cNvContentPartPr/>
              <p14:nvPr/>
            </p14:nvContentPartPr>
            <p14:xfrm>
              <a:off x="500381" y="2606735"/>
              <a:ext cx="362520" cy="187200"/>
            </p14:xfrm>
          </p:contentPart>
        </mc:Choice>
        <mc:Fallback>
          <p:pic>
            <p:nvPicPr>
              <p:cNvPr id="166963" name="Freihand 166962">
                <a:extLst>
                  <a:ext uri="{FF2B5EF4-FFF2-40B4-BE49-F238E27FC236}">
                    <a16:creationId xmlns:a16="http://schemas.microsoft.com/office/drawing/2014/main" id="{FD89E531-6CCE-4988-B911-36440A70C6B7}"/>
                  </a:ext>
                </a:extLst>
              </p:cNvPr>
              <p:cNvPicPr/>
              <p:nvPr/>
            </p:nvPicPr>
            <p:blipFill>
              <a:blip r:embed="rId208"/>
              <a:stretch>
                <a:fillRect/>
              </a:stretch>
            </p:blipFill>
            <p:spPr>
              <a:xfrm>
                <a:off x="496061" y="2602415"/>
                <a:ext cx="371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6964" name="Freihand 166963">
                <a:extLst>
                  <a:ext uri="{FF2B5EF4-FFF2-40B4-BE49-F238E27FC236}">
                    <a16:creationId xmlns:a16="http://schemas.microsoft.com/office/drawing/2014/main" id="{9B780A6A-E27B-4BD9-A74D-FE8DAF88A0C4}"/>
                  </a:ext>
                </a:extLst>
              </p14:cNvPr>
              <p14:cNvContentPartPr/>
              <p14:nvPr/>
            </p14:nvContentPartPr>
            <p14:xfrm>
              <a:off x="469061" y="2285255"/>
              <a:ext cx="419400" cy="473760"/>
            </p14:xfrm>
          </p:contentPart>
        </mc:Choice>
        <mc:Fallback>
          <p:pic>
            <p:nvPicPr>
              <p:cNvPr id="166964" name="Freihand 166963">
                <a:extLst>
                  <a:ext uri="{FF2B5EF4-FFF2-40B4-BE49-F238E27FC236}">
                    <a16:creationId xmlns:a16="http://schemas.microsoft.com/office/drawing/2014/main" id="{9B780A6A-E27B-4BD9-A74D-FE8DAF88A0C4}"/>
                  </a:ext>
                </a:extLst>
              </p:cNvPr>
              <p:cNvPicPr/>
              <p:nvPr/>
            </p:nvPicPr>
            <p:blipFill>
              <a:blip r:embed="rId210"/>
              <a:stretch>
                <a:fillRect/>
              </a:stretch>
            </p:blipFill>
            <p:spPr>
              <a:xfrm>
                <a:off x="464741" y="2280935"/>
                <a:ext cx="42804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6965" name="Freihand 166964">
                <a:extLst>
                  <a:ext uri="{FF2B5EF4-FFF2-40B4-BE49-F238E27FC236}">
                    <a16:creationId xmlns:a16="http://schemas.microsoft.com/office/drawing/2014/main" id="{4FA3615F-1FA0-4551-BE59-C077A2E2689F}"/>
                  </a:ext>
                </a:extLst>
              </p14:cNvPr>
              <p14:cNvContentPartPr/>
              <p14:nvPr/>
            </p14:nvContentPartPr>
            <p14:xfrm>
              <a:off x="559061" y="2865215"/>
              <a:ext cx="283680" cy="507600"/>
            </p14:xfrm>
          </p:contentPart>
        </mc:Choice>
        <mc:Fallback>
          <p:pic>
            <p:nvPicPr>
              <p:cNvPr id="166965" name="Freihand 166964">
                <a:extLst>
                  <a:ext uri="{FF2B5EF4-FFF2-40B4-BE49-F238E27FC236}">
                    <a16:creationId xmlns:a16="http://schemas.microsoft.com/office/drawing/2014/main" id="{4FA3615F-1FA0-4551-BE59-C077A2E2689F}"/>
                  </a:ext>
                </a:extLst>
              </p:cNvPr>
              <p:cNvPicPr/>
              <p:nvPr/>
            </p:nvPicPr>
            <p:blipFill>
              <a:blip r:embed="rId212"/>
              <a:stretch>
                <a:fillRect/>
              </a:stretch>
            </p:blipFill>
            <p:spPr>
              <a:xfrm>
                <a:off x="554741" y="2860895"/>
                <a:ext cx="29232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6966" name="Freihand 166965">
                <a:extLst>
                  <a:ext uri="{FF2B5EF4-FFF2-40B4-BE49-F238E27FC236}">
                    <a16:creationId xmlns:a16="http://schemas.microsoft.com/office/drawing/2014/main" id="{2BFBCDD7-78ED-479B-980B-7C5D56BAF8B1}"/>
                  </a:ext>
                </a:extLst>
              </p14:cNvPr>
              <p14:cNvContentPartPr/>
              <p14:nvPr/>
            </p14:nvContentPartPr>
            <p14:xfrm>
              <a:off x="728261" y="3174095"/>
              <a:ext cx="83520" cy="313560"/>
            </p14:xfrm>
          </p:contentPart>
        </mc:Choice>
        <mc:Fallback>
          <p:pic>
            <p:nvPicPr>
              <p:cNvPr id="166966" name="Freihand 166965">
                <a:extLst>
                  <a:ext uri="{FF2B5EF4-FFF2-40B4-BE49-F238E27FC236}">
                    <a16:creationId xmlns:a16="http://schemas.microsoft.com/office/drawing/2014/main" id="{2BFBCDD7-78ED-479B-980B-7C5D56BAF8B1}"/>
                  </a:ext>
                </a:extLst>
              </p:cNvPr>
              <p:cNvPicPr/>
              <p:nvPr/>
            </p:nvPicPr>
            <p:blipFill>
              <a:blip r:embed="rId214"/>
              <a:stretch>
                <a:fillRect/>
              </a:stretch>
            </p:blipFill>
            <p:spPr>
              <a:xfrm>
                <a:off x="723941" y="3169775"/>
                <a:ext cx="921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6968" name="Freihand 166967">
                <a:extLst>
                  <a:ext uri="{FF2B5EF4-FFF2-40B4-BE49-F238E27FC236}">
                    <a16:creationId xmlns:a16="http://schemas.microsoft.com/office/drawing/2014/main" id="{C4D85880-33D8-47DA-8ECE-CFBC9015E2FC}"/>
                  </a:ext>
                </a:extLst>
              </p14:cNvPr>
              <p14:cNvContentPartPr/>
              <p14:nvPr/>
            </p14:nvContentPartPr>
            <p14:xfrm>
              <a:off x="1002221" y="3153575"/>
              <a:ext cx="20880" cy="223920"/>
            </p14:xfrm>
          </p:contentPart>
        </mc:Choice>
        <mc:Fallback>
          <p:pic>
            <p:nvPicPr>
              <p:cNvPr id="166968" name="Freihand 166967">
                <a:extLst>
                  <a:ext uri="{FF2B5EF4-FFF2-40B4-BE49-F238E27FC236}">
                    <a16:creationId xmlns:a16="http://schemas.microsoft.com/office/drawing/2014/main" id="{C4D85880-33D8-47DA-8ECE-CFBC9015E2FC}"/>
                  </a:ext>
                </a:extLst>
              </p:cNvPr>
              <p:cNvPicPr/>
              <p:nvPr/>
            </p:nvPicPr>
            <p:blipFill>
              <a:blip r:embed="rId216"/>
              <a:stretch>
                <a:fillRect/>
              </a:stretch>
            </p:blipFill>
            <p:spPr>
              <a:xfrm>
                <a:off x="997901" y="3149255"/>
                <a:ext cx="295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6969" name="Freihand 166968">
                <a:extLst>
                  <a:ext uri="{FF2B5EF4-FFF2-40B4-BE49-F238E27FC236}">
                    <a16:creationId xmlns:a16="http://schemas.microsoft.com/office/drawing/2014/main" id="{8E380473-6DB5-4757-A548-FF28FCD92E9B}"/>
                  </a:ext>
                </a:extLst>
              </p14:cNvPr>
              <p14:cNvContentPartPr/>
              <p14:nvPr/>
            </p14:nvContentPartPr>
            <p14:xfrm>
              <a:off x="913661" y="3292895"/>
              <a:ext cx="170640" cy="96840"/>
            </p14:xfrm>
          </p:contentPart>
        </mc:Choice>
        <mc:Fallback>
          <p:pic>
            <p:nvPicPr>
              <p:cNvPr id="166969" name="Freihand 166968">
                <a:extLst>
                  <a:ext uri="{FF2B5EF4-FFF2-40B4-BE49-F238E27FC236}">
                    <a16:creationId xmlns:a16="http://schemas.microsoft.com/office/drawing/2014/main" id="{8E380473-6DB5-4757-A548-FF28FCD92E9B}"/>
                  </a:ext>
                </a:extLst>
              </p:cNvPr>
              <p:cNvPicPr/>
              <p:nvPr/>
            </p:nvPicPr>
            <p:blipFill>
              <a:blip r:embed="rId218"/>
              <a:stretch>
                <a:fillRect/>
              </a:stretch>
            </p:blipFill>
            <p:spPr>
              <a:xfrm>
                <a:off x="909341" y="3288575"/>
                <a:ext cx="179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6970" name="Freihand 166969">
                <a:extLst>
                  <a:ext uri="{FF2B5EF4-FFF2-40B4-BE49-F238E27FC236}">
                    <a16:creationId xmlns:a16="http://schemas.microsoft.com/office/drawing/2014/main" id="{81360C2C-57FF-47D7-8AFD-5A10806FD18B}"/>
                  </a:ext>
                </a:extLst>
              </p14:cNvPr>
              <p14:cNvContentPartPr/>
              <p14:nvPr/>
            </p14:nvContentPartPr>
            <p14:xfrm>
              <a:off x="876941" y="3143495"/>
              <a:ext cx="190440" cy="20520"/>
            </p14:xfrm>
          </p:contentPart>
        </mc:Choice>
        <mc:Fallback>
          <p:pic>
            <p:nvPicPr>
              <p:cNvPr id="166970" name="Freihand 166969">
                <a:extLst>
                  <a:ext uri="{FF2B5EF4-FFF2-40B4-BE49-F238E27FC236}">
                    <a16:creationId xmlns:a16="http://schemas.microsoft.com/office/drawing/2014/main" id="{81360C2C-57FF-47D7-8AFD-5A10806FD18B}"/>
                  </a:ext>
                </a:extLst>
              </p:cNvPr>
              <p:cNvPicPr/>
              <p:nvPr/>
            </p:nvPicPr>
            <p:blipFill>
              <a:blip r:embed="rId220"/>
              <a:stretch>
                <a:fillRect/>
              </a:stretch>
            </p:blipFill>
            <p:spPr>
              <a:xfrm>
                <a:off x="872621" y="3139175"/>
                <a:ext cx="199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6971" name="Freihand 166970">
                <a:extLst>
                  <a:ext uri="{FF2B5EF4-FFF2-40B4-BE49-F238E27FC236}">
                    <a16:creationId xmlns:a16="http://schemas.microsoft.com/office/drawing/2014/main" id="{36904360-62FD-4390-9C0F-C20EFEA88653}"/>
                  </a:ext>
                </a:extLst>
              </p14:cNvPr>
              <p14:cNvContentPartPr/>
              <p14:nvPr/>
            </p14:nvContentPartPr>
            <p14:xfrm>
              <a:off x="1079621" y="3209375"/>
              <a:ext cx="229680" cy="75600"/>
            </p14:xfrm>
          </p:contentPart>
        </mc:Choice>
        <mc:Fallback>
          <p:pic>
            <p:nvPicPr>
              <p:cNvPr id="166971" name="Freihand 166970">
                <a:extLst>
                  <a:ext uri="{FF2B5EF4-FFF2-40B4-BE49-F238E27FC236}">
                    <a16:creationId xmlns:a16="http://schemas.microsoft.com/office/drawing/2014/main" id="{36904360-62FD-4390-9C0F-C20EFEA88653}"/>
                  </a:ext>
                </a:extLst>
              </p:cNvPr>
              <p:cNvPicPr/>
              <p:nvPr/>
            </p:nvPicPr>
            <p:blipFill>
              <a:blip r:embed="rId222"/>
              <a:stretch>
                <a:fillRect/>
              </a:stretch>
            </p:blipFill>
            <p:spPr>
              <a:xfrm>
                <a:off x="1075301" y="3205055"/>
                <a:ext cx="2383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6972" name="Freihand 166971">
                <a:extLst>
                  <a:ext uri="{FF2B5EF4-FFF2-40B4-BE49-F238E27FC236}">
                    <a16:creationId xmlns:a16="http://schemas.microsoft.com/office/drawing/2014/main" id="{3793B08A-C3B9-4E7D-99E9-60DDF2EE5D07}"/>
                  </a:ext>
                </a:extLst>
              </p14:cNvPr>
              <p14:cNvContentPartPr/>
              <p14:nvPr/>
            </p14:nvContentPartPr>
            <p14:xfrm>
              <a:off x="1452221" y="3100295"/>
              <a:ext cx="146520" cy="187560"/>
            </p14:xfrm>
          </p:contentPart>
        </mc:Choice>
        <mc:Fallback>
          <p:pic>
            <p:nvPicPr>
              <p:cNvPr id="166972" name="Freihand 166971">
                <a:extLst>
                  <a:ext uri="{FF2B5EF4-FFF2-40B4-BE49-F238E27FC236}">
                    <a16:creationId xmlns:a16="http://schemas.microsoft.com/office/drawing/2014/main" id="{3793B08A-C3B9-4E7D-99E9-60DDF2EE5D07}"/>
                  </a:ext>
                </a:extLst>
              </p:cNvPr>
              <p:cNvPicPr/>
              <p:nvPr/>
            </p:nvPicPr>
            <p:blipFill>
              <a:blip r:embed="rId224"/>
              <a:stretch>
                <a:fillRect/>
              </a:stretch>
            </p:blipFill>
            <p:spPr>
              <a:xfrm>
                <a:off x="1447901" y="3095975"/>
                <a:ext cx="155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6973" name="Freihand 166972">
                <a:extLst>
                  <a:ext uri="{FF2B5EF4-FFF2-40B4-BE49-F238E27FC236}">
                    <a16:creationId xmlns:a16="http://schemas.microsoft.com/office/drawing/2014/main" id="{E21B5B28-3AC3-423D-BFB7-250496BA6AE2}"/>
                  </a:ext>
                </a:extLst>
              </p14:cNvPr>
              <p14:cNvContentPartPr/>
              <p14:nvPr/>
            </p14:nvContentPartPr>
            <p14:xfrm>
              <a:off x="1666061" y="3148175"/>
              <a:ext cx="76320" cy="94320"/>
            </p14:xfrm>
          </p:contentPart>
        </mc:Choice>
        <mc:Fallback>
          <p:pic>
            <p:nvPicPr>
              <p:cNvPr id="166973" name="Freihand 166972">
                <a:extLst>
                  <a:ext uri="{FF2B5EF4-FFF2-40B4-BE49-F238E27FC236}">
                    <a16:creationId xmlns:a16="http://schemas.microsoft.com/office/drawing/2014/main" id="{E21B5B28-3AC3-423D-BFB7-250496BA6AE2}"/>
                  </a:ext>
                </a:extLst>
              </p:cNvPr>
              <p:cNvPicPr/>
              <p:nvPr/>
            </p:nvPicPr>
            <p:blipFill>
              <a:blip r:embed="rId226"/>
              <a:stretch>
                <a:fillRect/>
              </a:stretch>
            </p:blipFill>
            <p:spPr>
              <a:xfrm>
                <a:off x="1661741" y="3143855"/>
                <a:ext cx="84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6974" name="Freihand 166973">
                <a:extLst>
                  <a:ext uri="{FF2B5EF4-FFF2-40B4-BE49-F238E27FC236}">
                    <a16:creationId xmlns:a16="http://schemas.microsoft.com/office/drawing/2014/main" id="{583A9470-2B6A-4702-821D-06F50675ABD1}"/>
                  </a:ext>
                </a:extLst>
              </p14:cNvPr>
              <p14:cNvContentPartPr/>
              <p14:nvPr/>
            </p14:nvContentPartPr>
            <p14:xfrm>
              <a:off x="1753901" y="3089135"/>
              <a:ext cx="185760" cy="134640"/>
            </p14:xfrm>
          </p:contentPart>
        </mc:Choice>
        <mc:Fallback>
          <p:pic>
            <p:nvPicPr>
              <p:cNvPr id="166974" name="Freihand 166973">
                <a:extLst>
                  <a:ext uri="{FF2B5EF4-FFF2-40B4-BE49-F238E27FC236}">
                    <a16:creationId xmlns:a16="http://schemas.microsoft.com/office/drawing/2014/main" id="{583A9470-2B6A-4702-821D-06F50675ABD1}"/>
                  </a:ext>
                </a:extLst>
              </p:cNvPr>
              <p:cNvPicPr/>
              <p:nvPr/>
            </p:nvPicPr>
            <p:blipFill>
              <a:blip r:embed="rId228"/>
              <a:stretch>
                <a:fillRect/>
              </a:stretch>
            </p:blipFill>
            <p:spPr>
              <a:xfrm>
                <a:off x="1749581" y="3084815"/>
                <a:ext cx="194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6975" name="Freihand 166974">
                <a:extLst>
                  <a:ext uri="{FF2B5EF4-FFF2-40B4-BE49-F238E27FC236}">
                    <a16:creationId xmlns:a16="http://schemas.microsoft.com/office/drawing/2014/main" id="{13F0DC68-D1D3-498D-8578-F7C2C013C380}"/>
                  </a:ext>
                </a:extLst>
              </p14:cNvPr>
              <p14:cNvContentPartPr/>
              <p14:nvPr/>
            </p14:nvContentPartPr>
            <p14:xfrm>
              <a:off x="1719341" y="3090575"/>
              <a:ext cx="124560" cy="34920"/>
            </p14:xfrm>
          </p:contentPart>
        </mc:Choice>
        <mc:Fallback>
          <p:pic>
            <p:nvPicPr>
              <p:cNvPr id="166975" name="Freihand 166974">
                <a:extLst>
                  <a:ext uri="{FF2B5EF4-FFF2-40B4-BE49-F238E27FC236}">
                    <a16:creationId xmlns:a16="http://schemas.microsoft.com/office/drawing/2014/main" id="{13F0DC68-D1D3-498D-8578-F7C2C013C380}"/>
                  </a:ext>
                </a:extLst>
              </p:cNvPr>
              <p:cNvPicPr/>
              <p:nvPr/>
            </p:nvPicPr>
            <p:blipFill>
              <a:blip r:embed="rId230"/>
              <a:stretch>
                <a:fillRect/>
              </a:stretch>
            </p:blipFill>
            <p:spPr>
              <a:xfrm>
                <a:off x="1715021" y="3086255"/>
                <a:ext cx="1332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6976" name="Freihand 166975">
                <a:extLst>
                  <a:ext uri="{FF2B5EF4-FFF2-40B4-BE49-F238E27FC236}">
                    <a16:creationId xmlns:a16="http://schemas.microsoft.com/office/drawing/2014/main" id="{7C8EF0CC-8CA9-45A3-8F58-C9B17BBD8133}"/>
                  </a:ext>
                </a:extLst>
              </p14:cNvPr>
              <p14:cNvContentPartPr/>
              <p14:nvPr/>
            </p14:nvContentPartPr>
            <p14:xfrm>
              <a:off x="2034341" y="3076535"/>
              <a:ext cx="269640" cy="149760"/>
            </p14:xfrm>
          </p:contentPart>
        </mc:Choice>
        <mc:Fallback>
          <p:pic>
            <p:nvPicPr>
              <p:cNvPr id="166976" name="Freihand 166975">
                <a:extLst>
                  <a:ext uri="{FF2B5EF4-FFF2-40B4-BE49-F238E27FC236}">
                    <a16:creationId xmlns:a16="http://schemas.microsoft.com/office/drawing/2014/main" id="{7C8EF0CC-8CA9-45A3-8F58-C9B17BBD8133}"/>
                  </a:ext>
                </a:extLst>
              </p:cNvPr>
              <p:cNvPicPr/>
              <p:nvPr/>
            </p:nvPicPr>
            <p:blipFill>
              <a:blip r:embed="rId232"/>
              <a:stretch>
                <a:fillRect/>
              </a:stretch>
            </p:blipFill>
            <p:spPr>
              <a:xfrm>
                <a:off x="2030021" y="3072215"/>
                <a:ext cx="278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6977" name="Freihand 166976">
                <a:extLst>
                  <a:ext uri="{FF2B5EF4-FFF2-40B4-BE49-F238E27FC236}">
                    <a16:creationId xmlns:a16="http://schemas.microsoft.com/office/drawing/2014/main" id="{D6FD6B01-937D-460B-8A5E-4B7730529A86}"/>
                  </a:ext>
                </a:extLst>
              </p14:cNvPr>
              <p14:cNvContentPartPr/>
              <p14:nvPr/>
            </p14:nvContentPartPr>
            <p14:xfrm>
              <a:off x="2289581" y="3079055"/>
              <a:ext cx="34920" cy="23400"/>
            </p14:xfrm>
          </p:contentPart>
        </mc:Choice>
        <mc:Fallback>
          <p:pic>
            <p:nvPicPr>
              <p:cNvPr id="166977" name="Freihand 166976">
                <a:extLst>
                  <a:ext uri="{FF2B5EF4-FFF2-40B4-BE49-F238E27FC236}">
                    <a16:creationId xmlns:a16="http://schemas.microsoft.com/office/drawing/2014/main" id="{D6FD6B01-937D-460B-8A5E-4B7730529A86}"/>
                  </a:ext>
                </a:extLst>
              </p:cNvPr>
              <p:cNvPicPr/>
              <p:nvPr/>
            </p:nvPicPr>
            <p:blipFill>
              <a:blip r:embed="rId234"/>
              <a:stretch>
                <a:fillRect/>
              </a:stretch>
            </p:blipFill>
            <p:spPr>
              <a:xfrm>
                <a:off x="2285261" y="3074735"/>
                <a:ext cx="43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6978" name="Freihand 166977">
                <a:extLst>
                  <a:ext uri="{FF2B5EF4-FFF2-40B4-BE49-F238E27FC236}">
                    <a16:creationId xmlns:a16="http://schemas.microsoft.com/office/drawing/2014/main" id="{0B832217-3805-43EE-B8F5-5D08BE73CA52}"/>
                  </a:ext>
                </a:extLst>
              </p14:cNvPr>
              <p14:cNvContentPartPr/>
              <p14:nvPr/>
            </p14:nvContentPartPr>
            <p14:xfrm>
              <a:off x="2382821" y="3065735"/>
              <a:ext cx="262800" cy="105840"/>
            </p14:xfrm>
          </p:contentPart>
        </mc:Choice>
        <mc:Fallback>
          <p:pic>
            <p:nvPicPr>
              <p:cNvPr id="166978" name="Freihand 166977">
                <a:extLst>
                  <a:ext uri="{FF2B5EF4-FFF2-40B4-BE49-F238E27FC236}">
                    <a16:creationId xmlns:a16="http://schemas.microsoft.com/office/drawing/2014/main" id="{0B832217-3805-43EE-B8F5-5D08BE73CA52}"/>
                  </a:ext>
                </a:extLst>
              </p:cNvPr>
              <p:cNvPicPr/>
              <p:nvPr/>
            </p:nvPicPr>
            <p:blipFill>
              <a:blip r:embed="rId236"/>
              <a:stretch>
                <a:fillRect/>
              </a:stretch>
            </p:blipFill>
            <p:spPr>
              <a:xfrm>
                <a:off x="2378501" y="3061415"/>
                <a:ext cx="271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6979" name="Freihand 166978">
                <a:extLst>
                  <a:ext uri="{FF2B5EF4-FFF2-40B4-BE49-F238E27FC236}">
                    <a16:creationId xmlns:a16="http://schemas.microsoft.com/office/drawing/2014/main" id="{0914D51E-A6E4-487F-8C58-CE7F189A7300}"/>
                  </a:ext>
                </a:extLst>
              </p14:cNvPr>
              <p14:cNvContentPartPr/>
              <p14:nvPr/>
            </p14:nvContentPartPr>
            <p14:xfrm>
              <a:off x="2881061" y="3084455"/>
              <a:ext cx="360" cy="360"/>
            </p14:xfrm>
          </p:contentPart>
        </mc:Choice>
        <mc:Fallback>
          <p:pic>
            <p:nvPicPr>
              <p:cNvPr id="166979" name="Freihand 166978">
                <a:extLst>
                  <a:ext uri="{FF2B5EF4-FFF2-40B4-BE49-F238E27FC236}">
                    <a16:creationId xmlns:a16="http://schemas.microsoft.com/office/drawing/2014/main" id="{0914D51E-A6E4-487F-8C58-CE7F189A7300}"/>
                  </a:ext>
                </a:extLst>
              </p:cNvPr>
              <p:cNvPicPr/>
              <p:nvPr/>
            </p:nvPicPr>
            <p:blipFill>
              <a:blip r:embed="rId238"/>
              <a:stretch>
                <a:fillRect/>
              </a:stretch>
            </p:blipFill>
            <p:spPr>
              <a:xfrm>
                <a:off x="2876741" y="30801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6980" name="Freihand 166979">
                <a:extLst>
                  <a:ext uri="{FF2B5EF4-FFF2-40B4-BE49-F238E27FC236}">
                    <a16:creationId xmlns:a16="http://schemas.microsoft.com/office/drawing/2014/main" id="{28576E4C-E6F8-4CA4-8AC4-4AAA7D122CC0}"/>
                  </a:ext>
                </a:extLst>
              </p14:cNvPr>
              <p14:cNvContentPartPr/>
              <p14:nvPr/>
            </p14:nvContentPartPr>
            <p14:xfrm>
              <a:off x="2807981" y="3084455"/>
              <a:ext cx="207720" cy="82800"/>
            </p14:xfrm>
          </p:contentPart>
        </mc:Choice>
        <mc:Fallback>
          <p:pic>
            <p:nvPicPr>
              <p:cNvPr id="166980" name="Freihand 166979">
                <a:extLst>
                  <a:ext uri="{FF2B5EF4-FFF2-40B4-BE49-F238E27FC236}">
                    <a16:creationId xmlns:a16="http://schemas.microsoft.com/office/drawing/2014/main" id="{28576E4C-E6F8-4CA4-8AC4-4AAA7D122CC0}"/>
                  </a:ext>
                </a:extLst>
              </p:cNvPr>
              <p:cNvPicPr/>
              <p:nvPr/>
            </p:nvPicPr>
            <p:blipFill>
              <a:blip r:embed="rId240"/>
              <a:stretch>
                <a:fillRect/>
              </a:stretch>
            </p:blipFill>
            <p:spPr>
              <a:xfrm>
                <a:off x="2803661" y="3080135"/>
                <a:ext cx="216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6981" name="Freihand 166980">
                <a:extLst>
                  <a:ext uri="{FF2B5EF4-FFF2-40B4-BE49-F238E27FC236}">
                    <a16:creationId xmlns:a16="http://schemas.microsoft.com/office/drawing/2014/main" id="{8678EEEC-A923-4A4D-83DE-E5822F2F00EE}"/>
                  </a:ext>
                </a:extLst>
              </p14:cNvPr>
              <p14:cNvContentPartPr/>
              <p14:nvPr/>
            </p14:nvContentPartPr>
            <p14:xfrm>
              <a:off x="2977901" y="3060695"/>
              <a:ext cx="360" cy="360"/>
            </p14:xfrm>
          </p:contentPart>
        </mc:Choice>
        <mc:Fallback>
          <p:pic>
            <p:nvPicPr>
              <p:cNvPr id="166981" name="Freihand 166980">
                <a:extLst>
                  <a:ext uri="{FF2B5EF4-FFF2-40B4-BE49-F238E27FC236}">
                    <a16:creationId xmlns:a16="http://schemas.microsoft.com/office/drawing/2014/main" id="{8678EEEC-A923-4A4D-83DE-E5822F2F00EE}"/>
                  </a:ext>
                </a:extLst>
              </p:cNvPr>
              <p:cNvPicPr/>
              <p:nvPr/>
            </p:nvPicPr>
            <p:blipFill>
              <a:blip r:embed="rId238"/>
              <a:stretch>
                <a:fillRect/>
              </a:stretch>
            </p:blipFill>
            <p:spPr>
              <a:xfrm>
                <a:off x="2973581" y="30563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6982" name="Freihand 166981">
                <a:extLst>
                  <a:ext uri="{FF2B5EF4-FFF2-40B4-BE49-F238E27FC236}">
                    <a16:creationId xmlns:a16="http://schemas.microsoft.com/office/drawing/2014/main" id="{339906B9-AA47-4D30-977D-994492F38CCF}"/>
                  </a:ext>
                </a:extLst>
              </p14:cNvPr>
              <p14:cNvContentPartPr/>
              <p14:nvPr/>
            </p14:nvContentPartPr>
            <p14:xfrm>
              <a:off x="3022541" y="3083015"/>
              <a:ext cx="80640" cy="77400"/>
            </p14:xfrm>
          </p:contentPart>
        </mc:Choice>
        <mc:Fallback>
          <p:pic>
            <p:nvPicPr>
              <p:cNvPr id="166982" name="Freihand 166981">
                <a:extLst>
                  <a:ext uri="{FF2B5EF4-FFF2-40B4-BE49-F238E27FC236}">
                    <a16:creationId xmlns:a16="http://schemas.microsoft.com/office/drawing/2014/main" id="{339906B9-AA47-4D30-977D-994492F38CCF}"/>
                  </a:ext>
                </a:extLst>
              </p:cNvPr>
              <p:cNvPicPr/>
              <p:nvPr/>
            </p:nvPicPr>
            <p:blipFill>
              <a:blip r:embed="rId243"/>
              <a:stretch>
                <a:fillRect/>
              </a:stretch>
            </p:blipFill>
            <p:spPr>
              <a:xfrm>
                <a:off x="3018221" y="3078695"/>
                <a:ext cx="89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6983" name="Freihand 166982">
                <a:extLst>
                  <a:ext uri="{FF2B5EF4-FFF2-40B4-BE49-F238E27FC236}">
                    <a16:creationId xmlns:a16="http://schemas.microsoft.com/office/drawing/2014/main" id="{EBF0908A-1F04-4D1D-8213-DA0EEE4AF5DF}"/>
                  </a:ext>
                </a:extLst>
              </p14:cNvPr>
              <p14:cNvContentPartPr/>
              <p14:nvPr/>
            </p14:nvContentPartPr>
            <p14:xfrm>
              <a:off x="3276701" y="3040895"/>
              <a:ext cx="293400" cy="93600"/>
            </p14:xfrm>
          </p:contentPart>
        </mc:Choice>
        <mc:Fallback>
          <p:pic>
            <p:nvPicPr>
              <p:cNvPr id="166983" name="Freihand 166982">
                <a:extLst>
                  <a:ext uri="{FF2B5EF4-FFF2-40B4-BE49-F238E27FC236}">
                    <a16:creationId xmlns:a16="http://schemas.microsoft.com/office/drawing/2014/main" id="{EBF0908A-1F04-4D1D-8213-DA0EEE4AF5DF}"/>
                  </a:ext>
                </a:extLst>
              </p:cNvPr>
              <p:cNvPicPr/>
              <p:nvPr/>
            </p:nvPicPr>
            <p:blipFill>
              <a:blip r:embed="rId245"/>
              <a:stretch>
                <a:fillRect/>
              </a:stretch>
            </p:blipFill>
            <p:spPr>
              <a:xfrm>
                <a:off x="3272381" y="3036575"/>
                <a:ext cx="302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6984" name="Freihand 166983">
                <a:extLst>
                  <a:ext uri="{FF2B5EF4-FFF2-40B4-BE49-F238E27FC236}">
                    <a16:creationId xmlns:a16="http://schemas.microsoft.com/office/drawing/2014/main" id="{0C4158D6-CD40-403C-B749-058B013CC75F}"/>
                  </a:ext>
                </a:extLst>
              </p14:cNvPr>
              <p14:cNvContentPartPr/>
              <p14:nvPr/>
            </p14:nvContentPartPr>
            <p14:xfrm>
              <a:off x="3524381" y="2968535"/>
              <a:ext cx="360" cy="360"/>
            </p14:xfrm>
          </p:contentPart>
        </mc:Choice>
        <mc:Fallback>
          <p:pic>
            <p:nvPicPr>
              <p:cNvPr id="166984" name="Freihand 166983">
                <a:extLst>
                  <a:ext uri="{FF2B5EF4-FFF2-40B4-BE49-F238E27FC236}">
                    <a16:creationId xmlns:a16="http://schemas.microsoft.com/office/drawing/2014/main" id="{0C4158D6-CD40-403C-B749-058B013CC75F}"/>
                  </a:ext>
                </a:extLst>
              </p:cNvPr>
              <p:cNvPicPr/>
              <p:nvPr/>
            </p:nvPicPr>
            <p:blipFill>
              <a:blip r:embed="rId238"/>
              <a:stretch>
                <a:fillRect/>
              </a:stretch>
            </p:blipFill>
            <p:spPr>
              <a:xfrm>
                <a:off x="3520061" y="296421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6985" name="Freihand 166984">
                <a:extLst>
                  <a:ext uri="{FF2B5EF4-FFF2-40B4-BE49-F238E27FC236}">
                    <a16:creationId xmlns:a16="http://schemas.microsoft.com/office/drawing/2014/main" id="{85374F38-9BDC-4A3F-B34E-CD417F15A076}"/>
                  </a:ext>
                </a:extLst>
              </p14:cNvPr>
              <p14:cNvContentPartPr/>
              <p14:nvPr/>
            </p14:nvContentPartPr>
            <p14:xfrm>
              <a:off x="3729941" y="3003095"/>
              <a:ext cx="165600" cy="131400"/>
            </p14:xfrm>
          </p:contentPart>
        </mc:Choice>
        <mc:Fallback>
          <p:pic>
            <p:nvPicPr>
              <p:cNvPr id="166985" name="Freihand 166984">
                <a:extLst>
                  <a:ext uri="{FF2B5EF4-FFF2-40B4-BE49-F238E27FC236}">
                    <a16:creationId xmlns:a16="http://schemas.microsoft.com/office/drawing/2014/main" id="{85374F38-9BDC-4A3F-B34E-CD417F15A076}"/>
                  </a:ext>
                </a:extLst>
              </p:cNvPr>
              <p:cNvPicPr/>
              <p:nvPr/>
            </p:nvPicPr>
            <p:blipFill>
              <a:blip r:embed="rId248"/>
              <a:stretch>
                <a:fillRect/>
              </a:stretch>
            </p:blipFill>
            <p:spPr>
              <a:xfrm>
                <a:off x="3725621" y="2998775"/>
                <a:ext cx="174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6986" name="Freihand 166985">
                <a:extLst>
                  <a:ext uri="{FF2B5EF4-FFF2-40B4-BE49-F238E27FC236}">
                    <a16:creationId xmlns:a16="http://schemas.microsoft.com/office/drawing/2014/main" id="{ABE92D65-0AFC-4AD5-AC1B-2A4B00EC3664}"/>
                  </a:ext>
                </a:extLst>
              </p14:cNvPr>
              <p14:cNvContentPartPr/>
              <p14:nvPr/>
            </p14:nvContentPartPr>
            <p14:xfrm>
              <a:off x="3728141" y="2961335"/>
              <a:ext cx="118800" cy="21960"/>
            </p14:xfrm>
          </p:contentPart>
        </mc:Choice>
        <mc:Fallback>
          <p:pic>
            <p:nvPicPr>
              <p:cNvPr id="166986" name="Freihand 166985">
                <a:extLst>
                  <a:ext uri="{FF2B5EF4-FFF2-40B4-BE49-F238E27FC236}">
                    <a16:creationId xmlns:a16="http://schemas.microsoft.com/office/drawing/2014/main" id="{ABE92D65-0AFC-4AD5-AC1B-2A4B00EC3664}"/>
                  </a:ext>
                </a:extLst>
              </p:cNvPr>
              <p:cNvPicPr/>
              <p:nvPr/>
            </p:nvPicPr>
            <p:blipFill>
              <a:blip r:embed="rId250"/>
              <a:stretch>
                <a:fillRect/>
              </a:stretch>
            </p:blipFill>
            <p:spPr>
              <a:xfrm>
                <a:off x="3723821" y="2957015"/>
                <a:ext cx="1274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6987" name="Freihand 166986">
                <a:extLst>
                  <a:ext uri="{FF2B5EF4-FFF2-40B4-BE49-F238E27FC236}">
                    <a16:creationId xmlns:a16="http://schemas.microsoft.com/office/drawing/2014/main" id="{6F7A87E2-3F2F-4EA9-BEB8-C019498EA0C7}"/>
                  </a:ext>
                </a:extLst>
              </p14:cNvPr>
              <p14:cNvContentPartPr/>
              <p14:nvPr/>
            </p14:nvContentPartPr>
            <p14:xfrm>
              <a:off x="3866741" y="3004895"/>
              <a:ext cx="111600" cy="75240"/>
            </p14:xfrm>
          </p:contentPart>
        </mc:Choice>
        <mc:Fallback>
          <p:pic>
            <p:nvPicPr>
              <p:cNvPr id="166987" name="Freihand 166986">
                <a:extLst>
                  <a:ext uri="{FF2B5EF4-FFF2-40B4-BE49-F238E27FC236}">
                    <a16:creationId xmlns:a16="http://schemas.microsoft.com/office/drawing/2014/main" id="{6F7A87E2-3F2F-4EA9-BEB8-C019498EA0C7}"/>
                  </a:ext>
                </a:extLst>
              </p:cNvPr>
              <p:cNvPicPr/>
              <p:nvPr/>
            </p:nvPicPr>
            <p:blipFill>
              <a:blip r:embed="rId252"/>
              <a:stretch>
                <a:fillRect/>
              </a:stretch>
            </p:blipFill>
            <p:spPr>
              <a:xfrm>
                <a:off x="3862421" y="3000575"/>
                <a:ext cx="120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6988" name="Freihand 166987">
                <a:extLst>
                  <a:ext uri="{FF2B5EF4-FFF2-40B4-BE49-F238E27FC236}">
                    <a16:creationId xmlns:a16="http://schemas.microsoft.com/office/drawing/2014/main" id="{31BDA192-8DB5-47FB-ACC4-6BAD2EA2D448}"/>
                  </a:ext>
                </a:extLst>
              </p14:cNvPr>
              <p14:cNvContentPartPr/>
              <p14:nvPr/>
            </p14:nvContentPartPr>
            <p14:xfrm>
              <a:off x="4015421" y="2940095"/>
              <a:ext cx="192600" cy="152280"/>
            </p14:xfrm>
          </p:contentPart>
        </mc:Choice>
        <mc:Fallback>
          <p:pic>
            <p:nvPicPr>
              <p:cNvPr id="166988" name="Freihand 166987">
                <a:extLst>
                  <a:ext uri="{FF2B5EF4-FFF2-40B4-BE49-F238E27FC236}">
                    <a16:creationId xmlns:a16="http://schemas.microsoft.com/office/drawing/2014/main" id="{31BDA192-8DB5-47FB-ACC4-6BAD2EA2D448}"/>
                  </a:ext>
                </a:extLst>
              </p:cNvPr>
              <p:cNvPicPr/>
              <p:nvPr/>
            </p:nvPicPr>
            <p:blipFill>
              <a:blip r:embed="rId254"/>
              <a:stretch>
                <a:fillRect/>
              </a:stretch>
            </p:blipFill>
            <p:spPr>
              <a:xfrm>
                <a:off x="4011101" y="2935775"/>
                <a:ext cx="201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6989" name="Freihand 166988">
                <a:extLst>
                  <a:ext uri="{FF2B5EF4-FFF2-40B4-BE49-F238E27FC236}">
                    <a16:creationId xmlns:a16="http://schemas.microsoft.com/office/drawing/2014/main" id="{EC2C2FF1-B741-4AF1-A66D-4C546EE9E134}"/>
                  </a:ext>
                </a:extLst>
              </p14:cNvPr>
              <p14:cNvContentPartPr/>
              <p14:nvPr/>
            </p14:nvContentPartPr>
            <p14:xfrm>
              <a:off x="4252301" y="3008495"/>
              <a:ext cx="88920" cy="146520"/>
            </p14:xfrm>
          </p:contentPart>
        </mc:Choice>
        <mc:Fallback>
          <p:pic>
            <p:nvPicPr>
              <p:cNvPr id="166989" name="Freihand 166988">
                <a:extLst>
                  <a:ext uri="{FF2B5EF4-FFF2-40B4-BE49-F238E27FC236}">
                    <a16:creationId xmlns:a16="http://schemas.microsoft.com/office/drawing/2014/main" id="{EC2C2FF1-B741-4AF1-A66D-4C546EE9E134}"/>
                  </a:ext>
                </a:extLst>
              </p:cNvPr>
              <p:cNvPicPr/>
              <p:nvPr/>
            </p:nvPicPr>
            <p:blipFill>
              <a:blip r:embed="rId256"/>
              <a:stretch>
                <a:fillRect/>
              </a:stretch>
            </p:blipFill>
            <p:spPr>
              <a:xfrm>
                <a:off x="4247981" y="3004175"/>
                <a:ext cx="97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6990" name="Freihand 166989">
                <a:extLst>
                  <a:ext uri="{FF2B5EF4-FFF2-40B4-BE49-F238E27FC236}">
                    <a16:creationId xmlns:a16="http://schemas.microsoft.com/office/drawing/2014/main" id="{7883DCE9-AA74-4C7D-9A3C-290B1BF15CB0}"/>
                  </a:ext>
                </a:extLst>
              </p14:cNvPr>
              <p14:cNvContentPartPr/>
              <p14:nvPr/>
            </p14:nvContentPartPr>
            <p14:xfrm>
              <a:off x="4370021" y="3001295"/>
              <a:ext cx="79920" cy="64800"/>
            </p14:xfrm>
          </p:contentPart>
        </mc:Choice>
        <mc:Fallback>
          <p:pic>
            <p:nvPicPr>
              <p:cNvPr id="166990" name="Freihand 166989">
                <a:extLst>
                  <a:ext uri="{FF2B5EF4-FFF2-40B4-BE49-F238E27FC236}">
                    <a16:creationId xmlns:a16="http://schemas.microsoft.com/office/drawing/2014/main" id="{7883DCE9-AA74-4C7D-9A3C-290B1BF15CB0}"/>
                  </a:ext>
                </a:extLst>
              </p:cNvPr>
              <p:cNvPicPr/>
              <p:nvPr/>
            </p:nvPicPr>
            <p:blipFill>
              <a:blip r:embed="rId258"/>
              <a:stretch>
                <a:fillRect/>
              </a:stretch>
            </p:blipFill>
            <p:spPr>
              <a:xfrm>
                <a:off x="4365701" y="2996975"/>
                <a:ext cx="88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6991" name="Freihand 166990">
                <a:extLst>
                  <a:ext uri="{FF2B5EF4-FFF2-40B4-BE49-F238E27FC236}">
                    <a16:creationId xmlns:a16="http://schemas.microsoft.com/office/drawing/2014/main" id="{4CC9F817-20C9-48B0-85BF-E152089439F8}"/>
                  </a:ext>
                </a:extLst>
              </p14:cNvPr>
              <p14:cNvContentPartPr/>
              <p14:nvPr/>
            </p14:nvContentPartPr>
            <p14:xfrm>
              <a:off x="4462181" y="2918495"/>
              <a:ext cx="85320" cy="150480"/>
            </p14:xfrm>
          </p:contentPart>
        </mc:Choice>
        <mc:Fallback>
          <p:pic>
            <p:nvPicPr>
              <p:cNvPr id="166991" name="Freihand 166990">
                <a:extLst>
                  <a:ext uri="{FF2B5EF4-FFF2-40B4-BE49-F238E27FC236}">
                    <a16:creationId xmlns:a16="http://schemas.microsoft.com/office/drawing/2014/main" id="{4CC9F817-20C9-48B0-85BF-E152089439F8}"/>
                  </a:ext>
                </a:extLst>
              </p:cNvPr>
              <p:cNvPicPr/>
              <p:nvPr/>
            </p:nvPicPr>
            <p:blipFill>
              <a:blip r:embed="rId260"/>
              <a:stretch>
                <a:fillRect/>
              </a:stretch>
            </p:blipFill>
            <p:spPr>
              <a:xfrm>
                <a:off x="4457861" y="2914175"/>
                <a:ext cx="939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6992" name="Freihand 166991">
                <a:extLst>
                  <a:ext uri="{FF2B5EF4-FFF2-40B4-BE49-F238E27FC236}">
                    <a16:creationId xmlns:a16="http://schemas.microsoft.com/office/drawing/2014/main" id="{E53EE95D-D9A4-446A-9151-4CFE8EC282AF}"/>
                  </a:ext>
                </a:extLst>
              </p14:cNvPr>
              <p14:cNvContentPartPr/>
              <p14:nvPr/>
            </p14:nvContentPartPr>
            <p14:xfrm>
              <a:off x="4613021" y="2994095"/>
              <a:ext cx="360" cy="360"/>
            </p14:xfrm>
          </p:contentPart>
        </mc:Choice>
        <mc:Fallback>
          <p:pic>
            <p:nvPicPr>
              <p:cNvPr id="166992" name="Freihand 166991">
                <a:extLst>
                  <a:ext uri="{FF2B5EF4-FFF2-40B4-BE49-F238E27FC236}">
                    <a16:creationId xmlns:a16="http://schemas.microsoft.com/office/drawing/2014/main" id="{E53EE95D-D9A4-446A-9151-4CFE8EC282AF}"/>
                  </a:ext>
                </a:extLst>
              </p:cNvPr>
              <p:cNvPicPr/>
              <p:nvPr/>
            </p:nvPicPr>
            <p:blipFill>
              <a:blip r:embed="rId238"/>
              <a:stretch>
                <a:fillRect/>
              </a:stretch>
            </p:blipFill>
            <p:spPr>
              <a:xfrm>
                <a:off x="4608701" y="298977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6993" name="Freihand 166992">
                <a:extLst>
                  <a:ext uri="{FF2B5EF4-FFF2-40B4-BE49-F238E27FC236}">
                    <a16:creationId xmlns:a16="http://schemas.microsoft.com/office/drawing/2014/main" id="{169EE6BA-BD60-40A2-8DFA-210B5F6E0731}"/>
                  </a:ext>
                </a:extLst>
              </p14:cNvPr>
              <p14:cNvContentPartPr/>
              <p14:nvPr/>
            </p14:nvContentPartPr>
            <p14:xfrm>
              <a:off x="4399901" y="2971415"/>
              <a:ext cx="25920" cy="77400"/>
            </p14:xfrm>
          </p:contentPart>
        </mc:Choice>
        <mc:Fallback>
          <p:pic>
            <p:nvPicPr>
              <p:cNvPr id="166993" name="Freihand 166992">
                <a:extLst>
                  <a:ext uri="{FF2B5EF4-FFF2-40B4-BE49-F238E27FC236}">
                    <a16:creationId xmlns:a16="http://schemas.microsoft.com/office/drawing/2014/main" id="{169EE6BA-BD60-40A2-8DFA-210B5F6E0731}"/>
                  </a:ext>
                </a:extLst>
              </p:cNvPr>
              <p:cNvPicPr/>
              <p:nvPr/>
            </p:nvPicPr>
            <p:blipFill>
              <a:blip r:embed="rId263"/>
              <a:stretch>
                <a:fillRect/>
              </a:stretch>
            </p:blipFill>
            <p:spPr>
              <a:xfrm>
                <a:off x="4395581" y="2967095"/>
                <a:ext cx="34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6994" name="Freihand 166993">
                <a:extLst>
                  <a:ext uri="{FF2B5EF4-FFF2-40B4-BE49-F238E27FC236}">
                    <a16:creationId xmlns:a16="http://schemas.microsoft.com/office/drawing/2014/main" id="{8CC5DEAC-18E6-4DDB-8F85-40D403739A2B}"/>
                  </a:ext>
                </a:extLst>
              </p14:cNvPr>
              <p14:cNvContentPartPr/>
              <p14:nvPr/>
            </p14:nvContentPartPr>
            <p14:xfrm>
              <a:off x="4323581" y="2977175"/>
              <a:ext cx="63000" cy="117360"/>
            </p14:xfrm>
          </p:contentPart>
        </mc:Choice>
        <mc:Fallback>
          <p:pic>
            <p:nvPicPr>
              <p:cNvPr id="166994" name="Freihand 166993">
                <a:extLst>
                  <a:ext uri="{FF2B5EF4-FFF2-40B4-BE49-F238E27FC236}">
                    <a16:creationId xmlns:a16="http://schemas.microsoft.com/office/drawing/2014/main" id="{8CC5DEAC-18E6-4DDB-8F85-40D403739A2B}"/>
                  </a:ext>
                </a:extLst>
              </p:cNvPr>
              <p:cNvPicPr/>
              <p:nvPr/>
            </p:nvPicPr>
            <p:blipFill>
              <a:blip r:embed="rId265"/>
              <a:stretch>
                <a:fillRect/>
              </a:stretch>
            </p:blipFill>
            <p:spPr>
              <a:xfrm>
                <a:off x="4319261" y="2972855"/>
                <a:ext cx="71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6995" name="Freihand 166994">
                <a:extLst>
                  <a:ext uri="{FF2B5EF4-FFF2-40B4-BE49-F238E27FC236}">
                    <a16:creationId xmlns:a16="http://schemas.microsoft.com/office/drawing/2014/main" id="{62828901-4E4F-40C8-8A7D-EBEA501BE872}"/>
                  </a:ext>
                </a:extLst>
              </p14:cNvPr>
              <p14:cNvContentPartPr/>
              <p14:nvPr/>
            </p14:nvContentPartPr>
            <p14:xfrm>
              <a:off x="4547501" y="2915255"/>
              <a:ext cx="246600" cy="137160"/>
            </p14:xfrm>
          </p:contentPart>
        </mc:Choice>
        <mc:Fallback>
          <p:pic>
            <p:nvPicPr>
              <p:cNvPr id="166995" name="Freihand 166994">
                <a:extLst>
                  <a:ext uri="{FF2B5EF4-FFF2-40B4-BE49-F238E27FC236}">
                    <a16:creationId xmlns:a16="http://schemas.microsoft.com/office/drawing/2014/main" id="{62828901-4E4F-40C8-8A7D-EBEA501BE872}"/>
                  </a:ext>
                </a:extLst>
              </p:cNvPr>
              <p:cNvPicPr/>
              <p:nvPr/>
            </p:nvPicPr>
            <p:blipFill>
              <a:blip r:embed="rId267"/>
              <a:stretch>
                <a:fillRect/>
              </a:stretch>
            </p:blipFill>
            <p:spPr>
              <a:xfrm>
                <a:off x="4543181" y="2910935"/>
                <a:ext cx="255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6996" name="Freihand 166995">
                <a:extLst>
                  <a:ext uri="{FF2B5EF4-FFF2-40B4-BE49-F238E27FC236}">
                    <a16:creationId xmlns:a16="http://schemas.microsoft.com/office/drawing/2014/main" id="{84D3941A-1F49-4C83-8678-4B95858996F6}"/>
                  </a:ext>
                </a:extLst>
              </p14:cNvPr>
              <p14:cNvContentPartPr/>
              <p14:nvPr/>
            </p14:nvContentPartPr>
            <p14:xfrm>
              <a:off x="4807061" y="2899415"/>
              <a:ext cx="28800" cy="42480"/>
            </p14:xfrm>
          </p:contentPart>
        </mc:Choice>
        <mc:Fallback>
          <p:pic>
            <p:nvPicPr>
              <p:cNvPr id="166996" name="Freihand 166995">
                <a:extLst>
                  <a:ext uri="{FF2B5EF4-FFF2-40B4-BE49-F238E27FC236}">
                    <a16:creationId xmlns:a16="http://schemas.microsoft.com/office/drawing/2014/main" id="{84D3941A-1F49-4C83-8678-4B95858996F6}"/>
                  </a:ext>
                </a:extLst>
              </p:cNvPr>
              <p:cNvPicPr/>
              <p:nvPr/>
            </p:nvPicPr>
            <p:blipFill>
              <a:blip r:embed="rId269"/>
              <a:stretch>
                <a:fillRect/>
              </a:stretch>
            </p:blipFill>
            <p:spPr>
              <a:xfrm>
                <a:off x="4802741" y="2895095"/>
                <a:ext cx="374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6997" name="Freihand 166996">
                <a:extLst>
                  <a:ext uri="{FF2B5EF4-FFF2-40B4-BE49-F238E27FC236}">
                    <a16:creationId xmlns:a16="http://schemas.microsoft.com/office/drawing/2014/main" id="{CE83F0E0-CEA4-49F9-A6E3-CDDA1B59A858}"/>
                  </a:ext>
                </a:extLst>
              </p14:cNvPr>
              <p14:cNvContentPartPr/>
              <p14:nvPr/>
            </p14:nvContentPartPr>
            <p14:xfrm>
              <a:off x="4862141" y="2966015"/>
              <a:ext cx="151920" cy="54360"/>
            </p14:xfrm>
          </p:contentPart>
        </mc:Choice>
        <mc:Fallback>
          <p:pic>
            <p:nvPicPr>
              <p:cNvPr id="166997" name="Freihand 166996">
                <a:extLst>
                  <a:ext uri="{FF2B5EF4-FFF2-40B4-BE49-F238E27FC236}">
                    <a16:creationId xmlns:a16="http://schemas.microsoft.com/office/drawing/2014/main" id="{CE83F0E0-CEA4-49F9-A6E3-CDDA1B59A858}"/>
                  </a:ext>
                </a:extLst>
              </p:cNvPr>
              <p:cNvPicPr/>
              <p:nvPr/>
            </p:nvPicPr>
            <p:blipFill>
              <a:blip r:embed="rId271"/>
              <a:stretch>
                <a:fillRect/>
              </a:stretch>
            </p:blipFill>
            <p:spPr>
              <a:xfrm>
                <a:off x="4857821" y="2961695"/>
                <a:ext cx="160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7024" name="Freihand 167023">
                <a:extLst>
                  <a:ext uri="{FF2B5EF4-FFF2-40B4-BE49-F238E27FC236}">
                    <a16:creationId xmlns:a16="http://schemas.microsoft.com/office/drawing/2014/main" id="{010A4BEC-35AA-456A-BFB5-9EC8D6A2CFA1}"/>
                  </a:ext>
                </a:extLst>
              </p14:cNvPr>
              <p14:cNvContentPartPr/>
              <p14:nvPr/>
            </p14:nvContentPartPr>
            <p14:xfrm>
              <a:off x="168461" y="3539855"/>
              <a:ext cx="141840" cy="96120"/>
            </p14:xfrm>
          </p:contentPart>
        </mc:Choice>
        <mc:Fallback>
          <p:pic>
            <p:nvPicPr>
              <p:cNvPr id="167024" name="Freihand 167023">
                <a:extLst>
                  <a:ext uri="{FF2B5EF4-FFF2-40B4-BE49-F238E27FC236}">
                    <a16:creationId xmlns:a16="http://schemas.microsoft.com/office/drawing/2014/main" id="{010A4BEC-35AA-456A-BFB5-9EC8D6A2CFA1}"/>
                  </a:ext>
                </a:extLst>
              </p:cNvPr>
              <p:cNvPicPr/>
              <p:nvPr/>
            </p:nvPicPr>
            <p:blipFill>
              <a:blip r:embed="rId273"/>
              <a:stretch>
                <a:fillRect/>
              </a:stretch>
            </p:blipFill>
            <p:spPr>
              <a:xfrm>
                <a:off x="164141" y="3535535"/>
                <a:ext cx="150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7025" name="Freihand 167024">
                <a:extLst>
                  <a:ext uri="{FF2B5EF4-FFF2-40B4-BE49-F238E27FC236}">
                    <a16:creationId xmlns:a16="http://schemas.microsoft.com/office/drawing/2014/main" id="{23BE3DB2-55A3-4E18-8D81-0DE5D5532748}"/>
                  </a:ext>
                </a:extLst>
              </p14:cNvPr>
              <p14:cNvContentPartPr/>
              <p14:nvPr/>
            </p14:nvContentPartPr>
            <p14:xfrm>
              <a:off x="315701" y="3471095"/>
              <a:ext cx="100080" cy="168120"/>
            </p14:xfrm>
          </p:contentPart>
        </mc:Choice>
        <mc:Fallback>
          <p:pic>
            <p:nvPicPr>
              <p:cNvPr id="167025" name="Freihand 167024">
                <a:extLst>
                  <a:ext uri="{FF2B5EF4-FFF2-40B4-BE49-F238E27FC236}">
                    <a16:creationId xmlns:a16="http://schemas.microsoft.com/office/drawing/2014/main" id="{23BE3DB2-55A3-4E18-8D81-0DE5D5532748}"/>
                  </a:ext>
                </a:extLst>
              </p:cNvPr>
              <p:cNvPicPr/>
              <p:nvPr/>
            </p:nvPicPr>
            <p:blipFill>
              <a:blip r:embed="rId275"/>
              <a:stretch>
                <a:fillRect/>
              </a:stretch>
            </p:blipFill>
            <p:spPr>
              <a:xfrm>
                <a:off x="311381" y="3466775"/>
                <a:ext cx="108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7026" name="Freihand 167025">
                <a:extLst>
                  <a:ext uri="{FF2B5EF4-FFF2-40B4-BE49-F238E27FC236}">
                    <a16:creationId xmlns:a16="http://schemas.microsoft.com/office/drawing/2014/main" id="{9BB152B9-D112-49F0-B62D-89FC1908336A}"/>
                  </a:ext>
                </a:extLst>
              </p14:cNvPr>
              <p14:cNvContentPartPr/>
              <p14:nvPr/>
            </p14:nvContentPartPr>
            <p14:xfrm>
              <a:off x="411461" y="3540575"/>
              <a:ext cx="195120" cy="69120"/>
            </p14:xfrm>
          </p:contentPart>
        </mc:Choice>
        <mc:Fallback>
          <p:pic>
            <p:nvPicPr>
              <p:cNvPr id="167026" name="Freihand 167025">
                <a:extLst>
                  <a:ext uri="{FF2B5EF4-FFF2-40B4-BE49-F238E27FC236}">
                    <a16:creationId xmlns:a16="http://schemas.microsoft.com/office/drawing/2014/main" id="{9BB152B9-D112-49F0-B62D-89FC1908336A}"/>
                  </a:ext>
                </a:extLst>
              </p:cNvPr>
              <p:cNvPicPr/>
              <p:nvPr/>
            </p:nvPicPr>
            <p:blipFill>
              <a:blip r:embed="rId277"/>
              <a:stretch>
                <a:fillRect/>
              </a:stretch>
            </p:blipFill>
            <p:spPr>
              <a:xfrm>
                <a:off x="407141" y="3536255"/>
                <a:ext cx="203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027" name="Freihand 167026">
                <a:extLst>
                  <a:ext uri="{FF2B5EF4-FFF2-40B4-BE49-F238E27FC236}">
                    <a16:creationId xmlns:a16="http://schemas.microsoft.com/office/drawing/2014/main" id="{C2BE3574-13A3-450B-86D3-07EF117A072C}"/>
                  </a:ext>
                </a:extLst>
              </p14:cNvPr>
              <p14:cNvContentPartPr/>
              <p14:nvPr/>
            </p14:nvContentPartPr>
            <p14:xfrm>
              <a:off x="762461" y="3521135"/>
              <a:ext cx="111960" cy="80280"/>
            </p14:xfrm>
          </p:contentPart>
        </mc:Choice>
        <mc:Fallback>
          <p:pic>
            <p:nvPicPr>
              <p:cNvPr id="167027" name="Freihand 167026">
                <a:extLst>
                  <a:ext uri="{FF2B5EF4-FFF2-40B4-BE49-F238E27FC236}">
                    <a16:creationId xmlns:a16="http://schemas.microsoft.com/office/drawing/2014/main" id="{C2BE3574-13A3-450B-86D3-07EF117A072C}"/>
                  </a:ext>
                </a:extLst>
              </p:cNvPr>
              <p:cNvPicPr/>
              <p:nvPr/>
            </p:nvPicPr>
            <p:blipFill>
              <a:blip r:embed="rId279"/>
              <a:stretch>
                <a:fillRect/>
              </a:stretch>
            </p:blipFill>
            <p:spPr>
              <a:xfrm>
                <a:off x="758141" y="3516815"/>
                <a:ext cx="120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7028" name="Freihand 167027">
                <a:extLst>
                  <a:ext uri="{FF2B5EF4-FFF2-40B4-BE49-F238E27FC236}">
                    <a16:creationId xmlns:a16="http://schemas.microsoft.com/office/drawing/2014/main" id="{D4AA920B-7941-4834-8841-5E1AB042CF5E}"/>
                  </a:ext>
                </a:extLst>
              </p14:cNvPr>
              <p14:cNvContentPartPr/>
              <p14:nvPr/>
            </p14:nvContentPartPr>
            <p14:xfrm>
              <a:off x="870821" y="3587735"/>
              <a:ext cx="75240" cy="28080"/>
            </p14:xfrm>
          </p:contentPart>
        </mc:Choice>
        <mc:Fallback>
          <p:pic>
            <p:nvPicPr>
              <p:cNvPr id="167028" name="Freihand 167027">
                <a:extLst>
                  <a:ext uri="{FF2B5EF4-FFF2-40B4-BE49-F238E27FC236}">
                    <a16:creationId xmlns:a16="http://schemas.microsoft.com/office/drawing/2014/main" id="{D4AA920B-7941-4834-8841-5E1AB042CF5E}"/>
                  </a:ext>
                </a:extLst>
              </p:cNvPr>
              <p:cNvPicPr/>
              <p:nvPr/>
            </p:nvPicPr>
            <p:blipFill>
              <a:blip r:embed="rId281"/>
              <a:stretch>
                <a:fillRect/>
              </a:stretch>
            </p:blipFill>
            <p:spPr>
              <a:xfrm>
                <a:off x="866501" y="3583415"/>
                <a:ext cx="83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7029" name="Freihand 167028">
                <a:extLst>
                  <a:ext uri="{FF2B5EF4-FFF2-40B4-BE49-F238E27FC236}">
                    <a16:creationId xmlns:a16="http://schemas.microsoft.com/office/drawing/2014/main" id="{1771B93D-70C9-44E2-A7A2-F358DC8ECF7B}"/>
                  </a:ext>
                </a:extLst>
              </p14:cNvPr>
              <p14:cNvContentPartPr/>
              <p14:nvPr/>
            </p14:nvContentPartPr>
            <p14:xfrm>
              <a:off x="1133981" y="3491975"/>
              <a:ext cx="336600" cy="88200"/>
            </p14:xfrm>
          </p:contentPart>
        </mc:Choice>
        <mc:Fallback>
          <p:pic>
            <p:nvPicPr>
              <p:cNvPr id="167029" name="Freihand 167028">
                <a:extLst>
                  <a:ext uri="{FF2B5EF4-FFF2-40B4-BE49-F238E27FC236}">
                    <a16:creationId xmlns:a16="http://schemas.microsoft.com/office/drawing/2014/main" id="{1771B93D-70C9-44E2-A7A2-F358DC8ECF7B}"/>
                  </a:ext>
                </a:extLst>
              </p:cNvPr>
              <p:cNvPicPr/>
              <p:nvPr/>
            </p:nvPicPr>
            <p:blipFill>
              <a:blip r:embed="rId283"/>
              <a:stretch>
                <a:fillRect/>
              </a:stretch>
            </p:blipFill>
            <p:spPr>
              <a:xfrm>
                <a:off x="1129661" y="3487655"/>
                <a:ext cx="345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7030" name="Freihand 167029">
                <a:extLst>
                  <a:ext uri="{FF2B5EF4-FFF2-40B4-BE49-F238E27FC236}">
                    <a16:creationId xmlns:a16="http://schemas.microsoft.com/office/drawing/2014/main" id="{F8BDFEAE-0856-4829-8A03-2247BD5BE969}"/>
                  </a:ext>
                </a:extLst>
              </p14:cNvPr>
              <p14:cNvContentPartPr/>
              <p14:nvPr/>
            </p14:nvContentPartPr>
            <p14:xfrm>
              <a:off x="1417301" y="3423215"/>
              <a:ext cx="78840" cy="12960"/>
            </p14:xfrm>
          </p:contentPart>
        </mc:Choice>
        <mc:Fallback>
          <p:pic>
            <p:nvPicPr>
              <p:cNvPr id="167030" name="Freihand 167029">
                <a:extLst>
                  <a:ext uri="{FF2B5EF4-FFF2-40B4-BE49-F238E27FC236}">
                    <a16:creationId xmlns:a16="http://schemas.microsoft.com/office/drawing/2014/main" id="{F8BDFEAE-0856-4829-8A03-2247BD5BE969}"/>
                  </a:ext>
                </a:extLst>
              </p:cNvPr>
              <p:cNvPicPr/>
              <p:nvPr/>
            </p:nvPicPr>
            <p:blipFill>
              <a:blip r:embed="rId285"/>
              <a:stretch>
                <a:fillRect/>
              </a:stretch>
            </p:blipFill>
            <p:spPr>
              <a:xfrm>
                <a:off x="1412981" y="3418895"/>
                <a:ext cx="87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7031" name="Freihand 167030">
                <a:extLst>
                  <a:ext uri="{FF2B5EF4-FFF2-40B4-BE49-F238E27FC236}">
                    <a16:creationId xmlns:a16="http://schemas.microsoft.com/office/drawing/2014/main" id="{9C3CCBA2-0210-4724-B7BC-E8DCB71F7E1D}"/>
                  </a:ext>
                </a:extLst>
              </p14:cNvPr>
              <p14:cNvContentPartPr/>
              <p14:nvPr/>
            </p14:nvContentPartPr>
            <p14:xfrm>
              <a:off x="1542581" y="3407015"/>
              <a:ext cx="113760" cy="103680"/>
            </p14:xfrm>
          </p:contentPart>
        </mc:Choice>
        <mc:Fallback>
          <p:pic>
            <p:nvPicPr>
              <p:cNvPr id="167031" name="Freihand 167030">
                <a:extLst>
                  <a:ext uri="{FF2B5EF4-FFF2-40B4-BE49-F238E27FC236}">
                    <a16:creationId xmlns:a16="http://schemas.microsoft.com/office/drawing/2014/main" id="{9C3CCBA2-0210-4724-B7BC-E8DCB71F7E1D}"/>
                  </a:ext>
                </a:extLst>
              </p:cNvPr>
              <p:cNvPicPr/>
              <p:nvPr/>
            </p:nvPicPr>
            <p:blipFill>
              <a:blip r:embed="rId287"/>
              <a:stretch>
                <a:fillRect/>
              </a:stretch>
            </p:blipFill>
            <p:spPr>
              <a:xfrm>
                <a:off x="1538261" y="3402695"/>
                <a:ext cx="122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7032" name="Freihand 167031">
                <a:extLst>
                  <a:ext uri="{FF2B5EF4-FFF2-40B4-BE49-F238E27FC236}">
                    <a16:creationId xmlns:a16="http://schemas.microsoft.com/office/drawing/2014/main" id="{938528E6-6206-4441-97B7-6E2FE3FA8CDD}"/>
                  </a:ext>
                </a:extLst>
              </p14:cNvPr>
              <p14:cNvContentPartPr/>
              <p14:nvPr/>
            </p14:nvContentPartPr>
            <p14:xfrm>
              <a:off x="1793501" y="3436535"/>
              <a:ext cx="302040" cy="102240"/>
            </p14:xfrm>
          </p:contentPart>
        </mc:Choice>
        <mc:Fallback>
          <p:pic>
            <p:nvPicPr>
              <p:cNvPr id="167032" name="Freihand 167031">
                <a:extLst>
                  <a:ext uri="{FF2B5EF4-FFF2-40B4-BE49-F238E27FC236}">
                    <a16:creationId xmlns:a16="http://schemas.microsoft.com/office/drawing/2014/main" id="{938528E6-6206-4441-97B7-6E2FE3FA8CDD}"/>
                  </a:ext>
                </a:extLst>
              </p:cNvPr>
              <p:cNvPicPr/>
              <p:nvPr/>
            </p:nvPicPr>
            <p:blipFill>
              <a:blip r:embed="rId289"/>
              <a:stretch>
                <a:fillRect/>
              </a:stretch>
            </p:blipFill>
            <p:spPr>
              <a:xfrm>
                <a:off x="1789181" y="3432215"/>
                <a:ext cx="310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7033" name="Freihand 167032">
                <a:extLst>
                  <a:ext uri="{FF2B5EF4-FFF2-40B4-BE49-F238E27FC236}">
                    <a16:creationId xmlns:a16="http://schemas.microsoft.com/office/drawing/2014/main" id="{CD2AD530-49C2-48E4-B2A2-4037F76B86E1}"/>
                  </a:ext>
                </a:extLst>
              </p14:cNvPr>
              <p14:cNvContentPartPr/>
              <p14:nvPr/>
            </p14:nvContentPartPr>
            <p14:xfrm>
              <a:off x="2086541" y="3441935"/>
              <a:ext cx="31680" cy="360"/>
            </p14:xfrm>
          </p:contentPart>
        </mc:Choice>
        <mc:Fallback>
          <p:pic>
            <p:nvPicPr>
              <p:cNvPr id="167033" name="Freihand 167032">
                <a:extLst>
                  <a:ext uri="{FF2B5EF4-FFF2-40B4-BE49-F238E27FC236}">
                    <a16:creationId xmlns:a16="http://schemas.microsoft.com/office/drawing/2014/main" id="{CD2AD530-49C2-48E4-B2A2-4037F76B86E1}"/>
                  </a:ext>
                </a:extLst>
              </p:cNvPr>
              <p:cNvPicPr/>
              <p:nvPr/>
            </p:nvPicPr>
            <p:blipFill>
              <a:blip r:embed="rId291"/>
              <a:stretch>
                <a:fillRect/>
              </a:stretch>
            </p:blipFill>
            <p:spPr>
              <a:xfrm>
                <a:off x="2082221" y="3437615"/>
                <a:ext cx="403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7034" name="Freihand 167033">
                <a:extLst>
                  <a:ext uri="{FF2B5EF4-FFF2-40B4-BE49-F238E27FC236}">
                    <a16:creationId xmlns:a16="http://schemas.microsoft.com/office/drawing/2014/main" id="{58731031-B028-450E-93FD-C274B895E6CF}"/>
                  </a:ext>
                </a:extLst>
              </p14:cNvPr>
              <p14:cNvContentPartPr/>
              <p14:nvPr/>
            </p14:nvContentPartPr>
            <p14:xfrm>
              <a:off x="2121461" y="3457055"/>
              <a:ext cx="189000" cy="197280"/>
            </p14:xfrm>
          </p:contentPart>
        </mc:Choice>
        <mc:Fallback>
          <p:pic>
            <p:nvPicPr>
              <p:cNvPr id="167034" name="Freihand 167033">
                <a:extLst>
                  <a:ext uri="{FF2B5EF4-FFF2-40B4-BE49-F238E27FC236}">
                    <a16:creationId xmlns:a16="http://schemas.microsoft.com/office/drawing/2014/main" id="{58731031-B028-450E-93FD-C274B895E6CF}"/>
                  </a:ext>
                </a:extLst>
              </p:cNvPr>
              <p:cNvPicPr/>
              <p:nvPr/>
            </p:nvPicPr>
            <p:blipFill>
              <a:blip r:embed="rId293"/>
              <a:stretch>
                <a:fillRect/>
              </a:stretch>
            </p:blipFill>
            <p:spPr>
              <a:xfrm>
                <a:off x="2117141" y="3452735"/>
                <a:ext cx="197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7035" name="Freihand 167034">
                <a:extLst>
                  <a:ext uri="{FF2B5EF4-FFF2-40B4-BE49-F238E27FC236}">
                    <a16:creationId xmlns:a16="http://schemas.microsoft.com/office/drawing/2014/main" id="{3D0C6003-C4DA-424B-BB9D-75FF41281B61}"/>
                  </a:ext>
                </a:extLst>
              </p14:cNvPr>
              <p14:cNvContentPartPr/>
              <p14:nvPr/>
            </p14:nvContentPartPr>
            <p14:xfrm>
              <a:off x="2309021" y="3332495"/>
              <a:ext cx="455760" cy="250560"/>
            </p14:xfrm>
          </p:contentPart>
        </mc:Choice>
        <mc:Fallback>
          <p:pic>
            <p:nvPicPr>
              <p:cNvPr id="167035" name="Freihand 167034">
                <a:extLst>
                  <a:ext uri="{FF2B5EF4-FFF2-40B4-BE49-F238E27FC236}">
                    <a16:creationId xmlns:a16="http://schemas.microsoft.com/office/drawing/2014/main" id="{3D0C6003-C4DA-424B-BB9D-75FF41281B61}"/>
                  </a:ext>
                </a:extLst>
              </p:cNvPr>
              <p:cNvPicPr/>
              <p:nvPr/>
            </p:nvPicPr>
            <p:blipFill>
              <a:blip r:embed="rId295"/>
              <a:stretch>
                <a:fillRect/>
              </a:stretch>
            </p:blipFill>
            <p:spPr>
              <a:xfrm>
                <a:off x="2304701" y="3328175"/>
                <a:ext cx="4644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7037" name="Freihand 167036">
                <a:extLst>
                  <a:ext uri="{FF2B5EF4-FFF2-40B4-BE49-F238E27FC236}">
                    <a16:creationId xmlns:a16="http://schemas.microsoft.com/office/drawing/2014/main" id="{0D9E3602-FD83-4FF9-98C5-C8786870663E}"/>
                  </a:ext>
                </a:extLst>
              </p14:cNvPr>
              <p14:cNvContentPartPr/>
              <p14:nvPr/>
            </p14:nvContentPartPr>
            <p14:xfrm>
              <a:off x="2910581" y="3341855"/>
              <a:ext cx="344160" cy="220320"/>
            </p14:xfrm>
          </p:contentPart>
        </mc:Choice>
        <mc:Fallback>
          <p:pic>
            <p:nvPicPr>
              <p:cNvPr id="167037" name="Freihand 167036">
                <a:extLst>
                  <a:ext uri="{FF2B5EF4-FFF2-40B4-BE49-F238E27FC236}">
                    <a16:creationId xmlns:a16="http://schemas.microsoft.com/office/drawing/2014/main" id="{0D9E3602-FD83-4FF9-98C5-C8786870663E}"/>
                  </a:ext>
                </a:extLst>
              </p:cNvPr>
              <p:cNvPicPr/>
              <p:nvPr/>
            </p:nvPicPr>
            <p:blipFill>
              <a:blip r:embed="rId297"/>
              <a:stretch>
                <a:fillRect/>
              </a:stretch>
            </p:blipFill>
            <p:spPr>
              <a:xfrm>
                <a:off x="2906261" y="3337535"/>
                <a:ext cx="3528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67038" name="Freihand 167037">
                <a:extLst>
                  <a:ext uri="{FF2B5EF4-FFF2-40B4-BE49-F238E27FC236}">
                    <a16:creationId xmlns:a16="http://schemas.microsoft.com/office/drawing/2014/main" id="{BEF29C04-4F7C-45E8-91ED-89AB12932FB4}"/>
                  </a:ext>
                </a:extLst>
              </p14:cNvPr>
              <p14:cNvContentPartPr/>
              <p14:nvPr/>
            </p14:nvContentPartPr>
            <p14:xfrm>
              <a:off x="3279581" y="3395495"/>
              <a:ext cx="304920" cy="120240"/>
            </p14:xfrm>
          </p:contentPart>
        </mc:Choice>
        <mc:Fallback>
          <p:pic>
            <p:nvPicPr>
              <p:cNvPr id="167038" name="Freihand 167037">
                <a:extLst>
                  <a:ext uri="{FF2B5EF4-FFF2-40B4-BE49-F238E27FC236}">
                    <a16:creationId xmlns:a16="http://schemas.microsoft.com/office/drawing/2014/main" id="{BEF29C04-4F7C-45E8-91ED-89AB12932FB4}"/>
                  </a:ext>
                </a:extLst>
              </p:cNvPr>
              <p:cNvPicPr/>
              <p:nvPr/>
            </p:nvPicPr>
            <p:blipFill>
              <a:blip r:embed="rId299"/>
              <a:stretch>
                <a:fillRect/>
              </a:stretch>
            </p:blipFill>
            <p:spPr>
              <a:xfrm>
                <a:off x="3275261" y="3391175"/>
                <a:ext cx="313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7039" name="Freihand 167038">
                <a:extLst>
                  <a:ext uri="{FF2B5EF4-FFF2-40B4-BE49-F238E27FC236}">
                    <a16:creationId xmlns:a16="http://schemas.microsoft.com/office/drawing/2014/main" id="{044E3AC1-2609-47E8-8508-0202ACE0C6B5}"/>
                  </a:ext>
                </a:extLst>
              </p14:cNvPr>
              <p14:cNvContentPartPr/>
              <p14:nvPr/>
            </p14:nvContentPartPr>
            <p14:xfrm>
              <a:off x="3607901" y="3329615"/>
              <a:ext cx="139680" cy="103320"/>
            </p14:xfrm>
          </p:contentPart>
        </mc:Choice>
        <mc:Fallback>
          <p:pic>
            <p:nvPicPr>
              <p:cNvPr id="167039" name="Freihand 167038">
                <a:extLst>
                  <a:ext uri="{FF2B5EF4-FFF2-40B4-BE49-F238E27FC236}">
                    <a16:creationId xmlns:a16="http://schemas.microsoft.com/office/drawing/2014/main" id="{044E3AC1-2609-47E8-8508-0202ACE0C6B5}"/>
                  </a:ext>
                </a:extLst>
              </p:cNvPr>
              <p:cNvPicPr/>
              <p:nvPr/>
            </p:nvPicPr>
            <p:blipFill>
              <a:blip r:embed="rId301"/>
              <a:stretch>
                <a:fillRect/>
              </a:stretch>
            </p:blipFill>
            <p:spPr>
              <a:xfrm>
                <a:off x="3603581" y="3325295"/>
                <a:ext cx="148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7040" name="Freihand 167039">
                <a:extLst>
                  <a:ext uri="{FF2B5EF4-FFF2-40B4-BE49-F238E27FC236}">
                    <a16:creationId xmlns:a16="http://schemas.microsoft.com/office/drawing/2014/main" id="{816E29FC-1659-43AD-AEB4-5224E9CE9F9E}"/>
                  </a:ext>
                </a:extLst>
              </p14:cNvPr>
              <p14:cNvContentPartPr/>
              <p14:nvPr/>
            </p14:nvContentPartPr>
            <p14:xfrm>
              <a:off x="3999221" y="3305495"/>
              <a:ext cx="256320" cy="117720"/>
            </p14:xfrm>
          </p:contentPart>
        </mc:Choice>
        <mc:Fallback>
          <p:pic>
            <p:nvPicPr>
              <p:cNvPr id="167040" name="Freihand 167039">
                <a:extLst>
                  <a:ext uri="{FF2B5EF4-FFF2-40B4-BE49-F238E27FC236}">
                    <a16:creationId xmlns:a16="http://schemas.microsoft.com/office/drawing/2014/main" id="{816E29FC-1659-43AD-AEB4-5224E9CE9F9E}"/>
                  </a:ext>
                </a:extLst>
              </p:cNvPr>
              <p:cNvPicPr/>
              <p:nvPr/>
            </p:nvPicPr>
            <p:blipFill>
              <a:blip r:embed="rId303"/>
              <a:stretch>
                <a:fillRect/>
              </a:stretch>
            </p:blipFill>
            <p:spPr>
              <a:xfrm>
                <a:off x="3994901" y="3301175"/>
                <a:ext cx="2649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7041" name="Freihand 167040">
                <a:extLst>
                  <a:ext uri="{FF2B5EF4-FFF2-40B4-BE49-F238E27FC236}">
                    <a16:creationId xmlns:a16="http://schemas.microsoft.com/office/drawing/2014/main" id="{7BB79D81-28D3-4C4B-B109-C42F45DDCCE6}"/>
                  </a:ext>
                </a:extLst>
              </p14:cNvPr>
              <p14:cNvContentPartPr/>
              <p14:nvPr/>
            </p14:nvContentPartPr>
            <p14:xfrm>
              <a:off x="4256981" y="3321335"/>
              <a:ext cx="110520" cy="91800"/>
            </p14:xfrm>
          </p:contentPart>
        </mc:Choice>
        <mc:Fallback>
          <p:pic>
            <p:nvPicPr>
              <p:cNvPr id="167041" name="Freihand 167040">
                <a:extLst>
                  <a:ext uri="{FF2B5EF4-FFF2-40B4-BE49-F238E27FC236}">
                    <a16:creationId xmlns:a16="http://schemas.microsoft.com/office/drawing/2014/main" id="{7BB79D81-28D3-4C4B-B109-C42F45DDCCE6}"/>
                  </a:ext>
                </a:extLst>
              </p:cNvPr>
              <p:cNvPicPr/>
              <p:nvPr/>
            </p:nvPicPr>
            <p:blipFill>
              <a:blip r:embed="rId305"/>
              <a:stretch>
                <a:fillRect/>
              </a:stretch>
            </p:blipFill>
            <p:spPr>
              <a:xfrm>
                <a:off x="4252661" y="3317015"/>
                <a:ext cx="119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7042" name="Freihand 167041">
                <a:extLst>
                  <a:ext uri="{FF2B5EF4-FFF2-40B4-BE49-F238E27FC236}">
                    <a16:creationId xmlns:a16="http://schemas.microsoft.com/office/drawing/2014/main" id="{A84CF277-CE95-4C1E-BD81-79DD68272E25}"/>
                  </a:ext>
                </a:extLst>
              </p14:cNvPr>
              <p14:cNvContentPartPr/>
              <p14:nvPr/>
            </p14:nvContentPartPr>
            <p14:xfrm>
              <a:off x="4573421" y="3314135"/>
              <a:ext cx="313920" cy="87120"/>
            </p14:xfrm>
          </p:contentPart>
        </mc:Choice>
        <mc:Fallback>
          <p:pic>
            <p:nvPicPr>
              <p:cNvPr id="167042" name="Freihand 167041">
                <a:extLst>
                  <a:ext uri="{FF2B5EF4-FFF2-40B4-BE49-F238E27FC236}">
                    <a16:creationId xmlns:a16="http://schemas.microsoft.com/office/drawing/2014/main" id="{A84CF277-CE95-4C1E-BD81-79DD68272E25}"/>
                  </a:ext>
                </a:extLst>
              </p:cNvPr>
              <p:cNvPicPr/>
              <p:nvPr/>
            </p:nvPicPr>
            <p:blipFill>
              <a:blip r:embed="rId307"/>
              <a:stretch>
                <a:fillRect/>
              </a:stretch>
            </p:blipFill>
            <p:spPr>
              <a:xfrm>
                <a:off x="4569101" y="3309815"/>
                <a:ext cx="322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7043" name="Freihand 167042">
                <a:extLst>
                  <a:ext uri="{FF2B5EF4-FFF2-40B4-BE49-F238E27FC236}">
                    <a16:creationId xmlns:a16="http://schemas.microsoft.com/office/drawing/2014/main" id="{0A03FB1E-E305-4B01-9FEC-607B17B7B5FC}"/>
                  </a:ext>
                </a:extLst>
              </p14:cNvPr>
              <p14:cNvContentPartPr/>
              <p14:nvPr/>
            </p14:nvContentPartPr>
            <p14:xfrm>
              <a:off x="4881221" y="3308015"/>
              <a:ext cx="107640" cy="174600"/>
            </p14:xfrm>
          </p:contentPart>
        </mc:Choice>
        <mc:Fallback>
          <p:pic>
            <p:nvPicPr>
              <p:cNvPr id="167043" name="Freihand 167042">
                <a:extLst>
                  <a:ext uri="{FF2B5EF4-FFF2-40B4-BE49-F238E27FC236}">
                    <a16:creationId xmlns:a16="http://schemas.microsoft.com/office/drawing/2014/main" id="{0A03FB1E-E305-4B01-9FEC-607B17B7B5FC}"/>
                  </a:ext>
                </a:extLst>
              </p:cNvPr>
              <p:cNvPicPr/>
              <p:nvPr/>
            </p:nvPicPr>
            <p:blipFill>
              <a:blip r:embed="rId309"/>
              <a:stretch>
                <a:fillRect/>
              </a:stretch>
            </p:blipFill>
            <p:spPr>
              <a:xfrm>
                <a:off x="4876901" y="3303695"/>
                <a:ext cx="116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7044" name="Freihand 167043">
                <a:extLst>
                  <a:ext uri="{FF2B5EF4-FFF2-40B4-BE49-F238E27FC236}">
                    <a16:creationId xmlns:a16="http://schemas.microsoft.com/office/drawing/2014/main" id="{97C84C6B-E2B9-4350-9F44-76B25B2CF886}"/>
                  </a:ext>
                </a:extLst>
              </p14:cNvPr>
              <p14:cNvContentPartPr/>
              <p14:nvPr/>
            </p14:nvContentPartPr>
            <p14:xfrm>
              <a:off x="5041781" y="3241775"/>
              <a:ext cx="36360" cy="124200"/>
            </p14:xfrm>
          </p:contentPart>
        </mc:Choice>
        <mc:Fallback>
          <p:pic>
            <p:nvPicPr>
              <p:cNvPr id="167044" name="Freihand 167043">
                <a:extLst>
                  <a:ext uri="{FF2B5EF4-FFF2-40B4-BE49-F238E27FC236}">
                    <a16:creationId xmlns:a16="http://schemas.microsoft.com/office/drawing/2014/main" id="{97C84C6B-E2B9-4350-9F44-76B25B2CF886}"/>
                  </a:ext>
                </a:extLst>
              </p:cNvPr>
              <p:cNvPicPr/>
              <p:nvPr/>
            </p:nvPicPr>
            <p:blipFill>
              <a:blip r:embed="rId311"/>
              <a:stretch>
                <a:fillRect/>
              </a:stretch>
            </p:blipFill>
            <p:spPr>
              <a:xfrm>
                <a:off x="5037461" y="3237455"/>
                <a:ext cx="45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7045" name="Freihand 167044">
                <a:extLst>
                  <a:ext uri="{FF2B5EF4-FFF2-40B4-BE49-F238E27FC236}">
                    <a16:creationId xmlns:a16="http://schemas.microsoft.com/office/drawing/2014/main" id="{8521C928-A9FA-4FA8-946C-5D26B7939742}"/>
                  </a:ext>
                </a:extLst>
              </p14:cNvPr>
              <p14:cNvContentPartPr/>
              <p14:nvPr/>
            </p14:nvContentPartPr>
            <p14:xfrm>
              <a:off x="5114861" y="3280295"/>
              <a:ext cx="109080" cy="84600"/>
            </p14:xfrm>
          </p:contentPart>
        </mc:Choice>
        <mc:Fallback>
          <p:pic>
            <p:nvPicPr>
              <p:cNvPr id="167045" name="Freihand 167044">
                <a:extLst>
                  <a:ext uri="{FF2B5EF4-FFF2-40B4-BE49-F238E27FC236}">
                    <a16:creationId xmlns:a16="http://schemas.microsoft.com/office/drawing/2014/main" id="{8521C928-A9FA-4FA8-946C-5D26B7939742}"/>
                  </a:ext>
                </a:extLst>
              </p:cNvPr>
              <p:cNvPicPr/>
              <p:nvPr/>
            </p:nvPicPr>
            <p:blipFill>
              <a:blip r:embed="rId313"/>
              <a:stretch>
                <a:fillRect/>
              </a:stretch>
            </p:blipFill>
            <p:spPr>
              <a:xfrm>
                <a:off x="5110541" y="3275975"/>
                <a:ext cx="117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7046" name="Freihand 167045">
                <a:extLst>
                  <a:ext uri="{FF2B5EF4-FFF2-40B4-BE49-F238E27FC236}">
                    <a16:creationId xmlns:a16="http://schemas.microsoft.com/office/drawing/2014/main" id="{52F37B52-CB93-4C2D-A11D-BA7A5C5B7599}"/>
                  </a:ext>
                </a:extLst>
              </p14:cNvPr>
              <p14:cNvContentPartPr/>
              <p14:nvPr/>
            </p14:nvContentPartPr>
            <p14:xfrm>
              <a:off x="5225741" y="3250775"/>
              <a:ext cx="113400" cy="105480"/>
            </p14:xfrm>
          </p:contentPart>
        </mc:Choice>
        <mc:Fallback>
          <p:pic>
            <p:nvPicPr>
              <p:cNvPr id="167046" name="Freihand 167045">
                <a:extLst>
                  <a:ext uri="{FF2B5EF4-FFF2-40B4-BE49-F238E27FC236}">
                    <a16:creationId xmlns:a16="http://schemas.microsoft.com/office/drawing/2014/main" id="{52F37B52-CB93-4C2D-A11D-BA7A5C5B7599}"/>
                  </a:ext>
                </a:extLst>
              </p:cNvPr>
              <p:cNvPicPr/>
              <p:nvPr/>
            </p:nvPicPr>
            <p:blipFill>
              <a:blip r:embed="rId315"/>
              <a:stretch>
                <a:fillRect/>
              </a:stretch>
            </p:blipFill>
            <p:spPr>
              <a:xfrm>
                <a:off x="5221421" y="3246455"/>
                <a:ext cx="122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7047" name="Freihand 167046">
                <a:extLst>
                  <a:ext uri="{FF2B5EF4-FFF2-40B4-BE49-F238E27FC236}">
                    <a16:creationId xmlns:a16="http://schemas.microsoft.com/office/drawing/2014/main" id="{C18157E0-4BDD-40CC-AAB5-22F2EC30E3EE}"/>
                  </a:ext>
                </a:extLst>
              </p14:cNvPr>
              <p14:cNvContentPartPr/>
              <p14:nvPr/>
            </p14:nvContentPartPr>
            <p14:xfrm>
              <a:off x="5361101" y="3259055"/>
              <a:ext cx="239040" cy="83880"/>
            </p14:xfrm>
          </p:contentPart>
        </mc:Choice>
        <mc:Fallback>
          <p:pic>
            <p:nvPicPr>
              <p:cNvPr id="167047" name="Freihand 167046">
                <a:extLst>
                  <a:ext uri="{FF2B5EF4-FFF2-40B4-BE49-F238E27FC236}">
                    <a16:creationId xmlns:a16="http://schemas.microsoft.com/office/drawing/2014/main" id="{C18157E0-4BDD-40CC-AAB5-22F2EC30E3EE}"/>
                  </a:ext>
                </a:extLst>
              </p:cNvPr>
              <p:cNvPicPr/>
              <p:nvPr/>
            </p:nvPicPr>
            <p:blipFill>
              <a:blip r:embed="rId317"/>
              <a:stretch>
                <a:fillRect/>
              </a:stretch>
            </p:blipFill>
            <p:spPr>
              <a:xfrm>
                <a:off x="5356781" y="3254735"/>
                <a:ext cx="247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7048" name="Freihand 167047">
                <a:extLst>
                  <a:ext uri="{FF2B5EF4-FFF2-40B4-BE49-F238E27FC236}">
                    <a16:creationId xmlns:a16="http://schemas.microsoft.com/office/drawing/2014/main" id="{D2684AD4-0DCB-456C-961F-6D2B411B1D8D}"/>
                  </a:ext>
                </a:extLst>
              </p14:cNvPr>
              <p14:cNvContentPartPr/>
              <p14:nvPr/>
            </p14:nvContentPartPr>
            <p14:xfrm>
              <a:off x="5940341" y="3262655"/>
              <a:ext cx="46080" cy="114840"/>
            </p14:xfrm>
          </p:contentPart>
        </mc:Choice>
        <mc:Fallback>
          <p:pic>
            <p:nvPicPr>
              <p:cNvPr id="167048" name="Freihand 167047">
                <a:extLst>
                  <a:ext uri="{FF2B5EF4-FFF2-40B4-BE49-F238E27FC236}">
                    <a16:creationId xmlns:a16="http://schemas.microsoft.com/office/drawing/2014/main" id="{D2684AD4-0DCB-456C-961F-6D2B411B1D8D}"/>
                  </a:ext>
                </a:extLst>
              </p:cNvPr>
              <p:cNvPicPr/>
              <p:nvPr/>
            </p:nvPicPr>
            <p:blipFill>
              <a:blip r:embed="rId319"/>
              <a:stretch>
                <a:fillRect/>
              </a:stretch>
            </p:blipFill>
            <p:spPr>
              <a:xfrm>
                <a:off x="5936021" y="3258335"/>
                <a:ext cx="54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7049" name="Freihand 167048">
                <a:extLst>
                  <a:ext uri="{FF2B5EF4-FFF2-40B4-BE49-F238E27FC236}">
                    <a16:creationId xmlns:a16="http://schemas.microsoft.com/office/drawing/2014/main" id="{5C872BE1-714E-4099-B257-A08311534C33}"/>
                  </a:ext>
                </a:extLst>
              </p14:cNvPr>
              <p14:cNvContentPartPr/>
              <p14:nvPr/>
            </p14:nvContentPartPr>
            <p14:xfrm>
              <a:off x="5910461" y="3200375"/>
              <a:ext cx="159840" cy="159120"/>
            </p14:xfrm>
          </p:contentPart>
        </mc:Choice>
        <mc:Fallback>
          <p:pic>
            <p:nvPicPr>
              <p:cNvPr id="167049" name="Freihand 167048">
                <a:extLst>
                  <a:ext uri="{FF2B5EF4-FFF2-40B4-BE49-F238E27FC236}">
                    <a16:creationId xmlns:a16="http://schemas.microsoft.com/office/drawing/2014/main" id="{5C872BE1-714E-4099-B257-A08311534C33}"/>
                  </a:ext>
                </a:extLst>
              </p:cNvPr>
              <p:cNvPicPr/>
              <p:nvPr/>
            </p:nvPicPr>
            <p:blipFill>
              <a:blip r:embed="rId321"/>
              <a:stretch>
                <a:fillRect/>
              </a:stretch>
            </p:blipFill>
            <p:spPr>
              <a:xfrm>
                <a:off x="5906141" y="3196055"/>
                <a:ext cx="168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7050" name="Freihand 167049">
                <a:extLst>
                  <a:ext uri="{FF2B5EF4-FFF2-40B4-BE49-F238E27FC236}">
                    <a16:creationId xmlns:a16="http://schemas.microsoft.com/office/drawing/2014/main" id="{4ED0BDA9-0566-4A60-B76E-44BEFEBB7343}"/>
                  </a:ext>
                </a:extLst>
              </p14:cNvPr>
              <p14:cNvContentPartPr/>
              <p14:nvPr/>
            </p14:nvContentPartPr>
            <p14:xfrm>
              <a:off x="6080021" y="3166535"/>
              <a:ext cx="501120" cy="185760"/>
            </p14:xfrm>
          </p:contentPart>
        </mc:Choice>
        <mc:Fallback>
          <p:pic>
            <p:nvPicPr>
              <p:cNvPr id="167050" name="Freihand 167049">
                <a:extLst>
                  <a:ext uri="{FF2B5EF4-FFF2-40B4-BE49-F238E27FC236}">
                    <a16:creationId xmlns:a16="http://schemas.microsoft.com/office/drawing/2014/main" id="{4ED0BDA9-0566-4A60-B76E-44BEFEBB7343}"/>
                  </a:ext>
                </a:extLst>
              </p:cNvPr>
              <p:cNvPicPr/>
              <p:nvPr/>
            </p:nvPicPr>
            <p:blipFill>
              <a:blip r:embed="rId323"/>
              <a:stretch>
                <a:fillRect/>
              </a:stretch>
            </p:blipFill>
            <p:spPr>
              <a:xfrm>
                <a:off x="6075701" y="3162215"/>
                <a:ext cx="509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7051" name="Freihand 167050">
                <a:extLst>
                  <a:ext uri="{FF2B5EF4-FFF2-40B4-BE49-F238E27FC236}">
                    <a16:creationId xmlns:a16="http://schemas.microsoft.com/office/drawing/2014/main" id="{76A31494-C5FA-4357-B2FE-0EB0EBA64A5D}"/>
                  </a:ext>
                </a:extLst>
              </p14:cNvPr>
              <p14:cNvContentPartPr/>
              <p14:nvPr/>
            </p14:nvContentPartPr>
            <p14:xfrm>
              <a:off x="6608861" y="3197135"/>
              <a:ext cx="178200" cy="93600"/>
            </p14:xfrm>
          </p:contentPart>
        </mc:Choice>
        <mc:Fallback>
          <p:pic>
            <p:nvPicPr>
              <p:cNvPr id="167051" name="Freihand 167050">
                <a:extLst>
                  <a:ext uri="{FF2B5EF4-FFF2-40B4-BE49-F238E27FC236}">
                    <a16:creationId xmlns:a16="http://schemas.microsoft.com/office/drawing/2014/main" id="{76A31494-C5FA-4357-B2FE-0EB0EBA64A5D}"/>
                  </a:ext>
                </a:extLst>
              </p:cNvPr>
              <p:cNvPicPr/>
              <p:nvPr/>
            </p:nvPicPr>
            <p:blipFill>
              <a:blip r:embed="rId325"/>
              <a:stretch>
                <a:fillRect/>
              </a:stretch>
            </p:blipFill>
            <p:spPr>
              <a:xfrm>
                <a:off x="6604541" y="3192815"/>
                <a:ext cx="186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7052" name="Freihand 167051">
                <a:extLst>
                  <a:ext uri="{FF2B5EF4-FFF2-40B4-BE49-F238E27FC236}">
                    <a16:creationId xmlns:a16="http://schemas.microsoft.com/office/drawing/2014/main" id="{5F2B1A40-98CC-4473-B1B7-9520A885A6E3}"/>
                  </a:ext>
                </a:extLst>
              </p14:cNvPr>
              <p14:cNvContentPartPr/>
              <p14:nvPr/>
            </p14:nvContentPartPr>
            <p14:xfrm>
              <a:off x="6815141" y="3205775"/>
              <a:ext cx="94680" cy="103680"/>
            </p14:xfrm>
          </p:contentPart>
        </mc:Choice>
        <mc:Fallback>
          <p:pic>
            <p:nvPicPr>
              <p:cNvPr id="167052" name="Freihand 167051">
                <a:extLst>
                  <a:ext uri="{FF2B5EF4-FFF2-40B4-BE49-F238E27FC236}">
                    <a16:creationId xmlns:a16="http://schemas.microsoft.com/office/drawing/2014/main" id="{5F2B1A40-98CC-4473-B1B7-9520A885A6E3}"/>
                  </a:ext>
                </a:extLst>
              </p:cNvPr>
              <p:cNvPicPr/>
              <p:nvPr/>
            </p:nvPicPr>
            <p:blipFill>
              <a:blip r:embed="rId327"/>
              <a:stretch>
                <a:fillRect/>
              </a:stretch>
            </p:blipFill>
            <p:spPr>
              <a:xfrm>
                <a:off x="6810821" y="3201455"/>
                <a:ext cx="103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67053" name="Freihand 167052">
                <a:extLst>
                  <a:ext uri="{FF2B5EF4-FFF2-40B4-BE49-F238E27FC236}">
                    <a16:creationId xmlns:a16="http://schemas.microsoft.com/office/drawing/2014/main" id="{90921994-3024-4320-88CE-7A26B887C44F}"/>
                  </a:ext>
                </a:extLst>
              </p14:cNvPr>
              <p14:cNvContentPartPr/>
              <p14:nvPr/>
            </p14:nvContentPartPr>
            <p14:xfrm>
              <a:off x="6975701" y="3278855"/>
              <a:ext cx="13680" cy="87480"/>
            </p14:xfrm>
          </p:contentPart>
        </mc:Choice>
        <mc:Fallback>
          <p:pic>
            <p:nvPicPr>
              <p:cNvPr id="167053" name="Freihand 167052">
                <a:extLst>
                  <a:ext uri="{FF2B5EF4-FFF2-40B4-BE49-F238E27FC236}">
                    <a16:creationId xmlns:a16="http://schemas.microsoft.com/office/drawing/2014/main" id="{90921994-3024-4320-88CE-7A26B887C44F}"/>
                  </a:ext>
                </a:extLst>
              </p:cNvPr>
              <p:cNvPicPr/>
              <p:nvPr/>
            </p:nvPicPr>
            <p:blipFill>
              <a:blip r:embed="rId329"/>
              <a:stretch>
                <a:fillRect/>
              </a:stretch>
            </p:blipFill>
            <p:spPr>
              <a:xfrm>
                <a:off x="6971381" y="3274535"/>
                <a:ext cx="22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7054" name="Freihand 167053">
                <a:extLst>
                  <a:ext uri="{FF2B5EF4-FFF2-40B4-BE49-F238E27FC236}">
                    <a16:creationId xmlns:a16="http://schemas.microsoft.com/office/drawing/2014/main" id="{0D955298-7181-4804-AD67-76C7F8882162}"/>
                  </a:ext>
                </a:extLst>
              </p14:cNvPr>
              <p14:cNvContentPartPr/>
              <p14:nvPr/>
            </p14:nvContentPartPr>
            <p14:xfrm>
              <a:off x="7154261" y="3178055"/>
              <a:ext cx="205200" cy="141120"/>
            </p14:xfrm>
          </p:contentPart>
        </mc:Choice>
        <mc:Fallback>
          <p:pic>
            <p:nvPicPr>
              <p:cNvPr id="167054" name="Freihand 167053">
                <a:extLst>
                  <a:ext uri="{FF2B5EF4-FFF2-40B4-BE49-F238E27FC236}">
                    <a16:creationId xmlns:a16="http://schemas.microsoft.com/office/drawing/2014/main" id="{0D955298-7181-4804-AD67-76C7F8882162}"/>
                  </a:ext>
                </a:extLst>
              </p:cNvPr>
              <p:cNvPicPr/>
              <p:nvPr/>
            </p:nvPicPr>
            <p:blipFill>
              <a:blip r:embed="rId331"/>
              <a:stretch>
                <a:fillRect/>
              </a:stretch>
            </p:blipFill>
            <p:spPr>
              <a:xfrm>
                <a:off x="7149941" y="3173735"/>
                <a:ext cx="213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7055" name="Freihand 167054">
                <a:extLst>
                  <a:ext uri="{FF2B5EF4-FFF2-40B4-BE49-F238E27FC236}">
                    <a16:creationId xmlns:a16="http://schemas.microsoft.com/office/drawing/2014/main" id="{8685FA29-0AA9-4880-AC33-8C1974A29669}"/>
                  </a:ext>
                </a:extLst>
              </p14:cNvPr>
              <p14:cNvContentPartPr/>
              <p14:nvPr/>
            </p14:nvContentPartPr>
            <p14:xfrm>
              <a:off x="7351901" y="3177335"/>
              <a:ext cx="297000" cy="223200"/>
            </p14:xfrm>
          </p:contentPart>
        </mc:Choice>
        <mc:Fallback>
          <p:pic>
            <p:nvPicPr>
              <p:cNvPr id="167055" name="Freihand 167054">
                <a:extLst>
                  <a:ext uri="{FF2B5EF4-FFF2-40B4-BE49-F238E27FC236}">
                    <a16:creationId xmlns:a16="http://schemas.microsoft.com/office/drawing/2014/main" id="{8685FA29-0AA9-4880-AC33-8C1974A29669}"/>
                  </a:ext>
                </a:extLst>
              </p:cNvPr>
              <p:cNvPicPr/>
              <p:nvPr/>
            </p:nvPicPr>
            <p:blipFill>
              <a:blip r:embed="rId333"/>
              <a:stretch>
                <a:fillRect/>
              </a:stretch>
            </p:blipFill>
            <p:spPr>
              <a:xfrm>
                <a:off x="7347581" y="3173015"/>
                <a:ext cx="3056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7057" name="Freihand 167056">
                <a:extLst>
                  <a:ext uri="{FF2B5EF4-FFF2-40B4-BE49-F238E27FC236}">
                    <a16:creationId xmlns:a16="http://schemas.microsoft.com/office/drawing/2014/main" id="{95FABCF4-6C36-4D92-917B-493C2C937C8D}"/>
                  </a:ext>
                </a:extLst>
              </p14:cNvPr>
              <p14:cNvContentPartPr/>
              <p14:nvPr/>
            </p14:nvContentPartPr>
            <p14:xfrm>
              <a:off x="7921781" y="3112175"/>
              <a:ext cx="307440" cy="181440"/>
            </p14:xfrm>
          </p:contentPart>
        </mc:Choice>
        <mc:Fallback>
          <p:pic>
            <p:nvPicPr>
              <p:cNvPr id="167057" name="Freihand 167056">
                <a:extLst>
                  <a:ext uri="{FF2B5EF4-FFF2-40B4-BE49-F238E27FC236}">
                    <a16:creationId xmlns:a16="http://schemas.microsoft.com/office/drawing/2014/main" id="{95FABCF4-6C36-4D92-917B-493C2C937C8D}"/>
                  </a:ext>
                </a:extLst>
              </p:cNvPr>
              <p:cNvPicPr/>
              <p:nvPr/>
            </p:nvPicPr>
            <p:blipFill>
              <a:blip r:embed="rId335"/>
              <a:stretch>
                <a:fillRect/>
              </a:stretch>
            </p:blipFill>
            <p:spPr>
              <a:xfrm>
                <a:off x="7917461" y="3107855"/>
                <a:ext cx="316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67058" name="Freihand 167057">
                <a:extLst>
                  <a:ext uri="{FF2B5EF4-FFF2-40B4-BE49-F238E27FC236}">
                    <a16:creationId xmlns:a16="http://schemas.microsoft.com/office/drawing/2014/main" id="{90947E37-A9CA-4E78-9852-1939CE2E5532}"/>
                  </a:ext>
                </a:extLst>
              </p14:cNvPr>
              <p14:cNvContentPartPr/>
              <p14:nvPr/>
            </p14:nvContentPartPr>
            <p14:xfrm>
              <a:off x="8116541" y="3095975"/>
              <a:ext cx="39600" cy="10440"/>
            </p14:xfrm>
          </p:contentPart>
        </mc:Choice>
        <mc:Fallback>
          <p:pic>
            <p:nvPicPr>
              <p:cNvPr id="167058" name="Freihand 167057">
                <a:extLst>
                  <a:ext uri="{FF2B5EF4-FFF2-40B4-BE49-F238E27FC236}">
                    <a16:creationId xmlns:a16="http://schemas.microsoft.com/office/drawing/2014/main" id="{90947E37-A9CA-4E78-9852-1939CE2E5532}"/>
                  </a:ext>
                </a:extLst>
              </p:cNvPr>
              <p:cNvPicPr/>
              <p:nvPr/>
            </p:nvPicPr>
            <p:blipFill>
              <a:blip r:embed="rId337"/>
              <a:stretch>
                <a:fillRect/>
              </a:stretch>
            </p:blipFill>
            <p:spPr>
              <a:xfrm>
                <a:off x="8112221" y="3091655"/>
                <a:ext cx="482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67059" name="Freihand 167058">
                <a:extLst>
                  <a:ext uri="{FF2B5EF4-FFF2-40B4-BE49-F238E27FC236}">
                    <a16:creationId xmlns:a16="http://schemas.microsoft.com/office/drawing/2014/main" id="{0060C8B7-0C40-46B9-B11C-6A3095EF9733}"/>
                  </a:ext>
                </a:extLst>
              </p14:cNvPr>
              <p14:cNvContentPartPr/>
              <p14:nvPr/>
            </p14:nvContentPartPr>
            <p14:xfrm>
              <a:off x="8455301" y="3155375"/>
              <a:ext cx="137160" cy="145080"/>
            </p14:xfrm>
          </p:contentPart>
        </mc:Choice>
        <mc:Fallback>
          <p:pic>
            <p:nvPicPr>
              <p:cNvPr id="167059" name="Freihand 167058">
                <a:extLst>
                  <a:ext uri="{FF2B5EF4-FFF2-40B4-BE49-F238E27FC236}">
                    <a16:creationId xmlns:a16="http://schemas.microsoft.com/office/drawing/2014/main" id="{0060C8B7-0C40-46B9-B11C-6A3095EF9733}"/>
                  </a:ext>
                </a:extLst>
              </p:cNvPr>
              <p:cNvPicPr/>
              <p:nvPr/>
            </p:nvPicPr>
            <p:blipFill>
              <a:blip r:embed="rId339"/>
              <a:stretch>
                <a:fillRect/>
              </a:stretch>
            </p:blipFill>
            <p:spPr>
              <a:xfrm>
                <a:off x="8450981" y="3151055"/>
                <a:ext cx="145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67060" name="Freihand 167059">
                <a:extLst>
                  <a:ext uri="{FF2B5EF4-FFF2-40B4-BE49-F238E27FC236}">
                    <a16:creationId xmlns:a16="http://schemas.microsoft.com/office/drawing/2014/main" id="{54A5BC77-90A5-4B19-B0A7-F82A3C7F167F}"/>
                  </a:ext>
                </a:extLst>
              </p14:cNvPr>
              <p14:cNvContentPartPr/>
              <p14:nvPr/>
            </p14:nvContentPartPr>
            <p14:xfrm>
              <a:off x="8616581" y="3060695"/>
              <a:ext cx="184680" cy="208080"/>
            </p14:xfrm>
          </p:contentPart>
        </mc:Choice>
        <mc:Fallback>
          <p:pic>
            <p:nvPicPr>
              <p:cNvPr id="167060" name="Freihand 167059">
                <a:extLst>
                  <a:ext uri="{FF2B5EF4-FFF2-40B4-BE49-F238E27FC236}">
                    <a16:creationId xmlns:a16="http://schemas.microsoft.com/office/drawing/2014/main" id="{54A5BC77-90A5-4B19-B0A7-F82A3C7F167F}"/>
                  </a:ext>
                </a:extLst>
              </p:cNvPr>
              <p:cNvPicPr/>
              <p:nvPr/>
            </p:nvPicPr>
            <p:blipFill>
              <a:blip r:embed="rId341"/>
              <a:stretch>
                <a:fillRect/>
              </a:stretch>
            </p:blipFill>
            <p:spPr>
              <a:xfrm>
                <a:off x="8612261" y="3056375"/>
                <a:ext cx="1933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67061" name="Freihand 167060">
                <a:extLst>
                  <a:ext uri="{FF2B5EF4-FFF2-40B4-BE49-F238E27FC236}">
                    <a16:creationId xmlns:a16="http://schemas.microsoft.com/office/drawing/2014/main" id="{90C78B1A-80A1-47C8-89F1-99F4C890E4BA}"/>
                  </a:ext>
                </a:extLst>
              </p14:cNvPr>
              <p14:cNvContentPartPr/>
              <p14:nvPr/>
            </p14:nvContentPartPr>
            <p14:xfrm>
              <a:off x="8794061" y="3088415"/>
              <a:ext cx="34560" cy="27360"/>
            </p14:xfrm>
          </p:contentPart>
        </mc:Choice>
        <mc:Fallback>
          <p:pic>
            <p:nvPicPr>
              <p:cNvPr id="167061" name="Freihand 167060">
                <a:extLst>
                  <a:ext uri="{FF2B5EF4-FFF2-40B4-BE49-F238E27FC236}">
                    <a16:creationId xmlns:a16="http://schemas.microsoft.com/office/drawing/2014/main" id="{90C78B1A-80A1-47C8-89F1-99F4C890E4BA}"/>
                  </a:ext>
                </a:extLst>
              </p:cNvPr>
              <p:cNvPicPr/>
              <p:nvPr/>
            </p:nvPicPr>
            <p:blipFill>
              <a:blip r:embed="rId343"/>
              <a:stretch>
                <a:fillRect/>
              </a:stretch>
            </p:blipFill>
            <p:spPr>
              <a:xfrm>
                <a:off x="8789741" y="3084095"/>
                <a:ext cx="43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67062" name="Freihand 167061">
                <a:extLst>
                  <a:ext uri="{FF2B5EF4-FFF2-40B4-BE49-F238E27FC236}">
                    <a16:creationId xmlns:a16="http://schemas.microsoft.com/office/drawing/2014/main" id="{715432EC-61D7-46C9-9E80-8708CEBD7F0B}"/>
                  </a:ext>
                </a:extLst>
              </p14:cNvPr>
              <p14:cNvContentPartPr/>
              <p14:nvPr/>
            </p14:nvContentPartPr>
            <p14:xfrm>
              <a:off x="8846261" y="3138095"/>
              <a:ext cx="231840" cy="208440"/>
            </p14:xfrm>
          </p:contentPart>
        </mc:Choice>
        <mc:Fallback>
          <p:pic>
            <p:nvPicPr>
              <p:cNvPr id="167062" name="Freihand 167061">
                <a:extLst>
                  <a:ext uri="{FF2B5EF4-FFF2-40B4-BE49-F238E27FC236}">
                    <a16:creationId xmlns:a16="http://schemas.microsoft.com/office/drawing/2014/main" id="{715432EC-61D7-46C9-9E80-8708CEBD7F0B}"/>
                  </a:ext>
                </a:extLst>
              </p:cNvPr>
              <p:cNvPicPr/>
              <p:nvPr/>
            </p:nvPicPr>
            <p:blipFill>
              <a:blip r:embed="rId345"/>
              <a:stretch>
                <a:fillRect/>
              </a:stretch>
            </p:blipFill>
            <p:spPr>
              <a:xfrm>
                <a:off x="8841941" y="3133775"/>
                <a:ext cx="240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67063" name="Freihand 167062">
                <a:extLst>
                  <a:ext uri="{FF2B5EF4-FFF2-40B4-BE49-F238E27FC236}">
                    <a16:creationId xmlns:a16="http://schemas.microsoft.com/office/drawing/2014/main" id="{86447502-1CB0-4275-A52C-820137B8A02F}"/>
                  </a:ext>
                </a:extLst>
              </p14:cNvPr>
              <p14:cNvContentPartPr/>
              <p14:nvPr/>
            </p14:nvContentPartPr>
            <p14:xfrm>
              <a:off x="9140741" y="3072215"/>
              <a:ext cx="449640" cy="116640"/>
            </p14:xfrm>
          </p:contentPart>
        </mc:Choice>
        <mc:Fallback>
          <p:pic>
            <p:nvPicPr>
              <p:cNvPr id="167063" name="Freihand 167062">
                <a:extLst>
                  <a:ext uri="{FF2B5EF4-FFF2-40B4-BE49-F238E27FC236}">
                    <a16:creationId xmlns:a16="http://schemas.microsoft.com/office/drawing/2014/main" id="{86447502-1CB0-4275-A52C-820137B8A02F}"/>
                  </a:ext>
                </a:extLst>
              </p:cNvPr>
              <p:cNvPicPr/>
              <p:nvPr/>
            </p:nvPicPr>
            <p:blipFill>
              <a:blip r:embed="rId347"/>
              <a:stretch>
                <a:fillRect/>
              </a:stretch>
            </p:blipFill>
            <p:spPr>
              <a:xfrm>
                <a:off x="9136421" y="3067895"/>
                <a:ext cx="458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67070" name="Freihand 167069">
                <a:extLst>
                  <a:ext uri="{FF2B5EF4-FFF2-40B4-BE49-F238E27FC236}">
                    <a16:creationId xmlns:a16="http://schemas.microsoft.com/office/drawing/2014/main" id="{89FB9FAE-20D0-437A-9B0B-10BA3EC6E883}"/>
                  </a:ext>
                </a:extLst>
              </p14:cNvPr>
              <p14:cNvContentPartPr/>
              <p14:nvPr/>
            </p14:nvContentPartPr>
            <p14:xfrm>
              <a:off x="283661" y="3810575"/>
              <a:ext cx="360" cy="360"/>
            </p14:xfrm>
          </p:contentPart>
        </mc:Choice>
        <mc:Fallback>
          <p:pic>
            <p:nvPicPr>
              <p:cNvPr id="167070" name="Freihand 167069">
                <a:extLst>
                  <a:ext uri="{FF2B5EF4-FFF2-40B4-BE49-F238E27FC236}">
                    <a16:creationId xmlns:a16="http://schemas.microsoft.com/office/drawing/2014/main" id="{89FB9FAE-20D0-437A-9B0B-10BA3EC6E883}"/>
                  </a:ext>
                </a:extLst>
              </p:cNvPr>
              <p:cNvPicPr/>
              <p:nvPr/>
            </p:nvPicPr>
            <p:blipFill>
              <a:blip r:embed="rId238"/>
              <a:stretch>
                <a:fillRect/>
              </a:stretch>
            </p:blipFill>
            <p:spPr>
              <a:xfrm>
                <a:off x="279341" y="380625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7071" name="Freihand 167070">
                <a:extLst>
                  <a:ext uri="{FF2B5EF4-FFF2-40B4-BE49-F238E27FC236}">
                    <a16:creationId xmlns:a16="http://schemas.microsoft.com/office/drawing/2014/main" id="{B3C590CB-5615-4B79-9608-4598E3BE49CB}"/>
                  </a:ext>
                </a:extLst>
              </p14:cNvPr>
              <p14:cNvContentPartPr/>
              <p14:nvPr/>
            </p14:nvContentPartPr>
            <p14:xfrm>
              <a:off x="281501" y="3781775"/>
              <a:ext cx="310680" cy="132120"/>
            </p14:xfrm>
          </p:contentPart>
        </mc:Choice>
        <mc:Fallback>
          <p:pic>
            <p:nvPicPr>
              <p:cNvPr id="167071" name="Freihand 167070">
                <a:extLst>
                  <a:ext uri="{FF2B5EF4-FFF2-40B4-BE49-F238E27FC236}">
                    <a16:creationId xmlns:a16="http://schemas.microsoft.com/office/drawing/2014/main" id="{B3C590CB-5615-4B79-9608-4598E3BE49CB}"/>
                  </a:ext>
                </a:extLst>
              </p:cNvPr>
              <p:cNvPicPr/>
              <p:nvPr/>
            </p:nvPicPr>
            <p:blipFill>
              <a:blip r:embed="rId350"/>
              <a:stretch>
                <a:fillRect/>
              </a:stretch>
            </p:blipFill>
            <p:spPr>
              <a:xfrm>
                <a:off x="277181" y="3777455"/>
                <a:ext cx="319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67072" name="Freihand 167071">
                <a:extLst>
                  <a:ext uri="{FF2B5EF4-FFF2-40B4-BE49-F238E27FC236}">
                    <a16:creationId xmlns:a16="http://schemas.microsoft.com/office/drawing/2014/main" id="{75AE17C4-E9A7-415D-A393-E19D871AFCEF}"/>
                  </a:ext>
                </a:extLst>
              </p14:cNvPr>
              <p14:cNvContentPartPr/>
              <p14:nvPr/>
            </p14:nvContentPartPr>
            <p14:xfrm>
              <a:off x="660581" y="3746135"/>
              <a:ext cx="158760" cy="141120"/>
            </p14:xfrm>
          </p:contentPart>
        </mc:Choice>
        <mc:Fallback>
          <p:pic>
            <p:nvPicPr>
              <p:cNvPr id="167072" name="Freihand 167071">
                <a:extLst>
                  <a:ext uri="{FF2B5EF4-FFF2-40B4-BE49-F238E27FC236}">
                    <a16:creationId xmlns:a16="http://schemas.microsoft.com/office/drawing/2014/main" id="{75AE17C4-E9A7-415D-A393-E19D871AFCEF}"/>
                  </a:ext>
                </a:extLst>
              </p:cNvPr>
              <p:cNvPicPr/>
              <p:nvPr/>
            </p:nvPicPr>
            <p:blipFill>
              <a:blip r:embed="rId352"/>
              <a:stretch>
                <a:fillRect/>
              </a:stretch>
            </p:blipFill>
            <p:spPr>
              <a:xfrm>
                <a:off x="656261" y="3741815"/>
                <a:ext cx="167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7073" name="Freihand 167072">
                <a:extLst>
                  <a:ext uri="{FF2B5EF4-FFF2-40B4-BE49-F238E27FC236}">
                    <a16:creationId xmlns:a16="http://schemas.microsoft.com/office/drawing/2014/main" id="{39FFB30F-20A8-44CC-84E5-C34DEBCC127D}"/>
                  </a:ext>
                </a:extLst>
              </p14:cNvPr>
              <p14:cNvContentPartPr/>
              <p14:nvPr/>
            </p14:nvContentPartPr>
            <p14:xfrm>
              <a:off x="847781" y="3787175"/>
              <a:ext cx="64440" cy="93960"/>
            </p14:xfrm>
          </p:contentPart>
        </mc:Choice>
        <mc:Fallback>
          <p:pic>
            <p:nvPicPr>
              <p:cNvPr id="167073" name="Freihand 167072">
                <a:extLst>
                  <a:ext uri="{FF2B5EF4-FFF2-40B4-BE49-F238E27FC236}">
                    <a16:creationId xmlns:a16="http://schemas.microsoft.com/office/drawing/2014/main" id="{39FFB30F-20A8-44CC-84E5-C34DEBCC127D}"/>
                  </a:ext>
                </a:extLst>
              </p:cNvPr>
              <p:cNvPicPr/>
              <p:nvPr/>
            </p:nvPicPr>
            <p:blipFill>
              <a:blip r:embed="rId354"/>
              <a:stretch>
                <a:fillRect/>
              </a:stretch>
            </p:blipFill>
            <p:spPr>
              <a:xfrm>
                <a:off x="843461" y="3782855"/>
                <a:ext cx="73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67074" name="Freihand 167073">
                <a:extLst>
                  <a:ext uri="{FF2B5EF4-FFF2-40B4-BE49-F238E27FC236}">
                    <a16:creationId xmlns:a16="http://schemas.microsoft.com/office/drawing/2014/main" id="{188D67D6-40DA-41B4-B98C-E0710D365E60}"/>
                  </a:ext>
                </a:extLst>
              </p14:cNvPr>
              <p14:cNvContentPartPr/>
              <p14:nvPr/>
            </p14:nvContentPartPr>
            <p14:xfrm>
              <a:off x="958661" y="3721295"/>
              <a:ext cx="276840" cy="136440"/>
            </p14:xfrm>
          </p:contentPart>
        </mc:Choice>
        <mc:Fallback>
          <p:pic>
            <p:nvPicPr>
              <p:cNvPr id="167074" name="Freihand 167073">
                <a:extLst>
                  <a:ext uri="{FF2B5EF4-FFF2-40B4-BE49-F238E27FC236}">
                    <a16:creationId xmlns:a16="http://schemas.microsoft.com/office/drawing/2014/main" id="{188D67D6-40DA-41B4-B98C-E0710D365E60}"/>
                  </a:ext>
                </a:extLst>
              </p:cNvPr>
              <p:cNvPicPr/>
              <p:nvPr/>
            </p:nvPicPr>
            <p:blipFill>
              <a:blip r:embed="rId356"/>
              <a:stretch>
                <a:fillRect/>
              </a:stretch>
            </p:blipFill>
            <p:spPr>
              <a:xfrm>
                <a:off x="954341" y="3716975"/>
                <a:ext cx="285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67075" name="Freihand 167074">
                <a:extLst>
                  <a:ext uri="{FF2B5EF4-FFF2-40B4-BE49-F238E27FC236}">
                    <a16:creationId xmlns:a16="http://schemas.microsoft.com/office/drawing/2014/main" id="{2B296E4F-C029-4DB5-88AD-C5894A3E6693}"/>
                  </a:ext>
                </a:extLst>
              </p14:cNvPr>
              <p14:cNvContentPartPr/>
              <p14:nvPr/>
            </p14:nvContentPartPr>
            <p14:xfrm>
              <a:off x="1243781" y="3675215"/>
              <a:ext cx="271440" cy="187920"/>
            </p14:xfrm>
          </p:contentPart>
        </mc:Choice>
        <mc:Fallback>
          <p:pic>
            <p:nvPicPr>
              <p:cNvPr id="167075" name="Freihand 167074">
                <a:extLst>
                  <a:ext uri="{FF2B5EF4-FFF2-40B4-BE49-F238E27FC236}">
                    <a16:creationId xmlns:a16="http://schemas.microsoft.com/office/drawing/2014/main" id="{2B296E4F-C029-4DB5-88AD-C5894A3E6693}"/>
                  </a:ext>
                </a:extLst>
              </p:cNvPr>
              <p:cNvPicPr/>
              <p:nvPr/>
            </p:nvPicPr>
            <p:blipFill>
              <a:blip r:embed="rId358"/>
              <a:stretch>
                <a:fillRect/>
              </a:stretch>
            </p:blipFill>
            <p:spPr>
              <a:xfrm>
                <a:off x="1239461" y="3670895"/>
                <a:ext cx="280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67076" name="Freihand 167075">
                <a:extLst>
                  <a:ext uri="{FF2B5EF4-FFF2-40B4-BE49-F238E27FC236}">
                    <a16:creationId xmlns:a16="http://schemas.microsoft.com/office/drawing/2014/main" id="{D6818772-B281-4979-BAFB-4F9840D7008E}"/>
                  </a:ext>
                </a:extLst>
              </p14:cNvPr>
              <p14:cNvContentPartPr/>
              <p14:nvPr/>
            </p14:nvContentPartPr>
            <p14:xfrm>
              <a:off x="1614581" y="3808415"/>
              <a:ext cx="40680" cy="6480"/>
            </p14:xfrm>
          </p:contentPart>
        </mc:Choice>
        <mc:Fallback>
          <p:pic>
            <p:nvPicPr>
              <p:cNvPr id="167076" name="Freihand 167075">
                <a:extLst>
                  <a:ext uri="{FF2B5EF4-FFF2-40B4-BE49-F238E27FC236}">
                    <a16:creationId xmlns:a16="http://schemas.microsoft.com/office/drawing/2014/main" id="{D6818772-B281-4979-BAFB-4F9840D7008E}"/>
                  </a:ext>
                </a:extLst>
              </p:cNvPr>
              <p:cNvPicPr/>
              <p:nvPr/>
            </p:nvPicPr>
            <p:blipFill>
              <a:blip r:embed="rId360"/>
              <a:stretch>
                <a:fillRect/>
              </a:stretch>
            </p:blipFill>
            <p:spPr>
              <a:xfrm>
                <a:off x="1610261" y="3804095"/>
                <a:ext cx="49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67077" name="Freihand 167076">
                <a:extLst>
                  <a:ext uri="{FF2B5EF4-FFF2-40B4-BE49-F238E27FC236}">
                    <a16:creationId xmlns:a16="http://schemas.microsoft.com/office/drawing/2014/main" id="{0296D49D-EEF5-4CAB-85C2-7CBB226018F3}"/>
                  </a:ext>
                </a:extLst>
              </p14:cNvPr>
              <p14:cNvContentPartPr/>
              <p14:nvPr/>
            </p14:nvContentPartPr>
            <p14:xfrm>
              <a:off x="1848941" y="3669095"/>
              <a:ext cx="122760" cy="144360"/>
            </p14:xfrm>
          </p:contentPart>
        </mc:Choice>
        <mc:Fallback>
          <p:pic>
            <p:nvPicPr>
              <p:cNvPr id="167077" name="Freihand 167076">
                <a:extLst>
                  <a:ext uri="{FF2B5EF4-FFF2-40B4-BE49-F238E27FC236}">
                    <a16:creationId xmlns:a16="http://schemas.microsoft.com/office/drawing/2014/main" id="{0296D49D-EEF5-4CAB-85C2-7CBB226018F3}"/>
                  </a:ext>
                </a:extLst>
              </p:cNvPr>
              <p:cNvPicPr/>
              <p:nvPr/>
            </p:nvPicPr>
            <p:blipFill>
              <a:blip r:embed="rId362"/>
              <a:stretch>
                <a:fillRect/>
              </a:stretch>
            </p:blipFill>
            <p:spPr>
              <a:xfrm>
                <a:off x="1844621" y="3664775"/>
                <a:ext cx="131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67078" name="Freihand 167077">
                <a:extLst>
                  <a:ext uri="{FF2B5EF4-FFF2-40B4-BE49-F238E27FC236}">
                    <a16:creationId xmlns:a16="http://schemas.microsoft.com/office/drawing/2014/main" id="{CB6462E1-B45C-4B57-8E1A-219591C264D5}"/>
                  </a:ext>
                </a:extLst>
              </p14:cNvPr>
              <p14:cNvContentPartPr/>
              <p14:nvPr/>
            </p14:nvContentPartPr>
            <p14:xfrm>
              <a:off x="1915541" y="3750815"/>
              <a:ext cx="68400" cy="55440"/>
            </p14:xfrm>
          </p:contentPart>
        </mc:Choice>
        <mc:Fallback>
          <p:pic>
            <p:nvPicPr>
              <p:cNvPr id="167078" name="Freihand 167077">
                <a:extLst>
                  <a:ext uri="{FF2B5EF4-FFF2-40B4-BE49-F238E27FC236}">
                    <a16:creationId xmlns:a16="http://schemas.microsoft.com/office/drawing/2014/main" id="{CB6462E1-B45C-4B57-8E1A-219591C264D5}"/>
                  </a:ext>
                </a:extLst>
              </p:cNvPr>
              <p:cNvPicPr/>
              <p:nvPr/>
            </p:nvPicPr>
            <p:blipFill>
              <a:blip r:embed="rId364"/>
              <a:stretch>
                <a:fillRect/>
              </a:stretch>
            </p:blipFill>
            <p:spPr>
              <a:xfrm>
                <a:off x="1911221" y="3746495"/>
                <a:ext cx="77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67079" name="Freihand 167078">
                <a:extLst>
                  <a:ext uri="{FF2B5EF4-FFF2-40B4-BE49-F238E27FC236}">
                    <a16:creationId xmlns:a16="http://schemas.microsoft.com/office/drawing/2014/main" id="{D15CE457-BEC3-4B18-8579-57F052CDC75C}"/>
                  </a:ext>
                </a:extLst>
              </p14:cNvPr>
              <p14:cNvContentPartPr/>
              <p14:nvPr/>
            </p14:nvContentPartPr>
            <p14:xfrm>
              <a:off x="2040461" y="3733535"/>
              <a:ext cx="192240" cy="77040"/>
            </p14:xfrm>
          </p:contentPart>
        </mc:Choice>
        <mc:Fallback>
          <p:pic>
            <p:nvPicPr>
              <p:cNvPr id="167079" name="Freihand 167078">
                <a:extLst>
                  <a:ext uri="{FF2B5EF4-FFF2-40B4-BE49-F238E27FC236}">
                    <a16:creationId xmlns:a16="http://schemas.microsoft.com/office/drawing/2014/main" id="{D15CE457-BEC3-4B18-8579-57F052CDC75C}"/>
                  </a:ext>
                </a:extLst>
              </p:cNvPr>
              <p:cNvPicPr/>
              <p:nvPr/>
            </p:nvPicPr>
            <p:blipFill>
              <a:blip r:embed="rId366"/>
              <a:stretch>
                <a:fillRect/>
              </a:stretch>
            </p:blipFill>
            <p:spPr>
              <a:xfrm>
                <a:off x="2036141" y="3729215"/>
                <a:ext cx="200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67080" name="Freihand 167079">
                <a:extLst>
                  <a:ext uri="{FF2B5EF4-FFF2-40B4-BE49-F238E27FC236}">
                    <a16:creationId xmlns:a16="http://schemas.microsoft.com/office/drawing/2014/main" id="{146B0FF0-BDC7-45AA-84BD-FE499DB87704}"/>
                  </a:ext>
                </a:extLst>
              </p14:cNvPr>
              <p14:cNvContentPartPr/>
              <p14:nvPr/>
            </p14:nvContentPartPr>
            <p14:xfrm>
              <a:off x="2253581" y="3696815"/>
              <a:ext cx="105840" cy="101880"/>
            </p14:xfrm>
          </p:contentPart>
        </mc:Choice>
        <mc:Fallback>
          <p:pic>
            <p:nvPicPr>
              <p:cNvPr id="167080" name="Freihand 167079">
                <a:extLst>
                  <a:ext uri="{FF2B5EF4-FFF2-40B4-BE49-F238E27FC236}">
                    <a16:creationId xmlns:a16="http://schemas.microsoft.com/office/drawing/2014/main" id="{146B0FF0-BDC7-45AA-84BD-FE499DB87704}"/>
                  </a:ext>
                </a:extLst>
              </p:cNvPr>
              <p:cNvPicPr/>
              <p:nvPr/>
            </p:nvPicPr>
            <p:blipFill>
              <a:blip r:embed="rId368"/>
              <a:stretch>
                <a:fillRect/>
              </a:stretch>
            </p:blipFill>
            <p:spPr>
              <a:xfrm>
                <a:off x="2249261" y="3692495"/>
                <a:ext cx="114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67081" name="Freihand 167080">
                <a:extLst>
                  <a:ext uri="{FF2B5EF4-FFF2-40B4-BE49-F238E27FC236}">
                    <a16:creationId xmlns:a16="http://schemas.microsoft.com/office/drawing/2014/main" id="{21F1343C-6FAD-4047-A65E-58B68DD56354}"/>
                  </a:ext>
                </a:extLst>
              </p14:cNvPr>
              <p14:cNvContentPartPr/>
              <p14:nvPr/>
            </p14:nvContentPartPr>
            <p14:xfrm>
              <a:off x="2390021" y="3719855"/>
              <a:ext cx="398160" cy="75960"/>
            </p14:xfrm>
          </p:contentPart>
        </mc:Choice>
        <mc:Fallback>
          <p:pic>
            <p:nvPicPr>
              <p:cNvPr id="167081" name="Freihand 167080">
                <a:extLst>
                  <a:ext uri="{FF2B5EF4-FFF2-40B4-BE49-F238E27FC236}">
                    <a16:creationId xmlns:a16="http://schemas.microsoft.com/office/drawing/2014/main" id="{21F1343C-6FAD-4047-A65E-58B68DD56354}"/>
                  </a:ext>
                </a:extLst>
              </p:cNvPr>
              <p:cNvPicPr/>
              <p:nvPr/>
            </p:nvPicPr>
            <p:blipFill>
              <a:blip r:embed="rId370"/>
              <a:stretch>
                <a:fillRect/>
              </a:stretch>
            </p:blipFill>
            <p:spPr>
              <a:xfrm>
                <a:off x="2385701" y="3715535"/>
                <a:ext cx="406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67082" name="Freihand 167081">
                <a:extLst>
                  <a:ext uri="{FF2B5EF4-FFF2-40B4-BE49-F238E27FC236}">
                    <a16:creationId xmlns:a16="http://schemas.microsoft.com/office/drawing/2014/main" id="{B8F6374B-D93F-4FE0-860F-618F433AEFAF}"/>
                  </a:ext>
                </a:extLst>
              </p14:cNvPr>
              <p14:cNvContentPartPr/>
              <p14:nvPr/>
            </p14:nvContentPartPr>
            <p14:xfrm>
              <a:off x="3025061" y="3624815"/>
              <a:ext cx="221400" cy="238680"/>
            </p14:xfrm>
          </p:contentPart>
        </mc:Choice>
        <mc:Fallback>
          <p:pic>
            <p:nvPicPr>
              <p:cNvPr id="167082" name="Freihand 167081">
                <a:extLst>
                  <a:ext uri="{FF2B5EF4-FFF2-40B4-BE49-F238E27FC236}">
                    <a16:creationId xmlns:a16="http://schemas.microsoft.com/office/drawing/2014/main" id="{B8F6374B-D93F-4FE0-860F-618F433AEFAF}"/>
                  </a:ext>
                </a:extLst>
              </p:cNvPr>
              <p:cNvPicPr/>
              <p:nvPr/>
            </p:nvPicPr>
            <p:blipFill>
              <a:blip r:embed="rId372"/>
              <a:stretch>
                <a:fillRect/>
              </a:stretch>
            </p:blipFill>
            <p:spPr>
              <a:xfrm>
                <a:off x="3020741" y="3620495"/>
                <a:ext cx="2300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67083" name="Freihand 167082">
                <a:extLst>
                  <a:ext uri="{FF2B5EF4-FFF2-40B4-BE49-F238E27FC236}">
                    <a16:creationId xmlns:a16="http://schemas.microsoft.com/office/drawing/2014/main" id="{5657CCCB-9318-4B58-92A0-6E3C9AD853E4}"/>
                  </a:ext>
                </a:extLst>
              </p14:cNvPr>
              <p14:cNvContentPartPr/>
              <p14:nvPr/>
            </p14:nvContentPartPr>
            <p14:xfrm>
              <a:off x="3333581" y="3591695"/>
              <a:ext cx="100440" cy="179640"/>
            </p14:xfrm>
          </p:contentPart>
        </mc:Choice>
        <mc:Fallback>
          <p:pic>
            <p:nvPicPr>
              <p:cNvPr id="167083" name="Freihand 167082">
                <a:extLst>
                  <a:ext uri="{FF2B5EF4-FFF2-40B4-BE49-F238E27FC236}">
                    <a16:creationId xmlns:a16="http://schemas.microsoft.com/office/drawing/2014/main" id="{5657CCCB-9318-4B58-92A0-6E3C9AD853E4}"/>
                  </a:ext>
                </a:extLst>
              </p:cNvPr>
              <p:cNvPicPr/>
              <p:nvPr/>
            </p:nvPicPr>
            <p:blipFill>
              <a:blip r:embed="rId374"/>
              <a:stretch>
                <a:fillRect/>
              </a:stretch>
            </p:blipFill>
            <p:spPr>
              <a:xfrm>
                <a:off x="3329261" y="3587375"/>
                <a:ext cx="1090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67084" name="Freihand 167083">
                <a:extLst>
                  <a:ext uri="{FF2B5EF4-FFF2-40B4-BE49-F238E27FC236}">
                    <a16:creationId xmlns:a16="http://schemas.microsoft.com/office/drawing/2014/main" id="{CC7CFBA3-BA39-493C-8115-32DEB94522A5}"/>
                  </a:ext>
                </a:extLst>
              </p14:cNvPr>
              <p14:cNvContentPartPr/>
              <p14:nvPr/>
            </p14:nvContentPartPr>
            <p14:xfrm>
              <a:off x="3449501" y="3566135"/>
              <a:ext cx="113400" cy="213840"/>
            </p14:xfrm>
          </p:contentPart>
        </mc:Choice>
        <mc:Fallback>
          <p:pic>
            <p:nvPicPr>
              <p:cNvPr id="167084" name="Freihand 167083">
                <a:extLst>
                  <a:ext uri="{FF2B5EF4-FFF2-40B4-BE49-F238E27FC236}">
                    <a16:creationId xmlns:a16="http://schemas.microsoft.com/office/drawing/2014/main" id="{CC7CFBA3-BA39-493C-8115-32DEB94522A5}"/>
                  </a:ext>
                </a:extLst>
              </p:cNvPr>
              <p:cNvPicPr/>
              <p:nvPr/>
            </p:nvPicPr>
            <p:blipFill>
              <a:blip r:embed="rId376"/>
              <a:stretch>
                <a:fillRect/>
              </a:stretch>
            </p:blipFill>
            <p:spPr>
              <a:xfrm>
                <a:off x="3445181" y="3561815"/>
                <a:ext cx="122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67085" name="Freihand 167084">
                <a:extLst>
                  <a:ext uri="{FF2B5EF4-FFF2-40B4-BE49-F238E27FC236}">
                    <a16:creationId xmlns:a16="http://schemas.microsoft.com/office/drawing/2014/main" id="{145700BE-A6F1-4AA8-A0D0-A3BEFDDF7EAF}"/>
                  </a:ext>
                </a:extLst>
              </p14:cNvPr>
              <p14:cNvContentPartPr/>
              <p14:nvPr/>
            </p14:nvContentPartPr>
            <p14:xfrm>
              <a:off x="3114341" y="3583055"/>
              <a:ext cx="163440" cy="23760"/>
            </p14:xfrm>
          </p:contentPart>
        </mc:Choice>
        <mc:Fallback>
          <p:pic>
            <p:nvPicPr>
              <p:cNvPr id="167085" name="Freihand 167084">
                <a:extLst>
                  <a:ext uri="{FF2B5EF4-FFF2-40B4-BE49-F238E27FC236}">
                    <a16:creationId xmlns:a16="http://schemas.microsoft.com/office/drawing/2014/main" id="{145700BE-A6F1-4AA8-A0D0-A3BEFDDF7EAF}"/>
                  </a:ext>
                </a:extLst>
              </p:cNvPr>
              <p:cNvPicPr/>
              <p:nvPr/>
            </p:nvPicPr>
            <p:blipFill>
              <a:blip r:embed="rId378"/>
              <a:stretch>
                <a:fillRect/>
              </a:stretch>
            </p:blipFill>
            <p:spPr>
              <a:xfrm>
                <a:off x="3110021" y="3578735"/>
                <a:ext cx="172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67086" name="Freihand 167085">
                <a:extLst>
                  <a:ext uri="{FF2B5EF4-FFF2-40B4-BE49-F238E27FC236}">
                    <a16:creationId xmlns:a16="http://schemas.microsoft.com/office/drawing/2014/main" id="{B868630E-4BC6-4F5C-8528-61047C05ADEE}"/>
                  </a:ext>
                </a:extLst>
              </p14:cNvPr>
              <p14:cNvContentPartPr/>
              <p14:nvPr/>
            </p14:nvContentPartPr>
            <p14:xfrm>
              <a:off x="3698981" y="3507095"/>
              <a:ext cx="10800" cy="279000"/>
            </p14:xfrm>
          </p:contentPart>
        </mc:Choice>
        <mc:Fallback>
          <p:pic>
            <p:nvPicPr>
              <p:cNvPr id="167086" name="Freihand 167085">
                <a:extLst>
                  <a:ext uri="{FF2B5EF4-FFF2-40B4-BE49-F238E27FC236}">
                    <a16:creationId xmlns:a16="http://schemas.microsoft.com/office/drawing/2014/main" id="{B868630E-4BC6-4F5C-8528-61047C05ADEE}"/>
                  </a:ext>
                </a:extLst>
              </p:cNvPr>
              <p:cNvPicPr/>
              <p:nvPr/>
            </p:nvPicPr>
            <p:blipFill>
              <a:blip r:embed="rId380"/>
              <a:stretch>
                <a:fillRect/>
              </a:stretch>
            </p:blipFill>
            <p:spPr>
              <a:xfrm>
                <a:off x="3694661" y="3502775"/>
                <a:ext cx="194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67088" name="Freihand 167087">
                <a:extLst>
                  <a:ext uri="{FF2B5EF4-FFF2-40B4-BE49-F238E27FC236}">
                    <a16:creationId xmlns:a16="http://schemas.microsoft.com/office/drawing/2014/main" id="{BA3B9487-F772-4AAF-B2A8-6B1068FF46FF}"/>
                  </a:ext>
                </a:extLst>
              </p14:cNvPr>
              <p14:cNvContentPartPr/>
              <p14:nvPr/>
            </p14:nvContentPartPr>
            <p14:xfrm>
              <a:off x="474461" y="4205495"/>
              <a:ext cx="21600" cy="112680"/>
            </p14:xfrm>
          </p:contentPart>
        </mc:Choice>
        <mc:Fallback>
          <p:pic>
            <p:nvPicPr>
              <p:cNvPr id="167088" name="Freihand 167087">
                <a:extLst>
                  <a:ext uri="{FF2B5EF4-FFF2-40B4-BE49-F238E27FC236}">
                    <a16:creationId xmlns:a16="http://schemas.microsoft.com/office/drawing/2014/main" id="{BA3B9487-F772-4AAF-B2A8-6B1068FF46FF}"/>
                  </a:ext>
                </a:extLst>
              </p:cNvPr>
              <p:cNvPicPr/>
              <p:nvPr/>
            </p:nvPicPr>
            <p:blipFill>
              <a:blip r:embed="rId382"/>
              <a:stretch>
                <a:fillRect/>
              </a:stretch>
            </p:blipFill>
            <p:spPr>
              <a:xfrm>
                <a:off x="470141" y="4201175"/>
                <a:ext cx="30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67089" name="Freihand 167088">
                <a:extLst>
                  <a:ext uri="{FF2B5EF4-FFF2-40B4-BE49-F238E27FC236}">
                    <a16:creationId xmlns:a16="http://schemas.microsoft.com/office/drawing/2014/main" id="{F024D360-F79B-4288-B865-789898744756}"/>
                  </a:ext>
                </a:extLst>
              </p14:cNvPr>
              <p14:cNvContentPartPr/>
              <p14:nvPr/>
            </p14:nvContentPartPr>
            <p14:xfrm>
              <a:off x="329381" y="4128815"/>
              <a:ext cx="169920" cy="46440"/>
            </p14:xfrm>
          </p:contentPart>
        </mc:Choice>
        <mc:Fallback>
          <p:pic>
            <p:nvPicPr>
              <p:cNvPr id="167089" name="Freihand 167088">
                <a:extLst>
                  <a:ext uri="{FF2B5EF4-FFF2-40B4-BE49-F238E27FC236}">
                    <a16:creationId xmlns:a16="http://schemas.microsoft.com/office/drawing/2014/main" id="{F024D360-F79B-4288-B865-789898744756}"/>
                  </a:ext>
                </a:extLst>
              </p:cNvPr>
              <p:cNvPicPr/>
              <p:nvPr/>
            </p:nvPicPr>
            <p:blipFill>
              <a:blip r:embed="rId384"/>
              <a:stretch>
                <a:fillRect/>
              </a:stretch>
            </p:blipFill>
            <p:spPr>
              <a:xfrm>
                <a:off x="325061" y="4124495"/>
                <a:ext cx="178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67091" name="Freihand 167090">
                <a:extLst>
                  <a:ext uri="{FF2B5EF4-FFF2-40B4-BE49-F238E27FC236}">
                    <a16:creationId xmlns:a16="http://schemas.microsoft.com/office/drawing/2014/main" id="{76E9BFB6-C87D-4874-B031-DA7F3EBB3324}"/>
                  </a:ext>
                </a:extLst>
              </p14:cNvPr>
              <p14:cNvContentPartPr/>
              <p14:nvPr/>
            </p14:nvContentPartPr>
            <p14:xfrm>
              <a:off x="1270421" y="3951695"/>
              <a:ext cx="403200" cy="287280"/>
            </p14:xfrm>
          </p:contentPart>
        </mc:Choice>
        <mc:Fallback>
          <p:pic>
            <p:nvPicPr>
              <p:cNvPr id="167091" name="Freihand 167090">
                <a:extLst>
                  <a:ext uri="{FF2B5EF4-FFF2-40B4-BE49-F238E27FC236}">
                    <a16:creationId xmlns:a16="http://schemas.microsoft.com/office/drawing/2014/main" id="{76E9BFB6-C87D-4874-B031-DA7F3EBB3324}"/>
                  </a:ext>
                </a:extLst>
              </p:cNvPr>
              <p:cNvPicPr/>
              <p:nvPr/>
            </p:nvPicPr>
            <p:blipFill>
              <a:blip r:embed="rId386"/>
              <a:stretch>
                <a:fillRect/>
              </a:stretch>
            </p:blipFill>
            <p:spPr>
              <a:xfrm>
                <a:off x="1266101" y="3947375"/>
                <a:ext cx="41184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67092" name="Freihand 167091">
                <a:extLst>
                  <a:ext uri="{FF2B5EF4-FFF2-40B4-BE49-F238E27FC236}">
                    <a16:creationId xmlns:a16="http://schemas.microsoft.com/office/drawing/2014/main" id="{0C8F3D0A-8252-4679-866E-B8744D6D06F7}"/>
                  </a:ext>
                </a:extLst>
              </p14:cNvPr>
              <p14:cNvContentPartPr/>
              <p14:nvPr/>
            </p14:nvContentPartPr>
            <p14:xfrm>
              <a:off x="1583981" y="4089215"/>
              <a:ext cx="117720" cy="201240"/>
            </p14:xfrm>
          </p:contentPart>
        </mc:Choice>
        <mc:Fallback>
          <p:pic>
            <p:nvPicPr>
              <p:cNvPr id="167092" name="Freihand 167091">
                <a:extLst>
                  <a:ext uri="{FF2B5EF4-FFF2-40B4-BE49-F238E27FC236}">
                    <a16:creationId xmlns:a16="http://schemas.microsoft.com/office/drawing/2014/main" id="{0C8F3D0A-8252-4679-866E-B8744D6D06F7}"/>
                  </a:ext>
                </a:extLst>
              </p:cNvPr>
              <p:cNvPicPr/>
              <p:nvPr/>
            </p:nvPicPr>
            <p:blipFill>
              <a:blip r:embed="rId388"/>
              <a:stretch>
                <a:fillRect/>
              </a:stretch>
            </p:blipFill>
            <p:spPr>
              <a:xfrm>
                <a:off x="1579661" y="4084895"/>
                <a:ext cx="1263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67093" name="Freihand 167092">
                <a:extLst>
                  <a:ext uri="{FF2B5EF4-FFF2-40B4-BE49-F238E27FC236}">
                    <a16:creationId xmlns:a16="http://schemas.microsoft.com/office/drawing/2014/main" id="{8AF01695-0FC5-4EB9-8182-EBA7B1A2DCDC}"/>
                  </a:ext>
                </a:extLst>
              </p14:cNvPr>
              <p14:cNvContentPartPr/>
              <p14:nvPr/>
            </p14:nvContentPartPr>
            <p14:xfrm>
              <a:off x="2071421" y="4027295"/>
              <a:ext cx="181800" cy="112320"/>
            </p14:xfrm>
          </p:contentPart>
        </mc:Choice>
        <mc:Fallback>
          <p:pic>
            <p:nvPicPr>
              <p:cNvPr id="167093" name="Freihand 167092">
                <a:extLst>
                  <a:ext uri="{FF2B5EF4-FFF2-40B4-BE49-F238E27FC236}">
                    <a16:creationId xmlns:a16="http://schemas.microsoft.com/office/drawing/2014/main" id="{8AF01695-0FC5-4EB9-8182-EBA7B1A2DCDC}"/>
                  </a:ext>
                </a:extLst>
              </p:cNvPr>
              <p:cNvPicPr/>
              <p:nvPr/>
            </p:nvPicPr>
            <p:blipFill>
              <a:blip r:embed="rId390"/>
              <a:stretch>
                <a:fillRect/>
              </a:stretch>
            </p:blipFill>
            <p:spPr>
              <a:xfrm>
                <a:off x="2067101" y="4022975"/>
                <a:ext cx="190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67094" name="Freihand 167093">
                <a:extLst>
                  <a:ext uri="{FF2B5EF4-FFF2-40B4-BE49-F238E27FC236}">
                    <a16:creationId xmlns:a16="http://schemas.microsoft.com/office/drawing/2014/main" id="{06DDA6C8-3FB1-44E9-BD46-7F2D750DFF0D}"/>
                  </a:ext>
                </a:extLst>
              </p14:cNvPr>
              <p14:cNvContentPartPr/>
              <p14:nvPr/>
            </p14:nvContentPartPr>
            <p14:xfrm>
              <a:off x="2306861" y="3968975"/>
              <a:ext cx="82080" cy="167040"/>
            </p14:xfrm>
          </p:contentPart>
        </mc:Choice>
        <mc:Fallback>
          <p:pic>
            <p:nvPicPr>
              <p:cNvPr id="167094" name="Freihand 167093">
                <a:extLst>
                  <a:ext uri="{FF2B5EF4-FFF2-40B4-BE49-F238E27FC236}">
                    <a16:creationId xmlns:a16="http://schemas.microsoft.com/office/drawing/2014/main" id="{06DDA6C8-3FB1-44E9-BD46-7F2D750DFF0D}"/>
                  </a:ext>
                </a:extLst>
              </p:cNvPr>
              <p:cNvPicPr/>
              <p:nvPr/>
            </p:nvPicPr>
            <p:blipFill>
              <a:blip r:embed="rId392"/>
              <a:stretch>
                <a:fillRect/>
              </a:stretch>
            </p:blipFill>
            <p:spPr>
              <a:xfrm>
                <a:off x="2302541" y="3964655"/>
                <a:ext cx="90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67095" name="Freihand 167094">
                <a:extLst>
                  <a:ext uri="{FF2B5EF4-FFF2-40B4-BE49-F238E27FC236}">
                    <a16:creationId xmlns:a16="http://schemas.microsoft.com/office/drawing/2014/main" id="{65E0C64C-165C-48B7-BA53-76F6B2C12CA0}"/>
                  </a:ext>
                </a:extLst>
              </p14:cNvPr>
              <p14:cNvContentPartPr/>
              <p14:nvPr/>
            </p14:nvContentPartPr>
            <p14:xfrm>
              <a:off x="2422421" y="4009655"/>
              <a:ext cx="100080" cy="145800"/>
            </p14:xfrm>
          </p:contentPart>
        </mc:Choice>
        <mc:Fallback>
          <p:pic>
            <p:nvPicPr>
              <p:cNvPr id="167095" name="Freihand 167094">
                <a:extLst>
                  <a:ext uri="{FF2B5EF4-FFF2-40B4-BE49-F238E27FC236}">
                    <a16:creationId xmlns:a16="http://schemas.microsoft.com/office/drawing/2014/main" id="{65E0C64C-165C-48B7-BA53-76F6B2C12CA0}"/>
                  </a:ext>
                </a:extLst>
              </p:cNvPr>
              <p:cNvPicPr/>
              <p:nvPr/>
            </p:nvPicPr>
            <p:blipFill>
              <a:blip r:embed="rId394"/>
              <a:stretch>
                <a:fillRect/>
              </a:stretch>
            </p:blipFill>
            <p:spPr>
              <a:xfrm>
                <a:off x="2418101" y="4005335"/>
                <a:ext cx="108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67096" name="Freihand 167095">
                <a:extLst>
                  <a:ext uri="{FF2B5EF4-FFF2-40B4-BE49-F238E27FC236}">
                    <a16:creationId xmlns:a16="http://schemas.microsoft.com/office/drawing/2014/main" id="{2D9036B6-8B31-4131-BC41-9096774B514D}"/>
                  </a:ext>
                </a:extLst>
              </p14:cNvPr>
              <p14:cNvContentPartPr/>
              <p14:nvPr/>
            </p14:nvContentPartPr>
            <p14:xfrm>
              <a:off x="2504861" y="3949535"/>
              <a:ext cx="104040" cy="248400"/>
            </p14:xfrm>
          </p:contentPart>
        </mc:Choice>
        <mc:Fallback>
          <p:pic>
            <p:nvPicPr>
              <p:cNvPr id="167096" name="Freihand 167095">
                <a:extLst>
                  <a:ext uri="{FF2B5EF4-FFF2-40B4-BE49-F238E27FC236}">
                    <a16:creationId xmlns:a16="http://schemas.microsoft.com/office/drawing/2014/main" id="{2D9036B6-8B31-4131-BC41-9096774B514D}"/>
                  </a:ext>
                </a:extLst>
              </p:cNvPr>
              <p:cNvPicPr/>
              <p:nvPr/>
            </p:nvPicPr>
            <p:blipFill>
              <a:blip r:embed="rId396"/>
              <a:stretch>
                <a:fillRect/>
              </a:stretch>
            </p:blipFill>
            <p:spPr>
              <a:xfrm>
                <a:off x="2500541" y="3945215"/>
                <a:ext cx="1126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67097" name="Freihand 167096">
                <a:extLst>
                  <a:ext uri="{FF2B5EF4-FFF2-40B4-BE49-F238E27FC236}">
                    <a16:creationId xmlns:a16="http://schemas.microsoft.com/office/drawing/2014/main" id="{A13B071B-5934-446F-8F39-9EAA217D07B3}"/>
                  </a:ext>
                </a:extLst>
              </p14:cNvPr>
              <p14:cNvContentPartPr/>
              <p14:nvPr/>
            </p14:nvContentPartPr>
            <p14:xfrm>
              <a:off x="1907261" y="4193255"/>
              <a:ext cx="884880" cy="75600"/>
            </p14:xfrm>
          </p:contentPart>
        </mc:Choice>
        <mc:Fallback>
          <p:pic>
            <p:nvPicPr>
              <p:cNvPr id="167097" name="Freihand 167096">
                <a:extLst>
                  <a:ext uri="{FF2B5EF4-FFF2-40B4-BE49-F238E27FC236}">
                    <a16:creationId xmlns:a16="http://schemas.microsoft.com/office/drawing/2014/main" id="{A13B071B-5934-446F-8F39-9EAA217D07B3}"/>
                  </a:ext>
                </a:extLst>
              </p:cNvPr>
              <p:cNvPicPr/>
              <p:nvPr/>
            </p:nvPicPr>
            <p:blipFill>
              <a:blip r:embed="rId398"/>
              <a:stretch>
                <a:fillRect/>
              </a:stretch>
            </p:blipFill>
            <p:spPr>
              <a:xfrm>
                <a:off x="1902941" y="4188935"/>
                <a:ext cx="893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67098" name="Freihand 167097">
                <a:extLst>
                  <a:ext uri="{FF2B5EF4-FFF2-40B4-BE49-F238E27FC236}">
                    <a16:creationId xmlns:a16="http://schemas.microsoft.com/office/drawing/2014/main" id="{3BF58E92-E954-4EFB-A12C-F93A2CF9418B}"/>
                  </a:ext>
                </a:extLst>
              </p14:cNvPr>
              <p14:cNvContentPartPr/>
              <p14:nvPr/>
            </p14:nvContentPartPr>
            <p14:xfrm>
              <a:off x="2268341" y="4351655"/>
              <a:ext cx="128160" cy="72360"/>
            </p14:xfrm>
          </p:contentPart>
        </mc:Choice>
        <mc:Fallback>
          <p:pic>
            <p:nvPicPr>
              <p:cNvPr id="167098" name="Freihand 167097">
                <a:extLst>
                  <a:ext uri="{FF2B5EF4-FFF2-40B4-BE49-F238E27FC236}">
                    <a16:creationId xmlns:a16="http://schemas.microsoft.com/office/drawing/2014/main" id="{3BF58E92-E954-4EFB-A12C-F93A2CF9418B}"/>
                  </a:ext>
                </a:extLst>
              </p:cNvPr>
              <p:cNvPicPr/>
              <p:nvPr/>
            </p:nvPicPr>
            <p:blipFill>
              <a:blip r:embed="rId400"/>
              <a:stretch>
                <a:fillRect/>
              </a:stretch>
            </p:blipFill>
            <p:spPr>
              <a:xfrm>
                <a:off x="2264021" y="4347335"/>
                <a:ext cx="136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67099" name="Freihand 167098">
                <a:extLst>
                  <a:ext uri="{FF2B5EF4-FFF2-40B4-BE49-F238E27FC236}">
                    <a16:creationId xmlns:a16="http://schemas.microsoft.com/office/drawing/2014/main" id="{0C33C040-35E3-48E4-84DE-BB5E3D014847}"/>
                  </a:ext>
                </a:extLst>
              </p14:cNvPr>
              <p14:cNvContentPartPr/>
              <p14:nvPr/>
            </p14:nvContentPartPr>
            <p14:xfrm>
              <a:off x="2344301" y="4314215"/>
              <a:ext cx="134640" cy="234360"/>
            </p14:xfrm>
          </p:contentPart>
        </mc:Choice>
        <mc:Fallback>
          <p:pic>
            <p:nvPicPr>
              <p:cNvPr id="167099" name="Freihand 167098">
                <a:extLst>
                  <a:ext uri="{FF2B5EF4-FFF2-40B4-BE49-F238E27FC236}">
                    <a16:creationId xmlns:a16="http://schemas.microsoft.com/office/drawing/2014/main" id="{0C33C040-35E3-48E4-84DE-BB5E3D014847}"/>
                  </a:ext>
                </a:extLst>
              </p:cNvPr>
              <p:cNvPicPr/>
              <p:nvPr/>
            </p:nvPicPr>
            <p:blipFill>
              <a:blip r:embed="rId402"/>
              <a:stretch>
                <a:fillRect/>
              </a:stretch>
            </p:blipFill>
            <p:spPr>
              <a:xfrm>
                <a:off x="2339981" y="4309895"/>
                <a:ext cx="1432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67101" name="Freihand 167100">
                <a:extLst>
                  <a:ext uri="{FF2B5EF4-FFF2-40B4-BE49-F238E27FC236}">
                    <a16:creationId xmlns:a16="http://schemas.microsoft.com/office/drawing/2014/main" id="{6C1549C5-4B90-4F2C-8EDB-A84B940DAADD}"/>
                  </a:ext>
                </a:extLst>
              </p14:cNvPr>
              <p14:cNvContentPartPr/>
              <p14:nvPr/>
            </p14:nvContentPartPr>
            <p14:xfrm>
              <a:off x="2910581" y="4168415"/>
              <a:ext cx="224640" cy="15120"/>
            </p14:xfrm>
          </p:contentPart>
        </mc:Choice>
        <mc:Fallback>
          <p:pic>
            <p:nvPicPr>
              <p:cNvPr id="167101" name="Freihand 167100">
                <a:extLst>
                  <a:ext uri="{FF2B5EF4-FFF2-40B4-BE49-F238E27FC236}">
                    <a16:creationId xmlns:a16="http://schemas.microsoft.com/office/drawing/2014/main" id="{6C1549C5-4B90-4F2C-8EDB-A84B940DAADD}"/>
                  </a:ext>
                </a:extLst>
              </p:cNvPr>
              <p:cNvPicPr/>
              <p:nvPr/>
            </p:nvPicPr>
            <p:blipFill>
              <a:blip r:embed="rId404"/>
              <a:stretch>
                <a:fillRect/>
              </a:stretch>
            </p:blipFill>
            <p:spPr>
              <a:xfrm>
                <a:off x="2906261" y="4164095"/>
                <a:ext cx="233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67102" name="Freihand 167101">
                <a:extLst>
                  <a:ext uri="{FF2B5EF4-FFF2-40B4-BE49-F238E27FC236}">
                    <a16:creationId xmlns:a16="http://schemas.microsoft.com/office/drawing/2014/main" id="{FC3C24E3-1A8C-427D-9A7D-152BBD2B3FC4}"/>
                  </a:ext>
                </a:extLst>
              </p14:cNvPr>
              <p14:cNvContentPartPr/>
              <p14:nvPr/>
            </p14:nvContentPartPr>
            <p14:xfrm>
              <a:off x="2940101" y="4223495"/>
              <a:ext cx="267840" cy="10440"/>
            </p14:xfrm>
          </p:contentPart>
        </mc:Choice>
        <mc:Fallback>
          <p:pic>
            <p:nvPicPr>
              <p:cNvPr id="167102" name="Freihand 167101">
                <a:extLst>
                  <a:ext uri="{FF2B5EF4-FFF2-40B4-BE49-F238E27FC236}">
                    <a16:creationId xmlns:a16="http://schemas.microsoft.com/office/drawing/2014/main" id="{FC3C24E3-1A8C-427D-9A7D-152BBD2B3FC4}"/>
                  </a:ext>
                </a:extLst>
              </p:cNvPr>
              <p:cNvPicPr/>
              <p:nvPr/>
            </p:nvPicPr>
            <p:blipFill>
              <a:blip r:embed="rId406"/>
              <a:stretch>
                <a:fillRect/>
              </a:stretch>
            </p:blipFill>
            <p:spPr>
              <a:xfrm>
                <a:off x="2935781" y="4219175"/>
                <a:ext cx="2764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67104" name="Freihand 167103">
                <a:extLst>
                  <a:ext uri="{FF2B5EF4-FFF2-40B4-BE49-F238E27FC236}">
                    <a16:creationId xmlns:a16="http://schemas.microsoft.com/office/drawing/2014/main" id="{0483F74C-7E0C-4175-8561-1480A00B0E40}"/>
                  </a:ext>
                </a:extLst>
              </p14:cNvPr>
              <p14:cNvContentPartPr/>
              <p14:nvPr/>
            </p14:nvContentPartPr>
            <p14:xfrm>
              <a:off x="3465341" y="4002815"/>
              <a:ext cx="183600" cy="109080"/>
            </p14:xfrm>
          </p:contentPart>
        </mc:Choice>
        <mc:Fallback>
          <p:pic>
            <p:nvPicPr>
              <p:cNvPr id="167104" name="Freihand 167103">
                <a:extLst>
                  <a:ext uri="{FF2B5EF4-FFF2-40B4-BE49-F238E27FC236}">
                    <a16:creationId xmlns:a16="http://schemas.microsoft.com/office/drawing/2014/main" id="{0483F74C-7E0C-4175-8561-1480A00B0E40}"/>
                  </a:ext>
                </a:extLst>
              </p:cNvPr>
              <p:cNvPicPr/>
              <p:nvPr/>
            </p:nvPicPr>
            <p:blipFill>
              <a:blip r:embed="rId408"/>
              <a:stretch>
                <a:fillRect/>
              </a:stretch>
            </p:blipFill>
            <p:spPr>
              <a:xfrm>
                <a:off x="3461021" y="3998495"/>
                <a:ext cx="192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67105" name="Freihand 167104">
                <a:extLst>
                  <a:ext uri="{FF2B5EF4-FFF2-40B4-BE49-F238E27FC236}">
                    <a16:creationId xmlns:a16="http://schemas.microsoft.com/office/drawing/2014/main" id="{62E25366-A692-452C-A9BD-B0538186F2C9}"/>
                  </a:ext>
                </a:extLst>
              </p14:cNvPr>
              <p14:cNvContentPartPr/>
              <p14:nvPr/>
            </p14:nvContentPartPr>
            <p14:xfrm>
              <a:off x="3630941" y="4082015"/>
              <a:ext cx="94320" cy="54720"/>
            </p14:xfrm>
          </p:contentPart>
        </mc:Choice>
        <mc:Fallback>
          <p:pic>
            <p:nvPicPr>
              <p:cNvPr id="167105" name="Freihand 167104">
                <a:extLst>
                  <a:ext uri="{FF2B5EF4-FFF2-40B4-BE49-F238E27FC236}">
                    <a16:creationId xmlns:a16="http://schemas.microsoft.com/office/drawing/2014/main" id="{62E25366-A692-452C-A9BD-B0538186F2C9}"/>
                  </a:ext>
                </a:extLst>
              </p:cNvPr>
              <p:cNvPicPr/>
              <p:nvPr/>
            </p:nvPicPr>
            <p:blipFill>
              <a:blip r:embed="rId410"/>
              <a:stretch>
                <a:fillRect/>
              </a:stretch>
            </p:blipFill>
            <p:spPr>
              <a:xfrm>
                <a:off x="3626621" y="4077695"/>
                <a:ext cx="102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67106" name="Freihand 167105">
                <a:extLst>
                  <a:ext uri="{FF2B5EF4-FFF2-40B4-BE49-F238E27FC236}">
                    <a16:creationId xmlns:a16="http://schemas.microsoft.com/office/drawing/2014/main" id="{87A62D68-3536-417A-AE49-D48664A8A96C}"/>
                  </a:ext>
                </a:extLst>
              </p14:cNvPr>
              <p14:cNvContentPartPr/>
              <p14:nvPr/>
            </p14:nvContentPartPr>
            <p14:xfrm>
              <a:off x="3313421" y="4174175"/>
              <a:ext cx="664920" cy="42480"/>
            </p14:xfrm>
          </p:contentPart>
        </mc:Choice>
        <mc:Fallback>
          <p:pic>
            <p:nvPicPr>
              <p:cNvPr id="167106" name="Freihand 167105">
                <a:extLst>
                  <a:ext uri="{FF2B5EF4-FFF2-40B4-BE49-F238E27FC236}">
                    <a16:creationId xmlns:a16="http://schemas.microsoft.com/office/drawing/2014/main" id="{87A62D68-3536-417A-AE49-D48664A8A96C}"/>
                  </a:ext>
                </a:extLst>
              </p:cNvPr>
              <p:cNvPicPr/>
              <p:nvPr/>
            </p:nvPicPr>
            <p:blipFill>
              <a:blip r:embed="rId412"/>
              <a:stretch>
                <a:fillRect/>
              </a:stretch>
            </p:blipFill>
            <p:spPr>
              <a:xfrm>
                <a:off x="3309101" y="4169855"/>
                <a:ext cx="673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67107" name="Freihand 167106">
                <a:extLst>
                  <a:ext uri="{FF2B5EF4-FFF2-40B4-BE49-F238E27FC236}">
                    <a16:creationId xmlns:a16="http://schemas.microsoft.com/office/drawing/2014/main" id="{DE299014-0B95-4E86-B3E6-D55D336B0A57}"/>
                  </a:ext>
                </a:extLst>
              </p14:cNvPr>
              <p14:cNvContentPartPr/>
              <p14:nvPr/>
            </p14:nvContentPartPr>
            <p14:xfrm>
              <a:off x="3520421" y="4273535"/>
              <a:ext cx="176040" cy="201240"/>
            </p14:xfrm>
          </p:contentPart>
        </mc:Choice>
        <mc:Fallback>
          <p:pic>
            <p:nvPicPr>
              <p:cNvPr id="167107" name="Freihand 167106">
                <a:extLst>
                  <a:ext uri="{FF2B5EF4-FFF2-40B4-BE49-F238E27FC236}">
                    <a16:creationId xmlns:a16="http://schemas.microsoft.com/office/drawing/2014/main" id="{DE299014-0B95-4E86-B3E6-D55D336B0A57}"/>
                  </a:ext>
                </a:extLst>
              </p:cNvPr>
              <p:cNvPicPr/>
              <p:nvPr/>
            </p:nvPicPr>
            <p:blipFill>
              <a:blip r:embed="rId414"/>
              <a:stretch>
                <a:fillRect/>
              </a:stretch>
            </p:blipFill>
            <p:spPr>
              <a:xfrm>
                <a:off x="3516101" y="4269215"/>
                <a:ext cx="1846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67108" name="Freihand 167107">
                <a:extLst>
                  <a:ext uri="{FF2B5EF4-FFF2-40B4-BE49-F238E27FC236}">
                    <a16:creationId xmlns:a16="http://schemas.microsoft.com/office/drawing/2014/main" id="{1778F14A-40FC-4B8C-98FA-BC798169E351}"/>
                  </a:ext>
                </a:extLst>
              </p14:cNvPr>
              <p14:cNvContentPartPr/>
              <p14:nvPr/>
            </p14:nvContentPartPr>
            <p14:xfrm>
              <a:off x="4187141" y="4143215"/>
              <a:ext cx="15840" cy="134640"/>
            </p14:xfrm>
          </p:contentPart>
        </mc:Choice>
        <mc:Fallback>
          <p:pic>
            <p:nvPicPr>
              <p:cNvPr id="167108" name="Freihand 167107">
                <a:extLst>
                  <a:ext uri="{FF2B5EF4-FFF2-40B4-BE49-F238E27FC236}">
                    <a16:creationId xmlns:a16="http://schemas.microsoft.com/office/drawing/2014/main" id="{1778F14A-40FC-4B8C-98FA-BC798169E351}"/>
                  </a:ext>
                </a:extLst>
              </p:cNvPr>
              <p:cNvPicPr/>
              <p:nvPr/>
            </p:nvPicPr>
            <p:blipFill>
              <a:blip r:embed="rId416"/>
              <a:stretch>
                <a:fillRect/>
              </a:stretch>
            </p:blipFill>
            <p:spPr>
              <a:xfrm>
                <a:off x="4182821" y="4138895"/>
                <a:ext cx="24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67109" name="Freihand 167108">
                <a:extLst>
                  <a:ext uri="{FF2B5EF4-FFF2-40B4-BE49-F238E27FC236}">
                    <a16:creationId xmlns:a16="http://schemas.microsoft.com/office/drawing/2014/main" id="{332D1812-EC43-4645-ABE2-8726158E2C5D}"/>
                  </a:ext>
                </a:extLst>
              </p14:cNvPr>
              <p14:cNvContentPartPr/>
              <p14:nvPr/>
            </p14:nvContentPartPr>
            <p14:xfrm>
              <a:off x="4121981" y="4182815"/>
              <a:ext cx="121320" cy="21600"/>
            </p14:xfrm>
          </p:contentPart>
        </mc:Choice>
        <mc:Fallback>
          <p:pic>
            <p:nvPicPr>
              <p:cNvPr id="167109" name="Freihand 167108">
                <a:extLst>
                  <a:ext uri="{FF2B5EF4-FFF2-40B4-BE49-F238E27FC236}">
                    <a16:creationId xmlns:a16="http://schemas.microsoft.com/office/drawing/2014/main" id="{332D1812-EC43-4645-ABE2-8726158E2C5D}"/>
                  </a:ext>
                </a:extLst>
              </p:cNvPr>
              <p:cNvPicPr/>
              <p:nvPr/>
            </p:nvPicPr>
            <p:blipFill>
              <a:blip r:embed="rId418"/>
              <a:stretch>
                <a:fillRect/>
              </a:stretch>
            </p:blipFill>
            <p:spPr>
              <a:xfrm>
                <a:off x="4117661" y="4178495"/>
                <a:ext cx="129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67110" name="Freihand 167109">
                <a:extLst>
                  <a:ext uri="{FF2B5EF4-FFF2-40B4-BE49-F238E27FC236}">
                    <a16:creationId xmlns:a16="http://schemas.microsoft.com/office/drawing/2014/main" id="{96D943DC-806D-44C9-A70D-1462087B5BDF}"/>
                  </a:ext>
                </a:extLst>
              </p14:cNvPr>
              <p14:cNvContentPartPr/>
              <p14:nvPr/>
            </p14:nvContentPartPr>
            <p14:xfrm>
              <a:off x="4466861" y="4002095"/>
              <a:ext cx="141480" cy="142560"/>
            </p14:xfrm>
          </p:contentPart>
        </mc:Choice>
        <mc:Fallback>
          <p:pic>
            <p:nvPicPr>
              <p:cNvPr id="167110" name="Freihand 167109">
                <a:extLst>
                  <a:ext uri="{FF2B5EF4-FFF2-40B4-BE49-F238E27FC236}">
                    <a16:creationId xmlns:a16="http://schemas.microsoft.com/office/drawing/2014/main" id="{96D943DC-806D-44C9-A70D-1462087B5BDF}"/>
                  </a:ext>
                </a:extLst>
              </p:cNvPr>
              <p:cNvPicPr/>
              <p:nvPr/>
            </p:nvPicPr>
            <p:blipFill>
              <a:blip r:embed="rId420"/>
              <a:stretch>
                <a:fillRect/>
              </a:stretch>
            </p:blipFill>
            <p:spPr>
              <a:xfrm>
                <a:off x="4462541" y="3997775"/>
                <a:ext cx="150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67111" name="Freihand 167110">
                <a:extLst>
                  <a:ext uri="{FF2B5EF4-FFF2-40B4-BE49-F238E27FC236}">
                    <a16:creationId xmlns:a16="http://schemas.microsoft.com/office/drawing/2014/main" id="{A7895ED9-F446-4B96-AC9F-B15FFE30EBEE}"/>
                  </a:ext>
                </a:extLst>
              </p14:cNvPr>
              <p14:cNvContentPartPr/>
              <p14:nvPr/>
            </p14:nvContentPartPr>
            <p14:xfrm>
              <a:off x="4597541" y="4143575"/>
              <a:ext cx="70560" cy="40320"/>
            </p14:xfrm>
          </p:contentPart>
        </mc:Choice>
        <mc:Fallback>
          <p:pic>
            <p:nvPicPr>
              <p:cNvPr id="167111" name="Freihand 167110">
                <a:extLst>
                  <a:ext uri="{FF2B5EF4-FFF2-40B4-BE49-F238E27FC236}">
                    <a16:creationId xmlns:a16="http://schemas.microsoft.com/office/drawing/2014/main" id="{A7895ED9-F446-4B96-AC9F-B15FFE30EBEE}"/>
                  </a:ext>
                </a:extLst>
              </p:cNvPr>
              <p:cNvPicPr/>
              <p:nvPr/>
            </p:nvPicPr>
            <p:blipFill>
              <a:blip r:embed="rId422"/>
              <a:stretch>
                <a:fillRect/>
              </a:stretch>
            </p:blipFill>
            <p:spPr>
              <a:xfrm>
                <a:off x="4593221" y="4139255"/>
                <a:ext cx="792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67112" name="Freihand 167111">
                <a:extLst>
                  <a:ext uri="{FF2B5EF4-FFF2-40B4-BE49-F238E27FC236}">
                    <a16:creationId xmlns:a16="http://schemas.microsoft.com/office/drawing/2014/main" id="{19FF6F32-FA86-401E-B1BA-9E5A20807173}"/>
                  </a:ext>
                </a:extLst>
              </p14:cNvPr>
              <p14:cNvContentPartPr/>
              <p14:nvPr/>
            </p14:nvContentPartPr>
            <p14:xfrm>
              <a:off x="4649741" y="4152575"/>
              <a:ext cx="30600" cy="114840"/>
            </p14:xfrm>
          </p:contentPart>
        </mc:Choice>
        <mc:Fallback>
          <p:pic>
            <p:nvPicPr>
              <p:cNvPr id="167112" name="Freihand 167111">
                <a:extLst>
                  <a:ext uri="{FF2B5EF4-FFF2-40B4-BE49-F238E27FC236}">
                    <a16:creationId xmlns:a16="http://schemas.microsoft.com/office/drawing/2014/main" id="{19FF6F32-FA86-401E-B1BA-9E5A20807173}"/>
                  </a:ext>
                </a:extLst>
              </p:cNvPr>
              <p:cNvPicPr/>
              <p:nvPr/>
            </p:nvPicPr>
            <p:blipFill>
              <a:blip r:embed="rId424"/>
              <a:stretch>
                <a:fillRect/>
              </a:stretch>
            </p:blipFill>
            <p:spPr>
              <a:xfrm>
                <a:off x="4645421" y="4148255"/>
                <a:ext cx="39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67113" name="Freihand 167112">
                <a:extLst>
                  <a:ext uri="{FF2B5EF4-FFF2-40B4-BE49-F238E27FC236}">
                    <a16:creationId xmlns:a16="http://schemas.microsoft.com/office/drawing/2014/main" id="{8A6D7A6E-2A97-4D0D-8149-F66FD1A54F1D}"/>
                  </a:ext>
                </a:extLst>
              </p14:cNvPr>
              <p14:cNvContentPartPr/>
              <p14:nvPr/>
            </p14:nvContentPartPr>
            <p14:xfrm>
              <a:off x="4887701" y="4105415"/>
              <a:ext cx="30600" cy="24480"/>
            </p14:xfrm>
          </p:contentPart>
        </mc:Choice>
        <mc:Fallback>
          <p:pic>
            <p:nvPicPr>
              <p:cNvPr id="167113" name="Freihand 167112">
                <a:extLst>
                  <a:ext uri="{FF2B5EF4-FFF2-40B4-BE49-F238E27FC236}">
                    <a16:creationId xmlns:a16="http://schemas.microsoft.com/office/drawing/2014/main" id="{8A6D7A6E-2A97-4D0D-8149-F66FD1A54F1D}"/>
                  </a:ext>
                </a:extLst>
              </p:cNvPr>
              <p:cNvPicPr/>
              <p:nvPr/>
            </p:nvPicPr>
            <p:blipFill>
              <a:blip r:embed="rId426"/>
              <a:stretch>
                <a:fillRect/>
              </a:stretch>
            </p:blipFill>
            <p:spPr>
              <a:xfrm>
                <a:off x="4883381" y="4101095"/>
                <a:ext cx="39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67114" name="Freihand 167113">
                <a:extLst>
                  <a:ext uri="{FF2B5EF4-FFF2-40B4-BE49-F238E27FC236}">
                    <a16:creationId xmlns:a16="http://schemas.microsoft.com/office/drawing/2014/main" id="{9DFA0F91-072C-4176-80F4-EA443D9700A0}"/>
                  </a:ext>
                </a:extLst>
              </p14:cNvPr>
              <p14:cNvContentPartPr/>
              <p14:nvPr/>
            </p14:nvContentPartPr>
            <p14:xfrm>
              <a:off x="4992821" y="3971135"/>
              <a:ext cx="117360" cy="42840"/>
            </p14:xfrm>
          </p:contentPart>
        </mc:Choice>
        <mc:Fallback>
          <p:pic>
            <p:nvPicPr>
              <p:cNvPr id="167114" name="Freihand 167113">
                <a:extLst>
                  <a:ext uri="{FF2B5EF4-FFF2-40B4-BE49-F238E27FC236}">
                    <a16:creationId xmlns:a16="http://schemas.microsoft.com/office/drawing/2014/main" id="{9DFA0F91-072C-4176-80F4-EA443D9700A0}"/>
                  </a:ext>
                </a:extLst>
              </p:cNvPr>
              <p:cNvPicPr/>
              <p:nvPr/>
            </p:nvPicPr>
            <p:blipFill>
              <a:blip r:embed="rId428"/>
              <a:stretch>
                <a:fillRect/>
              </a:stretch>
            </p:blipFill>
            <p:spPr>
              <a:xfrm>
                <a:off x="4988501" y="3966815"/>
                <a:ext cx="126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67115" name="Freihand 167114">
                <a:extLst>
                  <a:ext uri="{FF2B5EF4-FFF2-40B4-BE49-F238E27FC236}">
                    <a16:creationId xmlns:a16="http://schemas.microsoft.com/office/drawing/2014/main" id="{6CB12412-C6F3-4BE5-9F93-46EEDA928D38}"/>
                  </a:ext>
                </a:extLst>
              </p14:cNvPr>
              <p14:cNvContentPartPr/>
              <p14:nvPr/>
            </p14:nvContentPartPr>
            <p14:xfrm>
              <a:off x="5092541" y="3931535"/>
              <a:ext cx="74880" cy="178920"/>
            </p14:xfrm>
          </p:contentPart>
        </mc:Choice>
        <mc:Fallback>
          <p:pic>
            <p:nvPicPr>
              <p:cNvPr id="167115" name="Freihand 167114">
                <a:extLst>
                  <a:ext uri="{FF2B5EF4-FFF2-40B4-BE49-F238E27FC236}">
                    <a16:creationId xmlns:a16="http://schemas.microsoft.com/office/drawing/2014/main" id="{6CB12412-C6F3-4BE5-9F93-46EEDA928D38}"/>
                  </a:ext>
                </a:extLst>
              </p:cNvPr>
              <p:cNvPicPr/>
              <p:nvPr/>
            </p:nvPicPr>
            <p:blipFill>
              <a:blip r:embed="rId430"/>
              <a:stretch>
                <a:fillRect/>
              </a:stretch>
            </p:blipFill>
            <p:spPr>
              <a:xfrm>
                <a:off x="5088221" y="3927215"/>
                <a:ext cx="83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67116" name="Freihand 167115">
                <a:extLst>
                  <a:ext uri="{FF2B5EF4-FFF2-40B4-BE49-F238E27FC236}">
                    <a16:creationId xmlns:a16="http://schemas.microsoft.com/office/drawing/2014/main" id="{4BBCA263-6FCA-48BC-AB7C-558566740305}"/>
                  </a:ext>
                </a:extLst>
              </p14:cNvPr>
              <p14:cNvContentPartPr/>
              <p14:nvPr/>
            </p14:nvContentPartPr>
            <p14:xfrm>
              <a:off x="4923701" y="4115135"/>
              <a:ext cx="402120" cy="26640"/>
            </p14:xfrm>
          </p:contentPart>
        </mc:Choice>
        <mc:Fallback>
          <p:pic>
            <p:nvPicPr>
              <p:cNvPr id="167116" name="Freihand 167115">
                <a:extLst>
                  <a:ext uri="{FF2B5EF4-FFF2-40B4-BE49-F238E27FC236}">
                    <a16:creationId xmlns:a16="http://schemas.microsoft.com/office/drawing/2014/main" id="{4BBCA263-6FCA-48BC-AB7C-558566740305}"/>
                  </a:ext>
                </a:extLst>
              </p:cNvPr>
              <p:cNvPicPr/>
              <p:nvPr/>
            </p:nvPicPr>
            <p:blipFill>
              <a:blip r:embed="rId432"/>
              <a:stretch>
                <a:fillRect/>
              </a:stretch>
            </p:blipFill>
            <p:spPr>
              <a:xfrm>
                <a:off x="4919381" y="4110815"/>
                <a:ext cx="410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67117" name="Freihand 167116">
                <a:extLst>
                  <a:ext uri="{FF2B5EF4-FFF2-40B4-BE49-F238E27FC236}">
                    <a16:creationId xmlns:a16="http://schemas.microsoft.com/office/drawing/2014/main" id="{730CFDC0-96E4-4E8E-AADF-B34A93BD1F5A}"/>
                  </a:ext>
                </a:extLst>
              </p14:cNvPr>
              <p14:cNvContentPartPr/>
              <p14:nvPr/>
            </p14:nvContentPartPr>
            <p14:xfrm>
              <a:off x="5002541" y="4179215"/>
              <a:ext cx="170280" cy="172440"/>
            </p14:xfrm>
          </p:contentPart>
        </mc:Choice>
        <mc:Fallback>
          <p:pic>
            <p:nvPicPr>
              <p:cNvPr id="167117" name="Freihand 167116">
                <a:extLst>
                  <a:ext uri="{FF2B5EF4-FFF2-40B4-BE49-F238E27FC236}">
                    <a16:creationId xmlns:a16="http://schemas.microsoft.com/office/drawing/2014/main" id="{730CFDC0-96E4-4E8E-AADF-B34A93BD1F5A}"/>
                  </a:ext>
                </a:extLst>
              </p:cNvPr>
              <p:cNvPicPr/>
              <p:nvPr/>
            </p:nvPicPr>
            <p:blipFill>
              <a:blip r:embed="rId434"/>
              <a:stretch>
                <a:fillRect/>
              </a:stretch>
            </p:blipFill>
            <p:spPr>
              <a:xfrm>
                <a:off x="4998221" y="4174895"/>
                <a:ext cx="178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67118" name="Freihand 167117">
                <a:extLst>
                  <a:ext uri="{FF2B5EF4-FFF2-40B4-BE49-F238E27FC236}">
                    <a16:creationId xmlns:a16="http://schemas.microsoft.com/office/drawing/2014/main" id="{D6476A7C-C21D-4F42-8914-A7860EC8641C}"/>
                  </a:ext>
                </a:extLst>
              </p14:cNvPr>
              <p14:cNvContentPartPr/>
              <p14:nvPr/>
            </p14:nvContentPartPr>
            <p14:xfrm>
              <a:off x="4988501" y="3818135"/>
              <a:ext cx="226440" cy="371880"/>
            </p14:xfrm>
          </p:contentPart>
        </mc:Choice>
        <mc:Fallback>
          <p:pic>
            <p:nvPicPr>
              <p:cNvPr id="167118" name="Freihand 167117">
                <a:extLst>
                  <a:ext uri="{FF2B5EF4-FFF2-40B4-BE49-F238E27FC236}">
                    <a16:creationId xmlns:a16="http://schemas.microsoft.com/office/drawing/2014/main" id="{D6476A7C-C21D-4F42-8914-A7860EC8641C}"/>
                  </a:ext>
                </a:extLst>
              </p:cNvPr>
              <p:cNvPicPr/>
              <p:nvPr/>
            </p:nvPicPr>
            <p:blipFill>
              <a:blip r:embed="rId436"/>
              <a:stretch>
                <a:fillRect/>
              </a:stretch>
            </p:blipFill>
            <p:spPr>
              <a:xfrm>
                <a:off x="4984181" y="3813815"/>
                <a:ext cx="23508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67119" name="Freihand 167118">
                <a:extLst>
                  <a:ext uri="{FF2B5EF4-FFF2-40B4-BE49-F238E27FC236}">
                    <a16:creationId xmlns:a16="http://schemas.microsoft.com/office/drawing/2014/main" id="{7FB2BC7C-DAE2-46A5-BB05-A8FEA7FCE636}"/>
                  </a:ext>
                </a:extLst>
              </p14:cNvPr>
              <p14:cNvContentPartPr/>
              <p14:nvPr/>
            </p14:nvContentPartPr>
            <p14:xfrm>
              <a:off x="4973741" y="4123415"/>
              <a:ext cx="223920" cy="332280"/>
            </p14:xfrm>
          </p:contentPart>
        </mc:Choice>
        <mc:Fallback>
          <p:pic>
            <p:nvPicPr>
              <p:cNvPr id="167119" name="Freihand 167118">
                <a:extLst>
                  <a:ext uri="{FF2B5EF4-FFF2-40B4-BE49-F238E27FC236}">
                    <a16:creationId xmlns:a16="http://schemas.microsoft.com/office/drawing/2014/main" id="{7FB2BC7C-DAE2-46A5-BB05-A8FEA7FCE636}"/>
                  </a:ext>
                </a:extLst>
              </p:cNvPr>
              <p:cNvPicPr/>
              <p:nvPr/>
            </p:nvPicPr>
            <p:blipFill>
              <a:blip r:embed="rId438"/>
              <a:stretch>
                <a:fillRect/>
              </a:stretch>
            </p:blipFill>
            <p:spPr>
              <a:xfrm>
                <a:off x="4969421" y="4119095"/>
                <a:ext cx="23256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67122" name="Freihand 167121">
                <a:extLst>
                  <a:ext uri="{FF2B5EF4-FFF2-40B4-BE49-F238E27FC236}">
                    <a16:creationId xmlns:a16="http://schemas.microsoft.com/office/drawing/2014/main" id="{6BD3028A-A384-415E-B5B6-5381DFA2C5CE}"/>
                  </a:ext>
                </a:extLst>
              </p14:cNvPr>
              <p14:cNvContentPartPr/>
              <p14:nvPr/>
            </p14:nvContentPartPr>
            <p14:xfrm>
              <a:off x="5519501" y="4117295"/>
              <a:ext cx="181080" cy="2520"/>
            </p14:xfrm>
          </p:contentPart>
        </mc:Choice>
        <mc:Fallback>
          <p:pic>
            <p:nvPicPr>
              <p:cNvPr id="167122" name="Freihand 167121">
                <a:extLst>
                  <a:ext uri="{FF2B5EF4-FFF2-40B4-BE49-F238E27FC236}">
                    <a16:creationId xmlns:a16="http://schemas.microsoft.com/office/drawing/2014/main" id="{6BD3028A-A384-415E-B5B6-5381DFA2C5CE}"/>
                  </a:ext>
                </a:extLst>
              </p:cNvPr>
              <p:cNvPicPr/>
              <p:nvPr/>
            </p:nvPicPr>
            <p:blipFill>
              <a:blip r:embed="rId440"/>
              <a:stretch>
                <a:fillRect/>
              </a:stretch>
            </p:blipFill>
            <p:spPr>
              <a:xfrm>
                <a:off x="5515181" y="4112975"/>
                <a:ext cx="1897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67123" name="Freihand 167122">
                <a:extLst>
                  <a:ext uri="{FF2B5EF4-FFF2-40B4-BE49-F238E27FC236}">
                    <a16:creationId xmlns:a16="http://schemas.microsoft.com/office/drawing/2014/main" id="{CF29510A-2828-4B15-B0B8-EF05CFBDF02E}"/>
                  </a:ext>
                </a:extLst>
              </p14:cNvPr>
              <p14:cNvContentPartPr/>
              <p14:nvPr/>
            </p14:nvContentPartPr>
            <p14:xfrm>
              <a:off x="5507261" y="4143935"/>
              <a:ext cx="245880" cy="14040"/>
            </p14:xfrm>
          </p:contentPart>
        </mc:Choice>
        <mc:Fallback>
          <p:pic>
            <p:nvPicPr>
              <p:cNvPr id="167123" name="Freihand 167122">
                <a:extLst>
                  <a:ext uri="{FF2B5EF4-FFF2-40B4-BE49-F238E27FC236}">
                    <a16:creationId xmlns:a16="http://schemas.microsoft.com/office/drawing/2014/main" id="{CF29510A-2828-4B15-B0B8-EF05CFBDF02E}"/>
                  </a:ext>
                </a:extLst>
              </p:cNvPr>
              <p:cNvPicPr/>
              <p:nvPr/>
            </p:nvPicPr>
            <p:blipFill>
              <a:blip r:embed="rId442"/>
              <a:stretch>
                <a:fillRect/>
              </a:stretch>
            </p:blipFill>
            <p:spPr>
              <a:xfrm>
                <a:off x="5502941" y="4139615"/>
                <a:ext cx="254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67124" name="Freihand 167123">
                <a:extLst>
                  <a:ext uri="{FF2B5EF4-FFF2-40B4-BE49-F238E27FC236}">
                    <a16:creationId xmlns:a16="http://schemas.microsoft.com/office/drawing/2014/main" id="{0F433DD1-D050-49B0-B1E6-4700259781AF}"/>
                  </a:ext>
                </a:extLst>
              </p14:cNvPr>
              <p14:cNvContentPartPr/>
              <p14:nvPr/>
            </p14:nvContentPartPr>
            <p14:xfrm>
              <a:off x="5726861" y="4035215"/>
              <a:ext cx="109440" cy="192960"/>
            </p14:xfrm>
          </p:contentPart>
        </mc:Choice>
        <mc:Fallback>
          <p:pic>
            <p:nvPicPr>
              <p:cNvPr id="167124" name="Freihand 167123">
                <a:extLst>
                  <a:ext uri="{FF2B5EF4-FFF2-40B4-BE49-F238E27FC236}">
                    <a16:creationId xmlns:a16="http://schemas.microsoft.com/office/drawing/2014/main" id="{0F433DD1-D050-49B0-B1E6-4700259781AF}"/>
                  </a:ext>
                </a:extLst>
              </p:cNvPr>
              <p:cNvPicPr/>
              <p:nvPr/>
            </p:nvPicPr>
            <p:blipFill>
              <a:blip r:embed="rId444"/>
              <a:stretch>
                <a:fillRect/>
              </a:stretch>
            </p:blipFill>
            <p:spPr>
              <a:xfrm>
                <a:off x="5722541" y="4030895"/>
                <a:ext cx="118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67126" name="Freihand 167125">
                <a:extLst>
                  <a:ext uri="{FF2B5EF4-FFF2-40B4-BE49-F238E27FC236}">
                    <a16:creationId xmlns:a16="http://schemas.microsoft.com/office/drawing/2014/main" id="{4277090E-4EE5-4BA0-9B66-EF1A0F4632BC}"/>
                  </a:ext>
                </a:extLst>
              </p14:cNvPr>
              <p14:cNvContentPartPr/>
              <p14:nvPr/>
            </p14:nvContentPartPr>
            <p14:xfrm>
              <a:off x="6089021" y="3906695"/>
              <a:ext cx="105840" cy="294480"/>
            </p14:xfrm>
          </p:contentPart>
        </mc:Choice>
        <mc:Fallback>
          <p:pic>
            <p:nvPicPr>
              <p:cNvPr id="167126" name="Freihand 167125">
                <a:extLst>
                  <a:ext uri="{FF2B5EF4-FFF2-40B4-BE49-F238E27FC236}">
                    <a16:creationId xmlns:a16="http://schemas.microsoft.com/office/drawing/2014/main" id="{4277090E-4EE5-4BA0-9B66-EF1A0F4632BC}"/>
                  </a:ext>
                </a:extLst>
              </p:cNvPr>
              <p:cNvPicPr/>
              <p:nvPr/>
            </p:nvPicPr>
            <p:blipFill>
              <a:blip r:embed="rId446"/>
              <a:stretch>
                <a:fillRect/>
              </a:stretch>
            </p:blipFill>
            <p:spPr>
              <a:xfrm>
                <a:off x="6084701" y="3902375"/>
                <a:ext cx="1144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67127" name="Freihand 167126">
                <a:extLst>
                  <a:ext uri="{FF2B5EF4-FFF2-40B4-BE49-F238E27FC236}">
                    <a16:creationId xmlns:a16="http://schemas.microsoft.com/office/drawing/2014/main" id="{415DB07E-20F0-4D63-A8BC-21F321364964}"/>
                  </a:ext>
                </a:extLst>
              </p14:cNvPr>
              <p14:cNvContentPartPr/>
              <p14:nvPr/>
            </p14:nvContentPartPr>
            <p14:xfrm>
              <a:off x="6243821" y="4014335"/>
              <a:ext cx="132840" cy="87840"/>
            </p14:xfrm>
          </p:contentPart>
        </mc:Choice>
        <mc:Fallback>
          <p:pic>
            <p:nvPicPr>
              <p:cNvPr id="167127" name="Freihand 167126">
                <a:extLst>
                  <a:ext uri="{FF2B5EF4-FFF2-40B4-BE49-F238E27FC236}">
                    <a16:creationId xmlns:a16="http://schemas.microsoft.com/office/drawing/2014/main" id="{415DB07E-20F0-4D63-A8BC-21F321364964}"/>
                  </a:ext>
                </a:extLst>
              </p:cNvPr>
              <p:cNvPicPr/>
              <p:nvPr/>
            </p:nvPicPr>
            <p:blipFill>
              <a:blip r:embed="rId448"/>
              <a:stretch>
                <a:fillRect/>
              </a:stretch>
            </p:blipFill>
            <p:spPr>
              <a:xfrm>
                <a:off x="6239501" y="4010015"/>
                <a:ext cx="141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67128" name="Freihand 167127">
                <a:extLst>
                  <a:ext uri="{FF2B5EF4-FFF2-40B4-BE49-F238E27FC236}">
                    <a16:creationId xmlns:a16="http://schemas.microsoft.com/office/drawing/2014/main" id="{8E8B307F-6FB3-41CE-AA2F-7A73EDE5D19F}"/>
                  </a:ext>
                </a:extLst>
              </p14:cNvPr>
              <p14:cNvContentPartPr/>
              <p14:nvPr/>
            </p14:nvContentPartPr>
            <p14:xfrm>
              <a:off x="6395381" y="3922535"/>
              <a:ext cx="106560" cy="168480"/>
            </p14:xfrm>
          </p:contentPart>
        </mc:Choice>
        <mc:Fallback>
          <p:pic>
            <p:nvPicPr>
              <p:cNvPr id="167128" name="Freihand 167127">
                <a:extLst>
                  <a:ext uri="{FF2B5EF4-FFF2-40B4-BE49-F238E27FC236}">
                    <a16:creationId xmlns:a16="http://schemas.microsoft.com/office/drawing/2014/main" id="{8E8B307F-6FB3-41CE-AA2F-7A73EDE5D19F}"/>
                  </a:ext>
                </a:extLst>
              </p:cNvPr>
              <p:cNvPicPr/>
              <p:nvPr/>
            </p:nvPicPr>
            <p:blipFill>
              <a:blip r:embed="rId450"/>
              <a:stretch>
                <a:fillRect/>
              </a:stretch>
            </p:blipFill>
            <p:spPr>
              <a:xfrm>
                <a:off x="6391061" y="3918215"/>
                <a:ext cx="115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67129" name="Freihand 167128">
                <a:extLst>
                  <a:ext uri="{FF2B5EF4-FFF2-40B4-BE49-F238E27FC236}">
                    <a16:creationId xmlns:a16="http://schemas.microsoft.com/office/drawing/2014/main" id="{DA8E0758-0749-41CA-9E77-FA8D8017EF3E}"/>
                  </a:ext>
                </a:extLst>
              </p14:cNvPr>
              <p14:cNvContentPartPr/>
              <p14:nvPr/>
            </p14:nvContentPartPr>
            <p14:xfrm>
              <a:off x="6201341" y="3904175"/>
              <a:ext cx="137160" cy="14400"/>
            </p14:xfrm>
          </p:contentPart>
        </mc:Choice>
        <mc:Fallback>
          <p:pic>
            <p:nvPicPr>
              <p:cNvPr id="167129" name="Freihand 167128">
                <a:extLst>
                  <a:ext uri="{FF2B5EF4-FFF2-40B4-BE49-F238E27FC236}">
                    <a16:creationId xmlns:a16="http://schemas.microsoft.com/office/drawing/2014/main" id="{DA8E0758-0749-41CA-9E77-FA8D8017EF3E}"/>
                  </a:ext>
                </a:extLst>
              </p:cNvPr>
              <p:cNvPicPr/>
              <p:nvPr/>
            </p:nvPicPr>
            <p:blipFill>
              <a:blip r:embed="rId452"/>
              <a:stretch>
                <a:fillRect/>
              </a:stretch>
            </p:blipFill>
            <p:spPr>
              <a:xfrm>
                <a:off x="6197021" y="3899855"/>
                <a:ext cx="145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67130" name="Freihand 167129">
                <a:extLst>
                  <a:ext uri="{FF2B5EF4-FFF2-40B4-BE49-F238E27FC236}">
                    <a16:creationId xmlns:a16="http://schemas.microsoft.com/office/drawing/2014/main" id="{79D3EE33-6914-487D-9241-393D34C8CBCB}"/>
                  </a:ext>
                </a:extLst>
              </p14:cNvPr>
              <p14:cNvContentPartPr/>
              <p14:nvPr/>
            </p14:nvContentPartPr>
            <p14:xfrm>
              <a:off x="6325901" y="3881855"/>
              <a:ext cx="25560" cy="23760"/>
            </p14:xfrm>
          </p:contentPart>
        </mc:Choice>
        <mc:Fallback>
          <p:pic>
            <p:nvPicPr>
              <p:cNvPr id="167130" name="Freihand 167129">
                <a:extLst>
                  <a:ext uri="{FF2B5EF4-FFF2-40B4-BE49-F238E27FC236}">
                    <a16:creationId xmlns:a16="http://schemas.microsoft.com/office/drawing/2014/main" id="{79D3EE33-6914-487D-9241-393D34C8CBCB}"/>
                  </a:ext>
                </a:extLst>
              </p:cNvPr>
              <p:cNvPicPr/>
              <p:nvPr/>
            </p:nvPicPr>
            <p:blipFill>
              <a:blip r:embed="rId454"/>
              <a:stretch>
                <a:fillRect/>
              </a:stretch>
            </p:blipFill>
            <p:spPr>
              <a:xfrm>
                <a:off x="6321581" y="3877535"/>
                <a:ext cx="34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67131" name="Freihand 167130">
                <a:extLst>
                  <a:ext uri="{FF2B5EF4-FFF2-40B4-BE49-F238E27FC236}">
                    <a16:creationId xmlns:a16="http://schemas.microsoft.com/office/drawing/2014/main" id="{9933CFB7-F54A-4617-A9E4-31C93EFB7CFC}"/>
                  </a:ext>
                </a:extLst>
              </p14:cNvPr>
              <p14:cNvContentPartPr/>
              <p14:nvPr/>
            </p14:nvContentPartPr>
            <p14:xfrm>
              <a:off x="6553421" y="3893015"/>
              <a:ext cx="25560" cy="186120"/>
            </p14:xfrm>
          </p:contentPart>
        </mc:Choice>
        <mc:Fallback>
          <p:pic>
            <p:nvPicPr>
              <p:cNvPr id="167131" name="Freihand 167130">
                <a:extLst>
                  <a:ext uri="{FF2B5EF4-FFF2-40B4-BE49-F238E27FC236}">
                    <a16:creationId xmlns:a16="http://schemas.microsoft.com/office/drawing/2014/main" id="{9933CFB7-F54A-4617-A9E4-31C93EFB7CFC}"/>
                  </a:ext>
                </a:extLst>
              </p:cNvPr>
              <p:cNvPicPr/>
              <p:nvPr/>
            </p:nvPicPr>
            <p:blipFill>
              <a:blip r:embed="rId456"/>
              <a:stretch>
                <a:fillRect/>
              </a:stretch>
            </p:blipFill>
            <p:spPr>
              <a:xfrm>
                <a:off x="6549101" y="3888695"/>
                <a:ext cx="34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67132" name="Freihand 167131">
                <a:extLst>
                  <a:ext uri="{FF2B5EF4-FFF2-40B4-BE49-F238E27FC236}">
                    <a16:creationId xmlns:a16="http://schemas.microsoft.com/office/drawing/2014/main" id="{594B0753-502E-4FF1-A45A-2AEACB40473D}"/>
                  </a:ext>
                </a:extLst>
              </p14:cNvPr>
              <p14:cNvContentPartPr/>
              <p14:nvPr/>
            </p14:nvContentPartPr>
            <p14:xfrm>
              <a:off x="6513101" y="3981935"/>
              <a:ext cx="156600" cy="63720"/>
            </p14:xfrm>
          </p:contentPart>
        </mc:Choice>
        <mc:Fallback>
          <p:pic>
            <p:nvPicPr>
              <p:cNvPr id="167132" name="Freihand 167131">
                <a:extLst>
                  <a:ext uri="{FF2B5EF4-FFF2-40B4-BE49-F238E27FC236}">
                    <a16:creationId xmlns:a16="http://schemas.microsoft.com/office/drawing/2014/main" id="{594B0753-502E-4FF1-A45A-2AEACB40473D}"/>
                  </a:ext>
                </a:extLst>
              </p:cNvPr>
              <p:cNvPicPr/>
              <p:nvPr/>
            </p:nvPicPr>
            <p:blipFill>
              <a:blip r:embed="rId458"/>
              <a:stretch>
                <a:fillRect/>
              </a:stretch>
            </p:blipFill>
            <p:spPr>
              <a:xfrm>
                <a:off x="6508781" y="3977615"/>
                <a:ext cx="165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67133" name="Freihand 167132">
                <a:extLst>
                  <a:ext uri="{FF2B5EF4-FFF2-40B4-BE49-F238E27FC236}">
                    <a16:creationId xmlns:a16="http://schemas.microsoft.com/office/drawing/2014/main" id="{A42B6CC0-1121-4600-8165-6AB0C06FFC30}"/>
                  </a:ext>
                </a:extLst>
              </p14:cNvPr>
              <p14:cNvContentPartPr/>
              <p14:nvPr/>
            </p14:nvContentPartPr>
            <p14:xfrm>
              <a:off x="6822341" y="3824975"/>
              <a:ext cx="318600" cy="282240"/>
            </p14:xfrm>
          </p:contentPart>
        </mc:Choice>
        <mc:Fallback>
          <p:pic>
            <p:nvPicPr>
              <p:cNvPr id="167133" name="Freihand 167132">
                <a:extLst>
                  <a:ext uri="{FF2B5EF4-FFF2-40B4-BE49-F238E27FC236}">
                    <a16:creationId xmlns:a16="http://schemas.microsoft.com/office/drawing/2014/main" id="{A42B6CC0-1121-4600-8165-6AB0C06FFC30}"/>
                  </a:ext>
                </a:extLst>
              </p:cNvPr>
              <p:cNvPicPr/>
              <p:nvPr/>
            </p:nvPicPr>
            <p:blipFill>
              <a:blip r:embed="rId460"/>
              <a:stretch>
                <a:fillRect/>
              </a:stretch>
            </p:blipFill>
            <p:spPr>
              <a:xfrm>
                <a:off x="6818021" y="3820655"/>
                <a:ext cx="3272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67134" name="Freihand 167133">
                <a:extLst>
                  <a:ext uri="{FF2B5EF4-FFF2-40B4-BE49-F238E27FC236}">
                    <a16:creationId xmlns:a16="http://schemas.microsoft.com/office/drawing/2014/main" id="{F105BBE6-3008-412A-9703-6773285A60F3}"/>
                  </a:ext>
                </a:extLst>
              </p14:cNvPr>
              <p14:cNvContentPartPr/>
              <p14:nvPr/>
            </p14:nvContentPartPr>
            <p14:xfrm>
              <a:off x="7293581" y="3879335"/>
              <a:ext cx="147960" cy="152640"/>
            </p14:xfrm>
          </p:contentPart>
        </mc:Choice>
        <mc:Fallback>
          <p:pic>
            <p:nvPicPr>
              <p:cNvPr id="167134" name="Freihand 167133">
                <a:extLst>
                  <a:ext uri="{FF2B5EF4-FFF2-40B4-BE49-F238E27FC236}">
                    <a16:creationId xmlns:a16="http://schemas.microsoft.com/office/drawing/2014/main" id="{F105BBE6-3008-412A-9703-6773285A60F3}"/>
                  </a:ext>
                </a:extLst>
              </p:cNvPr>
              <p:cNvPicPr/>
              <p:nvPr/>
            </p:nvPicPr>
            <p:blipFill>
              <a:blip r:embed="rId462"/>
              <a:stretch>
                <a:fillRect/>
              </a:stretch>
            </p:blipFill>
            <p:spPr>
              <a:xfrm>
                <a:off x="7289261" y="3875015"/>
                <a:ext cx="156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67135" name="Freihand 167134">
                <a:extLst>
                  <a:ext uri="{FF2B5EF4-FFF2-40B4-BE49-F238E27FC236}">
                    <a16:creationId xmlns:a16="http://schemas.microsoft.com/office/drawing/2014/main" id="{5E61E5EB-5C19-44CE-BEAB-A0F684A18B22}"/>
                  </a:ext>
                </a:extLst>
              </p14:cNvPr>
              <p14:cNvContentPartPr/>
              <p14:nvPr/>
            </p14:nvContentPartPr>
            <p14:xfrm>
              <a:off x="7457381" y="3795095"/>
              <a:ext cx="228600" cy="179280"/>
            </p14:xfrm>
          </p:contentPart>
        </mc:Choice>
        <mc:Fallback>
          <p:pic>
            <p:nvPicPr>
              <p:cNvPr id="167135" name="Freihand 167134">
                <a:extLst>
                  <a:ext uri="{FF2B5EF4-FFF2-40B4-BE49-F238E27FC236}">
                    <a16:creationId xmlns:a16="http://schemas.microsoft.com/office/drawing/2014/main" id="{5E61E5EB-5C19-44CE-BEAB-A0F684A18B22}"/>
                  </a:ext>
                </a:extLst>
              </p:cNvPr>
              <p:cNvPicPr/>
              <p:nvPr/>
            </p:nvPicPr>
            <p:blipFill>
              <a:blip r:embed="rId464"/>
              <a:stretch>
                <a:fillRect/>
              </a:stretch>
            </p:blipFill>
            <p:spPr>
              <a:xfrm>
                <a:off x="7453061" y="3790775"/>
                <a:ext cx="2372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67136" name="Freihand 167135">
                <a:extLst>
                  <a:ext uri="{FF2B5EF4-FFF2-40B4-BE49-F238E27FC236}">
                    <a16:creationId xmlns:a16="http://schemas.microsoft.com/office/drawing/2014/main" id="{F862B6A0-DCF3-4A77-BC32-94DFFF85D13A}"/>
                  </a:ext>
                </a:extLst>
              </p14:cNvPr>
              <p14:cNvContentPartPr/>
              <p14:nvPr/>
            </p14:nvContentPartPr>
            <p14:xfrm>
              <a:off x="7657181" y="3804455"/>
              <a:ext cx="64080" cy="46440"/>
            </p14:xfrm>
          </p:contentPart>
        </mc:Choice>
        <mc:Fallback>
          <p:pic>
            <p:nvPicPr>
              <p:cNvPr id="167136" name="Freihand 167135">
                <a:extLst>
                  <a:ext uri="{FF2B5EF4-FFF2-40B4-BE49-F238E27FC236}">
                    <a16:creationId xmlns:a16="http://schemas.microsoft.com/office/drawing/2014/main" id="{F862B6A0-DCF3-4A77-BC32-94DFFF85D13A}"/>
                  </a:ext>
                </a:extLst>
              </p:cNvPr>
              <p:cNvPicPr/>
              <p:nvPr/>
            </p:nvPicPr>
            <p:blipFill>
              <a:blip r:embed="rId466"/>
              <a:stretch>
                <a:fillRect/>
              </a:stretch>
            </p:blipFill>
            <p:spPr>
              <a:xfrm>
                <a:off x="7652861" y="3800135"/>
                <a:ext cx="72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67137" name="Freihand 167136">
                <a:extLst>
                  <a:ext uri="{FF2B5EF4-FFF2-40B4-BE49-F238E27FC236}">
                    <a16:creationId xmlns:a16="http://schemas.microsoft.com/office/drawing/2014/main" id="{13F46A0F-377F-4E54-8837-4B96001B0C3E}"/>
                  </a:ext>
                </a:extLst>
              </p14:cNvPr>
              <p14:cNvContentPartPr/>
              <p14:nvPr/>
            </p14:nvContentPartPr>
            <p14:xfrm>
              <a:off x="7689941" y="3863855"/>
              <a:ext cx="288360" cy="248760"/>
            </p14:xfrm>
          </p:contentPart>
        </mc:Choice>
        <mc:Fallback>
          <p:pic>
            <p:nvPicPr>
              <p:cNvPr id="167137" name="Freihand 167136">
                <a:extLst>
                  <a:ext uri="{FF2B5EF4-FFF2-40B4-BE49-F238E27FC236}">
                    <a16:creationId xmlns:a16="http://schemas.microsoft.com/office/drawing/2014/main" id="{13F46A0F-377F-4E54-8837-4B96001B0C3E}"/>
                  </a:ext>
                </a:extLst>
              </p:cNvPr>
              <p:cNvPicPr/>
              <p:nvPr/>
            </p:nvPicPr>
            <p:blipFill>
              <a:blip r:embed="rId468"/>
              <a:stretch>
                <a:fillRect/>
              </a:stretch>
            </p:blipFill>
            <p:spPr>
              <a:xfrm>
                <a:off x="7685621" y="3859535"/>
                <a:ext cx="2970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67139" name="Freihand 167138">
                <a:extLst>
                  <a:ext uri="{FF2B5EF4-FFF2-40B4-BE49-F238E27FC236}">
                    <a16:creationId xmlns:a16="http://schemas.microsoft.com/office/drawing/2014/main" id="{86C9E726-005E-49B7-8749-02EC1CA20BCA}"/>
                  </a:ext>
                </a:extLst>
              </p14:cNvPr>
              <p14:cNvContentPartPr/>
              <p14:nvPr/>
            </p14:nvContentPartPr>
            <p14:xfrm>
              <a:off x="8027621" y="3822815"/>
              <a:ext cx="252720" cy="114480"/>
            </p14:xfrm>
          </p:contentPart>
        </mc:Choice>
        <mc:Fallback>
          <p:pic>
            <p:nvPicPr>
              <p:cNvPr id="167139" name="Freihand 167138">
                <a:extLst>
                  <a:ext uri="{FF2B5EF4-FFF2-40B4-BE49-F238E27FC236}">
                    <a16:creationId xmlns:a16="http://schemas.microsoft.com/office/drawing/2014/main" id="{86C9E726-005E-49B7-8749-02EC1CA20BCA}"/>
                  </a:ext>
                </a:extLst>
              </p:cNvPr>
              <p:cNvPicPr/>
              <p:nvPr/>
            </p:nvPicPr>
            <p:blipFill>
              <a:blip r:embed="rId470"/>
              <a:stretch>
                <a:fillRect/>
              </a:stretch>
            </p:blipFill>
            <p:spPr>
              <a:xfrm>
                <a:off x="8023301" y="3818495"/>
                <a:ext cx="2613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67140" name="Freihand 167139">
                <a:extLst>
                  <a:ext uri="{FF2B5EF4-FFF2-40B4-BE49-F238E27FC236}">
                    <a16:creationId xmlns:a16="http://schemas.microsoft.com/office/drawing/2014/main" id="{1D0F1A5E-B16B-4208-8CAB-BFDEC4C80868}"/>
                  </a:ext>
                </a:extLst>
              </p14:cNvPr>
              <p14:cNvContentPartPr/>
              <p14:nvPr/>
            </p14:nvContentPartPr>
            <p14:xfrm>
              <a:off x="8308421" y="3829295"/>
              <a:ext cx="127080" cy="116640"/>
            </p14:xfrm>
          </p:contentPart>
        </mc:Choice>
        <mc:Fallback>
          <p:pic>
            <p:nvPicPr>
              <p:cNvPr id="167140" name="Freihand 167139">
                <a:extLst>
                  <a:ext uri="{FF2B5EF4-FFF2-40B4-BE49-F238E27FC236}">
                    <a16:creationId xmlns:a16="http://schemas.microsoft.com/office/drawing/2014/main" id="{1D0F1A5E-B16B-4208-8CAB-BFDEC4C80868}"/>
                  </a:ext>
                </a:extLst>
              </p:cNvPr>
              <p:cNvPicPr/>
              <p:nvPr/>
            </p:nvPicPr>
            <p:blipFill>
              <a:blip r:embed="rId472"/>
              <a:stretch>
                <a:fillRect/>
              </a:stretch>
            </p:blipFill>
            <p:spPr>
              <a:xfrm>
                <a:off x="8304101" y="3824975"/>
                <a:ext cx="135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67141" name="Freihand 167140">
                <a:extLst>
                  <a:ext uri="{FF2B5EF4-FFF2-40B4-BE49-F238E27FC236}">
                    <a16:creationId xmlns:a16="http://schemas.microsoft.com/office/drawing/2014/main" id="{73137370-677D-41A2-8AFB-09AEDBFE5153}"/>
                  </a:ext>
                </a:extLst>
              </p14:cNvPr>
              <p14:cNvContentPartPr/>
              <p14:nvPr/>
            </p14:nvContentPartPr>
            <p14:xfrm>
              <a:off x="8610821" y="3808055"/>
              <a:ext cx="187560" cy="105840"/>
            </p14:xfrm>
          </p:contentPart>
        </mc:Choice>
        <mc:Fallback>
          <p:pic>
            <p:nvPicPr>
              <p:cNvPr id="167141" name="Freihand 167140">
                <a:extLst>
                  <a:ext uri="{FF2B5EF4-FFF2-40B4-BE49-F238E27FC236}">
                    <a16:creationId xmlns:a16="http://schemas.microsoft.com/office/drawing/2014/main" id="{73137370-677D-41A2-8AFB-09AEDBFE5153}"/>
                  </a:ext>
                </a:extLst>
              </p:cNvPr>
              <p:cNvPicPr/>
              <p:nvPr/>
            </p:nvPicPr>
            <p:blipFill>
              <a:blip r:embed="rId474"/>
              <a:stretch>
                <a:fillRect/>
              </a:stretch>
            </p:blipFill>
            <p:spPr>
              <a:xfrm>
                <a:off x="8606501" y="3803735"/>
                <a:ext cx="196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67142" name="Freihand 167141">
                <a:extLst>
                  <a:ext uri="{FF2B5EF4-FFF2-40B4-BE49-F238E27FC236}">
                    <a16:creationId xmlns:a16="http://schemas.microsoft.com/office/drawing/2014/main" id="{238C4058-8036-4225-99E4-169CC486617C}"/>
                  </a:ext>
                </a:extLst>
              </p14:cNvPr>
              <p14:cNvContentPartPr/>
              <p14:nvPr/>
            </p14:nvContentPartPr>
            <p14:xfrm>
              <a:off x="8736821" y="3785375"/>
              <a:ext cx="82080" cy="295200"/>
            </p14:xfrm>
          </p:contentPart>
        </mc:Choice>
        <mc:Fallback>
          <p:pic>
            <p:nvPicPr>
              <p:cNvPr id="167142" name="Freihand 167141">
                <a:extLst>
                  <a:ext uri="{FF2B5EF4-FFF2-40B4-BE49-F238E27FC236}">
                    <a16:creationId xmlns:a16="http://schemas.microsoft.com/office/drawing/2014/main" id="{238C4058-8036-4225-99E4-169CC486617C}"/>
                  </a:ext>
                </a:extLst>
              </p:cNvPr>
              <p:cNvPicPr/>
              <p:nvPr/>
            </p:nvPicPr>
            <p:blipFill>
              <a:blip r:embed="rId476"/>
              <a:stretch>
                <a:fillRect/>
              </a:stretch>
            </p:blipFill>
            <p:spPr>
              <a:xfrm>
                <a:off x="8732501" y="3781055"/>
                <a:ext cx="907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67144" name="Freihand 167143">
                <a:extLst>
                  <a:ext uri="{FF2B5EF4-FFF2-40B4-BE49-F238E27FC236}">
                    <a16:creationId xmlns:a16="http://schemas.microsoft.com/office/drawing/2014/main" id="{30C1D74F-A049-47D8-9465-645340175BBD}"/>
                  </a:ext>
                </a:extLst>
              </p14:cNvPr>
              <p14:cNvContentPartPr/>
              <p14:nvPr/>
            </p14:nvContentPartPr>
            <p14:xfrm>
              <a:off x="9117341" y="3599975"/>
              <a:ext cx="30600" cy="275400"/>
            </p14:xfrm>
          </p:contentPart>
        </mc:Choice>
        <mc:Fallback>
          <p:pic>
            <p:nvPicPr>
              <p:cNvPr id="167144" name="Freihand 167143">
                <a:extLst>
                  <a:ext uri="{FF2B5EF4-FFF2-40B4-BE49-F238E27FC236}">
                    <a16:creationId xmlns:a16="http://schemas.microsoft.com/office/drawing/2014/main" id="{30C1D74F-A049-47D8-9465-645340175BBD}"/>
                  </a:ext>
                </a:extLst>
              </p:cNvPr>
              <p:cNvPicPr/>
              <p:nvPr/>
            </p:nvPicPr>
            <p:blipFill>
              <a:blip r:embed="rId478"/>
              <a:stretch>
                <a:fillRect/>
              </a:stretch>
            </p:blipFill>
            <p:spPr>
              <a:xfrm>
                <a:off x="9113021" y="3595655"/>
                <a:ext cx="392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67145" name="Freihand 167144">
                <a:extLst>
                  <a:ext uri="{FF2B5EF4-FFF2-40B4-BE49-F238E27FC236}">
                    <a16:creationId xmlns:a16="http://schemas.microsoft.com/office/drawing/2014/main" id="{FBC976F4-D233-45DF-B117-EF9E35D61AC4}"/>
                  </a:ext>
                </a:extLst>
              </p14:cNvPr>
              <p14:cNvContentPartPr/>
              <p14:nvPr/>
            </p14:nvContentPartPr>
            <p14:xfrm>
              <a:off x="9068741" y="3974015"/>
              <a:ext cx="44640" cy="6480"/>
            </p14:xfrm>
          </p:contentPart>
        </mc:Choice>
        <mc:Fallback>
          <p:pic>
            <p:nvPicPr>
              <p:cNvPr id="167145" name="Freihand 167144">
                <a:extLst>
                  <a:ext uri="{FF2B5EF4-FFF2-40B4-BE49-F238E27FC236}">
                    <a16:creationId xmlns:a16="http://schemas.microsoft.com/office/drawing/2014/main" id="{FBC976F4-D233-45DF-B117-EF9E35D61AC4}"/>
                  </a:ext>
                </a:extLst>
              </p:cNvPr>
              <p:cNvPicPr/>
              <p:nvPr/>
            </p:nvPicPr>
            <p:blipFill>
              <a:blip r:embed="rId480"/>
              <a:stretch>
                <a:fillRect/>
              </a:stretch>
            </p:blipFill>
            <p:spPr>
              <a:xfrm>
                <a:off x="9064421" y="3969695"/>
                <a:ext cx="53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67146" name="Freihand 167145">
                <a:extLst>
                  <a:ext uri="{FF2B5EF4-FFF2-40B4-BE49-F238E27FC236}">
                    <a16:creationId xmlns:a16="http://schemas.microsoft.com/office/drawing/2014/main" id="{7D8296E2-D021-4610-9AA3-4C40099CB565}"/>
                  </a:ext>
                </a:extLst>
              </p14:cNvPr>
              <p14:cNvContentPartPr/>
              <p14:nvPr/>
            </p14:nvContentPartPr>
            <p14:xfrm>
              <a:off x="2036141" y="4455335"/>
              <a:ext cx="3702600" cy="253800"/>
            </p14:xfrm>
          </p:contentPart>
        </mc:Choice>
        <mc:Fallback>
          <p:pic>
            <p:nvPicPr>
              <p:cNvPr id="167146" name="Freihand 167145">
                <a:extLst>
                  <a:ext uri="{FF2B5EF4-FFF2-40B4-BE49-F238E27FC236}">
                    <a16:creationId xmlns:a16="http://schemas.microsoft.com/office/drawing/2014/main" id="{7D8296E2-D021-4610-9AA3-4C40099CB565}"/>
                  </a:ext>
                </a:extLst>
              </p:cNvPr>
              <p:cNvPicPr/>
              <p:nvPr/>
            </p:nvPicPr>
            <p:blipFill>
              <a:blip r:embed="rId482"/>
              <a:stretch>
                <a:fillRect/>
              </a:stretch>
            </p:blipFill>
            <p:spPr>
              <a:xfrm>
                <a:off x="2031821" y="4451015"/>
                <a:ext cx="37112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67147" name="Freihand 167146">
                <a:extLst>
                  <a:ext uri="{FF2B5EF4-FFF2-40B4-BE49-F238E27FC236}">
                    <a16:creationId xmlns:a16="http://schemas.microsoft.com/office/drawing/2014/main" id="{6F4B1002-AC3B-4199-A746-D2337039D2A0}"/>
                  </a:ext>
                </a:extLst>
              </p14:cNvPr>
              <p14:cNvContentPartPr/>
              <p14:nvPr/>
            </p14:nvContentPartPr>
            <p14:xfrm>
              <a:off x="3339701" y="3865295"/>
              <a:ext cx="588240" cy="277920"/>
            </p14:xfrm>
          </p:contentPart>
        </mc:Choice>
        <mc:Fallback>
          <p:pic>
            <p:nvPicPr>
              <p:cNvPr id="167147" name="Freihand 167146">
                <a:extLst>
                  <a:ext uri="{FF2B5EF4-FFF2-40B4-BE49-F238E27FC236}">
                    <a16:creationId xmlns:a16="http://schemas.microsoft.com/office/drawing/2014/main" id="{6F4B1002-AC3B-4199-A746-D2337039D2A0}"/>
                  </a:ext>
                </a:extLst>
              </p:cNvPr>
              <p:cNvPicPr/>
              <p:nvPr/>
            </p:nvPicPr>
            <p:blipFill>
              <a:blip r:embed="rId484"/>
              <a:stretch>
                <a:fillRect/>
              </a:stretch>
            </p:blipFill>
            <p:spPr>
              <a:xfrm>
                <a:off x="3335381" y="3860975"/>
                <a:ext cx="596880" cy="286560"/>
              </a:xfrm>
              <a:prstGeom prst="rect">
                <a:avLst/>
              </a:prstGeom>
            </p:spPr>
          </p:pic>
        </mc:Fallback>
      </mc:AlternateContent>
      <p:grpSp>
        <p:nvGrpSpPr>
          <p:cNvPr id="167152" name="Gruppieren 167151">
            <a:extLst>
              <a:ext uri="{FF2B5EF4-FFF2-40B4-BE49-F238E27FC236}">
                <a16:creationId xmlns:a16="http://schemas.microsoft.com/office/drawing/2014/main" id="{94D51563-CA38-492A-A586-5B623DA7127E}"/>
              </a:ext>
            </a:extLst>
          </p:cNvPr>
          <p:cNvGrpSpPr/>
          <p:nvPr/>
        </p:nvGrpSpPr>
        <p:grpSpPr>
          <a:xfrm>
            <a:off x="391661" y="1212455"/>
            <a:ext cx="6783840" cy="1176840"/>
            <a:chOff x="391661" y="1212455"/>
            <a:chExt cx="6783840" cy="1176840"/>
          </a:xfrm>
        </p:grpSpPr>
        <mc:AlternateContent xmlns:mc="http://schemas.openxmlformats.org/markup-compatibility/2006">
          <mc:Choice xmlns:p14="http://schemas.microsoft.com/office/powerpoint/2010/main" Requires="p14">
            <p:contentPart p14:bwMode="auto" r:id="rId485">
              <p14:nvContentPartPr>
                <p14:cNvPr id="13" name="Freihand 12">
                  <a:extLst>
                    <a:ext uri="{FF2B5EF4-FFF2-40B4-BE49-F238E27FC236}">
                      <a16:creationId xmlns:a16="http://schemas.microsoft.com/office/drawing/2014/main" id="{74510512-9E1D-4308-99A6-2E5B74C76BE2}"/>
                    </a:ext>
                  </a:extLst>
                </p14:cNvPr>
                <p14:cNvContentPartPr/>
                <p14:nvPr/>
              </p14:nvContentPartPr>
              <p14:xfrm>
                <a:off x="7047701" y="1212455"/>
                <a:ext cx="20160" cy="95760"/>
              </p14:xfrm>
            </p:contentPart>
          </mc:Choice>
          <mc:Fallback>
            <p:pic>
              <p:nvPicPr>
                <p:cNvPr id="13" name="Freihand 12">
                  <a:extLst>
                    <a:ext uri="{FF2B5EF4-FFF2-40B4-BE49-F238E27FC236}">
                      <a16:creationId xmlns:a16="http://schemas.microsoft.com/office/drawing/2014/main" id="{74510512-9E1D-4308-99A6-2E5B74C76BE2}"/>
                    </a:ext>
                  </a:extLst>
                </p:cNvPr>
                <p:cNvPicPr/>
                <p:nvPr/>
              </p:nvPicPr>
              <p:blipFill>
                <a:blip r:embed="rId486"/>
                <a:stretch>
                  <a:fillRect/>
                </a:stretch>
              </p:blipFill>
              <p:spPr>
                <a:xfrm>
                  <a:off x="7043381" y="1208135"/>
                  <a:ext cx="28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4" name="Freihand 13">
                  <a:extLst>
                    <a:ext uri="{FF2B5EF4-FFF2-40B4-BE49-F238E27FC236}">
                      <a16:creationId xmlns:a16="http://schemas.microsoft.com/office/drawing/2014/main" id="{A8998F4F-875D-4733-A046-1906B6E42043}"/>
                    </a:ext>
                  </a:extLst>
                </p14:cNvPr>
                <p14:cNvContentPartPr/>
                <p14:nvPr/>
              </p14:nvContentPartPr>
              <p14:xfrm>
                <a:off x="6970661" y="1230095"/>
                <a:ext cx="204840" cy="17640"/>
              </p14:xfrm>
            </p:contentPart>
          </mc:Choice>
          <mc:Fallback>
            <p:pic>
              <p:nvPicPr>
                <p:cNvPr id="14" name="Freihand 13">
                  <a:extLst>
                    <a:ext uri="{FF2B5EF4-FFF2-40B4-BE49-F238E27FC236}">
                      <a16:creationId xmlns:a16="http://schemas.microsoft.com/office/drawing/2014/main" id="{A8998F4F-875D-4733-A046-1906B6E42043}"/>
                    </a:ext>
                  </a:extLst>
                </p:cNvPr>
                <p:cNvPicPr/>
                <p:nvPr/>
              </p:nvPicPr>
              <p:blipFill>
                <a:blip r:embed="rId488"/>
                <a:stretch>
                  <a:fillRect/>
                </a:stretch>
              </p:blipFill>
              <p:spPr>
                <a:xfrm>
                  <a:off x="6966341" y="1225775"/>
                  <a:ext cx="213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66952" name="Freihand 166951">
                  <a:extLst>
                    <a:ext uri="{FF2B5EF4-FFF2-40B4-BE49-F238E27FC236}">
                      <a16:creationId xmlns:a16="http://schemas.microsoft.com/office/drawing/2014/main" id="{F7FA3B55-B4B6-4738-AB68-41FDD0C95E87}"/>
                    </a:ext>
                  </a:extLst>
                </p14:cNvPr>
                <p14:cNvContentPartPr/>
                <p14:nvPr/>
              </p14:nvContentPartPr>
              <p14:xfrm>
                <a:off x="5950421" y="2162135"/>
                <a:ext cx="128880" cy="111960"/>
              </p14:xfrm>
            </p:contentPart>
          </mc:Choice>
          <mc:Fallback>
            <p:pic>
              <p:nvPicPr>
                <p:cNvPr id="166952" name="Freihand 166951">
                  <a:extLst>
                    <a:ext uri="{FF2B5EF4-FFF2-40B4-BE49-F238E27FC236}">
                      <a16:creationId xmlns:a16="http://schemas.microsoft.com/office/drawing/2014/main" id="{F7FA3B55-B4B6-4738-AB68-41FDD0C95E87}"/>
                    </a:ext>
                  </a:extLst>
                </p:cNvPr>
                <p:cNvPicPr/>
                <p:nvPr/>
              </p:nvPicPr>
              <p:blipFill>
                <a:blip r:embed="rId490"/>
                <a:stretch>
                  <a:fillRect/>
                </a:stretch>
              </p:blipFill>
              <p:spPr>
                <a:xfrm>
                  <a:off x="5946101" y="2157815"/>
                  <a:ext cx="137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66953" name="Freihand 166952">
                  <a:extLst>
                    <a:ext uri="{FF2B5EF4-FFF2-40B4-BE49-F238E27FC236}">
                      <a16:creationId xmlns:a16="http://schemas.microsoft.com/office/drawing/2014/main" id="{171483B1-EC00-47C0-9E29-6BE0056AB74E}"/>
                    </a:ext>
                  </a:extLst>
                </p14:cNvPr>
                <p14:cNvContentPartPr/>
                <p14:nvPr/>
              </p14:nvContentPartPr>
              <p14:xfrm>
                <a:off x="6136541" y="2113535"/>
                <a:ext cx="84600" cy="168480"/>
              </p14:xfrm>
            </p:contentPart>
          </mc:Choice>
          <mc:Fallback>
            <p:pic>
              <p:nvPicPr>
                <p:cNvPr id="166953" name="Freihand 166952">
                  <a:extLst>
                    <a:ext uri="{FF2B5EF4-FFF2-40B4-BE49-F238E27FC236}">
                      <a16:creationId xmlns:a16="http://schemas.microsoft.com/office/drawing/2014/main" id="{171483B1-EC00-47C0-9E29-6BE0056AB74E}"/>
                    </a:ext>
                  </a:extLst>
                </p:cNvPr>
                <p:cNvPicPr/>
                <p:nvPr/>
              </p:nvPicPr>
              <p:blipFill>
                <a:blip r:embed="rId492"/>
                <a:stretch>
                  <a:fillRect/>
                </a:stretch>
              </p:blipFill>
              <p:spPr>
                <a:xfrm>
                  <a:off x="6132221" y="2109215"/>
                  <a:ext cx="93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66954" name="Freihand 166953">
                  <a:extLst>
                    <a:ext uri="{FF2B5EF4-FFF2-40B4-BE49-F238E27FC236}">
                      <a16:creationId xmlns:a16="http://schemas.microsoft.com/office/drawing/2014/main" id="{CBA8A45B-2268-4BCB-9331-F9E22DF372EF}"/>
                    </a:ext>
                  </a:extLst>
                </p14:cNvPr>
                <p14:cNvContentPartPr/>
                <p14:nvPr/>
              </p14:nvContentPartPr>
              <p14:xfrm>
                <a:off x="6245621" y="2179415"/>
                <a:ext cx="73080" cy="111240"/>
              </p14:xfrm>
            </p:contentPart>
          </mc:Choice>
          <mc:Fallback>
            <p:pic>
              <p:nvPicPr>
                <p:cNvPr id="166954" name="Freihand 166953">
                  <a:extLst>
                    <a:ext uri="{FF2B5EF4-FFF2-40B4-BE49-F238E27FC236}">
                      <a16:creationId xmlns:a16="http://schemas.microsoft.com/office/drawing/2014/main" id="{CBA8A45B-2268-4BCB-9331-F9E22DF372EF}"/>
                    </a:ext>
                  </a:extLst>
                </p:cNvPr>
                <p:cNvPicPr/>
                <p:nvPr/>
              </p:nvPicPr>
              <p:blipFill>
                <a:blip r:embed="rId494"/>
                <a:stretch>
                  <a:fillRect/>
                </a:stretch>
              </p:blipFill>
              <p:spPr>
                <a:xfrm>
                  <a:off x="6241301" y="2175095"/>
                  <a:ext cx="81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66955" name="Freihand 166954">
                  <a:extLst>
                    <a:ext uri="{FF2B5EF4-FFF2-40B4-BE49-F238E27FC236}">
                      <a16:creationId xmlns:a16="http://schemas.microsoft.com/office/drawing/2014/main" id="{BDD60F2D-D5A9-41E3-872E-D5C0CB26F17C}"/>
                    </a:ext>
                  </a:extLst>
                </p14:cNvPr>
                <p14:cNvContentPartPr/>
                <p14:nvPr/>
              </p14:nvContentPartPr>
              <p14:xfrm>
                <a:off x="6092621" y="2057015"/>
                <a:ext cx="17640" cy="95400"/>
              </p14:xfrm>
            </p:contentPart>
          </mc:Choice>
          <mc:Fallback>
            <p:pic>
              <p:nvPicPr>
                <p:cNvPr id="166955" name="Freihand 166954">
                  <a:extLst>
                    <a:ext uri="{FF2B5EF4-FFF2-40B4-BE49-F238E27FC236}">
                      <a16:creationId xmlns:a16="http://schemas.microsoft.com/office/drawing/2014/main" id="{BDD60F2D-D5A9-41E3-872E-D5C0CB26F17C}"/>
                    </a:ext>
                  </a:extLst>
                </p:cNvPr>
                <p:cNvPicPr/>
                <p:nvPr/>
              </p:nvPicPr>
              <p:blipFill>
                <a:blip r:embed="rId496"/>
                <a:stretch>
                  <a:fillRect/>
                </a:stretch>
              </p:blipFill>
              <p:spPr>
                <a:xfrm>
                  <a:off x="6088301" y="2052695"/>
                  <a:ext cx="26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66956" name="Freihand 166955">
                  <a:extLst>
                    <a:ext uri="{FF2B5EF4-FFF2-40B4-BE49-F238E27FC236}">
                      <a16:creationId xmlns:a16="http://schemas.microsoft.com/office/drawing/2014/main" id="{6BED08FD-1E8F-4809-9B07-E24334F968A1}"/>
                    </a:ext>
                  </a:extLst>
                </p14:cNvPr>
                <p14:cNvContentPartPr/>
                <p14:nvPr/>
              </p14:nvContentPartPr>
              <p14:xfrm>
                <a:off x="6342821" y="2077175"/>
                <a:ext cx="93240" cy="189720"/>
              </p14:xfrm>
            </p:contentPart>
          </mc:Choice>
          <mc:Fallback>
            <p:pic>
              <p:nvPicPr>
                <p:cNvPr id="166956" name="Freihand 166955">
                  <a:extLst>
                    <a:ext uri="{FF2B5EF4-FFF2-40B4-BE49-F238E27FC236}">
                      <a16:creationId xmlns:a16="http://schemas.microsoft.com/office/drawing/2014/main" id="{6BED08FD-1E8F-4809-9B07-E24334F968A1}"/>
                    </a:ext>
                  </a:extLst>
                </p:cNvPr>
                <p:cNvPicPr/>
                <p:nvPr/>
              </p:nvPicPr>
              <p:blipFill>
                <a:blip r:embed="rId498"/>
                <a:stretch>
                  <a:fillRect/>
                </a:stretch>
              </p:blipFill>
              <p:spPr>
                <a:xfrm>
                  <a:off x="6338501" y="2072855"/>
                  <a:ext cx="101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66957" name="Freihand 166956">
                  <a:extLst>
                    <a:ext uri="{FF2B5EF4-FFF2-40B4-BE49-F238E27FC236}">
                      <a16:creationId xmlns:a16="http://schemas.microsoft.com/office/drawing/2014/main" id="{5ABBE639-B118-4E17-97AF-0198A4FD8062}"/>
                    </a:ext>
                  </a:extLst>
                </p14:cNvPr>
                <p14:cNvContentPartPr/>
                <p14:nvPr/>
              </p14:nvContentPartPr>
              <p14:xfrm>
                <a:off x="6574301" y="2175455"/>
                <a:ext cx="118800" cy="11160"/>
              </p14:xfrm>
            </p:contentPart>
          </mc:Choice>
          <mc:Fallback>
            <p:pic>
              <p:nvPicPr>
                <p:cNvPr id="166957" name="Freihand 166956">
                  <a:extLst>
                    <a:ext uri="{FF2B5EF4-FFF2-40B4-BE49-F238E27FC236}">
                      <a16:creationId xmlns:a16="http://schemas.microsoft.com/office/drawing/2014/main" id="{5ABBE639-B118-4E17-97AF-0198A4FD8062}"/>
                    </a:ext>
                  </a:extLst>
                </p:cNvPr>
                <p:cNvPicPr/>
                <p:nvPr/>
              </p:nvPicPr>
              <p:blipFill>
                <a:blip r:embed="rId500"/>
                <a:stretch>
                  <a:fillRect/>
                </a:stretch>
              </p:blipFill>
              <p:spPr>
                <a:xfrm>
                  <a:off x="6569981" y="2171135"/>
                  <a:ext cx="127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66958" name="Freihand 166957">
                  <a:extLst>
                    <a:ext uri="{FF2B5EF4-FFF2-40B4-BE49-F238E27FC236}">
                      <a16:creationId xmlns:a16="http://schemas.microsoft.com/office/drawing/2014/main" id="{D44B4F42-92F1-4F31-B433-62282249F52B}"/>
                    </a:ext>
                  </a:extLst>
                </p14:cNvPr>
                <p14:cNvContentPartPr/>
                <p14:nvPr/>
              </p14:nvContentPartPr>
              <p14:xfrm>
                <a:off x="6558101" y="2213255"/>
                <a:ext cx="164160" cy="12960"/>
              </p14:xfrm>
            </p:contentPart>
          </mc:Choice>
          <mc:Fallback>
            <p:pic>
              <p:nvPicPr>
                <p:cNvPr id="166958" name="Freihand 166957">
                  <a:extLst>
                    <a:ext uri="{FF2B5EF4-FFF2-40B4-BE49-F238E27FC236}">
                      <a16:creationId xmlns:a16="http://schemas.microsoft.com/office/drawing/2014/main" id="{D44B4F42-92F1-4F31-B433-62282249F52B}"/>
                    </a:ext>
                  </a:extLst>
                </p:cNvPr>
                <p:cNvPicPr/>
                <p:nvPr/>
              </p:nvPicPr>
              <p:blipFill>
                <a:blip r:embed="rId502"/>
                <a:stretch>
                  <a:fillRect/>
                </a:stretch>
              </p:blipFill>
              <p:spPr>
                <a:xfrm>
                  <a:off x="6553781" y="2208935"/>
                  <a:ext cx="172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66959" name="Freihand 166958">
                  <a:extLst>
                    <a:ext uri="{FF2B5EF4-FFF2-40B4-BE49-F238E27FC236}">
                      <a16:creationId xmlns:a16="http://schemas.microsoft.com/office/drawing/2014/main" id="{ED7FD5A1-D8EE-41C6-9D68-3DF812538C81}"/>
                    </a:ext>
                  </a:extLst>
                </p14:cNvPr>
                <p14:cNvContentPartPr/>
                <p14:nvPr/>
              </p14:nvContentPartPr>
              <p14:xfrm>
                <a:off x="6850061" y="2155655"/>
                <a:ext cx="104760" cy="64800"/>
              </p14:xfrm>
            </p:contentPart>
          </mc:Choice>
          <mc:Fallback>
            <p:pic>
              <p:nvPicPr>
                <p:cNvPr id="166959" name="Freihand 166958">
                  <a:extLst>
                    <a:ext uri="{FF2B5EF4-FFF2-40B4-BE49-F238E27FC236}">
                      <a16:creationId xmlns:a16="http://schemas.microsoft.com/office/drawing/2014/main" id="{ED7FD5A1-D8EE-41C6-9D68-3DF812538C81}"/>
                    </a:ext>
                  </a:extLst>
                </p:cNvPr>
                <p:cNvPicPr/>
                <p:nvPr/>
              </p:nvPicPr>
              <p:blipFill>
                <a:blip r:embed="rId504"/>
                <a:stretch>
                  <a:fillRect/>
                </a:stretch>
              </p:blipFill>
              <p:spPr>
                <a:xfrm>
                  <a:off x="6845741" y="2151335"/>
                  <a:ext cx="113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66960" name="Freihand 166959">
                  <a:extLst>
                    <a:ext uri="{FF2B5EF4-FFF2-40B4-BE49-F238E27FC236}">
                      <a16:creationId xmlns:a16="http://schemas.microsoft.com/office/drawing/2014/main" id="{41A34AFE-492F-4382-BAD2-EBFD67028C7E}"/>
                    </a:ext>
                  </a:extLst>
                </p14:cNvPr>
                <p14:cNvContentPartPr/>
                <p14:nvPr/>
              </p14:nvContentPartPr>
              <p14:xfrm>
                <a:off x="6993701" y="2196695"/>
                <a:ext cx="69480" cy="100080"/>
              </p14:xfrm>
            </p:contentPart>
          </mc:Choice>
          <mc:Fallback>
            <p:pic>
              <p:nvPicPr>
                <p:cNvPr id="166960" name="Freihand 166959">
                  <a:extLst>
                    <a:ext uri="{FF2B5EF4-FFF2-40B4-BE49-F238E27FC236}">
                      <a16:creationId xmlns:a16="http://schemas.microsoft.com/office/drawing/2014/main" id="{41A34AFE-492F-4382-BAD2-EBFD67028C7E}"/>
                    </a:ext>
                  </a:extLst>
                </p:cNvPr>
                <p:cNvPicPr/>
                <p:nvPr/>
              </p:nvPicPr>
              <p:blipFill>
                <a:blip r:embed="rId506"/>
                <a:stretch>
                  <a:fillRect/>
                </a:stretch>
              </p:blipFill>
              <p:spPr>
                <a:xfrm>
                  <a:off x="6989381" y="2192375"/>
                  <a:ext cx="78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66927" name="Freihand 166926">
                  <a:extLst>
                    <a:ext uri="{FF2B5EF4-FFF2-40B4-BE49-F238E27FC236}">
                      <a16:creationId xmlns:a16="http://schemas.microsoft.com/office/drawing/2014/main" id="{9260E7D9-AE30-4D45-8F4C-3F3031040F40}"/>
                    </a:ext>
                  </a:extLst>
                </p14:cNvPr>
                <p14:cNvContentPartPr/>
                <p14:nvPr/>
              </p14:nvContentPartPr>
              <p14:xfrm>
                <a:off x="650141" y="2224055"/>
                <a:ext cx="8640" cy="32760"/>
              </p14:xfrm>
            </p:contentPart>
          </mc:Choice>
          <mc:Fallback>
            <p:pic>
              <p:nvPicPr>
                <p:cNvPr id="166927" name="Freihand 166926">
                  <a:extLst>
                    <a:ext uri="{FF2B5EF4-FFF2-40B4-BE49-F238E27FC236}">
                      <a16:creationId xmlns:a16="http://schemas.microsoft.com/office/drawing/2014/main" id="{9260E7D9-AE30-4D45-8F4C-3F3031040F40}"/>
                    </a:ext>
                  </a:extLst>
                </p:cNvPr>
                <p:cNvPicPr/>
                <p:nvPr/>
              </p:nvPicPr>
              <p:blipFill>
                <a:blip r:embed="rId508"/>
                <a:stretch>
                  <a:fillRect/>
                </a:stretch>
              </p:blipFill>
              <p:spPr>
                <a:xfrm>
                  <a:off x="645821" y="2219735"/>
                  <a:ext cx="172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66928" name="Freihand 166927">
                  <a:extLst>
                    <a:ext uri="{FF2B5EF4-FFF2-40B4-BE49-F238E27FC236}">
                      <a16:creationId xmlns:a16="http://schemas.microsoft.com/office/drawing/2014/main" id="{8E723D6C-43A0-4106-BB83-C140CF8BAD23}"/>
                    </a:ext>
                  </a:extLst>
                </p14:cNvPr>
                <p14:cNvContentPartPr/>
                <p14:nvPr/>
              </p14:nvContentPartPr>
              <p14:xfrm>
                <a:off x="640781" y="2140895"/>
                <a:ext cx="56520" cy="167040"/>
              </p14:xfrm>
            </p:contentPart>
          </mc:Choice>
          <mc:Fallback>
            <p:pic>
              <p:nvPicPr>
                <p:cNvPr id="166928" name="Freihand 166927">
                  <a:extLst>
                    <a:ext uri="{FF2B5EF4-FFF2-40B4-BE49-F238E27FC236}">
                      <a16:creationId xmlns:a16="http://schemas.microsoft.com/office/drawing/2014/main" id="{8E723D6C-43A0-4106-BB83-C140CF8BAD23}"/>
                    </a:ext>
                  </a:extLst>
                </p:cNvPr>
                <p:cNvPicPr/>
                <p:nvPr/>
              </p:nvPicPr>
              <p:blipFill>
                <a:blip r:embed="rId510"/>
                <a:stretch>
                  <a:fillRect/>
                </a:stretch>
              </p:blipFill>
              <p:spPr>
                <a:xfrm>
                  <a:off x="636461" y="2136575"/>
                  <a:ext cx="65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66929" name="Freihand 166928">
                  <a:extLst>
                    <a:ext uri="{FF2B5EF4-FFF2-40B4-BE49-F238E27FC236}">
                      <a16:creationId xmlns:a16="http://schemas.microsoft.com/office/drawing/2014/main" id="{5E5B4161-AFE4-454C-A33B-94D288EB036E}"/>
                    </a:ext>
                  </a:extLst>
                </p14:cNvPr>
                <p14:cNvContentPartPr/>
                <p14:nvPr/>
              </p14:nvContentPartPr>
              <p14:xfrm>
                <a:off x="730061" y="2210375"/>
                <a:ext cx="184680" cy="87480"/>
              </p14:xfrm>
            </p:contentPart>
          </mc:Choice>
          <mc:Fallback>
            <p:pic>
              <p:nvPicPr>
                <p:cNvPr id="166929" name="Freihand 166928">
                  <a:extLst>
                    <a:ext uri="{FF2B5EF4-FFF2-40B4-BE49-F238E27FC236}">
                      <a16:creationId xmlns:a16="http://schemas.microsoft.com/office/drawing/2014/main" id="{5E5B4161-AFE4-454C-A33B-94D288EB036E}"/>
                    </a:ext>
                  </a:extLst>
                </p:cNvPr>
                <p:cNvPicPr/>
                <p:nvPr/>
              </p:nvPicPr>
              <p:blipFill>
                <a:blip r:embed="rId512"/>
                <a:stretch>
                  <a:fillRect/>
                </a:stretch>
              </p:blipFill>
              <p:spPr>
                <a:xfrm>
                  <a:off x="725741" y="2206055"/>
                  <a:ext cx="193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66930" name="Freihand 166929">
                  <a:extLst>
                    <a:ext uri="{FF2B5EF4-FFF2-40B4-BE49-F238E27FC236}">
                      <a16:creationId xmlns:a16="http://schemas.microsoft.com/office/drawing/2014/main" id="{C058A6A8-E95F-43AB-81F7-4C2BAF85F89E}"/>
                    </a:ext>
                  </a:extLst>
                </p14:cNvPr>
                <p14:cNvContentPartPr/>
                <p14:nvPr/>
              </p14:nvContentPartPr>
              <p14:xfrm>
                <a:off x="883781" y="2180855"/>
                <a:ext cx="19800" cy="29880"/>
              </p14:xfrm>
            </p:contentPart>
          </mc:Choice>
          <mc:Fallback>
            <p:pic>
              <p:nvPicPr>
                <p:cNvPr id="166930" name="Freihand 166929">
                  <a:extLst>
                    <a:ext uri="{FF2B5EF4-FFF2-40B4-BE49-F238E27FC236}">
                      <a16:creationId xmlns:a16="http://schemas.microsoft.com/office/drawing/2014/main" id="{C058A6A8-E95F-43AB-81F7-4C2BAF85F89E}"/>
                    </a:ext>
                  </a:extLst>
                </p:cNvPr>
                <p:cNvPicPr/>
                <p:nvPr/>
              </p:nvPicPr>
              <p:blipFill>
                <a:blip r:embed="rId514"/>
                <a:stretch>
                  <a:fillRect/>
                </a:stretch>
              </p:blipFill>
              <p:spPr>
                <a:xfrm>
                  <a:off x="879461" y="2176535"/>
                  <a:ext cx="28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66931" name="Freihand 166930">
                  <a:extLst>
                    <a:ext uri="{FF2B5EF4-FFF2-40B4-BE49-F238E27FC236}">
                      <a16:creationId xmlns:a16="http://schemas.microsoft.com/office/drawing/2014/main" id="{4CD736A6-857D-4AE3-AC85-83E9A94D70FB}"/>
                    </a:ext>
                  </a:extLst>
                </p14:cNvPr>
                <p14:cNvContentPartPr/>
                <p14:nvPr/>
              </p14:nvContentPartPr>
              <p14:xfrm>
                <a:off x="930941" y="2219375"/>
                <a:ext cx="197640" cy="59040"/>
              </p14:xfrm>
            </p:contentPart>
          </mc:Choice>
          <mc:Fallback>
            <p:pic>
              <p:nvPicPr>
                <p:cNvPr id="166931" name="Freihand 166930">
                  <a:extLst>
                    <a:ext uri="{FF2B5EF4-FFF2-40B4-BE49-F238E27FC236}">
                      <a16:creationId xmlns:a16="http://schemas.microsoft.com/office/drawing/2014/main" id="{4CD736A6-857D-4AE3-AC85-83E9A94D70FB}"/>
                    </a:ext>
                  </a:extLst>
                </p:cNvPr>
                <p:cNvPicPr/>
                <p:nvPr/>
              </p:nvPicPr>
              <p:blipFill>
                <a:blip r:embed="rId516"/>
                <a:stretch>
                  <a:fillRect/>
                </a:stretch>
              </p:blipFill>
              <p:spPr>
                <a:xfrm>
                  <a:off x="926621" y="2215055"/>
                  <a:ext cx="206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66932" name="Freihand 166931">
                  <a:extLst>
                    <a:ext uri="{FF2B5EF4-FFF2-40B4-BE49-F238E27FC236}">
                      <a16:creationId xmlns:a16="http://schemas.microsoft.com/office/drawing/2014/main" id="{BD0E6F5B-23F9-4D90-8946-BAED9894BB4B}"/>
                    </a:ext>
                  </a:extLst>
                </p14:cNvPr>
                <p14:cNvContentPartPr/>
                <p14:nvPr/>
              </p14:nvContentPartPr>
              <p14:xfrm>
                <a:off x="1138661" y="2188055"/>
                <a:ext cx="69120" cy="69120"/>
              </p14:xfrm>
            </p:contentPart>
          </mc:Choice>
          <mc:Fallback>
            <p:pic>
              <p:nvPicPr>
                <p:cNvPr id="166932" name="Freihand 166931">
                  <a:extLst>
                    <a:ext uri="{FF2B5EF4-FFF2-40B4-BE49-F238E27FC236}">
                      <a16:creationId xmlns:a16="http://schemas.microsoft.com/office/drawing/2014/main" id="{BD0E6F5B-23F9-4D90-8946-BAED9894BB4B}"/>
                    </a:ext>
                  </a:extLst>
                </p:cNvPr>
                <p:cNvPicPr/>
                <p:nvPr/>
              </p:nvPicPr>
              <p:blipFill>
                <a:blip r:embed="rId518"/>
                <a:stretch>
                  <a:fillRect/>
                </a:stretch>
              </p:blipFill>
              <p:spPr>
                <a:xfrm>
                  <a:off x="1134341" y="2183735"/>
                  <a:ext cx="77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66933" name="Freihand 166932">
                  <a:extLst>
                    <a:ext uri="{FF2B5EF4-FFF2-40B4-BE49-F238E27FC236}">
                      <a16:creationId xmlns:a16="http://schemas.microsoft.com/office/drawing/2014/main" id="{47B6F261-1AC1-422B-A6C5-5E00B9CFE508}"/>
                    </a:ext>
                  </a:extLst>
                </p14:cNvPr>
                <p14:cNvContentPartPr/>
                <p14:nvPr/>
              </p14:nvContentPartPr>
              <p14:xfrm>
                <a:off x="1373021" y="2144495"/>
                <a:ext cx="12960" cy="118440"/>
              </p14:xfrm>
            </p:contentPart>
          </mc:Choice>
          <mc:Fallback>
            <p:pic>
              <p:nvPicPr>
                <p:cNvPr id="166933" name="Freihand 166932">
                  <a:extLst>
                    <a:ext uri="{FF2B5EF4-FFF2-40B4-BE49-F238E27FC236}">
                      <a16:creationId xmlns:a16="http://schemas.microsoft.com/office/drawing/2014/main" id="{47B6F261-1AC1-422B-A6C5-5E00B9CFE508}"/>
                    </a:ext>
                  </a:extLst>
                </p:cNvPr>
                <p:cNvPicPr/>
                <p:nvPr/>
              </p:nvPicPr>
              <p:blipFill>
                <a:blip r:embed="rId520"/>
                <a:stretch>
                  <a:fillRect/>
                </a:stretch>
              </p:blipFill>
              <p:spPr>
                <a:xfrm>
                  <a:off x="1368701" y="2140175"/>
                  <a:ext cx="21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66934" name="Freihand 166933">
                  <a:extLst>
                    <a:ext uri="{FF2B5EF4-FFF2-40B4-BE49-F238E27FC236}">
                      <a16:creationId xmlns:a16="http://schemas.microsoft.com/office/drawing/2014/main" id="{EE1A1513-2F2C-4B47-B020-163DF66A9CCE}"/>
                    </a:ext>
                  </a:extLst>
                </p14:cNvPr>
                <p14:cNvContentPartPr/>
                <p14:nvPr/>
              </p14:nvContentPartPr>
              <p14:xfrm>
                <a:off x="1317941" y="2119655"/>
                <a:ext cx="134640" cy="78840"/>
              </p14:xfrm>
            </p:contentPart>
          </mc:Choice>
          <mc:Fallback>
            <p:pic>
              <p:nvPicPr>
                <p:cNvPr id="166934" name="Freihand 166933">
                  <a:extLst>
                    <a:ext uri="{FF2B5EF4-FFF2-40B4-BE49-F238E27FC236}">
                      <a16:creationId xmlns:a16="http://schemas.microsoft.com/office/drawing/2014/main" id="{EE1A1513-2F2C-4B47-B020-163DF66A9CCE}"/>
                    </a:ext>
                  </a:extLst>
                </p:cNvPr>
                <p:cNvPicPr/>
                <p:nvPr/>
              </p:nvPicPr>
              <p:blipFill>
                <a:blip r:embed="rId522"/>
                <a:stretch>
                  <a:fillRect/>
                </a:stretch>
              </p:blipFill>
              <p:spPr>
                <a:xfrm>
                  <a:off x="1313621" y="2115335"/>
                  <a:ext cx="143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66935" name="Freihand 166934">
                  <a:extLst>
                    <a:ext uri="{FF2B5EF4-FFF2-40B4-BE49-F238E27FC236}">
                      <a16:creationId xmlns:a16="http://schemas.microsoft.com/office/drawing/2014/main" id="{5903E535-E73C-4633-B935-18C0E9CD129A}"/>
                    </a:ext>
                  </a:extLst>
                </p14:cNvPr>
                <p14:cNvContentPartPr/>
                <p14:nvPr/>
              </p14:nvContentPartPr>
              <p14:xfrm>
                <a:off x="1433501" y="2179055"/>
                <a:ext cx="130680" cy="48240"/>
              </p14:xfrm>
            </p:contentPart>
          </mc:Choice>
          <mc:Fallback>
            <p:pic>
              <p:nvPicPr>
                <p:cNvPr id="166935" name="Freihand 166934">
                  <a:extLst>
                    <a:ext uri="{FF2B5EF4-FFF2-40B4-BE49-F238E27FC236}">
                      <a16:creationId xmlns:a16="http://schemas.microsoft.com/office/drawing/2014/main" id="{5903E535-E73C-4633-B935-18C0E9CD129A}"/>
                    </a:ext>
                  </a:extLst>
                </p:cNvPr>
                <p:cNvPicPr/>
                <p:nvPr/>
              </p:nvPicPr>
              <p:blipFill>
                <a:blip r:embed="rId524"/>
                <a:stretch>
                  <a:fillRect/>
                </a:stretch>
              </p:blipFill>
              <p:spPr>
                <a:xfrm>
                  <a:off x="1429181" y="2174735"/>
                  <a:ext cx="139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66936" name="Freihand 166935">
                  <a:extLst>
                    <a:ext uri="{FF2B5EF4-FFF2-40B4-BE49-F238E27FC236}">
                      <a16:creationId xmlns:a16="http://schemas.microsoft.com/office/drawing/2014/main" id="{3A96091D-21E5-4FCC-A92D-6373D47C604C}"/>
                    </a:ext>
                  </a:extLst>
                </p14:cNvPr>
                <p14:cNvContentPartPr/>
                <p14:nvPr/>
              </p14:nvContentPartPr>
              <p14:xfrm>
                <a:off x="1568501" y="2112455"/>
                <a:ext cx="88560" cy="114840"/>
              </p14:xfrm>
            </p:contentPart>
          </mc:Choice>
          <mc:Fallback>
            <p:pic>
              <p:nvPicPr>
                <p:cNvPr id="166936" name="Freihand 166935">
                  <a:extLst>
                    <a:ext uri="{FF2B5EF4-FFF2-40B4-BE49-F238E27FC236}">
                      <a16:creationId xmlns:a16="http://schemas.microsoft.com/office/drawing/2014/main" id="{3A96091D-21E5-4FCC-A92D-6373D47C604C}"/>
                    </a:ext>
                  </a:extLst>
                </p:cNvPr>
                <p:cNvPicPr/>
                <p:nvPr/>
              </p:nvPicPr>
              <p:blipFill>
                <a:blip r:embed="rId526"/>
                <a:stretch>
                  <a:fillRect/>
                </a:stretch>
              </p:blipFill>
              <p:spPr>
                <a:xfrm>
                  <a:off x="1564181" y="2108135"/>
                  <a:ext cx="97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66937" name="Freihand 166936">
                  <a:extLst>
                    <a:ext uri="{FF2B5EF4-FFF2-40B4-BE49-F238E27FC236}">
                      <a16:creationId xmlns:a16="http://schemas.microsoft.com/office/drawing/2014/main" id="{59FA7103-B657-4635-952F-BE37CA9389BF}"/>
                    </a:ext>
                  </a:extLst>
                </p14:cNvPr>
                <p14:cNvContentPartPr/>
                <p14:nvPr/>
              </p14:nvContentPartPr>
              <p14:xfrm>
                <a:off x="1673981" y="2120015"/>
                <a:ext cx="98640" cy="125640"/>
              </p14:xfrm>
            </p:contentPart>
          </mc:Choice>
          <mc:Fallback>
            <p:pic>
              <p:nvPicPr>
                <p:cNvPr id="166937" name="Freihand 166936">
                  <a:extLst>
                    <a:ext uri="{FF2B5EF4-FFF2-40B4-BE49-F238E27FC236}">
                      <a16:creationId xmlns:a16="http://schemas.microsoft.com/office/drawing/2014/main" id="{59FA7103-B657-4635-952F-BE37CA9389BF}"/>
                    </a:ext>
                  </a:extLst>
                </p:cNvPr>
                <p:cNvPicPr/>
                <p:nvPr/>
              </p:nvPicPr>
              <p:blipFill>
                <a:blip r:embed="rId528"/>
                <a:stretch>
                  <a:fillRect/>
                </a:stretch>
              </p:blipFill>
              <p:spPr>
                <a:xfrm>
                  <a:off x="1669661" y="2115695"/>
                  <a:ext cx="107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66938" name="Freihand 166937">
                  <a:extLst>
                    <a:ext uri="{FF2B5EF4-FFF2-40B4-BE49-F238E27FC236}">
                      <a16:creationId xmlns:a16="http://schemas.microsoft.com/office/drawing/2014/main" id="{FF7D13A2-4DA9-436E-904C-A939528003A1}"/>
                    </a:ext>
                  </a:extLst>
                </p14:cNvPr>
                <p14:cNvContentPartPr/>
                <p14:nvPr/>
              </p14:nvContentPartPr>
              <p14:xfrm>
                <a:off x="1760021" y="2136935"/>
                <a:ext cx="24840" cy="18720"/>
              </p14:xfrm>
            </p:contentPart>
          </mc:Choice>
          <mc:Fallback>
            <p:pic>
              <p:nvPicPr>
                <p:cNvPr id="166938" name="Freihand 166937">
                  <a:extLst>
                    <a:ext uri="{FF2B5EF4-FFF2-40B4-BE49-F238E27FC236}">
                      <a16:creationId xmlns:a16="http://schemas.microsoft.com/office/drawing/2014/main" id="{FF7D13A2-4DA9-436E-904C-A939528003A1}"/>
                    </a:ext>
                  </a:extLst>
                </p:cNvPr>
                <p:cNvPicPr/>
                <p:nvPr/>
              </p:nvPicPr>
              <p:blipFill>
                <a:blip r:embed="rId530"/>
                <a:stretch>
                  <a:fillRect/>
                </a:stretch>
              </p:blipFill>
              <p:spPr>
                <a:xfrm>
                  <a:off x="1755701" y="2132615"/>
                  <a:ext cx="33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66939" name="Freihand 166938">
                  <a:extLst>
                    <a:ext uri="{FF2B5EF4-FFF2-40B4-BE49-F238E27FC236}">
                      <a16:creationId xmlns:a16="http://schemas.microsoft.com/office/drawing/2014/main" id="{84F99FC0-EECA-4603-A939-F87712D9763B}"/>
                    </a:ext>
                  </a:extLst>
                </p14:cNvPr>
                <p14:cNvContentPartPr/>
                <p14:nvPr/>
              </p14:nvContentPartPr>
              <p14:xfrm>
                <a:off x="1808981" y="2177975"/>
                <a:ext cx="203760" cy="55080"/>
              </p14:xfrm>
            </p:contentPart>
          </mc:Choice>
          <mc:Fallback>
            <p:pic>
              <p:nvPicPr>
                <p:cNvPr id="166939" name="Freihand 166938">
                  <a:extLst>
                    <a:ext uri="{FF2B5EF4-FFF2-40B4-BE49-F238E27FC236}">
                      <a16:creationId xmlns:a16="http://schemas.microsoft.com/office/drawing/2014/main" id="{84F99FC0-EECA-4603-A939-F87712D9763B}"/>
                    </a:ext>
                  </a:extLst>
                </p:cNvPr>
                <p:cNvPicPr/>
                <p:nvPr/>
              </p:nvPicPr>
              <p:blipFill>
                <a:blip r:embed="rId532"/>
                <a:stretch>
                  <a:fillRect/>
                </a:stretch>
              </p:blipFill>
              <p:spPr>
                <a:xfrm>
                  <a:off x="1804661" y="2173655"/>
                  <a:ext cx="212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67149" name="Freihand 167148">
                  <a:extLst>
                    <a:ext uri="{FF2B5EF4-FFF2-40B4-BE49-F238E27FC236}">
                      <a16:creationId xmlns:a16="http://schemas.microsoft.com/office/drawing/2014/main" id="{0F297B1B-0E33-4B50-B9EE-8F8A07143DCD}"/>
                    </a:ext>
                  </a:extLst>
                </p14:cNvPr>
                <p14:cNvContentPartPr/>
                <p14:nvPr/>
              </p14:nvContentPartPr>
              <p14:xfrm>
                <a:off x="5372621" y="1409735"/>
                <a:ext cx="1301400" cy="52200"/>
              </p14:xfrm>
            </p:contentPart>
          </mc:Choice>
          <mc:Fallback>
            <p:pic>
              <p:nvPicPr>
                <p:cNvPr id="167149" name="Freihand 167148">
                  <a:extLst>
                    <a:ext uri="{FF2B5EF4-FFF2-40B4-BE49-F238E27FC236}">
                      <a16:creationId xmlns:a16="http://schemas.microsoft.com/office/drawing/2014/main" id="{0F297B1B-0E33-4B50-B9EE-8F8A07143DCD}"/>
                    </a:ext>
                  </a:extLst>
                </p:cNvPr>
                <p:cNvPicPr/>
                <p:nvPr/>
              </p:nvPicPr>
              <p:blipFill>
                <a:blip r:embed="rId534"/>
                <a:stretch>
                  <a:fillRect/>
                </a:stretch>
              </p:blipFill>
              <p:spPr>
                <a:xfrm>
                  <a:off x="5368301" y="1405415"/>
                  <a:ext cx="1310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67150" name="Freihand 167149">
                  <a:extLst>
                    <a:ext uri="{FF2B5EF4-FFF2-40B4-BE49-F238E27FC236}">
                      <a16:creationId xmlns:a16="http://schemas.microsoft.com/office/drawing/2014/main" id="{167AB0B5-0559-4D3D-BA6C-7381013A0794}"/>
                    </a:ext>
                  </a:extLst>
                </p14:cNvPr>
                <p14:cNvContentPartPr/>
                <p14:nvPr/>
              </p14:nvContentPartPr>
              <p14:xfrm>
                <a:off x="565901" y="1325495"/>
                <a:ext cx="5454720" cy="991440"/>
              </p14:xfrm>
            </p:contentPart>
          </mc:Choice>
          <mc:Fallback>
            <p:pic>
              <p:nvPicPr>
                <p:cNvPr id="167150" name="Freihand 167149">
                  <a:extLst>
                    <a:ext uri="{FF2B5EF4-FFF2-40B4-BE49-F238E27FC236}">
                      <a16:creationId xmlns:a16="http://schemas.microsoft.com/office/drawing/2014/main" id="{167AB0B5-0559-4D3D-BA6C-7381013A0794}"/>
                    </a:ext>
                  </a:extLst>
                </p:cNvPr>
                <p:cNvPicPr/>
                <p:nvPr/>
              </p:nvPicPr>
              <p:blipFill>
                <a:blip r:embed="rId536"/>
                <a:stretch>
                  <a:fillRect/>
                </a:stretch>
              </p:blipFill>
              <p:spPr>
                <a:xfrm>
                  <a:off x="561581" y="1321175"/>
                  <a:ext cx="5463360" cy="10000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67151" name="Freihand 167150">
                  <a:extLst>
                    <a:ext uri="{FF2B5EF4-FFF2-40B4-BE49-F238E27FC236}">
                      <a16:creationId xmlns:a16="http://schemas.microsoft.com/office/drawing/2014/main" id="{6711559E-66DA-432E-9976-ACFE067BD5B3}"/>
                    </a:ext>
                  </a:extLst>
                </p14:cNvPr>
                <p14:cNvContentPartPr/>
                <p14:nvPr/>
              </p14:nvContentPartPr>
              <p14:xfrm>
                <a:off x="391661" y="2149175"/>
                <a:ext cx="391680" cy="240120"/>
              </p14:xfrm>
            </p:contentPart>
          </mc:Choice>
          <mc:Fallback>
            <p:pic>
              <p:nvPicPr>
                <p:cNvPr id="167151" name="Freihand 167150">
                  <a:extLst>
                    <a:ext uri="{FF2B5EF4-FFF2-40B4-BE49-F238E27FC236}">
                      <a16:creationId xmlns:a16="http://schemas.microsoft.com/office/drawing/2014/main" id="{6711559E-66DA-432E-9976-ACFE067BD5B3}"/>
                    </a:ext>
                  </a:extLst>
                </p:cNvPr>
                <p:cNvPicPr/>
                <p:nvPr/>
              </p:nvPicPr>
              <p:blipFill>
                <a:blip r:embed="rId538"/>
                <a:stretch>
                  <a:fillRect/>
                </a:stretch>
              </p:blipFill>
              <p:spPr>
                <a:xfrm>
                  <a:off x="387341" y="2144855"/>
                  <a:ext cx="400320" cy="24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9">
            <p14:nvContentPartPr>
              <p14:cNvPr id="167194" name="Freihand 167193">
                <a:extLst>
                  <a:ext uri="{FF2B5EF4-FFF2-40B4-BE49-F238E27FC236}">
                    <a16:creationId xmlns:a16="http://schemas.microsoft.com/office/drawing/2014/main" id="{02DB9583-20AE-4A60-9BFA-3BE5D66BCCC2}"/>
                  </a:ext>
                </a:extLst>
              </p14:cNvPr>
              <p14:cNvContentPartPr/>
              <p14:nvPr/>
            </p14:nvContentPartPr>
            <p14:xfrm>
              <a:off x="5786621" y="6427415"/>
              <a:ext cx="160920" cy="7920"/>
            </p14:xfrm>
          </p:contentPart>
        </mc:Choice>
        <mc:Fallback>
          <p:pic>
            <p:nvPicPr>
              <p:cNvPr id="167194" name="Freihand 167193">
                <a:extLst>
                  <a:ext uri="{FF2B5EF4-FFF2-40B4-BE49-F238E27FC236}">
                    <a16:creationId xmlns:a16="http://schemas.microsoft.com/office/drawing/2014/main" id="{02DB9583-20AE-4A60-9BFA-3BE5D66BCCC2}"/>
                  </a:ext>
                </a:extLst>
              </p:cNvPr>
              <p:cNvPicPr/>
              <p:nvPr/>
            </p:nvPicPr>
            <p:blipFill>
              <a:blip r:embed="rId540"/>
              <a:stretch>
                <a:fillRect/>
              </a:stretch>
            </p:blipFill>
            <p:spPr>
              <a:xfrm>
                <a:off x="5782301" y="6423095"/>
                <a:ext cx="169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67195" name="Freihand 167194">
                <a:extLst>
                  <a:ext uri="{FF2B5EF4-FFF2-40B4-BE49-F238E27FC236}">
                    <a16:creationId xmlns:a16="http://schemas.microsoft.com/office/drawing/2014/main" id="{305FB3FB-41B8-4EE6-922D-215F4F6331A8}"/>
                  </a:ext>
                </a:extLst>
              </p14:cNvPr>
              <p14:cNvContentPartPr/>
              <p14:nvPr/>
            </p14:nvContentPartPr>
            <p14:xfrm>
              <a:off x="6053381" y="6411935"/>
              <a:ext cx="390600" cy="47880"/>
            </p14:xfrm>
          </p:contentPart>
        </mc:Choice>
        <mc:Fallback>
          <p:pic>
            <p:nvPicPr>
              <p:cNvPr id="167195" name="Freihand 167194">
                <a:extLst>
                  <a:ext uri="{FF2B5EF4-FFF2-40B4-BE49-F238E27FC236}">
                    <a16:creationId xmlns:a16="http://schemas.microsoft.com/office/drawing/2014/main" id="{305FB3FB-41B8-4EE6-922D-215F4F6331A8}"/>
                  </a:ext>
                </a:extLst>
              </p:cNvPr>
              <p:cNvPicPr/>
              <p:nvPr/>
            </p:nvPicPr>
            <p:blipFill>
              <a:blip r:embed="rId542"/>
              <a:stretch>
                <a:fillRect/>
              </a:stretch>
            </p:blipFill>
            <p:spPr>
              <a:xfrm>
                <a:off x="6049061" y="6407615"/>
                <a:ext cx="399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67197" name="Freihand 167196">
                <a:extLst>
                  <a:ext uri="{FF2B5EF4-FFF2-40B4-BE49-F238E27FC236}">
                    <a16:creationId xmlns:a16="http://schemas.microsoft.com/office/drawing/2014/main" id="{6664850C-7A2F-4AE7-9090-4583C097F7DF}"/>
                  </a:ext>
                </a:extLst>
              </p14:cNvPr>
              <p14:cNvContentPartPr/>
              <p14:nvPr/>
            </p14:nvContentPartPr>
            <p14:xfrm>
              <a:off x="6452621" y="6329135"/>
              <a:ext cx="291240" cy="230760"/>
            </p14:xfrm>
          </p:contentPart>
        </mc:Choice>
        <mc:Fallback>
          <p:pic>
            <p:nvPicPr>
              <p:cNvPr id="167197" name="Freihand 167196">
                <a:extLst>
                  <a:ext uri="{FF2B5EF4-FFF2-40B4-BE49-F238E27FC236}">
                    <a16:creationId xmlns:a16="http://schemas.microsoft.com/office/drawing/2014/main" id="{6664850C-7A2F-4AE7-9090-4583C097F7DF}"/>
                  </a:ext>
                </a:extLst>
              </p:cNvPr>
              <p:cNvPicPr/>
              <p:nvPr/>
            </p:nvPicPr>
            <p:blipFill>
              <a:blip r:embed="rId544"/>
              <a:stretch>
                <a:fillRect/>
              </a:stretch>
            </p:blipFill>
            <p:spPr>
              <a:xfrm>
                <a:off x="6448301" y="6324815"/>
                <a:ext cx="2998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67198" name="Freihand 167197">
                <a:extLst>
                  <a:ext uri="{FF2B5EF4-FFF2-40B4-BE49-F238E27FC236}">
                    <a16:creationId xmlns:a16="http://schemas.microsoft.com/office/drawing/2014/main" id="{11163090-4E98-40A9-A97F-6D6E43804148}"/>
                  </a:ext>
                </a:extLst>
              </p14:cNvPr>
              <p14:cNvContentPartPr/>
              <p14:nvPr/>
            </p14:nvContentPartPr>
            <p14:xfrm>
              <a:off x="6876341" y="6346415"/>
              <a:ext cx="525960" cy="104400"/>
            </p14:xfrm>
          </p:contentPart>
        </mc:Choice>
        <mc:Fallback>
          <p:pic>
            <p:nvPicPr>
              <p:cNvPr id="167198" name="Freihand 167197">
                <a:extLst>
                  <a:ext uri="{FF2B5EF4-FFF2-40B4-BE49-F238E27FC236}">
                    <a16:creationId xmlns:a16="http://schemas.microsoft.com/office/drawing/2014/main" id="{11163090-4E98-40A9-A97F-6D6E43804148}"/>
                  </a:ext>
                </a:extLst>
              </p:cNvPr>
              <p:cNvPicPr/>
              <p:nvPr/>
            </p:nvPicPr>
            <p:blipFill>
              <a:blip r:embed="rId546"/>
              <a:stretch>
                <a:fillRect/>
              </a:stretch>
            </p:blipFill>
            <p:spPr>
              <a:xfrm>
                <a:off x="6872021" y="6342095"/>
                <a:ext cx="534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67199" name="Freihand 167198">
                <a:extLst>
                  <a:ext uri="{FF2B5EF4-FFF2-40B4-BE49-F238E27FC236}">
                    <a16:creationId xmlns:a16="http://schemas.microsoft.com/office/drawing/2014/main" id="{459022F4-B2FC-44F9-A65F-73F9222E48C1}"/>
                  </a:ext>
                </a:extLst>
              </p14:cNvPr>
              <p14:cNvContentPartPr/>
              <p14:nvPr/>
            </p14:nvContentPartPr>
            <p14:xfrm>
              <a:off x="6978941" y="6623975"/>
              <a:ext cx="28080" cy="140040"/>
            </p14:xfrm>
          </p:contentPart>
        </mc:Choice>
        <mc:Fallback>
          <p:pic>
            <p:nvPicPr>
              <p:cNvPr id="167199" name="Freihand 167198">
                <a:extLst>
                  <a:ext uri="{FF2B5EF4-FFF2-40B4-BE49-F238E27FC236}">
                    <a16:creationId xmlns:a16="http://schemas.microsoft.com/office/drawing/2014/main" id="{459022F4-B2FC-44F9-A65F-73F9222E48C1}"/>
                  </a:ext>
                </a:extLst>
              </p:cNvPr>
              <p:cNvPicPr/>
              <p:nvPr/>
            </p:nvPicPr>
            <p:blipFill>
              <a:blip r:embed="rId548"/>
              <a:stretch>
                <a:fillRect/>
              </a:stretch>
            </p:blipFill>
            <p:spPr>
              <a:xfrm>
                <a:off x="6974621" y="6619655"/>
                <a:ext cx="36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67200" name="Freihand 167199">
                <a:extLst>
                  <a:ext uri="{FF2B5EF4-FFF2-40B4-BE49-F238E27FC236}">
                    <a16:creationId xmlns:a16="http://schemas.microsoft.com/office/drawing/2014/main" id="{68CF135D-002E-4147-80F7-D5DB2D906054}"/>
                  </a:ext>
                </a:extLst>
              </p14:cNvPr>
              <p14:cNvContentPartPr/>
              <p14:nvPr/>
            </p14:nvContentPartPr>
            <p14:xfrm>
              <a:off x="6828821" y="6568535"/>
              <a:ext cx="329760" cy="154440"/>
            </p14:xfrm>
          </p:contentPart>
        </mc:Choice>
        <mc:Fallback>
          <p:pic>
            <p:nvPicPr>
              <p:cNvPr id="167200" name="Freihand 167199">
                <a:extLst>
                  <a:ext uri="{FF2B5EF4-FFF2-40B4-BE49-F238E27FC236}">
                    <a16:creationId xmlns:a16="http://schemas.microsoft.com/office/drawing/2014/main" id="{68CF135D-002E-4147-80F7-D5DB2D906054}"/>
                  </a:ext>
                </a:extLst>
              </p:cNvPr>
              <p:cNvPicPr/>
              <p:nvPr/>
            </p:nvPicPr>
            <p:blipFill>
              <a:blip r:embed="rId550"/>
              <a:stretch>
                <a:fillRect/>
              </a:stretch>
            </p:blipFill>
            <p:spPr>
              <a:xfrm>
                <a:off x="6824501" y="6564215"/>
                <a:ext cx="338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67201" name="Freihand 167200">
                <a:extLst>
                  <a:ext uri="{FF2B5EF4-FFF2-40B4-BE49-F238E27FC236}">
                    <a16:creationId xmlns:a16="http://schemas.microsoft.com/office/drawing/2014/main" id="{9E68E9C0-B1FE-4ED6-9C89-6F1D220810C1}"/>
                  </a:ext>
                </a:extLst>
              </p14:cNvPr>
              <p14:cNvContentPartPr/>
              <p14:nvPr/>
            </p14:nvContentPartPr>
            <p14:xfrm>
              <a:off x="7159301" y="6629735"/>
              <a:ext cx="593640" cy="58680"/>
            </p14:xfrm>
          </p:contentPart>
        </mc:Choice>
        <mc:Fallback>
          <p:pic>
            <p:nvPicPr>
              <p:cNvPr id="167201" name="Freihand 167200">
                <a:extLst>
                  <a:ext uri="{FF2B5EF4-FFF2-40B4-BE49-F238E27FC236}">
                    <a16:creationId xmlns:a16="http://schemas.microsoft.com/office/drawing/2014/main" id="{9E68E9C0-B1FE-4ED6-9C89-6F1D220810C1}"/>
                  </a:ext>
                </a:extLst>
              </p:cNvPr>
              <p:cNvPicPr/>
              <p:nvPr/>
            </p:nvPicPr>
            <p:blipFill>
              <a:blip r:embed="rId552"/>
              <a:stretch>
                <a:fillRect/>
              </a:stretch>
            </p:blipFill>
            <p:spPr>
              <a:xfrm>
                <a:off x="7154981" y="6625415"/>
                <a:ext cx="602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67202" name="Freihand 167201">
                <a:extLst>
                  <a:ext uri="{FF2B5EF4-FFF2-40B4-BE49-F238E27FC236}">
                    <a16:creationId xmlns:a16="http://schemas.microsoft.com/office/drawing/2014/main" id="{4F3CC780-F51B-4419-8332-1A32721AB7F5}"/>
                  </a:ext>
                </a:extLst>
              </p14:cNvPr>
              <p14:cNvContentPartPr/>
              <p14:nvPr/>
            </p14:nvContentPartPr>
            <p14:xfrm>
              <a:off x="7756901" y="6587615"/>
              <a:ext cx="124200" cy="88560"/>
            </p14:xfrm>
          </p:contentPart>
        </mc:Choice>
        <mc:Fallback>
          <p:pic>
            <p:nvPicPr>
              <p:cNvPr id="167202" name="Freihand 167201">
                <a:extLst>
                  <a:ext uri="{FF2B5EF4-FFF2-40B4-BE49-F238E27FC236}">
                    <a16:creationId xmlns:a16="http://schemas.microsoft.com/office/drawing/2014/main" id="{4F3CC780-F51B-4419-8332-1A32721AB7F5}"/>
                  </a:ext>
                </a:extLst>
              </p:cNvPr>
              <p:cNvPicPr/>
              <p:nvPr/>
            </p:nvPicPr>
            <p:blipFill>
              <a:blip r:embed="rId554"/>
              <a:stretch>
                <a:fillRect/>
              </a:stretch>
            </p:blipFill>
            <p:spPr>
              <a:xfrm>
                <a:off x="7752581" y="6583295"/>
                <a:ext cx="132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67203" name="Freihand 167202">
                <a:extLst>
                  <a:ext uri="{FF2B5EF4-FFF2-40B4-BE49-F238E27FC236}">
                    <a16:creationId xmlns:a16="http://schemas.microsoft.com/office/drawing/2014/main" id="{153D8EBB-F2E7-4EBB-BB1B-C9D8361C2FCB}"/>
                  </a:ext>
                </a:extLst>
              </p14:cNvPr>
              <p14:cNvContentPartPr/>
              <p14:nvPr/>
            </p14:nvContentPartPr>
            <p14:xfrm>
              <a:off x="7854461" y="6519935"/>
              <a:ext cx="480600" cy="232200"/>
            </p14:xfrm>
          </p:contentPart>
        </mc:Choice>
        <mc:Fallback>
          <p:pic>
            <p:nvPicPr>
              <p:cNvPr id="167203" name="Freihand 167202">
                <a:extLst>
                  <a:ext uri="{FF2B5EF4-FFF2-40B4-BE49-F238E27FC236}">
                    <a16:creationId xmlns:a16="http://schemas.microsoft.com/office/drawing/2014/main" id="{153D8EBB-F2E7-4EBB-BB1B-C9D8361C2FCB}"/>
                  </a:ext>
                </a:extLst>
              </p:cNvPr>
              <p:cNvPicPr/>
              <p:nvPr/>
            </p:nvPicPr>
            <p:blipFill>
              <a:blip r:embed="rId556"/>
              <a:stretch>
                <a:fillRect/>
              </a:stretch>
            </p:blipFill>
            <p:spPr>
              <a:xfrm>
                <a:off x="7850141" y="6515615"/>
                <a:ext cx="489240" cy="240840"/>
              </a:xfrm>
              <a:prstGeom prst="rect">
                <a:avLst/>
              </a:prstGeom>
            </p:spPr>
          </p:pic>
        </mc:Fallback>
      </mc:AlternateContent>
      <p:grpSp>
        <p:nvGrpSpPr>
          <p:cNvPr id="167206" name="Gruppieren 167205">
            <a:extLst>
              <a:ext uri="{FF2B5EF4-FFF2-40B4-BE49-F238E27FC236}">
                <a16:creationId xmlns:a16="http://schemas.microsoft.com/office/drawing/2014/main" id="{5CAC9071-EFDC-482D-BE19-D9D3B98B92BC}"/>
              </a:ext>
            </a:extLst>
          </p:cNvPr>
          <p:cNvGrpSpPr/>
          <p:nvPr/>
        </p:nvGrpSpPr>
        <p:grpSpPr>
          <a:xfrm>
            <a:off x="3382181" y="4664855"/>
            <a:ext cx="4227120" cy="1587960"/>
            <a:chOff x="3382181" y="4664855"/>
            <a:chExt cx="4227120" cy="1587960"/>
          </a:xfrm>
        </p:grpSpPr>
        <mc:AlternateContent xmlns:mc="http://schemas.openxmlformats.org/markup-compatibility/2006">
          <mc:Choice xmlns:p14="http://schemas.microsoft.com/office/powerpoint/2010/main" Requires="p14">
            <p:contentPart p14:bwMode="auto" r:id="rId557">
              <p14:nvContentPartPr>
                <p14:cNvPr id="167159" name="Freihand 167158">
                  <a:extLst>
                    <a:ext uri="{FF2B5EF4-FFF2-40B4-BE49-F238E27FC236}">
                      <a16:creationId xmlns:a16="http://schemas.microsoft.com/office/drawing/2014/main" id="{744A98B6-A11B-4ECD-BA5A-AD8A1F7F9B85}"/>
                    </a:ext>
                  </a:extLst>
                </p14:cNvPr>
                <p14:cNvContentPartPr/>
                <p14:nvPr/>
              </p14:nvContentPartPr>
              <p14:xfrm>
                <a:off x="3382181" y="5186135"/>
                <a:ext cx="203040" cy="266040"/>
              </p14:xfrm>
            </p:contentPart>
          </mc:Choice>
          <mc:Fallback>
            <p:pic>
              <p:nvPicPr>
                <p:cNvPr id="167159" name="Freihand 167158">
                  <a:extLst>
                    <a:ext uri="{FF2B5EF4-FFF2-40B4-BE49-F238E27FC236}">
                      <a16:creationId xmlns:a16="http://schemas.microsoft.com/office/drawing/2014/main" id="{744A98B6-A11B-4ECD-BA5A-AD8A1F7F9B85}"/>
                    </a:ext>
                  </a:extLst>
                </p:cNvPr>
                <p:cNvPicPr/>
                <p:nvPr/>
              </p:nvPicPr>
              <p:blipFill>
                <a:blip r:embed="rId558"/>
                <a:stretch>
                  <a:fillRect/>
                </a:stretch>
              </p:blipFill>
              <p:spPr>
                <a:xfrm>
                  <a:off x="3377861" y="5181815"/>
                  <a:ext cx="2116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67160" name="Freihand 167159">
                  <a:extLst>
                    <a:ext uri="{FF2B5EF4-FFF2-40B4-BE49-F238E27FC236}">
                      <a16:creationId xmlns:a16="http://schemas.microsoft.com/office/drawing/2014/main" id="{A8115DB0-6124-4892-BF5E-1FEDCB76EB42}"/>
                    </a:ext>
                  </a:extLst>
                </p14:cNvPr>
                <p14:cNvContentPartPr/>
                <p14:nvPr/>
              </p14:nvContentPartPr>
              <p14:xfrm>
                <a:off x="3640661" y="5225375"/>
                <a:ext cx="198360" cy="204840"/>
              </p14:xfrm>
            </p:contentPart>
          </mc:Choice>
          <mc:Fallback>
            <p:pic>
              <p:nvPicPr>
                <p:cNvPr id="167160" name="Freihand 167159">
                  <a:extLst>
                    <a:ext uri="{FF2B5EF4-FFF2-40B4-BE49-F238E27FC236}">
                      <a16:creationId xmlns:a16="http://schemas.microsoft.com/office/drawing/2014/main" id="{A8115DB0-6124-4892-BF5E-1FEDCB76EB42}"/>
                    </a:ext>
                  </a:extLst>
                </p:cNvPr>
                <p:cNvPicPr/>
                <p:nvPr/>
              </p:nvPicPr>
              <p:blipFill>
                <a:blip r:embed="rId560"/>
                <a:stretch>
                  <a:fillRect/>
                </a:stretch>
              </p:blipFill>
              <p:spPr>
                <a:xfrm>
                  <a:off x="3636341" y="5221055"/>
                  <a:ext cx="2070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67161" name="Freihand 167160">
                  <a:extLst>
                    <a:ext uri="{FF2B5EF4-FFF2-40B4-BE49-F238E27FC236}">
                      <a16:creationId xmlns:a16="http://schemas.microsoft.com/office/drawing/2014/main" id="{9BA5204C-173B-407F-A8AF-D594BE22926D}"/>
                    </a:ext>
                  </a:extLst>
                </p14:cNvPr>
                <p14:cNvContentPartPr/>
                <p14:nvPr/>
              </p14:nvContentPartPr>
              <p14:xfrm>
                <a:off x="3903461" y="5316455"/>
                <a:ext cx="56160" cy="16560"/>
              </p14:xfrm>
            </p:contentPart>
          </mc:Choice>
          <mc:Fallback>
            <p:pic>
              <p:nvPicPr>
                <p:cNvPr id="167161" name="Freihand 167160">
                  <a:extLst>
                    <a:ext uri="{FF2B5EF4-FFF2-40B4-BE49-F238E27FC236}">
                      <a16:creationId xmlns:a16="http://schemas.microsoft.com/office/drawing/2014/main" id="{9BA5204C-173B-407F-A8AF-D594BE22926D}"/>
                    </a:ext>
                  </a:extLst>
                </p:cNvPr>
                <p:cNvPicPr/>
                <p:nvPr/>
              </p:nvPicPr>
              <p:blipFill>
                <a:blip r:embed="rId562"/>
                <a:stretch>
                  <a:fillRect/>
                </a:stretch>
              </p:blipFill>
              <p:spPr>
                <a:xfrm>
                  <a:off x="3899141" y="5312135"/>
                  <a:ext cx="648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67162" name="Freihand 167161">
                  <a:extLst>
                    <a:ext uri="{FF2B5EF4-FFF2-40B4-BE49-F238E27FC236}">
                      <a16:creationId xmlns:a16="http://schemas.microsoft.com/office/drawing/2014/main" id="{7EF2F7E9-ED6F-41F7-A414-91A70020B17C}"/>
                    </a:ext>
                  </a:extLst>
                </p14:cNvPr>
                <p14:cNvContentPartPr/>
                <p14:nvPr/>
              </p14:nvContentPartPr>
              <p14:xfrm>
                <a:off x="4081661" y="5225735"/>
                <a:ext cx="7560" cy="189360"/>
              </p14:xfrm>
            </p:contentPart>
          </mc:Choice>
          <mc:Fallback>
            <p:pic>
              <p:nvPicPr>
                <p:cNvPr id="167162" name="Freihand 167161">
                  <a:extLst>
                    <a:ext uri="{FF2B5EF4-FFF2-40B4-BE49-F238E27FC236}">
                      <a16:creationId xmlns:a16="http://schemas.microsoft.com/office/drawing/2014/main" id="{7EF2F7E9-ED6F-41F7-A414-91A70020B17C}"/>
                    </a:ext>
                  </a:extLst>
                </p:cNvPr>
                <p:cNvPicPr/>
                <p:nvPr/>
              </p:nvPicPr>
              <p:blipFill>
                <a:blip r:embed="rId564"/>
                <a:stretch>
                  <a:fillRect/>
                </a:stretch>
              </p:blipFill>
              <p:spPr>
                <a:xfrm>
                  <a:off x="4077341" y="5221415"/>
                  <a:ext cx="162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67163" name="Freihand 167162">
                  <a:extLst>
                    <a:ext uri="{FF2B5EF4-FFF2-40B4-BE49-F238E27FC236}">
                      <a16:creationId xmlns:a16="http://schemas.microsoft.com/office/drawing/2014/main" id="{233FB1DB-6C3C-4B17-BA8F-33A1B62A6C46}"/>
                    </a:ext>
                  </a:extLst>
                </p14:cNvPr>
                <p14:cNvContentPartPr/>
                <p14:nvPr/>
              </p14:nvContentPartPr>
              <p14:xfrm>
                <a:off x="3986621" y="5199455"/>
                <a:ext cx="194040" cy="210960"/>
              </p14:xfrm>
            </p:contentPart>
          </mc:Choice>
          <mc:Fallback>
            <p:pic>
              <p:nvPicPr>
                <p:cNvPr id="167163" name="Freihand 167162">
                  <a:extLst>
                    <a:ext uri="{FF2B5EF4-FFF2-40B4-BE49-F238E27FC236}">
                      <a16:creationId xmlns:a16="http://schemas.microsoft.com/office/drawing/2014/main" id="{233FB1DB-6C3C-4B17-BA8F-33A1B62A6C46}"/>
                    </a:ext>
                  </a:extLst>
                </p:cNvPr>
                <p:cNvPicPr/>
                <p:nvPr/>
              </p:nvPicPr>
              <p:blipFill>
                <a:blip r:embed="rId566"/>
                <a:stretch>
                  <a:fillRect/>
                </a:stretch>
              </p:blipFill>
              <p:spPr>
                <a:xfrm>
                  <a:off x="3982301" y="5195135"/>
                  <a:ext cx="2026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67164" name="Freihand 167163">
                  <a:extLst>
                    <a:ext uri="{FF2B5EF4-FFF2-40B4-BE49-F238E27FC236}">
                      <a16:creationId xmlns:a16="http://schemas.microsoft.com/office/drawing/2014/main" id="{CBF035F7-C899-42A2-B724-AA92A1382D9C}"/>
                    </a:ext>
                  </a:extLst>
                </p14:cNvPr>
                <p14:cNvContentPartPr/>
                <p14:nvPr/>
              </p14:nvContentPartPr>
              <p14:xfrm>
                <a:off x="4197221" y="5282975"/>
                <a:ext cx="101880" cy="69840"/>
              </p14:xfrm>
            </p:contentPart>
          </mc:Choice>
          <mc:Fallback>
            <p:pic>
              <p:nvPicPr>
                <p:cNvPr id="167164" name="Freihand 167163">
                  <a:extLst>
                    <a:ext uri="{FF2B5EF4-FFF2-40B4-BE49-F238E27FC236}">
                      <a16:creationId xmlns:a16="http://schemas.microsoft.com/office/drawing/2014/main" id="{CBF035F7-C899-42A2-B724-AA92A1382D9C}"/>
                    </a:ext>
                  </a:extLst>
                </p:cNvPr>
                <p:cNvPicPr/>
                <p:nvPr/>
              </p:nvPicPr>
              <p:blipFill>
                <a:blip r:embed="rId568"/>
                <a:stretch>
                  <a:fillRect/>
                </a:stretch>
              </p:blipFill>
              <p:spPr>
                <a:xfrm>
                  <a:off x="4192901" y="5278655"/>
                  <a:ext cx="110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67165" name="Freihand 167164">
                  <a:extLst>
                    <a:ext uri="{FF2B5EF4-FFF2-40B4-BE49-F238E27FC236}">
                      <a16:creationId xmlns:a16="http://schemas.microsoft.com/office/drawing/2014/main" id="{9049E4FD-6874-468C-86D8-32816BA7D2B5}"/>
                    </a:ext>
                  </a:extLst>
                </p14:cNvPr>
                <p14:cNvContentPartPr/>
                <p14:nvPr/>
              </p14:nvContentPartPr>
              <p14:xfrm>
                <a:off x="4277141" y="5203415"/>
                <a:ext cx="137880" cy="156960"/>
              </p14:xfrm>
            </p:contentPart>
          </mc:Choice>
          <mc:Fallback>
            <p:pic>
              <p:nvPicPr>
                <p:cNvPr id="167165" name="Freihand 167164">
                  <a:extLst>
                    <a:ext uri="{FF2B5EF4-FFF2-40B4-BE49-F238E27FC236}">
                      <a16:creationId xmlns:a16="http://schemas.microsoft.com/office/drawing/2014/main" id="{9049E4FD-6874-468C-86D8-32816BA7D2B5}"/>
                    </a:ext>
                  </a:extLst>
                </p:cNvPr>
                <p:cNvPicPr/>
                <p:nvPr/>
              </p:nvPicPr>
              <p:blipFill>
                <a:blip r:embed="rId570"/>
                <a:stretch>
                  <a:fillRect/>
                </a:stretch>
              </p:blipFill>
              <p:spPr>
                <a:xfrm>
                  <a:off x="4272821" y="5199095"/>
                  <a:ext cx="146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67167" name="Freihand 167166">
                  <a:extLst>
                    <a:ext uri="{FF2B5EF4-FFF2-40B4-BE49-F238E27FC236}">
                      <a16:creationId xmlns:a16="http://schemas.microsoft.com/office/drawing/2014/main" id="{A82C5F29-45BC-4127-A963-3AE0EFD4F506}"/>
                    </a:ext>
                  </a:extLst>
                </p14:cNvPr>
                <p14:cNvContentPartPr/>
                <p14:nvPr/>
              </p14:nvContentPartPr>
              <p14:xfrm>
                <a:off x="5855381" y="5336255"/>
                <a:ext cx="1183680" cy="70560"/>
              </p14:xfrm>
            </p:contentPart>
          </mc:Choice>
          <mc:Fallback>
            <p:pic>
              <p:nvPicPr>
                <p:cNvPr id="167167" name="Freihand 167166">
                  <a:extLst>
                    <a:ext uri="{FF2B5EF4-FFF2-40B4-BE49-F238E27FC236}">
                      <a16:creationId xmlns:a16="http://schemas.microsoft.com/office/drawing/2014/main" id="{A82C5F29-45BC-4127-A963-3AE0EFD4F506}"/>
                    </a:ext>
                  </a:extLst>
                </p:cNvPr>
                <p:cNvPicPr/>
                <p:nvPr/>
              </p:nvPicPr>
              <p:blipFill>
                <a:blip r:embed="rId572"/>
                <a:stretch>
                  <a:fillRect/>
                </a:stretch>
              </p:blipFill>
              <p:spPr>
                <a:xfrm>
                  <a:off x="5851061" y="5331935"/>
                  <a:ext cx="1192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67153" name="Freihand 167152">
                  <a:extLst>
                    <a:ext uri="{FF2B5EF4-FFF2-40B4-BE49-F238E27FC236}">
                      <a16:creationId xmlns:a16="http://schemas.microsoft.com/office/drawing/2014/main" id="{3D5864A8-29C8-40BD-8C57-642FBD1F5995}"/>
                    </a:ext>
                  </a:extLst>
                </p14:cNvPr>
                <p14:cNvContentPartPr/>
                <p14:nvPr/>
              </p14:nvContentPartPr>
              <p14:xfrm>
                <a:off x="5145461" y="5357855"/>
                <a:ext cx="551160" cy="57240"/>
              </p14:xfrm>
            </p:contentPart>
          </mc:Choice>
          <mc:Fallback>
            <p:pic>
              <p:nvPicPr>
                <p:cNvPr id="167153" name="Freihand 167152">
                  <a:extLst>
                    <a:ext uri="{FF2B5EF4-FFF2-40B4-BE49-F238E27FC236}">
                      <a16:creationId xmlns:a16="http://schemas.microsoft.com/office/drawing/2014/main" id="{3D5864A8-29C8-40BD-8C57-642FBD1F5995}"/>
                    </a:ext>
                  </a:extLst>
                </p:cNvPr>
                <p:cNvPicPr/>
                <p:nvPr/>
              </p:nvPicPr>
              <p:blipFill>
                <a:blip r:embed="rId574"/>
                <a:stretch>
                  <a:fillRect/>
                </a:stretch>
              </p:blipFill>
              <p:spPr>
                <a:xfrm>
                  <a:off x="5141141" y="5353535"/>
                  <a:ext cx="559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67154" name="Freihand 167153">
                  <a:extLst>
                    <a:ext uri="{FF2B5EF4-FFF2-40B4-BE49-F238E27FC236}">
                      <a16:creationId xmlns:a16="http://schemas.microsoft.com/office/drawing/2014/main" id="{DE51EF33-4839-4083-BD09-226C69D7B2C5}"/>
                    </a:ext>
                  </a:extLst>
                </p14:cNvPr>
                <p14:cNvContentPartPr/>
                <p14:nvPr/>
              </p14:nvContentPartPr>
              <p14:xfrm>
                <a:off x="5741261" y="4970495"/>
                <a:ext cx="28800" cy="421200"/>
              </p14:xfrm>
            </p:contentPart>
          </mc:Choice>
          <mc:Fallback>
            <p:pic>
              <p:nvPicPr>
                <p:cNvPr id="167154" name="Freihand 167153">
                  <a:extLst>
                    <a:ext uri="{FF2B5EF4-FFF2-40B4-BE49-F238E27FC236}">
                      <a16:creationId xmlns:a16="http://schemas.microsoft.com/office/drawing/2014/main" id="{DE51EF33-4839-4083-BD09-226C69D7B2C5}"/>
                    </a:ext>
                  </a:extLst>
                </p:cNvPr>
                <p:cNvPicPr/>
                <p:nvPr/>
              </p:nvPicPr>
              <p:blipFill>
                <a:blip r:embed="rId576"/>
                <a:stretch>
                  <a:fillRect/>
                </a:stretch>
              </p:blipFill>
              <p:spPr>
                <a:xfrm>
                  <a:off x="5736941" y="4966175"/>
                  <a:ext cx="3744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67155" name="Freihand 167154">
                  <a:extLst>
                    <a:ext uri="{FF2B5EF4-FFF2-40B4-BE49-F238E27FC236}">
                      <a16:creationId xmlns:a16="http://schemas.microsoft.com/office/drawing/2014/main" id="{0E5D6ECE-49EE-4CD2-9F75-E135A8F3D333}"/>
                    </a:ext>
                  </a:extLst>
                </p14:cNvPr>
                <p14:cNvContentPartPr/>
                <p14:nvPr/>
              </p14:nvContentPartPr>
              <p14:xfrm>
                <a:off x="5005061" y="4940615"/>
                <a:ext cx="743400" cy="111960"/>
              </p14:xfrm>
            </p:contentPart>
          </mc:Choice>
          <mc:Fallback>
            <p:pic>
              <p:nvPicPr>
                <p:cNvPr id="167155" name="Freihand 167154">
                  <a:extLst>
                    <a:ext uri="{FF2B5EF4-FFF2-40B4-BE49-F238E27FC236}">
                      <a16:creationId xmlns:a16="http://schemas.microsoft.com/office/drawing/2014/main" id="{0E5D6ECE-49EE-4CD2-9F75-E135A8F3D333}"/>
                    </a:ext>
                  </a:extLst>
                </p:cNvPr>
                <p:cNvPicPr/>
                <p:nvPr/>
              </p:nvPicPr>
              <p:blipFill>
                <a:blip r:embed="rId578"/>
                <a:stretch>
                  <a:fillRect/>
                </a:stretch>
              </p:blipFill>
              <p:spPr>
                <a:xfrm>
                  <a:off x="5000741" y="4936295"/>
                  <a:ext cx="752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67156" name="Freihand 167155">
                  <a:extLst>
                    <a:ext uri="{FF2B5EF4-FFF2-40B4-BE49-F238E27FC236}">
                      <a16:creationId xmlns:a16="http://schemas.microsoft.com/office/drawing/2014/main" id="{D0E424C9-2FB1-48DA-B25B-660B18B0D119}"/>
                    </a:ext>
                  </a:extLst>
                </p14:cNvPr>
                <p14:cNvContentPartPr/>
                <p14:nvPr/>
              </p14:nvContentPartPr>
              <p14:xfrm>
                <a:off x="5176421" y="4894175"/>
                <a:ext cx="84240" cy="592200"/>
              </p14:xfrm>
            </p:contentPart>
          </mc:Choice>
          <mc:Fallback>
            <p:pic>
              <p:nvPicPr>
                <p:cNvPr id="167156" name="Freihand 167155">
                  <a:extLst>
                    <a:ext uri="{FF2B5EF4-FFF2-40B4-BE49-F238E27FC236}">
                      <a16:creationId xmlns:a16="http://schemas.microsoft.com/office/drawing/2014/main" id="{D0E424C9-2FB1-48DA-B25B-660B18B0D119}"/>
                    </a:ext>
                  </a:extLst>
                </p:cNvPr>
                <p:cNvPicPr/>
                <p:nvPr/>
              </p:nvPicPr>
              <p:blipFill>
                <a:blip r:embed="rId580"/>
                <a:stretch>
                  <a:fillRect/>
                </a:stretch>
              </p:blipFill>
              <p:spPr>
                <a:xfrm>
                  <a:off x="5172101" y="4889855"/>
                  <a:ext cx="92880" cy="6008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67157" name="Freihand 167156">
                  <a:extLst>
                    <a:ext uri="{FF2B5EF4-FFF2-40B4-BE49-F238E27FC236}">
                      <a16:creationId xmlns:a16="http://schemas.microsoft.com/office/drawing/2014/main" id="{3E3CD61B-9E68-4F2E-942D-961FFB3CBA48}"/>
                    </a:ext>
                  </a:extLst>
                </p14:cNvPr>
                <p14:cNvContentPartPr/>
                <p14:nvPr/>
              </p14:nvContentPartPr>
              <p14:xfrm>
                <a:off x="4629221" y="5236175"/>
                <a:ext cx="319320" cy="32760"/>
              </p14:xfrm>
            </p:contentPart>
          </mc:Choice>
          <mc:Fallback>
            <p:pic>
              <p:nvPicPr>
                <p:cNvPr id="167157" name="Freihand 167156">
                  <a:extLst>
                    <a:ext uri="{FF2B5EF4-FFF2-40B4-BE49-F238E27FC236}">
                      <a16:creationId xmlns:a16="http://schemas.microsoft.com/office/drawing/2014/main" id="{3E3CD61B-9E68-4F2E-942D-961FFB3CBA48}"/>
                    </a:ext>
                  </a:extLst>
                </p:cNvPr>
                <p:cNvPicPr/>
                <p:nvPr/>
              </p:nvPicPr>
              <p:blipFill>
                <a:blip r:embed="rId582"/>
                <a:stretch>
                  <a:fillRect/>
                </a:stretch>
              </p:blipFill>
              <p:spPr>
                <a:xfrm>
                  <a:off x="4624901" y="5231855"/>
                  <a:ext cx="327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67158" name="Freihand 167157">
                  <a:extLst>
                    <a:ext uri="{FF2B5EF4-FFF2-40B4-BE49-F238E27FC236}">
                      <a16:creationId xmlns:a16="http://schemas.microsoft.com/office/drawing/2014/main" id="{DADC635C-11F7-48CE-8AB0-9574BFED61A0}"/>
                    </a:ext>
                  </a:extLst>
                </p14:cNvPr>
                <p14:cNvContentPartPr/>
                <p14:nvPr/>
              </p14:nvContentPartPr>
              <p14:xfrm>
                <a:off x="4898501" y="5154815"/>
                <a:ext cx="96480" cy="218160"/>
              </p14:xfrm>
            </p:contentPart>
          </mc:Choice>
          <mc:Fallback>
            <p:pic>
              <p:nvPicPr>
                <p:cNvPr id="167158" name="Freihand 167157">
                  <a:extLst>
                    <a:ext uri="{FF2B5EF4-FFF2-40B4-BE49-F238E27FC236}">
                      <a16:creationId xmlns:a16="http://schemas.microsoft.com/office/drawing/2014/main" id="{DADC635C-11F7-48CE-8AB0-9574BFED61A0}"/>
                    </a:ext>
                  </a:extLst>
                </p:cNvPr>
                <p:cNvPicPr/>
                <p:nvPr/>
              </p:nvPicPr>
              <p:blipFill>
                <a:blip r:embed="rId584"/>
                <a:stretch>
                  <a:fillRect/>
                </a:stretch>
              </p:blipFill>
              <p:spPr>
                <a:xfrm>
                  <a:off x="4894181" y="5150495"/>
                  <a:ext cx="1051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67169" name="Freihand 167168">
                  <a:extLst>
                    <a:ext uri="{FF2B5EF4-FFF2-40B4-BE49-F238E27FC236}">
                      <a16:creationId xmlns:a16="http://schemas.microsoft.com/office/drawing/2014/main" id="{8A44B9B9-F039-43A7-9FA1-10322C22E594}"/>
                    </a:ext>
                  </a:extLst>
                </p14:cNvPr>
                <p14:cNvContentPartPr/>
                <p14:nvPr/>
              </p14:nvContentPartPr>
              <p14:xfrm>
                <a:off x="4967621" y="5560175"/>
                <a:ext cx="104760" cy="267840"/>
              </p14:xfrm>
            </p:contentPart>
          </mc:Choice>
          <mc:Fallback>
            <p:pic>
              <p:nvPicPr>
                <p:cNvPr id="167169" name="Freihand 167168">
                  <a:extLst>
                    <a:ext uri="{FF2B5EF4-FFF2-40B4-BE49-F238E27FC236}">
                      <a16:creationId xmlns:a16="http://schemas.microsoft.com/office/drawing/2014/main" id="{8A44B9B9-F039-43A7-9FA1-10322C22E594}"/>
                    </a:ext>
                  </a:extLst>
                </p:cNvPr>
                <p:cNvPicPr/>
                <p:nvPr/>
              </p:nvPicPr>
              <p:blipFill>
                <a:blip r:embed="rId586"/>
                <a:stretch>
                  <a:fillRect/>
                </a:stretch>
              </p:blipFill>
              <p:spPr>
                <a:xfrm>
                  <a:off x="4963301" y="5555855"/>
                  <a:ext cx="1134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67170" name="Freihand 167169">
                  <a:extLst>
                    <a:ext uri="{FF2B5EF4-FFF2-40B4-BE49-F238E27FC236}">
                      <a16:creationId xmlns:a16="http://schemas.microsoft.com/office/drawing/2014/main" id="{44986AFA-9C51-4FE1-8257-7A91EDCEB285}"/>
                    </a:ext>
                  </a:extLst>
                </p14:cNvPr>
                <p14:cNvContentPartPr/>
                <p14:nvPr/>
              </p14:nvContentPartPr>
              <p14:xfrm>
                <a:off x="5113781" y="5548655"/>
                <a:ext cx="52560" cy="195120"/>
              </p14:xfrm>
            </p:contentPart>
          </mc:Choice>
          <mc:Fallback>
            <p:pic>
              <p:nvPicPr>
                <p:cNvPr id="167170" name="Freihand 167169">
                  <a:extLst>
                    <a:ext uri="{FF2B5EF4-FFF2-40B4-BE49-F238E27FC236}">
                      <a16:creationId xmlns:a16="http://schemas.microsoft.com/office/drawing/2014/main" id="{44986AFA-9C51-4FE1-8257-7A91EDCEB285}"/>
                    </a:ext>
                  </a:extLst>
                </p:cNvPr>
                <p:cNvPicPr/>
                <p:nvPr/>
              </p:nvPicPr>
              <p:blipFill>
                <a:blip r:embed="rId588"/>
                <a:stretch>
                  <a:fillRect/>
                </a:stretch>
              </p:blipFill>
              <p:spPr>
                <a:xfrm>
                  <a:off x="5109461" y="5544335"/>
                  <a:ext cx="612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67171" name="Freihand 167170">
                  <a:extLst>
                    <a:ext uri="{FF2B5EF4-FFF2-40B4-BE49-F238E27FC236}">
                      <a16:creationId xmlns:a16="http://schemas.microsoft.com/office/drawing/2014/main" id="{B56CB673-593E-478B-B41B-FA12387D76A8}"/>
                    </a:ext>
                  </a:extLst>
                </p14:cNvPr>
                <p14:cNvContentPartPr/>
                <p14:nvPr/>
              </p14:nvContentPartPr>
              <p14:xfrm>
                <a:off x="5265341" y="5615255"/>
                <a:ext cx="360" cy="360"/>
              </p14:xfrm>
            </p:contentPart>
          </mc:Choice>
          <mc:Fallback>
            <p:pic>
              <p:nvPicPr>
                <p:cNvPr id="167171" name="Freihand 167170">
                  <a:extLst>
                    <a:ext uri="{FF2B5EF4-FFF2-40B4-BE49-F238E27FC236}">
                      <a16:creationId xmlns:a16="http://schemas.microsoft.com/office/drawing/2014/main" id="{B56CB673-593E-478B-B41B-FA12387D76A8}"/>
                    </a:ext>
                  </a:extLst>
                </p:cNvPr>
                <p:cNvPicPr/>
                <p:nvPr/>
              </p:nvPicPr>
              <p:blipFill>
                <a:blip r:embed="rId238"/>
                <a:stretch>
                  <a:fillRect/>
                </a:stretch>
              </p:blipFill>
              <p:spPr>
                <a:xfrm>
                  <a:off x="5261021" y="561093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67172" name="Freihand 167171">
                  <a:extLst>
                    <a:ext uri="{FF2B5EF4-FFF2-40B4-BE49-F238E27FC236}">
                      <a16:creationId xmlns:a16="http://schemas.microsoft.com/office/drawing/2014/main" id="{F9ABB4F1-6322-467B-B7A4-BF71DA1CD0CD}"/>
                    </a:ext>
                  </a:extLst>
                </p14:cNvPr>
                <p14:cNvContentPartPr/>
                <p14:nvPr/>
              </p14:nvContentPartPr>
              <p14:xfrm>
                <a:off x="5186501" y="5630015"/>
                <a:ext cx="93240" cy="136440"/>
              </p14:xfrm>
            </p:contentPart>
          </mc:Choice>
          <mc:Fallback>
            <p:pic>
              <p:nvPicPr>
                <p:cNvPr id="167172" name="Freihand 167171">
                  <a:extLst>
                    <a:ext uri="{FF2B5EF4-FFF2-40B4-BE49-F238E27FC236}">
                      <a16:creationId xmlns:a16="http://schemas.microsoft.com/office/drawing/2014/main" id="{F9ABB4F1-6322-467B-B7A4-BF71DA1CD0CD}"/>
                    </a:ext>
                  </a:extLst>
                </p:cNvPr>
                <p:cNvPicPr/>
                <p:nvPr/>
              </p:nvPicPr>
              <p:blipFill>
                <a:blip r:embed="rId591"/>
                <a:stretch>
                  <a:fillRect/>
                </a:stretch>
              </p:blipFill>
              <p:spPr>
                <a:xfrm>
                  <a:off x="5182181" y="5625695"/>
                  <a:ext cx="101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67173" name="Freihand 167172">
                  <a:extLst>
                    <a:ext uri="{FF2B5EF4-FFF2-40B4-BE49-F238E27FC236}">
                      <a16:creationId xmlns:a16="http://schemas.microsoft.com/office/drawing/2014/main" id="{602ADA05-D619-4B33-A6EE-BD220307D378}"/>
                    </a:ext>
                  </a:extLst>
                </p14:cNvPr>
                <p14:cNvContentPartPr/>
                <p14:nvPr/>
              </p14:nvContentPartPr>
              <p14:xfrm>
                <a:off x="5300261" y="5556215"/>
                <a:ext cx="60480" cy="234000"/>
              </p14:xfrm>
            </p:contentPart>
          </mc:Choice>
          <mc:Fallback>
            <p:pic>
              <p:nvPicPr>
                <p:cNvPr id="167173" name="Freihand 167172">
                  <a:extLst>
                    <a:ext uri="{FF2B5EF4-FFF2-40B4-BE49-F238E27FC236}">
                      <a16:creationId xmlns:a16="http://schemas.microsoft.com/office/drawing/2014/main" id="{602ADA05-D619-4B33-A6EE-BD220307D378}"/>
                    </a:ext>
                  </a:extLst>
                </p:cNvPr>
                <p:cNvPicPr/>
                <p:nvPr/>
              </p:nvPicPr>
              <p:blipFill>
                <a:blip r:embed="rId593"/>
                <a:stretch>
                  <a:fillRect/>
                </a:stretch>
              </p:blipFill>
              <p:spPr>
                <a:xfrm>
                  <a:off x="5295941" y="5551895"/>
                  <a:ext cx="691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67175" name="Freihand 167174">
                  <a:extLst>
                    <a:ext uri="{FF2B5EF4-FFF2-40B4-BE49-F238E27FC236}">
                      <a16:creationId xmlns:a16="http://schemas.microsoft.com/office/drawing/2014/main" id="{624600DB-16FE-4B87-B803-993D88A145B4}"/>
                    </a:ext>
                  </a:extLst>
                </p14:cNvPr>
                <p14:cNvContentPartPr/>
                <p14:nvPr/>
              </p14:nvContentPartPr>
              <p14:xfrm>
                <a:off x="5793101" y="5600135"/>
                <a:ext cx="153360" cy="7560"/>
              </p14:xfrm>
            </p:contentPart>
          </mc:Choice>
          <mc:Fallback>
            <p:pic>
              <p:nvPicPr>
                <p:cNvPr id="167175" name="Freihand 167174">
                  <a:extLst>
                    <a:ext uri="{FF2B5EF4-FFF2-40B4-BE49-F238E27FC236}">
                      <a16:creationId xmlns:a16="http://schemas.microsoft.com/office/drawing/2014/main" id="{624600DB-16FE-4B87-B803-993D88A145B4}"/>
                    </a:ext>
                  </a:extLst>
                </p:cNvPr>
                <p:cNvPicPr/>
                <p:nvPr/>
              </p:nvPicPr>
              <p:blipFill>
                <a:blip r:embed="rId595"/>
                <a:stretch>
                  <a:fillRect/>
                </a:stretch>
              </p:blipFill>
              <p:spPr>
                <a:xfrm>
                  <a:off x="5788781" y="5595815"/>
                  <a:ext cx="162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67176" name="Freihand 167175">
                  <a:extLst>
                    <a:ext uri="{FF2B5EF4-FFF2-40B4-BE49-F238E27FC236}">
                      <a16:creationId xmlns:a16="http://schemas.microsoft.com/office/drawing/2014/main" id="{3A1EB92F-3135-4D2D-A70A-AD2F536ED2EA}"/>
                    </a:ext>
                  </a:extLst>
                </p14:cNvPr>
                <p14:cNvContentPartPr/>
                <p14:nvPr/>
              </p14:nvContentPartPr>
              <p14:xfrm>
                <a:off x="5807861" y="5636135"/>
                <a:ext cx="199080" cy="15840"/>
              </p14:xfrm>
            </p:contentPart>
          </mc:Choice>
          <mc:Fallback>
            <p:pic>
              <p:nvPicPr>
                <p:cNvPr id="167176" name="Freihand 167175">
                  <a:extLst>
                    <a:ext uri="{FF2B5EF4-FFF2-40B4-BE49-F238E27FC236}">
                      <a16:creationId xmlns:a16="http://schemas.microsoft.com/office/drawing/2014/main" id="{3A1EB92F-3135-4D2D-A70A-AD2F536ED2EA}"/>
                    </a:ext>
                  </a:extLst>
                </p:cNvPr>
                <p:cNvPicPr/>
                <p:nvPr/>
              </p:nvPicPr>
              <p:blipFill>
                <a:blip r:embed="rId597"/>
                <a:stretch>
                  <a:fillRect/>
                </a:stretch>
              </p:blipFill>
              <p:spPr>
                <a:xfrm>
                  <a:off x="5803541" y="5631815"/>
                  <a:ext cx="207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67177" name="Freihand 167176">
                  <a:extLst>
                    <a:ext uri="{FF2B5EF4-FFF2-40B4-BE49-F238E27FC236}">
                      <a16:creationId xmlns:a16="http://schemas.microsoft.com/office/drawing/2014/main" id="{3D75AD04-0DA5-480F-9E07-9B98B5DD56BF}"/>
                    </a:ext>
                  </a:extLst>
                </p14:cNvPr>
                <p14:cNvContentPartPr/>
                <p14:nvPr/>
              </p14:nvContentPartPr>
              <p14:xfrm>
                <a:off x="6051941" y="5558735"/>
                <a:ext cx="87480" cy="280440"/>
              </p14:xfrm>
            </p:contentPart>
          </mc:Choice>
          <mc:Fallback>
            <p:pic>
              <p:nvPicPr>
                <p:cNvPr id="167177" name="Freihand 167176">
                  <a:extLst>
                    <a:ext uri="{FF2B5EF4-FFF2-40B4-BE49-F238E27FC236}">
                      <a16:creationId xmlns:a16="http://schemas.microsoft.com/office/drawing/2014/main" id="{3D75AD04-0DA5-480F-9E07-9B98B5DD56BF}"/>
                    </a:ext>
                  </a:extLst>
                </p:cNvPr>
                <p:cNvPicPr/>
                <p:nvPr/>
              </p:nvPicPr>
              <p:blipFill>
                <a:blip r:embed="rId599"/>
                <a:stretch>
                  <a:fillRect/>
                </a:stretch>
              </p:blipFill>
              <p:spPr>
                <a:xfrm>
                  <a:off x="6047621" y="5554415"/>
                  <a:ext cx="961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67178" name="Freihand 167177">
                  <a:extLst>
                    <a:ext uri="{FF2B5EF4-FFF2-40B4-BE49-F238E27FC236}">
                      <a16:creationId xmlns:a16="http://schemas.microsoft.com/office/drawing/2014/main" id="{F84CA84E-9D5F-4B6F-A5C6-B6F79BEF6469}"/>
                    </a:ext>
                  </a:extLst>
                </p14:cNvPr>
                <p14:cNvContentPartPr/>
                <p14:nvPr/>
              </p14:nvContentPartPr>
              <p14:xfrm>
                <a:off x="6187301" y="5524175"/>
                <a:ext cx="117360" cy="146880"/>
              </p14:xfrm>
            </p:contentPart>
          </mc:Choice>
          <mc:Fallback>
            <p:pic>
              <p:nvPicPr>
                <p:cNvPr id="167178" name="Freihand 167177">
                  <a:extLst>
                    <a:ext uri="{FF2B5EF4-FFF2-40B4-BE49-F238E27FC236}">
                      <a16:creationId xmlns:a16="http://schemas.microsoft.com/office/drawing/2014/main" id="{F84CA84E-9D5F-4B6F-A5C6-B6F79BEF6469}"/>
                    </a:ext>
                  </a:extLst>
                </p:cNvPr>
                <p:cNvPicPr/>
                <p:nvPr/>
              </p:nvPicPr>
              <p:blipFill>
                <a:blip r:embed="rId601"/>
                <a:stretch>
                  <a:fillRect/>
                </a:stretch>
              </p:blipFill>
              <p:spPr>
                <a:xfrm>
                  <a:off x="6182981" y="5519855"/>
                  <a:ext cx="126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67179" name="Freihand 167178">
                  <a:extLst>
                    <a:ext uri="{FF2B5EF4-FFF2-40B4-BE49-F238E27FC236}">
                      <a16:creationId xmlns:a16="http://schemas.microsoft.com/office/drawing/2014/main" id="{9EF7BD47-9D20-4FBF-BA16-A42BCB204103}"/>
                    </a:ext>
                  </a:extLst>
                </p14:cNvPr>
                <p14:cNvContentPartPr/>
                <p14:nvPr/>
              </p14:nvContentPartPr>
              <p14:xfrm>
                <a:off x="6328781" y="5588255"/>
                <a:ext cx="100080" cy="34560"/>
              </p14:xfrm>
            </p:contentPart>
          </mc:Choice>
          <mc:Fallback>
            <p:pic>
              <p:nvPicPr>
                <p:cNvPr id="167179" name="Freihand 167178">
                  <a:extLst>
                    <a:ext uri="{FF2B5EF4-FFF2-40B4-BE49-F238E27FC236}">
                      <a16:creationId xmlns:a16="http://schemas.microsoft.com/office/drawing/2014/main" id="{9EF7BD47-9D20-4FBF-BA16-A42BCB204103}"/>
                    </a:ext>
                  </a:extLst>
                </p:cNvPr>
                <p:cNvPicPr/>
                <p:nvPr/>
              </p:nvPicPr>
              <p:blipFill>
                <a:blip r:embed="rId603"/>
                <a:stretch>
                  <a:fillRect/>
                </a:stretch>
              </p:blipFill>
              <p:spPr>
                <a:xfrm>
                  <a:off x="6324461" y="5583935"/>
                  <a:ext cx="108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67180" name="Freihand 167179">
                  <a:extLst>
                    <a:ext uri="{FF2B5EF4-FFF2-40B4-BE49-F238E27FC236}">
                      <a16:creationId xmlns:a16="http://schemas.microsoft.com/office/drawing/2014/main" id="{B5207F3D-AC9B-4154-AFAB-693CE62124C5}"/>
                    </a:ext>
                  </a:extLst>
                </p14:cNvPr>
                <p14:cNvContentPartPr/>
                <p14:nvPr/>
              </p14:nvContentPartPr>
              <p14:xfrm>
                <a:off x="6399341" y="5573855"/>
                <a:ext cx="47160" cy="153720"/>
              </p14:xfrm>
            </p:contentPart>
          </mc:Choice>
          <mc:Fallback>
            <p:pic>
              <p:nvPicPr>
                <p:cNvPr id="167180" name="Freihand 167179">
                  <a:extLst>
                    <a:ext uri="{FF2B5EF4-FFF2-40B4-BE49-F238E27FC236}">
                      <a16:creationId xmlns:a16="http://schemas.microsoft.com/office/drawing/2014/main" id="{B5207F3D-AC9B-4154-AFAB-693CE62124C5}"/>
                    </a:ext>
                  </a:extLst>
                </p:cNvPr>
                <p:cNvPicPr/>
                <p:nvPr/>
              </p:nvPicPr>
              <p:blipFill>
                <a:blip r:embed="rId605"/>
                <a:stretch>
                  <a:fillRect/>
                </a:stretch>
              </p:blipFill>
              <p:spPr>
                <a:xfrm>
                  <a:off x="6395021" y="5569535"/>
                  <a:ext cx="55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67181" name="Freihand 167180">
                  <a:extLst>
                    <a:ext uri="{FF2B5EF4-FFF2-40B4-BE49-F238E27FC236}">
                      <a16:creationId xmlns:a16="http://schemas.microsoft.com/office/drawing/2014/main" id="{6DF9F5C9-841E-44D7-A99E-8A3967BF0612}"/>
                    </a:ext>
                  </a:extLst>
                </p14:cNvPr>
                <p14:cNvContentPartPr/>
                <p14:nvPr/>
              </p14:nvContentPartPr>
              <p14:xfrm>
                <a:off x="6398621" y="5488535"/>
                <a:ext cx="147240" cy="309240"/>
              </p14:xfrm>
            </p:contentPart>
          </mc:Choice>
          <mc:Fallback>
            <p:pic>
              <p:nvPicPr>
                <p:cNvPr id="167181" name="Freihand 167180">
                  <a:extLst>
                    <a:ext uri="{FF2B5EF4-FFF2-40B4-BE49-F238E27FC236}">
                      <a16:creationId xmlns:a16="http://schemas.microsoft.com/office/drawing/2014/main" id="{6DF9F5C9-841E-44D7-A99E-8A3967BF0612}"/>
                    </a:ext>
                  </a:extLst>
                </p:cNvPr>
                <p:cNvPicPr/>
                <p:nvPr/>
              </p:nvPicPr>
              <p:blipFill>
                <a:blip r:embed="rId607"/>
                <a:stretch>
                  <a:fillRect/>
                </a:stretch>
              </p:blipFill>
              <p:spPr>
                <a:xfrm>
                  <a:off x="6394301" y="5484215"/>
                  <a:ext cx="1558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67182" name="Freihand 167181">
                  <a:extLst>
                    <a:ext uri="{FF2B5EF4-FFF2-40B4-BE49-F238E27FC236}">
                      <a16:creationId xmlns:a16="http://schemas.microsoft.com/office/drawing/2014/main" id="{AA1D6218-B39B-4757-9618-12677464D569}"/>
                    </a:ext>
                  </a:extLst>
                </p14:cNvPr>
                <p14:cNvContentPartPr/>
                <p14:nvPr/>
              </p14:nvContentPartPr>
              <p14:xfrm>
                <a:off x="4987781" y="6089375"/>
                <a:ext cx="245160" cy="23760"/>
              </p14:xfrm>
            </p:contentPart>
          </mc:Choice>
          <mc:Fallback>
            <p:pic>
              <p:nvPicPr>
                <p:cNvPr id="167182" name="Freihand 167181">
                  <a:extLst>
                    <a:ext uri="{FF2B5EF4-FFF2-40B4-BE49-F238E27FC236}">
                      <a16:creationId xmlns:a16="http://schemas.microsoft.com/office/drawing/2014/main" id="{AA1D6218-B39B-4757-9618-12677464D569}"/>
                    </a:ext>
                  </a:extLst>
                </p:cNvPr>
                <p:cNvPicPr/>
                <p:nvPr/>
              </p:nvPicPr>
              <p:blipFill>
                <a:blip r:embed="rId609"/>
                <a:stretch>
                  <a:fillRect/>
                </a:stretch>
              </p:blipFill>
              <p:spPr>
                <a:xfrm>
                  <a:off x="4983461" y="6085055"/>
                  <a:ext cx="2538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67183" name="Freihand 167182">
                  <a:extLst>
                    <a:ext uri="{FF2B5EF4-FFF2-40B4-BE49-F238E27FC236}">
                      <a16:creationId xmlns:a16="http://schemas.microsoft.com/office/drawing/2014/main" id="{AEC78C72-3E22-435B-AAF7-4BB822192B56}"/>
                    </a:ext>
                  </a:extLst>
                </p14:cNvPr>
                <p14:cNvContentPartPr/>
                <p14:nvPr/>
              </p14:nvContentPartPr>
              <p14:xfrm>
                <a:off x="5234021" y="6001895"/>
                <a:ext cx="110520" cy="196920"/>
              </p14:xfrm>
            </p:contentPart>
          </mc:Choice>
          <mc:Fallback>
            <p:pic>
              <p:nvPicPr>
                <p:cNvPr id="167183" name="Freihand 167182">
                  <a:extLst>
                    <a:ext uri="{FF2B5EF4-FFF2-40B4-BE49-F238E27FC236}">
                      <a16:creationId xmlns:a16="http://schemas.microsoft.com/office/drawing/2014/main" id="{AEC78C72-3E22-435B-AAF7-4BB822192B56}"/>
                    </a:ext>
                  </a:extLst>
                </p:cNvPr>
                <p:cNvPicPr/>
                <p:nvPr/>
              </p:nvPicPr>
              <p:blipFill>
                <a:blip r:embed="rId611"/>
                <a:stretch>
                  <a:fillRect/>
                </a:stretch>
              </p:blipFill>
              <p:spPr>
                <a:xfrm>
                  <a:off x="5229701" y="5997575"/>
                  <a:ext cx="1191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67184" name="Freihand 167183">
                  <a:extLst>
                    <a:ext uri="{FF2B5EF4-FFF2-40B4-BE49-F238E27FC236}">
                      <a16:creationId xmlns:a16="http://schemas.microsoft.com/office/drawing/2014/main" id="{A57AA298-C227-4CCD-AE9E-E85DA512EC58}"/>
                    </a:ext>
                  </a:extLst>
                </p14:cNvPr>
                <p14:cNvContentPartPr/>
                <p14:nvPr/>
              </p14:nvContentPartPr>
              <p14:xfrm>
                <a:off x="5531381" y="5990015"/>
                <a:ext cx="229320" cy="139680"/>
              </p14:xfrm>
            </p:contentPart>
          </mc:Choice>
          <mc:Fallback>
            <p:pic>
              <p:nvPicPr>
                <p:cNvPr id="167184" name="Freihand 167183">
                  <a:extLst>
                    <a:ext uri="{FF2B5EF4-FFF2-40B4-BE49-F238E27FC236}">
                      <a16:creationId xmlns:a16="http://schemas.microsoft.com/office/drawing/2014/main" id="{A57AA298-C227-4CCD-AE9E-E85DA512EC58}"/>
                    </a:ext>
                  </a:extLst>
                </p:cNvPr>
                <p:cNvPicPr/>
                <p:nvPr/>
              </p:nvPicPr>
              <p:blipFill>
                <a:blip r:embed="rId613"/>
                <a:stretch>
                  <a:fillRect/>
                </a:stretch>
              </p:blipFill>
              <p:spPr>
                <a:xfrm>
                  <a:off x="5527061" y="5985695"/>
                  <a:ext cx="237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67185" name="Freihand 167184">
                  <a:extLst>
                    <a:ext uri="{FF2B5EF4-FFF2-40B4-BE49-F238E27FC236}">
                      <a16:creationId xmlns:a16="http://schemas.microsoft.com/office/drawing/2014/main" id="{D8D446BE-47ED-4CE0-A50D-5A606E215664}"/>
                    </a:ext>
                  </a:extLst>
                </p14:cNvPr>
                <p14:cNvContentPartPr/>
                <p14:nvPr/>
              </p14:nvContentPartPr>
              <p14:xfrm>
                <a:off x="5808221" y="6040415"/>
                <a:ext cx="119880" cy="105480"/>
              </p14:xfrm>
            </p:contentPart>
          </mc:Choice>
          <mc:Fallback>
            <p:pic>
              <p:nvPicPr>
                <p:cNvPr id="167185" name="Freihand 167184">
                  <a:extLst>
                    <a:ext uri="{FF2B5EF4-FFF2-40B4-BE49-F238E27FC236}">
                      <a16:creationId xmlns:a16="http://schemas.microsoft.com/office/drawing/2014/main" id="{D8D446BE-47ED-4CE0-A50D-5A606E215664}"/>
                    </a:ext>
                  </a:extLst>
                </p:cNvPr>
                <p:cNvPicPr/>
                <p:nvPr/>
              </p:nvPicPr>
              <p:blipFill>
                <a:blip r:embed="rId615"/>
                <a:stretch>
                  <a:fillRect/>
                </a:stretch>
              </p:blipFill>
              <p:spPr>
                <a:xfrm>
                  <a:off x="5803901" y="6036095"/>
                  <a:ext cx="128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67186" name="Freihand 167185">
                  <a:extLst>
                    <a:ext uri="{FF2B5EF4-FFF2-40B4-BE49-F238E27FC236}">
                      <a16:creationId xmlns:a16="http://schemas.microsoft.com/office/drawing/2014/main" id="{A48E13A9-41BA-4189-A8C1-6E8FC6DF2EAC}"/>
                    </a:ext>
                  </a:extLst>
                </p14:cNvPr>
                <p14:cNvContentPartPr/>
                <p14:nvPr/>
              </p14:nvContentPartPr>
              <p14:xfrm>
                <a:off x="5957981" y="6020975"/>
                <a:ext cx="117720" cy="71280"/>
              </p14:xfrm>
            </p:contentPart>
          </mc:Choice>
          <mc:Fallback>
            <p:pic>
              <p:nvPicPr>
                <p:cNvPr id="167186" name="Freihand 167185">
                  <a:extLst>
                    <a:ext uri="{FF2B5EF4-FFF2-40B4-BE49-F238E27FC236}">
                      <a16:creationId xmlns:a16="http://schemas.microsoft.com/office/drawing/2014/main" id="{A48E13A9-41BA-4189-A8C1-6E8FC6DF2EAC}"/>
                    </a:ext>
                  </a:extLst>
                </p:cNvPr>
                <p:cNvPicPr/>
                <p:nvPr/>
              </p:nvPicPr>
              <p:blipFill>
                <a:blip r:embed="rId617"/>
                <a:stretch>
                  <a:fillRect/>
                </a:stretch>
              </p:blipFill>
              <p:spPr>
                <a:xfrm>
                  <a:off x="5953661" y="6016655"/>
                  <a:ext cx="126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67187" name="Freihand 167186">
                  <a:extLst>
                    <a:ext uri="{FF2B5EF4-FFF2-40B4-BE49-F238E27FC236}">
                      <a16:creationId xmlns:a16="http://schemas.microsoft.com/office/drawing/2014/main" id="{5A6E1E24-B73E-43CF-BB0E-FFA92A932D5D}"/>
                    </a:ext>
                  </a:extLst>
                </p14:cNvPr>
                <p14:cNvContentPartPr/>
                <p14:nvPr/>
              </p14:nvContentPartPr>
              <p14:xfrm>
                <a:off x="5655581" y="5916935"/>
                <a:ext cx="240120" cy="52560"/>
              </p14:xfrm>
            </p:contentPart>
          </mc:Choice>
          <mc:Fallback>
            <p:pic>
              <p:nvPicPr>
                <p:cNvPr id="167187" name="Freihand 167186">
                  <a:extLst>
                    <a:ext uri="{FF2B5EF4-FFF2-40B4-BE49-F238E27FC236}">
                      <a16:creationId xmlns:a16="http://schemas.microsoft.com/office/drawing/2014/main" id="{5A6E1E24-B73E-43CF-BB0E-FFA92A932D5D}"/>
                    </a:ext>
                  </a:extLst>
                </p:cNvPr>
                <p:cNvPicPr/>
                <p:nvPr/>
              </p:nvPicPr>
              <p:blipFill>
                <a:blip r:embed="rId619"/>
                <a:stretch>
                  <a:fillRect/>
                </a:stretch>
              </p:blipFill>
              <p:spPr>
                <a:xfrm>
                  <a:off x="5651261" y="5912615"/>
                  <a:ext cx="248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67188" name="Freihand 167187">
                  <a:extLst>
                    <a:ext uri="{FF2B5EF4-FFF2-40B4-BE49-F238E27FC236}">
                      <a16:creationId xmlns:a16="http://schemas.microsoft.com/office/drawing/2014/main" id="{C5F2E0C2-ED87-4B50-9841-7F650BECE758}"/>
                    </a:ext>
                  </a:extLst>
                </p14:cNvPr>
                <p14:cNvContentPartPr/>
                <p14:nvPr/>
              </p14:nvContentPartPr>
              <p14:xfrm>
                <a:off x="6230861" y="6042575"/>
                <a:ext cx="138600" cy="71280"/>
              </p14:xfrm>
            </p:contentPart>
          </mc:Choice>
          <mc:Fallback>
            <p:pic>
              <p:nvPicPr>
                <p:cNvPr id="167188" name="Freihand 167187">
                  <a:extLst>
                    <a:ext uri="{FF2B5EF4-FFF2-40B4-BE49-F238E27FC236}">
                      <a16:creationId xmlns:a16="http://schemas.microsoft.com/office/drawing/2014/main" id="{C5F2E0C2-ED87-4B50-9841-7F650BECE758}"/>
                    </a:ext>
                  </a:extLst>
                </p:cNvPr>
                <p:cNvPicPr/>
                <p:nvPr/>
              </p:nvPicPr>
              <p:blipFill>
                <a:blip r:embed="rId621"/>
                <a:stretch>
                  <a:fillRect/>
                </a:stretch>
              </p:blipFill>
              <p:spPr>
                <a:xfrm>
                  <a:off x="6226541" y="6038255"/>
                  <a:ext cx="147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67189" name="Freihand 167188">
                  <a:extLst>
                    <a:ext uri="{FF2B5EF4-FFF2-40B4-BE49-F238E27FC236}">
                      <a16:creationId xmlns:a16="http://schemas.microsoft.com/office/drawing/2014/main" id="{900FA72E-2994-4212-9FF2-CA0BE33857AD}"/>
                    </a:ext>
                  </a:extLst>
                </p14:cNvPr>
                <p14:cNvContentPartPr/>
                <p14:nvPr/>
              </p14:nvContentPartPr>
              <p14:xfrm>
                <a:off x="6396101" y="6027095"/>
                <a:ext cx="181080" cy="85680"/>
              </p14:xfrm>
            </p:contentPart>
          </mc:Choice>
          <mc:Fallback>
            <p:pic>
              <p:nvPicPr>
                <p:cNvPr id="167189" name="Freihand 167188">
                  <a:extLst>
                    <a:ext uri="{FF2B5EF4-FFF2-40B4-BE49-F238E27FC236}">
                      <a16:creationId xmlns:a16="http://schemas.microsoft.com/office/drawing/2014/main" id="{900FA72E-2994-4212-9FF2-CA0BE33857AD}"/>
                    </a:ext>
                  </a:extLst>
                </p:cNvPr>
                <p:cNvPicPr/>
                <p:nvPr/>
              </p:nvPicPr>
              <p:blipFill>
                <a:blip r:embed="rId623"/>
                <a:stretch>
                  <a:fillRect/>
                </a:stretch>
              </p:blipFill>
              <p:spPr>
                <a:xfrm>
                  <a:off x="6391781" y="6022775"/>
                  <a:ext cx="189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67190" name="Freihand 167189">
                  <a:extLst>
                    <a:ext uri="{FF2B5EF4-FFF2-40B4-BE49-F238E27FC236}">
                      <a16:creationId xmlns:a16="http://schemas.microsoft.com/office/drawing/2014/main" id="{1F6D4EFB-1CEB-4477-8674-55669C7E8E87}"/>
                    </a:ext>
                  </a:extLst>
                </p14:cNvPr>
                <p14:cNvContentPartPr/>
                <p14:nvPr/>
              </p14:nvContentPartPr>
              <p14:xfrm>
                <a:off x="6587621" y="5895695"/>
                <a:ext cx="245520" cy="190080"/>
              </p14:xfrm>
            </p:contentPart>
          </mc:Choice>
          <mc:Fallback>
            <p:pic>
              <p:nvPicPr>
                <p:cNvPr id="167190" name="Freihand 167189">
                  <a:extLst>
                    <a:ext uri="{FF2B5EF4-FFF2-40B4-BE49-F238E27FC236}">
                      <a16:creationId xmlns:a16="http://schemas.microsoft.com/office/drawing/2014/main" id="{1F6D4EFB-1CEB-4477-8674-55669C7E8E87}"/>
                    </a:ext>
                  </a:extLst>
                </p:cNvPr>
                <p:cNvPicPr/>
                <p:nvPr/>
              </p:nvPicPr>
              <p:blipFill>
                <a:blip r:embed="rId625"/>
                <a:stretch>
                  <a:fillRect/>
                </a:stretch>
              </p:blipFill>
              <p:spPr>
                <a:xfrm>
                  <a:off x="6583301" y="5891375"/>
                  <a:ext cx="254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67191" name="Freihand 167190">
                  <a:extLst>
                    <a:ext uri="{FF2B5EF4-FFF2-40B4-BE49-F238E27FC236}">
                      <a16:creationId xmlns:a16="http://schemas.microsoft.com/office/drawing/2014/main" id="{CB5D5347-B3A6-4887-8050-3921F09748E3}"/>
                    </a:ext>
                  </a:extLst>
                </p14:cNvPr>
                <p14:cNvContentPartPr/>
                <p14:nvPr/>
              </p14:nvContentPartPr>
              <p14:xfrm>
                <a:off x="6888941" y="5965895"/>
                <a:ext cx="187920" cy="58320"/>
              </p14:xfrm>
            </p:contentPart>
          </mc:Choice>
          <mc:Fallback>
            <p:pic>
              <p:nvPicPr>
                <p:cNvPr id="167191" name="Freihand 167190">
                  <a:extLst>
                    <a:ext uri="{FF2B5EF4-FFF2-40B4-BE49-F238E27FC236}">
                      <a16:creationId xmlns:a16="http://schemas.microsoft.com/office/drawing/2014/main" id="{CB5D5347-B3A6-4887-8050-3921F09748E3}"/>
                    </a:ext>
                  </a:extLst>
                </p:cNvPr>
                <p:cNvPicPr/>
                <p:nvPr/>
              </p:nvPicPr>
              <p:blipFill>
                <a:blip r:embed="rId627"/>
                <a:stretch>
                  <a:fillRect/>
                </a:stretch>
              </p:blipFill>
              <p:spPr>
                <a:xfrm>
                  <a:off x="6884621" y="5961575"/>
                  <a:ext cx="196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67192" name="Freihand 167191">
                  <a:extLst>
                    <a:ext uri="{FF2B5EF4-FFF2-40B4-BE49-F238E27FC236}">
                      <a16:creationId xmlns:a16="http://schemas.microsoft.com/office/drawing/2014/main" id="{E4327F3A-ED47-4315-8F18-15FF7C786F50}"/>
                    </a:ext>
                  </a:extLst>
                </p14:cNvPr>
                <p14:cNvContentPartPr/>
                <p14:nvPr/>
              </p14:nvContentPartPr>
              <p14:xfrm>
                <a:off x="6972461" y="5966615"/>
                <a:ext cx="101880" cy="286200"/>
              </p14:xfrm>
            </p:contentPart>
          </mc:Choice>
          <mc:Fallback>
            <p:pic>
              <p:nvPicPr>
                <p:cNvPr id="167192" name="Freihand 167191">
                  <a:extLst>
                    <a:ext uri="{FF2B5EF4-FFF2-40B4-BE49-F238E27FC236}">
                      <a16:creationId xmlns:a16="http://schemas.microsoft.com/office/drawing/2014/main" id="{E4327F3A-ED47-4315-8F18-15FF7C786F50}"/>
                    </a:ext>
                  </a:extLst>
                </p:cNvPr>
                <p:cNvPicPr/>
                <p:nvPr/>
              </p:nvPicPr>
              <p:blipFill>
                <a:blip r:embed="rId629"/>
                <a:stretch>
                  <a:fillRect/>
                </a:stretch>
              </p:blipFill>
              <p:spPr>
                <a:xfrm>
                  <a:off x="6968141" y="5962295"/>
                  <a:ext cx="1105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67205" name="Freihand 167204">
                  <a:extLst>
                    <a:ext uri="{FF2B5EF4-FFF2-40B4-BE49-F238E27FC236}">
                      <a16:creationId xmlns:a16="http://schemas.microsoft.com/office/drawing/2014/main" id="{BCA218FC-E8B3-4A9D-B23C-1214231F8163}"/>
                    </a:ext>
                  </a:extLst>
                </p14:cNvPr>
                <p14:cNvContentPartPr/>
                <p14:nvPr/>
              </p14:nvContentPartPr>
              <p14:xfrm>
                <a:off x="4762421" y="4664855"/>
                <a:ext cx="2846880" cy="954720"/>
              </p14:xfrm>
            </p:contentPart>
          </mc:Choice>
          <mc:Fallback>
            <p:pic>
              <p:nvPicPr>
                <p:cNvPr id="167205" name="Freihand 167204">
                  <a:extLst>
                    <a:ext uri="{FF2B5EF4-FFF2-40B4-BE49-F238E27FC236}">
                      <a16:creationId xmlns:a16="http://schemas.microsoft.com/office/drawing/2014/main" id="{BCA218FC-E8B3-4A9D-B23C-1214231F8163}"/>
                    </a:ext>
                  </a:extLst>
                </p:cNvPr>
                <p:cNvPicPr/>
                <p:nvPr/>
              </p:nvPicPr>
              <p:blipFill>
                <a:blip r:embed="rId631"/>
                <a:stretch>
                  <a:fillRect/>
                </a:stretch>
              </p:blipFill>
              <p:spPr>
                <a:xfrm>
                  <a:off x="4758101" y="4660535"/>
                  <a:ext cx="2855520" cy="96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2">
            <p14:nvContentPartPr>
              <p14:cNvPr id="167207" name="Freihand 167206">
                <a:extLst>
                  <a:ext uri="{FF2B5EF4-FFF2-40B4-BE49-F238E27FC236}">
                    <a16:creationId xmlns:a16="http://schemas.microsoft.com/office/drawing/2014/main" id="{70D52889-77FB-40C3-B78E-30F4B75F76FB}"/>
                  </a:ext>
                </a:extLst>
              </p14:cNvPr>
              <p14:cNvContentPartPr/>
              <p14:nvPr/>
            </p14:nvContentPartPr>
            <p14:xfrm>
              <a:off x="6677261" y="4964735"/>
              <a:ext cx="401760" cy="487440"/>
            </p14:xfrm>
          </p:contentPart>
        </mc:Choice>
        <mc:Fallback>
          <p:pic>
            <p:nvPicPr>
              <p:cNvPr id="167207" name="Freihand 167206">
                <a:extLst>
                  <a:ext uri="{FF2B5EF4-FFF2-40B4-BE49-F238E27FC236}">
                    <a16:creationId xmlns:a16="http://schemas.microsoft.com/office/drawing/2014/main" id="{70D52889-77FB-40C3-B78E-30F4B75F76FB}"/>
                  </a:ext>
                </a:extLst>
              </p:cNvPr>
              <p:cNvPicPr/>
              <p:nvPr/>
            </p:nvPicPr>
            <p:blipFill>
              <a:blip r:embed="rId633"/>
              <a:stretch>
                <a:fillRect/>
              </a:stretch>
            </p:blipFill>
            <p:spPr>
              <a:xfrm>
                <a:off x="6672941" y="4960415"/>
                <a:ext cx="41040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67208" name="Freihand 167207">
                <a:extLst>
                  <a:ext uri="{FF2B5EF4-FFF2-40B4-BE49-F238E27FC236}">
                    <a16:creationId xmlns:a16="http://schemas.microsoft.com/office/drawing/2014/main" id="{0032EA36-4801-4966-8AAB-AC47878865A3}"/>
                  </a:ext>
                </a:extLst>
              </p14:cNvPr>
              <p14:cNvContentPartPr/>
              <p14:nvPr/>
            </p14:nvContentPartPr>
            <p14:xfrm>
              <a:off x="11244941" y="2300375"/>
              <a:ext cx="139320" cy="1291320"/>
            </p14:xfrm>
          </p:contentPart>
        </mc:Choice>
        <mc:Fallback>
          <p:pic>
            <p:nvPicPr>
              <p:cNvPr id="167208" name="Freihand 167207">
                <a:extLst>
                  <a:ext uri="{FF2B5EF4-FFF2-40B4-BE49-F238E27FC236}">
                    <a16:creationId xmlns:a16="http://schemas.microsoft.com/office/drawing/2014/main" id="{0032EA36-4801-4966-8AAB-AC47878865A3}"/>
                  </a:ext>
                </a:extLst>
              </p:cNvPr>
              <p:cNvPicPr/>
              <p:nvPr/>
            </p:nvPicPr>
            <p:blipFill>
              <a:blip r:embed="rId635"/>
              <a:stretch>
                <a:fillRect/>
              </a:stretch>
            </p:blipFill>
            <p:spPr>
              <a:xfrm>
                <a:off x="11240621" y="2296055"/>
                <a:ext cx="147960" cy="1299960"/>
              </a:xfrm>
              <a:prstGeom prst="rect">
                <a:avLst/>
              </a:prstGeom>
            </p:spPr>
          </p:pic>
        </mc:Fallback>
      </mc:AlternateContent>
    </p:spTree>
    <p:extLst>
      <p:ext uri="{BB962C8B-B14F-4D97-AF65-F5344CB8AC3E}">
        <p14:creationId xmlns:p14="http://schemas.microsoft.com/office/powerpoint/2010/main" val="26301147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EE3B542-07F7-4B46-BB6D-BA3E1C3E8A4B}"/>
                  </a:ext>
                </a:extLst>
              </p14:cNvPr>
              <p14:cNvContentPartPr/>
              <p14:nvPr/>
            </p14:nvContentPartPr>
            <p14:xfrm>
              <a:off x="2631379" y="442472"/>
              <a:ext cx="6852600" cy="86400"/>
            </p14:xfrm>
          </p:contentPart>
        </mc:Choice>
        <mc:Fallback xmlns="">
          <p:pic>
            <p:nvPicPr>
              <p:cNvPr id="2" name="Freihand 1">
                <a:extLst>
                  <a:ext uri="{FF2B5EF4-FFF2-40B4-BE49-F238E27FC236}">
                    <a16:creationId xmlns:a16="http://schemas.microsoft.com/office/drawing/2014/main" id="{BEE3B542-07F7-4B46-BB6D-BA3E1C3E8A4B}"/>
                  </a:ext>
                </a:extLst>
              </p:cNvPr>
              <p:cNvPicPr/>
              <p:nvPr/>
            </p:nvPicPr>
            <p:blipFill>
              <a:blip r:embed="rId4"/>
              <a:stretch>
                <a:fillRect/>
              </a:stretch>
            </p:blipFill>
            <p:spPr>
              <a:xfrm>
                <a:off x="2627059" y="438152"/>
                <a:ext cx="6861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57D2D3F1-F95A-4FA1-B436-D3A50BD84982}"/>
                  </a:ext>
                </a:extLst>
              </p14:cNvPr>
              <p14:cNvContentPartPr/>
              <p14:nvPr/>
            </p14:nvContentPartPr>
            <p14:xfrm>
              <a:off x="473539" y="1642712"/>
              <a:ext cx="3998880" cy="67320"/>
            </p14:xfrm>
          </p:contentPart>
        </mc:Choice>
        <mc:Fallback xmlns="">
          <p:pic>
            <p:nvPicPr>
              <p:cNvPr id="10" name="Freihand 9">
                <a:extLst>
                  <a:ext uri="{FF2B5EF4-FFF2-40B4-BE49-F238E27FC236}">
                    <a16:creationId xmlns:a16="http://schemas.microsoft.com/office/drawing/2014/main" id="{57D2D3F1-F95A-4FA1-B436-D3A50BD84982}"/>
                  </a:ext>
                </a:extLst>
              </p:cNvPr>
              <p:cNvPicPr/>
              <p:nvPr/>
            </p:nvPicPr>
            <p:blipFill>
              <a:blip r:embed="rId6"/>
              <a:stretch>
                <a:fillRect/>
              </a:stretch>
            </p:blipFill>
            <p:spPr>
              <a:xfrm>
                <a:off x="469219" y="1638392"/>
                <a:ext cx="4007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7" name="Freihand 76">
                <a:extLst>
                  <a:ext uri="{FF2B5EF4-FFF2-40B4-BE49-F238E27FC236}">
                    <a16:creationId xmlns:a16="http://schemas.microsoft.com/office/drawing/2014/main" id="{479BCD48-DA0B-472A-9865-8CD8A8975C45}"/>
                  </a:ext>
                </a:extLst>
              </p14:cNvPr>
              <p14:cNvContentPartPr/>
              <p14:nvPr/>
            </p14:nvContentPartPr>
            <p14:xfrm>
              <a:off x="10246459" y="3402392"/>
              <a:ext cx="1049760" cy="220320"/>
            </p14:xfrm>
          </p:contentPart>
        </mc:Choice>
        <mc:Fallback xmlns="">
          <p:pic>
            <p:nvPicPr>
              <p:cNvPr id="77" name="Freihand 76">
                <a:extLst>
                  <a:ext uri="{FF2B5EF4-FFF2-40B4-BE49-F238E27FC236}">
                    <a16:creationId xmlns:a16="http://schemas.microsoft.com/office/drawing/2014/main" id="{479BCD48-DA0B-472A-9865-8CD8A8975C45}"/>
                  </a:ext>
                </a:extLst>
              </p:cNvPr>
              <p:cNvPicPr/>
              <p:nvPr/>
            </p:nvPicPr>
            <p:blipFill>
              <a:blip r:embed="rId8"/>
              <a:stretch>
                <a:fillRect/>
              </a:stretch>
            </p:blipFill>
            <p:spPr>
              <a:xfrm>
                <a:off x="10242139" y="3398072"/>
                <a:ext cx="1058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2" name="Freihand 81">
                <a:extLst>
                  <a:ext uri="{FF2B5EF4-FFF2-40B4-BE49-F238E27FC236}">
                    <a16:creationId xmlns:a16="http://schemas.microsoft.com/office/drawing/2014/main" id="{CB7296E3-F576-43CA-81EB-98B02470A8E6}"/>
                  </a:ext>
                </a:extLst>
              </p14:cNvPr>
              <p14:cNvContentPartPr/>
              <p14:nvPr/>
            </p14:nvContentPartPr>
            <p14:xfrm>
              <a:off x="475339" y="4281512"/>
              <a:ext cx="2908440" cy="426600"/>
            </p14:xfrm>
          </p:contentPart>
        </mc:Choice>
        <mc:Fallback xmlns="">
          <p:pic>
            <p:nvPicPr>
              <p:cNvPr id="82" name="Freihand 81">
                <a:extLst>
                  <a:ext uri="{FF2B5EF4-FFF2-40B4-BE49-F238E27FC236}">
                    <a16:creationId xmlns:a16="http://schemas.microsoft.com/office/drawing/2014/main" id="{CB7296E3-F576-43CA-81EB-98B02470A8E6}"/>
                  </a:ext>
                </a:extLst>
              </p:cNvPr>
              <p:cNvPicPr/>
              <p:nvPr/>
            </p:nvPicPr>
            <p:blipFill>
              <a:blip r:embed="rId10"/>
              <a:stretch>
                <a:fillRect/>
              </a:stretch>
            </p:blipFill>
            <p:spPr>
              <a:xfrm>
                <a:off x="471019" y="4277192"/>
                <a:ext cx="2917080" cy="435240"/>
              </a:xfrm>
              <a:prstGeom prst="rect">
                <a:avLst/>
              </a:prstGeom>
            </p:spPr>
          </p:pic>
        </mc:Fallback>
      </mc:AlternateContent>
      <p:grpSp>
        <p:nvGrpSpPr>
          <p:cNvPr id="156" name="Gruppieren 155">
            <a:extLst>
              <a:ext uri="{FF2B5EF4-FFF2-40B4-BE49-F238E27FC236}">
                <a16:creationId xmlns:a16="http://schemas.microsoft.com/office/drawing/2014/main" id="{9DEABF37-7B8C-4CCE-9B71-471CDE1A32BC}"/>
              </a:ext>
            </a:extLst>
          </p:cNvPr>
          <p:cNvGrpSpPr/>
          <p:nvPr/>
        </p:nvGrpSpPr>
        <p:grpSpPr>
          <a:xfrm>
            <a:off x="109939" y="1095512"/>
            <a:ext cx="11196720" cy="5396040"/>
            <a:chOff x="109939" y="1095512"/>
            <a:chExt cx="11196720" cy="5396040"/>
          </a:xfrm>
        </p:grpSpPr>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1FB98822-BAB2-4A02-9829-B77479D95D85}"/>
                    </a:ext>
                  </a:extLst>
                </p14:cNvPr>
                <p14:cNvContentPartPr/>
                <p14:nvPr/>
              </p14:nvContentPartPr>
              <p14:xfrm>
                <a:off x="7960819" y="1452992"/>
                <a:ext cx="109080" cy="88560"/>
              </p14:xfrm>
            </p:contentPart>
          </mc:Choice>
          <mc:Fallback xmlns="">
            <p:pic>
              <p:nvPicPr>
                <p:cNvPr id="5" name="Freihand 4">
                  <a:extLst>
                    <a:ext uri="{FF2B5EF4-FFF2-40B4-BE49-F238E27FC236}">
                      <a16:creationId xmlns:a16="http://schemas.microsoft.com/office/drawing/2014/main" id="{1FB98822-BAB2-4A02-9829-B77479D95D85}"/>
                    </a:ext>
                  </a:extLst>
                </p:cNvPr>
                <p:cNvPicPr/>
                <p:nvPr/>
              </p:nvPicPr>
              <p:blipFill>
                <a:blip r:embed="rId12"/>
                <a:stretch>
                  <a:fillRect/>
                </a:stretch>
              </p:blipFill>
              <p:spPr>
                <a:xfrm>
                  <a:off x="7956499" y="1448672"/>
                  <a:ext cx="117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7B2ACE3F-B815-4634-9148-851780921001}"/>
                    </a:ext>
                  </a:extLst>
                </p14:cNvPr>
                <p14:cNvContentPartPr/>
                <p14:nvPr/>
              </p14:nvContentPartPr>
              <p14:xfrm>
                <a:off x="7979179" y="1527152"/>
                <a:ext cx="1861560" cy="60840"/>
              </p14:xfrm>
            </p:contentPart>
          </mc:Choice>
          <mc:Fallback xmlns="">
            <p:pic>
              <p:nvPicPr>
                <p:cNvPr id="6" name="Freihand 5">
                  <a:extLst>
                    <a:ext uri="{FF2B5EF4-FFF2-40B4-BE49-F238E27FC236}">
                      <a16:creationId xmlns:a16="http://schemas.microsoft.com/office/drawing/2014/main" id="{7B2ACE3F-B815-4634-9148-851780921001}"/>
                    </a:ext>
                  </a:extLst>
                </p:cNvPr>
                <p:cNvPicPr/>
                <p:nvPr/>
              </p:nvPicPr>
              <p:blipFill>
                <a:blip r:embed="rId14"/>
                <a:stretch>
                  <a:fillRect/>
                </a:stretch>
              </p:blipFill>
              <p:spPr>
                <a:xfrm>
                  <a:off x="7974859" y="1522832"/>
                  <a:ext cx="1870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8F119916-293B-4E1E-BDE1-2B65B385D5E7}"/>
                    </a:ext>
                  </a:extLst>
                </p14:cNvPr>
                <p14:cNvContentPartPr/>
                <p14:nvPr/>
              </p14:nvContentPartPr>
              <p14:xfrm>
                <a:off x="5467819" y="1880312"/>
                <a:ext cx="1525680" cy="35640"/>
              </p14:xfrm>
            </p:contentPart>
          </mc:Choice>
          <mc:Fallback xmlns="">
            <p:pic>
              <p:nvPicPr>
                <p:cNvPr id="11" name="Freihand 10">
                  <a:extLst>
                    <a:ext uri="{FF2B5EF4-FFF2-40B4-BE49-F238E27FC236}">
                      <a16:creationId xmlns:a16="http://schemas.microsoft.com/office/drawing/2014/main" id="{8F119916-293B-4E1E-BDE1-2B65B385D5E7}"/>
                    </a:ext>
                  </a:extLst>
                </p:cNvPr>
                <p:cNvPicPr/>
                <p:nvPr/>
              </p:nvPicPr>
              <p:blipFill>
                <a:blip r:embed="rId16"/>
                <a:stretch>
                  <a:fillRect/>
                </a:stretch>
              </p:blipFill>
              <p:spPr>
                <a:xfrm>
                  <a:off x="5463499" y="1875992"/>
                  <a:ext cx="1534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0E6EC2A-3EBA-4417-9461-7F5773DBBB52}"/>
                    </a:ext>
                  </a:extLst>
                </p14:cNvPr>
                <p14:cNvContentPartPr/>
                <p14:nvPr/>
              </p14:nvContentPartPr>
              <p14:xfrm>
                <a:off x="5950219" y="1981832"/>
                <a:ext cx="148680" cy="568440"/>
              </p14:xfrm>
            </p:contentPart>
          </mc:Choice>
          <mc:Fallback xmlns="">
            <p:pic>
              <p:nvPicPr>
                <p:cNvPr id="12" name="Freihand 11">
                  <a:extLst>
                    <a:ext uri="{FF2B5EF4-FFF2-40B4-BE49-F238E27FC236}">
                      <a16:creationId xmlns:a16="http://schemas.microsoft.com/office/drawing/2014/main" id="{60E6EC2A-3EBA-4417-9461-7F5773DBBB52}"/>
                    </a:ext>
                  </a:extLst>
                </p:cNvPr>
                <p:cNvPicPr/>
                <p:nvPr/>
              </p:nvPicPr>
              <p:blipFill>
                <a:blip r:embed="rId18"/>
                <a:stretch>
                  <a:fillRect/>
                </a:stretch>
              </p:blipFill>
              <p:spPr>
                <a:xfrm>
                  <a:off x="5945899" y="1977512"/>
                  <a:ext cx="15732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0AB61A6C-C22B-4C3E-BABD-2AAB95D67EA3}"/>
                    </a:ext>
                  </a:extLst>
                </p14:cNvPr>
                <p14:cNvContentPartPr/>
                <p14:nvPr/>
              </p14:nvContentPartPr>
              <p14:xfrm>
                <a:off x="5850859" y="1851512"/>
                <a:ext cx="351720" cy="230040"/>
              </p14:xfrm>
            </p:contentPart>
          </mc:Choice>
          <mc:Fallback xmlns="">
            <p:pic>
              <p:nvPicPr>
                <p:cNvPr id="13" name="Freihand 12">
                  <a:extLst>
                    <a:ext uri="{FF2B5EF4-FFF2-40B4-BE49-F238E27FC236}">
                      <a16:creationId xmlns:a16="http://schemas.microsoft.com/office/drawing/2014/main" id="{0AB61A6C-C22B-4C3E-BABD-2AAB95D67EA3}"/>
                    </a:ext>
                  </a:extLst>
                </p:cNvPr>
                <p:cNvPicPr/>
                <p:nvPr/>
              </p:nvPicPr>
              <p:blipFill>
                <a:blip r:embed="rId20"/>
                <a:stretch>
                  <a:fillRect/>
                </a:stretch>
              </p:blipFill>
              <p:spPr>
                <a:xfrm>
                  <a:off x="5846539" y="1847192"/>
                  <a:ext cx="3603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C805D1C-D726-4FCE-BEB8-028FA33BD717}"/>
                    </a:ext>
                  </a:extLst>
                </p14:cNvPr>
                <p14:cNvContentPartPr/>
                <p14:nvPr/>
              </p14:nvContentPartPr>
              <p14:xfrm>
                <a:off x="5525059" y="2585552"/>
                <a:ext cx="176760" cy="186120"/>
              </p14:xfrm>
            </p:contentPart>
          </mc:Choice>
          <mc:Fallback xmlns="">
            <p:pic>
              <p:nvPicPr>
                <p:cNvPr id="15" name="Freihand 14">
                  <a:extLst>
                    <a:ext uri="{FF2B5EF4-FFF2-40B4-BE49-F238E27FC236}">
                      <a16:creationId xmlns:a16="http://schemas.microsoft.com/office/drawing/2014/main" id="{3C805D1C-D726-4FCE-BEB8-028FA33BD717}"/>
                    </a:ext>
                  </a:extLst>
                </p:cNvPr>
                <p:cNvPicPr/>
                <p:nvPr/>
              </p:nvPicPr>
              <p:blipFill>
                <a:blip r:embed="rId22"/>
                <a:stretch>
                  <a:fillRect/>
                </a:stretch>
              </p:blipFill>
              <p:spPr>
                <a:xfrm>
                  <a:off x="5520739" y="2581232"/>
                  <a:ext cx="185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C24FD4E8-FCCF-4D84-92F0-17D2247E8AA4}"/>
                    </a:ext>
                  </a:extLst>
                </p14:cNvPr>
                <p14:cNvContentPartPr/>
                <p14:nvPr/>
              </p14:nvContentPartPr>
              <p14:xfrm>
                <a:off x="5584099" y="2698952"/>
                <a:ext cx="373320" cy="98640"/>
              </p14:xfrm>
            </p:contentPart>
          </mc:Choice>
          <mc:Fallback xmlns="">
            <p:pic>
              <p:nvPicPr>
                <p:cNvPr id="16" name="Freihand 15">
                  <a:extLst>
                    <a:ext uri="{FF2B5EF4-FFF2-40B4-BE49-F238E27FC236}">
                      <a16:creationId xmlns:a16="http://schemas.microsoft.com/office/drawing/2014/main" id="{C24FD4E8-FCCF-4D84-92F0-17D2247E8AA4}"/>
                    </a:ext>
                  </a:extLst>
                </p:cNvPr>
                <p:cNvPicPr/>
                <p:nvPr/>
              </p:nvPicPr>
              <p:blipFill>
                <a:blip r:embed="rId24"/>
                <a:stretch>
                  <a:fillRect/>
                </a:stretch>
              </p:blipFill>
              <p:spPr>
                <a:xfrm>
                  <a:off x="5579779" y="2694632"/>
                  <a:ext cx="381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9B0B2F11-1D0C-465F-B401-D2D74F4C0740}"/>
                    </a:ext>
                  </a:extLst>
                </p14:cNvPr>
                <p14:cNvContentPartPr/>
                <p14:nvPr/>
              </p14:nvContentPartPr>
              <p14:xfrm>
                <a:off x="5871379" y="2734952"/>
                <a:ext cx="117360" cy="38880"/>
              </p14:xfrm>
            </p:contentPart>
          </mc:Choice>
          <mc:Fallback xmlns="">
            <p:pic>
              <p:nvPicPr>
                <p:cNvPr id="17" name="Freihand 16">
                  <a:extLst>
                    <a:ext uri="{FF2B5EF4-FFF2-40B4-BE49-F238E27FC236}">
                      <a16:creationId xmlns:a16="http://schemas.microsoft.com/office/drawing/2014/main" id="{9B0B2F11-1D0C-465F-B401-D2D74F4C0740}"/>
                    </a:ext>
                  </a:extLst>
                </p:cNvPr>
                <p:cNvPicPr/>
                <p:nvPr/>
              </p:nvPicPr>
              <p:blipFill>
                <a:blip r:embed="rId26"/>
                <a:stretch>
                  <a:fillRect/>
                </a:stretch>
              </p:blipFill>
              <p:spPr>
                <a:xfrm>
                  <a:off x="5867059" y="2730632"/>
                  <a:ext cx="126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FFE3DF5-8625-4F9D-9A42-606EC0165D15}"/>
                    </a:ext>
                  </a:extLst>
                </p14:cNvPr>
                <p14:cNvContentPartPr/>
                <p14:nvPr/>
              </p14:nvContentPartPr>
              <p14:xfrm>
                <a:off x="5993419" y="2601392"/>
                <a:ext cx="195120" cy="243360"/>
              </p14:xfrm>
            </p:contentPart>
          </mc:Choice>
          <mc:Fallback xmlns="">
            <p:pic>
              <p:nvPicPr>
                <p:cNvPr id="18" name="Freihand 17">
                  <a:extLst>
                    <a:ext uri="{FF2B5EF4-FFF2-40B4-BE49-F238E27FC236}">
                      <a16:creationId xmlns:a16="http://schemas.microsoft.com/office/drawing/2014/main" id="{5FFE3DF5-8625-4F9D-9A42-606EC0165D15}"/>
                    </a:ext>
                  </a:extLst>
                </p:cNvPr>
                <p:cNvPicPr/>
                <p:nvPr/>
              </p:nvPicPr>
              <p:blipFill>
                <a:blip r:embed="rId28"/>
                <a:stretch>
                  <a:fillRect/>
                </a:stretch>
              </p:blipFill>
              <p:spPr>
                <a:xfrm>
                  <a:off x="5989099" y="2597072"/>
                  <a:ext cx="2037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76B8686E-55D0-4D03-9212-A970E09D85C0}"/>
                    </a:ext>
                  </a:extLst>
                </p14:cNvPr>
                <p14:cNvContentPartPr/>
                <p14:nvPr/>
              </p14:nvContentPartPr>
              <p14:xfrm>
                <a:off x="6168379" y="2657192"/>
                <a:ext cx="54360" cy="11880"/>
              </p14:xfrm>
            </p:contentPart>
          </mc:Choice>
          <mc:Fallback xmlns="">
            <p:pic>
              <p:nvPicPr>
                <p:cNvPr id="19" name="Freihand 18">
                  <a:extLst>
                    <a:ext uri="{FF2B5EF4-FFF2-40B4-BE49-F238E27FC236}">
                      <a16:creationId xmlns:a16="http://schemas.microsoft.com/office/drawing/2014/main" id="{76B8686E-55D0-4D03-9212-A970E09D85C0}"/>
                    </a:ext>
                  </a:extLst>
                </p:cNvPr>
                <p:cNvPicPr/>
                <p:nvPr/>
              </p:nvPicPr>
              <p:blipFill>
                <a:blip r:embed="rId30"/>
                <a:stretch>
                  <a:fillRect/>
                </a:stretch>
              </p:blipFill>
              <p:spPr>
                <a:xfrm>
                  <a:off x="6164059" y="2652872"/>
                  <a:ext cx="63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7E21B5F5-F5A7-49B1-8F95-FFD5CEA34E17}"/>
                    </a:ext>
                  </a:extLst>
                </p14:cNvPr>
                <p14:cNvContentPartPr/>
                <p14:nvPr/>
              </p14:nvContentPartPr>
              <p14:xfrm>
                <a:off x="6184579" y="2678792"/>
                <a:ext cx="90360" cy="111600"/>
              </p14:xfrm>
            </p:contentPart>
          </mc:Choice>
          <mc:Fallback xmlns="">
            <p:pic>
              <p:nvPicPr>
                <p:cNvPr id="20" name="Freihand 19">
                  <a:extLst>
                    <a:ext uri="{FF2B5EF4-FFF2-40B4-BE49-F238E27FC236}">
                      <a16:creationId xmlns:a16="http://schemas.microsoft.com/office/drawing/2014/main" id="{7E21B5F5-F5A7-49B1-8F95-FFD5CEA34E17}"/>
                    </a:ext>
                  </a:extLst>
                </p:cNvPr>
                <p:cNvPicPr/>
                <p:nvPr/>
              </p:nvPicPr>
              <p:blipFill>
                <a:blip r:embed="rId32"/>
                <a:stretch>
                  <a:fillRect/>
                </a:stretch>
              </p:blipFill>
              <p:spPr>
                <a:xfrm>
                  <a:off x="6180259" y="2674472"/>
                  <a:ext cx="99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40DCE62D-29A0-4573-A5BB-BD5245D99FA4}"/>
                    </a:ext>
                  </a:extLst>
                </p14:cNvPr>
                <p14:cNvContentPartPr/>
                <p14:nvPr/>
              </p14:nvContentPartPr>
              <p14:xfrm>
                <a:off x="6281419" y="2628032"/>
                <a:ext cx="162360" cy="150120"/>
              </p14:xfrm>
            </p:contentPart>
          </mc:Choice>
          <mc:Fallback xmlns="">
            <p:pic>
              <p:nvPicPr>
                <p:cNvPr id="21" name="Freihand 20">
                  <a:extLst>
                    <a:ext uri="{FF2B5EF4-FFF2-40B4-BE49-F238E27FC236}">
                      <a16:creationId xmlns:a16="http://schemas.microsoft.com/office/drawing/2014/main" id="{40DCE62D-29A0-4573-A5BB-BD5245D99FA4}"/>
                    </a:ext>
                  </a:extLst>
                </p:cNvPr>
                <p:cNvPicPr/>
                <p:nvPr/>
              </p:nvPicPr>
              <p:blipFill>
                <a:blip r:embed="rId34"/>
                <a:stretch>
                  <a:fillRect/>
                </a:stretch>
              </p:blipFill>
              <p:spPr>
                <a:xfrm>
                  <a:off x="6277099" y="2623712"/>
                  <a:ext cx="171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B50C066D-0ED7-40D2-A2C8-4474B023784F}"/>
                    </a:ext>
                  </a:extLst>
                </p14:cNvPr>
                <p14:cNvContentPartPr/>
                <p14:nvPr/>
              </p14:nvContentPartPr>
              <p14:xfrm>
                <a:off x="6425419" y="2648912"/>
                <a:ext cx="33840" cy="61200"/>
              </p14:xfrm>
            </p:contentPart>
          </mc:Choice>
          <mc:Fallback xmlns="">
            <p:pic>
              <p:nvPicPr>
                <p:cNvPr id="22" name="Freihand 21">
                  <a:extLst>
                    <a:ext uri="{FF2B5EF4-FFF2-40B4-BE49-F238E27FC236}">
                      <a16:creationId xmlns:a16="http://schemas.microsoft.com/office/drawing/2014/main" id="{B50C066D-0ED7-40D2-A2C8-4474B023784F}"/>
                    </a:ext>
                  </a:extLst>
                </p:cNvPr>
                <p:cNvPicPr/>
                <p:nvPr/>
              </p:nvPicPr>
              <p:blipFill>
                <a:blip r:embed="rId36"/>
                <a:stretch>
                  <a:fillRect/>
                </a:stretch>
              </p:blipFill>
              <p:spPr>
                <a:xfrm>
                  <a:off x="6421099" y="2644592"/>
                  <a:ext cx="42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2AC5FBB0-FFF2-4D97-A275-6BF867EF7793}"/>
                    </a:ext>
                  </a:extLst>
                </p14:cNvPr>
                <p14:cNvContentPartPr/>
                <p14:nvPr/>
              </p14:nvContentPartPr>
              <p14:xfrm>
                <a:off x="6444139" y="2671952"/>
                <a:ext cx="272160" cy="180720"/>
              </p14:xfrm>
            </p:contentPart>
          </mc:Choice>
          <mc:Fallback xmlns="">
            <p:pic>
              <p:nvPicPr>
                <p:cNvPr id="23" name="Freihand 22">
                  <a:extLst>
                    <a:ext uri="{FF2B5EF4-FFF2-40B4-BE49-F238E27FC236}">
                      <a16:creationId xmlns:a16="http://schemas.microsoft.com/office/drawing/2014/main" id="{2AC5FBB0-FFF2-4D97-A275-6BF867EF7793}"/>
                    </a:ext>
                  </a:extLst>
                </p:cNvPr>
                <p:cNvPicPr/>
                <p:nvPr/>
              </p:nvPicPr>
              <p:blipFill>
                <a:blip r:embed="rId38"/>
                <a:stretch>
                  <a:fillRect/>
                </a:stretch>
              </p:blipFill>
              <p:spPr>
                <a:xfrm>
                  <a:off x="6439819" y="2667632"/>
                  <a:ext cx="280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549039C7-EBDA-4338-BEEB-4ED64777B0E6}"/>
                    </a:ext>
                  </a:extLst>
                </p14:cNvPr>
                <p14:cNvContentPartPr/>
                <p14:nvPr/>
              </p14:nvContentPartPr>
              <p14:xfrm>
                <a:off x="6862819" y="2546672"/>
                <a:ext cx="173520" cy="186480"/>
              </p14:xfrm>
            </p:contentPart>
          </mc:Choice>
          <mc:Fallback xmlns="">
            <p:pic>
              <p:nvPicPr>
                <p:cNvPr id="24" name="Freihand 23">
                  <a:extLst>
                    <a:ext uri="{FF2B5EF4-FFF2-40B4-BE49-F238E27FC236}">
                      <a16:creationId xmlns:a16="http://schemas.microsoft.com/office/drawing/2014/main" id="{549039C7-EBDA-4338-BEEB-4ED64777B0E6}"/>
                    </a:ext>
                  </a:extLst>
                </p:cNvPr>
                <p:cNvPicPr/>
                <p:nvPr/>
              </p:nvPicPr>
              <p:blipFill>
                <a:blip r:embed="rId40"/>
                <a:stretch>
                  <a:fillRect/>
                </a:stretch>
              </p:blipFill>
              <p:spPr>
                <a:xfrm>
                  <a:off x="6858499" y="2542352"/>
                  <a:ext cx="1821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CB4EF59F-464F-499F-A4C1-2E4C6A0FDE23}"/>
                    </a:ext>
                  </a:extLst>
                </p14:cNvPr>
                <p14:cNvContentPartPr/>
                <p14:nvPr/>
              </p14:nvContentPartPr>
              <p14:xfrm>
                <a:off x="6858499" y="2636312"/>
                <a:ext cx="144360" cy="12960"/>
              </p14:xfrm>
            </p:contentPart>
          </mc:Choice>
          <mc:Fallback xmlns="">
            <p:pic>
              <p:nvPicPr>
                <p:cNvPr id="25" name="Freihand 24">
                  <a:extLst>
                    <a:ext uri="{FF2B5EF4-FFF2-40B4-BE49-F238E27FC236}">
                      <a16:creationId xmlns:a16="http://schemas.microsoft.com/office/drawing/2014/main" id="{CB4EF59F-464F-499F-A4C1-2E4C6A0FDE23}"/>
                    </a:ext>
                  </a:extLst>
                </p:cNvPr>
                <p:cNvPicPr/>
                <p:nvPr/>
              </p:nvPicPr>
              <p:blipFill>
                <a:blip r:embed="rId42"/>
                <a:stretch>
                  <a:fillRect/>
                </a:stretch>
              </p:blipFill>
              <p:spPr>
                <a:xfrm>
                  <a:off x="6854179" y="2631992"/>
                  <a:ext cx="153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80320B28-4964-4DC8-8AE3-D07C83037292}"/>
                    </a:ext>
                  </a:extLst>
                </p14:cNvPr>
                <p14:cNvContentPartPr/>
                <p14:nvPr/>
              </p14:nvContentPartPr>
              <p14:xfrm>
                <a:off x="7028779" y="2607872"/>
                <a:ext cx="217080" cy="103680"/>
              </p14:xfrm>
            </p:contentPart>
          </mc:Choice>
          <mc:Fallback xmlns="">
            <p:pic>
              <p:nvPicPr>
                <p:cNvPr id="26" name="Freihand 25">
                  <a:extLst>
                    <a:ext uri="{FF2B5EF4-FFF2-40B4-BE49-F238E27FC236}">
                      <a16:creationId xmlns:a16="http://schemas.microsoft.com/office/drawing/2014/main" id="{80320B28-4964-4DC8-8AE3-D07C83037292}"/>
                    </a:ext>
                  </a:extLst>
                </p:cNvPr>
                <p:cNvPicPr/>
                <p:nvPr/>
              </p:nvPicPr>
              <p:blipFill>
                <a:blip r:embed="rId44"/>
                <a:stretch>
                  <a:fillRect/>
                </a:stretch>
              </p:blipFill>
              <p:spPr>
                <a:xfrm>
                  <a:off x="7024459" y="2603552"/>
                  <a:ext cx="225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6753F6C6-8D75-40C1-BCB6-C5C08F9B4F7D}"/>
                    </a:ext>
                  </a:extLst>
                </p14:cNvPr>
                <p14:cNvContentPartPr/>
                <p14:nvPr/>
              </p14:nvContentPartPr>
              <p14:xfrm>
                <a:off x="7231459" y="2617232"/>
                <a:ext cx="101160" cy="77040"/>
              </p14:xfrm>
            </p:contentPart>
          </mc:Choice>
          <mc:Fallback xmlns="">
            <p:pic>
              <p:nvPicPr>
                <p:cNvPr id="27" name="Freihand 26">
                  <a:extLst>
                    <a:ext uri="{FF2B5EF4-FFF2-40B4-BE49-F238E27FC236}">
                      <a16:creationId xmlns:a16="http://schemas.microsoft.com/office/drawing/2014/main" id="{6753F6C6-8D75-40C1-BCB6-C5C08F9B4F7D}"/>
                    </a:ext>
                  </a:extLst>
                </p:cNvPr>
                <p:cNvPicPr/>
                <p:nvPr/>
              </p:nvPicPr>
              <p:blipFill>
                <a:blip r:embed="rId46"/>
                <a:stretch>
                  <a:fillRect/>
                </a:stretch>
              </p:blipFill>
              <p:spPr>
                <a:xfrm>
                  <a:off x="7227139" y="2612912"/>
                  <a:ext cx="109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4E80A7F5-F702-41D5-A826-FB5F6694E4EB}"/>
                    </a:ext>
                  </a:extLst>
                </p14:cNvPr>
                <p14:cNvContentPartPr/>
                <p14:nvPr/>
              </p14:nvContentPartPr>
              <p14:xfrm>
                <a:off x="7353859" y="2601032"/>
                <a:ext cx="74520" cy="85320"/>
              </p14:xfrm>
            </p:contentPart>
          </mc:Choice>
          <mc:Fallback xmlns="">
            <p:pic>
              <p:nvPicPr>
                <p:cNvPr id="28" name="Freihand 27">
                  <a:extLst>
                    <a:ext uri="{FF2B5EF4-FFF2-40B4-BE49-F238E27FC236}">
                      <a16:creationId xmlns:a16="http://schemas.microsoft.com/office/drawing/2014/main" id="{4E80A7F5-F702-41D5-A826-FB5F6694E4EB}"/>
                    </a:ext>
                  </a:extLst>
                </p:cNvPr>
                <p:cNvPicPr/>
                <p:nvPr/>
              </p:nvPicPr>
              <p:blipFill>
                <a:blip r:embed="rId48"/>
                <a:stretch>
                  <a:fillRect/>
                </a:stretch>
              </p:blipFill>
              <p:spPr>
                <a:xfrm>
                  <a:off x="7349539" y="2596712"/>
                  <a:ext cx="83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28761752-9ED0-40DC-B499-95D9419C39CC}"/>
                    </a:ext>
                  </a:extLst>
                </p14:cNvPr>
                <p14:cNvContentPartPr/>
                <p14:nvPr/>
              </p14:nvContentPartPr>
              <p14:xfrm>
                <a:off x="7441699" y="2618672"/>
                <a:ext cx="150480" cy="58320"/>
              </p14:xfrm>
            </p:contentPart>
          </mc:Choice>
          <mc:Fallback xmlns="">
            <p:pic>
              <p:nvPicPr>
                <p:cNvPr id="29" name="Freihand 28">
                  <a:extLst>
                    <a:ext uri="{FF2B5EF4-FFF2-40B4-BE49-F238E27FC236}">
                      <a16:creationId xmlns:a16="http://schemas.microsoft.com/office/drawing/2014/main" id="{28761752-9ED0-40DC-B499-95D9419C39CC}"/>
                    </a:ext>
                  </a:extLst>
                </p:cNvPr>
                <p:cNvPicPr/>
                <p:nvPr/>
              </p:nvPicPr>
              <p:blipFill>
                <a:blip r:embed="rId50"/>
                <a:stretch>
                  <a:fillRect/>
                </a:stretch>
              </p:blipFill>
              <p:spPr>
                <a:xfrm>
                  <a:off x="7437379" y="2614352"/>
                  <a:ext cx="159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6A91CD59-9111-4A19-B41C-D3552EFD0E04}"/>
                    </a:ext>
                  </a:extLst>
                </p14:cNvPr>
                <p14:cNvContentPartPr/>
                <p14:nvPr/>
              </p14:nvContentPartPr>
              <p14:xfrm>
                <a:off x="7630699" y="2507792"/>
                <a:ext cx="205560" cy="168120"/>
              </p14:xfrm>
            </p:contentPart>
          </mc:Choice>
          <mc:Fallback xmlns="">
            <p:pic>
              <p:nvPicPr>
                <p:cNvPr id="30" name="Freihand 29">
                  <a:extLst>
                    <a:ext uri="{FF2B5EF4-FFF2-40B4-BE49-F238E27FC236}">
                      <a16:creationId xmlns:a16="http://schemas.microsoft.com/office/drawing/2014/main" id="{6A91CD59-9111-4A19-B41C-D3552EFD0E04}"/>
                    </a:ext>
                  </a:extLst>
                </p:cNvPr>
                <p:cNvPicPr/>
                <p:nvPr/>
              </p:nvPicPr>
              <p:blipFill>
                <a:blip r:embed="rId52"/>
                <a:stretch>
                  <a:fillRect/>
                </a:stretch>
              </p:blipFill>
              <p:spPr>
                <a:xfrm>
                  <a:off x="7626379" y="2503472"/>
                  <a:ext cx="214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55726AE6-77B4-4A67-80FD-0092062EF844}"/>
                    </a:ext>
                  </a:extLst>
                </p14:cNvPr>
                <p14:cNvContentPartPr/>
                <p14:nvPr/>
              </p14:nvContentPartPr>
              <p14:xfrm>
                <a:off x="7582459" y="2556752"/>
                <a:ext cx="200160" cy="5400"/>
              </p14:xfrm>
            </p:contentPart>
          </mc:Choice>
          <mc:Fallback xmlns="">
            <p:pic>
              <p:nvPicPr>
                <p:cNvPr id="31" name="Freihand 30">
                  <a:extLst>
                    <a:ext uri="{FF2B5EF4-FFF2-40B4-BE49-F238E27FC236}">
                      <a16:creationId xmlns:a16="http://schemas.microsoft.com/office/drawing/2014/main" id="{55726AE6-77B4-4A67-80FD-0092062EF844}"/>
                    </a:ext>
                  </a:extLst>
                </p:cNvPr>
                <p:cNvPicPr/>
                <p:nvPr/>
              </p:nvPicPr>
              <p:blipFill>
                <a:blip r:embed="rId54"/>
                <a:stretch>
                  <a:fillRect/>
                </a:stretch>
              </p:blipFill>
              <p:spPr>
                <a:xfrm>
                  <a:off x="7578139" y="2552432"/>
                  <a:ext cx="208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67780BEA-1804-46AF-888A-39834F66AEA2}"/>
                    </a:ext>
                  </a:extLst>
                </p14:cNvPr>
                <p14:cNvContentPartPr/>
                <p14:nvPr/>
              </p14:nvContentPartPr>
              <p14:xfrm>
                <a:off x="5372419" y="2905592"/>
                <a:ext cx="1157040" cy="105120"/>
              </p14:xfrm>
            </p:contentPart>
          </mc:Choice>
          <mc:Fallback xmlns="">
            <p:pic>
              <p:nvPicPr>
                <p:cNvPr id="32" name="Freihand 31">
                  <a:extLst>
                    <a:ext uri="{FF2B5EF4-FFF2-40B4-BE49-F238E27FC236}">
                      <a16:creationId xmlns:a16="http://schemas.microsoft.com/office/drawing/2014/main" id="{67780BEA-1804-46AF-888A-39834F66AEA2}"/>
                    </a:ext>
                  </a:extLst>
                </p:cNvPr>
                <p:cNvPicPr/>
                <p:nvPr/>
              </p:nvPicPr>
              <p:blipFill>
                <a:blip r:embed="rId56"/>
                <a:stretch>
                  <a:fillRect/>
                </a:stretch>
              </p:blipFill>
              <p:spPr>
                <a:xfrm>
                  <a:off x="5368099" y="2901272"/>
                  <a:ext cx="1165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C231088F-62AF-46CC-951D-541455BDA4D4}"/>
                    </a:ext>
                  </a:extLst>
                </p14:cNvPr>
                <p14:cNvContentPartPr/>
                <p14:nvPr/>
              </p14:nvContentPartPr>
              <p14:xfrm>
                <a:off x="5422819" y="2909552"/>
                <a:ext cx="1120680" cy="101160"/>
              </p14:xfrm>
            </p:contentPart>
          </mc:Choice>
          <mc:Fallback xmlns="">
            <p:pic>
              <p:nvPicPr>
                <p:cNvPr id="33" name="Freihand 32">
                  <a:extLst>
                    <a:ext uri="{FF2B5EF4-FFF2-40B4-BE49-F238E27FC236}">
                      <a16:creationId xmlns:a16="http://schemas.microsoft.com/office/drawing/2014/main" id="{C231088F-62AF-46CC-951D-541455BDA4D4}"/>
                    </a:ext>
                  </a:extLst>
                </p:cNvPr>
                <p:cNvPicPr/>
                <p:nvPr/>
              </p:nvPicPr>
              <p:blipFill>
                <a:blip r:embed="rId58"/>
                <a:stretch>
                  <a:fillRect/>
                </a:stretch>
              </p:blipFill>
              <p:spPr>
                <a:xfrm>
                  <a:off x="5418499" y="2905232"/>
                  <a:ext cx="1129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0C70303C-0D85-4AEB-8903-6C559EFBBD80}"/>
                    </a:ext>
                  </a:extLst>
                </p14:cNvPr>
                <p14:cNvContentPartPr/>
                <p14:nvPr/>
              </p14:nvContentPartPr>
              <p14:xfrm>
                <a:off x="3905419" y="1714352"/>
                <a:ext cx="1327320" cy="1121400"/>
              </p14:xfrm>
            </p:contentPart>
          </mc:Choice>
          <mc:Fallback xmlns="">
            <p:pic>
              <p:nvPicPr>
                <p:cNvPr id="35" name="Freihand 34">
                  <a:extLst>
                    <a:ext uri="{FF2B5EF4-FFF2-40B4-BE49-F238E27FC236}">
                      <a16:creationId xmlns:a16="http://schemas.microsoft.com/office/drawing/2014/main" id="{0C70303C-0D85-4AEB-8903-6C559EFBBD80}"/>
                    </a:ext>
                  </a:extLst>
                </p:cNvPr>
                <p:cNvPicPr/>
                <p:nvPr/>
              </p:nvPicPr>
              <p:blipFill>
                <a:blip r:embed="rId60"/>
                <a:stretch>
                  <a:fillRect/>
                </a:stretch>
              </p:blipFill>
              <p:spPr>
                <a:xfrm>
                  <a:off x="3901099" y="1710032"/>
                  <a:ext cx="1335960" cy="113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5C2D21C8-88F0-4933-851B-7F7AA42A5CCF}"/>
                    </a:ext>
                  </a:extLst>
                </p14:cNvPr>
                <p14:cNvContentPartPr/>
                <p14:nvPr/>
              </p14:nvContentPartPr>
              <p14:xfrm>
                <a:off x="5143819" y="2701112"/>
                <a:ext cx="204840" cy="228240"/>
              </p14:xfrm>
            </p:contentPart>
          </mc:Choice>
          <mc:Fallback xmlns="">
            <p:pic>
              <p:nvPicPr>
                <p:cNvPr id="36" name="Freihand 35">
                  <a:extLst>
                    <a:ext uri="{FF2B5EF4-FFF2-40B4-BE49-F238E27FC236}">
                      <a16:creationId xmlns:a16="http://schemas.microsoft.com/office/drawing/2014/main" id="{5C2D21C8-88F0-4933-851B-7F7AA42A5CCF}"/>
                    </a:ext>
                  </a:extLst>
                </p:cNvPr>
                <p:cNvPicPr/>
                <p:nvPr/>
              </p:nvPicPr>
              <p:blipFill>
                <a:blip r:embed="rId62"/>
                <a:stretch>
                  <a:fillRect/>
                </a:stretch>
              </p:blipFill>
              <p:spPr>
                <a:xfrm>
                  <a:off x="5139499" y="2696792"/>
                  <a:ext cx="213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EAAAC3FF-7945-4172-8FF3-D3246F6B4B5D}"/>
                    </a:ext>
                  </a:extLst>
                </p14:cNvPr>
                <p14:cNvContentPartPr/>
                <p14:nvPr/>
              </p14:nvContentPartPr>
              <p14:xfrm>
                <a:off x="6018979" y="3173432"/>
                <a:ext cx="217440" cy="12600"/>
              </p14:xfrm>
            </p:contentPart>
          </mc:Choice>
          <mc:Fallback xmlns="">
            <p:pic>
              <p:nvPicPr>
                <p:cNvPr id="38" name="Freihand 37">
                  <a:extLst>
                    <a:ext uri="{FF2B5EF4-FFF2-40B4-BE49-F238E27FC236}">
                      <a16:creationId xmlns:a16="http://schemas.microsoft.com/office/drawing/2014/main" id="{EAAAC3FF-7945-4172-8FF3-D3246F6B4B5D}"/>
                    </a:ext>
                  </a:extLst>
                </p:cNvPr>
                <p:cNvPicPr/>
                <p:nvPr/>
              </p:nvPicPr>
              <p:blipFill>
                <a:blip r:embed="rId64"/>
                <a:stretch>
                  <a:fillRect/>
                </a:stretch>
              </p:blipFill>
              <p:spPr>
                <a:xfrm>
                  <a:off x="6014659" y="3169112"/>
                  <a:ext cx="226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97B0CA0D-1280-45C6-983B-6BD4162A081D}"/>
                    </a:ext>
                  </a:extLst>
                </p14:cNvPr>
                <p14:cNvContentPartPr/>
                <p14:nvPr/>
              </p14:nvContentPartPr>
              <p14:xfrm>
                <a:off x="6028699" y="3210152"/>
                <a:ext cx="196560" cy="29880"/>
              </p14:xfrm>
            </p:contentPart>
          </mc:Choice>
          <mc:Fallback xmlns="">
            <p:pic>
              <p:nvPicPr>
                <p:cNvPr id="39" name="Freihand 38">
                  <a:extLst>
                    <a:ext uri="{FF2B5EF4-FFF2-40B4-BE49-F238E27FC236}">
                      <a16:creationId xmlns:a16="http://schemas.microsoft.com/office/drawing/2014/main" id="{97B0CA0D-1280-45C6-983B-6BD4162A081D}"/>
                    </a:ext>
                  </a:extLst>
                </p:cNvPr>
                <p:cNvPicPr/>
                <p:nvPr/>
              </p:nvPicPr>
              <p:blipFill>
                <a:blip r:embed="rId66"/>
                <a:stretch>
                  <a:fillRect/>
                </a:stretch>
              </p:blipFill>
              <p:spPr>
                <a:xfrm>
                  <a:off x="6024379" y="3205832"/>
                  <a:ext cx="205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5311BAAC-B4BD-4A96-BA1E-3DF747F2F551}"/>
                    </a:ext>
                  </a:extLst>
                </p14:cNvPr>
                <p14:cNvContentPartPr/>
                <p14:nvPr/>
              </p14:nvContentPartPr>
              <p14:xfrm>
                <a:off x="6200419" y="3125192"/>
                <a:ext cx="131400" cy="165600"/>
              </p14:xfrm>
            </p:contentPart>
          </mc:Choice>
          <mc:Fallback xmlns="">
            <p:pic>
              <p:nvPicPr>
                <p:cNvPr id="40" name="Freihand 39">
                  <a:extLst>
                    <a:ext uri="{FF2B5EF4-FFF2-40B4-BE49-F238E27FC236}">
                      <a16:creationId xmlns:a16="http://schemas.microsoft.com/office/drawing/2014/main" id="{5311BAAC-B4BD-4A96-BA1E-3DF747F2F551}"/>
                    </a:ext>
                  </a:extLst>
                </p:cNvPr>
                <p:cNvPicPr/>
                <p:nvPr/>
              </p:nvPicPr>
              <p:blipFill>
                <a:blip r:embed="rId68"/>
                <a:stretch>
                  <a:fillRect/>
                </a:stretch>
              </p:blipFill>
              <p:spPr>
                <a:xfrm>
                  <a:off x="6196099" y="3120872"/>
                  <a:ext cx="140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BC2641A6-0EBE-49F4-9755-6BC9A735AEDD}"/>
                    </a:ext>
                  </a:extLst>
                </p14:cNvPr>
                <p14:cNvContentPartPr/>
                <p14:nvPr/>
              </p14:nvContentPartPr>
              <p14:xfrm>
                <a:off x="6485539" y="3124112"/>
                <a:ext cx="162720" cy="105120"/>
              </p14:xfrm>
            </p:contentPart>
          </mc:Choice>
          <mc:Fallback xmlns="">
            <p:pic>
              <p:nvPicPr>
                <p:cNvPr id="42" name="Freihand 41">
                  <a:extLst>
                    <a:ext uri="{FF2B5EF4-FFF2-40B4-BE49-F238E27FC236}">
                      <a16:creationId xmlns:a16="http://schemas.microsoft.com/office/drawing/2014/main" id="{BC2641A6-0EBE-49F4-9755-6BC9A735AEDD}"/>
                    </a:ext>
                  </a:extLst>
                </p:cNvPr>
                <p:cNvPicPr/>
                <p:nvPr/>
              </p:nvPicPr>
              <p:blipFill>
                <a:blip r:embed="rId70"/>
                <a:stretch>
                  <a:fillRect/>
                </a:stretch>
              </p:blipFill>
              <p:spPr>
                <a:xfrm>
                  <a:off x="6481219" y="3119792"/>
                  <a:ext cx="171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A432EB30-6DAE-4E37-A592-581DAFB10561}"/>
                    </a:ext>
                  </a:extLst>
                </p14:cNvPr>
                <p14:cNvContentPartPr/>
                <p14:nvPr/>
              </p14:nvContentPartPr>
              <p14:xfrm>
                <a:off x="6671659" y="3115112"/>
                <a:ext cx="24840" cy="88920"/>
              </p14:xfrm>
            </p:contentPart>
          </mc:Choice>
          <mc:Fallback xmlns="">
            <p:pic>
              <p:nvPicPr>
                <p:cNvPr id="43" name="Freihand 42">
                  <a:extLst>
                    <a:ext uri="{FF2B5EF4-FFF2-40B4-BE49-F238E27FC236}">
                      <a16:creationId xmlns:a16="http://schemas.microsoft.com/office/drawing/2014/main" id="{A432EB30-6DAE-4E37-A592-581DAFB10561}"/>
                    </a:ext>
                  </a:extLst>
                </p:cNvPr>
                <p:cNvPicPr/>
                <p:nvPr/>
              </p:nvPicPr>
              <p:blipFill>
                <a:blip r:embed="rId72"/>
                <a:stretch>
                  <a:fillRect/>
                </a:stretch>
              </p:blipFill>
              <p:spPr>
                <a:xfrm>
                  <a:off x="6667339" y="3110792"/>
                  <a:ext cx="33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25B119ED-5839-4F55-9277-120F7F3C93EB}"/>
                    </a:ext>
                  </a:extLst>
                </p14:cNvPr>
                <p14:cNvContentPartPr/>
                <p14:nvPr/>
              </p14:nvContentPartPr>
              <p14:xfrm>
                <a:off x="6756979" y="3040952"/>
                <a:ext cx="88200" cy="128520"/>
              </p14:xfrm>
            </p:contentPart>
          </mc:Choice>
          <mc:Fallback xmlns="">
            <p:pic>
              <p:nvPicPr>
                <p:cNvPr id="44" name="Freihand 43">
                  <a:extLst>
                    <a:ext uri="{FF2B5EF4-FFF2-40B4-BE49-F238E27FC236}">
                      <a16:creationId xmlns:a16="http://schemas.microsoft.com/office/drawing/2014/main" id="{25B119ED-5839-4F55-9277-120F7F3C93EB}"/>
                    </a:ext>
                  </a:extLst>
                </p:cNvPr>
                <p:cNvPicPr/>
                <p:nvPr/>
              </p:nvPicPr>
              <p:blipFill>
                <a:blip r:embed="rId74"/>
                <a:stretch>
                  <a:fillRect/>
                </a:stretch>
              </p:blipFill>
              <p:spPr>
                <a:xfrm>
                  <a:off x="6752659" y="3036632"/>
                  <a:ext cx="96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DE403231-2512-4CEF-9F7D-484955B3B02B}"/>
                    </a:ext>
                  </a:extLst>
                </p14:cNvPr>
                <p14:cNvContentPartPr/>
                <p14:nvPr/>
              </p14:nvContentPartPr>
              <p14:xfrm>
                <a:off x="6696499" y="2940872"/>
                <a:ext cx="34920" cy="15840"/>
              </p14:xfrm>
            </p:contentPart>
          </mc:Choice>
          <mc:Fallback xmlns="">
            <p:pic>
              <p:nvPicPr>
                <p:cNvPr id="45" name="Freihand 44">
                  <a:extLst>
                    <a:ext uri="{FF2B5EF4-FFF2-40B4-BE49-F238E27FC236}">
                      <a16:creationId xmlns:a16="http://schemas.microsoft.com/office/drawing/2014/main" id="{DE403231-2512-4CEF-9F7D-484955B3B02B}"/>
                    </a:ext>
                  </a:extLst>
                </p:cNvPr>
                <p:cNvPicPr/>
                <p:nvPr/>
              </p:nvPicPr>
              <p:blipFill>
                <a:blip r:embed="rId76"/>
                <a:stretch>
                  <a:fillRect/>
                </a:stretch>
              </p:blipFill>
              <p:spPr>
                <a:xfrm>
                  <a:off x="6692179" y="2936552"/>
                  <a:ext cx="43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5FF1CB4C-10FD-4BB4-8849-A984640148BD}"/>
                    </a:ext>
                  </a:extLst>
                </p14:cNvPr>
                <p14:cNvContentPartPr/>
                <p14:nvPr/>
              </p14:nvContentPartPr>
              <p14:xfrm>
                <a:off x="6990979" y="3025832"/>
                <a:ext cx="354600" cy="92160"/>
              </p14:xfrm>
            </p:contentPart>
          </mc:Choice>
          <mc:Fallback xmlns="">
            <p:pic>
              <p:nvPicPr>
                <p:cNvPr id="46" name="Freihand 45">
                  <a:extLst>
                    <a:ext uri="{FF2B5EF4-FFF2-40B4-BE49-F238E27FC236}">
                      <a16:creationId xmlns:a16="http://schemas.microsoft.com/office/drawing/2014/main" id="{5FF1CB4C-10FD-4BB4-8849-A984640148BD}"/>
                    </a:ext>
                  </a:extLst>
                </p:cNvPr>
                <p:cNvPicPr/>
                <p:nvPr/>
              </p:nvPicPr>
              <p:blipFill>
                <a:blip r:embed="rId78"/>
                <a:stretch>
                  <a:fillRect/>
                </a:stretch>
              </p:blipFill>
              <p:spPr>
                <a:xfrm>
                  <a:off x="6986659" y="3021512"/>
                  <a:ext cx="363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773F5D73-E57B-40B3-8133-14F7726DB4CA}"/>
                    </a:ext>
                  </a:extLst>
                </p14:cNvPr>
                <p14:cNvContentPartPr/>
                <p14:nvPr/>
              </p14:nvContentPartPr>
              <p14:xfrm>
                <a:off x="7305979" y="2973632"/>
                <a:ext cx="360" cy="360"/>
              </p14:xfrm>
            </p:contentPart>
          </mc:Choice>
          <mc:Fallback xmlns="">
            <p:pic>
              <p:nvPicPr>
                <p:cNvPr id="47" name="Freihand 46">
                  <a:extLst>
                    <a:ext uri="{FF2B5EF4-FFF2-40B4-BE49-F238E27FC236}">
                      <a16:creationId xmlns:a16="http://schemas.microsoft.com/office/drawing/2014/main" id="{773F5D73-E57B-40B3-8133-14F7726DB4CA}"/>
                    </a:ext>
                  </a:extLst>
                </p:cNvPr>
                <p:cNvPicPr/>
                <p:nvPr/>
              </p:nvPicPr>
              <p:blipFill>
                <a:blip r:embed="rId80"/>
                <a:stretch>
                  <a:fillRect/>
                </a:stretch>
              </p:blipFill>
              <p:spPr>
                <a:xfrm>
                  <a:off x="7301659" y="2969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7BA4A2C2-61AB-44D7-BB30-187ECAA72AA0}"/>
                    </a:ext>
                  </a:extLst>
                </p14:cNvPr>
                <p14:cNvContentPartPr/>
                <p14:nvPr/>
              </p14:nvContentPartPr>
              <p14:xfrm>
                <a:off x="7521259" y="2982992"/>
                <a:ext cx="16920" cy="135360"/>
              </p14:xfrm>
            </p:contentPart>
          </mc:Choice>
          <mc:Fallback xmlns="">
            <p:pic>
              <p:nvPicPr>
                <p:cNvPr id="48" name="Freihand 47">
                  <a:extLst>
                    <a:ext uri="{FF2B5EF4-FFF2-40B4-BE49-F238E27FC236}">
                      <a16:creationId xmlns:a16="http://schemas.microsoft.com/office/drawing/2014/main" id="{7BA4A2C2-61AB-44D7-BB30-187ECAA72AA0}"/>
                    </a:ext>
                  </a:extLst>
                </p:cNvPr>
                <p:cNvPicPr/>
                <p:nvPr/>
              </p:nvPicPr>
              <p:blipFill>
                <a:blip r:embed="rId82"/>
                <a:stretch>
                  <a:fillRect/>
                </a:stretch>
              </p:blipFill>
              <p:spPr>
                <a:xfrm>
                  <a:off x="7516939" y="2978672"/>
                  <a:ext cx="25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CEF27A9D-9C82-4BD9-BA16-2A9AA3C0D273}"/>
                    </a:ext>
                  </a:extLst>
                </p14:cNvPr>
                <p14:cNvContentPartPr/>
                <p14:nvPr/>
              </p14:nvContentPartPr>
              <p14:xfrm>
                <a:off x="7515499" y="2953472"/>
                <a:ext cx="166680" cy="77040"/>
              </p14:xfrm>
            </p:contentPart>
          </mc:Choice>
          <mc:Fallback xmlns="">
            <p:pic>
              <p:nvPicPr>
                <p:cNvPr id="49" name="Freihand 48">
                  <a:extLst>
                    <a:ext uri="{FF2B5EF4-FFF2-40B4-BE49-F238E27FC236}">
                      <a16:creationId xmlns:a16="http://schemas.microsoft.com/office/drawing/2014/main" id="{CEF27A9D-9C82-4BD9-BA16-2A9AA3C0D273}"/>
                    </a:ext>
                  </a:extLst>
                </p:cNvPr>
                <p:cNvPicPr/>
                <p:nvPr/>
              </p:nvPicPr>
              <p:blipFill>
                <a:blip r:embed="rId84"/>
                <a:stretch>
                  <a:fillRect/>
                </a:stretch>
              </p:blipFill>
              <p:spPr>
                <a:xfrm>
                  <a:off x="7511179" y="2949152"/>
                  <a:ext cx="175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5F37EBB4-3657-447C-9628-3752BABDA0B4}"/>
                    </a:ext>
                  </a:extLst>
                </p14:cNvPr>
                <p14:cNvContentPartPr/>
                <p14:nvPr/>
              </p14:nvContentPartPr>
              <p14:xfrm>
                <a:off x="7519819" y="3097832"/>
                <a:ext cx="157680" cy="30600"/>
              </p14:xfrm>
            </p:contentPart>
          </mc:Choice>
          <mc:Fallback xmlns="">
            <p:pic>
              <p:nvPicPr>
                <p:cNvPr id="50" name="Freihand 49">
                  <a:extLst>
                    <a:ext uri="{FF2B5EF4-FFF2-40B4-BE49-F238E27FC236}">
                      <a16:creationId xmlns:a16="http://schemas.microsoft.com/office/drawing/2014/main" id="{5F37EBB4-3657-447C-9628-3752BABDA0B4}"/>
                    </a:ext>
                  </a:extLst>
                </p:cNvPr>
                <p:cNvPicPr/>
                <p:nvPr/>
              </p:nvPicPr>
              <p:blipFill>
                <a:blip r:embed="rId86"/>
                <a:stretch>
                  <a:fillRect/>
                </a:stretch>
              </p:blipFill>
              <p:spPr>
                <a:xfrm>
                  <a:off x="7515499" y="3093512"/>
                  <a:ext cx="166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348EB7C2-DCE5-4639-AD40-37718B0995A2}"/>
                    </a:ext>
                  </a:extLst>
                </p14:cNvPr>
                <p14:cNvContentPartPr/>
                <p14:nvPr/>
              </p14:nvContentPartPr>
              <p14:xfrm>
                <a:off x="7710259" y="2932232"/>
                <a:ext cx="172440" cy="166680"/>
              </p14:xfrm>
            </p:contentPart>
          </mc:Choice>
          <mc:Fallback xmlns="">
            <p:pic>
              <p:nvPicPr>
                <p:cNvPr id="51" name="Freihand 50">
                  <a:extLst>
                    <a:ext uri="{FF2B5EF4-FFF2-40B4-BE49-F238E27FC236}">
                      <a16:creationId xmlns:a16="http://schemas.microsoft.com/office/drawing/2014/main" id="{348EB7C2-DCE5-4639-AD40-37718B0995A2}"/>
                    </a:ext>
                  </a:extLst>
                </p:cNvPr>
                <p:cNvPicPr/>
                <p:nvPr/>
              </p:nvPicPr>
              <p:blipFill>
                <a:blip r:embed="rId88"/>
                <a:stretch>
                  <a:fillRect/>
                </a:stretch>
              </p:blipFill>
              <p:spPr>
                <a:xfrm>
                  <a:off x="7705939" y="2927912"/>
                  <a:ext cx="181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801F8B1C-C411-4658-9990-5717FCE99AC8}"/>
                    </a:ext>
                  </a:extLst>
                </p14:cNvPr>
                <p14:cNvContentPartPr/>
                <p14:nvPr/>
              </p14:nvContentPartPr>
              <p14:xfrm>
                <a:off x="7982059" y="2952032"/>
                <a:ext cx="2880" cy="151200"/>
              </p14:xfrm>
            </p:contentPart>
          </mc:Choice>
          <mc:Fallback xmlns="">
            <p:pic>
              <p:nvPicPr>
                <p:cNvPr id="52" name="Freihand 51">
                  <a:extLst>
                    <a:ext uri="{FF2B5EF4-FFF2-40B4-BE49-F238E27FC236}">
                      <a16:creationId xmlns:a16="http://schemas.microsoft.com/office/drawing/2014/main" id="{801F8B1C-C411-4658-9990-5717FCE99AC8}"/>
                    </a:ext>
                  </a:extLst>
                </p:cNvPr>
                <p:cNvPicPr/>
                <p:nvPr/>
              </p:nvPicPr>
              <p:blipFill>
                <a:blip r:embed="rId90"/>
                <a:stretch>
                  <a:fillRect/>
                </a:stretch>
              </p:blipFill>
              <p:spPr>
                <a:xfrm>
                  <a:off x="7977739" y="2947712"/>
                  <a:ext cx="11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AF4A62BF-90E2-4C13-848E-D300E34A58C3}"/>
                    </a:ext>
                  </a:extLst>
                </p14:cNvPr>
                <p14:cNvContentPartPr/>
                <p14:nvPr/>
              </p14:nvContentPartPr>
              <p14:xfrm>
                <a:off x="7881259" y="2894792"/>
                <a:ext cx="194760" cy="232920"/>
              </p14:xfrm>
            </p:contentPart>
          </mc:Choice>
          <mc:Fallback xmlns="">
            <p:pic>
              <p:nvPicPr>
                <p:cNvPr id="53" name="Freihand 52">
                  <a:extLst>
                    <a:ext uri="{FF2B5EF4-FFF2-40B4-BE49-F238E27FC236}">
                      <a16:creationId xmlns:a16="http://schemas.microsoft.com/office/drawing/2014/main" id="{AF4A62BF-90E2-4C13-848E-D300E34A58C3}"/>
                    </a:ext>
                  </a:extLst>
                </p:cNvPr>
                <p:cNvPicPr/>
                <p:nvPr/>
              </p:nvPicPr>
              <p:blipFill>
                <a:blip r:embed="rId92"/>
                <a:stretch>
                  <a:fillRect/>
                </a:stretch>
              </p:blipFill>
              <p:spPr>
                <a:xfrm>
                  <a:off x="7876939" y="2890472"/>
                  <a:ext cx="2034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18E5A2CF-6986-4033-AF1A-3311F9D4077C}"/>
                    </a:ext>
                  </a:extLst>
                </p14:cNvPr>
                <p14:cNvContentPartPr/>
                <p14:nvPr/>
              </p14:nvContentPartPr>
              <p14:xfrm>
                <a:off x="8331619" y="2944112"/>
                <a:ext cx="374400" cy="123840"/>
              </p14:xfrm>
            </p:contentPart>
          </mc:Choice>
          <mc:Fallback xmlns="">
            <p:pic>
              <p:nvPicPr>
                <p:cNvPr id="54" name="Freihand 53">
                  <a:extLst>
                    <a:ext uri="{FF2B5EF4-FFF2-40B4-BE49-F238E27FC236}">
                      <a16:creationId xmlns:a16="http://schemas.microsoft.com/office/drawing/2014/main" id="{18E5A2CF-6986-4033-AF1A-3311F9D4077C}"/>
                    </a:ext>
                  </a:extLst>
                </p:cNvPr>
                <p:cNvPicPr/>
                <p:nvPr/>
              </p:nvPicPr>
              <p:blipFill>
                <a:blip r:embed="rId94"/>
                <a:stretch>
                  <a:fillRect/>
                </a:stretch>
              </p:blipFill>
              <p:spPr>
                <a:xfrm>
                  <a:off x="8327299" y="2939792"/>
                  <a:ext cx="383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BFDA575A-6886-4C3D-B240-F135EC1FBBA1}"/>
                    </a:ext>
                  </a:extLst>
                </p14:cNvPr>
                <p14:cNvContentPartPr/>
                <p14:nvPr/>
              </p14:nvContentPartPr>
              <p14:xfrm>
                <a:off x="8620339" y="2858072"/>
                <a:ext cx="19800" cy="20880"/>
              </p14:xfrm>
            </p:contentPart>
          </mc:Choice>
          <mc:Fallback xmlns="">
            <p:pic>
              <p:nvPicPr>
                <p:cNvPr id="55" name="Freihand 54">
                  <a:extLst>
                    <a:ext uri="{FF2B5EF4-FFF2-40B4-BE49-F238E27FC236}">
                      <a16:creationId xmlns:a16="http://schemas.microsoft.com/office/drawing/2014/main" id="{BFDA575A-6886-4C3D-B240-F135EC1FBBA1}"/>
                    </a:ext>
                  </a:extLst>
                </p:cNvPr>
                <p:cNvPicPr/>
                <p:nvPr/>
              </p:nvPicPr>
              <p:blipFill>
                <a:blip r:embed="rId96"/>
                <a:stretch>
                  <a:fillRect/>
                </a:stretch>
              </p:blipFill>
              <p:spPr>
                <a:xfrm>
                  <a:off x="8616019" y="2853752"/>
                  <a:ext cx="28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C79B55CD-F1E5-42C0-94FF-F10CD7CEEC50}"/>
                    </a:ext>
                  </a:extLst>
                </p14:cNvPr>
                <p14:cNvContentPartPr/>
                <p14:nvPr/>
              </p14:nvContentPartPr>
              <p14:xfrm>
                <a:off x="8856139" y="2838632"/>
                <a:ext cx="146880" cy="186840"/>
              </p14:xfrm>
            </p:contentPart>
          </mc:Choice>
          <mc:Fallback xmlns="">
            <p:pic>
              <p:nvPicPr>
                <p:cNvPr id="56" name="Freihand 55">
                  <a:extLst>
                    <a:ext uri="{FF2B5EF4-FFF2-40B4-BE49-F238E27FC236}">
                      <a16:creationId xmlns:a16="http://schemas.microsoft.com/office/drawing/2014/main" id="{C79B55CD-F1E5-42C0-94FF-F10CD7CEEC50}"/>
                    </a:ext>
                  </a:extLst>
                </p:cNvPr>
                <p:cNvPicPr/>
                <p:nvPr/>
              </p:nvPicPr>
              <p:blipFill>
                <a:blip r:embed="rId98"/>
                <a:stretch>
                  <a:fillRect/>
                </a:stretch>
              </p:blipFill>
              <p:spPr>
                <a:xfrm>
                  <a:off x="8851819" y="2834312"/>
                  <a:ext cx="155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E72A50F4-88B7-4D19-BC1A-A43C1EBD1FAA}"/>
                    </a:ext>
                  </a:extLst>
                </p14:cNvPr>
                <p14:cNvContentPartPr/>
                <p14:nvPr/>
              </p14:nvContentPartPr>
              <p14:xfrm>
                <a:off x="8924179" y="2924672"/>
                <a:ext cx="431280" cy="119160"/>
              </p14:xfrm>
            </p:contentPart>
          </mc:Choice>
          <mc:Fallback xmlns="">
            <p:pic>
              <p:nvPicPr>
                <p:cNvPr id="57" name="Freihand 56">
                  <a:extLst>
                    <a:ext uri="{FF2B5EF4-FFF2-40B4-BE49-F238E27FC236}">
                      <a16:creationId xmlns:a16="http://schemas.microsoft.com/office/drawing/2014/main" id="{E72A50F4-88B7-4D19-BC1A-A43C1EBD1FAA}"/>
                    </a:ext>
                  </a:extLst>
                </p:cNvPr>
                <p:cNvPicPr/>
                <p:nvPr/>
              </p:nvPicPr>
              <p:blipFill>
                <a:blip r:embed="rId100"/>
                <a:stretch>
                  <a:fillRect/>
                </a:stretch>
              </p:blipFill>
              <p:spPr>
                <a:xfrm>
                  <a:off x="8919859" y="2920352"/>
                  <a:ext cx="439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14313D16-943D-4B9B-9B0A-3973D8C4C136}"/>
                    </a:ext>
                  </a:extLst>
                </p14:cNvPr>
                <p14:cNvContentPartPr/>
                <p14:nvPr/>
              </p14:nvContentPartPr>
              <p14:xfrm>
                <a:off x="9243139" y="2959232"/>
                <a:ext cx="120600" cy="27720"/>
              </p14:xfrm>
            </p:contentPart>
          </mc:Choice>
          <mc:Fallback xmlns="">
            <p:pic>
              <p:nvPicPr>
                <p:cNvPr id="58" name="Freihand 57">
                  <a:extLst>
                    <a:ext uri="{FF2B5EF4-FFF2-40B4-BE49-F238E27FC236}">
                      <a16:creationId xmlns:a16="http://schemas.microsoft.com/office/drawing/2014/main" id="{14313D16-943D-4B9B-9B0A-3973D8C4C136}"/>
                    </a:ext>
                  </a:extLst>
                </p:cNvPr>
                <p:cNvPicPr/>
                <p:nvPr/>
              </p:nvPicPr>
              <p:blipFill>
                <a:blip r:embed="rId102"/>
                <a:stretch>
                  <a:fillRect/>
                </a:stretch>
              </p:blipFill>
              <p:spPr>
                <a:xfrm>
                  <a:off x="9238819" y="2954912"/>
                  <a:ext cx="129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E24AC46D-43CE-4D53-A905-EEF3FB1D1DDD}"/>
                    </a:ext>
                  </a:extLst>
                </p14:cNvPr>
                <p14:cNvContentPartPr/>
                <p14:nvPr/>
              </p14:nvContentPartPr>
              <p14:xfrm>
                <a:off x="9362659" y="2773832"/>
                <a:ext cx="207360" cy="319680"/>
              </p14:xfrm>
            </p:contentPart>
          </mc:Choice>
          <mc:Fallback xmlns="">
            <p:pic>
              <p:nvPicPr>
                <p:cNvPr id="59" name="Freihand 58">
                  <a:extLst>
                    <a:ext uri="{FF2B5EF4-FFF2-40B4-BE49-F238E27FC236}">
                      <a16:creationId xmlns:a16="http://schemas.microsoft.com/office/drawing/2014/main" id="{E24AC46D-43CE-4D53-A905-EEF3FB1D1DDD}"/>
                    </a:ext>
                  </a:extLst>
                </p:cNvPr>
                <p:cNvPicPr/>
                <p:nvPr/>
              </p:nvPicPr>
              <p:blipFill>
                <a:blip r:embed="rId104"/>
                <a:stretch>
                  <a:fillRect/>
                </a:stretch>
              </p:blipFill>
              <p:spPr>
                <a:xfrm>
                  <a:off x="9358339" y="2769512"/>
                  <a:ext cx="216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76DFA3B5-B24A-4EBD-B48B-CCA6432B70DB}"/>
                    </a:ext>
                  </a:extLst>
                </p14:cNvPr>
                <p14:cNvContentPartPr/>
                <p14:nvPr/>
              </p14:nvContentPartPr>
              <p14:xfrm>
                <a:off x="9589099" y="2830712"/>
                <a:ext cx="32400" cy="41760"/>
              </p14:xfrm>
            </p:contentPart>
          </mc:Choice>
          <mc:Fallback xmlns="">
            <p:pic>
              <p:nvPicPr>
                <p:cNvPr id="60" name="Freihand 59">
                  <a:extLst>
                    <a:ext uri="{FF2B5EF4-FFF2-40B4-BE49-F238E27FC236}">
                      <a16:creationId xmlns:a16="http://schemas.microsoft.com/office/drawing/2014/main" id="{76DFA3B5-B24A-4EBD-B48B-CCA6432B70DB}"/>
                    </a:ext>
                  </a:extLst>
                </p:cNvPr>
                <p:cNvPicPr/>
                <p:nvPr/>
              </p:nvPicPr>
              <p:blipFill>
                <a:blip r:embed="rId106"/>
                <a:stretch>
                  <a:fillRect/>
                </a:stretch>
              </p:blipFill>
              <p:spPr>
                <a:xfrm>
                  <a:off x="9584779" y="2826392"/>
                  <a:ext cx="41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6C6C172E-9F2E-44E6-B117-F7042A67234B}"/>
                    </a:ext>
                  </a:extLst>
                </p14:cNvPr>
                <p14:cNvContentPartPr/>
                <p14:nvPr/>
              </p14:nvContentPartPr>
              <p14:xfrm>
                <a:off x="9609619" y="2878952"/>
                <a:ext cx="76320" cy="128520"/>
              </p14:xfrm>
            </p:contentPart>
          </mc:Choice>
          <mc:Fallback xmlns="">
            <p:pic>
              <p:nvPicPr>
                <p:cNvPr id="61" name="Freihand 60">
                  <a:extLst>
                    <a:ext uri="{FF2B5EF4-FFF2-40B4-BE49-F238E27FC236}">
                      <a16:creationId xmlns:a16="http://schemas.microsoft.com/office/drawing/2014/main" id="{6C6C172E-9F2E-44E6-B117-F7042A67234B}"/>
                    </a:ext>
                  </a:extLst>
                </p:cNvPr>
                <p:cNvPicPr/>
                <p:nvPr/>
              </p:nvPicPr>
              <p:blipFill>
                <a:blip r:embed="rId108"/>
                <a:stretch>
                  <a:fillRect/>
                </a:stretch>
              </p:blipFill>
              <p:spPr>
                <a:xfrm>
                  <a:off x="9605299" y="2874632"/>
                  <a:ext cx="84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75BB335F-4B29-4516-8235-C476341338C8}"/>
                    </a:ext>
                  </a:extLst>
                </p14:cNvPr>
                <p14:cNvContentPartPr/>
                <p14:nvPr/>
              </p14:nvContentPartPr>
              <p14:xfrm>
                <a:off x="9696019" y="2767352"/>
                <a:ext cx="163440" cy="221040"/>
              </p14:xfrm>
            </p:contentPart>
          </mc:Choice>
          <mc:Fallback xmlns="">
            <p:pic>
              <p:nvPicPr>
                <p:cNvPr id="62" name="Freihand 61">
                  <a:extLst>
                    <a:ext uri="{FF2B5EF4-FFF2-40B4-BE49-F238E27FC236}">
                      <a16:creationId xmlns:a16="http://schemas.microsoft.com/office/drawing/2014/main" id="{75BB335F-4B29-4516-8235-C476341338C8}"/>
                    </a:ext>
                  </a:extLst>
                </p:cNvPr>
                <p:cNvPicPr/>
                <p:nvPr/>
              </p:nvPicPr>
              <p:blipFill>
                <a:blip r:embed="rId110"/>
                <a:stretch>
                  <a:fillRect/>
                </a:stretch>
              </p:blipFill>
              <p:spPr>
                <a:xfrm>
                  <a:off x="9691699" y="2763032"/>
                  <a:ext cx="172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D3B0E708-E487-4C68-AA63-E5B98B565887}"/>
                    </a:ext>
                  </a:extLst>
                </p14:cNvPr>
                <p14:cNvContentPartPr/>
                <p14:nvPr/>
              </p14:nvContentPartPr>
              <p14:xfrm>
                <a:off x="9846499" y="2815592"/>
                <a:ext cx="16920" cy="29880"/>
              </p14:xfrm>
            </p:contentPart>
          </mc:Choice>
          <mc:Fallback xmlns="">
            <p:pic>
              <p:nvPicPr>
                <p:cNvPr id="63" name="Freihand 62">
                  <a:extLst>
                    <a:ext uri="{FF2B5EF4-FFF2-40B4-BE49-F238E27FC236}">
                      <a16:creationId xmlns:a16="http://schemas.microsoft.com/office/drawing/2014/main" id="{D3B0E708-E487-4C68-AA63-E5B98B565887}"/>
                    </a:ext>
                  </a:extLst>
                </p:cNvPr>
                <p:cNvPicPr/>
                <p:nvPr/>
              </p:nvPicPr>
              <p:blipFill>
                <a:blip r:embed="rId112"/>
                <a:stretch>
                  <a:fillRect/>
                </a:stretch>
              </p:blipFill>
              <p:spPr>
                <a:xfrm>
                  <a:off x="9842179" y="2811272"/>
                  <a:ext cx="25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4" name="Freihand 63">
                  <a:extLst>
                    <a:ext uri="{FF2B5EF4-FFF2-40B4-BE49-F238E27FC236}">
                      <a16:creationId xmlns:a16="http://schemas.microsoft.com/office/drawing/2014/main" id="{A8A80CB0-7E6C-4CF9-B7AA-D2C153524455}"/>
                    </a:ext>
                  </a:extLst>
                </p14:cNvPr>
                <p14:cNvContentPartPr/>
                <p14:nvPr/>
              </p14:nvContentPartPr>
              <p14:xfrm>
                <a:off x="9891859" y="2867792"/>
                <a:ext cx="258840" cy="244080"/>
              </p14:xfrm>
            </p:contentPart>
          </mc:Choice>
          <mc:Fallback xmlns="">
            <p:pic>
              <p:nvPicPr>
                <p:cNvPr id="64" name="Freihand 63">
                  <a:extLst>
                    <a:ext uri="{FF2B5EF4-FFF2-40B4-BE49-F238E27FC236}">
                      <a16:creationId xmlns:a16="http://schemas.microsoft.com/office/drawing/2014/main" id="{A8A80CB0-7E6C-4CF9-B7AA-D2C153524455}"/>
                    </a:ext>
                  </a:extLst>
                </p:cNvPr>
                <p:cNvPicPr/>
                <p:nvPr/>
              </p:nvPicPr>
              <p:blipFill>
                <a:blip r:embed="rId114"/>
                <a:stretch>
                  <a:fillRect/>
                </a:stretch>
              </p:blipFill>
              <p:spPr>
                <a:xfrm>
                  <a:off x="9887539" y="2863472"/>
                  <a:ext cx="267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5" name="Freihand 64">
                  <a:extLst>
                    <a:ext uri="{FF2B5EF4-FFF2-40B4-BE49-F238E27FC236}">
                      <a16:creationId xmlns:a16="http://schemas.microsoft.com/office/drawing/2014/main" id="{CCBAE98A-31B7-4966-A5DE-613EC90A03A1}"/>
                    </a:ext>
                  </a:extLst>
                </p14:cNvPr>
                <p14:cNvContentPartPr/>
                <p14:nvPr/>
              </p14:nvContentPartPr>
              <p14:xfrm>
                <a:off x="8771539" y="3044192"/>
                <a:ext cx="1468080" cy="127800"/>
              </p14:xfrm>
            </p:contentPart>
          </mc:Choice>
          <mc:Fallback xmlns="">
            <p:pic>
              <p:nvPicPr>
                <p:cNvPr id="65" name="Freihand 64">
                  <a:extLst>
                    <a:ext uri="{FF2B5EF4-FFF2-40B4-BE49-F238E27FC236}">
                      <a16:creationId xmlns:a16="http://schemas.microsoft.com/office/drawing/2014/main" id="{CCBAE98A-31B7-4966-A5DE-613EC90A03A1}"/>
                    </a:ext>
                  </a:extLst>
                </p:cNvPr>
                <p:cNvPicPr/>
                <p:nvPr/>
              </p:nvPicPr>
              <p:blipFill>
                <a:blip r:embed="rId116"/>
                <a:stretch>
                  <a:fillRect/>
                </a:stretch>
              </p:blipFill>
              <p:spPr>
                <a:xfrm>
                  <a:off x="8767219" y="3039872"/>
                  <a:ext cx="1476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6" name="Freihand 65">
                  <a:extLst>
                    <a:ext uri="{FF2B5EF4-FFF2-40B4-BE49-F238E27FC236}">
                      <a16:creationId xmlns:a16="http://schemas.microsoft.com/office/drawing/2014/main" id="{9762CED3-A6AD-47A5-A9E3-9407573F88F2}"/>
                    </a:ext>
                  </a:extLst>
                </p14:cNvPr>
                <p14:cNvContentPartPr/>
                <p14:nvPr/>
              </p14:nvContentPartPr>
              <p14:xfrm>
                <a:off x="10482259" y="2718032"/>
                <a:ext cx="227520" cy="234000"/>
              </p14:xfrm>
            </p:contentPart>
          </mc:Choice>
          <mc:Fallback xmlns="">
            <p:pic>
              <p:nvPicPr>
                <p:cNvPr id="66" name="Freihand 65">
                  <a:extLst>
                    <a:ext uri="{FF2B5EF4-FFF2-40B4-BE49-F238E27FC236}">
                      <a16:creationId xmlns:a16="http://schemas.microsoft.com/office/drawing/2014/main" id="{9762CED3-A6AD-47A5-A9E3-9407573F88F2}"/>
                    </a:ext>
                  </a:extLst>
                </p:cNvPr>
                <p:cNvPicPr/>
                <p:nvPr/>
              </p:nvPicPr>
              <p:blipFill>
                <a:blip r:embed="rId118"/>
                <a:stretch>
                  <a:fillRect/>
                </a:stretch>
              </p:blipFill>
              <p:spPr>
                <a:xfrm>
                  <a:off x="10477939" y="2713712"/>
                  <a:ext cx="2361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7" name="Freihand 66">
                  <a:extLst>
                    <a:ext uri="{FF2B5EF4-FFF2-40B4-BE49-F238E27FC236}">
                      <a16:creationId xmlns:a16="http://schemas.microsoft.com/office/drawing/2014/main" id="{2A5D236A-B3E6-4EA0-9637-90095B17D76E}"/>
                    </a:ext>
                  </a:extLst>
                </p14:cNvPr>
                <p14:cNvContentPartPr/>
                <p14:nvPr/>
              </p14:nvContentPartPr>
              <p14:xfrm>
                <a:off x="10533739" y="2813432"/>
                <a:ext cx="62640" cy="24840"/>
              </p14:xfrm>
            </p:contentPart>
          </mc:Choice>
          <mc:Fallback xmlns="">
            <p:pic>
              <p:nvPicPr>
                <p:cNvPr id="67" name="Freihand 66">
                  <a:extLst>
                    <a:ext uri="{FF2B5EF4-FFF2-40B4-BE49-F238E27FC236}">
                      <a16:creationId xmlns:a16="http://schemas.microsoft.com/office/drawing/2014/main" id="{2A5D236A-B3E6-4EA0-9637-90095B17D76E}"/>
                    </a:ext>
                  </a:extLst>
                </p:cNvPr>
                <p:cNvPicPr/>
                <p:nvPr/>
              </p:nvPicPr>
              <p:blipFill>
                <a:blip r:embed="rId120"/>
                <a:stretch>
                  <a:fillRect/>
                </a:stretch>
              </p:blipFill>
              <p:spPr>
                <a:xfrm>
                  <a:off x="10529419" y="2809112"/>
                  <a:ext cx="71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8" name="Freihand 67">
                  <a:extLst>
                    <a:ext uri="{FF2B5EF4-FFF2-40B4-BE49-F238E27FC236}">
                      <a16:creationId xmlns:a16="http://schemas.microsoft.com/office/drawing/2014/main" id="{85A5EAA2-2FA9-415C-B9E7-9136FD8DFCD6}"/>
                    </a:ext>
                  </a:extLst>
                </p14:cNvPr>
                <p14:cNvContentPartPr/>
                <p14:nvPr/>
              </p14:nvContentPartPr>
              <p14:xfrm>
                <a:off x="10683859" y="2852312"/>
                <a:ext cx="216720" cy="72720"/>
              </p14:xfrm>
            </p:contentPart>
          </mc:Choice>
          <mc:Fallback xmlns="">
            <p:pic>
              <p:nvPicPr>
                <p:cNvPr id="68" name="Freihand 67">
                  <a:extLst>
                    <a:ext uri="{FF2B5EF4-FFF2-40B4-BE49-F238E27FC236}">
                      <a16:creationId xmlns:a16="http://schemas.microsoft.com/office/drawing/2014/main" id="{85A5EAA2-2FA9-415C-B9E7-9136FD8DFCD6}"/>
                    </a:ext>
                  </a:extLst>
                </p:cNvPr>
                <p:cNvPicPr/>
                <p:nvPr/>
              </p:nvPicPr>
              <p:blipFill>
                <a:blip r:embed="rId122"/>
                <a:stretch>
                  <a:fillRect/>
                </a:stretch>
              </p:blipFill>
              <p:spPr>
                <a:xfrm>
                  <a:off x="10679539" y="2847992"/>
                  <a:ext cx="225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9" name="Freihand 68">
                  <a:extLst>
                    <a:ext uri="{FF2B5EF4-FFF2-40B4-BE49-F238E27FC236}">
                      <a16:creationId xmlns:a16="http://schemas.microsoft.com/office/drawing/2014/main" id="{56EA62B5-340E-4AC0-A25C-5B334BD41475}"/>
                    </a:ext>
                  </a:extLst>
                </p14:cNvPr>
                <p14:cNvContentPartPr/>
                <p14:nvPr/>
              </p14:nvContentPartPr>
              <p14:xfrm>
                <a:off x="10909219" y="2807312"/>
                <a:ext cx="103320" cy="113400"/>
              </p14:xfrm>
            </p:contentPart>
          </mc:Choice>
          <mc:Fallback xmlns="">
            <p:pic>
              <p:nvPicPr>
                <p:cNvPr id="69" name="Freihand 68">
                  <a:extLst>
                    <a:ext uri="{FF2B5EF4-FFF2-40B4-BE49-F238E27FC236}">
                      <a16:creationId xmlns:a16="http://schemas.microsoft.com/office/drawing/2014/main" id="{56EA62B5-340E-4AC0-A25C-5B334BD41475}"/>
                    </a:ext>
                  </a:extLst>
                </p:cNvPr>
                <p:cNvPicPr/>
                <p:nvPr/>
              </p:nvPicPr>
              <p:blipFill>
                <a:blip r:embed="rId124"/>
                <a:stretch>
                  <a:fillRect/>
                </a:stretch>
              </p:blipFill>
              <p:spPr>
                <a:xfrm>
                  <a:off x="10904899" y="2802992"/>
                  <a:ext cx="111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 name="Freihand 69">
                  <a:extLst>
                    <a:ext uri="{FF2B5EF4-FFF2-40B4-BE49-F238E27FC236}">
                      <a16:creationId xmlns:a16="http://schemas.microsoft.com/office/drawing/2014/main" id="{1C7D0E21-8FE1-4604-9BD4-F9D5AE0C09EB}"/>
                    </a:ext>
                  </a:extLst>
                </p14:cNvPr>
                <p14:cNvContentPartPr/>
                <p14:nvPr/>
              </p14:nvContentPartPr>
              <p14:xfrm>
                <a:off x="11043499" y="2829272"/>
                <a:ext cx="210600" cy="85680"/>
              </p14:xfrm>
            </p:contentPart>
          </mc:Choice>
          <mc:Fallback xmlns="">
            <p:pic>
              <p:nvPicPr>
                <p:cNvPr id="70" name="Freihand 69">
                  <a:extLst>
                    <a:ext uri="{FF2B5EF4-FFF2-40B4-BE49-F238E27FC236}">
                      <a16:creationId xmlns:a16="http://schemas.microsoft.com/office/drawing/2014/main" id="{1C7D0E21-8FE1-4604-9BD4-F9D5AE0C09EB}"/>
                    </a:ext>
                  </a:extLst>
                </p:cNvPr>
                <p:cNvPicPr/>
                <p:nvPr/>
              </p:nvPicPr>
              <p:blipFill>
                <a:blip r:embed="rId126"/>
                <a:stretch>
                  <a:fillRect/>
                </a:stretch>
              </p:blipFill>
              <p:spPr>
                <a:xfrm>
                  <a:off x="11039179" y="2824952"/>
                  <a:ext cx="219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1" name="Freihand 70">
                  <a:extLst>
                    <a:ext uri="{FF2B5EF4-FFF2-40B4-BE49-F238E27FC236}">
                      <a16:creationId xmlns:a16="http://schemas.microsoft.com/office/drawing/2014/main" id="{EF071690-3F76-447E-84F5-F015116D2168}"/>
                    </a:ext>
                  </a:extLst>
                </p14:cNvPr>
                <p14:cNvContentPartPr/>
                <p14:nvPr/>
              </p14:nvContentPartPr>
              <p14:xfrm>
                <a:off x="10377139" y="3243272"/>
                <a:ext cx="137880" cy="191880"/>
              </p14:xfrm>
            </p:contentPart>
          </mc:Choice>
          <mc:Fallback xmlns="">
            <p:pic>
              <p:nvPicPr>
                <p:cNvPr id="71" name="Freihand 70">
                  <a:extLst>
                    <a:ext uri="{FF2B5EF4-FFF2-40B4-BE49-F238E27FC236}">
                      <a16:creationId xmlns:a16="http://schemas.microsoft.com/office/drawing/2014/main" id="{EF071690-3F76-447E-84F5-F015116D2168}"/>
                    </a:ext>
                  </a:extLst>
                </p:cNvPr>
                <p:cNvPicPr/>
                <p:nvPr/>
              </p:nvPicPr>
              <p:blipFill>
                <a:blip r:embed="rId128"/>
                <a:stretch>
                  <a:fillRect/>
                </a:stretch>
              </p:blipFill>
              <p:spPr>
                <a:xfrm>
                  <a:off x="10372819" y="3238952"/>
                  <a:ext cx="146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 name="Freihand 71">
                  <a:extLst>
                    <a:ext uri="{FF2B5EF4-FFF2-40B4-BE49-F238E27FC236}">
                      <a16:creationId xmlns:a16="http://schemas.microsoft.com/office/drawing/2014/main" id="{0B1D0390-D23F-4EF4-857D-1AF9958CF17E}"/>
                    </a:ext>
                  </a:extLst>
                </p14:cNvPr>
                <p14:cNvContentPartPr/>
                <p14:nvPr/>
              </p14:nvContentPartPr>
              <p14:xfrm>
                <a:off x="10566139" y="3148952"/>
                <a:ext cx="225720" cy="259920"/>
              </p14:xfrm>
            </p:contentPart>
          </mc:Choice>
          <mc:Fallback xmlns="">
            <p:pic>
              <p:nvPicPr>
                <p:cNvPr id="72" name="Freihand 71">
                  <a:extLst>
                    <a:ext uri="{FF2B5EF4-FFF2-40B4-BE49-F238E27FC236}">
                      <a16:creationId xmlns:a16="http://schemas.microsoft.com/office/drawing/2014/main" id="{0B1D0390-D23F-4EF4-857D-1AF9958CF17E}"/>
                    </a:ext>
                  </a:extLst>
                </p:cNvPr>
                <p:cNvPicPr/>
                <p:nvPr/>
              </p:nvPicPr>
              <p:blipFill>
                <a:blip r:embed="rId130"/>
                <a:stretch>
                  <a:fillRect/>
                </a:stretch>
              </p:blipFill>
              <p:spPr>
                <a:xfrm>
                  <a:off x="10561819" y="3144632"/>
                  <a:ext cx="2343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3" name="Freihand 72">
                  <a:extLst>
                    <a:ext uri="{FF2B5EF4-FFF2-40B4-BE49-F238E27FC236}">
                      <a16:creationId xmlns:a16="http://schemas.microsoft.com/office/drawing/2014/main" id="{0ECB68DB-9EB6-4F87-B433-A86ECAFE7978}"/>
                    </a:ext>
                  </a:extLst>
                </p14:cNvPr>
                <p14:cNvContentPartPr/>
                <p14:nvPr/>
              </p14:nvContentPartPr>
              <p14:xfrm>
                <a:off x="10826419" y="3245072"/>
                <a:ext cx="306720" cy="90000"/>
              </p14:xfrm>
            </p:contentPart>
          </mc:Choice>
          <mc:Fallback xmlns="">
            <p:pic>
              <p:nvPicPr>
                <p:cNvPr id="73" name="Freihand 72">
                  <a:extLst>
                    <a:ext uri="{FF2B5EF4-FFF2-40B4-BE49-F238E27FC236}">
                      <a16:creationId xmlns:a16="http://schemas.microsoft.com/office/drawing/2014/main" id="{0ECB68DB-9EB6-4F87-B433-A86ECAFE7978}"/>
                    </a:ext>
                  </a:extLst>
                </p:cNvPr>
                <p:cNvPicPr/>
                <p:nvPr/>
              </p:nvPicPr>
              <p:blipFill>
                <a:blip r:embed="rId132"/>
                <a:stretch>
                  <a:fillRect/>
                </a:stretch>
              </p:blipFill>
              <p:spPr>
                <a:xfrm>
                  <a:off x="10822099" y="3240752"/>
                  <a:ext cx="315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4" name="Freihand 73">
                  <a:extLst>
                    <a:ext uri="{FF2B5EF4-FFF2-40B4-BE49-F238E27FC236}">
                      <a16:creationId xmlns:a16="http://schemas.microsoft.com/office/drawing/2014/main" id="{C725FB25-FB92-4CEE-AB6D-0AB940195CF3}"/>
                    </a:ext>
                  </a:extLst>
                </p14:cNvPr>
                <p14:cNvContentPartPr/>
                <p14:nvPr/>
              </p14:nvContentPartPr>
              <p14:xfrm>
                <a:off x="11290099" y="3001352"/>
                <a:ext cx="16560" cy="270720"/>
              </p14:xfrm>
            </p:contentPart>
          </mc:Choice>
          <mc:Fallback xmlns="">
            <p:pic>
              <p:nvPicPr>
                <p:cNvPr id="74" name="Freihand 73">
                  <a:extLst>
                    <a:ext uri="{FF2B5EF4-FFF2-40B4-BE49-F238E27FC236}">
                      <a16:creationId xmlns:a16="http://schemas.microsoft.com/office/drawing/2014/main" id="{C725FB25-FB92-4CEE-AB6D-0AB940195CF3}"/>
                    </a:ext>
                  </a:extLst>
                </p:cNvPr>
                <p:cNvPicPr/>
                <p:nvPr/>
              </p:nvPicPr>
              <p:blipFill>
                <a:blip r:embed="rId134"/>
                <a:stretch>
                  <a:fillRect/>
                </a:stretch>
              </p:blipFill>
              <p:spPr>
                <a:xfrm>
                  <a:off x="11285779" y="2997032"/>
                  <a:ext cx="252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5" name="Freihand 74">
                  <a:extLst>
                    <a:ext uri="{FF2B5EF4-FFF2-40B4-BE49-F238E27FC236}">
                      <a16:creationId xmlns:a16="http://schemas.microsoft.com/office/drawing/2014/main" id="{6CC56E47-C384-4779-8B77-799DABC2FDC4}"/>
                    </a:ext>
                  </a:extLst>
                </p14:cNvPr>
                <p14:cNvContentPartPr/>
                <p14:nvPr/>
              </p14:nvContentPartPr>
              <p14:xfrm>
                <a:off x="11271019" y="3351992"/>
                <a:ext cx="3600" cy="24480"/>
              </p14:xfrm>
            </p:contentPart>
          </mc:Choice>
          <mc:Fallback xmlns="">
            <p:pic>
              <p:nvPicPr>
                <p:cNvPr id="75" name="Freihand 74">
                  <a:extLst>
                    <a:ext uri="{FF2B5EF4-FFF2-40B4-BE49-F238E27FC236}">
                      <a16:creationId xmlns:a16="http://schemas.microsoft.com/office/drawing/2014/main" id="{6CC56E47-C384-4779-8B77-799DABC2FDC4}"/>
                    </a:ext>
                  </a:extLst>
                </p:cNvPr>
                <p:cNvPicPr/>
                <p:nvPr/>
              </p:nvPicPr>
              <p:blipFill>
                <a:blip r:embed="rId136"/>
                <a:stretch>
                  <a:fillRect/>
                </a:stretch>
              </p:blipFill>
              <p:spPr>
                <a:xfrm>
                  <a:off x="11266699" y="3347672"/>
                  <a:ext cx="12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4D1341B9-59C1-45A7-9E79-B07CC23D9260}"/>
                    </a:ext>
                  </a:extLst>
                </p14:cNvPr>
                <p14:cNvContentPartPr/>
                <p14:nvPr/>
              </p14:nvContentPartPr>
              <p14:xfrm>
                <a:off x="109939" y="1095512"/>
                <a:ext cx="4415040" cy="793800"/>
              </p14:xfrm>
            </p:contentPart>
          </mc:Choice>
          <mc:Fallback xmlns="">
            <p:pic>
              <p:nvPicPr>
                <p:cNvPr id="79" name="Freihand 78">
                  <a:extLst>
                    <a:ext uri="{FF2B5EF4-FFF2-40B4-BE49-F238E27FC236}">
                      <a16:creationId xmlns:a16="http://schemas.microsoft.com/office/drawing/2014/main" id="{4D1341B9-59C1-45A7-9E79-B07CC23D9260}"/>
                    </a:ext>
                  </a:extLst>
                </p:cNvPr>
                <p:cNvPicPr/>
                <p:nvPr/>
              </p:nvPicPr>
              <p:blipFill>
                <a:blip r:embed="rId138"/>
                <a:stretch>
                  <a:fillRect/>
                </a:stretch>
              </p:blipFill>
              <p:spPr>
                <a:xfrm>
                  <a:off x="105619" y="1091192"/>
                  <a:ext cx="442368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4C4E0D5B-449C-4EC0-9273-B77F5A06BA58}"/>
                    </a:ext>
                  </a:extLst>
                </p14:cNvPr>
                <p14:cNvContentPartPr/>
                <p14:nvPr/>
              </p14:nvContentPartPr>
              <p14:xfrm>
                <a:off x="382099" y="3645032"/>
                <a:ext cx="4402440" cy="571680"/>
              </p14:xfrm>
            </p:contentPart>
          </mc:Choice>
          <mc:Fallback xmlns="">
            <p:pic>
              <p:nvPicPr>
                <p:cNvPr id="81" name="Freihand 80">
                  <a:extLst>
                    <a:ext uri="{FF2B5EF4-FFF2-40B4-BE49-F238E27FC236}">
                      <a16:creationId xmlns:a16="http://schemas.microsoft.com/office/drawing/2014/main" id="{4C4E0D5B-449C-4EC0-9273-B77F5A06BA58}"/>
                    </a:ext>
                  </a:extLst>
                </p:cNvPr>
                <p:cNvPicPr/>
                <p:nvPr/>
              </p:nvPicPr>
              <p:blipFill>
                <a:blip r:embed="rId140"/>
                <a:stretch>
                  <a:fillRect/>
                </a:stretch>
              </p:blipFill>
              <p:spPr>
                <a:xfrm>
                  <a:off x="377779" y="3640712"/>
                  <a:ext cx="441108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A857E484-6843-43BB-BC12-39B614EBDB63}"/>
                    </a:ext>
                  </a:extLst>
                </p14:cNvPr>
                <p14:cNvContentPartPr/>
                <p14:nvPr/>
              </p14:nvContentPartPr>
              <p14:xfrm>
                <a:off x="2902459" y="4848872"/>
                <a:ext cx="1955880" cy="44280"/>
              </p14:xfrm>
            </p:contentPart>
          </mc:Choice>
          <mc:Fallback xmlns="">
            <p:pic>
              <p:nvPicPr>
                <p:cNvPr id="83" name="Freihand 82">
                  <a:extLst>
                    <a:ext uri="{FF2B5EF4-FFF2-40B4-BE49-F238E27FC236}">
                      <a16:creationId xmlns:a16="http://schemas.microsoft.com/office/drawing/2014/main" id="{A857E484-6843-43BB-BC12-39B614EBDB63}"/>
                    </a:ext>
                  </a:extLst>
                </p:cNvPr>
                <p:cNvPicPr/>
                <p:nvPr/>
              </p:nvPicPr>
              <p:blipFill>
                <a:blip r:embed="rId142"/>
                <a:stretch>
                  <a:fillRect/>
                </a:stretch>
              </p:blipFill>
              <p:spPr>
                <a:xfrm>
                  <a:off x="2898139" y="4844552"/>
                  <a:ext cx="1964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126CA9BA-C6AD-4C0F-9460-FBB18C5CB783}"/>
                    </a:ext>
                  </a:extLst>
                </p14:cNvPr>
                <p14:cNvContentPartPr/>
                <p14:nvPr/>
              </p14:nvContentPartPr>
              <p14:xfrm>
                <a:off x="348259" y="4842032"/>
                <a:ext cx="2919600" cy="355320"/>
              </p14:xfrm>
            </p:contentPart>
          </mc:Choice>
          <mc:Fallback xmlns="">
            <p:pic>
              <p:nvPicPr>
                <p:cNvPr id="84" name="Freihand 83">
                  <a:extLst>
                    <a:ext uri="{FF2B5EF4-FFF2-40B4-BE49-F238E27FC236}">
                      <a16:creationId xmlns:a16="http://schemas.microsoft.com/office/drawing/2014/main" id="{126CA9BA-C6AD-4C0F-9460-FBB18C5CB783}"/>
                    </a:ext>
                  </a:extLst>
                </p:cNvPr>
                <p:cNvPicPr/>
                <p:nvPr/>
              </p:nvPicPr>
              <p:blipFill>
                <a:blip r:embed="rId144"/>
                <a:stretch>
                  <a:fillRect/>
                </a:stretch>
              </p:blipFill>
              <p:spPr>
                <a:xfrm>
                  <a:off x="343939" y="4837712"/>
                  <a:ext cx="29282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Freihand 85">
                  <a:extLst>
                    <a:ext uri="{FF2B5EF4-FFF2-40B4-BE49-F238E27FC236}">
                      <a16:creationId xmlns:a16="http://schemas.microsoft.com/office/drawing/2014/main" id="{A97E879A-CD4D-43FB-9247-D184DC8EC3AF}"/>
                    </a:ext>
                  </a:extLst>
                </p14:cNvPr>
                <p14:cNvContentPartPr/>
                <p14:nvPr/>
              </p14:nvContentPartPr>
              <p14:xfrm>
                <a:off x="1422859" y="5412632"/>
                <a:ext cx="1813680" cy="64800"/>
              </p14:xfrm>
            </p:contentPart>
          </mc:Choice>
          <mc:Fallback xmlns="">
            <p:pic>
              <p:nvPicPr>
                <p:cNvPr id="86" name="Freihand 85">
                  <a:extLst>
                    <a:ext uri="{FF2B5EF4-FFF2-40B4-BE49-F238E27FC236}">
                      <a16:creationId xmlns:a16="http://schemas.microsoft.com/office/drawing/2014/main" id="{A97E879A-CD4D-43FB-9247-D184DC8EC3AF}"/>
                    </a:ext>
                  </a:extLst>
                </p:cNvPr>
                <p:cNvPicPr/>
                <p:nvPr/>
              </p:nvPicPr>
              <p:blipFill>
                <a:blip r:embed="rId146"/>
                <a:stretch>
                  <a:fillRect/>
                </a:stretch>
              </p:blipFill>
              <p:spPr>
                <a:xfrm>
                  <a:off x="1418539" y="5408312"/>
                  <a:ext cx="18223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9295DBBB-F56C-4113-ACE8-FDBB893DC30F}"/>
                    </a:ext>
                  </a:extLst>
                </p14:cNvPr>
                <p14:cNvContentPartPr/>
                <p14:nvPr/>
              </p14:nvContentPartPr>
              <p14:xfrm>
                <a:off x="5700379" y="3663032"/>
                <a:ext cx="617760" cy="1744200"/>
              </p14:xfrm>
            </p:contentPart>
          </mc:Choice>
          <mc:Fallback xmlns="">
            <p:pic>
              <p:nvPicPr>
                <p:cNvPr id="87" name="Freihand 86">
                  <a:extLst>
                    <a:ext uri="{FF2B5EF4-FFF2-40B4-BE49-F238E27FC236}">
                      <a16:creationId xmlns:a16="http://schemas.microsoft.com/office/drawing/2014/main" id="{9295DBBB-F56C-4113-ACE8-FDBB893DC30F}"/>
                    </a:ext>
                  </a:extLst>
                </p:cNvPr>
                <p:cNvPicPr/>
                <p:nvPr/>
              </p:nvPicPr>
              <p:blipFill>
                <a:blip r:embed="rId148"/>
                <a:stretch>
                  <a:fillRect/>
                </a:stretch>
              </p:blipFill>
              <p:spPr>
                <a:xfrm>
                  <a:off x="5696059" y="3658712"/>
                  <a:ext cx="626400" cy="1752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FEB797F0-731B-4CFD-982B-55E1323676B0}"/>
                    </a:ext>
                  </a:extLst>
                </p14:cNvPr>
                <p14:cNvContentPartPr/>
                <p14:nvPr/>
              </p14:nvContentPartPr>
              <p14:xfrm>
                <a:off x="6423259" y="4046072"/>
                <a:ext cx="37080" cy="141480"/>
              </p14:xfrm>
            </p:contentPart>
          </mc:Choice>
          <mc:Fallback xmlns="">
            <p:pic>
              <p:nvPicPr>
                <p:cNvPr id="88" name="Freihand 87">
                  <a:extLst>
                    <a:ext uri="{FF2B5EF4-FFF2-40B4-BE49-F238E27FC236}">
                      <a16:creationId xmlns:a16="http://schemas.microsoft.com/office/drawing/2014/main" id="{FEB797F0-731B-4CFD-982B-55E1323676B0}"/>
                    </a:ext>
                  </a:extLst>
                </p:cNvPr>
                <p:cNvPicPr/>
                <p:nvPr/>
              </p:nvPicPr>
              <p:blipFill>
                <a:blip r:embed="rId150"/>
                <a:stretch>
                  <a:fillRect/>
                </a:stretch>
              </p:blipFill>
              <p:spPr>
                <a:xfrm>
                  <a:off x="6418939" y="4041752"/>
                  <a:ext cx="45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43C06473-0433-4655-895B-5E37545927E4}"/>
                    </a:ext>
                  </a:extLst>
                </p14:cNvPr>
                <p14:cNvContentPartPr/>
                <p14:nvPr/>
              </p14:nvContentPartPr>
              <p14:xfrm>
                <a:off x="6250099" y="4007912"/>
                <a:ext cx="252360" cy="245520"/>
              </p14:xfrm>
            </p:contentPart>
          </mc:Choice>
          <mc:Fallback xmlns="">
            <p:pic>
              <p:nvPicPr>
                <p:cNvPr id="89" name="Freihand 88">
                  <a:extLst>
                    <a:ext uri="{FF2B5EF4-FFF2-40B4-BE49-F238E27FC236}">
                      <a16:creationId xmlns:a16="http://schemas.microsoft.com/office/drawing/2014/main" id="{43C06473-0433-4655-895B-5E37545927E4}"/>
                    </a:ext>
                  </a:extLst>
                </p:cNvPr>
                <p:cNvPicPr/>
                <p:nvPr/>
              </p:nvPicPr>
              <p:blipFill>
                <a:blip r:embed="rId152"/>
                <a:stretch>
                  <a:fillRect/>
                </a:stretch>
              </p:blipFill>
              <p:spPr>
                <a:xfrm>
                  <a:off x="6245779" y="4003592"/>
                  <a:ext cx="2610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5F72F985-4F5E-4CC5-BAB1-7BB3D01CFFAB}"/>
                    </a:ext>
                  </a:extLst>
                </p14:cNvPr>
                <p14:cNvContentPartPr/>
                <p14:nvPr/>
              </p14:nvContentPartPr>
              <p14:xfrm>
                <a:off x="6564019" y="4056512"/>
                <a:ext cx="45360" cy="100440"/>
              </p14:xfrm>
            </p:contentPart>
          </mc:Choice>
          <mc:Fallback xmlns="">
            <p:pic>
              <p:nvPicPr>
                <p:cNvPr id="90" name="Freihand 89">
                  <a:extLst>
                    <a:ext uri="{FF2B5EF4-FFF2-40B4-BE49-F238E27FC236}">
                      <a16:creationId xmlns:a16="http://schemas.microsoft.com/office/drawing/2014/main" id="{5F72F985-4F5E-4CC5-BAB1-7BB3D01CFFAB}"/>
                    </a:ext>
                  </a:extLst>
                </p:cNvPr>
                <p:cNvPicPr/>
                <p:nvPr/>
              </p:nvPicPr>
              <p:blipFill>
                <a:blip r:embed="rId154"/>
                <a:stretch>
                  <a:fillRect/>
                </a:stretch>
              </p:blipFill>
              <p:spPr>
                <a:xfrm>
                  <a:off x="6559699" y="4052192"/>
                  <a:ext cx="54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Freihand 90">
                  <a:extLst>
                    <a:ext uri="{FF2B5EF4-FFF2-40B4-BE49-F238E27FC236}">
                      <a16:creationId xmlns:a16="http://schemas.microsoft.com/office/drawing/2014/main" id="{56704896-9DDC-4EB0-842C-41C70D324058}"/>
                    </a:ext>
                  </a:extLst>
                </p14:cNvPr>
                <p14:cNvContentPartPr/>
                <p14:nvPr/>
              </p14:nvContentPartPr>
              <p14:xfrm>
                <a:off x="6608659" y="4025912"/>
                <a:ext cx="112680" cy="114120"/>
              </p14:xfrm>
            </p:contentPart>
          </mc:Choice>
          <mc:Fallback xmlns="">
            <p:pic>
              <p:nvPicPr>
                <p:cNvPr id="91" name="Freihand 90">
                  <a:extLst>
                    <a:ext uri="{FF2B5EF4-FFF2-40B4-BE49-F238E27FC236}">
                      <a16:creationId xmlns:a16="http://schemas.microsoft.com/office/drawing/2014/main" id="{56704896-9DDC-4EB0-842C-41C70D324058}"/>
                    </a:ext>
                  </a:extLst>
                </p:cNvPr>
                <p:cNvPicPr/>
                <p:nvPr/>
              </p:nvPicPr>
              <p:blipFill>
                <a:blip r:embed="rId156"/>
                <a:stretch>
                  <a:fillRect/>
                </a:stretch>
              </p:blipFill>
              <p:spPr>
                <a:xfrm>
                  <a:off x="6604339" y="4021592"/>
                  <a:ext cx="121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2" name="Freihand 91">
                  <a:extLst>
                    <a:ext uri="{FF2B5EF4-FFF2-40B4-BE49-F238E27FC236}">
                      <a16:creationId xmlns:a16="http://schemas.microsoft.com/office/drawing/2014/main" id="{CAC9F0B7-E734-432E-838D-495A54773013}"/>
                    </a:ext>
                  </a:extLst>
                </p14:cNvPr>
                <p14:cNvContentPartPr/>
                <p14:nvPr/>
              </p14:nvContentPartPr>
              <p14:xfrm>
                <a:off x="6655459" y="3991712"/>
                <a:ext cx="153000" cy="165600"/>
              </p14:xfrm>
            </p:contentPart>
          </mc:Choice>
          <mc:Fallback xmlns="">
            <p:pic>
              <p:nvPicPr>
                <p:cNvPr id="92" name="Freihand 91">
                  <a:extLst>
                    <a:ext uri="{FF2B5EF4-FFF2-40B4-BE49-F238E27FC236}">
                      <a16:creationId xmlns:a16="http://schemas.microsoft.com/office/drawing/2014/main" id="{CAC9F0B7-E734-432E-838D-495A54773013}"/>
                    </a:ext>
                  </a:extLst>
                </p:cNvPr>
                <p:cNvPicPr/>
                <p:nvPr/>
              </p:nvPicPr>
              <p:blipFill>
                <a:blip r:embed="rId158"/>
                <a:stretch>
                  <a:fillRect/>
                </a:stretch>
              </p:blipFill>
              <p:spPr>
                <a:xfrm>
                  <a:off x="6651139" y="3987392"/>
                  <a:ext cx="161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C586F296-5235-4D46-999B-67409E0433A7}"/>
                    </a:ext>
                  </a:extLst>
                </p14:cNvPr>
                <p14:cNvContentPartPr/>
                <p14:nvPr/>
              </p14:nvContentPartPr>
              <p14:xfrm>
                <a:off x="6832219" y="3982352"/>
                <a:ext cx="113040" cy="94680"/>
              </p14:xfrm>
            </p:contentPart>
          </mc:Choice>
          <mc:Fallback xmlns="">
            <p:pic>
              <p:nvPicPr>
                <p:cNvPr id="93" name="Freihand 92">
                  <a:extLst>
                    <a:ext uri="{FF2B5EF4-FFF2-40B4-BE49-F238E27FC236}">
                      <a16:creationId xmlns:a16="http://schemas.microsoft.com/office/drawing/2014/main" id="{C586F296-5235-4D46-999B-67409E0433A7}"/>
                    </a:ext>
                  </a:extLst>
                </p:cNvPr>
                <p:cNvPicPr/>
                <p:nvPr/>
              </p:nvPicPr>
              <p:blipFill>
                <a:blip r:embed="rId160"/>
                <a:stretch>
                  <a:fillRect/>
                </a:stretch>
              </p:blipFill>
              <p:spPr>
                <a:xfrm>
                  <a:off x="6827899" y="3978032"/>
                  <a:ext cx="121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4" name="Freihand 93">
                  <a:extLst>
                    <a:ext uri="{FF2B5EF4-FFF2-40B4-BE49-F238E27FC236}">
                      <a16:creationId xmlns:a16="http://schemas.microsoft.com/office/drawing/2014/main" id="{F1189E1D-93CD-4642-ADE2-56A6C94805CF}"/>
                    </a:ext>
                  </a:extLst>
                </p14:cNvPr>
                <p14:cNvContentPartPr/>
                <p14:nvPr/>
              </p14:nvContentPartPr>
              <p14:xfrm>
                <a:off x="7075939" y="3879752"/>
                <a:ext cx="82800" cy="180720"/>
              </p14:xfrm>
            </p:contentPart>
          </mc:Choice>
          <mc:Fallback xmlns="">
            <p:pic>
              <p:nvPicPr>
                <p:cNvPr id="94" name="Freihand 93">
                  <a:extLst>
                    <a:ext uri="{FF2B5EF4-FFF2-40B4-BE49-F238E27FC236}">
                      <a16:creationId xmlns:a16="http://schemas.microsoft.com/office/drawing/2014/main" id="{F1189E1D-93CD-4642-ADE2-56A6C94805CF}"/>
                    </a:ext>
                  </a:extLst>
                </p:cNvPr>
                <p:cNvPicPr/>
                <p:nvPr/>
              </p:nvPicPr>
              <p:blipFill>
                <a:blip r:embed="rId162"/>
                <a:stretch>
                  <a:fillRect/>
                </a:stretch>
              </p:blipFill>
              <p:spPr>
                <a:xfrm>
                  <a:off x="7071619" y="3875432"/>
                  <a:ext cx="91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5" name="Freihand 94">
                  <a:extLst>
                    <a:ext uri="{FF2B5EF4-FFF2-40B4-BE49-F238E27FC236}">
                      <a16:creationId xmlns:a16="http://schemas.microsoft.com/office/drawing/2014/main" id="{21AEE8D1-E10E-4F5F-93B6-E7B818E6E98C}"/>
                    </a:ext>
                  </a:extLst>
                </p14:cNvPr>
                <p14:cNvContentPartPr/>
                <p14:nvPr/>
              </p14:nvContentPartPr>
              <p14:xfrm>
                <a:off x="7029499" y="3935912"/>
                <a:ext cx="148320" cy="135360"/>
              </p14:xfrm>
            </p:contentPart>
          </mc:Choice>
          <mc:Fallback xmlns="">
            <p:pic>
              <p:nvPicPr>
                <p:cNvPr id="95" name="Freihand 94">
                  <a:extLst>
                    <a:ext uri="{FF2B5EF4-FFF2-40B4-BE49-F238E27FC236}">
                      <a16:creationId xmlns:a16="http://schemas.microsoft.com/office/drawing/2014/main" id="{21AEE8D1-E10E-4F5F-93B6-E7B818E6E98C}"/>
                    </a:ext>
                  </a:extLst>
                </p:cNvPr>
                <p:cNvPicPr/>
                <p:nvPr/>
              </p:nvPicPr>
              <p:blipFill>
                <a:blip r:embed="rId164"/>
                <a:stretch>
                  <a:fillRect/>
                </a:stretch>
              </p:blipFill>
              <p:spPr>
                <a:xfrm>
                  <a:off x="7025179" y="3931592"/>
                  <a:ext cx="156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6" name="Freihand 95">
                  <a:extLst>
                    <a:ext uri="{FF2B5EF4-FFF2-40B4-BE49-F238E27FC236}">
                      <a16:creationId xmlns:a16="http://schemas.microsoft.com/office/drawing/2014/main" id="{A5F5C820-8306-49BA-B328-EA5E6E434469}"/>
                    </a:ext>
                  </a:extLst>
                </p14:cNvPr>
                <p14:cNvContentPartPr/>
                <p14:nvPr/>
              </p14:nvContentPartPr>
              <p14:xfrm>
                <a:off x="6994219" y="3834032"/>
                <a:ext cx="342360" cy="131760"/>
              </p14:xfrm>
            </p:contentPart>
          </mc:Choice>
          <mc:Fallback xmlns="">
            <p:pic>
              <p:nvPicPr>
                <p:cNvPr id="96" name="Freihand 95">
                  <a:extLst>
                    <a:ext uri="{FF2B5EF4-FFF2-40B4-BE49-F238E27FC236}">
                      <a16:creationId xmlns:a16="http://schemas.microsoft.com/office/drawing/2014/main" id="{A5F5C820-8306-49BA-B328-EA5E6E434469}"/>
                    </a:ext>
                  </a:extLst>
                </p:cNvPr>
                <p:cNvPicPr/>
                <p:nvPr/>
              </p:nvPicPr>
              <p:blipFill>
                <a:blip r:embed="rId166"/>
                <a:stretch>
                  <a:fillRect/>
                </a:stretch>
              </p:blipFill>
              <p:spPr>
                <a:xfrm>
                  <a:off x="6989899" y="3829712"/>
                  <a:ext cx="351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7" name="Freihand 96">
                  <a:extLst>
                    <a:ext uri="{FF2B5EF4-FFF2-40B4-BE49-F238E27FC236}">
                      <a16:creationId xmlns:a16="http://schemas.microsoft.com/office/drawing/2014/main" id="{BE2DF616-8802-4B86-B316-4CE99C66CC6C}"/>
                    </a:ext>
                  </a:extLst>
                </p14:cNvPr>
                <p14:cNvContentPartPr/>
                <p14:nvPr/>
              </p14:nvContentPartPr>
              <p14:xfrm>
                <a:off x="7314979" y="3764912"/>
                <a:ext cx="580680" cy="162720"/>
              </p14:xfrm>
            </p:contentPart>
          </mc:Choice>
          <mc:Fallback xmlns="">
            <p:pic>
              <p:nvPicPr>
                <p:cNvPr id="97" name="Freihand 96">
                  <a:extLst>
                    <a:ext uri="{FF2B5EF4-FFF2-40B4-BE49-F238E27FC236}">
                      <a16:creationId xmlns:a16="http://schemas.microsoft.com/office/drawing/2014/main" id="{BE2DF616-8802-4B86-B316-4CE99C66CC6C}"/>
                    </a:ext>
                  </a:extLst>
                </p:cNvPr>
                <p:cNvPicPr/>
                <p:nvPr/>
              </p:nvPicPr>
              <p:blipFill>
                <a:blip r:embed="rId168"/>
                <a:stretch>
                  <a:fillRect/>
                </a:stretch>
              </p:blipFill>
              <p:spPr>
                <a:xfrm>
                  <a:off x="7310659" y="3760592"/>
                  <a:ext cx="589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8" name="Freihand 97">
                  <a:extLst>
                    <a:ext uri="{FF2B5EF4-FFF2-40B4-BE49-F238E27FC236}">
                      <a16:creationId xmlns:a16="http://schemas.microsoft.com/office/drawing/2014/main" id="{8EFAEB97-2624-47F2-989E-199CE5B6C350}"/>
                    </a:ext>
                  </a:extLst>
                </p14:cNvPr>
                <p14:cNvContentPartPr/>
                <p14:nvPr/>
              </p14:nvContentPartPr>
              <p14:xfrm>
                <a:off x="7919059" y="3636032"/>
                <a:ext cx="194400" cy="202680"/>
              </p14:xfrm>
            </p:contentPart>
          </mc:Choice>
          <mc:Fallback xmlns="">
            <p:pic>
              <p:nvPicPr>
                <p:cNvPr id="98" name="Freihand 97">
                  <a:extLst>
                    <a:ext uri="{FF2B5EF4-FFF2-40B4-BE49-F238E27FC236}">
                      <a16:creationId xmlns:a16="http://schemas.microsoft.com/office/drawing/2014/main" id="{8EFAEB97-2624-47F2-989E-199CE5B6C350}"/>
                    </a:ext>
                  </a:extLst>
                </p:cNvPr>
                <p:cNvPicPr/>
                <p:nvPr/>
              </p:nvPicPr>
              <p:blipFill>
                <a:blip r:embed="rId170"/>
                <a:stretch>
                  <a:fillRect/>
                </a:stretch>
              </p:blipFill>
              <p:spPr>
                <a:xfrm>
                  <a:off x="7914739" y="3631712"/>
                  <a:ext cx="203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566F81B7-021B-45CA-A45C-76D191DAE277}"/>
                    </a:ext>
                  </a:extLst>
                </p14:cNvPr>
                <p14:cNvContentPartPr/>
                <p14:nvPr/>
              </p14:nvContentPartPr>
              <p14:xfrm>
                <a:off x="6434419" y="4382312"/>
                <a:ext cx="266400" cy="150840"/>
              </p14:xfrm>
            </p:contentPart>
          </mc:Choice>
          <mc:Fallback xmlns="">
            <p:pic>
              <p:nvPicPr>
                <p:cNvPr id="99" name="Freihand 98">
                  <a:extLst>
                    <a:ext uri="{FF2B5EF4-FFF2-40B4-BE49-F238E27FC236}">
                      <a16:creationId xmlns:a16="http://schemas.microsoft.com/office/drawing/2014/main" id="{566F81B7-021B-45CA-A45C-76D191DAE277}"/>
                    </a:ext>
                  </a:extLst>
                </p:cNvPr>
                <p:cNvPicPr/>
                <p:nvPr/>
              </p:nvPicPr>
              <p:blipFill>
                <a:blip r:embed="rId172"/>
                <a:stretch>
                  <a:fillRect/>
                </a:stretch>
              </p:blipFill>
              <p:spPr>
                <a:xfrm>
                  <a:off x="6430099" y="4377992"/>
                  <a:ext cx="275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0" name="Freihand 99">
                  <a:extLst>
                    <a:ext uri="{FF2B5EF4-FFF2-40B4-BE49-F238E27FC236}">
                      <a16:creationId xmlns:a16="http://schemas.microsoft.com/office/drawing/2014/main" id="{31D6C1CF-5491-4ED8-B064-1EFBD3323056}"/>
                    </a:ext>
                  </a:extLst>
                </p14:cNvPr>
                <p14:cNvContentPartPr/>
                <p14:nvPr/>
              </p14:nvContentPartPr>
              <p14:xfrm>
                <a:off x="6691819" y="4317152"/>
                <a:ext cx="423000" cy="146160"/>
              </p14:xfrm>
            </p:contentPart>
          </mc:Choice>
          <mc:Fallback xmlns="">
            <p:pic>
              <p:nvPicPr>
                <p:cNvPr id="100" name="Freihand 99">
                  <a:extLst>
                    <a:ext uri="{FF2B5EF4-FFF2-40B4-BE49-F238E27FC236}">
                      <a16:creationId xmlns:a16="http://schemas.microsoft.com/office/drawing/2014/main" id="{31D6C1CF-5491-4ED8-B064-1EFBD3323056}"/>
                    </a:ext>
                  </a:extLst>
                </p:cNvPr>
                <p:cNvPicPr/>
                <p:nvPr/>
              </p:nvPicPr>
              <p:blipFill>
                <a:blip r:embed="rId174"/>
                <a:stretch>
                  <a:fillRect/>
                </a:stretch>
              </p:blipFill>
              <p:spPr>
                <a:xfrm>
                  <a:off x="6687499" y="4312832"/>
                  <a:ext cx="431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1" name="Freihand 100">
                  <a:extLst>
                    <a:ext uri="{FF2B5EF4-FFF2-40B4-BE49-F238E27FC236}">
                      <a16:creationId xmlns:a16="http://schemas.microsoft.com/office/drawing/2014/main" id="{8AE1FE08-3697-4C34-A053-81597F120A2E}"/>
                    </a:ext>
                  </a:extLst>
                </p14:cNvPr>
                <p14:cNvContentPartPr/>
                <p14:nvPr/>
              </p14:nvContentPartPr>
              <p14:xfrm>
                <a:off x="7258819" y="4186112"/>
                <a:ext cx="98640" cy="142920"/>
              </p14:xfrm>
            </p:contentPart>
          </mc:Choice>
          <mc:Fallback xmlns="">
            <p:pic>
              <p:nvPicPr>
                <p:cNvPr id="101" name="Freihand 100">
                  <a:extLst>
                    <a:ext uri="{FF2B5EF4-FFF2-40B4-BE49-F238E27FC236}">
                      <a16:creationId xmlns:a16="http://schemas.microsoft.com/office/drawing/2014/main" id="{8AE1FE08-3697-4C34-A053-81597F120A2E}"/>
                    </a:ext>
                  </a:extLst>
                </p:cNvPr>
                <p:cNvPicPr/>
                <p:nvPr/>
              </p:nvPicPr>
              <p:blipFill>
                <a:blip r:embed="rId176"/>
                <a:stretch>
                  <a:fillRect/>
                </a:stretch>
              </p:blipFill>
              <p:spPr>
                <a:xfrm>
                  <a:off x="7254499" y="4181792"/>
                  <a:ext cx="107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2" name="Freihand 101">
                  <a:extLst>
                    <a:ext uri="{FF2B5EF4-FFF2-40B4-BE49-F238E27FC236}">
                      <a16:creationId xmlns:a16="http://schemas.microsoft.com/office/drawing/2014/main" id="{79D231DB-3CC6-4012-8DD2-EF8B0A7B61C1}"/>
                    </a:ext>
                  </a:extLst>
                </p14:cNvPr>
                <p14:cNvContentPartPr/>
                <p14:nvPr/>
              </p14:nvContentPartPr>
              <p14:xfrm>
                <a:off x="7396699" y="4183592"/>
                <a:ext cx="142920" cy="92880"/>
              </p14:xfrm>
            </p:contentPart>
          </mc:Choice>
          <mc:Fallback xmlns="">
            <p:pic>
              <p:nvPicPr>
                <p:cNvPr id="102" name="Freihand 101">
                  <a:extLst>
                    <a:ext uri="{FF2B5EF4-FFF2-40B4-BE49-F238E27FC236}">
                      <a16:creationId xmlns:a16="http://schemas.microsoft.com/office/drawing/2014/main" id="{79D231DB-3CC6-4012-8DD2-EF8B0A7B61C1}"/>
                    </a:ext>
                  </a:extLst>
                </p:cNvPr>
                <p:cNvPicPr/>
                <p:nvPr/>
              </p:nvPicPr>
              <p:blipFill>
                <a:blip r:embed="rId178"/>
                <a:stretch>
                  <a:fillRect/>
                </a:stretch>
              </p:blipFill>
              <p:spPr>
                <a:xfrm>
                  <a:off x="7392379" y="4179272"/>
                  <a:ext cx="151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3" name="Freihand 102">
                  <a:extLst>
                    <a:ext uri="{FF2B5EF4-FFF2-40B4-BE49-F238E27FC236}">
                      <a16:creationId xmlns:a16="http://schemas.microsoft.com/office/drawing/2014/main" id="{2EDB8601-DCAD-420D-8A02-4E19B73A5D57}"/>
                    </a:ext>
                  </a:extLst>
                </p14:cNvPr>
                <p14:cNvContentPartPr/>
                <p14:nvPr/>
              </p14:nvContentPartPr>
              <p14:xfrm>
                <a:off x="7548259" y="4119152"/>
                <a:ext cx="7560" cy="19440"/>
              </p14:xfrm>
            </p:contentPart>
          </mc:Choice>
          <mc:Fallback xmlns="">
            <p:pic>
              <p:nvPicPr>
                <p:cNvPr id="103" name="Freihand 102">
                  <a:extLst>
                    <a:ext uri="{FF2B5EF4-FFF2-40B4-BE49-F238E27FC236}">
                      <a16:creationId xmlns:a16="http://schemas.microsoft.com/office/drawing/2014/main" id="{2EDB8601-DCAD-420D-8A02-4E19B73A5D57}"/>
                    </a:ext>
                  </a:extLst>
                </p:cNvPr>
                <p:cNvPicPr/>
                <p:nvPr/>
              </p:nvPicPr>
              <p:blipFill>
                <a:blip r:embed="rId180"/>
                <a:stretch>
                  <a:fillRect/>
                </a:stretch>
              </p:blipFill>
              <p:spPr>
                <a:xfrm>
                  <a:off x="7543939" y="4114832"/>
                  <a:ext cx="16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4" name="Freihand 103">
                  <a:extLst>
                    <a:ext uri="{FF2B5EF4-FFF2-40B4-BE49-F238E27FC236}">
                      <a16:creationId xmlns:a16="http://schemas.microsoft.com/office/drawing/2014/main" id="{BEC5DBF5-74CA-47B7-902B-90250BF2F856}"/>
                    </a:ext>
                  </a:extLst>
                </p14:cNvPr>
                <p14:cNvContentPartPr/>
                <p14:nvPr/>
              </p14:nvContentPartPr>
              <p14:xfrm>
                <a:off x="7655179" y="4064792"/>
                <a:ext cx="339480" cy="140040"/>
              </p14:xfrm>
            </p:contentPart>
          </mc:Choice>
          <mc:Fallback xmlns="">
            <p:pic>
              <p:nvPicPr>
                <p:cNvPr id="104" name="Freihand 103">
                  <a:extLst>
                    <a:ext uri="{FF2B5EF4-FFF2-40B4-BE49-F238E27FC236}">
                      <a16:creationId xmlns:a16="http://schemas.microsoft.com/office/drawing/2014/main" id="{BEC5DBF5-74CA-47B7-902B-90250BF2F856}"/>
                    </a:ext>
                  </a:extLst>
                </p:cNvPr>
                <p:cNvPicPr/>
                <p:nvPr/>
              </p:nvPicPr>
              <p:blipFill>
                <a:blip r:embed="rId182"/>
                <a:stretch>
                  <a:fillRect/>
                </a:stretch>
              </p:blipFill>
              <p:spPr>
                <a:xfrm>
                  <a:off x="7650859" y="4060472"/>
                  <a:ext cx="348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5" name="Freihand 104">
                  <a:extLst>
                    <a:ext uri="{FF2B5EF4-FFF2-40B4-BE49-F238E27FC236}">
                      <a16:creationId xmlns:a16="http://schemas.microsoft.com/office/drawing/2014/main" id="{255A9448-F530-4275-8EE2-57459DBEEF8A}"/>
                    </a:ext>
                  </a:extLst>
                </p14:cNvPr>
                <p14:cNvContentPartPr/>
                <p14:nvPr/>
              </p14:nvContentPartPr>
              <p14:xfrm>
                <a:off x="6574819" y="4703432"/>
                <a:ext cx="166680" cy="207360"/>
              </p14:xfrm>
            </p:contentPart>
          </mc:Choice>
          <mc:Fallback xmlns="">
            <p:pic>
              <p:nvPicPr>
                <p:cNvPr id="105" name="Freihand 104">
                  <a:extLst>
                    <a:ext uri="{FF2B5EF4-FFF2-40B4-BE49-F238E27FC236}">
                      <a16:creationId xmlns:a16="http://schemas.microsoft.com/office/drawing/2014/main" id="{255A9448-F530-4275-8EE2-57459DBEEF8A}"/>
                    </a:ext>
                  </a:extLst>
                </p:cNvPr>
                <p:cNvPicPr/>
                <p:nvPr/>
              </p:nvPicPr>
              <p:blipFill>
                <a:blip r:embed="rId184"/>
                <a:stretch>
                  <a:fillRect/>
                </a:stretch>
              </p:blipFill>
              <p:spPr>
                <a:xfrm>
                  <a:off x="6570499" y="4699112"/>
                  <a:ext cx="175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6" name="Freihand 105">
                  <a:extLst>
                    <a:ext uri="{FF2B5EF4-FFF2-40B4-BE49-F238E27FC236}">
                      <a16:creationId xmlns:a16="http://schemas.microsoft.com/office/drawing/2014/main" id="{A6C7DF7D-2E25-45FD-A9C6-AD569F4E02C9}"/>
                    </a:ext>
                  </a:extLst>
                </p14:cNvPr>
                <p14:cNvContentPartPr/>
                <p14:nvPr/>
              </p14:nvContentPartPr>
              <p14:xfrm>
                <a:off x="6773179" y="4732232"/>
                <a:ext cx="350640" cy="129960"/>
              </p14:xfrm>
            </p:contentPart>
          </mc:Choice>
          <mc:Fallback xmlns="">
            <p:pic>
              <p:nvPicPr>
                <p:cNvPr id="106" name="Freihand 105">
                  <a:extLst>
                    <a:ext uri="{FF2B5EF4-FFF2-40B4-BE49-F238E27FC236}">
                      <a16:creationId xmlns:a16="http://schemas.microsoft.com/office/drawing/2014/main" id="{A6C7DF7D-2E25-45FD-A9C6-AD569F4E02C9}"/>
                    </a:ext>
                  </a:extLst>
                </p:cNvPr>
                <p:cNvPicPr/>
                <p:nvPr/>
              </p:nvPicPr>
              <p:blipFill>
                <a:blip r:embed="rId186"/>
                <a:stretch>
                  <a:fillRect/>
                </a:stretch>
              </p:blipFill>
              <p:spPr>
                <a:xfrm>
                  <a:off x="6768859" y="4727912"/>
                  <a:ext cx="359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7" name="Freihand 106">
                  <a:extLst>
                    <a:ext uri="{FF2B5EF4-FFF2-40B4-BE49-F238E27FC236}">
                      <a16:creationId xmlns:a16="http://schemas.microsoft.com/office/drawing/2014/main" id="{5841A4D7-1AD2-452E-AD84-D01ECC69169D}"/>
                    </a:ext>
                  </a:extLst>
                </p14:cNvPr>
                <p14:cNvContentPartPr/>
                <p14:nvPr/>
              </p14:nvContentPartPr>
              <p14:xfrm>
                <a:off x="7139299" y="4617032"/>
                <a:ext cx="129600" cy="134280"/>
              </p14:xfrm>
            </p:contentPart>
          </mc:Choice>
          <mc:Fallback xmlns="">
            <p:pic>
              <p:nvPicPr>
                <p:cNvPr id="107" name="Freihand 106">
                  <a:extLst>
                    <a:ext uri="{FF2B5EF4-FFF2-40B4-BE49-F238E27FC236}">
                      <a16:creationId xmlns:a16="http://schemas.microsoft.com/office/drawing/2014/main" id="{5841A4D7-1AD2-452E-AD84-D01ECC69169D}"/>
                    </a:ext>
                  </a:extLst>
                </p:cNvPr>
                <p:cNvPicPr/>
                <p:nvPr/>
              </p:nvPicPr>
              <p:blipFill>
                <a:blip r:embed="rId188"/>
                <a:stretch>
                  <a:fillRect/>
                </a:stretch>
              </p:blipFill>
              <p:spPr>
                <a:xfrm>
                  <a:off x="7134979" y="4612712"/>
                  <a:ext cx="138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8" name="Freihand 107">
                  <a:extLst>
                    <a:ext uri="{FF2B5EF4-FFF2-40B4-BE49-F238E27FC236}">
                      <a16:creationId xmlns:a16="http://schemas.microsoft.com/office/drawing/2014/main" id="{C446EBF4-97CC-4587-A56C-F4A4998A4155}"/>
                    </a:ext>
                  </a:extLst>
                </p14:cNvPr>
                <p14:cNvContentPartPr/>
                <p14:nvPr/>
              </p14:nvContentPartPr>
              <p14:xfrm>
                <a:off x="7315699" y="4677512"/>
                <a:ext cx="360" cy="2880"/>
              </p14:xfrm>
            </p:contentPart>
          </mc:Choice>
          <mc:Fallback xmlns="">
            <p:pic>
              <p:nvPicPr>
                <p:cNvPr id="108" name="Freihand 107">
                  <a:extLst>
                    <a:ext uri="{FF2B5EF4-FFF2-40B4-BE49-F238E27FC236}">
                      <a16:creationId xmlns:a16="http://schemas.microsoft.com/office/drawing/2014/main" id="{C446EBF4-97CC-4587-A56C-F4A4998A4155}"/>
                    </a:ext>
                  </a:extLst>
                </p:cNvPr>
                <p:cNvPicPr/>
                <p:nvPr/>
              </p:nvPicPr>
              <p:blipFill>
                <a:blip r:embed="rId190"/>
                <a:stretch>
                  <a:fillRect/>
                </a:stretch>
              </p:blipFill>
              <p:spPr>
                <a:xfrm>
                  <a:off x="7311379" y="4673192"/>
                  <a:ext cx="9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9" name="Freihand 108">
                  <a:extLst>
                    <a:ext uri="{FF2B5EF4-FFF2-40B4-BE49-F238E27FC236}">
                      <a16:creationId xmlns:a16="http://schemas.microsoft.com/office/drawing/2014/main" id="{ED7619D9-CD63-46AD-B569-6B1C9FDE90CB}"/>
                    </a:ext>
                  </a:extLst>
                </p14:cNvPr>
                <p14:cNvContentPartPr/>
                <p14:nvPr/>
              </p14:nvContentPartPr>
              <p14:xfrm>
                <a:off x="7327939" y="4646552"/>
                <a:ext cx="360" cy="360"/>
              </p14:xfrm>
            </p:contentPart>
          </mc:Choice>
          <mc:Fallback xmlns="">
            <p:pic>
              <p:nvPicPr>
                <p:cNvPr id="109" name="Freihand 108">
                  <a:extLst>
                    <a:ext uri="{FF2B5EF4-FFF2-40B4-BE49-F238E27FC236}">
                      <a16:creationId xmlns:a16="http://schemas.microsoft.com/office/drawing/2014/main" id="{ED7619D9-CD63-46AD-B569-6B1C9FDE90CB}"/>
                    </a:ext>
                  </a:extLst>
                </p:cNvPr>
                <p:cNvPicPr/>
                <p:nvPr/>
              </p:nvPicPr>
              <p:blipFill>
                <a:blip r:embed="rId80"/>
                <a:stretch>
                  <a:fillRect/>
                </a:stretch>
              </p:blipFill>
              <p:spPr>
                <a:xfrm>
                  <a:off x="7323619" y="4642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0" name="Freihand 109">
                  <a:extLst>
                    <a:ext uri="{FF2B5EF4-FFF2-40B4-BE49-F238E27FC236}">
                      <a16:creationId xmlns:a16="http://schemas.microsoft.com/office/drawing/2014/main" id="{B3C97ABF-ECCB-434F-AFA5-E5C79AD8FFDD}"/>
                    </a:ext>
                  </a:extLst>
                </p14:cNvPr>
                <p14:cNvContentPartPr/>
                <p14:nvPr/>
              </p14:nvContentPartPr>
              <p14:xfrm>
                <a:off x="7327939" y="4591832"/>
                <a:ext cx="309600" cy="231480"/>
              </p14:xfrm>
            </p:contentPart>
          </mc:Choice>
          <mc:Fallback xmlns="">
            <p:pic>
              <p:nvPicPr>
                <p:cNvPr id="110" name="Freihand 109">
                  <a:extLst>
                    <a:ext uri="{FF2B5EF4-FFF2-40B4-BE49-F238E27FC236}">
                      <a16:creationId xmlns:a16="http://schemas.microsoft.com/office/drawing/2014/main" id="{B3C97ABF-ECCB-434F-AFA5-E5C79AD8FFDD}"/>
                    </a:ext>
                  </a:extLst>
                </p:cNvPr>
                <p:cNvPicPr/>
                <p:nvPr/>
              </p:nvPicPr>
              <p:blipFill>
                <a:blip r:embed="rId193"/>
                <a:stretch>
                  <a:fillRect/>
                </a:stretch>
              </p:blipFill>
              <p:spPr>
                <a:xfrm>
                  <a:off x="7323619" y="4587512"/>
                  <a:ext cx="318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1" name="Freihand 110">
                  <a:extLst>
                    <a:ext uri="{FF2B5EF4-FFF2-40B4-BE49-F238E27FC236}">
                      <a16:creationId xmlns:a16="http://schemas.microsoft.com/office/drawing/2014/main" id="{51673F3E-D73B-439D-9F53-76DC60D377C0}"/>
                    </a:ext>
                  </a:extLst>
                </p14:cNvPr>
                <p14:cNvContentPartPr/>
                <p14:nvPr/>
              </p14:nvContentPartPr>
              <p14:xfrm>
                <a:off x="6897739" y="4566632"/>
                <a:ext cx="146880" cy="61200"/>
              </p14:xfrm>
            </p:contentPart>
          </mc:Choice>
          <mc:Fallback xmlns="">
            <p:pic>
              <p:nvPicPr>
                <p:cNvPr id="111" name="Freihand 110">
                  <a:extLst>
                    <a:ext uri="{FF2B5EF4-FFF2-40B4-BE49-F238E27FC236}">
                      <a16:creationId xmlns:a16="http://schemas.microsoft.com/office/drawing/2014/main" id="{51673F3E-D73B-439D-9F53-76DC60D377C0}"/>
                    </a:ext>
                  </a:extLst>
                </p:cNvPr>
                <p:cNvPicPr/>
                <p:nvPr/>
              </p:nvPicPr>
              <p:blipFill>
                <a:blip r:embed="rId195"/>
                <a:stretch>
                  <a:fillRect/>
                </a:stretch>
              </p:blipFill>
              <p:spPr>
                <a:xfrm>
                  <a:off x="6893419" y="4562312"/>
                  <a:ext cx="155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2" name="Freihand 111">
                  <a:extLst>
                    <a:ext uri="{FF2B5EF4-FFF2-40B4-BE49-F238E27FC236}">
                      <a16:creationId xmlns:a16="http://schemas.microsoft.com/office/drawing/2014/main" id="{93DA11B4-6071-476C-829C-0E0CE5063021}"/>
                    </a:ext>
                  </a:extLst>
                </p14:cNvPr>
                <p14:cNvContentPartPr/>
                <p14:nvPr/>
              </p14:nvContentPartPr>
              <p14:xfrm>
                <a:off x="7727899" y="4404272"/>
                <a:ext cx="299520" cy="152640"/>
              </p14:xfrm>
            </p:contentPart>
          </mc:Choice>
          <mc:Fallback xmlns="">
            <p:pic>
              <p:nvPicPr>
                <p:cNvPr id="112" name="Freihand 111">
                  <a:extLst>
                    <a:ext uri="{FF2B5EF4-FFF2-40B4-BE49-F238E27FC236}">
                      <a16:creationId xmlns:a16="http://schemas.microsoft.com/office/drawing/2014/main" id="{93DA11B4-6071-476C-829C-0E0CE5063021}"/>
                    </a:ext>
                  </a:extLst>
                </p:cNvPr>
                <p:cNvPicPr/>
                <p:nvPr/>
              </p:nvPicPr>
              <p:blipFill>
                <a:blip r:embed="rId197"/>
                <a:stretch>
                  <a:fillRect/>
                </a:stretch>
              </p:blipFill>
              <p:spPr>
                <a:xfrm>
                  <a:off x="7723579" y="4399952"/>
                  <a:ext cx="308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3" name="Freihand 112">
                  <a:extLst>
                    <a:ext uri="{FF2B5EF4-FFF2-40B4-BE49-F238E27FC236}">
                      <a16:creationId xmlns:a16="http://schemas.microsoft.com/office/drawing/2014/main" id="{103B257B-44A7-4C99-A7E1-60590CA7E0CF}"/>
                    </a:ext>
                  </a:extLst>
                </p14:cNvPr>
                <p14:cNvContentPartPr/>
                <p14:nvPr/>
              </p14:nvContentPartPr>
              <p14:xfrm>
                <a:off x="6663739" y="5158472"/>
                <a:ext cx="28800" cy="143280"/>
              </p14:xfrm>
            </p:contentPart>
          </mc:Choice>
          <mc:Fallback xmlns="">
            <p:pic>
              <p:nvPicPr>
                <p:cNvPr id="113" name="Freihand 112">
                  <a:extLst>
                    <a:ext uri="{FF2B5EF4-FFF2-40B4-BE49-F238E27FC236}">
                      <a16:creationId xmlns:a16="http://schemas.microsoft.com/office/drawing/2014/main" id="{103B257B-44A7-4C99-A7E1-60590CA7E0CF}"/>
                    </a:ext>
                  </a:extLst>
                </p:cNvPr>
                <p:cNvPicPr/>
                <p:nvPr/>
              </p:nvPicPr>
              <p:blipFill>
                <a:blip r:embed="rId199"/>
                <a:stretch>
                  <a:fillRect/>
                </a:stretch>
              </p:blipFill>
              <p:spPr>
                <a:xfrm>
                  <a:off x="6659419" y="5154152"/>
                  <a:ext cx="37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4" name="Freihand 113">
                  <a:extLst>
                    <a:ext uri="{FF2B5EF4-FFF2-40B4-BE49-F238E27FC236}">
                      <a16:creationId xmlns:a16="http://schemas.microsoft.com/office/drawing/2014/main" id="{A494F9B5-8A77-4493-9E38-614075D91C42}"/>
                    </a:ext>
                  </a:extLst>
                </p14:cNvPr>
                <p14:cNvContentPartPr/>
                <p14:nvPr/>
              </p14:nvContentPartPr>
              <p14:xfrm>
                <a:off x="6639259" y="5106632"/>
                <a:ext cx="128160" cy="63360"/>
              </p14:xfrm>
            </p:contentPart>
          </mc:Choice>
          <mc:Fallback xmlns="">
            <p:pic>
              <p:nvPicPr>
                <p:cNvPr id="114" name="Freihand 113">
                  <a:extLst>
                    <a:ext uri="{FF2B5EF4-FFF2-40B4-BE49-F238E27FC236}">
                      <a16:creationId xmlns:a16="http://schemas.microsoft.com/office/drawing/2014/main" id="{A494F9B5-8A77-4493-9E38-614075D91C42}"/>
                    </a:ext>
                  </a:extLst>
                </p:cNvPr>
                <p:cNvPicPr/>
                <p:nvPr/>
              </p:nvPicPr>
              <p:blipFill>
                <a:blip r:embed="rId201"/>
                <a:stretch>
                  <a:fillRect/>
                </a:stretch>
              </p:blipFill>
              <p:spPr>
                <a:xfrm>
                  <a:off x="6634939" y="5102312"/>
                  <a:ext cx="136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5" name="Freihand 114">
                  <a:extLst>
                    <a:ext uri="{FF2B5EF4-FFF2-40B4-BE49-F238E27FC236}">
                      <a16:creationId xmlns:a16="http://schemas.microsoft.com/office/drawing/2014/main" id="{A431AF56-70A0-49E0-9E51-E77EE0BA771A}"/>
                    </a:ext>
                  </a:extLst>
                </p14:cNvPr>
                <p14:cNvContentPartPr/>
                <p14:nvPr/>
              </p14:nvContentPartPr>
              <p14:xfrm>
                <a:off x="6673459" y="5172512"/>
                <a:ext cx="170640" cy="133560"/>
              </p14:xfrm>
            </p:contentPart>
          </mc:Choice>
          <mc:Fallback xmlns="">
            <p:pic>
              <p:nvPicPr>
                <p:cNvPr id="115" name="Freihand 114">
                  <a:extLst>
                    <a:ext uri="{FF2B5EF4-FFF2-40B4-BE49-F238E27FC236}">
                      <a16:creationId xmlns:a16="http://schemas.microsoft.com/office/drawing/2014/main" id="{A431AF56-70A0-49E0-9E51-E77EE0BA771A}"/>
                    </a:ext>
                  </a:extLst>
                </p:cNvPr>
                <p:cNvPicPr/>
                <p:nvPr/>
              </p:nvPicPr>
              <p:blipFill>
                <a:blip r:embed="rId203"/>
                <a:stretch>
                  <a:fillRect/>
                </a:stretch>
              </p:blipFill>
              <p:spPr>
                <a:xfrm>
                  <a:off x="6669139" y="5168192"/>
                  <a:ext cx="179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6" name="Freihand 115">
                  <a:extLst>
                    <a:ext uri="{FF2B5EF4-FFF2-40B4-BE49-F238E27FC236}">
                      <a16:creationId xmlns:a16="http://schemas.microsoft.com/office/drawing/2014/main" id="{BB44758B-82CD-417F-A66E-394C9F2A7771}"/>
                    </a:ext>
                  </a:extLst>
                </p14:cNvPr>
                <p14:cNvContentPartPr/>
                <p14:nvPr/>
              </p14:nvContentPartPr>
              <p14:xfrm>
                <a:off x="6854179" y="5047952"/>
                <a:ext cx="155880" cy="193320"/>
              </p14:xfrm>
            </p:contentPart>
          </mc:Choice>
          <mc:Fallback xmlns="">
            <p:pic>
              <p:nvPicPr>
                <p:cNvPr id="116" name="Freihand 115">
                  <a:extLst>
                    <a:ext uri="{FF2B5EF4-FFF2-40B4-BE49-F238E27FC236}">
                      <a16:creationId xmlns:a16="http://schemas.microsoft.com/office/drawing/2014/main" id="{BB44758B-82CD-417F-A66E-394C9F2A7771}"/>
                    </a:ext>
                  </a:extLst>
                </p:cNvPr>
                <p:cNvPicPr/>
                <p:nvPr/>
              </p:nvPicPr>
              <p:blipFill>
                <a:blip r:embed="rId205"/>
                <a:stretch>
                  <a:fillRect/>
                </a:stretch>
              </p:blipFill>
              <p:spPr>
                <a:xfrm>
                  <a:off x="6849859" y="5043632"/>
                  <a:ext cx="164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7" name="Freihand 116">
                  <a:extLst>
                    <a:ext uri="{FF2B5EF4-FFF2-40B4-BE49-F238E27FC236}">
                      <a16:creationId xmlns:a16="http://schemas.microsoft.com/office/drawing/2014/main" id="{F774F340-30B5-4D1F-A38C-7E7ADDDEA276}"/>
                    </a:ext>
                  </a:extLst>
                </p14:cNvPr>
                <p14:cNvContentPartPr/>
                <p14:nvPr/>
              </p14:nvContentPartPr>
              <p14:xfrm>
                <a:off x="6883699" y="5018792"/>
                <a:ext cx="249840" cy="153000"/>
              </p14:xfrm>
            </p:contentPart>
          </mc:Choice>
          <mc:Fallback xmlns="">
            <p:pic>
              <p:nvPicPr>
                <p:cNvPr id="117" name="Freihand 116">
                  <a:extLst>
                    <a:ext uri="{FF2B5EF4-FFF2-40B4-BE49-F238E27FC236}">
                      <a16:creationId xmlns:a16="http://schemas.microsoft.com/office/drawing/2014/main" id="{F774F340-30B5-4D1F-A38C-7E7ADDDEA276}"/>
                    </a:ext>
                  </a:extLst>
                </p:cNvPr>
                <p:cNvPicPr/>
                <p:nvPr/>
              </p:nvPicPr>
              <p:blipFill>
                <a:blip r:embed="rId207"/>
                <a:stretch>
                  <a:fillRect/>
                </a:stretch>
              </p:blipFill>
              <p:spPr>
                <a:xfrm>
                  <a:off x="6879379" y="5014472"/>
                  <a:ext cx="258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8" name="Freihand 117">
                  <a:extLst>
                    <a:ext uri="{FF2B5EF4-FFF2-40B4-BE49-F238E27FC236}">
                      <a16:creationId xmlns:a16="http://schemas.microsoft.com/office/drawing/2014/main" id="{250AD980-81FF-425E-B7D9-9A5E92F9294A}"/>
                    </a:ext>
                  </a:extLst>
                </p14:cNvPr>
                <p14:cNvContentPartPr/>
                <p14:nvPr/>
              </p14:nvContentPartPr>
              <p14:xfrm>
                <a:off x="7016899" y="5005832"/>
                <a:ext cx="201600" cy="222480"/>
              </p14:xfrm>
            </p:contentPart>
          </mc:Choice>
          <mc:Fallback xmlns="">
            <p:pic>
              <p:nvPicPr>
                <p:cNvPr id="118" name="Freihand 117">
                  <a:extLst>
                    <a:ext uri="{FF2B5EF4-FFF2-40B4-BE49-F238E27FC236}">
                      <a16:creationId xmlns:a16="http://schemas.microsoft.com/office/drawing/2014/main" id="{250AD980-81FF-425E-B7D9-9A5E92F9294A}"/>
                    </a:ext>
                  </a:extLst>
                </p:cNvPr>
                <p:cNvPicPr/>
                <p:nvPr/>
              </p:nvPicPr>
              <p:blipFill>
                <a:blip r:embed="rId209"/>
                <a:stretch>
                  <a:fillRect/>
                </a:stretch>
              </p:blipFill>
              <p:spPr>
                <a:xfrm>
                  <a:off x="7012579" y="5001512"/>
                  <a:ext cx="2102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1" name="Freihand 120">
                  <a:extLst>
                    <a:ext uri="{FF2B5EF4-FFF2-40B4-BE49-F238E27FC236}">
                      <a16:creationId xmlns:a16="http://schemas.microsoft.com/office/drawing/2014/main" id="{C7564806-A429-4648-A2AF-E443B8FDC1D9}"/>
                    </a:ext>
                  </a:extLst>
                </p14:cNvPr>
                <p14:cNvContentPartPr/>
                <p14:nvPr/>
              </p14:nvContentPartPr>
              <p14:xfrm>
                <a:off x="7368979" y="4914032"/>
                <a:ext cx="359640" cy="197640"/>
              </p14:xfrm>
            </p:contentPart>
          </mc:Choice>
          <mc:Fallback xmlns="">
            <p:pic>
              <p:nvPicPr>
                <p:cNvPr id="121" name="Freihand 120">
                  <a:extLst>
                    <a:ext uri="{FF2B5EF4-FFF2-40B4-BE49-F238E27FC236}">
                      <a16:creationId xmlns:a16="http://schemas.microsoft.com/office/drawing/2014/main" id="{C7564806-A429-4648-A2AF-E443B8FDC1D9}"/>
                    </a:ext>
                  </a:extLst>
                </p:cNvPr>
                <p:cNvPicPr/>
                <p:nvPr/>
              </p:nvPicPr>
              <p:blipFill>
                <a:blip r:embed="rId211"/>
                <a:stretch>
                  <a:fillRect/>
                </a:stretch>
              </p:blipFill>
              <p:spPr>
                <a:xfrm>
                  <a:off x="7364659" y="4909712"/>
                  <a:ext cx="3682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2" name="Freihand 121">
                  <a:extLst>
                    <a:ext uri="{FF2B5EF4-FFF2-40B4-BE49-F238E27FC236}">
                      <a16:creationId xmlns:a16="http://schemas.microsoft.com/office/drawing/2014/main" id="{2493F71E-D5B3-4586-A9AA-D9BAE94A5BAC}"/>
                    </a:ext>
                  </a:extLst>
                </p14:cNvPr>
                <p14:cNvContentPartPr/>
                <p14:nvPr/>
              </p14:nvContentPartPr>
              <p14:xfrm>
                <a:off x="6712339" y="5448992"/>
                <a:ext cx="222120" cy="223560"/>
              </p14:xfrm>
            </p:contentPart>
          </mc:Choice>
          <mc:Fallback xmlns="">
            <p:pic>
              <p:nvPicPr>
                <p:cNvPr id="122" name="Freihand 121">
                  <a:extLst>
                    <a:ext uri="{FF2B5EF4-FFF2-40B4-BE49-F238E27FC236}">
                      <a16:creationId xmlns:a16="http://schemas.microsoft.com/office/drawing/2014/main" id="{2493F71E-D5B3-4586-A9AA-D9BAE94A5BAC}"/>
                    </a:ext>
                  </a:extLst>
                </p:cNvPr>
                <p:cNvPicPr/>
                <p:nvPr/>
              </p:nvPicPr>
              <p:blipFill>
                <a:blip r:embed="rId213"/>
                <a:stretch>
                  <a:fillRect/>
                </a:stretch>
              </p:blipFill>
              <p:spPr>
                <a:xfrm>
                  <a:off x="6708019" y="5444672"/>
                  <a:ext cx="2307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3" name="Freihand 122">
                  <a:extLst>
                    <a:ext uri="{FF2B5EF4-FFF2-40B4-BE49-F238E27FC236}">
                      <a16:creationId xmlns:a16="http://schemas.microsoft.com/office/drawing/2014/main" id="{107BCF2F-2EAB-472A-BEC0-08FC85DF222F}"/>
                    </a:ext>
                  </a:extLst>
                </p14:cNvPr>
                <p14:cNvContentPartPr/>
                <p14:nvPr/>
              </p14:nvContentPartPr>
              <p14:xfrm>
                <a:off x="6943459" y="5499392"/>
                <a:ext cx="77040" cy="119520"/>
              </p14:xfrm>
            </p:contentPart>
          </mc:Choice>
          <mc:Fallback xmlns="">
            <p:pic>
              <p:nvPicPr>
                <p:cNvPr id="123" name="Freihand 122">
                  <a:extLst>
                    <a:ext uri="{FF2B5EF4-FFF2-40B4-BE49-F238E27FC236}">
                      <a16:creationId xmlns:a16="http://schemas.microsoft.com/office/drawing/2014/main" id="{107BCF2F-2EAB-472A-BEC0-08FC85DF222F}"/>
                    </a:ext>
                  </a:extLst>
                </p:cNvPr>
                <p:cNvPicPr/>
                <p:nvPr/>
              </p:nvPicPr>
              <p:blipFill>
                <a:blip r:embed="rId215"/>
                <a:stretch>
                  <a:fillRect/>
                </a:stretch>
              </p:blipFill>
              <p:spPr>
                <a:xfrm>
                  <a:off x="6939139" y="5495072"/>
                  <a:ext cx="85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4" name="Freihand 123">
                  <a:extLst>
                    <a:ext uri="{FF2B5EF4-FFF2-40B4-BE49-F238E27FC236}">
                      <a16:creationId xmlns:a16="http://schemas.microsoft.com/office/drawing/2014/main" id="{C9164D2D-91BA-4E03-B0AF-C446FFCCFBB7}"/>
                    </a:ext>
                  </a:extLst>
                </p14:cNvPr>
                <p14:cNvContentPartPr/>
                <p14:nvPr/>
              </p14:nvContentPartPr>
              <p14:xfrm>
                <a:off x="7135339" y="5416952"/>
                <a:ext cx="253800" cy="157680"/>
              </p14:xfrm>
            </p:contentPart>
          </mc:Choice>
          <mc:Fallback xmlns="">
            <p:pic>
              <p:nvPicPr>
                <p:cNvPr id="124" name="Freihand 123">
                  <a:extLst>
                    <a:ext uri="{FF2B5EF4-FFF2-40B4-BE49-F238E27FC236}">
                      <a16:creationId xmlns:a16="http://schemas.microsoft.com/office/drawing/2014/main" id="{C9164D2D-91BA-4E03-B0AF-C446FFCCFBB7}"/>
                    </a:ext>
                  </a:extLst>
                </p:cNvPr>
                <p:cNvPicPr/>
                <p:nvPr/>
              </p:nvPicPr>
              <p:blipFill>
                <a:blip r:embed="rId217"/>
                <a:stretch>
                  <a:fillRect/>
                </a:stretch>
              </p:blipFill>
              <p:spPr>
                <a:xfrm>
                  <a:off x="7131019" y="5412632"/>
                  <a:ext cx="262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5" name="Freihand 124">
                  <a:extLst>
                    <a:ext uri="{FF2B5EF4-FFF2-40B4-BE49-F238E27FC236}">
                      <a16:creationId xmlns:a16="http://schemas.microsoft.com/office/drawing/2014/main" id="{467AE36E-4EAE-4CE6-8655-8D71FF6462E5}"/>
                    </a:ext>
                  </a:extLst>
                </p14:cNvPr>
                <p14:cNvContentPartPr/>
                <p14:nvPr/>
              </p14:nvContentPartPr>
              <p14:xfrm>
                <a:off x="7406059" y="5284112"/>
                <a:ext cx="209520" cy="232200"/>
              </p14:xfrm>
            </p:contentPart>
          </mc:Choice>
          <mc:Fallback xmlns="">
            <p:pic>
              <p:nvPicPr>
                <p:cNvPr id="125" name="Freihand 124">
                  <a:extLst>
                    <a:ext uri="{FF2B5EF4-FFF2-40B4-BE49-F238E27FC236}">
                      <a16:creationId xmlns:a16="http://schemas.microsoft.com/office/drawing/2014/main" id="{467AE36E-4EAE-4CE6-8655-8D71FF6462E5}"/>
                    </a:ext>
                  </a:extLst>
                </p:cNvPr>
                <p:cNvPicPr/>
                <p:nvPr/>
              </p:nvPicPr>
              <p:blipFill>
                <a:blip r:embed="rId219"/>
                <a:stretch>
                  <a:fillRect/>
                </a:stretch>
              </p:blipFill>
              <p:spPr>
                <a:xfrm>
                  <a:off x="7401739" y="5279792"/>
                  <a:ext cx="2181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6" name="Freihand 125">
                  <a:extLst>
                    <a:ext uri="{FF2B5EF4-FFF2-40B4-BE49-F238E27FC236}">
                      <a16:creationId xmlns:a16="http://schemas.microsoft.com/office/drawing/2014/main" id="{E9EA16E2-305E-4F9A-BCDF-C9B650783DAB}"/>
                    </a:ext>
                  </a:extLst>
                </p14:cNvPr>
                <p14:cNvContentPartPr/>
                <p14:nvPr/>
              </p14:nvContentPartPr>
              <p14:xfrm>
                <a:off x="7629979" y="5262512"/>
                <a:ext cx="180360" cy="271440"/>
              </p14:xfrm>
            </p:contentPart>
          </mc:Choice>
          <mc:Fallback xmlns="">
            <p:pic>
              <p:nvPicPr>
                <p:cNvPr id="126" name="Freihand 125">
                  <a:extLst>
                    <a:ext uri="{FF2B5EF4-FFF2-40B4-BE49-F238E27FC236}">
                      <a16:creationId xmlns:a16="http://schemas.microsoft.com/office/drawing/2014/main" id="{E9EA16E2-305E-4F9A-BCDF-C9B650783DAB}"/>
                    </a:ext>
                  </a:extLst>
                </p:cNvPr>
                <p:cNvPicPr/>
                <p:nvPr/>
              </p:nvPicPr>
              <p:blipFill>
                <a:blip r:embed="rId221"/>
                <a:stretch>
                  <a:fillRect/>
                </a:stretch>
              </p:blipFill>
              <p:spPr>
                <a:xfrm>
                  <a:off x="7625659" y="5258192"/>
                  <a:ext cx="1890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7" name="Freihand 126">
                  <a:extLst>
                    <a:ext uri="{FF2B5EF4-FFF2-40B4-BE49-F238E27FC236}">
                      <a16:creationId xmlns:a16="http://schemas.microsoft.com/office/drawing/2014/main" id="{FB7BE518-CD2E-43C0-A2DB-2C8D96026034}"/>
                    </a:ext>
                  </a:extLst>
                </p14:cNvPr>
                <p14:cNvContentPartPr/>
                <p14:nvPr/>
              </p14:nvContentPartPr>
              <p14:xfrm>
                <a:off x="7775059" y="5226512"/>
                <a:ext cx="145800" cy="110520"/>
              </p14:xfrm>
            </p:contentPart>
          </mc:Choice>
          <mc:Fallback xmlns="">
            <p:pic>
              <p:nvPicPr>
                <p:cNvPr id="127" name="Freihand 126">
                  <a:extLst>
                    <a:ext uri="{FF2B5EF4-FFF2-40B4-BE49-F238E27FC236}">
                      <a16:creationId xmlns:a16="http://schemas.microsoft.com/office/drawing/2014/main" id="{FB7BE518-CD2E-43C0-A2DB-2C8D96026034}"/>
                    </a:ext>
                  </a:extLst>
                </p:cNvPr>
                <p:cNvPicPr/>
                <p:nvPr/>
              </p:nvPicPr>
              <p:blipFill>
                <a:blip r:embed="rId223"/>
                <a:stretch>
                  <a:fillRect/>
                </a:stretch>
              </p:blipFill>
              <p:spPr>
                <a:xfrm>
                  <a:off x="7770739" y="5222192"/>
                  <a:ext cx="154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8" name="Freihand 127">
                  <a:extLst>
                    <a:ext uri="{FF2B5EF4-FFF2-40B4-BE49-F238E27FC236}">
                      <a16:creationId xmlns:a16="http://schemas.microsoft.com/office/drawing/2014/main" id="{5D1C7D83-0AA8-4840-96B1-1B1F266EF604}"/>
                    </a:ext>
                  </a:extLst>
                </p14:cNvPr>
                <p14:cNvContentPartPr/>
                <p14:nvPr/>
              </p14:nvContentPartPr>
              <p14:xfrm>
                <a:off x="7938139" y="5094752"/>
                <a:ext cx="223560" cy="180720"/>
              </p14:xfrm>
            </p:contentPart>
          </mc:Choice>
          <mc:Fallback xmlns="">
            <p:pic>
              <p:nvPicPr>
                <p:cNvPr id="128" name="Freihand 127">
                  <a:extLst>
                    <a:ext uri="{FF2B5EF4-FFF2-40B4-BE49-F238E27FC236}">
                      <a16:creationId xmlns:a16="http://schemas.microsoft.com/office/drawing/2014/main" id="{5D1C7D83-0AA8-4840-96B1-1B1F266EF604}"/>
                    </a:ext>
                  </a:extLst>
                </p:cNvPr>
                <p:cNvPicPr/>
                <p:nvPr/>
              </p:nvPicPr>
              <p:blipFill>
                <a:blip r:embed="rId225"/>
                <a:stretch>
                  <a:fillRect/>
                </a:stretch>
              </p:blipFill>
              <p:spPr>
                <a:xfrm>
                  <a:off x="7933819" y="5090432"/>
                  <a:ext cx="232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9" name="Freihand 128">
                  <a:extLst>
                    <a:ext uri="{FF2B5EF4-FFF2-40B4-BE49-F238E27FC236}">
                      <a16:creationId xmlns:a16="http://schemas.microsoft.com/office/drawing/2014/main" id="{C09B3103-C162-4874-9423-6AC38FC9FB2F}"/>
                    </a:ext>
                  </a:extLst>
                </p14:cNvPr>
                <p14:cNvContentPartPr/>
                <p14:nvPr/>
              </p14:nvContentPartPr>
              <p14:xfrm>
                <a:off x="8173579" y="5081072"/>
                <a:ext cx="55800" cy="92880"/>
              </p14:xfrm>
            </p:contentPart>
          </mc:Choice>
          <mc:Fallback xmlns="">
            <p:pic>
              <p:nvPicPr>
                <p:cNvPr id="129" name="Freihand 128">
                  <a:extLst>
                    <a:ext uri="{FF2B5EF4-FFF2-40B4-BE49-F238E27FC236}">
                      <a16:creationId xmlns:a16="http://schemas.microsoft.com/office/drawing/2014/main" id="{C09B3103-C162-4874-9423-6AC38FC9FB2F}"/>
                    </a:ext>
                  </a:extLst>
                </p:cNvPr>
                <p:cNvPicPr/>
                <p:nvPr/>
              </p:nvPicPr>
              <p:blipFill>
                <a:blip r:embed="rId227"/>
                <a:stretch>
                  <a:fillRect/>
                </a:stretch>
              </p:blipFill>
              <p:spPr>
                <a:xfrm>
                  <a:off x="8169259" y="5076752"/>
                  <a:ext cx="64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0" name="Freihand 129">
                  <a:extLst>
                    <a:ext uri="{FF2B5EF4-FFF2-40B4-BE49-F238E27FC236}">
                      <a16:creationId xmlns:a16="http://schemas.microsoft.com/office/drawing/2014/main" id="{95B64946-F7D1-4D58-A9DF-1CF8E123B690}"/>
                    </a:ext>
                  </a:extLst>
                </p14:cNvPr>
                <p14:cNvContentPartPr/>
                <p14:nvPr/>
              </p14:nvContentPartPr>
              <p14:xfrm>
                <a:off x="8247739" y="4969832"/>
                <a:ext cx="197280" cy="183240"/>
              </p14:xfrm>
            </p:contentPart>
          </mc:Choice>
          <mc:Fallback xmlns="">
            <p:pic>
              <p:nvPicPr>
                <p:cNvPr id="130" name="Freihand 129">
                  <a:extLst>
                    <a:ext uri="{FF2B5EF4-FFF2-40B4-BE49-F238E27FC236}">
                      <a16:creationId xmlns:a16="http://schemas.microsoft.com/office/drawing/2014/main" id="{95B64946-F7D1-4D58-A9DF-1CF8E123B690}"/>
                    </a:ext>
                  </a:extLst>
                </p:cNvPr>
                <p:cNvPicPr/>
                <p:nvPr/>
              </p:nvPicPr>
              <p:blipFill>
                <a:blip r:embed="rId229"/>
                <a:stretch>
                  <a:fillRect/>
                </a:stretch>
              </p:blipFill>
              <p:spPr>
                <a:xfrm>
                  <a:off x="8243419" y="4965512"/>
                  <a:ext cx="205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 name="Freihand 131">
                  <a:extLst>
                    <a:ext uri="{FF2B5EF4-FFF2-40B4-BE49-F238E27FC236}">
                      <a16:creationId xmlns:a16="http://schemas.microsoft.com/office/drawing/2014/main" id="{FAE5A439-0538-4264-A36F-2DDF38A28062}"/>
                    </a:ext>
                  </a:extLst>
                </p14:cNvPr>
                <p14:cNvContentPartPr/>
                <p14:nvPr/>
              </p14:nvContentPartPr>
              <p14:xfrm>
                <a:off x="6670939" y="6172232"/>
                <a:ext cx="57600" cy="59760"/>
              </p14:xfrm>
            </p:contentPart>
          </mc:Choice>
          <mc:Fallback xmlns="">
            <p:pic>
              <p:nvPicPr>
                <p:cNvPr id="132" name="Freihand 131">
                  <a:extLst>
                    <a:ext uri="{FF2B5EF4-FFF2-40B4-BE49-F238E27FC236}">
                      <a16:creationId xmlns:a16="http://schemas.microsoft.com/office/drawing/2014/main" id="{FAE5A439-0538-4264-A36F-2DDF38A28062}"/>
                    </a:ext>
                  </a:extLst>
                </p:cNvPr>
                <p:cNvPicPr/>
                <p:nvPr/>
              </p:nvPicPr>
              <p:blipFill>
                <a:blip r:embed="rId231"/>
                <a:stretch>
                  <a:fillRect/>
                </a:stretch>
              </p:blipFill>
              <p:spPr>
                <a:xfrm>
                  <a:off x="6666619" y="6167912"/>
                  <a:ext cx="66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3" name="Freihand 132">
                  <a:extLst>
                    <a:ext uri="{FF2B5EF4-FFF2-40B4-BE49-F238E27FC236}">
                      <a16:creationId xmlns:a16="http://schemas.microsoft.com/office/drawing/2014/main" id="{D94617A0-4E4A-4756-9FC1-A216F0BEBD3A}"/>
                    </a:ext>
                  </a:extLst>
                </p14:cNvPr>
                <p14:cNvContentPartPr/>
                <p14:nvPr/>
              </p14:nvContentPartPr>
              <p14:xfrm>
                <a:off x="6766699" y="6029672"/>
                <a:ext cx="84600" cy="117000"/>
              </p14:xfrm>
            </p:contentPart>
          </mc:Choice>
          <mc:Fallback xmlns="">
            <p:pic>
              <p:nvPicPr>
                <p:cNvPr id="133" name="Freihand 132">
                  <a:extLst>
                    <a:ext uri="{FF2B5EF4-FFF2-40B4-BE49-F238E27FC236}">
                      <a16:creationId xmlns:a16="http://schemas.microsoft.com/office/drawing/2014/main" id="{D94617A0-4E4A-4756-9FC1-A216F0BEBD3A}"/>
                    </a:ext>
                  </a:extLst>
                </p:cNvPr>
                <p:cNvPicPr/>
                <p:nvPr/>
              </p:nvPicPr>
              <p:blipFill>
                <a:blip r:embed="rId233"/>
                <a:stretch>
                  <a:fillRect/>
                </a:stretch>
              </p:blipFill>
              <p:spPr>
                <a:xfrm>
                  <a:off x="6762379" y="6025352"/>
                  <a:ext cx="93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4" name="Freihand 133">
                  <a:extLst>
                    <a:ext uri="{FF2B5EF4-FFF2-40B4-BE49-F238E27FC236}">
                      <a16:creationId xmlns:a16="http://schemas.microsoft.com/office/drawing/2014/main" id="{D7FFF31E-D710-4E60-84DA-A11F9C3C3C60}"/>
                    </a:ext>
                  </a:extLst>
                </p14:cNvPr>
                <p14:cNvContentPartPr/>
                <p14:nvPr/>
              </p14:nvContentPartPr>
              <p14:xfrm>
                <a:off x="6868939" y="5990432"/>
                <a:ext cx="83160" cy="109080"/>
              </p14:xfrm>
            </p:contentPart>
          </mc:Choice>
          <mc:Fallback xmlns="">
            <p:pic>
              <p:nvPicPr>
                <p:cNvPr id="134" name="Freihand 133">
                  <a:extLst>
                    <a:ext uri="{FF2B5EF4-FFF2-40B4-BE49-F238E27FC236}">
                      <a16:creationId xmlns:a16="http://schemas.microsoft.com/office/drawing/2014/main" id="{D7FFF31E-D710-4E60-84DA-A11F9C3C3C60}"/>
                    </a:ext>
                  </a:extLst>
                </p:cNvPr>
                <p:cNvPicPr/>
                <p:nvPr/>
              </p:nvPicPr>
              <p:blipFill>
                <a:blip r:embed="rId235"/>
                <a:stretch>
                  <a:fillRect/>
                </a:stretch>
              </p:blipFill>
              <p:spPr>
                <a:xfrm>
                  <a:off x="6864619" y="5986112"/>
                  <a:ext cx="91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5" name="Freihand 134">
                  <a:extLst>
                    <a:ext uri="{FF2B5EF4-FFF2-40B4-BE49-F238E27FC236}">
                      <a16:creationId xmlns:a16="http://schemas.microsoft.com/office/drawing/2014/main" id="{B8D0E700-849A-49C2-BFE5-7329BDC1746C}"/>
                    </a:ext>
                  </a:extLst>
                </p14:cNvPr>
                <p14:cNvContentPartPr/>
                <p14:nvPr/>
              </p14:nvContentPartPr>
              <p14:xfrm>
                <a:off x="6964699" y="5858312"/>
                <a:ext cx="77400" cy="148680"/>
              </p14:xfrm>
            </p:contentPart>
          </mc:Choice>
          <mc:Fallback xmlns="">
            <p:pic>
              <p:nvPicPr>
                <p:cNvPr id="135" name="Freihand 134">
                  <a:extLst>
                    <a:ext uri="{FF2B5EF4-FFF2-40B4-BE49-F238E27FC236}">
                      <a16:creationId xmlns:a16="http://schemas.microsoft.com/office/drawing/2014/main" id="{B8D0E700-849A-49C2-BFE5-7329BDC1746C}"/>
                    </a:ext>
                  </a:extLst>
                </p:cNvPr>
                <p:cNvPicPr/>
                <p:nvPr/>
              </p:nvPicPr>
              <p:blipFill>
                <a:blip r:embed="rId237"/>
                <a:stretch>
                  <a:fillRect/>
                </a:stretch>
              </p:blipFill>
              <p:spPr>
                <a:xfrm>
                  <a:off x="6960379" y="5853992"/>
                  <a:ext cx="86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6" name="Freihand 135">
                  <a:extLst>
                    <a:ext uri="{FF2B5EF4-FFF2-40B4-BE49-F238E27FC236}">
                      <a16:creationId xmlns:a16="http://schemas.microsoft.com/office/drawing/2014/main" id="{CCB2199F-3DE9-439F-9124-1BB14863C30C}"/>
                    </a:ext>
                  </a:extLst>
                </p14:cNvPr>
                <p14:cNvContentPartPr/>
                <p14:nvPr/>
              </p14:nvContentPartPr>
              <p14:xfrm>
                <a:off x="7001419" y="5905112"/>
                <a:ext cx="304200" cy="136800"/>
              </p14:xfrm>
            </p:contentPart>
          </mc:Choice>
          <mc:Fallback xmlns="">
            <p:pic>
              <p:nvPicPr>
                <p:cNvPr id="136" name="Freihand 135">
                  <a:extLst>
                    <a:ext uri="{FF2B5EF4-FFF2-40B4-BE49-F238E27FC236}">
                      <a16:creationId xmlns:a16="http://schemas.microsoft.com/office/drawing/2014/main" id="{CCB2199F-3DE9-439F-9124-1BB14863C30C}"/>
                    </a:ext>
                  </a:extLst>
                </p:cNvPr>
                <p:cNvPicPr/>
                <p:nvPr/>
              </p:nvPicPr>
              <p:blipFill>
                <a:blip r:embed="rId239"/>
                <a:stretch>
                  <a:fillRect/>
                </a:stretch>
              </p:blipFill>
              <p:spPr>
                <a:xfrm>
                  <a:off x="6997099" y="5900792"/>
                  <a:ext cx="312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7" name="Freihand 136">
                  <a:extLst>
                    <a:ext uri="{FF2B5EF4-FFF2-40B4-BE49-F238E27FC236}">
                      <a16:creationId xmlns:a16="http://schemas.microsoft.com/office/drawing/2014/main" id="{370C7C9D-2276-43B9-8C93-247CD66A624D}"/>
                    </a:ext>
                  </a:extLst>
                </p14:cNvPr>
                <p14:cNvContentPartPr/>
                <p14:nvPr/>
              </p14:nvContentPartPr>
              <p14:xfrm>
                <a:off x="7302019" y="5790272"/>
                <a:ext cx="236160" cy="146880"/>
              </p14:xfrm>
            </p:contentPart>
          </mc:Choice>
          <mc:Fallback xmlns="">
            <p:pic>
              <p:nvPicPr>
                <p:cNvPr id="137" name="Freihand 136">
                  <a:extLst>
                    <a:ext uri="{FF2B5EF4-FFF2-40B4-BE49-F238E27FC236}">
                      <a16:creationId xmlns:a16="http://schemas.microsoft.com/office/drawing/2014/main" id="{370C7C9D-2276-43B9-8C93-247CD66A624D}"/>
                    </a:ext>
                  </a:extLst>
                </p:cNvPr>
                <p:cNvPicPr/>
                <p:nvPr/>
              </p:nvPicPr>
              <p:blipFill>
                <a:blip r:embed="rId241"/>
                <a:stretch>
                  <a:fillRect/>
                </a:stretch>
              </p:blipFill>
              <p:spPr>
                <a:xfrm>
                  <a:off x="7297699" y="5785952"/>
                  <a:ext cx="244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8" name="Freihand 137">
                  <a:extLst>
                    <a:ext uri="{FF2B5EF4-FFF2-40B4-BE49-F238E27FC236}">
                      <a16:creationId xmlns:a16="http://schemas.microsoft.com/office/drawing/2014/main" id="{AF82B50A-85BD-4C2B-A0ED-47DDF32982E2}"/>
                    </a:ext>
                  </a:extLst>
                </p14:cNvPr>
                <p14:cNvContentPartPr/>
                <p14:nvPr/>
              </p14:nvContentPartPr>
              <p14:xfrm>
                <a:off x="7531339" y="5763992"/>
                <a:ext cx="89640" cy="81720"/>
              </p14:xfrm>
            </p:contentPart>
          </mc:Choice>
          <mc:Fallback xmlns="">
            <p:pic>
              <p:nvPicPr>
                <p:cNvPr id="138" name="Freihand 137">
                  <a:extLst>
                    <a:ext uri="{FF2B5EF4-FFF2-40B4-BE49-F238E27FC236}">
                      <a16:creationId xmlns:a16="http://schemas.microsoft.com/office/drawing/2014/main" id="{AF82B50A-85BD-4C2B-A0ED-47DDF32982E2}"/>
                    </a:ext>
                  </a:extLst>
                </p:cNvPr>
                <p:cNvPicPr/>
                <p:nvPr/>
              </p:nvPicPr>
              <p:blipFill>
                <a:blip r:embed="rId243"/>
                <a:stretch>
                  <a:fillRect/>
                </a:stretch>
              </p:blipFill>
              <p:spPr>
                <a:xfrm>
                  <a:off x="7527019" y="5759672"/>
                  <a:ext cx="98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9" name="Freihand 138">
                  <a:extLst>
                    <a:ext uri="{FF2B5EF4-FFF2-40B4-BE49-F238E27FC236}">
                      <a16:creationId xmlns:a16="http://schemas.microsoft.com/office/drawing/2014/main" id="{3AFA6D16-F1C8-45F6-9CB8-AB3C0C78799D}"/>
                    </a:ext>
                  </a:extLst>
                </p14:cNvPr>
                <p14:cNvContentPartPr/>
                <p14:nvPr/>
              </p14:nvContentPartPr>
              <p14:xfrm>
                <a:off x="7426219" y="5679752"/>
                <a:ext cx="69840" cy="22320"/>
              </p14:xfrm>
            </p:contentPart>
          </mc:Choice>
          <mc:Fallback xmlns="">
            <p:pic>
              <p:nvPicPr>
                <p:cNvPr id="139" name="Freihand 138">
                  <a:extLst>
                    <a:ext uri="{FF2B5EF4-FFF2-40B4-BE49-F238E27FC236}">
                      <a16:creationId xmlns:a16="http://schemas.microsoft.com/office/drawing/2014/main" id="{3AFA6D16-F1C8-45F6-9CB8-AB3C0C78799D}"/>
                    </a:ext>
                  </a:extLst>
                </p:cNvPr>
                <p:cNvPicPr/>
                <p:nvPr/>
              </p:nvPicPr>
              <p:blipFill>
                <a:blip r:embed="rId245"/>
                <a:stretch>
                  <a:fillRect/>
                </a:stretch>
              </p:blipFill>
              <p:spPr>
                <a:xfrm>
                  <a:off x="7421899" y="5675432"/>
                  <a:ext cx="78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0" name="Freihand 139">
                  <a:extLst>
                    <a:ext uri="{FF2B5EF4-FFF2-40B4-BE49-F238E27FC236}">
                      <a16:creationId xmlns:a16="http://schemas.microsoft.com/office/drawing/2014/main" id="{00B1F85E-89FD-4E27-BC62-0CC51C9CA7C7}"/>
                    </a:ext>
                  </a:extLst>
                </p14:cNvPr>
                <p14:cNvContentPartPr/>
                <p14:nvPr/>
              </p14:nvContentPartPr>
              <p14:xfrm>
                <a:off x="7639339" y="5613872"/>
                <a:ext cx="92880" cy="64800"/>
              </p14:xfrm>
            </p:contentPart>
          </mc:Choice>
          <mc:Fallback xmlns="">
            <p:pic>
              <p:nvPicPr>
                <p:cNvPr id="140" name="Freihand 139">
                  <a:extLst>
                    <a:ext uri="{FF2B5EF4-FFF2-40B4-BE49-F238E27FC236}">
                      <a16:creationId xmlns:a16="http://schemas.microsoft.com/office/drawing/2014/main" id="{00B1F85E-89FD-4E27-BC62-0CC51C9CA7C7}"/>
                    </a:ext>
                  </a:extLst>
                </p:cNvPr>
                <p:cNvPicPr/>
                <p:nvPr/>
              </p:nvPicPr>
              <p:blipFill>
                <a:blip r:embed="rId247"/>
                <a:stretch>
                  <a:fillRect/>
                </a:stretch>
              </p:blipFill>
              <p:spPr>
                <a:xfrm>
                  <a:off x="7635019" y="5609552"/>
                  <a:ext cx="101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1" name="Freihand 140">
                  <a:extLst>
                    <a:ext uri="{FF2B5EF4-FFF2-40B4-BE49-F238E27FC236}">
                      <a16:creationId xmlns:a16="http://schemas.microsoft.com/office/drawing/2014/main" id="{CFB5D98C-E2DC-4724-B588-518CB087A74F}"/>
                    </a:ext>
                  </a:extLst>
                </p14:cNvPr>
                <p14:cNvContentPartPr/>
                <p14:nvPr/>
              </p14:nvContentPartPr>
              <p14:xfrm>
                <a:off x="6962539" y="6323432"/>
                <a:ext cx="45360" cy="158400"/>
              </p14:xfrm>
            </p:contentPart>
          </mc:Choice>
          <mc:Fallback xmlns="">
            <p:pic>
              <p:nvPicPr>
                <p:cNvPr id="141" name="Freihand 140">
                  <a:extLst>
                    <a:ext uri="{FF2B5EF4-FFF2-40B4-BE49-F238E27FC236}">
                      <a16:creationId xmlns:a16="http://schemas.microsoft.com/office/drawing/2014/main" id="{CFB5D98C-E2DC-4724-B588-518CB087A74F}"/>
                    </a:ext>
                  </a:extLst>
                </p:cNvPr>
                <p:cNvPicPr/>
                <p:nvPr/>
              </p:nvPicPr>
              <p:blipFill>
                <a:blip r:embed="rId249"/>
                <a:stretch>
                  <a:fillRect/>
                </a:stretch>
              </p:blipFill>
              <p:spPr>
                <a:xfrm>
                  <a:off x="6958219" y="6319112"/>
                  <a:ext cx="54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2" name="Freihand 141">
                  <a:extLst>
                    <a:ext uri="{FF2B5EF4-FFF2-40B4-BE49-F238E27FC236}">
                      <a16:creationId xmlns:a16="http://schemas.microsoft.com/office/drawing/2014/main" id="{38371BC8-9228-4DA9-96DE-6AC1335CFDF4}"/>
                    </a:ext>
                  </a:extLst>
                </p14:cNvPr>
                <p14:cNvContentPartPr/>
                <p14:nvPr/>
              </p14:nvContentPartPr>
              <p14:xfrm>
                <a:off x="6899539" y="6403352"/>
                <a:ext cx="173160" cy="88200"/>
              </p14:xfrm>
            </p:contentPart>
          </mc:Choice>
          <mc:Fallback xmlns="">
            <p:pic>
              <p:nvPicPr>
                <p:cNvPr id="142" name="Freihand 141">
                  <a:extLst>
                    <a:ext uri="{FF2B5EF4-FFF2-40B4-BE49-F238E27FC236}">
                      <a16:creationId xmlns:a16="http://schemas.microsoft.com/office/drawing/2014/main" id="{38371BC8-9228-4DA9-96DE-6AC1335CFDF4}"/>
                    </a:ext>
                  </a:extLst>
                </p:cNvPr>
                <p:cNvPicPr/>
                <p:nvPr/>
              </p:nvPicPr>
              <p:blipFill>
                <a:blip r:embed="rId251"/>
                <a:stretch>
                  <a:fillRect/>
                </a:stretch>
              </p:blipFill>
              <p:spPr>
                <a:xfrm>
                  <a:off x="6895219" y="6399032"/>
                  <a:ext cx="181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3" name="Freihand 142">
                  <a:extLst>
                    <a:ext uri="{FF2B5EF4-FFF2-40B4-BE49-F238E27FC236}">
                      <a16:creationId xmlns:a16="http://schemas.microsoft.com/office/drawing/2014/main" id="{2B9BCA5A-A841-4880-82A4-F20FFB8A2D2A}"/>
                    </a:ext>
                  </a:extLst>
                </p14:cNvPr>
                <p14:cNvContentPartPr/>
                <p14:nvPr/>
              </p14:nvContentPartPr>
              <p14:xfrm>
                <a:off x="6883699" y="6235592"/>
                <a:ext cx="143640" cy="87840"/>
              </p14:xfrm>
            </p:contentPart>
          </mc:Choice>
          <mc:Fallback xmlns="">
            <p:pic>
              <p:nvPicPr>
                <p:cNvPr id="143" name="Freihand 142">
                  <a:extLst>
                    <a:ext uri="{FF2B5EF4-FFF2-40B4-BE49-F238E27FC236}">
                      <a16:creationId xmlns:a16="http://schemas.microsoft.com/office/drawing/2014/main" id="{2B9BCA5A-A841-4880-82A4-F20FFB8A2D2A}"/>
                    </a:ext>
                  </a:extLst>
                </p:cNvPr>
                <p:cNvPicPr/>
                <p:nvPr/>
              </p:nvPicPr>
              <p:blipFill>
                <a:blip r:embed="rId253"/>
                <a:stretch>
                  <a:fillRect/>
                </a:stretch>
              </p:blipFill>
              <p:spPr>
                <a:xfrm>
                  <a:off x="6879379" y="6231272"/>
                  <a:ext cx="152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4" name="Freihand 143">
                  <a:extLst>
                    <a:ext uri="{FF2B5EF4-FFF2-40B4-BE49-F238E27FC236}">
                      <a16:creationId xmlns:a16="http://schemas.microsoft.com/office/drawing/2014/main" id="{A42F0867-C3B4-4E28-BC0C-144C3623CCD9}"/>
                    </a:ext>
                  </a:extLst>
                </p14:cNvPr>
                <p14:cNvContentPartPr/>
                <p14:nvPr/>
              </p14:nvContentPartPr>
              <p14:xfrm>
                <a:off x="7035259" y="6299672"/>
                <a:ext cx="135360" cy="92520"/>
              </p14:xfrm>
            </p:contentPart>
          </mc:Choice>
          <mc:Fallback xmlns="">
            <p:pic>
              <p:nvPicPr>
                <p:cNvPr id="144" name="Freihand 143">
                  <a:extLst>
                    <a:ext uri="{FF2B5EF4-FFF2-40B4-BE49-F238E27FC236}">
                      <a16:creationId xmlns:a16="http://schemas.microsoft.com/office/drawing/2014/main" id="{A42F0867-C3B4-4E28-BC0C-144C3623CCD9}"/>
                    </a:ext>
                  </a:extLst>
                </p:cNvPr>
                <p:cNvPicPr/>
                <p:nvPr/>
              </p:nvPicPr>
              <p:blipFill>
                <a:blip r:embed="rId255"/>
                <a:stretch>
                  <a:fillRect/>
                </a:stretch>
              </p:blipFill>
              <p:spPr>
                <a:xfrm>
                  <a:off x="7030939" y="6295352"/>
                  <a:ext cx="144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5" name="Freihand 144">
                  <a:extLst>
                    <a:ext uri="{FF2B5EF4-FFF2-40B4-BE49-F238E27FC236}">
                      <a16:creationId xmlns:a16="http://schemas.microsoft.com/office/drawing/2014/main" id="{91BDDF3A-EACA-477C-98AA-BC59D25D781A}"/>
                    </a:ext>
                  </a:extLst>
                </p14:cNvPr>
                <p14:cNvContentPartPr/>
                <p14:nvPr/>
              </p14:nvContentPartPr>
              <p14:xfrm>
                <a:off x="7158019" y="6240272"/>
                <a:ext cx="126000" cy="106920"/>
              </p14:xfrm>
            </p:contentPart>
          </mc:Choice>
          <mc:Fallback xmlns="">
            <p:pic>
              <p:nvPicPr>
                <p:cNvPr id="145" name="Freihand 144">
                  <a:extLst>
                    <a:ext uri="{FF2B5EF4-FFF2-40B4-BE49-F238E27FC236}">
                      <a16:creationId xmlns:a16="http://schemas.microsoft.com/office/drawing/2014/main" id="{91BDDF3A-EACA-477C-98AA-BC59D25D781A}"/>
                    </a:ext>
                  </a:extLst>
                </p:cNvPr>
                <p:cNvPicPr/>
                <p:nvPr/>
              </p:nvPicPr>
              <p:blipFill>
                <a:blip r:embed="rId257"/>
                <a:stretch>
                  <a:fillRect/>
                </a:stretch>
              </p:blipFill>
              <p:spPr>
                <a:xfrm>
                  <a:off x="7153699" y="6235952"/>
                  <a:ext cx="134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6" name="Freihand 145">
                  <a:extLst>
                    <a:ext uri="{FF2B5EF4-FFF2-40B4-BE49-F238E27FC236}">
                      <a16:creationId xmlns:a16="http://schemas.microsoft.com/office/drawing/2014/main" id="{855B7634-E2E8-4FBB-871F-2B1419DD0A1F}"/>
                    </a:ext>
                  </a:extLst>
                </p14:cNvPr>
                <p14:cNvContentPartPr/>
                <p14:nvPr/>
              </p14:nvContentPartPr>
              <p14:xfrm>
                <a:off x="7238299" y="6085832"/>
                <a:ext cx="445680" cy="239040"/>
              </p14:xfrm>
            </p:contentPart>
          </mc:Choice>
          <mc:Fallback xmlns="">
            <p:pic>
              <p:nvPicPr>
                <p:cNvPr id="146" name="Freihand 145">
                  <a:extLst>
                    <a:ext uri="{FF2B5EF4-FFF2-40B4-BE49-F238E27FC236}">
                      <a16:creationId xmlns:a16="http://schemas.microsoft.com/office/drawing/2014/main" id="{855B7634-E2E8-4FBB-871F-2B1419DD0A1F}"/>
                    </a:ext>
                  </a:extLst>
                </p:cNvPr>
                <p:cNvPicPr/>
                <p:nvPr/>
              </p:nvPicPr>
              <p:blipFill>
                <a:blip r:embed="rId259"/>
                <a:stretch>
                  <a:fillRect/>
                </a:stretch>
              </p:blipFill>
              <p:spPr>
                <a:xfrm>
                  <a:off x="7233979" y="6081512"/>
                  <a:ext cx="4543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7" name="Freihand 146">
                  <a:extLst>
                    <a:ext uri="{FF2B5EF4-FFF2-40B4-BE49-F238E27FC236}">
                      <a16:creationId xmlns:a16="http://schemas.microsoft.com/office/drawing/2014/main" id="{57CA3ACF-D496-459B-B898-B3AD56F3AE00}"/>
                    </a:ext>
                  </a:extLst>
                </p14:cNvPr>
                <p14:cNvContentPartPr/>
                <p14:nvPr/>
              </p14:nvContentPartPr>
              <p14:xfrm>
                <a:off x="7683979" y="5990072"/>
                <a:ext cx="207360" cy="152640"/>
              </p14:xfrm>
            </p:contentPart>
          </mc:Choice>
          <mc:Fallback xmlns="">
            <p:pic>
              <p:nvPicPr>
                <p:cNvPr id="147" name="Freihand 146">
                  <a:extLst>
                    <a:ext uri="{FF2B5EF4-FFF2-40B4-BE49-F238E27FC236}">
                      <a16:creationId xmlns:a16="http://schemas.microsoft.com/office/drawing/2014/main" id="{57CA3ACF-D496-459B-B898-B3AD56F3AE00}"/>
                    </a:ext>
                  </a:extLst>
                </p:cNvPr>
                <p:cNvPicPr/>
                <p:nvPr/>
              </p:nvPicPr>
              <p:blipFill>
                <a:blip r:embed="rId261"/>
                <a:stretch>
                  <a:fillRect/>
                </a:stretch>
              </p:blipFill>
              <p:spPr>
                <a:xfrm>
                  <a:off x="7679659" y="5985752"/>
                  <a:ext cx="216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8" name="Freihand 147">
                  <a:extLst>
                    <a:ext uri="{FF2B5EF4-FFF2-40B4-BE49-F238E27FC236}">
                      <a16:creationId xmlns:a16="http://schemas.microsoft.com/office/drawing/2014/main" id="{2F45A80C-90A5-4686-9DAC-F49630FFD64A}"/>
                    </a:ext>
                  </a:extLst>
                </p14:cNvPr>
                <p14:cNvContentPartPr/>
                <p14:nvPr/>
              </p14:nvContentPartPr>
              <p14:xfrm>
                <a:off x="7960819" y="5943632"/>
                <a:ext cx="155880" cy="239040"/>
              </p14:xfrm>
            </p:contentPart>
          </mc:Choice>
          <mc:Fallback xmlns="">
            <p:pic>
              <p:nvPicPr>
                <p:cNvPr id="148" name="Freihand 147">
                  <a:extLst>
                    <a:ext uri="{FF2B5EF4-FFF2-40B4-BE49-F238E27FC236}">
                      <a16:creationId xmlns:a16="http://schemas.microsoft.com/office/drawing/2014/main" id="{2F45A80C-90A5-4686-9DAC-F49630FFD64A}"/>
                    </a:ext>
                  </a:extLst>
                </p:cNvPr>
                <p:cNvPicPr/>
                <p:nvPr/>
              </p:nvPicPr>
              <p:blipFill>
                <a:blip r:embed="rId263"/>
                <a:stretch>
                  <a:fillRect/>
                </a:stretch>
              </p:blipFill>
              <p:spPr>
                <a:xfrm>
                  <a:off x="7956499" y="5939312"/>
                  <a:ext cx="164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9" name="Freihand 148">
                  <a:extLst>
                    <a:ext uri="{FF2B5EF4-FFF2-40B4-BE49-F238E27FC236}">
                      <a16:creationId xmlns:a16="http://schemas.microsoft.com/office/drawing/2014/main" id="{E45DFA05-EC0C-4277-BD33-474BDABBB083}"/>
                    </a:ext>
                  </a:extLst>
                </p14:cNvPr>
                <p14:cNvContentPartPr/>
                <p14:nvPr/>
              </p14:nvContentPartPr>
              <p14:xfrm>
                <a:off x="8137219" y="5920952"/>
                <a:ext cx="72360" cy="181800"/>
              </p14:xfrm>
            </p:contentPart>
          </mc:Choice>
          <mc:Fallback xmlns="">
            <p:pic>
              <p:nvPicPr>
                <p:cNvPr id="149" name="Freihand 148">
                  <a:extLst>
                    <a:ext uri="{FF2B5EF4-FFF2-40B4-BE49-F238E27FC236}">
                      <a16:creationId xmlns:a16="http://schemas.microsoft.com/office/drawing/2014/main" id="{E45DFA05-EC0C-4277-BD33-474BDABBB083}"/>
                    </a:ext>
                  </a:extLst>
                </p:cNvPr>
                <p:cNvPicPr/>
                <p:nvPr/>
              </p:nvPicPr>
              <p:blipFill>
                <a:blip r:embed="rId265"/>
                <a:stretch>
                  <a:fillRect/>
                </a:stretch>
              </p:blipFill>
              <p:spPr>
                <a:xfrm>
                  <a:off x="8132899" y="5916632"/>
                  <a:ext cx="810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0" name="Freihand 149">
                  <a:extLst>
                    <a:ext uri="{FF2B5EF4-FFF2-40B4-BE49-F238E27FC236}">
                      <a16:creationId xmlns:a16="http://schemas.microsoft.com/office/drawing/2014/main" id="{D3399305-4497-411D-B351-AAEC16049AA2}"/>
                    </a:ext>
                  </a:extLst>
                </p14:cNvPr>
                <p14:cNvContentPartPr/>
                <p14:nvPr/>
              </p14:nvContentPartPr>
              <p14:xfrm>
                <a:off x="8252419" y="5772992"/>
                <a:ext cx="54000" cy="177480"/>
              </p14:xfrm>
            </p:contentPart>
          </mc:Choice>
          <mc:Fallback xmlns="">
            <p:pic>
              <p:nvPicPr>
                <p:cNvPr id="150" name="Freihand 149">
                  <a:extLst>
                    <a:ext uri="{FF2B5EF4-FFF2-40B4-BE49-F238E27FC236}">
                      <a16:creationId xmlns:a16="http://schemas.microsoft.com/office/drawing/2014/main" id="{D3399305-4497-411D-B351-AAEC16049AA2}"/>
                    </a:ext>
                  </a:extLst>
                </p:cNvPr>
                <p:cNvPicPr/>
                <p:nvPr/>
              </p:nvPicPr>
              <p:blipFill>
                <a:blip r:embed="rId267"/>
                <a:stretch>
                  <a:fillRect/>
                </a:stretch>
              </p:blipFill>
              <p:spPr>
                <a:xfrm>
                  <a:off x="8248099" y="5768672"/>
                  <a:ext cx="626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1" name="Freihand 150">
                  <a:extLst>
                    <a:ext uri="{FF2B5EF4-FFF2-40B4-BE49-F238E27FC236}">
                      <a16:creationId xmlns:a16="http://schemas.microsoft.com/office/drawing/2014/main" id="{8A22F682-1002-45DA-B51A-4F6334109315}"/>
                    </a:ext>
                  </a:extLst>
                </p14:cNvPr>
                <p14:cNvContentPartPr/>
                <p14:nvPr/>
              </p14:nvContentPartPr>
              <p14:xfrm>
                <a:off x="8298139" y="5731232"/>
                <a:ext cx="274320" cy="181800"/>
              </p14:xfrm>
            </p:contentPart>
          </mc:Choice>
          <mc:Fallback xmlns="">
            <p:pic>
              <p:nvPicPr>
                <p:cNvPr id="151" name="Freihand 150">
                  <a:extLst>
                    <a:ext uri="{FF2B5EF4-FFF2-40B4-BE49-F238E27FC236}">
                      <a16:creationId xmlns:a16="http://schemas.microsoft.com/office/drawing/2014/main" id="{8A22F682-1002-45DA-B51A-4F6334109315}"/>
                    </a:ext>
                  </a:extLst>
                </p:cNvPr>
                <p:cNvPicPr/>
                <p:nvPr/>
              </p:nvPicPr>
              <p:blipFill>
                <a:blip r:embed="rId269"/>
                <a:stretch>
                  <a:fillRect/>
                </a:stretch>
              </p:blipFill>
              <p:spPr>
                <a:xfrm>
                  <a:off x="8293819" y="5726912"/>
                  <a:ext cx="282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2" name="Freihand 151">
                  <a:extLst>
                    <a:ext uri="{FF2B5EF4-FFF2-40B4-BE49-F238E27FC236}">
                      <a16:creationId xmlns:a16="http://schemas.microsoft.com/office/drawing/2014/main" id="{6EAC224E-5C84-450A-8F72-3F49DB51B493}"/>
                    </a:ext>
                  </a:extLst>
                </p14:cNvPr>
                <p14:cNvContentPartPr/>
                <p14:nvPr/>
              </p14:nvContentPartPr>
              <p14:xfrm>
                <a:off x="8540059" y="5532872"/>
                <a:ext cx="81360" cy="234720"/>
              </p14:xfrm>
            </p:contentPart>
          </mc:Choice>
          <mc:Fallback xmlns="">
            <p:pic>
              <p:nvPicPr>
                <p:cNvPr id="152" name="Freihand 151">
                  <a:extLst>
                    <a:ext uri="{FF2B5EF4-FFF2-40B4-BE49-F238E27FC236}">
                      <a16:creationId xmlns:a16="http://schemas.microsoft.com/office/drawing/2014/main" id="{6EAC224E-5C84-450A-8F72-3F49DB51B493}"/>
                    </a:ext>
                  </a:extLst>
                </p:cNvPr>
                <p:cNvPicPr/>
                <p:nvPr/>
              </p:nvPicPr>
              <p:blipFill>
                <a:blip r:embed="rId271"/>
                <a:stretch>
                  <a:fillRect/>
                </a:stretch>
              </p:blipFill>
              <p:spPr>
                <a:xfrm>
                  <a:off x="8535739" y="5528552"/>
                  <a:ext cx="90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3" name="Freihand 152">
                  <a:extLst>
                    <a:ext uri="{FF2B5EF4-FFF2-40B4-BE49-F238E27FC236}">
                      <a16:creationId xmlns:a16="http://schemas.microsoft.com/office/drawing/2014/main" id="{CED9BF6E-E202-4C1B-98BC-372392AB2098}"/>
                    </a:ext>
                  </a:extLst>
                </p14:cNvPr>
                <p14:cNvContentPartPr/>
                <p14:nvPr/>
              </p14:nvContentPartPr>
              <p14:xfrm>
                <a:off x="8627539" y="5848592"/>
                <a:ext cx="360" cy="360"/>
              </p14:xfrm>
            </p:contentPart>
          </mc:Choice>
          <mc:Fallback xmlns="">
            <p:pic>
              <p:nvPicPr>
                <p:cNvPr id="153" name="Freihand 152">
                  <a:extLst>
                    <a:ext uri="{FF2B5EF4-FFF2-40B4-BE49-F238E27FC236}">
                      <a16:creationId xmlns:a16="http://schemas.microsoft.com/office/drawing/2014/main" id="{CED9BF6E-E202-4C1B-98BC-372392AB2098}"/>
                    </a:ext>
                  </a:extLst>
                </p:cNvPr>
                <p:cNvPicPr/>
                <p:nvPr/>
              </p:nvPicPr>
              <p:blipFill>
                <a:blip r:embed="rId80"/>
                <a:stretch>
                  <a:fillRect/>
                </a:stretch>
              </p:blipFill>
              <p:spPr>
                <a:xfrm>
                  <a:off x="8623219" y="5844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5" name="Freihand 154">
                  <a:extLst>
                    <a:ext uri="{FF2B5EF4-FFF2-40B4-BE49-F238E27FC236}">
                      <a16:creationId xmlns:a16="http://schemas.microsoft.com/office/drawing/2014/main" id="{DD121B17-D161-4CFB-8A4B-2690B3F5503A}"/>
                    </a:ext>
                  </a:extLst>
                </p14:cNvPr>
                <p14:cNvContentPartPr/>
                <p14:nvPr/>
              </p14:nvContentPartPr>
              <p14:xfrm>
                <a:off x="271939" y="3350912"/>
                <a:ext cx="4812120" cy="2714040"/>
              </p14:xfrm>
            </p:contentPart>
          </mc:Choice>
          <mc:Fallback xmlns="">
            <p:pic>
              <p:nvPicPr>
                <p:cNvPr id="155" name="Freihand 154">
                  <a:extLst>
                    <a:ext uri="{FF2B5EF4-FFF2-40B4-BE49-F238E27FC236}">
                      <a16:creationId xmlns:a16="http://schemas.microsoft.com/office/drawing/2014/main" id="{DD121B17-D161-4CFB-8A4B-2690B3F5503A}"/>
                    </a:ext>
                  </a:extLst>
                </p:cNvPr>
                <p:cNvPicPr/>
                <p:nvPr/>
              </p:nvPicPr>
              <p:blipFill>
                <a:blip r:embed="rId274"/>
                <a:stretch>
                  <a:fillRect/>
                </a:stretch>
              </p:blipFill>
              <p:spPr>
                <a:xfrm>
                  <a:off x="267619" y="3346592"/>
                  <a:ext cx="4820760" cy="272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5">
            <p14:nvContentPartPr>
              <p14:cNvPr id="7" name="Freihand 6">
                <a:extLst>
                  <a:ext uri="{FF2B5EF4-FFF2-40B4-BE49-F238E27FC236}">
                    <a16:creationId xmlns:a16="http://schemas.microsoft.com/office/drawing/2014/main" id="{9817F040-776A-4CD9-959D-56579A1F6021}"/>
                  </a:ext>
                </a:extLst>
              </p14:cNvPr>
              <p14:cNvContentPartPr/>
              <p14:nvPr/>
            </p14:nvContentPartPr>
            <p14:xfrm>
              <a:off x="89621" y="1065215"/>
              <a:ext cx="4216680" cy="979920"/>
            </p14:xfrm>
          </p:contentPart>
        </mc:Choice>
        <mc:Fallback>
          <p:pic>
            <p:nvPicPr>
              <p:cNvPr id="7" name="Freihand 6">
                <a:extLst>
                  <a:ext uri="{FF2B5EF4-FFF2-40B4-BE49-F238E27FC236}">
                    <a16:creationId xmlns:a16="http://schemas.microsoft.com/office/drawing/2014/main" id="{9817F040-776A-4CD9-959D-56579A1F6021}"/>
                  </a:ext>
                </a:extLst>
              </p:cNvPr>
              <p:cNvPicPr/>
              <p:nvPr/>
            </p:nvPicPr>
            <p:blipFill>
              <a:blip r:embed="rId276"/>
              <a:stretch>
                <a:fillRect/>
              </a:stretch>
            </p:blipFill>
            <p:spPr>
              <a:xfrm>
                <a:off x="85301" y="1060895"/>
                <a:ext cx="4225320" cy="988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 name="Freihand 13">
                <a:extLst>
                  <a:ext uri="{FF2B5EF4-FFF2-40B4-BE49-F238E27FC236}">
                    <a16:creationId xmlns:a16="http://schemas.microsoft.com/office/drawing/2014/main" id="{898AC33D-213A-45EC-9EF4-858E6DD0EF52}"/>
                  </a:ext>
                </a:extLst>
              </p14:cNvPr>
              <p14:cNvContentPartPr/>
              <p14:nvPr/>
            </p14:nvContentPartPr>
            <p14:xfrm>
              <a:off x="646181" y="2296415"/>
              <a:ext cx="135360" cy="36720"/>
            </p14:xfrm>
          </p:contentPart>
        </mc:Choice>
        <mc:Fallback>
          <p:pic>
            <p:nvPicPr>
              <p:cNvPr id="14" name="Freihand 13">
                <a:extLst>
                  <a:ext uri="{FF2B5EF4-FFF2-40B4-BE49-F238E27FC236}">
                    <a16:creationId xmlns:a16="http://schemas.microsoft.com/office/drawing/2014/main" id="{898AC33D-213A-45EC-9EF4-858E6DD0EF52}"/>
                  </a:ext>
                </a:extLst>
              </p:cNvPr>
              <p:cNvPicPr/>
              <p:nvPr/>
            </p:nvPicPr>
            <p:blipFill>
              <a:blip r:embed="rId278"/>
              <a:stretch>
                <a:fillRect/>
              </a:stretch>
            </p:blipFill>
            <p:spPr>
              <a:xfrm>
                <a:off x="641861" y="2292095"/>
                <a:ext cx="144000" cy="4536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34906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81994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Kundeneinlagen) als Einlagen auf einem Konto bei ihrer jeweiligen nationalen Zentralbank zu halten. Die Mindestreservepflicht einer Bank wird für jeweils sechs Wochen festgelegt, innerhalb derer die Banken die Mindestreserve im Durchschnitt halten müssen</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9C64545-80FA-4269-BE5F-7AB53DC8950F}"/>
                  </a:ext>
                </a:extLst>
              </p14:cNvPr>
              <p14:cNvContentPartPr/>
              <p14:nvPr/>
            </p14:nvContentPartPr>
            <p14:xfrm>
              <a:off x="215419" y="1038632"/>
              <a:ext cx="197640" cy="1968840"/>
            </p14:xfrm>
          </p:contentPart>
        </mc:Choice>
        <mc:Fallback xmlns="">
          <p:pic>
            <p:nvPicPr>
              <p:cNvPr id="2" name="Freihand 1">
                <a:extLst>
                  <a:ext uri="{FF2B5EF4-FFF2-40B4-BE49-F238E27FC236}">
                    <a16:creationId xmlns:a16="http://schemas.microsoft.com/office/drawing/2014/main" id="{69C64545-80FA-4269-BE5F-7AB53DC8950F}"/>
                  </a:ext>
                </a:extLst>
              </p:cNvPr>
              <p:cNvPicPr/>
              <p:nvPr/>
            </p:nvPicPr>
            <p:blipFill>
              <a:blip r:embed="rId4"/>
              <a:stretch>
                <a:fillRect/>
              </a:stretch>
            </p:blipFill>
            <p:spPr>
              <a:xfrm>
                <a:off x="211099" y="1034312"/>
                <a:ext cx="206280" cy="197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7703EEC-7ACC-4B1C-BC3A-3E464E189D21}"/>
                  </a:ext>
                </a:extLst>
              </p14:cNvPr>
              <p14:cNvContentPartPr/>
              <p14:nvPr/>
            </p14:nvContentPartPr>
            <p14:xfrm>
              <a:off x="274819" y="2034032"/>
              <a:ext cx="251640" cy="33480"/>
            </p14:xfrm>
          </p:contentPart>
        </mc:Choice>
        <mc:Fallback xmlns="">
          <p:pic>
            <p:nvPicPr>
              <p:cNvPr id="5" name="Freihand 4">
                <a:extLst>
                  <a:ext uri="{FF2B5EF4-FFF2-40B4-BE49-F238E27FC236}">
                    <a16:creationId xmlns:a16="http://schemas.microsoft.com/office/drawing/2014/main" id="{07703EEC-7ACC-4B1C-BC3A-3E464E189D21}"/>
                  </a:ext>
                </a:extLst>
              </p:cNvPr>
              <p:cNvPicPr/>
              <p:nvPr/>
            </p:nvPicPr>
            <p:blipFill>
              <a:blip r:embed="rId6"/>
              <a:stretch>
                <a:fillRect/>
              </a:stretch>
            </p:blipFill>
            <p:spPr>
              <a:xfrm>
                <a:off x="270499" y="2029712"/>
                <a:ext cx="260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C2B3A0B-2B4A-4CDE-8AC2-38C761565102}"/>
                  </a:ext>
                </a:extLst>
              </p14:cNvPr>
              <p14:cNvContentPartPr/>
              <p14:nvPr/>
            </p14:nvContentPartPr>
            <p14:xfrm>
              <a:off x="532579" y="1952672"/>
              <a:ext cx="115560" cy="217080"/>
            </p14:xfrm>
          </p:contentPart>
        </mc:Choice>
        <mc:Fallback xmlns="">
          <p:pic>
            <p:nvPicPr>
              <p:cNvPr id="6" name="Freihand 5">
                <a:extLst>
                  <a:ext uri="{FF2B5EF4-FFF2-40B4-BE49-F238E27FC236}">
                    <a16:creationId xmlns:a16="http://schemas.microsoft.com/office/drawing/2014/main" id="{7C2B3A0B-2B4A-4CDE-8AC2-38C761565102}"/>
                  </a:ext>
                </a:extLst>
              </p:cNvPr>
              <p:cNvPicPr/>
              <p:nvPr/>
            </p:nvPicPr>
            <p:blipFill>
              <a:blip r:embed="rId8"/>
              <a:stretch>
                <a:fillRect/>
              </a:stretch>
            </p:blipFill>
            <p:spPr>
              <a:xfrm>
                <a:off x="528259" y="1948352"/>
                <a:ext cx="124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83B58D5-6616-4144-8CC1-77FDEC66F9B9}"/>
                  </a:ext>
                </a:extLst>
              </p14:cNvPr>
              <p14:cNvContentPartPr/>
              <p14:nvPr/>
            </p14:nvContentPartPr>
            <p14:xfrm>
              <a:off x="808339" y="1839272"/>
              <a:ext cx="131040" cy="206280"/>
            </p14:xfrm>
          </p:contentPart>
        </mc:Choice>
        <mc:Fallback xmlns="">
          <p:pic>
            <p:nvPicPr>
              <p:cNvPr id="7" name="Freihand 6">
                <a:extLst>
                  <a:ext uri="{FF2B5EF4-FFF2-40B4-BE49-F238E27FC236}">
                    <a16:creationId xmlns:a16="http://schemas.microsoft.com/office/drawing/2014/main" id="{283B58D5-6616-4144-8CC1-77FDEC66F9B9}"/>
                  </a:ext>
                </a:extLst>
              </p:cNvPr>
              <p:cNvPicPr/>
              <p:nvPr/>
            </p:nvPicPr>
            <p:blipFill>
              <a:blip r:embed="rId10"/>
              <a:stretch>
                <a:fillRect/>
              </a:stretch>
            </p:blipFill>
            <p:spPr>
              <a:xfrm>
                <a:off x="804019" y="1834952"/>
                <a:ext cx="1396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3E39DCF8-91C7-4CC0-BB26-95AB05C2BC79}"/>
                  </a:ext>
                </a:extLst>
              </p14:cNvPr>
              <p14:cNvContentPartPr/>
              <p14:nvPr/>
            </p14:nvContentPartPr>
            <p14:xfrm>
              <a:off x="801859" y="1934672"/>
              <a:ext cx="304920" cy="95040"/>
            </p14:xfrm>
          </p:contentPart>
        </mc:Choice>
        <mc:Fallback xmlns="">
          <p:pic>
            <p:nvPicPr>
              <p:cNvPr id="8" name="Freihand 7">
                <a:extLst>
                  <a:ext uri="{FF2B5EF4-FFF2-40B4-BE49-F238E27FC236}">
                    <a16:creationId xmlns:a16="http://schemas.microsoft.com/office/drawing/2014/main" id="{3E39DCF8-91C7-4CC0-BB26-95AB05C2BC79}"/>
                  </a:ext>
                </a:extLst>
              </p:cNvPr>
              <p:cNvPicPr/>
              <p:nvPr/>
            </p:nvPicPr>
            <p:blipFill>
              <a:blip r:embed="rId12"/>
              <a:stretch>
                <a:fillRect/>
              </a:stretch>
            </p:blipFill>
            <p:spPr>
              <a:xfrm>
                <a:off x="797539" y="1930352"/>
                <a:ext cx="313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EEE32110-B39F-48E7-9CE3-13BE995F20DF}"/>
                  </a:ext>
                </a:extLst>
              </p14:cNvPr>
              <p14:cNvContentPartPr/>
              <p14:nvPr/>
            </p14:nvContentPartPr>
            <p14:xfrm>
              <a:off x="1086259" y="1893992"/>
              <a:ext cx="34560" cy="7560"/>
            </p14:xfrm>
          </p:contentPart>
        </mc:Choice>
        <mc:Fallback xmlns="">
          <p:pic>
            <p:nvPicPr>
              <p:cNvPr id="11" name="Freihand 10">
                <a:extLst>
                  <a:ext uri="{FF2B5EF4-FFF2-40B4-BE49-F238E27FC236}">
                    <a16:creationId xmlns:a16="http://schemas.microsoft.com/office/drawing/2014/main" id="{EEE32110-B39F-48E7-9CE3-13BE995F20DF}"/>
                  </a:ext>
                </a:extLst>
              </p:cNvPr>
              <p:cNvPicPr/>
              <p:nvPr/>
            </p:nvPicPr>
            <p:blipFill>
              <a:blip r:embed="rId14"/>
              <a:stretch>
                <a:fillRect/>
              </a:stretch>
            </p:blipFill>
            <p:spPr>
              <a:xfrm>
                <a:off x="1081939" y="1889672"/>
                <a:ext cx="432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A6E3711-4C7F-48C0-B941-8A7EC2DCDA81}"/>
                  </a:ext>
                </a:extLst>
              </p14:cNvPr>
              <p14:cNvContentPartPr/>
              <p14:nvPr/>
            </p14:nvContentPartPr>
            <p14:xfrm>
              <a:off x="1137739" y="1909832"/>
              <a:ext cx="83160" cy="106200"/>
            </p14:xfrm>
          </p:contentPart>
        </mc:Choice>
        <mc:Fallback xmlns="">
          <p:pic>
            <p:nvPicPr>
              <p:cNvPr id="12" name="Freihand 11">
                <a:extLst>
                  <a:ext uri="{FF2B5EF4-FFF2-40B4-BE49-F238E27FC236}">
                    <a16:creationId xmlns:a16="http://schemas.microsoft.com/office/drawing/2014/main" id="{3A6E3711-4C7F-48C0-B941-8A7EC2DCDA81}"/>
                  </a:ext>
                </a:extLst>
              </p:cNvPr>
              <p:cNvPicPr/>
              <p:nvPr/>
            </p:nvPicPr>
            <p:blipFill>
              <a:blip r:embed="rId16"/>
              <a:stretch>
                <a:fillRect/>
              </a:stretch>
            </p:blipFill>
            <p:spPr>
              <a:xfrm>
                <a:off x="1133419" y="1905512"/>
                <a:ext cx="91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49C06293-5006-43E6-A68E-BF69573CE162}"/>
                  </a:ext>
                </a:extLst>
              </p14:cNvPr>
              <p14:cNvContentPartPr/>
              <p14:nvPr/>
            </p14:nvContentPartPr>
            <p14:xfrm>
              <a:off x="1262299" y="1775912"/>
              <a:ext cx="182160" cy="207720"/>
            </p14:xfrm>
          </p:contentPart>
        </mc:Choice>
        <mc:Fallback xmlns="">
          <p:pic>
            <p:nvPicPr>
              <p:cNvPr id="13" name="Freihand 12">
                <a:extLst>
                  <a:ext uri="{FF2B5EF4-FFF2-40B4-BE49-F238E27FC236}">
                    <a16:creationId xmlns:a16="http://schemas.microsoft.com/office/drawing/2014/main" id="{49C06293-5006-43E6-A68E-BF69573CE162}"/>
                  </a:ext>
                </a:extLst>
              </p:cNvPr>
              <p:cNvPicPr/>
              <p:nvPr/>
            </p:nvPicPr>
            <p:blipFill>
              <a:blip r:embed="rId18"/>
              <a:stretch>
                <a:fillRect/>
              </a:stretch>
            </p:blipFill>
            <p:spPr>
              <a:xfrm>
                <a:off x="1257979" y="1771592"/>
                <a:ext cx="1908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D5DD3D23-58C9-433E-AF0D-353D821D5AAC}"/>
                  </a:ext>
                </a:extLst>
              </p14:cNvPr>
              <p14:cNvContentPartPr/>
              <p14:nvPr/>
            </p14:nvContentPartPr>
            <p14:xfrm>
              <a:off x="1333219" y="1871672"/>
              <a:ext cx="289440" cy="93600"/>
            </p14:xfrm>
          </p:contentPart>
        </mc:Choice>
        <mc:Fallback xmlns="">
          <p:pic>
            <p:nvPicPr>
              <p:cNvPr id="14" name="Freihand 13">
                <a:extLst>
                  <a:ext uri="{FF2B5EF4-FFF2-40B4-BE49-F238E27FC236}">
                    <a16:creationId xmlns:a16="http://schemas.microsoft.com/office/drawing/2014/main" id="{D5DD3D23-58C9-433E-AF0D-353D821D5AAC}"/>
                  </a:ext>
                </a:extLst>
              </p:cNvPr>
              <p:cNvPicPr/>
              <p:nvPr/>
            </p:nvPicPr>
            <p:blipFill>
              <a:blip r:embed="rId20"/>
              <a:stretch>
                <a:fillRect/>
              </a:stretch>
            </p:blipFill>
            <p:spPr>
              <a:xfrm>
                <a:off x="1328899" y="1867352"/>
                <a:ext cx="298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303682C2-F37F-4D30-AA19-D8874DF92651}"/>
                  </a:ext>
                </a:extLst>
              </p14:cNvPr>
              <p14:cNvContentPartPr/>
              <p14:nvPr/>
            </p14:nvContentPartPr>
            <p14:xfrm>
              <a:off x="1600339" y="1867712"/>
              <a:ext cx="132120" cy="76320"/>
            </p14:xfrm>
          </p:contentPart>
        </mc:Choice>
        <mc:Fallback xmlns="">
          <p:pic>
            <p:nvPicPr>
              <p:cNvPr id="15" name="Freihand 14">
                <a:extLst>
                  <a:ext uri="{FF2B5EF4-FFF2-40B4-BE49-F238E27FC236}">
                    <a16:creationId xmlns:a16="http://schemas.microsoft.com/office/drawing/2014/main" id="{303682C2-F37F-4D30-AA19-D8874DF92651}"/>
                  </a:ext>
                </a:extLst>
              </p:cNvPr>
              <p:cNvPicPr/>
              <p:nvPr/>
            </p:nvPicPr>
            <p:blipFill>
              <a:blip r:embed="rId22"/>
              <a:stretch>
                <a:fillRect/>
              </a:stretch>
            </p:blipFill>
            <p:spPr>
              <a:xfrm>
                <a:off x="1596019" y="1863392"/>
                <a:ext cx="140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30850AD5-9562-403B-93FC-50B21AE7EFDA}"/>
                  </a:ext>
                </a:extLst>
              </p14:cNvPr>
              <p14:cNvContentPartPr/>
              <p14:nvPr/>
            </p14:nvContentPartPr>
            <p14:xfrm>
              <a:off x="1742179" y="1818032"/>
              <a:ext cx="18360" cy="18720"/>
            </p14:xfrm>
          </p:contentPart>
        </mc:Choice>
        <mc:Fallback xmlns="">
          <p:pic>
            <p:nvPicPr>
              <p:cNvPr id="16" name="Freihand 15">
                <a:extLst>
                  <a:ext uri="{FF2B5EF4-FFF2-40B4-BE49-F238E27FC236}">
                    <a16:creationId xmlns:a16="http://schemas.microsoft.com/office/drawing/2014/main" id="{30850AD5-9562-403B-93FC-50B21AE7EFDA}"/>
                  </a:ext>
                </a:extLst>
              </p:cNvPr>
              <p:cNvPicPr/>
              <p:nvPr/>
            </p:nvPicPr>
            <p:blipFill>
              <a:blip r:embed="rId24"/>
              <a:stretch>
                <a:fillRect/>
              </a:stretch>
            </p:blipFill>
            <p:spPr>
              <a:xfrm>
                <a:off x="1737859" y="1813712"/>
                <a:ext cx="27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A4837F7F-C975-4265-85E4-6109678290FE}"/>
                  </a:ext>
                </a:extLst>
              </p14:cNvPr>
              <p14:cNvContentPartPr/>
              <p14:nvPr/>
            </p14:nvContentPartPr>
            <p14:xfrm>
              <a:off x="1751899" y="1784192"/>
              <a:ext cx="258840" cy="131400"/>
            </p14:xfrm>
          </p:contentPart>
        </mc:Choice>
        <mc:Fallback xmlns="">
          <p:pic>
            <p:nvPicPr>
              <p:cNvPr id="17" name="Freihand 16">
                <a:extLst>
                  <a:ext uri="{FF2B5EF4-FFF2-40B4-BE49-F238E27FC236}">
                    <a16:creationId xmlns:a16="http://schemas.microsoft.com/office/drawing/2014/main" id="{A4837F7F-C975-4265-85E4-6109678290FE}"/>
                  </a:ext>
                </a:extLst>
              </p:cNvPr>
              <p:cNvPicPr/>
              <p:nvPr/>
            </p:nvPicPr>
            <p:blipFill>
              <a:blip r:embed="rId26"/>
              <a:stretch>
                <a:fillRect/>
              </a:stretch>
            </p:blipFill>
            <p:spPr>
              <a:xfrm>
                <a:off x="1747579" y="1779872"/>
                <a:ext cx="267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DECC9FB0-435F-42CD-A07E-BFB779048430}"/>
                  </a:ext>
                </a:extLst>
              </p14:cNvPr>
              <p14:cNvContentPartPr/>
              <p14:nvPr/>
            </p14:nvContentPartPr>
            <p14:xfrm>
              <a:off x="2208379" y="1878512"/>
              <a:ext cx="357480" cy="77760"/>
            </p14:xfrm>
          </p:contentPart>
        </mc:Choice>
        <mc:Fallback xmlns="">
          <p:pic>
            <p:nvPicPr>
              <p:cNvPr id="18" name="Freihand 17">
                <a:extLst>
                  <a:ext uri="{FF2B5EF4-FFF2-40B4-BE49-F238E27FC236}">
                    <a16:creationId xmlns:a16="http://schemas.microsoft.com/office/drawing/2014/main" id="{DECC9FB0-435F-42CD-A07E-BFB779048430}"/>
                  </a:ext>
                </a:extLst>
              </p:cNvPr>
              <p:cNvPicPr/>
              <p:nvPr/>
            </p:nvPicPr>
            <p:blipFill>
              <a:blip r:embed="rId28"/>
              <a:stretch>
                <a:fillRect/>
              </a:stretch>
            </p:blipFill>
            <p:spPr>
              <a:xfrm>
                <a:off x="2204059" y="1874192"/>
                <a:ext cx="366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609AD9E1-81D3-4B62-8416-13F00F43AE3D}"/>
                  </a:ext>
                </a:extLst>
              </p14:cNvPr>
              <p14:cNvContentPartPr/>
              <p14:nvPr/>
            </p14:nvContentPartPr>
            <p14:xfrm>
              <a:off x="374899" y="1132592"/>
              <a:ext cx="1854000" cy="98280"/>
            </p14:xfrm>
          </p:contentPart>
        </mc:Choice>
        <mc:Fallback xmlns="">
          <p:pic>
            <p:nvPicPr>
              <p:cNvPr id="28" name="Freihand 27">
                <a:extLst>
                  <a:ext uri="{FF2B5EF4-FFF2-40B4-BE49-F238E27FC236}">
                    <a16:creationId xmlns:a16="http://schemas.microsoft.com/office/drawing/2014/main" id="{609AD9E1-81D3-4B62-8416-13F00F43AE3D}"/>
                  </a:ext>
                </a:extLst>
              </p:cNvPr>
              <p:cNvPicPr/>
              <p:nvPr/>
            </p:nvPicPr>
            <p:blipFill>
              <a:blip r:embed="rId30"/>
              <a:stretch>
                <a:fillRect/>
              </a:stretch>
            </p:blipFill>
            <p:spPr>
              <a:xfrm>
                <a:off x="370579" y="1128272"/>
                <a:ext cx="1862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F5A05D47-F060-40DD-9507-A2161843DFAE}"/>
                  </a:ext>
                </a:extLst>
              </p14:cNvPr>
              <p14:cNvContentPartPr/>
              <p14:nvPr/>
            </p14:nvContentPartPr>
            <p14:xfrm>
              <a:off x="407299" y="3152192"/>
              <a:ext cx="2989800" cy="49680"/>
            </p14:xfrm>
          </p:contentPart>
        </mc:Choice>
        <mc:Fallback xmlns="">
          <p:pic>
            <p:nvPicPr>
              <p:cNvPr id="29" name="Freihand 28">
                <a:extLst>
                  <a:ext uri="{FF2B5EF4-FFF2-40B4-BE49-F238E27FC236}">
                    <a16:creationId xmlns:a16="http://schemas.microsoft.com/office/drawing/2014/main" id="{F5A05D47-F060-40DD-9507-A2161843DFAE}"/>
                  </a:ext>
                </a:extLst>
              </p:cNvPr>
              <p:cNvPicPr/>
              <p:nvPr/>
            </p:nvPicPr>
            <p:blipFill>
              <a:blip r:embed="rId32"/>
              <a:stretch>
                <a:fillRect/>
              </a:stretch>
            </p:blipFill>
            <p:spPr>
              <a:xfrm>
                <a:off x="402979" y="3147872"/>
                <a:ext cx="2998440" cy="58320"/>
              </a:xfrm>
              <a:prstGeom prst="rect">
                <a:avLst/>
              </a:prstGeom>
            </p:spPr>
          </p:pic>
        </mc:Fallback>
      </mc:AlternateContent>
      <p:grpSp>
        <p:nvGrpSpPr>
          <p:cNvPr id="68" name="Gruppieren 67">
            <a:extLst>
              <a:ext uri="{FF2B5EF4-FFF2-40B4-BE49-F238E27FC236}">
                <a16:creationId xmlns:a16="http://schemas.microsoft.com/office/drawing/2014/main" id="{E04D3E41-C40B-4171-ACE2-B51D0C5261F2}"/>
              </a:ext>
            </a:extLst>
          </p:cNvPr>
          <p:cNvGrpSpPr/>
          <p:nvPr/>
        </p:nvGrpSpPr>
        <p:grpSpPr>
          <a:xfrm>
            <a:off x="2764939" y="1451192"/>
            <a:ext cx="3319920" cy="456840"/>
            <a:chOff x="2764939" y="1451192"/>
            <a:chExt cx="3319920" cy="456840"/>
          </a:xfrm>
        </p:grpSpPr>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4B9B266E-78B3-4AE5-A6E8-5BDAAAC0FFB2}"/>
                    </a:ext>
                  </a:extLst>
                </p14:cNvPr>
                <p14:cNvContentPartPr/>
                <p14:nvPr/>
              </p14:nvContentPartPr>
              <p14:xfrm>
                <a:off x="2764939" y="1785272"/>
                <a:ext cx="364320" cy="115920"/>
              </p14:xfrm>
            </p:contentPart>
          </mc:Choice>
          <mc:Fallback xmlns="">
            <p:pic>
              <p:nvPicPr>
                <p:cNvPr id="19" name="Freihand 18">
                  <a:extLst>
                    <a:ext uri="{FF2B5EF4-FFF2-40B4-BE49-F238E27FC236}">
                      <a16:creationId xmlns:a16="http://schemas.microsoft.com/office/drawing/2014/main" id="{4B9B266E-78B3-4AE5-A6E8-5BDAAAC0FFB2}"/>
                    </a:ext>
                  </a:extLst>
                </p:cNvPr>
                <p:cNvPicPr/>
                <p:nvPr/>
              </p:nvPicPr>
              <p:blipFill>
                <a:blip r:embed="rId34"/>
                <a:stretch>
                  <a:fillRect/>
                </a:stretch>
              </p:blipFill>
              <p:spPr>
                <a:xfrm>
                  <a:off x="2760619" y="1780952"/>
                  <a:ext cx="372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EBE9A4FF-4825-459B-8AA0-992F21C2185E}"/>
                    </a:ext>
                  </a:extLst>
                </p14:cNvPr>
                <p14:cNvContentPartPr/>
                <p14:nvPr/>
              </p14:nvContentPartPr>
              <p14:xfrm>
                <a:off x="3304219" y="1732352"/>
                <a:ext cx="111600" cy="175680"/>
              </p14:xfrm>
            </p:contentPart>
          </mc:Choice>
          <mc:Fallback xmlns="">
            <p:pic>
              <p:nvPicPr>
                <p:cNvPr id="20" name="Freihand 19">
                  <a:extLst>
                    <a:ext uri="{FF2B5EF4-FFF2-40B4-BE49-F238E27FC236}">
                      <a16:creationId xmlns:a16="http://schemas.microsoft.com/office/drawing/2014/main" id="{EBE9A4FF-4825-459B-8AA0-992F21C2185E}"/>
                    </a:ext>
                  </a:extLst>
                </p:cNvPr>
                <p:cNvPicPr/>
                <p:nvPr/>
              </p:nvPicPr>
              <p:blipFill>
                <a:blip r:embed="rId36"/>
                <a:stretch>
                  <a:fillRect/>
                </a:stretch>
              </p:blipFill>
              <p:spPr>
                <a:xfrm>
                  <a:off x="3299899" y="1728032"/>
                  <a:ext cx="120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6455DD43-2943-426A-88BE-D7776208035B}"/>
                    </a:ext>
                  </a:extLst>
                </p14:cNvPr>
                <p14:cNvContentPartPr/>
                <p14:nvPr/>
              </p14:nvContentPartPr>
              <p14:xfrm>
                <a:off x="3414739" y="1680152"/>
                <a:ext cx="295920" cy="187200"/>
              </p14:xfrm>
            </p:contentPart>
          </mc:Choice>
          <mc:Fallback xmlns="">
            <p:pic>
              <p:nvPicPr>
                <p:cNvPr id="21" name="Freihand 20">
                  <a:extLst>
                    <a:ext uri="{FF2B5EF4-FFF2-40B4-BE49-F238E27FC236}">
                      <a16:creationId xmlns:a16="http://schemas.microsoft.com/office/drawing/2014/main" id="{6455DD43-2943-426A-88BE-D7776208035B}"/>
                    </a:ext>
                  </a:extLst>
                </p:cNvPr>
                <p:cNvPicPr/>
                <p:nvPr/>
              </p:nvPicPr>
              <p:blipFill>
                <a:blip r:embed="rId38"/>
                <a:stretch>
                  <a:fillRect/>
                </a:stretch>
              </p:blipFill>
              <p:spPr>
                <a:xfrm>
                  <a:off x="3410419" y="1675832"/>
                  <a:ext cx="304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D384E260-F508-418E-AB9A-05C1B781CC97}"/>
                    </a:ext>
                  </a:extLst>
                </p14:cNvPr>
                <p14:cNvContentPartPr/>
                <p14:nvPr/>
              </p14:nvContentPartPr>
              <p14:xfrm>
                <a:off x="3566299" y="1675832"/>
                <a:ext cx="74880" cy="17280"/>
              </p14:xfrm>
            </p:contentPart>
          </mc:Choice>
          <mc:Fallback xmlns="">
            <p:pic>
              <p:nvPicPr>
                <p:cNvPr id="22" name="Freihand 21">
                  <a:extLst>
                    <a:ext uri="{FF2B5EF4-FFF2-40B4-BE49-F238E27FC236}">
                      <a16:creationId xmlns:a16="http://schemas.microsoft.com/office/drawing/2014/main" id="{D384E260-F508-418E-AB9A-05C1B781CC97}"/>
                    </a:ext>
                  </a:extLst>
                </p:cNvPr>
                <p:cNvPicPr/>
                <p:nvPr/>
              </p:nvPicPr>
              <p:blipFill>
                <a:blip r:embed="rId40"/>
                <a:stretch>
                  <a:fillRect/>
                </a:stretch>
              </p:blipFill>
              <p:spPr>
                <a:xfrm>
                  <a:off x="3561979" y="1671512"/>
                  <a:ext cx="83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D614C7DC-68DB-40AE-93DF-AB9B5810C02C}"/>
                    </a:ext>
                  </a:extLst>
                </p14:cNvPr>
                <p14:cNvContentPartPr/>
                <p14:nvPr/>
              </p14:nvContentPartPr>
              <p14:xfrm>
                <a:off x="3681139" y="1738112"/>
                <a:ext cx="130320" cy="135000"/>
              </p14:xfrm>
            </p:contentPart>
          </mc:Choice>
          <mc:Fallback xmlns="">
            <p:pic>
              <p:nvPicPr>
                <p:cNvPr id="23" name="Freihand 22">
                  <a:extLst>
                    <a:ext uri="{FF2B5EF4-FFF2-40B4-BE49-F238E27FC236}">
                      <a16:creationId xmlns:a16="http://schemas.microsoft.com/office/drawing/2014/main" id="{D614C7DC-68DB-40AE-93DF-AB9B5810C02C}"/>
                    </a:ext>
                  </a:extLst>
                </p:cNvPr>
                <p:cNvPicPr/>
                <p:nvPr/>
              </p:nvPicPr>
              <p:blipFill>
                <a:blip r:embed="rId42"/>
                <a:stretch>
                  <a:fillRect/>
                </a:stretch>
              </p:blipFill>
              <p:spPr>
                <a:xfrm>
                  <a:off x="3676819" y="1733792"/>
                  <a:ext cx="138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6800614F-FF3B-44BC-8402-2C4141A5B8DD}"/>
                    </a:ext>
                  </a:extLst>
                </p14:cNvPr>
                <p14:cNvContentPartPr/>
                <p14:nvPr/>
              </p14:nvContentPartPr>
              <p14:xfrm>
                <a:off x="3685459" y="1785992"/>
                <a:ext cx="338400" cy="71640"/>
              </p14:xfrm>
            </p:contentPart>
          </mc:Choice>
          <mc:Fallback xmlns="">
            <p:pic>
              <p:nvPicPr>
                <p:cNvPr id="24" name="Freihand 23">
                  <a:extLst>
                    <a:ext uri="{FF2B5EF4-FFF2-40B4-BE49-F238E27FC236}">
                      <a16:creationId xmlns:a16="http://schemas.microsoft.com/office/drawing/2014/main" id="{6800614F-FF3B-44BC-8402-2C4141A5B8DD}"/>
                    </a:ext>
                  </a:extLst>
                </p:cNvPr>
                <p:cNvPicPr/>
                <p:nvPr/>
              </p:nvPicPr>
              <p:blipFill>
                <a:blip r:embed="rId44"/>
                <a:stretch>
                  <a:fillRect/>
                </a:stretch>
              </p:blipFill>
              <p:spPr>
                <a:xfrm>
                  <a:off x="3681139" y="1781672"/>
                  <a:ext cx="347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73CA0FC6-58DB-419F-B3B0-AD9AF9EF77EF}"/>
                    </a:ext>
                  </a:extLst>
                </p14:cNvPr>
                <p14:cNvContentPartPr/>
                <p14:nvPr/>
              </p14:nvContentPartPr>
              <p14:xfrm>
                <a:off x="3974539" y="1719752"/>
                <a:ext cx="91080" cy="27720"/>
              </p14:xfrm>
            </p:contentPart>
          </mc:Choice>
          <mc:Fallback xmlns="">
            <p:pic>
              <p:nvPicPr>
                <p:cNvPr id="25" name="Freihand 24">
                  <a:extLst>
                    <a:ext uri="{FF2B5EF4-FFF2-40B4-BE49-F238E27FC236}">
                      <a16:creationId xmlns:a16="http://schemas.microsoft.com/office/drawing/2014/main" id="{73CA0FC6-58DB-419F-B3B0-AD9AF9EF77EF}"/>
                    </a:ext>
                  </a:extLst>
                </p:cNvPr>
                <p:cNvPicPr/>
                <p:nvPr/>
              </p:nvPicPr>
              <p:blipFill>
                <a:blip r:embed="rId46"/>
                <a:stretch>
                  <a:fillRect/>
                </a:stretch>
              </p:blipFill>
              <p:spPr>
                <a:xfrm>
                  <a:off x="3970219" y="1715432"/>
                  <a:ext cx="99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C479E1F7-7370-4F13-9CE8-372B7A01CA55}"/>
                    </a:ext>
                  </a:extLst>
                </p14:cNvPr>
                <p14:cNvContentPartPr/>
                <p14:nvPr/>
              </p14:nvContentPartPr>
              <p14:xfrm>
                <a:off x="4029979" y="1759712"/>
                <a:ext cx="128880" cy="106200"/>
              </p14:xfrm>
            </p:contentPart>
          </mc:Choice>
          <mc:Fallback xmlns="">
            <p:pic>
              <p:nvPicPr>
                <p:cNvPr id="26" name="Freihand 25">
                  <a:extLst>
                    <a:ext uri="{FF2B5EF4-FFF2-40B4-BE49-F238E27FC236}">
                      <a16:creationId xmlns:a16="http://schemas.microsoft.com/office/drawing/2014/main" id="{C479E1F7-7370-4F13-9CE8-372B7A01CA55}"/>
                    </a:ext>
                  </a:extLst>
                </p:cNvPr>
                <p:cNvPicPr/>
                <p:nvPr/>
              </p:nvPicPr>
              <p:blipFill>
                <a:blip r:embed="rId48"/>
                <a:stretch>
                  <a:fillRect/>
                </a:stretch>
              </p:blipFill>
              <p:spPr>
                <a:xfrm>
                  <a:off x="4025659" y="1755392"/>
                  <a:ext cx="137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D84FF6E7-0710-4EBC-8279-331109FD468F}"/>
                    </a:ext>
                  </a:extLst>
                </p14:cNvPr>
                <p14:cNvContentPartPr/>
                <p14:nvPr/>
              </p14:nvContentPartPr>
              <p14:xfrm>
                <a:off x="4415539" y="1741352"/>
                <a:ext cx="7920" cy="93240"/>
              </p14:xfrm>
            </p:contentPart>
          </mc:Choice>
          <mc:Fallback xmlns="">
            <p:pic>
              <p:nvPicPr>
                <p:cNvPr id="30" name="Freihand 29">
                  <a:extLst>
                    <a:ext uri="{FF2B5EF4-FFF2-40B4-BE49-F238E27FC236}">
                      <a16:creationId xmlns:a16="http://schemas.microsoft.com/office/drawing/2014/main" id="{D84FF6E7-0710-4EBC-8279-331109FD468F}"/>
                    </a:ext>
                  </a:extLst>
                </p:cNvPr>
                <p:cNvPicPr/>
                <p:nvPr/>
              </p:nvPicPr>
              <p:blipFill>
                <a:blip r:embed="rId50"/>
                <a:stretch>
                  <a:fillRect/>
                </a:stretch>
              </p:blipFill>
              <p:spPr>
                <a:xfrm>
                  <a:off x="4411219" y="1737032"/>
                  <a:ext cx="16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BA6BD893-6ABC-4563-944E-09A6DABBCB1A}"/>
                    </a:ext>
                  </a:extLst>
                </p14:cNvPr>
                <p14:cNvContentPartPr/>
                <p14:nvPr/>
              </p14:nvContentPartPr>
              <p14:xfrm>
                <a:off x="4344979" y="1756112"/>
                <a:ext cx="144000" cy="46800"/>
              </p14:xfrm>
            </p:contentPart>
          </mc:Choice>
          <mc:Fallback xmlns="">
            <p:pic>
              <p:nvPicPr>
                <p:cNvPr id="31" name="Freihand 30">
                  <a:extLst>
                    <a:ext uri="{FF2B5EF4-FFF2-40B4-BE49-F238E27FC236}">
                      <a16:creationId xmlns:a16="http://schemas.microsoft.com/office/drawing/2014/main" id="{BA6BD893-6ABC-4563-944E-09A6DABBCB1A}"/>
                    </a:ext>
                  </a:extLst>
                </p:cNvPr>
                <p:cNvPicPr/>
                <p:nvPr/>
              </p:nvPicPr>
              <p:blipFill>
                <a:blip r:embed="rId52"/>
                <a:stretch>
                  <a:fillRect/>
                </a:stretch>
              </p:blipFill>
              <p:spPr>
                <a:xfrm>
                  <a:off x="4340659" y="1751792"/>
                  <a:ext cx="1526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F50C465B-8A56-4C12-9B68-C8A1BFD10A6C}"/>
                    </a:ext>
                  </a:extLst>
                </p14:cNvPr>
                <p14:cNvContentPartPr/>
                <p14:nvPr/>
              </p14:nvContentPartPr>
              <p14:xfrm>
                <a:off x="4334539" y="1847552"/>
                <a:ext cx="136080" cy="27720"/>
              </p14:xfrm>
            </p:contentPart>
          </mc:Choice>
          <mc:Fallback xmlns="">
            <p:pic>
              <p:nvPicPr>
                <p:cNvPr id="32" name="Freihand 31">
                  <a:extLst>
                    <a:ext uri="{FF2B5EF4-FFF2-40B4-BE49-F238E27FC236}">
                      <a16:creationId xmlns:a16="http://schemas.microsoft.com/office/drawing/2014/main" id="{F50C465B-8A56-4C12-9B68-C8A1BFD10A6C}"/>
                    </a:ext>
                  </a:extLst>
                </p:cNvPr>
                <p:cNvPicPr/>
                <p:nvPr/>
              </p:nvPicPr>
              <p:blipFill>
                <a:blip r:embed="rId54"/>
                <a:stretch>
                  <a:fillRect/>
                </a:stretch>
              </p:blipFill>
              <p:spPr>
                <a:xfrm>
                  <a:off x="4330219" y="1843232"/>
                  <a:ext cx="144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E0507410-5347-46F4-AC8B-2D2618D84CE5}"/>
                    </a:ext>
                  </a:extLst>
                </p14:cNvPr>
                <p14:cNvContentPartPr/>
                <p14:nvPr/>
              </p14:nvContentPartPr>
              <p14:xfrm>
                <a:off x="4092619" y="1536512"/>
                <a:ext cx="142560" cy="153720"/>
              </p14:xfrm>
            </p:contentPart>
          </mc:Choice>
          <mc:Fallback xmlns="">
            <p:pic>
              <p:nvPicPr>
                <p:cNvPr id="33" name="Freihand 32">
                  <a:extLst>
                    <a:ext uri="{FF2B5EF4-FFF2-40B4-BE49-F238E27FC236}">
                      <a16:creationId xmlns:a16="http://schemas.microsoft.com/office/drawing/2014/main" id="{E0507410-5347-46F4-AC8B-2D2618D84CE5}"/>
                    </a:ext>
                  </a:extLst>
                </p:cNvPr>
                <p:cNvPicPr/>
                <p:nvPr/>
              </p:nvPicPr>
              <p:blipFill>
                <a:blip r:embed="rId56"/>
                <a:stretch>
                  <a:fillRect/>
                </a:stretch>
              </p:blipFill>
              <p:spPr>
                <a:xfrm>
                  <a:off x="4088299" y="1532192"/>
                  <a:ext cx="151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3F75E0AC-3A65-4F30-9469-40EC9082E457}"/>
                    </a:ext>
                  </a:extLst>
                </p14:cNvPr>
                <p14:cNvContentPartPr/>
                <p14:nvPr/>
              </p14:nvContentPartPr>
              <p14:xfrm>
                <a:off x="4215379" y="1496192"/>
                <a:ext cx="273240" cy="115200"/>
              </p14:xfrm>
            </p:contentPart>
          </mc:Choice>
          <mc:Fallback xmlns="">
            <p:pic>
              <p:nvPicPr>
                <p:cNvPr id="34" name="Freihand 33">
                  <a:extLst>
                    <a:ext uri="{FF2B5EF4-FFF2-40B4-BE49-F238E27FC236}">
                      <a16:creationId xmlns:a16="http://schemas.microsoft.com/office/drawing/2014/main" id="{3F75E0AC-3A65-4F30-9469-40EC9082E457}"/>
                    </a:ext>
                  </a:extLst>
                </p:cNvPr>
                <p:cNvPicPr/>
                <p:nvPr/>
              </p:nvPicPr>
              <p:blipFill>
                <a:blip r:embed="rId58"/>
                <a:stretch>
                  <a:fillRect/>
                </a:stretch>
              </p:blipFill>
              <p:spPr>
                <a:xfrm>
                  <a:off x="4211059" y="1491872"/>
                  <a:ext cx="281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815CC8D9-ED54-4E2E-9042-9BD54E27C682}"/>
                    </a:ext>
                  </a:extLst>
                </p14:cNvPr>
                <p14:cNvContentPartPr/>
                <p14:nvPr/>
              </p14:nvContentPartPr>
              <p14:xfrm>
                <a:off x="4482859" y="1476392"/>
                <a:ext cx="360" cy="360"/>
              </p14:xfrm>
            </p:contentPart>
          </mc:Choice>
          <mc:Fallback xmlns="">
            <p:pic>
              <p:nvPicPr>
                <p:cNvPr id="35" name="Freihand 34">
                  <a:extLst>
                    <a:ext uri="{FF2B5EF4-FFF2-40B4-BE49-F238E27FC236}">
                      <a16:creationId xmlns:a16="http://schemas.microsoft.com/office/drawing/2014/main" id="{815CC8D9-ED54-4E2E-9042-9BD54E27C682}"/>
                    </a:ext>
                  </a:extLst>
                </p:cNvPr>
                <p:cNvPicPr/>
                <p:nvPr/>
              </p:nvPicPr>
              <p:blipFill>
                <a:blip r:embed="rId60"/>
                <a:stretch>
                  <a:fillRect/>
                </a:stretch>
              </p:blipFill>
              <p:spPr>
                <a:xfrm>
                  <a:off x="4478539" y="1472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F99D4F5A-0A4B-4CB8-B923-3C2351884171}"/>
                    </a:ext>
                  </a:extLst>
                </p14:cNvPr>
                <p14:cNvContentPartPr/>
                <p14:nvPr/>
              </p14:nvContentPartPr>
              <p14:xfrm>
                <a:off x="4494019" y="1490792"/>
                <a:ext cx="139320" cy="146880"/>
              </p14:xfrm>
            </p:contentPart>
          </mc:Choice>
          <mc:Fallback xmlns="">
            <p:pic>
              <p:nvPicPr>
                <p:cNvPr id="36" name="Freihand 35">
                  <a:extLst>
                    <a:ext uri="{FF2B5EF4-FFF2-40B4-BE49-F238E27FC236}">
                      <a16:creationId xmlns:a16="http://schemas.microsoft.com/office/drawing/2014/main" id="{F99D4F5A-0A4B-4CB8-B923-3C2351884171}"/>
                    </a:ext>
                  </a:extLst>
                </p:cNvPr>
                <p:cNvPicPr/>
                <p:nvPr/>
              </p:nvPicPr>
              <p:blipFill>
                <a:blip r:embed="rId62"/>
                <a:stretch>
                  <a:fillRect/>
                </a:stretch>
              </p:blipFill>
              <p:spPr>
                <a:xfrm>
                  <a:off x="4489699" y="1486472"/>
                  <a:ext cx="147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11B29EF9-0EA9-47D5-9BB8-AB38F342131C}"/>
                    </a:ext>
                  </a:extLst>
                </p14:cNvPr>
                <p14:cNvContentPartPr/>
                <p14:nvPr/>
              </p14:nvContentPartPr>
              <p14:xfrm>
                <a:off x="4648459" y="1468112"/>
                <a:ext cx="299160" cy="72360"/>
              </p14:xfrm>
            </p:contentPart>
          </mc:Choice>
          <mc:Fallback xmlns="">
            <p:pic>
              <p:nvPicPr>
                <p:cNvPr id="37" name="Freihand 36">
                  <a:extLst>
                    <a:ext uri="{FF2B5EF4-FFF2-40B4-BE49-F238E27FC236}">
                      <a16:creationId xmlns:a16="http://schemas.microsoft.com/office/drawing/2014/main" id="{11B29EF9-0EA9-47D5-9BB8-AB38F342131C}"/>
                    </a:ext>
                  </a:extLst>
                </p:cNvPr>
                <p:cNvPicPr/>
                <p:nvPr/>
              </p:nvPicPr>
              <p:blipFill>
                <a:blip r:embed="rId64"/>
                <a:stretch>
                  <a:fillRect/>
                </a:stretch>
              </p:blipFill>
              <p:spPr>
                <a:xfrm>
                  <a:off x="4644139" y="1463792"/>
                  <a:ext cx="307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EC0B05AD-9082-4180-A3E3-ECAFD327B45D}"/>
                    </a:ext>
                  </a:extLst>
                </p14:cNvPr>
                <p14:cNvContentPartPr/>
                <p14:nvPr/>
              </p14:nvContentPartPr>
              <p14:xfrm>
                <a:off x="4921339" y="1451192"/>
                <a:ext cx="102240" cy="91800"/>
              </p14:xfrm>
            </p:contentPart>
          </mc:Choice>
          <mc:Fallback xmlns="">
            <p:pic>
              <p:nvPicPr>
                <p:cNvPr id="38" name="Freihand 37">
                  <a:extLst>
                    <a:ext uri="{FF2B5EF4-FFF2-40B4-BE49-F238E27FC236}">
                      <a16:creationId xmlns:a16="http://schemas.microsoft.com/office/drawing/2014/main" id="{EC0B05AD-9082-4180-A3E3-ECAFD327B45D}"/>
                    </a:ext>
                  </a:extLst>
                </p:cNvPr>
                <p:cNvPicPr/>
                <p:nvPr/>
              </p:nvPicPr>
              <p:blipFill>
                <a:blip r:embed="rId66"/>
                <a:stretch>
                  <a:fillRect/>
                </a:stretch>
              </p:blipFill>
              <p:spPr>
                <a:xfrm>
                  <a:off x="4917019" y="1446872"/>
                  <a:ext cx="110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EAE31E4B-7D57-472F-9F7A-40C112FCC900}"/>
                    </a:ext>
                  </a:extLst>
                </p14:cNvPr>
                <p14:cNvContentPartPr/>
                <p14:nvPr/>
              </p14:nvContentPartPr>
              <p14:xfrm>
                <a:off x="5011339" y="1460192"/>
                <a:ext cx="85320" cy="76680"/>
              </p14:xfrm>
            </p:contentPart>
          </mc:Choice>
          <mc:Fallback xmlns="">
            <p:pic>
              <p:nvPicPr>
                <p:cNvPr id="39" name="Freihand 38">
                  <a:extLst>
                    <a:ext uri="{FF2B5EF4-FFF2-40B4-BE49-F238E27FC236}">
                      <a16:creationId xmlns:a16="http://schemas.microsoft.com/office/drawing/2014/main" id="{EAE31E4B-7D57-472F-9F7A-40C112FCC900}"/>
                    </a:ext>
                  </a:extLst>
                </p:cNvPr>
                <p:cNvPicPr/>
                <p:nvPr/>
              </p:nvPicPr>
              <p:blipFill>
                <a:blip r:embed="rId68"/>
                <a:stretch>
                  <a:fillRect/>
                </a:stretch>
              </p:blipFill>
              <p:spPr>
                <a:xfrm>
                  <a:off x="5007019" y="1455872"/>
                  <a:ext cx="93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EA35E271-19A2-4110-8EA5-F88C8DD761C0}"/>
                    </a:ext>
                  </a:extLst>
                </p14:cNvPr>
                <p14:cNvContentPartPr/>
                <p14:nvPr/>
              </p14:nvContentPartPr>
              <p14:xfrm>
                <a:off x="4623259" y="1737752"/>
                <a:ext cx="114480" cy="114120"/>
              </p14:xfrm>
            </p:contentPart>
          </mc:Choice>
          <mc:Fallback xmlns="">
            <p:pic>
              <p:nvPicPr>
                <p:cNvPr id="40" name="Freihand 39">
                  <a:extLst>
                    <a:ext uri="{FF2B5EF4-FFF2-40B4-BE49-F238E27FC236}">
                      <a16:creationId xmlns:a16="http://schemas.microsoft.com/office/drawing/2014/main" id="{EA35E271-19A2-4110-8EA5-F88C8DD761C0}"/>
                    </a:ext>
                  </a:extLst>
                </p:cNvPr>
                <p:cNvPicPr/>
                <p:nvPr/>
              </p:nvPicPr>
              <p:blipFill>
                <a:blip r:embed="rId70"/>
                <a:stretch>
                  <a:fillRect/>
                </a:stretch>
              </p:blipFill>
              <p:spPr>
                <a:xfrm>
                  <a:off x="4618939" y="1733432"/>
                  <a:ext cx="123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E4DEE430-6B38-49D6-B46E-66649429561E}"/>
                    </a:ext>
                  </a:extLst>
                </p14:cNvPr>
                <p14:cNvContentPartPr/>
                <p14:nvPr/>
              </p14:nvContentPartPr>
              <p14:xfrm>
                <a:off x="4755019" y="1851512"/>
                <a:ext cx="20160" cy="54000"/>
              </p14:xfrm>
            </p:contentPart>
          </mc:Choice>
          <mc:Fallback xmlns="">
            <p:pic>
              <p:nvPicPr>
                <p:cNvPr id="41" name="Freihand 40">
                  <a:extLst>
                    <a:ext uri="{FF2B5EF4-FFF2-40B4-BE49-F238E27FC236}">
                      <a16:creationId xmlns:a16="http://schemas.microsoft.com/office/drawing/2014/main" id="{E4DEE430-6B38-49D6-B46E-66649429561E}"/>
                    </a:ext>
                  </a:extLst>
                </p:cNvPr>
                <p:cNvPicPr/>
                <p:nvPr/>
              </p:nvPicPr>
              <p:blipFill>
                <a:blip r:embed="rId72"/>
                <a:stretch>
                  <a:fillRect/>
                </a:stretch>
              </p:blipFill>
              <p:spPr>
                <a:xfrm>
                  <a:off x="4750699" y="1847192"/>
                  <a:ext cx="28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4E64F1AE-FB71-40E9-9B6A-A08D1228F8B8}"/>
                    </a:ext>
                  </a:extLst>
                </p14:cNvPr>
                <p14:cNvContentPartPr/>
                <p14:nvPr/>
              </p14:nvContentPartPr>
              <p14:xfrm>
                <a:off x="4801099" y="1729832"/>
                <a:ext cx="132840" cy="149760"/>
              </p14:xfrm>
            </p:contentPart>
          </mc:Choice>
          <mc:Fallback xmlns="">
            <p:pic>
              <p:nvPicPr>
                <p:cNvPr id="42" name="Freihand 41">
                  <a:extLst>
                    <a:ext uri="{FF2B5EF4-FFF2-40B4-BE49-F238E27FC236}">
                      <a16:creationId xmlns:a16="http://schemas.microsoft.com/office/drawing/2014/main" id="{4E64F1AE-FB71-40E9-9B6A-A08D1228F8B8}"/>
                    </a:ext>
                  </a:extLst>
                </p:cNvPr>
                <p:cNvPicPr/>
                <p:nvPr/>
              </p:nvPicPr>
              <p:blipFill>
                <a:blip r:embed="rId74"/>
                <a:stretch>
                  <a:fillRect/>
                </a:stretch>
              </p:blipFill>
              <p:spPr>
                <a:xfrm>
                  <a:off x="4796779" y="1725512"/>
                  <a:ext cx="141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020BC736-0A18-466B-88BF-3B00A0B0F896}"/>
                    </a:ext>
                  </a:extLst>
                </p14:cNvPr>
                <p14:cNvContentPartPr/>
                <p14:nvPr/>
              </p14:nvContentPartPr>
              <p14:xfrm>
                <a:off x="5126899" y="1762592"/>
                <a:ext cx="79560" cy="108360"/>
              </p14:xfrm>
            </p:contentPart>
          </mc:Choice>
          <mc:Fallback xmlns="">
            <p:pic>
              <p:nvPicPr>
                <p:cNvPr id="43" name="Freihand 42">
                  <a:extLst>
                    <a:ext uri="{FF2B5EF4-FFF2-40B4-BE49-F238E27FC236}">
                      <a16:creationId xmlns:a16="http://schemas.microsoft.com/office/drawing/2014/main" id="{020BC736-0A18-466B-88BF-3B00A0B0F896}"/>
                    </a:ext>
                  </a:extLst>
                </p:cNvPr>
                <p:cNvPicPr/>
                <p:nvPr/>
              </p:nvPicPr>
              <p:blipFill>
                <a:blip r:embed="rId76"/>
                <a:stretch>
                  <a:fillRect/>
                </a:stretch>
              </p:blipFill>
              <p:spPr>
                <a:xfrm>
                  <a:off x="5122579" y="1758272"/>
                  <a:ext cx="88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7DB5AD35-5B86-4EC9-8940-ABD168AE0CBD}"/>
                    </a:ext>
                  </a:extLst>
                </p14:cNvPr>
                <p14:cNvContentPartPr/>
                <p14:nvPr/>
              </p14:nvContentPartPr>
              <p14:xfrm>
                <a:off x="5062099" y="1692032"/>
                <a:ext cx="99720" cy="91080"/>
              </p14:xfrm>
            </p:contentPart>
          </mc:Choice>
          <mc:Fallback xmlns="">
            <p:pic>
              <p:nvPicPr>
                <p:cNvPr id="44" name="Freihand 43">
                  <a:extLst>
                    <a:ext uri="{FF2B5EF4-FFF2-40B4-BE49-F238E27FC236}">
                      <a16:creationId xmlns:a16="http://schemas.microsoft.com/office/drawing/2014/main" id="{7DB5AD35-5B86-4EC9-8940-ABD168AE0CBD}"/>
                    </a:ext>
                  </a:extLst>
                </p:cNvPr>
                <p:cNvPicPr/>
                <p:nvPr/>
              </p:nvPicPr>
              <p:blipFill>
                <a:blip r:embed="rId78"/>
                <a:stretch>
                  <a:fillRect/>
                </a:stretch>
              </p:blipFill>
              <p:spPr>
                <a:xfrm>
                  <a:off x="5057779" y="1687712"/>
                  <a:ext cx="108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9ACFDFDE-FB33-474F-9A4D-759B8A8514D6}"/>
                    </a:ext>
                  </a:extLst>
                </p14:cNvPr>
                <p14:cNvContentPartPr/>
                <p14:nvPr/>
              </p14:nvContentPartPr>
              <p14:xfrm>
                <a:off x="5206819" y="1823792"/>
                <a:ext cx="75600" cy="48240"/>
              </p14:xfrm>
            </p:contentPart>
          </mc:Choice>
          <mc:Fallback xmlns="">
            <p:pic>
              <p:nvPicPr>
                <p:cNvPr id="45" name="Freihand 44">
                  <a:extLst>
                    <a:ext uri="{FF2B5EF4-FFF2-40B4-BE49-F238E27FC236}">
                      <a16:creationId xmlns:a16="http://schemas.microsoft.com/office/drawing/2014/main" id="{9ACFDFDE-FB33-474F-9A4D-759B8A8514D6}"/>
                    </a:ext>
                  </a:extLst>
                </p:cNvPr>
                <p:cNvPicPr/>
                <p:nvPr/>
              </p:nvPicPr>
              <p:blipFill>
                <a:blip r:embed="rId80"/>
                <a:stretch>
                  <a:fillRect/>
                </a:stretch>
              </p:blipFill>
              <p:spPr>
                <a:xfrm>
                  <a:off x="5202499" y="1819472"/>
                  <a:ext cx="84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8FEC69B0-B05A-4559-BF4C-9BD777759625}"/>
                    </a:ext>
                  </a:extLst>
                </p14:cNvPr>
                <p14:cNvContentPartPr/>
                <p14:nvPr/>
              </p14:nvContentPartPr>
              <p14:xfrm>
                <a:off x="5381419" y="1758992"/>
                <a:ext cx="70560" cy="10080"/>
              </p14:xfrm>
            </p:contentPart>
          </mc:Choice>
          <mc:Fallback xmlns="">
            <p:pic>
              <p:nvPicPr>
                <p:cNvPr id="47" name="Freihand 46">
                  <a:extLst>
                    <a:ext uri="{FF2B5EF4-FFF2-40B4-BE49-F238E27FC236}">
                      <a16:creationId xmlns:a16="http://schemas.microsoft.com/office/drawing/2014/main" id="{8FEC69B0-B05A-4559-BF4C-9BD777759625}"/>
                    </a:ext>
                  </a:extLst>
                </p:cNvPr>
                <p:cNvPicPr/>
                <p:nvPr/>
              </p:nvPicPr>
              <p:blipFill>
                <a:blip r:embed="rId82"/>
                <a:stretch>
                  <a:fillRect/>
                </a:stretch>
              </p:blipFill>
              <p:spPr>
                <a:xfrm>
                  <a:off x="5377099" y="1754672"/>
                  <a:ext cx="79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1F2F0983-377A-46E1-A658-17ED7F9E48EB}"/>
                    </a:ext>
                  </a:extLst>
                </p14:cNvPr>
                <p14:cNvContentPartPr/>
                <p14:nvPr/>
              </p14:nvContentPartPr>
              <p14:xfrm>
                <a:off x="5553139" y="1695272"/>
                <a:ext cx="22680" cy="117000"/>
              </p14:xfrm>
            </p:contentPart>
          </mc:Choice>
          <mc:Fallback xmlns="">
            <p:pic>
              <p:nvPicPr>
                <p:cNvPr id="48" name="Freihand 47">
                  <a:extLst>
                    <a:ext uri="{FF2B5EF4-FFF2-40B4-BE49-F238E27FC236}">
                      <a16:creationId xmlns:a16="http://schemas.microsoft.com/office/drawing/2014/main" id="{1F2F0983-377A-46E1-A658-17ED7F9E48EB}"/>
                    </a:ext>
                  </a:extLst>
                </p:cNvPr>
                <p:cNvPicPr/>
                <p:nvPr/>
              </p:nvPicPr>
              <p:blipFill>
                <a:blip r:embed="rId84"/>
                <a:stretch>
                  <a:fillRect/>
                </a:stretch>
              </p:blipFill>
              <p:spPr>
                <a:xfrm>
                  <a:off x="5548819" y="1690952"/>
                  <a:ext cx="31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C5702569-C026-4DB6-A0E6-DC014E873F88}"/>
                    </a:ext>
                  </a:extLst>
                </p14:cNvPr>
                <p14:cNvContentPartPr/>
                <p14:nvPr/>
              </p14:nvContentPartPr>
              <p14:xfrm>
                <a:off x="5471779" y="1638752"/>
                <a:ext cx="162360" cy="112320"/>
              </p14:xfrm>
            </p:contentPart>
          </mc:Choice>
          <mc:Fallback xmlns="">
            <p:pic>
              <p:nvPicPr>
                <p:cNvPr id="49" name="Freihand 48">
                  <a:extLst>
                    <a:ext uri="{FF2B5EF4-FFF2-40B4-BE49-F238E27FC236}">
                      <a16:creationId xmlns:a16="http://schemas.microsoft.com/office/drawing/2014/main" id="{C5702569-C026-4DB6-A0E6-DC014E873F88}"/>
                    </a:ext>
                  </a:extLst>
                </p:cNvPr>
                <p:cNvPicPr/>
                <p:nvPr/>
              </p:nvPicPr>
              <p:blipFill>
                <a:blip r:embed="rId86"/>
                <a:stretch>
                  <a:fillRect/>
                </a:stretch>
              </p:blipFill>
              <p:spPr>
                <a:xfrm>
                  <a:off x="5467459" y="1634432"/>
                  <a:ext cx="171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6496710A-2067-41F5-8F4E-0201E991D7A4}"/>
                    </a:ext>
                  </a:extLst>
                </p14:cNvPr>
                <p14:cNvContentPartPr/>
                <p14:nvPr/>
              </p14:nvContentPartPr>
              <p14:xfrm>
                <a:off x="5633419" y="1746032"/>
                <a:ext cx="164880" cy="56880"/>
              </p14:xfrm>
            </p:contentPart>
          </mc:Choice>
          <mc:Fallback xmlns="">
            <p:pic>
              <p:nvPicPr>
                <p:cNvPr id="50" name="Freihand 49">
                  <a:extLst>
                    <a:ext uri="{FF2B5EF4-FFF2-40B4-BE49-F238E27FC236}">
                      <a16:creationId xmlns:a16="http://schemas.microsoft.com/office/drawing/2014/main" id="{6496710A-2067-41F5-8F4E-0201E991D7A4}"/>
                    </a:ext>
                  </a:extLst>
                </p:cNvPr>
                <p:cNvPicPr/>
                <p:nvPr/>
              </p:nvPicPr>
              <p:blipFill>
                <a:blip r:embed="rId88"/>
                <a:stretch>
                  <a:fillRect/>
                </a:stretch>
              </p:blipFill>
              <p:spPr>
                <a:xfrm>
                  <a:off x="5629099" y="1741712"/>
                  <a:ext cx="173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6EFCD264-1483-45EF-AD8E-0654DFB4705C}"/>
                    </a:ext>
                  </a:extLst>
                </p14:cNvPr>
                <p14:cNvContentPartPr/>
                <p14:nvPr/>
              </p14:nvContentPartPr>
              <p14:xfrm>
                <a:off x="5817379" y="1640552"/>
                <a:ext cx="100080" cy="132840"/>
              </p14:xfrm>
            </p:contentPart>
          </mc:Choice>
          <mc:Fallback xmlns="">
            <p:pic>
              <p:nvPicPr>
                <p:cNvPr id="51" name="Freihand 50">
                  <a:extLst>
                    <a:ext uri="{FF2B5EF4-FFF2-40B4-BE49-F238E27FC236}">
                      <a16:creationId xmlns:a16="http://schemas.microsoft.com/office/drawing/2014/main" id="{6EFCD264-1483-45EF-AD8E-0654DFB4705C}"/>
                    </a:ext>
                  </a:extLst>
                </p:cNvPr>
                <p:cNvPicPr/>
                <p:nvPr/>
              </p:nvPicPr>
              <p:blipFill>
                <a:blip r:embed="rId90"/>
                <a:stretch>
                  <a:fillRect/>
                </a:stretch>
              </p:blipFill>
              <p:spPr>
                <a:xfrm>
                  <a:off x="5813059" y="1636232"/>
                  <a:ext cx="108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DE1E6665-F4D0-4886-AC45-AA2C2EBA1D66}"/>
                    </a:ext>
                  </a:extLst>
                </p14:cNvPr>
                <p14:cNvContentPartPr/>
                <p14:nvPr/>
              </p14:nvContentPartPr>
              <p14:xfrm>
                <a:off x="5948059" y="1657832"/>
                <a:ext cx="136800" cy="114120"/>
              </p14:xfrm>
            </p:contentPart>
          </mc:Choice>
          <mc:Fallback xmlns="">
            <p:pic>
              <p:nvPicPr>
                <p:cNvPr id="52" name="Freihand 51">
                  <a:extLst>
                    <a:ext uri="{FF2B5EF4-FFF2-40B4-BE49-F238E27FC236}">
                      <a16:creationId xmlns:a16="http://schemas.microsoft.com/office/drawing/2014/main" id="{DE1E6665-F4D0-4886-AC45-AA2C2EBA1D66}"/>
                    </a:ext>
                  </a:extLst>
                </p:cNvPr>
                <p:cNvPicPr/>
                <p:nvPr/>
              </p:nvPicPr>
              <p:blipFill>
                <a:blip r:embed="rId92"/>
                <a:stretch>
                  <a:fillRect/>
                </a:stretch>
              </p:blipFill>
              <p:spPr>
                <a:xfrm>
                  <a:off x="5943739" y="1653512"/>
                  <a:ext cx="145440" cy="122760"/>
                </a:xfrm>
                <a:prstGeom prst="rect">
                  <a:avLst/>
                </a:prstGeom>
              </p:spPr>
            </p:pic>
          </mc:Fallback>
        </mc:AlternateContent>
      </p:grpSp>
      <p:grpSp>
        <p:nvGrpSpPr>
          <p:cNvPr id="67" name="Gruppieren 66">
            <a:extLst>
              <a:ext uri="{FF2B5EF4-FFF2-40B4-BE49-F238E27FC236}">
                <a16:creationId xmlns:a16="http://schemas.microsoft.com/office/drawing/2014/main" id="{28A0AEC5-B3D5-46D7-9851-35D8E6392D9B}"/>
              </a:ext>
            </a:extLst>
          </p:cNvPr>
          <p:cNvGrpSpPr/>
          <p:nvPr/>
        </p:nvGrpSpPr>
        <p:grpSpPr>
          <a:xfrm>
            <a:off x="6326059" y="1697432"/>
            <a:ext cx="362520" cy="77040"/>
            <a:chOff x="6326059" y="1697432"/>
            <a:chExt cx="362520" cy="77040"/>
          </a:xfrm>
        </p:grpSpPr>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6DAAC1D0-971E-4B6F-9F99-A4B80721DD04}"/>
                    </a:ext>
                  </a:extLst>
                </p14:cNvPr>
                <p14:cNvContentPartPr/>
                <p14:nvPr/>
              </p14:nvContentPartPr>
              <p14:xfrm>
                <a:off x="6326059" y="1714712"/>
                <a:ext cx="281520" cy="59760"/>
              </p14:xfrm>
            </p:contentPart>
          </mc:Choice>
          <mc:Fallback xmlns="">
            <p:pic>
              <p:nvPicPr>
                <p:cNvPr id="53" name="Freihand 52">
                  <a:extLst>
                    <a:ext uri="{FF2B5EF4-FFF2-40B4-BE49-F238E27FC236}">
                      <a16:creationId xmlns:a16="http://schemas.microsoft.com/office/drawing/2014/main" id="{6DAAC1D0-971E-4B6F-9F99-A4B80721DD04}"/>
                    </a:ext>
                  </a:extLst>
                </p:cNvPr>
                <p:cNvPicPr/>
                <p:nvPr/>
              </p:nvPicPr>
              <p:blipFill>
                <a:blip r:embed="rId94"/>
                <a:stretch>
                  <a:fillRect/>
                </a:stretch>
              </p:blipFill>
              <p:spPr>
                <a:xfrm>
                  <a:off x="6321739" y="1710392"/>
                  <a:ext cx="290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378280EF-D8A4-4B06-BC94-570E7D9528DD}"/>
                    </a:ext>
                  </a:extLst>
                </p14:cNvPr>
                <p14:cNvContentPartPr/>
                <p14:nvPr/>
              </p14:nvContentPartPr>
              <p14:xfrm>
                <a:off x="6635659" y="1697432"/>
                <a:ext cx="52920" cy="46440"/>
              </p14:xfrm>
            </p:contentPart>
          </mc:Choice>
          <mc:Fallback xmlns="">
            <p:pic>
              <p:nvPicPr>
                <p:cNvPr id="54" name="Freihand 53">
                  <a:extLst>
                    <a:ext uri="{FF2B5EF4-FFF2-40B4-BE49-F238E27FC236}">
                      <a16:creationId xmlns:a16="http://schemas.microsoft.com/office/drawing/2014/main" id="{378280EF-D8A4-4B06-BC94-570E7D9528DD}"/>
                    </a:ext>
                  </a:extLst>
                </p:cNvPr>
                <p:cNvPicPr/>
                <p:nvPr/>
              </p:nvPicPr>
              <p:blipFill>
                <a:blip r:embed="rId96"/>
                <a:stretch>
                  <a:fillRect/>
                </a:stretch>
              </p:blipFill>
              <p:spPr>
                <a:xfrm>
                  <a:off x="6631339" y="1693112"/>
                  <a:ext cx="61560" cy="55080"/>
                </a:xfrm>
                <a:prstGeom prst="rect">
                  <a:avLst/>
                </a:prstGeom>
              </p:spPr>
            </p:pic>
          </mc:Fallback>
        </mc:AlternateContent>
      </p:grpSp>
      <p:grpSp>
        <p:nvGrpSpPr>
          <p:cNvPr id="66" name="Gruppieren 65">
            <a:extLst>
              <a:ext uri="{FF2B5EF4-FFF2-40B4-BE49-F238E27FC236}">
                <a16:creationId xmlns:a16="http://schemas.microsoft.com/office/drawing/2014/main" id="{56CA6357-EA67-48E7-ACFF-E2C9D7E9BB10}"/>
              </a:ext>
            </a:extLst>
          </p:cNvPr>
          <p:cNvGrpSpPr/>
          <p:nvPr/>
        </p:nvGrpSpPr>
        <p:grpSpPr>
          <a:xfrm>
            <a:off x="6903139" y="1544072"/>
            <a:ext cx="1253160" cy="196200"/>
            <a:chOff x="6903139" y="1544072"/>
            <a:chExt cx="1253160" cy="196200"/>
          </a:xfrm>
        </p:grpSpPr>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2051D7FA-C609-4958-90B5-5079C91B59D7}"/>
                    </a:ext>
                  </a:extLst>
                </p14:cNvPr>
                <p14:cNvContentPartPr/>
                <p14:nvPr/>
              </p14:nvContentPartPr>
              <p14:xfrm>
                <a:off x="6903139" y="1608872"/>
                <a:ext cx="330120" cy="126720"/>
              </p14:xfrm>
            </p:contentPart>
          </mc:Choice>
          <mc:Fallback xmlns="">
            <p:pic>
              <p:nvPicPr>
                <p:cNvPr id="55" name="Freihand 54">
                  <a:extLst>
                    <a:ext uri="{FF2B5EF4-FFF2-40B4-BE49-F238E27FC236}">
                      <a16:creationId xmlns:a16="http://schemas.microsoft.com/office/drawing/2014/main" id="{2051D7FA-C609-4958-90B5-5079C91B59D7}"/>
                    </a:ext>
                  </a:extLst>
                </p:cNvPr>
                <p:cNvPicPr/>
                <p:nvPr/>
              </p:nvPicPr>
              <p:blipFill>
                <a:blip r:embed="rId98"/>
                <a:stretch>
                  <a:fillRect/>
                </a:stretch>
              </p:blipFill>
              <p:spPr>
                <a:xfrm>
                  <a:off x="6898819" y="1604552"/>
                  <a:ext cx="338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E704F761-BD2B-40A3-9EA0-5B7E4C75E27B}"/>
                    </a:ext>
                  </a:extLst>
                </p14:cNvPr>
                <p14:cNvContentPartPr/>
                <p14:nvPr/>
              </p14:nvContentPartPr>
              <p14:xfrm>
                <a:off x="7405699" y="1555592"/>
                <a:ext cx="134640" cy="184680"/>
              </p14:xfrm>
            </p:contentPart>
          </mc:Choice>
          <mc:Fallback xmlns="">
            <p:pic>
              <p:nvPicPr>
                <p:cNvPr id="56" name="Freihand 55">
                  <a:extLst>
                    <a:ext uri="{FF2B5EF4-FFF2-40B4-BE49-F238E27FC236}">
                      <a16:creationId xmlns:a16="http://schemas.microsoft.com/office/drawing/2014/main" id="{E704F761-BD2B-40A3-9EA0-5B7E4C75E27B}"/>
                    </a:ext>
                  </a:extLst>
                </p:cNvPr>
                <p:cNvPicPr/>
                <p:nvPr/>
              </p:nvPicPr>
              <p:blipFill>
                <a:blip r:embed="rId100"/>
                <a:stretch>
                  <a:fillRect/>
                </a:stretch>
              </p:blipFill>
              <p:spPr>
                <a:xfrm>
                  <a:off x="7401379" y="1551272"/>
                  <a:ext cx="1432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2A3CFFAD-B7D3-4E39-92E2-B43BAA4E519B}"/>
                    </a:ext>
                  </a:extLst>
                </p14:cNvPr>
                <p14:cNvContentPartPr/>
                <p14:nvPr/>
              </p14:nvContentPartPr>
              <p14:xfrm>
                <a:off x="7519099" y="1544072"/>
                <a:ext cx="246600" cy="165960"/>
              </p14:xfrm>
            </p:contentPart>
          </mc:Choice>
          <mc:Fallback xmlns="">
            <p:pic>
              <p:nvPicPr>
                <p:cNvPr id="57" name="Freihand 56">
                  <a:extLst>
                    <a:ext uri="{FF2B5EF4-FFF2-40B4-BE49-F238E27FC236}">
                      <a16:creationId xmlns:a16="http://schemas.microsoft.com/office/drawing/2014/main" id="{2A3CFFAD-B7D3-4E39-92E2-B43BAA4E519B}"/>
                    </a:ext>
                  </a:extLst>
                </p:cNvPr>
                <p:cNvPicPr/>
                <p:nvPr/>
              </p:nvPicPr>
              <p:blipFill>
                <a:blip r:embed="rId102"/>
                <a:stretch>
                  <a:fillRect/>
                </a:stretch>
              </p:blipFill>
              <p:spPr>
                <a:xfrm>
                  <a:off x="7514779" y="1539752"/>
                  <a:ext cx="255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65697BB0-5626-49A4-9261-36824ED32C38}"/>
                    </a:ext>
                  </a:extLst>
                </p14:cNvPr>
                <p14:cNvContentPartPr/>
                <p14:nvPr/>
              </p14:nvContentPartPr>
              <p14:xfrm>
                <a:off x="7649059" y="1558112"/>
                <a:ext cx="79560" cy="14400"/>
              </p14:xfrm>
            </p:contentPart>
          </mc:Choice>
          <mc:Fallback xmlns="">
            <p:pic>
              <p:nvPicPr>
                <p:cNvPr id="58" name="Freihand 57">
                  <a:extLst>
                    <a:ext uri="{FF2B5EF4-FFF2-40B4-BE49-F238E27FC236}">
                      <a16:creationId xmlns:a16="http://schemas.microsoft.com/office/drawing/2014/main" id="{65697BB0-5626-49A4-9261-36824ED32C38}"/>
                    </a:ext>
                  </a:extLst>
                </p:cNvPr>
                <p:cNvPicPr/>
                <p:nvPr/>
              </p:nvPicPr>
              <p:blipFill>
                <a:blip r:embed="rId104"/>
                <a:stretch>
                  <a:fillRect/>
                </a:stretch>
              </p:blipFill>
              <p:spPr>
                <a:xfrm>
                  <a:off x="7644739" y="1553792"/>
                  <a:ext cx="88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A751DF77-F50C-45E2-9CC0-1C496084A140}"/>
                    </a:ext>
                  </a:extLst>
                </p14:cNvPr>
                <p14:cNvContentPartPr/>
                <p14:nvPr/>
              </p14:nvContentPartPr>
              <p14:xfrm>
                <a:off x="7793779" y="1578272"/>
                <a:ext cx="83880" cy="116280"/>
              </p14:xfrm>
            </p:contentPart>
          </mc:Choice>
          <mc:Fallback xmlns="">
            <p:pic>
              <p:nvPicPr>
                <p:cNvPr id="59" name="Freihand 58">
                  <a:extLst>
                    <a:ext uri="{FF2B5EF4-FFF2-40B4-BE49-F238E27FC236}">
                      <a16:creationId xmlns:a16="http://schemas.microsoft.com/office/drawing/2014/main" id="{A751DF77-F50C-45E2-9CC0-1C496084A140}"/>
                    </a:ext>
                  </a:extLst>
                </p:cNvPr>
                <p:cNvPicPr/>
                <p:nvPr/>
              </p:nvPicPr>
              <p:blipFill>
                <a:blip r:embed="rId106"/>
                <a:stretch>
                  <a:fillRect/>
                </a:stretch>
              </p:blipFill>
              <p:spPr>
                <a:xfrm>
                  <a:off x="7789459" y="1573952"/>
                  <a:ext cx="92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ECA60579-F4D7-42A2-9249-352D05ADBABB}"/>
                    </a:ext>
                  </a:extLst>
                </p14:cNvPr>
                <p14:cNvContentPartPr/>
                <p14:nvPr/>
              </p14:nvContentPartPr>
              <p14:xfrm>
                <a:off x="7793059" y="1613192"/>
                <a:ext cx="249120" cy="60840"/>
              </p14:xfrm>
            </p:contentPart>
          </mc:Choice>
          <mc:Fallback xmlns="">
            <p:pic>
              <p:nvPicPr>
                <p:cNvPr id="60" name="Freihand 59">
                  <a:extLst>
                    <a:ext uri="{FF2B5EF4-FFF2-40B4-BE49-F238E27FC236}">
                      <a16:creationId xmlns:a16="http://schemas.microsoft.com/office/drawing/2014/main" id="{ECA60579-F4D7-42A2-9249-352D05ADBABB}"/>
                    </a:ext>
                  </a:extLst>
                </p:cNvPr>
                <p:cNvPicPr/>
                <p:nvPr/>
              </p:nvPicPr>
              <p:blipFill>
                <a:blip r:embed="rId108"/>
                <a:stretch>
                  <a:fillRect/>
                </a:stretch>
              </p:blipFill>
              <p:spPr>
                <a:xfrm>
                  <a:off x="7788739" y="1608872"/>
                  <a:ext cx="257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5E50DCAD-C87E-4DB3-9296-AF176106CF70}"/>
                    </a:ext>
                  </a:extLst>
                </p14:cNvPr>
                <p14:cNvContentPartPr/>
                <p14:nvPr/>
              </p14:nvContentPartPr>
              <p14:xfrm>
                <a:off x="8052259" y="1598792"/>
                <a:ext cx="104040" cy="85680"/>
              </p14:xfrm>
            </p:contentPart>
          </mc:Choice>
          <mc:Fallback xmlns="">
            <p:pic>
              <p:nvPicPr>
                <p:cNvPr id="61" name="Freihand 60">
                  <a:extLst>
                    <a:ext uri="{FF2B5EF4-FFF2-40B4-BE49-F238E27FC236}">
                      <a16:creationId xmlns:a16="http://schemas.microsoft.com/office/drawing/2014/main" id="{5E50DCAD-C87E-4DB3-9296-AF176106CF70}"/>
                    </a:ext>
                  </a:extLst>
                </p:cNvPr>
                <p:cNvPicPr/>
                <p:nvPr/>
              </p:nvPicPr>
              <p:blipFill>
                <a:blip r:embed="rId110"/>
                <a:stretch>
                  <a:fillRect/>
                </a:stretch>
              </p:blipFill>
              <p:spPr>
                <a:xfrm>
                  <a:off x="8047939" y="1594472"/>
                  <a:ext cx="112680" cy="94320"/>
                </a:xfrm>
                <a:prstGeom prst="rect">
                  <a:avLst/>
                </a:prstGeom>
              </p:spPr>
            </p:pic>
          </mc:Fallback>
        </mc:AlternateContent>
      </p:grpSp>
      <p:grpSp>
        <p:nvGrpSpPr>
          <p:cNvPr id="65" name="Gruppieren 64">
            <a:extLst>
              <a:ext uri="{FF2B5EF4-FFF2-40B4-BE49-F238E27FC236}">
                <a16:creationId xmlns:a16="http://schemas.microsoft.com/office/drawing/2014/main" id="{99DF6ED6-11DA-4A80-984E-30839376A9CB}"/>
              </a:ext>
            </a:extLst>
          </p:cNvPr>
          <p:cNvGrpSpPr/>
          <p:nvPr/>
        </p:nvGrpSpPr>
        <p:grpSpPr>
          <a:xfrm>
            <a:off x="8400019" y="1432832"/>
            <a:ext cx="766440" cy="236880"/>
            <a:chOff x="8400019" y="1432832"/>
            <a:chExt cx="766440" cy="236880"/>
          </a:xfrm>
        </p:grpSpPr>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5BAEDBF1-354E-4787-A871-F0C613245CA3}"/>
                    </a:ext>
                  </a:extLst>
                </p14:cNvPr>
                <p14:cNvContentPartPr/>
                <p14:nvPr/>
              </p14:nvContentPartPr>
              <p14:xfrm>
                <a:off x="8400019" y="1484672"/>
                <a:ext cx="117000" cy="184320"/>
              </p14:xfrm>
            </p:contentPart>
          </mc:Choice>
          <mc:Fallback xmlns="">
            <p:pic>
              <p:nvPicPr>
                <p:cNvPr id="62" name="Freihand 61">
                  <a:extLst>
                    <a:ext uri="{FF2B5EF4-FFF2-40B4-BE49-F238E27FC236}">
                      <a16:creationId xmlns:a16="http://schemas.microsoft.com/office/drawing/2014/main" id="{5BAEDBF1-354E-4787-A871-F0C613245CA3}"/>
                    </a:ext>
                  </a:extLst>
                </p:cNvPr>
                <p:cNvPicPr/>
                <p:nvPr/>
              </p:nvPicPr>
              <p:blipFill>
                <a:blip r:embed="rId112"/>
                <a:stretch>
                  <a:fillRect/>
                </a:stretch>
              </p:blipFill>
              <p:spPr>
                <a:xfrm>
                  <a:off x="8395699" y="1480352"/>
                  <a:ext cx="1256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6B2F0B2A-5381-4B91-ADD3-B5FA22E7A565}"/>
                    </a:ext>
                  </a:extLst>
                </p14:cNvPr>
                <p14:cNvContentPartPr/>
                <p14:nvPr/>
              </p14:nvContentPartPr>
              <p14:xfrm>
                <a:off x="8551939" y="1582232"/>
                <a:ext cx="446040" cy="61920"/>
              </p14:xfrm>
            </p:contentPart>
          </mc:Choice>
          <mc:Fallback xmlns="">
            <p:pic>
              <p:nvPicPr>
                <p:cNvPr id="63" name="Freihand 62">
                  <a:extLst>
                    <a:ext uri="{FF2B5EF4-FFF2-40B4-BE49-F238E27FC236}">
                      <a16:creationId xmlns:a16="http://schemas.microsoft.com/office/drawing/2014/main" id="{6B2F0B2A-5381-4B91-ADD3-B5FA22E7A565}"/>
                    </a:ext>
                  </a:extLst>
                </p:cNvPr>
                <p:cNvPicPr/>
                <p:nvPr/>
              </p:nvPicPr>
              <p:blipFill>
                <a:blip r:embed="rId114"/>
                <a:stretch>
                  <a:fillRect/>
                </a:stretch>
              </p:blipFill>
              <p:spPr>
                <a:xfrm>
                  <a:off x="8547619" y="1577912"/>
                  <a:ext cx="454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E2592650-7F69-4641-A405-0AF7396EA0F6}"/>
                    </a:ext>
                  </a:extLst>
                </p14:cNvPr>
                <p14:cNvContentPartPr/>
                <p14:nvPr/>
              </p14:nvContentPartPr>
              <p14:xfrm>
                <a:off x="9132619" y="1432832"/>
                <a:ext cx="33840" cy="236880"/>
              </p14:xfrm>
            </p:contentPart>
          </mc:Choice>
          <mc:Fallback xmlns="">
            <p:pic>
              <p:nvPicPr>
                <p:cNvPr id="64" name="Freihand 63">
                  <a:extLst>
                    <a:ext uri="{FF2B5EF4-FFF2-40B4-BE49-F238E27FC236}">
                      <a16:creationId xmlns:a16="http://schemas.microsoft.com/office/drawing/2014/main" id="{E2592650-7F69-4641-A405-0AF7396EA0F6}"/>
                    </a:ext>
                  </a:extLst>
                </p:cNvPr>
                <p:cNvPicPr/>
                <p:nvPr/>
              </p:nvPicPr>
              <p:blipFill>
                <a:blip r:embed="rId116"/>
                <a:stretch>
                  <a:fillRect/>
                </a:stretch>
              </p:blipFill>
              <p:spPr>
                <a:xfrm>
                  <a:off x="9128299" y="1428512"/>
                  <a:ext cx="42480" cy="245520"/>
                </a:xfrm>
                <a:prstGeom prst="rect">
                  <a:avLst/>
                </a:prstGeom>
              </p:spPr>
            </p:pic>
          </mc:Fallback>
        </mc:AlternateContent>
      </p:grpSp>
      <p:grpSp>
        <p:nvGrpSpPr>
          <p:cNvPr id="80" name="Gruppieren 79">
            <a:extLst>
              <a:ext uri="{FF2B5EF4-FFF2-40B4-BE49-F238E27FC236}">
                <a16:creationId xmlns:a16="http://schemas.microsoft.com/office/drawing/2014/main" id="{9A9A059F-132A-4A0D-8BA1-7A374A8E3C26}"/>
              </a:ext>
            </a:extLst>
          </p:cNvPr>
          <p:cNvGrpSpPr/>
          <p:nvPr/>
        </p:nvGrpSpPr>
        <p:grpSpPr>
          <a:xfrm>
            <a:off x="10286419" y="990752"/>
            <a:ext cx="1632240" cy="303840"/>
            <a:chOff x="10286419" y="990752"/>
            <a:chExt cx="1632240" cy="303840"/>
          </a:xfrm>
        </p:grpSpPr>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1A3CD77A-CAB3-4B8F-8F03-D4C356B72B9A}"/>
                    </a:ext>
                  </a:extLst>
                </p14:cNvPr>
                <p14:cNvContentPartPr/>
                <p14:nvPr/>
              </p14:nvContentPartPr>
              <p14:xfrm>
                <a:off x="10286419" y="1210352"/>
                <a:ext cx="112320" cy="27000"/>
              </p14:xfrm>
            </p:contentPart>
          </mc:Choice>
          <mc:Fallback xmlns="">
            <p:pic>
              <p:nvPicPr>
                <p:cNvPr id="69" name="Freihand 68">
                  <a:extLst>
                    <a:ext uri="{FF2B5EF4-FFF2-40B4-BE49-F238E27FC236}">
                      <a16:creationId xmlns:a16="http://schemas.microsoft.com/office/drawing/2014/main" id="{1A3CD77A-CAB3-4B8F-8F03-D4C356B72B9A}"/>
                    </a:ext>
                  </a:extLst>
                </p:cNvPr>
                <p:cNvPicPr/>
                <p:nvPr/>
              </p:nvPicPr>
              <p:blipFill>
                <a:blip r:embed="rId118"/>
                <a:stretch>
                  <a:fillRect/>
                </a:stretch>
              </p:blipFill>
              <p:spPr>
                <a:xfrm>
                  <a:off x="10282099" y="1206032"/>
                  <a:ext cx="120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66ADA89D-1101-4DF6-B6D9-B2C111E99847}"/>
                    </a:ext>
                  </a:extLst>
                </p14:cNvPr>
                <p14:cNvContentPartPr/>
                <p14:nvPr/>
              </p14:nvContentPartPr>
              <p14:xfrm>
                <a:off x="10478659" y="1116752"/>
                <a:ext cx="131040" cy="120960"/>
              </p14:xfrm>
            </p:contentPart>
          </mc:Choice>
          <mc:Fallback xmlns="">
            <p:pic>
              <p:nvPicPr>
                <p:cNvPr id="70" name="Freihand 69">
                  <a:extLst>
                    <a:ext uri="{FF2B5EF4-FFF2-40B4-BE49-F238E27FC236}">
                      <a16:creationId xmlns:a16="http://schemas.microsoft.com/office/drawing/2014/main" id="{66ADA89D-1101-4DF6-B6D9-B2C111E99847}"/>
                    </a:ext>
                  </a:extLst>
                </p:cNvPr>
                <p:cNvPicPr/>
                <p:nvPr/>
              </p:nvPicPr>
              <p:blipFill>
                <a:blip r:embed="rId120"/>
                <a:stretch>
                  <a:fillRect/>
                </a:stretch>
              </p:blipFill>
              <p:spPr>
                <a:xfrm>
                  <a:off x="10474339" y="1112432"/>
                  <a:ext cx="139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ED25E750-04E3-4B22-BDF8-B0C42AB17C4E}"/>
                    </a:ext>
                  </a:extLst>
                </p14:cNvPr>
                <p14:cNvContentPartPr/>
                <p14:nvPr/>
              </p14:nvContentPartPr>
              <p14:xfrm>
                <a:off x="10639219" y="1206752"/>
                <a:ext cx="33120" cy="87840"/>
              </p14:xfrm>
            </p:contentPart>
          </mc:Choice>
          <mc:Fallback xmlns="">
            <p:pic>
              <p:nvPicPr>
                <p:cNvPr id="71" name="Freihand 70">
                  <a:extLst>
                    <a:ext uri="{FF2B5EF4-FFF2-40B4-BE49-F238E27FC236}">
                      <a16:creationId xmlns:a16="http://schemas.microsoft.com/office/drawing/2014/main" id="{ED25E750-04E3-4B22-BDF8-B0C42AB17C4E}"/>
                    </a:ext>
                  </a:extLst>
                </p:cNvPr>
                <p:cNvPicPr/>
                <p:nvPr/>
              </p:nvPicPr>
              <p:blipFill>
                <a:blip r:embed="rId122"/>
                <a:stretch>
                  <a:fillRect/>
                </a:stretch>
              </p:blipFill>
              <p:spPr>
                <a:xfrm>
                  <a:off x="10634899" y="1202432"/>
                  <a:ext cx="41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E5B7029A-02D1-4177-9854-399C1EB9DB1B}"/>
                    </a:ext>
                  </a:extLst>
                </p14:cNvPr>
                <p14:cNvContentPartPr/>
                <p14:nvPr/>
              </p14:nvContentPartPr>
              <p14:xfrm>
                <a:off x="10705099" y="1100192"/>
                <a:ext cx="109440" cy="133920"/>
              </p14:xfrm>
            </p:contentPart>
          </mc:Choice>
          <mc:Fallback xmlns="">
            <p:pic>
              <p:nvPicPr>
                <p:cNvPr id="72" name="Freihand 71">
                  <a:extLst>
                    <a:ext uri="{FF2B5EF4-FFF2-40B4-BE49-F238E27FC236}">
                      <a16:creationId xmlns:a16="http://schemas.microsoft.com/office/drawing/2014/main" id="{E5B7029A-02D1-4177-9854-399C1EB9DB1B}"/>
                    </a:ext>
                  </a:extLst>
                </p:cNvPr>
                <p:cNvPicPr/>
                <p:nvPr/>
              </p:nvPicPr>
              <p:blipFill>
                <a:blip r:embed="rId124"/>
                <a:stretch>
                  <a:fillRect/>
                </a:stretch>
              </p:blipFill>
              <p:spPr>
                <a:xfrm>
                  <a:off x="10700779" y="1095872"/>
                  <a:ext cx="118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0D92E9AB-73B1-4202-B10F-884961038D95}"/>
                    </a:ext>
                  </a:extLst>
                </p14:cNvPr>
                <p14:cNvContentPartPr/>
                <p14:nvPr/>
              </p14:nvContentPartPr>
              <p14:xfrm>
                <a:off x="10753699" y="1065992"/>
                <a:ext cx="237600" cy="142200"/>
              </p14:xfrm>
            </p:contentPart>
          </mc:Choice>
          <mc:Fallback xmlns="">
            <p:pic>
              <p:nvPicPr>
                <p:cNvPr id="73" name="Freihand 72">
                  <a:extLst>
                    <a:ext uri="{FF2B5EF4-FFF2-40B4-BE49-F238E27FC236}">
                      <a16:creationId xmlns:a16="http://schemas.microsoft.com/office/drawing/2014/main" id="{0D92E9AB-73B1-4202-B10F-884961038D95}"/>
                    </a:ext>
                  </a:extLst>
                </p:cNvPr>
                <p:cNvPicPr/>
                <p:nvPr/>
              </p:nvPicPr>
              <p:blipFill>
                <a:blip r:embed="rId126"/>
                <a:stretch>
                  <a:fillRect/>
                </a:stretch>
              </p:blipFill>
              <p:spPr>
                <a:xfrm>
                  <a:off x="10749379" y="1061672"/>
                  <a:ext cx="246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28F4B0FF-EC7E-4397-9D92-A3EC43C59CB5}"/>
                    </a:ext>
                  </a:extLst>
                </p14:cNvPr>
                <p14:cNvContentPartPr/>
                <p14:nvPr/>
              </p14:nvContentPartPr>
              <p14:xfrm>
                <a:off x="10856659" y="1041512"/>
                <a:ext cx="99720" cy="80280"/>
              </p14:xfrm>
            </p:contentPart>
          </mc:Choice>
          <mc:Fallback xmlns="">
            <p:pic>
              <p:nvPicPr>
                <p:cNvPr id="74" name="Freihand 73">
                  <a:extLst>
                    <a:ext uri="{FF2B5EF4-FFF2-40B4-BE49-F238E27FC236}">
                      <a16:creationId xmlns:a16="http://schemas.microsoft.com/office/drawing/2014/main" id="{28F4B0FF-EC7E-4397-9D92-A3EC43C59CB5}"/>
                    </a:ext>
                  </a:extLst>
                </p:cNvPr>
                <p:cNvPicPr/>
                <p:nvPr/>
              </p:nvPicPr>
              <p:blipFill>
                <a:blip r:embed="rId128"/>
                <a:stretch>
                  <a:fillRect/>
                </a:stretch>
              </p:blipFill>
              <p:spPr>
                <a:xfrm>
                  <a:off x="10852339" y="1037192"/>
                  <a:ext cx="108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1B231BD8-8836-4E53-804F-C0730EBEA093}"/>
                    </a:ext>
                  </a:extLst>
                </p14:cNvPr>
                <p14:cNvContentPartPr/>
                <p14:nvPr/>
              </p14:nvContentPartPr>
              <p14:xfrm>
                <a:off x="10975459" y="1146632"/>
                <a:ext cx="54720" cy="58680"/>
              </p14:xfrm>
            </p:contentPart>
          </mc:Choice>
          <mc:Fallback xmlns="">
            <p:pic>
              <p:nvPicPr>
                <p:cNvPr id="75" name="Freihand 74">
                  <a:extLst>
                    <a:ext uri="{FF2B5EF4-FFF2-40B4-BE49-F238E27FC236}">
                      <a16:creationId xmlns:a16="http://schemas.microsoft.com/office/drawing/2014/main" id="{1B231BD8-8836-4E53-804F-C0730EBEA093}"/>
                    </a:ext>
                  </a:extLst>
                </p:cNvPr>
                <p:cNvPicPr/>
                <p:nvPr/>
              </p:nvPicPr>
              <p:blipFill>
                <a:blip r:embed="rId130"/>
                <a:stretch>
                  <a:fillRect/>
                </a:stretch>
              </p:blipFill>
              <p:spPr>
                <a:xfrm>
                  <a:off x="10971139" y="1142312"/>
                  <a:ext cx="63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0DF26305-B554-4359-A3DD-9FCA1F337090}"/>
                    </a:ext>
                  </a:extLst>
                </p14:cNvPr>
                <p14:cNvContentPartPr/>
                <p14:nvPr/>
              </p14:nvContentPartPr>
              <p14:xfrm>
                <a:off x="11160499" y="1113512"/>
                <a:ext cx="112320" cy="19800"/>
              </p14:xfrm>
            </p:contentPart>
          </mc:Choice>
          <mc:Fallback xmlns="">
            <p:pic>
              <p:nvPicPr>
                <p:cNvPr id="76" name="Freihand 75">
                  <a:extLst>
                    <a:ext uri="{FF2B5EF4-FFF2-40B4-BE49-F238E27FC236}">
                      <a16:creationId xmlns:a16="http://schemas.microsoft.com/office/drawing/2014/main" id="{0DF26305-B554-4359-A3DD-9FCA1F337090}"/>
                    </a:ext>
                  </a:extLst>
                </p:cNvPr>
                <p:cNvPicPr/>
                <p:nvPr/>
              </p:nvPicPr>
              <p:blipFill>
                <a:blip r:embed="rId132"/>
                <a:stretch>
                  <a:fillRect/>
                </a:stretch>
              </p:blipFill>
              <p:spPr>
                <a:xfrm>
                  <a:off x="11156179" y="1109192"/>
                  <a:ext cx="120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26876DC4-BF53-404E-9296-50BABD25A3FC}"/>
                    </a:ext>
                  </a:extLst>
                </p14:cNvPr>
                <p14:cNvContentPartPr/>
                <p14:nvPr/>
              </p14:nvContentPartPr>
              <p14:xfrm>
                <a:off x="11273539" y="1047992"/>
                <a:ext cx="25560" cy="138960"/>
              </p14:xfrm>
            </p:contentPart>
          </mc:Choice>
          <mc:Fallback xmlns="">
            <p:pic>
              <p:nvPicPr>
                <p:cNvPr id="77" name="Freihand 76">
                  <a:extLst>
                    <a:ext uri="{FF2B5EF4-FFF2-40B4-BE49-F238E27FC236}">
                      <a16:creationId xmlns:a16="http://schemas.microsoft.com/office/drawing/2014/main" id="{26876DC4-BF53-404E-9296-50BABD25A3FC}"/>
                    </a:ext>
                  </a:extLst>
                </p:cNvPr>
                <p:cNvPicPr/>
                <p:nvPr/>
              </p:nvPicPr>
              <p:blipFill>
                <a:blip r:embed="rId134"/>
                <a:stretch>
                  <a:fillRect/>
                </a:stretch>
              </p:blipFill>
              <p:spPr>
                <a:xfrm>
                  <a:off x="11269219" y="1043672"/>
                  <a:ext cx="34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1154A216-8EB0-4D22-B761-EE87EE47D61D}"/>
                    </a:ext>
                  </a:extLst>
                </p14:cNvPr>
                <p14:cNvContentPartPr/>
                <p14:nvPr/>
              </p14:nvContentPartPr>
              <p14:xfrm>
                <a:off x="11210539" y="1001912"/>
                <a:ext cx="317880" cy="132120"/>
              </p14:xfrm>
            </p:contentPart>
          </mc:Choice>
          <mc:Fallback xmlns="">
            <p:pic>
              <p:nvPicPr>
                <p:cNvPr id="78" name="Freihand 77">
                  <a:extLst>
                    <a:ext uri="{FF2B5EF4-FFF2-40B4-BE49-F238E27FC236}">
                      <a16:creationId xmlns:a16="http://schemas.microsoft.com/office/drawing/2014/main" id="{1154A216-8EB0-4D22-B761-EE87EE47D61D}"/>
                    </a:ext>
                  </a:extLst>
                </p:cNvPr>
                <p:cNvPicPr/>
                <p:nvPr/>
              </p:nvPicPr>
              <p:blipFill>
                <a:blip r:embed="rId136"/>
                <a:stretch>
                  <a:fillRect/>
                </a:stretch>
              </p:blipFill>
              <p:spPr>
                <a:xfrm>
                  <a:off x="11206219" y="997592"/>
                  <a:ext cx="326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1CEAFD08-417C-46D4-A7CC-97F1A18B989F}"/>
                    </a:ext>
                  </a:extLst>
                </p14:cNvPr>
                <p14:cNvContentPartPr/>
                <p14:nvPr/>
              </p14:nvContentPartPr>
              <p14:xfrm>
                <a:off x="11548579" y="990752"/>
                <a:ext cx="370080" cy="151200"/>
              </p14:xfrm>
            </p:contentPart>
          </mc:Choice>
          <mc:Fallback xmlns="">
            <p:pic>
              <p:nvPicPr>
                <p:cNvPr id="79" name="Freihand 78">
                  <a:extLst>
                    <a:ext uri="{FF2B5EF4-FFF2-40B4-BE49-F238E27FC236}">
                      <a16:creationId xmlns:a16="http://schemas.microsoft.com/office/drawing/2014/main" id="{1CEAFD08-417C-46D4-A7CC-97F1A18B989F}"/>
                    </a:ext>
                  </a:extLst>
                </p:cNvPr>
                <p:cNvPicPr/>
                <p:nvPr/>
              </p:nvPicPr>
              <p:blipFill>
                <a:blip r:embed="rId138"/>
                <a:stretch>
                  <a:fillRect/>
                </a:stretch>
              </p:blipFill>
              <p:spPr>
                <a:xfrm>
                  <a:off x="11544259" y="986432"/>
                  <a:ext cx="378720" cy="159840"/>
                </a:xfrm>
                <a:prstGeom prst="rect">
                  <a:avLst/>
                </a:prstGeom>
              </p:spPr>
            </p:pic>
          </mc:Fallback>
        </mc:AlternateContent>
      </p:grpSp>
      <p:grpSp>
        <p:nvGrpSpPr>
          <p:cNvPr id="91" name="Gruppieren 90">
            <a:extLst>
              <a:ext uri="{FF2B5EF4-FFF2-40B4-BE49-F238E27FC236}">
                <a16:creationId xmlns:a16="http://schemas.microsoft.com/office/drawing/2014/main" id="{7A87DE06-07D2-4327-8510-787FDAB36EC3}"/>
              </a:ext>
            </a:extLst>
          </p:cNvPr>
          <p:cNvGrpSpPr/>
          <p:nvPr/>
        </p:nvGrpSpPr>
        <p:grpSpPr>
          <a:xfrm>
            <a:off x="10599259" y="3393032"/>
            <a:ext cx="1274760" cy="196920"/>
            <a:chOff x="10599259" y="3393032"/>
            <a:chExt cx="1274760" cy="196920"/>
          </a:xfrm>
        </p:grpSpPr>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DDDFD712-DEC5-4529-AFBB-760F32CECAC2}"/>
                    </a:ext>
                  </a:extLst>
                </p14:cNvPr>
                <p14:cNvContentPartPr/>
                <p14:nvPr/>
              </p14:nvContentPartPr>
              <p14:xfrm>
                <a:off x="10644259" y="3454592"/>
                <a:ext cx="34200" cy="135360"/>
              </p14:xfrm>
            </p:contentPart>
          </mc:Choice>
          <mc:Fallback xmlns="">
            <p:pic>
              <p:nvPicPr>
                <p:cNvPr id="81" name="Freihand 80">
                  <a:extLst>
                    <a:ext uri="{FF2B5EF4-FFF2-40B4-BE49-F238E27FC236}">
                      <a16:creationId xmlns:a16="http://schemas.microsoft.com/office/drawing/2014/main" id="{DDDFD712-DEC5-4529-AFBB-760F32CECAC2}"/>
                    </a:ext>
                  </a:extLst>
                </p:cNvPr>
                <p:cNvPicPr/>
                <p:nvPr/>
              </p:nvPicPr>
              <p:blipFill>
                <a:blip r:embed="rId140"/>
                <a:stretch>
                  <a:fillRect/>
                </a:stretch>
              </p:blipFill>
              <p:spPr>
                <a:xfrm>
                  <a:off x="10639939" y="3450272"/>
                  <a:ext cx="42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360AE7DE-826C-4F5F-8210-5AC1D12D98C7}"/>
                    </a:ext>
                  </a:extLst>
                </p14:cNvPr>
                <p14:cNvContentPartPr/>
                <p14:nvPr/>
              </p14:nvContentPartPr>
              <p14:xfrm>
                <a:off x="10599259" y="3504992"/>
                <a:ext cx="132120" cy="41040"/>
              </p14:xfrm>
            </p:contentPart>
          </mc:Choice>
          <mc:Fallback xmlns="">
            <p:pic>
              <p:nvPicPr>
                <p:cNvPr id="82" name="Freihand 81">
                  <a:extLst>
                    <a:ext uri="{FF2B5EF4-FFF2-40B4-BE49-F238E27FC236}">
                      <a16:creationId xmlns:a16="http://schemas.microsoft.com/office/drawing/2014/main" id="{360AE7DE-826C-4F5F-8210-5AC1D12D98C7}"/>
                    </a:ext>
                  </a:extLst>
                </p:cNvPr>
                <p:cNvPicPr/>
                <p:nvPr/>
              </p:nvPicPr>
              <p:blipFill>
                <a:blip r:embed="rId142"/>
                <a:stretch>
                  <a:fillRect/>
                </a:stretch>
              </p:blipFill>
              <p:spPr>
                <a:xfrm>
                  <a:off x="10594939" y="3500672"/>
                  <a:ext cx="140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6ACE9FB4-4F37-4531-8E44-F886AE7CB106}"/>
                    </a:ext>
                  </a:extLst>
                </p14:cNvPr>
                <p14:cNvContentPartPr/>
                <p14:nvPr/>
              </p14:nvContentPartPr>
              <p14:xfrm>
                <a:off x="10838299" y="3456392"/>
                <a:ext cx="79920" cy="92160"/>
              </p14:xfrm>
            </p:contentPart>
          </mc:Choice>
          <mc:Fallback xmlns="">
            <p:pic>
              <p:nvPicPr>
                <p:cNvPr id="83" name="Freihand 82">
                  <a:extLst>
                    <a:ext uri="{FF2B5EF4-FFF2-40B4-BE49-F238E27FC236}">
                      <a16:creationId xmlns:a16="http://schemas.microsoft.com/office/drawing/2014/main" id="{6ACE9FB4-4F37-4531-8E44-F886AE7CB106}"/>
                    </a:ext>
                  </a:extLst>
                </p:cNvPr>
                <p:cNvPicPr/>
                <p:nvPr/>
              </p:nvPicPr>
              <p:blipFill>
                <a:blip r:embed="rId144"/>
                <a:stretch>
                  <a:fillRect/>
                </a:stretch>
              </p:blipFill>
              <p:spPr>
                <a:xfrm>
                  <a:off x="10833979" y="3452072"/>
                  <a:ext cx="88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F95F3C77-C5E8-4B90-80D4-31584F4FF50B}"/>
                    </a:ext>
                  </a:extLst>
                </p14:cNvPr>
                <p14:cNvContentPartPr/>
                <p14:nvPr/>
              </p14:nvContentPartPr>
              <p14:xfrm>
                <a:off x="10960699" y="3535952"/>
                <a:ext cx="24840" cy="41400"/>
              </p14:xfrm>
            </p:contentPart>
          </mc:Choice>
          <mc:Fallback xmlns="">
            <p:pic>
              <p:nvPicPr>
                <p:cNvPr id="84" name="Freihand 83">
                  <a:extLst>
                    <a:ext uri="{FF2B5EF4-FFF2-40B4-BE49-F238E27FC236}">
                      <a16:creationId xmlns:a16="http://schemas.microsoft.com/office/drawing/2014/main" id="{F95F3C77-C5E8-4B90-80D4-31584F4FF50B}"/>
                    </a:ext>
                  </a:extLst>
                </p:cNvPr>
                <p:cNvPicPr/>
                <p:nvPr/>
              </p:nvPicPr>
              <p:blipFill>
                <a:blip r:embed="rId146"/>
                <a:stretch>
                  <a:fillRect/>
                </a:stretch>
              </p:blipFill>
              <p:spPr>
                <a:xfrm>
                  <a:off x="10956379" y="3531632"/>
                  <a:ext cx="334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EC21B7E0-90D3-409F-898E-BD24B1AE7CBD}"/>
                    </a:ext>
                  </a:extLst>
                </p14:cNvPr>
                <p14:cNvContentPartPr/>
                <p14:nvPr/>
              </p14:nvContentPartPr>
              <p14:xfrm>
                <a:off x="11022979" y="3437312"/>
                <a:ext cx="127440" cy="120600"/>
              </p14:xfrm>
            </p:contentPart>
          </mc:Choice>
          <mc:Fallback xmlns="">
            <p:pic>
              <p:nvPicPr>
                <p:cNvPr id="85" name="Freihand 84">
                  <a:extLst>
                    <a:ext uri="{FF2B5EF4-FFF2-40B4-BE49-F238E27FC236}">
                      <a16:creationId xmlns:a16="http://schemas.microsoft.com/office/drawing/2014/main" id="{EC21B7E0-90D3-409F-898E-BD24B1AE7CBD}"/>
                    </a:ext>
                  </a:extLst>
                </p:cNvPr>
                <p:cNvPicPr/>
                <p:nvPr/>
              </p:nvPicPr>
              <p:blipFill>
                <a:blip r:embed="rId148"/>
                <a:stretch>
                  <a:fillRect/>
                </a:stretch>
              </p:blipFill>
              <p:spPr>
                <a:xfrm>
                  <a:off x="11018659" y="3432992"/>
                  <a:ext cx="136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145B3A6E-901F-48D9-9835-C1C80F464699}"/>
                    </a:ext>
                  </a:extLst>
                </p14:cNvPr>
                <p14:cNvContentPartPr/>
                <p14:nvPr/>
              </p14:nvContentPartPr>
              <p14:xfrm>
                <a:off x="11148259" y="3452432"/>
                <a:ext cx="56880" cy="97920"/>
              </p14:xfrm>
            </p:contentPart>
          </mc:Choice>
          <mc:Fallback xmlns="">
            <p:pic>
              <p:nvPicPr>
                <p:cNvPr id="86" name="Freihand 85">
                  <a:extLst>
                    <a:ext uri="{FF2B5EF4-FFF2-40B4-BE49-F238E27FC236}">
                      <a16:creationId xmlns:a16="http://schemas.microsoft.com/office/drawing/2014/main" id="{145B3A6E-901F-48D9-9835-C1C80F464699}"/>
                    </a:ext>
                  </a:extLst>
                </p:cNvPr>
                <p:cNvPicPr/>
                <p:nvPr/>
              </p:nvPicPr>
              <p:blipFill>
                <a:blip r:embed="rId150"/>
                <a:stretch>
                  <a:fillRect/>
                </a:stretch>
              </p:blipFill>
              <p:spPr>
                <a:xfrm>
                  <a:off x="11143939" y="3448112"/>
                  <a:ext cx="65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04811F15-5816-4302-B601-CBE855401D1E}"/>
                    </a:ext>
                  </a:extLst>
                </p14:cNvPr>
                <p14:cNvContentPartPr/>
                <p14:nvPr/>
              </p14:nvContentPartPr>
              <p14:xfrm>
                <a:off x="11114059" y="3417512"/>
                <a:ext cx="127080" cy="150480"/>
              </p14:xfrm>
            </p:contentPart>
          </mc:Choice>
          <mc:Fallback xmlns="">
            <p:pic>
              <p:nvPicPr>
                <p:cNvPr id="87" name="Freihand 86">
                  <a:extLst>
                    <a:ext uri="{FF2B5EF4-FFF2-40B4-BE49-F238E27FC236}">
                      <a16:creationId xmlns:a16="http://schemas.microsoft.com/office/drawing/2014/main" id="{04811F15-5816-4302-B601-CBE855401D1E}"/>
                    </a:ext>
                  </a:extLst>
                </p:cNvPr>
                <p:cNvPicPr/>
                <p:nvPr/>
              </p:nvPicPr>
              <p:blipFill>
                <a:blip r:embed="rId152"/>
                <a:stretch>
                  <a:fillRect/>
                </a:stretch>
              </p:blipFill>
              <p:spPr>
                <a:xfrm>
                  <a:off x="11109739" y="3413192"/>
                  <a:ext cx="135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9A387B10-2231-48D2-A0E8-C719B03666AC}"/>
                    </a:ext>
                  </a:extLst>
                </p14:cNvPr>
                <p14:cNvContentPartPr/>
                <p14:nvPr/>
              </p14:nvContentPartPr>
              <p14:xfrm>
                <a:off x="11332579" y="3472232"/>
                <a:ext cx="78120" cy="2880"/>
              </p14:xfrm>
            </p:contentPart>
          </mc:Choice>
          <mc:Fallback xmlns="">
            <p:pic>
              <p:nvPicPr>
                <p:cNvPr id="88" name="Freihand 87">
                  <a:extLst>
                    <a:ext uri="{FF2B5EF4-FFF2-40B4-BE49-F238E27FC236}">
                      <a16:creationId xmlns:a16="http://schemas.microsoft.com/office/drawing/2014/main" id="{9A387B10-2231-48D2-A0E8-C719B03666AC}"/>
                    </a:ext>
                  </a:extLst>
                </p:cNvPr>
                <p:cNvPicPr/>
                <p:nvPr/>
              </p:nvPicPr>
              <p:blipFill>
                <a:blip r:embed="rId154"/>
                <a:stretch>
                  <a:fillRect/>
                </a:stretch>
              </p:blipFill>
              <p:spPr>
                <a:xfrm>
                  <a:off x="11328259" y="3467912"/>
                  <a:ext cx="867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056715F4-F190-45E2-A25B-221A0B3F56F1}"/>
                    </a:ext>
                  </a:extLst>
                </p14:cNvPr>
                <p14:cNvContentPartPr/>
                <p14:nvPr/>
              </p14:nvContentPartPr>
              <p14:xfrm>
                <a:off x="11420059" y="3427232"/>
                <a:ext cx="16920" cy="135000"/>
              </p14:xfrm>
            </p:contentPart>
          </mc:Choice>
          <mc:Fallback xmlns="">
            <p:pic>
              <p:nvPicPr>
                <p:cNvPr id="89" name="Freihand 88">
                  <a:extLst>
                    <a:ext uri="{FF2B5EF4-FFF2-40B4-BE49-F238E27FC236}">
                      <a16:creationId xmlns:a16="http://schemas.microsoft.com/office/drawing/2014/main" id="{056715F4-F190-45E2-A25B-221A0B3F56F1}"/>
                    </a:ext>
                  </a:extLst>
                </p:cNvPr>
                <p:cNvPicPr/>
                <p:nvPr/>
              </p:nvPicPr>
              <p:blipFill>
                <a:blip r:embed="rId156"/>
                <a:stretch>
                  <a:fillRect/>
                </a:stretch>
              </p:blipFill>
              <p:spPr>
                <a:xfrm>
                  <a:off x="11415739" y="3422912"/>
                  <a:ext cx="25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9693ECAC-DE08-46A5-BFBA-E6C68B3119A0}"/>
                    </a:ext>
                  </a:extLst>
                </p14:cNvPr>
                <p14:cNvContentPartPr/>
                <p14:nvPr/>
              </p14:nvContentPartPr>
              <p14:xfrm>
                <a:off x="11375059" y="3393032"/>
                <a:ext cx="498960" cy="140400"/>
              </p14:xfrm>
            </p:contentPart>
          </mc:Choice>
          <mc:Fallback xmlns="">
            <p:pic>
              <p:nvPicPr>
                <p:cNvPr id="90" name="Freihand 89">
                  <a:extLst>
                    <a:ext uri="{FF2B5EF4-FFF2-40B4-BE49-F238E27FC236}">
                      <a16:creationId xmlns:a16="http://schemas.microsoft.com/office/drawing/2014/main" id="{9693ECAC-DE08-46A5-BFBA-E6C68B3119A0}"/>
                    </a:ext>
                  </a:extLst>
                </p:cNvPr>
                <p:cNvPicPr/>
                <p:nvPr/>
              </p:nvPicPr>
              <p:blipFill>
                <a:blip r:embed="rId158"/>
                <a:stretch>
                  <a:fillRect/>
                </a:stretch>
              </p:blipFill>
              <p:spPr>
                <a:xfrm>
                  <a:off x="11370739" y="3388712"/>
                  <a:ext cx="507600" cy="14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A1A452DD-BF5D-4259-8EFC-69E734871909}"/>
                  </a:ext>
                </a:extLst>
              </p14:cNvPr>
              <p14:cNvContentPartPr/>
              <p14:nvPr/>
            </p14:nvContentPartPr>
            <p14:xfrm>
              <a:off x="361219" y="3115832"/>
              <a:ext cx="3059280" cy="110880"/>
            </p14:xfrm>
          </p:contentPart>
        </mc:Choice>
        <mc:Fallback xmlns="">
          <p:pic>
            <p:nvPicPr>
              <p:cNvPr id="92" name="Freihand 91">
                <a:extLst>
                  <a:ext uri="{FF2B5EF4-FFF2-40B4-BE49-F238E27FC236}">
                    <a16:creationId xmlns:a16="http://schemas.microsoft.com/office/drawing/2014/main" id="{A1A452DD-BF5D-4259-8EFC-69E734871909}"/>
                  </a:ext>
                </a:extLst>
              </p:cNvPr>
              <p:cNvPicPr/>
              <p:nvPr/>
            </p:nvPicPr>
            <p:blipFill>
              <a:blip r:embed="rId160"/>
              <a:stretch>
                <a:fillRect/>
              </a:stretch>
            </p:blipFill>
            <p:spPr>
              <a:xfrm>
                <a:off x="356899" y="3111512"/>
                <a:ext cx="3067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2CE24A4D-4306-4526-AAD2-AA6F8CEBCD9E}"/>
                  </a:ext>
                </a:extLst>
              </p14:cNvPr>
              <p14:cNvContentPartPr/>
              <p14:nvPr/>
            </p14:nvContentPartPr>
            <p14:xfrm>
              <a:off x="161419" y="2703632"/>
              <a:ext cx="3550320" cy="807480"/>
            </p14:xfrm>
          </p:contentPart>
        </mc:Choice>
        <mc:Fallback xmlns="">
          <p:pic>
            <p:nvPicPr>
              <p:cNvPr id="93" name="Freihand 92">
                <a:extLst>
                  <a:ext uri="{FF2B5EF4-FFF2-40B4-BE49-F238E27FC236}">
                    <a16:creationId xmlns:a16="http://schemas.microsoft.com/office/drawing/2014/main" id="{2CE24A4D-4306-4526-AAD2-AA6F8CEBCD9E}"/>
                  </a:ext>
                </a:extLst>
              </p:cNvPr>
              <p:cNvPicPr/>
              <p:nvPr/>
            </p:nvPicPr>
            <p:blipFill>
              <a:blip r:embed="rId162"/>
              <a:stretch>
                <a:fillRect/>
              </a:stretch>
            </p:blipFill>
            <p:spPr>
              <a:xfrm>
                <a:off x="157099" y="2699312"/>
                <a:ext cx="3558960" cy="816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7FD8291E-D298-4283-9612-222410AA3B94}"/>
                  </a:ext>
                </a:extLst>
              </p14:cNvPr>
              <p14:cNvContentPartPr/>
              <p14:nvPr/>
            </p14:nvContentPartPr>
            <p14:xfrm>
              <a:off x="195259" y="783392"/>
              <a:ext cx="1954800" cy="683640"/>
            </p14:xfrm>
          </p:contentPart>
        </mc:Choice>
        <mc:Fallback xmlns="">
          <p:pic>
            <p:nvPicPr>
              <p:cNvPr id="94" name="Freihand 93">
                <a:extLst>
                  <a:ext uri="{FF2B5EF4-FFF2-40B4-BE49-F238E27FC236}">
                    <a16:creationId xmlns:a16="http://schemas.microsoft.com/office/drawing/2014/main" id="{7FD8291E-D298-4283-9612-222410AA3B94}"/>
                  </a:ext>
                </a:extLst>
              </p:cNvPr>
              <p:cNvPicPr/>
              <p:nvPr/>
            </p:nvPicPr>
            <p:blipFill>
              <a:blip r:embed="rId164"/>
              <a:stretch>
                <a:fillRect/>
              </a:stretch>
            </p:blipFill>
            <p:spPr>
              <a:xfrm>
                <a:off x="190939" y="779072"/>
                <a:ext cx="196344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F6910986-FD6B-4E53-ABD2-89622C1C8244}"/>
                  </a:ext>
                </a:extLst>
              </p14:cNvPr>
              <p14:cNvContentPartPr/>
              <p14:nvPr/>
            </p14:nvContentPartPr>
            <p14:xfrm>
              <a:off x="294259" y="1108472"/>
              <a:ext cx="1966680" cy="147960"/>
            </p14:xfrm>
          </p:contentPart>
        </mc:Choice>
        <mc:Fallback xmlns="">
          <p:pic>
            <p:nvPicPr>
              <p:cNvPr id="95" name="Freihand 94">
                <a:extLst>
                  <a:ext uri="{FF2B5EF4-FFF2-40B4-BE49-F238E27FC236}">
                    <a16:creationId xmlns:a16="http://schemas.microsoft.com/office/drawing/2014/main" id="{F6910986-FD6B-4E53-ABD2-89622C1C8244}"/>
                  </a:ext>
                </a:extLst>
              </p:cNvPr>
              <p:cNvPicPr/>
              <p:nvPr/>
            </p:nvPicPr>
            <p:blipFill>
              <a:blip r:embed="rId166"/>
              <a:stretch>
                <a:fillRect/>
              </a:stretch>
            </p:blipFill>
            <p:spPr>
              <a:xfrm>
                <a:off x="289939" y="1104152"/>
                <a:ext cx="1975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355053FB-EA16-421B-83C3-C198BECA1915}"/>
                  </a:ext>
                </a:extLst>
              </p14:cNvPr>
              <p14:cNvContentPartPr/>
              <p14:nvPr/>
            </p14:nvContentPartPr>
            <p14:xfrm>
              <a:off x="238819" y="5007272"/>
              <a:ext cx="1903320" cy="65520"/>
            </p14:xfrm>
          </p:contentPart>
        </mc:Choice>
        <mc:Fallback xmlns="">
          <p:pic>
            <p:nvPicPr>
              <p:cNvPr id="96" name="Freihand 95">
                <a:extLst>
                  <a:ext uri="{FF2B5EF4-FFF2-40B4-BE49-F238E27FC236}">
                    <a16:creationId xmlns:a16="http://schemas.microsoft.com/office/drawing/2014/main" id="{355053FB-EA16-421B-83C3-C198BECA1915}"/>
                  </a:ext>
                </a:extLst>
              </p:cNvPr>
              <p:cNvPicPr/>
              <p:nvPr/>
            </p:nvPicPr>
            <p:blipFill>
              <a:blip r:embed="rId168"/>
              <a:stretch>
                <a:fillRect/>
              </a:stretch>
            </p:blipFill>
            <p:spPr>
              <a:xfrm>
                <a:off x="234499" y="5002952"/>
                <a:ext cx="1911960" cy="74160"/>
              </a:xfrm>
              <a:prstGeom prst="rect">
                <a:avLst/>
              </a:prstGeom>
            </p:spPr>
          </p:pic>
        </mc:Fallback>
      </mc:AlternateContent>
      <p:grpSp>
        <p:nvGrpSpPr>
          <p:cNvPr id="117" name="Gruppieren 116">
            <a:extLst>
              <a:ext uri="{FF2B5EF4-FFF2-40B4-BE49-F238E27FC236}">
                <a16:creationId xmlns:a16="http://schemas.microsoft.com/office/drawing/2014/main" id="{5122FAE9-C3C5-4478-AF7A-2DB1B1787F15}"/>
              </a:ext>
            </a:extLst>
          </p:cNvPr>
          <p:cNvGrpSpPr/>
          <p:nvPr/>
        </p:nvGrpSpPr>
        <p:grpSpPr>
          <a:xfrm>
            <a:off x="5196379" y="6370232"/>
            <a:ext cx="398520" cy="190080"/>
            <a:chOff x="5196379" y="6370232"/>
            <a:chExt cx="398520" cy="190080"/>
          </a:xfrm>
        </p:grpSpPr>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E45D314E-C2EE-43C3-8500-E2E49E389041}"/>
                    </a:ext>
                  </a:extLst>
                </p14:cNvPr>
                <p14:cNvContentPartPr/>
                <p14:nvPr/>
              </p14:nvContentPartPr>
              <p14:xfrm>
                <a:off x="5196379" y="6426392"/>
                <a:ext cx="266400" cy="28080"/>
              </p14:xfrm>
            </p:contentPart>
          </mc:Choice>
          <mc:Fallback xmlns="">
            <p:pic>
              <p:nvPicPr>
                <p:cNvPr id="97" name="Freihand 96">
                  <a:extLst>
                    <a:ext uri="{FF2B5EF4-FFF2-40B4-BE49-F238E27FC236}">
                      <a16:creationId xmlns:a16="http://schemas.microsoft.com/office/drawing/2014/main" id="{E45D314E-C2EE-43C3-8500-E2E49E389041}"/>
                    </a:ext>
                  </a:extLst>
                </p:cNvPr>
                <p:cNvPicPr/>
                <p:nvPr/>
              </p:nvPicPr>
              <p:blipFill>
                <a:blip r:embed="rId170"/>
                <a:stretch>
                  <a:fillRect/>
                </a:stretch>
              </p:blipFill>
              <p:spPr>
                <a:xfrm>
                  <a:off x="5192059" y="6422072"/>
                  <a:ext cx="275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8" name="Freihand 97">
                  <a:extLst>
                    <a:ext uri="{FF2B5EF4-FFF2-40B4-BE49-F238E27FC236}">
                      <a16:creationId xmlns:a16="http://schemas.microsoft.com/office/drawing/2014/main" id="{16865000-E8C4-47AF-8B15-AD59E8BEA9DD}"/>
                    </a:ext>
                  </a:extLst>
                </p14:cNvPr>
                <p14:cNvContentPartPr/>
                <p14:nvPr/>
              </p14:nvContentPartPr>
              <p14:xfrm>
                <a:off x="5376739" y="6370232"/>
                <a:ext cx="218160" cy="190080"/>
              </p14:xfrm>
            </p:contentPart>
          </mc:Choice>
          <mc:Fallback xmlns="">
            <p:pic>
              <p:nvPicPr>
                <p:cNvPr id="98" name="Freihand 97">
                  <a:extLst>
                    <a:ext uri="{FF2B5EF4-FFF2-40B4-BE49-F238E27FC236}">
                      <a16:creationId xmlns:a16="http://schemas.microsoft.com/office/drawing/2014/main" id="{16865000-E8C4-47AF-8B15-AD59E8BEA9DD}"/>
                    </a:ext>
                  </a:extLst>
                </p:cNvPr>
                <p:cNvPicPr/>
                <p:nvPr/>
              </p:nvPicPr>
              <p:blipFill>
                <a:blip r:embed="rId172"/>
                <a:stretch>
                  <a:fillRect/>
                </a:stretch>
              </p:blipFill>
              <p:spPr>
                <a:xfrm>
                  <a:off x="5372419" y="6365912"/>
                  <a:ext cx="226800" cy="198720"/>
                </a:xfrm>
                <a:prstGeom prst="rect">
                  <a:avLst/>
                </a:prstGeom>
              </p:spPr>
            </p:pic>
          </mc:Fallback>
        </mc:AlternateContent>
      </p:grpSp>
      <p:grpSp>
        <p:nvGrpSpPr>
          <p:cNvPr id="116" name="Gruppieren 115">
            <a:extLst>
              <a:ext uri="{FF2B5EF4-FFF2-40B4-BE49-F238E27FC236}">
                <a16:creationId xmlns:a16="http://schemas.microsoft.com/office/drawing/2014/main" id="{A06F7377-B294-4B2D-B038-94563DC338D3}"/>
              </a:ext>
            </a:extLst>
          </p:cNvPr>
          <p:cNvGrpSpPr/>
          <p:nvPr/>
        </p:nvGrpSpPr>
        <p:grpSpPr>
          <a:xfrm>
            <a:off x="5774539" y="6317312"/>
            <a:ext cx="369720" cy="211320"/>
            <a:chOff x="5774539" y="6317312"/>
            <a:chExt cx="369720" cy="211320"/>
          </a:xfrm>
        </p:grpSpPr>
        <mc:AlternateContent xmlns:mc="http://schemas.openxmlformats.org/markup-compatibility/2006" xmlns:p14="http://schemas.microsoft.com/office/powerpoint/2010/main">
          <mc:Choice Requires="p14">
            <p:contentPart p14:bwMode="auto" r:id="rId173">
              <p14:nvContentPartPr>
                <p14:cNvPr id="99" name="Freihand 98">
                  <a:extLst>
                    <a:ext uri="{FF2B5EF4-FFF2-40B4-BE49-F238E27FC236}">
                      <a16:creationId xmlns:a16="http://schemas.microsoft.com/office/drawing/2014/main" id="{5FDBE480-9913-477A-8FD3-4F1A66018918}"/>
                    </a:ext>
                  </a:extLst>
                </p14:cNvPr>
                <p14:cNvContentPartPr/>
                <p14:nvPr/>
              </p14:nvContentPartPr>
              <p14:xfrm>
                <a:off x="5774539" y="6352952"/>
                <a:ext cx="149760" cy="122760"/>
              </p14:xfrm>
            </p:contentPart>
          </mc:Choice>
          <mc:Fallback xmlns="">
            <p:pic>
              <p:nvPicPr>
                <p:cNvPr id="99" name="Freihand 98">
                  <a:extLst>
                    <a:ext uri="{FF2B5EF4-FFF2-40B4-BE49-F238E27FC236}">
                      <a16:creationId xmlns:a16="http://schemas.microsoft.com/office/drawing/2014/main" id="{5FDBE480-9913-477A-8FD3-4F1A66018918}"/>
                    </a:ext>
                  </a:extLst>
                </p:cNvPr>
                <p:cNvPicPr/>
                <p:nvPr/>
              </p:nvPicPr>
              <p:blipFill>
                <a:blip r:embed="rId174"/>
                <a:stretch>
                  <a:fillRect/>
                </a:stretch>
              </p:blipFill>
              <p:spPr>
                <a:xfrm>
                  <a:off x="5770219" y="6348632"/>
                  <a:ext cx="158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0" name="Freihand 99">
                  <a:extLst>
                    <a:ext uri="{FF2B5EF4-FFF2-40B4-BE49-F238E27FC236}">
                      <a16:creationId xmlns:a16="http://schemas.microsoft.com/office/drawing/2014/main" id="{059F63B5-4078-4AE8-B874-9EB714191968}"/>
                    </a:ext>
                  </a:extLst>
                </p14:cNvPr>
                <p14:cNvContentPartPr/>
                <p14:nvPr/>
              </p14:nvContentPartPr>
              <p14:xfrm>
                <a:off x="5902339" y="6317312"/>
                <a:ext cx="190800" cy="211320"/>
              </p14:xfrm>
            </p:contentPart>
          </mc:Choice>
          <mc:Fallback xmlns="">
            <p:pic>
              <p:nvPicPr>
                <p:cNvPr id="100" name="Freihand 99">
                  <a:extLst>
                    <a:ext uri="{FF2B5EF4-FFF2-40B4-BE49-F238E27FC236}">
                      <a16:creationId xmlns:a16="http://schemas.microsoft.com/office/drawing/2014/main" id="{059F63B5-4078-4AE8-B874-9EB714191968}"/>
                    </a:ext>
                  </a:extLst>
                </p:cNvPr>
                <p:cNvPicPr/>
                <p:nvPr/>
              </p:nvPicPr>
              <p:blipFill>
                <a:blip r:embed="rId176"/>
                <a:stretch>
                  <a:fillRect/>
                </a:stretch>
              </p:blipFill>
              <p:spPr>
                <a:xfrm>
                  <a:off x="5898019" y="6312992"/>
                  <a:ext cx="1994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1" name="Freihand 100">
                  <a:extLst>
                    <a:ext uri="{FF2B5EF4-FFF2-40B4-BE49-F238E27FC236}">
                      <a16:creationId xmlns:a16="http://schemas.microsoft.com/office/drawing/2014/main" id="{DC037138-6E15-4136-A0AA-DC2A45A10F4D}"/>
                    </a:ext>
                  </a:extLst>
                </p14:cNvPr>
                <p14:cNvContentPartPr/>
                <p14:nvPr/>
              </p14:nvContentPartPr>
              <p14:xfrm>
                <a:off x="6112939" y="6427832"/>
                <a:ext cx="31320" cy="24480"/>
              </p14:xfrm>
            </p:contentPart>
          </mc:Choice>
          <mc:Fallback xmlns="">
            <p:pic>
              <p:nvPicPr>
                <p:cNvPr id="101" name="Freihand 100">
                  <a:extLst>
                    <a:ext uri="{FF2B5EF4-FFF2-40B4-BE49-F238E27FC236}">
                      <a16:creationId xmlns:a16="http://schemas.microsoft.com/office/drawing/2014/main" id="{DC037138-6E15-4136-A0AA-DC2A45A10F4D}"/>
                    </a:ext>
                  </a:extLst>
                </p:cNvPr>
                <p:cNvPicPr/>
                <p:nvPr/>
              </p:nvPicPr>
              <p:blipFill>
                <a:blip r:embed="rId178"/>
                <a:stretch>
                  <a:fillRect/>
                </a:stretch>
              </p:blipFill>
              <p:spPr>
                <a:xfrm>
                  <a:off x="6108619" y="6423512"/>
                  <a:ext cx="39960" cy="33120"/>
                </a:xfrm>
                <a:prstGeom prst="rect">
                  <a:avLst/>
                </a:prstGeom>
              </p:spPr>
            </p:pic>
          </mc:Fallback>
        </mc:AlternateContent>
      </p:grpSp>
      <p:grpSp>
        <p:nvGrpSpPr>
          <p:cNvPr id="115" name="Gruppieren 114">
            <a:extLst>
              <a:ext uri="{FF2B5EF4-FFF2-40B4-BE49-F238E27FC236}">
                <a16:creationId xmlns:a16="http://schemas.microsoft.com/office/drawing/2014/main" id="{4D71A7CC-4E25-4197-92E0-2ED597D2C6CF}"/>
              </a:ext>
            </a:extLst>
          </p:cNvPr>
          <p:cNvGrpSpPr/>
          <p:nvPr/>
        </p:nvGrpSpPr>
        <p:grpSpPr>
          <a:xfrm>
            <a:off x="6331099" y="6321272"/>
            <a:ext cx="526680" cy="159120"/>
            <a:chOff x="6331099" y="6321272"/>
            <a:chExt cx="526680" cy="159120"/>
          </a:xfrm>
        </p:grpSpPr>
        <mc:AlternateContent xmlns:mc="http://schemas.openxmlformats.org/markup-compatibility/2006" xmlns:p14="http://schemas.microsoft.com/office/powerpoint/2010/main">
          <mc:Choice Requires="p14">
            <p:contentPart p14:bwMode="auto" r:id="rId179">
              <p14:nvContentPartPr>
                <p14:cNvPr id="102" name="Freihand 101">
                  <a:extLst>
                    <a:ext uri="{FF2B5EF4-FFF2-40B4-BE49-F238E27FC236}">
                      <a16:creationId xmlns:a16="http://schemas.microsoft.com/office/drawing/2014/main" id="{B32F538D-69C1-4B1B-A0FB-96E537FBE8A4}"/>
                    </a:ext>
                  </a:extLst>
                </p14:cNvPr>
                <p14:cNvContentPartPr/>
                <p14:nvPr/>
              </p14:nvContentPartPr>
              <p14:xfrm>
                <a:off x="6331099" y="6332432"/>
                <a:ext cx="127440" cy="112320"/>
              </p14:xfrm>
            </p:contentPart>
          </mc:Choice>
          <mc:Fallback xmlns="">
            <p:pic>
              <p:nvPicPr>
                <p:cNvPr id="102" name="Freihand 101">
                  <a:extLst>
                    <a:ext uri="{FF2B5EF4-FFF2-40B4-BE49-F238E27FC236}">
                      <a16:creationId xmlns:a16="http://schemas.microsoft.com/office/drawing/2014/main" id="{B32F538D-69C1-4B1B-A0FB-96E537FBE8A4}"/>
                    </a:ext>
                  </a:extLst>
                </p:cNvPr>
                <p:cNvPicPr/>
                <p:nvPr/>
              </p:nvPicPr>
              <p:blipFill>
                <a:blip r:embed="rId180"/>
                <a:stretch>
                  <a:fillRect/>
                </a:stretch>
              </p:blipFill>
              <p:spPr>
                <a:xfrm>
                  <a:off x="6326779" y="6328112"/>
                  <a:ext cx="136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 name="Freihand 102">
                  <a:extLst>
                    <a:ext uri="{FF2B5EF4-FFF2-40B4-BE49-F238E27FC236}">
                      <a16:creationId xmlns:a16="http://schemas.microsoft.com/office/drawing/2014/main" id="{265BF4F9-4BE9-47F1-B5A5-A409671B23E6}"/>
                    </a:ext>
                  </a:extLst>
                </p14:cNvPr>
                <p14:cNvContentPartPr/>
                <p14:nvPr/>
              </p14:nvContentPartPr>
              <p14:xfrm>
                <a:off x="6476899" y="6321272"/>
                <a:ext cx="42120" cy="135000"/>
              </p14:xfrm>
            </p:contentPart>
          </mc:Choice>
          <mc:Fallback xmlns="">
            <p:pic>
              <p:nvPicPr>
                <p:cNvPr id="103" name="Freihand 102">
                  <a:extLst>
                    <a:ext uri="{FF2B5EF4-FFF2-40B4-BE49-F238E27FC236}">
                      <a16:creationId xmlns:a16="http://schemas.microsoft.com/office/drawing/2014/main" id="{265BF4F9-4BE9-47F1-B5A5-A409671B23E6}"/>
                    </a:ext>
                  </a:extLst>
                </p:cNvPr>
                <p:cNvPicPr/>
                <p:nvPr/>
              </p:nvPicPr>
              <p:blipFill>
                <a:blip r:embed="rId182"/>
                <a:stretch>
                  <a:fillRect/>
                </a:stretch>
              </p:blipFill>
              <p:spPr>
                <a:xfrm>
                  <a:off x="6472579" y="6316952"/>
                  <a:ext cx="50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Freihand 103">
                  <a:extLst>
                    <a:ext uri="{FF2B5EF4-FFF2-40B4-BE49-F238E27FC236}">
                      <a16:creationId xmlns:a16="http://schemas.microsoft.com/office/drawing/2014/main" id="{F5A03C5A-E057-4FDA-9CB1-7D6342C7A498}"/>
                    </a:ext>
                  </a:extLst>
                </p14:cNvPr>
                <p14:cNvContentPartPr/>
                <p14:nvPr/>
              </p14:nvContentPartPr>
              <p14:xfrm>
                <a:off x="6531979" y="6354032"/>
                <a:ext cx="156240" cy="126360"/>
              </p14:xfrm>
            </p:contentPart>
          </mc:Choice>
          <mc:Fallback xmlns="">
            <p:pic>
              <p:nvPicPr>
                <p:cNvPr id="104" name="Freihand 103">
                  <a:extLst>
                    <a:ext uri="{FF2B5EF4-FFF2-40B4-BE49-F238E27FC236}">
                      <a16:creationId xmlns:a16="http://schemas.microsoft.com/office/drawing/2014/main" id="{F5A03C5A-E057-4FDA-9CB1-7D6342C7A498}"/>
                    </a:ext>
                  </a:extLst>
                </p:cNvPr>
                <p:cNvPicPr/>
                <p:nvPr/>
              </p:nvPicPr>
              <p:blipFill>
                <a:blip r:embed="rId184"/>
                <a:stretch>
                  <a:fillRect/>
                </a:stretch>
              </p:blipFill>
              <p:spPr>
                <a:xfrm>
                  <a:off x="6527659" y="6349712"/>
                  <a:ext cx="164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5" name="Freihand 104">
                  <a:extLst>
                    <a:ext uri="{FF2B5EF4-FFF2-40B4-BE49-F238E27FC236}">
                      <a16:creationId xmlns:a16="http://schemas.microsoft.com/office/drawing/2014/main" id="{B26F4110-1FBD-4C1B-9F2C-60BD0DABADD4}"/>
                    </a:ext>
                  </a:extLst>
                </p14:cNvPr>
                <p14:cNvContentPartPr/>
                <p14:nvPr/>
              </p14:nvContentPartPr>
              <p14:xfrm>
                <a:off x="6681019" y="6388232"/>
                <a:ext cx="99720" cy="56160"/>
              </p14:xfrm>
            </p:contentPart>
          </mc:Choice>
          <mc:Fallback xmlns="">
            <p:pic>
              <p:nvPicPr>
                <p:cNvPr id="105" name="Freihand 104">
                  <a:extLst>
                    <a:ext uri="{FF2B5EF4-FFF2-40B4-BE49-F238E27FC236}">
                      <a16:creationId xmlns:a16="http://schemas.microsoft.com/office/drawing/2014/main" id="{B26F4110-1FBD-4C1B-9F2C-60BD0DABADD4}"/>
                    </a:ext>
                  </a:extLst>
                </p:cNvPr>
                <p:cNvPicPr/>
                <p:nvPr/>
              </p:nvPicPr>
              <p:blipFill>
                <a:blip r:embed="rId186"/>
                <a:stretch>
                  <a:fillRect/>
                </a:stretch>
              </p:blipFill>
              <p:spPr>
                <a:xfrm>
                  <a:off x="6676699" y="6383912"/>
                  <a:ext cx="108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6" name="Freihand 105">
                  <a:extLst>
                    <a:ext uri="{FF2B5EF4-FFF2-40B4-BE49-F238E27FC236}">
                      <a16:creationId xmlns:a16="http://schemas.microsoft.com/office/drawing/2014/main" id="{9AE6292F-4EAD-45AF-8B60-5E303BB29E5F}"/>
                    </a:ext>
                  </a:extLst>
                </p14:cNvPr>
                <p14:cNvContentPartPr/>
                <p14:nvPr/>
              </p14:nvContentPartPr>
              <p14:xfrm>
                <a:off x="6805579" y="6402272"/>
                <a:ext cx="52200" cy="75240"/>
              </p14:xfrm>
            </p:contentPart>
          </mc:Choice>
          <mc:Fallback xmlns="">
            <p:pic>
              <p:nvPicPr>
                <p:cNvPr id="106" name="Freihand 105">
                  <a:extLst>
                    <a:ext uri="{FF2B5EF4-FFF2-40B4-BE49-F238E27FC236}">
                      <a16:creationId xmlns:a16="http://schemas.microsoft.com/office/drawing/2014/main" id="{9AE6292F-4EAD-45AF-8B60-5E303BB29E5F}"/>
                    </a:ext>
                  </a:extLst>
                </p:cNvPr>
                <p:cNvPicPr/>
                <p:nvPr/>
              </p:nvPicPr>
              <p:blipFill>
                <a:blip r:embed="rId188"/>
                <a:stretch>
                  <a:fillRect/>
                </a:stretch>
              </p:blipFill>
              <p:spPr>
                <a:xfrm>
                  <a:off x="6801259" y="6397952"/>
                  <a:ext cx="60840" cy="83880"/>
                </a:xfrm>
                <a:prstGeom prst="rect">
                  <a:avLst/>
                </a:prstGeom>
              </p:spPr>
            </p:pic>
          </mc:Fallback>
        </mc:AlternateContent>
      </p:grpSp>
      <p:grpSp>
        <p:nvGrpSpPr>
          <p:cNvPr id="114" name="Gruppieren 113">
            <a:extLst>
              <a:ext uri="{FF2B5EF4-FFF2-40B4-BE49-F238E27FC236}">
                <a16:creationId xmlns:a16="http://schemas.microsoft.com/office/drawing/2014/main" id="{28A1AF35-A2CF-47B1-A7E2-B85718C20EC4}"/>
              </a:ext>
            </a:extLst>
          </p:cNvPr>
          <p:cNvGrpSpPr/>
          <p:nvPr/>
        </p:nvGrpSpPr>
        <p:grpSpPr>
          <a:xfrm>
            <a:off x="7016539" y="6278792"/>
            <a:ext cx="864720" cy="243360"/>
            <a:chOff x="7016539" y="6278792"/>
            <a:chExt cx="864720" cy="243360"/>
          </a:xfrm>
        </p:grpSpPr>
        <mc:AlternateContent xmlns:mc="http://schemas.openxmlformats.org/markup-compatibility/2006" xmlns:p14="http://schemas.microsoft.com/office/powerpoint/2010/main">
          <mc:Choice Requires="p14">
            <p:contentPart p14:bwMode="auto" r:id="rId189">
              <p14:nvContentPartPr>
                <p14:cNvPr id="107" name="Freihand 106">
                  <a:extLst>
                    <a:ext uri="{FF2B5EF4-FFF2-40B4-BE49-F238E27FC236}">
                      <a16:creationId xmlns:a16="http://schemas.microsoft.com/office/drawing/2014/main" id="{F2976064-CCBA-42AB-A822-26E9498872E1}"/>
                    </a:ext>
                  </a:extLst>
                </p14:cNvPr>
                <p14:cNvContentPartPr/>
                <p14:nvPr/>
              </p14:nvContentPartPr>
              <p14:xfrm>
                <a:off x="7016539" y="6336752"/>
                <a:ext cx="111240" cy="137880"/>
              </p14:xfrm>
            </p:contentPart>
          </mc:Choice>
          <mc:Fallback xmlns="">
            <p:pic>
              <p:nvPicPr>
                <p:cNvPr id="107" name="Freihand 106">
                  <a:extLst>
                    <a:ext uri="{FF2B5EF4-FFF2-40B4-BE49-F238E27FC236}">
                      <a16:creationId xmlns:a16="http://schemas.microsoft.com/office/drawing/2014/main" id="{F2976064-CCBA-42AB-A822-26E9498872E1}"/>
                    </a:ext>
                  </a:extLst>
                </p:cNvPr>
                <p:cNvPicPr/>
                <p:nvPr/>
              </p:nvPicPr>
              <p:blipFill>
                <a:blip r:embed="rId190"/>
                <a:stretch>
                  <a:fillRect/>
                </a:stretch>
              </p:blipFill>
              <p:spPr>
                <a:xfrm>
                  <a:off x="7012219" y="6332432"/>
                  <a:ext cx="119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8" name="Freihand 107">
                  <a:extLst>
                    <a:ext uri="{FF2B5EF4-FFF2-40B4-BE49-F238E27FC236}">
                      <a16:creationId xmlns:a16="http://schemas.microsoft.com/office/drawing/2014/main" id="{BCBD5E9E-ECEE-4101-AACB-087AA7E2357A}"/>
                    </a:ext>
                  </a:extLst>
                </p14:cNvPr>
                <p14:cNvContentPartPr/>
                <p14:nvPr/>
              </p14:nvContentPartPr>
              <p14:xfrm>
                <a:off x="7188979" y="6444752"/>
                <a:ext cx="96840" cy="13320"/>
              </p14:xfrm>
            </p:contentPart>
          </mc:Choice>
          <mc:Fallback xmlns="">
            <p:pic>
              <p:nvPicPr>
                <p:cNvPr id="108" name="Freihand 107">
                  <a:extLst>
                    <a:ext uri="{FF2B5EF4-FFF2-40B4-BE49-F238E27FC236}">
                      <a16:creationId xmlns:a16="http://schemas.microsoft.com/office/drawing/2014/main" id="{BCBD5E9E-ECEE-4101-AACB-087AA7E2357A}"/>
                    </a:ext>
                  </a:extLst>
                </p:cNvPr>
                <p:cNvPicPr/>
                <p:nvPr/>
              </p:nvPicPr>
              <p:blipFill>
                <a:blip r:embed="rId192"/>
                <a:stretch>
                  <a:fillRect/>
                </a:stretch>
              </p:blipFill>
              <p:spPr>
                <a:xfrm>
                  <a:off x="7184659" y="6440432"/>
                  <a:ext cx="105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9" name="Freihand 108">
                  <a:extLst>
                    <a:ext uri="{FF2B5EF4-FFF2-40B4-BE49-F238E27FC236}">
                      <a16:creationId xmlns:a16="http://schemas.microsoft.com/office/drawing/2014/main" id="{63643729-EFC4-41BC-820D-4BB262E0A670}"/>
                    </a:ext>
                  </a:extLst>
                </p14:cNvPr>
                <p14:cNvContentPartPr/>
                <p14:nvPr/>
              </p14:nvContentPartPr>
              <p14:xfrm>
                <a:off x="7332259" y="6326672"/>
                <a:ext cx="85320" cy="120240"/>
              </p14:xfrm>
            </p:contentPart>
          </mc:Choice>
          <mc:Fallback xmlns="">
            <p:pic>
              <p:nvPicPr>
                <p:cNvPr id="109" name="Freihand 108">
                  <a:extLst>
                    <a:ext uri="{FF2B5EF4-FFF2-40B4-BE49-F238E27FC236}">
                      <a16:creationId xmlns:a16="http://schemas.microsoft.com/office/drawing/2014/main" id="{63643729-EFC4-41BC-820D-4BB262E0A670}"/>
                    </a:ext>
                  </a:extLst>
                </p:cNvPr>
                <p:cNvPicPr/>
                <p:nvPr/>
              </p:nvPicPr>
              <p:blipFill>
                <a:blip r:embed="rId194"/>
                <a:stretch>
                  <a:fillRect/>
                </a:stretch>
              </p:blipFill>
              <p:spPr>
                <a:xfrm>
                  <a:off x="7327939" y="6322352"/>
                  <a:ext cx="93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0" name="Freihand 109">
                  <a:extLst>
                    <a:ext uri="{FF2B5EF4-FFF2-40B4-BE49-F238E27FC236}">
                      <a16:creationId xmlns:a16="http://schemas.microsoft.com/office/drawing/2014/main" id="{43019566-B6CE-426B-AFF2-822AE4C1AA21}"/>
                    </a:ext>
                  </a:extLst>
                </p14:cNvPr>
                <p14:cNvContentPartPr/>
                <p14:nvPr/>
              </p14:nvContentPartPr>
              <p14:xfrm>
                <a:off x="7373299" y="6442952"/>
                <a:ext cx="75600" cy="28800"/>
              </p14:xfrm>
            </p:contentPart>
          </mc:Choice>
          <mc:Fallback xmlns="">
            <p:pic>
              <p:nvPicPr>
                <p:cNvPr id="110" name="Freihand 109">
                  <a:extLst>
                    <a:ext uri="{FF2B5EF4-FFF2-40B4-BE49-F238E27FC236}">
                      <a16:creationId xmlns:a16="http://schemas.microsoft.com/office/drawing/2014/main" id="{43019566-B6CE-426B-AFF2-822AE4C1AA21}"/>
                    </a:ext>
                  </a:extLst>
                </p:cNvPr>
                <p:cNvPicPr/>
                <p:nvPr/>
              </p:nvPicPr>
              <p:blipFill>
                <a:blip r:embed="rId196"/>
                <a:stretch>
                  <a:fillRect/>
                </a:stretch>
              </p:blipFill>
              <p:spPr>
                <a:xfrm>
                  <a:off x="7368979" y="6438632"/>
                  <a:ext cx="84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1" name="Freihand 110">
                  <a:extLst>
                    <a:ext uri="{FF2B5EF4-FFF2-40B4-BE49-F238E27FC236}">
                      <a16:creationId xmlns:a16="http://schemas.microsoft.com/office/drawing/2014/main" id="{375A0DD3-91EB-443C-A0E5-D6B552F957AB}"/>
                    </a:ext>
                  </a:extLst>
                </p14:cNvPr>
                <p14:cNvContentPartPr/>
                <p14:nvPr/>
              </p14:nvContentPartPr>
              <p14:xfrm>
                <a:off x="7549339" y="6412352"/>
                <a:ext cx="261000" cy="54720"/>
              </p14:xfrm>
            </p:contentPart>
          </mc:Choice>
          <mc:Fallback xmlns="">
            <p:pic>
              <p:nvPicPr>
                <p:cNvPr id="111" name="Freihand 110">
                  <a:extLst>
                    <a:ext uri="{FF2B5EF4-FFF2-40B4-BE49-F238E27FC236}">
                      <a16:creationId xmlns:a16="http://schemas.microsoft.com/office/drawing/2014/main" id="{375A0DD3-91EB-443C-A0E5-D6B552F957AB}"/>
                    </a:ext>
                  </a:extLst>
                </p:cNvPr>
                <p:cNvPicPr/>
                <p:nvPr/>
              </p:nvPicPr>
              <p:blipFill>
                <a:blip r:embed="rId198"/>
                <a:stretch>
                  <a:fillRect/>
                </a:stretch>
              </p:blipFill>
              <p:spPr>
                <a:xfrm>
                  <a:off x="7545019" y="6408032"/>
                  <a:ext cx="269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2" name="Freihand 111">
                  <a:extLst>
                    <a:ext uri="{FF2B5EF4-FFF2-40B4-BE49-F238E27FC236}">
                      <a16:creationId xmlns:a16="http://schemas.microsoft.com/office/drawing/2014/main" id="{A77647DE-1234-4B2C-8720-644C43767E67}"/>
                    </a:ext>
                  </a:extLst>
                </p14:cNvPr>
                <p14:cNvContentPartPr/>
                <p14:nvPr/>
              </p14:nvContentPartPr>
              <p14:xfrm>
                <a:off x="7836259" y="6278792"/>
                <a:ext cx="10800" cy="24480"/>
              </p14:xfrm>
            </p:contentPart>
          </mc:Choice>
          <mc:Fallback xmlns="">
            <p:pic>
              <p:nvPicPr>
                <p:cNvPr id="112" name="Freihand 111">
                  <a:extLst>
                    <a:ext uri="{FF2B5EF4-FFF2-40B4-BE49-F238E27FC236}">
                      <a16:creationId xmlns:a16="http://schemas.microsoft.com/office/drawing/2014/main" id="{A77647DE-1234-4B2C-8720-644C43767E67}"/>
                    </a:ext>
                  </a:extLst>
                </p:cNvPr>
                <p:cNvPicPr/>
                <p:nvPr/>
              </p:nvPicPr>
              <p:blipFill>
                <a:blip r:embed="rId200"/>
                <a:stretch>
                  <a:fillRect/>
                </a:stretch>
              </p:blipFill>
              <p:spPr>
                <a:xfrm>
                  <a:off x="7831939" y="6274472"/>
                  <a:ext cx="19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3" name="Freihand 112">
                  <a:extLst>
                    <a:ext uri="{FF2B5EF4-FFF2-40B4-BE49-F238E27FC236}">
                      <a16:creationId xmlns:a16="http://schemas.microsoft.com/office/drawing/2014/main" id="{717D9EF2-153B-4AC0-AE5E-49EAC76EEBE6}"/>
                    </a:ext>
                  </a:extLst>
                </p14:cNvPr>
                <p14:cNvContentPartPr/>
                <p14:nvPr/>
              </p14:nvContentPartPr>
              <p14:xfrm>
                <a:off x="7856779" y="6279152"/>
                <a:ext cx="24480" cy="243000"/>
              </p14:xfrm>
            </p:contentPart>
          </mc:Choice>
          <mc:Fallback xmlns="">
            <p:pic>
              <p:nvPicPr>
                <p:cNvPr id="113" name="Freihand 112">
                  <a:extLst>
                    <a:ext uri="{FF2B5EF4-FFF2-40B4-BE49-F238E27FC236}">
                      <a16:creationId xmlns:a16="http://schemas.microsoft.com/office/drawing/2014/main" id="{717D9EF2-153B-4AC0-AE5E-49EAC76EEBE6}"/>
                    </a:ext>
                  </a:extLst>
                </p:cNvPr>
                <p:cNvPicPr/>
                <p:nvPr/>
              </p:nvPicPr>
              <p:blipFill>
                <a:blip r:embed="rId202"/>
                <a:stretch>
                  <a:fillRect/>
                </a:stretch>
              </p:blipFill>
              <p:spPr>
                <a:xfrm>
                  <a:off x="7852459" y="6274832"/>
                  <a:ext cx="33120" cy="251640"/>
                </a:xfrm>
                <a:prstGeom prst="rect">
                  <a:avLst/>
                </a:prstGeom>
              </p:spPr>
            </p:pic>
          </mc:Fallback>
        </mc:AlternateContent>
      </p:grpSp>
      <p:sp>
        <p:nvSpPr>
          <p:cNvPr id="121" name="Textfeld 120">
            <a:extLst>
              <a:ext uri="{FF2B5EF4-FFF2-40B4-BE49-F238E27FC236}">
                <a16:creationId xmlns:a16="http://schemas.microsoft.com/office/drawing/2014/main" id="{F4E2BB29-3E6E-4596-981E-C9ABDBED12C4}"/>
              </a:ext>
            </a:extLst>
          </p:cNvPr>
          <p:cNvSpPr txBox="1"/>
          <p:nvPr/>
        </p:nvSpPr>
        <p:spPr>
          <a:xfrm>
            <a:off x="288041" y="6198155"/>
            <a:ext cx="6128084" cy="646331"/>
          </a:xfrm>
          <a:prstGeom prst="rect">
            <a:avLst/>
          </a:prstGeom>
          <a:noFill/>
        </p:spPr>
        <p:txBody>
          <a:bodyPr wrap="square">
            <a:spAutoFit/>
          </a:bodyPr>
          <a:lstStyle/>
          <a:p>
            <a:r>
              <a:rPr lang="de-DE" dirty="0">
                <a:hlinkClick r:id="rId203"/>
              </a:rPr>
              <a:t>http://bernhardkoester.de/video/inhalt.html</a:t>
            </a:r>
            <a:endParaRPr lang="de-DE" dirty="0"/>
          </a:p>
          <a:p>
            <a:endParaRPr lang="de-DE" dirty="0"/>
          </a:p>
        </p:txBody>
      </p:sp>
    </p:spTree>
    <p:extLst>
      <p:ext uri="{BB962C8B-B14F-4D97-AF65-F5344CB8AC3E}">
        <p14:creationId xmlns:p14="http://schemas.microsoft.com/office/powerpoint/2010/main" val="3831722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195376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3561765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 und seit 2019 ESTR.</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31B2890-271F-4022-A202-D0E873BFEA84}"/>
                  </a:ext>
                </a:extLst>
              </p14:cNvPr>
              <p14:cNvContentPartPr/>
              <p14:nvPr/>
            </p14:nvContentPartPr>
            <p14:xfrm>
              <a:off x="7032379" y="689520"/>
              <a:ext cx="4673160" cy="53640"/>
            </p14:xfrm>
          </p:contentPart>
        </mc:Choice>
        <mc:Fallback xmlns="">
          <p:pic>
            <p:nvPicPr>
              <p:cNvPr id="2" name="Freihand 1">
                <a:extLst>
                  <a:ext uri="{FF2B5EF4-FFF2-40B4-BE49-F238E27FC236}">
                    <a16:creationId xmlns:a16="http://schemas.microsoft.com/office/drawing/2014/main" id="{E31B2890-271F-4022-A202-D0E873BFEA84}"/>
                  </a:ext>
                </a:extLst>
              </p:cNvPr>
              <p:cNvPicPr/>
              <p:nvPr/>
            </p:nvPicPr>
            <p:blipFill>
              <a:blip r:embed="rId4"/>
              <a:stretch>
                <a:fillRect/>
              </a:stretch>
            </p:blipFill>
            <p:spPr>
              <a:xfrm>
                <a:off x="7028059" y="685200"/>
                <a:ext cx="46818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6E66A5C-0E88-43E8-A9E1-AC464A337CC8}"/>
                  </a:ext>
                </a:extLst>
              </p14:cNvPr>
              <p14:cNvContentPartPr/>
              <p14:nvPr/>
            </p14:nvContentPartPr>
            <p14:xfrm>
              <a:off x="419539" y="998400"/>
              <a:ext cx="2843280" cy="117360"/>
            </p14:xfrm>
          </p:contentPart>
        </mc:Choice>
        <mc:Fallback xmlns="">
          <p:pic>
            <p:nvPicPr>
              <p:cNvPr id="3" name="Freihand 2">
                <a:extLst>
                  <a:ext uri="{FF2B5EF4-FFF2-40B4-BE49-F238E27FC236}">
                    <a16:creationId xmlns:a16="http://schemas.microsoft.com/office/drawing/2014/main" id="{76E66A5C-0E88-43E8-A9E1-AC464A337CC8}"/>
                  </a:ext>
                </a:extLst>
              </p:cNvPr>
              <p:cNvPicPr/>
              <p:nvPr/>
            </p:nvPicPr>
            <p:blipFill>
              <a:blip r:embed="rId6"/>
              <a:stretch>
                <a:fillRect/>
              </a:stretch>
            </p:blipFill>
            <p:spPr>
              <a:xfrm>
                <a:off x="415219" y="994080"/>
                <a:ext cx="2851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B3A8670-708A-41A9-BAB2-267A5960B6E4}"/>
                  </a:ext>
                </a:extLst>
              </p14:cNvPr>
              <p14:cNvContentPartPr/>
              <p14:nvPr/>
            </p14:nvContentPartPr>
            <p14:xfrm>
              <a:off x="6710899" y="1032600"/>
              <a:ext cx="1828800" cy="64080"/>
            </p14:xfrm>
          </p:contentPart>
        </mc:Choice>
        <mc:Fallback xmlns="">
          <p:pic>
            <p:nvPicPr>
              <p:cNvPr id="4" name="Freihand 3">
                <a:extLst>
                  <a:ext uri="{FF2B5EF4-FFF2-40B4-BE49-F238E27FC236}">
                    <a16:creationId xmlns:a16="http://schemas.microsoft.com/office/drawing/2014/main" id="{1B3A8670-708A-41A9-BAB2-267A5960B6E4}"/>
                  </a:ext>
                </a:extLst>
              </p:cNvPr>
              <p:cNvPicPr/>
              <p:nvPr/>
            </p:nvPicPr>
            <p:blipFill>
              <a:blip r:embed="rId8"/>
              <a:stretch>
                <a:fillRect/>
              </a:stretch>
            </p:blipFill>
            <p:spPr>
              <a:xfrm>
                <a:off x="6706579" y="1028280"/>
                <a:ext cx="1837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BA7D6EBF-9F3A-4E84-ACD8-6705DFE325FA}"/>
                  </a:ext>
                </a:extLst>
              </p14:cNvPr>
              <p14:cNvContentPartPr/>
              <p14:nvPr/>
            </p14:nvContentPartPr>
            <p14:xfrm>
              <a:off x="2884459" y="1333200"/>
              <a:ext cx="2564280" cy="42120"/>
            </p14:xfrm>
          </p:contentPart>
        </mc:Choice>
        <mc:Fallback xmlns="">
          <p:pic>
            <p:nvPicPr>
              <p:cNvPr id="6" name="Freihand 5">
                <a:extLst>
                  <a:ext uri="{FF2B5EF4-FFF2-40B4-BE49-F238E27FC236}">
                    <a16:creationId xmlns:a16="http://schemas.microsoft.com/office/drawing/2014/main" id="{BA7D6EBF-9F3A-4E84-ACD8-6705DFE325FA}"/>
                  </a:ext>
                </a:extLst>
              </p:cNvPr>
              <p:cNvPicPr/>
              <p:nvPr/>
            </p:nvPicPr>
            <p:blipFill>
              <a:blip r:embed="rId10"/>
              <a:stretch>
                <a:fillRect/>
              </a:stretch>
            </p:blipFill>
            <p:spPr>
              <a:xfrm>
                <a:off x="2880139" y="1328880"/>
                <a:ext cx="2572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403DD2BC-5699-484F-AC8F-0D2D2AA889A0}"/>
                  </a:ext>
                </a:extLst>
              </p14:cNvPr>
              <p14:cNvContentPartPr/>
              <p14:nvPr/>
            </p14:nvContentPartPr>
            <p14:xfrm>
              <a:off x="6661219" y="3423000"/>
              <a:ext cx="4360680" cy="71280"/>
            </p14:xfrm>
          </p:contentPart>
        </mc:Choice>
        <mc:Fallback xmlns="">
          <p:pic>
            <p:nvPicPr>
              <p:cNvPr id="7" name="Freihand 6">
                <a:extLst>
                  <a:ext uri="{FF2B5EF4-FFF2-40B4-BE49-F238E27FC236}">
                    <a16:creationId xmlns:a16="http://schemas.microsoft.com/office/drawing/2014/main" id="{403DD2BC-5699-484F-AC8F-0D2D2AA889A0}"/>
                  </a:ext>
                </a:extLst>
              </p:cNvPr>
              <p:cNvPicPr/>
              <p:nvPr/>
            </p:nvPicPr>
            <p:blipFill>
              <a:blip r:embed="rId12"/>
              <a:stretch>
                <a:fillRect/>
              </a:stretch>
            </p:blipFill>
            <p:spPr>
              <a:xfrm>
                <a:off x="6656899" y="3418680"/>
                <a:ext cx="4369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2B1BD9B2-C0D2-4ADC-ACA0-BFE5492F2181}"/>
                  </a:ext>
                </a:extLst>
              </p14:cNvPr>
              <p14:cNvContentPartPr/>
              <p14:nvPr/>
            </p14:nvContentPartPr>
            <p14:xfrm>
              <a:off x="2568019" y="2007840"/>
              <a:ext cx="4253400" cy="399960"/>
            </p14:xfrm>
          </p:contentPart>
        </mc:Choice>
        <mc:Fallback xmlns="">
          <p:pic>
            <p:nvPicPr>
              <p:cNvPr id="9" name="Freihand 8">
                <a:extLst>
                  <a:ext uri="{FF2B5EF4-FFF2-40B4-BE49-F238E27FC236}">
                    <a16:creationId xmlns:a16="http://schemas.microsoft.com/office/drawing/2014/main" id="{2B1BD9B2-C0D2-4ADC-ACA0-BFE5492F2181}"/>
                  </a:ext>
                </a:extLst>
              </p:cNvPr>
              <p:cNvPicPr/>
              <p:nvPr/>
            </p:nvPicPr>
            <p:blipFill>
              <a:blip r:embed="rId14"/>
              <a:stretch>
                <a:fillRect/>
              </a:stretch>
            </p:blipFill>
            <p:spPr>
              <a:xfrm>
                <a:off x="2563699" y="2003520"/>
                <a:ext cx="42620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F7599D6C-713E-4BF8-9E98-A9DC2CD9B2E6}"/>
                  </a:ext>
                </a:extLst>
              </p14:cNvPr>
              <p14:cNvContentPartPr/>
              <p14:nvPr/>
            </p14:nvContentPartPr>
            <p14:xfrm>
              <a:off x="4232299" y="4474200"/>
              <a:ext cx="2000520" cy="65160"/>
            </p14:xfrm>
          </p:contentPart>
        </mc:Choice>
        <mc:Fallback xmlns="">
          <p:pic>
            <p:nvPicPr>
              <p:cNvPr id="10" name="Freihand 9">
                <a:extLst>
                  <a:ext uri="{FF2B5EF4-FFF2-40B4-BE49-F238E27FC236}">
                    <a16:creationId xmlns:a16="http://schemas.microsoft.com/office/drawing/2014/main" id="{F7599D6C-713E-4BF8-9E98-A9DC2CD9B2E6}"/>
                  </a:ext>
                </a:extLst>
              </p:cNvPr>
              <p:cNvPicPr/>
              <p:nvPr/>
            </p:nvPicPr>
            <p:blipFill>
              <a:blip r:embed="rId16"/>
              <a:stretch>
                <a:fillRect/>
              </a:stretch>
            </p:blipFill>
            <p:spPr>
              <a:xfrm>
                <a:off x="4227979" y="4469880"/>
                <a:ext cx="2009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FA93F5F6-F717-4A7E-A2BA-9DA9050968D5}"/>
                  </a:ext>
                </a:extLst>
              </p14:cNvPr>
              <p14:cNvContentPartPr/>
              <p14:nvPr/>
            </p14:nvContentPartPr>
            <p14:xfrm>
              <a:off x="6446299" y="4500120"/>
              <a:ext cx="2017080" cy="60480"/>
            </p14:xfrm>
          </p:contentPart>
        </mc:Choice>
        <mc:Fallback xmlns="">
          <p:pic>
            <p:nvPicPr>
              <p:cNvPr id="11" name="Freihand 10">
                <a:extLst>
                  <a:ext uri="{FF2B5EF4-FFF2-40B4-BE49-F238E27FC236}">
                    <a16:creationId xmlns:a16="http://schemas.microsoft.com/office/drawing/2014/main" id="{FA93F5F6-F717-4A7E-A2BA-9DA9050968D5}"/>
                  </a:ext>
                </a:extLst>
              </p:cNvPr>
              <p:cNvPicPr/>
              <p:nvPr/>
            </p:nvPicPr>
            <p:blipFill>
              <a:blip r:embed="rId18"/>
              <a:stretch>
                <a:fillRect/>
              </a:stretch>
            </p:blipFill>
            <p:spPr>
              <a:xfrm>
                <a:off x="6441979" y="4495800"/>
                <a:ext cx="2025720" cy="6912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CBFEB33-2CE9-4A1B-A387-B52E37A7E73E}"/>
                  </a:ext>
                </a:extLst>
              </p14:cNvPr>
              <p14:cNvContentPartPr/>
              <p14:nvPr/>
            </p14:nvContentPartPr>
            <p14:xfrm>
              <a:off x="4815341" y="1996232"/>
              <a:ext cx="3424320" cy="74160"/>
            </p14:xfrm>
          </p:contentPart>
        </mc:Choice>
        <mc:Fallback xmlns="">
          <p:pic>
            <p:nvPicPr>
              <p:cNvPr id="2" name="Freihand 1">
                <a:extLst>
                  <a:ext uri="{FF2B5EF4-FFF2-40B4-BE49-F238E27FC236}">
                    <a16:creationId xmlns:a16="http://schemas.microsoft.com/office/drawing/2014/main" id="{DCBFEB33-2CE9-4A1B-A387-B52E37A7E73E}"/>
                  </a:ext>
                </a:extLst>
              </p:cNvPr>
              <p:cNvPicPr/>
              <p:nvPr/>
            </p:nvPicPr>
            <p:blipFill>
              <a:blip r:embed="rId4"/>
              <a:stretch>
                <a:fillRect/>
              </a:stretch>
            </p:blipFill>
            <p:spPr>
              <a:xfrm>
                <a:off x="4811021" y="1991912"/>
                <a:ext cx="3432960" cy="82800"/>
              </a:xfrm>
              <a:prstGeom prst="rect">
                <a:avLst/>
              </a:prstGeom>
            </p:spPr>
          </p:pic>
        </mc:Fallback>
      </mc:AlternateContent>
      <p:grpSp>
        <p:nvGrpSpPr>
          <p:cNvPr id="13" name="Gruppieren 12">
            <a:extLst>
              <a:ext uri="{FF2B5EF4-FFF2-40B4-BE49-F238E27FC236}">
                <a16:creationId xmlns:a16="http://schemas.microsoft.com/office/drawing/2014/main" id="{DB2BEC1E-5449-4523-8FAA-125507030A20}"/>
              </a:ext>
            </a:extLst>
          </p:cNvPr>
          <p:cNvGrpSpPr/>
          <p:nvPr/>
        </p:nvGrpSpPr>
        <p:grpSpPr>
          <a:xfrm>
            <a:off x="8476901" y="1513112"/>
            <a:ext cx="1767960" cy="372240"/>
            <a:chOff x="8476901" y="1513112"/>
            <a:chExt cx="1767960" cy="37224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ECF5E5C2-3BEE-4ACE-B240-74FC86384F6D}"/>
                    </a:ext>
                  </a:extLst>
                </p14:cNvPr>
                <p14:cNvContentPartPr/>
                <p14:nvPr/>
              </p14:nvContentPartPr>
              <p14:xfrm>
                <a:off x="8476901" y="1660712"/>
                <a:ext cx="82800" cy="224640"/>
              </p14:xfrm>
            </p:contentPart>
          </mc:Choice>
          <mc:Fallback xmlns="">
            <p:pic>
              <p:nvPicPr>
                <p:cNvPr id="5" name="Freihand 4">
                  <a:extLst>
                    <a:ext uri="{FF2B5EF4-FFF2-40B4-BE49-F238E27FC236}">
                      <a16:creationId xmlns:a16="http://schemas.microsoft.com/office/drawing/2014/main" id="{ECF5E5C2-3BEE-4ACE-B240-74FC86384F6D}"/>
                    </a:ext>
                  </a:extLst>
                </p:cNvPr>
                <p:cNvPicPr/>
                <p:nvPr/>
              </p:nvPicPr>
              <p:blipFill>
                <a:blip r:embed="rId6"/>
                <a:stretch>
                  <a:fillRect/>
                </a:stretch>
              </p:blipFill>
              <p:spPr>
                <a:xfrm>
                  <a:off x="8472581" y="1656392"/>
                  <a:ext cx="914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C3E8E8B4-DF12-4D02-BA66-83F70BC5627B}"/>
                    </a:ext>
                  </a:extLst>
                </p14:cNvPr>
                <p14:cNvContentPartPr/>
                <p14:nvPr/>
              </p14:nvContentPartPr>
              <p14:xfrm>
                <a:off x="8646821" y="1644512"/>
                <a:ext cx="137520" cy="169200"/>
              </p14:xfrm>
            </p:contentPart>
          </mc:Choice>
          <mc:Fallback xmlns="">
            <p:pic>
              <p:nvPicPr>
                <p:cNvPr id="6" name="Freihand 5">
                  <a:extLst>
                    <a:ext uri="{FF2B5EF4-FFF2-40B4-BE49-F238E27FC236}">
                      <a16:creationId xmlns:a16="http://schemas.microsoft.com/office/drawing/2014/main" id="{C3E8E8B4-DF12-4D02-BA66-83F70BC5627B}"/>
                    </a:ext>
                  </a:extLst>
                </p:cNvPr>
                <p:cNvPicPr/>
                <p:nvPr/>
              </p:nvPicPr>
              <p:blipFill>
                <a:blip r:embed="rId8"/>
                <a:stretch>
                  <a:fillRect/>
                </a:stretch>
              </p:blipFill>
              <p:spPr>
                <a:xfrm>
                  <a:off x="8642501" y="1640192"/>
                  <a:ext cx="146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2EB5E9B-EF67-405E-844A-DF914579227D}"/>
                    </a:ext>
                  </a:extLst>
                </p14:cNvPr>
                <p14:cNvContentPartPr/>
                <p14:nvPr/>
              </p14:nvContentPartPr>
              <p14:xfrm>
                <a:off x="8715941" y="1694912"/>
                <a:ext cx="232200" cy="118800"/>
              </p14:xfrm>
            </p:contentPart>
          </mc:Choice>
          <mc:Fallback xmlns="">
            <p:pic>
              <p:nvPicPr>
                <p:cNvPr id="7" name="Freihand 6">
                  <a:extLst>
                    <a:ext uri="{FF2B5EF4-FFF2-40B4-BE49-F238E27FC236}">
                      <a16:creationId xmlns:a16="http://schemas.microsoft.com/office/drawing/2014/main" id="{92EB5E9B-EF67-405E-844A-DF914579227D}"/>
                    </a:ext>
                  </a:extLst>
                </p:cNvPr>
                <p:cNvPicPr/>
                <p:nvPr/>
              </p:nvPicPr>
              <p:blipFill>
                <a:blip r:embed="rId10"/>
                <a:stretch>
                  <a:fillRect/>
                </a:stretch>
              </p:blipFill>
              <p:spPr>
                <a:xfrm>
                  <a:off x="8711621" y="1690592"/>
                  <a:ext cx="240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8E0572D5-63A7-4586-BA5E-AB30850F92EC}"/>
                    </a:ext>
                  </a:extLst>
                </p14:cNvPr>
                <p14:cNvContentPartPr/>
                <p14:nvPr/>
              </p14:nvContentPartPr>
              <p14:xfrm>
                <a:off x="8961461" y="1600592"/>
                <a:ext cx="365760" cy="169560"/>
              </p14:xfrm>
            </p:contentPart>
          </mc:Choice>
          <mc:Fallback xmlns="">
            <p:pic>
              <p:nvPicPr>
                <p:cNvPr id="8" name="Freihand 7">
                  <a:extLst>
                    <a:ext uri="{FF2B5EF4-FFF2-40B4-BE49-F238E27FC236}">
                      <a16:creationId xmlns:a16="http://schemas.microsoft.com/office/drawing/2014/main" id="{8E0572D5-63A7-4586-BA5E-AB30850F92EC}"/>
                    </a:ext>
                  </a:extLst>
                </p:cNvPr>
                <p:cNvPicPr/>
                <p:nvPr/>
              </p:nvPicPr>
              <p:blipFill>
                <a:blip r:embed="rId12"/>
                <a:stretch>
                  <a:fillRect/>
                </a:stretch>
              </p:blipFill>
              <p:spPr>
                <a:xfrm>
                  <a:off x="8957141" y="1596272"/>
                  <a:ext cx="3744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BA24E41D-7CE9-4CF8-BC69-7D97DD2945EE}"/>
                    </a:ext>
                  </a:extLst>
                </p14:cNvPr>
                <p14:cNvContentPartPr/>
                <p14:nvPr/>
              </p14:nvContentPartPr>
              <p14:xfrm>
                <a:off x="9169901" y="1513112"/>
                <a:ext cx="360" cy="360"/>
              </p14:xfrm>
            </p:contentPart>
          </mc:Choice>
          <mc:Fallback xmlns="">
            <p:pic>
              <p:nvPicPr>
                <p:cNvPr id="9" name="Freihand 8">
                  <a:extLst>
                    <a:ext uri="{FF2B5EF4-FFF2-40B4-BE49-F238E27FC236}">
                      <a16:creationId xmlns:a16="http://schemas.microsoft.com/office/drawing/2014/main" id="{BA24E41D-7CE9-4CF8-BC69-7D97DD2945EE}"/>
                    </a:ext>
                  </a:extLst>
                </p:cNvPr>
                <p:cNvPicPr/>
                <p:nvPr/>
              </p:nvPicPr>
              <p:blipFill>
                <a:blip r:embed="rId14"/>
                <a:stretch>
                  <a:fillRect/>
                </a:stretch>
              </p:blipFill>
              <p:spPr>
                <a:xfrm>
                  <a:off x="9165581" y="1508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34CFAA5-8446-4080-9B78-99EF5D2ED628}"/>
                    </a:ext>
                  </a:extLst>
                </p14:cNvPr>
                <p14:cNvContentPartPr/>
                <p14:nvPr/>
              </p14:nvContentPartPr>
              <p14:xfrm>
                <a:off x="9524861" y="1639832"/>
                <a:ext cx="387720" cy="117360"/>
              </p14:xfrm>
            </p:contentPart>
          </mc:Choice>
          <mc:Fallback xmlns="">
            <p:pic>
              <p:nvPicPr>
                <p:cNvPr id="11" name="Freihand 10">
                  <a:extLst>
                    <a:ext uri="{FF2B5EF4-FFF2-40B4-BE49-F238E27FC236}">
                      <a16:creationId xmlns:a16="http://schemas.microsoft.com/office/drawing/2014/main" id="{234CFAA5-8446-4080-9B78-99EF5D2ED628}"/>
                    </a:ext>
                  </a:extLst>
                </p:cNvPr>
                <p:cNvPicPr/>
                <p:nvPr/>
              </p:nvPicPr>
              <p:blipFill>
                <a:blip r:embed="rId16"/>
                <a:stretch>
                  <a:fillRect/>
                </a:stretch>
              </p:blipFill>
              <p:spPr>
                <a:xfrm>
                  <a:off x="9520541" y="1635512"/>
                  <a:ext cx="396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747872A7-E909-4930-88D4-1F79A6CFD926}"/>
                    </a:ext>
                  </a:extLst>
                </p14:cNvPr>
                <p14:cNvContentPartPr/>
                <p14:nvPr/>
              </p14:nvContentPartPr>
              <p14:xfrm>
                <a:off x="9905741" y="1569992"/>
                <a:ext cx="339120" cy="132480"/>
              </p14:xfrm>
            </p:contentPart>
          </mc:Choice>
          <mc:Fallback xmlns="">
            <p:pic>
              <p:nvPicPr>
                <p:cNvPr id="12" name="Freihand 11">
                  <a:extLst>
                    <a:ext uri="{FF2B5EF4-FFF2-40B4-BE49-F238E27FC236}">
                      <a16:creationId xmlns:a16="http://schemas.microsoft.com/office/drawing/2014/main" id="{747872A7-E909-4930-88D4-1F79A6CFD926}"/>
                    </a:ext>
                  </a:extLst>
                </p:cNvPr>
                <p:cNvPicPr/>
                <p:nvPr/>
              </p:nvPicPr>
              <p:blipFill>
                <a:blip r:embed="rId18"/>
                <a:stretch>
                  <a:fillRect/>
                </a:stretch>
              </p:blipFill>
              <p:spPr>
                <a:xfrm>
                  <a:off x="9901421" y="1565672"/>
                  <a:ext cx="347760" cy="141120"/>
                </a:xfrm>
                <a:prstGeom prst="rect">
                  <a:avLst/>
                </a:prstGeom>
              </p:spPr>
            </p:pic>
          </mc:Fallback>
        </mc:AlternateContent>
      </p:grpSp>
      <p:grpSp>
        <p:nvGrpSpPr>
          <p:cNvPr id="23" name="Gruppieren 22">
            <a:extLst>
              <a:ext uri="{FF2B5EF4-FFF2-40B4-BE49-F238E27FC236}">
                <a16:creationId xmlns:a16="http://schemas.microsoft.com/office/drawing/2014/main" id="{E65C8FDE-39C2-4C32-B2D0-9B69F5581FF5}"/>
              </a:ext>
            </a:extLst>
          </p:cNvPr>
          <p:cNvGrpSpPr/>
          <p:nvPr/>
        </p:nvGrpSpPr>
        <p:grpSpPr>
          <a:xfrm>
            <a:off x="10433861" y="1315472"/>
            <a:ext cx="1017360" cy="459360"/>
            <a:chOff x="10433861" y="1315472"/>
            <a:chExt cx="1017360" cy="45936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01496922-E5D0-413D-8F1C-4E10D7B050CB}"/>
                    </a:ext>
                  </a:extLst>
                </p14:cNvPr>
                <p14:cNvContentPartPr/>
                <p14:nvPr/>
              </p14:nvContentPartPr>
              <p14:xfrm>
                <a:off x="10433861" y="1653872"/>
                <a:ext cx="59040" cy="98280"/>
              </p14:xfrm>
            </p:contentPart>
          </mc:Choice>
          <mc:Fallback xmlns="">
            <p:pic>
              <p:nvPicPr>
                <p:cNvPr id="14" name="Freihand 13">
                  <a:extLst>
                    <a:ext uri="{FF2B5EF4-FFF2-40B4-BE49-F238E27FC236}">
                      <a16:creationId xmlns:a16="http://schemas.microsoft.com/office/drawing/2014/main" id="{01496922-E5D0-413D-8F1C-4E10D7B050CB}"/>
                    </a:ext>
                  </a:extLst>
                </p:cNvPr>
                <p:cNvPicPr/>
                <p:nvPr/>
              </p:nvPicPr>
              <p:blipFill>
                <a:blip r:embed="rId20"/>
                <a:stretch>
                  <a:fillRect/>
                </a:stretch>
              </p:blipFill>
              <p:spPr>
                <a:xfrm>
                  <a:off x="10429541" y="1649552"/>
                  <a:ext cx="67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F50BAFBE-8600-466A-BD8D-40D108EF757D}"/>
                    </a:ext>
                  </a:extLst>
                </p14:cNvPr>
                <p14:cNvContentPartPr/>
                <p14:nvPr/>
              </p14:nvContentPartPr>
              <p14:xfrm>
                <a:off x="10580381" y="1464512"/>
                <a:ext cx="84240" cy="221040"/>
              </p14:xfrm>
            </p:contentPart>
          </mc:Choice>
          <mc:Fallback xmlns="">
            <p:pic>
              <p:nvPicPr>
                <p:cNvPr id="15" name="Freihand 14">
                  <a:extLst>
                    <a:ext uri="{FF2B5EF4-FFF2-40B4-BE49-F238E27FC236}">
                      <a16:creationId xmlns:a16="http://schemas.microsoft.com/office/drawing/2014/main" id="{F50BAFBE-8600-466A-BD8D-40D108EF757D}"/>
                    </a:ext>
                  </a:extLst>
                </p:cNvPr>
                <p:cNvPicPr/>
                <p:nvPr/>
              </p:nvPicPr>
              <p:blipFill>
                <a:blip r:embed="rId22"/>
                <a:stretch>
                  <a:fillRect/>
                </a:stretch>
              </p:blipFill>
              <p:spPr>
                <a:xfrm>
                  <a:off x="10576061" y="1460192"/>
                  <a:ext cx="92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8E07E16-91FA-4093-90CA-600D36D43037}"/>
                    </a:ext>
                  </a:extLst>
                </p14:cNvPr>
                <p14:cNvContentPartPr/>
                <p14:nvPr/>
              </p14:nvContentPartPr>
              <p14:xfrm>
                <a:off x="10713221" y="1606712"/>
                <a:ext cx="10080" cy="66960"/>
              </p14:xfrm>
            </p:contentPart>
          </mc:Choice>
          <mc:Fallback xmlns="">
            <p:pic>
              <p:nvPicPr>
                <p:cNvPr id="16" name="Freihand 15">
                  <a:extLst>
                    <a:ext uri="{FF2B5EF4-FFF2-40B4-BE49-F238E27FC236}">
                      <a16:creationId xmlns:a16="http://schemas.microsoft.com/office/drawing/2014/main" id="{D8E07E16-91FA-4093-90CA-600D36D43037}"/>
                    </a:ext>
                  </a:extLst>
                </p:cNvPr>
                <p:cNvPicPr/>
                <p:nvPr/>
              </p:nvPicPr>
              <p:blipFill>
                <a:blip r:embed="rId24"/>
                <a:stretch>
                  <a:fillRect/>
                </a:stretch>
              </p:blipFill>
              <p:spPr>
                <a:xfrm>
                  <a:off x="10708901" y="1602392"/>
                  <a:ext cx="18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33C9860B-DEE5-4EA2-BB5E-85B4F090B875}"/>
                    </a:ext>
                  </a:extLst>
                </p14:cNvPr>
                <p14:cNvContentPartPr/>
                <p14:nvPr/>
              </p14:nvContentPartPr>
              <p14:xfrm>
                <a:off x="10777661" y="1468472"/>
                <a:ext cx="171720" cy="185760"/>
              </p14:xfrm>
            </p:contentPart>
          </mc:Choice>
          <mc:Fallback xmlns="">
            <p:pic>
              <p:nvPicPr>
                <p:cNvPr id="17" name="Freihand 16">
                  <a:extLst>
                    <a:ext uri="{FF2B5EF4-FFF2-40B4-BE49-F238E27FC236}">
                      <a16:creationId xmlns:a16="http://schemas.microsoft.com/office/drawing/2014/main" id="{33C9860B-DEE5-4EA2-BB5E-85B4F090B875}"/>
                    </a:ext>
                  </a:extLst>
                </p:cNvPr>
                <p:cNvPicPr/>
                <p:nvPr/>
              </p:nvPicPr>
              <p:blipFill>
                <a:blip r:embed="rId26"/>
                <a:stretch>
                  <a:fillRect/>
                </a:stretch>
              </p:blipFill>
              <p:spPr>
                <a:xfrm>
                  <a:off x="10773341" y="1464152"/>
                  <a:ext cx="1803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CE6F542F-A4F2-4654-B2D2-4C0E3571D559}"/>
                    </a:ext>
                  </a:extLst>
                </p14:cNvPr>
                <p14:cNvContentPartPr/>
                <p14:nvPr/>
              </p14:nvContentPartPr>
              <p14:xfrm>
                <a:off x="10936061" y="1483592"/>
                <a:ext cx="24840" cy="39600"/>
              </p14:xfrm>
            </p:contentPart>
          </mc:Choice>
          <mc:Fallback xmlns="">
            <p:pic>
              <p:nvPicPr>
                <p:cNvPr id="18" name="Freihand 17">
                  <a:extLst>
                    <a:ext uri="{FF2B5EF4-FFF2-40B4-BE49-F238E27FC236}">
                      <a16:creationId xmlns:a16="http://schemas.microsoft.com/office/drawing/2014/main" id="{CE6F542F-A4F2-4654-B2D2-4C0E3571D559}"/>
                    </a:ext>
                  </a:extLst>
                </p:cNvPr>
                <p:cNvPicPr/>
                <p:nvPr/>
              </p:nvPicPr>
              <p:blipFill>
                <a:blip r:embed="rId28"/>
                <a:stretch>
                  <a:fillRect/>
                </a:stretch>
              </p:blipFill>
              <p:spPr>
                <a:xfrm>
                  <a:off x="10931741" y="1479272"/>
                  <a:ext cx="33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75217A1B-2C01-4E01-865B-5F1AD30EC27A}"/>
                    </a:ext>
                  </a:extLst>
                </p14:cNvPr>
                <p14:cNvContentPartPr/>
                <p14:nvPr/>
              </p14:nvContentPartPr>
              <p14:xfrm>
                <a:off x="10957661" y="1519952"/>
                <a:ext cx="284040" cy="227880"/>
              </p14:xfrm>
            </p:contentPart>
          </mc:Choice>
          <mc:Fallback xmlns="">
            <p:pic>
              <p:nvPicPr>
                <p:cNvPr id="19" name="Freihand 18">
                  <a:extLst>
                    <a:ext uri="{FF2B5EF4-FFF2-40B4-BE49-F238E27FC236}">
                      <a16:creationId xmlns:a16="http://schemas.microsoft.com/office/drawing/2014/main" id="{75217A1B-2C01-4E01-865B-5F1AD30EC27A}"/>
                    </a:ext>
                  </a:extLst>
                </p:cNvPr>
                <p:cNvPicPr/>
                <p:nvPr/>
              </p:nvPicPr>
              <p:blipFill>
                <a:blip r:embed="rId30"/>
                <a:stretch>
                  <a:fillRect/>
                </a:stretch>
              </p:blipFill>
              <p:spPr>
                <a:xfrm>
                  <a:off x="10953341" y="1515632"/>
                  <a:ext cx="2926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BF9B199C-2BEC-433A-B881-BA8B78692FFC}"/>
                    </a:ext>
                  </a:extLst>
                </p14:cNvPr>
                <p14:cNvContentPartPr/>
                <p14:nvPr/>
              </p14:nvContentPartPr>
              <p14:xfrm>
                <a:off x="11183381" y="1388912"/>
                <a:ext cx="93600" cy="95400"/>
              </p14:xfrm>
            </p:contentPart>
          </mc:Choice>
          <mc:Fallback xmlns="">
            <p:pic>
              <p:nvPicPr>
                <p:cNvPr id="20" name="Freihand 19">
                  <a:extLst>
                    <a:ext uri="{FF2B5EF4-FFF2-40B4-BE49-F238E27FC236}">
                      <a16:creationId xmlns:a16="http://schemas.microsoft.com/office/drawing/2014/main" id="{BF9B199C-2BEC-433A-B881-BA8B78692FFC}"/>
                    </a:ext>
                  </a:extLst>
                </p:cNvPr>
                <p:cNvPicPr/>
                <p:nvPr/>
              </p:nvPicPr>
              <p:blipFill>
                <a:blip r:embed="rId32"/>
                <a:stretch>
                  <a:fillRect/>
                </a:stretch>
              </p:blipFill>
              <p:spPr>
                <a:xfrm>
                  <a:off x="11179061" y="1384592"/>
                  <a:ext cx="102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250F0F7A-A4DB-4023-9C18-3E5172C67867}"/>
                    </a:ext>
                  </a:extLst>
                </p14:cNvPr>
                <p14:cNvContentPartPr/>
                <p14:nvPr/>
              </p14:nvContentPartPr>
              <p14:xfrm>
                <a:off x="11273021" y="1315472"/>
                <a:ext cx="178200" cy="459360"/>
              </p14:xfrm>
            </p:contentPart>
          </mc:Choice>
          <mc:Fallback xmlns="">
            <p:pic>
              <p:nvPicPr>
                <p:cNvPr id="22" name="Freihand 21">
                  <a:extLst>
                    <a:ext uri="{FF2B5EF4-FFF2-40B4-BE49-F238E27FC236}">
                      <a16:creationId xmlns:a16="http://schemas.microsoft.com/office/drawing/2014/main" id="{250F0F7A-A4DB-4023-9C18-3E5172C67867}"/>
                    </a:ext>
                  </a:extLst>
                </p:cNvPr>
                <p:cNvPicPr/>
                <p:nvPr/>
              </p:nvPicPr>
              <p:blipFill>
                <a:blip r:embed="rId34"/>
                <a:stretch>
                  <a:fillRect/>
                </a:stretch>
              </p:blipFill>
              <p:spPr>
                <a:xfrm>
                  <a:off x="11268701" y="1311152"/>
                  <a:ext cx="186840" cy="46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32776C89-999E-4C9F-9521-B4B83585D2FB}"/>
                  </a:ext>
                </a:extLst>
              </p14:cNvPr>
              <p14:cNvContentPartPr/>
              <p14:nvPr/>
            </p14:nvContentPartPr>
            <p14:xfrm>
              <a:off x="3819581" y="2575832"/>
              <a:ext cx="1266480" cy="75600"/>
            </p14:xfrm>
          </p:contentPart>
        </mc:Choice>
        <mc:Fallback xmlns="">
          <p:pic>
            <p:nvPicPr>
              <p:cNvPr id="24" name="Freihand 23">
                <a:extLst>
                  <a:ext uri="{FF2B5EF4-FFF2-40B4-BE49-F238E27FC236}">
                    <a16:creationId xmlns:a16="http://schemas.microsoft.com/office/drawing/2014/main" id="{32776C89-999E-4C9F-9521-B4B83585D2FB}"/>
                  </a:ext>
                </a:extLst>
              </p:cNvPr>
              <p:cNvPicPr/>
              <p:nvPr/>
            </p:nvPicPr>
            <p:blipFill>
              <a:blip r:embed="rId36"/>
              <a:stretch>
                <a:fillRect/>
              </a:stretch>
            </p:blipFill>
            <p:spPr>
              <a:xfrm>
                <a:off x="3815261" y="2571512"/>
                <a:ext cx="1275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C7DA2AB5-85FB-4FA1-9FC9-F1BFECD6D92C}"/>
                  </a:ext>
                </a:extLst>
              </p14:cNvPr>
              <p14:cNvContentPartPr/>
              <p14:nvPr/>
            </p14:nvContentPartPr>
            <p14:xfrm>
              <a:off x="5700221" y="2580152"/>
              <a:ext cx="978120" cy="58320"/>
            </p14:xfrm>
          </p:contentPart>
        </mc:Choice>
        <mc:Fallback xmlns="">
          <p:pic>
            <p:nvPicPr>
              <p:cNvPr id="25" name="Freihand 24">
                <a:extLst>
                  <a:ext uri="{FF2B5EF4-FFF2-40B4-BE49-F238E27FC236}">
                    <a16:creationId xmlns:a16="http://schemas.microsoft.com/office/drawing/2014/main" id="{C7DA2AB5-85FB-4FA1-9FC9-F1BFECD6D92C}"/>
                  </a:ext>
                </a:extLst>
              </p:cNvPr>
              <p:cNvPicPr/>
              <p:nvPr/>
            </p:nvPicPr>
            <p:blipFill>
              <a:blip r:embed="rId38"/>
              <a:stretch>
                <a:fillRect/>
              </a:stretch>
            </p:blipFill>
            <p:spPr>
              <a:xfrm>
                <a:off x="5695901" y="2575832"/>
                <a:ext cx="986760" cy="66960"/>
              </a:xfrm>
              <a:prstGeom prst="rect">
                <a:avLst/>
              </a:prstGeom>
            </p:spPr>
          </p:pic>
        </mc:Fallback>
      </mc:AlternateContent>
      <p:grpSp>
        <p:nvGrpSpPr>
          <p:cNvPr id="31" name="Gruppieren 30">
            <a:extLst>
              <a:ext uri="{FF2B5EF4-FFF2-40B4-BE49-F238E27FC236}">
                <a16:creationId xmlns:a16="http://schemas.microsoft.com/office/drawing/2014/main" id="{A42CABD2-DBBE-4459-9676-E62805F0A267}"/>
              </a:ext>
            </a:extLst>
          </p:cNvPr>
          <p:cNvGrpSpPr/>
          <p:nvPr/>
        </p:nvGrpSpPr>
        <p:grpSpPr>
          <a:xfrm>
            <a:off x="3886541" y="2567552"/>
            <a:ext cx="2651400" cy="156960"/>
            <a:chOff x="3886541" y="2567552"/>
            <a:chExt cx="2651400" cy="156960"/>
          </a:xfrm>
        </p:grpSpPr>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0A234C4-5176-4F7C-9AA0-CE375C05BEE7}"/>
                    </a:ext>
                  </a:extLst>
                </p14:cNvPr>
                <p14:cNvContentPartPr/>
                <p14:nvPr/>
              </p14:nvContentPartPr>
              <p14:xfrm>
                <a:off x="3933341" y="2660072"/>
                <a:ext cx="1662480" cy="64440"/>
              </p14:xfrm>
            </p:contentPart>
          </mc:Choice>
          <mc:Fallback xmlns="">
            <p:pic>
              <p:nvPicPr>
                <p:cNvPr id="26" name="Freihand 25">
                  <a:extLst>
                    <a:ext uri="{FF2B5EF4-FFF2-40B4-BE49-F238E27FC236}">
                      <a16:creationId xmlns:a16="http://schemas.microsoft.com/office/drawing/2014/main" id="{D0A234C4-5176-4F7C-9AA0-CE375C05BEE7}"/>
                    </a:ext>
                  </a:extLst>
                </p:cNvPr>
                <p:cNvPicPr/>
                <p:nvPr/>
              </p:nvPicPr>
              <p:blipFill>
                <a:blip r:embed="rId40"/>
                <a:stretch>
                  <a:fillRect/>
                </a:stretch>
              </p:blipFill>
              <p:spPr>
                <a:xfrm>
                  <a:off x="3929021" y="2655752"/>
                  <a:ext cx="1671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417B344B-6CE6-4AE6-B20C-776003ACE768}"/>
                    </a:ext>
                  </a:extLst>
                </p14:cNvPr>
                <p14:cNvContentPartPr/>
                <p14:nvPr/>
              </p14:nvContentPartPr>
              <p14:xfrm>
                <a:off x="5707061" y="2598872"/>
                <a:ext cx="830880" cy="58320"/>
              </p14:xfrm>
            </p:contentPart>
          </mc:Choice>
          <mc:Fallback xmlns="">
            <p:pic>
              <p:nvPicPr>
                <p:cNvPr id="27" name="Freihand 26">
                  <a:extLst>
                    <a:ext uri="{FF2B5EF4-FFF2-40B4-BE49-F238E27FC236}">
                      <a16:creationId xmlns:a16="http://schemas.microsoft.com/office/drawing/2014/main" id="{417B344B-6CE6-4AE6-B20C-776003ACE768}"/>
                    </a:ext>
                  </a:extLst>
                </p:cNvPr>
                <p:cNvPicPr/>
                <p:nvPr/>
              </p:nvPicPr>
              <p:blipFill>
                <a:blip r:embed="rId42"/>
                <a:stretch>
                  <a:fillRect/>
                </a:stretch>
              </p:blipFill>
              <p:spPr>
                <a:xfrm>
                  <a:off x="5702741" y="2594552"/>
                  <a:ext cx="839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F523F588-CFA0-4322-B151-1560AD5583BF}"/>
                    </a:ext>
                  </a:extLst>
                </p14:cNvPr>
                <p14:cNvContentPartPr/>
                <p14:nvPr/>
              </p14:nvContentPartPr>
              <p14:xfrm>
                <a:off x="3886541" y="2580152"/>
                <a:ext cx="1417680" cy="118800"/>
              </p14:xfrm>
            </p:contentPart>
          </mc:Choice>
          <mc:Fallback xmlns="">
            <p:pic>
              <p:nvPicPr>
                <p:cNvPr id="29" name="Freihand 28">
                  <a:extLst>
                    <a:ext uri="{FF2B5EF4-FFF2-40B4-BE49-F238E27FC236}">
                      <a16:creationId xmlns:a16="http://schemas.microsoft.com/office/drawing/2014/main" id="{F523F588-CFA0-4322-B151-1560AD5583BF}"/>
                    </a:ext>
                  </a:extLst>
                </p:cNvPr>
                <p:cNvPicPr/>
                <p:nvPr/>
              </p:nvPicPr>
              <p:blipFill>
                <a:blip r:embed="rId44"/>
                <a:stretch>
                  <a:fillRect/>
                </a:stretch>
              </p:blipFill>
              <p:spPr>
                <a:xfrm>
                  <a:off x="3882221" y="2575832"/>
                  <a:ext cx="1426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A5E7D50C-E94A-445B-8781-1BB8F9C53AC0}"/>
                    </a:ext>
                  </a:extLst>
                </p14:cNvPr>
                <p14:cNvContentPartPr/>
                <p14:nvPr/>
              </p14:nvContentPartPr>
              <p14:xfrm>
                <a:off x="5515181" y="2567552"/>
                <a:ext cx="498600" cy="54720"/>
              </p14:xfrm>
            </p:contentPart>
          </mc:Choice>
          <mc:Fallback xmlns="">
            <p:pic>
              <p:nvPicPr>
                <p:cNvPr id="30" name="Freihand 29">
                  <a:extLst>
                    <a:ext uri="{FF2B5EF4-FFF2-40B4-BE49-F238E27FC236}">
                      <a16:creationId xmlns:a16="http://schemas.microsoft.com/office/drawing/2014/main" id="{A5E7D50C-E94A-445B-8781-1BB8F9C53AC0}"/>
                    </a:ext>
                  </a:extLst>
                </p:cNvPr>
                <p:cNvPicPr/>
                <p:nvPr/>
              </p:nvPicPr>
              <p:blipFill>
                <a:blip r:embed="rId46"/>
                <a:stretch>
                  <a:fillRect/>
                </a:stretch>
              </p:blipFill>
              <p:spPr>
                <a:xfrm>
                  <a:off x="5510861" y="2563232"/>
                  <a:ext cx="50724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ECBBD461-FC66-4D20-8090-26237D55DB68}"/>
                  </a:ext>
                </a:extLst>
              </p14:cNvPr>
              <p14:cNvContentPartPr/>
              <p14:nvPr/>
            </p14:nvContentPartPr>
            <p14:xfrm>
              <a:off x="2854061" y="3233192"/>
              <a:ext cx="2628720" cy="37800"/>
            </p14:xfrm>
          </p:contentPart>
        </mc:Choice>
        <mc:Fallback xmlns="">
          <p:pic>
            <p:nvPicPr>
              <p:cNvPr id="32" name="Freihand 31">
                <a:extLst>
                  <a:ext uri="{FF2B5EF4-FFF2-40B4-BE49-F238E27FC236}">
                    <a16:creationId xmlns:a16="http://schemas.microsoft.com/office/drawing/2014/main" id="{ECBBD461-FC66-4D20-8090-26237D55DB68}"/>
                  </a:ext>
                </a:extLst>
              </p:cNvPr>
              <p:cNvPicPr/>
              <p:nvPr/>
            </p:nvPicPr>
            <p:blipFill>
              <a:blip r:embed="rId48"/>
              <a:stretch>
                <a:fillRect/>
              </a:stretch>
            </p:blipFill>
            <p:spPr>
              <a:xfrm>
                <a:off x="2849741" y="3228872"/>
                <a:ext cx="2637360" cy="46440"/>
              </a:xfrm>
              <a:prstGeom prst="rect">
                <a:avLst/>
              </a:prstGeom>
            </p:spPr>
          </p:pic>
        </mc:Fallback>
      </mc:AlternateContent>
      <p:grpSp>
        <p:nvGrpSpPr>
          <p:cNvPr id="50" name="Gruppieren 49">
            <a:extLst>
              <a:ext uri="{FF2B5EF4-FFF2-40B4-BE49-F238E27FC236}">
                <a16:creationId xmlns:a16="http://schemas.microsoft.com/office/drawing/2014/main" id="{5056B429-10B9-4D36-A273-A7CABD5A5056}"/>
              </a:ext>
            </a:extLst>
          </p:cNvPr>
          <p:cNvGrpSpPr/>
          <p:nvPr/>
        </p:nvGrpSpPr>
        <p:grpSpPr>
          <a:xfrm>
            <a:off x="7540541" y="2829272"/>
            <a:ext cx="2501640" cy="734400"/>
            <a:chOff x="7540541" y="2829272"/>
            <a:chExt cx="2501640" cy="734400"/>
          </a:xfrm>
        </p:grpSpPr>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3C01D1F7-DBA1-48F4-A7C4-B5E2D512659D}"/>
                    </a:ext>
                  </a:extLst>
                </p14:cNvPr>
                <p14:cNvContentPartPr/>
                <p14:nvPr/>
              </p14:nvContentPartPr>
              <p14:xfrm>
                <a:off x="7540541" y="3399152"/>
                <a:ext cx="117360" cy="100080"/>
              </p14:xfrm>
            </p:contentPart>
          </mc:Choice>
          <mc:Fallback xmlns="">
            <p:pic>
              <p:nvPicPr>
                <p:cNvPr id="33" name="Freihand 32">
                  <a:extLst>
                    <a:ext uri="{FF2B5EF4-FFF2-40B4-BE49-F238E27FC236}">
                      <a16:creationId xmlns:a16="http://schemas.microsoft.com/office/drawing/2014/main" id="{3C01D1F7-DBA1-48F4-A7C4-B5E2D512659D}"/>
                    </a:ext>
                  </a:extLst>
                </p:cNvPr>
                <p:cNvPicPr/>
                <p:nvPr/>
              </p:nvPicPr>
              <p:blipFill>
                <a:blip r:embed="rId50"/>
                <a:stretch>
                  <a:fillRect/>
                </a:stretch>
              </p:blipFill>
              <p:spPr>
                <a:xfrm>
                  <a:off x="7536221" y="3394832"/>
                  <a:ext cx="126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7ACAF038-9749-4021-85BD-1303D70183BE}"/>
                    </a:ext>
                  </a:extLst>
                </p14:cNvPr>
                <p14:cNvContentPartPr/>
                <p14:nvPr/>
              </p14:nvContentPartPr>
              <p14:xfrm>
                <a:off x="7696781" y="3291152"/>
                <a:ext cx="252000" cy="272520"/>
              </p14:xfrm>
            </p:contentPart>
          </mc:Choice>
          <mc:Fallback xmlns="">
            <p:pic>
              <p:nvPicPr>
                <p:cNvPr id="34" name="Freihand 33">
                  <a:extLst>
                    <a:ext uri="{FF2B5EF4-FFF2-40B4-BE49-F238E27FC236}">
                      <a16:creationId xmlns:a16="http://schemas.microsoft.com/office/drawing/2014/main" id="{7ACAF038-9749-4021-85BD-1303D70183BE}"/>
                    </a:ext>
                  </a:extLst>
                </p:cNvPr>
                <p:cNvPicPr/>
                <p:nvPr/>
              </p:nvPicPr>
              <p:blipFill>
                <a:blip r:embed="rId52"/>
                <a:stretch>
                  <a:fillRect/>
                </a:stretch>
              </p:blipFill>
              <p:spPr>
                <a:xfrm>
                  <a:off x="7692461" y="3286832"/>
                  <a:ext cx="2606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B21CBFF8-AEAD-444A-986C-E238D3AEBF8F}"/>
                    </a:ext>
                  </a:extLst>
                </p14:cNvPr>
                <p14:cNvContentPartPr/>
                <p14:nvPr/>
              </p14:nvContentPartPr>
              <p14:xfrm>
                <a:off x="7985861" y="3423272"/>
                <a:ext cx="360" cy="360"/>
              </p14:xfrm>
            </p:contentPart>
          </mc:Choice>
          <mc:Fallback xmlns="">
            <p:pic>
              <p:nvPicPr>
                <p:cNvPr id="35" name="Freihand 34">
                  <a:extLst>
                    <a:ext uri="{FF2B5EF4-FFF2-40B4-BE49-F238E27FC236}">
                      <a16:creationId xmlns:a16="http://schemas.microsoft.com/office/drawing/2014/main" id="{B21CBFF8-AEAD-444A-986C-E238D3AEBF8F}"/>
                    </a:ext>
                  </a:extLst>
                </p:cNvPr>
                <p:cNvPicPr/>
                <p:nvPr/>
              </p:nvPicPr>
              <p:blipFill>
                <a:blip r:embed="rId14"/>
                <a:stretch>
                  <a:fillRect/>
                </a:stretch>
              </p:blipFill>
              <p:spPr>
                <a:xfrm>
                  <a:off x="7981541" y="3418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C45392B3-739E-4595-A16D-5B5046A443FF}"/>
                    </a:ext>
                  </a:extLst>
                </p14:cNvPr>
                <p14:cNvContentPartPr/>
                <p14:nvPr/>
              </p14:nvContentPartPr>
              <p14:xfrm>
                <a:off x="8161181" y="3184592"/>
                <a:ext cx="141480" cy="182880"/>
              </p14:xfrm>
            </p:contentPart>
          </mc:Choice>
          <mc:Fallback xmlns="">
            <p:pic>
              <p:nvPicPr>
                <p:cNvPr id="36" name="Freihand 35">
                  <a:extLst>
                    <a:ext uri="{FF2B5EF4-FFF2-40B4-BE49-F238E27FC236}">
                      <a16:creationId xmlns:a16="http://schemas.microsoft.com/office/drawing/2014/main" id="{C45392B3-739E-4595-A16D-5B5046A443FF}"/>
                    </a:ext>
                  </a:extLst>
                </p:cNvPr>
                <p:cNvPicPr/>
                <p:nvPr/>
              </p:nvPicPr>
              <p:blipFill>
                <a:blip r:embed="rId55"/>
                <a:stretch>
                  <a:fillRect/>
                </a:stretch>
              </p:blipFill>
              <p:spPr>
                <a:xfrm>
                  <a:off x="8156861" y="3180272"/>
                  <a:ext cx="150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D9D966A5-8F21-41B6-AD0C-AC404F8AD330}"/>
                    </a:ext>
                  </a:extLst>
                </p14:cNvPr>
                <p14:cNvContentPartPr/>
                <p14:nvPr/>
              </p14:nvContentPartPr>
              <p14:xfrm>
                <a:off x="8239301" y="3291872"/>
                <a:ext cx="201600" cy="39240"/>
              </p14:xfrm>
            </p:contentPart>
          </mc:Choice>
          <mc:Fallback xmlns="">
            <p:pic>
              <p:nvPicPr>
                <p:cNvPr id="37" name="Freihand 36">
                  <a:extLst>
                    <a:ext uri="{FF2B5EF4-FFF2-40B4-BE49-F238E27FC236}">
                      <a16:creationId xmlns:a16="http://schemas.microsoft.com/office/drawing/2014/main" id="{D9D966A5-8F21-41B6-AD0C-AC404F8AD330}"/>
                    </a:ext>
                  </a:extLst>
                </p:cNvPr>
                <p:cNvPicPr/>
                <p:nvPr/>
              </p:nvPicPr>
              <p:blipFill>
                <a:blip r:embed="rId57"/>
                <a:stretch>
                  <a:fillRect/>
                </a:stretch>
              </p:blipFill>
              <p:spPr>
                <a:xfrm>
                  <a:off x="8234981" y="3287552"/>
                  <a:ext cx="210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78FEA041-943E-4FE1-BE0A-E427673166CD}"/>
                    </a:ext>
                  </a:extLst>
                </p14:cNvPr>
                <p14:cNvContentPartPr/>
                <p14:nvPr/>
              </p14:nvContentPartPr>
              <p14:xfrm>
                <a:off x="8487701" y="3268472"/>
                <a:ext cx="230760" cy="168840"/>
              </p14:xfrm>
            </p:contentPart>
          </mc:Choice>
          <mc:Fallback xmlns="">
            <p:pic>
              <p:nvPicPr>
                <p:cNvPr id="38" name="Freihand 37">
                  <a:extLst>
                    <a:ext uri="{FF2B5EF4-FFF2-40B4-BE49-F238E27FC236}">
                      <a16:creationId xmlns:a16="http://schemas.microsoft.com/office/drawing/2014/main" id="{78FEA041-943E-4FE1-BE0A-E427673166CD}"/>
                    </a:ext>
                  </a:extLst>
                </p:cNvPr>
                <p:cNvPicPr/>
                <p:nvPr/>
              </p:nvPicPr>
              <p:blipFill>
                <a:blip r:embed="rId59"/>
                <a:stretch>
                  <a:fillRect/>
                </a:stretch>
              </p:blipFill>
              <p:spPr>
                <a:xfrm>
                  <a:off x="8483381" y="3264152"/>
                  <a:ext cx="239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5AEBBA63-2B68-4AC0-A2A8-9D959C3A3163}"/>
                    </a:ext>
                  </a:extLst>
                </p14:cNvPr>
                <p14:cNvContentPartPr/>
                <p14:nvPr/>
              </p14:nvContentPartPr>
              <p14:xfrm>
                <a:off x="8750861" y="3093512"/>
                <a:ext cx="93960" cy="182160"/>
              </p14:xfrm>
            </p:contentPart>
          </mc:Choice>
          <mc:Fallback xmlns="">
            <p:pic>
              <p:nvPicPr>
                <p:cNvPr id="39" name="Freihand 38">
                  <a:extLst>
                    <a:ext uri="{FF2B5EF4-FFF2-40B4-BE49-F238E27FC236}">
                      <a16:creationId xmlns:a16="http://schemas.microsoft.com/office/drawing/2014/main" id="{5AEBBA63-2B68-4AC0-A2A8-9D959C3A3163}"/>
                    </a:ext>
                  </a:extLst>
                </p:cNvPr>
                <p:cNvPicPr/>
                <p:nvPr/>
              </p:nvPicPr>
              <p:blipFill>
                <a:blip r:embed="rId61"/>
                <a:stretch>
                  <a:fillRect/>
                </a:stretch>
              </p:blipFill>
              <p:spPr>
                <a:xfrm>
                  <a:off x="8746541" y="3089192"/>
                  <a:ext cx="102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E9D57669-2B81-441D-819D-CC27BDDE1A15}"/>
                    </a:ext>
                  </a:extLst>
                </p14:cNvPr>
                <p14:cNvContentPartPr/>
                <p14:nvPr/>
              </p14:nvContentPartPr>
              <p14:xfrm>
                <a:off x="8836901" y="3248312"/>
                <a:ext cx="44640" cy="29160"/>
              </p14:xfrm>
            </p:contentPart>
          </mc:Choice>
          <mc:Fallback xmlns="">
            <p:pic>
              <p:nvPicPr>
                <p:cNvPr id="40" name="Freihand 39">
                  <a:extLst>
                    <a:ext uri="{FF2B5EF4-FFF2-40B4-BE49-F238E27FC236}">
                      <a16:creationId xmlns:a16="http://schemas.microsoft.com/office/drawing/2014/main" id="{E9D57669-2B81-441D-819D-CC27BDDE1A15}"/>
                    </a:ext>
                  </a:extLst>
                </p:cNvPr>
                <p:cNvPicPr/>
                <p:nvPr/>
              </p:nvPicPr>
              <p:blipFill>
                <a:blip r:embed="rId63"/>
                <a:stretch>
                  <a:fillRect/>
                </a:stretch>
              </p:blipFill>
              <p:spPr>
                <a:xfrm>
                  <a:off x="8832581" y="3243992"/>
                  <a:ext cx="53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432AE35B-3703-4A3C-AC84-F283CC2EE612}"/>
                    </a:ext>
                  </a:extLst>
                </p14:cNvPr>
                <p14:cNvContentPartPr/>
                <p14:nvPr/>
              </p14:nvContentPartPr>
              <p14:xfrm>
                <a:off x="8905661" y="3101792"/>
                <a:ext cx="174600" cy="137880"/>
              </p14:xfrm>
            </p:contentPart>
          </mc:Choice>
          <mc:Fallback xmlns="">
            <p:pic>
              <p:nvPicPr>
                <p:cNvPr id="41" name="Freihand 40">
                  <a:extLst>
                    <a:ext uri="{FF2B5EF4-FFF2-40B4-BE49-F238E27FC236}">
                      <a16:creationId xmlns:a16="http://schemas.microsoft.com/office/drawing/2014/main" id="{432AE35B-3703-4A3C-AC84-F283CC2EE612}"/>
                    </a:ext>
                  </a:extLst>
                </p:cNvPr>
                <p:cNvPicPr/>
                <p:nvPr/>
              </p:nvPicPr>
              <p:blipFill>
                <a:blip r:embed="rId65"/>
                <a:stretch>
                  <a:fillRect/>
                </a:stretch>
              </p:blipFill>
              <p:spPr>
                <a:xfrm>
                  <a:off x="8901341" y="3097472"/>
                  <a:ext cx="183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F446D300-88D1-46DA-B68C-4348835D2C29}"/>
                    </a:ext>
                  </a:extLst>
                </p14:cNvPr>
                <p14:cNvContentPartPr/>
                <p14:nvPr/>
              </p14:nvContentPartPr>
              <p14:xfrm>
                <a:off x="9153701" y="3141032"/>
                <a:ext cx="128160" cy="87120"/>
              </p14:xfrm>
            </p:contentPart>
          </mc:Choice>
          <mc:Fallback xmlns="">
            <p:pic>
              <p:nvPicPr>
                <p:cNvPr id="42" name="Freihand 41">
                  <a:extLst>
                    <a:ext uri="{FF2B5EF4-FFF2-40B4-BE49-F238E27FC236}">
                      <a16:creationId xmlns:a16="http://schemas.microsoft.com/office/drawing/2014/main" id="{F446D300-88D1-46DA-B68C-4348835D2C29}"/>
                    </a:ext>
                  </a:extLst>
                </p:cNvPr>
                <p:cNvPicPr/>
                <p:nvPr/>
              </p:nvPicPr>
              <p:blipFill>
                <a:blip r:embed="rId67"/>
                <a:stretch>
                  <a:fillRect/>
                </a:stretch>
              </p:blipFill>
              <p:spPr>
                <a:xfrm>
                  <a:off x="9149381" y="3136712"/>
                  <a:ext cx="136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9F53D79B-C601-46D6-A0FD-B5EE867875DB}"/>
                    </a:ext>
                  </a:extLst>
                </p14:cNvPr>
                <p14:cNvContentPartPr/>
                <p14:nvPr/>
              </p14:nvContentPartPr>
              <p14:xfrm>
                <a:off x="9277181" y="3128792"/>
                <a:ext cx="76680" cy="230400"/>
              </p14:xfrm>
            </p:contentPart>
          </mc:Choice>
          <mc:Fallback xmlns="">
            <p:pic>
              <p:nvPicPr>
                <p:cNvPr id="43" name="Freihand 42">
                  <a:extLst>
                    <a:ext uri="{FF2B5EF4-FFF2-40B4-BE49-F238E27FC236}">
                      <a16:creationId xmlns:a16="http://schemas.microsoft.com/office/drawing/2014/main" id="{9F53D79B-C601-46D6-A0FD-B5EE867875DB}"/>
                    </a:ext>
                  </a:extLst>
                </p:cNvPr>
                <p:cNvPicPr/>
                <p:nvPr/>
              </p:nvPicPr>
              <p:blipFill>
                <a:blip r:embed="rId69"/>
                <a:stretch>
                  <a:fillRect/>
                </a:stretch>
              </p:blipFill>
              <p:spPr>
                <a:xfrm>
                  <a:off x="9272861" y="3124472"/>
                  <a:ext cx="853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58567249-4235-4FF7-9755-1C4AC42D24D7}"/>
                    </a:ext>
                  </a:extLst>
                </p14:cNvPr>
                <p14:cNvContentPartPr/>
                <p14:nvPr/>
              </p14:nvContentPartPr>
              <p14:xfrm>
                <a:off x="9393101" y="3018992"/>
                <a:ext cx="97920" cy="167400"/>
              </p14:xfrm>
            </p:contentPart>
          </mc:Choice>
          <mc:Fallback xmlns="">
            <p:pic>
              <p:nvPicPr>
                <p:cNvPr id="44" name="Freihand 43">
                  <a:extLst>
                    <a:ext uri="{FF2B5EF4-FFF2-40B4-BE49-F238E27FC236}">
                      <a16:creationId xmlns:a16="http://schemas.microsoft.com/office/drawing/2014/main" id="{58567249-4235-4FF7-9755-1C4AC42D24D7}"/>
                    </a:ext>
                  </a:extLst>
                </p:cNvPr>
                <p:cNvPicPr/>
                <p:nvPr/>
              </p:nvPicPr>
              <p:blipFill>
                <a:blip r:embed="rId71"/>
                <a:stretch>
                  <a:fillRect/>
                </a:stretch>
              </p:blipFill>
              <p:spPr>
                <a:xfrm>
                  <a:off x="9388781" y="3014672"/>
                  <a:ext cx="106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6CE431E1-E49C-45B4-A309-8C4DE2CB0F29}"/>
                    </a:ext>
                  </a:extLst>
                </p14:cNvPr>
                <p14:cNvContentPartPr/>
                <p14:nvPr/>
              </p14:nvContentPartPr>
              <p14:xfrm>
                <a:off x="9459701" y="3150032"/>
                <a:ext cx="46080" cy="29160"/>
              </p14:xfrm>
            </p:contentPart>
          </mc:Choice>
          <mc:Fallback xmlns="">
            <p:pic>
              <p:nvPicPr>
                <p:cNvPr id="45" name="Freihand 44">
                  <a:extLst>
                    <a:ext uri="{FF2B5EF4-FFF2-40B4-BE49-F238E27FC236}">
                      <a16:creationId xmlns:a16="http://schemas.microsoft.com/office/drawing/2014/main" id="{6CE431E1-E49C-45B4-A309-8C4DE2CB0F29}"/>
                    </a:ext>
                  </a:extLst>
                </p:cNvPr>
                <p:cNvPicPr/>
                <p:nvPr/>
              </p:nvPicPr>
              <p:blipFill>
                <a:blip r:embed="rId73"/>
                <a:stretch>
                  <a:fillRect/>
                </a:stretch>
              </p:blipFill>
              <p:spPr>
                <a:xfrm>
                  <a:off x="9455381" y="3145712"/>
                  <a:ext cx="54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5CF7703E-8C7F-472A-82D1-2D1153CEBA3F}"/>
                    </a:ext>
                  </a:extLst>
                </p14:cNvPr>
                <p14:cNvContentPartPr/>
                <p14:nvPr/>
              </p14:nvContentPartPr>
              <p14:xfrm>
                <a:off x="9542141" y="3002072"/>
                <a:ext cx="200880" cy="157680"/>
              </p14:xfrm>
            </p:contentPart>
          </mc:Choice>
          <mc:Fallback xmlns="">
            <p:pic>
              <p:nvPicPr>
                <p:cNvPr id="46" name="Freihand 45">
                  <a:extLst>
                    <a:ext uri="{FF2B5EF4-FFF2-40B4-BE49-F238E27FC236}">
                      <a16:creationId xmlns:a16="http://schemas.microsoft.com/office/drawing/2014/main" id="{5CF7703E-8C7F-472A-82D1-2D1153CEBA3F}"/>
                    </a:ext>
                  </a:extLst>
                </p:cNvPr>
                <p:cNvPicPr/>
                <p:nvPr/>
              </p:nvPicPr>
              <p:blipFill>
                <a:blip r:embed="rId75"/>
                <a:stretch>
                  <a:fillRect/>
                </a:stretch>
              </p:blipFill>
              <p:spPr>
                <a:xfrm>
                  <a:off x="9537821" y="2997752"/>
                  <a:ext cx="209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A8265E87-EBC5-4614-8281-8862A436499B}"/>
                    </a:ext>
                  </a:extLst>
                </p14:cNvPr>
                <p14:cNvContentPartPr/>
                <p14:nvPr/>
              </p14:nvContentPartPr>
              <p14:xfrm>
                <a:off x="9753821" y="3042032"/>
                <a:ext cx="125640" cy="72000"/>
              </p14:xfrm>
            </p:contentPart>
          </mc:Choice>
          <mc:Fallback xmlns="">
            <p:pic>
              <p:nvPicPr>
                <p:cNvPr id="47" name="Freihand 46">
                  <a:extLst>
                    <a:ext uri="{FF2B5EF4-FFF2-40B4-BE49-F238E27FC236}">
                      <a16:creationId xmlns:a16="http://schemas.microsoft.com/office/drawing/2014/main" id="{A8265E87-EBC5-4614-8281-8862A436499B}"/>
                    </a:ext>
                  </a:extLst>
                </p:cNvPr>
                <p:cNvPicPr/>
                <p:nvPr/>
              </p:nvPicPr>
              <p:blipFill>
                <a:blip r:embed="rId77"/>
                <a:stretch>
                  <a:fillRect/>
                </a:stretch>
              </p:blipFill>
              <p:spPr>
                <a:xfrm>
                  <a:off x="9749501" y="3037712"/>
                  <a:ext cx="134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F1BB2F29-9834-40E3-A580-DD64F7294DBE}"/>
                    </a:ext>
                  </a:extLst>
                </p14:cNvPr>
                <p14:cNvContentPartPr/>
                <p14:nvPr/>
              </p14:nvContentPartPr>
              <p14:xfrm>
                <a:off x="9944261" y="2829272"/>
                <a:ext cx="97920" cy="289440"/>
              </p14:xfrm>
            </p:contentPart>
          </mc:Choice>
          <mc:Fallback xmlns="">
            <p:pic>
              <p:nvPicPr>
                <p:cNvPr id="48" name="Freihand 47">
                  <a:extLst>
                    <a:ext uri="{FF2B5EF4-FFF2-40B4-BE49-F238E27FC236}">
                      <a16:creationId xmlns:a16="http://schemas.microsoft.com/office/drawing/2014/main" id="{F1BB2F29-9834-40E3-A580-DD64F7294DBE}"/>
                    </a:ext>
                  </a:extLst>
                </p:cNvPr>
                <p:cNvPicPr/>
                <p:nvPr/>
              </p:nvPicPr>
              <p:blipFill>
                <a:blip r:embed="rId79"/>
                <a:stretch>
                  <a:fillRect/>
                </a:stretch>
              </p:blipFill>
              <p:spPr>
                <a:xfrm>
                  <a:off x="9939941" y="2824952"/>
                  <a:ext cx="106560" cy="29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6136550A-8FB1-4A16-AE75-D40152AB3388}"/>
                  </a:ext>
                </a:extLst>
              </p14:cNvPr>
              <p14:cNvContentPartPr/>
              <p14:nvPr/>
            </p14:nvContentPartPr>
            <p14:xfrm>
              <a:off x="5592221" y="3832952"/>
              <a:ext cx="1510920" cy="64080"/>
            </p14:xfrm>
          </p:contentPart>
        </mc:Choice>
        <mc:Fallback xmlns="">
          <p:pic>
            <p:nvPicPr>
              <p:cNvPr id="51" name="Freihand 50">
                <a:extLst>
                  <a:ext uri="{FF2B5EF4-FFF2-40B4-BE49-F238E27FC236}">
                    <a16:creationId xmlns:a16="http://schemas.microsoft.com/office/drawing/2014/main" id="{6136550A-8FB1-4A16-AE75-D40152AB3388}"/>
                  </a:ext>
                </a:extLst>
              </p:cNvPr>
              <p:cNvPicPr/>
              <p:nvPr/>
            </p:nvPicPr>
            <p:blipFill>
              <a:blip r:embed="rId81"/>
              <a:stretch>
                <a:fillRect/>
              </a:stretch>
            </p:blipFill>
            <p:spPr>
              <a:xfrm>
                <a:off x="5587901" y="3828632"/>
                <a:ext cx="1519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FA194E34-F0E0-442C-BBE1-279CB19EA878}"/>
                  </a:ext>
                </a:extLst>
              </p14:cNvPr>
              <p14:cNvContentPartPr/>
              <p14:nvPr/>
            </p14:nvContentPartPr>
            <p14:xfrm>
              <a:off x="668861" y="4181792"/>
              <a:ext cx="4923720" cy="77040"/>
            </p14:xfrm>
          </p:contentPart>
        </mc:Choice>
        <mc:Fallback xmlns="">
          <p:pic>
            <p:nvPicPr>
              <p:cNvPr id="52" name="Freihand 51">
                <a:extLst>
                  <a:ext uri="{FF2B5EF4-FFF2-40B4-BE49-F238E27FC236}">
                    <a16:creationId xmlns:a16="http://schemas.microsoft.com/office/drawing/2014/main" id="{FA194E34-F0E0-442C-BBE1-279CB19EA878}"/>
                  </a:ext>
                </a:extLst>
              </p:cNvPr>
              <p:cNvPicPr/>
              <p:nvPr/>
            </p:nvPicPr>
            <p:blipFill>
              <a:blip r:embed="rId83"/>
              <a:stretch>
                <a:fillRect/>
              </a:stretch>
            </p:blipFill>
            <p:spPr>
              <a:xfrm>
                <a:off x="664541" y="4177472"/>
                <a:ext cx="4932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33D20D23-81A2-4BE6-B473-447AB561CFC0}"/>
                  </a:ext>
                </a:extLst>
              </p14:cNvPr>
              <p14:cNvContentPartPr/>
              <p14:nvPr/>
            </p14:nvContentPartPr>
            <p14:xfrm>
              <a:off x="1066661" y="4737992"/>
              <a:ext cx="2672640" cy="71640"/>
            </p14:xfrm>
          </p:contentPart>
        </mc:Choice>
        <mc:Fallback xmlns="">
          <p:pic>
            <p:nvPicPr>
              <p:cNvPr id="53" name="Freihand 52">
                <a:extLst>
                  <a:ext uri="{FF2B5EF4-FFF2-40B4-BE49-F238E27FC236}">
                    <a16:creationId xmlns:a16="http://schemas.microsoft.com/office/drawing/2014/main" id="{33D20D23-81A2-4BE6-B473-447AB561CFC0}"/>
                  </a:ext>
                </a:extLst>
              </p:cNvPr>
              <p:cNvPicPr/>
              <p:nvPr/>
            </p:nvPicPr>
            <p:blipFill>
              <a:blip r:embed="rId85"/>
              <a:stretch>
                <a:fillRect/>
              </a:stretch>
            </p:blipFill>
            <p:spPr>
              <a:xfrm>
                <a:off x="1062341" y="4733672"/>
                <a:ext cx="2681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8AE9DAAA-2F55-4A99-A73A-7C2921D21E94}"/>
                  </a:ext>
                </a:extLst>
              </p14:cNvPr>
              <p14:cNvContentPartPr/>
              <p14:nvPr/>
            </p14:nvContentPartPr>
            <p14:xfrm>
              <a:off x="5504381" y="4785152"/>
              <a:ext cx="1374840" cy="80640"/>
            </p14:xfrm>
          </p:contentPart>
        </mc:Choice>
        <mc:Fallback xmlns="">
          <p:pic>
            <p:nvPicPr>
              <p:cNvPr id="54" name="Freihand 53">
                <a:extLst>
                  <a:ext uri="{FF2B5EF4-FFF2-40B4-BE49-F238E27FC236}">
                    <a16:creationId xmlns:a16="http://schemas.microsoft.com/office/drawing/2014/main" id="{8AE9DAAA-2F55-4A99-A73A-7C2921D21E94}"/>
                  </a:ext>
                </a:extLst>
              </p:cNvPr>
              <p:cNvPicPr/>
              <p:nvPr/>
            </p:nvPicPr>
            <p:blipFill>
              <a:blip r:embed="rId87"/>
              <a:stretch>
                <a:fillRect/>
              </a:stretch>
            </p:blipFill>
            <p:spPr>
              <a:xfrm>
                <a:off x="5500061" y="4780832"/>
                <a:ext cx="1383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907002FB-E6E6-4AAA-B3B3-847E2A81C990}"/>
                  </a:ext>
                </a:extLst>
              </p14:cNvPr>
              <p14:cNvContentPartPr/>
              <p14:nvPr/>
            </p14:nvContentPartPr>
            <p14:xfrm>
              <a:off x="583901" y="5120672"/>
              <a:ext cx="1502640" cy="84240"/>
            </p14:xfrm>
          </p:contentPart>
        </mc:Choice>
        <mc:Fallback xmlns="">
          <p:pic>
            <p:nvPicPr>
              <p:cNvPr id="55" name="Freihand 54">
                <a:extLst>
                  <a:ext uri="{FF2B5EF4-FFF2-40B4-BE49-F238E27FC236}">
                    <a16:creationId xmlns:a16="http://schemas.microsoft.com/office/drawing/2014/main" id="{907002FB-E6E6-4AAA-B3B3-847E2A81C990}"/>
                  </a:ext>
                </a:extLst>
              </p:cNvPr>
              <p:cNvPicPr/>
              <p:nvPr/>
            </p:nvPicPr>
            <p:blipFill>
              <a:blip r:embed="rId89"/>
              <a:stretch>
                <a:fillRect/>
              </a:stretch>
            </p:blipFill>
            <p:spPr>
              <a:xfrm>
                <a:off x="579581" y="5116352"/>
                <a:ext cx="1511280" cy="92880"/>
              </a:xfrm>
              <a:prstGeom prst="rect">
                <a:avLst/>
              </a:prstGeom>
            </p:spPr>
          </p:pic>
        </mc:Fallback>
      </mc:AlternateContent>
      <p:grpSp>
        <p:nvGrpSpPr>
          <p:cNvPr id="68" name="Gruppieren 67">
            <a:extLst>
              <a:ext uri="{FF2B5EF4-FFF2-40B4-BE49-F238E27FC236}">
                <a16:creationId xmlns:a16="http://schemas.microsoft.com/office/drawing/2014/main" id="{16CD104F-4E6B-4CF8-BA00-E0FAAABC6B62}"/>
              </a:ext>
            </a:extLst>
          </p:cNvPr>
          <p:cNvGrpSpPr/>
          <p:nvPr/>
        </p:nvGrpSpPr>
        <p:grpSpPr>
          <a:xfrm>
            <a:off x="3556781" y="5037152"/>
            <a:ext cx="2351880" cy="386640"/>
            <a:chOff x="3556781" y="5037152"/>
            <a:chExt cx="2351880" cy="386640"/>
          </a:xfrm>
        </p:grpSpPr>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EF49706E-2A46-479A-8648-86BBB6F1B749}"/>
                    </a:ext>
                  </a:extLst>
                </p14:cNvPr>
                <p14:cNvContentPartPr/>
                <p14:nvPr/>
              </p14:nvContentPartPr>
              <p14:xfrm>
                <a:off x="3556781" y="5252072"/>
                <a:ext cx="131400" cy="150120"/>
              </p14:xfrm>
            </p:contentPart>
          </mc:Choice>
          <mc:Fallback xmlns="">
            <p:pic>
              <p:nvPicPr>
                <p:cNvPr id="56" name="Freihand 55">
                  <a:extLst>
                    <a:ext uri="{FF2B5EF4-FFF2-40B4-BE49-F238E27FC236}">
                      <a16:creationId xmlns:a16="http://schemas.microsoft.com/office/drawing/2014/main" id="{EF49706E-2A46-479A-8648-86BBB6F1B749}"/>
                    </a:ext>
                  </a:extLst>
                </p:cNvPr>
                <p:cNvPicPr/>
                <p:nvPr/>
              </p:nvPicPr>
              <p:blipFill>
                <a:blip r:embed="rId91"/>
                <a:stretch>
                  <a:fillRect/>
                </a:stretch>
              </p:blipFill>
              <p:spPr>
                <a:xfrm>
                  <a:off x="3552461" y="5247752"/>
                  <a:ext cx="140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A7BEB3ED-D7AB-4991-B524-56B9CDD39007}"/>
                    </a:ext>
                  </a:extLst>
                </p14:cNvPr>
                <p14:cNvContentPartPr/>
                <p14:nvPr/>
              </p14:nvContentPartPr>
              <p14:xfrm>
                <a:off x="3705101" y="5160272"/>
                <a:ext cx="231120" cy="263520"/>
              </p14:xfrm>
            </p:contentPart>
          </mc:Choice>
          <mc:Fallback xmlns="">
            <p:pic>
              <p:nvPicPr>
                <p:cNvPr id="57" name="Freihand 56">
                  <a:extLst>
                    <a:ext uri="{FF2B5EF4-FFF2-40B4-BE49-F238E27FC236}">
                      <a16:creationId xmlns:a16="http://schemas.microsoft.com/office/drawing/2014/main" id="{A7BEB3ED-D7AB-4991-B524-56B9CDD39007}"/>
                    </a:ext>
                  </a:extLst>
                </p:cNvPr>
                <p:cNvPicPr/>
                <p:nvPr/>
              </p:nvPicPr>
              <p:blipFill>
                <a:blip r:embed="rId93"/>
                <a:stretch>
                  <a:fillRect/>
                </a:stretch>
              </p:blipFill>
              <p:spPr>
                <a:xfrm>
                  <a:off x="3700781" y="5155952"/>
                  <a:ext cx="2397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Freihand 57">
                  <a:extLst>
                    <a:ext uri="{FF2B5EF4-FFF2-40B4-BE49-F238E27FC236}">
                      <a16:creationId xmlns:a16="http://schemas.microsoft.com/office/drawing/2014/main" id="{87AD25A7-3FEF-4EF0-8AC0-EC19896DBD9A}"/>
                    </a:ext>
                  </a:extLst>
                </p14:cNvPr>
                <p14:cNvContentPartPr/>
                <p14:nvPr/>
              </p14:nvContentPartPr>
              <p14:xfrm>
                <a:off x="3970061" y="5279792"/>
                <a:ext cx="37800" cy="18000"/>
              </p14:xfrm>
            </p:contentPart>
          </mc:Choice>
          <mc:Fallback xmlns="">
            <p:pic>
              <p:nvPicPr>
                <p:cNvPr id="58" name="Freihand 57">
                  <a:extLst>
                    <a:ext uri="{FF2B5EF4-FFF2-40B4-BE49-F238E27FC236}">
                      <a16:creationId xmlns:a16="http://schemas.microsoft.com/office/drawing/2014/main" id="{87AD25A7-3FEF-4EF0-8AC0-EC19896DBD9A}"/>
                    </a:ext>
                  </a:extLst>
                </p:cNvPr>
                <p:cNvPicPr/>
                <p:nvPr/>
              </p:nvPicPr>
              <p:blipFill>
                <a:blip r:embed="rId95"/>
                <a:stretch>
                  <a:fillRect/>
                </a:stretch>
              </p:blipFill>
              <p:spPr>
                <a:xfrm>
                  <a:off x="3965741" y="5275472"/>
                  <a:ext cx="46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Freihand 58">
                  <a:extLst>
                    <a:ext uri="{FF2B5EF4-FFF2-40B4-BE49-F238E27FC236}">
                      <a16:creationId xmlns:a16="http://schemas.microsoft.com/office/drawing/2014/main" id="{0880E67D-0228-49E9-AA6E-CB49DC50D3F5}"/>
                    </a:ext>
                  </a:extLst>
                </p14:cNvPr>
                <p14:cNvContentPartPr/>
                <p14:nvPr/>
              </p14:nvContentPartPr>
              <p14:xfrm>
                <a:off x="4146101" y="5132552"/>
                <a:ext cx="140400" cy="160200"/>
              </p14:xfrm>
            </p:contentPart>
          </mc:Choice>
          <mc:Fallback xmlns="">
            <p:pic>
              <p:nvPicPr>
                <p:cNvPr id="59" name="Freihand 58">
                  <a:extLst>
                    <a:ext uri="{FF2B5EF4-FFF2-40B4-BE49-F238E27FC236}">
                      <a16:creationId xmlns:a16="http://schemas.microsoft.com/office/drawing/2014/main" id="{0880E67D-0228-49E9-AA6E-CB49DC50D3F5}"/>
                    </a:ext>
                  </a:extLst>
                </p:cNvPr>
                <p:cNvPicPr/>
                <p:nvPr/>
              </p:nvPicPr>
              <p:blipFill>
                <a:blip r:embed="rId97"/>
                <a:stretch>
                  <a:fillRect/>
                </a:stretch>
              </p:blipFill>
              <p:spPr>
                <a:xfrm>
                  <a:off x="4141781" y="5128232"/>
                  <a:ext cx="149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A6E53094-D91D-4598-8687-7831FBBFAF6E}"/>
                    </a:ext>
                  </a:extLst>
                </p14:cNvPr>
                <p14:cNvContentPartPr/>
                <p14:nvPr/>
              </p14:nvContentPartPr>
              <p14:xfrm>
                <a:off x="4200101" y="5214632"/>
                <a:ext cx="264600" cy="83160"/>
              </p14:xfrm>
            </p:contentPart>
          </mc:Choice>
          <mc:Fallback xmlns="">
            <p:pic>
              <p:nvPicPr>
                <p:cNvPr id="60" name="Freihand 59">
                  <a:extLst>
                    <a:ext uri="{FF2B5EF4-FFF2-40B4-BE49-F238E27FC236}">
                      <a16:creationId xmlns:a16="http://schemas.microsoft.com/office/drawing/2014/main" id="{A6E53094-D91D-4598-8687-7831FBBFAF6E}"/>
                    </a:ext>
                  </a:extLst>
                </p:cNvPr>
                <p:cNvPicPr/>
                <p:nvPr/>
              </p:nvPicPr>
              <p:blipFill>
                <a:blip r:embed="rId99"/>
                <a:stretch>
                  <a:fillRect/>
                </a:stretch>
              </p:blipFill>
              <p:spPr>
                <a:xfrm>
                  <a:off x="4195781" y="5210312"/>
                  <a:ext cx="273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CDFC1377-1D97-4507-99E7-0F6B84291467}"/>
                    </a:ext>
                  </a:extLst>
                </p14:cNvPr>
                <p14:cNvContentPartPr/>
                <p14:nvPr/>
              </p14:nvContentPartPr>
              <p14:xfrm>
                <a:off x="4466141" y="5083952"/>
                <a:ext cx="384840" cy="195120"/>
              </p14:xfrm>
            </p:contentPart>
          </mc:Choice>
          <mc:Fallback xmlns="">
            <p:pic>
              <p:nvPicPr>
                <p:cNvPr id="61" name="Freihand 60">
                  <a:extLst>
                    <a:ext uri="{FF2B5EF4-FFF2-40B4-BE49-F238E27FC236}">
                      <a16:creationId xmlns:a16="http://schemas.microsoft.com/office/drawing/2014/main" id="{CDFC1377-1D97-4507-99E7-0F6B84291467}"/>
                    </a:ext>
                  </a:extLst>
                </p:cNvPr>
                <p:cNvPicPr/>
                <p:nvPr/>
              </p:nvPicPr>
              <p:blipFill>
                <a:blip r:embed="rId101"/>
                <a:stretch>
                  <a:fillRect/>
                </a:stretch>
              </p:blipFill>
              <p:spPr>
                <a:xfrm>
                  <a:off x="4461821" y="5079632"/>
                  <a:ext cx="3934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B8FAD1CB-F9A6-413D-BFAD-3D3F029C4628}"/>
                    </a:ext>
                  </a:extLst>
                </p14:cNvPr>
                <p14:cNvContentPartPr/>
                <p14:nvPr/>
              </p14:nvContentPartPr>
              <p14:xfrm>
                <a:off x="4864661" y="5072072"/>
                <a:ext cx="348120" cy="181440"/>
              </p14:xfrm>
            </p:contentPart>
          </mc:Choice>
          <mc:Fallback xmlns="">
            <p:pic>
              <p:nvPicPr>
                <p:cNvPr id="62" name="Freihand 61">
                  <a:extLst>
                    <a:ext uri="{FF2B5EF4-FFF2-40B4-BE49-F238E27FC236}">
                      <a16:creationId xmlns:a16="http://schemas.microsoft.com/office/drawing/2014/main" id="{B8FAD1CB-F9A6-413D-BFAD-3D3F029C4628}"/>
                    </a:ext>
                  </a:extLst>
                </p:cNvPr>
                <p:cNvPicPr/>
                <p:nvPr/>
              </p:nvPicPr>
              <p:blipFill>
                <a:blip r:embed="rId103"/>
                <a:stretch>
                  <a:fillRect/>
                </a:stretch>
              </p:blipFill>
              <p:spPr>
                <a:xfrm>
                  <a:off x="4860341" y="5067752"/>
                  <a:ext cx="356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A60C1CA1-783D-4C90-8607-2B51BD58EA48}"/>
                    </a:ext>
                  </a:extLst>
                </p14:cNvPr>
                <p14:cNvContentPartPr/>
                <p14:nvPr/>
              </p14:nvContentPartPr>
              <p14:xfrm>
                <a:off x="4982381" y="5037152"/>
                <a:ext cx="93600" cy="23040"/>
              </p14:xfrm>
            </p:contentPart>
          </mc:Choice>
          <mc:Fallback xmlns="">
            <p:pic>
              <p:nvPicPr>
                <p:cNvPr id="63" name="Freihand 62">
                  <a:extLst>
                    <a:ext uri="{FF2B5EF4-FFF2-40B4-BE49-F238E27FC236}">
                      <a16:creationId xmlns:a16="http://schemas.microsoft.com/office/drawing/2014/main" id="{A60C1CA1-783D-4C90-8607-2B51BD58EA48}"/>
                    </a:ext>
                  </a:extLst>
                </p:cNvPr>
                <p:cNvPicPr/>
                <p:nvPr/>
              </p:nvPicPr>
              <p:blipFill>
                <a:blip r:embed="rId105"/>
                <a:stretch>
                  <a:fillRect/>
                </a:stretch>
              </p:blipFill>
              <p:spPr>
                <a:xfrm>
                  <a:off x="4978061" y="5032832"/>
                  <a:ext cx="102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2850006D-807C-4E22-B78F-320278F45FEF}"/>
                    </a:ext>
                  </a:extLst>
                </p14:cNvPr>
                <p14:cNvContentPartPr/>
                <p14:nvPr/>
              </p14:nvContentPartPr>
              <p14:xfrm>
                <a:off x="5239061" y="5045792"/>
                <a:ext cx="184680" cy="180360"/>
              </p14:xfrm>
            </p:contentPart>
          </mc:Choice>
          <mc:Fallback xmlns="">
            <p:pic>
              <p:nvPicPr>
                <p:cNvPr id="64" name="Freihand 63">
                  <a:extLst>
                    <a:ext uri="{FF2B5EF4-FFF2-40B4-BE49-F238E27FC236}">
                      <a16:creationId xmlns:a16="http://schemas.microsoft.com/office/drawing/2014/main" id="{2850006D-807C-4E22-B78F-320278F45FEF}"/>
                    </a:ext>
                  </a:extLst>
                </p:cNvPr>
                <p:cNvPicPr/>
                <p:nvPr/>
              </p:nvPicPr>
              <p:blipFill>
                <a:blip r:embed="rId107"/>
                <a:stretch>
                  <a:fillRect/>
                </a:stretch>
              </p:blipFill>
              <p:spPr>
                <a:xfrm>
                  <a:off x="5234741" y="5041472"/>
                  <a:ext cx="193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4176EE91-7154-4DC9-B226-AAB9941C4DC3}"/>
                    </a:ext>
                  </a:extLst>
                </p14:cNvPr>
                <p14:cNvContentPartPr/>
                <p14:nvPr/>
              </p14:nvContentPartPr>
              <p14:xfrm>
                <a:off x="5450381" y="5116712"/>
                <a:ext cx="100080" cy="68760"/>
              </p14:xfrm>
            </p:contentPart>
          </mc:Choice>
          <mc:Fallback xmlns="">
            <p:pic>
              <p:nvPicPr>
                <p:cNvPr id="65" name="Freihand 64">
                  <a:extLst>
                    <a:ext uri="{FF2B5EF4-FFF2-40B4-BE49-F238E27FC236}">
                      <a16:creationId xmlns:a16="http://schemas.microsoft.com/office/drawing/2014/main" id="{4176EE91-7154-4DC9-B226-AAB9941C4DC3}"/>
                    </a:ext>
                  </a:extLst>
                </p:cNvPr>
                <p:cNvPicPr/>
                <p:nvPr/>
              </p:nvPicPr>
              <p:blipFill>
                <a:blip r:embed="rId109"/>
                <a:stretch>
                  <a:fillRect/>
                </a:stretch>
              </p:blipFill>
              <p:spPr>
                <a:xfrm>
                  <a:off x="5446061" y="5112392"/>
                  <a:ext cx="108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A8C2882A-07B7-4961-A990-611B2D0E1DA2}"/>
                    </a:ext>
                  </a:extLst>
                </p14:cNvPr>
                <p14:cNvContentPartPr/>
                <p14:nvPr/>
              </p14:nvContentPartPr>
              <p14:xfrm>
                <a:off x="5544701" y="5130032"/>
                <a:ext cx="363960" cy="69480"/>
              </p14:xfrm>
            </p:contentPart>
          </mc:Choice>
          <mc:Fallback xmlns="">
            <p:pic>
              <p:nvPicPr>
                <p:cNvPr id="66" name="Freihand 65">
                  <a:extLst>
                    <a:ext uri="{FF2B5EF4-FFF2-40B4-BE49-F238E27FC236}">
                      <a16:creationId xmlns:a16="http://schemas.microsoft.com/office/drawing/2014/main" id="{A8C2882A-07B7-4961-A990-611B2D0E1DA2}"/>
                    </a:ext>
                  </a:extLst>
                </p:cNvPr>
                <p:cNvPicPr/>
                <p:nvPr/>
              </p:nvPicPr>
              <p:blipFill>
                <a:blip r:embed="rId111"/>
                <a:stretch>
                  <a:fillRect/>
                </a:stretch>
              </p:blipFill>
              <p:spPr>
                <a:xfrm>
                  <a:off x="5540381" y="5125712"/>
                  <a:ext cx="372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C4AC92A4-BE3D-4698-BB8F-F0936F353146}"/>
                    </a:ext>
                  </a:extLst>
                </p14:cNvPr>
                <p14:cNvContentPartPr/>
                <p14:nvPr/>
              </p14:nvContentPartPr>
              <p14:xfrm>
                <a:off x="5770421" y="5046152"/>
                <a:ext cx="360" cy="360"/>
              </p14:xfrm>
            </p:contentPart>
          </mc:Choice>
          <mc:Fallback xmlns="">
            <p:pic>
              <p:nvPicPr>
                <p:cNvPr id="67" name="Freihand 66">
                  <a:extLst>
                    <a:ext uri="{FF2B5EF4-FFF2-40B4-BE49-F238E27FC236}">
                      <a16:creationId xmlns:a16="http://schemas.microsoft.com/office/drawing/2014/main" id="{C4AC92A4-BE3D-4698-BB8F-F0936F353146}"/>
                    </a:ext>
                  </a:extLst>
                </p:cNvPr>
                <p:cNvPicPr/>
                <p:nvPr/>
              </p:nvPicPr>
              <p:blipFill>
                <a:blip r:embed="rId14"/>
                <a:stretch>
                  <a:fillRect/>
                </a:stretch>
              </p:blipFill>
              <p:spPr>
                <a:xfrm>
                  <a:off x="5766101" y="5041832"/>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21" name="Freihand 20">
                <a:extLst>
                  <a:ext uri="{FF2B5EF4-FFF2-40B4-BE49-F238E27FC236}">
                    <a16:creationId xmlns:a16="http://schemas.microsoft.com/office/drawing/2014/main" id="{D4C3DD15-68CA-4105-940A-787C1C299176}"/>
                  </a:ext>
                </a:extLst>
              </p14:cNvPr>
              <p14:cNvContentPartPr/>
              <p14:nvPr/>
            </p14:nvContentPartPr>
            <p14:xfrm>
              <a:off x="5441842" y="3819575"/>
              <a:ext cx="2219040" cy="41400"/>
            </p14:xfrm>
          </p:contentPart>
        </mc:Choice>
        <mc:Fallback>
          <p:pic>
            <p:nvPicPr>
              <p:cNvPr id="21" name="Freihand 20">
                <a:extLst>
                  <a:ext uri="{FF2B5EF4-FFF2-40B4-BE49-F238E27FC236}">
                    <a16:creationId xmlns:a16="http://schemas.microsoft.com/office/drawing/2014/main" id="{D4C3DD15-68CA-4105-940A-787C1C299176}"/>
                  </a:ext>
                </a:extLst>
              </p:cNvPr>
              <p:cNvPicPr/>
              <p:nvPr/>
            </p:nvPicPr>
            <p:blipFill>
              <a:blip r:embed="rId114"/>
              <a:stretch>
                <a:fillRect/>
              </a:stretch>
            </p:blipFill>
            <p:spPr>
              <a:xfrm>
                <a:off x="5437522" y="3815255"/>
                <a:ext cx="2227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8" name="Freihand 27">
                <a:extLst>
                  <a:ext uri="{FF2B5EF4-FFF2-40B4-BE49-F238E27FC236}">
                    <a16:creationId xmlns:a16="http://schemas.microsoft.com/office/drawing/2014/main" id="{F98F6A33-B0FC-4084-8BB3-751C3F0A1035}"/>
                  </a:ext>
                </a:extLst>
              </p14:cNvPr>
              <p14:cNvContentPartPr/>
              <p14:nvPr/>
            </p14:nvContentPartPr>
            <p14:xfrm>
              <a:off x="7541002" y="3329975"/>
              <a:ext cx="2515320" cy="330120"/>
            </p14:xfrm>
          </p:contentPart>
        </mc:Choice>
        <mc:Fallback>
          <p:pic>
            <p:nvPicPr>
              <p:cNvPr id="28" name="Freihand 27">
                <a:extLst>
                  <a:ext uri="{FF2B5EF4-FFF2-40B4-BE49-F238E27FC236}">
                    <a16:creationId xmlns:a16="http://schemas.microsoft.com/office/drawing/2014/main" id="{F98F6A33-B0FC-4084-8BB3-751C3F0A1035}"/>
                  </a:ext>
                </a:extLst>
              </p:cNvPr>
              <p:cNvPicPr/>
              <p:nvPr/>
            </p:nvPicPr>
            <p:blipFill>
              <a:blip r:embed="rId116"/>
              <a:stretch>
                <a:fillRect/>
              </a:stretch>
            </p:blipFill>
            <p:spPr>
              <a:xfrm>
                <a:off x="7536682" y="3325655"/>
                <a:ext cx="25239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9" name="Freihand 48">
                <a:extLst>
                  <a:ext uri="{FF2B5EF4-FFF2-40B4-BE49-F238E27FC236}">
                    <a16:creationId xmlns:a16="http://schemas.microsoft.com/office/drawing/2014/main" id="{3A8BFE6E-57FE-4B54-BF89-EA20FC059ADE}"/>
                  </a:ext>
                </a:extLst>
              </p14:cNvPr>
              <p14:cNvContentPartPr/>
              <p14:nvPr/>
            </p14:nvContentPartPr>
            <p14:xfrm>
              <a:off x="5646322" y="4808135"/>
              <a:ext cx="1283400" cy="21600"/>
            </p14:xfrm>
          </p:contentPart>
        </mc:Choice>
        <mc:Fallback>
          <p:pic>
            <p:nvPicPr>
              <p:cNvPr id="49" name="Freihand 48">
                <a:extLst>
                  <a:ext uri="{FF2B5EF4-FFF2-40B4-BE49-F238E27FC236}">
                    <a16:creationId xmlns:a16="http://schemas.microsoft.com/office/drawing/2014/main" id="{3A8BFE6E-57FE-4B54-BF89-EA20FC059ADE}"/>
                  </a:ext>
                </a:extLst>
              </p:cNvPr>
              <p:cNvPicPr/>
              <p:nvPr/>
            </p:nvPicPr>
            <p:blipFill>
              <a:blip r:embed="rId118"/>
              <a:stretch>
                <a:fillRect/>
              </a:stretch>
            </p:blipFill>
            <p:spPr>
              <a:xfrm>
                <a:off x="5642002" y="4803815"/>
                <a:ext cx="1292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9" name="Freihand 68">
                <a:extLst>
                  <a:ext uri="{FF2B5EF4-FFF2-40B4-BE49-F238E27FC236}">
                    <a16:creationId xmlns:a16="http://schemas.microsoft.com/office/drawing/2014/main" id="{504D1725-5496-4300-B6BA-4C405F8BBB09}"/>
                  </a:ext>
                </a:extLst>
              </p14:cNvPr>
              <p14:cNvContentPartPr/>
              <p14:nvPr/>
            </p14:nvContentPartPr>
            <p14:xfrm>
              <a:off x="617842" y="5118455"/>
              <a:ext cx="1507320" cy="54360"/>
            </p14:xfrm>
          </p:contentPart>
        </mc:Choice>
        <mc:Fallback>
          <p:pic>
            <p:nvPicPr>
              <p:cNvPr id="69" name="Freihand 68">
                <a:extLst>
                  <a:ext uri="{FF2B5EF4-FFF2-40B4-BE49-F238E27FC236}">
                    <a16:creationId xmlns:a16="http://schemas.microsoft.com/office/drawing/2014/main" id="{504D1725-5496-4300-B6BA-4C405F8BBB09}"/>
                  </a:ext>
                </a:extLst>
              </p:cNvPr>
              <p:cNvPicPr/>
              <p:nvPr/>
            </p:nvPicPr>
            <p:blipFill>
              <a:blip r:embed="rId120"/>
              <a:stretch>
                <a:fillRect/>
              </a:stretch>
            </p:blipFill>
            <p:spPr>
              <a:xfrm>
                <a:off x="613522" y="5114135"/>
                <a:ext cx="1515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0" name="Freihand 69">
                <a:extLst>
                  <a:ext uri="{FF2B5EF4-FFF2-40B4-BE49-F238E27FC236}">
                    <a16:creationId xmlns:a16="http://schemas.microsoft.com/office/drawing/2014/main" id="{4481B5D5-5CE9-4A9D-B86C-0AA9478CFFBB}"/>
                  </a:ext>
                </a:extLst>
              </p14:cNvPr>
              <p14:cNvContentPartPr/>
              <p14:nvPr/>
            </p14:nvContentPartPr>
            <p14:xfrm>
              <a:off x="538282" y="6032135"/>
              <a:ext cx="2247840" cy="138960"/>
            </p14:xfrm>
          </p:contentPart>
        </mc:Choice>
        <mc:Fallback>
          <p:pic>
            <p:nvPicPr>
              <p:cNvPr id="70" name="Freihand 69">
                <a:extLst>
                  <a:ext uri="{FF2B5EF4-FFF2-40B4-BE49-F238E27FC236}">
                    <a16:creationId xmlns:a16="http://schemas.microsoft.com/office/drawing/2014/main" id="{4481B5D5-5CE9-4A9D-B86C-0AA9478CFFBB}"/>
                  </a:ext>
                </a:extLst>
              </p:cNvPr>
              <p:cNvPicPr/>
              <p:nvPr/>
            </p:nvPicPr>
            <p:blipFill>
              <a:blip r:embed="rId122"/>
              <a:stretch>
                <a:fillRect/>
              </a:stretch>
            </p:blipFill>
            <p:spPr>
              <a:xfrm>
                <a:off x="533962" y="6027815"/>
                <a:ext cx="2256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E1A4B49C-DEE3-4B84-8527-80EDFEC996BE}"/>
                  </a:ext>
                </a:extLst>
              </p14:cNvPr>
              <p14:cNvContentPartPr/>
              <p14:nvPr/>
            </p14:nvContentPartPr>
            <p14:xfrm>
              <a:off x="3962242" y="5287295"/>
              <a:ext cx="2561040" cy="193320"/>
            </p14:xfrm>
          </p:contentPart>
        </mc:Choice>
        <mc:Fallback>
          <p:pic>
            <p:nvPicPr>
              <p:cNvPr id="71" name="Freihand 70">
                <a:extLst>
                  <a:ext uri="{FF2B5EF4-FFF2-40B4-BE49-F238E27FC236}">
                    <a16:creationId xmlns:a16="http://schemas.microsoft.com/office/drawing/2014/main" id="{E1A4B49C-DEE3-4B84-8527-80EDFEC996BE}"/>
                  </a:ext>
                </a:extLst>
              </p:cNvPr>
              <p:cNvPicPr/>
              <p:nvPr/>
            </p:nvPicPr>
            <p:blipFill>
              <a:blip r:embed="rId124"/>
              <a:stretch>
                <a:fillRect/>
              </a:stretch>
            </p:blipFill>
            <p:spPr>
              <a:xfrm>
                <a:off x="3957922" y="5282975"/>
                <a:ext cx="2569680" cy="20196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2" name="Freihand 21">
                <a:extLst>
                  <a:ext uri="{FF2B5EF4-FFF2-40B4-BE49-F238E27FC236}">
                    <a16:creationId xmlns:a16="http://schemas.microsoft.com/office/drawing/2014/main" id="{9E5A5FC5-7431-40E3-B7F9-CFB94FE96185}"/>
                  </a:ext>
                </a:extLst>
              </p14:cNvPr>
              <p14:cNvContentPartPr/>
              <p14:nvPr/>
            </p14:nvContentPartPr>
            <p14:xfrm>
              <a:off x="1342421" y="1910192"/>
              <a:ext cx="2920320" cy="101160"/>
            </p14:xfrm>
          </p:contentPart>
        </mc:Choice>
        <mc:Fallback xmlns="">
          <p:pic>
            <p:nvPicPr>
              <p:cNvPr id="22" name="Freihand 21">
                <a:extLst>
                  <a:ext uri="{FF2B5EF4-FFF2-40B4-BE49-F238E27FC236}">
                    <a16:creationId xmlns:a16="http://schemas.microsoft.com/office/drawing/2014/main" id="{9E5A5FC5-7431-40E3-B7F9-CFB94FE96185}"/>
                  </a:ext>
                </a:extLst>
              </p:cNvPr>
              <p:cNvPicPr/>
              <p:nvPr/>
            </p:nvPicPr>
            <p:blipFill>
              <a:blip r:embed="rId4"/>
              <a:stretch>
                <a:fillRect/>
              </a:stretch>
            </p:blipFill>
            <p:spPr>
              <a:xfrm>
                <a:off x="1338101" y="1905872"/>
                <a:ext cx="2928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Freihand 22">
                <a:extLst>
                  <a:ext uri="{FF2B5EF4-FFF2-40B4-BE49-F238E27FC236}">
                    <a16:creationId xmlns:a16="http://schemas.microsoft.com/office/drawing/2014/main" id="{91F9FFB3-84CD-42F1-8450-EC8BC3CA87B3}"/>
                  </a:ext>
                </a:extLst>
              </p14:cNvPr>
              <p14:cNvContentPartPr/>
              <p14:nvPr/>
            </p14:nvContentPartPr>
            <p14:xfrm>
              <a:off x="3112541" y="2586632"/>
              <a:ext cx="3356280" cy="48240"/>
            </p14:xfrm>
          </p:contentPart>
        </mc:Choice>
        <mc:Fallback xmlns="">
          <p:pic>
            <p:nvPicPr>
              <p:cNvPr id="23" name="Freihand 22">
                <a:extLst>
                  <a:ext uri="{FF2B5EF4-FFF2-40B4-BE49-F238E27FC236}">
                    <a16:creationId xmlns:a16="http://schemas.microsoft.com/office/drawing/2014/main" id="{91F9FFB3-84CD-42F1-8450-EC8BC3CA87B3}"/>
                  </a:ext>
                </a:extLst>
              </p:cNvPr>
              <p:cNvPicPr/>
              <p:nvPr/>
            </p:nvPicPr>
            <p:blipFill>
              <a:blip r:embed="rId6"/>
              <a:stretch>
                <a:fillRect/>
              </a:stretch>
            </p:blipFill>
            <p:spPr>
              <a:xfrm>
                <a:off x="3108221" y="2582312"/>
                <a:ext cx="3364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Freihand 23">
                <a:extLst>
                  <a:ext uri="{FF2B5EF4-FFF2-40B4-BE49-F238E27FC236}">
                    <a16:creationId xmlns:a16="http://schemas.microsoft.com/office/drawing/2014/main" id="{A9D9C25F-2119-4AC3-A2CE-5C9D775AFA75}"/>
                  </a:ext>
                </a:extLst>
              </p14:cNvPr>
              <p14:cNvContentPartPr/>
              <p14:nvPr/>
            </p14:nvContentPartPr>
            <p14:xfrm>
              <a:off x="2198141" y="2859872"/>
              <a:ext cx="2023200" cy="93960"/>
            </p14:xfrm>
          </p:contentPart>
        </mc:Choice>
        <mc:Fallback xmlns="">
          <p:pic>
            <p:nvPicPr>
              <p:cNvPr id="24" name="Freihand 23">
                <a:extLst>
                  <a:ext uri="{FF2B5EF4-FFF2-40B4-BE49-F238E27FC236}">
                    <a16:creationId xmlns:a16="http://schemas.microsoft.com/office/drawing/2014/main" id="{A9D9C25F-2119-4AC3-A2CE-5C9D775AFA75}"/>
                  </a:ext>
                </a:extLst>
              </p:cNvPr>
              <p:cNvPicPr/>
              <p:nvPr/>
            </p:nvPicPr>
            <p:blipFill>
              <a:blip r:embed="rId8"/>
              <a:stretch>
                <a:fillRect/>
              </a:stretch>
            </p:blipFill>
            <p:spPr>
              <a:xfrm>
                <a:off x="2193821" y="2855552"/>
                <a:ext cx="2031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Freihand 24">
                <a:extLst>
                  <a:ext uri="{FF2B5EF4-FFF2-40B4-BE49-F238E27FC236}">
                    <a16:creationId xmlns:a16="http://schemas.microsoft.com/office/drawing/2014/main" id="{00075378-4A4F-4776-A536-B787E425C988}"/>
                  </a:ext>
                </a:extLst>
              </p14:cNvPr>
              <p14:cNvContentPartPr/>
              <p14:nvPr/>
            </p14:nvContentPartPr>
            <p14:xfrm>
              <a:off x="3559661" y="3458552"/>
              <a:ext cx="2563200" cy="73080"/>
            </p14:xfrm>
          </p:contentPart>
        </mc:Choice>
        <mc:Fallback xmlns="">
          <p:pic>
            <p:nvPicPr>
              <p:cNvPr id="25" name="Freihand 24">
                <a:extLst>
                  <a:ext uri="{FF2B5EF4-FFF2-40B4-BE49-F238E27FC236}">
                    <a16:creationId xmlns:a16="http://schemas.microsoft.com/office/drawing/2014/main" id="{00075378-4A4F-4776-A536-B787E425C988}"/>
                  </a:ext>
                </a:extLst>
              </p:cNvPr>
              <p:cNvPicPr/>
              <p:nvPr/>
            </p:nvPicPr>
            <p:blipFill>
              <a:blip r:embed="rId10"/>
              <a:stretch>
                <a:fillRect/>
              </a:stretch>
            </p:blipFill>
            <p:spPr>
              <a:xfrm>
                <a:off x="3555341" y="3454232"/>
                <a:ext cx="2571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Freihand 25">
                <a:extLst>
                  <a:ext uri="{FF2B5EF4-FFF2-40B4-BE49-F238E27FC236}">
                    <a16:creationId xmlns:a16="http://schemas.microsoft.com/office/drawing/2014/main" id="{D3BDFFE7-5143-49F9-A50E-663E39E87393}"/>
                  </a:ext>
                </a:extLst>
              </p14:cNvPr>
              <p14:cNvContentPartPr/>
              <p14:nvPr/>
            </p14:nvContentPartPr>
            <p14:xfrm>
              <a:off x="3524741" y="3836912"/>
              <a:ext cx="3908520" cy="47520"/>
            </p14:xfrm>
          </p:contentPart>
        </mc:Choice>
        <mc:Fallback xmlns="">
          <p:pic>
            <p:nvPicPr>
              <p:cNvPr id="26" name="Freihand 25">
                <a:extLst>
                  <a:ext uri="{FF2B5EF4-FFF2-40B4-BE49-F238E27FC236}">
                    <a16:creationId xmlns:a16="http://schemas.microsoft.com/office/drawing/2014/main" id="{D3BDFFE7-5143-49F9-A50E-663E39E87393}"/>
                  </a:ext>
                </a:extLst>
              </p:cNvPr>
              <p:cNvPicPr/>
              <p:nvPr/>
            </p:nvPicPr>
            <p:blipFill>
              <a:blip r:embed="rId12"/>
              <a:stretch>
                <a:fillRect/>
              </a:stretch>
            </p:blipFill>
            <p:spPr>
              <a:xfrm>
                <a:off x="3520421" y="3832592"/>
                <a:ext cx="3917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16311891-4ED5-4D92-BBA8-483D9710E157}"/>
                  </a:ext>
                </a:extLst>
              </p14:cNvPr>
              <p14:cNvContentPartPr/>
              <p14:nvPr/>
            </p14:nvContentPartPr>
            <p14:xfrm>
              <a:off x="1605941" y="4406072"/>
              <a:ext cx="4708440" cy="114840"/>
            </p14:xfrm>
          </p:contentPart>
        </mc:Choice>
        <mc:Fallback xmlns="">
          <p:pic>
            <p:nvPicPr>
              <p:cNvPr id="27" name="Freihand 26">
                <a:extLst>
                  <a:ext uri="{FF2B5EF4-FFF2-40B4-BE49-F238E27FC236}">
                    <a16:creationId xmlns:a16="http://schemas.microsoft.com/office/drawing/2014/main" id="{16311891-4ED5-4D92-BBA8-483D9710E157}"/>
                  </a:ext>
                </a:extLst>
              </p:cNvPr>
              <p:cNvPicPr/>
              <p:nvPr/>
            </p:nvPicPr>
            <p:blipFill>
              <a:blip r:embed="rId14"/>
              <a:stretch>
                <a:fillRect/>
              </a:stretch>
            </p:blipFill>
            <p:spPr>
              <a:xfrm>
                <a:off x="1601621" y="4401752"/>
                <a:ext cx="4717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a:extLst>
                  <a:ext uri="{FF2B5EF4-FFF2-40B4-BE49-F238E27FC236}">
                    <a16:creationId xmlns:a16="http://schemas.microsoft.com/office/drawing/2014/main" id="{1483C592-B9C4-497E-8129-D860EEA8A18C}"/>
                  </a:ext>
                </a:extLst>
              </p14:cNvPr>
              <p14:cNvContentPartPr/>
              <p14:nvPr/>
            </p14:nvContentPartPr>
            <p14:xfrm>
              <a:off x="467621" y="4811432"/>
              <a:ext cx="1070280" cy="70560"/>
            </p14:xfrm>
          </p:contentPart>
        </mc:Choice>
        <mc:Fallback xmlns="">
          <p:pic>
            <p:nvPicPr>
              <p:cNvPr id="28" name="Freihand 27">
                <a:extLst>
                  <a:ext uri="{FF2B5EF4-FFF2-40B4-BE49-F238E27FC236}">
                    <a16:creationId xmlns:a16="http://schemas.microsoft.com/office/drawing/2014/main" id="{1483C592-B9C4-497E-8129-D860EEA8A18C}"/>
                  </a:ext>
                </a:extLst>
              </p:cNvPr>
              <p:cNvPicPr/>
              <p:nvPr/>
            </p:nvPicPr>
            <p:blipFill>
              <a:blip r:embed="rId16"/>
              <a:stretch>
                <a:fillRect/>
              </a:stretch>
            </p:blipFill>
            <p:spPr>
              <a:xfrm>
                <a:off x="463301" y="4807112"/>
                <a:ext cx="1078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767D2A89-ED7B-44FF-9FA7-840B6CAAF841}"/>
                  </a:ext>
                </a:extLst>
              </p14:cNvPr>
              <p14:cNvContentPartPr/>
              <p14:nvPr/>
            </p14:nvContentPartPr>
            <p14:xfrm>
              <a:off x="1683701" y="4790192"/>
              <a:ext cx="124560" cy="127080"/>
            </p14:xfrm>
          </p:contentPart>
        </mc:Choice>
        <mc:Fallback xmlns="">
          <p:pic>
            <p:nvPicPr>
              <p:cNvPr id="29" name="Freihand 28">
                <a:extLst>
                  <a:ext uri="{FF2B5EF4-FFF2-40B4-BE49-F238E27FC236}">
                    <a16:creationId xmlns:a16="http://schemas.microsoft.com/office/drawing/2014/main" id="{767D2A89-ED7B-44FF-9FA7-840B6CAAF841}"/>
                  </a:ext>
                </a:extLst>
              </p:cNvPr>
              <p:cNvPicPr/>
              <p:nvPr/>
            </p:nvPicPr>
            <p:blipFill>
              <a:blip r:embed="rId18"/>
              <a:stretch>
                <a:fillRect/>
              </a:stretch>
            </p:blipFill>
            <p:spPr>
              <a:xfrm>
                <a:off x="1679381" y="4785872"/>
                <a:ext cx="133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Freihand 29">
                <a:extLst>
                  <a:ext uri="{FF2B5EF4-FFF2-40B4-BE49-F238E27FC236}">
                    <a16:creationId xmlns:a16="http://schemas.microsoft.com/office/drawing/2014/main" id="{20096198-5DE1-47FD-B3AC-E3F5A1C7C410}"/>
                  </a:ext>
                </a:extLst>
              </p14:cNvPr>
              <p14:cNvContentPartPr/>
              <p14:nvPr/>
            </p14:nvContentPartPr>
            <p14:xfrm>
              <a:off x="1829861" y="4802072"/>
              <a:ext cx="271800" cy="120240"/>
            </p14:xfrm>
          </p:contentPart>
        </mc:Choice>
        <mc:Fallback xmlns="">
          <p:pic>
            <p:nvPicPr>
              <p:cNvPr id="30" name="Freihand 29">
                <a:extLst>
                  <a:ext uri="{FF2B5EF4-FFF2-40B4-BE49-F238E27FC236}">
                    <a16:creationId xmlns:a16="http://schemas.microsoft.com/office/drawing/2014/main" id="{20096198-5DE1-47FD-B3AC-E3F5A1C7C410}"/>
                  </a:ext>
                </a:extLst>
              </p:cNvPr>
              <p:cNvPicPr/>
              <p:nvPr/>
            </p:nvPicPr>
            <p:blipFill>
              <a:blip r:embed="rId20"/>
              <a:stretch>
                <a:fillRect/>
              </a:stretch>
            </p:blipFill>
            <p:spPr>
              <a:xfrm>
                <a:off x="1825541" y="4797752"/>
                <a:ext cx="280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DFB9669E-C980-487E-AE5F-0D73C3C7575E}"/>
                  </a:ext>
                </a:extLst>
              </p14:cNvPr>
              <p14:cNvContentPartPr/>
              <p14:nvPr/>
            </p14:nvContentPartPr>
            <p14:xfrm>
              <a:off x="1798901" y="4798472"/>
              <a:ext cx="88560" cy="3960"/>
            </p14:xfrm>
          </p:contentPart>
        </mc:Choice>
        <mc:Fallback xmlns="">
          <p:pic>
            <p:nvPicPr>
              <p:cNvPr id="31" name="Freihand 30">
                <a:extLst>
                  <a:ext uri="{FF2B5EF4-FFF2-40B4-BE49-F238E27FC236}">
                    <a16:creationId xmlns:a16="http://schemas.microsoft.com/office/drawing/2014/main" id="{DFB9669E-C980-487E-AE5F-0D73C3C7575E}"/>
                  </a:ext>
                </a:extLst>
              </p:cNvPr>
              <p:cNvPicPr/>
              <p:nvPr/>
            </p:nvPicPr>
            <p:blipFill>
              <a:blip r:embed="rId22"/>
              <a:stretch>
                <a:fillRect/>
              </a:stretch>
            </p:blipFill>
            <p:spPr>
              <a:xfrm>
                <a:off x="1794581" y="4794152"/>
                <a:ext cx="972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0484BDD9-74FD-425E-9193-0197B4263BC5}"/>
                  </a:ext>
                </a:extLst>
              </p14:cNvPr>
              <p14:cNvContentPartPr/>
              <p14:nvPr/>
            </p14:nvContentPartPr>
            <p14:xfrm>
              <a:off x="2075381" y="4845272"/>
              <a:ext cx="171000" cy="68760"/>
            </p14:xfrm>
          </p:contentPart>
        </mc:Choice>
        <mc:Fallback xmlns="">
          <p:pic>
            <p:nvPicPr>
              <p:cNvPr id="32" name="Freihand 31">
                <a:extLst>
                  <a:ext uri="{FF2B5EF4-FFF2-40B4-BE49-F238E27FC236}">
                    <a16:creationId xmlns:a16="http://schemas.microsoft.com/office/drawing/2014/main" id="{0484BDD9-74FD-425E-9193-0197B4263BC5}"/>
                  </a:ext>
                </a:extLst>
              </p:cNvPr>
              <p:cNvPicPr/>
              <p:nvPr/>
            </p:nvPicPr>
            <p:blipFill>
              <a:blip r:embed="rId24"/>
              <a:stretch>
                <a:fillRect/>
              </a:stretch>
            </p:blipFill>
            <p:spPr>
              <a:xfrm>
                <a:off x="2071061" y="4840952"/>
                <a:ext cx="179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2A90CB3A-F1D3-42A5-841B-6B7256F80BBA}"/>
                  </a:ext>
                </a:extLst>
              </p14:cNvPr>
              <p14:cNvContentPartPr/>
              <p14:nvPr/>
            </p14:nvContentPartPr>
            <p14:xfrm>
              <a:off x="2335661" y="4778672"/>
              <a:ext cx="43560" cy="122760"/>
            </p14:xfrm>
          </p:contentPart>
        </mc:Choice>
        <mc:Fallback xmlns="">
          <p:pic>
            <p:nvPicPr>
              <p:cNvPr id="33" name="Freihand 32">
                <a:extLst>
                  <a:ext uri="{FF2B5EF4-FFF2-40B4-BE49-F238E27FC236}">
                    <a16:creationId xmlns:a16="http://schemas.microsoft.com/office/drawing/2014/main" id="{2A90CB3A-F1D3-42A5-841B-6B7256F80BBA}"/>
                  </a:ext>
                </a:extLst>
              </p:cNvPr>
              <p:cNvPicPr/>
              <p:nvPr/>
            </p:nvPicPr>
            <p:blipFill>
              <a:blip r:embed="rId26"/>
              <a:stretch>
                <a:fillRect/>
              </a:stretch>
            </p:blipFill>
            <p:spPr>
              <a:xfrm>
                <a:off x="2331341" y="4774352"/>
                <a:ext cx="52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40A13DFC-4509-434D-BEB7-2BFA4E9164AD}"/>
                  </a:ext>
                </a:extLst>
              </p14:cNvPr>
              <p14:cNvContentPartPr/>
              <p14:nvPr/>
            </p14:nvContentPartPr>
            <p14:xfrm>
              <a:off x="2352221" y="4773272"/>
              <a:ext cx="110160" cy="69480"/>
            </p14:xfrm>
          </p:contentPart>
        </mc:Choice>
        <mc:Fallback xmlns="">
          <p:pic>
            <p:nvPicPr>
              <p:cNvPr id="34" name="Freihand 33">
                <a:extLst>
                  <a:ext uri="{FF2B5EF4-FFF2-40B4-BE49-F238E27FC236}">
                    <a16:creationId xmlns:a16="http://schemas.microsoft.com/office/drawing/2014/main" id="{40A13DFC-4509-434D-BEB7-2BFA4E9164AD}"/>
                  </a:ext>
                </a:extLst>
              </p:cNvPr>
              <p:cNvPicPr/>
              <p:nvPr/>
            </p:nvPicPr>
            <p:blipFill>
              <a:blip r:embed="rId28"/>
              <a:stretch>
                <a:fillRect/>
              </a:stretch>
            </p:blipFill>
            <p:spPr>
              <a:xfrm>
                <a:off x="2347901" y="4768952"/>
                <a:ext cx="118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B2C83096-26DD-4CAA-9E87-00DA2E465E24}"/>
                  </a:ext>
                </a:extLst>
              </p14:cNvPr>
              <p14:cNvContentPartPr/>
              <p14:nvPr/>
            </p14:nvContentPartPr>
            <p14:xfrm>
              <a:off x="2363741" y="4851032"/>
              <a:ext cx="245160" cy="61920"/>
            </p14:xfrm>
          </p:contentPart>
        </mc:Choice>
        <mc:Fallback xmlns="">
          <p:pic>
            <p:nvPicPr>
              <p:cNvPr id="35" name="Freihand 34">
                <a:extLst>
                  <a:ext uri="{FF2B5EF4-FFF2-40B4-BE49-F238E27FC236}">
                    <a16:creationId xmlns:a16="http://schemas.microsoft.com/office/drawing/2014/main" id="{B2C83096-26DD-4CAA-9E87-00DA2E465E24}"/>
                  </a:ext>
                </a:extLst>
              </p:cNvPr>
              <p:cNvPicPr/>
              <p:nvPr/>
            </p:nvPicPr>
            <p:blipFill>
              <a:blip r:embed="rId30"/>
              <a:stretch>
                <a:fillRect/>
              </a:stretch>
            </p:blipFill>
            <p:spPr>
              <a:xfrm>
                <a:off x="2359421" y="4846712"/>
                <a:ext cx="253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01D96C60-AC46-4F76-9FBB-63365A49F641}"/>
                  </a:ext>
                </a:extLst>
              </p14:cNvPr>
              <p14:cNvContentPartPr/>
              <p14:nvPr/>
            </p14:nvContentPartPr>
            <p14:xfrm>
              <a:off x="2640221" y="4775432"/>
              <a:ext cx="88560" cy="101880"/>
            </p14:xfrm>
          </p:contentPart>
        </mc:Choice>
        <mc:Fallback xmlns="">
          <p:pic>
            <p:nvPicPr>
              <p:cNvPr id="36" name="Freihand 35">
                <a:extLst>
                  <a:ext uri="{FF2B5EF4-FFF2-40B4-BE49-F238E27FC236}">
                    <a16:creationId xmlns:a16="http://schemas.microsoft.com/office/drawing/2014/main" id="{01D96C60-AC46-4F76-9FBB-63365A49F641}"/>
                  </a:ext>
                </a:extLst>
              </p:cNvPr>
              <p:cNvPicPr/>
              <p:nvPr/>
            </p:nvPicPr>
            <p:blipFill>
              <a:blip r:embed="rId32"/>
              <a:stretch>
                <a:fillRect/>
              </a:stretch>
            </p:blipFill>
            <p:spPr>
              <a:xfrm>
                <a:off x="2635901" y="4771112"/>
                <a:ext cx="97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Freihand 36">
                <a:extLst>
                  <a:ext uri="{FF2B5EF4-FFF2-40B4-BE49-F238E27FC236}">
                    <a16:creationId xmlns:a16="http://schemas.microsoft.com/office/drawing/2014/main" id="{3D40A4C0-72CF-497A-A8A3-B2EA5F34E693}"/>
                  </a:ext>
                </a:extLst>
              </p14:cNvPr>
              <p14:cNvContentPartPr/>
              <p14:nvPr/>
            </p14:nvContentPartPr>
            <p14:xfrm>
              <a:off x="2676941" y="4870112"/>
              <a:ext cx="65880" cy="18000"/>
            </p14:xfrm>
          </p:contentPart>
        </mc:Choice>
        <mc:Fallback xmlns="">
          <p:pic>
            <p:nvPicPr>
              <p:cNvPr id="37" name="Freihand 36">
                <a:extLst>
                  <a:ext uri="{FF2B5EF4-FFF2-40B4-BE49-F238E27FC236}">
                    <a16:creationId xmlns:a16="http://schemas.microsoft.com/office/drawing/2014/main" id="{3D40A4C0-72CF-497A-A8A3-B2EA5F34E693}"/>
                  </a:ext>
                </a:extLst>
              </p:cNvPr>
              <p:cNvPicPr/>
              <p:nvPr/>
            </p:nvPicPr>
            <p:blipFill>
              <a:blip r:embed="rId34"/>
              <a:stretch>
                <a:fillRect/>
              </a:stretch>
            </p:blipFill>
            <p:spPr>
              <a:xfrm>
                <a:off x="2672621" y="4865792"/>
                <a:ext cx="74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C6A5C52F-32FA-44E7-84E6-5D322BB6119B}"/>
                  </a:ext>
                </a:extLst>
              </p14:cNvPr>
              <p14:cNvContentPartPr/>
              <p14:nvPr/>
            </p14:nvContentPartPr>
            <p14:xfrm>
              <a:off x="2755061" y="4840592"/>
              <a:ext cx="518760" cy="49680"/>
            </p14:xfrm>
          </p:contentPart>
        </mc:Choice>
        <mc:Fallback xmlns="">
          <p:pic>
            <p:nvPicPr>
              <p:cNvPr id="38" name="Freihand 37">
                <a:extLst>
                  <a:ext uri="{FF2B5EF4-FFF2-40B4-BE49-F238E27FC236}">
                    <a16:creationId xmlns:a16="http://schemas.microsoft.com/office/drawing/2014/main" id="{C6A5C52F-32FA-44E7-84E6-5D322BB6119B}"/>
                  </a:ext>
                </a:extLst>
              </p:cNvPr>
              <p:cNvPicPr/>
              <p:nvPr/>
            </p:nvPicPr>
            <p:blipFill>
              <a:blip r:embed="rId36"/>
              <a:stretch>
                <a:fillRect/>
              </a:stretch>
            </p:blipFill>
            <p:spPr>
              <a:xfrm>
                <a:off x="2750741" y="4836272"/>
                <a:ext cx="527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2284A6C7-2064-43B2-9249-FD5E3E96C998}"/>
                  </a:ext>
                </a:extLst>
              </p14:cNvPr>
              <p14:cNvContentPartPr/>
              <p14:nvPr/>
            </p14:nvContentPartPr>
            <p14:xfrm>
              <a:off x="3295781" y="4723952"/>
              <a:ext cx="20160" cy="101880"/>
            </p14:xfrm>
          </p:contentPart>
        </mc:Choice>
        <mc:Fallback xmlns="">
          <p:pic>
            <p:nvPicPr>
              <p:cNvPr id="39" name="Freihand 38">
                <a:extLst>
                  <a:ext uri="{FF2B5EF4-FFF2-40B4-BE49-F238E27FC236}">
                    <a16:creationId xmlns:a16="http://schemas.microsoft.com/office/drawing/2014/main" id="{2284A6C7-2064-43B2-9249-FD5E3E96C998}"/>
                  </a:ext>
                </a:extLst>
              </p:cNvPr>
              <p:cNvPicPr/>
              <p:nvPr/>
            </p:nvPicPr>
            <p:blipFill>
              <a:blip r:embed="rId38"/>
              <a:stretch>
                <a:fillRect/>
              </a:stretch>
            </p:blipFill>
            <p:spPr>
              <a:xfrm>
                <a:off x="3291461" y="4719632"/>
                <a:ext cx="28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422836B7-807C-4194-B917-CD68664DD686}"/>
                  </a:ext>
                </a:extLst>
              </p14:cNvPr>
              <p14:cNvContentPartPr/>
              <p14:nvPr/>
            </p14:nvContentPartPr>
            <p14:xfrm>
              <a:off x="3321701" y="4907552"/>
              <a:ext cx="2880" cy="12240"/>
            </p14:xfrm>
          </p:contentPart>
        </mc:Choice>
        <mc:Fallback xmlns="">
          <p:pic>
            <p:nvPicPr>
              <p:cNvPr id="40" name="Freihand 39">
                <a:extLst>
                  <a:ext uri="{FF2B5EF4-FFF2-40B4-BE49-F238E27FC236}">
                    <a16:creationId xmlns:a16="http://schemas.microsoft.com/office/drawing/2014/main" id="{422836B7-807C-4194-B917-CD68664DD686}"/>
                  </a:ext>
                </a:extLst>
              </p:cNvPr>
              <p:cNvPicPr/>
              <p:nvPr/>
            </p:nvPicPr>
            <p:blipFill>
              <a:blip r:embed="rId40"/>
              <a:stretch>
                <a:fillRect/>
              </a:stretch>
            </p:blipFill>
            <p:spPr>
              <a:xfrm>
                <a:off x="3317381" y="4903232"/>
                <a:ext cx="11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2" name="Freihand 41">
                <a:extLst>
                  <a:ext uri="{FF2B5EF4-FFF2-40B4-BE49-F238E27FC236}">
                    <a16:creationId xmlns:a16="http://schemas.microsoft.com/office/drawing/2014/main" id="{2AA10552-0B35-45CC-9F36-AC483DB72102}"/>
                  </a:ext>
                </a:extLst>
              </p14:cNvPr>
              <p14:cNvContentPartPr/>
              <p14:nvPr/>
            </p14:nvContentPartPr>
            <p14:xfrm>
              <a:off x="3503861" y="4739432"/>
              <a:ext cx="231120" cy="194760"/>
            </p14:xfrm>
          </p:contentPart>
        </mc:Choice>
        <mc:Fallback xmlns="">
          <p:pic>
            <p:nvPicPr>
              <p:cNvPr id="42" name="Freihand 41">
                <a:extLst>
                  <a:ext uri="{FF2B5EF4-FFF2-40B4-BE49-F238E27FC236}">
                    <a16:creationId xmlns:a16="http://schemas.microsoft.com/office/drawing/2014/main" id="{2AA10552-0B35-45CC-9F36-AC483DB72102}"/>
                  </a:ext>
                </a:extLst>
              </p:cNvPr>
              <p:cNvPicPr/>
              <p:nvPr/>
            </p:nvPicPr>
            <p:blipFill>
              <a:blip r:embed="rId42"/>
              <a:stretch>
                <a:fillRect/>
              </a:stretch>
            </p:blipFill>
            <p:spPr>
              <a:xfrm>
                <a:off x="3499541" y="4735112"/>
                <a:ext cx="239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3" name="Freihand 42">
                <a:extLst>
                  <a:ext uri="{FF2B5EF4-FFF2-40B4-BE49-F238E27FC236}">
                    <a16:creationId xmlns:a16="http://schemas.microsoft.com/office/drawing/2014/main" id="{C1A20FA3-D8DB-4CED-8057-34B1C15057B1}"/>
                  </a:ext>
                </a:extLst>
              </p14:cNvPr>
              <p14:cNvContentPartPr/>
              <p14:nvPr/>
            </p14:nvContentPartPr>
            <p14:xfrm>
              <a:off x="3645341" y="4780832"/>
              <a:ext cx="360" cy="360"/>
            </p14:xfrm>
          </p:contentPart>
        </mc:Choice>
        <mc:Fallback xmlns="">
          <p:pic>
            <p:nvPicPr>
              <p:cNvPr id="43" name="Freihand 42">
                <a:extLst>
                  <a:ext uri="{FF2B5EF4-FFF2-40B4-BE49-F238E27FC236}">
                    <a16:creationId xmlns:a16="http://schemas.microsoft.com/office/drawing/2014/main" id="{C1A20FA3-D8DB-4CED-8057-34B1C15057B1}"/>
                  </a:ext>
                </a:extLst>
              </p:cNvPr>
              <p:cNvPicPr/>
              <p:nvPr/>
            </p:nvPicPr>
            <p:blipFill>
              <a:blip r:embed="rId44"/>
              <a:stretch>
                <a:fillRect/>
              </a:stretch>
            </p:blipFill>
            <p:spPr>
              <a:xfrm>
                <a:off x="3641021" y="4776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D951CE4C-5432-47E5-94FA-6DE23AD08F82}"/>
                  </a:ext>
                </a:extLst>
              </p14:cNvPr>
              <p14:cNvContentPartPr/>
              <p14:nvPr/>
            </p14:nvContentPartPr>
            <p14:xfrm>
              <a:off x="3720221" y="4747352"/>
              <a:ext cx="191880" cy="137520"/>
            </p14:xfrm>
          </p:contentPart>
        </mc:Choice>
        <mc:Fallback xmlns="">
          <p:pic>
            <p:nvPicPr>
              <p:cNvPr id="44" name="Freihand 43">
                <a:extLst>
                  <a:ext uri="{FF2B5EF4-FFF2-40B4-BE49-F238E27FC236}">
                    <a16:creationId xmlns:a16="http://schemas.microsoft.com/office/drawing/2014/main" id="{D951CE4C-5432-47E5-94FA-6DE23AD08F82}"/>
                  </a:ext>
                </a:extLst>
              </p:cNvPr>
              <p:cNvPicPr/>
              <p:nvPr/>
            </p:nvPicPr>
            <p:blipFill>
              <a:blip r:embed="rId46"/>
              <a:stretch>
                <a:fillRect/>
              </a:stretch>
            </p:blipFill>
            <p:spPr>
              <a:xfrm>
                <a:off x="3715901" y="4743032"/>
                <a:ext cx="200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B0FB9881-A019-48BA-8485-50AFB9354795}"/>
                  </a:ext>
                </a:extLst>
              </p14:cNvPr>
              <p14:cNvContentPartPr/>
              <p14:nvPr/>
            </p14:nvContentPartPr>
            <p14:xfrm>
              <a:off x="3993821" y="4759952"/>
              <a:ext cx="85680" cy="121680"/>
            </p14:xfrm>
          </p:contentPart>
        </mc:Choice>
        <mc:Fallback xmlns="">
          <p:pic>
            <p:nvPicPr>
              <p:cNvPr id="45" name="Freihand 44">
                <a:extLst>
                  <a:ext uri="{FF2B5EF4-FFF2-40B4-BE49-F238E27FC236}">
                    <a16:creationId xmlns:a16="http://schemas.microsoft.com/office/drawing/2014/main" id="{B0FB9881-A019-48BA-8485-50AFB9354795}"/>
                  </a:ext>
                </a:extLst>
              </p:cNvPr>
              <p:cNvPicPr/>
              <p:nvPr/>
            </p:nvPicPr>
            <p:blipFill>
              <a:blip r:embed="rId48"/>
              <a:stretch>
                <a:fillRect/>
              </a:stretch>
            </p:blipFill>
            <p:spPr>
              <a:xfrm>
                <a:off x="3989501" y="4755632"/>
                <a:ext cx="94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F0DB5EDC-60C2-4EE7-BD95-B7FDA597AB9F}"/>
                  </a:ext>
                </a:extLst>
              </p14:cNvPr>
              <p14:cNvContentPartPr/>
              <p14:nvPr/>
            </p14:nvContentPartPr>
            <p14:xfrm>
              <a:off x="4108301" y="4798472"/>
              <a:ext cx="152640" cy="92520"/>
            </p14:xfrm>
          </p:contentPart>
        </mc:Choice>
        <mc:Fallback xmlns="">
          <p:pic>
            <p:nvPicPr>
              <p:cNvPr id="46" name="Freihand 45">
                <a:extLst>
                  <a:ext uri="{FF2B5EF4-FFF2-40B4-BE49-F238E27FC236}">
                    <a16:creationId xmlns:a16="http://schemas.microsoft.com/office/drawing/2014/main" id="{F0DB5EDC-60C2-4EE7-BD95-B7FDA597AB9F}"/>
                  </a:ext>
                </a:extLst>
              </p:cNvPr>
              <p:cNvPicPr/>
              <p:nvPr/>
            </p:nvPicPr>
            <p:blipFill>
              <a:blip r:embed="rId50"/>
              <a:stretch>
                <a:fillRect/>
              </a:stretch>
            </p:blipFill>
            <p:spPr>
              <a:xfrm>
                <a:off x="4103981" y="4794152"/>
                <a:ext cx="161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0424BA6E-A3C1-4ECA-83D2-D583D4BC12AA}"/>
                  </a:ext>
                </a:extLst>
              </p14:cNvPr>
              <p14:cNvContentPartPr/>
              <p14:nvPr/>
            </p14:nvContentPartPr>
            <p14:xfrm>
              <a:off x="4214141" y="4745552"/>
              <a:ext cx="360" cy="360"/>
            </p14:xfrm>
          </p:contentPart>
        </mc:Choice>
        <mc:Fallback xmlns="">
          <p:pic>
            <p:nvPicPr>
              <p:cNvPr id="47" name="Freihand 46">
                <a:extLst>
                  <a:ext uri="{FF2B5EF4-FFF2-40B4-BE49-F238E27FC236}">
                    <a16:creationId xmlns:a16="http://schemas.microsoft.com/office/drawing/2014/main" id="{0424BA6E-A3C1-4ECA-83D2-D583D4BC12AA}"/>
                  </a:ext>
                </a:extLst>
              </p:cNvPr>
              <p:cNvPicPr/>
              <p:nvPr/>
            </p:nvPicPr>
            <p:blipFill>
              <a:blip r:embed="rId44"/>
              <a:stretch>
                <a:fillRect/>
              </a:stretch>
            </p:blipFill>
            <p:spPr>
              <a:xfrm>
                <a:off x="4209821" y="4741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Freihand 47">
                <a:extLst>
                  <a:ext uri="{FF2B5EF4-FFF2-40B4-BE49-F238E27FC236}">
                    <a16:creationId xmlns:a16="http://schemas.microsoft.com/office/drawing/2014/main" id="{3652EEBA-9503-44C6-82FE-F6F52D8036A1}"/>
                  </a:ext>
                </a:extLst>
              </p14:cNvPr>
              <p14:cNvContentPartPr/>
              <p14:nvPr/>
            </p14:nvContentPartPr>
            <p14:xfrm>
              <a:off x="4384781" y="4789832"/>
              <a:ext cx="126360" cy="84240"/>
            </p14:xfrm>
          </p:contentPart>
        </mc:Choice>
        <mc:Fallback xmlns="">
          <p:pic>
            <p:nvPicPr>
              <p:cNvPr id="48" name="Freihand 47">
                <a:extLst>
                  <a:ext uri="{FF2B5EF4-FFF2-40B4-BE49-F238E27FC236}">
                    <a16:creationId xmlns:a16="http://schemas.microsoft.com/office/drawing/2014/main" id="{3652EEBA-9503-44C6-82FE-F6F52D8036A1}"/>
                  </a:ext>
                </a:extLst>
              </p:cNvPr>
              <p:cNvPicPr/>
              <p:nvPr/>
            </p:nvPicPr>
            <p:blipFill>
              <a:blip r:embed="rId53"/>
              <a:stretch>
                <a:fillRect/>
              </a:stretch>
            </p:blipFill>
            <p:spPr>
              <a:xfrm>
                <a:off x="4380461" y="4785512"/>
                <a:ext cx="135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Freihand 48">
                <a:extLst>
                  <a:ext uri="{FF2B5EF4-FFF2-40B4-BE49-F238E27FC236}">
                    <a16:creationId xmlns:a16="http://schemas.microsoft.com/office/drawing/2014/main" id="{360B2CAD-B188-4F04-B357-EC523CFE946C}"/>
                  </a:ext>
                </a:extLst>
              </p14:cNvPr>
              <p14:cNvContentPartPr/>
              <p14:nvPr/>
            </p14:nvContentPartPr>
            <p14:xfrm>
              <a:off x="4512941" y="4761032"/>
              <a:ext cx="585360" cy="104760"/>
            </p14:xfrm>
          </p:contentPart>
        </mc:Choice>
        <mc:Fallback xmlns="">
          <p:pic>
            <p:nvPicPr>
              <p:cNvPr id="49" name="Freihand 48">
                <a:extLst>
                  <a:ext uri="{FF2B5EF4-FFF2-40B4-BE49-F238E27FC236}">
                    <a16:creationId xmlns:a16="http://schemas.microsoft.com/office/drawing/2014/main" id="{360B2CAD-B188-4F04-B357-EC523CFE946C}"/>
                  </a:ext>
                </a:extLst>
              </p:cNvPr>
              <p:cNvPicPr/>
              <p:nvPr/>
            </p:nvPicPr>
            <p:blipFill>
              <a:blip r:embed="rId55"/>
              <a:stretch>
                <a:fillRect/>
              </a:stretch>
            </p:blipFill>
            <p:spPr>
              <a:xfrm>
                <a:off x="4508621" y="4756712"/>
                <a:ext cx="594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Freihand 49">
                <a:extLst>
                  <a:ext uri="{FF2B5EF4-FFF2-40B4-BE49-F238E27FC236}">
                    <a16:creationId xmlns:a16="http://schemas.microsoft.com/office/drawing/2014/main" id="{BD571589-2466-4ADF-9700-BBFECF496CB5}"/>
                  </a:ext>
                </a:extLst>
              </p14:cNvPr>
              <p14:cNvContentPartPr/>
              <p14:nvPr/>
            </p14:nvContentPartPr>
            <p14:xfrm>
              <a:off x="5267861" y="4747712"/>
              <a:ext cx="205200" cy="137880"/>
            </p14:xfrm>
          </p:contentPart>
        </mc:Choice>
        <mc:Fallback xmlns="">
          <p:pic>
            <p:nvPicPr>
              <p:cNvPr id="50" name="Freihand 49">
                <a:extLst>
                  <a:ext uri="{FF2B5EF4-FFF2-40B4-BE49-F238E27FC236}">
                    <a16:creationId xmlns:a16="http://schemas.microsoft.com/office/drawing/2014/main" id="{BD571589-2466-4ADF-9700-BBFECF496CB5}"/>
                  </a:ext>
                </a:extLst>
              </p:cNvPr>
              <p:cNvPicPr/>
              <p:nvPr/>
            </p:nvPicPr>
            <p:blipFill>
              <a:blip r:embed="rId57"/>
              <a:stretch>
                <a:fillRect/>
              </a:stretch>
            </p:blipFill>
            <p:spPr>
              <a:xfrm>
                <a:off x="5263541" y="4743392"/>
                <a:ext cx="213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1" name="Freihand 50">
                <a:extLst>
                  <a:ext uri="{FF2B5EF4-FFF2-40B4-BE49-F238E27FC236}">
                    <a16:creationId xmlns:a16="http://schemas.microsoft.com/office/drawing/2014/main" id="{A09567FA-9379-4AF0-BFB9-C6DDE10922A1}"/>
                  </a:ext>
                </a:extLst>
              </p14:cNvPr>
              <p14:cNvContentPartPr/>
              <p14:nvPr/>
            </p14:nvContentPartPr>
            <p14:xfrm>
              <a:off x="5500061" y="4743392"/>
              <a:ext cx="172800" cy="143280"/>
            </p14:xfrm>
          </p:contentPart>
        </mc:Choice>
        <mc:Fallback xmlns="">
          <p:pic>
            <p:nvPicPr>
              <p:cNvPr id="51" name="Freihand 50">
                <a:extLst>
                  <a:ext uri="{FF2B5EF4-FFF2-40B4-BE49-F238E27FC236}">
                    <a16:creationId xmlns:a16="http://schemas.microsoft.com/office/drawing/2014/main" id="{A09567FA-9379-4AF0-BFB9-C6DDE10922A1}"/>
                  </a:ext>
                </a:extLst>
              </p:cNvPr>
              <p:cNvPicPr/>
              <p:nvPr/>
            </p:nvPicPr>
            <p:blipFill>
              <a:blip r:embed="rId59"/>
              <a:stretch>
                <a:fillRect/>
              </a:stretch>
            </p:blipFill>
            <p:spPr>
              <a:xfrm>
                <a:off x="5495741" y="4739072"/>
                <a:ext cx="181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Freihand 51">
                <a:extLst>
                  <a:ext uri="{FF2B5EF4-FFF2-40B4-BE49-F238E27FC236}">
                    <a16:creationId xmlns:a16="http://schemas.microsoft.com/office/drawing/2014/main" id="{70D0AFE3-9CBC-4C74-863F-36D5F0B1A7AD}"/>
                  </a:ext>
                </a:extLst>
              </p14:cNvPr>
              <p14:cNvContentPartPr/>
              <p14:nvPr/>
            </p14:nvContentPartPr>
            <p14:xfrm>
              <a:off x="5415461" y="4738712"/>
              <a:ext cx="112320" cy="10080"/>
            </p14:xfrm>
          </p:contentPart>
        </mc:Choice>
        <mc:Fallback xmlns="">
          <p:pic>
            <p:nvPicPr>
              <p:cNvPr id="52" name="Freihand 51">
                <a:extLst>
                  <a:ext uri="{FF2B5EF4-FFF2-40B4-BE49-F238E27FC236}">
                    <a16:creationId xmlns:a16="http://schemas.microsoft.com/office/drawing/2014/main" id="{70D0AFE3-9CBC-4C74-863F-36D5F0B1A7AD}"/>
                  </a:ext>
                </a:extLst>
              </p:cNvPr>
              <p:cNvPicPr/>
              <p:nvPr/>
            </p:nvPicPr>
            <p:blipFill>
              <a:blip r:embed="rId61"/>
              <a:stretch>
                <a:fillRect/>
              </a:stretch>
            </p:blipFill>
            <p:spPr>
              <a:xfrm>
                <a:off x="5411141" y="4734392"/>
                <a:ext cx="120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 name="Freihand 53">
                <a:extLst>
                  <a:ext uri="{FF2B5EF4-FFF2-40B4-BE49-F238E27FC236}">
                    <a16:creationId xmlns:a16="http://schemas.microsoft.com/office/drawing/2014/main" id="{C63239FB-A4C0-4360-9CFF-91B900DB14E6}"/>
                  </a:ext>
                </a:extLst>
              </p14:cNvPr>
              <p14:cNvContentPartPr/>
              <p14:nvPr/>
            </p14:nvContentPartPr>
            <p14:xfrm>
              <a:off x="4358141" y="4933832"/>
              <a:ext cx="782640" cy="53280"/>
            </p14:xfrm>
          </p:contentPart>
        </mc:Choice>
        <mc:Fallback xmlns="">
          <p:pic>
            <p:nvPicPr>
              <p:cNvPr id="54" name="Freihand 53">
                <a:extLst>
                  <a:ext uri="{FF2B5EF4-FFF2-40B4-BE49-F238E27FC236}">
                    <a16:creationId xmlns:a16="http://schemas.microsoft.com/office/drawing/2014/main" id="{C63239FB-A4C0-4360-9CFF-91B900DB14E6}"/>
                  </a:ext>
                </a:extLst>
              </p:cNvPr>
              <p:cNvPicPr/>
              <p:nvPr/>
            </p:nvPicPr>
            <p:blipFill>
              <a:blip r:embed="rId63"/>
              <a:stretch>
                <a:fillRect/>
              </a:stretch>
            </p:blipFill>
            <p:spPr>
              <a:xfrm>
                <a:off x="4353821" y="4929512"/>
                <a:ext cx="791280" cy="61920"/>
              </a:xfrm>
              <a:prstGeom prst="rect">
                <a:avLst/>
              </a:prstGeom>
            </p:spPr>
          </p:pic>
        </mc:Fallback>
      </mc:AlternateContent>
      <p:grpSp>
        <p:nvGrpSpPr>
          <p:cNvPr id="97" name="Gruppieren 96">
            <a:extLst>
              <a:ext uri="{FF2B5EF4-FFF2-40B4-BE49-F238E27FC236}">
                <a16:creationId xmlns:a16="http://schemas.microsoft.com/office/drawing/2014/main" id="{E0D24632-5651-4713-9488-9CD7526F1416}"/>
              </a:ext>
            </a:extLst>
          </p:cNvPr>
          <p:cNvGrpSpPr/>
          <p:nvPr/>
        </p:nvGrpSpPr>
        <p:grpSpPr>
          <a:xfrm>
            <a:off x="7471061" y="5338472"/>
            <a:ext cx="349560" cy="108720"/>
            <a:chOff x="7471061" y="5338472"/>
            <a:chExt cx="349560" cy="108720"/>
          </a:xfrm>
        </p:grpSpPr>
        <mc:AlternateContent xmlns:mc="http://schemas.openxmlformats.org/markup-compatibility/2006" xmlns:p14="http://schemas.microsoft.com/office/powerpoint/2010/main">
          <mc:Choice Requires="p14">
            <p:contentPart p14:bwMode="auto" r:id="rId64">
              <p14:nvContentPartPr>
                <p14:cNvPr id="95" name="Freihand 94">
                  <a:extLst>
                    <a:ext uri="{FF2B5EF4-FFF2-40B4-BE49-F238E27FC236}">
                      <a16:creationId xmlns:a16="http://schemas.microsoft.com/office/drawing/2014/main" id="{AAF41D9B-9492-4447-B125-4C82EF1E3015}"/>
                    </a:ext>
                  </a:extLst>
                </p14:cNvPr>
                <p14:cNvContentPartPr/>
                <p14:nvPr/>
              </p14:nvContentPartPr>
              <p14:xfrm>
                <a:off x="7471061" y="5381672"/>
                <a:ext cx="195120" cy="65520"/>
              </p14:xfrm>
            </p:contentPart>
          </mc:Choice>
          <mc:Fallback xmlns="">
            <p:pic>
              <p:nvPicPr>
                <p:cNvPr id="95" name="Freihand 94">
                  <a:extLst>
                    <a:ext uri="{FF2B5EF4-FFF2-40B4-BE49-F238E27FC236}">
                      <a16:creationId xmlns:a16="http://schemas.microsoft.com/office/drawing/2014/main" id="{AAF41D9B-9492-4447-B125-4C82EF1E3015}"/>
                    </a:ext>
                  </a:extLst>
                </p:cNvPr>
                <p:cNvPicPr/>
                <p:nvPr/>
              </p:nvPicPr>
              <p:blipFill>
                <a:blip r:embed="rId65"/>
                <a:stretch>
                  <a:fillRect/>
                </a:stretch>
              </p:blipFill>
              <p:spPr>
                <a:xfrm>
                  <a:off x="7466741" y="5377352"/>
                  <a:ext cx="203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6" name="Freihand 95">
                  <a:extLst>
                    <a:ext uri="{FF2B5EF4-FFF2-40B4-BE49-F238E27FC236}">
                      <a16:creationId xmlns:a16="http://schemas.microsoft.com/office/drawing/2014/main" id="{752D0D7C-183A-4B8A-A515-29717C151DD5}"/>
                    </a:ext>
                  </a:extLst>
                </p14:cNvPr>
                <p14:cNvContentPartPr/>
                <p14:nvPr/>
              </p14:nvContentPartPr>
              <p14:xfrm>
                <a:off x="7682741" y="5338472"/>
                <a:ext cx="137880" cy="94680"/>
              </p14:xfrm>
            </p:contentPart>
          </mc:Choice>
          <mc:Fallback xmlns="">
            <p:pic>
              <p:nvPicPr>
                <p:cNvPr id="96" name="Freihand 95">
                  <a:extLst>
                    <a:ext uri="{FF2B5EF4-FFF2-40B4-BE49-F238E27FC236}">
                      <a16:creationId xmlns:a16="http://schemas.microsoft.com/office/drawing/2014/main" id="{752D0D7C-183A-4B8A-A515-29717C151DD5}"/>
                    </a:ext>
                  </a:extLst>
                </p:cNvPr>
                <p:cNvPicPr/>
                <p:nvPr/>
              </p:nvPicPr>
              <p:blipFill>
                <a:blip r:embed="rId67"/>
                <a:stretch>
                  <a:fillRect/>
                </a:stretch>
              </p:blipFill>
              <p:spPr>
                <a:xfrm>
                  <a:off x="7678421" y="5334152"/>
                  <a:ext cx="14652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239" name="Freihand 238">
                <a:extLst>
                  <a:ext uri="{FF2B5EF4-FFF2-40B4-BE49-F238E27FC236}">
                    <a16:creationId xmlns:a16="http://schemas.microsoft.com/office/drawing/2014/main" id="{58560436-2361-460A-BB9F-4FC239E62400}"/>
                  </a:ext>
                </a:extLst>
              </p14:cNvPr>
              <p14:cNvContentPartPr/>
              <p14:nvPr/>
            </p14:nvContentPartPr>
            <p14:xfrm>
              <a:off x="8326522" y="2497352"/>
              <a:ext cx="2982600" cy="1719720"/>
            </p14:xfrm>
          </p:contentPart>
        </mc:Choice>
        <mc:Fallback xmlns="">
          <p:pic>
            <p:nvPicPr>
              <p:cNvPr id="239" name="Freihand 238">
                <a:extLst>
                  <a:ext uri="{FF2B5EF4-FFF2-40B4-BE49-F238E27FC236}">
                    <a16:creationId xmlns:a16="http://schemas.microsoft.com/office/drawing/2014/main" id="{58560436-2361-460A-BB9F-4FC239E62400}"/>
                  </a:ext>
                </a:extLst>
              </p:cNvPr>
              <p:cNvPicPr/>
              <p:nvPr/>
            </p:nvPicPr>
            <p:blipFill>
              <a:blip r:embed="rId69"/>
              <a:stretch>
                <a:fillRect/>
              </a:stretch>
            </p:blipFill>
            <p:spPr>
              <a:xfrm>
                <a:off x="8322202" y="2493032"/>
                <a:ext cx="2991240" cy="1728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55" name="Freihand 254">
                <a:extLst>
                  <a:ext uri="{FF2B5EF4-FFF2-40B4-BE49-F238E27FC236}">
                    <a16:creationId xmlns:a16="http://schemas.microsoft.com/office/drawing/2014/main" id="{3602BC11-6DBA-4196-AE26-6FAC6ACBAFD4}"/>
                  </a:ext>
                </a:extLst>
              </p14:cNvPr>
              <p14:cNvContentPartPr/>
              <p14:nvPr/>
            </p14:nvContentPartPr>
            <p14:xfrm>
              <a:off x="9448642" y="2655752"/>
              <a:ext cx="383760" cy="393480"/>
            </p14:xfrm>
          </p:contentPart>
        </mc:Choice>
        <mc:Fallback xmlns="">
          <p:pic>
            <p:nvPicPr>
              <p:cNvPr id="255" name="Freihand 254">
                <a:extLst>
                  <a:ext uri="{FF2B5EF4-FFF2-40B4-BE49-F238E27FC236}">
                    <a16:creationId xmlns:a16="http://schemas.microsoft.com/office/drawing/2014/main" id="{3602BC11-6DBA-4196-AE26-6FAC6ACBAFD4}"/>
                  </a:ext>
                </a:extLst>
              </p:cNvPr>
              <p:cNvPicPr/>
              <p:nvPr/>
            </p:nvPicPr>
            <p:blipFill>
              <a:blip r:embed="rId71"/>
              <a:stretch>
                <a:fillRect/>
              </a:stretch>
            </p:blipFill>
            <p:spPr>
              <a:xfrm>
                <a:off x="9444322" y="2651432"/>
                <a:ext cx="39240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56" name="Freihand 255">
                <a:extLst>
                  <a:ext uri="{FF2B5EF4-FFF2-40B4-BE49-F238E27FC236}">
                    <a16:creationId xmlns:a16="http://schemas.microsoft.com/office/drawing/2014/main" id="{A6E01185-EE40-490B-9F28-B01B4FCDC180}"/>
                  </a:ext>
                </a:extLst>
              </p14:cNvPr>
              <p14:cNvContentPartPr/>
              <p14:nvPr/>
            </p14:nvContentPartPr>
            <p14:xfrm>
              <a:off x="11645362" y="1790672"/>
              <a:ext cx="481680" cy="195120"/>
            </p14:xfrm>
          </p:contentPart>
        </mc:Choice>
        <mc:Fallback xmlns="">
          <p:pic>
            <p:nvPicPr>
              <p:cNvPr id="256" name="Freihand 255">
                <a:extLst>
                  <a:ext uri="{FF2B5EF4-FFF2-40B4-BE49-F238E27FC236}">
                    <a16:creationId xmlns:a16="http://schemas.microsoft.com/office/drawing/2014/main" id="{A6E01185-EE40-490B-9F28-B01B4FCDC180}"/>
                  </a:ext>
                </a:extLst>
              </p:cNvPr>
              <p:cNvPicPr/>
              <p:nvPr/>
            </p:nvPicPr>
            <p:blipFill>
              <a:blip r:embed="rId73"/>
              <a:stretch>
                <a:fillRect/>
              </a:stretch>
            </p:blipFill>
            <p:spPr>
              <a:xfrm>
                <a:off x="11641042" y="1786352"/>
                <a:ext cx="490320" cy="203760"/>
              </a:xfrm>
              <a:prstGeom prst="rect">
                <a:avLst/>
              </a:prstGeom>
            </p:spPr>
          </p:pic>
        </mc:Fallback>
      </mc:AlternateContent>
      <p:grpSp>
        <p:nvGrpSpPr>
          <p:cNvPr id="259" name="Gruppieren 258">
            <a:extLst>
              <a:ext uri="{FF2B5EF4-FFF2-40B4-BE49-F238E27FC236}">
                <a16:creationId xmlns:a16="http://schemas.microsoft.com/office/drawing/2014/main" id="{374E89E1-EA43-4F25-AD8C-CB41182A55E7}"/>
              </a:ext>
            </a:extLst>
          </p:cNvPr>
          <p:cNvGrpSpPr/>
          <p:nvPr/>
        </p:nvGrpSpPr>
        <p:grpSpPr>
          <a:xfrm>
            <a:off x="5782661" y="251312"/>
            <a:ext cx="6439421" cy="4979160"/>
            <a:chOff x="5782661" y="251312"/>
            <a:chExt cx="6439421" cy="4979160"/>
          </a:xfrm>
        </p:grpSpPr>
        <mc:AlternateContent xmlns:mc="http://schemas.openxmlformats.org/markup-compatibility/2006" xmlns:p14="http://schemas.microsoft.com/office/powerpoint/2010/main">
          <mc:Choice Requires="p14">
            <p:contentPart p14:bwMode="auto" r:id="rId74">
              <p14:nvContentPartPr>
                <p14:cNvPr id="2" name="Freihand 1">
                  <a:extLst>
                    <a:ext uri="{FF2B5EF4-FFF2-40B4-BE49-F238E27FC236}">
                      <a16:creationId xmlns:a16="http://schemas.microsoft.com/office/drawing/2014/main" id="{19C2AA40-E18F-4A7C-AEB4-BB48472FD85F}"/>
                    </a:ext>
                  </a:extLst>
                </p14:cNvPr>
                <p14:cNvContentPartPr/>
                <p14:nvPr/>
              </p14:nvContentPartPr>
              <p14:xfrm>
                <a:off x="5900741" y="1698152"/>
                <a:ext cx="181080" cy="110520"/>
              </p14:xfrm>
            </p:contentPart>
          </mc:Choice>
          <mc:Fallback xmlns="">
            <p:pic>
              <p:nvPicPr>
                <p:cNvPr id="2" name="Freihand 1">
                  <a:extLst>
                    <a:ext uri="{FF2B5EF4-FFF2-40B4-BE49-F238E27FC236}">
                      <a16:creationId xmlns:a16="http://schemas.microsoft.com/office/drawing/2014/main" id="{19C2AA40-E18F-4A7C-AEB4-BB48472FD85F}"/>
                    </a:ext>
                  </a:extLst>
                </p:cNvPr>
                <p:cNvPicPr/>
                <p:nvPr/>
              </p:nvPicPr>
              <p:blipFill>
                <a:blip r:embed="rId75"/>
                <a:stretch>
                  <a:fillRect/>
                </a:stretch>
              </p:blipFill>
              <p:spPr>
                <a:xfrm>
                  <a:off x="5896421" y="1693832"/>
                  <a:ext cx="189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 name="Freihand 4">
                  <a:extLst>
                    <a:ext uri="{FF2B5EF4-FFF2-40B4-BE49-F238E27FC236}">
                      <a16:creationId xmlns:a16="http://schemas.microsoft.com/office/drawing/2014/main" id="{935FD9DA-2786-45F2-9C09-B71075B6DDF1}"/>
                    </a:ext>
                  </a:extLst>
                </p14:cNvPr>
                <p14:cNvContentPartPr/>
                <p14:nvPr/>
              </p14:nvContentPartPr>
              <p14:xfrm>
                <a:off x="6086141" y="1615712"/>
                <a:ext cx="201600" cy="232920"/>
              </p14:xfrm>
            </p:contentPart>
          </mc:Choice>
          <mc:Fallback xmlns="">
            <p:pic>
              <p:nvPicPr>
                <p:cNvPr id="5" name="Freihand 4">
                  <a:extLst>
                    <a:ext uri="{FF2B5EF4-FFF2-40B4-BE49-F238E27FC236}">
                      <a16:creationId xmlns:a16="http://schemas.microsoft.com/office/drawing/2014/main" id="{935FD9DA-2786-45F2-9C09-B71075B6DDF1}"/>
                    </a:ext>
                  </a:extLst>
                </p:cNvPr>
                <p:cNvPicPr/>
                <p:nvPr/>
              </p:nvPicPr>
              <p:blipFill>
                <a:blip r:embed="rId77"/>
                <a:stretch>
                  <a:fillRect/>
                </a:stretch>
              </p:blipFill>
              <p:spPr>
                <a:xfrm>
                  <a:off x="6081821" y="1611392"/>
                  <a:ext cx="210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 name="Freihand 5">
                  <a:extLst>
                    <a:ext uri="{FF2B5EF4-FFF2-40B4-BE49-F238E27FC236}">
                      <a16:creationId xmlns:a16="http://schemas.microsoft.com/office/drawing/2014/main" id="{440E3F7B-E5BF-4CD8-ADF9-C3324A815A6D}"/>
                    </a:ext>
                  </a:extLst>
                </p14:cNvPr>
                <p14:cNvContentPartPr/>
                <p14:nvPr/>
              </p14:nvContentPartPr>
              <p14:xfrm>
                <a:off x="6330221" y="1701392"/>
                <a:ext cx="1800" cy="29520"/>
              </p14:xfrm>
            </p:contentPart>
          </mc:Choice>
          <mc:Fallback xmlns="">
            <p:pic>
              <p:nvPicPr>
                <p:cNvPr id="6" name="Freihand 5">
                  <a:extLst>
                    <a:ext uri="{FF2B5EF4-FFF2-40B4-BE49-F238E27FC236}">
                      <a16:creationId xmlns:a16="http://schemas.microsoft.com/office/drawing/2014/main" id="{440E3F7B-E5BF-4CD8-ADF9-C3324A815A6D}"/>
                    </a:ext>
                  </a:extLst>
                </p:cNvPr>
                <p:cNvPicPr/>
                <p:nvPr/>
              </p:nvPicPr>
              <p:blipFill>
                <a:blip r:embed="rId79"/>
                <a:stretch>
                  <a:fillRect/>
                </a:stretch>
              </p:blipFill>
              <p:spPr>
                <a:xfrm>
                  <a:off x="6325901" y="1697072"/>
                  <a:ext cx="10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 name="Freihand 8">
                  <a:extLst>
                    <a:ext uri="{FF2B5EF4-FFF2-40B4-BE49-F238E27FC236}">
                      <a16:creationId xmlns:a16="http://schemas.microsoft.com/office/drawing/2014/main" id="{0A299BDB-6AEB-439A-AA61-42FF68D62B59}"/>
                    </a:ext>
                  </a:extLst>
                </p14:cNvPr>
                <p14:cNvContentPartPr/>
                <p14:nvPr/>
              </p14:nvContentPartPr>
              <p14:xfrm>
                <a:off x="6613901" y="1573592"/>
                <a:ext cx="123840" cy="145080"/>
              </p14:xfrm>
            </p:contentPart>
          </mc:Choice>
          <mc:Fallback xmlns="">
            <p:pic>
              <p:nvPicPr>
                <p:cNvPr id="9" name="Freihand 8">
                  <a:extLst>
                    <a:ext uri="{FF2B5EF4-FFF2-40B4-BE49-F238E27FC236}">
                      <a16:creationId xmlns:a16="http://schemas.microsoft.com/office/drawing/2014/main" id="{0A299BDB-6AEB-439A-AA61-42FF68D62B59}"/>
                    </a:ext>
                  </a:extLst>
                </p:cNvPr>
                <p:cNvPicPr/>
                <p:nvPr/>
              </p:nvPicPr>
              <p:blipFill>
                <a:blip r:embed="rId81"/>
                <a:stretch>
                  <a:fillRect/>
                </a:stretch>
              </p:blipFill>
              <p:spPr>
                <a:xfrm>
                  <a:off x="6609581" y="1569272"/>
                  <a:ext cx="132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 name="Freihand 9">
                  <a:extLst>
                    <a:ext uri="{FF2B5EF4-FFF2-40B4-BE49-F238E27FC236}">
                      <a16:creationId xmlns:a16="http://schemas.microsoft.com/office/drawing/2014/main" id="{7F1DC9D4-AB51-4D85-966A-CC6ED9C37836}"/>
                    </a:ext>
                  </a:extLst>
                </p14:cNvPr>
                <p14:cNvContentPartPr/>
                <p14:nvPr/>
              </p14:nvContentPartPr>
              <p14:xfrm>
                <a:off x="6704261" y="1641992"/>
                <a:ext cx="98280" cy="169200"/>
              </p14:xfrm>
            </p:contentPart>
          </mc:Choice>
          <mc:Fallback xmlns="">
            <p:pic>
              <p:nvPicPr>
                <p:cNvPr id="10" name="Freihand 9">
                  <a:extLst>
                    <a:ext uri="{FF2B5EF4-FFF2-40B4-BE49-F238E27FC236}">
                      <a16:creationId xmlns:a16="http://schemas.microsoft.com/office/drawing/2014/main" id="{7F1DC9D4-AB51-4D85-966A-CC6ED9C37836}"/>
                    </a:ext>
                  </a:extLst>
                </p:cNvPr>
                <p:cNvPicPr/>
                <p:nvPr/>
              </p:nvPicPr>
              <p:blipFill>
                <a:blip r:embed="rId83"/>
                <a:stretch>
                  <a:fillRect/>
                </a:stretch>
              </p:blipFill>
              <p:spPr>
                <a:xfrm>
                  <a:off x="6699941" y="1637672"/>
                  <a:ext cx="106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 name="Freihand 10">
                  <a:extLst>
                    <a:ext uri="{FF2B5EF4-FFF2-40B4-BE49-F238E27FC236}">
                      <a16:creationId xmlns:a16="http://schemas.microsoft.com/office/drawing/2014/main" id="{6726D65E-423C-48B1-AB2D-7B5D97A8E52E}"/>
                    </a:ext>
                  </a:extLst>
                </p14:cNvPr>
                <p14:cNvContentPartPr/>
                <p14:nvPr/>
              </p14:nvContentPartPr>
              <p14:xfrm>
                <a:off x="6846101" y="1627232"/>
                <a:ext cx="73080" cy="85320"/>
              </p14:xfrm>
            </p:contentPart>
          </mc:Choice>
          <mc:Fallback xmlns="">
            <p:pic>
              <p:nvPicPr>
                <p:cNvPr id="11" name="Freihand 10">
                  <a:extLst>
                    <a:ext uri="{FF2B5EF4-FFF2-40B4-BE49-F238E27FC236}">
                      <a16:creationId xmlns:a16="http://schemas.microsoft.com/office/drawing/2014/main" id="{6726D65E-423C-48B1-AB2D-7B5D97A8E52E}"/>
                    </a:ext>
                  </a:extLst>
                </p:cNvPr>
                <p:cNvPicPr/>
                <p:nvPr/>
              </p:nvPicPr>
              <p:blipFill>
                <a:blip r:embed="rId85"/>
                <a:stretch>
                  <a:fillRect/>
                </a:stretch>
              </p:blipFill>
              <p:spPr>
                <a:xfrm>
                  <a:off x="6841781" y="1622912"/>
                  <a:ext cx="81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 name="Freihand 11">
                  <a:extLst>
                    <a:ext uri="{FF2B5EF4-FFF2-40B4-BE49-F238E27FC236}">
                      <a16:creationId xmlns:a16="http://schemas.microsoft.com/office/drawing/2014/main" id="{F8B4C5FC-F84A-4C61-8E09-DF9060805AA7}"/>
                    </a:ext>
                  </a:extLst>
                </p14:cNvPr>
                <p14:cNvContentPartPr/>
                <p14:nvPr/>
              </p14:nvContentPartPr>
              <p14:xfrm>
                <a:off x="6922421" y="1510952"/>
                <a:ext cx="115920" cy="174240"/>
              </p14:xfrm>
            </p:contentPart>
          </mc:Choice>
          <mc:Fallback xmlns="">
            <p:pic>
              <p:nvPicPr>
                <p:cNvPr id="12" name="Freihand 11">
                  <a:extLst>
                    <a:ext uri="{FF2B5EF4-FFF2-40B4-BE49-F238E27FC236}">
                      <a16:creationId xmlns:a16="http://schemas.microsoft.com/office/drawing/2014/main" id="{F8B4C5FC-F84A-4C61-8E09-DF9060805AA7}"/>
                    </a:ext>
                  </a:extLst>
                </p:cNvPr>
                <p:cNvPicPr/>
                <p:nvPr/>
              </p:nvPicPr>
              <p:blipFill>
                <a:blip r:embed="rId87"/>
                <a:stretch>
                  <a:fillRect/>
                </a:stretch>
              </p:blipFill>
              <p:spPr>
                <a:xfrm>
                  <a:off x="6918101" y="1506632"/>
                  <a:ext cx="124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 name="Freihand 12">
                  <a:extLst>
                    <a:ext uri="{FF2B5EF4-FFF2-40B4-BE49-F238E27FC236}">
                      <a16:creationId xmlns:a16="http://schemas.microsoft.com/office/drawing/2014/main" id="{EE02C8E6-C78F-4303-86AB-267F07D18657}"/>
                    </a:ext>
                  </a:extLst>
                </p14:cNvPr>
                <p14:cNvContentPartPr/>
                <p14:nvPr/>
              </p14:nvContentPartPr>
              <p14:xfrm>
                <a:off x="6970301" y="1589072"/>
                <a:ext cx="196920" cy="88200"/>
              </p14:xfrm>
            </p:contentPart>
          </mc:Choice>
          <mc:Fallback xmlns="">
            <p:pic>
              <p:nvPicPr>
                <p:cNvPr id="13" name="Freihand 12">
                  <a:extLst>
                    <a:ext uri="{FF2B5EF4-FFF2-40B4-BE49-F238E27FC236}">
                      <a16:creationId xmlns:a16="http://schemas.microsoft.com/office/drawing/2014/main" id="{EE02C8E6-C78F-4303-86AB-267F07D18657}"/>
                    </a:ext>
                  </a:extLst>
                </p:cNvPr>
                <p:cNvPicPr/>
                <p:nvPr/>
              </p:nvPicPr>
              <p:blipFill>
                <a:blip r:embed="rId89"/>
                <a:stretch>
                  <a:fillRect/>
                </a:stretch>
              </p:blipFill>
              <p:spPr>
                <a:xfrm>
                  <a:off x="6965981" y="1584752"/>
                  <a:ext cx="205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 name="Freihand 13">
                  <a:extLst>
                    <a:ext uri="{FF2B5EF4-FFF2-40B4-BE49-F238E27FC236}">
                      <a16:creationId xmlns:a16="http://schemas.microsoft.com/office/drawing/2014/main" id="{52CFFF7F-CF40-4328-A0D3-58619CE8D080}"/>
                    </a:ext>
                  </a:extLst>
                </p14:cNvPr>
                <p14:cNvContentPartPr/>
                <p14:nvPr/>
              </p14:nvContentPartPr>
              <p14:xfrm>
                <a:off x="7186301" y="1503032"/>
                <a:ext cx="38880" cy="164880"/>
              </p14:xfrm>
            </p:contentPart>
          </mc:Choice>
          <mc:Fallback xmlns="">
            <p:pic>
              <p:nvPicPr>
                <p:cNvPr id="14" name="Freihand 13">
                  <a:extLst>
                    <a:ext uri="{FF2B5EF4-FFF2-40B4-BE49-F238E27FC236}">
                      <a16:creationId xmlns:a16="http://schemas.microsoft.com/office/drawing/2014/main" id="{52CFFF7F-CF40-4328-A0D3-58619CE8D080}"/>
                    </a:ext>
                  </a:extLst>
                </p:cNvPr>
                <p:cNvPicPr/>
                <p:nvPr/>
              </p:nvPicPr>
              <p:blipFill>
                <a:blip r:embed="rId91"/>
                <a:stretch>
                  <a:fillRect/>
                </a:stretch>
              </p:blipFill>
              <p:spPr>
                <a:xfrm>
                  <a:off x="7181981" y="1498712"/>
                  <a:ext cx="47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5" name="Freihand 14">
                  <a:extLst>
                    <a:ext uri="{FF2B5EF4-FFF2-40B4-BE49-F238E27FC236}">
                      <a16:creationId xmlns:a16="http://schemas.microsoft.com/office/drawing/2014/main" id="{9603DD5E-C0F3-412B-B0BE-ACC1F75B7CCD}"/>
                    </a:ext>
                  </a:extLst>
                </p14:cNvPr>
                <p14:cNvContentPartPr/>
                <p14:nvPr/>
              </p14:nvContentPartPr>
              <p14:xfrm>
                <a:off x="7230581" y="1501232"/>
                <a:ext cx="310680" cy="166680"/>
              </p14:xfrm>
            </p:contentPart>
          </mc:Choice>
          <mc:Fallback xmlns="">
            <p:pic>
              <p:nvPicPr>
                <p:cNvPr id="15" name="Freihand 14">
                  <a:extLst>
                    <a:ext uri="{FF2B5EF4-FFF2-40B4-BE49-F238E27FC236}">
                      <a16:creationId xmlns:a16="http://schemas.microsoft.com/office/drawing/2014/main" id="{9603DD5E-C0F3-412B-B0BE-ACC1F75B7CCD}"/>
                    </a:ext>
                  </a:extLst>
                </p:cNvPr>
                <p:cNvPicPr/>
                <p:nvPr/>
              </p:nvPicPr>
              <p:blipFill>
                <a:blip r:embed="rId93"/>
                <a:stretch>
                  <a:fillRect/>
                </a:stretch>
              </p:blipFill>
              <p:spPr>
                <a:xfrm>
                  <a:off x="7226261" y="1496912"/>
                  <a:ext cx="319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6" name="Freihand 15">
                  <a:extLst>
                    <a:ext uri="{FF2B5EF4-FFF2-40B4-BE49-F238E27FC236}">
                      <a16:creationId xmlns:a16="http://schemas.microsoft.com/office/drawing/2014/main" id="{EF0E6565-1A61-4AFD-B063-FE7EE125AA3D}"/>
                    </a:ext>
                  </a:extLst>
                </p14:cNvPr>
                <p14:cNvContentPartPr/>
                <p14:nvPr/>
              </p14:nvContentPartPr>
              <p14:xfrm>
                <a:off x="7538021" y="1524272"/>
                <a:ext cx="107640" cy="94680"/>
              </p14:xfrm>
            </p:contentPart>
          </mc:Choice>
          <mc:Fallback xmlns="">
            <p:pic>
              <p:nvPicPr>
                <p:cNvPr id="16" name="Freihand 15">
                  <a:extLst>
                    <a:ext uri="{FF2B5EF4-FFF2-40B4-BE49-F238E27FC236}">
                      <a16:creationId xmlns:a16="http://schemas.microsoft.com/office/drawing/2014/main" id="{EF0E6565-1A61-4AFD-B063-FE7EE125AA3D}"/>
                    </a:ext>
                  </a:extLst>
                </p:cNvPr>
                <p:cNvPicPr/>
                <p:nvPr/>
              </p:nvPicPr>
              <p:blipFill>
                <a:blip r:embed="rId95"/>
                <a:stretch>
                  <a:fillRect/>
                </a:stretch>
              </p:blipFill>
              <p:spPr>
                <a:xfrm>
                  <a:off x="7533701" y="1519952"/>
                  <a:ext cx="116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 name="Freihand 16">
                  <a:extLst>
                    <a:ext uri="{FF2B5EF4-FFF2-40B4-BE49-F238E27FC236}">
                      <a16:creationId xmlns:a16="http://schemas.microsoft.com/office/drawing/2014/main" id="{FEB6CC85-4479-4665-A5CF-1A86E562D4AF}"/>
                    </a:ext>
                  </a:extLst>
                </p14:cNvPr>
                <p14:cNvContentPartPr/>
                <p14:nvPr/>
              </p14:nvContentPartPr>
              <p14:xfrm>
                <a:off x="7701821" y="1557032"/>
                <a:ext cx="89280" cy="65880"/>
              </p14:xfrm>
            </p:contentPart>
          </mc:Choice>
          <mc:Fallback xmlns="">
            <p:pic>
              <p:nvPicPr>
                <p:cNvPr id="17" name="Freihand 16">
                  <a:extLst>
                    <a:ext uri="{FF2B5EF4-FFF2-40B4-BE49-F238E27FC236}">
                      <a16:creationId xmlns:a16="http://schemas.microsoft.com/office/drawing/2014/main" id="{FEB6CC85-4479-4665-A5CF-1A86E562D4AF}"/>
                    </a:ext>
                  </a:extLst>
                </p:cNvPr>
                <p:cNvPicPr/>
                <p:nvPr/>
              </p:nvPicPr>
              <p:blipFill>
                <a:blip r:embed="rId97"/>
                <a:stretch>
                  <a:fillRect/>
                </a:stretch>
              </p:blipFill>
              <p:spPr>
                <a:xfrm>
                  <a:off x="7697501" y="1552712"/>
                  <a:ext cx="97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8" name="Freihand 17">
                  <a:extLst>
                    <a:ext uri="{FF2B5EF4-FFF2-40B4-BE49-F238E27FC236}">
                      <a16:creationId xmlns:a16="http://schemas.microsoft.com/office/drawing/2014/main" id="{D4D4BB10-3852-4EE0-8BD9-71D3216A392A}"/>
                    </a:ext>
                  </a:extLst>
                </p14:cNvPr>
                <p14:cNvContentPartPr/>
                <p14:nvPr/>
              </p14:nvContentPartPr>
              <p14:xfrm>
                <a:off x="7849421" y="1556672"/>
                <a:ext cx="173520" cy="54000"/>
              </p14:xfrm>
            </p:contentPart>
          </mc:Choice>
          <mc:Fallback xmlns="">
            <p:pic>
              <p:nvPicPr>
                <p:cNvPr id="18" name="Freihand 17">
                  <a:extLst>
                    <a:ext uri="{FF2B5EF4-FFF2-40B4-BE49-F238E27FC236}">
                      <a16:creationId xmlns:a16="http://schemas.microsoft.com/office/drawing/2014/main" id="{D4D4BB10-3852-4EE0-8BD9-71D3216A392A}"/>
                    </a:ext>
                  </a:extLst>
                </p:cNvPr>
                <p:cNvPicPr/>
                <p:nvPr/>
              </p:nvPicPr>
              <p:blipFill>
                <a:blip r:embed="rId99"/>
                <a:stretch>
                  <a:fillRect/>
                </a:stretch>
              </p:blipFill>
              <p:spPr>
                <a:xfrm>
                  <a:off x="7845101" y="1552352"/>
                  <a:ext cx="182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 name="Freihand 18">
                  <a:extLst>
                    <a:ext uri="{FF2B5EF4-FFF2-40B4-BE49-F238E27FC236}">
                      <a16:creationId xmlns:a16="http://schemas.microsoft.com/office/drawing/2014/main" id="{FD63FAD1-7435-4731-8BA6-877D5968D7EE}"/>
                    </a:ext>
                  </a:extLst>
                </p14:cNvPr>
                <p14:cNvContentPartPr/>
                <p14:nvPr/>
              </p14:nvContentPartPr>
              <p14:xfrm>
                <a:off x="8021501" y="1442552"/>
                <a:ext cx="410760" cy="161280"/>
              </p14:xfrm>
            </p:contentPart>
          </mc:Choice>
          <mc:Fallback xmlns="">
            <p:pic>
              <p:nvPicPr>
                <p:cNvPr id="19" name="Freihand 18">
                  <a:extLst>
                    <a:ext uri="{FF2B5EF4-FFF2-40B4-BE49-F238E27FC236}">
                      <a16:creationId xmlns:a16="http://schemas.microsoft.com/office/drawing/2014/main" id="{FD63FAD1-7435-4731-8BA6-877D5968D7EE}"/>
                    </a:ext>
                  </a:extLst>
                </p:cNvPr>
                <p:cNvPicPr/>
                <p:nvPr/>
              </p:nvPicPr>
              <p:blipFill>
                <a:blip r:embed="rId101"/>
                <a:stretch>
                  <a:fillRect/>
                </a:stretch>
              </p:blipFill>
              <p:spPr>
                <a:xfrm>
                  <a:off x="8017181" y="1438232"/>
                  <a:ext cx="419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0" name="Freihand 19">
                  <a:extLst>
                    <a:ext uri="{FF2B5EF4-FFF2-40B4-BE49-F238E27FC236}">
                      <a16:creationId xmlns:a16="http://schemas.microsoft.com/office/drawing/2014/main" id="{CA3D9B6E-24A7-42CB-AE09-401D9EDCF2C1}"/>
                    </a:ext>
                  </a:extLst>
                </p14:cNvPr>
                <p14:cNvContentPartPr/>
                <p14:nvPr/>
              </p14:nvContentPartPr>
              <p14:xfrm>
                <a:off x="8332181" y="1383512"/>
                <a:ext cx="10800" cy="16200"/>
              </p14:xfrm>
            </p:contentPart>
          </mc:Choice>
          <mc:Fallback xmlns="">
            <p:pic>
              <p:nvPicPr>
                <p:cNvPr id="20" name="Freihand 19">
                  <a:extLst>
                    <a:ext uri="{FF2B5EF4-FFF2-40B4-BE49-F238E27FC236}">
                      <a16:creationId xmlns:a16="http://schemas.microsoft.com/office/drawing/2014/main" id="{CA3D9B6E-24A7-42CB-AE09-401D9EDCF2C1}"/>
                    </a:ext>
                  </a:extLst>
                </p:cNvPr>
                <p:cNvPicPr/>
                <p:nvPr/>
              </p:nvPicPr>
              <p:blipFill>
                <a:blip r:embed="rId103"/>
                <a:stretch>
                  <a:fillRect/>
                </a:stretch>
              </p:blipFill>
              <p:spPr>
                <a:xfrm>
                  <a:off x="8327861" y="1379192"/>
                  <a:ext cx="19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2" name="Freihand 101">
                  <a:extLst>
                    <a:ext uri="{FF2B5EF4-FFF2-40B4-BE49-F238E27FC236}">
                      <a16:creationId xmlns:a16="http://schemas.microsoft.com/office/drawing/2014/main" id="{6DACC3C5-32C7-4485-AB16-8799AA984F26}"/>
                    </a:ext>
                  </a:extLst>
                </p14:cNvPr>
                <p14:cNvContentPartPr/>
                <p14:nvPr/>
              </p14:nvContentPartPr>
              <p14:xfrm>
                <a:off x="9487421" y="1128272"/>
                <a:ext cx="360" cy="360"/>
              </p14:xfrm>
            </p:contentPart>
          </mc:Choice>
          <mc:Fallback xmlns="">
            <p:pic>
              <p:nvPicPr>
                <p:cNvPr id="102" name="Freihand 101">
                  <a:extLst>
                    <a:ext uri="{FF2B5EF4-FFF2-40B4-BE49-F238E27FC236}">
                      <a16:creationId xmlns:a16="http://schemas.microsoft.com/office/drawing/2014/main" id="{6DACC3C5-32C7-4485-AB16-8799AA984F26}"/>
                    </a:ext>
                  </a:extLst>
                </p:cNvPr>
                <p:cNvPicPr/>
                <p:nvPr/>
              </p:nvPicPr>
              <p:blipFill>
                <a:blip r:embed="rId44"/>
                <a:stretch>
                  <a:fillRect/>
                </a:stretch>
              </p:blipFill>
              <p:spPr>
                <a:xfrm>
                  <a:off x="9483101" y="1123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9" name="Freihand 98">
                  <a:extLst>
                    <a:ext uri="{FF2B5EF4-FFF2-40B4-BE49-F238E27FC236}">
                      <a16:creationId xmlns:a16="http://schemas.microsoft.com/office/drawing/2014/main" id="{1663731D-C7D6-4078-9BFD-D041538F7FAC}"/>
                    </a:ext>
                  </a:extLst>
                </p14:cNvPr>
                <p14:cNvContentPartPr/>
                <p14:nvPr/>
              </p14:nvContentPartPr>
              <p14:xfrm>
                <a:off x="9247661" y="1297472"/>
                <a:ext cx="203400" cy="243720"/>
              </p14:xfrm>
            </p:contentPart>
          </mc:Choice>
          <mc:Fallback xmlns="">
            <p:pic>
              <p:nvPicPr>
                <p:cNvPr id="99" name="Freihand 98">
                  <a:extLst>
                    <a:ext uri="{FF2B5EF4-FFF2-40B4-BE49-F238E27FC236}">
                      <a16:creationId xmlns:a16="http://schemas.microsoft.com/office/drawing/2014/main" id="{1663731D-C7D6-4078-9BFD-D041538F7FAC}"/>
                    </a:ext>
                  </a:extLst>
                </p:cNvPr>
                <p:cNvPicPr/>
                <p:nvPr/>
              </p:nvPicPr>
              <p:blipFill>
                <a:blip r:embed="rId106"/>
                <a:stretch>
                  <a:fillRect/>
                </a:stretch>
              </p:blipFill>
              <p:spPr>
                <a:xfrm>
                  <a:off x="9243341" y="1293152"/>
                  <a:ext cx="212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0" name="Freihand 99">
                  <a:extLst>
                    <a:ext uri="{FF2B5EF4-FFF2-40B4-BE49-F238E27FC236}">
                      <a16:creationId xmlns:a16="http://schemas.microsoft.com/office/drawing/2014/main" id="{E14CCFC0-60D1-49C1-A756-AA97E30CD55E}"/>
                    </a:ext>
                  </a:extLst>
                </p14:cNvPr>
                <p14:cNvContentPartPr/>
                <p14:nvPr/>
              </p14:nvContentPartPr>
              <p14:xfrm>
                <a:off x="9524501" y="1257512"/>
                <a:ext cx="100440" cy="204120"/>
              </p14:xfrm>
            </p:contentPart>
          </mc:Choice>
          <mc:Fallback xmlns="">
            <p:pic>
              <p:nvPicPr>
                <p:cNvPr id="100" name="Freihand 99">
                  <a:extLst>
                    <a:ext uri="{FF2B5EF4-FFF2-40B4-BE49-F238E27FC236}">
                      <a16:creationId xmlns:a16="http://schemas.microsoft.com/office/drawing/2014/main" id="{E14CCFC0-60D1-49C1-A756-AA97E30CD55E}"/>
                    </a:ext>
                  </a:extLst>
                </p:cNvPr>
                <p:cNvPicPr/>
                <p:nvPr/>
              </p:nvPicPr>
              <p:blipFill>
                <a:blip r:embed="rId108"/>
                <a:stretch>
                  <a:fillRect/>
                </a:stretch>
              </p:blipFill>
              <p:spPr>
                <a:xfrm>
                  <a:off x="9520181" y="1253192"/>
                  <a:ext cx="1090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1" name="Freihand 100">
                  <a:extLst>
                    <a:ext uri="{FF2B5EF4-FFF2-40B4-BE49-F238E27FC236}">
                      <a16:creationId xmlns:a16="http://schemas.microsoft.com/office/drawing/2014/main" id="{622CC673-DB61-42FD-BD47-F165F8DF2E51}"/>
                    </a:ext>
                  </a:extLst>
                </p14:cNvPr>
                <p14:cNvContentPartPr/>
                <p14:nvPr/>
              </p14:nvContentPartPr>
              <p14:xfrm>
                <a:off x="9565901" y="1343912"/>
                <a:ext cx="277560" cy="113040"/>
              </p14:xfrm>
            </p:contentPart>
          </mc:Choice>
          <mc:Fallback xmlns="">
            <p:pic>
              <p:nvPicPr>
                <p:cNvPr id="101" name="Freihand 100">
                  <a:extLst>
                    <a:ext uri="{FF2B5EF4-FFF2-40B4-BE49-F238E27FC236}">
                      <a16:creationId xmlns:a16="http://schemas.microsoft.com/office/drawing/2014/main" id="{622CC673-DB61-42FD-BD47-F165F8DF2E51}"/>
                    </a:ext>
                  </a:extLst>
                </p:cNvPr>
                <p:cNvPicPr/>
                <p:nvPr/>
              </p:nvPicPr>
              <p:blipFill>
                <a:blip r:embed="rId110"/>
                <a:stretch>
                  <a:fillRect/>
                </a:stretch>
              </p:blipFill>
              <p:spPr>
                <a:xfrm>
                  <a:off x="9561581" y="1339592"/>
                  <a:ext cx="286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4" name="Freihand 103">
                  <a:extLst>
                    <a:ext uri="{FF2B5EF4-FFF2-40B4-BE49-F238E27FC236}">
                      <a16:creationId xmlns:a16="http://schemas.microsoft.com/office/drawing/2014/main" id="{85BBCDCF-2530-43A9-867A-F22199516798}"/>
                    </a:ext>
                  </a:extLst>
                </p14:cNvPr>
                <p14:cNvContentPartPr/>
                <p14:nvPr/>
              </p14:nvContentPartPr>
              <p14:xfrm>
                <a:off x="9968021" y="1301432"/>
                <a:ext cx="360" cy="360"/>
              </p14:xfrm>
            </p:contentPart>
          </mc:Choice>
          <mc:Fallback xmlns="">
            <p:pic>
              <p:nvPicPr>
                <p:cNvPr id="104" name="Freihand 103">
                  <a:extLst>
                    <a:ext uri="{FF2B5EF4-FFF2-40B4-BE49-F238E27FC236}">
                      <a16:creationId xmlns:a16="http://schemas.microsoft.com/office/drawing/2014/main" id="{85BBCDCF-2530-43A9-867A-F22199516798}"/>
                    </a:ext>
                  </a:extLst>
                </p:cNvPr>
                <p:cNvPicPr/>
                <p:nvPr/>
              </p:nvPicPr>
              <p:blipFill>
                <a:blip r:embed="rId44"/>
                <a:stretch>
                  <a:fillRect/>
                </a:stretch>
              </p:blipFill>
              <p:spPr>
                <a:xfrm>
                  <a:off x="9963701" y="1297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5" name="Freihand 104">
                  <a:extLst>
                    <a:ext uri="{FF2B5EF4-FFF2-40B4-BE49-F238E27FC236}">
                      <a16:creationId xmlns:a16="http://schemas.microsoft.com/office/drawing/2014/main" id="{A143D011-EEF8-46EE-B1D7-3DDFF67872DC}"/>
                    </a:ext>
                  </a:extLst>
                </p14:cNvPr>
                <p14:cNvContentPartPr/>
                <p14:nvPr/>
              </p14:nvContentPartPr>
              <p14:xfrm>
                <a:off x="9975221" y="1441112"/>
                <a:ext cx="360" cy="360"/>
              </p14:xfrm>
            </p:contentPart>
          </mc:Choice>
          <mc:Fallback xmlns="">
            <p:pic>
              <p:nvPicPr>
                <p:cNvPr id="105" name="Freihand 104">
                  <a:extLst>
                    <a:ext uri="{FF2B5EF4-FFF2-40B4-BE49-F238E27FC236}">
                      <a16:creationId xmlns:a16="http://schemas.microsoft.com/office/drawing/2014/main" id="{A143D011-EEF8-46EE-B1D7-3DDFF67872DC}"/>
                    </a:ext>
                  </a:extLst>
                </p:cNvPr>
                <p:cNvPicPr/>
                <p:nvPr/>
              </p:nvPicPr>
              <p:blipFill>
                <a:blip r:embed="rId44"/>
                <a:stretch>
                  <a:fillRect/>
                </a:stretch>
              </p:blipFill>
              <p:spPr>
                <a:xfrm>
                  <a:off x="9970901" y="1436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7" name="Freihand 106">
                  <a:extLst>
                    <a:ext uri="{FF2B5EF4-FFF2-40B4-BE49-F238E27FC236}">
                      <a16:creationId xmlns:a16="http://schemas.microsoft.com/office/drawing/2014/main" id="{17D2D4B2-B451-4C04-A552-20BEA812C8AF}"/>
                    </a:ext>
                  </a:extLst>
                </p14:cNvPr>
                <p14:cNvContentPartPr/>
                <p14:nvPr/>
              </p14:nvContentPartPr>
              <p14:xfrm>
                <a:off x="9202661" y="1727672"/>
                <a:ext cx="180720" cy="105480"/>
              </p14:xfrm>
            </p:contentPart>
          </mc:Choice>
          <mc:Fallback xmlns="">
            <p:pic>
              <p:nvPicPr>
                <p:cNvPr id="107" name="Freihand 106">
                  <a:extLst>
                    <a:ext uri="{FF2B5EF4-FFF2-40B4-BE49-F238E27FC236}">
                      <a16:creationId xmlns:a16="http://schemas.microsoft.com/office/drawing/2014/main" id="{17D2D4B2-B451-4C04-A552-20BEA812C8AF}"/>
                    </a:ext>
                  </a:extLst>
                </p:cNvPr>
                <p:cNvPicPr/>
                <p:nvPr/>
              </p:nvPicPr>
              <p:blipFill>
                <a:blip r:embed="rId114"/>
                <a:stretch>
                  <a:fillRect/>
                </a:stretch>
              </p:blipFill>
              <p:spPr>
                <a:xfrm>
                  <a:off x="9198341" y="1723352"/>
                  <a:ext cx="189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8" name="Freihand 107">
                  <a:extLst>
                    <a:ext uri="{FF2B5EF4-FFF2-40B4-BE49-F238E27FC236}">
                      <a16:creationId xmlns:a16="http://schemas.microsoft.com/office/drawing/2014/main" id="{93C35DD3-73FA-40FF-8FB2-F7CCF08C5849}"/>
                    </a:ext>
                  </a:extLst>
                </p14:cNvPr>
                <p14:cNvContentPartPr/>
                <p14:nvPr/>
              </p14:nvContentPartPr>
              <p14:xfrm>
                <a:off x="9432701" y="1690592"/>
                <a:ext cx="65880" cy="88200"/>
              </p14:xfrm>
            </p:contentPart>
          </mc:Choice>
          <mc:Fallback xmlns="">
            <p:pic>
              <p:nvPicPr>
                <p:cNvPr id="108" name="Freihand 107">
                  <a:extLst>
                    <a:ext uri="{FF2B5EF4-FFF2-40B4-BE49-F238E27FC236}">
                      <a16:creationId xmlns:a16="http://schemas.microsoft.com/office/drawing/2014/main" id="{93C35DD3-73FA-40FF-8FB2-F7CCF08C5849}"/>
                    </a:ext>
                  </a:extLst>
                </p:cNvPr>
                <p:cNvPicPr/>
                <p:nvPr/>
              </p:nvPicPr>
              <p:blipFill>
                <a:blip r:embed="rId116"/>
                <a:stretch>
                  <a:fillRect/>
                </a:stretch>
              </p:blipFill>
              <p:spPr>
                <a:xfrm>
                  <a:off x="9428381" y="1686272"/>
                  <a:ext cx="74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9" name="Freihand 108">
                  <a:extLst>
                    <a:ext uri="{FF2B5EF4-FFF2-40B4-BE49-F238E27FC236}">
                      <a16:creationId xmlns:a16="http://schemas.microsoft.com/office/drawing/2014/main" id="{E35E4CA5-73C5-4E78-ABF3-32A559258425}"/>
                    </a:ext>
                  </a:extLst>
                </p14:cNvPr>
                <p14:cNvContentPartPr/>
                <p14:nvPr/>
              </p14:nvContentPartPr>
              <p14:xfrm>
                <a:off x="9553661" y="1683032"/>
                <a:ext cx="49680" cy="98280"/>
              </p14:xfrm>
            </p:contentPart>
          </mc:Choice>
          <mc:Fallback xmlns="">
            <p:pic>
              <p:nvPicPr>
                <p:cNvPr id="109" name="Freihand 108">
                  <a:extLst>
                    <a:ext uri="{FF2B5EF4-FFF2-40B4-BE49-F238E27FC236}">
                      <a16:creationId xmlns:a16="http://schemas.microsoft.com/office/drawing/2014/main" id="{E35E4CA5-73C5-4E78-ABF3-32A559258425}"/>
                    </a:ext>
                  </a:extLst>
                </p:cNvPr>
                <p:cNvPicPr/>
                <p:nvPr/>
              </p:nvPicPr>
              <p:blipFill>
                <a:blip r:embed="rId118"/>
                <a:stretch>
                  <a:fillRect/>
                </a:stretch>
              </p:blipFill>
              <p:spPr>
                <a:xfrm>
                  <a:off x="9549341" y="1678712"/>
                  <a:ext cx="58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0" name="Freihand 109">
                  <a:extLst>
                    <a:ext uri="{FF2B5EF4-FFF2-40B4-BE49-F238E27FC236}">
                      <a16:creationId xmlns:a16="http://schemas.microsoft.com/office/drawing/2014/main" id="{BD391DB9-5775-49A1-8693-E10EADFC8AD0}"/>
                    </a:ext>
                  </a:extLst>
                </p14:cNvPr>
                <p14:cNvContentPartPr/>
                <p14:nvPr/>
              </p14:nvContentPartPr>
              <p14:xfrm>
                <a:off x="9539981" y="1698872"/>
                <a:ext cx="107640" cy="29880"/>
              </p14:xfrm>
            </p:contentPart>
          </mc:Choice>
          <mc:Fallback xmlns="">
            <p:pic>
              <p:nvPicPr>
                <p:cNvPr id="110" name="Freihand 109">
                  <a:extLst>
                    <a:ext uri="{FF2B5EF4-FFF2-40B4-BE49-F238E27FC236}">
                      <a16:creationId xmlns:a16="http://schemas.microsoft.com/office/drawing/2014/main" id="{BD391DB9-5775-49A1-8693-E10EADFC8AD0}"/>
                    </a:ext>
                  </a:extLst>
                </p:cNvPr>
                <p:cNvPicPr/>
                <p:nvPr/>
              </p:nvPicPr>
              <p:blipFill>
                <a:blip r:embed="rId120"/>
                <a:stretch>
                  <a:fillRect/>
                </a:stretch>
              </p:blipFill>
              <p:spPr>
                <a:xfrm>
                  <a:off x="9535661" y="1694552"/>
                  <a:ext cx="116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2" name="Freihand 111">
                  <a:extLst>
                    <a:ext uri="{FF2B5EF4-FFF2-40B4-BE49-F238E27FC236}">
                      <a16:creationId xmlns:a16="http://schemas.microsoft.com/office/drawing/2014/main" id="{3E97599D-9028-4F03-9A96-0E325EC9C537}"/>
                    </a:ext>
                  </a:extLst>
                </p14:cNvPr>
                <p14:cNvContentPartPr/>
                <p14:nvPr/>
              </p14:nvContentPartPr>
              <p14:xfrm>
                <a:off x="9811781" y="1620752"/>
                <a:ext cx="138240" cy="99360"/>
              </p14:xfrm>
            </p:contentPart>
          </mc:Choice>
          <mc:Fallback xmlns="">
            <p:pic>
              <p:nvPicPr>
                <p:cNvPr id="112" name="Freihand 111">
                  <a:extLst>
                    <a:ext uri="{FF2B5EF4-FFF2-40B4-BE49-F238E27FC236}">
                      <a16:creationId xmlns:a16="http://schemas.microsoft.com/office/drawing/2014/main" id="{3E97599D-9028-4F03-9A96-0E325EC9C537}"/>
                    </a:ext>
                  </a:extLst>
                </p:cNvPr>
                <p:cNvPicPr/>
                <p:nvPr/>
              </p:nvPicPr>
              <p:blipFill>
                <a:blip r:embed="rId122"/>
                <a:stretch>
                  <a:fillRect/>
                </a:stretch>
              </p:blipFill>
              <p:spPr>
                <a:xfrm>
                  <a:off x="9807461" y="1616432"/>
                  <a:ext cx="146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3" name="Freihand 112">
                  <a:extLst>
                    <a:ext uri="{FF2B5EF4-FFF2-40B4-BE49-F238E27FC236}">
                      <a16:creationId xmlns:a16="http://schemas.microsoft.com/office/drawing/2014/main" id="{82B85075-7C9D-4DBC-B871-76B8C04520C4}"/>
                    </a:ext>
                  </a:extLst>
                </p14:cNvPr>
                <p14:cNvContentPartPr/>
                <p14:nvPr/>
              </p14:nvContentPartPr>
              <p14:xfrm>
                <a:off x="9993221" y="1520312"/>
                <a:ext cx="91440" cy="177480"/>
              </p14:xfrm>
            </p:contentPart>
          </mc:Choice>
          <mc:Fallback xmlns="">
            <p:pic>
              <p:nvPicPr>
                <p:cNvPr id="113" name="Freihand 112">
                  <a:extLst>
                    <a:ext uri="{FF2B5EF4-FFF2-40B4-BE49-F238E27FC236}">
                      <a16:creationId xmlns:a16="http://schemas.microsoft.com/office/drawing/2014/main" id="{82B85075-7C9D-4DBC-B871-76B8C04520C4}"/>
                    </a:ext>
                  </a:extLst>
                </p:cNvPr>
                <p:cNvPicPr/>
                <p:nvPr/>
              </p:nvPicPr>
              <p:blipFill>
                <a:blip r:embed="rId124"/>
                <a:stretch>
                  <a:fillRect/>
                </a:stretch>
              </p:blipFill>
              <p:spPr>
                <a:xfrm>
                  <a:off x="9988901" y="1515992"/>
                  <a:ext cx="100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 name="Freihand 113">
                  <a:extLst>
                    <a:ext uri="{FF2B5EF4-FFF2-40B4-BE49-F238E27FC236}">
                      <a16:creationId xmlns:a16="http://schemas.microsoft.com/office/drawing/2014/main" id="{9B73C8B7-10EB-40E0-B305-E57147301596}"/>
                    </a:ext>
                  </a:extLst>
                </p14:cNvPr>
                <p14:cNvContentPartPr/>
                <p14:nvPr/>
              </p14:nvContentPartPr>
              <p14:xfrm>
                <a:off x="10121021" y="1553792"/>
                <a:ext cx="95400" cy="141120"/>
              </p14:xfrm>
            </p:contentPart>
          </mc:Choice>
          <mc:Fallback xmlns="">
            <p:pic>
              <p:nvPicPr>
                <p:cNvPr id="114" name="Freihand 113">
                  <a:extLst>
                    <a:ext uri="{FF2B5EF4-FFF2-40B4-BE49-F238E27FC236}">
                      <a16:creationId xmlns:a16="http://schemas.microsoft.com/office/drawing/2014/main" id="{9B73C8B7-10EB-40E0-B305-E57147301596}"/>
                    </a:ext>
                  </a:extLst>
                </p:cNvPr>
                <p:cNvPicPr/>
                <p:nvPr/>
              </p:nvPicPr>
              <p:blipFill>
                <a:blip r:embed="rId126"/>
                <a:stretch>
                  <a:fillRect/>
                </a:stretch>
              </p:blipFill>
              <p:spPr>
                <a:xfrm>
                  <a:off x="10116701" y="1549472"/>
                  <a:ext cx="104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5" name="Freihand 114">
                  <a:extLst>
                    <a:ext uri="{FF2B5EF4-FFF2-40B4-BE49-F238E27FC236}">
                      <a16:creationId xmlns:a16="http://schemas.microsoft.com/office/drawing/2014/main" id="{E010BD6C-4B94-432C-AD9F-A72D713109E6}"/>
                    </a:ext>
                  </a:extLst>
                </p14:cNvPr>
                <p14:cNvContentPartPr/>
                <p14:nvPr/>
              </p14:nvContentPartPr>
              <p14:xfrm>
                <a:off x="10255301" y="1618952"/>
                <a:ext cx="22680" cy="55080"/>
              </p14:xfrm>
            </p:contentPart>
          </mc:Choice>
          <mc:Fallback xmlns="">
            <p:pic>
              <p:nvPicPr>
                <p:cNvPr id="115" name="Freihand 114">
                  <a:extLst>
                    <a:ext uri="{FF2B5EF4-FFF2-40B4-BE49-F238E27FC236}">
                      <a16:creationId xmlns:a16="http://schemas.microsoft.com/office/drawing/2014/main" id="{E010BD6C-4B94-432C-AD9F-A72D713109E6}"/>
                    </a:ext>
                  </a:extLst>
                </p:cNvPr>
                <p:cNvPicPr/>
                <p:nvPr/>
              </p:nvPicPr>
              <p:blipFill>
                <a:blip r:embed="rId128"/>
                <a:stretch>
                  <a:fillRect/>
                </a:stretch>
              </p:blipFill>
              <p:spPr>
                <a:xfrm>
                  <a:off x="10250981" y="1614632"/>
                  <a:ext cx="31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6" name="Freihand 115">
                  <a:extLst>
                    <a:ext uri="{FF2B5EF4-FFF2-40B4-BE49-F238E27FC236}">
                      <a16:creationId xmlns:a16="http://schemas.microsoft.com/office/drawing/2014/main" id="{68EB36FC-153E-436E-8D25-5703A9723EA4}"/>
                    </a:ext>
                  </a:extLst>
                </p14:cNvPr>
                <p14:cNvContentPartPr/>
                <p14:nvPr/>
              </p14:nvContentPartPr>
              <p14:xfrm>
                <a:off x="10344941" y="1545512"/>
                <a:ext cx="79560" cy="129600"/>
              </p14:xfrm>
            </p:contentPart>
          </mc:Choice>
          <mc:Fallback xmlns="">
            <p:pic>
              <p:nvPicPr>
                <p:cNvPr id="116" name="Freihand 115">
                  <a:extLst>
                    <a:ext uri="{FF2B5EF4-FFF2-40B4-BE49-F238E27FC236}">
                      <a16:creationId xmlns:a16="http://schemas.microsoft.com/office/drawing/2014/main" id="{68EB36FC-153E-436E-8D25-5703A9723EA4}"/>
                    </a:ext>
                  </a:extLst>
                </p:cNvPr>
                <p:cNvPicPr/>
                <p:nvPr/>
              </p:nvPicPr>
              <p:blipFill>
                <a:blip r:embed="rId130"/>
                <a:stretch>
                  <a:fillRect/>
                </a:stretch>
              </p:blipFill>
              <p:spPr>
                <a:xfrm>
                  <a:off x="10340621" y="1541192"/>
                  <a:ext cx="88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7" name="Freihand 116">
                  <a:extLst>
                    <a:ext uri="{FF2B5EF4-FFF2-40B4-BE49-F238E27FC236}">
                      <a16:creationId xmlns:a16="http://schemas.microsoft.com/office/drawing/2014/main" id="{989B5F60-25D3-4DB8-812F-D877D544FA84}"/>
                    </a:ext>
                  </a:extLst>
                </p14:cNvPr>
                <p14:cNvContentPartPr/>
                <p14:nvPr/>
              </p14:nvContentPartPr>
              <p14:xfrm>
                <a:off x="10403981" y="1470272"/>
                <a:ext cx="87840" cy="255960"/>
              </p14:xfrm>
            </p:contentPart>
          </mc:Choice>
          <mc:Fallback xmlns="">
            <p:pic>
              <p:nvPicPr>
                <p:cNvPr id="117" name="Freihand 116">
                  <a:extLst>
                    <a:ext uri="{FF2B5EF4-FFF2-40B4-BE49-F238E27FC236}">
                      <a16:creationId xmlns:a16="http://schemas.microsoft.com/office/drawing/2014/main" id="{989B5F60-25D3-4DB8-812F-D877D544FA84}"/>
                    </a:ext>
                  </a:extLst>
                </p:cNvPr>
                <p:cNvPicPr/>
                <p:nvPr/>
              </p:nvPicPr>
              <p:blipFill>
                <a:blip r:embed="rId132"/>
                <a:stretch>
                  <a:fillRect/>
                </a:stretch>
              </p:blipFill>
              <p:spPr>
                <a:xfrm>
                  <a:off x="10399661" y="1465952"/>
                  <a:ext cx="964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9" name="Freihand 148">
                  <a:extLst>
                    <a:ext uri="{FF2B5EF4-FFF2-40B4-BE49-F238E27FC236}">
                      <a16:creationId xmlns:a16="http://schemas.microsoft.com/office/drawing/2014/main" id="{C863DADB-0252-4CC5-AAD7-FEE77A90DD3F}"/>
                    </a:ext>
                  </a:extLst>
                </p14:cNvPr>
                <p14:cNvContentPartPr/>
                <p14:nvPr/>
              </p14:nvContentPartPr>
              <p14:xfrm>
                <a:off x="8739341" y="2391152"/>
                <a:ext cx="191160" cy="15480"/>
              </p14:xfrm>
            </p:contentPart>
          </mc:Choice>
          <mc:Fallback xmlns="">
            <p:pic>
              <p:nvPicPr>
                <p:cNvPr id="149" name="Freihand 148">
                  <a:extLst>
                    <a:ext uri="{FF2B5EF4-FFF2-40B4-BE49-F238E27FC236}">
                      <a16:creationId xmlns:a16="http://schemas.microsoft.com/office/drawing/2014/main" id="{C863DADB-0252-4CC5-AAD7-FEE77A90DD3F}"/>
                    </a:ext>
                  </a:extLst>
                </p:cNvPr>
                <p:cNvPicPr/>
                <p:nvPr/>
              </p:nvPicPr>
              <p:blipFill>
                <a:blip r:embed="rId134"/>
                <a:stretch>
                  <a:fillRect/>
                </a:stretch>
              </p:blipFill>
              <p:spPr>
                <a:xfrm>
                  <a:off x="8735021" y="2386832"/>
                  <a:ext cx="199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50" name="Freihand 149">
                  <a:extLst>
                    <a:ext uri="{FF2B5EF4-FFF2-40B4-BE49-F238E27FC236}">
                      <a16:creationId xmlns:a16="http://schemas.microsoft.com/office/drawing/2014/main" id="{325042F6-5F62-4C7D-94CE-41C14BE475F5}"/>
                    </a:ext>
                  </a:extLst>
                </p14:cNvPr>
                <p14:cNvContentPartPr/>
                <p14:nvPr/>
              </p14:nvContentPartPr>
              <p14:xfrm>
                <a:off x="8741141" y="2417072"/>
                <a:ext cx="173160" cy="41760"/>
              </p14:xfrm>
            </p:contentPart>
          </mc:Choice>
          <mc:Fallback xmlns="">
            <p:pic>
              <p:nvPicPr>
                <p:cNvPr id="150" name="Freihand 149">
                  <a:extLst>
                    <a:ext uri="{FF2B5EF4-FFF2-40B4-BE49-F238E27FC236}">
                      <a16:creationId xmlns:a16="http://schemas.microsoft.com/office/drawing/2014/main" id="{325042F6-5F62-4C7D-94CE-41C14BE475F5}"/>
                    </a:ext>
                  </a:extLst>
                </p:cNvPr>
                <p:cNvPicPr/>
                <p:nvPr/>
              </p:nvPicPr>
              <p:blipFill>
                <a:blip r:embed="rId136"/>
                <a:stretch>
                  <a:fillRect/>
                </a:stretch>
              </p:blipFill>
              <p:spPr>
                <a:xfrm>
                  <a:off x="8736821" y="2412752"/>
                  <a:ext cx="181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51" name="Freihand 150">
                  <a:extLst>
                    <a:ext uri="{FF2B5EF4-FFF2-40B4-BE49-F238E27FC236}">
                      <a16:creationId xmlns:a16="http://schemas.microsoft.com/office/drawing/2014/main" id="{5E2193A2-9412-46B7-8F74-B651EDBE376C}"/>
                    </a:ext>
                  </a:extLst>
                </p14:cNvPr>
                <p14:cNvContentPartPr/>
                <p14:nvPr/>
              </p14:nvContentPartPr>
              <p14:xfrm>
                <a:off x="8926181" y="2313032"/>
                <a:ext cx="66600" cy="198000"/>
              </p14:xfrm>
            </p:contentPart>
          </mc:Choice>
          <mc:Fallback xmlns="">
            <p:pic>
              <p:nvPicPr>
                <p:cNvPr id="151" name="Freihand 150">
                  <a:extLst>
                    <a:ext uri="{FF2B5EF4-FFF2-40B4-BE49-F238E27FC236}">
                      <a16:creationId xmlns:a16="http://schemas.microsoft.com/office/drawing/2014/main" id="{5E2193A2-9412-46B7-8F74-B651EDBE376C}"/>
                    </a:ext>
                  </a:extLst>
                </p:cNvPr>
                <p:cNvPicPr/>
                <p:nvPr/>
              </p:nvPicPr>
              <p:blipFill>
                <a:blip r:embed="rId138"/>
                <a:stretch>
                  <a:fillRect/>
                </a:stretch>
              </p:blipFill>
              <p:spPr>
                <a:xfrm>
                  <a:off x="8921861" y="2308712"/>
                  <a:ext cx="75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2" name="Freihand 151">
                  <a:extLst>
                    <a:ext uri="{FF2B5EF4-FFF2-40B4-BE49-F238E27FC236}">
                      <a16:creationId xmlns:a16="http://schemas.microsoft.com/office/drawing/2014/main" id="{89FE5314-AD33-4C5F-816C-3993D0099D35}"/>
                    </a:ext>
                  </a:extLst>
                </p14:cNvPr>
                <p14:cNvContentPartPr/>
                <p14:nvPr/>
              </p14:nvContentPartPr>
              <p14:xfrm>
                <a:off x="9207701" y="2294672"/>
                <a:ext cx="131760" cy="216720"/>
              </p14:xfrm>
            </p:contentPart>
          </mc:Choice>
          <mc:Fallback xmlns="">
            <p:pic>
              <p:nvPicPr>
                <p:cNvPr id="152" name="Freihand 151">
                  <a:extLst>
                    <a:ext uri="{FF2B5EF4-FFF2-40B4-BE49-F238E27FC236}">
                      <a16:creationId xmlns:a16="http://schemas.microsoft.com/office/drawing/2014/main" id="{89FE5314-AD33-4C5F-816C-3993D0099D35}"/>
                    </a:ext>
                  </a:extLst>
                </p:cNvPr>
                <p:cNvPicPr/>
                <p:nvPr/>
              </p:nvPicPr>
              <p:blipFill>
                <a:blip r:embed="rId140"/>
                <a:stretch>
                  <a:fillRect/>
                </a:stretch>
              </p:blipFill>
              <p:spPr>
                <a:xfrm>
                  <a:off x="9203381" y="2290352"/>
                  <a:ext cx="140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3" name="Freihand 152">
                  <a:extLst>
                    <a:ext uri="{FF2B5EF4-FFF2-40B4-BE49-F238E27FC236}">
                      <a16:creationId xmlns:a16="http://schemas.microsoft.com/office/drawing/2014/main" id="{46D7E599-36B2-471B-B892-DF624A5C7247}"/>
                    </a:ext>
                  </a:extLst>
                </p14:cNvPr>
                <p14:cNvContentPartPr/>
                <p14:nvPr/>
              </p14:nvContentPartPr>
              <p14:xfrm>
                <a:off x="9385181" y="2362712"/>
                <a:ext cx="104400" cy="73800"/>
              </p14:xfrm>
            </p:contentPart>
          </mc:Choice>
          <mc:Fallback xmlns="">
            <p:pic>
              <p:nvPicPr>
                <p:cNvPr id="153" name="Freihand 152">
                  <a:extLst>
                    <a:ext uri="{FF2B5EF4-FFF2-40B4-BE49-F238E27FC236}">
                      <a16:creationId xmlns:a16="http://schemas.microsoft.com/office/drawing/2014/main" id="{46D7E599-36B2-471B-B892-DF624A5C7247}"/>
                    </a:ext>
                  </a:extLst>
                </p:cNvPr>
                <p:cNvPicPr/>
                <p:nvPr/>
              </p:nvPicPr>
              <p:blipFill>
                <a:blip r:embed="rId142"/>
                <a:stretch>
                  <a:fillRect/>
                </a:stretch>
              </p:blipFill>
              <p:spPr>
                <a:xfrm>
                  <a:off x="9380861" y="2358392"/>
                  <a:ext cx="113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4" name="Freihand 153">
                  <a:extLst>
                    <a:ext uri="{FF2B5EF4-FFF2-40B4-BE49-F238E27FC236}">
                      <a16:creationId xmlns:a16="http://schemas.microsoft.com/office/drawing/2014/main" id="{0F8A9EF4-2E95-4FF6-9142-AF3673C6B2BB}"/>
                    </a:ext>
                  </a:extLst>
                </p14:cNvPr>
                <p14:cNvContentPartPr/>
                <p14:nvPr/>
              </p14:nvContentPartPr>
              <p14:xfrm>
                <a:off x="9519461" y="2226632"/>
                <a:ext cx="158040" cy="198720"/>
              </p14:xfrm>
            </p:contentPart>
          </mc:Choice>
          <mc:Fallback xmlns="">
            <p:pic>
              <p:nvPicPr>
                <p:cNvPr id="154" name="Freihand 153">
                  <a:extLst>
                    <a:ext uri="{FF2B5EF4-FFF2-40B4-BE49-F238E27FC236}">
                      <a16:creationId xmlns:a16="http://schemas.microsoft.com/office/drawing/2014/main" id="{0F8A9EF4-2E95-4FF6-9142-AF3673C6B2BB}"/>
                    </a:ext>
                  </a:extLst>
                </p:cNvPr>
                <p:cNvPicPr/>
                <p:nvPr/>
              </p:nvPicPr>
              <p:blipFill>
                <a:blip r:embed="rId144"/>
                <a:stretch>
                  <a:fillRect/>
                </a:stretch>
              </p:blipFill>
              <p:spPr>
                <a:xfrm>
                  <a:off x="9515141" y="2222312"/>
                  <a:ext cx="166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8" name="Freihand 157">
                  <a:extLst>
                    <a:ext uri="{FF2B5EF4-FFF2-40B4-BE49-F238E27FC236}">
                      <a16:creationId xmlns:a16="http://schemas.microsoft.com/office/drawing/2014/main" id="{52C3880E-F82C-464A-9897-4D5742E13582}"/>
                    </a:ext>
                  </a:extLst>
                </p14:cNvPr>
                <p14:cNvContentPartPr/>
                <p14:nvPr/>
              </p14:nvContentPartPr>
              <p14:xfrm>
                <a:off x="8782541" y="2088752"/>
                <a:ext cx="74520" cy="71280"/>
              </p14:xfrm>
            </p:contentPart>
          </mc:Choice>
          <mc:Fallback xmlns="">
            <p:pic>
              <p:nvPicPr>
                <p:cNvPr id="158" name="Freihand 157">
                  <a:extLst>
                    <a:ext uri="{FF2B5EF4-FFF2-40B4-BE49-F238E27FC236}">
                      <a16:creationId xmlns:a16="http://schemas.microsoft.com/office/drawing/2014/main" id="{52C3880E-F82C-464A-9897-4D5742E13582}"/>
                    </a:ext>
                  </a:extLst>
                </p:cNvPr>
                <p:cNvPicPr/>
                <p:nvPr/>
              </p:nvPicPr>
              <p:blipFill>
                <a:blip r:embed="rId146"/>
                <a:stretch>
                  <a:fillRect/>
                </a:stretch>
              </p:blipFill>
              <p:spPr>
                <a:xfrm>
                  <a:off x="8778221" y="2084432"/>
                  <a:ext cx="83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59" name="Freihand 158">
                  <a:extLst>
                    <a:ext uri="{FF2B5EF4-FFF2-40B4-BE49-F238E27FC236}">
                      <a16:creationId xmlns:a16="http://schemas.microsoft.com/office/drawing/2014/main" id="{3CB50468-8E43-44AC-99E7-6791CABA7D57}"/>
                    </a:ext>
                  </a:extLst>
                </p14:cNvPr>
                <p14:cNvContentPartPr/>
                <p14:nvPr/>
              </p14:nvContentPartPr>
              <p14:xfrm>
                <a:off x="8855261" y="2094152"/>
                <a:ext cx="54000" cy="150480"/>
              </p14:xfrm>
            </p:contentPart>
          </mc:Choice>
          <mc:Fallback xmlns="">
            <p:pic>
              <p:nvPicPr>
                <p:cNvPr id="159" name="Freihand 158">
                  <a:extLst>
                    <a:ext uri="{FF2B5EF4-FFF2-40B4-BE49-F238E27FC236}">
                      <a16:creationId xmlns:a16="http://schemas.microsoft.com/office/drawing/2014/main" id="{3CB50468-8E43-44AC-99E7-6791CABA7D57}"/>
                    </a:ext>
                  </a:extLst>
                </p:cNvPr>
                <p:cNvPicPr/>
                <p:nvPr/>
              </p:nvPicPr>
              <p:blipFill>
                <a:blip r:embed="rId148"/>
                <a:stretch>
                  <a:fillRect/>
                </a:stretch>
              </p:blipFill>
              <p:spPr>
                <a:xfrm>
                  <a:off x="8850941" y="2089832"/>
                  <a:ext cx="62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0" name="Freihand 159">
                  <a:extLst>
                    <a:ext uri="{FF2B5EF4-FFF2-40B4-BE49-F238E27FC236}">
                      <a16:creationId xmlns:a16="http://schemas.microsoft.com/office/drawing/2014/main" id="{AC0BBEA8-E75F-4E5A-BF37-BFEF593206A4}"/>
                    </a:ext>
                  </a:extLst>
                </p14:cNvPr>
                <p14:cNvContentPartPr/>
                <p14:nvPr/>
              </p14:nvContentPartPr>
              <p14:xfrm>
                <a:off x="8923301" y="1982912"/>
                <a:ext cx="295920" cy="172800"/>
              </p14:xfrm>
            </p:contentPart>
          </mc:Choice>
          <mc:Fallback xmlns="">
            <p:pic>
              <p:nvPicPr>
                <p:cNvPr id="160" name="Freihand 159">
                  <a:extLst>
                    <a:ext uri="{FF2B5EF4-FFF2-40B4-BE49-F238E27FC236}">
                      <a16:creationId xmlns:a16="http://schemas.microsoft.com/office/drawing/2014/main" id="{AC0BBEA8-E75F-4E5A-BF37-BFEF593206A4}"/>
                    </a:ext>
                  </a:extLst>
                </p:cNvPr>
                <p:cNvPicPr/>
                <p:nvPr/>
              </p:nvPicPr>
              <p:blipFill>
                <a:blip r:embed="rId150"/>
                <a:stretch>
                  <a:fillRect/>
                </a:stretch>
              </p:blipFill>
              <p:spPr>
                <a:xfrm>
                  <a:off x="8918981" y="1978592"/>
                  <a:ext cx="304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1" name="Freihand 160">
                  <a:extLst>
                    <a:ext uri="{FF2B5EF4-FFF2-40B4-BE49-F238E27FC236}">
                      <a16:creationId xmlns:a16="http://schemas.microsoft.com/office/drawing/2014/main" id="{D95D61CF-ADE3-4B12-B006-0FBF276B72AD}"/>
                    </a:ext>
                  </a:extLst>
                </p14:cNvPr>
                <p14:cNvContentPartPr/>
                <p14:nvPr/>
              </p14:nvContentPartPr>
              <p14:xfrm>
                <a:off x="9228221" y="2025752"/>
                <a:ext cx="24840" cy="23400"/>
              </p14:xfrm>
            </p:contentPart>
          </mc:Choice>
          <mc:Fallback xmlns="">
            <p:pic>
              <p:nvPicPr>
                <p:cNvPr id="161" name="Freihand 160">
                  <a:extLst>
                    <a:ext uri="{FF2B5EF4-FFF2-40B4-BE49-F238E27FC236}">
                      <a16:creationId xmlns:a16="http://schemas.microsoft.com/office/drawing/2014/main" id="{D95D61CF-ADE3-4B12-B006-0FBF276B72AD}"/>
                    </a:ext>
                  </a:extLst>
                </p:cNvPr>
                <p:cNvPicPr/>
                <p:nvPr/>
              </p:nvPicPr>
              <p:blipFill>
                <a:blip r:embed="rId152"/>
                <a:stretch>
                  <a:fillRect/>
                </a:stretch>
              </p:blipFill>
              <p:spPr>
                <a:xfrm>
                  <a:off x="9223901" y="2021432"/>
                  <a:ext cx="33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2" name="Freihand 161">
                  <a:extLst>
                    <a:ext uri="{FF2B5EF4-FFF2-40B4-BE49-F238E27FC236}">
                      <a16:creationId xmlns:a16="http://schemas.microsoft.com/office/drawing/2014/main" id="{1D3F4153-4D2E-41A1-939F-C7B98052921C}"/>
                    </a:ext>
                  </a:extLst>
                </p14:cNvPr>
                <p14:cNvContentPartPr/>
                <p14:nvPr/>
              </p14:nvContentPartPr>
              <p14:xfrm>
                <a:off x="9251621" y="1991192"/>
                <a:ext cx="282600" cy="128520"/>
              </p14:xfrm>
            </p:contentPart>
          </mc:Choice>
          <mc:Fallback xmlns="">
            <p:pic>
              <p:nvPicPr>
                <p:cNvPr id="162" name="Freihand 161">
                  <a:extLst>
                    <a:ext uri="{FF2B5EF4-FFF2-40B4-BE49-F238E27FC236}">
                      <a16:creationId xmlns:a16="http://schemas.microsoft.com/office/drawing/2014/main" id="{1D3F4153-4D2E-41A1-939F-C7B98052921C}"/>
                    </a:ext>
                  </a:extLst>
                </p:cNvPr>
                <p:cNvPicPr/>
                <p:nvPr/>
              </p:nvPicPr>
              <p:blipFill>
                <a:blip r:embed="rId154"/>
                <a:stretch>
                  <a:fillRect/>
                </a:stretch>
              </p:blipFill>
              <p:spPr>
                <a:xfrm>
                  <a:off x="9247301" y="1986872"/>
                  <a:ext cx="291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3" name="Freihand 162">
                  <a:extLst>
                    <a:ext uri="{FF2B5EF4-FFF2-40B4-BE49-F238E27FC236}">
                      <a16:creationId xmlns:a16="http://schemas.microsoft.com/office/drawing/2014/main" id="{BA7F6632-34A3-4472-80C7-189A1EE356E9}"/>
                    </a:ext>
                  </a:extLst>
                </p14:cNvPr>
                <p14:cNvContentPartPr/>
                <p14:nvPr/>
              </p14:nvContentPartPr>
              <p14:xfrm>
                <a:off x="9746981" y="2186312"/>
                <a:ext cx="230400" cy="291240"/>
              </p14:xfrm>
            </p:contentPart>
          </mc:Choice>
          <mc:Fallback xmlns="">
            <p:pic>
              <p:nvPicPr>
                <p:cNvPr id="163" name="Freihand 162">
                  <a:extLst>
                    <a:ext uri="{FF2B5EF4-FFF2-40B4-BE49-F238E27FC236}">
                      <a16:creationId xmlns:a16="http://schemas.microsoft.com/office/drawing/2014/main" id="{BA7F6632-34A3-4472-80C7-189A1EE356E9}"/>
                    </a:ext>
                  </a:extLst>
                </p:cNvPr>
                <p:cNvPicPr/>
                <p:nvPr/>
              </p:nvPicPr>
              <p:blipFill>
                <a:blip r:embed="rId156"/>
                <a:stretch>
                  <a:fillRect/>
                </a:stretch>
              </p:blipFill>
              <p:spPr>
                <a:xfrm>
                  <a:off x="9742661" y="2181992"/>
                  <a:ext cx="2390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4" name="Freihand 163">
                  <a:extLst>
                    <a:ext uri="{FF2B5EF4-FFF2-40B4-BE49-F238E27FC236}">
                      <a16:creationId xmlns:a16="http://schemas.microsoft.com/office/drawing/2014/main" id="{6F5C5689-10B5-4B6B-AD9F-33CE14151397}"/>
                    </a:ext>
                  </a:extLst>
                </p14:cNvPr>
                <p14:cNvContentPartPr/>
                <p14:nvPr/>
              </p14:nvContentPartPr>
              <p14:xfrm>
                <a:off x="9951461" y="2259032"/>
                <a:ext cx="183240" cy="79920"/>
              </p14:xfrm>
            </p:contentPart>
          </mc:Choice>
          <mc:Fallback xmlns="">
            <p:pic>
              <p:nvPicPr>
                <p:cNvPr id="164" name="Freihand 163">
                  <a:extLst>
                    <a:ext uri="{FF2B5EF4-FFF2-40B4-BE49-F238E27FC236}">
                      <a16:creationId xmlns:a16="http://schemas.microsoft.com/office/drawing/2014/main" id="{6F5C5689-10B5-4B6B-AD9F-33CE14151397}"/>
                    </a:ext>
                  </a:extLst>
                </p:cNvPr>
                <p:cNvPicPr/>
                <p:nvPr/>
              </p:nvPicPr>
              <p:blipFill>
                <a:blip r:embed="rId158"/>
                <a:stretch>
                  <a:fillRect/>
                </a:stretch>
              </p:blipFill>
              <p:spPr>
                <a:xfrm>
                  <a:off x="9947141" y="2254712"/>
                  <a:ext cx="191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5" name="Freihand 164">
                  <a:extLst>
                    <a:ext uri="{FF2B5EF4-FFF2-40B4-BE49-F238E27FC236}">
                      <a16:creationId xmlns:a16="http://schemas.microsoft.com/office/drawing/2014/main" id="{ADD3A47D-7E7B-49EF-B56E-6C0CEF5D607F}"/>
                    </a:ext>
                  </a:extLst>
                </p14:cNvPr>
                <p14:cNvContentPartPr/>
                <p14:nvPr/>
              </p14:nvContentPartPr>
              <p14:xfrm>
                <a:off x="10076741" y="2219432"/>
                <a:ext cx="236160" cy="268920"/>
              </p14:xfrm>
            </p:contentPart>
          </mc:Choice>
          <mc:Fallback xmlns="">
            <p:pic>
              <p:nvPicPr>
                <p:cNvPr id="165" name="Freihand 164">
                  <a:extLst>
                    <a:ext uri="{FF2B5EF4-FFF2-40B4-BE49-F238E27FC236}">
                      <a16:creationId xmlns:a16="http://schemas.microsoft.com/office/drawing/2014/main" id="{ADD3A47D-7E7B-49EF-B56E-6C0CEF5D607F}"/>
                    </a:ext>
                  </a:extLst>
                </p:cNvPr>
                <p:cNvPicPr/>
                <p:nvPr/>
              </p:nvPicPr>
              <p:blipFill>
                <a:blip r:embed="rId160"/>
                <a:stretch>
                  <a:fillRect/>
                </a:stretch>
              </p:blipFill>
              <p:spPr>
                <a:xfrm>
                  <a:off x="10072421" y="2215112"/>
                  <a:ext cx="2448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6" name="Freihand 165">
                  <a:extLst>
                    <a:ext uri="{FF2B5EF4-FFF2-40B4-BE49-F238E27FC236}">
                      <a16:creationId xmlns:a16="http://schemas.microsoft.com/office/drawing/2014/main" id="{518E6F9E-6043-4499-8004-021941B41DD6}"/>
                    </a:ext>
                  </a:extLst>
                </p14:cNvPr>
                <p14:cNvContentPartPr/>
                <p14:nvPr/>
              </p14:nvContentPartPr>
              <p14:xfrm>
                <a:off x="10408661" y="2027192"/>
                <a:ext cx="94680" cy="196920"/>
              </p14:xfrm>
            </p:contentPart>
          </mc:Choice>
          <mc:Fallback xmlns="">
            <p:pic>
              <p:nvPicPr>
                <p:cNvPr id="166" name="Freihand 165">
                  <a:extLst>
                    <a:ext uri="{FF2B5EF4-FFF2-40B4-BE49-F238E27FC236}">
                      <a16:creationId xmlns:a16="http://schemas.microsoft.com/office/drawing/2014/main" id="{518E6F9E-6043-4499-8004-021941B41DD6}"/>
                    </a:ext>
                  </a:extLst>
                </p:cNvPr>
                <p:cNvPicPr/>
                <p:nvPr/>
              </p:nvPicPr>
              <p:blipFill>
                <a:blip r:embed="rId162"/>
                <a:stretch>
                  <a:fillRect/>
                </a:stretch>
              </p:blipFill>
              <p:spPr>
                <a:xfrm>
                  <a:off x="10404341" y="2022872"/>
                  <a:ext cx="103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7" name="Freihand 166">
                  <a:extLst>
                    <a:ext uri="{FF2B5EF4-FFF2-40B4-BE49-F238E27FC236}">
                      <a16:creationId xmlns:a16="http://schemas.microsoft.com/office/drawing/2014/main" id="{4D2248A2-7918-4B43-BF1F-CA234AF4AFF4}"/>
                    </a:ext>
                  </a:extLst>
                </p14:cNvPr>
                <p14:cNvContentPartPr/>
                <p14:nvPr/>
              </p14:nvContentPartPr>
              <p14:xfrm>
                <a:off x="10437461" y="2312672"/>
                <a:ext cx="17640" cy="11520"/>
              </p14:xfrm>
            </p:contentPart>
          </mc:Choice>
          <mc:Fallback xmlns="">
            <p:pic>
              <p:nvPicPr>
                <p:cNvPr id="167" name="Freihand 166">
                  <a:extLst>
                    <a:ext uri="{FF2B5EF4-FFF2-40B4-BE49-F238E27FC236}">
                      <a16:creationId xmlns:a16="http://schemas.microsoft.com/office/drawing/2014/main" id="{4D2248A2-7918-4B43-BF1F-CA234AF4AFF4}"/>
                    </a:ext>
                  </a:extLst>
                </p:cNvPr>
                <p:cNvPicPr/>
                <p:nvPr/>
              </p:nvPicPr>
              <p:blipFill>
                <a:blip r:embed="rId164"/>
                <a:stretch>
                  <a:fillRect/>
                </a:stretch>
              </p:blipFill>
              <p:spPr>
                <a:xfrm>
                  <a:off x="10433141" y="2308352"/>
                  <a:ext cx="26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91" name="Freihand 190">
                  <a:extLst>
                    <a:ext uri="{FF2B5EF4-FFF2-40B4-BE49-F238E27FC236}">
                      <a16:creationId xmlns:a16="http://schemas.microsoft.com/office/drawing/2014/main" id="{BEDF2BFA-807D-4817-AE96-EC03FFD7252A}"/>
                    </a:ext>
                  </a:extLst>
                </p14:cNvPr>
                <p14:cNvContentPartPr/>
                <p14:nvPr/>
              </p14:nvContentPartPr>
              <p14:xfrm>
                <a:off x="8940322" y="2850512"/>
                <a:ext cx="94680" cy="196560"/>
              </p14:xfrm>
            </p:contentPart>
          </mc:Choice>
          <mc:Fallback xmlns="">
            <p:pic>
              <p:nvPicPr>
                <p:cNvPr id="191" name="Freihand 190">
                  <a:extLst>
                    <a:ext uri="{FF2B5EF4-FFF2-40B4-BE49-F238E27FC236}">
                      <a16:creationId xmlns:a16="http://schemas.microsoft.com/office/drawing/2014/main" id="{BEDF2BFA-807D-4817-AE96-EC03FFD7252A}"/>
                    </a:ext>
                  </a:extLst>
                </p:cNvPr>
                <p:cNvPicPr/>
                <p:nvPr/>
              </p:nvPicPr>
              <p:blipFill>
                <a:blip r:embed="rId166"/>
                <a:stretch>
                  <a:fillRect/>
                </a:stretch>
              </p:blipFill>
              <p:spPr>
                <a:xfrm>
                  <a:off x="8936002" y="2846192"/>
                  <a:ext cx="103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2" name="Freihand 191">
                  <a:extLst>
                    <a:ext uri="{FF2B5EF4-FFF2-40B4-BE49-F238E27FC236}">
                      <a16:creationId xmlns:a16="http://schemas.microsoft.com/office/drawing/2014/main" id="{84975056-8370-458D-AA67-CA6A87F921BE}"/>
                    </a:ext>
                  </a:extLst>
                </p14:cNvPr>
                <p14:cNvContentPartPr/>
                <p14:nvPr/>
              </p14:nvContentPartPr>
              <p14:xfrm>
                <a:off x="8899642" y="2875352"/>
                <a:ext cx="143640" cy="148680"/>
              </p14:xfrm>
            </p:contentPart>
          </mc:Choice>
          <mc:Fallback xmlns="">
            <p:pic>
              <p:nvPicPr>
                <p:cNvPr id="192" name="Freihand 191">
                  <a:extLst>
                    <a:ext uri="{FF2B5EF4-FFF2-40B4-BE49-F238E27FC236}">
                      <a16:creationId xmlns:a16="http://schemas.microsoft.com/office/drawing/2014/main" id="{84975056-8370-458D-AA67-CA6A87F921BE}"/>
                    </a:ext>
                  </a:extLst>
                </p:cNvPr>
                <p:cNvPicPr/>
                <p:nvPr/>
              </p:nvPicPr>
              <p:blipFill>
                <a:blip r:embed="rId168"/>
                <a:stretch>
                  <a:fillRect/>
                </a:stretch>
              </p:blipFill>
              <p:spPr>
                <a:xfrm>
                  <a:off x="8895322" y="2871032"/>
                  <a:ext cx="152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3" name="Freihand 192">
                  <a:extLst>
                    <a:ext uri="{FF2B5EF4-FFF2-40B4-BE49-F238E27FC236}">
                      <a16:creationId xmlns:a16="http://schemas.microsoft.com/office/drawing/2014/main" id="{8B6B2BEC-BA87-4E1C-AD57-E31E0DF90DE0}"/>
                    </a:ext>
                  </a:extLst>
                </p14:cNvPr>
                <p14:cNvContentPartPr/>
                <p14:nvPr/>
              </p14:nvContentPartPr>
              <p14:xfrm>
                <a:off x="9190162" y="2831792"/>
                <a:ext cx="136800" cy="109800"/>
              </p14:xfrm>
            </p:contentPart>
          </mc:Choice>
          <mc:Fallback xmlns="">
            <p:pic>
              <p:nvPicPr>
                <p:cNvPr id="193" name="Freihand 192">
                  <a:extLst>
                    <a:ext uri="{FF2B5EF4-FFF2-40B4-BE49-F238E27FC236}">
                      <a16:creationId xmlns:a16="http://schemas.microsoft.com/office/drawing/2014/main" id="{8B6B2BEC-BA87-4E1C-AD57-E31E0DF90DE0}"/>
                    </a:ext>
                  </a:extLst>
                </p:cNvPr>
                <p:cNvPicPr/>
                <p:nvPr/>
              </p:nvPicPr>
              <p:blipFill>
                <a:blip r:embed="rId170"/>
                <a:stretch>
                  <a:fillRect/>
                </a:stretch>
              </p:blipFill>
              <p:spPr>
                <a:xfrm>
                  <a:off x="9185842" y="2827472"/>
                  <a:ext cx="145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94" name="Freihand 193">
                  <a:extLst>
                    <a:ext uri="{FF2B5EF4-FFF2-40B4-BE49-F238E27FC236}">
                      <a16:creationId xmlns:a16="http://schemas.microsoft.com/office/drawing/2014/main" id="{C569BE23-071A-47BC-8B2B-5BA6B847F464}"/>
                    </a:ext>
                  </a:extLst>
                </p14:cNvPr>
                <p14:cNvContentPartPr/>
                <p14:nvPr/>
              </p14:nvContentPartPr>
              <p14:xfrm>
                <a:off x="9444322" y="2793272"/>
                <a:ext cx="226080" cy="125280"/>
              </p14:xfrm>
            </p:contentPart>
          </mc:Choice>
          <mc:Fallback xmlns="">
            <p:pic>
              <p:nvPicPr>
                <p:cNvPr id="194" name="Freihand 193">
                  <a:extLst>
                    <a:ext uri="{FF2B5EF4-FFF2-40B4-BE49-F238E27FC236}">
                      <a16:creationId xmlns:a16="http://schemas.microsoft.com/office/drawing/2014/main" id="{C569BE23-071A-47BC-8B2B-5BA6B847F464}"/>
                    </a:ext>
                  </a:extLst>
                </p:cNvPr>
                <p:cNvPicPr/>
                <p:nvPr/>
              </p:nvPicPr>
              <p:blipFill>
                <a:blip r:embed="rId172"/>
                <a:stretch>
                  <a:fillRect/>
                </a:stretch>
              </p:blipFill>
              <p:spPr>
                <a:xfrm>
                  <a:off x="9440002" y="2788952"/>
                  <a:ext cx="234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97" name="Freihand 196">
                  <a:extLst>
                    <a:ext uri="{FF2B5EF4-FFF2-40B4-BE49-F238E27FC236}">
                      <a16:creationId xmlns:a16="http://schemas.microsoft.com/office/drawing/2014/main" id="{B7FAA822-2B7C-4151-A0EA-A779193D248E}"/>
                    </a:ext>
                  </a:extLst>
                </p14:cNvPr>
                <p14:cNvContentPartPr/>
                <p14:nvPr/>
              </p14:nvContentPartPr>
              <p14:xfrm>
                <a:off x="9782722" y="2761592"/>
                <a:ext cx="196200" cy="105120"/>
              </p14:xfrm>
            </p:contentPart>
          </mc:Choice>
          <mc:Fallback xmlns="">
            <p:pic>
              <p:nvPicPr>
                <p:cNvPr id="197" name="Freihand 196">
                  <a:extLst>
                    <a:ext uri="{FF2B5EF4-FFF2-40B4-BE49-F238E27FC236}">
                      <a16:creationId xmlns:a16="http://schemas.microsoft.com/office/drawing/2014/main" id="{B7FAA822-2B7C-4151-A0EA-A779193D248E}"/>
                    </a:ext>
                  </a:extLst>
                </p:cNvPr>
                <p:cNvPicPr/>
                <p:nvPr/>
              </p:nvPicPr>
              <p:blipFill>
                <a:blip r:embed="rId174"/>
                <a:stretch>
                  <a:fillRect/>
                </a:stretch>
              </p:blipFill>
              <p:spPr>
                <a:xfrm>
                  <a:off x="9778402" y="2757272"/>
                  <a:ext cx="204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98" name="Freihand 197">
                  <a:extLst>
                    <a:ext uri="{FF2B5EF4-FFF2-40B4-BE49-F238E27FC236}">
                      <a16:creationId xmlns:a16="http://schemas.microsoft.com/office/drawing/2014/main" id="{9A5EE174-933B-4A14-A5AC-8CA342DB9CAC}"/>
                    </a:ext>
                  </a:extLst>
                </p14:cNvPr>
                <p14:cNvContentPartPr/>
                <p14:nvPr/>
              </p14:nvContentPartPr>
              <p14:xfrm>
                <a:off x="9443602" y="2851592"/>
                <a:ext cx="629280" cy="168120"/>
              </p14:xfrm>
            </p:contentPart>
          </mc:Choice>
          <mc:Fallback xmlns="">
            <p:pic>
              <p:nvPicPr>
                <p:cNvPr id="198" name="Freihand 197">
                  <a:extLst>
                    <a:ext uri="{FF2B5EF4-FFF2-40B4-BE49-F238E27FC236}">
                      <a16:creationId xmlns:a16="http://schemas.microsoft.com/office/drawing/2014/main" id="{9A5EE174-933B-4A14-A5AC-8CA342DB9CAC}"/>
                    </a:ext>
                  </a:extLst>
                </p:cNvPr>
                <p:cNvPicPr/>
                <p:nvPr/>
              </p:nvPicPr>
              <p:blipFill>
                <a:blip r:embed="rId176"/>
                <a:stretch>
                  <a:fillRect/>
                </a:stretch>
              </p:blipFill>
              <p:spPr>
                <a:xfrm>
                  <a:off x="9439282" y="2847272"/>
                  <a:ext cx="637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99" name="Freihand 198">
                  <a:extLst>
                    <a:ext uri="{FF2B5EF4-FFF2-40B4-BE49-F238E27FC236}">
                      <a16:creationId xmlns:a16="http://schemas.microsoft.com/office/drawing/2014/main" id="{5ADE397E-64FC-4187-AEF9-0E506B6CFE66}"/>
                    </a:ext>
                  </a:extLst>
                </p14:cNvPr>
                <p14:cNvContentPartPr/>
                <p14:nvPr/>
              </p14:nvContentPartPr>
              <p14:xfrm>
                <a:off x="9729802" y="3014672"/>
                <a:ext cx="126000" cy="237960"/>
              </p14:xfrm>
            </p:contentPart>
          </mc:Choice>
          <mc:Fallback xmlns="">
            <p:pic>
              <p:nvPicPr>
                <p:cNvPr id="199" name="Freihand 198">
                  <a:extLst>
                    <a:ext uri="{FF2B5EF4-FFF2-40B4-BE49-F238E27FC236}">
                      <a16:creationId xmlns:a16="http://schemas.microsoft.com/office/drawing/2014/main" id="{5ADE397E-64FC-4187-AEF9-0E506B6CFE66}"/>
                    </a:ext>
                  </a:extLst>
                </p:cNvPr>
                <p:cNvPicPr/>
                <p:nvPr/>
              </p:nvPicPr>
              <p:blipFill>
                <a:blip r:embed="rId178"/>
                <a:stretch>
                  <a:fillRect/>
                </a:stretch>
              </p:blipFill>
              <p:spPr>
                <a:xfrm>
                  <a:off x="9725482" y="3010352"/>
                  <a:ext cx="1346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00" name="Freihand 199">
                  <a:extLst>
                    <a:ext uri="{FF2B5EF4-FFF2-40B4-BE49-F238E27FC236}">
                      <a16:creationId xmlns:a16="http://schemas.microsoft.com/office/drawing/2014/main" id="{B3328508-1967-4C28-A896-C0251372FFE2}"/>
                    </a:ext>
                  </a:extLst>
                </p14:cNvPr>
                <p14:cNvContentPartPr/>
                <p14:nvPr/>
              </p14:nvContentPartPr>
              <p14:xfrm>
                <a:off x="9911962" y="3031232"/>
                <a:ext cx="79560" cy="113040"/>
              </p14:xfrm>
            </p:contentPart>
          </mc:Choice>
          <mc:Fallback xmlns="">
            <p:pic>
              <p:nvPicPr>
                <p:cNvPr id="200" name="Freihand 199">
                  <a:extLst>
                    <a:ext uri="{FF2B5EF4-FFF2-40B4-BE49-F238E27FC236}">
                      <a16:creationId xmlns:a16="http://schemas.microsoft.com/office/drawing/2014/main" id="{B3328508-1967-4C28-A896-C0251372FFE2}"/>
                    </a:ext>
                  </a:extLst>
                </p:cNvPr>
                <p:cNvPicPr/>
                <p:nvPr/>
              </p:nvPicPr>
              <p:blipFill>
                <a:blip r:embed="rId180"/>
                <a:stretch>
                  <a:fillRect/>
                </a:stretch>
              </p:blipFill>
              <p:spPr>
                <a:xfrm>
                  <a:off x="9907642" y="3026912"/>
                  <a:ext cx="88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01" name="Freihand 200">
                  <a:extLst>
                    <a:ext uri="{FF2B5EF4-FFF2-40B4-BE49-F238E27FC236}">
                      <a16:creationId xmlns:a16="http://schemas.microsoft.com/office/drawing/2014/main" id="{C5419AA6-327D-4892-A2B8-0CCEEFA43074}"/>
                    </a:ext>
                  </a:extLst>
                </p14:cNvPr>
                <p14:cNvContentPartPr/>
                <p14:nvPr/>
              </p14:nvContentPartPr>
              <p14:xfrm>
                <a:off x="9908002" y="3027632"/>
                <a:ext cx="129600" cy="55440"/>
              </p14:xfrm>
            </p:contentPart>
          </mc:Choice>
          <mc:Fallback xmlns="">
            <p:pic>
              <p:nvPicPr>
                <p:cNvPr id="201" name="Freihand 200">
                  <a:extLst>
                    <a:ext uri="{FF2B5EF4-FFF2-40B4-BE49-F238E27FC236}">
                      <a16:creationId xmlns:a16="http://schemas.microsoft.com/office/drawing/2014/main" id="{C5419AA6-327D-4892-A2B8-0CCEEFA43074}"/>
                    </a:ext>
                  </a:extLst>
                </p:cNvPr>
                <p:cNvPicPr/>
                <p:nvPr/>
              </p:nvPicPr>
              <p:blipFill>
                <a:blip r:embed="rId182"/>
                <a:stretch>
                  <a:fillRect/>
                </a:stretch>
              </p:blipFill>
              <p:spPr>
                <a:xfrm>
                  <a:off x="9903682" y="3023312"/>
                  <a:ext cx="138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02" name="Freihand 201">
                  <a:extLst>
                    <a:ext uri="{FF2B5EF4-FFF2-40B4-BE49-F238E27FC236}">
                      <a16:creationId xmlns:a16="http://schemas.microsoft.com/office/drawing/2014/main" id="{0666ED2F-D067-435B-AC4F-EBC5DA874699}"/>
                    </a:ext>
                  </a:extLst>
                </p14:cNvPr>
                <p14:cNvContentPartPr/>
                <p14:nvPr/>
              </p14:nvContentPartPr>
              <p14:xfrm>
                <a:off x="9043642" y="3589952"/>
                <a:ext cx="108360" cy="78840"/>
              </p14:xfrm>
            </p:contentPart>
          </mc:Choice>
          <mc:Fallback xmlns="">
            <p:pic>
              <p:nvPicPr>
                <p:cNvPr id="202" name="Freihand 201">
                  <a:extLst>
                    <a:ext uri="{FF2B5EF4-FFF2-40B4-BE49-F238E27FC236}">
                      <a16:creationId xmlns:a16="http://schemas.microsoft.com/office/drawing/2014/main" id="{0666ED2F-D067-435B-AC4F-EBC5DA874699}"/>
                    </a:ext>
                  </a:extLst>
                </p:cNvPr>
                <p:cNvPicPr/>
                <p:nvPr/>
              </p:nvPicPr>
              <p:blipFill>
                <a:blip r:embed="rId184"/>
                <a:stretch>
                  <a:fillRect/>
                </a:stretch>
              </p:blipFill>
              <p:spPr>
                <a:xfrm>
                  <a:off x="9039322" y="3585632"/>
                  <a:ext cx="117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03" name="Freihand 202">
                  <a:extLst>
                    <a:ext uri="{FF2B5EF4-FFF2-40B4-BE49-F238E27FC236}">
                      <a16:creationId xmlns:a16="http://schemas.microsoft.com/office/drawing/2014/main" id="{C07C89A9-7C69-4E10-9C9F-DF1B6B6501C0}"/>
                    </a:ext>
                  </a:extLst>
                </p14:cNvPr>
                <p14:cNvContentPartPr/>
                <p14:nvPr/>
              </p14:nvContentPartPr>
              <p14:xfrm>
                <a:off x="9132922" y="3575552"/>
                <a:ext cx="263160" cy="205200"/>
              </p14:xfrm>
            </p:contentPart>
          </mc:Choice>
          <mc:Fallback xmlns="">
            <p:pic>
              <p:nvPicPr>
                <p:cNvPr id="203" name="Freihand 202">
                  <a:extLst>
                    <a:ext uri="{FF2B5EF4-FFF2-40B4-BE49-F238E27FC236}">
                      <a16:creationId xmlns:a16="http://schemas.microsoft.com/office/drawing/2014/main" id="{C07C89A9-7C69-4E10-9C9F-DF1B6B6501C0}"/>
                    </a:ext>
                  </a:extLst>
                </p:cNvPr>
                <p:cNvPicPr/>
                <p:nvPr/>
              </p:nvPicPr>
              <p:blipFill>
                <a:blip r:embed="rId186"/>
                <a:stretch>
                  <a:fillRect/>
                </a:stretch>
              </p:blipFill>
              <p:spPr>
                <a:xfrm>
                  <a:off x="9128602" y="3571232"/>
                  <a:ext cx="271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04" name="Freihand 203">
                  <a:extLst>
                    <a:ext uri="{FF2B5EF4-FFF2-40B4-BE49-F238E27FC236}">
                      <a16:creationId xmlns:a16="http://schemas.microsoft.com/office/drawing/2014/main" id="{0E64B5B0-70F2-48CB-B3FB-DFF421A7650C}"/>
                    </a:ext>
                  </a:extLst>
                </p14:cNvPr>
                <p14:cNvContentPartPr/>
                <p14:nvPr/>
              </p14:nvContentPartPr>
              <p14:xfrm>
                <a:off x="9269722" y="3589952"/>
                <a:ext cx="156600" cy="41760"/>
              </p14:xfrm>
            </p:contentPart>
          </mc:Choice>
          <mc:Fallback xmlns="">
            <p:pic>
              <p:nvPicPr>
                <p:cNvPr id="204" name="Freihand 203">
                  <a:extLst>
                    <a:ext uri="{FF2B5EF4-FFF2-40B4-BE49-F238E27FC236}">
                      <a16:creationId xmlns:a16="http://schemas.microsoft.com/office/drawing/2014/main" id="{0E64B5B0-70F2-48CB-B3FB-DFF421A7650C}"/>
                    </a:ext>
                  </a:extLst>
                </p:cNvPr>
                <p:cNvPicPr/>
                <p:nvPr/>
              </p:nvPicPr>
              <p:blipFill>
                <a:blip r:embed="rId188"/>
                <a:stretch>
                  <a:fillRect/>
                </a:stretch>
              </p:blipFill>
              <p:spPr>
                <a:xfrm>
                  <a:off x="9265402" y="3585632"/>
                  <a:ext cx="1652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05" name="Freihand 204">
                  <a:extLst>
                    <a:ext uri="{FF2B5EF4-FFF2-40B4-BE49-F238E27FC236}">
                      <a16:creationId xmlns:a16="http://schemas.microsoft.com/office/drawing/2014/main" id="{843341AA-1F15-4913-AB9B-1F0441584C47}"/>
                    </a:ext>
                  </a:extLst>
                </p14:cNvPr>
                <p14:cNvContentPartPr/>
                <p14:nvPr/>
              </p14:nvContentPartPr>
              <p14:xfrm>
                <a:off x="9598762" y="3453872"/>
                <a:ext cx="159120" cy="157680"/>
              </p14:xfrm>
            </p:contentPart>
          </mc:Choice>
          <mc:Fallback xmlns="">
            <p:pic>
              <p:nvPicPr>
                <p:cNvPr id="205" name="Freihand 204">
                  <a:extLst>
                    <a:ext uri="{FF2B5EF4-FFF2-40B4-BE49-F238E27FC236}">
                      <a16:creationId xmlns:a16="http://schemas.microsoft.com/office/drawing/2014/main" id="{843341AA-1F15-4913-AB9B-1F0441584C47}"/>
                    </a:ext>
                  </a:extLst>
                </p:cNvPr>
                <p:cNvPicPr/>
                <p:nvPr/>
              </p:nvPicPr>
              <p:blipFill>
                <a:blip r:embed="rId190"/>
                <a:stretch>
                  <a:fillRect/>
                </a:stretch>
              </p:blipFill>
              <p:spPr>
                <a:xfrm>
                  <a:off x="9594442" y="3449552"/>
                  <a:ext cx="1677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06" name="Freihand 205">
                  <a:extLst>
                    <a:ext uri="{FF2B5EF4-FFF2-40B4-BE49-F238E27FC236}">
                      <a16:creationId xmlns:a16="http://schemas.microsoft.com/office/drawing/2014/main" id="{60062E73-1A4E-4F45-95E6-7ADD47FEDAEE}"/>
                    </a:ext>
                  </a:extLst>
                </p14:cNvPr>
                <p14:cNvContentPartPr/>
                <p14:nvPr/>
              </p14:nvContentPartPr>
              <p14:xfrm>
                <a:off x="9787762" y="3498872"/>
                <a:ext cx="78840" cy="19440"/>
              </p14:xfrm>
            </p:contentPart>
          </mc:Choice>
          <mc:Fallback xmlns="">
            <p:pic>
              <p:nvPicPr>
                <p:cNvPr id="206" name="Freihand 205">
                  <a:extLst>
                    <a:ext uri="{FF2B5EF4-FFF2-40B4-BE49-F238E27FC236}">
                      <a16:creationId xmlns:a16="http://schemas.microsoft.com/office/drawing/2014/main" id="{60062E73-1A4E-4F45-95E6-7ADD47FEDAEE}"/>
                    </a:ext>
                  </a:extLst>
                </p:cNvPr>
                <p:cNvPicPr/>
                <p:nvPr/>
              </p:nvPicPr>
              <p:blipFill>
                <a:blip r:embed="rId192"/>
                <a:stretch>
                  <a:fillRect/>
                </a:stretch>
              </p:blipFill>
              <p:spPr>
                <a:xfrm>
                  <a:off x="9783442" y="3494552"/>
                  <a:ext cx="87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07" name="Freihand 206">
                  <a:extLst>
                    <a:ext uri="{FF2B5EF4-FFF2-40B4-BE49-F238E27FC236}">
                      <a16:creationId xmlns:a16="http://schemas.microsoft.com/office/drawing/2014/main" id="{0D700E24-2AA6-45C5-A139-ADD51BAAC5F8}"/>
                    </a:ext>
                  </a:extLst>
                </p14:cNvPr>
                <p14:cNvContentPartPr/>
                <p14:nvPr/>
              </p14:nvContentPartPr>
              <p14:xfrm>
                <a:off x="9913042" y="3400952"/>
                <a:ext cx="109080" cy="163800"/>
              </p14:xfrm>
            </p:contentPart>
          </mc:Choice>
          <mc:Fallback xmlns="">
            <p:pic>
              <p:nvPicPr>
                <p:cNvPr id="207" name="Freihand 206">
                  <a:extLst>
                    <a:ext uri="{FF2B5EF4-FFF2-40B4-BE49-F238E27FC236}">
                      <a16:creationId xmlns:a16="http://schemas.microsoft.com/office/drawing/2014/main" id="{0D700E24-2AA6-45C5-A139-ADD51BAAC5F8}"/>
                    </a:ext>
                  </a:extLst>
                </p:cNvPr>
                <p:cNvPicPr/>
                <p:nvPr/>
              </p:nvPicPr>
              <p:blipFill>
                <a:blip r:embed="rId194"/>
                <a:stretch>
                  <a:fillRect/>
                </a:stretch>
              </p:blipFill>
              <p:spPr>
                <a:xfrm>
                  <a:off x="9908722" y="3396632"/>
                  <a:ext cx="117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08" name="Freihand 207">
                  <a:extLst>
                    <a:ext uri="{FF2B5EF4-FFF2-40B4-BE49-F238E27FC236}">
                      <a16:creationId xmlns:a16="http://schemas.microsoft.com/office/drawing/2014/main" id="{6D723C8E-42D2-44A1-837B-43CCF1957552}"/>
                    </a:ext>
                  </a:extLst>
                </p14:cNvPr>
                <p14:cNvContentPartPr/>
                <p14:nvPr/>
              </p14:nvContentPartPr>
              <p14:xfrm>
                <a:off x="9983242" y="3304472"/>
                <a:ext cx="115920" cy="296280"/>
              </p14:xfrm>
            </p:contentPart>
          </mc:Choice>
          <mc:Fallback xmlns="">
            <p:pic>
              <p:nvPicPr>
                <p:cNvPr id="208" name="Freihand 207">
                  <a:extLst>
                    <a:ext uri="{FF2B5EF4-FFF2-40B4-BE49-F238E27FC236}">
                      <a16:creationId xmlns:a16="http://schemas.microsoft.com/office/drawing/2014/main" id="{6D723C8E-42D2-44A1-837B-43CCF1957552}"/>
                    </a:ext>
                  </a:extLst>
                </p:cNvPr>
                <p:cNvPicPr/>
                <p:nvPr/>
              </p:nvPicPr>
              <p:blipFill>
                <a:blip r:embed="rId196"/>
                <a:stretch>
                  <a:fillRect/>
                </a:stretch>
              </p:blipFill>
              <p:spPr>
                <a:xfrm>
                  <a:off x="9978922" y="3300152"/>
                  <a:ext cx="1245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09" name="Freihand 208">
                  <a:extLst>
                    <a:ext uri="{FF2B5EF4-FFF2-40B4-BE49-F238E27FC236}">
                      <a16:creationId xmlns:a16="http://schemas.microsoft.com/office/drawing/2014/main" id="{342471A8-FD97-49D0-B900-E58B52946D36}"/>
                    </a:ext>
                  </a:extLst>
                </p14:cNvPr>
                <p14:cNvContentPartPr/>
                <p14:nvPr/>
              </p14:nvContentPartPr>
              <p14:xfrm>
                <a:off x="9569602" y="3362432"/>
                <a:ext cx="120240" cy="275040"/>
              </p14:xfrm>
            </p:contentPart>
          </mc:Choice>
          <mc:Fallback xmlns="">
            <p:pic>
              <p:nvPicPr>
                <p:cNvPr id="209" name="Freihand 208">
                  <a:extLst>
                    <a:ext uri="{FF2B5EF4-FFF2-40B4-BE49-F238E27FC236}">
                      <a16:creationId xmlns:a16="http://schemas.microsoft.com/office/drawing/2014/main" id="{342471A8-FD97-49D0-B900-E58B52946D36}"/>
                    </a:ext>
                  </a:extLst>
                </p:cNvPr>
                <p:cNvPicPr/>
                <p:nvPr/>
              </p:nvPicPr>
              <p:blipFill>
                <a:blip r:embed="rId198"/>
                <a:stretch>
                  <a:fillRect/>
                </a:stretch>
              </p:blipFill>
              <p:spPr>
                <a:xfrm>
                  <a:off x="9565282" y="3358112"/>
                  <a:ext cx="1288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10" name="Freihand 209">
                  <a:extLst>
                    <a:ext uri="{FF2B5EF4-FFF2-40B4-BE49-F238E27FC236}">
                      <a16:creationId xmlns:a16="http://schemas.microsoft.com/office/drawing/2014/main" id="{6C190CD5-F562-4A2E-B48E-F0FB422839B9}"/>
                    </a:ext>
                  </a:extLst>
                </p14:cNvPr>
                <p14:cNvContentPartPr/>
                <p14:nvPr/>
              </p14:nvContentPartPr>
              <p14:xfrm>
                <a:off x="10245322" y="3304112"/>
                <a:ext cx="213480" cy="122040"/>
              </p14:xfrm>
            </p:contentPart>
          </mc:Choice>
          <mc:Fallback xmlns="">
            <p:pic>
              <p:nvPicPr>
                <p:cNvPr id="210" name="Freihand 209">
                  <a:extLst>
                    <a:ext uri="{FF2B5EF4-FFF2-40B4-BE49-F238E27FC236}">
                      <a16:creationId xmlns:a16="http://schemas.microsoft.com/office/drawing/2014/main" id="{6C190CD5-F562-4A2E-B48E-F0FB422839B9}"/>
                    </a:ext>
                  </a:extLst>
                </p:cNvPr>
                <p:cNvPicPr/>
                <p:nvPr/>
              </p:nvPicPr>
              <p:blipFill>
                <a:blip r:embed="rId200"/>
                <a:stretch>
                  <a:fillRect/>
                </a:stretch>
              </p:blipFill>
              <p:spPr>
                <a:xfrm>
                  <a:off x="10241002" y="3299792"/>
                  <a:ext cx="222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11" name="Freihand 210">
                  <a:extLst>
                    <a:ext uri="{FF2B5EF4-FFF2-40B4-BE49-F238E27FC236}">
                      <a16:creationId xmlns:a16="http://schemas.microsoft.com/office/drawing/2014/main" id="{DCDF3CFF-6CBD-4034-A995-ADACE90BB388}"/>
                    </a:ext>
                  </a:extLst>
                </p14:cNvPr>
                <p14:cNvContentPartPr/>
                <p14:nvPr/>
              </p14:nvContentPartPr>
              <p14:xfrm>
                <a:off x="9871282" y="3462872"/>
                <a:ext cx="771480" cy="270360"/>
              </p14:xfrm>
            </p:contentPart>
          </mc:Choice>
          <mc:Fallback xmlns="">
            <p:pic>
              <p:nvPicPr>
                <p:cNvPr id="211" name="Freihand 210">
                  <a:extLst>
                    <a:ext uri="{FF2B5EF4-FFF2-40B4-BE49-F238E27FC236}">
                      <a16:creationId xmlns:a16="http://schemas.microsoft.com/office/drawing/2014/main" id="{DCDF3CFF-6CBD-4034-A995-ADACE90BB388}"/>
                    </a:ext>
                  </a:extLst>
                </p:cNvPr>
                <p:cNvPicPr/>
                <p:nvPr/>
              </p:nvPicPr>
              <p:blipFill>
                <a:blip r:embed="rId202"/>
                <a:stretch>
                  <a:fillRect/>
                </a:stretch>
              </p:blipFill>
              <p:spPr>
                <a:xfrm>
                  <a:off x="9866962" y="3458552"/>
                  <a:ext cx="7801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12" name="Freihand 211">
                  <a:extLst>
                    <a:ext uri="{FF2B5EF4-FFF2-40B4-BE49-F238E27FC236}">
                      <a16:creationId xmlns:a16="http://schemas.microsoft.com/office/drawing/2014/main" id="{25063CC4-3B4F-4A7B-9950-B57A9F8C2CD5}"/>
                    </a:ext>
                  </a:extLst>
                </p14:cNvPr>
                <p14:cNvContentPartPr/>
                <p14:nvPr/>
              </p14:nvContentPartPr>
              <p14:xfrm>
                <a:off x="10179082" y="3760232"/>
                <a:ext cx="106560" cy="191880"/>
              </p14:xfrm>
            </p:contentPart>
          </mc:Choice>
          <mc:Fallback xmlns="">
            <p:pic>
              <p:nvPicPr>
                <p:cNvPr id="212" name="Freihand 211">
                  <a:extLst>
                    <a:ext uri="{FF2B5EF4-FFF2-40B4-BE49-F238E27FC236}">
                      <a16:creationId xmlns:a16="http://schemas.microsoft.com/office/drawing/2014/main" id="{25063CC4-3B4F-4A7B-9950-B57A9F8C2CD5}"/>
                    </a:ext>
                  </a:extLst>
                </p:cNvPr>
                <p:cNvPicPr/>
                <p:nvPr/>
              </p:nvPicPr>
              <p:blipFill>
                <a:blip r:embed="rId204"/>
                <a:stretch>
                  <a:fillRect/>
                </a:stretch>
              </p:blipFill>
              <p:spPr>
                <a:xfrm>
                  <a:off x="10174762" y="3755912"/>
                  <a:ext cx="115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13" name="Freihand 212">
                  <a:extLst>
                    <a:ext uri="{FF2B5EF4-FFF2-40B4-BE49-F238E27FC236}">
                      <a16:creationId xmlns:a16="http://schemas.microsoft.com/office/drawing/2014/main" id="{FD71DB4E-24FE-4571-BB6B-9044709FF954}"/>
                    </a:ext>
                  </a:extLst>
                </p14:cNvPr>
                <p14:cNvContentPartPr/>
                <p14:nvPr/>
              </p14:nvContentPartPr>
              <p14:xfrm>
                <a:off x="10361242" y="3720992"/>
                <a:ext cx="166320" cy="189720"/>
              </p14:xfrm>
            </p:contentPart>
          </mc:Choice>
          <mc:Fallback xmlns="">
            <p:pic>
              <p:nvPicPr>
                <p:cNvPr id="213" name="Freihand 212">
                  <a:extLst>
                    <a:ext uri="{FF2B5EF4-FFF2-40B4-BE49-F238E27FC236}">
                      <a16:creationId xmlns:a16="http://schemas.microsoft.com/office/drawing/2014/main" id="{FD71DB4E-24FE-4571-BB6B-9044709FF954}"/>
                    </a:ext>
                  </a:extLst>
                </p:cNvPr>
                <p:cNvPicPr/>
                <p:nvPr/>
              </p:nvPicPr>
              <p:blipFill>
                <a:blip r:embed="rId206"/>
                <a:stretch>
                  <a:fillRect/>
                </a:stretch>
              </p:blipFill>
              <p:spPr>
                <a:xfrm>
                  <a:off x="10356922" y="3716672"/>
                  <a:ext cx="174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15" name="Freihand 214">
                  <a:extLst>
                    <a:ext uri="{FF2B5EF4-FFF2-40B4-BE49-F238E27FC236}">
                      <a16:creationId xmlns:a16="http://schemas.microsoft.com/office/drawing/2014/main" id="{1D8266E6-0620-4380-A7CF-760CDFA90D03}"/>
                    </a:ext>
                  </a:extLst>
                </p14:cNvPr>
                <p14:cNvContentPartPr/>
                <p14:nvPr/>
              </p14:nvContentPartPr>
              <p14:xfrm>
                <a:off x="10262962" y="2720192"/>
                <a:ext cx="147600" cy="16920"/>
              </p14:xfrm>
            </p:contentPart>
          </mc:Choice>
          <mc:Fallback xmlns="">
            <p:pic>
              <p:nvPicPr>
                <p:cNvPr id="215" name="Freihand 214">
                  <a:extLst>
                    <a:ext uri="{FF2B5EF4-FFF2-40B4-BE49-F238E27FC236}">
                      <a16:creationId xmlns:a16="http://schemas.microsoft.com/office/drawing/2014/main" id="{1D8266E6-0620-4380-A7CF-760CDFA90D03}"/>
                    </a:ext>
                  </a:extLst>
                </p:cNvPr>
                <p:cNvPicPr/>
                <p:nvPr/>
              </p:nvPicPr>
              <p:blipFill>
                <a:blip r:embed="rId208"/>
                <a:stretch>
                  <a:fillRect/>
                </a:stretch>
              </p:blipFill>
              <p:spPr>
                <a:xfrm>
                  <a:off x="10258642" y="2715872"/>
                  <a:ext cx="156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16" name="Freihand 215">
                  <a:extLst>
                    <a:ext uri="{FF2B5EF4-FFF2-40B4-BE49-F238E27FC236}">
                      <a16:creationId xmlns:a16="http://schemas.microsoft.com/office/drawing/2014/main" id="{76A3203F-63F7-4331-B73F-B687DF186AED}"/>
                    </a:ext>
                  </a:extLst>
                </p14:cNvPr>
                <p14:cNvContentPartPr/>
                <p14:nvPr/>
              </p14:nvContentPartPr>
              <p14:xfrm>
                <a:off x="10260802" y="2753672"/>
                <a:ext cx="152640" cy="30960"/>
              </p14:xfrm>
            </p:contentPart>
          </mc:Choice>
          <mc:Fallback xmlns="">
            <p:pic>
              <p:nvPicPr>
                <p:cNvPr id="216" name="Freihand 215">
                  <a:extLst>
                    <a:ext uri="{FF2B5EF4-FFF2-40B4-BE49-F238E27FC236}">
                      <a16:creationId xmlns:a16="http://schemas.microsoft.com/office/drawing/2014/main" id="{76A3203F-63F7-4331-B73F-B687DF186AED}"/>
                    </a:ext>
                  </a:extLst>
                </p:cNvPr>
                <p:cNvPicPr/>
                <p:nvPr/>
              </p:nvPicPr>
              <p:blipFill>
                <a:blip r:embed="rId210"/>
                <a:stretch>
                  <a:fillRect/>
                </a:stretch>
              </p:blipFill>
              <p:spPr>
                <a:xfrm>
                  <a:off x="10256482" y="2749352"/>
                  <a:ext cx="161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8" name="Freihand 217">
                  <a:extLst>
                    <a:ext uri="{FF2B5EF4-FFF2-40B4-BE49-F238E27FC236}">
                      <a16:creationId xmlns:a16="http://schemas.microsoft.com/office/drawing/2014/main" id="{95FAE845-2B3D-4851-8BD2-8F2F3A150446}"/>
                    </a:ext>
                  </a:extLst>
                </p14:cNvPr>
                <p14:cNvContentPartPr/>
                <p14:nvPr/>
              </p14:nvContentPartPr>
              <p14:xfrm>
                <a:off x="10458802" y="2621552"/>
                <a:ext cx="107640" cy="166680"/>
              </p14:xfrm>
            </p:contentPart>
          </mc:Choice>
          <mc:Fallback xmlns="">
            <p:pic>
              <p:nvPicPr>
                <p:cNvPr id="218" name="Freihand 217">
                  <a:extLst>
                    <a:ext uri="{FF2B5EF4-FFF2-40B4-BE49-F238E27FC236}">
                      <a16:creationId xmlns:a16="http://schemas.microsoft.com/office/drawing/2014/main" id="{95FAE845-2B3D-4851-8BD2-8F2F3A150446}"/>
                    </a:ext>
                  </a:extLst>
                </p:cNvPr>
                <p:cNvPicPr/>
                <p:nvPr/>
              </p:nvPicPr>
              <p:blipFill>
                <a:blip r:embed="rId212"/>
                <a:stretch>
                  <a:fillRect/>
                </a:stretch>
              </p:blipFill>
              <p:spPr>
                <a:xfrm>
                  <a:off x="10454482" y="2617232"/>
                  <a:ext cx="116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9" name="Freihand 218">
                  <a:extLst>
                    <a:ext uri="{FF2B5EF4-FFF2-40B4-BE49-F238E27FC236}">
                      <a16:creationId xmlns:a16="http://schemas.microsoft.com/office/drawing/2014/main" id="{3CEA3DCF-7ADE-498D-9AB7-3C229BC507AF}"/>
                    </a:ext>
                  </a:extLst>
                </p14:cNvPr>
                <p14:cNvContentPartPr/>
                <p14:nvPr/>
              </p14:nvContentPartPr>
              <p14:xfrm>
                <a:off x="10634842" y="2439032"/>
                <a:ext cx="128880" cy="282960"/>
              </p14:xfrm>
            </p:contentPart>
          </mc:Choice>
          <mc:Fallback xmlns="">
            <p:pic>
              <p:nvPicPr>
                <p:cNvPr id="219" name="Freihand 218">
                  <a:extLst>
                    <a:ext uri="{FF2B5EF4-FFF2-40B4-BE49-F238E27FC236}">
                      <a16:creationId xmlns:a16="http://schemas.microsoft.com/office/drawing/2014/main" id="{3CEA3DCF-7ADE-498D-9AB7-3C229BC507AF}"/>
                    </a:ext>
                  </a:extLst>
                </p:cNvPr>
                <p:cNvPicPr/>
                <p:nvPr/>
              </p:nvPicPr>
              <p:blipFill>
                <a:blip r:embed="rId214"/>
                <a:stretch>
                  <a:fillRect/>
                </a:stretch>
              </p:blipFill>
              <p:spPr>
                <a:xfrm>
                  <a:off x="10630522" y="2434712"/>
                  <a:ext cx="1375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20" name="Freihand 219">
                  <a:extLst>
                    <a:ext uri="{FF2B5EF4-FFF2-40B4-BE49-F238E27FC236}">
                      <a16:creationId xmlns:a16="http://schemas.microsoft.com/office/drawing/2014/main" id="{862387EB-5043-4A76-BBFF-06BF498EFBE5}"/>
                    </a:ext>
                  </a:extLst>
                </p14:cNvPr>
                <p14:cNvContentPartPr/>
                <p14:nvPr/>
              </p14:nvContentPartPr>
              <p14:xfrm>
                <a:off x="10805842" y="2365952"/>
                <a:ext cx="112320" cy="234720"/>
              </p14:xfrm>
            </p:contentPart>
          </mc:Choice>
          <mc:Fallback xmlns="">
            <p:pic>
              <p:nvPicPr>
                <p:cNvPr id="220" name="Freihand 219">
                  <a:extLst>
                    <a:ext uri="{FF2B5EF4-FFF2-40B4-BE49-F238E27FC236}">
                      <a16:creationId xmlns:a16="http://schemas.microsoft.com/office/drawing/2014/main" id="{862387EB-5043-4A76-BBFF-06BF498EFBE5}"/>
                    </a:ext>
                  </a:extLst>
                </p:cNvPr>
                <p:cNvPicPr/>
                <p:nvPr/>
              </p:nvPicPr>
              <p:blipFill>
                <a:blip r:embed="rId216"/>
                <a:stretch>
                  <a:fillRect/>
                </a:stretch>
              </p:blipFill>
              <p:spPr>
                <a:xfrm>
                  <a:off x="10801522" y="2361632"/>
                  <a:ext cx="1209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22" name="Freihand 221">
                  <a:extLst>
                    <a:ext uri="{FF2B5EF4-FFF2-40B4-BE49-F238E27FC236}">
                      <a16:creationId xmlns:a16="http://schemas.microsoft.com/office/drawing/2014/main" id="{170062F5-15FE-4FED-B25B-132E14677A07}"/>
                    </a:ext>
                  </a:extLst>
                </p14:cNvPr>
                <p14:cNvContentPartPr/>
                <p14:nvPr/>
              </p14:nvContentPartPr>
              <p14:xfrm>
                <a:off x="10942282" y="2399792"/>
                <a:ext cx="129600" cy="130680"/>
              </p14:xfrm>
            </p:contentPart>
          </mc:Choice>
          <mc:Fallback xmlns="">
            <p:pic>
              <p:nvPicPr>
                <p:cNvPr id="222" name="Freihand 221">
                  <a:extLst>
                    <a:ext uri="{FF2B5EF4-FFF2-40B4-BE49-F238E27FC236}">
                      <a16:creationId xmlns:a16="http://schemas.microsoft.com/office/drawing/2014/main" id="{170062F5-15FE-4FED-B25B-132E14677A07}"/>
                    </a:ext>
                  </a:extLst>
                </p:cNvPr>
                <p:cNvPicPr/>
                <p:nvPr/>
              </p:nvPicPr>
              <p:blipFill>
                <a:blip r:embed="rId218"/>
                <a:stretch>
                  <a:fillRect/>
                </a:stretch>
              </p:blipFill>
              <p:spPr>
                <a:xfrm>
                  <a:off x="10937962" y="2395472"/>
                  <a:ext cx="138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23" name="Freihand 222">
                  <a:extLst>
                    <a:ext uri="{FF2B5EF4-FFF2-40B4-BE49-F238E27FC236}">
                      <a16:creationId xmlns:a16="http://schemas.microsoft.com/office/drawing/2014/main" id="{22690242-FB2A-4B31-A1B6-A048AB16B867}"/>
                    </a:ext>
                  </a:extLst>
                </p14:cNvPr>
                <p14:cNvContentPartPr/>
                <p14:nvPr/>
              </p14:nvContentPartPr>
              <p14:xfrm>
                <a:off x="11121562" y="2460992"/>
                <a:ext cx="19800" cy="41400"/>
              </p14:xfrm>
            </p:contentPart>
          </mc:Choice>
          <mc:Fallback xmlns="">
            <p:pic>
              <p:nvPicPr>
                <p:cNvPr id="223" name="Freihand 222">
                  <a:extLst>
                    <a:ext uri="{FF2B5EF4-FFF2-40B4-BE49-F238E27FC236}">
                      <a16:creationId xmlns:a16="http://schemas.microsoft.com/office/drawing/2014/main" id="{22690242-FB2A-4B31-A1B6-A048AB16B867}"/>
                    </a:ext>
                  </a:extLst>
                </p:cNvPr>
                <p:cNvPicPr/>
                <p:nvPr/>
              </p:nvPicPr>
              <p:blipFill>
                <a:blip r:embed="rId220"/>
                <a:stretch>
                  <a:fillRect/>
                </a:stretch>
              </p:blipFill>
              <p:spPr>
                <a:xfrm>
                  <a:off x="11117242" y="2456672"/>
                  <a:ext cx="28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24" name="Freihand 223">
                  <a:extLst>
                    <a:ext uri="{FF2B5EF4-FFF2-40B4-BE49-F238E27FC236}">
                      <a16:creationId xmlns:a16="http://schemas.microsoft.com/office/drawing/2014/main" id="{683B7E23-75D9-4D17-82F1-34357292F87D}"/>
                    </a:ext>
                  </a:extLst>
                </p14:cNvPr>
                <p14:cNvContentPartPr/>
                <p14:nvPr/>
              </p14:nvContentPartPr>
              <p14:xfrm>
                <a:off x="11163322" y="2309432"/>
                <a:ext cx="163440" cy="85320"/>
              </p14:xfrm>
            </p:contentPart>
          </mc:Choice>
          <mc:Fallback xmlns="">
            <p:pic>
              <p:nvPicPr>
                <p:cNvPr id="224" name="Freihand 223">
                  <a:extLst>
                    <a:ext uri="{FF2B5EF4-FFF2-40B4-BE49-F238E27FC236}">
                      <a16:creationId xmlns:a16="http://schemas.microsoft.com/office/drawing/2014/main" id="{683B7E23-75D9-4D17-82F1-34357292F87D}"/>
                    </a:ext>
                  </a:extLst>
                </p:cNvPr>
                <p:cNvPicPr/>
                <p:nvPr/>
              </p:nvPicPr>
              <p:blipFill>
                <a:blip r:embed="rId222"/>
                <a:stretch>
                  <a:fillRect/>
                </a:stretch>
              </p:blipFill>
              <p:spPr>
                <a:xfrm>
                  <a:off x="11159002" y="2305112"/>
                  <a:ext cx="172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25" name="Freihand 224">
                  <a:extLst>
                    <a:ext uri="{FF2B5EF4-FFF2-40B4-BE49-F238E27FC236}">
                      <a16:creationId xmlns:a16="http://schemas.microsoft.com/office/drawing/2014/main" id="{FABECB50-261E-4A87-83CE-4DF2D2509776}"/>
                    </a:ext>
                  </a:extLst>
                </p14:cNvPr>
                <p14:cNvContentPartPr/>
                <p14:nvPr/>
              </p14:nvContentPartPr>
              <p14:xfrm>
                <a:off x="11453842" y="2320592"/>
                <a:ext cx="58320" cy="131040"/>
              </p14:xfrm>
            </p:contentPart>
          </mc:Choice>
          <mc:Fallback xmlns="">
            <p:pic>
              <p:nvPicPr>
                <p:cNvPr id="225" name="Freihand 224">
                  <a:extLst>
                    <a:ext uri="{FF2B5EF4-FFF2-40B4-BE49-F238E27FC236}">
                      <a16:creationId xmlns:a16="http://schemas.microsoft.com/office/drawing/2014/main" id="{FABECB50-261E-4A87-83CE-4DF2D2509776}"/>
                    </a:ext>
                  </a:extLst>
                </p:cNvPr>
                <p:cNvPicPr/>
                <p:nvPr/>
              </p:nvPicPr>
              <p:blipFill>
                <a:blip r:embed="rId224"/>
                <a:stretch>
                  <a:fillRect/>
                </a:stretch>
              </p:blipFill>
              <p:spPr>
                <a:xfrm>
                  <a:off x="11449522" y="2316272"/>
                  <a:ext cx="66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26" name="Freihand 225">
                  <a:extLst>
                    <a:ext uri="{FF2B5EF4-FFF2-40B4-BE49-F238E27FC236}">
                      <a16:creationId xmlns:a16="http://schemas.microsoft.com/office/drawing/2014/main" id="{6FFB8956-7495-4F33-B117-7224ED75067B}"/>
                    </a:ext>
                  </a:extLst>
                </p14:cNvPr>
                <p14:cNvContentPartPr/>
                <p14:nvPr/>
              </p14:nvContentPartPr>
              <p14:xfrm>
                <a:off x="11516842" y="2156072"/>
                <a:ext cx="100800" cy="321840"/>
              </p14:xfrm>
            </p:contentPart>
          </mc:Choice>
          <mc:Fallback xmlns="">
            <p:pic>
              <p:nvPicPr>
                <p:cNvPr id="226" name="Freihand 225">
                  <a:extLst>
                    <a:ext uri="{FF2B5EF4-FFF2-40B4-BE49-F238E27FC236}">
                      <a16:creationId xmlns:a16="http://schemas.microsoft.com/office/drawing/2014/main" id="{6FFB8956-7495-4F33-B117-7224ED75067B}"/>
                    </a:ext>
                  </a:extLst>
                </p:cNvPr>
                <p:cNvPicPr/>
                <p:nvPr/>
              </p:nvPicPr>
              <p:blipFill>
                <a:blip r:embed="rId226"/>
                <a:stretch>
                  <a:fillRect/>
                </a:stretch>
              </p:blipFill>
              <p:spPr>
                <a:xfrm>
                  <a:off x="11512522" y="2151752"/>
                  <a:ext cx="1094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27" name="Freihand 226">
                  <a:extLst>
                    <a:ext uri="{FF2B5EF4-FFF2-40B4-BE49-F238E27FC236}">
                      <a16:creationId xmlns:a16="http://schemas.microsoft.com/office/drawing/2014/main" id="{8506C6B5-EFF5-4D99-9F88-4D7D20F55A55}"/>
                    </a:ext>
                  </a:extLst>
                </p14:cNvPr>
                <p14:cNvContentPartPr/>
                <p14:nvPr/>
              </p14:nvContentPartPr>
              <p14:xfrm>
                <a:off x="11670922" y="2188472"/>
                <a:ext cx="54360" cy="143640"/>
              </p14:xfrm>
            </p:contentPart>
          </mc:Choice>
          <mc:Fallback xmlns="">
            <p:pic>
              <p:nvPicPr>
                <p:cNvPr id="227" name="Freihand 226">
                  <a:extLst>
                    <a:ext uri="{FF2B5EF4-FFF2-40B4-BE49-F238E27FC236}">
                      <a16:creationId xmlns:a16="http://schemas.microsoft.com/office/drawing/2014/main" id="{8506C6B5-EFF5-4D99-9F88-4D7D20F55A55}"/>
                    </a:ext>
                  </a:extLst>
                </p:cNvPr>
                <p:cNvPicPr/>
                <p:nvPr/>
              </p:nvPicPr>
              <p:blipFill>
                <a:blip r:embed="rId228"/>
                <a:stretch>
                  <a:fillRect/>
                </a:stretch>
              </p:blipFill>
              <p:spPr>
                <a:xfrm>
                  <a:off x="11666602" y="2184152"/>
                  <a:ext cx="63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28" name="Freihand 227">
                  <a:extLst>
                    <a:ext uri="{FF2B5EF4-FFF2-40B4-BE49-F238E27FC236}">
                      <a16:creationId xmlns:a16="http://schemas.microsoft.com/office/drawing/2014/main" id="{26F36259-0513-44D1-A009-76139701EEE6}"/>
                    </a:ext>
                  </a:extLst>
                </p14:cNvPr>
                <p14:cNvContentPartPr/>
                <p14:nvPr/>
              </p14:nvContentPartPr>
              <p14:xfrm>
                <a:off x="11665882" y="2231672"/>
                <a:ext cx="103680" cy="32400"/>
              </p14:xfrm>
            </p:contentPart>
          </mc:Choice>
          <mc:Fallback xmlns="">
            <p:pic>
              <p:nvPicPr>
                <p:cNvPr id="228" name="Freihand 227">
                  <a:extLst>
                    <a:ext uri="{FF2B5EF4-FFF2-40B4-BE49-F238E27FC236}">
                      <a16:creationId xmlns:a16="http://schemas.microsoft.com/office/drawing/2014/main" id="{26F36259-0513-44D1-A009-76139701EEE6}"/>
                    </a:ext>
                  </a:extLst>
                </p:cNvPr>
                <p:cNvPicPr/>
                <p:nvPr/>
              </p:nvPicPr>
              <p:blipFill>
                <a:blip r:embed="rId230"/>
                <a:stretch>
                  <a:fillRect/>
                </a:stretch>
              </p:blipFill>
              <p:spPr>
                <a:xfrm>
                  <a:off x="11661562" y="2227352"/>
                  <a:ext cx="112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29" name="Freihand 228">
                  <a:extLst>
                    <a:ext uri="{FF2B5EF4-FFF2-40B4-BE49-F238E27FC236}">
                      <a16:creationId xmlns:a16="http://schemas.microsoft.com/office/drawing/2014/main" id="{0DBCFFF1-55DC-4E67-96F5-DA196B4BA4D6}"/>
                    </a:ext>
                  </a:extLst>
                </p14:cNvPr>
                <p14:cNvContentPartPr/>
                <p14:nvPr/>
              </p14:nvContentPartPr>
              <p14:xfrm>
                <a:off x="11804122" y="1998032"/>
                <a:ext cx="152280" cy="322920"/>
              </p14:xfrm>
            </p:contentPart>
          </mc:Choice>
          <mc:Fallback xmlns="">
            <p:pic>
              <p:nvPicPr>
                <p:cNvPr id="229" name="Freihand 228">
                  <a:extLst>
                    <a:ext uri="{FF2B5EF4-FFF2-40B4-BE49-F238E27FC236}">
                      <a16:creationId xmlns:a16="http://schemas.microsoft.com/office/drawing/2014/main" id="{0DBCFFF1-55DC-4E67-96F5-DA196B4BA4D6}"/>
                    </a:ext>
                  </a:extLst>
                </p:cNvPr>
                <p:cNvPicPr/>
                <p:nvPr/>
              </p:nvPicPr>
              <p:blipFill>
                <a:blip r:embed="rId232"/>
                <a:stretch>
                  <a:fillRect/>
                </a:stretch>
              </p:blipFill>
              <p:spPr>
                <a:xfrm>
                  <a:off x="11799802" y="1993712"/>
                  <a:ext cx="1609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31" name="Freihand 230">
                  <a:extLst>
                    <a:ext uri="{FF2B5EF4-FFF2-40B4-BE49-F238E27FC236}">
                      <a16:creationId xmlns:a16="http://schemas.microsoft.com/office/drawing/2014/main" id="{534213DB-A417-4AA3-9261-35D0BD1C2B9D}"/>
                    </a:ext>
                  </a:extLst>
                </p14:cNvPr>
                <p14:cNvContentPartPr/>
                <p14:nvPr/>
              </p14:nvContentPartPr>
              <p14:xfrm>
                <a:off x="11179882" y="2087312"/>
                <a:ext cx="75600" cy="158400"/>
              </p14:xfrm>
            </p:contentPart>
          </mc:Choice>
          <mc:Fallback xmlns="">
            <p:pic>
              <p:nvPicPr>
                <p:cNvPr id="231" name="Freihand 230">
                  <a:extLst>
                    <a:ext uri="{FF2B5EF4-FFF2-40B4-BE49-F238E27FC236}">
                      <a16:creationId xmlns:a16="http://schemas.microsoft.com/office/drawing/2014/main" id="{534213DB-A417-4AA3-9261-35D0BD1C2B9D}"/>
                    </a:ext>
                  </a:extLst>
                </p:cNvPr>
                <p:cNvPicPr/>
                <p:nvPr/>
              </p:nvPicPr>
              <p:blipFill>
                <a:blip r:embed="rId234"/>
                <a:stretch>
                  <a:fillRect/>
                </a:stretch>
              </p:blipFill>
              <p:spPr>
                <a:xfrm>
                  <a:off x="11175562" y="2082992"/>
                  <a:ext cx="84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32" name="Freihand 231">
                  <a:extLst>
                    <a:ext uri="{FF2B5EF4-FFF2-40B4-BE49-F238E27FC236}">
                      <a16:creationId xmlns:a16="http://schemas.microsoft.com/office/drawing/2014/main" id="{64362641-2E9D-4717-BDF5-99CF8787F7C7}"/>
                    </a:ext>
                  </a:extLst>
                </p14:cNvPr>
                <p14:cNvContentPartPr/>
                <p14:nvPr/>
              </p14:nvContentPartPr>
              <p14:xfrm>
                <a:off x="11129122" y="2108552"/>
                <a:ext cx="199440" cy="64800"/>
              </p14:xfrm>
            </p:contentPart>
          </mc:Choice>
          <mc:Fallback xmlns="">
            <p:pic>
              <p:nvPicPr>
                <p:cNvPr id="232" name="Freihand 231">
                  <a:extLst>
                    <a:ext uri="{FF2B5EF4-FFF2-40B4-BE49-F238E27FC236}">
                      <a16:creationId xmlns:a16="http://schemas.microsoft.com/office/drawing/2014/main" id="{64362641-2E9D-4717-BDF5-99CF8787F7C7}"/>
                    </a:ext>
                  </a:extLst>
                </p:cNvPr>
                <p:cNvPicPr/>
                <p:nvPr/>
              </p:nvPicPr>
              <p:blipFill>
                <a:blip r:embed="rId236"/>
                <a:stretch>
                  <a:fillRect/>
                </a:stretch>
              </p:blipFill>
              <p:spPr>
                <a:xfrm>
                  <a:off x="11124802" y="2104232"/>
                  <a:ext cx="208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33" name="Freihand 232">
                  <a:extLst>
                    <a:ext uri="{FF2B5EF4-FFF2-40B4-BE49-F238E27FC236}">
                      <a16:creationId xmlns:a16="http://schemas.microsoft.com/office/drawing/2014/main" id="{85B6C645-F148-41C0-A156-491CD4049E30}"/>
                    </a:ext>
                  </a:extLst>
                </p14:cNvPr>
                <p14:cNvContentPartPr/>
                <p14:nvPr/>
              </p14:nvContentPartPr>
              <p14:xfrm>
                <a:off x="11426122" y="2010272"/>
                <a:ext cx="191160" cy="69480"/>
              </p14:xfrm>
            </p:contentPart>
          </mc:Choice>
          <mc:Fallback xmlns="">
            <p:pic>
              <p:nvPicPr>
                <p:cNvPr id="233" name="Freihand 232">
                  <a:extLst>
                    <a:ext uri="{FF2B5EF4-FFF2-40B4-BE49-F238E27FC236}">
                      <a16:creationId xmlns:a16="http://schemas.microsoft.com/office/drawing/2014/main" id="{85B6C645-F148-41C0-A156-491CD4049E30}"/>
                    </a:ext>
                  </a:extLst>
                </p:cNvPr>
                <p:cNvPicPr/>
                <p:nvPr/>
              </p:nvPicPr>
              <p:blipFill>
                <a:blip r:embed="rId238"/>
                <a:stretch>
                  <a:fillRect/>
                </a:stretch>
              </p:blipFill>
              <p:spPr>
                <a:xfrm>
                  <a:off x="11421802" y="2005952"/>
                  <a:ext cx="199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56" name="Freihand 55">
                  <a:extLst>
                    <a:ext uri="{FF2B5EF4-FFF2-40B4-BE49-F238E27FC236}">
                      <a16:creationId xmlns:a16="http://schemas.microsoft.com/office/drawing/2014/main" id="{0F24A6C6-52BA-40C3-9341-17897B2848D4}"/>
                    </a:ext>
                  </a:extLst>
                </p14:cNvPr>
                <p14:cNvContentPartPr/>
                <p14:nvPr/>
              </p14:nvContentPartPr>
              <p14:xfrm>
                <a:off x="5782661" y="4795592"/>
                <a:ext cx="172080" cy="69480"/>
              </p14:xfrm>
            </p:contentPart>
          </mc:Choice>
          <mc:Fallback xmlns="">
            <p:pic>
              <p:nvPicPr>
                <p:cNvPr id="56" name="Freihand 55">
                  <a:extLst>
                    <a:ext uri="{FF2B5EF4-FFF2-40B4-BE49-F238E27FC236}">
                      <a16:creationId xmlns:a16="http://schemas.microsoft.com/office/drawing/2014/main" id="{0F24A6C6-52BA-40C3-9341-17897B2848D4}"/>
                    </a:ext>
                  </a:extLst>
                </p:cNvPr>
                <p:cNvPicPr/>
                <p:nvPr/>
              </p:nvPicPr>
              <p:blipFill>
                <a:blip r:embed="rId240"/>
                <a:stretch>
                  <a:fillRect/>
                </a:stretch>
              </p:blipFill>
              <p:spPr>
                <a:xfrm>
                  <a:off x="5778341" y="4791272"/>
                  <a:ext cx="180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57" name="Freihand 56">
                  <a:extLst>
                    <a:ext uri="{FF2B5EF4-FFF2-40B4-BE49-F238E27FC236}">
                      <a16:creationId xmlns:a16="http://schemas.microsoft.com/office/drawing/2014/main" id="{4EFA44EE-C345-48DA-84AE-F025A91F2627}"/>
                    </a:ext>
                  </a:extLst>
                </p14:cNvPr>
                <p14:cNvContentPartPr/>
                <p14:nvPr/>
              </p14:nvContentPartPr>
              <p14:xfrm>
                <a:off x="6019181" y="4740872"/>
                <a:ext cx="104400" cy="113040"/>
              </p14:xfrm>
            </p:contentPart>
          </mc:Choice>
          <mc:Fallback xmlns="">
            <p:pic>
              <p:nvPicPr>
                <p:cNvPr id="57" name="Freihand 56">
                  <a:extLst>
                    <a:ext uri="{FF2B5EF4-FFF2-40B4-BE49-F238E27FC236}">
                      <a16:creationId xmlns:a16="http://schemas.microsoft.com/office/drawing/2014/main" id="{4EFA44EE-C345-48DA-84AE-F025A91F2627}"/>
                    </a:ext>
                  </a:extLst>
                </p:cNvPr>
                <p:cNvPicPr/>
                <p:nvPr/>
              </p:nvPicPr>
              <p:blipFill>
                <a:blip r:embed="rId242"/>
                <a:stretch>
                  <a:fillRect/>
                </a:stretch>
              </p:blipFill>
              <p:spPr>
                <a:xfrm>
                  <a:off x="6014861" y="4736552"/>
                  <a:ext cx="113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8" name="Freihand 57">
                  <a:extLst>
                    <a:ext uri="{FF2B5EF4-FFF2-40B4-BE49-F238E27FC236}">
                      <a16:creationId xmlns:a16="http://schemas.microsoft.com/office/drawing/2014/main" id="{05F99AE6-64D0-403B-B6C6-7FA431EBA730}"/>
                    </a:ext>
                  </a:extLst>
                </p14:cNvPr>
                <p14:cNvContentPartPr/>
                <p14:nvPr/>
              </p14:nvContentPartPr>
              <p14:xfrm>
                <a:off x="6128261" y="4808912"/>
                <a:ext cx="84600" cy="44280"/>
              </p14:xfrm>
            </p:contentPart>
          </mc:Choice>
          <mc:Fallback xmlns="">
            <p:pic>
              <p:nvPicPr>
                <p:cNvPr id="58" name="Freihand 57">
                  <a:extLst>
                    <a:ext uri="{FF2B5EF4-FFF2-40B4-BE49-F238E27FC236}">
                      <a16:creationId xmlns:a16="http://schemas.microsoft.com/office/drawing/2014/main" id="{05F99AE6-64D0-403B-B6C6-7FA431EBA730}"/>
                    </a:ext>
                  </a:extLst>
                </p:cNvPr>
                <p:cNvPicPr/>
                <p:nvPr/>
              </p:nvPicPr>
              <p:blipFill>
                <a:blip r:embed="rId244"/>
                <a:stretch>
                  <a:fillRect/>
                </a:stretch>
              </p:blipFill>
              <p:spPr>
                <a:xfrm>
                  <a:off x="6123941" y="4804592"/>
                  <a:ext cx="93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60" name="Freihand 59">
                  <a:extLst>
                    <a:ext uri="{FF2B5EF4-FFF2-40B4-BE49-F238E27FC236}">
                      <a16:creationId xmlns:a16="http://schemas.microsoft.com/office/drawing/2014/main" id="{0067C4E9-A7B0-41B2-84E6-57669525449E}"/>
                    </a:ext>
                  </a:extLst>
                </p14:cNvPr>
                <p14:cNvContentPartPr/>
                <p14:nvPr/>
              </p14:nvContentPartPr>
              <p14:xfrm>
                <a:off x="6215741" y="4748432"/>
                <a:ext cx="238680" cy="99720"/>
              </p14:xfrm>
            </p:contentPart>
          </mc:Choice>
          <mc:Fallback xmlns="">
            <p:pic>
              <p:nvPicPr>
                <p:cNvPr id="60" name="Freihand 59">
                  <a:extLst>
                    <a:ext uri="{FF2B5EF4-FFF2-40B4-BE49-F238E27FC236}">
                      <a16:creationId xmlns:a16="http://schemas.microsoft.com/office/drawing/2014/main" id="{0067C4E9-A7B0-41B2-84E6-57669525449E}"/>
                    </a:ext>
                  </a:extLst>
                </p:cNvPr>
                <p:cNvPicPr/>
                <p:nvPr/>
              </p:nvPicPr>
              <p:blipFill>
                <a:blip r:embed="rId246"/>
                <a:stretch>
                  <a:fillRect/>
                </a:stretch>
              </p:blipFill>
              <p:spPr>
                <a:xfrm>
                  <a:off x="6211421" y="4744112"/>
                  <a:ext cx="247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61" name="Freihand 60">
                  <a:extLst>
                    <a:ext uri="{FF2B5EF4-FFF2-40B4-BE49-F238E27FC236}">
                      <a16:creationId xmlns:a16="http://schemas.microsoft.com/office/drawing/2014/main" id="{06BC8A02-3824-49A4-8BD4-12475FE07B3F}"/>
                    </a:ext>
                  </a:extLst>
                </p14:cNvPr>
                <p14:cNvContentPartPr/>
                <p14:nvPr/>
              </p14:nvContentPartPr>
              <p14:xfrm>
                <a:off x="6146261" y="4733312"/>
                <a:ext cx="60120" cy="6840"/>
              </p14:xfrm>
            </p:contentPart>
          </mc:Choice>
          <mc:Fallback xmlns="">
            <p:pic>
              <p:nvPicPr>
                <p:cNvPr id="61" name="Freihand 60">
                  <a:extLst>
                    <a:ext uri="{FF2B5EF4-FFF2-40B4-BE49-F238E27FC236}">
                      <a16:creationId xmlns:a16="http://schemas.microsoft.com/office/drawing/2014/main" id="{06BC8A02-3824-49A4-8BD4-12475FE07B3F}"/>
                    </a:ext>
                  </a:extLst>
                </p:cNvPr>
                <p:cNvPicPr/>
                <p:nvPr/>
              </p:nvPicPr>
              <p:blipFill>
                <a:blip r:embed="rId248"/>
                <a:stretch>
                  <a:fillRect/>
                </a:stretch>
              </p:blipFill>
              <p:spPr>
                <a:xfrm>
                  <a:off x="6141941" y="4728992"/>
                  <a:ext cx="68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62" name="Freihand 61">
                  <a:extLst>
                    <a:ext uri="{FF2B5EF4-FFF2-40B4-BE49-F238E27FC236}">
                      <a16:creationId xmlns:a16="http://schemas.microsoft.com/office/drawing/2014/main" id="{8156BFB5-AA80-4722-9DC5-7B42CDAAA55A}"/>
                    </a:ext>
                  </a:extLst>
                </p14:cNvPr>
                <p14:cNvContentPartPr/>
                <p14:nvPr/>
              </p14:nvContentPartPr>
              <p14:xfrm>
                <a:off x="6442901" y="4791632"/>
                <a:ext cx="182880" cy="69120"/>
              </p14:xfrm>
            </p:contentPart>
          </mc:Choice>
          <mc:Fallback xmlns="">
            <p:pic>
              <p:nvPicPr>
                <p:cNvPr id="62" name="Freihand 61">
                  <a:extLst>
                    <a:ext uri="{FF2B5EF4-FFF2-40B4-BE49-F238E27FC236}">
                      <a16:creationId xmlns:a16="http://schemas.microsoft.com/office/drawing/2014/main" id="{8156BFB5-AA80-4722-9DC5-7B42CDAAA55A}"/>
                    </a:ext>
                  </a:extLst>
                </p:cNvPr>
                <p:cNvPicPr/>
                <p:nvPr/>
              </p:nvPicPr>
              <p:blipFill>
                <a:blip r:embed="rId250"/>
                <a:stretch>
                  <a:fillRect/>
                </a:stretch>
              </p:blipFill>
              <p:spPr>
                <a:xfrm>
                  <a:off x="6438581" y="4787312"/>
                  <a:ext cx="191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63" name="Freihand 62">
                  <a:extLst>
                    <a:ext uri="{FF2B5EF4-FFF2-40B4-BE49-F238E27FC236}">
                      <a16:creationId xmlns:a16="http://schemas.microsoft.com/office/drawing/2014/main" id="{3471F659-5533-46EA-AA8B-696BC45496DC}"/>
                    </a:ext>
                  </a:extLst>
                </p14:cNvPr>
                <p14:cNvContentPartPr/>
                <p14:nvPr/>
              </p14:nvContentPartPr>
              <p14:xfrm>
                <a:off x="6679781" y="4692632"/>
                <a:ext cx="103320" cy="145800"/>
              </p14:xfrm>
            </p:contentPart>
          </mc:Choice>
          <mc:Fallback xmlns="">
            <p:pic>
              <p:nvPicPr>
                <p:cNvPr id="63" name="Freihand 62">
                  <a:extLst>
                    <a:ext uri="{FF2B5EF4-FFF2-40B4-BE49-F238E27FC236}">
                      <a16:creationId xmlns:a16="http://schemas.microsoft.com/office/drawing/2014/main" id="{3471F659-5533-46EA-AA8B-696BC45496DC}"/>
                    </a:ext>
                  </a:extLst>
                </p:cNvPr>
                <p:cNvPicPr/>
                <p:nvPr/>
              </p:nvPicPr>
              <p:blipFill>
                <a:blip r:embed="rId252"/>
                <a:stretch>
                  <a:fillRect/>
                </a:stretch>
              </p:blipFill>
              <p:spPr>
                <a:xfrm>
                  <a:off x="6675461" y="4688312"/>
                  <a:ext cx="111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64" name="Freihand 63">
                  <a:extLst>
                    <a:ext uri="{FF2B5EF4-FFF2-40B4-BE49-F238E27FC236}">
                      <a16:creationId xmlns:a16="http://schemas.microsoft.com/office/drawing/2014/main" id="{62A72010-8E19-446A-B3D4-11884350EDE4}"/>
                    </a:ext>
                  </a:extLst>
                </p14:cNvPr>
                <p14:cNvContentPartPr/>
                <p14:nvPr/>
              </p14:nvContentPartPr>
              <p14:xfrm>
                <a:off x="6803261" y="4763912"/>
                <a:ext cx="47880" cy="46800"/>
              </p14:xfrm>
            </p:contentPart>
          </mc:Choice>
          <mc:Fallback xmlns="">
            <p:pic>
              <p:nvPicPr>
                <p:cNvPr id="64" name="Freihand 63">
                  <a:extLst>
                    <a:ext uri="{FF2B5EF4-FFF2-40B4-BE49-F238E27FC236}">
                      <a16:creationId xmlns:a16="http://schemas.microsoft.com/office/drawing/2014/main" id="{62A72010-8E19-446A-B3D4-11884350EDE4}"/>
                    </a:ext>
                  </a:extLst>
                </p:cNvPr>
                <p:cNvPicPr/>
                <p:nvPr/>
              </p:nvPicPr>
              <p:blipFill>
                <a:blip r:embed="rId254"/>
                <a:stretch>
                  <a:fillRect/>
                </a:stretch>
              </p:blipFill>
              <p:spPr>
                <a:xfrm>
                  <a:off x="6798941" y="4759592"/>
                  <a:ext cx="565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65" name="Freihand 64">
                  <a:extLst>
                    <a:ext uri="{FF2B5EF4-FFF2-40B4-BE49-F238E27FC236}">
                      <a16:creationId xmlns:a16="http://schemas.microsoft.com/office/drawing/2014/main" id="{0147247C-92F7-4D23-98CF-C2F1823C5B6F}"/>
                    </a:ext>
                  </a:extLst>
                </p14:cNvPr>
                <p14:cNvContentPartPr/>
                <p14:nvPr/>
              </p14:nvContentPartPr>
              <p14:xfrm>
                <a:off x="6892541" y="4639712"/>
                <a:ext cx="86400" cy="159120"/>
              </p14:xfrm>
            </p:contentPart>
          </mc:Choice>
          <mc:Fallback xmlns="">
            <p:pic>
              <p:nvPicPr>
                <p:cNvPr id="65" name="Freihand 64">
                  <a:extLst>
                    <a:ext uri="{FF2B5EF4-FFF2-40B4-BE49-F238E27FC236}">
                      <a16:creationId xmlns:a16="http://schemas.microsoft.com/office/drawing/2014/main" id="{0147247C-92F7-4D23-98CF-C2F1823C5B6F}"/>
                    </a:ext>
                  </a:extLst>
                </p:cNvPr>
                <p:cNvPicPr/>
                <p:nvPr/>
              </p:nvPicPr>
              <p:blipFill>
                <a:blip r:embed="rId256"/>
                <a:stretch>
                  <a:fillRect/>
                </a:stretch>
              </p:blipFill>
              <p:spPr>
                <a:xfrm>
                  <a:off x="6888221" y="4635392"/>
                  <a:ext cx="95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66" name="Freihand 65">
                  <a:extLst>
                    <a:ext uri="{FF2B5EF4-FFF2-40B4-BE49-F238E27FC236}">
                      <a16:creationId xmlns:a16="http://schemas.microsoft.com/office/drawing/2014/main" id="{752C8E0F-01D1-4D00-8F38-3EE02670E477}"/>
                    </a:ext>
                  </a:extLst>
                </p14:cNvPr>
                <p14:cNvContentPartPr/>
                <p14:nvPr/>
              </p14:nvContentPartPr>
              <p14:xfrm>
                <a:off x="7004141" y="4637192"/>
                <a:ext cx="142920" cy="217080"/>
              </p14:xfrm>
            </p:contentPart>
          </mc:Choice>
          <mc:Fallback xmlns="">
            <p:pic>
              <p:nvPicPr>
                <p:cNvPr id="66" name="Freihand 65">
                  <a:extLst>
                    <a:ext uri="{FF2B5EF4-FFF2-40B4-BE49-F238E27FC236}">
                      <a16:creationId xmlns:a16="http://schemas.microsoft.com/office/drawing/2014/main" id="{752C8E0F-01D1-4D00-8F38-3EE02670E477}"/>
                    </a:ext>
                  </a:extLst>
                </p:cNvPr>
                <p:cNvPicPr/>
                <p:nvPr/>
              </p:nvPicPr>
              <p:blipFill>
                <a:blip r:embed="rId258"/>
                <a:stretch>
                  <a:fillRect/>
                </a:stretch>
              </p:blipFill>
              <p:spPr>
                <a:xfrm>
                  <a:off x="6999821" y="4632872"/>
                  <a:ext cx="1515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67" name="Freihand 66">
                  <a:extLst>
                    <a:ext uri="{FF2B5EF4-FFF2-40B4-BE49-F238E27FC236}">
                      <a16:creationId xmlns:a16="http://schemas.microsoft.com/office/drawing/2014/main" id="{A6A9C1D9-3679-409E-B96B-E5950C5FF389}"/>
                    </a:ext>
                  </a:extLst>
                </p14:cNvPr>
                <p14:cNvContentPartPr/>
                <p14:nvPr/>
              </p14:nvContentPartPr>
              <p14:xfrm>
                <a:off x="7151021" y="4692632"/>
                <a:ext cx="296640" cy="193680"/>
              </p14:xfrm>
            </p:contentPart>
          </mc:Choice>
          <mc:Fallback xmlns="">
            <p:pic>
              <p:nvPicPr>
                <p:cNvPr id="67" name="Freihand 66">
                  <a:extLst>
                    <a:ext uri="{FF2B5EF4-FFF2-40B4-BE49-F238E27FC236}">
                      <a16:creationId xmlns:a16="http://schemas.microsoft.com/office/drawing/2014/main" id="{A6A9C1D9-3679-409E-B96B-E5950C5FF389}"/>
                    </a:ext>
                  </a:extLst>
                </p:cNvPr>
                <p:cNvPicPr/>
                <p:nvPr/>
              </p:nvPicPr>
              <p:blipFill>
                <a:blip r:embed="rId260"/>
                <a:stretch>
                  <a:fillRect/>
                </a:stretch>
              </p:blipFill>
              <p:spPr>
                <a:xfrm>
                  <a:off x="7146701" y="4688312"/>
                  <a:ext cx="305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68" name="Freihand 67">
                  <a:extLst>
                    <a:ext uri="{FF2B5EF4-FFF2-40B4-BE49-F238E27FC236}">
                      <a16:creationId xmlns:a16="http://schemas.microsoft.com/office/drawing/2014/main" id="{19F04BEF-A184-4A99-ACCE-5EF43ADC0558}"/>
                    </a:ext>
                  </a:extLst>
                </p14:cNvPr>
                <p14:cNvContentPartPr/>
                <p14:nvPr/>
              </p14:nvContentPartPr>
              <p14:xfrm>
                <a:off x="7501301" y="4589672"/>
                <a:ext cx="5400" cy="113040"/>
              </p14:xfrm>
            </p:contentPart>
          </mc:Choice>
          <mc:Fallback xmlns="">
            <p:pic>
              <p:nvPicPr>
                <p:cNvPr id="68" name="Freihand 67">
                  <a:extLst>
                    <a:ext uri="{FF2B5EF4-FFF2-40B4-BE49-F238E27FC236}">
                      <a16:creationId xmlns:a16="http://schemas.microsoft.com/office/drawing/2014/main" id="{19F04BEF-A184-4A99-ACCE-5EF43ADC0558}"/>
                    </a:ext>
                  </a:extLst>
                </p:cNvPr>
                <p:cNvPicPr/>
                <p:nvPr/>
              </p:nvPicPr>
              <p:blipFill>
                <a:blip r:embed="rId262"/>
                <a:stretch>
                  <a:fillRect/>
                </a:stretch>
              </p:blipFill>
              <p:spPr>
                <a:xfrm>
                  <a:off x="7496981" y="4585352"/>
                  <a:ext cx="14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69" name="Freihand 68">
                  <a:extLst>
                    <a:ext uri="{FF2B5EF4-FFF2-40B4-BE49-F238E27FC236}">
                      <a16:creationId xmlns:a16="http://schemas.microsoft.com/office/drawing/2014/main" id="{20324327-9BA6-4A6A-B4A3-9A3472FD8311}"/>
                    </a:ext>
                  </a:extLst>
                </p14:cNvPr>
                <p14:cNvContentPartPr/>
                <p14:nvPr/>
              </p14:nvContentPartPr>
              <p14:xfrm>
                <a:off x="7490861" y="4810712"/>
                <a:ext cx="360" cy="360"/>
              </p14:xfrm>
            </p:contentPart>
          </mc:Choice>
          <mc:Fallback xmlns="">
            <p:pic>
              <p:nvPicPr>
                <p:cNvPr id="69" name="Freihand 68">
                  <a:extLst>
                    <a:ext uri="{FF2B5EF4-FFF2-40B4-BE49-F238E27FC236}">
                      <a16:creationId xmlns:a16="http://schemas.microsoft.com/office/drawing/2014/main" id="{20324327-9BA6-4A6A-B4A3-9A3472FD8311}"/>
                    </a:ext>
                  </a:extLst>
                </p:cNvPr>
                <p:cNvPicPr/>
                <p:nvPr/>
              </p:nvPicPr>
              <p:blipFill>
                <a:blip r:embed="rId44"/>
                <a:stretch>
                  <a:fillRect/>
                </a:stretch>
              </p:blipFill>
              <p:spPr>
                <a:xfrm>
                  <a:off x="7486541" y="4806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1" name="Freihand 70">
                  <a:extLst>
                    <a:ext uri="{FF2B5EF4-FFF2-40B4-BE49-F238E27FC236}">
                      <a16:creationId xmlns:a16="http://schemas.microsoft.com/office/drawing/2014/main" id="{2DC14F51-CF32-459F-88FC-7A47F7E199FA}"/>
                    </a:ext>
                  </a:extLst>
                </p14:cNvPr>
                <p14:cNvContentPartPr/>
                <p14:nvPr/>
              </p14:nvContentPartPr>
              <p14:xfrm>
                <a:off x="6291701" y="4952192"/>
                <a:ext cx="168120" cy="68400"/>
              </p14:xfrm>
            </p:contentPart>
          </mc:Choice>
          <mc:Fallback xmlns="">
            <p:pic>
              <p:nvPicPr>
                <p:cNvPr id="71" name="Freihand 70">
                  <a:extLst>
                    <a:ext uri="{FF2B5EF4-FFF2-40B4-BE49-F238E27FC236}">
                      <a16:creationId xmlns:a16="http://schemas.microsoft.com/office/drawing/2014/main" id="{2DC14F51-CF32-459F-88FC-7A47F7E199FA}"/>
                    </a:ext>
                  </a:extLst>
                </p:cNvPr>
                <p:cNvPicPr/>
                <p:nvPr/>
              </p:nvPicPr>
              <p:blipFill>
                <a:blip r:embed="rId265"/>
                <a:stretch>
                  <a:fillRect/>
                </a:stretch>
              </p:blipFill>
              <p:spPr>
                <a:xfrm>
                  <a:off x="6287381" y="4947872"/>
                  <a:ext cx="176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2" name="Freihand 71">
                  <a:extLst>
                    <a:ext uri="{FF2B5EF4-FFF2-40B4-BE49-F238E27FC236}">
                      <a16:creationId xmlns:a16="http://schemas.microsoft.com/office/drawing/2014/main" id="{B0F65C66-5DA4-46CE-A09B-BABAE7C269F7}"/>
                    </a:ext>
                  </a:extLst>
                </p14:cNvPr>
                <p14:cNvContentPartPr/>
                <p14:nvPr/>
              </p14:nvContentPartPr>
              <p14:xfrm>
                <a:off x="6425621" y="4903232"/>
                <a:ext cx="139320" cy="203760"/>
              </p14:xfrm>
            </p:contentPart>
          </mc:Choice>
          <mc:Fallback xmlns="">
            <p:pic>
              <p:nvPicPr>
                <p:cNvPr id="72" name="Freihand 71">
                  <a:extLst>
                    <a:ext uri="{FF2B5EF4-FFF2-40B4-BE49-F238E27FC236}">
                      <a16:creationId xmlns:a16="http://schemas.microsoft.com/office/drawing/2014/main" id="{B0F65C66-5DA4-46CE-A09B-BABAE7C269F7}"/>
                    </a:ext>
                  </a:extLst>
                </p:cNvPr>
                <p:cNvPicPr/>
                <p:nvPr/>
              </p:nvPicPr>
              <p:blipFill>
                <a:blip r:embed="rId267"/>
                <a:stretch>
                  <a:fillRect/>
                </a:stretch>
              </p:blipFill>
              <p:spPr>
                <a:xfrm>
                  <a:off x="6421301" y="4898912"/>
                  <a:ext cx="147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3" name="Freihand 72">
                  <a:extLst>
                    <a:ext uri="{FF2B5EF4-FFF2-40B4-BE49-F238E27FC236}">
                      <a16:creationId xmlns:a16="http://schemas.microsoft.com/office/drawing/2014/main" id="{E89164C5-75AC-4A06-946C-8412D1BDCA36}"/>
                    </a:ext>
                  </a:extLst>
                </p14:cNvPr>
                <p14:cNvContentPartPr/>
                <p14:nvPr/>
              </p14:nvContentPartPr>
              <p14:xfrm>
                <a:off x="6611021" y="4997552"/>
                <a:ext cx="360" cy="360"/>
              </p14:xfrm>
            </p:contentPart>
          </mc:Choice>
          <mc:Fallback xmlns="">
            <p:pic>
              <p:nvPicPr>
                <p:cNvPr id="73" name="Freihand 72">
                  <a:extLst>
                    <a:ext uri="{FF2B5EF4-FFF2-40B4-BE49-F238E27FC236}">
                      <a16:creationId xmlns:a16="http://schemas.microsoft.com/office/drawing/2014/main" id="{E89164C5-75AC-4A06-946C-8412D1BDCA36}"/>
                    </a:ext>
                  </a:extLst>
                </p:cNvPr>
                <p:cNvPicPr/>
                <p:nvPr/>
              </p:nvPicPr>
              <p:blipFill>
                <a:blip r:embed="rId44"/>
                <a:stretch>
                  <a:fillRect/>
                </a:stretch>
              </p:blipFill>
              <p:spPr>
                <a:xfrm>
                  <a:off x="6606701" y="4993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75" name="Freihand 74">
                  <a:extLst>
                    <a:ext uri="{FF2B5EF4-FFF2-40B4-BE49-F238E27FC236}">
                      <a16:creationId xmlns:a16="http://schemas.microsoft.com/office/drawing/2014/main" id="{19FA54D5-BDEC-4314-B5CC-B622EDC7CFE7}"/>
                    </a:ext>
                  </a:extLst>
                </p14:cNvPr>
                <p14:cNvContentPartPr/>
                <p14:nvPr/>
              </p14:nvContentPartPr>
              <p14:xfrm>
                <a:off x="6742781" y="4874432"/>
                <a:ext cx="170640" cy="126720"/>
              </p14:xfrm>
            </p:contentPart>
          </mc:Choice>
          <mc:Fallback xmlns="">
            <p:pic>
              <p:nvPicPr>
                <p:cNvPr id="75" name="Freihand 74">
                  <a:extLst>
                    <a:ext uri="{FF2B5EF4-FFF2-40B4-BE49-F238E27FC236}">
                      <a16:creationId xmlns:a16="http://schemas.microsoft.com/office/drawing/2014/main" id="{19FA54D5-BDEC-4314-B5CC-B622EDC7CFE7}"/>
                    </a:ext>
                  </a:extLst>
                </p:cNvPr>
                <p:cNvPicPr/>
                <p:nvPr/>
              </p:nvPicPr>
              <p:blipFill>
                <a:blip r:embed="rId270"/>
                <a:stretch>
                  <a:fillRect/>
                </a:stretch>
              </p:blipFill>
              <p:spPr>
                <a:xfrm>
                  <a:off x="6738461" y="4870112"/>
                  <a:ext cx="179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76" name="Freihand 75">
                  <a:extLst>
                    <a:ext uri="{FF2B5EF4-FFF2-40B4-BE49-F238E27FC236}">
                      <a16:creationId xmlns:a16="http://schemas.microsoft.com/office/drawing/2014/main" id="{FDB69B36-6BD6-47D2-8D4A-AC35EDFCCCF8}"/>
                    </a:ext>
                  </a:extLst>
                </p14:cNvPr>
                <p14:cNvContentPartPr/>
                <p14:nvPr/>
              </p14:nvContentPartPr>
              <p14:xfrm>
                <a:off x="6923141" y="4868672"/>
                <a:ext cx="62280" cy="111960"/>
              </p14:xfrm>
            </p:contentPart>
          </mc:Choice>
          <mc:Fallback xmlns="">
            <p:pic>
              <p:nvPicPr>
                <p:cNvPr id="76" name="Freihand 75">
                  <a:extLst>
                    <a:ext uri="{FF2B5EF4-FFF2-40B4-BE49-F238E27FC236}">
                      <a16:creationId xmlns:a16="http://schemas.microsoft.com/office/drawing/2014/main" id="{FDB69B36-6BD6-47D2-8D4A-AC35EDFCCCF8}"/>
                    </a:ext>
                  </a:extLst>
                </p:cNvPr>
                <p:cNvPicPr/>
                <p:nvPr/>
              </p:nvPicPr>
              <p:blipFill>
                <a:blip r:embed="rId272"/>
                <a:stretch>
                  <a:fillRect/>
                </a:stretch>
              </p:blipFill>
              <p:spPr>
                <a:xfrm>
                  <a:off x="6918821" y="4864352"/>
                  <a:ext cx="70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77" name="Freihand 76">
                  <a:extLst>
                    <a:ext uri="{FF2B5EF4-FFF2-40B4-BE49-F238E27FC236}">
                      <a16:creationId xmlns:a16="http://schemas.microsoft.com/office/drawing/2014/main" id="{27B18DB3-376A-491B-92E9-D460CE665319}"/>
                    </a:ext>
                  </a:extLst>
                </p14:cNvPr>
                <p14:cNvContentPartPr/>
                <p14:nvPr/>
              </p14:nvContentPartPr>
              <p14:xfrm>
                <a:off x="6942221" y="4928792"/>
                <a:ext cx="127800" cy="55080"/>
              </p14:xfrm>
            </p:contentPart>
          </mc:Choice>
          <mc:Fallback xmlns="">
            <p:pic>
              <p:nvPicPr>
                <p:cNvPr id="77" name="Freihand 76">
                  <a:extLst>
                    <a:ext uri="{FF2B5EF4-FFF2-40B4-BE49-F238E27FC236}">
                      <a16:creationId xmlns:a16="http://schemas.microsoft.com/office/drawing/2014/main" id="{27B18DB3-376A-491B-92E9-D460CE665319}"/>
                    </a:ext>
                  </a:extLst>
                </p:cNvPr>
                <p:cNvPicPr/>
                <p:nvPr/>
              </p:nvPicPr>
              <p:blipFill>
                <a:blip r:embed="rId274"/>
                <a:stretch>
                  <a:fillRect/>
                </a:stretch>
              </p:blipFill>
              <p:spPr>
                <a:xfrm>
                  <a:off x="6937901" y="4924472"/>
                  <a:ext cx="136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78" name="Freihand 77">
                  <a:extLst>
                    <a:ext uri="{FF2B5EF4-FFF2-40B4-BE49-F238E27FC236}">
                      <a16:creationId xmlns:a16="http://schemas.microsoft.com/office/drawing/2014/main" id="{997A5264-8B18-44F0-A386-22697EFC8491}"/>
                    </a:ext>
                  </a:extLst>
                </p14:cNvPr>
                <p14:cNvContentPartPr/>
                <p14:nvPr/>
              </p14:nvContentPartPr>
              <p14:xfrm>
                <a:off x="7078661" y="4927712"/>
                <a:ext cx="69840" cy="59400"/>
              </p14:xfrm>
            </p:contentPart>
          </mc:Choice>
          <mc:Fallback xmlns="">
            <p:pic>
              <p:nvPicPr>
                <p:cNvPr id="78" name="Freihand 77">
                  <a:extLst>
                    <a:ext uri="{FF2B5EF4-FFF2-40B4-BE49-F238E27FC236}">
                      <a16:creationId xmlns:a16="http://schemas.microsoft.com/office/drawing/2014/main" id="{997A5264-8B18-44F0-A386-22697EFC8491}"/>
                    </a:ext>
                  </a:extLst>
                </p:cNvPr>
                <p:cNvPicPr/>
                <p:nvPr/>
              </p:nvPicPr>
              <p:blipFill>
                <a:blip r:embed="rId276"/>
                <a:stretch>
                  <a:fillRect/>
                </a:stretch>
              </p:blipFill>
              <p:spPr>
                <a:xfrm>
                  <a:off x="7074341" y="4923392"/>
                  <a:ext cx="78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79" name="Freihand 78">
                  <a:extLst>
                    <a:ext uri="{FF2B5EF4-FFF2-40B4-BE49-F238E27FC236}">
                      <a16:creationId xmlns:a16="http://schemas.microsoft.com/office/drawing/2014/main" id="{4F644B8F-8FD0-441F-8607-F0BE32360C25}"/>
                    </a:ext>
                  </a:extLst>
                </p14:cNvPr>
                <p14:cNvContentPartPr/>
                <p14:nvPr/>
              </p14:nvContentPartPr>
              <p14:xfrm>
                <a:off x="6861221" y="4854632"/>
                <a:ext cx="360" cy="360"/>
              </p14:xfrm>
            </p:contentPart>
          </mc:Choice>
          <mc:Fallback xmlns="">
            <p:pic>
              <p:nvPicPr>
                <p:cNvPr id="79" name="Freihand 78">
                  <a:extLst>
                    <a:ext uri="{FF2B5EF4-FFF2-40B4-BE49-F238E27FC236}">
                      <a16:creationId xmlns:a16="http://schemas.microsoft.com/office/drawing/2014/main" id="{4F644B8F-8FD0-441F-8607-F0BE32360C25}"/>
                    </a:ext>
                  </a:extLst>
                </p:cNvPr>
                <p:cNvPicPr/>
                <p:nvPr/>
              </p:nvPicPr>
              <p:blipFill>
                <a:blip r:embed="rId44"/>
                <a:stretch>
                  <a:fillRect/>
                </a:stretch>
              </p:blipFill>
              <p:spPr>
                <a:xfrm>
                  <a:off x="6856901" y="4850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80" name="Freihand 79">
                  <a:extLst>
                    <a:ext uri="{FF2B5EF4-FFF2-40B4-BE49-F238E27FC236}">
                      <a16:creationId xmlns:a16="http://schemas.microsoft.com/office/drawing/2014/main" id="{B1E04854-71CC-4AAC-8F81-9F2CB4935492}"/>
                    </a:ext>
                  </a:extLst>
                </p14:cNvPr>
                <p14:cNvContentPartPr/>
                <p14:nvPr/>
              </p14:nvContentPartPr>
              <p14:xfrm>
                <a:off x="7314101" y="4881632"/>
                <a:ext cx="22680" cy="99000"/>
              </p14:xfrm>
            </p:contentPart>
          </mc:Choice>
          <mc:Fallback xmlns="">
            <p:pic>
              <p:nvPicPr>
                <p:cNvPr id="80" name="Freihand 79">
                  <a:extLst>
                    <a:ext uri="{FF2B5EF4-FFF2-40B4-BE49-F238E27FC236}">
                      <a16:creationId xmlns:a16="http://schemas.microsoft.com/office/drawing/2014/main" id="{B1E04854-71CC-4AAC-8F81-9F2CB4935492}"/>
                    </a:ext>
                  </a:extLst>
                </p:cNvPr>
                <p:cNvPicPr/>
                <p:nvPr/>
              </p:nvPicPr>
              <p:blipFill>
                <a:blip r:embed="rId279"/>
                <a:stretch>
                  <a:fillRect/>
                </a:stretch>
              </p:blipFill>
              <p:spPr>
                <a:xfrm>
                  <a:off x="7309781" y="4877312"/>
                  <a:ext cx="31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81" name="Freihand 80">
                  <a:extLst>
                    <a:ext uri="{FF2B5EF4-FFF2-40B4-BE49-F238E27FC236}">
                      <a16:creationId xmlns:a16="http://schemas.microsoft.com/office/drawing/2014/main" id="{38B8035D-7B99-41FE-8678-B72F8CDAAF61}"/>
                    </a:ext>
                  </a:extLst>
                </p14:cNvPr>
                <p14:cNvContentPartPr/>
                <p14:nvPr/>
              </p14:nvContentPartPr>
              <p14:xfrm>
                <a:off x="7340021" y="4857872"/>
                <a:ext cx="98640" cy="61920"/>
              </p14:xfrm>
            </p:contentPart>
          </mc:Choice>
          <mc:Fallback xmlns="">
            <p:pic>
              <p:nvPicPr>
                <p:cNvPr id="81" name="Freihand 80">
                  <a:extLst>
                    <a:ext uri="{FF2B5EF4-FFF2-40B4-BE49-F238E27FC236}">
                      <a16:creationId xmlns:a16="http://schemas.microsoft.com/office/drawing/2014/main" id="{38B8035D-7B99-41FE-8678-B72F8CDAAF61}"/>
                    </a:ext>
                  </a:extLst>
                </p:cNvPr>
                <p:cNvPicPr/>
                <p:nvPr/>
              </p:nvPicPr>
              <p:blipFill>
                <a:blip r:embed="rId281"/>
                <a:stretch>
                  <a:fillRect/>
                </a:stretch>
              </p:blipFill>
              <p:spPr>
                <a:xfrm>
                  <a:off x="7335701" y="4853552"/>
                  <a:ext cx="107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82" name="Freihand 81">
                  <a:extLst>
                    <a:ext uri="{FF2B5EF4-FFF2-40B4-BE49-F238E27FC236}">
                      <a16:creationId xmlns:a16="http://schemas.microsoft.com/office/drawing/2014/main" id="{7F0DD65D-DA4F-4D9A-86EF-E9AA0BAB7A72}"/>
                    </a:ext>
                  </a:extLst>
                </p14:cNvPr>
                <p14:cNvContentPartPr/>
                <p14:nvPr/>
              </p14:nvContentPartPr>
              <p14:xfrm>
                <a:off x="7345781" y="4959392"/>
                <a:ext cx="43920" cy="19800"/>
              </p14:xfrm>
            </p:contentPart>
          </mc:Choice>
          <mc:Fallback xmlns="">
            <p:pic>
              <p:nvPicPr>
                <p:cNvPr id="82" name="Freihand 81">
                  <a:extLst>
                    <a:ext uri="{FF2B5EF4-FFF2-40B4-BE49-F238E27FC236}">
                      <a16:creationId xmlns:a16="http://schemas.microsoft.com/office/drawing/2014/main" id="{7F0DD65D-DA4F-4D9A-86EF-E9AA0BAB7A72}"/>
                    </a:ext>
                  </a:extLst>
                </p:cNvPr>
                <p:cNvPicPr/>
                <p:nvPr/>
              </p:nvPicPr>
              <p:blipFill>
                <a:blip r:embed="rId283"/>
                <a:stretch>
                  <a:fillRect/>
                </a:stretch>
              </p:blipFill>
              <p:spPr>
                <a:xfrm>
                  <a:off x="7341461" y="4955072"/>
                  <a:ext cx="52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83" name="Freihand 82">
                  <a:extLst>
                    <a:ext uri="{FF2B5EF4-FFF2-40B4-BE49-F238E27FC236}">
                      <a16:creationId xmlns:a16="http://schemas.microsoft.com/office/drawing/2014/main" id="{D0D6EE63-CACD-4130-A914-57B936408CE6}"/>
                    </a:ext>
                  </a:extLst>
                </p14:cNvPr>
                <p14:cNvContentPartPr/>
                <p14:nvPr/>
              </p14:nvContentPartPr>
              <p14:xfrm>
                <a:off x="7456301" y="4862552"/>
                <a:ext cx="103320" cy="101160"/>
              </p14:xfrm>
            </p:contentPart>
          </mc:Choice>
          <mc:Fallback xmlns="">
            <p:pic>
              <p:nvPicPr>
                <p:cNvPr id="83" name="Freihand 82">
                  <a:extLst>
                    <a:ext uri="{FF2B5EF4-FFF2-40B4-BE49-F238E27FC236}">
                      <a16:creationId xmlns:a16="http://schemas.microsoft.com/office/drawing/2014/main" id="{D0D6EE63-CACD-4130-A914-57B936408CE6}"/>
                    </a:ext>
                  </a:extLst>
                </p:cNvPr>
                <p:cNvPicPr/>
                <p:nvPr/>
              </p:nvPicPr>
              <p:blipFill>
                <a:blip r:embed="rId285"/>
                <a:stretch>
                  <a:fillRect/>
                </a:stretch>
              </p:blipFill>
              <p:spPr>
                <a:xfrm>
                  <a:off x="7451981" y="4858232"/>
                  <a:ext cx="111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84" name="Freihand 83">
                  <a:extLst>
                    <a:ext uri="{FF2B5EF4-FFF2-40B4-BE49-F238E27FC236}">
                      <a16:creationId xmlns:a16="http://schemas.microsoft.com/office/drawing/2014/main" id="{D17554AF-37B0-41D2-B2E2-D16DF0A4A9DB}"/>
                    </a:ext>
                  </a:extLst>
                </p14:cNvPr>
                <p14:cNvContentPartPr/>
                <p14:nvPr/>
              </p14:nvContentPartPr>
              <p14:xfrm>
                <a:off x="7602461" y="4834112"/>
                <a:ext cx="35280" cy="210240"/>
              </p14:xfrm>
            </p:contentPart>
          </mc:Choice>
          <mc:Fallback xmlns="">
            <p:pic>
              <p:nvPicPr>
                <p:cNvPr id="84" name="Freihand 83">
                  <a:extLst>
                    <a:ext uri="{FF2B5EF4-FFF2-40B4-BE49-F238E27FC236}">
                      <a16:creationId xmlns:a16="http://schemas.microsoft.com/office/drawing/2014/main" id="{D17554AF-37B0-41D2-B2E2-D16DF0A4A9DB}"/>
                    </a:ext>
                  </a:extLst>
                </p:cNvPr>
                <p:cNvPicPr/>
                <p:nvPr/>
              </p:nvPicPr>
              <p:blipFill>
                <a:blip r:embed="rId287"/>
                <a:stretch>
                  <a:fillRect/>
                </a:stretch>
              </p:blipFill>
              <p:spPr>
                <a:xfrm>
                  <a:off x="7598141" y="4829792"/>
                  <a:ext cx="43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85" name="Freihand 84">
                  <a:extLst>
                    <a:ext uri="{FF2B5EF4-FFF2-40B4-BE49-F238E27FC236}">
                      <a16:creationId xmlns:a16="http://schemas.microsoft.com/office/drawing/2014/main" id="{71BC189F-D190-417F-8536-807EC58B475B}"/>
                    </a:ext>
                  </a:extLst>
                </p14:cNvPr>
                <p14:cNvContentPartPr/>
                <p14:nvPr/>
              </p14:nvContentPartPr>
              <p14:xfrm>
                <a:off x="7685261" y="4932752"/>
                <a:ext cx="24840" cy="10080"/>
              </p14:xfrm>
            </p:contentPart>
          </mc:Choice>
          <mc:Fallback xmlns="">
            <p:pic>
              <p:nvPicPr>
                <p:cNvPr id="85" name="Freihand 84">
                  <a:extLst>
                    <a:ext uri="{FF2B5EF4-FFF2-40B4-BE49-F238E27FC236}">
                      <a16:creationId xmlns:a16="http://schemas.microsoft.com/office/drawing/2014/main" id="{71BC189F-D190-417F-8536-807EC58B475B}"/>
                    </a:ext>
                  </a:extLst>
                </p:cNvPr>
                <p:cNvPicPr/>
                <p:nvPr/>
              </p:nvPicPr>
              <p:blipFill>
                <a:blip r:embed="rId289"/>
                <a:stretch>
                  <a:fillRect/>
                </a:stretch>
              </p:blipFill>
              <p:spPr>
                <a:xfrm>
                  <a:off x="7680941" y="4928432"/>
                  <a:ext cx="33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86" name="Freihand 85">
                  <a:extLst>
                    <a:ext uri="{FF2B5EF4-FFF2-40B4-BE49-F238E27FC236}">
                      <a16:creationId xmlns:a16="http://schemas.microsoft.com/office/drawing/2014/main" id="{F790EB00-F1EC-4A1A-81BD-D097A8720DBE}"/>
                    </a:ext>
                  </a:extLst>
                </p14:cNvPr>
                <p14:cNvContentPartPr/>
                <p14:nvPr/>
              </p14:nvContentPartPr>
              <p14:xfrm>
                <a:off x="7826381" y="4843832"/>
                <a:ext cx="20160" cy="109440"/>
              </p14:xfrm>
            </p:contentPart>
          </mc:Choice>
          <mc:Fallback xmlns="">
            <p:pic>
              <p:nvPicPr>
                <p:cNvPr id="86" name="Freihand 85">
                  <a:extLst>
                    <a:ext uri="{FF2B5EF4-FFF2-40B4-BE49-F238E27FC236}">
                      <a16:creationId xmlns:a16="http://schemas.microsoft.com/office/drawing/2014/main" id="{F790EB00-F1EC-4A1A-81BD-D097A8720DBE}"/>
                    </a:ext>
                  </a:extLst>
                </p:cNvPr>
                <p:cNvPicPr/>
                <p:nvPr/>
              </p:nvPicPr>
              <p:blipFill>
                <a:blip r:embed="rId291"/>
                <a:stretch>
                  <a:fillRect/>
                </a:stretch>
              </p:blipFill>
              <p:spPr>
                <a:xfrm>
                  <a:off x="7822061" y="4839512"/>
                  <a:ext cx="28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87" name="Freihand 86">
                  <a:extLst>
                    <a:ext uri="{FF2B5EF4-FFF2-40B4-BE49-F238E27FC236}">
                      <a16:creationId xmlns:a16="http://schemas.microsoft.com/office/drawing/2014/main" id="{6266BB91-E24B-4961-ACEF-D3DD151E15D7}"/>
                    </a:ext>
                  </a:extLst>
                </p14:cNvPr>
                <p14:cNvContentPartPr/>
                <p14:nvPr/>
              </p14:nvContentPartPr>
              <p14:xfrm>
                <a:off x="7755101" y="4833032"/>
                <a:ext cx="146880" cy="134280"/>
              </p14:xfrm>
            </p:contentPart>
          </mc:Choice>
          <mc:Fallback xmlns="">
            <p:pic>
              <p:nvPicPr>
                <p:cNvPr id="87" name="Freihand 86">
                  <a:extLst>
                    <a:ext uri="{FF2B5EF4-FFF2-40B4-BE49-F238E27FC236}">
                      <a16:creationId xmlns:a16="http://schemas.microsoft.com/office/drawing/2014/main" id="{6266BB91-E24B-4961-ACEF-D3DD151E15D7}"/>
                    </a:ext>
                  </a:extLst>
                </p:cNvPr>
                <p:cNvPicPr/>
                <p:nvPr/>
              </p:nvPicPr>
              <p:blipFill>
                <a:blip r:embed="rId293"/>
                <a:stretch>
                  <a:fillRect/>
                </a:stretch>
              </p:blipFill>
              <p:spPr>
                <a:xfrm>
                  <a:off x="7750781" y="4828712"/>
                  <a:ext cx="155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88" name="Freihand 87">
                  <a:extLst>
                    <a:ext uri="{FF2B5EF4-FFF2-40B4-BE49-F238E27FC236}">
                      <a16:creationId xmlns:a16="http://schemas.microsoft.com/office/drawing/2014/main" id="{952D99C2-6432-410D-8BE6-7AC199659F23}"/>
                    </a:ext>
                  </a:extLst>
                </p14:cNvPr>
                <p14:cNvContentPartPr/>
                <p14:nvPr/>
              </p14:nvContentPartPr>
              <p14:xfrm>
                <a:off x="7934741" y="4821872"/>
                <a:ext cx="162720" cy="126360"/>
              </p14:xfrm>
            </p:contentPart>
          </mc:Choice>
          <mc:Fallback xmlns="">
            <p:pic>
              <p:nvPicPr>
                <p:cNvPr id="88" name="Freihand 87">
                  <a:extLst>
                    <a:ext uri="{FF2B5EF4-FFF2-40B4-BE49-F238E27FC236}">
                      <a16:creationId xmlns:a16="http://schemas.microsoft.com/office/drawing/2014/main" id="{952D99C2-6432-410D-8BE6-7AC199659F23}"/>
                    </a:ext>
                  </a:extLst>
                </p:cNvPr>
                <p:cNvPicPr/>
                <p:nvPr/>
              </p:nvPicPr>
              <p:blipFill>
                <a:blip r:embed="rId295"/>
                <a:stretch>
                  <a:fillRect/>
                </a:stretch>
              </p:blipFill>
              <p:spPr>
                <a:xfrm>
                  <a:off x="7930421" y="4817552"/>
                  <a:ext cx="171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89" name="Freihand 88">
                  <a:extLst>
                    <a:ext uri="{FF2B5EF4-FFF2-40B4-BE49-F238E27FC236}">
                      <a16:creationId xmlns:a16="http://schemas.microsoft.com/office/drawing/2014/main" id="{116850BA-BEC9-43AA-A231-D723C1C025E7}"/>
                    </a:ext>
                  </a:extLst>
                </p14:cNvPr>
                <p14:cNvContentPartPr/>
                <p14:nvPr/>
              </p14:nvContentPartPr>
              <p14:xfrm>
                <a:off x="8106101" y="4813952"/>
                <a:ext cx="108720" cy="121320"/>
              </p14:xfrm>
            </p:contentPart>
          </mc:Choice>
          <mc:Fallback xmlns="">
            <p:pic>
              <p:nvPicPr>
                <p:cNvPr id="89" name="Freihand 88">
                  <a:extLst>
                    <a:ext uri="{FF2B5EF4-FFF2-40B4-BE49-F238E27FC236}">
                      <a16:creationId xmlns:a16="http://schemas.microsoft.com/office/drawing/2014/main" id="{116850BA-BEC9-43AA-A231-D723C1C025E7}"/>
                    </a:ext>
                  </a:extLst>
                </p:cNvPr>
                <p:cNvPicPr/>
                <p:nvPr/>
              </p:nvPicPr>
              <p:blipFill>
                <a:blip r:embed="rId297"/>
                <a:stretch>
                  <a:fillRect/>
                </a:stretch>
              </p:blipFill>
              <p:spPr>
                <a:xfrm>
                  <a:off x="8101781" y="4809632"/>
                  <a:ext cx="117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90" name="Freihand 89">
                  <a:extLst>
                    <a:ext uri="{FF2B5EF4-FFF2-40B4-BE49-F238E27FC236}">
                      <a16:creationId xmlns:a16="http://schemas.microsoft.com/office/drawing/2014/main" id="{DEE79CDD-1CDE-4950-AF7C-CE9B8D07B95D}"/>
                    </a:ext>
                  </a:extLst>
                </p14:cNvPr>
                <p14:cNvContentPartPr/>
                <p14:nvPr/>
              </p14:nvContentPartPr>
              <p14:xfrm>
                <a:off x="7284581" y="5167112"/>
                <a:ext cx="180360" cy="63360"/>
              </p14:xfrm>
            </p:contentPart>
          </mc:Choice>
          <mc:Fallback xmlns="">
            <p:pic>
              <p:nvPicPr>
                <p:cNvPr id="90" name="Freihand 89">
                  <a:extLst>
                    <a:ext uri="{FF2B5EF4-FFF2-40B4-BE49-F238E27FC236}">
                      <a16:creationId xmlns:a16="http://schemas.microsoft.com/office/drawing/2014/main" id="{DEE79CDD-1CDE-4950-AF7C-CE9B8D07B95D}"/>
                    </a:ext>
                  </a:extLst>
                </p:cNvPr>
                <p:cNvPicPr/>
                <p:nvPr/>
              </p:nvPicPr>
              <p:blipFill>
                <a:blip r:embed="rId299"/>
                <a:stretch>
                  <a:fillRect/>
                </a:stretch>
              </p:blipFill>
              <p:spPr>
                <a:xfrm>
                  <a:off x="7280261" y="5162792"/>
                  <a:ext cx="189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91" name="Freihand 90">
                  <a:extLst>
                    <a:ext uri="{FF2B5EF4-FFF2-40B4-BE49-F238E27FC236}">
                      <a16:creationId xmlns:a16="http://schemas.microsoft.com/office/drawing/2014/main" id="{4E73B9DD-5348-4662-843B-116315A036EA}"/>
                    </a:ext>
                  </a:extLst>
                </p14:cNvPr>
                <p14:cNvContentPartPr/>
                <p14:nvPr/>
              </p14:nvContentPartPr>
              <p14:xfrm>
                <a:off x="7468541" y="5116352"/>
                <a:ext cx="195120" cy="89280"/>
              </p14:xfrm>
            </p:contentPart>
          </mc:Choice>
          <mc:Fallback xmlns="">
            <p:pic>
              <p:nvPicPr>
                <p:cNvPr id="91" name="Freihand 90">
                  <a:extLst>
                    <a:ext uri="{FF2B5EF4-FFF2-40B4-BE49-F238E27FC236}">
                      <a16:creationId xmlns:a16="http://schemas.microsoft.com/office/drawing/2014/main" id="{4E73B9DD-5348-4662-843B-116315A036EA}"/>
                    </a:ext>
                  </a:extLst>
                </p:cNvPr>
                <p:cNvPicPr/>
                <p:nvPr/>
              </p:nvPicPr>
              <p:blipFill>
                <a:blip r:embed="rId301"/>
                <a:stretch>
                  <a:fillRect/>
                </a:stretch>
              </p:blipFill>
              <p:spPr>
                <a:xfrm>
                  <a:off x="7464221" y="5112032"/>
                  <a:ext cx="203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92" name="Freihand 91">
                  <a:extLst>
                    <a:ext uri="{FF2B5EF4-FFF2-40B4-BE49-F238E27FC236}">
                      <a16:creationId xmlns:a16="http://schemas.microsoft.com/office/drawing/2014/main" id="{02116778-B093-4C33-B0EB-A8E3A28CD85D}"/>
                    </a:ext>
                  </a:extLst>
                </p14:cNvPr>
                <p14:cNvContentPartPr/>
                <p14:nvPr/>
              </p14:nvContentPartPr>
              <p14:xfrm>
                <a:off x="7716221" y="5145152"/>
                <a:ext cx="158760" cy="45360"/>
              </p14:xfrm>
            </p:contentPart>
          </mc:Choice>
          <mc:Fallback xmlns="">
            <p:pic>
              <p:nvPicPr>
                <p:cNvPr id="92" name="Freihand 91">
                  <a:extLst>
                    <a:ext uri="{FF2B5EF4-FFF2-40B4-BE49-F238E27FC236}">
                      <a16:creationId xmlns:a16="http://schemas.microsoft.com/office/drawing/2014/main" id="{02116778-B093-4C33-B0EB-A8E3A28CD85D}"/>
                    </a:ext>
                  </a:extLst>
                </p:cNvPr>
                <p:cNvPicPr/>
                <p:nvPr/>
              </p:nvPicPr>
              <p:blipFill>
                <a:blip r:embed="rId303"/>
                <a:stretch>
                  <a:fillRect/>
                </a:stretch>
              </p:blipFill>
              <p:spPr>
                <a:xfrm>
                  <a:off x="7711901" y="5140832"/>
                  <a:ext cx="167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93" name="Freihand 92">
                  <a:extLst>
                    <a:ext uri="{FF2B5EF4-FFF2-40B4-BE49-F238E27FC236}">
                      <a16:creationId xmlns:a16="http://schemas.microsoft.com/office/drawing/2014/main" id="{566F7E50-5360-4B74-978B-E67853E6D93D}"/>
                    </a:ext>
                  </a:extLst>
                </p14:cNvPr>
                <p14:cNvContentPartPr/>
                <p14:nvPr/>
              </p14:nvContentPartPr>
              <p14:xfrm>
                <a:off x="7959581" y="5098712"/>
                <a:ext cx="4680" cy="20520"/>
              </p14:xfrm>
            </p:contentPart>
          </mc:Choice>
          <mc:Fallback xmlns="">
            <p:pic>
              <p:nvPicPr>
                <p:cNvPr id="93" name="Freihand 92">
                  <a:extLst>
                    <a:ext uri="{FF2B5EF4-FFF2-40B4-BE49-F238E27FC236}">
                      <a16:creationId xmlns:a16="http://schemas.microsoft.com/office/drawing/2014/main" id="{566F7E50-5360-4B74-978B-E67853E6D93D}"/>
                    </a:ext>
                  </a:extLst>
                </p:cNvPr>
                <p:cNvPicPr/>
                <p:nvPr/>
              </p:nvPicPr>
              <p:blipFill>
                <a:blip r:embed="rId305"/>
                <a:stretch>
                  <a:fillRect/>
                </a:stretch>
              </p:blipFill>
              <p:spPr>
                <a:xfrm>
                  <a:off x="7955261" y="5094392"/>
                  <a:ext cx="13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94" name="Freihand 93">
                  <a:extLst>
                    <a:ext uri="{FF2B5EF4-FFF2-40B4-BE49-F238E27FC236}">
                      <a16:creationId xmlns:a16="http://schemas.microsoft.com/office/drawing/2014/main" id="{76F9A680-7002-4E35-A2CF-E528678D8883}"/>
                    </a:ext>
                  </a:extLst>
                </p14:cNvPr>
                <p14:cNvContentPartPr/>
                <p14:nvPr/>
              </p14:nvContentPartPr>
              <p14:xfrm>
                <a:off x="7907381" y="5071352"/>
                <a:ext cx="98280" cy="86760"/>
              </p14:xfrm>
            </p:contentPart>
          </mc:Choice>
          <mc:Fallback xmlns="">
            <p:pic>
              <p:nvPicPr>
                <p:cNvPr id="94" name="Freihand 93">
                  <a:extLst>
                    <a:ext uri="{FF2B5EF4-FFF2-40B4-BE49-F238E27FC236}">
                      <a16:creationId xmlns:a16="http://schemas.microsoft.com/office/drawing/2014/main" id="{76F9A680-7002-4E35-A2CF-E528678D8883}"/>
                    </a:ext>
                  </a:extLst>
                </p:cNvPr>
                <p:cNvPicPr/>
                <p:nvPr/>
              </p:nvPicPr>
              <p:blipFill>
                <a:blip r:embed="rId307"/>
                <a:stretch>
                  <a:fillRect/>
                </a:stretch>
              </p:blipFill>
              <p:spPr>
                <a:xfrm>
                  <a:off x="7903061" y="5067032"/>
                  <a:ext cx="106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5" name="Freihand 234">
                  <a:extLst>
                    <a:ext uri="{FF2B5EF4-FFF2-40B4-BE49-F238E27FC236}">
                      <a16:creationId xmlns:a16="http://schemas.microsoft.com/office/drawing/2014/main" id="{98C4230F-3D22-44C1-9692-E7C68254C62C}"/>
                    </a:ext>
                  </a:extLst>
                </p14:cNvPr>
                <p14:cNvContentPartPr/>
                <p14:nvPr/>
              </p14:nvContentPartPr>
              <p14:xfrm>
                <a:off x="7773922" y="3373232"/>
                <a:ext cx="1080000" cy="1367640"/>
              </p14:xfrm>
            </p:contentPart>
          </mc:Choice>
          <mc:Fallback xmlns="">
            <p:pic>
              <p:nvPicPr>
                <p:cNvPr id="235" name="Freihand 234">
                  <a:extLst>
                    <a:ext uri="{FF2B5EF4-FFF2-40B4-BE49-F238E27FC236}">
                      <a16:creationId xmlns:a16="http://schemas.microsoft.com/office/drawing/2014/main" id="{98C4230F-3D22-44C1-9692-E7C68254C62C}"/>
                    </a:ext>
                  </a:extLst>
                </p:cNvPr>
                <p:cNvPicPr/>
                <p:nvPr/>
              </p:nvPicPr>
              <p:blipFill>
                <a:blip r:embed="rId309"/>
                <a:stretch>
                  <a:fillRect/>
                </a:stretch>
              </p:blipFill>
              <p:spPr>
                <a:xfrm>
                  <a:off x="7769602" y="3368912"/>
                  <a:ext cx="1088640" cy="1376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6" name="Freihand 235">
                  <a:extLst>
                    <a:ext uri="{FF2B5EF4-FFF2-40B4-BE49-F238E27FC236}">
                      <a16:creationId xmlns:a16="http://schemas.microsoft.com/office/drawing/2014/main" id="{B530C8E4-11B2-4AC0-AF1D-09631CDE70B0}"/>
                    </a:ext>
                  </a:extLst>
                </p14:cNvPr>
                <p14:cNvContentPartPr/>
                <p14:nvPr/>
              </p14:nvContentPartPr>
              <p14:xfrm>
                <a:off x="8681482" y="3224192"/>
                <a:ext cx="274680" cy="425160"/>
              </p14:xfrm>
            </p:contentPart>
          </mc:Choice>
          <mc:Fallback xmlns="">
            <p:pic>
              <p:nvPicPr>
                <p:cNvPr id="236" name="Freihand 235">
                  <a:extLst>
                    <a:ext uri="{FF2B5EF4-FFF2-40B4-BE49-F238E27FC236}">
                      <a16:creationId xmlns:a16="http://schemas.microsoft.com/office/drawing/2014/main" id="{B530C8E4-11B2-4AC0-AF1D-09631CDE70B0}"/>
                    </a:ext>
                  </a:extLst>
                </p:cNvPr>
                <p:cNvPicPr/>
                <p:nvPr/>
              </p:nvPicPr>
              <p:blipFill>
                <a:blip r:embed="rId311"/>
                <a:stretch>
                  <a:fillRect/>
                </a:stretch>
              </p:blipFill>
              <p:spPr>
                <a:xfrm>
                  <a:off x="8677162" y="3219872"/>
                  <a:ext cx="28332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7" name="Freihand 236">
                  <a:extLst>
                    <a:ext uri="{FF2B5EF4-FFF2-40B4-BE49-F238E27FC236}">
                      <a16:creationId xmlns:a16="http://schemas.microsoft.com/office/drawing/2014/main" id="{9A85831D-DCCC-4975-B5C3-F95F903E738F}"/>
                    </a:ext>
                  </a:extLst>
                </p14:cNvPr>
                <p14:cNvContentPartPr/>
                <p14:nvPr/>
              </p14:nvContentPartPr>
              <p14:xfrm>
                <a:off x="7676002" y="4425872"/>
                <a:ext cx="455400" cy="338040"/>
              </p14:xfrm>
            </p:contentPart>
          </mc:Choice>
          <mc:Fallback xmlns="">
            <p:pic>
              <p:nvPicPr>
                <p:cNvPr id="237" name="Freihand 236">
                  <a:extLst>
                    <a:ext uri="{FF2B5EF4-FFF2-40B4-BE49-F238E27FC236}">
                      <a16:creationId xmlns:a16="http://schemas.microsoft.com/office/drawing/2014/main" id="{9A85831D-DCCC-4975-B5C3-F95F903E738F}"/>
                    </a:ext>
                  </a:extLst>
                </p:cNvPr>
                <p:cNvPicPr/>
                <p:nvPr/>
              </p:nvPicPr>
              <p:blipFill>
                <a:blip r:embed="rId313"/>
                <a:stretch>
                  <a:fillRect/>
                </a:stretch>
              </p:blipFill>
              <p:spPr>
                <a:xfrm>
                  <a:off x="7671682" y="4421552"/>
                  <a:ext cx="4640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18" name="Freihand 117">
                  <a:extLst>
                    <a:ext uri="{FF2B5EF4-FFF2-40B4-BE49-F238E27FC236}">
                      <a16:creationId xmlns:a16="http://schemas.microsoft.com/office/drawing/2014/main" id="{047C031D-8203-4DC9-A80B-799125F1DF85}"/>
                    </a:ext>
                  </a:extLst>
                </p14:cNvPr>
                <p14:cNvContentPartPr/>
                <p14:nvPr/>
              </p14:nvContentPartPr>
              <p14:xfrm>
                <a:off x="10724021" y="1428872"/>
                <a:ext cx="21600" cy="161280"/>
              </p14:xfrm>
            </p:contentPart>
          </mc:Choice>
          <mc:Fallback xmlns="">
            <p:pic>
              <p:nvPicPr>
                <p:cNvPr id="118" name="Freihand 117">
                  <a:extLst>
                    <a:ext uri="{FF2B5EF4-FFF2-40B4-BE49-F238E27FC236}">
                      <a16:creationId xmlns:a16="http://schemas.microsoft.com/office/drawing/2014/main" id="{047C031D-8203-4DC9-A80B-799125F1DF85}"/>
                    </a:ext>
                  </a:extLst>
                </p:cNvPr>
                <p:cNvPicPr/>
                <p:nvPr/>
              </p:nvPicPr>
              <p:blipFill>
                <a:blip r:embed="rId315"/>
                <a:stretch>
                  <a:fillRect/>
                </a:stretch>
              </p:blipFill>
              <p:spPr>
                <a:xfrm>
                  <a:off x="10719701" y="1424552"/>
                  <a:ext cx="30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19" name="Freihand 118">
                  <a:extLst>
                    <a:ext uri="{FF2B5EF4-FFF2-40B4-BE49-F238E27FC236}">
                      <a16:creationId xmlns:a16="http://schemas.microsoft.com/office/drawing/2014/main" id="{B8067283-D813-4518-B39B-2CEEDA23E4BA}"/>
                    </a:ext>
                  </a:extLst>
                </p14:cNvPr>
                <p14:cNvContentPartPr/>
                <p14:nvPr/>
              </p14:nvContentPartPr>
              <p14:xfrm>
                <a:off x="10733741" y="1378472"/>
                <a:ext cx="125640" cy="172080"/>
              </p14:xfrm>
            </p:contentPart>
          </mc:Choice>
          <mc:Fallback xmlns="">
            <p:pic>
              <p:nvPicPr>
                <p:cNvPr id="119" name="Freihand 118">
                  <a:extLst>
                    <a:ext uri="{FF2B5EF4-FFF2-40B4-BE49-F238E27FC236}">
                      <a16:creationId xmlns:a16="http://schemas.microsoft.com/office/drawing/2014/main" id="{B8067283-D813-4518-B39B-2CEEDA23E4BA}"/>
                    </a:ext>
                  </a:extLst>
                </p:cNvPr>
                <p:cNvPicPr/>
                <p:nvPr/>
              </p:nvPicPr>
              <p:blipFill>
                <a:blip r:embed="rId317"/>
                <a:stretch>
                  <a:fillRect/>
                </a:stretch>
              </p:blipFill>
              <p:spPr>
                <a:xfrm>
                  <a:off x="10729421" y="1374152"/>
                  <a:ext cx="134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20" name="Freihand 119">
                  <a:extLst>
                    <a:ext uri="{FF2B5EF4-FFF2-40B4-BE49-F238E27FC236}">
                      <a16:creationId xmlns:a16="http://schemas.microsoft.com/office/drawing/2014/main" id="{8F08F7A7-B595-45AA-BBB5-2ACA61A8E820}"/>
                    </a:ext>
                  </a:extLst>
                </p14:cNvPr>
                <p14:cNvContentPartPr/>
                <p14:nvPr/>
              </p14:nvContentPartPr>
              <p14:xfrm>
                <a:off x="10915541" y="1385312"/>
                <a:ext cx="35640" cy="107280"/>
              </p14:xfrm>
            </p:contentPart>
          </mc:Choice>
          <mc:Fallback xmlns="">
            <p:pic>
              <p:nvPicPr>
                <p:cNvPr id="120" name="Freihand 119">
                  <a:extLst>
                    <a:ext uri="{FF2B5EF4-FFF2-40B4-BE49-F238E27FC236}">
                      <a16:creationId xmlns:a16="http://schemas.microsoft.com/office/drawing/2014/main" id="{8F08F7A7-B595-45AA-BBB5-2ACA61A8E820}"/>
                    </a:ext>
                  </a:extLst>
                </p:cNvPr>
                <p:cNvPicPr/>
                <p:nvPr/>
              </p:nvPicPr>
              <p:blipFill>
                <a:blip r:embed="rId319"/>
                <a:stretch>
                  <a:fillRect/>
                </a:stretch>
              </p:blipFill>
              <p:spPr>
                <a:xfrm>
                  <a:off x="10911221" y="1380992"/>
                  <a:ext cx="44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21" name="Freihand 120">
                  <a:extLst>
                    <a:ext uri="{FF2B5EF4-FFF2-40B4-BE49-F238E27FC236}">
                      <a16:creationId xmlns:a16="http://schemas.microsoft.com/office/drawing/2014/main" id="{A2AACDEE-4DC0-4A49-8C4A-E1ABFFF5EF0C}"/>
                    </a:ext>
                  </a:extLst>
                </p14:cNvPr>
                <p14:cNvContentPartPr/>
                <p14:nvPr/>
              </p14:nvContentPartPr>
              <p14:xfrm>
                <a:off x="10874861" y="1356152"/>
                <a:ext cx="132840" cy="138960"/>
              </p14:xfrm>
            </p:contentPart>
          </mc:Choice>
          <mc:Fallback xmlns="">
            <p:pic>
              <p:nvPicPr>
                <p:cNvPr id="121" name="Freihand 120">
                  <a:extLst>
                    <a:ext uri="{FF2B5EF4-FFF2-40B4-BE49-F238E27FC236}">
                      <a16:creationId xmlns:a16="http://schemas.microsoft.com/office/drawing/2014/main" id="{A2AACDEE-4DC0-4A49-8C4A-E1ABFFF5EF0C}"/>
                    </a:ext>
                  </a:extLst>
                </p:cNvPr>
                <p:cNvPicPr/>
                <p:nvPr/>
              </p:nvPicPr>
              <p:blipFill>
                <a:blip r:embed="rId321"/>
                <a:stretch>
                  <a:fillRect/>
                </a:stretch>
              </p:blipFill>
              <p:spPr>
                <a:xfrm>
                  <a:off x="10870541" y="1351832"/>
                  <a:ext cx="141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24" name="Freihand 123">
                  <a:extLst>
                    <a:ext uri="{FF2B5EF4-FFF2-40B4-BE49-F238E27FC236}">
                      <a16:creationId xmlns:a16="http://schemas.microsoft.com/office/drawing/2014/main" id="{9D8D634A-F0BA-446D-BBDA-F0331D8BD497}"/>
                    </a:ext>
                  </a:extLst>
                </p14:cNvPr>
                <p14:cNvContentPartPr/>
                <p14:nvPr/>
              </p14:nvContentPartPr>
              <p14:xfrm>
                <a:off x="11148821" y="1302152"/>
                <a:ext cx="146880" cy="100800"/>
              </p14:xfrm>
            </p:contentPart>
          </mc:Choice>
          <mc:Fallback xmlns="">
            <p:pic>
              <p:nvPicPr>
                <p:cNvPr id="124" name="Freihand 123">
                  <a:extLst>
                    <a:ext uri="{FF2B5EF4-FFF2-40B4-BE49-F238E27FC236}">
                      <a16:creationId xmlns:a16="http://schemas.microsoft.com/office/drawing/2014/main" id="{9D8D634A-F0BA-446D-BBDA-F0331D8BD497}"/>
                    </a:ext>
                  </a:extLst>
                </p:cNvPr>
                <p:cNvPicPr/>
                <p:nvPr/>
              </p:nvPicPr>
              <p:blipFill>
                <a:blip r:embed="rId323"/>
                <a:stretch>
                  <a:fillRect/>
                </a:stretch>
              </p:blipFill>
              <p:spPr>
                <a:xfrm>
                  <a:off x="11144501" y="1297832"/>
                  <a:ext cx="155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25" name="Freihand 124">
                  <a:extLst>
                    <a:ext uri="{FF2B5EF4-FFF2-40B4-BE49-F238E27FC236}">
                      <a16:creationId xmlns:a16="http://schemas.microsoft.com/office/drawing/2014/main" id="{8F0F7A6A-46CF-45CF-88CF-D7C59C13F763}"/>
                    </a:ext>
                  </a:extLst>
                </p14:cNvPr>
                <p14:cNvContentPartPr/>
                <p14:nvPr/>
              </p14:nvContentPartPr>
              <p14:xfrm>
                <a:off x="11344301" y="1262552"/>
                <a:ext cx="44640" cy="2160"/>
              </p14:xfrm>
            </p:contentPart>
          </mc:Choice>
          <mc:Fallback xmlns="">
            <p:pic>
              <p:nvPicPr>
                <p:cNvPr id="125" name="Freihand 124">
                  <a:extLst>
                    <a:ext uri="{FF2B5EF4-FFF2-40B4-BE49-F238E27FC236}">
                      <a16:creationId xmlns:a16="http://schemas.microsoft.com/office/drawing/2014/main" id="{8F0F7A6A-46CF-45CF-88CF-D7C59C13F763}"/>
                    </a:ext>
                  </a:extLst>
                </p:cNvPr>
                <p:cNvPicPr/>
                <p:nvPr/>
              </p:nvPicPr>
              <p:blipFill>
                <a:blip r:embed="rId325"/>
                <a:stretch>
                  <a:fillRect/>
                </a:stretch>
              </p:blipFill>
              <p:spPr>
                <a:xfrm>
                  <a:off x="11339981" y="1258232"/>
                  <a:ext cx="532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26" name="Freihand 125">
                  <a:extLst>
                    <a:ext uri="{FF2B5EF4-FFF2-40B4-BE49-F238E27FC236}">
                      <a16:creationId xmlns:a16="http://schemas.microsoft.com/office/drawing/2014/main" id="{17633252-654B-4723-ACB6-9D2ECA830665}"/>
                    </a:ext>
                  </a:extLst>
                </p14:cNvPr>
                <p14:cNvContentPartPr/>
                <p14:nvPr/>
              </p14:nvContentPartPr>
              <p14:xfrm>
                <a:off x="11337821" y="1283432"/>
                <a:ext cx="74160" cy="35640"/>
              </p14:xfrm>
            </p:contentPart>
          </mc:Choice>
          <mc:Fallback xmlns="">
            <p:pic>
              <p:nvPicPr>
                <p:cNvPr id="126" name="Freihand 125">
                  <a:extLst>
                    <a:ext uri="{FF2B5EF4-FFF2-40B4-BE49-F238E27FC236}">
                      <a16:creationId xmlns:a16="http://schemas.microsoft.com/office/drawing/2014/main" id="{17633252-654B-4723-ACB6-9D2ECA830665}"/>
                    </a:ext>
                  </a:extLst>
                </p:cNvPr>
                <p:cNvPicPr/>
                <p:nvPr/>
              </p:nvPicPr>
              <p:blipFill>
                <a:blip r:embed="rId327"/>
                <a:stretch>
                  <a:fillRect/>
                </a:stretch>
              </p:blipFill>
              <p:spPr>
                <a:xfrm>
                  <a:off x="11333501" y="1279112"/>
                  <a:ext cx="82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27" name="Freihand 126">
                  <a:extLst>
                    <a:ext uri="{FF2B5EF4-FFF2-40B4-BE49-F238E27FC236}">
                      <a16:creationId xmlns:a16="http://schemas.microsoft.com/office/drawing/2014/main" id="{21341B9B-7A9A-43B6-9C87-7CEB70599DA0}"/>
                    </a:ext>
                  </a:extLst>
                </p14:cNvPr>
                <p14:cNvContentPartPr/>
                <p14:nvPr/>
              </p14:nvContentPartPr>
              <p14:xfrm>
                <a:off x="11473541" y="1106312"/>
                <a:ext cx="107280" cy="237240"/>
              </p14:xfrm>
            </p:contentPart>
          </mc:Choice>
          <mc:Fallback xmlns="">
            <p:pic>
              <p:nvPicPr>
                <p:cNvPr id="127" name="Freihand 126">
                  <a:extLst>
                    <a:ext uri="{FF2B5EF4-FFF2-40B4-BE49-F238E27FC236}">
                      <a16:creationId xmlns:a16="http://schemas.microsoft.com/office/drawing/2014/main" id="{21341B9B-7A9A-43B6-9C87-7CEB70599DA0}"/>
                    </a:ext>
                  </a:extLst>
                </p:cNvPr>
                <p:cNvPicPr/>
                <p:nvPr/>
              </p:nvPicPr>
              <p:blipFill>
                <a:blip r:embed="rId329"/>
                <a:stretch>
                  <a:fillRect/>
                </a:stretch>
              </p:blipFill>
              <p:spPr>
                <a:xfrm>
                  <a:off x="11469221" y="1101992"/>
                  <a:ext cx="1159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28" name="Freihand 127">
                  <a:extLst>
                    <a:ext uri="{FF2B5EF4-FFF2-40B4-BE49-F238E27FC236}">
                      <a16:creationId xmlns:a16="http://schemas.microsoft.com/office/drawing/2014/main" id="{0A6E22EE-E172-4BF0-BBAB-119293FEAE4B}"/>
                    </a:ext>
                  </a:extLst>
                </p14:cNvPr>
                <p14:cNvContentPartPr/>
                <p14:nvPr/>
              </p14:nvContentPartPr>
              <p14:xfrm>
                <a:off x="11587661" y="1169672"/>
                <a:ext cx="23400" cy="107280"/>
              </p14:xfrm>
            </p:contentPart>
          </mc:Choice>
          <mc:Fallback xmlns="">
            <p:pic>
              <p:nvPicPr>
                <p:cNvPr id="128" name="Freihand 127">
                  <a:extLst>
                    <a:ext uri="{FF2B5EF4-FFF2-40B4-BE49-F238E27FC236}">
                      <a16:creationId xmlns:a16="http://schemas.microsoft.com/office/drawing/2014/main" id="{0A6E22EE-E172-4BF0-BBAB-119293FEAE4B}"/>
                    </a:ext>
                  </a:extLst>
                </p:cNvPr>
                <p:cNvPicPr/>
                <p:nvPr/>
              </p:nvPicPr>
              <p:blipFill>
                <a:blip r:embed="rId331"/>
                <a:stretch>
                  <a:fillRect/>
                </a:stretch>
              </p:blipFill>
              <p:spPr>
                <a:xfrm>
                  <a:off x="11583341" y="1165352"/>
                  <a:ext cx="32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29" name="Freihand 128">
                  <a:extLst>
                    <a:ext uri="{FF2B5EF4-FFF2-40B4-BE49-F238E27FC236}">
                      <a16:creationId xmlns:a16="http://schemas.microsoft.com/office/drawing/2014/main" id="{53EB5CD9-0D4B-4329-8861-97CD2023B08C}"/>
                    </a:ext>
                  </a:extLst>
                </p14:cNvPr>
                <p14:cNvContentPartPr/>
                <p14:nvPr/>
              </p14:nvContentPartPr>
              <p14:xfrm>
                <a:off x="11587661" y="1182992"/>
                <a:ext cx="71640" cy="23760"/>
              </p14:xfrm>
            </p:contentPart>
          </mc:Choice>
          <mc:Fallback xmlns="">
            <p:pic>
              <p:nvPicPr>
                <p:cNvPr id="129" name="Freihand 128">
                  <a:extLst>
                    <a:ext uri="{FF2B5EF4-FFF2-40B4-BE49-F238E27FC236}">
                      <a16:creationId xmlns:a16="http://schemas.microsoft.com/office/drawing/2014/main" id="{53EB5CD9-0D4B-4329-8861-97CD2023B08C}"/>
                    </a:ext>
                  </a:extLst>
                </p:cNvPr>
                <p:cNvPicPr/>
                <p:nvPr/>
              </p:nvPicPr>
              <p:blipFill>
                <a:blip r:embed="rId333"/>
                <a:stretch>
                  <a:fillRect/>
                </a:stretch>
              </p:blipFill>
              <p:spPr>
                <a:xfrm>
                  <a:off x="11583341" y="1178672"/>
                  <a:ext cx="80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30" name="Freihand 129">
                  <a:extLst>
                    <a:ext uri="{FF2B5EF4-FFF2-40B4-BE49-F238E27FC236}">
                      <a16:creationId xmlns:a16="http://schemas.microsoft.com/office/drawing/2014/main" id="{03AD210E-0637-418F-BF24-1C4E76D16BE5}"/>
                    </a:ext>
                  </a:extLst>
                </p14:cNvPr>
                <p14:cNvContentPartPr/>
                <p14:nvPr/>
              </p14:nvContentPartPr>
              <p14:xfrm>
                <a:off x="11645621" y="1020272"/>
                <a:ext cx="115920" cy="126360"/>
              </p14:xfrm>
            </p:contentPart>
          </mc:Choice>
          <mc:Fallback xmlns="">
            <p:pic>
              <p:nvPicPr>
                <p:cNvPr id="130" name="Freihand 129">
                  <a:extLst>
                    <a:ext uri="{FF2B5EF4-FFF2-40B4-BE49-F238E27FC236}">
                      <a16:creationId xmlns:a16="http://schemas.microsoft.com/office/drawing/2014/main" id="{03AD210E-0637-418F-BF24-1C4E76D16BE5}"/>
                    </a:ext>
                  </a:extLst>
                </p:cNvPr>
                <p:cNvPicPr/>
                <p:nvPr/>
              </p:nvPicPr>
              <p:blipFill>
                <a:blip r:embed="rId335"/>
                <a:stretch>
                  <a:fillRect/>
                </a:stretch>
              </p:blipFill>
              <p:spPr>
                <a:xfrm>
                  <a:off x="11641301" y="1015952"/>
                  <a:ext cx="124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31" name="Freihand 130">
                  <a:extLst>
                    <a:ext uri="{FF2B5EF4-FFF2-40B4-BE49-F238E27FC236}">
                      <a16:creationId xmlns:a16="http://schemas.microsoft.com/office/drawing/2014/main" id="{C9FA7B9A-D957-4D29-BC83-E2B9726D67AE}"/>
                    </a:ext>
                  </a:extLst>
                </p14:cNvPr>
                <p14:cNvContentPartPr/>
                <p14:nvPr/>
              </p14:nvContentPartPr>
              <p14:xfrm>
                <a:off x="11792141" y="986432"/>
                <a:ext cx="38880" cy="109080"/>
              </p14:xfrm>
            </p:contentPart>
          </mc:Choice>
          <mc:Fallback xmlns="">
            <p:pic>
              <p:nvPicPr>
                <p:cNvPr id="131" name="Freihand 130">
                  <a:extLst>
                    <a:ext uri="{FF2B5EF4-FFF2-40B4-BE49-F238E27FC236}">
                      <a16:creationId xmlns:a16="http://schemas.microsoft.com/office/drawing/2014/main" id="{C9FA7B9A-D957-4D29-BC83-E2B9726D67AE}"/>
                    </a:ext>
                  </a:extLst>
                </p:cNvPr>
                <p:cNvPicPr/>
                <p:nvPr/>
              </p:nvPicPr>
              <p:blipFill>
                <a:blip r:embed="rId337"/>
                <a:stretch>
                  <a:fillRect/>
                </a:stretch>
              </p:blipFill>
              <p:spPr>
                <a:xfrm>
                  <a:off x="11787821" y="982112"/>
                  <a:ext cx="47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32" name="Freihand 131">
                  <a:extLst>
                    <a:ext uri="{FF2B5EF4-FFF2-40B4-BE49-F238E27FC236}">
                      <a16:creationId xmlns:a16="http://schemas.microsoft.com/office/drawing/2014/main" id="{E8875CE2-6AB9-4DC9-8FF5-B2F075173E44}"/>
                    </a:ext>
                  </a:extLst>
                </p14:cNvPr>
                <p14:cNvContentPartPr/>
                <p14:nvPr/>
              </p14:nvContentPartPr>
              <p14:xfrm>
                <a:off x="11742821" y="1012352"/>
                <a:ext cx="110880" cy="31680"/>
              </p14:xfrm>
            </p:contentPart>
          </mc:Choice>
          <mc:Fallback xmlns="">
            <p:pic>
              <p:nvPicPr>
                <p:cNvPr id="132" name="Freihand 131">
                  <a:extLst>
                    <a:ext uri="{FF2B5EF4-FFF2-40B4-BE49-F238E27FC236}">
                      <a16:creationId xmlns:a16="http://schemas.microsoft.com/office/drawing/2014/main" id="{E8875CE2-6AB9-4DC9-8FF5-B2F075173E44}"/>
                    </a:ext>
                  </a:extLst>
                </p:cNvPr>
                <p:cNvPicPr/>
                <p:nvPr/>
              </p:nvPicPr>
              <p:blipFill>
                <a:blip r:embed="rId339"/>
                <a:stretch>
                  <a:fillRect/>
                </a:stretch>
              </p:blipFill>
              <p:spPr>
                <a:xfrm>
                  <a:off x="11738501" y="1008032"/>
                  <a:ext cx="119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33" name="Freihand 132">
                  <a:extLst>
                    <a:ext uri="{FF2B5EF4-FFF2-40B4-BE49-F238E27FC236}">
                      <a16:creationId xmlns:a16="http://schemas.microsoft.com/office/drawing/2014/main" id="{CF0D0A2C-53EB-4BE5-A9EF-54D4BDA1415B}"/>
                    </a:ext>
                  </a:extLst>
                </p14:cNvPr>
                <p14:cNvContentPartPr/>
                <p14:nvPr/>
              </p14:nvContentPartPr>
              <p14:xfrm>
                <a:off x="11882141" y="911552"/>
                <a:ext cx="84240" cy="181800"/>
              </p14:xfrm>
            </p:contentPart>
          </mc:Choice>
          <mc:Fallback xmlns="">
            <p:pic>
              <p:nvPicPr>
                <p:cNvPr id="133" name="Freihand 132">
                  <a:extLst>
                    <a:ext uri="{FF2B5EF4-FFF2-40B4-BE49-F238E27FC236}">
                      <a16:creationId xmlns:a16="http://schemas.microsoft.com/office/drawing/2014/main" id="{CF0D0A2C-53EB-4BE5-A9EF-54D4BDA1415B}"/>
                    </a:ext>
                  </a:extLst>
                </p:cNvPr>
                <p:cNvPicPr/>
                <p:nvPr/>
              </p:nvPicPr>
              <p:blipFill>
                <a:blip r:embed="rId341"/>
                <a:stretch>
                  <a:fillRect/>
                </a:stretch>
              </p:blipFill>
              <p:spPr>
                <a:xfrm>
                  <a:off x="11877821" y="907232"/>
                  <a:ext cx="92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34" name="Freihand 133">
                  <a:extLst>
                    <a:ext uri="{FF2B5EF4-FFF2-40B4-BE49-F238E27FC236}">
                      <a16:creationId xmlns:a16="http://schemas.microsoft.com/office/drawing/2014/main" id="{53371CCA-E869-411F-AF81-E06F7E38152B}"/>
                    </a:ext>
                  </a:extLst>
                </p14:cNvPr>
                <p14:cNvContentPartPr/>
                <p14:nvPr/>
              </p14:nvContentPartPr>
              <p14:xfrm>
                <a:off x="11971061" y="936392"/>
                <a:ext cx="73080" cy="125280"/>
              </p14:xfrm>
            </p:contentPart>
          </mc:Choice>
          <mc:Fallback xmlns="">
            <p:pic>
              <p:nvPicPr>
                <p:cNvPr id="134" name="Freihand 133">
                  <a:extLst>
                    <a:ext uri="{FF2B5EF4-FFF2-40B4-BE49-F238E27FC236}">
                      <a16:creationId xmlns:a16="http://schemas.microsoft.com/office/drawing/2014/main" id="{53371CCA-E869-411F-AF81-E06F7E38152B}"/>
                    </a:ext>
                  </a:extLst>
                </p:cNvPr>
                <p:cNvPicPr/>
                <p:nvPr/>
              </p:nvPicPr>
              <p:blipFill>
                <a:blip r:embed="rId343"/>
                <a:stretch>
                  <a:fillRect/>
                </a:stretch>
              </p:blipFill>
              <p:spPr>
                <a:xfrm>
                  <a:off x="11966741" y="932072"/>
                  <a:ext cx="817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35" name="Freihand 134">
                  <a:extLst>
                    <a:ext uri="{FF2B5EF4-FFF2-40B4-BE49-F238E27FC236}">
                      <a16:creationId xmlns:a16="http://schemas.microsoft.com/office/drawing/2014/main" id="{9A4C3BF0-5DF6-4E2B-A1BC-42A05BFE588C}"/>
                    </a:ext>
                  </a:extLst>
                </p14:cNvPr>
                <p14:cNvContentPartPr/>
                <p14:nvPr/>
              </p14:nvContentPartPr>
              <p14:xfrm>
                <a:off x="12045581" y="866912"/>
                <a:ext cx="65880" cy="66600"/>
              </p14:xfrm>
            </p:contentPart>
          </mc:Choice>
          <mc:Fallback xmlns="">
            <p:pic>
              <p:nvPicPr>
                <p:cNvPr id="135" name="Freihand 134">
                  <a:extLst>
                    <a:ext uri="{FF2B5EF4-FFF2-40B4-BE49-F238E27FC236}">
                      <a16:creationId xmlns:a16="http://schemas.microsoft.com/office/drawing/2014/main" id="{9A4C3BF0-5DF6-4E2B-A1BC-42A05BFE588C}"/>
                    </a:ext>
                  </a:extLst>
                </p:cNvPr>
                <p:cNvPicPr/>
                <p:nvPr/>
              </p:nvPicPr>
              <p:blipFill>
                <a:blip r:embed="rId345"/>
                <a:stretch>
                  <a:fillRect/>
                </a:stretch>
              </p:blipFill>
              <p:spPr>
                <a:xfrm>
                  <a:off x="12041261" y="862592"/>
                  <a:ext cx="74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36" name="Freihand 135">
                  <a:extLst>
                    <a:ext uri="{FF2B5EF4-FFF2-40B4-BE49-F238E27FC236}">
                      <a16:creationId xmlns:a16="http://schemas.microsoft.com/office/drawing/2014/main" id="{A2009C44-EEF0-45B7-8D31-EF8DBE6C2153}"/>
                    </a:ext>
                  </a:extLst>
                </p14:cNvPr>
                <p14:cNvContentPartPr/>
                <p14:nvPr/>
              </p14:nvContentPartPr>
              <p14:xfrm>
                <a:off x="12114341" y="860432"/>
                <a:ext cx="14400" cy="161640"/>
              </p14:xfrm>
            </p:contentPart>
          </mc:Choice>
          <mc:Fallback xmlns="">
            <p:pic>
              <p:nvPicPr>
                <p:cNvPr id="136" name="Freihand 135">
                  <a:extLst>
                    <a:ext uri="{FF2B5EF4-FFF2-40B4-BE49-F238E27FC236}">
                      <a16:creationId xmlns:a16="http://schemas.microsoft.com/office/drawing/2014/main" id="{A2009C44-EEF0-45B7-8D31-EF8DBE6C2153}"/>
                    </a:ext>
                  </a:extLst>
                </p:cNvPr>
                <p:cNvPicPr/>
                <p:nvPr/>
              </p:nvPicPr>
              <p:blipFill>
                <a:blip r:embed="rId347"/>
                <a:stretch>
                  <a:fillRect/>
                </a:stretch>
              </p:blipFill>
              <p:spPr>
                <a:xfrm>
                  <a:off x="12110021" y="856112"/>
                  <a:ext cx="23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38" name="Freihand 137">
                  <a:extLst>
                    <a:ext uri="{FF2B5EF4-FFF2-40B4-BE49-F238E27FC236}">
                      <a16:creationId xmlns:a16="http://schemas.microsoft.com/office/drawing/2014/main" id="{A2447DBA-E2D0-493D-A224-82225839F5F0}"/>
                    </a:ext>
                  </a:extLst>
                </p14:cNvPr>
                <p14:cNvContentPartPr/>
                <p14:nvPr/>
              </p14:nvContentPartPr>
              <p14:xfrm>
                <a:off x="10986101" y="1706792"/>
                <a:ext cx="150840" cy="111240"/>
              </p14:xfrm>
            </p:contentPart>
          </mc:Choice>
          <mc:Fallback xmlns="">
            <p:pic>
              <p:nvPicPr>
                <p:cNvPr id="138" name="Freihand 137">
                  <a:extLst>
                    <a:ext uri="{FF2B5EF4-FFF2-40B4-BE49-F238E27FC236}">
                      <a16:creationId xmlns:a16="http://schemas.microsoft.com/office/drawing/2014/main" id="{A2447DBA-E2D0-493D-A224-82225839F5F0}"/>
                    </a:ext>
                  </a:extLst>
                </p:cNvPr>
                <p:cNvPicPr/>
                <p:nvPr/>
              </p:nvPicPr>
              <p:blipFill>
                <a:blip r:embed="rId349"/>
                <a:stretch>
                  <a:fillRect/>
                </a:stretch>
              </p:blipFill>
              <p:spPr>
                <a:xfrm>
                  <a:off x="10981781" y="1702472"/>
                  <a:ext cx="159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9" name="Freihand 138">
                  <a:extLst>
                    <a:ext uri="{FF2B5EF4-FFF2-40B4-BE49-F238E27FC236}">
                      <a16:creationId xmlns:a16="http://schemas.microsoft.com/office/drawing/2014/main" id="{54FCAC75-9805-4B35-8846-9E9A753ABA01}"/>
                    </a:ext>
                  </a:extLst>
                </p14:cNvPr>
                <p14:cNvContentPartPr/>
                <p14:nvPr/>
              </p14:nvContentPartPr>
              <p14:xfrm>
                <a:off x="11166101" y="1676192"/>
                <a:ext cx="119160" cy="15840"/>
              </p14:xfrm>
            </p:contentPart>
          </mc:Choice>
          <mc:Fallback xmlns="">
            <p:pic>
              <p:nvPicPr>
                <p:cNvPr id="139" name="Freihand 138">
                  <a:extLst>
                    <a:ext uri="{FF2B5EF4-FFF2-40B4-BE49-F238E27FC236}">
                      <a16:creationId xmlns:a16="http://schemas.microsoft.com/office/drawing/2014/main" id="{54FCAC75-9805-4B35-8846-9E9A753ABA01}"/>
                    </a:ext>
                  </a:extLst>
                </p:cNvPr>
                <p:cNvPicPr/>
                <p:nvPr/>
              </p:nvPicPr>
              <p:blipFill>
                <a:blip r:embed="rId351"/>
                <a:stretch>
                  <a:fillRect/>
                </a:stretch>
              </p:blipFill>
              <p:spPr>
                <a:xfrm>
                  <a:off x="11161781" y="1671872"/>
                  <a:ext cx="127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40" name="Freihand 139">
                  <a:extLst>
                    <a:ext uri="{FF2B5EF4-FFF2-40B4-BE49-F238E27FC236}">
                      <a16:creationId xmlns:a16="http://schemas.microsoft.com/office/drawing/2014/main" id="{B21184B8-5044-4BD7-81C1-969C3AA3D110}"/>
                    </a:ext>
                  </a:extLst>
                </p14:cNvPr>
                <p14:cNvContentPartPr/>
                <p14:nvPr/>
              </p14:nvContentPartPr>
              <p14:xfrm>
                <a:off x="11180501" y="1700672"/>
                <a:ext cx="130320" cy="43560"/>
              </p14:xfrm>
            </p:contentPart>
          </mc:Choice>
          <mc:Fallback xmlns="">
            <p:pic>
              <p:nvPicPr>
                <p:cNvPr id="140" name="Freihand 139">
                  <a:extLst>
                    <a:ext uri="{FF2B5EF4-FFF2-40B4-BE49-F238E27FC236}">
                      <a16:creationId xmlns:a16="http://schemas.microsoft.com/office/drawing/2014/main" id="{B21184B8-5044-4BD7-81C1-969C3AA3D110}"/>
                    </a:ext>
                  </a:extLst>
                </p:cNvPr>
                <p:cNvPicPr/>
                <p:nvPr/>
              </p:nvPicPr>
              <p:blipFill>
                <a:blip r:embed="rId353"/>
                <a:stretch>
                  <a:fillRect/>
                </a:stretch>
              </p:blipFill>
              <p:spPr>
                <a:xfrm>
                  <a:off x="11176181" y="1696352"/>
                  <a:ext cx="138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41" name="Freihand 140">
                  <a:extLst>
                    <a:ext uri="{FF2B5EF4-FFF2-40B4-BE49-F238E27FC236}">
                      <a16:creationId xmlns:a16="http://schemas.microsoft.com/office/drawing/2014/main" id="{F782607B-2EE3-4447-8F0F-4E2A8836AC2D}"/>
                    </a:ext>
                  </a:extLst>
                </p14:cNvPr>
                <p14:cNvContentPartPr/>
                <p14:nvPr/>
              </p14:nvContentPartPr>
              <p14:xfrm>
                <a:off x="11341061" y="1603112"/>
                <a:ext cx="60120" cy="138240"/>
              </p14:xfrm>
            </p:contentPart>
          </mc:Choice>
          <mc:Fallback xmlns="">
            <p:pic>
              <p:nvPicPr>
                <p:cNvPr id="141" name="Freihand 140">
                  <a:extLst>
                    <a:ext uri="{FF2B5EF4-FFF2-40B4-BE49-F238E27FC236}">
                      <a16:creationId xmlns:a16="http://schemas.microsoft.com/office/drawing/2014/main" id="{F782607B-2EE3-4447-8F0F-4E2A8836AC2D}"/>
                    </a:ext>
                  </a:extLst>
                </p:cNvPr>
                <p:cNvPicPr/>
                <p:nvPr/>
              </p:nvPicPr>
              <p:blipFill>
                <a:blip r:embed="rId355"/>
                <a:stretch>
                  <a:fillRect/>
                </a:stretch>
              </p:blipFill>
              <p:spPr>
                <a:xfrm>
                  <a:off x="11336741" y="1598792"/>
                  <a:ext cx="68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42" name="Freihand 141">
                  <a:extLst>
                    <a:ext uri="{FF2B5EF4-FFF2-40B4-BE49-F238E27FC236}">
                      <a16:creationId xmlns:a16="http://schemas.microsoft.com/office/drawing/2014/main" id="{1BF7D634-B9C9-48C5-B5C0-84A5C87EE5FD}"/>
                    </a:ext>
                  </a:extLst>
                </p14:cNvPr>
                <p14:cNvContentPartPr/>
                <p14:nvPr/>
              </p14:nvContentPartPr>
              <p14:xfrm>
                <a:off x="11339261" y="1638392"/>
                <a:ext cx="107640" cy="44640"/>
              </p14:xfrm>
            </p:contentPart>
          </mc:Choice>
          <mc:Fallback xmlns="">
            <p:pic>
              <p:nvPicPr>
                <p:cNvPr id="142" name="Freihand 141">
                  <a:extLst>
                    <a:ext uri="{FF2B5EF4-FFF2-40B4-BE49-F238E27FC236}">
                      <a16:creationId xmlns:a16="http://schemas.microsoft.com/office/drawing/2014/main" id="{1BF7D634-B9C9-48C5-B5C0-84A5C87EE5FD}"/>
                    </a:ext>
                  </a:extLst>
                </p:cNvPr>
                <p:cNvPicPr/>
                <p:nvPr/>
              </p:nvPicPr>
              <p:blipFill>
                <a:blip r:embed="rId357"/>
                <a:stretch>
                  <a:fillRect/>
                </a:stretch>
              </p:blipFill>
              <p:spPr>
                <a:xfrm>
                  <a:off x="11334941" y="1634072"/>
                  <a:ext cx="1162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43" name="Freihand 142">
                  <a:extLst>
                    <a:ext uri="{FF2B5EF4-FFF2-40B4-BE49-F238E27FC236}">
                      <a16:creationId xmlns:a16="http://schemas.microsoft.com/office/drawing/2014/main" id="{67A786A7-1EE8-4671-BACD-DE96BA37940E}"/>
                    </a:ext>
                  </a:extLst>
                </p14:cNvPr>
                <p14:cNvContentPartPr/>
                <p14:nvPr/>
              </p14:nvContentPartPr>
              <p14:xfrm>
                <a:off x="11379221" y="1429952"/>
                <a:ext cx="129240" cy="110880"/>
              </p14:xfrm>
            </p:contentPart>
          </mc:Choice>
          <mc:Fallback xmlns="">
            <p:pic>
              <p:nvPicPr>
                <p:cNvPr id="143" name="Freihand 142">
                  <a:extLst>
                    <a:ext uri="{FF2B5EF4-FFF2-40B4-BE49-F238E27FC236}">
                      <a16:creationId xmlns:a16="http://schemas.microsoft.com/office/drawing/2014/main" id="{67A786A7-1EE8-4671-BACD-DE96BA37940E}"/>
                    </a:ext>
                  </a:extLst>
                </p:cNvPr>
                <p:cNvPicPr/>
                <p:nvPr/>
              </p:nvPicPr>
              <p:blipFill>
                <a:blip r:embed="rId359"/>
                <a:stretch>
                  <a:fillRect/>
                </a:stretch>
              </p:blipFill>
              <p:spPr>
                <a:xfrm>
                  <a:off x="11374901" y="1425632"/>
                  <a:ext cx="137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44" name="Freihand 143">
                  <a:extLst>
                    <a:ext uri="{FF2B5EF4-FFF2-40B4-BE49-F238E27FC236}">
                      <a16:creationId xmlns:a16="http://schemas.microsoft.com/office/drawing/2014/main" id="{10E9B7F4-D4B2-450E-B8F3-A6D58092182D}"/>
                    </a:ext>
                  </a:extLst>
                </p14:cNvPr>
                <p14:cNvContentPartPr/>
                <p14:nvPr/>
              </p14:nvContentPartPr>
              <p14:xfrm>
                <a:off x="11534021" y="1537592"/>
                <a:ext cx="79560" cy="57960"/>
              </p14:xfrm>
            </p:contentPart>
          </mc:Choice>
          <mc:Fallback xmlns="">
            <p:pic>
              <p:nvPicPr>
                <p:cNvPr id="144" name="Freihand 143">
                  <a:extLst>
                    <a:ext uri="{FF2B5EF4-FFF2-40B4-BE49-F238E27FC236}">
                      <a16:creationId xmlns:a16="http://schemas.microsoft.com/office/drawing/2014/main" id="{10E9B7F4-D4B2-450E-B8F3-A6D58092182D}"/>
                    </a:ext>
                  </a:extLst>
                </p:cNvPr>
                <p:cNvPicPr/>
                <p:nvPr/>
              </p:nvPicPr>
              <p:blipFill>
                <a:blip r:embed="rId361"/>
                <a:stretch>
                  <a:fillRect/>
                </a:stretch>
              </p:blipFill>
              <p:spPr>
                <a:xfrm>
                  <a:off x="11529701" y="1533272"/>
                  <a:ext cx="88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45" name="Freihand 144">
                  <a:extLst>
                    <a:ext uri="{FF2B5EF4-FFF2-40B4-BE49-F238E27FC236}">
                      <a16:creationId xmlns:a16="http://schemas.microsoft.com/office/drawing/2014/main" id="{CD2B7571-0FBF-486B-9E1B-637E386DCFF3}"/>
                    </a:ext>
                  </a:extLst>
                </p14:cNvPr>
                <p14:cNvContentPartPr/>
                <p14:nvPr/>
              </p14:nvContentPartPr>
              <p14:xfrm>
                <a:off x="11613581" y="1523192"/>
                <a:ext cx="10080" cy="153360"/>
              </p14:xfrm>
            </p:contentPart>
          </mc:Choice>
          <mc:Fallback xmlns="">
            <p:pic>
              <p:nvPicPr>
                <p:cNvPr id="145" name="Freihand 144">
                  <a:extLst>
                    <a:ext uri="{FF2B5EF4-FFF2-40B4-BE49-F238E27FC236}">
                      <a16:creationId xmlns:a16="http://schemas.microsoft.com/office/drawing/2014/main" id="{CD2B7571-0FBF-486B-9E1B-637E386DCFF3}"/>
                    </a:ext>
                  </a:extLst>
                </p:cNvPr>
                <p:cNvPicPr/>
                <p:nvPr/>
              </p:nvPicPr>
              <p:blipFill>
                <a:blip r:embed="rId363"/>
                <a:stretch>
                  <a:fillRect/>
                </a:stretch>
              </p:blipFill>
              <p:spPr>
                <a:xfrm>
                  <a:off x="11609261" y="1518872"/>
                  <a:ext cx="18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46" name="Freihand 145">
                  <a:extLst>
                    <a:ext uri="{FF2B5EF4-FFF2-40B4-BE49-F238E27FC236}">
                      <a16:creationId xmlns:a16="http://schemas.microsoft.com/office/drawing/2014/main" id="{927776A8-2201-43FF-8FE8-3BDBD457A0F9}"/>
                    </a:ext>
                  </a:extLst>
                </p14:cNvPr>
                <p14:cNvContentPartPr/>
                <p14:nvPr/>
              </p14:nvContentPartPr>
              <p14:xfrm>
                <a:off x="11645621" y="1331312"/>
                <a:ext cx="92880" cy="133560"/>
              </p14:xfrm>
            </p:contentPart>
          </mc:Choice>
          <mc:Fallback xmlns="">
            <p:pic>
              <p:nvPicPr>
                <p:cNvPr id="146" name="Freihand 145">
                  <a:extLst>
                    <a:ext uri="{FF2B5EF4-FFF2-40B4-BE49-F238E27FC236}">
                      <a16:creationId xmlns:a16="http://schemas.microsoft.com/office/drawing/2014/main" id="{927776A8-2201-43FF-8FE8-3BDBD457A0F9}"/>
                    </a:ext>
                  </a:extLst>
                </p:cNvPr>
                <p:cNvPicPr/>
                <p:nvPr/>
              </p:nvPicPr>
              <p:blipFill>
                <a:blip r:embed="rId365"/>
                <a:stretch>
                  <a:fillRect/>
                </a:stretch>
              </p:blipFill>
              <p:spPr>
                <a:xfrm>
                  <a:off x="11641301" y="1326992"/>
                  <a:ext cx="101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47" name="Freihand 146">
                  <a:extLst>
                    <a:ext uri="{FF2B5EF4-FFF2-40B4-BE49-F238E27FC236}">
                      <a16:creationId xmlns:a16="http://schemas.microsoft.com/office/drawing/2014/main" id="{387FC629-BCDB-488D-9DD8-7C8B3926EF9E}"/>
                    </a:ext>
                  </a:extLst>
                </p14:cNvPr>
                <p14:cNvContentPartPr/>
                <p14:nvPr/>
              </p14:nvContentPartPr>
              <p14:xfrm>
                <a:off x="11760821" y="1355432"/>
                <a:ext cx="68400" cy="14400"/>
              </p14:xfrm>
            </p:contentPart>
          </mc:Choice>
          <mc:Fallback xmlns="">
            <p:pic>
              <p:nvPicPr>
                <p:cNvPr id="147" name="Freihand 146">
                  <a:extLst>
                    <a:ext uri="{FF2B5EF4-FFF2-40B4-BE49-F238E27FC236}">
                      <a16:creationId xmlns:a16="http://schemas.microsoft.com/office/drawing/2014/main" id="{387FC629-BCDB-488D-9DD8-7C8B3926EF9E}"/>
                    </a:ext>
                  </a:extLst>
                </p:cNvPr>
                <p:cNvPicPr/>
                <p:nvPr/>
              </p:nvPicPr>
              <p:blipFill>
                <a:blip r:embed="rId367"/>
                <a:stretch>
                  <a:fillRect/>
                </a:stretch>
              </p:blipFill>
              <p:spPr>
                <a:xfrm>
                  <a:off x="11756501" y="1351112"/>
                  <a:ext cx="77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48" name="Freihand 147">
                  <a:extLst>
                    <a:ext uri="{FF2B5EF4-FFF2-40B4-BE49-F238E27FC236}">
                      <a16:creationId xmlns:a16="http://schemas.microsoft.com/office/drawing/2014/main" id="{02E64E74-CE9B-4E84-B767-B371776C1718}"/>
                    </a:ext>
                  </a:extLst>
                </p14:cNvPr>
                <p14:cNvContentPartPr/>
                <p14:nvPr/>
              </p14:nvContentPartPr>
              <p14:xfrm>
                <a:off x="11834981" y="1298912"/>
                <a:ext cx="139320" cy="142920"/>
              </p14:xfrm>
            </p:contentPart>
          </mc:Choice>
          <mc:Fallback xmlns="">
            <p:pic>
              <p:nvPicPr>
                <p:cNvPr id="148" name="Freihand 147">
                  <a:extLst>
                    <a:ext uri="{FF2B5EF4-FFF2-40B4-BE49-F238E27FC236}">
                      <a16:creationId xmlns:a16="http://schemas.microsoft.com/office/drawing/2014/main" id="{02E64E74-CE9B-4E84-B767-B371776C1718}"/>
                    </a:ext>
                  </a:extLst>
                </p:cNvPr>
                <p:cNvPicPr/>
                <p:nvPr/>
              </p:nvPicPr>
              <p:blipFill>
                <a:blip r:embed="rId369"/>
                <a:stretch>
                  <a:fillRect/>
                </a:stretch>
              </p:blipFill>
              <p:spPr>
                <a:xfrm>
                  <a:off x="11830661" y="1294592"/>
                  <a:ext cx="1479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0" name="Freihand 169">
                  <a:extLst>
                    <a:ext uri="{FF2B5EF4-FFF2-40B4-BE49-F238E27FC236}">
                      <a16:creationId xmlns:a16="http://schemas.microsoft.com/office/drawing/2014/main" id="{F66E42C8-DC1C-44A2-855D-BD43A1EF98BF}"/>
                    </a:ext>
                  </a:extLst>
                </p14:cNvPr>
                <p14:cNvContentPartPr/>
                <p14:nvPr/>
              </p14:nvContentPartPr>
              <p14:xfrm>
                <a:off x="11149541" y="840632"/>
                <a:ext cx="22680" cy="268920"/>
              </p14:xfrm>
            </p:contentPart>
          </mc:Choice>
          <mc:Fallback xmlns="">
            <p:pic>
              <p:nvPicPr>
                <p:cNvPr id="170" name="Freihand 169">
                  <a:extLst>
                    <a:ext uri="{FF2B5EF4-FFF2-40B4-BE49-F238E27FC236}">
                      <a16:creationId xmlns:a16="http://schemas.microsoft.com/office/drawing/2014/main" id="{F66E42C8-DC1C-44A2-855D-BD43A1EF98BF}"/>
                    </a:ext>
                  </a:extLst>
                </p:cNvPr>
                <p:cNvPicPr/>
                <p:nvPr/>
              </p:nvPicPr>
              <p:blipFill>
                <a:blip r:embed="rId371"/>
                <a:stretch>
                  <a:fillRect/>
                </a:stretch>
              </p:blipFill>
              <p:spPr>
                <a:xfrm>
                  <a:off x="11145221" y="836312"/>
                  <a:ext cx="313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71" name="Freihand 170">
                  <a:extLst>
                    <a:ext uri="{FF2B5EF4-FFF2-40B4-BE49-F238E27FC236}">
                      <a16:creationId xmlns:a16="http://schemas.microsoft.com/office/drawing/2014/main" id="{8CC41C9B-7F73-4FC8-9834-4223C47C7300}"/>
                    </a:ext>
                  </a:extLst>
                </p14:cNvPr>
                <p14:cNvContentPartPr/>
                <p14:nvPr/>
              </p14:nvContentPartPr>
              <p14:xfrm>
                <a:off x="11118221" y="951152"/>
                <a:ext cx="181440" cy="262440"/>
              </p14:xfrm>
            </p:contentPart>
          </mc:Choice>
          <mc:Fallback xmlns="">
            <p:pic>
              <p:nvPicPr>
                <p:cNvPr id="171" name="Freihand 170">
                  <a:extLst>
                    <a:ext uri="{FF2B5EF4-FFF2-40B4-BE49-F238E27FC236}">
                      <a16:creationId xmlns:a16="http://schemas.microsoft.com/office/drawing/2014/main" id="{8CC41C9B-7F73-4FC8-9834-4223C47C7300}"/>
                    </a:ext>
                  </a:extLst>
                </p:cNvPr>
                <p:cNvPicPr/>
                <p:nvPr/>
              </p:nvPicPr>
              <p:blipFill>
                <a:blip r:embed="rId373"/>
                <a:stretch>
                  <a:fillRect/>
                </a:stretch>
              </p:blipFill>
              <p:spPr>
                <a:xfrm>
                  <a:off x="11113901" y="946832"/>
                  <a:ext cx="1900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73" name="Freihand 172">
                  <a:extLst>
                    <a:ext uri="{FF2B5EF4-FFF2-40B4-BE49-F238E27FC236}">
                      <a16:creationId xmlns:a16="http://schemas.microsoft.com/office/drawing/2014/main" id="{EC75C289-C019-4C89-9EAD-3655F4278417}"/>
                    </a:ext>
                  </a:extLst>
                </p14:cNvPr>
                <p14:cNvContentPartPr/>
                <p14:nvPr/>
              </p14:nvContentPartPr>
              <p14:xfrm>
                <a:off x="10888541" y="716072"/>
                <a:ext cx="15840" cy="115560"/>
              </p14:xfrm>
            </p:contentPart>
          </mc:Choice>
          <mc:Fallback xmlns="">
            <p:pic>
              <p:nvPicPr>
                <p:cNvPr id="173" name="Freihand 172">
                  <a:extLst>
                    <a:ext uri="{FF2B5EF4-FFF2-40B4-BE49-F238E27FC236}">
                      <a16:creationId xmlns:a16="http://schemas.microsoft.com/office/drawing/2014/main" id="{EC75C289-C019-4C89-9EAD-3655F4278417}"/>
                    </a:ext>
                  </a:extLst>
                </p:cNvPr>
                <p:cNvPicPr/>
                <p:nvPr/>
              </p:nvPicPr>
              <p:blipFill>
                <a:blip r:embed="rId375"/>
                <a:stretch>
                  <a:fillRect/>
                </a:stretch>
              </p:blipFill>
              <p:spPr>
                <a:xfrm>
                  <a:off x="10884221" y="711752"/>
                  <a:ext cx="24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4" name="Freihand 173">
                  <a:extLst>
                    <a:ext uri="{FF2B5EF4-FFF2-40B4-BE49-F238E27FC236}">
                      <a16:creationId xmlns:a16="http://schemas.microsoft.com/office/drawing/2014/main" id="{1CC92178-FA06-4290-AF3C-9C714B3388D8}"/>
                    </a:ext>
                  </a:extLst>
                </p14:cNvPr>
                <p14:cNvContentPartPr/>
                <p14:nvPr/>
              </p14:nvContentPartPr>
              <p14:xfrm>
                <a:off x="10832741" y="685832"/>
                <a:ext cx="109800" cy="180360"/>
              </p14:xfrm>
            </p:contentPart>
          </mc:Choice>
          <mc:Fallback xmlns="">
            <p:pic>
              <p:nvPicPr>
                <p:cNvPr id="174" name="Freihand 173">
                  <a:extLst>
                    <a:ext uri="{FF2B5EF4-FFF2-40B4-BE49-F238E27FC236}">
                      <a16:creationId xmlns:a16="http://schemas.microsoft.com/office/drawing/2014/main" id="{1CC92178-FA06-4290-AF3C-9C714B3388D8}"/>
                    </a:ext>
                  </a:extLst>
                </p:cNvPr>
                <p:cNvPicPr/>
                <p:nvPr/>
              </p:nvPicPr>
              <p:blipFill>
                <a:blip r:embed="rId377"/>
                <a:stretch>
                  <a:fillRect/>
                </a:stretch>
              </p:blipFill>
              <p:spPr>
                <a:xfrm>
                  <a:off x="10828421" y="681512"/>
                  <a:ext cx="118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5" name="Freihand 174">
                  <a:extLst>
                    <a:ext uri="{FF2B5EF4-FFF2-40B4-BE49-F238E27FC236}">
                      <a16:creationId xmlns:a16="http://schemas.microsoft.com/office/drawing/2014/main" id="{33C62F36-1C23-47AE-9A7D-CF557B7CDF9E}"/>
                    </a:ext>
                  </a:extLst>
                </p14:cNvPr>
                <p14:cNvContentPartPr/>
                <p14:nvPr/>
              </p14:nvContentPartPr>
              <p14:xfrm>
                <a:off x="10950821" y="720752"/>
                <a:ext cx="92880" cy="78480"/>
              </p14:xfrm>
            </p:contentPart>
          </mc:Choice>
          <mc:Fallback xmlns="">
            <p:pic>
              <p:nvPicPr>
                <p:cNvPr id="175" name="Freihand 174">
                  <a:extLst>
                    <a:ext uri="{FF2B5EF4-FFF2-40B4-BE49-F238E27FC236}">
                      <a16:creationId xmlns:a16="http://schemas.microsoft.com/office/drawing/2014/main" id="{33C62F36-1C23-47AE-9A7D-CF557B7CDF9E}"/>
                    </a:ext>
                  </a:extLst>
                </p:cNvPr>
                <p:cNvPicPr/>
                <p:nvPr/>
              </p:nvPicPr>
              <p:blipFill>
                <a:blip r:embed="rId379"/>
                <a:stretch>
                  <a:fillRect/>
                </a:stretch>
              </p:blipFill>
              <p:spPr>
                <a:xfrm>
                  <a:off x="10946501" y="716432"/>
                  <a:ext cx="101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76" name="Freihand 175">
                  <a:extLst>
                    <a:ext uri="{FF2B5EF4-FFF2-40B4-BE49-F238E27FC236}">
                      <a16:creationId xmlns:a16="http://schemas.microsoft.com/office/drawing/2014/main" id="{19BB8858-0D13-414A-A721-9D0610225CEC}"/>
                    </a:ext>
                  </a:extLst>
                </p14:cNvPr>
                <p14:cNvContentPartPr/>
                <p14:nvPr/>
              </p14:nvContentPartPr>
              <p14:xfrm>
                <a:off x="11077901" y="588272"/>
                <a:ext cx="110880" cy="152280"/>
              </p14:xfrm>
            </p:contentPart>
          </mc:Choice>
          <mc:Fallback xmlns="">
            <p:pic>
              <p:nvPicPr>
                <p:cNvPr id="176" name="Freihand 175">
                  <a:extLst>
                    <a:ext uri="{FF2B5EF4-FFF2-40B4-BE49-F238E27FC236}">
                      <a16:creationId xmlns:a16="http://schemas.microsoft.com/office/drawing/2014/main" id="{19BB8858-0D13-414A-A721-9D0610225CEC}"/>
                    </a:ext>
                  </a:extLst>
                </p:cNvPr>
                <p:cNvPicPr/>
                <p:nvPr/>
              </p:nvPicPr>
              <p:blipFill>
                <a:blip r:embed="rId381"/>
                <a:stretch>
                  <a:fillRect/>
                </a:stretch>
              </p:blipFill>
              <p:spPr>
                <a:xfrm>
                  <a:off x="11073581" y="583952"/>
                  <a:ext cx="119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7" name="Freihand 176">
                  <a:extLst>
                    <a:ext uri="{FF2B5EF4-FFF2-40B4-BE49-F238E27FC236}">
                      <a16:creationId xmlns:a16="http://schemas.microsoft.com/office/drawing/2014/main" id="{88173DEB-0C9F-476C-953B-00E86BA40910}"/>
                    </a:ext>
                  </a:extLst>
                </p14:cNvPr>
                <p14:cNvContentPartPr/>
                <p14:nvPr/>
              </p14:nvContentPartPr>
              <p14:xfrm>
                <a:off x="11203901" y="434552"/>
                <a:ext cx="182160" cy="313920"/>
              </p14:xfrm>
            </p:contentPart>
          </mc:Choice>
          <mc:Fallback xmlns="">
            <p:pic>
              <p:nvPicPr>
                <p:cNvPr id="177" name="Freihand 176">
                  <a:extLst>
                    <a:ext uri="{FF2B5EF4-FFF2-40B4-BE49-F238E27FC236}">
                      <a16:creationId xmlns:a16="http://schemas.microsoft.com/office/drawing/2014/main" id="{88173DEB-0C9F-476C-953B-00E86BA40910}"/>
                    </a:ext>
                  </a:extLst>
                </p:cNvPr>
                <p:cNvPicPr/>
                <p:nvPr/>
              </p:nvPicPr>
              <p:blipFill>
                <a:blip r:embed="rId383"/>
                <a:stretch>
                  <a:fillRect/>
                </a:stretch>
              </p:blipFill>
              <p:spPr>
                <a:xfrm>
                  <a:off x="11199581" y="430232"/>
                  <a:ext cx="1908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78" name="Freihand 177">
                  <a:extLst>
                    <a:ext uri="{FF2B5EF4-FFF2-40B4-BE49-F238E27FC236}">
                      <a16:creationId xmlns:a16="http://schemas.microsoft.com/office/drawing/2014/main" id="{22320EEB-2EEA-4343-99E6-01824BDA668A}"/>
                    </a:ext>
                  </a:extLst>
                </p14:cNvPr>
                <p14:cNvContentPartPr/>
                <p14:nvPr/>
              </p14:nvContentPartPr>
              <p14:xfrm>
                <a:off x="11448341" y="478112"/>
                <a:ext cx="75600" cy="15840"/>
              </p14:xfrm>
            </p:contentPart>
          </mc:Choice>
          <mc:Fallback xmlns="">
            <p:pic>
              <p:nvPicPr>
                <p:cNvPr id="178" name="Freihand 177">
                  <a:extLst>
                    <a:ext uri="{FF2B5EF4-FFF2-40B4-BE49-F238E27FC236}">
                      <a16:creationId xmlns:a16="http://schemas.microsoft.com/office/drawing/2014/main" id="{22320EEB-2EEA-4343-99E6-01824BDA668A}"/>
                    </a:ext>
                  </a:extLst>
                </p:cNvPr>
                <p:cNvPicPr/>
                <p:nvPr/>
              </p:nvPicPr>
              <p:blipFill>
                <a:blip r:embed="rId385"/>
                <a:stretch>
                  <a:fillRect/>
                </a:stretch>
              </p:blipFill>
              <p:spPr>
                <a:xfrm>
                  <a:off x="11444021" y="473792"/>
                  <a:ext cx="84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79" name="Freihand 178">
                  <a:extLst>
                    <a:ext uri="{FF2B5EF4-FFF2-40B4-BE49-F238E27FC236}">
                      <a16:creationId xmlns:a16="http://schemas.microsoft.com/office/drawing/2014/main" id="{E6EDBE74-D795-42DB-A46A-FC429958092F}"/>
                    </a:ext>
                  </a:extLst>
                </p14:cNvPr>
                <p14:cNvContentPartPr/>
                <p14:nvPr/>
              </p14:nvContentPartPr>
              <p14:xfrm>
                <a:off x="11450861" y="482432"/>
                <a:ext cx="91800" cy="67680"/>
              </p14:xfrm>
            </p:contentPart>
          </mc:Choice>
          <mc:Fallback xmlns="">
            <p:pic>
              <p:nvPicPr>
                <p:cNvPr id="179" name="Freihand 178">
                  <a:extLst>
                    <a:ext uri="{FF2B5EF4-FFF2-40B4-BE49-F238E27FC236}">
                      <a16:creationId xmlns:a16="http://schemas.microsoft.com/office/drawing/2014/main" id="{E6EDBE74-D795-42DB-A46A-FC429958092F}"/>
                    </a:ext>
                  </a:extLst>
                </p:cNvPr>
                <p:cNvPicPr/>
                <p:nvPr/>
              </p:nvPicPr>
              <p:blipFill>
                <a:blip r:embed="rId387"/>
                <a:stretch>
                  <a:fillRect/>
                </a:stretch>
              </p:blipFill>
              <p:spPr>
                <a:xfrm>
                  <a:off x="11446541" y="478112"/>
                  <a:ext cx="100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80" name="Freihand 179">
                  <a:extLst>
                    <a:ext uri="{FF2B5EF4-FFF2-40B4-BE49-F238E27FC236}">
                      <a16:creationId xmlns:a16="http://schemas.microsoft.com/office/drawing/2014/main" id="{3F0ADE43-A42D-4EB2-AF29-8D008A33158A}"/>
                    </a:ext>
                  </a:extLst>
                </p14:cNvPr>
                <p14:cNvContentPartPr/>
                <p14:nvPr/>
              </p14:nvContentPartPr>
              <p14:xfrm>
                <a:off x="11458781" y="284792"/>
                <a:ext cx="120600" cy="129240"/>
              </p14:xfrm>
            </p:contentPart>
          </mc:Choice>
          <mc:Fallback xmlns="">
            <p:pic>
              <p:nvPicPr>
                <p:cNvPr id="180" name="Freihand 179">
                  <a:extLst>
                    <a:ext uri="{FF2B5EF4-FFF2-40B4-BE49-F238E27FC236}">
                      <a16:creationId xmlns:a16="http://schemas.microsoft.com/office/drawing/2014/main" id="{3F0ADE43-A42D-4EB2-AF29-8D008A33158A}"/>
                    </a:ext>
                  </a:extLst>
                </p:cNvPr>
                <p:cNvPicPr/>
                <p:nvPr/>
              </p:nvPicPr>
              <p:blipFill>
                <a:blip r:embed="rId389"/>
                <a:stretch>
                  <a:fillRect/>
                </a:stretch>
              </p:blipFill>
              <p:spPr>
                <a:xfrm>
                  <a:off x="11454461" y="280472"/>
                  <a:ext cx="129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81" name="Freihand 180">
                  <a:extLst>
                    <a:ext uri="{FF2B5EF4-FFF2-40B4-BE49-F238E27FC236}">
                      <a16:creationId xmlns:a16="http://schemas.microsoft.com/office/drawing/2014/main" id="{6BD13A99-6CAE-44B6-9F06-ABABC88AC2CF}"/>
                    </a:ext>
                  </a:extLst>
                </p14:cNvPr>
                <p14:cNvContentPartPr/>
                <p14:nvPr/>
              </p14:nvContentPartPr>
              <p14:xfrm>
                <a:off x="11327021" y="775832"/>
                <a:ext cx="30600" cy="68040"/>
              </p14:xfrm>
            </p:contentPart>
          </mc:Choice>
          <mc:Fallback xmlns="">
            <p:pic>
              <p:nvPicPr>
                <p:cNvPr id="181" name="Freihand 180">
                  <a:extLst>
                    <a:ext uri="{FF2B5EF4-FFF2-40B4-BE49-F238E27FC236}">
                      <a16:creationId xmlns:a16="http://schemas.microsoft.com/office/drawing/2014/main" id="{6BD13A99-6CAE-44B6-9F06-ABABC88AC2CF}"/>
                    </a:ext>
                  </a:extLst>
                </p:cNvPr>
                <p:cNvPicPr/>
                <p:nvPr/>
              </p:nvPicPr>
              <p:blipFill>
                <a:blip r:embed="rId391"/>
                <a:stretch>
                  <a:fillRect/>
                </a:stretch>
              </p:blipFill>
              <p:spPr>
                <a:xfrm>
                  <a:off x="11322701" y="771512"/>
                  <a:ext cx="39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82" name="Freihand 181">
                  <a:extLst>
                    <a:ext uri="{FF2B5EF4-FFF2-40B4-BE49-F238E27FC236}">
                      <a16:creationId xmlns:a16="http://schemas.microsoft.com/office/drawing/2014/main" id="{CF5C036F-78B9-48B9-9856-AF3FE8CD2856}"/>
                    </a:ext>
                  </a:extLst>
                </p14:cNvPr>
                <p14:cNvContentPartPr/>
                <p14:nvPr/>
              </p14:nvContentPartPr>
              <p14:xfrm>
                <a:off x="11339261" y="693032"/>
                <a:ext cx="83160" cy="63720"/>
              </p14:xfrm>
            </p:contentPart>
          </mc:Choice>
          <mc:Fallback xmlns="">
            <p:pic>
              <p:nvPicPr>
                <p:cNvPr id="182" name="Freihand 181">
                  <a:extLst>
                    <a:ext uri="{FF2B5EF4-FFF2-40B4-BE49-F238E27FC236}">
                      <a16:creationId xmlns:a16="http://schemas.microsoft.com/office/drawing/2014/main" id="{CF5C036F-78B9-48B9-9856-AF3FE8CD2856}"/>
                    </a:ext>
                  </a:extLst>
                </p:cNvPr>
                <p:cNvPicPr/>
                <p:nvPr/>
              </p:nvPicPr>
              <p:blipFill>
                <a:blip r:embed="rId393"/>
                <a:stretch>
                  <a:fillRect/>
                </a:stretch>
              </p:blipFill>
              <p:spPr>
                <a:xfrm>
                  <a:off x="11334941" y="688712"/>
                  <a:ext cx="91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83" name="Freihand 182">
                  <a:extLst>
                    <a:ext uri="{FF2B5EF4-FFF2-40B4-BE49-F238E27FC236}">
                      <a16:creationId xmlns:a16="http://schemas.microsoft.com/office/drawing/2014/main" id="{F2C8F54E-1697-4EAC-8FC7-E761CAEC6289}"/>
                    </a:ext>
                  </a:extLst>
                </p14:cNvPr>
                <p14:cNvContentPartPr/>
                <p14:nvPr/>
              </p14:nvContentPartPr>
              <p14:xfrm>
                <a:off x="11355101" y="748832"/>
                <a:ext cx="123840" cy="90360"/>
              </p14:xfrm>
            </p:contentPart>
          </mc:Choice>
          <mc:Fallback xmlns="">
            <p:pic>
              <p:nvPicPr>
                <p:cNvPr id="183" name="Freihand 182">
                  <a:extLst>
                    <a:ext uri="{FF2B5EF4-FFF2-40B4-BE49-F238E27FC236}">
                      <a16:creationId xmlns:a16="http://schemas.microsoft.com/office/drawing/2014/main" id="{F2C8F54E-1697-4EAC-8FC7-E761CAEC6289}"/>
                    </a:ext>
                  </a:extLst>
                </p:cNvPr>
                <p:cNvPicPr/>
                <p:nvPr/>
              </p:nvPicPr>
              <p:blipFill>
                <a:blip r:embed="rId395"/>
                <a:stretch>
                  <a:fillRect/>
                </a:stretch>
              </p:blipFill>
              <p:spPr>
                <a:xfrm>
                  <a:off x="11350781" y="744512"/>
                  <a:ext cx="132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84" name="Freihand 183">
                  <a:extLst>
                    <a:ext uri="{FF2B5EF4-FFF2-40B4-BE49-F238E27FC236}">
                      <a16:creationId xmlns:a16="http://schemas.microsoft.com/office/drawing/2014/main" id="{865E1DC7-01FD-44A3-9EC3-E416432CFA81}"/>
                    </a:ext>
                  </a:extLst>
                </p14:cNvPr>
                <p14:cNvContentPartPr/>
                <p14:nvPr/>
              </p14:nvContentPartPr>
              <p14:xfrm>
                <a:off x="11472821" y="708512"/>
                <a:ext cx="122400" cy="50760"/>
              </p14:xfrm>
            </p:contentPart>
          </mc:Choice>
          <mc:Fallback xmlns="">
            <p:pic>
              <p:nvPicPr>
                <p:cNvPr id="184" name="Freihand 183">
                  <a:extLst>
                    <a:ext uri="{FF2B5EF4-FFF2-40B4-BE49-F238E27FC236}">
                      <a16:creationId xmlns:a16="http://schemas.microsoft.com/office/drawing/2014/main" id="{865E1DC7-01FD-44A3-9EC3-E416432CFA81}"/>
                    </a:ext>
                  </a:extLst>
                </p:cNvPr>
                <p:cNvPicPr/>
                <p:nvPr/>
              </p:nvPicPr>
              <p:blipFill>
                <a:blip r:embed="rId397"/>
                <a:stretch>
                  <a:fillRect/>
                </a:stretch>
              </p:blipFill>
              <p:spPr>
                <a:xfrm>
                  <a:off x="11468501" y="704192"/>
                  <a:ext cx="131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85" name="Freihand 184">
                  <a:extLst>
                    <a:ext uri="{FF2B5EF4-FFF2-40B4-BE49-F238E27FC236}">
                      <a16:creationId xmlns:a16="http://schemas.microsoft.com/office/drawing/2014/main" id="{B84C30BA-C348-41BD-A388-01390DD77F38}"/>
                    </a:ext>
                  </a:extLst>
                </p14:cNvPr>
                <p14:cNvContentPartPr/>
                <p14:nvPr/>
              </p14:nvContentPartPr>
              <p14:xfrm>
                <a:off x="11551301" y="587192"/>
                <a:ext cx="7560" cy="9720"/>
              </p14:xfrm>
            </p:contentPart>
          </mc:Choice>
          <mc:Fallback xmlns="">
            <p:pic>
              <p:nvPicPr>
                <p:cNvPr id="185" name="Freihand 184">
                  <a:extLst>
                    <a:ext uri="{FF2B5EF4-FFF2-40B4-BE49-F238E27FC236}">
                      <a16:creationId xmlns:a16="http://schemas.microsoft.com/office/drawing/2014/main" id="{B84C30BA-C348-41BD-A388-01390DD77F38}"/>
                    </a:ext>
                  </a:extLst>
                </p:cNvPr>
                <p:cNvPicPr/>
                <p:nvPr/>
              </p:nvPicPr>
              <p:blipFill>
                <a:blip r:embed="rId399"/>
                <a:stretch>
                  <a:fillRect/>
                </a:stretch>
              </p:blipFill>
              <p:spPr>
                <a:xfrm>
                  <a:off x="11546981" y="582872"/>
                  <a:ext cx="16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86" name="Freihand 185">
                  <a:extLst>
                    <a:ext uri="{FF2B5EF4-FFF2-40B4-BE49-F238E27FC236}">
                      <a16:creationId xmlns:a16="http://schemas.microsoft.com/office/drawing/2014/main" id="{C78B536F-14FE-4F5C-9061-F620A9F52DBC}"/>
                    </a:ext>
                  </a:extLst>
                </p14:cNvPr>
                <p14:cNvContentPartPr/>
                <p14:nvPr/>
              </p14:nvContentPartPr>
              <p14:xfrm>
                <a:off x="11604941" y="557312"/>
                <a:ext cx="93960" cy="121680"/>
              </p14:xfrm>
            </p:contentPart>
          </mc:Choice>
          <mc:Fallback xmlns="">
            <p:pic>
              <p:nvPicPr>
                <p:cNvPr id="186" name="Freihand 185">
                  <a:extLst>
                    <a:ext uri="{FF2B5EF4-FFF2-40B4-BE49-F238E27FC236}">
                      <a16:creationId xmlns:a16="http://schemas.microsoft.com/office/drawing/2014/main" id="{C78B536F-14FE-4F5C-9061-F620A9F52DBC}"/>
                    </a:ext>
                  </a:extLst>
                </p:cNvPr>
                <p:cNvPicPr/>
                <p:nvPr/>
              </p:nvPicPr>
              <p:blipFill>
                <a:blip r:embed="rId401"/>
                <a:stretch>
                  <a:fillRect/>
                </a:stretch>
              </p:blipFill>
              <p:spPr>
                <a:xfrm>
                  <a:off x="11600621" y="552992"/>
                  <a:ext cx="102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87" name="Freihand 186">
                  <a:extLst>
                    <a:ext uri="{FF2B5EF4-FFF2-40B4-BE49-F238E27FC236}">
                      <a16:creationId xmlns:a16="http://schemas.microsoft.com/office/drawing/2014/main" id="{28290E9F-DDD5-4DFD-95D7-0332CE8FE597}"/>
                    </a:ext>
                  </a:extLst>
                </p14:cNvPr>
                <p14:cNvContentPartPr/>
                <p14:nvPr/>
              </p14:nvContentPartPr>
              <p14:xfrm>
                <a:off x="11708621" y="529592"/>
                <a:ext cx="181440" cy="83160"/>
              </p14:xfrm>
            </p:contentPart>
          </mc:Choice>
          <mc:Fallback xmlns="">
            <p:pic>
              <p:nvPicPr>
                <p:cNvPr id="187" name="Freihand 186">
                  <a:extLst>
                    <a:ext uri="{FF2B5EF4-FFF2-40B4-BE49-F238E27FC236}">
                      <a16:creationId xmlns:a16="http://schemas.microsoft.com/office/drawing/2014/main" id="{28290E9F-DDD5-4DFD-95D7-0332CE8FE597}"/>
                    </a:ext>
                  </a:extLst>
                </p:cNvPr>
                <p:cNvPicPr/>
                <p:nvPr/>
              </p:nvPicPr>
              <p:blipFill>
                <a:blip r:embed="rId403"/>
                <a:stretch>
                  <a:fillRect/>
                </a:stretch>
              </p:blipFill>
              <p:spPr>
                <a:xfrm>
                  <a:off x="11704301" y="525272"/>
                  <a:ext cx="190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88" name="Freihand 187">
                  <a:extLst>
                    <a:ext uri="{FF2B5EF4-FFF2-40B4-BE49-F238E27FC236}">
                      <a16:creationId xmlns:a16="http://schemas.microsoft.com/office/drawing/2014/main" id="{67C4B2E6-B5AB-489C-8BC1-3AD6BAD7A2BB}"/>
                    </a:ext>
                  </a:extLst>
                </p14:cNvPr>
                <p14:cNvContentPartPr/>
                <p14:nvPr/>
              </p14:nvContentPartPr>
              <p14:xfrm>
                <a:off x="11893661" y="394592"/>
                <a:ext cx="258480" cy="154800"/>
              </p14:xfrm>
            </p:contentPart>
          </mc:Choice>
          <mc:Fallback xmlns="">
            <p:pic>
              <p:nvPicPr>
                <p:cNvPr id="188" name="Freihand 187">
                  <a:extLst>
                    <a:ext uri="{FF2B5EF4-FFF2-40B4-BE49-F238E27FC236}">
                      <a16:creationId xmlns:a16="http://schemas.microsoft.com/office/drawing/2014/main" id="{67C4B2E6-B5AB-489C-8BC1-3AD6BAD7A2BB}"/>
                    </a:ext>
                  </a:extLst>
                </p:cNvPr>
                <p:cNvPicPr/>
                <p:nvPr/>
              </p:nvPicPr>
              <p:blipFill>
                <a:blip r:embed="rId405"/>
                <a:stretch>
                  <a:fillRect/>
                </a:stretch>
              </p:blipFill>
              <p:spPr>
                <a:xfrm>
                  <a:off x="11889341" y="390272"/>
                  <a:ext cx="267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89" name="Freihand 188">
                  <a:extLst>
                    <a:ext uri="{FF2B5EF4-FFF2-40B4-BE49-F238E27FC236}">
                      <a16:creationId xmlns:a16="http://schemas.microsoft.com/office/drawing/2014/main" id="{3C88E9B9-BE7A-42D4-97A8-4111AF0D2CB2}"/>
                    </a:ext>
                  </a:extLst>
                </p14:cNvPr>
                <p14:cNvContentPartPr/>
                <p14:nvPr/>
              </p14:nvContentPartPr>
              <p14:xfrm>
                <a:off x="12161861" y="251312"/>
                <a:ext cx="33120" cy="202320"/>
              </p14:xfrm>
            </p:contentPart>
          </mc:Choice>
          <mc:Fallback xmlns="">
            <p:pic>
              <p:nvPicPr>
                <p:cNvPr id="189" name="Freihand 188">
                  <a:extLst>
                    <a:ext uri="{FF2B5EF4-FFF2-40B4-BE49-F238E27FC236}">
                      <a16:creationId xmlns:a16="http://schemas.microsoft.com/office/drawing/2014/main" id="{3C88E9B9-BE7A-42D4-97A8-4111AF0D2CB2}"/>
                    </a:ext>
                  </a:extLst>
                </p:cNvPr>
                <p:cNvPicPr/>
                <p:nvPr/>
              </p:nvPicPr>
              <p:blipFill>
                <a:blip r:embed="rId407"/>
                <a:stretch>
                  <a:fillRect/>
                </a:stretch>
              </p:blipFill>
              <p:spPr>
                <a:xfrm>
                  <a:off x="12157541" y="246992"/>
                  <a:ext cx="41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1" name="Freihand 240">
                  <a:extLst>
                    <a:ext uri="{FF2B5EF4-FFF2-40B4-BE49-F238E27FC236}">
                      <a16:creationId xmlns:a16="http://schemas.microsoft.com/office/drawing/2014/main" id="{CB75CB96-BAB4-4069-8515-A0F98360726E}"/>
                    </a:ext>
                  </a:extLst>
                </p14:cNvPr>
                <p14:cNvContentPartPr/>
                <p14:nvPr/>
              </p14:nvContentPartPr>
              <p14:xfrm>
                <a:off x="11427922" y="1778432"/>
                <a:ext cx="73800" cy="135000"/>
              </p14:xfrm>
            </p:contentPart>
          </mc:Choice>
          <mc:Fallback xmlns="">
            <p:pic>
              <p:nvPicPr>
                <p:cNvPr id="241" name="Freihand 240">
                  <a:extLst>
                    <a:ext uri="{FF2B5EF4-FFF2-40B4-BE49-F238E27FC236}">
                      <a16:creationId xmlns:a16="http://schemas.microsoft.com/office/drawing/2014/main" id="{CB75CB96-BAB4-4069-8515-A0F98360726E}"/>
                    </a:ext>
                  </a:extLst>
                </p:cNvPr>
                <p:cNvPicPr/>
                <p:nvPr/>
              </p:nvPicPr>
              <p:blipFill>
                <a:blip r:embed="rId409"/>
                <a:stretch>
                  <a:fillRect/>
                </a:stretch>
              </p:blipFill>
              <p:spPr>
                <a:xfrm>
                  <a:off x="11423602" y="1774112"/>
                  <a:ext cx="82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2" name="Freihand 241">
                  <a:extLst>
                    <a:ext uri="{FF2B5EF4-FFF2-40B4-BE49-F238E27FC236}">
                      <a16:creationId xmlns:a16="http://schemas.microsoft.com/office/drawing/2014/main" id="{79B34CE1-031F-4F00-9FBA-36C0F1525B00}"/>
                    </a:ext>
                  </a:extLst>
                </p14:cNvPr>
                <p14:cNvContentPartPr/>
                <p14:nvPr/>
              </p14:nvContentPartPr>
              <p14:xfrm>
                <a:off x="11535922" y="1858352"/>
                <a:ext cx="18360" cy="65520"/>
              </p14:xfrm>
            </p:contentPart>
          </mc:Choice>
          <mc:Fallback xmlns="">
            <p:pic>
              <p:nvPicPr>
                <p:cNvPr id="242" name="Freihand 241">
                  <a:extLst>
                    <a:ext uri="{FF2B5EF4-FFF2-40B4-BE49-F238E27FC236}">
                      <a16:creationId xmlns:a16="http://schemas.microsoft.com/office/drawing/2014/main" id="{79B34CE1-031F-4F00-9FBA-36C0F1525B00}"/>
                    </a:ext>
                  </a:extLst>
                </p:cNvPr>
                <p:cNvPicPr/>
                <p:nvPr/>
              </p:nvPicPr>
              <p:blipFill>
                <a:blip r:embed="rId411"/>
                <a:stretch>
                  <a:fillRect/>
                </a:stretch>
              </p:blipFill>
              <p:spPr>
                <a:xfrm>
                  <a:off x="11531602" y="1854032"/>
                  <a:ext cx="27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3" name="Freihand 242">
                  <a:extLst>
                    <a:ext uri="{FF2B5EF4-FFF2-40B4-BE49-F238E27FC236}">
                      <a16:creationId xmlns:a16="http://schemas.microsoft.com/office/drawing/2014/main" id="{D9DBA7AB-2E1D-4563-943F-A15202374998}"/>
                    </a:ext>
                  </a:extLst>
                </p14:cNvPr>
                <p14:cNvContentPartPr/>
                <p14:nvPr/>
              </p14:nvContentPartPr>
              <p14:xfrm>
                <a:off x="11577682" y="1760792"/>
                <a:ext cx="114840" cy="57240"/>
              </p14:xfrm>
            </p:contentPart>
          </mc:Choice>
          <mc:Fallback xmlns="">
            <p:pic>
              <p:nvPicPr>
                <p:cNvPr id="243" name="Freihand 242">
                  <a:extLst>
                    <a:ext uri="{FF2B5EF4-FFF2-40B4-BE49-F238E27FC236}">
                      <a16:creationId xmlns:a16="http://schemas.microsoft.com/office/drawing/2014/main" id="{D9DBA7AB-2E1D-4563-943F-A15202374998}"/>
                    </a:ext>
                  </a:extLst>
                </p:cNvPr>
                <p:cNvPicPr/>
                <p:nvPr/>
              </p:nvPicPr>
              <p:blipFill>
                <a:blip r:embed="rId413"/>
                <a:stretch>
                  <a:fillRect/>
                </a:stretch>
              </p:blipFill>
              <p:spPr>
                <a:xfrm>
                  <a:off x="11573362" y="1756472"/>
                  <a:ext cx="123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4" name="Freihand 243">
                  <a:extLst>
                    <a:ext uri="{FF2B5EF4-FFF2-40B4-BE49-F238E27FC236}">
                      <a16:creationId xmlns:a16="http://schemas.microsoft.com/office/drawing/2014/main" id="{2D45F7CF-F39F-4A15-88AA-861652A86065}"/>
                    </a:ext>
                  </a:extLst>
                </p14:cNvPr>
                <p14:cNvContentPartPr/>
                <p14:nvPr/>
              </p14:nvContentPartPr>
              <p14:xfrm>
                <a:off x="11700082" y="1708592"/>
                <a:ext cx="33120" cy="103320"/>
              </p14:xfrm>
            </p:contentPart>
          </mc:Choice>
          <mc:Fallback xmlns="">
            <p:pic>
              <p:nvPicPr>
                <p:cNvPr id="244" name="Freihand 243">
                  <a:extLst>
                    <a:ext uri="{FF2B5EF4-FFF2-40B4-BE49-F238E27FC236}">
                      <a16:creationId xmlns:a16="http://schemas.microsoft.com/office/drawing/2014/main" id="{2D45F7CF-F39F-4A15-88AA-861652A86065}"/>
                    </a:ext>
                  </a:extLst>
                </p:cNvPr>
                <p:cNvPicPr/>
                <p:nvPr/>
              </p:nvPicPr>
              <p:blipFill>
                <a:blip r:embed="rId415"/>
                <a:stretch>
                  <a:fillRect/>
                </a:stretch>
              </p:blipFill>
              <p:spPr>
                <a:xfrm>
                  <a:off x="11695762" y="1704272"/>
                  <a:ext cx="41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5" name="Freihand 244">
                  <a:extLst>
                    <a:ext uri="{FF2B5EF4-FFF2-40B4-BE49-F238E27FC236}">
                      <a16:creationId xmlns:a16="http://schemas.microsoft.com/office/drawing/2014/main" id="{16825024-D9C6-4FC9-86BC-5DE4E763819B}"/>
                    </a:ext>
                  </a:extLst>
                </p14:cNvPr>
                <p14:cNvContentPartPr/>
                <p14:nvPr/>
              </p14:nvContentPartPr>
              <p14:xfrm>
                <a:off x="11683882" y="1729112"/>
                <a:ext cx="97920" cy="45720"/>
              </p14:xfrm>
            </p:contentPart>
          </mc:Choice>
          <mc:Fallback xmlns="">
            <p:pic>
              <p:nvPicPr>
                <p:cNvPr id="245" name="Freihand 244">
                  <a:extLst>
                    <a:ext uri="{FF2B5EF4-FFF2-40B4-BE49-F238E27FC236}">
                      <a16:creationId xmlns:a16="http://schemas.microsoft.com/office/drawing/2014/main" id="{16825024-D9C6-4FC9-86BC-5DE4E763819B}"/>
                    </a:ext>
                  </a:extLst>
                </p:cNvPr>
                <p:cNvPicPr/>
                <p:nvPr/>
              </p:nvPicPr>
              <p:blipFill>
                <a:blip r:embed="rId417"/>
                <a:stretch>
                  <a:fillRect/>
                </a:stretch>
              </p:blipFill>
              <p:spPr>
                <a:xfrm>
                  <a:off x="11679562" y="1724792"/>
                  <a:ext cx="106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6" name="Freihand 245">
                  <a:extLst>
                    <a:ext uri="{FF2B5EF4-FFF2-40B4-BE49-F238E27FC236}">
                      <a16:creationId xmlns:a16="http://schemas.microsoft.com/office/drawing/2014/main" id="{FBA4BA36-C878-4544-BA83-5FEE02F3037C}"/>
                    </a:ext>
                  </a:extLst>
                </p14:cNvPr>
                <p14:cNvContentPartPr/>
                <p14:nvPr/>
              </p14:nvContentPartPr>
              <p14:xfrm>
                <a:off x="11910322" y="1607432"/>
                <a:ext cx="75600" cy="93600"/>
              </p14:xfrm>
            </p:contentPart>
          </mc:Choice>
          <mc:Fallback xmlns="">
            <p:pic>
              <p:nvPicPr>
                <p:cNvPr id="246" name="Freihand 245">
                  <a:extLst>
                    <a:ext uri="{FF2B5EF4-FFF2-40B4-BE49-F238E27FC236}">
                      <a16:creationId xmlns:a16="http://schemas.microsoft.com/office/drawing/2014/main" id="{FBA4BA36-C878-4544-BA83-5FEE02F3037C}"/>
                    </a:ext>
                  </a:extLst>
                </p:cNvPr>
                <p:cNvPicPr/>
                <p:nvPr/>
              </p:nvPicPr>
              <p:blipFill>
                <a:blip r:embed="rId419"/>
                <a:stretch>
                  <a:fillRect/>
                </a:stretch>
              </p:blipFill>
              <p:spPr>
                <a:xfrm>
                  <a:off x="11906002" y="1603112"/>
                  <a:ext cx="84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7" name="Freihand 246">
                  <a:extLst>
                    <a:ext uri="{FF2B5EF4-FFF2-40B4-BE49-F238E27FC236}">
                      <a16:creationId xmlns:a16="http://schemas.microsoft.com/office/drawing/2014/main" id="{1E965E21-BE8F-4804-A76E-F4DEDDA2FC76}"/>
                    </a:ext>
                  </a:extLst>
                </p14:cNvPr>
                <p14:cNvContentPartPr/>
                <p14:nvPr/>
              </p14:nvContentPartPr>
              <p14:xfrm>
                <a:off x="11996362" y="1656752"/>
                <a:ext cx="31680" cy="79920"/>
              </p14:xfrm>
            </p:contentPart>
          </mc:Choice>
          <mc:Fallback xmlns="">
            <p:pic>
              <p:nvPicPr>
                <p:cNvPr id="247" name="Freihand 246">
                  <a:extLst>
                    <a:ext uri="{FF2B5EF4-FFF2-40B4-BE49-F238E27FC236}">
                      <a16:creationId xmlns:a16="http://schemas.microsoft.com/office/drawing/2014/main" id="{1E965E21-BE8F-4804-A76E-F4DEDDA2FC76}"/>
                    </a:ext>
                  </a:extLst>
                </p:cNvPr>
                <p:cNvPicPr/>
                <p:nvPr/>
              </p:nvPicPr>
              <p:blipFill>
                <a:blip r:embed="rId421"/>
                <a:stretch>
                  <a:fillRect/>
                </a:stretch>
              </p:blipFill>
              <p:spPr>
                <a:xfrm>
                  <a:off x="11992042" y="1652432"/>
                  <a:ext cx="40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8" name="Freihand 247">
                  <a:extLst>
                    <a:ext uri="{FF2B5EF4-FFF2-40B4-BE49-F238E27FC236}">
                      <a16:creationId xmlns:a16="http://schemas.microsoft.com/office/drawing/2014/main" id="{91B6B0C9-C241-40E4-923A-15669052A337}"/>
                    </a:ext>
                  </a:extLst>
                </p14:cNvPr>
                <p14:cNvContentPartPr/>
                <p14:nvPr/>
              </p14:nvContentPartPr>
              <p14:xfrm>
                <a:off x="12050362" y="1567472"/>
                <a:ext cx="65520" cy="118080"/>
              </p14:xfrm>
            </p:contentPart>
          </mc:Choice>
          <mc:Fallback xmlns="">
            <p:pic>
              <p:nvPicPr>
                <p:cNvPr id="248" name="Freihand 247">
                  <a:extLst>
                    <a:ext uri="{FF2B5EF4-FFF2-40B4-BE49-F238E27FC236}">
                      <a16:creationId xmlns:a16="http://schemas.microsoft.com/office/drawing/2014/main" id="{91B6B0C9-C241-40E4-923A-15669052A337}"/>
                    </a:ext>
                  </a:extLst>
                </p:cNvPr>
                <p:cNvPicPr/>
                <p:nvPr/>
              </p:nvPicPr>
              <p:blipFill>
                <a:blip r:embed="rId423"/>
                <a:stretch>
                  <a:fillRect/>
                </a:stretch>
              </p:blipFill>
              <p:spPr>
                <a:xfrm>
                  <a:off x="12046042" y="1563152"/>
                  <a:ext cx="74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9" name="Freihand 248">
                  <a:extLst>
                    <a:ext uri="{FF2B5EF4-FFF2-40B4-BE49-F238E27FC236}">
                      <a16:creationId xmlns:a16="http://schemas.microsoft.com/office/drawing/2014/main" id="{C5B02CFD-0099-468A-9609-C52C01F64D2B}"/>
                    </a:ext>
                  </a:extLst>
                </p14:cNvPr>
                <p14:cNvContentPartPr/>
                <p14:nvPr/>
              </p14:nvContentPartPr>
              <p14:xfrm>
                <a:off x="12119122" y="1553432"/>
                <a:ext cx="49320" cy="103680"/>
              </p14:xfrm>
            </p:contentPart>
          </mc:Choice>
          <mc:Fallback xmlns="">
            <p:pic>
              <p:nvPicPr>
                <p:cNvPr id="249" name="Freihand 248">
                  <a:extLst>
                    <a:ext uri="{FF2B5EF4-FFF2-40B4-BE49-F238E27FC236}">
                      <a16:creationId xmlns:a16="http://schemas.microsoft.com/office/drawing/2014/main" id="{C5B02CFD-0099-468A-9609-C52C01F64D2B}"/>
                    </a:ext>
                  </a:extLst>
                </p:cNvPr>
                <p:cNvPicPr/>
                <p:nvPr/>
              </p:nvPicPr>
              <p:blipFill>
                <a:blip r:embed="rId425"/>
                <a:stretch>
                  <a:fillRect/>
                </a:stretch>
              </p:blipFill>
              <p:spPr>
                <a:xfrm>
                  <a:off x="12114802" y="1549112"/>
                  <a:ext cx="57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1" name="Freihand 250">
                  <a:extLst>
                    <a:ext uri="{FF2B5EF4-FFF2-40B4-BE49-F238E27FC236}">
                      <a16:creationId xmlns:a16="http://schemas.microsoft.com/office/drawing/2014/main" id="{319EA2D3-8B90-49B5-92C7-0616FD318369}"/>
                    </a:ext>
                  </a:extLst>
                </p14:cNvPr>
                <p14:cNvContentPartPr/>
                <p14:nvPr/>
              </p14:nvContentPartPr>
              <p14:xfrm>
                <a:off x="11377162" y="1745672"/>
                <a:ext cx="844920" cy="323280"/>
              </p14:xfrm>
            </p:contentPart>
          </mc:Choice>
          <mc:Fallback xmlns="">
            <p:pic>
              <p:nvPicPr>
                <p:cNvPr id="251" name="Freihand 250">
                  <a:extLst>
                    <a:ext uri="{FF2B5EF4-FFF2-40B4-BE49-F238E27FC236}">
                      <a16:creationId xmlns:a16="http://schemas.microsoft.com/office/drawing/2014/main" id="{319EA2D3-8B90-49B5-92C7-0616FD318369}"/>
                    </a:ext>
                  </a:extLst>
                </p:cNvPr>
                <p:cNvPicPr/>
                <p:nvPr/>
              </p:nvPicPr>
              <p:blipFill>
                <a:blip r:embed="rId427"/>
                <a:stretch>
                  <a:fillRect/>
                </a:stretch>
              </p:blipFill>
              <p:spPr>
                <a:xfrm>
                  <a:off x="11372842" y="1741352"/>
                  <a:ext cx="8535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3" name="Freihand 252">
                  <a:extLst>
                    <a:ext uri="{FF2B5EF4-FFF2-40B4-BE49-F238E27FC236}">
                      <a16:creationId xmlns:a16="http://schemas.microsoft.com/office/drawing/2014/main" id="{B945FBB8-FD52-44EA-8DAF-83ED5E32932B}"/>
                    </a:ext>
                  </a:extLst>
                </p14:cNvPr>
                <p14:cNvContentPartPr/>
                <p14:nvPr/>
              </p14:nvContentPartPr>
              <p14:xfrm>
                <a:off x="11180602" y="1394312"/>
                <a:ext cx="407160" cy="172440"/>
              </p14:xfrm>
            </p:contentPart>
          </mc:Choice>
          <mc:Fallback xmlns="">
            <p:pic>
              <p:nvPicPr>
                <p:cNvPr id="253" name="Freihand 252">
                  <a:extLst>
                    <a:ext uri="{FF2B5EF4-FFF2-40B4-BE49-F238E27FC236}">
                      <a16:creationId xmlns:a16="http://schemas.microsoft.com/office/drawing/2014/main" id="{B945FBB8-FD52-44EA-8DAF-83ED5E32932B}"/>
                    </a:ext>
                  </a:extLst>
                </p:cNvPr>
                <p:cNvPicPr/>
                <p:nvPr/>
              </p:nvPicPr>
              <p:blipFill>
                <a:blip r:embed="rId429"/>
                <a:stretch>
                  <a:fillRect/>
                </a:stretch>
              </p:blipFill>
              <p:spPr>
                <a:xfrm>
                  <a:off x="11176282" y="1389992"/>
                  <a:ext cx="415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8" name="Freihand 257">
                  <a:extLst>
                    <a:ext uri="{FF2B5EF4-FFF2-40B4-BE49-F238E27FC236}">
                      <a16:creationId xmlns:a16="http://schemas.microsoft.com/office/drawing/2014/main" id="{5B3C405F-33C8-4C86-9F55-569411F43688}"/>
                    </a:ext>
                  </a:extLst>
                </p14:cNvPr>
                <p14:cNvContentPartPr/>
                <p14:nvPr/>
              </p14:nvContentPartPr>
              <p14:xfrm>
                <a:off x="11070442" y="1913072"/>
                <a:ext cx="362880" cy="674640"/>
              </p14:xfrm>
            </p:contentPart>
          </mc:Choice>
          <mc:Fallback xmlns="">
            <p:pic>
              <p:nvPicPr>
                <p:cNvPr id="258" name="Freihand 257">
                  <a:extLst>
                    <a:ext uri="{FF2B5EF4-FFF2-40B4-BE49-F238E27FC236}">
                      <a16:creationId xmlns:a16="http://schemas.microsoft.com/office/drawing/2014/main" id="{5B3C405F-33C8-4C86-9F55-569411F43688}"/>
                    </a:ext>
                  </a:extLst>
                </p:cNvPr>
                <p:cNvPicPr/>
                <p:nvPr/>
              </p:nvPicPr>
              <p:blipFill>
                <a:blip r:embed="rId431"/>
                <a:stretch>
                  <a:fillRect/>
                </a:stretch>
              </p:blipFill>
              <p:spPr>
                <a:xfrm>
                  <a:off x="11066122" y="1908752"/>
                  <a:ext cx="371520" cy="683280"/>
                </a:xfrm>
                <a:prstGeom prst="rect">
                  <a:avLst/>
                </a:prstGeom>
              </p:spPr>
            </p:pic>
          </mc:Fallback>
        </mc:AlternateContent>
      </p:grpSp>
      <p:grpSp>
        <p:nvGrpSpPr>
          <p:cNvPr id="155" name="Gruppieren 154">
            <a:extLst>
              <a:ext uri="{FF2B5EF4-FFF2-40B4-BE49-F238E27FC236}">
                <a16:creationId xmlns:a16="http://schemas.microsoft.com/office/drawing/2014/main" id="{A272C25C-0252-4D3C-9A54-3DBC6C1D7A3E}"/>
              </a:ext>
            </a:extLst>
          </p:cNvPr>
          <p:cNvGrpSpPr/>
          <p:nvPr/>
        </p:nvGrpSpPr>
        <p:grpSpPr>
          <a:xfrm>
            <a:off x="2892322" y="6183335"/>
            <a:ext cx="519480" cy="33480"/>
            <a:chOff x="2892322" y="6183335"/>
            <a:chExt cx="519480" cy="33480"/>
          </a:xfrm>
        </p:grpSpPr>
        <mc:AlternateContent xmlns:mc="http://schemas.openxmlformats.org/markup-compatibility/2006">
          <mc:Choice xmlns:p14="http://schemas.microsoft.com/office/powerpoint/2010/main" Requires="p14">
            <p:contentPart p14:bwMode="auto" r:id="rId432">
              <p14:nvContentPartPr>
                <p14:cNvPr id="8" name="Freihand 7">
                  <a:extLst>
                    <a:ext uri="{FF2B5EF4-FFF2-40B4-BE49-F238E27FC236}">
                      <a16:creationId xmlns:a16="http://schemas.microsoft.com/office/drawing/2014/main" id="{FDEE5814-679D-422B-B8FE-429E6433AB5E}"/>
                    </a:ext>
                  </a:extLst>
                </p14:cNvPr>
                <p14:cNvContentPartPr/>
                <p14:nvPr/>
              </p14:nvContentPartPr>
              <p14:xfrm>
                <a:off x="2892322" y="6199895"/>
                <a:ext cx="134640" cy="16920"/>
              </p14:xfrm>
            </p:contentPart>
          </mc:Choice>
          <mc:Fallback>
            <p:pic>
              <p:nvPicPr>
                <p:cNvPr id="8" name="Freihand 7">
                  <a:extLst>
                    <a:ext uri="{FF2B5EF4-FFF2-40B4-BE49-F238E27FC236}">
                      <a16:creationId xmlns:a16="http://schemas.microsoft.com/office/drawing/2014/main" id="{FDEE5814-679D-422B-B8FE-429E6433AB5E}"/>
                    </a:ext>
                  </a:extLst>
                </p:cNvPr>
                <p:cNvPicPr/>
                <p:nvPr/>
              </p:nvPicPr>
              <p:blipFill>
                <a:blip r:embed="rId433"/>
                <a:stretch>
                  <a:fillRect/>
                </a:stretch>
              </p:blipFill>
              <p:spPr>
                <a:xfrm>
                  <a:off x="2888002" y="6195575"/>
                  <a:ext cx="143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1" name="Freihand 20">
                  <a:extLst>
                    <a:ext uri="{FF2B5EF4-FFF2-40B4-BE49-F238E27FC236}">
                      <a16:creationId xmlns:a16="http://schemas.microsoft.com/office/drawing/2014/main" id="{2AF15E49-BF8B-4221-8171-BB5368A5E771}"/>
                    </a:ext>
                  </a:extLst>
                </p14:cNvPr>
                <p14:cNvContentPartPr/>
                <p14:nvPr/>
              </p14:nvContentPartPr>
              <p14:xfrm>
                <a:off x="3163402" y="6183335"/>
                <a:ext cx="248400" cy="28440"/>
              </p14:xfrm>
            </p:contentPart>
          </mc:Choice>
          <mc:Fallback>
            <p:pic>
              <p:nvPicPr>
                <p:cNvPr id="21" name="Freihand 20">
                  <a:extLst>
                    <a:ext uri="{FF2B5EF4-FFF2-40B4-BE49-F238E27FC236}">
                      <a16:creationId xmlns:a16="http://schemas.microsoft.com/office/drawing/2014/main" id="{2AF15E49-BF8B-4221-8171-BB5368A5E771}"/>
                    </a:ext>
                  </a:extLst>
                </p:cNvPr>
                <p:cNvPicPr/>
                <p:nvPr/>
              </p:nvPicPr>
              <p:blipFill>
                <a:blip r:embed="rId435"/>
                <a:stretch>
                  <a:fillRect/>
                </a:stretch>
              </p:blipFill>
              <p:spPr>
                <a:xfrm>
                  <a:off x="3159082" y="6179015"/>
                  <a:ext cx="257040" cy="37080"/>
                </a:xfrm>
                <a:prstGeom prst="rect">
                  <a:avLst/>
                </a:prstGeom>
              </p:spPr>
            </p:pic>
          </mc:Fallback>
        </mc:AlternateContent>
      </p:grpSp>
      <p:grpSp>
        <p:nvGrpSpPr>
          <p:cNvPr id="238" name="Gruppieren 237">
            <a:extLst>
              <a:ext uri="{FF2B5EF4-FFF2-40B4-BE49-F238E27FC236}">
                <a16:creationId xmlns:a16="http://schemas.microsoft.com/office/drawing/2014/main" id="{1DFC8F43-A848-4ABD-B165-6560A13BC7C6}"/>
              </a:ext>
            </a:extLst>
          </p:cNvPr>
          <p:cNvGrpSpPr/>
          <p:nvPr/>
        </p:nvGrpSpPr>
        <p:grpSpPr>
          <a:xfrm>
            <a:off x="3741922" y="5945735"/>
            <a:ext cx="3899160" cy="587520"/>
            <a:chOff x="3741922" y="5945735"/>
            <a:chExt cx="3899160" cy="587520"/>
          </a:xfrm>
        </p:grpSpPr>
        <mc:AlternateContent xmlns:mc="http://schemas.openxmlformats.org/markup-compatibility/2006">
          <mc:Choice xmlns:p14="http://schemas.microsoft.com/office/powerpoint/2010/main" Requires="p14">
            <p:contentPart p14:bwMode="auto" r:id="rId436">
              <p14:nvContentPartPr>
                <p14:cNvPr id="41" name="Freihand 40">
                  <a:extLst>
                    <a:ext uri="{FF2B5EF4-FFF2-40B4-BE49-F238E27FC236}">
                      <a16:creationId xmlns:a16="http://schemas.microsoft.com/office/drawing/2014/main" id="{257782B0-06EE-450C-9CD8-DE758C1B90EE}"/>
                    </a:ext>
                  </a:extLst>
                </p14:cNvPr>
                <p14:cNvContentPartPr/>
                <p14:nvPr/>
              </p14:nvContentPartPr>
              <p14:xfrm>
                <a:off x="3741922" y="6107735"/>
                <a:ext cx="539640" cy="160560"/>
              </p14:xfrm>
            </p:contentPart>
          </mc:Choice>
          <mc:Fallback>
            <p:pic>
              <p:nvPicPr>
                <p:cNvPr id="41" name="Freihand 40">
                  <a:extLst>
                    <a:ext uri="{FF2B5EF4-FFF2-40B4-BE49-F238E27FC236}">
                      <a16:creationId xmlns:a16="http://schemas.microsoft.com/office/drawing/2014/main" id="{257782B0-06EE-450C-9CD8-DE758C1B90EE}"/>
                    </a:ext>
                  </a:extLst>
                </p:cNvPr>
                <p:cNvPicPr/>
                <p:nvPr/>
              </p:nvPicPr>
              <p:blipFill>
                <a:blip r:embed="rId437"/>
                <a:stretch>
                  <a:fillRect/>
                </a:stretch>
              </p:blipFill>
              <p:spPr>
                <a:xfrm>
                  <a:off x="3737602" y="6103415"/>
                  <a:ext cx="548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53" name="Freihand 52">
                  <a:extLst>
                    <a:ext uri="{FF2B5EF4-FFF2-40B4-BE49-F238E27FC236}">
                      <a16:creationId xmlns:a16="http://schemas.microsoft.com/office/drawing/2014/main" id="{B88D8119-A721-4D7D-9767-2CA9A888DD52}"/>
                    </a:ext>
                  </a:extLst>
                </p14:cNvPr>
                <p14:cNvContentPartPr/>
                <p14:nvPr/>
              </p14:nvContentPartPr>
              <p14:xfrm>
                <a:off x="4273642" y="6000455"/>
                <a:ext cx="303480" cy="188280"/>
              </p14:xfrm>
            </p:contentPart>
          </mc:Choice>
          <mc:Fallback>
            <p:pic>
              <p:nvPicPr>
                <p:cNvPr id="53" name="Freihand 52">
                  <a:extLst>
                    <a:ext uri="{FF2B5EF4-FFF2-40B4-BE49-F238E27FC236}">
                      <a16:creationId xmlns:a16="http://schemas.microsoft.com/office/drawing/2014/main" id="{B88D8119-A721-4D7D-9767-2CA9A888DD52}"/>
                    </a:ext>
                  </a:extLst>
                </p:cNvPr>
                <p:cNvPicPr/>
                <p:nvPr/>
              </p:nvPicPr>
              <p:blipFill>
                <a:blip r:embed="rId439"/>
                <a:stretch>
                  <a:fillRect/>
                </a:stretch>
              </p:blipFill>
              <p:spPr>
                <a:xfrm>
                  <a:off x="4269322" y="5996135"/>
                  <a:ext cx="312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55" name="Freihand 54">
                  <a:extLst>
                    <a:ext uri="{FF2B5EF4-FFF2-40B4-BE49-F238E27FC236}">
                      <a16:creationId xmlns:a16="http://schemas.microsoft.com/office/drawing/2014/main" id="{E8A9B760-71BC-40BB-9D27-FDEEFF662947}"/>
                    </a:ext>
                  </a:extLst>
                </p14:cNvPr>
                <p14:cNvContentPartPr/>
                <p14:nvPr/>
              </p14:nvContentPartPr>
              <p14:xfrm>
                <a:off x="4184002" y="5945735"/>
                <a:ext cx="11880" cy="25200"/>
              </p14:xfrm>
            </p:contentPart>
          </mc:Choice>
          <mc:Fallback>
            <p:pic>
              <p:nvPicPr>
                <p:cNvPr id="55" name="Freihand 54">
                  <a:extLst>
                    <a:ext uri="{FF2B5EF4-FFF2-40B4-BE49-F238E27FC236}">
                      <a16:creationId xmlns:a16="http://schemas.microsoft.com/office/drawing/2014/main" id="{E8A9B760-71BC-40BB-9D27-FDEEFF662947}"/>
                    </a:ext>
                  </a:extLst>
                </p:cNvPr>
                <p:cNvPicPr/>
                <p:nvPr/>
              </p:nvPicPr>
              <p:blipFill>
                <a:blip r:embed="rId441"/>
                <a:stretch>
                  <a:fillRect/>
                </a:stretch>
              </p:blipFill>
              <p:spPr>
                <a:xfrm>
                  <a:off x="4179682" y="5941415"/>
                  <a:ext cx="20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59" name="Freihand 58">
                  <a:extLst>
                    <a:ext uri="{FF2B5EF4-FFF2-40B4-BE49-F238E27FC236}">
                      <a16:creationId xmlns:a16="http://schemas.microsoft.com/office/drawing/2014/main" id="{FCA7B7A5-EE5B-406E-9C6E-6DFC4BA4E824}"/>
                    </a:ext>
                  </a:extLst>
                </p14:cNvPr>
                <p14:cNvContentPartPr/>
                <p14:nvPr/>
              </p14:nvContentPartPr>
              <p14:xfrm>
                <a:off x="4576402" y="6090455"/>
                <a:ext cx="195480" cy="105480"/>
              </p14:xfrm>
            </p:contentPart>
          </mc:Choice>
          <mc:Fallback>
            <p:pic>
              <p:nvPicPr>
                <p:cNvPr id="59" name="Freihand 58">
                  <a:extLst>
                    <a:ext uri="{FF2B5EF4-FFF2-40B4-BE49-F238E27FC236}">
                      <a16:creationId xmlns:a16="http://schemas.microsoft.com/office/drawing/2014/main" id="{FCA7B7A5-EE5B-406E-9C6E-6DFC4BA4E824}"/>
                    </a:ext>
                  </a:extLst>
                </p:cNvPr>
                <p:cNvPicPr/>
                <p:nvPr/>
              </p:nvPicPr>
              <p:blipFill>
                <a:blip r:embed="rId443"/>
                <a:stretch>
                  <a:fillRect/>
                </a:stretch>
              </p:blipFill>
              <p:spPr>
                <a:xfrm>
                  <a:off x="4572082" y="6086135"/>
                  <a:ext cx="204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70" name="Freihand 69">
                  <a:extLst>
                    <a:ext uri="{FF2B5EF4-FFF2-40B4-BE49-F238E27FC236}">
                      <a16:creationId xmlns:a16="http://schemas.microsoft.com/office/drawing/2014/main" id="{746BE0E0-4CBD-45C9-B739-F7F44ED91AE6}"/>
                    </a:ext>
                  </a:extLst>
                </p14:cNvPr>
                <p14:cNvContentPartPr/>
                <p14:nvPr/>
              </p14:nvContentPartPr>
              <p14:xfrm>
                <a:off x="4862602" y="6017015"/>
                <a:ext cx="243720" cy="151200"/>
              </p14:xfrm>
            </p:contentPart>
          </mc:Choice>
          <mc:Fallback>
            <p:pic>
              <p:nvPicPr>
                <p:cNvPr id="70" name="Freihand 69">
                  <a:extLst>
                    <a:ext uri="{FF2B5EF4-FFF2-40B4-BE49-F238E27FC236}">
                      <a16:creationId xmlns:a16="http://schemas.microsoft.com/office/drawing/2014/main" id="{746BE0E0-4CBD-45C9-B739-F7F44ED91AE6}"/>
                    </a:ext>
                  </a:extLst>
                </p:cNvPr>
                <p:cNvPicPr/>
                <p:nvPr/>
              </p:nvPicPr>
              <p:blipFill>
                <a:blip r:embed="rId445"/>
                <a:stretch>
                  <a:fillRect/>
                </a:stretch>
              </p:blipFill>
              <p:spPr>
                <a:xfrm>
                  <a:off x="4858282" y="6012695"/>
                  <a:ext cx="252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74" name="Freihand 73">
                  <a:extLst>
                    <a:ext uri="{FF2B5EF4-FFF2-40B4-BE49-F238E27FC236}">
                      <a16:creationId xmlns:a16="http://schemas.microsoft.com/office/drawing/2014/main" id="{6DE691D3-2A40-450E-A4E0-F5D905607721}"/>
                    </a:ext>
                  </a:extLst>
                </p14:cNvPr>
                <p14:cNvContentPartPr/>
                <p14:nvPr/>
              </p14:nvContentPartPr>
              <p14:xfrm>
                <a:off x="5100562" y="6084695"/>
                <a:ext cx="218880" cy="185040"/>
              </p14:xfrm>
            </p:contentPart>
          </mc:Choice>
          <mc:Fallback>
            <p:pic>
              <p:nvPicPr>
                <p:cNvPr id="74" name="Freihand 73">
                  <a:extLst>
                    <a:ext uri="{FF2B5EF4-FFF2-40B4-BE49-F238E27FC236}">
                      <a16:creationId xmlns:a16="http://schemas.microsoft.com/office/drawing/2014/main" id="{6DE691D3-2A40-450E-A4E0-F5D905607721}"/>
                    </a:ext>
                  </a:extLst>
                </p:cNvPr>
                <p:cNvPicPr/>
                <p:nvPr/>
              </p:nvPicPr>
              <p:blipFill>
                <a:blip r:embed="rId447"/>
                <a:stretch>
                  <a:fillRect/>
                </a:stretch>
              </p:blipFill>
              <p:spPr>
                <a:xfrm>
                  <a:off x="5096242" y="6080375"/>
                  <a:ext cx="227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98" name="Freihand 97">
                  <a:extLst>
                    <a:ext uri="{FF2B5EF4-FFF2-40B4-BE49-F238E27FC236}">
                      <a16:creationId xmlns:a16="http://schemas.microsoft.com/office/drawing/2014/main" id="{468ED19B-84A6-4E5A-83CC-7A4AB4D7FE5E}"/>
                    </a:ext>
                  </a:extLst>
                </p14:cNvPr>
                <p14:cNvContentPartPr/>
                <p14:nvPr/>
              </p14:nvContentPartPr>
              <p14:xfrm>
                <a:off x="5366242" y="6093695"/>
                <a:ext cx="281880" cy="100080"/>
              </p14:xfrm>
            </p:contentPart>
          </mc:Choice>
          <mc:Fallback>
            <p:pic>
              <p:nvPicPr>
                <p:cNvPr id="98" name="Freihand 97">
                  <a:extLst>
                    <a:ext uri="{FF2B5EF4-FFF2-40B4-BE49-F238E27FC236}">
                      <a16:creationId xmlns:a16="http://schemas.microsoft.com/office/drawing/2014/main" id="{468ED19B-84A6-4E5A-83CC-7A4AB4D7FE5E}"/>
                    </a:ext>
                  </a:extLst>
                </p:cNvPr>
                <p:cNvPicPr/>
                <p:nvPr/>
              </p:nvPicPr>
              <p:blipFill>
                <a:blip r:embed="rId449"/>
                <a:stretch>
                  <a:fillRect/>
                </a:stretch>
              </p:blipFill>
              <p:spPr>
                <a:xfrm>
                  <a:off x="5361922" y="6089375"/>
                  <a:ext cx="290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03" name="Freihand 102">
                  <a:extLst>
                    <a:ext uri="{FF2B5EF4-FFF2-40B4-BE49-F238E27FC236}">
                      <a16:creationId xmlns:a16="http://schemas.microsoft.com/office/drawing/2014/main" id="{239064BB-6100-4DA4-AB59-FAF327219A89}"/>
                    </a:ext>
                  </a:extLst>
                </p14:cNvPr>
                <p14:cNvContentPartPr/>
                <p14:nvPr/>
              </p14:nvContentPartPr>
              <p14:xfrm>
                <a:off x="5680882" y="6101975"/>
                <a:ext cx="256680" cy="83160"/>
              </p14:xfrm>
            </p:contentPart>
          </mc:Choice>
          <mc:Fallback>
            <p:pic>
              <p:nvPicPr>
                <p:cNvPr id="103" name="Freihand 102">
                  <a:extLst>
                    <a:ext uri="{FF2B5EF4-FFF2-40B4-BE49-F238E27FC236}">
                      <a16:creationId xmlns:a16="http://schemas.microsoft.com/office/drawing/2014/main" id="{239064BB-6100-4DA4-AB59-FAF327219A89}"/>
                    </a:ext>
                  </a:extLst>
                </p:cNvPr>
                <p:cNvPicPr/>
                <p:nvPr/>
              </p:nvPicPr>
              <p:blipFill>
                <a:blip r:embed="rId451"/>
                <a:stretch>
                  <a:fillRect/>
                </a:stretch>
              </p:blipFill>
              <p:spPr>
                <a:xfrm>
                  <a:off x="5676562" y="6097655"/>
                  <a:ext cx="265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06" name="Freihand 105">
                  <a:extLst>
                    <a:ext uri="{FF2B5EF4-FFF2-40B4-BE49-F238E27FC236}">
                      <a16:creationId xmlns:a16="http://schemas.microsoft.com/office/drawing/2014/main" id="{D578ED88-808A-404D-AAF8-0D35C5A45E34}"/>
                    </a:ext>
                  </a:extLst>
                </p14:cNvPr>
                <p14:cNvContentPartPr/>
                <p14:nvPr/>
              </p14:nvContentPartPr>
              <p14:xfrm>
                <a:off x="5930002" y="6006935"/>
                <a:ext cx="261720" cy="193680"/>
              </p14:xfrm>
            </p:contentPart>
          </mc:Choice>
          <mc:Fallback>
            <p:pic>
              <p:nvPicPr>
                <p:cNvPr id="106" name="Freihand 105">
                  <a:extLst>
                    <a:ext uri="{FF2B5EF4-FFF2-40B4-BE49-F238E27FC236}">
                      <a16:creationId xmlns:a16="http://schemas.microsoft.com/office/drawing/2014/main" id="{D578ED88-808A-404D-AAF8-0D35C5A45E34}"/>
                    </a:ext>
                  </a:extLst>
                </p:cNvPr>
                <p:cNvPicPr/>
                <p:nvPr/>
              </p:nvPicPr>
              <p:blipFill>
                <a:blip r:embed="rId453"/>
                <a:stretch>
                  <a:fillRect/>
                </a:stretch>
              </p:blipFill>
              <p:spPr>
                <a:xfrm>
                  <a:off x="5925682" y="6002615"/>
                  <a:ext cx="2703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11" name="Freihand 110">
                  <a:extLst>
                    <a:ext uri="{FF2B5EF4-FFF2-40B4-BE49-F238E27FC236}">
                      <a16:creationId xmlns:a16="http://schemas.microsoft.com/office/drawing/2014/main" id="{E15F1AC0-A79E-4477-B011-7D0C688A6340}"/>
                    </a:ext>
                  </a:extLst>
                </p14:cNvPr>
                <p14:cNvContentPartPr/>
                <p14:nvPr/>
              </p14:nvContentPartPr>
              <p14:xfrm>
                <a:off x="6253282" y="5972735"/>
                <a:ext cx="204480" cy="190800"/>
              </p14:xfrm>
            </p:contentPart>
          </mc:Choice>
          <mc:Fallback>
            <p:pic>
              <p:nvPicPr>
                <p:cNvPr id="111" name="Freihand 110">
                  <a:extLst>
                    <a:ext uri="{FF2B5EF4-FFF2-40B4-BE49-F238E27FC236}">
                      <a16:creationId xmlns:a16="http://schemas.microsoft.com/office/drawing/2014/main" id="{E15F1AC0-A79E-4477-B011-7D0C688A6340}"/>
                    </a:ext>
                  </a:extLst>
                </p:cNvPr>
                <p:cNvPicPr/>
                <p:nvPr/>
              </p:nvPicPr>
              <p:blipFill>
                <a:blip r:embed="rId455"/>
                <a:stretch>
                  <a:fillRect/>
                </a:stretch>
              </p:blipFill>
              <p:spPr>
                <a:xfrm>
                  <a:off x="6248962" y="5968415"/>
                  <a:ext cx="2131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22" name="Freihand 121">
                  <a:extLst>
                    <a:ext uri="{FF2B5EF4-FFF2-40B4-BE49-F238E27FC236}">
                      <a16:creationId xmlns:a16="http://schemas.microsoft.com/office/drawing/2014/main" id="{62EBFF39-5932-4030-8EA2-39298C7B5BB4}"/>
                    </a:ext>
                  </a:extLst>
                </p14:cNvPr>
                <p14:cNvContentPartPr/>
                <p14:nvPr/>
              </p14:nvContentPartPr>
              <p14:xfrm>
                <a:off x="6441562" y="6001535"/>
                <a:ext cx="49680" cy="69840"/>
              </p14:xfrm>
            </p:contentPart>
          </mc:Choice>
          <mc:Fallback>
            <p:pic>
              <p:nvPicPr>
                <p:cNvPr id="122" name="Freihand 121">
                  <a:extLst>
                    <a:ext uri="{FF2B5EF4-FFF2-40B4-BE49-F238E27FC236}">
                      <a16:creationId xmlns:a16="http://schemas.microsoft.com/office/drawing/2014/main" id="{62EBFF39-5932-4030-8EA2-39298C7B5BB4}"/>
                    </a:ext>
                  </a:extLst>
                </p:cNvPr>
                <p:cNvPicPr/>
                <p:nvPr/>
              </p:nvPicPr>
              <p:blipFill>
                <a:blip r:embed="rId457"/>
                <a:stretch>
                  <a:fillRect/>
                </a:stretch>
              </p:blipFill>
              <p:spPr>
                <a:xfrm>
                  <a:off x="6437242" y="5997215"/>
                  <a:ext cx="58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23" name="Freihand 122">
                  <a:extLst>
                    <a:ext uri="{FF2B5EF4-FFF2-40B4-BE49-F238E27FC236}">
                      <a16:creationId xmlns:a16="http://schemas.microsoft.com/office/drawing/2014/main" id="{1BDCB39D-96A9-4E88-8F38-AF4EA32FB110}"/>
                    </a:ext>
                  </a:extLst>
                </p14:cNvPr>
                <p14:cNvContentPartPr/>
                <p14:nvPr/>
              </p14:nvContentPartPr>
              <p14:xfrm>
                <a:off x="6470362" y="6083975"/>
                <a:ext cx="311400" cy="59760"/>
              </p14:xfrm>
            </p:contentPart>
          </mc:Choice>
          <mc:Fallback>
            <p:pic>
              <p:nvPicPr>
                <p:cNvPr id="123" name="Freihand 122">
                  <a:extLst>
                    <a:ext uri="{FF2B5EF4-FFF2-40B4-BE49-F238E27FC236}">
                      <a16:creationId xmlns:a16="http://schemas.microsoft.com/office/drawing/2014/main" id="{1BDCB39D-96A9-4E88-8F38-AF4EA32FB110}"/>
                    </a:ext>
                  </a:extLst>
                </p:cNvPr>
                <p:cNvPicPr/>
                <p:nvPr/>
              </p:nvPicPr>
              <p:blipFill>
                <a:blip r:embed="rId459"/>
                <a:stretch>
                  <a:fillRect/>
                </a:stretch>
              </p:blipFill>
              <p:spPr>
                <a:xfrm>
                  <a:off x="6466042" y="6079655"/>
                  <a:ext cx="320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56" name="Freihand 155">
                  <a:extLst>
                    <a:ext uri="{FF2B5EF4-FFF2-40B4-BE49-F238E27FC236}">
                      <a16:creationId xmlns:a16="http://schemas.microsoft.com/office/drawing/2014/main" id="{FCC99D21-D10A-40C5-8550-A73990E40108}"/>
                    </a:ext>
                  </a:extLst>
                </p14:cNvPr>
                <p14:cNvContentPartPr/>
                <p14:nvPr/>
              </p14:nvContentPartPr>
              <p14:xfrm>
                <a:off x="7012882" y="6062735"/>
                <a:ext cx="187920" cy="94680"/>
              </p14:xfrm>
            </p:contentPart>
          </mc:Choice>
          <mc:Fallback>
            <p:pic>
              <p:nvPicPr>
                <p:cNvPr id="156" name="Freihand 155">
                  <a:extLst>
                    <a:ext uri="{FF2B5EF4-FFF2-40B4-BE49-F238E27FC236}">
                      <a16:creationId xmlns:a16="http://schemas.microsoft.com/office/drawing/2014/main" id="{FCC99D21-D10A-40C5-8550-A73990E40108}"/>
                    </a:ext>
                  </a:extLst>
                </p:cNvPr>
                <p:cNvPicPr/>
                <p:nvPr/>
              </p:nvPicPr>
              <p:blipFill>
                <a:blip r:embed="rId461"/>
                <a:stretch>
                  <a:fillRect/>
                </a:stretch>
              </p:blipFill>
              <p:spPr>
                <a:xfrm>
                  <a:off x="7008562" y="6058415"/>
                  <a:ext cx="196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57" name="Freihand 156">
                  <a:extLst>
                    <a:ext uri="{FF2B5EF4-FFF2-40B4-BE49-F238E27FC236}">
                      <a16:creationId xmlns:a16="http://schemas.microsoft.com/office/drawing/2014/main" id="{337ACDAD-60D9-451C-932B-B73A99F12C18}"/>
                    </a:ext>
                  </a:extLst>
                </p14:cNvPr>
                <p14:cNvContentPartPr/>
                <p14:nvPr/>
              </p14:nvContentPartPr>
              <p14:xfrm>
                <a:off x="7237522" y="6063455"/>
                <a:ext cx="248400" cy="86400"/>
              </p14:xfrm>
            </p:contentPart>
          </mc:Choice>
          <mc:Fallback>
            <p:pic>
              <p:nvPicPr>
                <p:cNvPr id="157" name="Freihand 156">
                  <a:extLst>
                    <a:ext uri="{FF2B5EF4-FFF2-40B4-BE49-F238E27FC236}">
                      <a16:creationId xmlns:a16="http://schemas.microsoft.com/office/drawing/2014/main" id="{337ACDAD-60D9-451C-932B-B73A99F12C18}"/>
                    </a:ext>
                  </a:extLst>
                </p:cNvPr>
                <p:cNvPicPr/>
                <p:nvPr/>
              </p:nvPicPr>
              <p:blipFill>
                <a:blip r:embed="rId463"/>
                <a:stretch>
                  <a:fillRect/>
                </a:stretch>
              </p:blipFill>
              <p:spPr>
                <a:xfrm>
                  <a:off x="7233202" y="6059135"/>
                  <a:ext cx="257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68" name="Freihand 167">
                  <a:extLst>
                    <a:ext uri="{FF2B5EF4-FFF2-40B4-BE49-F238E27FC236}">
                      <a16:creationId xmlns:a16="http://schemas.microsoft.com/office/drawing/2014/main" id="{14CB0316-4FA0-4871-B900-13989E92DB9C}"/>
                    </a:ext>
                  </a:extLst>
                </p14:cNvPr>
                <p14:cNvContentPartPr/>
                <p14:nvPr/>
              </p14:nvContentPartPr>
              <p14:xfrm>
                <a:off x="5181562" y="6372335"/>
                <a:ext cx="443880" cy="160920"/>
              </p14:xfrm>
            </p:contentPart>
          </mc:Choice>
          <mc:Fallback>
            <p:pic>
              <p:nvPicPr>
                <p:cNvPr id="168" name="Freihand 167">
                  <a:extLst>
                    <a:ext uri="{FF2B5EF4-FFF2-40B4-BE49-F238E27FC236}">
                      <a16:creationId xmlns:a16="http://schemas.microsoft.com/office/drawing/2014/main" id="{14CB0316-4FA0-4871-B900-13989E92DB9C}"/>
                    </a:ext>
                  </a:extLst>
                </p:cNvPr>
                <p:cNvPicPr/>
                <p:nvPr/>
              </p:nvPicPr>
              <p:blipFill>
                <a:blip r:embed="rId465"/>
                <a:stretch>
                  <a:fillRect/>
                </a:stretch>
              </p:blipFill>
              <p:spPr>
                <a:xfrm>
                  <a:off x="5177242" y="6368015"/>
                  <a:ext cx="452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69" name="Freihand 168">
                  <a:extLst>
                    <a:ext uri="{FF2B5EF4-FFF2-40B4-BE49-F238E27FC236}">
                      <a16:creationId xmlns:a16="http://schemas.microsoft.com/office/drawing/2014/main" id="{D9BA8042-E1A2-486B-BF5C-E0EC914411DB}"/>
                    </a:ext>
                  </a:extLst>
                </p14:cNvPr>
                <p14:cNvContentPartPr/>
                <p14:nvPr/>
              </p14:nvContentPartPr>
              <p14:xfrm>
                <a:off x="5978602" y="6380975"/>
                <a:ext cx="19080" cy="145080"/>
              </p14:xfrm>
            </p:contentPart>
          </mc:Choice>
          <mc:Fallback>
            <p:pic>
              <p:nvPicPr>
                <p:cNvPr id="169" name="Freihand 168">
                  <a:extLst>
                    <a:ext uri="{FF2B5EF4-FFF2-40B4-BE49-F238E27FC236}">
                      <a16:creationId xmlns:a16="http://schemas.microsoft.com/office/drawing/2014/main" id="{D9BA8042-E1A2-486B-BF5C-E0EC914411DB}"/>
                    </a:ext>
                  </a:extLst>
                </p:cNvPr>
                <p:cNvPicPr/>
                <p:nvPr/>
              </p:nvPicPr>
              <p:blipFill>
                <a:blip r:embed="rId467"/>
                <a:stretch>
                  <a:fillRect/>
                </a:stretch>
              </p:blipFill>
              <p:spPr>
                <a:xfrm>
                  <a:off x="5974282" y="6376655"/>
                  <a:ext cx="27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72" name="Freihand 171">
                  <a:extLst>
                    <a:ext uri="{FF2B5EF4-FFF2-40B4-BE49-F238E27FC236}">
                      <a16:creationId xmlns:a16="http://schemas.microsoft.com/office/drawing/2014/main" id="{13AEEF81-FE99-4D3F-A623-97FFAB7DCDA6}"/>
                    </a:ext>
                  </a:extLst>
                </p14:cNvPr>
                <p14:cNvContentPartPr/>
                <p14:nvPr/>
              </p14:nvContentPartPr>
              <p14:xfrm>
                <a:off x="5899402" y="6337415"/>
                <a:ext cx="206640" cy="45360"/>
              </p14:xfrm>
            </p:contentPart>
          </mc:Choice>
          <mc:Fallback>
            <p:pic>
              <p:nvPicPr>
                <p:cNvPr id="172" name="Freihand 171">
                  <a:extLst>
                    <a:ext uri="{FF2B5EF4-FFF2-40B4-BE49-F238E27FC236}">
                      <a16:creationId xmlns:a16="http://schemas.microsoft.com/office/drawing/2014/main" id="{13AEEF81-FE99-4D3F-A623-97FFAB7DCDA6}"/>
                    </a:ext>
                  </a:extLst>
                </p:cNvPr>
                <p:cNvPicPr/>
                <p:nvPr/>
              </p:nvPicPr>
              <p:blipFill>
                <a:blip r:embed="rId469"/>
                <a:stretch>
                  <a:fillRect/>
                </a:stretch>
              </p:blipFill>
              <p:spPr>
                <a:xfrm>
                  <a:off x="5895082" y="6333095"/>
                  <a:ext cx="215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90" name="Freihand 189">
                  <a:extLst>
                    <a:ext uri="{FF2B5EF4-FFF2-40B4-BE49-F238E27FC236}">
                      <a16:creationId xmlns:a16="http://schemas.microsoft.com/office/drawing/2014/main" id="{146DE6F9-9055-4DA2-B94B-6E179567E4F8}"/>
                    </a:ext>
                  </a:extLst>
                </p14:cNvPr>
                <p14:cNvContentPartPr/>
                <p14:nvPr/>
              </p14:nvContentPartPr>
              <p14:xfrm>
                <a:off x="5885362" y="6401495"/>
                <a:ext cx="213840" cy="39600"/>
              </p14:xfrm>
            </p:contentPart>
          </mc:Choice>
          <mc:Fallback>
            <p:pic>
              <p:nvPicPr>
                <p:cNvPr id="190" name="Freihand 189">
                  <a:extLst>
                    <a:ext uri="{FF2B5EF4-FFF2-40B4-BE49-F238E27FC236}">
                      <a16:creationId xmlns:a16="http://schemas.microsoft.com/office/drawing/2014/main" id="{146DE6F9-9055-4DA2-B94B-6E179567E4F8}"/>
                    </a:ext>
                  </a:extLst>
                </p:cNvPr>
                <p:cNvPicPr/>
                <p:nvPr/>
              </p:nvPicPr>
              <p:blipFill>
                <a:blip r:embed="rId471"/>
                <a:stretch>
                  <a:fillRect/>
                </a:stretch>
              </p:blipFill>
              <p:spPr>
                <a:xfrm>
                  <a:off x="5881042" y="6397175"/>
                  <a:ext cx="222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95" name="Freihand 194">
                  <a:extLst>
                    <a:ext uri="{FF2B5EF4-FFF2-40B4-BE49-F238E27FC236}">
                      <a16:creationId xmlns:a16="http://schemas.microsoft.com/office/drawing/2014/main" id="{1D581C90-B832-4B7D-8C3B-0B612BD85C3B}"/>
                    </a:ext>
                  </a:extLst>
                </p14:cNvPr>
                <p14:cNvContentPartPr/>
                <p14:nvPr/>
              </p14:nvContentPartPr>
              <p14:xfrm>
                <a:off x="6077962" y="6363695"/>
                <a:ext cx="315000" cy="150840"/>
              </p14:xfrm>
            </p:contentPart>
          </mc:Choice>
          <mc:Fallback>
            <p:pic>
              <p:nvPicPr>
                <p:cNvPr id="195" name="Freihand 194">
                  <a:extLst>
                    <a:ext uri="{FF2B5EF4-FFF2-40B4-BE49-F238E27FC236}">
                      <a16:creationId xmlns:a16="http://schemas.microsoft.com/office/drawing/2014/main" id="{1D581C90-B832-4B7D-8C3B-0B612BD85C3B}"/>
                    </a:ext>
                  </a:extLst>
                </p:cNvPr>
                <p:cNvPicPr/>
                <p:nvPr/>
              </p:nvPicPr>
              <p:blipFill>
                <a:blip r:embed="rId473"/>
                <a:stretch>
                  <a:fillRect/>
                </a:stretch>
              </p:blipFill>
              <p:spPr>
                <a:xfrm>
                  <a:off x="6073642" y="6359375"/>
                  <a:ext cx="323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96" name="Freihand 195">
                  <a:extLst>
                    <a:ext uri="{FF2B5EF4-FFF2-40B4-BE49-F238E27FC236}">
                      <a16:creationId xmlns:a16="http://schemas.microsoft.com/office/drawing/2014/main" id="{AC9F0CDD-5C72-4D77-8968-75CF7AD8F96A}"/>
                    </a:ext>
                  </a:extLst>
                </p14:cNvPr>
                <p14:cNvContentPartPr/>
                <p14:nvPr/>
              </p14:nvContentPartPr>
              <p14:xfrm>
                <a:off x="6357682" y="6373415"/>
                <a:ext cx="43920" cy="14040"/>
              </p14:xfrm>
            </p:contentPart>
          </mc:Choice>
          <mc:Fallback>
            <p:pic>
              <p:nvPicPr>
                <p:cNvPr id="196" name="Freihand 195">
                  <a:extLst>
                    <a:ext uri="{FF2B5EF4-FFF2-40B4-BE49-F238E27FC236}">
                      <a16:creationId xmlns:a16="http://schemas.microsoft.com/office/drawing/2014/main" id="{AC9F0CDD-5C72-4D77-8968-75CF7AD8F96A}"/>
                    </a:ext>
                  </a:extLst>
                </p:cNvPr>
                <p:cNvPicPr/>
                <p:nvPr/>
              </p:nvPicPr>
              <p:blipFill>
                <a:blip r:embed="rId475"/>
                <a:stretch>
                  <a:fillRect/>
                </a:stretch>
              </p:blipFill>
              <p:spPr>
                <a:xfrm>
                  <a:off x="6353362" y="6369095"/>
                  <a:ext cx="52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14" name="Freihand 213">
                  <a:extLst>
                    <a:ext uri="{FF2B5EF4-FFF2-40B4-BE49-F238E27FC236}">
                      <a16:creationId xmlns:a16="http://schemas.microsoft.com/office/drawing/2014/main" id="{79805DD4-4603-46F0-A798-3B65241D6AF5}"/>
                    </a:ext>
                  </a:extLst>
                </p14:cNvPr>
                <p14:cNvContentPartPr/>
                <p14:nvPr/>
              </p14:nvContentPartPr>
              <p14:xfrm>
                <a:off x="6429682" y="6438575"/>
                <a:ext cx="130320" cy="73440"/>
              </p14:xfrm>
            </p:contentPart>
          </mc:Choice>
          <mc:Fallback>
            <p:pic>
              <p:nvPicPr>
                <p:cNvPr id="214" name="Freihand 213">
                  <a:extLst>
                    <a:ext uri="{FF2B5EF4-FFF2-40B4-BE49-F238E27FC236}">
                      <a16:creationId xmlns:a16="http://schemas.microsoft.com/office/drawing/2014/main" id="{79805DD4-4603-46F0-A798-3B65241D6AF5}"/>
                    </a:ext>
                  </a:extLst>
                </p:cNvPr>
                <p:cNvPicPr/>
                <p:nvPr/>
              </p:nvPicPr>
              <p:blipFill>
                <a:blip r:embed="rId477"/>
                <a:stretch>
                  <a:fillRect/>
                </a:stretch>
              </p:blipFill>
              <p:spPr>
                <a:xfrm>
                  <a:off x="6425362" y="6434255"/>
                  <a:ext cx="138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17" name="Freihand 216">
                  <a:extLst>
                    <a:ext uri="{FF2B5EF4-FFF2-40B4-BE49-F238E27FC236}">
                      <a16:creationId xmlns:a16="http://schemas.microsoft.com/office/drawing/2014/main" id="{EF3B7F8F-FC0B-46E6-921C-27C3AC309499}"/>
                    </a:ext>
                  </a:extLst>
                </p14:cNvPr>
                <p14:cNvContentPartPr/>
                <p14:nvPr/>
              </p14:nvContentPartPr>
              <p14:xfrm>
                <a:off x="6746122" y="6414455"/>
                <a:ext cx="227160" cy="112680"/>
              </p14:xfrm>
            </p:contentPart>
          </mc:Choice>
          <mc:Fallback>
            <p:pic>
              <p:nvPicPr>
                <p:cNvPr id="217" name="Freihand 216">
                  <a:extLst>
                    <a:ext uri="{FF2B5EF4-FFF2-40B4-BE49-F238E27FC236}">
                      <a16:creationId xmlns:a16="http://schemas.microsoft.com/office/drawing/2014/main" id="{EF3B7F8F-FC0B-46E6-921C-27C3AC309499}"/>
                    </a:ext>
                  </a:extLst>
                </p:cNvPr>
                <p:cNvPicPr/>
                <p:nvPr/>
              </p:nvPicPr>
              <p:blipFill>
                <a:blip r:embed="rId479"/>
                <a:stretch>
                  <a:fillRect/>
                </a:stretch>
              </p:blipFill>
              <p:spPr>
                <a:xfrm>
                  <a:off x="6741802" y="6410135"/>
                  <a:ext cx="235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21" name="Freihand 220">
                  <a:extLst>
                    <a:ext uri="{FF2B5EF4-FFF2-40B4-BE49-F238E27FC236}">
                      <a16:creationId xmlns:a16="http://schemas.microsoft.com/office/drawing/2014/main" id="{D3236666-F6AB-45CF-8267-5452940C86A2}"/>
                    </a:ext>
                  </a:extLst>
                </p14:cNvPr>
                <p14:cNvContentPartPr/>
                <p14:nvPr/>
              </p14:nvContentPartPr>
              <p14:xfrm>
                <a:off x="6957442" y="6364415"/>
                <a:ext cx="252360" cy="122400"/>
              </p14:xfrm>
            </p:contentPart>
          </mc:Choice>
          <mc:Fallback>
            <p:pic>
              <p:nvPicPr>
                <p:cNvPr id="221" name="Freihand 220">
                  <a:extLst>
                    <a:ext uri="{FF2B5EF4-FFF2-40B4-BE49-F238E27FC236}">
                      <a16:creationId xmlns:a16="http://schemas.microsoft.com/office/drawing/2014/main" id="{D3236666-F6AB-45CF-8267-5452940C86A2}"/>
                    </a:ext>
                  </a:extLst>
                </p:cNvPr>
                <p:cNvPicPr/>
                <p:nvPr/>
              </p:nvPicPr>
              <p:blipFill>
                <a:blip r:embed="rId481"/>
                <a:stretch>
                  <a:fillRect/>
                </a:stretch>
              </p:blipFill>
              <p:spPr>
                <a:xfrm>
                  <a:off x="6953122" y="6360095"/>
                  <a:ext cx="261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30" name="Freihand 229">
                  <a:extLst>
                    <a:ext uri="{FF2B5EF4-FFF2-40B4-BE49-F238E27FC236}">
                      <a16:creationId xmlns:a16="http://schemas.microsoft.com/office/drawing/2014/main" id="{16A931C7-BD7F-481C-958E-4B346760B085}"/>
                    </a:ext>
                  </a:extLst>
                </p14:cNvPr>
                <p14:cNvContentPartPr/>
                <p14:nvPr/>
              </p14:nvContentPartPr>
              <p14:xfrm>
                <a:off x="7196842" y="6322295"/>
                <a:ext cx="444240" cy="171720"/>
              </p14:xfrm>
            </p:contentPart>
          </mc:Choice>
          <mc:Fallback>
            <p:pic>
              <p:nvPicPr>
                <p:cNvPr id="230" name="Freihand 229">
                  <a:extLst>
                    <a:ext uri="{FF2B5EF4-FFF2-40B4-BE49-F238E27FC236}">
                      <a16:creationId xmlns:a16="http://schemas.microsoft.com/office/drawing/2014/main" id="{16A931C7-BD7F-481C-958E-4B346760B085}"/>
                    </a:ext>
                  </a:extLst>
                </p:cNvPr>
                <p:cNvPicPr/>
                <p:nvPr/>
              </p:nvPicPr>
              <p:blipFill>
                <a:blip r:embed="rId483"/>
                <a:stretch>
                  <a:fillRect/>
                </a:stretch>
              </p:blipFill>
              <p:spPr>
                <a:xfrm>
                  <a:off x="7192522" y="6317975"/>
                  <a:ext cx="452880" cy="180360"/>
                </a:xfrm>
                <a:prstGeom prst="rect">
                  <a:avLst/>
                </a:prstGeom>
              </p:spPr>
            </p:pic>
          </mc:Fallback>
        </mc:AlternateContent>
      </p:grpSp>
    </p:spTree>
    <p:extLst>
      <p:ext uri="{BB962C8B-B14F-4D97-AF65-F5344CB8AC3E}">
        <p14:creationId xmlns:p14="http://schemas.microsoft.com/office/powerpoint/2010/main" val="25448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AEA7835-5888-4752-ACB9-A76437AA4FAF}"/>
                  </a:ext>
                </a:extLst>
              </p14:cNvPr>
              <p14:cNvContentPartPr/>
              <p14:nvPr/>
            </p14:nvContentPartPr>
            <p14:xfrm>
              <a:off x="9240" y="726872"/>
              <a:ext cx="173880" cy="45000"/>
            </p14:xfrm>
          </p:contentPart>
        </mc:Choice>
        <mc:Fallback xmlns="">
          <p:pic>
            <p:nvPicPr>
              <p:cNvPr id="5" name="Freihand 4">
                <a:extLst>
                  <a:ext uri="{FF2B5EF4-FFF2-40B4-BE49-F238E27FC236}">
                    <a16:creationId xmlns:a16="http://schemas.microsoft.com/office/drawing/2014/main" id="{DAEA7835-5888-4752-ACB9-A76437AA4FAF}"/>
                  </a:ext>
                </a:extLst>
              </p:cNvPr>
              <p:cNvPicPr/>
              <p:nvPr/>
            </p:nvPicPr>
            <p:blipFill>
              <a:blip r:embed="rId4"/>
              <a:stretch>
                <a:fillRect/>
              </a:stretch>
            </p:blipFill>
            <p:spPr>
              <a:xfrm>
                <a:off x="4920" y="722552"/>
                <a:ext cx="182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13BC1FCC-9ECB-4B3B-9C94-B2BB3D7E4BC0}"/>
                  </a:ext>
                </a:extLst>
              </p14:cNvPr>
              <p14:cNvContentPartPr/>
              <p14:nvPr/>
            </p14:nvContentPartPr>
            <p14:xfrm>
              <a:off x="30480" y="1005512"/>
              <a:ext cx="169560" cy="43200"/>
            </p14:xfrm>
          </p:contentPart>
        </mc:Choice>
        <mc:Fallback xmlns="">
          <p:pic>
            <p:nvPicPr>
              <p:cNvPr id="6" name="Freihand 5">
                <a:extLst>
                  <a:ext uri="{FF2B5EF4-FFF2-40B4-BE49-F238E27FC236}">
                    <a16:creationId xmlns:a16="http://schemas.microsoft.com/office/drawing/2014/main" id="{13BC1FCC-9ECB-4B3B-9C94-B2BB3D7E4BC0}"/>
                  </a:ext>
                </a:extLst>
              </p:cNvPr>
              <p:cNvPicPr/>
              <p:nvPr/>
            </p:nvPicPr>
            <p:blipFill>
              <a:blip r:embed="rId6"/>
              <a:stretch>
                <a:fillRect/>
              </a:stretch>
            </p:blipFill>
            <p:spPr>
              <a:xfrm>
                <a:off x="26160" y="1001192"/>
                <a:ext cx="178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9A385F9B-6B24-41F6-A5EC-8A15AF95EFBC}"/>
                  </a:ext>
                </a:extLst>
              </p14:cNvPr>
              <p14:cNvContentPartPr/>
              <p14:nvPr/>
            </p14:nvContentPartPr>
            <p14:xfrm>
              <a:off x="1544640" y="733352"/>
              <a:ext cx="862200" cy="53640"/>
            </p14:xfrm>
          </p:contentPart>
        </mc:Choice>
        <mc:Fallback xmlns="">
          <p:pic>
            <p:nvPicPr>
              <p:cNvPr id="9" name="Freihand 8">
                <a:extLst>
                  <a:ext uri="{FF2B5EF4-FFF2-40B4-BE49-F238E27FC236}">
                    <a16:creationId xmlns:a16="http://schemas.microsoft.com/office/drawing/2014/main" id="{9A385F9B-6B24-41F6-A5EC-8A15AF95EFBC}"/>
                  </a:ext>
                </a:extLst>
              </p:cNvPr>
              <p:cNvPicPr/>
              <p:nvPr/>
            </p:nvPicPr>
            <p:blipFill>
              <a:blip r:embed="rId8"/>
              <a:stretch>
                <a:fillRect/>
              </a:stretch>
            </p:blipFill>
            <p:spPr>
              <a:xfrm>
                <a:off x="1540320" y="729032"/>
                <a:ext cx="870840" cy="62280"/>
              </a:xfrm>
              <a:prstGeom prst="rect">
                <a:avLst/>
              </a:prstGeom>
            </p:spPr>
          </p:pic>
        </mc:Fallback>
      </mc:AlternateContent>
      <p:grpSp>
        <p:nvGrpSpPr>
          <p:cNvPr id="14" name="Gruppieren 13">
            <a:extLst>
              <a:ext uri="{FF2B5EF4-FFF2-40B4-BE49-F238E27FC236}">
                <a16:creationId xmlns:a16="http://schemas.microsoft.com/office/drawing/2014/main" id="{0A63EE75-36A7-4333-8716-77F3B681C49E}"/>
              </a:ext>
            </a:extLst>
          </p:cNvPr>
          <p:cNvGrpSpPr/>
          <p:nvPr/>
        </p:nvGrpSpPr>
        <p:grpSpPr>
          <a:xfrm>
            <a:off x="1656240" y="972392"/>
            <a:ext cx="745560" cy="31680"/>
            <a:chOff x="1656240" y="972392"/>
            <a:chExt cx="745560" cy="31680"/>
          </a:xfrm>
        </p:grpSpPr>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5D607DBC-0432-490B-AB02-0C022C0E4CED}"/>
                    </a:ext>
                  </a:extLst>
                </p14:cNvPr>
                <p14:cNvContentPartPr/>
                <p14:nvPr/>
              </p14:nvContentPartPr>
              <p14:xfrm>
                <a:off x="2033160" y="972392"/>
                <a:ext cx="360" cy="360"/>
              </p14:xfrm>
            </p:contentPart>
          </mc:Choice>
          <mc:Fallback xmlns="">
            <p:pic>
              <p:nvPicPr>
                <p:cNvPr id="10" name="Freihand 9">
                  <a:extLst>
                    <a:ext uri="{FF2B5EF4-FFF2-40B4-BE49-F238E27FC236}">
                      <a16:creationId xmlns:a16="http://schemas.microsoft.com/office/drawing/2014/main" id="{5D607DBC-0432-490B-AB02-0C022C0E4CED}"/>
                    </a:ext>
                  </a:extLst>
                </p:cNvPr>
                <p:cNvPicPr/>
                <p:nvPr/>
              </p:nvPicPr>
              <p:blipFill>
                <a:blip r:embed="rId10"/>
                <a:stretch>
                  <a:fillRect/>
                </a:stretch>
              </p:blipFill>
              <p:spPr>
                <a:xfrm>
                  <a:off x="2028840" y="968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7FE64CEF-DB86-470D-9A7C-20B392E60E60}"/>
                    </a:ext>
                  </a:extLst>
                </p14:cNvPr>
                <p14:cNvContentPartPr/>
                <p14:nvPr/>
              </p14:nvContentPartPr>
              <p14:xfrm>
                <a:off x="1656240" y="974552"/>
                <a:ext cx="745560" cy="29520"/>
              </p14:xfrm>
            </p:contentPart>
          </mc:Choice>
          <mc:Fallback xmlns="">
            <p:pic>
              <p:nvPicPr>
                <p:cNvPr id="13" name="Freihand 12">
                  <a:extLst>
                    <a:ext uri="{FF2B5EF4-FFF2-40B4-BE49-F238E27FC236}">
                      <a16:creationId xmlns:a16="http://schemas.microsoft.com/office/drawing/2014/main" id="{7FE64CEF-DB86-470D-9A7C-20B392E60E60}"/>
                    </a:ext>
                  </a:extLst>
                </p:cNvPr>
                <p:cNvPicPr/>
                <p:nvPr/>
              </p:nvPicPr>
              <p:blipFill>
                <a:blip r:embed="rId12"/>
                <a:stretch>
                  <a:fillRect/>
                </a:stretch>
              </p:blipFill>
              <p:spPr>
                <a:xfrm>
                  <a:off x="1651920" y="970232"/>
                  <a:ext cx="754200" cy="3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0FAD06B-F933-4E2B-967F-47C9217F9867}"/>
                  </a:ext>
                </a:extLst>
              </p14:cNvPr>
              <p14:cNvContentPartPr/>
              <p14:nvPr/>
            </p14:nvContentPartPr>
            <p14:xfrm>
              <a:off x="4354800" y="316112"/>
              <a:ext cx="7870320" cy="957600"/>
            </p14:xfrm>
          </p:contentPart>
        </mc:Choice>
        <mc:Fallback xmlns="">
          <p:pic>
            <p:nvPicPr>
              <p:cNvPr id="15" name="Freihand 14">
                <a:extLst>
                  <a:ext uri="{FF2B5EF4-FFF2-40B4-BE49-F238E27FC236}">
                    <a16:creationId xmlns:a16="http://schemas.microsoft.com/office/drawing/2014/main" id="{70FAD06B-F933-4E2B-967F-47C9217F9867}"/>
                  </a:ext>
                </a:extLst>
              </p:cNvPr>
              <p:cNvPicPr/>
              <p:nvPr/>
            </p:nvPicPr>
            <p:blipFill>
              <a:blip r:embed="rId14"/>
              <a:stretch>
                <a:fillRect/>
              </a:stretch>
            </p:blipFill>
            <p:spPr>
              <a:xfrm>
                <a:off x="4350480" y="311792"/>
                <a:ext cx="7878960" cy="966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53953FEA-7517-4C6E-B407-B36F491FF7DD}"/>
                  </a:ext>
                </a:extLst>
              </p14:cNvPr>
              <p14:cNvContentPartPr/>
              <p14:nvPr/>
            </p14:nvContentPartPr>
            <p14:xfrm>
              <a:off x="5100360" y="703832"/>
              <a:ext cx="3463920" cy="134280"/>
            </p14:xfrm>
          </p:contentPart>
        </mc:Choice>
        <mc:Fallback xmlns="">
          <p:pic>
            <p:nvPicPr>
              <p:cNvPr id="17" name="Freihand 16">
                <a:extLst>
                  <a:ext uri="{FF2B5EF4-FFF2-40B4-BE49-F238E27FC236}">
                    <a16:creationId xmlns:a16="http://schemas.microsoft.com/office/drawing/2014/main" id="{53953FEA-7517-4C6E-B407-B36F491FF7DD}"/>
                  </a:ext>
                </a:extLst>
              </p:cNvPr>
              <p:cNvPicPr/>
              <p:nvPr/>
            </p:nvPicPr>
            <p:blipFill>
              <a:blip r:embed="rId16"/>
              <a:stretch>
                <a:fillRect/>
              </a:stretch>
            </p:blipFill>
            <p:spPr>
              <a:xfrm>
                <a:off x="5096040" y="699512"/>
                <a:ext cx="3472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DAA4F53-F71D-48E1-BE31-A356EA0638E5}"/>
                  </a:ext>
                </a:extLst>
              </p14:cNvPr>
              <p14:cNvContentPartPr/>
              <p14:nvPr/>
            </p14:nvContentPartPr>
            <p14:xfrm>
              <a:off x="5802720" y="1038992"/>
              <a:ext cx="1491840" cy="41040"/>
            </p14:xfrm>
          </p:contentPart>
        </mc:Choice>
        <mc:Fallback xmlns="">
          <p:pic>
            <p:nvPicPr>
              <p:cNvPr id="18" name="Freihand 17">
                <a:extLst>
                  <a:ext uri="{FF2B5EF4-FFF2-40B4-BE49-F238E27FC236}">
                    <a16:creationId xmlns:a16="http://schemas.microsoft.com/office/drawing/2014/main" id="{1DAA4F53-F71D-48E1-BE31-A356EA0638E5}"/>
                  </a:ext>
                </a:extLst>
              </p:cNvPr>
              <p:cNvPicPr/>
              <p:nvPr/>
            </p:nvPicPr>
            <p:blipFill>
              <a:blip r:embed="rId18"/>
              <a:stretch>
                <a:fillRect/>
              </a:stretch>
            </p:blipFill>
            <p:spPr>
              <a:xfrm>
                <a:off x="5798400" y="1034672"/>
                <a:ext cx="15004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9BC4D750-401F-4C0A-AA34-906EBD36110D}"/>
                  </a:ext>
                </a:extLst>
              </p14:cNvPr>
              <p14:cNvContentPartPr/>
              <p14:nvPr/>
            </p14:nvContentPartPr>
            <p14:xfrm>
              <a:off x="9108960" y="1005512"/>
              <a:ext cx="2922120" cy="42120"/>
            </p14:xfrm>
          </p:contentPart>
        </mc:Choice>
        <mc:Fallback xmlns="">
          <p:pic>
            <p:nvPicPr>
              <p:cNvPr id="19" name="Freihand 18">
                <a:extLst>
                  <a:ext uri="{FF2B5EF4-FFF2-40B4-BE49-F238E27FC236}">
                    <a16:creationId xmlns:a16="http://schemas.microsoft.com/office/drawing/2014/main" id="{9BC4D750-401F-4C0A-AA34-906EBD36110D}"/>
                  </a:ext>
                </a:extLst>
              </p:cNvPr>
              <p:cNvPicPr/>
              <p:nvPr/>
            </p:nvPicPr>
            <p:blipFill>
              <a:blip r:embed="rId20"/>
              <a:stretch>
                <a:fillRect/>
              </a:stretch>
            </p:blipFill>
            <p:spPr>
              <a:xfrm>
                <a:off x="9104640" y="1001192"/>
                <a:ext cx="2930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8E94DED0-8618-42C0-8FD1-7853D8BDC239}"/>
                  </a:ext>
                </a:extLst>
              </p14:cNvPr>
              <p14:cNvContentPartPr/>
              <p14:nvPr/>
            </p14:nvContentPartPr>
            <p14:xfrm>
              <a:off x="4658280" y="2012792"/>
              <a:ext cx="1126440" cy="495360"/>
            </p14:xfrm>
          </p:contentPart>
        </mc:Choice>
        <mc:Fallback xmlns="">
          <p:pic>
            <p:nvPicPr>
              <p:cNvPr id="20" name="Freihand 19">
                <a:extLst>
                  <a:ext uri="{FF2B5EF4-FFF2-40B4-BE49-F238E27FC236}">
                    <a16:creationId xmlns:a16="http://schemas.microsoft.com/office/drawing/2014/main" id="{8E94DED0-8618-42C0-8FD1-7853D8BDC239}"/>
                  </a:ext>
                </a:extLst>
              </p:cNvPr>
              <p:cNvPicPr/>
              <p:nvPr/>
            </p:nvPicPr>
            <p:blipFill>
              <a:blip r:embed="rId22"/>
              <a:stretch>
                <a:fillRect/>
              </a:stretch>
            </p:blipFill>
            <p:spPr>
              <a:xfrm>
                <a:off x="4653960" y="2008472"/>
                <a:ext cx="113508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AA28F48E-211A-4168-9E90-96CC23002BFB}"/>
                  </a:ext>
                </a:extLst>
              </p14:cNvPr>
              <p14:cNvContentPartPr/>
              <p14:nvPr/>
            </p14:nvContentPartPr>
            <p14:xfrm>
              <a:off x="2103000" y="2717312"/>
              <a:ext cx="1095840" cy="102600"/>
            </p14:xfrm>
          </p:contentPart>
        </mc:Choice>
        <mc:Fallback xmlns="">
          <p:pic>
            <p:nvPicPr>
              <p:cNvPr id="21" name="Freihand 20">
                <a:extLst>
                  <a:ext uri="{FF2B5EF4-FFF2-40B4-BE49-F238E27FC236}">
                    <a16:creationId xmlns:a16="http://schemas.microsoft.com/office/drawing/2014/main" id="{AA28F48E-211A-4168-9E90-96CC23002BFB}"/>
                  </a:ext>
                </a:extLst>
              </p:cNvPr>
              <p:cNvPicPr/>
              <p:nvPr/>
            </p:nvPicPr>
            <p:blipFill>
              <a:blip r:embed="rId24"/>
              <a:stretch>
                <a:fillRect/>
              </a:stretch>
            </p:blipFill>
            <p:spPr>
              <a:xfrm>
                <a:off x="2098680" y="2712992"/>
                <a:ext cx="1104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7A5C377F-B5CA-4E31-BF23-98D3975AE608}"/>
                  </a:ext>
                </a:extLst>
              </p14:cNvPr>
              <p14:cNvContentPartPr/>
              <p14:nvPr/>
            </p14:nvContentPartPr>
            <p14:xfrm>
              <a:off x="2581800" y="729392"/>
              <a:ext cx="455760" cy="13320"/>
            </p14:xfrm>
          </p:contentPart>
        </mc:Choice>
        <mc:Fallback xmlns="">
          <p:pic>
            <p:nvPicPr>
              <p:cNvPr id="22" name="Freihand 21">
                <a:extLst>
                  <a:ext uri="{FF2B5EF4-FFF2-40B4-BE49-F238E27FC236}">
                    <a16:creationId xmlns:a16="http://schemas.microsoft.com/office/drawing/2014/main" id="{7A5C377F-B5CA-4E31-BF23-98D3975AE608}"/>
                  </a:ext>
                </a:extLst>
              </p:cNvPr>
              <p:cNvPicPr/>
              <p:nvPr/>
            </p:nvPicPr>
            <p:blipFill>
              <a:blip r:embed="rId26"/>
              <a:stretch>
                <a:fillRect/>
              </a:stretch>
            </p:blipFill>
            <p:spPr>
              <a:xfrm>
                <a:off x="2577480" y="725072"/>
                <a:ext cx="464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Freihand 48">
                <a:extLst>
                  <a:ext uri="{FF2B5EF4-FFF2-40B4-BE49-F238E27FC236}">
                    <a16:creationId xmlns:a16="http://schemas.microsoft.com/office/drawing/2014/main" id="{50745895-CCC9-457D-B7FE-2B69976F0E4D}"/>
                  </a:ext>
                </a:extLst>
              </p14:cNvPr>
              <p14:cNvContentPartPr/>
              <p14:nvPr/>
            </p14:nvContentPartPr>
            <p14:xfrm>
              <a:off x="2677920" y="989312"/>
              <a:ext cx="449640" cy="74880"/>
            </p14:xfrm>
          </p:contentPart>
        </mc:Choice>
        <mc:Fallback xmlns="">
          <p:pic>
            <p:nvPicPr>
              <p:cNvPr id="49" name="Freihand 48">
                <a:extLst>
                  <a:ext uri="{FF2B5EF4-FFF2-40B4-BE49-F238E27FC236}">
                    <a16:creationId xmlns:a16="http://schemas.microsoft.com/office/drawing/2014/main" id="{50745895-CCC9-457D-B7FE-2B69976F0E4D}"/>
                  </a:ext>
                </a:extLst>
              </p:cNvPr>
              <p:cNvPicPr/>
              <p:nvPr/>
            </p:nvPicPr>
            <p:blipFill>
              <a:blip r:embed="rId28"/>
              <a:stretch>
                <a:fillRect/>
              </a:stretch>
            </p:blipFill>
            <p:spPr>
              <a:xfrm>
                <a:off x="2673600" y="984992"/>
                <a:ext cx="458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0960" name="Freihand 210959">
                <a:extLst>
                  <a:ext uri="{FF2B5EF4-FFF2-40B4-BE49-F238E27FC236}">
                    <a16:creationId xmlns:a16="http://schemas.microsoft.com/office/drawing/2014/main" id="{ECA6374C-115E-4883-81CA-8E757853F8A0}"/>
                  </a:ext>
                </a:extLst>
              </p14:cNvPr>
              <p14:cNvContentPartPr/>
              <p14:nvPr/>
            </p14:nvContentPartPr>
            <p14:xfrm>
              <a:off x="4155360" y="2908832"/>
              <a:ext cx="2306520" cy="117720"/>
            </p14:xfrm>
          </p:contentPart>
        </mc:Choice>
        <mc:Fallback xmlns="">
          <p:pic>
            <p:nvPicPr>
              <p:cNvPr id="210960" name="Freihand 210959">
                <a:extLst>
                  <a:ext uri="{FF2B5EF4-FFF2-40B4-BE49-F238E27FC236}">
                    <a16:creationId xmlns:a16="http://schemas.microsoft.com/office/drawing/2014/main" id="{ECA6374C-115E-4883-81CA-8E757853F8A0}"/>
                  </a:ext>
                </a:extLst>
              </p:cNvPr>
              <p:cNvPicPr/>
              <p:nvPr/>
            </p:nvPicPr>
            <p:blipFill>
              <a:blip r:embed="rId30"/>
              <a:stretch>
                <a:fillRect/>
              </a:stretch>
            </p:blipFill>
            <p:spPr>
              <a:xfrm>
                <a:off x="4151040" y="2904512"/>
                <a:ext cx="2315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0961" name="Freihand 210960">
                <a:extLst>
                  <a:ext uri="{FF2B5EF4-FFF2-40B4-BE49-F238E27FC236}">
                    <a16:creationId xmlns:a16="http://schemas.microsoft.com/office/drawing/2014/main" id="{173C28DB-E7AC-497F-9056-493A02DE3D23}"/>
                  </a:ext>
                </a:extLst>
              </p14:cNvPr>
              <p14:cNvContentPartPr/>
              <p14:nvPr/>
            </p14:nvContentPartPr>
            <p14:xfrm>
              <a:off x="9035160" y="1074272"/>
              <a:ext cx="3104640" cy="88920"/>
            </p14:xfrm>
          </p:contentPart>
        </mc:Choice>
        <mc:Fallback xmlns="">
          <p:pic>
            <p:nvPicPr>
              <p:cNvPr id="210961" name="Freihand 210960">
                <a:extLst>
                  <a:ext uri="{FF2B5EF4-FFF2-40B4-BE49-F238E27FC236}">
                    <a16:creationId xmlns:a16="http://schemas.microsoft.com/office/drawing/2014/main" id="{173C28DB-E7AC-497F-9056-493A02DE3D23}"/>
                  </a:ext>
                </a:extLst>
              </p:cNvPr>
              <p:cNvPicPr/>
              <p:nvPr/>
            </p:nvPicPr>
            <p:blipFill>
              <a:blip r:embed="rId32"/>
              <a:stretch>
                <a:fillRect/>
              </a:stretch>
            </p:blipFill>
            <p:spPr>
              <a:xfrm>
                <a:off x="9030840" y="1069952"/>
                <a:ext cx="3113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0970" name="Freihand 210969">
                <a:extLst>
                  <a:ext uri="{FF2B5EF4-FFF2-40B4-BE49-F238E27FC236}">
                    <a16:creationId xmlns:a16="http://schemas.microsoft.com/office/drawing/2014/main" id="{0C8B9FED-AFA4-4217-BDDA-2E4B454689BE}"/>
                  </a:ext>
                </a:extLst>
              </p14:cNvPr>
              <p14:cNvContentPartPr/>
              <p14:nvPr/>
            </p14:nvContentPartPr>
            <p14:xfrm>
              <a:off x="9318480" y="3771392"/>
              <a:ext cx="636840" cy="54720"/>
            </p14:xfrm>
          </p:contentPart>
        </mc:Choice>
        <mc:Fallback xmlns="">
          <p:pic>
            <p:nvPicPr>
              <p:cNvPr id="210970" name="Freihand 210969">
                <a:extLst>
                  <a:ext uri="{FF2B5EF4-FFF2-40B4-BE49-F238E27FC236}">
                    <a16:creationId xmlns:a16="http://schemas.microsoft.com/office/drawing/2014/main" id="{0C8B9FED-AFA4-4217-BDDA-2E4B454689BE}"/>
                  </a:ext>
                </a:extLst>
              </p:cNvPr>
              <p:cNvPicPr/>
              <p:nvPr/>
            </p:nvPicPr>
            <p:blipFill>
              <a:blip r:embed="rId34"/>
              <a:stretch>
                <a:fillRect/>
              </a:stretch>
            </p:blipFill>
            <p:spPr>
              <a:xfrm>
                <a:off x="9314160" y="3767072"/>
                <a:ext cx="645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0971" name="Freihand 210970">
                <a:extLst>
                  <a:ext uri="{FF2B5EF4-FFF2-40B4-BE49-F238E27FC236}">
                    <a16:creationId xmlns:a16="http://schemas.microsoft.com/office/drawing/2014/main" id="{084EFF40-525D-4229-8435-A32A69E51117}"/>
                  </a:ext>
                </a:extLst>
              </p14:cNvPr>
              <p14:cNvContentPartPr/>
              <p14:nvPr/>
            </p14:nvContentPartPr>
            <p14:xfrm>
              <a:off x="9535200" y="3896312"/>
              <a:ext cx="108360" cy="117000"/>
            </p14:xfrm>
          </p:contentPart>
        </mc:Choice>
        <mc:Fallback xmlns="">
          <p:pic>
            <p:nvPicPr>
              <p:cNvPr id="210971" name="Freihand 210970">
                <a:extLst>
                  <a:ext uri="{FF2B5EF4-FFF2-40B4-BE49-F238E27FC236}">
                    <a16:creationId xmlns:a16="http://schemas.microsoft.com/office/drawing/2014/main" id="{084EFF40-525D-4229-8435-A32A69E51117}"/>
                  </a:ext>
                </a:extLst>
              </p:cNvPr>
              <p:cNvPicPr/>
              <p:nvPr/>
            </p:nvPicPr>
            <p:blipFill>
              <a:blip r:embed="rId36"/>
              <a:stretch>
                <a:fillRect/>
              </a:stretch>
            </p:blipFill>
            <p:spPr>
              <a:xfrm>
                <a:off x="9530880" y="3891992"/>
                <a:ext cx="117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0972" name="Freihand 210971">
                <a:extLst>
                  <a:ext uri="{FF2B5EF4-FFF2-40B4-BE49-F238E27FC236}">
                    <a16:creationId xmlns:a16="http://schemas.microsoft.com/office/drawing/2014/main" id="{19EC3F46-7CE5-4AEE-8793-ED3FE5749D34}"/>
                  </a:ext>
                </a:extLst>
              </p14:cNvPr>
              <p14:cNvContentPartPr/>
              <p14:nvPr/>
            </p14:nvContentPartPr>
            <p14:xfrm>
              <a:off x="9670200" y="3880472"/>
              <a:ext cx="46080" cy="164880"/>
            </p14:xfrm>
          </p:contentPart>
        </mc:Choice>
        <mc:Fallback xmlns="">
          <p:pic>
            <p:nvPicPr>
              <p:cNvPr id="210972" name="Freihand 210971">
                <a:extLst>
                  <a:ext uri="{FF2B5EF4-FFF2-40B4-BE49-F238E27FC236}">
                    <a16:creationId xmlns:a16="http://schemas.microsoft.com/office/drawing/2014/main" id="{19EC3F46-7CE5-4AEE-8793-ED3FE5749D34}"/>
                  </a:ext>
                </a:extLst>
              </p:cNvPr>
              <p:cNvPicPr/>
              <p:nvPr/>
            </p:nvPicPr>
            <p:blipFill>
              <a:blip r:embed="rId38"/>
              <a:stretch>
                <a:fillRect/>
              </a:stretch>
            </p:blipFill>
            <p:spPr>
              <a:xfrm>
                <a:off x="9665880" y="3876152"/>
                <a:ext cx="54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0973" name="Freihand 210972">
                <a:extLst>
                  <a:ext uri="{FF2B5EF4-FFF2-40B4-BE49-F238E27FC236}">
                    <a16:creationId xmlns:a16="http://schemas.microsoft.com/office/drawing/2014/main" id="{0F813A27-B497-4B4C-983B-F4F9E2035DD3}"/>
                  </a:ext>
                </a:extLst>
              </p14:cNvPr>
              <p14:cNvContentPartPr/>
              <p14:nvPr/>
            </p14:nvContentPartPr>
            <p14:xfrm>
              <a:off x="9749400" y="3911072"/>
              <a:ext cx="83880" cy="63720"/>
            </p14:xfrm>
          </p:contentPart>
        </mc:Choice>
        <mc:Fallback xmlns="">
          <p:pic>
            <p:nvPicPr>
              <p:cNvPr id="210973" name="Freihand 210972">
                <a:extLst>
                  <a:ext uri="{FF2B5EF4-FFF2-40B4-BE49-F238E27FC236}">
                    <a16:creationId xmlns:a16="http://schemas.microsoft.com/office/drawing/2014/main" id="{0F813A27-B497-4B4C-983B-F4F9E2035DD3}"/>
                  </a:ext>
                </a:extLst>
              </p:cNvPr>
              <p:cNvPicPr/>
              <p:nvPr/>
            </p:nvPicPr>
            <p:blipFill>
              <a:blip r:embed="rId40"/>
              <a:stretch>
                <a:fillRect/>
              </a:stretch>
            </p:blipFill>
            <p:spPr>
              <a:xfrm>
                <a:off x="9745080" y="3906752"/>
                <a:ext cx="92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0974" name="Freihand 210973">
                <a:extLst>
                  <a:ext uri="{FF2B5EF4-FFF2-40B4-BE49-F238E27FC236}">
                    <a16:creationId xmlns:a16="http://schemas.microsoft.com/office/drawing/2014/main" id="{D8FD490F-8E15-44FB-B463-C2E27C1A907A}"/>
                  </a:ext>
                </a:extLst>
              </p14:cNvPr>
              <p14:cNvContentPartPr/>
              <p14:nvPr/>
            </p14:nvContentPartPr>
            <p14:xfrm>
              <a:off x="9815640" y="3859952"/>
              <a:ext cx="143640" cy="93960"/>
            </p14:xfrm>
          </p:contentPart>
        </mc:Choice>
        <mc:Fallback xmlns="">
          <p:pic>
            <p:nvPicPr>
              <p:cNvPr id="210974" name="Freihand 210973">
                <a:extLst>
                  <a:ext uri="{FF2B5EF4-FFF2-40B4-BE49-F238E27FC236}">
                    <a16:creationId xmlns:a16="http://schemas.microsoft.com/office/drawing/2014/main" id="{D8FD490F-8E15-44FB-B463-C2E27C1A907A}"/>
                  </a:ext>
                </a:extLst>
              </p:cNvPr>
              <p:cNvPicPr/>
              <p:nvPr/>
            </p:nvPicPr>
            <p:blipFill>
              <a:blip r:embed="rId42"/>
              <a:stretch>
                <a:fillRect/>
              </a:stretch>
            </p:blipFill>
            <p:spPr>
              <a:xfrm>
                <a:off x="9811320" y="3855632"/>
                <a:ext cx="152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0975" name="Freihand 210974">
                <a:extLst>
                  <a:ext uri="{FF2B5EF4-FFF2-40B4-BE49-F238E27FC236}">
                    <a16:creationId xmlns:a16="http://schemas.microsoft.com/office/drawing/2014/main" id="{A2663554-E5F3-438F-B01A-38A7EB358F3D}"/>
                  </a:ext>
                </a:extLst>
              </p14:cNvPr>
              <p14:cNvContentPartPr/>
              <p14:nvPr/>
            </p14:nvContentPartPr>
            <p14:xfrm>
              <a:off x="10208040" y="3727832"/>
              <a:ext cx="517320" cy="63720"/>
            </p14:xfrm>
          </p:contentPart>
        </mc:Choice>
        <mc:Fallback xmlns="">
          <p:pic>
            <p:nvPicPr>
              <p:cNvPr id="210975" name="Freihand 210974">
                <a:extLst>
                  <a:ext uri="{FF2B5EF4-FFF2-40B4-BE49-F238E27FC236}">
                    <a16:creationId xmlns:a16="http://schemas.microsoft.com/office/drawing/2014/main" id="{A2663554-E5F3-438F-B01A-38A7EB358F3D}"/>
                  </a:ext>
                </a:extLst>
              </p:cNvPr>
              <p:cNvPicPr/>
              <p:nvPr/>
            </p:nvPicPr>
            <p:blipFill>
              <a:blip r:embed="rId44"/>
              <a:stretch>
                <a:fillRect/>
              </a:stretch>
            </p:blipFill>
            <p:spPr>
              <a:xfrm>
                <a:off x="10203720" y="3723512"/>
                <a:ext cx="525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0976" name="Freihand 210975">
                <a:extLst>
                  <a:ext uri="{FF2B5EF4-FFF2-40B4-BE49-F238E27FC236}">
                    <a16:creationId xmlns:a16="http://schemas.microsoft.com/office/drawing/2014/main" id="{315431FF-0F7F-4C56-94C1-D69666BF32EB}"/>
                  </a:ext>
                </a:extLst>
              </p14:cNvPr>
              <p14:cNvContentPartPr/>
              <p14:nvPr/>
            </p14:nvContentPartPr>
            <p14:xfrm>
              <a:off x="10281480" y="3853832"/>
              <a:ext cx="157320" cy="120600"/>
            </p14:xfrm>
          </p:contentPart>
        </mc:Choice>
        <mc:Fallback xmlns="">
          <p:pic>
            <p:nvPicPr>
              <p:cNvPr id="210976" name="Freihand 210975">
                <a:extLst>
                  <a:ext uri="{FF2B5EF4-FFF2-40B4-BE49-F238E27FC236}">
                    <a16:creationId xmlns:a16="http://schemas.microsoft.com/office/drawing/2014/main" id="{315431FF-0F7F-4C56-94C1-D69666BF32EB}"/>
                  </a:ext>
                </a:extLst>
              </p:cNvPr>
              <p:cNvPicPr/>
              <p:nvPr/>
            </p:nvPicPr>
            <p:blipFill>
              <a:blip r:embed="rId46"/>
              <a:stretch>
                <a:fillRect/>
              </a:stretch>
            </p:blipFill>
            <p:spPr>
              <a:xfrm>
                <a:off x="10277160" y="3849512"/>
                <a:ext cx="165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0977" name="Freihand 210976">
                <a:extLst>
                  <a:ext uri="{FF2B5EF4-FFF2-40B4-BE49-F238E27FC236}">
                    <a16:creationId xmlns:a16="http://schemas.microsoft.com/office/drawing/2014/main" id="{C494F2EB-0C51-481C-9C07-211703F1F18E}"/>
                  </a:ext>
                </a:extLst>
              </p14:cNvPr>
              <p14:cNvContentPartPr/>
              <p14:nvPr/>
            </p14:nvContentPartPr>
            <p14:xfrm>
              <a:off x="10422600" y="3810272"/>
              <a:ext cx="99360" cy="205920"/>
            </p14:xfrm>
          </p:contentPart>
        </mc:Choice>
        <mc:Fallback xmlns="">
          <p:pic>
            <p:nvPicPr>
              <p:cNvPr id="210977" name="Freihand 210976">
                <a:extLst>
                  <a:ext uri="{FF2B5EF4-FFF2-40B4-BE49-F238E27FC236}">
                    <a16:creationId xmlns:a16="http://schemas.microsoft.com/office/drawing/2014/main" id="{C494F2EB-0C51-481C-9C07-211703F1F18E}"/>
                  </a:ext>
                </a:extLst>
              </p:cNvPr>
              <p:cNvPicPr/>
              <p:nvPr/>
            </p:nvPicPr>
            <p:blipFill>
              <a:blip r:embed="rId48"/>
              <a:stretch>
                <a:fillRect/>
              </a:stretch>
            </p:blipFill>
            <p:spPr>
              <a:xfrm>
                <a:off x="10418280" y="3805952"/>
                <a:ext cx="108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0978" name="Freihand 210977">
                <a:extLst>
                  <a:ext uri="{FF2B5EF4-FFF2-40B4-BE49-F238E27FC236}">
                    <a16:creationId xmlns:a16="http://schemas.microsoft.com/office/drawing/2014/main" id="{25AEC749-C075-4A14-9669-C88000C905E0}"/>
                  </a:ext>
                </a:extLst>
              </p14:cNvPr>
              <p14:cNvContentPartPr/>
              <p14:nvPr/>
            </p14:nvContentPartPr>
            <p14:xfrm>
              <a:off x="10534920" y="3798752"/>
              <a:ext cx="210960" cy="130320"/>
            </p14:xfrm>
          </p:contentPart>
        </mc:Choice>
        <mc:Fallback xmlns="">
          <p:pic>
            <p:nvPicPr>
              <p:cNvPr id="210978" name="Freihand 210977">
                <a:extLst>
                  <a:ext uri="{FF2B5EF4-FFF2-40B4-BE49-F238E27FC236}">
                    <a16:creationId xmlns:a16="http://schemas.microsoft.com/office/drawing/2014/main" id="{25AEC749-C075-4A14-9669-C88000C905E0}"/>
                  </a:ext>
                </a:extLst>
              </p:cNvPr>
              <p:cNvPicPr/>
              <p:nvPr/>
            </p:nvPicPr>
            <p:blipFill>
              <a:blip r:embed="rId50"/>
              <a:stretch>
                <a:fillRect/>
              </a:stretch>
            </p:blipFill>
            <p:spPr>
              <a:xfrm>
                <a:off x="10530600" y="3794432"/>
                <a:ext cx="219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0980" name="Freihand 210979">
                <a:extLst>
                  <a:ext uri="{FF2B5EF4-FFF2-40B4-BE49-F238E27FC236}">
                    <a16:creationId xmlns:a16="http://schemas.microsoft.com/office/drawing/2014/main" id="{EAA914F2-DFCB-4ED1-A8D9-0AD902A4B392}"/>
                  </a:ext>
                </a:extLst>
              </p14:cNvPr>
              <p14:cNvContentPartPr/>
              <p14:nvPr/>
            </p14:nvContentPartPr>
            <p14:xfrm>
              <a:off x="25080" y="1227632"/>
              <a:ext cx="346320" cy="61560"/>
            </p14:xfrm>
          </p:contentPart>
        </mc:Choice>
        <mc:Fallback xmlns="">
          <p:pic>
            <p:nvPicPr>
              <p:cNvPr id="210980" name="Freihand 210979">
                <a:extLst>
                  <a:ext uri="{FF2B5EF4-FFF2-40B4-BE49-F238E27FC236}">
                    <a16:creationId xmlns:a16="http://schemas.microsoft.com/office/drawing/2014/main" id="{EAA914F2-DFCB-4ED1-A8D9-0AD902A4B392}"/>
                  </a:ext>
                </a:extLst>
              </p:cNvPr>
              <p:cNvPicPr/>
              <p:nvPr/>
            </p:nvPicPr>
            <p:blipFill>
              <a:blip r:embed="rId52"/>
              <a:stretch>
                <a:fillRect/>
              </a:stretch>
            </p:blipFill>
            <p:spPr>
              <a:xfrm>
                <a:off x="20760" y="1223312"/>
                <a:ext cx="354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10981" name="Freihand 210980">
                <a:extLst>
                  <a:ext uri="{FF2B5EF4-FFF2-40B4-BE49-F238E27FC236}">
                    <a16:creationId xmlns:a16="http://schemas.microsoft.com/office/drawing/2014/main" id="{2677B886-AAD8-4DA7-8C48-A63157BA64EF}"/>
                  </a:ext>
                </a:extLst>
              </p14:cNvPr>
              <p14:cNvContentPartPr/>
              <p14:nvPr/>
            </p14:nvContentPartPr>
            <p14:xfrm>
              <a:off x="1048920" y="1207832"/>
              <a:ext cx="3498840" cy="45000"/>
            </p14:xfrm>
          </p:contentPart>
        </mc:Choice>
        <mc:Fallback xmlns="">
          <p:pic>
            <p:nvPicPr>
              <p:cNvPr id="210981" name="Freihand 210980">
                <a:extLst>
                  <a:ext uri="{FF2B5EF4-FFF2-40B4-BE49-F238E27FC236}">
                    <a16:creationId xmlns:a16="http://schemas.microsoft.com/office/drawing/2014/main" id="{2677B886-AAD8-4DA7-8C48-A63157BA64EF}"/>
                  </a:ext>
                </a:extLst>
              </p:cNvPr>
              <p:cNvPicPr/>
              <p:nvPr/>
            </p:nvPicPr>
            <p:blipFill>
              <a:blip r:embed="rId54"/>
              <a:stretch>
                <a:fillRect/>
              </a:stretch>
            </p:blipFill>
            <p:spPr>
              <a:xfrm>
                <a:off x="1044600" y="1203512"/>
                <a:ext cx="35074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1002" name="Freihand 211001">
                <a:extLst>
                  <a:ext uri="{FF2B5EF4-FFF2-40B4-BE49-F238E27FC236}">
                    <a16:creationId xmlns:a16="http://schemas.microsoft.com/office/drawing/2014/main" id="{4B4AE599-D20D-4AEA-BFDC-A2AACCF62FC6}"/>
                  </a:ext>
                </a:extLst>
              </p14:cNvPr>
              <p14:cNvContentPartPr/>
              <p14:nvPr/>
            </p14:nvContentPartPr>
            <p14:xfrm>
              <a:off x="8543400" y="2623352"/>
              <a:ext cx="1844640" cy="86040"/>
            </p14:xfrm>
          </p:contentPart>
        </mc:Choice>
        <mc:Fallback xmlns="">
          <p:pic>
            <p:nvPicPr>
              <p:cNvPr id="211002" name="Freihand 211001">
                <a:extLst>
                  <a:ext uri="{FF2B5EF4-FFF2-40B4-BE49-F238E27FC236}">
                    <a16:creationId xmlns:a16="http://schemas.microsoft.com/office/drawing/2014/main" id="{4B4AE599-D20D-4AEA-BFDC-A2AACCF62FC6}"/>
                  </a:ext>
                </a:extLst>
              </p:cNvPr>
              <p:cNvPicPr/>
              <p:nvPr/>
            </p:nvPicPr>
            <p:blipFill>
              <a:blip r:embed="rId56"/>
              <a:stretch>
                <a:fillRect/>
              </a:stretch>
            </p:blipFill>
            <p:spPr>
              <a:xfrm>
                <a:off x="8539080" y="2619032"/>
                <a:ext cx="1853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1003" name="Freihand 211002">
                <a:extLst>
                  <a:ext uri="{FF2B5EF4-FFF2-40B4-BE49-F238E27FC236}">
                    <a16:creationId xmlns:a16="http://schemas.microsoft.com/office/drawing/2014/main" id="{667519B7-A95D-4B57-A192-91CBE7CB0FD3}"/>
                  </a:ext>
                </a:extLst>
              </p14:cNvPr>
              <p14:cNvContentPartPr/>
              <p14:nvPr/>
            </p14:nvContentPartPr>
            <p14:xfrm>
              <a:off x="2062320" y="2710832"/>
              <a:ext cx="1133280" cy="75960"/>
            </p14:xfrm>
          </p:contentPart>
        </mc:Choice>
        <mc:Fallback xmlns="">
          <p:pic>
            <p:nvPicPr>
              <p:cNvPr id="211003" name="Freihand 211002">
                <a:extLst>
                  <a:ext uri="{FF2B5EF4-FFF2-40B4-BE49-F238E27FC236}">
                    <a16:creationId xmlns:a16="http://schemas.microsoft.com/office/drawing/2014/main" id="{667519B7-A95D-4B57-A192-91CBE7CB0FD3}"/>
                  </a:ext>
                </a:extLst>
              </p:cNvPr>
              <p:cNvPicPr/>
              <p:nvPr/>
            </p:nvPicPr>
            <p:blipFill>
              <a:blip r:embed="rId58"/>
              <a:stretch>
                <a:fillRect/>
              </a:stretch>
            </p:blipFill>
            <p:spPr>
              <a:xfrm>
                <a:off x="2058000" y="2706512"/>
                <a:ext cx="1141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1004" name="Freihand 211003">
                <a:extLst>
                  <a:ext uri="{FF2B5EF4-FFF2-40B4-BE49-F238E27FC236}">
                    <a16:creationId xmlns:a16="http://schemas.microsoft.com/office/drawing/2014/main" id="{3BAA1F4F-C7D4-41CE-B56F-40D173CD2C82}"/>
                  </a:ext>
                </a:extLst>
              </p14:cNvPr>
              <p14:cNvContentPartPr/>
              <p14:nvPr/>
            </p14:nvContentPartPr>
            <p14:xfrm>
              <a:off x="5093160" y="738032"/>
              <a:ext cx="2912760" cy="113760"/>
            </p14:xfrm>
          </p:contentPart>
        </mc:Choice>
        <mc:Fallback xmlns="">
          <p:pic>
            <p:nvPicPr>
              <p:cNvPr id="211004" name="Freihand 211003">
                <a:extLst>
                  <a:ext uri="{FF2B5EF4-FFF2-40B4-BE49-F238E27FC236}">
                    <a16:creationId xmlns:a16="http://schemas.microsoft.com/office/drawing/2014/main" id="{3BAA1F4F-C7D4-41CE-B56F-40D173CD2C82}"/>
                  </a:ext>
                </a:extLst>
              </p:cNvPr>
              <p:cNvPicPr/>
              <p:nvPr/>
            </p:nvPicPr>
            <p:blipFill>
              <a:blip r:embed="rId60"/>
              <a:stretch>
                <a:fillRect/>
              </a:stretch>
            </p:blipFill>
            <p:spPr>
              <a:xfrm>
                <a:off x="5088840" y="733712"/>
                <a:ext cx="29214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1005" name="Freihand 211004">
                <a:extLst>
                  <a:ext uri="{FF2B5EF4-FFF2-40B4-BE49-F238E27FC236}">
                    <a16:creationId xmlns:a16="http://schemas.microsoft.com/office/drawing/2014/main" id="{8DE1090E-6F72-42F6-9890-6B3507184EF3}"/>
                  </a:ext>
                </a:extLst>
              </p14:cNvPr>
              <p14:cNvContentPartPr/>
              <p14:nvPr/>
            </p14:nvContentPartPr>
            <p14:xfrm>
              <a:off x="5822160" y="1048352"/>
              <a:ext cx="1415160" cy="29880"/>
            </p14:xfrm>
          </p:contentPart>
        </mc:Choice>
        <mc:Fallback xmlns="">
          <p:pic>
            <p:nvPicPr>
              <p:cNvPr id="211005" name="Freihand 211004">
                <a:extLst>
                  <a:ext uri="{FF2B5EF4-FFF2-40B4-BE49-F238E27FC236}">
                    <a16:creationId xmlns:a16="http://schemas.microsoft.com/office/drawing/2014/main" id="{8DE1090E-6F72-42F6-9890-6B3507184EF3}"/>
                  </a:ext>
                </a:extLst>
              </p:cNvPr>
              <p:cNvPicPr/>
              <p:nvPr/>
            </p:nvPicPr>
            <p:blipFill>
              <a:blip r:embed="rId62"/>
              <a:stretch>
                <a:fillRect/>
              </a:stretch>
            </p:blipFill>
            <p:spPr>
              <a:xfrm>
                <a:off x="5817840" y="1044032"/>
                <a:ext cx="1423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1006" name="Freihand 211005">
                <a:extLst>
                  <a:ext uri="{FF2B5EF4-FFF2-40B4-BE49-F238E27FC236}">
                    <a16:creationId xmlns:a16="http://schemas.microsoft.com/office/drawing/2014/main" id="{CFDCB531-434C-473F-AD73-290AC678AFB2}"/>
                  </a:ext>
                </a:extLst>
              </p14:cNvPr>
              <p14:cNvContentPartPr/>
              <p14:nvPr/>
            </p14:nvContentPartPr>
            <p14:xfrm>
              <a:off x="9098880" y="1057352"/>
              <a:ext cx="2951280" cy="93240"/>
            </p14:xfrm>
          </p:contentPart>
        </mc:Choice>
        <mc:Fallback xmlns="">
          <p:pic>
            <p:nvPicPr>
              <p:cNvPr id="211006" name="Freihand 211005">
                <a:extLst>
                  <a:ext uri="{FF2B5EF4-FFF2-40B4-BE49-F238E27FC236}">
                    <a16:creationId xmlns:a16="http://schemas.microsoft.com/office/drawing/2014/main" id="{CFDCB531-434C-473F-AD73-290AC678AFB2}"/>
                  </a:ext>
                </a:extLst>
              </p:cNvPr>
              <p:cNvPicPr/>
              <p:nvPr/>
            </p:nvPicPr>
            <p:blipFill>
              <a:blip r:embed="rId64"/>
              <a:stretch>
                <a:fillRect/>
              </a:stretch>
            </p:blipFill>
            <p:spPr>
              <a:xfrm>
                <a:off x="9094560" y="1053032"/>
                <a:ext cx="2959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1035" name="Freihand 211034">
                <a:extLst>
                  <a:ext uri="{FF2B5EF4-FFF2-40B4-BE49-F238E27FC236}">
                    <a16:creationId xmlns:a16="http://schemas.microsoft.com/office/drawing/2014/main" id="{F1FBEF85-883C-485E-ADF4-89A33CE495CD}"/>
                  </a:ext>
                </a:extLst>
              </p14:cNvPr>
              <p14:cNvContentPartPr/>
              <p14:nvPr/>
            </p14:nvContentPartPr>
            <p14:xfrm>
              <a:off x="4458120" y="3365672"/>
              <a:ext cx="756000" cy="116640"/>
            </p14:xfrm>
          </p:contentPart>
        </mc:Choice>
        <mc:Fallback xmlns="">
          <p:pic>
            <p:nvPicPr>
              <p:cNvPr id="211035" name="Freihand 211034">
                <a:extLst>
                  <a:ext uri="{FF2B5EF4-FFF2-40B4-BE49-F238E27FC236}">
                    <a16:creationId xmlns:a16="http://schemas.microsoft.com/office/drawing/2014/main" id="{F1FBEF85-883C-485E-ADF4-89A33CE495CD}"/>
                  </a:ext>
                </a:extLst>
              </p:cNvPr>
              <p:cNvPicPr/>
              <p:nvPr/>
            </p:nvPicPr>
            <p:blipFill>
              <a:blip r:embed="rId66"/>
              <a:stretch>
                <a:fillRect/>
              </a:stretch>
            </p:blipFill>
            <p:spPr>
              <a:xfrm>
                <a:off x="4453800" y="3361352"/>
                <a:ext cx="764640" cy="125280"/>
              </a:xfrm>
              <a:prstGeom prst="rect">
                <a:avLst/>
              </a:prstGeom>
            </p:spPr>
          </p:pic>
        </mc:Fallback>
      </mc:AlternateContent>
      <p:grpSp>
        <p:nvGrpSpPr>
          <p:cNvPr id="211096" name="Gruppieren 211095">
            <a:extLst>
              <a:ext uri="{FF2B5EF4-FFF2-40B4-BE49-F238E27FC236}">
                <a16:creationId xmlns:a16="http://schemas.microsoft.com/office/drawing/2014/main" id="{E2D4F007-866F-4FBD-9071-716A1B4AC454}"/>
              </a:ext>
            </a:extLst>
          </p:cNvPr>
          <p:cNvGrpSpPr/>
          <p:nvPr/>
        </p:nvGrpSpPr>
        <p:grpSpPr>
          <a:xfrm>
            <a:off x="6061200" y="1054472"/>
            <a:ext cx="6218280" cy="1012680"/>
            <a:chOff x="6061200" y="1054472"/>
            <a:chExt cx="6218280" cy="1012680"/>
          </a:xfrm>
        </p:grpSpPr>
        <mc:AlternateContent xmlns:mc="http://schemas.openxmlformats.org/markup-compatibility/2006" xmlns:p14="http://schemas.microsoft.com/office/powerpoint/2010/main">
          <mc:Choice Requires="p14">
            <p:contentPart p14:bwMode="auto" r:id="rId67">
              <p14:nvContentPartPr>
                <p14:cNvPr id="211023" name="Freihand 211022">
                  <a:extLst>
                    <a:ext uri="{FF2B5EF4-FFF2-40B4-BE49-F238E27FC236}">
                      <a16:creationId xmlns:a16="http://schemas.microsoft.com/office/drawing/2014/main" id="{C76ADB7E-8C32-43DF-AFEC-09EE09A2EAD1}"/>
                    </a:ext>
                  </a:extLst>
                </p14:cNvPr>
                <p14:cNvContentPartPr/>
                <p14:nvPr/>
              </p14:nvContentPartPr>
              <p14:xfrm>
                <a:off x="7860840" y="1861592"/>
                <a:ext cx="330120" cy="205560"/>
              </p14:xfrm>
            </p:contentPart>
          </mc:Choice>
          <mc:Fallback xmlns="">
            <p:pic>
              <p:nvPicPr>
                <p:cNvPr id="211023" name="Freihand 211022">
                  <a:extLst>
                    <a:ext uri="{FF2B5EF4-FFF2-40B4-BE49-F238E27FC236}">
                      <a16:creationId xmlns:a16="http://schemas.microsoft.com/office/drawing/2014/main" id="{C76ADB7E-8C32-43DF-AFEC-09EE09A2EAD1}"/>
                    </a:ext>
                  </a:extLst>
                </p:cNvPr>
                <p:cNvPicPr/>
                <p:nvPr/>
              </p:nvPicPr>
              <p:blipFill>
                <a:blip r:embed="rId68"/>
                <a:stretch>
                  <a:fillRect/>
                </a:stretch>
              </p:blipFill>
              <p:spPr>
                <a:xfrm>
                  <a:off x="7856520" y="1857272"/>
                  <a:ext cx="338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1024" name="Freihand 211023">
                  <a:extLst>
                    <a:ext uri="{FF2B5EF4-FFF2-40B4-BE49-F238E27FC236}">
                      <a16:creationId xmlns:a16="http://schemas.microsoft.com/office/drawing/2014/main" id="{2F07AC81-63E8-4E18-9586-274C38217855}"/>
                    </a:ext>
                  </a:extLst>
                </p14:cNvPr>
                <p14:cNvContentPartPr/>
                <p14:nvPr/>
              </p14:nvContentPartPr>
              <p14:xfrm>
                <a:off x="8168280" y="1740632"/>
                <a:ext cx="10080" cy="19080"/>
              </p14:xfrm>
            </p:contentPart>
          </mc:Choice>
          <mc:Fallback xmlns="">
            <p:pic>
              <p:nvPicPr>
                <p:cNvPr id="211024" name="Freihand 211023">
                  <a:extLst>
                    <a:ext uri="{FF2B5EF4-FFF2-40B4-BE49-F238E27FC236}">
                      <a16:creationId xmlns:a16="http://schemas.microsoft.com/office/drawing/2014/main" id="{2F07AC81-63E8-4E18-9586-274C38217855}"/>
                    </a:ext>
                  </a:extLst>
                </p:cNvPr>
                <p:cNvPicPr/>
                <p:nvPr/>
              </p:nvPicPr>
              <p:blipFill>
                <a:blip r:embed="rId70"/>
                <a:stretch>
                  <a:fillRect/>
                </a:stretch>
              </p:blipFill>
              <p:spPr>
                <a:xfrm>
                  <a:off x="8163960" y="1736312"/>
                  <a:ext cx="18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1025" name="Freihand 211024">
                  <a:extLst>
                    <a:ext uri="{FF2B5EF4-FFF2-40B4-BE49-F238E27FC236}">
                      <a16:creationId xmlns:a16="http://schemas.microsoft.com/office/drawing/2014/main" id="{E1149A33-4B73-48D2-AE25-2D71FFF562C1}"/>
                    </a:ext>
                  </a:extLst>
                </p14:cNvPr>
                <p14:cNvContentPartPr/>
                <p14:nvPr/>
              </p14:nvContentPartPr>
              <p14:xfrm>
                <a:off x="8256840" y="1604552"/>
                <a:ext cx="296640" cy="246240"/>
              </p14:xfrm>
            </p:contentPart>
          </mc:Choice>
          <mc:Fallback xmlns="">
            <p:pic>
              <p:nvPicPr>
                <p:cNvPr id="211025" name="Freihand 211024">
                  <a:extLst>
                    <a:ext uri="{FF2B5EF4-FFF2-40B4-BE49-F238E27FC236}">
                      <a16:creationId xmlns:a16="http://schemas.microsoft.com/office/drawing/2014/main" id="{E1149A33-4B73-48D2-AE25-2D71FFF562C1}"/>
                    </a:ext>
                  </a:extLst>
                </p:cNvPr>
                <p:cNvPicPr/>
                <p:nvPr/>
              </p:nvPicPr>
              <p:blipFill>
                <a:blip r:embed="rId72"/>
                <a:stretch>
                  <a:fillRect/>
                </a:stretch>
              </p:blipFill>
              <p:spPr>
                <a:xfrm>
                  <a:off x="8252520" y="1600232"/>
                  <a:ext cx="3052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1026" name="Freihand 211025">
                  <a:extLst>
                    <a:ext uri="{FF2B5EF4-FFF2-40B4-BE49-F238E27FC236}">
                      <a16:creationId xmlns:a16="http://schemas.microsoft.com/office/drawing/2014/main" id="{6C633919-1CA2-46B8-B782-CDD3C7787745}"/>
                    </a:ext>
                  </a:extLst>
                </p14:cNvPr>
                <p14:cNvContentPartPr/>
                <p14:nvPr/>
              </p14:nvContentPartPr>
              <p14:xfrm>
                <a:off x="8578680" y="1470272"/>
                <a:ext cx="295560" cy="221040"/>
              </p14:xfrm>
            </p:contentPart>
          </mc:Choice>
          <mc:Fallback xmlns="">
            <p:pic>
              <p:nvPicPr>
                <p:cNvPr id="211026" name="Freihand 211025">
                  <a:extLst>
                    <a:ext uri="{FF2B5EF4-FFF2-40B4-BE49-F238E27FC236}">
                      <a16:creationId xmlns:a16="http://schemas.microsoft.com/office/drawing/2014/main" id="{6C633919-1CA2-46B8-B782-CDD3C7787745}"/>
                    </a:ext>
                  </a:extLst>
                </p:cNvPr>
                <p:cNvPicPr/>
                <p:nvPr/>
              </p:nvPicPr>
              <p:blipFill>
                <a:blip r:embed="rId74"/>
                <a:stretch>
                  <a:fillRect/>
                </a:stretch>
              </p:blipFill>
              <p:spPr>
                <a:xfrm>
                  <a:off x="8574360" y="1465952"/>
                  <a:ext cx="3042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11027" name="Freihand 211026">
                  <a:extLst>
                    <a:ext uri="{FF2B5EF4-FFF2-40B4-BE49-F238E27FC236}">
                      <a16:creationId xmlns:a16="http://schemas.microsoft.com/office/drawing/2014/main" id="{3DDEE4D9-D996-46DB-9F40-837D33EBE978}"/>
                    </a:ext>
                  </a:extLst>
                </p14:cNvPr>
                <p14:cNvContentPartPr/>
                <p14:nvPr/>
              </p14:nvContentPartPr>
              <p14:xfrm>
                <a:off x="8919240" y="1498352"/>
                <a:ext cx="318240" cy="90360"/>
              </p14:xfrm>
            </p:contentPart>
          </mc:Choice>
          <mc:Fallback xmlns="">
            <p:pic>
              <p:nvPicPr>
                <p:cNvPr id="211027" name="Freihand 211026">
                  <a:extLst>
                    <a:ext uri="{FF2B5EF4-FFF2-40B4-BE49-F238E27FC236}">
                      <a16:creationId xmlns:a16="http://schemas.microsoft.com/office/drawing/2014/main" id="{3DDEE4D9-D996-46DB-9F40-837D33EBE978}"/>
                    </a:ext>
                  </a:extLst>
                </p:cNvPr>
                <p:cNvPicPr/>
                <p:nvPr/>
              </p:nvPicPr>
              <p:blipFill>
                <a:blip r:embed="rId76"/>
                <a:stretch>
                  <a:fillRect/>
                </a:stretch>
              </p:blipFill>
              <p:spPr>
                <a:xfrm>
                  <a:off x="8914920" y="1494032"/>
                  <a:ext cx="326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1028" name="Freihand 211027">
                  <a:extLst>
                    <a:ext uri="{FF2B5EF4-FFF2-40B4-BE49-F238E27FC236}">
                      <a16:creationId xmlns:a16="http://schemas.microsoft.com/office/drawing/2014/main" id="{6A3A040A-D266-4465-8CD3-6F1EFD47825B}"/>
                    </a:ext>
                  </a:extLst>
                </p14:cNvPr>
                <p14:cNvContentPartPr/>
                <p14:nvPr/>
              </p14:nvContentPartPr>
              <p14:xfrm>
                <a:off x="9287520" y="1388552"/>
                <a:ext cx="297000" cy="115920"/>
              </p14:xfrm>
            </p:contentPart>
          </mc:Choice>
          <mc:Fallback xmlns="">
            <p:pic>
              <p:nvPicPr>
                <p:cNvPr id="211028" name="Freihand 211027">
                  <a:extLst>
                    <a:ext uri="{FF2B5EF4-FFF2-40B4-BE49-F238E27FC236}">
                      <a16:creationId xmlns:a16="http://schemas.microsoft.com/office/drawing/2014/main" id="{6A3A040A-D266-4465-8CD3-6F1EFD47825B}"/>
                    </a:ext>
                  </a:extLst>
                </p:cNvPr>
                <p:cNvPicPr/>
                <p:nvPr/>
              </p:nvPicPr>
              <p:blipFill>
                <a:blip r:embed="rId78"/>
                <a:stretch>
                  <a:fillRect/>
                </a:stretch>
              </p:blipFill>
              <p:spPr>
                <a:xfrm>
                  <a:off x="9283200" y="1384232"/>
                  <a:ext cx="305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1029" name="Freihand 211028">
                  <a:extLst>
                    <a:ext uri="{FF2B5EF4-FFF2-40B4-BE49-F238E27FC236}">
                      <a16:creationId xmlns:a16="http://schemas.microsoft.com/office/drawing/2014/main" id="{693A3C8E-0AC9-4877-BE49-BB88B10E58DB}"/>
                    </a:ext>
                  </a:extLst>
                </p14:cNvPr>
                <p14:cNvContentPartPr/>
                <p14:nvPr/>
              </p14:nvContentPartPr>
              <p14:xfrm>
                <a:off x="8671920" y="1788872"/>
                <a:ext cx="175320" cy="242280"/>
              </p14:xfrm>
            </p:contentPart>
          </mc:Choice>
          <mc:Fallback xmlns="">
            <p:pic>
              <p:nvPicPr>
                <p:cNvPr id="211029" name="Freihand 211028">
                  <a:extLst>
                    <a:ext uri="{FF2B5EF4-FFF2-40B4-BE49-F238E27FC236}">
                      <a16:creationId xmlns:a16="http://schemas.microsoft.com/office/drawing/2014/main" id="{693A3C8E-0AC9-4877-BE49-BB88B10E58DB}"/>
                    </a:ext>
                  </a:extLst>
                </p:cNvPr>
                <p:cNvPicPr/>
                <p:nvPr/>
              </p:nvPicPr>
              <p:blipFill>
                <a:blip r:embed="rId80"/>
                <a:stretch>
                  <a:fillRect/>
                </a:stretch>
              </p:blipFill>
              <p:spPr>
                <a:xfrm>
                  <a:off x="8667600" y="1784552"/>
                  <a:ext cx="1839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11030" name="Freihand 211029">
                  <a:extLst>
                    <a:ext uri="{FF2B5EF4-FFF2-40B4-BE49-F238E27FC236}">
                      <a16:creationId xmlns:a16="http://schemas.microsoft.com/office/drawing/2014/main" id="{80F768F0-DFFA-411E-88A9-B957E1986F46}"/>
                    </a:ext>
                  </a:extLst>
                </p14:cNvPr>
                <p14:cNvContentPartPr/>
                <p14:nvPr/>
              </p14:nvContentPartPr>
              <p14:xfrm>
                <a:off x="8847240" y="1742432"/>
                <a:ext cx="153720" cy="182160"/>
              </p14:xfrm>
            </p:contentPart>
          </mc:Choice>
          <mc:Fallback xmlns="">
            <p:pic>
              <p:nvPicPr>
                <p:cNvPr id="211030" name="Freihand 211029">
                  <a:extLst>
                    <a:ext uri="{FF2B5EF4-FFF2-40B4-BE49-F238E27FC236}">
                      <a16:creationId xmlns:a16="http://schemas.microsoft.com/office/drawing/2014/main" id="{80F768F0-DFFA-411E-88A9-B957E1986F46}"/>
                    </a:ext>
                  </a:extLst>
                </p:cNvPr>
                <p:cNvPicPr/>
                <p:nvPr/>
              </p:nvPicPr>
              <p:blipFill>
                <a:blip r:embed="rId82"/>
                <a:stretch>
                  <a:fillRect/>
                </a:stretch>
              </p:blipFill>
              <p:spPr>
                <a:xfrm>
                  <a:off x="8842920" y="1738112"/>
                  <a:ext cx="162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11031" name="Freihand 211030">
                  <a:extLst>
                    <a:ext uri="{FF2B5EF4-FFF2-40B4-BE49-F238E27FC236}">
                      <a16:creationId xmlns:a16="http://schemas.microsoft.com/office/drawing/2014/main" id="{2CCB7676-5F69-405D-8DDB-FA58D8A89E62}"/>
                    </a:ext>
                  </a:extLst>
                </p14:cNvPr>
                <p14:cNvContentPartPr/>
                <p14:nvPr/>
              </p14:nvContentPartPr>
              <p14:xfrm>
                <a:off x="8989800" y="1687712"/>
                <a:ext cx="360720" cy="203760"/>
              </p14:xfrm>
            </p:contentPart>
          </mc:Choice>
          <mc:Fallback xmlns="">
            <p:pic>
              <p:nvPicPr>
                <p:cNvPr id="211031" name="Freihand 211030">
                  <a:extLst>
                    <a:ext uri="{FF2B5EF4-FFF2-40B4-BE49-F238E27FC236}">
                      <a16:creationId xmlns:a16="http://schemas.microsoft.com/office/drawing/2014/main" id="{2CCB7676-5F69-405D-8DDB-FA58D8A89E62}"/>
                    </a:ext>
                  </a:extLst>
                </p:cNvPr>
                <p:cNvPicPr/>
                <p:nvPr/>
              </p:nvPicPr>
              <p:blipFill>
                <a:blip r:embed="rId84"/>
                <a:stretch>
                  <a:fillRect/>
                </a:stretch>
              </p:blipFill>
              <p:spPr>
                <a:xfrm>
                  <a:off x="8985480" y="1683392"/>
                  <a:ext cx="369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1032" name="Freihand 211031">
                  <a:extLst>
                    <a:ext uri="{FF2B5EF4-FFF2-40B4-BE49-F238E27FC236}">
                      <a16:creationId xmlns:a16="http://schemas.microsoft.com/office/drawing/2014/main" id="{D563FA8D-4995-4BFC-B0D7-49E3EC6ABEC8}"/>
                    </a:ext>
                  </a:extLst>
                </p14:cNvPr>
                <p14:cNvContentPartPr/>
                <p14:nvPr/>
              </p14:nvContentPartPr>
              <p14:xfrm>
                <a:off x="8841120" y="1720832"/>
                <a:ext cx="117360" cy="32760"/>
              </p14:xfrm>
            </p:contentPart>
          </mc:Choice>
          <mc:Fallback xmlns="">
            <p:pic>
              <p:nvPicPr>
                <p:cNvPr id="211032" name="Freihand 211031">
                  <a:extLst>
                    <a:ext uri="{FF2B5EF4-FFF2-40B4-BE49-F238E27FC236}">
                      <a16:creationId xmlns:a16="http://schemas.microsoft.com/office/drawing/2014/main" id="{D563FA8D-4995-4BFC-B0D7-49E3EC6ABEC8}"/>
                    </a:ext>
                  </a:extLst>
                </p:cNvPr>
                <p:cNvPicPr/>
                <p:nvPr/>
              </p:nvPicPr>
              <p:blipFill>
                <a:blip r:embed="rId86"/>
                <a:stretch>
                  <a:fillRect/>
                </a:stretch>
              </p:blipFill>
              <p:spPr>
                <a:xfrm>
                  <a:off x="8836800" y="1716512"/>
                  <a:ext cx="126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11039" name="Freihand 211038">
                  <a:extLst>
                    <a:ext uri="{FF2B5EF4-FFF2-40B4-BE49-F238E27FC236}">
                      <a16:creationId xmlns:a16="http://schemas.microsoft.com/office/drawing/2014/main" id="{B22FCC63-B5A9-40B5-A2D9-95412972A107}"/>
                    </a:ext>
                  </a:extLst>
                </p14:cNvPr>
                <p14:cNvContentPartPr/>
                <p14:nvPr/>
              </p14:nvContentPartPr>
              <p14:xfrm>
                <a:off x="6099000" y="1452272"/>
                <a:ext cx="272520" cy="164160"/>
              </p14:xfrm>
            </p:contentPart>
          </mc:Choice>
          <mc:Fallback xmlns="">
            <p:pic>
              <p:nvPicPr>
                <p:cNvPr id="211039" name="Freihand 211038">
                  <a:extLst>
                    <a:ext uri="{FF2B5EF4-FFF2-40B4-BE49-F238E27FC236}">
                      <a16:creationId xmlns:a16="http://schemas.microsoft.com/office/drawing/2014/main" id="{B22FCC63-B5A9-40B5-A2D9-95412972A107}"/>
                    </a:ext>
                  </a:extLst>
                </p:cNvPr>
                <p:cNvPicPr/>
                <p:nvPr/>
              </p:nvPicPr>
              <p:blipFill>
                <a:blip r:embed="rId88"/>
                <a:stretch>
                  <a:fillRect/>
                </a:stretch>
              </p:blipFill>
              <p:spPr>
                <a:xfrm>
                  <a:off x="6094680" y="1447952"/>
                  <a:ext cx="281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11040" name="Freihand 211039">
                  <a:extLst>
                    <a:ext uri="{FF2B5EF4-FFF2-40B4-BE49-F238E27FC236}">
                      <a16:creationId xmlns:a16="http://schemas.microsoft.com/office/drawing/2014/main" id="{A886DDB9-9160-4388-BEF7-624E512DA79A}"/>
                    </a:ext>
                  </a:extLst>
                </p14:cNvPr>
                <p14:cNvContentPartPr/>
                <p14:nvPr/>
              </p14:nvContentPartPr>
              <p14:xfrm>
                <a:off x="6483840" y="1351472"/>
                <a:ext cx="140760" cy="163440"/>
              </p14:xfrm>
            </p:contentPart>
          </mc:Choice>
          <mc:Fallback xmlns="">
            <p:pic>
              <p:nvPicPr>
                <p:cNvPr id="211040" name="Freihand 211039">
                  <a:extLst>
                    <a:ext uri="{FF2B5EF4-FFF2-40B4-BE49-F238E27FC236}">
                      <a16:creationId xmlns:a16="http://schemas.microsoft.com/office/drawing/2014/main" id="{A886DDB9-9160-4388-BEF7-624E512DA79A}"/>
                    </a:ext>
                  </a:extLst>
                </p:cNvPr>
                <p:cNvPicPr/>
                <p:nvPr/>
              </p:nvPicPr>
              <p:blipFill>
                <a:blip r:embed="rId90"/>
                <a:stretch>
                  <a:fillRect/>
                </a:stretch>
              </p:blipFill>
              <p:spPr>
                <a:xfrm>
                  <a:off x="6479520" y="1347152"/>
                  <a:ext cx="1494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11041" name="Freihand 211040">
                  <a:extLst>
                    <a:ext uri="{FF2B5EF4-FFF2-40B4-BE49-F238E27FC236}">
                      <a16:creationId xmlns:a16="http://schemas.microsoft.com/office/drawing/2014/main" id="{D7AD3906-4FDD-4468-B0BC-0DDFF60509B5}"/>
                    </a:ext>
                  </a:extLst>
                </p14:cNvPr>
                <p14:cNvContentPartPr/>
                <p14:nvPr/>
              </p14:nvContentPartPr>
              <p14:xfrm>
                <a:off x="6642960" y="1350752"/>
                <a:ext cx="128160" cy="104400"/>
              </p14:xfrm>
            </p:contentPart>
          </mc:Choice>
          <mc:Fallback xmlns="">
            <p:pic>
              <p:nvPicPr>
                <p:cNvPr id="211041" name="Freihand 211040">
                  <a:extLst>
                    <a:ext uri="{FF2B5EF4-FFF2-40B4-BE49-F238E27FC236}">
                      <a16:creationId xmlns:a16="http://schemas.microsoft.com/office/drawing/2014/main" id="{D7AD3906-4FDD-4468-B0BC-0DDFF60509B5}"/>
                    </a:ext>
                  </a:extLst>
                </p:cNvPr>
                <p:cNvPicPr/>
                <p:nvPr/>
              </p:nvPicPr>
              <p:blipFill>
                <a:blip r:embed="rId92"/>
                <a:stretch>
                  <a:fillRect/>
                </a:stretch>
              </p:blipFill>
              <p:spPr>
                <a:xfrm>
                  <a:off x="6638640" y="1346432"/>
                  <a:ext cx="136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11042" name="Freihand 211041">
                  <a:extLst>
                    <a:ext uri="{FF2B5EF4-FFF2-40B4-BE49-F238E27FC236}">
                      <a16:creationId xmlns:a16="http://schemas.microsoft.com/office/drawing/2014/main" id="{535936E8-1BD4-4DC1-A35F-2289E1E55670}"/>
                    </a:ext>
                  </a:extLst>
                </p14:cNvPr>
                <p14:cNvContentPartPr/>
                <p14:nvPr/>
              </p14:nvContentPartPr>
              <p14:xfrm>
                <a:off x="6768240" y="1229792"/>
                <a:ext cx="163080" cy="168480"/>
              </p14:xfrm>
            </p:contentPart>
          </mc:Choice>
          <mc:Fallback xmlns="">
            <p:pic>
              <p:nvPicPr>
                <p:cNvPr id="211042" name="Freihand 211041">
                  <a:extLst>
                    <a:ext uri="{FF2B5EF4-FFF2-40B4-BE49-F238E27FC236}">
                      <a16:creationId xmlns:a16="http://schemas.microsoft.com/office/drawing/2014/main" id="{535936E8-1BD4-4DC1-A35F-2289E1E55670}"/>
                    </a:ext>
                  </a:extLst>
                </p:cNvPr>
                <p:cNvPicPr/>
                <p:nvPr/>
              </p:nvPicPr>
              <p:blipFill>
                <a:blip r:embed="rId94"/>
                <a:stretch>
                  <a:fillRect/>
                </a:stretch>
              </p:blipFill>
              <p:spPr>
                <a:xfrm>
                  <a:off x="6763920" y="1225472"/>
                  <a:ext cx="171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11043" name="Freihand 211042">
                  <a:extLst>
                    <a:ext uri="{FF2B5EF4-FFF2-40B4-BE49-F238E27FC236}">
                      <a16:creationId xmlns:a16="http://schemas.microsoft.com/office/drawing/2014/main" id="{79B14274-9BEB-4A18-9B0E-1CDF53E6333E}"/>
                    </a:ext>
                  </a:extLst>
                </p14:cNvPr>
                <p14:cNvContentPartPr/>
                <p14:nvPr/>
              </p14:nvContentPartPr>
              <p14:xfrm>
                <a:off x="7100160" y="1146632"/>
                <a:ext cx="332280" cy="340560"/>
              </p14:xfrm>
            </p:contentPart>
          </mc:Choice>
          <mc:Fallback xmlns="">
            <p:pic>
              <p:nvPicPr>
                <p:cNvPr id="211043" name="Freihand 211042">
                  <a:extLst>
                    <a:ext uri="{FF2B5EF4-FFF2-40B4-BE49-F238E27FC236}">
                      <a16:creationId xmlns:a16="http://schemas.microsoft.com/office/drawing/2014/main" id="{79B14274-9BEB-4A18-9B0E-1CDF53E6333E}"/>
                    </a:ext>
                  </a:extLst>
                </p:cNvPr>
                <p:cNvPicPr/>
                <p:nvPr/>
              </p:nvPicPr>
              <p:blipFill>
                <a:blip r:embed="rId96"/>
                <a:stretch>
                  <a:fillRect/>
                </a:stretch>
              </p:blipFill>
              <p:spPr>
                <a:xfrm>
                  <a:off x="7095840" y="1142312"/>
                  <a:ext cx="3409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1044" name="Freihand 211043">
                  <a:extLst>
                    <a:ext uri="{FF2B5EF4-FFF2-40B4-BE49-F238E27FC236}">
                      <a16:creationId xmlns:a16="http://schemas.microsoft.com/office/drawing/2014/main" id="{8DDE74D8-2D1E-41AC-A2CA-807AD9AA4ADB}"/>
                    </a:ext>
                  </a:extLst>
                </p14:cNvPr>
                <p14:cNvContentPartPr/>
                <p14:nvPr/>
              </p14:nvContentPartPr>
              <p14:xfrm>
                <a:off x="7238040" y="1100552"/>
                <a:ext cx="31320" cy="7200"/>
              </p14:xfrm>
            </p:contentPart>
          </mc:Choice>
          <mc:Fallback xmlns="">
            <p:pic>
              <p:nvPicPr>
                <p:cNvPr id="211044" name="Freihand 211043">
                  <a:extLst>
                    <a:ext uri="{FF2B5EF4-FFF2-40B4-BE49-F238E27FC236}">
                      <a16:creationId xmlns:a16="http://schemas.microsoft.com/office/drawing/2014/main" id="{8DDE74D8-2D1E-41AC-A2CA-807AD9AA4ADB}"/>
                    </a:ext>
                  </a:extLst>
                </p:cNvPr>
                <p:cNvPicPr/>
                <p:nvPr/>
              </p:nvPicPr>
              <p:blipFill>
                <a:blip r:embed="rId98"/>
                <a:stretch>
                  <a:fillRect/>
                </a:stretch>
              </p:blipFill>
              <p:spPr>
                <a:xfrm>
                  <a:off x="7233720" y="1096232"/>
                  <a:ext cx="39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11045" name="Freihand 211044">
                  <a:extLst>
                    <a:ext uri="{FF2B5EF4-FFF2-40B4-BE49-F238E27FC236}">
                      <a16:creationId xmlns:a16="http://schemas.microsoft.com/office/drawing/2014/main" id="{A0FDDC83-4FA5-41E1-A78B-06E63B6B7455}"/>
                    </a:ext>
                  </a:extLst>
                </p14:cNvPr>
                <p14:cNvContentPartPr/>
                <p14:nvPr/>
              </p14:nvContentPartPr>
              <p14:xfrm>
                <a:off x="6061200" y="1768712"/>
                <a:ext cx="150480" cy="114480"/>
              </p14:xfrm>
            </p:contentPart>
          </mc:Choice>
          <mc:Fallback xmlns="">
            <p:pic>
              <p:nvPicPr>
                <p:cNvPr id="211045" name="Freihand 211044">
                  <a:extLst>
                    <a:ext uri="{FF2B5EF4-FFF2-40B4-BE49-F238E27FC236}">
                      <a16:creationId xmlns:a16="http://schemas.microsoft.com/office/drawing/2014/main" id="{A0FDDC83-4FA5-41E1-A78B-06E63B6B7455}"/>
                    </a:ext>
                  </a:extLst>
                </p:cNvPr>
                <p:cNvPicPr/>
                <p:nvPr/>
              </p:nvPicPr>
              <p:blipFill>
                <a:blip r:embed="rId100"/>
                <a:stretch>
                  <a:fillRect/>
                </a:stretch>
              </p:blipFill>
              <p:spPr>
                <a:xfrm>
                  <a:off x="6056880" y="1764392"/>
                  <a:ext cx="159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11046" name="Freihand 211045">
                  <a:extLst>
                    <a:ext uri="{FF2B5EF4-FFF2-40B4-BE49-F238E27FC236}">
                      <a16:creationId xmlns:a16="http://schemas.microsoft.com/office/drawing/2014/main" id="{35ECCE5B-878D-416D-BE48-876A35173CF0}"/>
                    </a:ext>
                  </a:extLst>
                </p14:cNvPr>
                <p14:cNvContentPartPr/>
                <p14:nvPr/>
              </p14:nvContentPartPr>
              <p14:xfrm>
                <a:off x="6188640" y="1737392"/>
                <a:ext cx="112680" cy="141840"/>
              </p14:xfrm>
            </p:contentPart>
          </mc:Choice>
          <mc:Fallback xmlns="">
            <p:pic>
              <p:nvPicPr>
                <p:cNvPr id="211046" name="Freihand 211045">
                  <a:extLst>
                    <a:ext uri="{FF2B5EF4-FFF2-40B4-BE49-F238E27FC236}">
                      <a16:creationId xmlns:a16="http://schemas.microsoft.com/office/drawing/2014/main" id="{35ECCE5B-878D-416D-BE48-876A35173CF0}"/>
                    </a:ext>
                  </a:extLst>
                </p:cNvPr>
                <p:cNvPicPr/>
                <p:nvPr/>
              </p:nvPicPr>
              <p:blipFill>
                <a:blip r:embed="rId102"/>
                <a:stretch>
                  <a:fillRect/>
                </a:stretch>
              </p:blipFill>
              <p:spPr>
                <a:xfrm>
                  <a:off x="6184320" y="1733072"/>
                  <a:ext cx="121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11047" name="Freihand 211046">
                  <a:extLst>
                    <a:ext uri="{FF2B5EF4-FFF2-40B4-BE49-F238E27FC236}">
                      <a16:creationId xmlns:a16="http://schemas.microsoft.com/office/drawing/2014/main" id="{A37247A4-52CE-425B-8981-FAE7F41841D5}"/>
                    </a:ext>
                  </a:extLst>
                </p14:cNvPr>
                <p14:cNvContentPartPr/>
                <p14:nvPr/>
              </p14:nvContentPartPr>
              <p14:xfrm>
                <a:off x="6418680" y="1629032"/>
                <a:ext cx="109800" cy="162000"/>
              </p14:xfrm>
            </p:contentPart>
          </mc:Choice>
          <mc:Fallback xmlns="">
            <p:pic>
              <p:nvPicPr>
                <p:cNvPr id="211047" name="Freihand 211046">
                  <a:extLst>
                    <a:ext uri="{FF2B5EF4-FFF2-40B4-BE49-F238E27FC236}">
                      <a16:creationId xmlns:a16="http://schemas.microsoft.com/office/drawing/2014/main" id="{A37247A4-52CE-425B-8981-FAE7F41841D5}"/>
                    </a:ext>
                  </a:extLst>
                </p:cNvPr>
                <p:cNvPicPr/>
                <p:nvPr/>
              </p:nvPicPr>
              <p:blipFill>
                <a:blip r:embed="rId104"/>
                <a:stretch>
                  <a:fillRect/>
                </a:stretch>
              </p:blipFill>
              <p:spPr>
                <a:xfrm>
                  <a:off x="6414360" y="1624712"/>
                  <a:ext cx="118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1048" name="Freihand 211047">
                  <a:extLst>
                    <a:ext uri="{FF2B5EF4-FFF2-40B4-BE49-F238E27FC236}">
                      <a16:creationId xmlns:a16="http://schemas.microsoft.com/office/drawing/2014/main" id="{F2FA5EA6-0C74-4E63-A2FD-7E472A70F741}"/>
                    </a:ext>
                  </a:extLst>
                </p14:cNvPr>
                <p14:cNvContentPartPr/>
                <p14:nvPr/>
              </p14:nvContentPartPr>
              <p14:xfrm>
                <a:off x="6497160" y="1729832"/>
                <a:ext cx="63360" cy="28800"/>
              </p14:xfrm>
            </p:contentPart>
          </mc:Choice>
          <mc:Fallback xmlns="">
            <p:pic>
              <p:nvPicPr>
                <p:cNvPr id="211048" name="Freihand 211047">
                  <a:extLst>
                    <a:ext uri="{FF2B5EF4-FFF2-40B4-BE49-F238E27FC236}">
                      <a16:creationId xmlns:a16="http://schemas.microsoft.com/office/drawing/2014/main" id="{F2FA5EA6-0C74-4E63-A2FD-7E472A70F741}"/>
                    </a:ext>
                  </a:extLst>
                </p:cNvPr>
                <p:cNvPicPr/>
                <p:nvPr/>
              </p:nvPicPr>
              <p:blipFill>
                <a:blip r:embed="rId106"/>
                <a:stretch>
                  <a:fillRect/>
                </a:stretch>
              </p:blipFill>
              <p:spPr>
                <a:xfrm>
                  <a:off x="6492840" y="1725512"/>
                  <a:ext cx="72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1049" name="Freihand 211048">
                  <a:extLst>
                    <a:ext uri="{FF2B5EF4-FFF2-40B4-BE49-F238E27FC236}">
                      <a16:creationId xmlns:a16="http://schemas.microsoft.com/office/drawing/2014/main" id="{32800E63-8C47-40AB-835B-818B3B88CD17}"/>
                    </a:ext>
                  </a:extLst>
                </p14:cNvPr>
                <p14:cNvContentPartPr/>
                <p14:nvPr/>
              </p14:nvContentPartPr>
              <p14:xfrm>
                <a:off x="6553680" y="1618952"/>
                <a:ext cx="356400" cy="121680"/>
              </p14:xfrm>
            </p:contentPart>
          </mc:Choice>
          <mc:Fallback xmlns="">
            <p:pic>
              <p:nvPicPr>
                <p:cNvPr id="211049" name="Freihand 211048">
                  <a:extLst>
                    <a:ext uri="{FF2B5EF4-FFF2-40B4-BE49-F238E27FC236}">
                      <a16:creationId xmlns:a16="http://schemas.microsoft.com/office/drawing/2014/main" id="{32800E63-8C47-40AB-835B-818B3B88CD17}"/>
                    </a:ext>
                  </a:extLst>
                </p:cNvPr>
                <p:cNvPicPr/>
                <p:nvPr/>
              </p:nvPicPr>
              <p:blipFill>
                <a:blip r:embed="rId108"/>
                <a:stretch>
                  <a:fillRect/>
                </a:stretch>
              </p:blipFill>
              <p:spPr>
                <a:xfrm>
                  <a:off x="6549360" y="1614632"/>
                  <a:ext cx="365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1050" name="Freihand 211049">
                  <a:extLst>
                    <a:ext uri="{FF2B5EF4-FFF2-40B4-BE49-F238E27FC236}">
                      <a16:creationId xmlns:a16="http://schemas.microsoft.com/office/drawing/2014/main" id="{0418FF24-5803-4BC0-A77B-20487734FE29}"/>
                    </a:ext>
                  </a:extLst>
                </p14:cNvPr>
                <p14:cNvContentPartPr/>
                <p14:nvPr/>
              </p14:nvContentPartPr>
              <p14:xfrm>
                <a:off x="6839520" y="1547672"/>
                <a:ext cx="360" cy="360"/>
              </p14:xfrm>
            </p:contentPart>
          </mc:Choice>
          <mc:Fallback xmlns="">
            <p:pic>
              <p:nvPicPr>
                <p:cNvPr id="211050" name="Freihand 211049">
                  <a:extLst>
                    <a:ext uri="{FF2B5EF4-FFF2-40B4-BE49-F238E27FC236}">
                      <a16:creationId xmlns:a16="http://schemas.microsoft.com/office/drawing/2014/main" id="{0418FF24-5803-4BC0-A77B-20487734FE29}"/>
                    </a:ext>
                  </a:extLst>
                </p:cNvPr>
                <p:cNvPicPr/>
                <p:nvPr/>
              </p:nvPicPr>
              <p:blipFill>
                <a:blip r:embed="rId10"/>
                <a:stretch>
                  <a:fillRect/>
                </a:stretch>
              </p:blipFill>
              <p:spPr>
                <a:xfrm>
                  <a:off x="6835200" y="1543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1053" name="Freihand 211052">
                  <a:extLst>
                    <a:ext uri="{FF2B5EF4-FFF2-40B4-BE49-F238E27FC236}">
                      <a16:creationId xmlns:a16="http://schemas.microsoft.com/office/drawing/2014/main" id="{C4E99915-928F-4AA7-8FB7-14A83E976CEA}"/>
                    </a:ext>
                  </a:extLst>
                </p14:cNvPr>
                <p14:cNvContentPartPr/>
                <p14:nvPr/>
              </p14:nvContentPartPr>
              <p14:xfrm>
                <a:off x="7038960" y="1475672"/>
                <a:ext cx="308160" cy="194400"/>
              </p14:xfrm>
            </p:contentPart>
          </mc:Choice>
          <mc:Fallback xmlns="">
            <p:pic>
              <p:nvPicPr>
                <p:cNvPr id="211053" name="Freihand 211052">
                  <a:extLst>
                    <a:ext uri="{FF2B5EF4-FFF2-40B4-BE49-F238E27FC236}">
                      <a16:creationId xmlns:a16="http://schemas.microsoft.com/office/drawing/2014/main" id="{C4E99915-928F-4AA7-8FB7-14A83E976CEA}"/>
                    </a:ext>
                  </a:extLst>
                </p:cNvPr>
                <p:cNvPicPr/>
                <p:nvPr/>
              </p:nvPicPr>
              <p:blipFill>
                <a:blip r:embed="rId111"/>
                <a:stretch>
                  <a:fillRect/>
                </a:stretch>
              </p:blipFill>
              <p:spPr>
                <a:xfrm>
                  <a:off x="7034640" y="1471352"/>
                  <a:ext cx="316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1054" name="Freihand 211053">
                  <a:extLst>
                    <a:ext uri="{FF2B5EF4-FFF2-40B4-BE49-F238E27FC236}">
                      <a16:creationId xmlns:a16="http://schemas.microsoft.com/office/drawing/2014/main" id="{8BF0EB79-F548-4D70-8D28-BA42A19FF2B4}"/>
                    </a:ext>
                  </a:extLst>
                </p14:cNvPr>
                <p14:cNvContentPartPr/>
                <p14:nvPr/>
              </p14:nvContentPartPr>
              <p14:xfrm>
                <a:off x="7356840" y="1344632"/>
                <a:ext cx="150480" cy="196200"/>
              </p14:xfrm>
            </p:contentPart>
          </mc:Choice>
          <mc:Fallback xmlns="">
            <p:pic>
              <p:nvPicPr>
                <p:cNvPr id="211054" name="Freihand 211053">
                  <a:extLst>
                    <a:ext uri="{FF2B5EF4-FFF2-40B4-BE49-F238E27FC236}">
                      <a16:creationId xmlns:a16="http://schemas.microsoft.com/office/drawing/2014/main" id="{8BF0EB79-F548-4D70-8D28-BA42A19FF2B4}"/>
                    </a:ext>
                  </a:extLst>
                </p:cNvPr>
                <p:cNvPicPr/>
                <p:nvPr/>
              </p:nvPicPr>
              <p:blipFill>
                <a:blip r:embed="rId113"/>
                <a:stretch>
                  <a:fillRect/>
                </a:stretch>
              </p:blipFill>
              <p:spPr>
                <a:xfrm>
                  <a:off x="7352520" y="1340312"/>
                  <a:ext cx="1591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1055" name="Freihand 211054">
                  <a:extLst>
                    <a:ext uri="{FF2B5EF4-FFF2-40B4-BE49-F238E27FC236}">
                      <a16:creationId xmlns:a16="http://schemas.microsoft.com/office/drawing/2014/main" id="{CB6C928E-A58B-4137-8732-843453FA37A8}"/>
                    </a:ext>
                  </a:extLst>
                </p14:cNvPr>
                <p14:cNvContentPartPr/>
                <p14:nvPr/>
              </p14:nvContentPartPr>
              <p14:xfrm>
                <a:off x="7288800" y="1369472"/>
                <a:ext cx="92880" cy="32760"/>
              </p14:xfrm>
            </p:contentPart>
          </mc:Choice>
          <mc:Fallback xmlns="">
            <p:pic>
              <p:nvPicPr>
                <p:cNvPr id="211055" name="Freihand 211054">
                  <a:extLst>
                    <a:ext uri="{FF2B5EF4-FFF2-40B4-BE49-F238E27FC236}">
                      <a16:creationId xmlns:a16="http://schemas.microsoft.com/office/drawing/2014/main" id="{CB6C928E-A58B-4137-8732-843453FA37A8}"/>
                    </a:ext>
                  </a:extLst>
                </p:cNvPr>
                <p:cNvPicPr/>
                <p:nvPr/>
              </p:nvPicPr>
              <p:blipFill>
                <a:blip r:embed="rId115"/>
                <a:stretch>
                  <a:fillRect/>
                </a:stretch>
              </p:blipFill>
              <p:spPr>
                <a:xfrm>
                  <a:off x="7284480" y="1365152"/>
                  <a:ext cx="101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1056" name="Freihand 211055">
                  <a:extLst>
                    <a:ext uri="{FF2B5EF4-FFF2-40B4-BE49-F238E27FC236}">
                      <a16:creationId xmlns:a16="http://schemas.microsoft.com/office/drawing/2014/main" id="{505B05E3-8B1E-4B03-9C0A-B50C4B8FAD05}"/>
                    </a:ext>
                  </a:extLst>
                </p14:cNvPr>
                <p14:cNvContentPartPr/>
                <p14:nvPr/>
              </p14:nvContentPartPr>
              <p14:xfrm>
                <a:off x="7499760" y="1330232"/>
                <a:ext cx="241920" cy="217800"/>
              </p14:xfrm>
            </p:contentPart>
          </mc:Choice>
          <mc:Fallback xmlns="">
            <p:pic>
              <p:nvPicPr>
                <p:cNvPr id="211056" name="Freihand 211055">
                  <a:extLst>
                    <a:ext uri="{FF2B5EF4-FFF2-40B4-BE49-F238E27FC236}">
                      <a16:creationId xmlns:a16="http://schemas.microsoft.com/office/drawing/2014/main" id="{505B05E3-8B1E-4B03-9C0A-B50C4B8FAD05}"/>
                    </a:ext>
                  </a:extLst>
                </p:cNvPr>
                <p:cNvPicPr/>
                <p:nvPr/>
              </p:nvPicPr>
              <p:blipFill>
                <a:blip r:embed="rId117"/>
                <a:stretch>
                  <a:fillRect/>
                </a:stretch>
              </p:blipFill>
              <p:spPr>
                <a:xfrm>
                  <a:off x="7495440" y="1325912"/>
                  <a:ext cx="2505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1058" name="Freihand 211057">
                  <a:extLst>
                    <a:ext uri="{FF2B5EF4-FFF2-40B4-BE49-F238E27FC236}">
                      <a16:creationId xmlns:a16="http://schemas.microsoft.com/office/drawing/2014/main" id="{C8C12475-674F-4EBA-9456-6FCF3E49C0BC}"/>
                    </a:ext>
                  </a:extLst>
                </p14:cNvPr>
                <p14:cNvContentPartPr/>
                <p14:nvPr/>
              </p14:nvContentPartPr>
              <p14:xfrm>
                <a:off x="7776600" y="1304312"/>
                <a:ext cx="151920" cy="64080"/>
              </p14:xfrm>
            </p:contentPart>
          </mc:Choice>
          <mc:Fallback xmlns="">
            <p:pic>
              <p:nvPicPr>
                <p:cNvPr id="211058" name="Freihand 211057">
                  <a:extLst>
                    <a:ext uri="{FF2B5EF4-FFF2-40B4-BE49-F238E27FC236}">
                      <a16:creationId xmlns:a16="http://schemas.microsoft.com/office/drawing/2014/main" id="{C8C12475-674F-4EBA-9456-6FCF3E49C0BC}"/>
                    </a:ext>
                  </a:extLst>
                </p:cNvPr>
                <p:cNvPicPr/>
                <p:nvPr/>
              </p:nvPicPr>
              <p:blipFill>
                <a:blip r:embed="rId119"/>
                <a:stretch>
                  <a:fillRect/>
                </a:stretch>
              </p:blipFill>
              <p:spPr>
                <a:xfrm>
                  <a:off x="7772280" y="1299992"/>
                  <a:ext cx="160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1060" name="Freihand 211059">
                  <a:extLst>
                    <a:ext uri="{FF2B5EF4-FFF2-40B4-BE49-F238E27FC236}">
                      <a16:creationId xmlns:a16="http://schemas.microsoft.com/office/drawing/2014/main" id="{CD0AE364-64EC-48EF-8741-CFD2E8854C27}"/>
                    </a:ext>
                  </a:extLst>
                </p14:cNvPr>
                <p14:cNvContentPartPr/>
                <p14:nvPr/>
              </p14:nvContentPartPr>
              <p14:xfrm>
                <a:off x="7984680" y="1177232"/>
                <a:ext cx="255960" cy="287640"/>
              </p14:xfrm>
            </p:contentPart>
          </mc:Choice>
          <mc:Fallback xmlns="">
            <p:pic>
              <p:nvPicPr>
                <p:cNvPr id="211060" name="Freihand 211059">
                  <a:extLst>
                    <a:ext uri="{FF2B5EF4-FFF2-40B4-BE49-F238E27FC236}">
                      <a16:creationId xmlns:a16="http://schemas.microsoft.com/office/drawing/2014/main" id="{CD0AE364-64EC-48EF-8741-CFD2E8854C27}"/>
                    </a:ext>
                  </a:extLst>
                </p:cNvPr>
                <p:cNvPicPr/>
                <p:nvPr/>
              </p:nvPicPr>
              <p:blipFill>
                <a:blip r:embed="rId121"/>
                <a:stretch>
                  <a:fillRect/>
                </a:stretch>
              </p:blipFill>
              <p:spPr>
                <a:xfrm>
                  <a:off x="7980360" y="1172912"/>
                  <a:ext cx="2646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1061" name="Freihand 211060">
                  <a:extLst>
                    <a:ext uri="{FF2B5EF4-FFF2-40B4-BE49-F238E27FC236}">
                      <a16:creationId xmlns:a16="http://schemas.microsoft.com/office/drawing/2014/main" id="{79F8A040-A0B7-4835-862C-5E7C735EEC8E}"/>
                    </a:ext>
                  </a:extLst>
                </p14:cNvPr>
                <p14:cNvContentPartPr/>
                <p14:nvPr/>
              </p14:nvContentPartPr>
              <p14:xfrm>
                <a:off x="8202120" y="1177232"/>
                <a:ext cx="61560" cy="30600"/>
              </p14:xfrm>
            </p:contentPart>
          </mc:Choice>
          <mc:Fallback xmlns="">
            <p:pic>
              <p:nvPicPr>
                <p:cNvPr id="211061" name="Freihand 211060">
                  <a:extLst>
                    <a:ext uri="{FF2B5EF4-FFF2-40B4-BE49-F238E27FC236}">
                      <a16:creationId xmlns:a16="http://schemas.microsoft.com/office/drawing/2014/main" id="{79F8A040-A0B7-4835-862C-5E7C735EEC8E}"/>
                    </a:ext>
                  </a:extLst>
                </p:cNvPr>
                <p:cNvPicPr/>
                <p:nvPr/>
              </p:nvPicPr>
              <p:blipFill>
                <a:blip r:embed="rId123"/>
                <a:stretch>
                  <a:fillRect/>
                </a:stretch>
              </p:blipFill>
              <p:spPr>
                <a:xfrm>
                  <a:off x="8197800" y="1172912"/>
                  <a:ext cx="70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1062" name="Freihand 211061">
                  <a:extLst>
                    <a:ext uri="{FF2B5EF4-FFF2-40B4-BE49-F238E27FC236}">
                      <a16:creationId xmlns:a16="http://schemas.microsoft.com/office/drawing/2014/main" id="{9B831B71-869A-4635-855C-732CC5BE2F7F}"/>
                    </a:ext>
                  </a:extLst>
                </p14:cNvPr>
                <p14:cNvContentPartPr/>
                <p14:nvPr/>
              </p14:nvContentPartPr>
              <p14:xfrm>
                <a:off x="8285640" y="1146272"/>
                <a:ext cx="86040" cy="143640"/>
              </p14:xfrm>
            </p:contentPart>
          </mc:Choice>
          <mc:Fallback xmlns="">
            <p:pic>
              <p:nvPicPr>
                <p:cNvPr id="211062" name="Freihand 211061">
                  <a:extLst>
                    <a:ext uri="{FF2B5EF4-FFF2-40B4-BE49-F238E27FC236}">
                      <a16:creationId xmlns:a16="http://schemas.microsoft.com/office/drawing/2014/main" id="{9B831B71-869A-4635-855C-732CC5BE2F7F}"/>
                    </a:ext>
                  </a:extLst>
                </p:cNvPr>
                <p:cNvPicPr/>
                <p:nvPr/>
              </p:nvPicPr>
              <p:blipFill>
                <a:blip r:embed="rId125"/>
                <a:stretch>
                  <a:fillRect/>
                </a:stretch>
              </p:blipFill>
              <p:spPr>
                <a:xfrm>
                  <a:off x="8281320" y="1141952"/>
                  <a:ext cx="94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1063" name="Freihand 211062">
                  <a:extLst>
                    <a:ext uri="{FF2B5EF4-FFF2-40B4-BE49-F238E27FC236}">
                      <a16:creationId xmlns:a16="http://schemas.microsoft.com/office/drawing/2014/main" id="{9CEFAB48-40CB-477B-BB60-9C5B3C9DBF6B}"/>
                    </a:ext>
                  </a:extLst>
                </p14:cNvPr>
                <p14:cNvContentPartPr/>
                <p14:nvPr/>
              </p14:nvContentPartPr>
              <p14:xfrm>
                <a:off x="8399040" y="1135832"/>
                <a:ext cx="85680" cy="158760"/>
              </p14:xfrm>
            </p:contentPart>
          </mc:Choice>
          <mc:Fallback xmlns="">
            <p:pic>
              <p:nvPicPr>
                <p:cNvPr id="211063" name="Freihand 211062">
                  <a:extLst>
                    <a:ext uri="{FF2B5EF4-FFF2-40B4-BE49-F238E27FC236}">
                      <a16:creationId xmlns:a16="http://schemas.microsoft.com/office/drawing/2014/main" id="{9CEFAB48-40CB-477B-BB60-9C5B3C9DBF6B}"/>
                    </a:ext>
                  </a:extLst>
                </p:cNvPr>
                <p:cNvPicPr/>
                <p:nvPr/>
              </p:nvPicPr>
              <p:blipFill>
                <a:blip r:embed="rId127"/>
                <a:stretch>
                  <a:fillRect/>
                </a:stretch>
              </p:blipFill>
              <p:spPr>
                <a:xfrm>
                  <a:off x="8394720" y="1131512"/>
                  <a:ext cx="94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1064" name="Freihand 211063">
                  <a:extLst>
                    <a:ext uri="{FF2B5EF4-FFF2-40B4-BE49-F238E27FC236}">
                      <a16:creationId xmlns:a16="http://schemas.microsoft.com/office/drawing/2014/main" id="{59BD8EF0-F3C5-41E9-A903-EB7DD7398DFB}"/>
                    </a:ext>
                  </a:extLst>
                </p14:cNvPr>
                <p14:cNvContentPartPr/>
                <p14:nvPr/>
              </p14:nvContentPartPr>
              <p14:xfrm>
                <a:off x="8504880" y="1121072"/>
                <a:ext cx="217440" cy="157320"/>
              </p14:xfrm>
            </p:contentPart>
          </mc:Choice>
          <mc:Fallback xmlns="">
            <p:pic>
              <p:nvPicPr>
                <p:cNvPr id="211064" name="Freihand 211063">
                  <a:extLst>
                    <a:ext uri="{FF2B5EF4-FFF2-40B4-BE49-F238E27FC236}">
                      <a16:creationId xmlns:a16="http://schemas.microsoft.com/office/drawing/2014/main" id="{59BD8EF0-F3C5-41E9-A903-EB7DD7398DFB}"/>
                    </a:ext>
                  </a:extLst>
                </p:cNvPr>
                <p:cNvPicPr/>
                <p:nvPr/>
              </p:nvPicPr>
              <p:blipFill>
                <a:blip r:embed="rId129"/>
                <a:stretch>
                  <a:fillRect/>
                </a:stretch>
              </p:blipFill>
              <p:spPr>
                <a:xfrm>
                  <a:off x="8500560" y="1116752"/>
                  <a:ext cx="226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1066" name="Freihand 211065">
                  <a:extLst>
                    <a:ext uri="{FF2B5EF4-FFF2-40B4-BE49-F238E27FC236}">
                      <a16:creationId xmlns:a16="http://schemas.microsoft.com/office/drawing/2014/main" id="{F2866925-5D99-4421-90BA-817DEAD72C74}"/>
                    </a:ext>
                  </a:extLst>
                </p14:cNvPr>
                <p14:cNvContentPartPr/>
                <p14:nvPr/>
              </p14:nvContentPartPr>
              <p14:xfrm>
                <a:off x="7979280" y="1144472"/>
                <a:ext cx="89640" cy="55800"/>
              </p14:xfrm>
            </p:contentPart>
          </mc:Choice>
          <mc:Fallback xmlns="">
            <p:pic>
              <p:nvPicPr>
                <p:cNvPr id="211066" name="Freihand 211065">
                  <a:extLst>
                    <a:ext uri="{FF2B5EF4-FFF2-40B4-BE49-F238E27FC236}">
                      <a16:creationId xmlns:a16="http://schemas.microsoft.com/office/drawing/2014/main" id="{F2866925-5D99-4421-90BA-817DEAD72C74}"/>
                    </a:ext>
                  </a:extLst>
                </p:cNvPr>
                <p:cNvPicPr/>
                <p:nvPr/>
              </p:nvPicPr>
              <p:blipFill>
                <a:blip r:embed="rId131"/>
                <a:stretch>
                  <a:fillRect/>
                </a:stretch>
              </p:blipFill>
              <p:spPr>
                <a:xfrm>
                  <a:off x="7974960" y="1140152"/>
                  <a:ext cx="98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1067" name="Freihand 211066">
                  <a:extLst>
                    <a:ext uri="{FF2B5EF4-FFF2-40B4-BE49-F238E27FC236}">
                      <a16:creationId xmlns:a16="http://schemas.microsoft.com/office/drawing/2014/main" id="{EFE1EC14-46B5-4F14-9706-C36AE59CD646}"/>
                    </a:ext>
                  </a:extLst>
                </p14:cNvPr>
                <p14:cNvContentPartPr/>
                <p14:nvPr/>
              </p14:nvContentPartPr>
              <p14:xfrm>
                <a:off x="8747160" y="1054472"/>
                <a:ext cx="38880" cy="102960"/>
              </p14:xfrm>
            </p:contentPart>
          </mc:Choice>
          <mc:Fallback xmlns="">
            <p:pic>
              <p:nvPicPr>
                <p:cNvPr id="211067" name="Freihand 211066">
                  <a:extLst>
                    <a:ext uri="{FF2B5EF4-FFF2-40B4-BE49-F238E27FC236}">
                      <a16:creationId xmlns:a16="http://schemas.microsoft.com/office/drawing/2014/main" id="{EFE1EC14-46B5-4F14-9706-C36AE59CD646}"/>
                    </a:ext>
                  </a:extLst>
                </p:cNvPr>
                <p:cNvPicPr/>
                <p:nvPr/>
              </p:nvPicPr>
              <p:blipFill>
                <a:blip r:embed="rId133"/>
                <a:stretch>
                  <a:fillRect/>
                </a:stretch>
              </p:blipFill>
              <p:spPr>
                <a:xfrm>
                  <a:off x="8742840" y="1050152"/>
                  <a:ext cx="47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068" name="Freihand 211067">
                  <a:extLst>
                    <a:ext uri="{FF2B5EF4-FFF2-40B4-BE49-F238E27FC236}">
                      <a16:creationId xmlns:a16="http://schemas.microsoft.com/office/drawing/2014/main" id="{7813D809-F3BF-48B9-8337-2548E3DC006D}"/>
                    </a:ext>
                  </a:extLst>
                </p14:cNvPr>
                <p14:cNvContentPartPr/>
                <p14:nvPr/>
              </p14:nvContentPartPr>
              <p14:xfrm>
                <a:off x="8778840" y="1253912"/>
                <a:ext cx="25920" cy="12960"/>
              </p14:xfrm>
            </p:contentPart>
          </mc:Choice>
          <mc:Fallback xmlns="">
            <p:pic>
              <p:nvPicPr>
                <p:cNvPr id="211068" name="Freihand 211067">
                  <a:extLst>
                    <a:ext uri="{FF2B5EF4-FFF2-40B4-BE49-F238E27FC236}">
                      <a16:creationId xmlns:a16="http://schemas.microsoft.com/office/drawing/2014/main" id="{7813D809-F3BF-48B9-8337-2548E3DC006D}"/>
                    </a:ext>
                  </a:extLst>
                </p:cNvPr>
                <p:cNvPicPr/>
                <p:nvPr/>
              </p:nvPicPr>
              <p:blipFill>
                <a:blip r:embed="rId135"/>
                <a:stretch>
                  <a:fillRect/>
                </a:stretch>
              </p:blipFill>
              <p:spPr>
                <a:xfrm>
                  <a:off x="8774520" y="1249592"/>
                  <a:ext cx="34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1070" name="Freihand 211069">
                  <a:extLst>
                    <a:ext uri="{FF2B5EF4-FFF2-40B4-BE49-F238E27FC236}">
                      <a16:creationId xmlns:a16="http://schemas.microsoft.com/office/drawing/2014/main" id="{77328F7A-6902-4BC4-AAD0-ED2BE617853E}"/>
                    </a:ext>
                  </a:extLst>
                </p14:cNvPr>
                <p14:cNvContentPartPr/>
                <p14:nvPr/>
              </p14:nvContentPartPr>
              <p14:xfrm>
                <a:off x="7080000" y="1420952"/>
                <a:ext cx="804960" cy="296280"/>
              </p14:xfrm>
            </p:contentPart>
          </mc:Choice>
          <mc:Fallback xmlns="">
            <p:pic>
              <p:nvPicPr>
                <p:cNvPr id="211070" name="Freihand 211069">
                  <a:extLst>
                    <a:ext uri="{FF2B5EF4-FFF2-40B4-BE49-F238E27FC236}">
                      <a16:creationId xmlns:a16="http://schemas.microsoft.com/office/drawing/2014/main" id="{77328F7A-6902-4BC4-AAD0-ED2BE617853E}"/>
                    </a:ext>
                  </a:extLst>
                </p:cNvPr>
                <p:cNvPicPr/>
                <p:nvPr/>
              </p:nvPicPr>
              <p:blipFill>
                <a:blip r:embed="rId137"/>
                <a:stretch>
                  <a:fillRect/>
                </a:stretch>
              </p:blipFill>
              <p:spPr>
                <a:xfrm>
                  <a:off x="7075680" y="1416632"/>
                  <a:ext cx="8136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1072" name="Freihand 211071">
                  <a:extLst>
                    <a:ext uri="{FF2B5EF4-FFF2-40B4-BE49-F238E27FC236}">
                      <a16:creationId xmlns:a16="http://schemas.microsoft.com/office/drawing/2014/main" id="{6E3E2E93-2630-4B45-AE8B-3A8E2CDE51BA}"/>
                    </a:ext>
                  </a:extLst>
                </p14:cNvPr>
                <p14:cNvContentPartPr/>
                <p14:nvPr/>
              </p14:nvContentPartPr>
              <p14:xfrm>
                <a:off x="7501920" y="1352912"/>
                <a:ext cx="2554200" cy="347400"/>
              </p14:xfrm>
            </p:contentPart>
          </mc:Choice>
          <mc:Fallback xmlns="">
            <p:pic>
              <p:nvPicPr>
                <p:cNvPr id="211072" name="Freihand 211071">
                  <a:extLst>
                    <a:ext uri="{FF2B5EF4-FFF2-40B4-BE49-F238E27FC236}">
                      <a16:creationId xmlns:a16="http://schemas.microsoft.com/office/drawing/2014/main" id="{6E3E2E93-2630-4B45-AE8B-3A8E2CDE51BA}"/>
                    </a:ext>
                  </a:extLst>
                </p:cNvPr>
                <p:cNvPicPr/>
                <p:nvPr/>
              </p:nvPicPr>
              <p:blipFill>
                <a:blip r:embed="rId139"/>
                <a:stretch>
                  <a:fillRect/>
                </a:stretch>
              </p:blipFill>
              <p:spPr>
                <a:xfrm>
                  <a:off x="7497600" y="1348592"/>
                  <a:ext cx="25628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1073" name="Freihand 211072">
                  <a:extLst>
                    <a:ext uri="{FF2B5EF4-FFF2-40B4-BE49-F238E27FC236}">
                      <a16:creationId xmlns:a16="http://schemas.microsoft.com/office/drawing/2014/main" id="{04E21445-308D-41EB-A9F3-A9A1DCA4C806}"/>
                    </a:ext>
                  </a:extLst>
                </p14:cNvPr>
                <p14:cNvContentPartPr/>
                <p14:nvPr/>
              </p14:nvContentPartPr>
              <p14:xfrm>
                <a:off x="10016520" y="1375952"/>
                <a:ext cx="189000" cy="173520"/>
              </p14:xfrm>
            </p:contentPart>
          </mc:Choice>
          <mc:Fallback xmlns="">
            <p:pic>
              <p:nvPicPr>
                <p:cNvPr id="211073" name="Freihand 211072">
                  <a:extLst>
                    <a:ext uri="{FF2B5EF4-FFF2-40B4-BE49-F238E27FC236}">
                      <a16:creationId xmlns:a16="http://schemas.microsoft.com/office/drawing/2014/main" id="{04E21445-308D-41EB-A9F3-A9A1DCA4C806}"/>
                    </a:ext>
                  </a:extLst>
                </p:cNvPr>
                <p:cNvPicPr/>
                <p:nvPr/>
              </p:nvPicPr>
              <p:blipFill>
                <a:blip r:embed="rId141"/>
                <a:stretch>
                  <a:fillRect/>
                </a:stretch>
              </p:blipFill>
              <p:spPr>
                <a:xfrm>
                  <a:off x="10012200" y="1371632"/>
                  <a:ext cx="197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1075" name="Freihand 211074">
                  <a:extLst>
                    <a:ext uri="{FF2B5EF4-FFF2-40B4-BE49-F238E27FC236}">
                      <a16:creationId xmlns:a16="http://schemas.microsoft.com/office/drawing/2014/main" id="{1ABF9D8B-1729-4380-8E47-CEB3EA38F0B0}"/>
                    </a:ext>
                  </a:extLst>
                </p14:cNvPr>
                <p14:cNvContentPartPr/>
                <p14:nvPr/>
              </p14:nvContentPartPr>
              <p14:xfrm>
                <a:off x="10429440" y="1395032"/>
                <a:ext cx="20880" cy="137160"/>
              </p14:xfrm>
            </p:contentPart>
          </mc:Choice>
          <mc:Fallback xmlns="">
            <p:pic>
              <p:nvPicPr>
                <p:cNvPr id="211075" name="Freihand 211074">
                  <a:extLst>
                    <a:ext uri="{FF2B5EF4-FFF2-40B4-BE49-F238E27FC236}">
                      <a16:creationId xmlns:a16="http://schemas.microsoft.com/office/drawing/2014/main" id="{1ABF9D8B-1729-4380-8E47-CEB3EA38F0B0}"/>
                    </a:ext>
                  </a:extLst>
                </p:cNvPr>
                <p:cNvPicPr/>
                <p:nvPr/>
              </p:nvPicPr>
              <p:blipFill>
                <a:blip r:embed="rId143"/>
                <a:stretch>
                  <a:fillRect/>
                </a:stretch>
              </p:blipFill>
              <p:spPr>
                <a:xfrm>
                  <a:off x="10425120" y="1390712"/>
                  <a:ext cx="29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1076" name="Freihand 211075">
                  <a:extLst>
                    <a:ext uri="{FF2B5EF4-FFF2-40B4-BE49-F238E27FC236}">
                      <a16:creationId xmlns:a16="http://schemas.microsoft.com/office/drawing/2014/main" id="{BF2D1166-BCF9-4114-AC04-D43468E59BEA}"/>
                    </a:ext>
                  </a:extLst>
                </p14:cNvPr>
                <p14:cNvContentPartPr/>
                <p14:nvPr/>
              </p14:nvContentPartPr>
              <p14:xfrm>
                <a:off x="10429800" y="1381352"/>
                <a:ext cx="145080" cy="22320"/>
              </p14:xfrm>
            </p:contentPart>
          </mc:Choice>
          <mc:Fallback xmlns="">
            <p:pic>
              <p:nvPicPr>
                <p:cNvPr id="211076" name="Freihand 211075">
                  <a:extLst>
                    <a:ext uri="{FF2B5EF4-FFF2-40B4-BE49-F238E27FC236}">
                      <a16:creationId xmlns:a16="http://schemas.microsoft.com/office/drawing/2014/main" id="{BF2D1166-BCF9-4114-AC04-D43468E59BEA}"/>
                    </a:ext>
                  </a:extLst>
                </p:cNvPr>
                <p:cNvPicPr/>
                <p:nvPr/>
              </p:nvPicPr>
              <p:blipFill>
                <a:blip r:embed="rId145"/>
                <a:stretch>
                  <a:fillRect/>
                </a:stretch>
              </p:blipFill>
              <p:spPr>
                <a:xfrm>
                  <a:off x="10425480" y="1377032"/>
                  <a:ext cx="1537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11077" name="Freihand 211076">
                  <a:extLst>
                    <a:ext uri="{FF2B5EF4-FFF2-40B4-BE49-F238E27FC236}">
                      <a16:creationId xmlns:a16="http://schemas.microsoft.com/office/drawing/2014/main" id="{A2FBD2E5-CBD4-4483-BFCA-ABB7DB5823CC}"/>
                    </a:ext>
                  </a:extLst>
                </p14:cNvPr>
                <p14:cNvContentPartPr/>
                <p14:nvPr/>
              </p14:nvContentPartPr>
              <p14:xfrm>
                <a:off x="10422240" y="1441472"/>
                <a:ext cx="136800" cy="87480"/>
              </p14:xfrm>
            </p:contentPart>
          </mc:Choice>
          <mc:Fallback xmlns="">
            <p:pic>
              <p:nvPicPr>
                <p:cNvPr id="211077" name="Freihand 211076">
                  <a:extLst>
                    <a:ext uri="{FF2B5EF4-FFF2-40B4-BE49-F238E27FC236}">
                      <a16:creationId xmlns:a16="http://schemas.microsoft.com/office/drawing/2014/main" id="{A2FBD2E5-CBD4-4483-BFCA-ABB7DB5823CC}"/>
                    </a:ext>
                  </a:extLst>
                </p:cNvPr>
                <p:cNvPicPr/>
                <p:nvPr/>
              </p:nvPicPr>
              <p:blipFill>
                <a:blip r:embed="rId147"/>
                <a:stretch>
                  <a:fillRect/>
                </a:stretch>
              </p:blipFill>
              <p:spPr>
                <a:xfrm>
                  <a:off x="10417920" y="1437152"/>
                  <a:ext cx="145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1078" name="Freihand 211077">
                  <a:extLst>
                    <a:ext uri="{FF2B5EF4-FFF2-40B4-BE49-F238E27FC236}">
                      <a16:creationId xmlns:a16="http://schemas.microsoft.com/office/drawing/2014/main" id="{141FA1A6-14BE-45BA-9796-5ED55AF7399A}"/>
                    </a:ext>
                  </a:extLst>
                </p14:cNvPr>
                <p14:cNvContentPartPr/>
                <p14:nvPr/>
              </p14:nvContentPartPr>
              <p14:xfrm>
                <a:off x="10587840" y="1436072"/>
                <a:ext cx="129240" cy="104760"/>
              </p14:xfrm>
            </p:contentPart>
          </mc:Choice>
          <mc:Fallback xmlns="">
            <p:pic>
              <p:nvPicPr>
                <p:cNvPr id="211078" name="Freihand 211077">
                  <a:extLst>
                    <a:ext uri="{FF2B5EF4-FFF2-40B4-BE49-F238E27FC236}">
                      <a16:creationId xmlns:a16="http://schemas.microsoft.com/office/drawing/2014/main" id="{141FA1A6-14BE-45BA-9796-5ED55AF7399A}"/>
                    </a:ext>
                  </a:extLst>
                </p:cNvPr>
                <p:cNvPicPr/>
                <p:nvPr/>
              </p:nvPicPr>
              <p:blipFill>
                <a:blip r:embed="rId149"/>
                <a:stretch>
                  <a:fillRect/>
                </a:stretch>
              </p:blipFill>
              <p:spPr>
                <a:xfrm>
                  <a:off x="10583520" y="1431752"/>
                  <a:ext cx="137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1079" name="Freihand 211078">
                  <a:extLst>
                    <a:ext uri="{FF2B5EF4-FFF2-40B4-BE49-F238E27FC236}">
                      <a16:creationId xmlns:a16="http://schemas.microsoft.com/office/drawing/2014/main" id="{58E77B8A-A589-43C0-ACC0-BEAB57B251D5}"/>
                    </a:ext>
                  </a:extLst>
                </p14:cNvPr>
                <p14:cNvContentPartPr/>
                <p14:nvPr/>
              </p14:nvContentPartPr>
              <p14:xfrm>
                <a:off x="10829760" y="1339952"/>
                <a:ext cx="368280" cy="313200"/>
              </p14:xfrm>
            </p:contentPart>
          </mc:Choice>
          <mc:Fallback xmlns="">
            <p:pic>
              <p:nvPicPr>
                <p:cNvPr id="211079" name="Freihand 211078">
                  <a:extLst>
                    <a:ext uri="{FF2B5EF4-FFF2-40B4-BE49-F238E27FC236}">
                      <a16:creationId xmlns:a16="http://schemas.microsoft.com/office/drawing/2014/main" id="{58E77B8A-A589-43C0-ACC0-BEAB57B251D5}"/>
                    </a:ext>
                  </a:extLst>
                </p:cNvPr>
                <p:cNvPicPr/>
                <p:nvPr/>
              </p:nvPicPr>
              <p:blipFill>
                <a:blip r:embed="rId151"/>
                <a:stretch>
                  <a:fillRect/>
                </a:stretch>
              </p:blipFill>
              <p:spPr>
                <a:xfrm>
                  <a:off x="10825440" y="1335632"/>
                  <a:ext cx="3769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1080" name="Freihand 211079">
                  <a:extLst>
                    <a:ext uri="{FF2B5EF4-FFF2-40B4-BE49-F238E27FC236}">
                      <a16:creationId xmlns:a16="http://schemas.microsoft.com/office/drawing/2014/main" id="{EBB42175-9E3B-4F20-B5FB-095C18658199}"/>
                    </a:ext>
                  </a:extLst>
                </p14:cNvPr>
                <p14:cNvContentPartPr/>
                <p14:nvPr/>
              </p14:nvContentPartPr>
              <p14:xfrm>
                <a:off x="11070240" y="1302512"/>
                <a:ext cx="78120" cy="10080"/>
              </p14:xfrm>
            </p:contentPart>
          </mc:Choice>
          <mc:Fallback xmlns="">
            <p:pic>
              <p:nvPicPr>
                <p:cNvPr id="211080" name="Freihand 211079">
                  <a:extLst>
                    <a:ext uri="{FF2B5EF4-FFF2-40B4-BE49-F238E27FC236}">
                      <a16:creationId xmlns:a16="http://schemas.microsoft.com/office/drawing/2014/main" id="{EBB42175-9E3B-4F20-B5FB-095C18658199}"/>
                    </a:ext>
                  </a:extLst>
                </p:cNvPr>
                <p:cNvPicPr/>
                <p:nvPr/>
              </p:nvPicPr>
              <p:blipFill>
                <a:blip r:embed="rId153"/>
                <a:stretch>
                  <a:fillRect/>
                </a:stretch>
              </p:blipFill>
              <p:spPr>
                <a:xfrm>
                  <a:off x="11065920" y="1298192"/>
                  <a:ext cx="86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11081" name="Freihand 211080">
                  <a:extLst>
                    <a:ext uri="{FF2B5EF4-FFF2-40B4-BE49-F238E27FC236}">
                      <a16:creationId xmlns:a16="http://schemas.microsoft.com/office/drawing/2014/main" id="{A808356A-56F2-40AF-965C-037E7C6BE754}"/>
                    </a:ext>
                  </a:extLst>
                </p14:cNvPr>
                <p14:cNvContentPartPr/>
                <p14:nvPr/>
              </p14:nvContentPartPr>
              <p14:xfrm>
                <a:off x="11262480" y="1320152"/>
                <a:ext cx="121320" cy="150840"/>
              </p14:xfrm>
            </p:contentPart>
          </mc:Choice>
          <mc:Fallback xmlns="">
            <p:pic>
              <p:nvPicPr>
                <p:cNvPr id="211081" name="Freihand 211080">
                  <a:extLst>
                    <a:ext uri="{FF2B5EF4-FFF2-40B4-BE49-F238E27FC236}">
                      <a16:creationId xmlns:a16="http://schemas.microsoft.com/office/drawing/2014/main" id="{A808356A-56F2-40AF-965C-037E7C6BE754}"/>
                    </a:ext>
                  </a:extLst>
                </p:cNvPr>
                <p:cNvPicPr/>
                <p:nvPr/>
              </p:nvPicPr>
              <p:blipFill>
                <a:blip r:embed="rId155"/>
                <a:stretch>
                  <a:fillRect/>
                </a:stretch>
              </p:blipFill>
              <p:spPr>
                <a:xfrm>
                  <a:off x="11258160" y="1315832"/>
                  <a:ext cx="129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1082" name="Freihand 211081">
                  <a:extLst>
                    <a:ext uri="{FF2B5EF4-FFF2-40B4-BE49-F238E27FC236}">
                      <a16:creationId xmlns:a16="http://schemas.microsoft.com/office/drawing/2014/main" id="{64437DE8-9713-48D9-80C7-E25884047682}"/>
                    </a:ext>
                  </a:extLst>
                </p14:cNvPr>
                <p14:cNvContentPartPr/>
                <p14:nvPr/>
              </p14:nvContentPartPr>
              <p14:xfrm>
                <a:off x="11369760" y="1391072"/>
                <a:ext cx="288360" cy="84600"/>
              </p14:xfrm>
            </p:contentPart>
          </mc:Choice>
          <mc:Fallback xmlns="">
            <p:pic>
              <p:nvPicPr>
                <p:cNvPr id="211082" name="Freihand 211081">
                  <a:extLst>
                    <a:ext uri="{FF2B5EF4-FFF2-40B4-BE49-F238E27FC236}">
                      <a16:creationId xmlns:a16="http://schemas.microsoft.com/office/drawing/2014/main" id="{64437DE8-9713-48D9-80C7-E25884047682}"/>
                    </a:ext>
                  </a:extLst>
                </p:cNvPr>
                <p:cNvPicPr/>
                <p:nvPr/>
              </p:nvPicPr>
              <p:blipFill>
                <a:blip r:embed="rId157"/>
                <a:stretch>
                  <a:fillRect/>
                </a:stretch>
              </p:blipFill>
              <p:spPr>
                <a:xfrm>
                  <a:off x="11365440" y="1386752"/>
                  <a:ext cx="297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11083" name="Freihand 211082">
                  <a:extLst>
                    <a:ext uri="{FF2B5EF4-FFF2-40B4-BE49-F238E27FC236}">
                      <a16:creationId xmlns:a16="http://schemas.microsoft.com/office/drawing/2014/main" id="{513AC2AB-F801-4D51-A75A-0CE643E29B28}"/>
                    </a:ext>
                  </a:extLst>
                </p14:cNvPr>
                <p14:cNvContentPartPr/>
                <p14:nvPr/>
              </p14:nvContentPartPr>
              <p14:xfrm>
                <a:off x="11665320" y="1364432"/>
                <a:ext cx="360" cy="360"/>
              </p14:xfrm>
            </p:contentPart>
          </mc:Choice>
          <mc:Fallback xmlns="">
            <p:pic>
              <p:nvPicPr>
                <p:cNvPr id="211083" name="Freihand 211082">
                  <a:extLst>
                    <a:ext uri="{FF2B5EF4-FFF2-40B4-BE49-F238E27FC236}">
                      <a16:creationId xmlns:a16="http://schemas.microsoft.com/office/drawing/2014/main" id="{513AC2AB-F801-4D51-A75A-0CE643E29B28}"/>
                    </a:ext>
                  </a:extLst>
                </p:cNvPr>
                <p:cNvPicPr/>
                <p:nvPr/>
              </p:nvPicPr>
              <p:blipFill>
                <a:blip r:embed="rId10"/>
                <a:stretch>
                  <a:fillRect/>
                </a:stretch>
              </p:blipFill>
              <p:spPr>
                <a:xfrm>
                  <a:off x="11661000" y="1360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1084" name="Freihand 211083">
                  <a:extLst>
                    <a:ext uri="{FF2B5EF4-FFF2-40B4-BE49-F238E27FC236}">
                      <a16:creationId xmlns:a16="http://schemas.microsoft.com/office/drawing/2014/main" id="{3DDB6177-1E85-4FEF-931B-51AC843D8ADE}"/>
                    </a:ext>
                  </a:extLst>
                </p14:cNvPr>
                <p14:cNvContentPartPr/>
                <p14:nvPr/>
              </p14:nvContentPartPr>
              <p14:xfrm>
                <a:off x="10430520" y="1633712"/>
                <a:ext cx="325440" cy="345240"/>
              </p14:xfrm>
            </p:contentPart>
          </mc:Choice>
          <mc:Fallback xmlns="">
            <p:pic>
              <p:nvPicPr>
                <p:cNvPr id="211084" name="Freihand 211083">
                  <a:extLst>
                    <a:ext uri="{FF2B5EF4-FFF2-40B4-BE49-F238E27FC236}">
                      <a16:creationId xmlns:a16="http://schemas.microsoft.com/office/drawing/2014/main" id="{3DDB6177-1E85-4FEF-931B-51AC843D8ADE}"/>
                    </a:ext>
                  </a:extLst>
                </p:cNvPr>
                <p:cNvPicPr/>
                <p:nvPr/>
              </p:nvPicPr>
              <p:blipFill>
                <a:blip r:embed="rId160"/>
                <a:stretch>
                  <a:fillRect/>
                </a:stretch>
              </p:blipFill>
              <p:spPr>
                <a:xfrm>
                  <a:off x="10426200" y="1629392"/>
                  <a:ext cx="3340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1085" name="Freihand 211084">
                  <a:extLst>
                    <a:ext uri="{FF2B5EF4-FFF2-40B4-BE49-F238E27FC236}">
                      <a16:creationId xmlns:a16="http://schemas.microsoft.com/office/drawing/2014/main" id="{E39ACDCC-AC18-42C7-83BF-64FB7F68B505}"/>
                    </a:ext>
                  </a:extLst>
                </p14:cNvPr>
                <p14:cNvContentPartPr/>
                <p14:nvPr/>
              </p14:nvContentPartPr>
              <p14:xfrm>
                <a:off x="10736520" y="1725872"/>
                <a:ext cx="29160" cy="17640"/>
              </p14:xfrm>
            </p:contentPart>
          </mc:Choice>
          <mc:Fallback xmlns="">
            <p:pic>
              <p:nvPicPr>
                <p:cNvPr id="211085" name="Freihand 211084">
                  <a:extLst>
                    <a:ext uri="{FF2B5EF4-FFF2-40B4-BE49-F238E27FC236}">
                      <a16:creationId xmlns:a16="http://schemas.microsoft.com/office/drawing/2014/main" id="{E39ACDCC-AC18-42C7-83BF-64FB7F68B505}"/>
                    </a:ext>
                  </a:extLst>
                </p:cNvPr>
                <p:cNvPicPr/>
                <p:nvPr/>
              </p:nvPicPr>
              <p:blipFill>
                <a:blip r:embed="rId162"/>
                <a:stretch>
                  <a:fillRect/>
                </a:stretch>
              </p:blipFill>
              <p:spPr>
                <a:xfrm>
                  <a:off x="10732200" y="1721552"/>
                  <a:ext cx="37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1086" name="Freihand 211085">
                  <a:extLst>
                    <a:ext uri="{FF2B5EF4-FFF2-40B4-BE49-F238E27FC236}">
                      <a16:creationId xmlns:a16="http://schemas.microsoft.com/office/drawing/2014/main" id="{50D15D3F-59CF-4AE0-9918-52BB0A1D2A3E}"/>
                    </a:ext>
                  </a:extLst>
                </p14:cNvPr>
                <p14:cNvContentPartPr/>
                <p14:nvPr/>
              </p14:nvContentPartPr>
              <p14:xfrm>
                <a:off x="10802040" y="1733072"/>
                <a:ext cx="153360" cy="111240"/>
              </p14:xfrm>
            </p:contentPart>
          </mc:Choice>
          <mc:Fallback xmlns="">
            <p:pic>
              <p:nvPicPr>
                <p:cNvPr id="211086" name="Freihand 211085">
                  <a:extLst>
                    <a:ext uri="{FF2B5EF4-FFF2-40B4-BE49-F238E27FC236}">
                      <a16:creationId xmlns:a16="http://schemas.microsoft.com/office/drawing/2014/main" id="{50D15D3F-59CF-4AE0-9918-52BB0A1D2A3E}"/>
                    </a:ext>
                  </a:extLst>
                </p:cNvPr>
                <p:cNvPicPr/>
                <p:nvPr/>
              </p:nvPicPr>
              <p:blipFill>
                <a:blip r:embed="rId164"/>
                <a:stretch>
                  <a:fillRect/>
                </a:stretch>
              </p:blipFill>
              <p:spPr>
                <a:xfrm>
                  <a:off x="10797720" y="1728752"/>
                  <a:ext cx="162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1087" name="Freihand 211086">
                  <a:extLst>
                    <a:ext uri="{FF2B5EF4-FFF2-40B4-BE49-F238E27FC236}">
                      <a16:creationId xmlns:a16="http://schemas.microsoft.com/office/drawing/2014/main" id="{8943F81D-B13B-4337-BD12-8C300FEC6329}"/>
                    </a:ext>
                  </a:extLst>
                </p14:cNvPr>
                <p14:cNvContentPartPr/>
                <p14:nvPr/>
              </p14:nvContentPartPr>
              <p14:xfrm>
                <a:off x="11144040" y="1614992"/>
                <a:ext cx="418680" cy="196920"/>
              </p14:xfrm>
            </p:contentPart>
          </mc:Choice>
          <mc:Fallback xmlns="">
            <p:pic>
              <p:nvPicPr>
                <p:cNvPr id="211087" name="Freihand 211086">
                  <a:extLst>
                    <a:ext uri="{FF2B5EF4-FFF2-40B4-BE49-F238E27FC236}">
                      <a16:creationId xmlns:a16="http://schemas.microsoft.com/office/drawing/2014/main" id="{8943F81D-B13B-4337-BD12-8C300FEC6329}"/>
                    </a:ext>
                  </a:extLst>
                </p:cNvPr>
                <p:cNvPicPr/>
                <p:nvPr/>
              </p:nvPicPr>
              <p:blipFill>
                <a:blip r:embed="rId166"/>
                <a:stretch>
                  <a:fillRect/>
                </a:stretch>
              </p:blipFill>
              <p:spPr>
                <a:xfrm>
                  <a:off x="11139720" y="1610672"/>
                  <a:ext cx="427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1088" name="Freihand 211087">
                  <a:extLst>
                    <a:ext uri="{FF2B5EF4-FFF2-40B4-BE49-F238E27FC236}">
                      <a16:creationId xmlns:a16="http://schemas.microsoft.com/office/drawing/2014/main" id="{D1466E19-2C8B-45C9-8C0C-FCCD3BE6855C}"/>
                    </a:ext>
                  </a:extLst>
                </p14:cNvPr>
                <p14:cNvContentPartPr/>
                <p14:nvPr/>
              </p14:nvContentPartPr>
              <p14:xfrm>
                <a:off x="11579640" y="1699952"/>
                <a:ext cx="75600" cy="93960"/>
              </p14:xfrm>
            </p:contentPart>
          </mc:Choice>
          <mc:Fallback xmlns="">
            <p:pic>
              <p:nvPicPr>
                <p:cNvPr id="211088" name="Freihand 211087">
                  <a:extLst>
                    <a:ext uri="{FF2B5EF4-FFF2-40B4-BE49-F238E27FC236}">
                      <a16:creationId xmlns:a16="http://schemas.microsoft.com/office/drawing/2014/main" id="{D1466E19-2C8B-45C9-8C0C-FCCD3BE6855C}"/>
                    </a:ext>
                  </a:extLst>
                </p:cNvPr>
                <p:cNvPicPr/>
                <p:nvPr/>
              </p:nvPicPr>
              <p:blipFill>
                <a:blip r:embed="rId168"/>
                <a:stretch>
                  <a:fillRect/>
                </a:stretch>
              </p:blipFill>
              <p:spPr>
                <a:xfrm>
                  <a:off x="11575320" y="1695632"/>
                  <a:ext cx="84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1089" name="Freihand 211088">
                  <a:extLst>
                    <a:ext uri="{FF2B5EF4-FFF2-40B4-BE49-F238E27FC236}">
                      <a16:creationId xmlns:a16="http://schemas.microsoft.com/office/drawing/2014/main" id="{E4BA28B7-CAA2-4CFF-A31F-154F52129250}"/>
                    </a:ext>
                  </a:extLst>
                </p14:cNvPr>
                <p14:cNvContentPartPr/>
                <p14:nvPr/>
              </p14:nvContentPartPr>
              <p14:xfrm>
                <a:off x="11665680" y="1717952"/>
                <a:ext cx="100080" cy="203040"/>
              </p14:xfrm>
            </p:contentPart>
          </mc:Choice>
          <mc:Fallback xmlns="">
            <p:pic>
              <p:nvPicPr>
                <p:cNvPr id="211089" name="Freihand 211088">
                  <a:extLst>
                    <a:ext uri="{FF2B5EF4-FFF2-40B4-BE49-F238E27FC236}">
                      <a16:creationId xmlns:a16="http://schemas.microsoft.com/office/drawing/2014/main" id="{E4BA28B7-CAA2-4CFF-A31F-154F52129250}"/>
                    </a:ext>
                  </a:extLst>
                </p:cNvPr>
                <p:cNvPicPr/>
                <p:nvPr/>
              </p:nvPicPr>
              <p:blipFill>
                <a:blip r:embed="rId170"/>
                <a:stretch>
                  <a:fillRect/>
                </a:stretch>
              </p:blipFill>
              <p:spPr>
                <a:xfrm>
                  <a:off x="11661360" y="1713632"/>
                  <a:ext cx="108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1090" name="Freihand 211089">
                  <a:extLst>
                    <a:ext uri="{FF2B5EF4-FFF2-40B4-BE49-F238E27FC236}">
                      <a16:creationId xmlns:a16="http://schemas.microsoft.com/office/drawing/2014/main" id="{FDB4CDE9-105F-42DB-9D1A-7977B78F3B08}"/>
                    </a:ext>
                  </a:extLst>
                </p14:cNvPr>
                <p14:cNvContentPartPr/>
                <p14:nvPr/>
              </p14:nvContentPartPr>
              <p14:xfrm>
                <a:off x="11748120" y="1702112"/>
                <a:ext cx="113040" cy="67320"/>
              </p14:xfrm>
            </p:contentPart>
          </mc:Choice>
          <mc:Fallback xmlns="">
            <p:pic>
              <p:nvPicPr>
                <p:cNvPr id="211090" name="Freihand 211089">
                  <a:extLst>
                    <a:ext uri="{FF2B5EF4-FFF2-40B4-BE49-F238E27FC236}">
                      <a16:creationId xmlns:a16="http://schemas.microsoft.com/office/drawing/2014/main" id="{FDB4CDE9-105F-42DB-9D1A-7977B78F3B08}"/>
                    </a:ext>
                  </a:extLst>
                </p:cNvPr>
                <p:cNvPicPr/>
                <p:nvPr/>
              </p:nvPicPr>
              <p:blipFill>
                <a:blip r:embed="rId172"/>
                <a:stretch>
                  <a:fillRect/>
                </a:stretch>
              </p:blipFill>
              <p:spPr>
                <a:xfrm>
                  <a:off x="11743800" y="1697792"/>
                  <a:ext cx="121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1091" name="Freihand 211090">
                  <a:extLst>
                    <a:ext uri="{FF2B5EF4-FFF2-40B4-BE49-F238E27FC236}">
                      <a16:creationId xmlns:a16="http://schemas.microsoft.com/office/drawing/2014/main" id="{6D6BB8E0-B8A3-4708-BDDF-EC2C82EDD2CA}"/>
                    </a:ext>
                  </a:extLst>
                </p14:cNvPr>
                <p14:cNvContentPartPr/>
                <p14:nvPr/>
              </p14:nvContentPartPr>
              <p14:xfrm>
                <a:off x="11844600" y="1676552"/>
                <a:ext cx="79560" cy="98640"/>
              </p14:xfrm>
            </p:contentPart>
          </mc:Choice>
          <mc:Fallback xmlns="">
            <p:pic>
              <p:nvPicPr>
                <p:cNvPr id="211091" name="Freihand 211090">
                  <a:extLst>
                    <a:ext uri="{FF2B5EF4-FFF2-40B4-BE49-F238E27FC236}">
                      <a16:creationId xmlns:a16="http://schemas.microsoft.com/office/drawing/2014/main" id="{6D6BB8E0-B8A3-4708-BDDF-EC2C82EDD2CA}"/>
                    </a:ext>
                  </a:extLst>
                </p:cNvPr>
                <p:cNvPicPr/>
                <p:nvPr/>
              </p:nvPicPr>
              <p:blipFill>
                <a:blip r:embed="rId174"/>
                <a:stretch>
                  <a:fillRect/>
                </a:stretch>
              </p:blipFill>
              <p:spPr>
                <a:xfrm>
                  <a:off x="11840280" y="1672232"/>
                  <a:ext cx="88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1092" name="Freihand 211091">
                  <a:extLst>
                    <a:ext uri="{FF2B5EF4-FFF2-40B4-BE49-F238E27FC236}">
                      <a16:creationId xmlns:a16="http://schemas.microsoft.com/office/drawing/2014/main" id="{108B0D6B-7FDD-4D94-97E6-3E0D7A57ED7E}"/>
                    </a:ext>
                  </a:extLst>
                </p14:cNvPr>
                <p14:cNvContentPartPr/>
                <p14:nvPr/>
              </p14:nvContentPartPr>
              <p14:xfrm>
                <a:off x="11915160" y="1667912"/>
                <a:ext cx="87120" cy="85320"/>
              </p14:xfrm>
            </p:contentPart>
          </mc:Choice>
          <mc:Fallback xmlns="">
            <p:pic>
              <p:nvPicPr>
                <p:cNvPr id="211092" name="Freihand 211091">
                  <a:extLst>
                    <a:ext uri="{FF2B5EF4-FFF2-40B4-BE49-F238E27FC236}">
                      <a16:creationId xmlns:a16="http://schemas.microsoft.com/office/drawing/2014/main" id="{108B0D6B-7FDD-4D94-97E6-3E0D7A57ED7E}"/>
                    </a:ext>
                  </a:extLst>
                </p:cNvPr>
                <p:cNvPicPr/>
                <p:nvPr/>
              </p:nvPicPr>
              <p:blipFill>
                <a:blip r:embed="rId176"/>
                <a:stretch>
                  <a:fillRect/>
                </a:stretch>
              </p:blipFill>
              <p:spPr>
                <a:xfrm>
                  <a:off x="11910840" y="1663592"/>
                  <a:ext cx="95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1093" name="Freihand 211092">
                  <a:extLst>
                    <a:ext uri="{FF2B5EF4-FFF2-40B4-BE49-F238E27FC236}">
                      <a16:creationId xmlns:a16="http://schemas.microsoft.com/office/drawing/2014/main" id="{D7250E63-C00C-4542-8C8D-3F47D2B72675}"/>
                    </a:ext>
                  </a:extLst>
                </p14:cNvPr>
                <p14:cNvContentPartPr/>
                <p14:nvPr/>
              </p14:nvContentPartPr>
              <p14:xfrm>
                <a:off x="11985720" y="1674392"/>
                <a:ext cx="156240" cy="63000"/>
              </p14:xfrm>
            </p:contentPart>
          </mc:Choice>
          <mc:Fallback xmlns="">
            <p:pic>
              <p:nvPicPr>
                <p:cNvPr id="211093" name="Freihand 211092">
                  <a:extLst>
                    <a:ext uri="{FF2B5EF4-FFF2-40B4-BE49-F238E27FC236}">
                      <a16:creationId xmlns:a16="http://schemas.microsoft.com/office/drawing/2014/main" id="{D7250E63-C00C-4542-8C8D-3F47D2B72675}"/>
                    </a:ext>
                  </a:extLst>
                </p:cNvPr>
                <p:cNvPicPr/>
                <p:nvPr/>
              </p:nvPicPr>
              <p:blipFill>
                <a:blip r:embed="rId178"/>
                <a:stretch>
                  <a:fillRect/>
                </a:stretch>
              </p:blipFill>
              <p:spPr>
                <a:xfrm>
                  <a:off x="11981400" y="1670072"/>
                  <a:ext cx="164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1094" name="Freihand 211093">
                  <a:extLst>
                    <a:ext uri="{FF2B5EF4-FFF2-40B4-BE49-F238E27FC236}">
                      <a16:creationId xmlns:a16="http://schemas.microsoft.com/office/drawing/2014/main" id="{6D1415E5-B13D-4427-ACB4-AEB0EE1EE929}"/>
                    </a:ext>
                  </a:extLst>
                </p14:cNvPr>
                <p14:cNvContentPartPr/>
                <p14:nvPr/>
              </p14:nvContentPartPr>
              <p14:xfrm>
                <a:off x="12136920" y="1585112"/>
                <a:ext cx="11160" cy="176400"/>
              </p14:xfrm>
            </p:contentPart>
          </mc:Choice>
          <mc:Fallback xmlns="">
            <p:pic>
              <p:nvPicPr>
                <p:cNvPr id="211094" name="Freihand 211093">
                  <a:extLst>
                    <a:ext uri="{FF2B5EF4-FFF2-40B4-BE49-F238E27FC236}">
                      <a16:creationId xmlns:a16="http://schemas.microsoft.com/office/drawing/2014/main" id="{6D1415E5-B13D-4427-ACB4-AEB0EE1EE929}"/>
                    </a:ext>
                  </a:extLst>
                </p:cNvPr>
                <p:cNvPicPr/>
                <p:nvPr/>
              </p:nvPicPr>
              <p:blipFill>
                <a:blip r:embed="rId180"/>
                <a:stretch>
                  <a:fillRect/>
                </a:stretch>
              </p:blipFill>
              <p:spPr>
                <a:xfrm>
                  <a:off x="12132600" y="1580792"/>
                  <a:ext cx="19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1095" name="Freihand 211094">
                  <a:extLst>
                    <a:ext uri="{FF2B5EF4-FFF2-40B4-BE49-F238E27FC236}">
                      <a16:creationId xmlns:a16="http://schemas.microsoft.com/office/drawing/2014/main" id="{21FB3CD9-E09A-4139-BD21-0E6D85174E6A}"/>
                    </a:ext>
                  </a:extLst>
                </p14:cNvPr>
                <p14:cNvContentPartPr/>
                <p14:nvPr/>
              </p14:nvContentPartPr>
              <p14:xfrm>
                <a:off x="10964040" y="1840352"/>
                <a:ext cx="1315440" cy="119160"/>
              </p14:xfrm>
            </p:contentPart>
          </mc:Choice>
          <mc:Fallback xmlns="">
            <p:pic>
              <p:nvPicPr>
                <p:cNvPr id="211095" name="Freihand 211094">
                  <a:extLst>
                    <a:ext uri="{FF2B5EF4-FFF2-40B4-BE49-F238E27FC236}">
                      <a16:creationId xmlns:a16="http://schemas.microsoft.com/office/drawing/2014/main" id="{21FB3CD9-E09A-4139-BD21-0E6D85174E6A}"/>
                    </a:ext>
                  </a:extLst>
                </p:cNvPr>
                <p:cNvPicPr/>
                <p:nvPr/>
              </p:nvPicPr>
              <p:blipFill>
                <a:blip r:embed="rId182"/>
                <a:stretch>
                  <a:fillRect/>
                </a:stretch>
              </p:blipFill>
              <p:spPr>
                <a:xfrm>
                  <a:off x="10959720" y="1836032"/>
                  <a:ext cx="1324080" cy="127800"/>
                </a:xfrm>
                <a:prstGeom prst="rect">
                  <a:avLst/>
                </a:prstGeom>
              </p:spPr>
            </p:pic>
          </mc:Fallback>
        </mc:AlternateContent>
      </p:grpSp>
      <p:grpSp>
        <p:nvGrpSpPr>
          <p:cNvPr id="211130" name="Gruppieren 211129">
            <a:extLst>
              <a:ext uri="{FF2B5EF4-FFF2-40B4-BE49-F238E27FC236}">
                <a16:creationId xmlns:a16="http://schemas.microsoft.com/office/drawing/2014/main" id="{6D301774-2B92-48E7-86CF-B544526F7644}"/>
              </a:ext>
            </a:extLst>
          </p:cNvPr>
          <p:cNvGrpSpPr/>
          <p:nvPr/>
        </p:nvGrpSpPr>
        <p:grpSpPr>
          <a:xfrm>
            <a:off x="8938320" y="2020712"/>
            <a:ext cx="3102120" cy="1650240"/>
            <a:chOff x="8938320" y="2020712"/>
            <a:chExt cx="3102120" cy="1650240"/>
          </a:xfrm>
        </p:grpSpPr>
        <mc:AlternateContent xmlns:mc="http://schemas.openxmlformats.org/markup-compatibility/2006" xmlns:p14="http://schemas.microsoft.com/office/powerpoint/2010/main">
          <mc:Choice Requires="p14">
            <p:contentPart p14:bwMode="auto" r:id="rId183">
              <p14:nvContentPartPr>
                <p14:cNvPr id="44" name="Freihand 43">
                  <a:extLst>
                    <a:ext uri="{FF2B5EF4-FFF2-40B4-BE49-F238E27FC236}">
                      <a16:creationId xmlns:a16="http://schemas.microsoft.com/office/drawing/2014/main" id="{EE6AFF91-E618-4F5F-A9DF-47BC4E20E207}"/>
                    </a:ext>
                  </a:extLst>
                </p14:cNvPr>
                <p14:cNvContentPartPr/>
                <p14:nvPr/>
              </p14:nvContentPartPr>
              <p14:xfrm>
                <a:off x="8938320" y="3492752"/>
                <a:ext cx="144360" cy="172440"/>
              </p14:xfrm>
            </p:contentPart>
          </mc:Choice>
          <mc:Fallback xmlns="">
            <p:pic>
              <p:nvPicPr>
                <p:cNvPr id="44" name="Freihand 43">
                  <a:extLst>
                    <a:ext uri="{FF2B5EF4-FFF2-40B4-BE49-F238E27FC236}">
                      <a16:creationId xmlns:a16="http://schemas.microsoft.com/office/drawing/2014/main" id="{EE6AFF91-E618-4F5F-A9DF-47BC4E20E207}"/>
                    </a:ext>
                  </a:extLst>
                </p:cNvPr>
                <p:cNvPicPr/>
                <p:nvPr/>
              </p:nvPicPr>
              <p:blipFill>
                <a:blip r:embed="rId184"/>
                <a:stretch>
                  <a:fillRect/>
                </a:stretch>
              </p:blipFill>
              <p:spPr>
                <a:xfrm>
                  <a:off x="8934000" y="3488432"/>
                  <a:ext cx="1530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5" name="Freihand 44">
                  <a:extLst>
                    <a:ext uri="{FF2B5EF4-FFF2-40B4-BE49-F238E27FC236}">
                      <a16:creationId xmlns:a16="http://schemas.microsoft.com/office/drawing/2014/main" id="{2CA366B1-699C-4B79-A37C-5C6F78D9243E}"/>
                    </a:ext>
                  </a:extLst>
                </p14:cNvPr>
                <p14:cNvContentPartPr/>
                <p14:nvPr/>
              </p14:nvContentPartPr>
              <p14:xfrm>
                <a:off x="9137400" y="3470792"/>
                <a:ext cx="118080" cy="146520"/>
              </p14:xfrm>
            </p:contentPart>
          </mc:Choice>
          <mc:Fallback xmlns="">
            <p:pic>
              <p:nvPicPr>
                <p:cNvPr id="45" name="Freihand 44">
                  <a:extLst>
                    <a:ext uri="{FF2B5EF4-FFF2-40B4-BE49-F238E27FC236}">
                      <a16:creationId xmlns:a16="http://schemas.microsoft.com/office/drawing/2014/main" id="{2CA366B1-699C-4B79-A37C-5C6F78D9243E}"/>
                    </a:ext>
                  </a:extLst>
                </p:cNvPr>
                <p:cNvPicPr/>
                <p:nvPr/>
              </p:nvPicPr>
              <p:blipFill>
                <a:blip r:embed="rId186"/>
                <a:stretch>
                  <a:fillRect/>
                </a:stretch>
              </p:blipFill>
              <p:spPr>
                <a:xfrm>
                  <a:off x="9133080" y="3466472"/>
                  <a:ext cx="126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6" name="Freihand 45">
                  <a:extLst>
                    <a:ext uri="{FF2B5EF4-FFF2-40B4-BE49-F238E27FC236}">
                      <a16:creationId xmlns:a16="http://schemas.microsoft.com/office/drawing/2014/main" id="{9DDD46E2-0C0E-4075-BDF7-7B09AF78DAD4}"/>
                    </a:ext>
                  </a:extLst>
                </p14:cNvPr>
                <p14:cNvContentPartPr/>
                <p14:nvPr/>
              </p14:nvContentPartPr>
              <p14:xfrm>
                <a:off x="9140640" y="3505352"/>
                <a:ext cx="108360" cy="28800"/>
              </p14:xfrm>
            </p:contentPart>
          </mc:Choice>
          <mc:Fallback xmlns="">
            <p:pic>
              <p:nvPicPr>
                <p:cNvPr id="46" name="Freihand 45">
                  <a:extLst>
                    <a:ext uri="{FF2B5EF4-FFF2-40B4-BE49-F238E27FC236}">
                      <a16:creationId xmlns:a16="http://schemas.microsoft.com/office/drawing/2014/main" id="{9DDD46E2-0C0E-4075-BDF7-7B09AF78DAD4}"/>
                    </a:ext>
                  </a:extLst>
                </p:cNvPr>
                <p:cNvPicPr/>
                <p:nvPr/>
              </p:nvPicPr>
              <p:blipFill>
                <a:blip r:embed="rId188"/>
                <a:stretch>
                  <a:fillRect/>
                </a:stretch>
              </p:blipFill>
              <p:spPr>
                <a:xfrm>
                  <a:off x="9136320" y="3501032"/>
                  <a:ext cx="117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7" name="Freihand 46">
                  <a:extLst>
                    <a:ext uri="{FF2B5EF4-FFF2-40B4-BE49-F238E27FC236}">
                      <a16:creationId xmlns:a16="http://schemas.microsoft.com/office/drawing/2014/main" id="{045D559E-B45F-46D7-9B75-333DD6C7B441}"/>
                    </a:ext>
                  </a:extLst>
                </p14:cNvPr>
                <p14:cNvContentPartPr/>
                <p14:nvPr/>
              </p14:nvContentPartPr>
              <p14:xfrm>
                <a:off x="9098160" y="3553952"/>
                <a:ext cx="124920" cy="29520"/>
              </p14:xfrm>
            </p:contentPart>
          </mc:Choice>
          <mc:Fallback xmlns="">
            <p:pic>
              <p:nvPicPr>
                <p:cNvPr id="47" name="Freihand 46">
                  <a:extLst>
                    <a:ext uri="{FF2B5EF4-FFF2-40B4-BE49-F238E27FC236}">
                      <a16:creationId xmlns:a16="http://schemas.microsoft.com/office/drawing/2014/main" id="{045D559E-B45F-46D7-9B75-333DD6C7B441}"/>
                    </a:ext>
                  </a:extLst>
                </p:cNvPr>
                <p:cNvPicPr/>
                <p:nvPr/>
              </p:nvPicPr>
              <p:blipFill>
                <a:blip r:embed="rId190"/>
                <a:stretch>
                  <a:fillRect/>
                </a:stretch>
              </p:blipFill>
              <p:spPr>
                <a:xfrm>
                  <a:off x="9093840" y="3549632"/>
                  <a:ext cx="133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0" name="Freihand 49">
                  <a:extLst>
                    <a:ext uri="{FF2B5EF4-FFF2-40B4-BE49-F238E27FC236}">
                      <a16:creationId xmlns:a16="http://schemas.microsoft.com/office/drawing/2014/main" id="{14A72CE8-AE65-4605-A51E-10636B6E6EE9}"/>
                    </a:ext>
                  </a:extLst>
                </p14:cNvPr>
                <p14:cNvContentPartPr/>
                <p14:nvPr/>
              </p14:nvContentPartPr>
              <p14:xfrm>
                <a:off x="9345480" y="3389792"/>
                <a:ext cx="69840" cy="281160"/>
              </p14:xfrm>
            </p:contentPart>
          </mc:Choice>
          <mc:Fallback xmlns="">
            <p:pic>
              <p:nvPicPr>
                <p:cNvPr id="50" name="Freihand 49">
                  <a:extLst>
                    <a:ext uri="{FF2B5EF4-FFF2-40B4-BE49-F238E27FC236}">
                      <a16:creationId xmlns:a16="http://schemas.microsoft.com/office/drawing/2014/main" id="{14A72CE8-AE65-4605-A51E-10636B6E6EE9}"/>
                    </a:ext>
                  </a:extLst>
                </p:cNvPr>
                <p:cNvPicPr/>
                <p:nvPr/>
              </p:nvPicPr>
              <p:blipFill>
                <a:blip r:embed="rId192"/>
                <a:stretch>
                  <a:fillRect/>
                </a:stretch>
              </p:blipFill>
              <p:spPr>
                <a:xfrm>
                  <a:off x="9341160" y="3385472"/>
                  <a:ext cx="784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1" name="Freihand 50">
                  <a:extLst>
                    <a:ext uri="{FF2B5EF4-FFF2-40B4-BE49-F238E27FC236}">
                      <a16:creationId xmlns:a16="http://schemas.microsoft.com/office/drawing/2014/main" id="{F337D582-2CDE-4579-8E93-7A792BAB76DA}"/>
                    </a:ext>
                  </a:extLst>
                </p14:cNvPr>
                <p14:cNvContentPartPr/>
                <p14:nvPr/>
              </p14:nvContentPartPr>
              <p14:xfrm>
                <a:off x="9465720" y="3458192"/>
                <a:ext cx="102600" cy="130680"/>
              </p14:xfrm>
            </p:contentPart>
          </mc:Choice>
          <mc:Fallback xmlns="">
            <p:pic>
              <p:nvPicPr>
                <p:cNvPr id="51" name="Freihand 50">
                  <a:extLst>
                    <a:ext uri="{FF2B5EF4-FFF2-40B4-BE49-F238E27FC236}">
                      <a16:creationId xmlns:a16="http://schemas.microsoft.com/office/drawing/2014/main" id="{F337D582-2CDE-4579-8E93-7A792BAB76DA}"/>
                    </a:ext>
                  </a:extLst>
                </p:cNvPr>
                <p:cNvPicPr/>
                <p:nvPr/>
              </p:nvPicPr>
              <p:blipFill>
                <a:blip r:embed="rId194"/>
                <a:stretch>
                  <a:fillRect/>
                </a:stretch>
              </p:blipFill>
              <p:spPr>
                <a:xfrm>
                  <a:off x="9461400" y="3453872"/>
                  <a:ext cx="111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2" name="Freihand 51">
                  <a:extLst>
                    <a:ext uri="{FF2B5EF4-FFF2-40B4-BE49-F238E27FC236}">
                      <a16:creationId xmlns:a16="http://schemas.microsoft.com/office/drawing/2014/main" id="{595819BA-4E49-40FD-9260-35DC6F61BC33}"/>
                    </a:ext>
                  </a:extLst>
                </p14:cNvPr>
                <p14:cNvContentPartPr/>
                <p14:nvPr/>
              </p14:nvContentPartPr>
              <p14:xfrm>
                <a:off x="9634920" y="3449192"/>
                <a:ext cx="41040" cy="157320"/>
              </p14:xfrm>
            </p:contentPart>
          </mc:Choice>
          <mc:Fallback xmlns="">
            <p:pic>
              <p:nvPicPr>
                <p:cNvPr id="52" name="Freihand 51">
                  <a:extLst>
                    <a:ext uri="{FF2B5EF4-FFF2-40B4-BE49-F238E27FC236}">
                      <a16:creationId xmlns:a16="http://schemas.microsoft.com/office/drawing/2014/main" id="{595819BA-4E49-40FD-9260-35DC6F61BC33}"/>
                    </a:ext>
                  </a:extLst>
                </p:cNvPr>
                <p:cNvPicPr/>
                <p:nvPr/>
              </p:nvPicPr>
              <p:blipFill>
                <a:blip r:embed="rId196"/>
                <a:stretch>
                  <a:fillRect/>
                </a:stretch>
              </p:blipFill>
              <p:spPr>
                <a:xfrm>
                  <a:off x="9630600" y="3444872"/>
                  <a:ext cx="49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3" name="Freihand 52">
                  <a:extLst>
                    <a:ext uri="{FF2B5EF4-FFF2-40B4-BE49-F238E27FC236}">
                      <a16:creationId xmlns:a16="http://schemas.microsoft.com/office/drawing/2014/main" id="{2B47C2CF-A624-4D66-99B7-702BE5971E45}"/>
                    </a:ext>
                  </a:extLst>
                </p14:cNvPr>
                <p14:cNvContentPartPr/>
                <p14:nvPr/>
              </p14:nvContentPartPr>
              <p14:xfrm>
                <a:off x="9598920" y="3422552"/>
                <a:ext cx="236160" cy="125280"/>
              </p14:xfrm>
            </p:contentPart>
          </mc:Choice>
          <mc:Fallback xmlns="">
            <p:pic>
              <p:nvPicPr>
                <p:cNvPr id="53" name="Freihand 52">
                  <a:extLst>
                    <a:ext uri="{FF2B5EF4-FFF2-40B4-BE49-F238E27FC236}">
                      <a16:creationId xmlns:a16="http://schemas.microsoft.com/office/drawing/2014/main" id="{2B47C2CF-A624-4D66-99B7-702BE5971E45}"/>
                    </a:ext>
                  </a:extLst>
                </p:cNvPr>
                <p:cNvPicPr/>
                <p:nvPr/>
              </p:nvPicPr>
              <p:blipFill>
                <a:blip r:embed="rId198"/>
                <a:stretch>
                  <a:fillRect/>
                </a:stretch>
              </p:blipFill>
              <p:spPr>
                <a:xfrm>
                  <a:off x="9594600" y="3418232"/>
                  <a:ext cx="244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4" name="Freihand 53">
                  <a:extLst>
                    <a:ext uri="{FF2B5EF4-FFF2-40B4-BE49-F238E27FC236}">
                      <a16:creationId xmlns:a16="http://schemas.microsoft.com/office/drawing/2014/main" id="{72BB6544-CB09-4352-A6D8-1C3B442F224D}"/>
                    </a:ext>
                  </a:extLst>
                </p14:cNvPr>
                <p14:cNvContentPartPr/>
                <p14:nvPr/>
              </p14:nvContentPartPr>
              <p14:xfrm>
                <a:off x="9797640" y="3481952"/>
                <a:ext cx="41400" cy="98280"/>
              </p14:xfrm>
            </p:contentPart>
          </mc:Choice>
          <mc:Fallback xmlns="">
            <p:pic>
              <p:nvPicPr>
                <p:cNvPr id="54" name="Freihand 53">
                  <a:extLst>
                    <a:ext uri="{FF2B5EF4-FFF2-40B4-BE49-F238E27FC236}">
                      <a16:creationId xmlns:a16="http://schemas.microsoft.com/office/drawing/2014/main" id="{72BB6544-CB09-4352-A6D8-1C3B442F224D}"/>
                    </a:ext>
                  </a:extLst>
                </p:cNvPr>
                <p:cNvPicPr/>
                <p:nvPr/>
              </p:nvPicPr>
              <p:blipFill>
                <a:blip r:embed="rId200"/>
                <a:stretch>
                  <a:fillRect/>
                </a:stretch>
              </p:blipFill>
              <p:spPr>
                <a:xfrm>
                  <a:off x="9793320" y="3477632"/>
                  <a:ext cx="50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5" name="Freihand 54">
                  <a:extLst>
                    <a:ext uri="{FF2B5EF4-FFF2-40B4-BE49-F238E27FC236}">
                      <a16:creationId xmlns:a16="http://schemas.microsoft.com/office/drawing/2014/main" id="{D155A3BB-396A-4ED6-B01F-AC10773A97E7}"/>
                    </a:ext>
                  </a:extLst>
                </p14:cNvPr>
                <p14:cNvContentPartPr/>
                <p14:nvPr/>
              </p14:nvContentPartPr>
              <p14:xfrm>
                <a:off x="9913200" y="3458552"/>
                <a:ext cx="79560" cy="120240"/>
              </p14:xfrm>
            </p:contentPart>
          </mc:Choice>
          <mc:Fallback xmlns="">
            <p:pic>
              <p:nvPicPr>
                <p:cNvPr id="55" name="Freihand 54">
                  <a:extLst>
                    <a:ext uri="{FF2B5EF4-FFF2-40B4-BE49-F238E27FC236}">
                      <a16:creationId xmlns:a16="http://schemas.microsoft.com/office/drawing/2014/main" id="{D155A3BB-396A-4ED6-B01F-AC10773A97E7}"/>
                    </a:ext>
                  </a:extLst>
                </p:cNvPr>
                <p:cNvPicPr/>
                <p:nvPr/>
              </p:nvPicPr>
              <p:blipFill>
                <a:blip r:embed="rId202"/>
                <a:stretch>
                  <a:fillRect/>
                </a:stretch>
              </p:blipFill>
              <p:spPr>
                <a:xfrm>
                  <a:off x="9908880" y="3454232"/>
                  <a:ext cx="88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6" name="Freihand 55">
                  <a:extLst>
                    <a:ext uri="{FF2B5EF4-FFF2-40B4-BE49-F238E27FC236}">
                      <a16:creationId xmlns:a16="http://schemas.microsoft.com/office/drawing/2014/main" id="{2C078038-D290-49EB-849F-F818DC0DC4C1}"/>
                    </a:ext>
                  </a:extLst>
                </p14:cNvPr>
                <p14:cNvContentPartPr/>
                <p14:nvPr/>
              </p14:nvContentPartPr>
              <p14:xfrm>
                <a:off x="9886560" y="3417152"/>
                <a:ext cx="70920" cy="61560"/>
              </p14:xfrm>
            </p:contentPart>
          </mc:Choice>
          <mc:Fallback xmlns="">
            <p:pic>
              <p:nvPicPr>
                <p:cNvPr id="56" name="Freihand 55">
                  <a:extLst>
                    <a:ext uri="{FF2B5EF4-FFF2-40B4-BE49-F238E27FC236}">
                      <a16:creationId xmlns:a16="http://schemas.microsoft.com/office/drawing/2014/main" id="{2C078038-D290-49EB-849F-F818DC0DC4C1}"/>
                    </a:ext>
                  </a:extLst>
                </p:cNvPr>
                <p:cNvPicPr/>
                <p:nvPr/>
              </p:nvPicPr>
              <p:blipFill>
                <a:blip r:embed="rId204"/>
                <a:stretch>
                  <a:fillRect/>
                </a:stretch>
              </p:blipFill>
              <p:spPr>
                <a:xfrm>
                  <a:off x="9882240" y="3412832"/>
                  <a:ext cx="79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7" name="Freihand 56">
                  <a:extLst>
                    <a:ext uri="{FF2B5EF4-FFF2-40B4-BE49-F238E27FC236}">
                      <a16:creationId xmlns:a16="http://schemas.microsoft.com/office/drawing/2014/main" id="{4770CFDE-5A63-42E5-BD3C-81DDAA8305E3}"/>
                    </a:ext>
                  </a:extLst>
                </p14:cNvPr>
                <p14:cNvContentPartPr/>
                <p14:nvPr/>
              </p14:nvContentPartPr>
              <p14:xfrm>
                <a:off x="9970440" y="3385472"/>
                <a:ext cx="153360" cy="270000"/>
              </p14:xfrm>
            </p:contentPart>
          </mc:Choice>
          <mc:Fallback xmlns="">
            <p:pic>
              <p:nvPicPr>
                <p:cNvPr id="57" name="Freihand 56">
                  <a:extLst>
                    <a:ext uri="{FF2B5EF4-FFF2-40B4-BE49-F238E27FC236}">
                      <a16:creationId xmlns:a16="http://schemas.microsoft.com/office/drawing/2014/main" id="{4770CFDE-5A63-42E5-BD3C-81DDAA8305E3}"/>
                    </a:ext>
                  </a:extLst>
                </p:cNvPr>
                <p:cNvPicPr/>
                <p:nvPr/>
              </p:nvPicPr>
              <p:blipFill>
                <a:blip r:embed="rId206"/>
                <a:stretch>
                  <a:fillRect/>
                </a:stretch>
              </p:blipFill>
              <p:spPr>
                <a:xfrm>
                  <a:off x="9966120" y="3381152"/>
                  <a:ext cx="1620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9" name="Freihand 58">
                  <a:extLst>
                    <a:ext uri="{FF2B5EF4-FFF2-40B4-BE49-F238E27FC236}">
                      <a16:creationId xmlns:a16="http://schemas.microsoft.com/office/drawing/2014/main" id="{7AA6DC3F-0DFD-4CD1-A41D-E6FE9D3C3FDD}"/>
                    </a:ext>
                  </a:extLst>
                </p14:cNvPr>
                <p14:cNvContentPartPr/>
                <p14:nvPr/>
              </p14:nvContentPartPr>
              <p14:xfrm>
                <a:off x="10159440" y="3350552"/>
                <a:ext cx="76320" cy="269640"/>
              </p14:xfrm>
            </p:contentPart>
          </mc:Choice>
          <mc:Fallback xmlns="">
            <p:pic>
              <p:nvPicPr>
                <p:cNvPr id="59" name="Freihand 58">
                  <a:extLst>
                    <a:ext uri="{FF2B5EF4-FFF2-40B4-BE49-F238E27FC236}">
                      <a16:creationId xmlns:a16="http://schemas.microsoft.com/office/drawing/2014/main" id="{7AA6DC3F-0DFD-4CD1-A41D-E6FE9D3C3FDD}"/>
                    </a:ext>
                  </a:extLst>
                </p:cNvPr>
                <p:cNvPicPr/>
                <p:nvPr/>
              </p:nvPicPr>
              <p:blipFill>
                <a:blip r:embed="rId208"/>
                <a:stretch>
                  <a:fillRect/>
                </a:stretch>
              </p:blipFill>
              <p:spPr>
                <a:xfrm>
                  <a:off x="10155120" y="3346232"/>
                  <a:ext cx="849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1" name="Freihand 60">
                  <a:extLst>
                    <a:ext uri="{FF2B5EF4-FFF2-40B4-BE49-F238E27FC236}">
                      <a16:creationId xmlns:a16="http://schemas.microsoft.com/office/drawing/2014/main" id="{F9B8A81B-428F-4660-BAB3-6D47E09B3E72}"/>
                    </a:ext>
                  </a:extLst>
                </p14:cNvPr>
                <p14:cNvContentPartPr/>
                <p14:nvPr/>
              </p14:nvContentPartPr>
              <p14:xfrm>
                <a:off x="9854520" y="3330392"/>
                <a:ext cx="33120" cy="60480"/>
              </p14:xfrm>
            </p:contentPart>
          </mc:Choice>
          <mc:Fallback xmlns="">
            <p:pic>
              <p:nvPicPr>
                <p:cNvPr id="61" name="Freihand 60">
                  <a:extLst>
                    <a:ext uri="{FF2B5EF4-FFF2-40B4-BE49-F238E27FC236}">
                      <a16:creationId xmlns:a16="http://schemas.microsoft.com/office/drawing/2014/main" id="{F9B8A81B-428F-4660-BAB3-6D47E09B3E72}"/>
                    </a:ext>
                  </a:extLst>
                </p:cNvPr>
                <p:cNvPicPr/>
                <p:nvPr/>
              </p:nvPicPr>
              <p:blipFill>
                <a:blip r:embed="rId210"/>
                <a:stretch>
                  <a:fillRect/>
                </a:stretch>
              </p:blipFill>
              <p:spPr>
                <a:xfrm>
                  <a:off x="9850200" y="3326072"/>
                  <a:ext cx="41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2" name="Freihand 61">
                  <a:extLst>
                    <a:ext uri="{FF2B5EF4-FFF2-40B4-BE49-F238E27FC236}">
                      <a16:creationId xmlns:a16="http://schemas.microsoft.com/office/drawing/2014/main" id="{FAA5A48C-AB6A-4BF9-853E-EC1F1DBBE0FD}"/>
                    </a:ext>
                  </a:extLst>
                </p14:cNvPr>
                <p14:cNvContentPartPr/>
                <p14:nvPr/>
              </p14:nvContentPartPr>
              <p14:xfrm>
                <a:off x="9862440" y="3268472"/>
                <a:ext cx="20880" cy="14040"/>
              </p14:xfrm>
            </p:contentPart>
          </mc:Choice>
          <mc:Fallback xmlns="">
            <p:pic>
              <p:nvPicPr>
                <p:cNvPr id="62" name="Freihand 61">
                  <a:extLst>
                    <a:ext uri="{FF2B5EF4-FFF2-40B4-BE49-F238E27FC236}">
                      <a16:creationId xmlns:a16="http://schemas.microsoft.com/office/drawing/2014/main" id="{FAA5A48C-AB6A-4BF9-853E-EC1F1DBBE0FD}"/>
                    </a:ext>
                  </a:extLst>
                </p:cNvPr>
                <p:cNvPicPr/>
                <p:nvPr/>
              </p:nvPicPr>
              <p:blipFill>
                <a:blip r:embed="rId212"/>
                <a:stretch>
                  <a:fillRect/>
                </a:stretch>
              </p:blipFill>
              <p:spPr>
                <a:xfrm>
                  <a:off x="9858120" y="3264152"/>
                  <a:ext cx="29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63" name="Freihand 62">
                  <a:extLst>
                    <a:ext uri="{FF2B5EF4-FFF2-40B4-BE49-F238E27FC236}">
                      <a16:creationId xmlns:a16="http://schemas.microsoft.com/office/drawing/2014/main" id="{D07D2DD5-6855-41FA-BDD5-D04E93B4018C}"/>
                    </a:ext>
                  </a:extLst>
                </p14:cNvPr>
                <p14:cNvContentPartPr/>
                <p14:nvPr/>
              </p14:nvContentPartPr>
              <p14:xfrm>
                <a:off x="9924000" y="3347312"/>
                <a:ext cx="82080" cy="64440"/>
              </p14:xfrm>
            </p:contentPart>
          </mc:Choice>
          <mc:Fallback xmlns="">
            <p:pic>
              <p:nvPicPr>
                <p:cNvPr id="63" name="Freihand 62">
                  <a:extLst>
                    <a:ext uri="{FF2B5EF4-FFF2-40B4-BE49-F238E27FC236}">
                      <a16:creationId xmlns:a16="http://schemas.microsoft.com/office/drawing/2014/main" id="{D07D2DD5-6855-41FA-BDD5-D04E93B4018C}"/>
                    </a:ext>
                  </a:extLst>
                </p:cNvPr>
                <p:cNvPicPr/>
                <p:nvPr/>
              </p:nvPicPr>
              <p:blipFill>
                <a:blip r:embed="rId214"/>
                <a:stretch>
                  <a:fillRect/>
                </a:stretch>
              </p:blipFill>
              <p:spPr>
                <a:xfrm>
                  <a:off x="9919680" y="3342992"/>
                  <a:ext cx="90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0944" name="Freihand 210943">
                  <a:extLst>
                    <a:ext uri="{FF2B5EF4-FFF2-40B4-BE49-F238E27FC236}">
                      <a16:creationId xmlns:a16="http://schemas.microsoft.com/office/drawing/2014/main" id="{5528FDCB-3B14-49FD-A89E-3004CC49D56E}"/>
                    </a:ext>
                  </a:extLst>
                </p14:cNvPr>
                <p14:cNvContentPartPr/>
                <p14:nvPr/>
              </p14:nvContentPartPr>
              <p14:xfrm>
                <a:off x="10258800" y="3400592"/>
                <a:ext cx="90360" cy="116640"/>
              </p14:xfrm>
            </p:contentPart>
          </mc:Choice>
          <mc:Fallback xmlns="">
            <p:pic>
              <p:nvPicPr>
                <p:cNvPr id="210944" name="Freihand 210943">
                  <a:extLst>
                    <a:ext uri="{FF2B5EF4-FFF2-40B4-BE49-F238E27FC236}">
                      <a16:creationId xmlns:a16="http://schemas.microsoft.com/office/drawing/2014/main" id="{5528FDCB-3B14-49FD-A89E-3004CC49D56E}"/>
                    </a:ext>
                  </a:extLst>
                </p:cNvPr>
                <p:cNvPicPr/>
                <p:nvPr/>
              </p:nvPicPr>
              <p:blipFill>
                <a:blip r:embed="rId216"/>
                <a:stretch>
                  <a:fillRect/>
                </a:stretch>
              </p:blipFill>
              <p:spPr>
                <a:xfrm>
                  <a:off x="10254480" y="3396272"/>
                  <a:ext cx="99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0945" name="Freihand 210944">
                  <a:extLst>
                    <a:ext uri="{FF2B5EF4-FFF2-40B4-BE49-F238E27FC236}">
                      <a16:creationId xmlns:a16="http://schemas.microsoft.com/office/drawing/2014/main" id="{EBA762BA-781D-4699-AE01-EC05685ABBDC}"/>
                    </a:ext>
                  </a:extLst>
                </p14:cNvPr>
                <p14:cNvContentPartPr/>
                <p14:nvPr/>
              </p14:nvContentPartPr>
              <p14:xfrm>
                <a:off x="10425840" y="3417872"/>
                <a:ext cx="9360" cy="110880"/>
              </p14:xfrm>
            </p:contentPart>
          </mc:Choice>
          <mc:Fallback xmlns="">
            <p:pic>
              <p:nvPicPr>
                <p:cNvPr id="210945" name="Freihand 210944">
                  <a:extLst>
                    <a:ext uri="{FF2B5EF4-FFF2-40B4-BE49-F238E27FC236}">
                      <a16:creationId xmlns:a16="http://schemas.microsoft.com/office/drawing/2014/main" id="{EBA762BA-781D-4699-AE01-EC05685ABBDC}"/>
                    </a:ext>
                  </a:extLst>
                </p:cNvPr>
                <p:cNvPicPr/>
                <p:nvPr/>
              </p:nvPicPr>
              <p:blipFill>
                <a:blip r:embed="rId218"/>
                <a:stretch>
                  <a:fillRect/>
                </a:stretch>
              </p:blipFill>
              <p:spPr>
                <a:xfrm>
                  <a:off x="10421520" y="3413552"/>
                  <a:ext cx="18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0946" name="Freihand 210945">
                  <a:extLst>
                    <a:ext uri="{FF2B5EF4-FFF2-40B4-BE49-F238E27FC236}">
                      <a16:creationId xmlns:a16="http://schemas.microsoft.com/office/drawing/2014/main" id="{87EB58EA-2123-4235-B942-B6B3A962FDFA}"/>
                    </a:ext>
                  </a:extLst>
                </p14:cNvPr>
                <p14:cNvContentPartPr/>
                <p14:nvPr/>
              </p14:nvContentPartPr>
              <p14:xfrm>
                <a:off x="10395960" y="3454592"/>
                <a:ext cx="91800" cy="11160"/>
              </p14:xfrm>
            </p:contentPart>
          </mc:Choice>
          <mc:Fallback xmlns="">
            <p:pic>
              <p:nvPicPr>
                <p:cNvPr id="210946" name="Freihand 210945">
                  <a:extLst>
                    <a:ext uri="{FF2B5EF4-FFF2-40B4-BE49-F238E27FC236}">
                      <a16:creationId xmlns:a16="http://schemas.microsoft.com/office/drawing/2014/main" id="{87EB58EA-2123-4235-B942-B6B3A962FDFA}"/>
                    </a:ext>
                  </a:extLst>
                </p:cNvPr>
                <p:cNvPicPr/>
                <p:nvPr/>
              </p:nvPicPr>
              <p:blipFill>
                <a:blip r:embed="rId220"/>
                <a:stretch>
                  <a:fillRect/>
                </a:stretch>
              </p:blipFill>
              <p:spPr>
                <a:xfrm>
                  <a:off x="10391640" y="3450272"/>
                  <a:ext cx="100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0950" name="Freihand 210949">
                  <a:extLst>
                    <a:ext uri="{FF2B5EF4-FFF2-40B4-BE49-F238E27FC236}">
                      <a16:creationId xmlns:a16="http://schemas.microsoft.com/office/drawing/2014/main" id="{45734397-11BC-4D88-BF96-6E2CF1092A94}"/>
                    </a:ext>
                  </a:extLst>
                </p14:cNvPr>
                <p14:cNvContentPartPr/>
                <p14:nvPr/>
              </p14:nvContentPartPr>
              <p14:xfrm>
                <a:off x="10570200" y="3347672"/>
                <a:ext cx="79920" cy="95760"/>
              </p14:xfrm>
            </p:contentPart>
          </mc:Choice>
          <mc:Fallback xmlns="">
            <p:pic>
              <p:nvPicPr>
                <p:cNvPr id="210950" name="Freihand 210949">
                  <a:extLst>
                    <a:ext uri="{FF2B5EF4-FFF2-40B4-BE49-F238E27FC236}">
                      <a16:creationId xmlns:a16="http://schemas.microsoft.com/office/drawing/2014/main" id="{45734397-11BC-4D88-BF96-6E2CF1092A94}"/>
                    </a:ext>
                  </a:extLst>
                </p:cNvPr>
                <p:cNvPicPr/>
                <p:nvPr/>
              </p:nvPicPr>
              <p:blipFill>
                <a:blip r:embed="rId222"/>
                <a:stretch>
                  <a:fillRect/>
                </a:stretch>
              </p:blipFill>
              <p:spPr>
                <a:xfrm>
                  <a:off x="10565880" y="3343352"/>
                  <a:ext cx="88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0951" name="Freihand 210950">
                  <a:extLst>
                    <a:ext uri="{FF2B5EF4-FFF2-40B4-BE49-F238E27FC236}">
                      <a16:creationId xmlns:a16="http://schemas.microsoft.com/office/drawing/2014/main" id="{09AC1854-BCD5-410B-96C3-C70930180FF8}"/>
                    </a:ext>
                  </a:extLst>
                </p14:cNvPr>
                <p14:cNvContentPartPr/>
                <p14:nvPr/>
              </p14:nvContentPartPr>
              <p14:xfrm>
                <a:off x="10600440" y="3266312"/>
                <a:ext cx="7560" cy="5760"/>
              </p14:xfrm>
            </p:contentPart>
          </mc:Choice>
          <mc:Fallback xmlns="">
            <p:pic>
              <p:nvPicPr>
                <p:cNvPr id="210951" name="Freihand 210950">
                  <a:extLst>
                    <a:ext uri="{FF2B5EF4-FFF2-40B4-BE49-F238E27FC236}">
                      <a16:creationId xmlns:a16="http://schemas.microsoft.com/office/drawing/2014/main" id="{09AC1854-BCD5-410B-96C3-C70930180FF8}"/>
                    </a:ext>
                  </a:extLst>
                </p:cNvPr>
                <p:cNvPicPr/>
                <p:nvPr/>
              </p:nvPicPr>
              <p:blipFill>
                <a:blip r:embed="rId224"/>
                <a:stretch>
                  <a:fillRect/>
                </a:stretch>
              </p:blipFill>
              <p:spPr>
                <a:xfrm>
                  <a:off x="10596120" y="3261992"/>
                  <a:ext cx="16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0952" name="Freihand 210951">
                  <a:extLst>
                    <a:ext uri="{FF2B5EF4-FFF2-40B4-BE49-F238E27FC236}">
                      <a16:creationId xmlns:a16="http://schemas.microsoft.com/office/drawing/2014/main" id="{9E9F1668-0765-4ACC-BCD9-83E19624C9E8}"/>
                    </a:ext>
                  </a:extLst>
                </p14:cNvPr>
                <p14:cNvContentPartPr/>
                <p14:nvPr/>
              </p14:nvContentPartPr>
              <p14:xfrm>
                <a:off x="10652280" y="3379352"/>
                <a:ext cx="98640" cy="58680"/>
              </p14:xfrm>
            </p:contentPart>
          </mc:Choice>
          <mc:Fallback xmlns="">
            <p:pic>
              <p:nvPicPr>
                <p:cNvPr id="210952" name="Freihand 210951">
                  <a:extLst>
                    <a:ext uri="{FF2B5EF4-FFF2-40B4-BE49-F238E27FC236}">
                      <a16:creationId xmlns:a16="http://schemas.microsoft.com/office/drawing/2014/main" id="{9E9F1668-0765-4ACC-BCD9-83E19624C9E8}"/>
                    </a:ext>
                  </a:extLst>
                </p:cNvPr>
                <p:cNvPicPr/>
                <p:nvPr/>
              </p:nvPicPr>
              <p:blipFill>
                <a:blip r:embed="rId226"/>
                <a:stretch>
                  <a:fillRect/>
                </a:stretch>
              </p:blipFill>
              <p:spPr>
                <a:xfrm>
                  <a:off x="10647960" y="3375032"/>
                  <a:ext cx="107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0953" name="Freihand 210952">
                  <a:extLst>
                    <a:ext uri="{FF2B5EF4-FFF2-40B4-BE49-F238E27FC236}">
                      <a16:creationId xmlns:a16="http://schemas.microsoft.com/office/drawing/2014/main" id="{8519DC3B-31A7-48D2-80B1-3BE995823452}"/>
                    </a:ext>
                  </a:extLst>
                </p14:cNvPr>
                <p14:cNvContentPartPr/>
                <p14:nvPr/>
              </p14:nvContentPartPr>
              <p14:xfrm>
                <a:off x="10525920" y="3493112"/>
                <a:ext cx="88560" cy="67680"/>
              </p14:xfrm>
            </p:contentPart>
          </mc:Choice>
          <mc:Fallback xmlns="">
            <p:pic>
              <p:nvPicPr>
                <p:cNvPr id="210953" name="Freihand 210952">
                  <a:extLst>
                    <a:ext uri="{FF2B5EF4-FFF2-40B4-BE49-F238E27FC236}">
                      <a16:creationId xmlns:a16="http://schemas.microsoft.com/office/drawing/2014/main" id="{8519DC3B-31A7-48D2-80B1-3BE995823452}"/>
                    </a:ext>
                  </a:extLst>
                </p:cNvPr>
                <p:cNvPicPr/>
                <p:nvPr/>
              </p:nvPicPr>
              <p:blipFill>
                <a:blip r:embed="rId228"/>
                <a:stretch>
                  <a:fillRect/>
                </a:stretch>
              </p:blipFill>
              <p:spPr>
                <a:xfrm>
                  <a:off x="10521600" y="3488792"/>
                  <a:ext cx="97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10954" name="Freihand 210953">
                  <a:extLst>
                    <a:ext uri="{FF2B5EF4-FFF2-40B4-BE49-F238E27FC236}">
                      <a16:creationId xmlns:a16="http://schemas.microsoft.com/office/drawing/2014/main" id="{E9F46AB2-7F4D-4FA4-9212-40263B604FA4}"/>
                    </a:ext>
                  </a:extLst>
                </p14:cNvPr>
                <p14:cNvContentPartPr/>
                <p14:nvPr/>
              </p14:nvContentPartPr>
              <p14:xfrm>
                <a:off x="10570560" y="3505352"/>
                <a:ext cx="24840" cy="95760"/>
              </p14:xfrm>
            </p:contentPart>
          </mc:Choice>
          <mc:Fallback xmlns="">
            <p:pic>
              <p:nvPicPr>
                <p:cNvPr id="210954" name="Freihand 210953">
                  <a:extLst>
                    <a:ext uri="{FF2B5EF4-FFF2-40B4-BE49-F238E27FC236}">
                      <a16:creationId xmlns:a16="http://schemas.microsoft.com/office/drawing/2014/main" id="{E9F46AB2-7F4D-4FA4-9212-40263B604FA4}"/>
                    </a:ext>
                  </a:extLst>
                </p:cNvPr>
                <p:cNvPicPr/>
                <p:nvPr/>
              </p:nvPicPr>
              <p:blipFill>
                <a:blip r:embed="rId230"/>
                <a:stretch>
                  <a:fillRect/>
                </a:stretch>
              </p:blipFill>
              <p:spPr>
                <a:xfrm>
                  <a:off x="10566240" y="3501032"/>
                  <a:ext cx="33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0955" name="Freihand 210954">
                  <a:extLst>
                    <a:ext uri="{FF2B5EF4-FFF2-40B4-BE49-F238E27FC236}">
                      <a16:creationId xmlns:a16="http://schemas.microsoft.com/office/drawing/2014/main" id="{8CED026D-1815-42F8-A663-5DDD087B3EB7}"/>
                    </a:ext>
                  </a:extLst>
                </p14:cNvPr>
                <p14:cNvContentPartPr/>
                <p14:nvPr/>
              </p14:nvContentPartPr>
              <p14:xfrm>
                <a:off x="10660200" y="3513992"/>
                <a:ext cx="42840" cy="69840"/>
              </p14:xfrm>
            </p:contentPart>
          </mc:Choice>
          <mc:Fallback xmlns="">
            <p:pic>
              <p:nvPicPr>
                <p:cNvPr id="210955" name="Freihand 210954">
                  <a:extLst>
                    <a:ext uri="{FF2B5EF4-FFF2-40B4-BE49-F238E27FC236}">
                      <a16:creationId xmlns:a16="http://schemas.microsoft.com/office/drawing/2014/main" id="{8CED026D-1815-42F8-A663-5DDD087B3EB7}"/>
                    </a:ext>
                  </a:extLst>
                </p:cNvPr>
                <p:cNvPicPr/>
                <p:nvPr/>
              </p:nvPicPr>
              <p:blipFill>
                <a:blip r:embed="rId232"/>
                <a:stretch>
                  <a:fillRect/>
                </a:stretch>
              </p:blipFill>
              <p:spPr>
                <a:xfrm>
                  <a:off x="10655880" y="3509672"/>
                  <a:ext cx="51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0956" name="Freihand 210955">
                  <a:extLst>
                    <a:ext uri="{FF2B5EF4-FFF2-40B4-BE49-F238E27FC236}">
                      <a16:creationId xmlns:a16="http://schemas.microsoft.com/office/drawing/2014/main" id="{9AE4CCB9-0767-474F-A85A-8C237DDD8063}"/>
                    </a:ext>
                  </a:extLst>
                </p14:cNvPr>
                <p14:cNvContentPartPr/>
                <p14:nvPr/>
              </p14:nvContentPartPr>
              <p14:xfrm>
                <a:off x="10617360" y="3476912"/>
                <a:ext cx="64800" cy="51120"/>
              </p14:xfrm>
            </p:contentPart>
          </mc:Choice>
          <mc:Fallback xmlns="">
            <p:pic>
              <p:nvPicPr>
                <p:cNvPr id="210956" name="Freihand 210955">
                  <a:extLst>
                    <a:ext uri="{FF2B5EF4-FFF2-40B4-BE49-F238E27FC236}">
                      <a16:creationId xmlns:a16="http://schemas.microsoft.com/office/drawing/2014/main" id="{9AE4CCB9-0767-474F-A85A-8C237DDD8063}"/>
                    </a:ext>
                  </a:extLst>
                </p:cNvPr>
                <p:cNvPicPr/>
                <p:nvPr/>
              </p:nvPicPr>
              <p:blipFill>
                <a:blip r:embed="rId234"/>
                <a:stretch>
                  <a:fillRect/>
                </a:stretch>
              </p:blipFill>
              <p:spPr>
                <a:xfrm>
                  <a:off x="10613040" y="3472592"/>
                  <a:ext cx="73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0957" name="Freihand 210956">
                  <a:extLst>
                    <a:ext uri="{FF2B5EF4-FFF2-40B4-BE49-F238E27FC236}">
                      <a16:creationId xmlns:a16="http://schemas.microsoft.com/office/drawing/2014/main" id="{953D7756-9FAD-44E9-B21A-6EDDCCAADFAD}"/>
                    </a:ext>
                  </a:extLst>
                </p14:cNvPr>
                <p14:cNvContentPartPr/>
                <p14:nvPr/>
              </p14:nvContentPartPr>
              <p14:xfrm>
                <a:off x="10712400" y="3509672"/>
                <a:ext cx="55800" cy="65520"/>
              </p14:xfrm>
            </p:contentPart>
          </mc:Choice>
          <mc:Fallback xmlns="">
            <p:pic>
              <p:nvPicPr>
                <p:cNvPr id="210957" name="Freihand 210956">
                  <a:extLst>
                    <a:ext uri="{FF2B5EF4-FFF2-40B4-BE49-F238E27FC236}">
                      <a16:creationId xmlns:a16="http://schemas.microsoft.com/office/drawing/2014/main" id="{953D7756-9FAD-44E9-B21A-6EDDCCAADFAD}"/>
                    </a:ext>
                  </a:extLst>
                </p:cNvPr>
                <p:cNvPicPr/>
                <p:nvPr/>
              </p:nvPicPr>
              <p:blipFill>
                <a:blip r:embed="rId236"/>
                <a:stretch>
                  <a:fillRect/>
                </a:stretch>
              </p:blipFill>
              <p:spPr>
                <a:xfrm>
                  <a:off x="10708080" y="3505352"/>
                  <a:ext cx="64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0958" name="Freihand 210957">
                  <a:extLst>
                    <a:ext uri="{FF2B5EF4-FFF2-40B4-BE49-F238E27FC236}">
                      <a16:creationId xmlns:a16="http://schemas.microsoft.com/office/drawing/2014/main" id="{85DF5733-37BE-4B39-8DDF-05D9717B06C7}"/>
                    </a:ext>
                  </a:extLst>
                </p14:cNvPr>
                <p14:cNvContentPartPr/>
                <p14:nvPr/>
              </p14:nvContentPartPr>
              <p14:xfrm>
                <a:off x="10739040" y="3325712"/>
                <a:ext cx="148320" cy="315360"/>
              </p14:xfrm>
            </p:contentPart>
          </mc:Choice>
          <mc:Fallback xmlns="">
            <p:pic>
              <p:nvPicPr>
                <p:cNvPr id="210958" name="Freihand 210957">
                  <a:extLst>
                    <a:ext uri="{FF2B5EF4-FFF2-40B4-BE49-F238E27FC236}">
                      <a16:creationId xmlns:a16="http://schemas.microsoft.com/office/drawing/2014/main" id="{85DF5733-37BE-4B39-8DDF-05D9717B06C7}"/>
                    </a:ext>
                  </a:extLst>
                </p:cNvPr>
                <p:cNvPicPr/>
                <p:nvPr/>
              </p:nvPicPr>
              <p:blipFill>
                <a:blip r:embed="rId238"/>
                <a:stretch>
                  <a:fillRect/>
                </a:stretch>
              </p:blipFill>
              <p:spPr>
                <a:xfrm>
                  <a:off x="10734720" y="3321392"/>
                  <a:ext cx="1569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1097" name="Freihand 211096">
                  <a:extLst>
                    <a:ext uri="{FF2B5EF4-FFF2-40B4-BE49-F238E27FC236}">
                      <a16:creationId xmlns:a16="http://schemas.microsoft.com/office/drawing/2014/main" id="{634770B4-882A-46DD-BB0A-8149D942F12D}"/>
                    </a:ext>
                  </a:extLst>
                </p14:cNvPr>
                <p14:cNvContentPartPr/>
                <p14:nvPr/>
              </p14:nvContentPartPr>
              <p14:xfrm>
                <a:off x="11030280" y="2020712"/>
                <a:ext cx="26640" cy="177120"/>
              </p14:xfrm>
            </p:contentPart>
          </mc:Choice>
          <mc:Fallback xmlns="">
            <p:pic>
              <p:nvPicPr>
                <p:cNvPr id="211097" name="Freihand 211096">
                  <a:extLst>
                    <a:ext uri="{FF2B5EF4-FFF2-40B4-BE49-F238E27FC236}">
                      <a16:creationId xmlns:a16="http://schemas.microsoft.com/office/drawing/2014/main" id="{634770B4-882A-46DD-BB0A-8149D942F12D}"/>
                    </a:ext>
                  </a:extLst>
                </p:cNvPr>
                <p:cNvPicPr/>
                <p:nvPr/>
              </p:nvPicPr>
              <p:blipFill>
                <a:blip r:embed="rId240"/>
                <a:stretch>
                  <a:fillRect/>
                </a:stretch>
              </p:blipFill>
              <p:spPr>
                <a:xfrm>
                  <a:off x="11025960" y="2016392"/>
                  <a:ext cx="35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1098" name="Freihand 211097">
                  <a:extLst>
                    <a:ext uri="{FF2B5EF4-FFF2-40B4-BE49-F238E27FC236}">
                      <a16:creationId xmlns:a16="http://schemas.microsoft.com/office/drawing/2014/main" id="{30B47D29-79E5-4FEA-916D-37A48388299B}"/>
                    </a:ext>
                  </a:extLst>
                </p14:cNvPr>
                <p14:cNvContentPartPr/>
                <p14:nvPr/>
              </p14:nvContentPartPr>
              <p14:xfrm>
                <a:off x="10943520" y="2107832"/>
                <a:ext cx="192600" cy="156240"/>
              </p14:xfrm>
            </p:contentPart>
          </mc:Choice>
          <mc:Fallback xmlns="">
            <p:pic>
              <p:nvPicPr>
                <p:cNvPr id="211098" name="Freihand 211097">
                  <a:extLst>
                    <a:ext uri="{FF2B5EF4-FFF2-40B4-BE49-F238E27FC236}">
                      <a16:creationId xmlns:a16="http://schemas.microsoft.com/office/drawing/2014/main" id="{30B47D29-79E5-4FEA-916D-37A48388299B}"/>
                    </a:ext>
                  </a:extLst>
                </p:cNvPr>
                <p:cNvPicPr/>
                <p:nvPr/>
              </p:nvPicPr>
              <p:blipFill>
                <a:blip r:embed="rId242"/>
                <a:stretch>
                  <a:fillRect/>
                </a:stretch>
              </p:blipFill>
              <p:spPr>
                <a:xfrm>
                  <a:off x="10939200" y="2103512"/>
                  <a:ext cx="201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11099" name="Freihand 211098">
                  <a:extLst>
                    <a:ext uri="{FF2B5EF4-FFF2-40B4-BE49-F238E27FC236}">
                      <a16:creationId xmlns:a16="http://schemas.microsoft.com/office/drawing/2014/main" id="{BAF25198-E58E-4916-84A0-F5EE32F9B768}"/>
                    </a:ext>
                  </a:extLst>
                </p14:cNvPr>
                <p14:cNvContentPartPr/>
                <p14:nvPr/>
              </p14:nvContentPartPr>
              <p14:xfrm>
                <a:off x="10691520" y="2373512"/>
                <a:ext cx="20880" cy="156600"/>
              </p14:xfrm>
            </p:contentPart>
          </mc:Choice>
          <mc:Fallback xmlns="">
            <p:pic>
              <p:nvPicPr>
                <p:cNvPr id="211099" name="Freihand 211098">
                  <a:extLst>
                    <a:ext uri="{FF2B5EF4-FFF2-40B4-BE49-F238E27FC236}">
                      <a16:creationId xmlns:a16="http://schemas.microsoft.com/office/drawing/2014/main" id="{BAF25198-E58E-4916-84A0-F5EE32F9B768}"/>
                    </a:ext>
                  </a:extLst>
                </p:cNvPr>
                <p:cNvPicPr/>
                <p:nvPr/>
              </p:nvPicPr>
              <p:blipFill>
                <a:blip r:embed="rId244"/>
                <a:stretch>
                  <a:fillRect/>
                </a:stretch>
              </p:blipFill>
              <p:spPr>
                <a:xfrm>
                  <a:off x="10687200" y="2369192"/>
                  <a:ext cx="29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11100" name="Freihand 211099">
                  <a:extLst>
                    <a:ext uri="{FF2B5EF4-FFF2-40B4-BE49-F238E27FC236}">
                      <a16:creationId xmlns:a16="http://schemas.microsoft.com/office/drawing/2014/main" id="{DEC7B23A-9C1F-48E5-811F-34A6948F2344}"/>
                    </a:ext>
                  </a:extLst>
                </p14:cNvPr>
                <p14:cNvContentPartPr/>
                <p14:nvPr/>
              </p14:nvContentPartPr>
              <p14:xfrm>
                <a:off x="10680720" y="2324912"/>
                <a:ext cx="148320" cy="91440"/>
              </p14:xfrm>
            </p:contentPart>
          </mc:Choice>
          <mc:Fallback xmlns="">
            <p:pic>
              <p:nvPicPr>
                <p:cNvPr id="211100" name="Freihand 211099">
                  <a:extLst>
                    <a:ext uri="{FF2B5EF4-FFF2-40B4-BE49-F238E27FC236}">
                      <a16:creationId xmlns:a16="http://schemas.microsoft.com/office/drawing/2014/main" id="{DEC7B23A-9C1F-48E5-811F-34A6948F2344}"/>
                    </a:ext>
                  </a:extLst>
                </p:cNvPr>
                <p:cNvPicPr/>
                <p:nvPr/>
              </p:nvPicPr>
              <p:blipFill>
                <a:blip r:embed="rId246"/>
                <a:stretch>
                  <a:fillRect/>
                </a:stretch>
              </p:blipFill>
              <p:spPr>
                <a:xfrm>
                  <a:off x="10676400" y="2320592"/>
                  <a:ext cx="156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11101" name="Freihand 211100">
                  <a:extLst>
                    <a:ext uri="{FF2B5EF4-FFF2-40B4-BE49-F238E27FC236}">
                      <a16:creationId xmlns:a16="http://schemas.microsoft.com/office/drawing/2014/main" id="{97C8AAA7-0811-4FCA-AA4D-D0E1228C3657}"/>
                    </a:ext>
                  </a:extLst>
                </p14:cNvPr>
                <p14:cNvContentPartPr/>
                <p14:nvPr/>
              </p14:nvContentPartPr>
              <p14:xfrm>
                <a:off x="10694760" y="2475392"/>
                <a:ext cx="168840" cy="31320"/>
              </p14:xfrm>
            </p:contentPart>
          </mc:Choice>
          <mc:Fallback xmlns="">
            <p:pic>
              <p:nvPicPr>
                <p:cNvPr id="211101" name="Freihand 211100">
                  <a:extLst>
                    <a:ext uri="{FF2B5EF4-FFF2-40B4-BE49-F238E27FC236}">
                      <a16:creationId xmlns:a16="http://schemas.microsoft.com/office/drawing/2014/main" id="{97C8AAA7-0811-4FCA-AA4D-D0E1228C3657}"/>
                    </a:ext>
                  </a:extLst>
                </p:cNvPr>
                <p:cNvPicPr/>
                <p:nvPr/>
              </p:nvPicPr>
              <p:blipFill>
                <a:blip r:embed="rId248"/>
                <a:stretch>
                  <a:fillRect/>
                </a:stretch>
              </p:blipFill>
              <p:spPr>
                <a:xfrm>
                  <a:off x="10690440" y="2471072"/>
                  <a:ext cx="177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11102" name="Freihand 211101">
                  <a:extLst>
                    <a:ext uri="{FF2B5EF4-FFF2-40B4-BE49-F238E27FC236}">
                      <a16:creationId xmlns:a16="http://schemas.microsoft.com/office/drawing/2014/main" id="{928E2F00-43DE-4082-A9FC-8F84C2EA5508}"/>
                    </a:ext>
                  </a:extLst>
                </p14:cNvPr>
                <p14:cNvContentPartPr/>
                <p14:nvPr/>
              </p14:nvContentPartPr>
              <p14:xfrm>
                <a:off x="10924440" y="2279912"/>
                <a:ext cx="126000" cy="267480"/>
              </p14:xfrm>
            </p:contentPart>
          </mc:Choice>
          <mc:Fallback xmlns="">
            <p:pic>
              <p:nvPicPr>
                <p:cNvPr id="211102" name="Freihand 211101">
                  <a:extLst>
                    <a:ext uri="{FF2B5EF4-FFF2-40B4-BE49-F238E27FC236}">
                      <a16:creationId xmlns:a16="http://schemas.microsoft.com/office/drawing/2014/main" id="{928E2F00-43DE-4082-A9FC-8F84C2EA5508}"/>
                    </a:ext>
                  </a:extLst>
                </p:cNvPr>
                <p:cNvPicPr/>
                <p:nvPr/>
              </p:nvPicPr>
              <p:blipFill>
                <a:blip r:embed="rId250"/>
                <a:stretch>
                  <a:fillRect/>
                </a:stretch>
              </p:blipFill>
              <p:spPr>
                <a:xfrm>
                  <a:off x="10920120" y="2275592"/>
                  <a:ext cx="1346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1103" name="Freihand 211102">
                  <a:extLst>
                    <a:ext uri="{FF2B5EF4-FFF2-40B4-BE49-F238E27FC236}">
                      <a16:creationId xmlns:a16="http://schemas.microsoft.com/office/drawing/2014/main" id="{B73551EE-FFFF-44F7-B1B5-6DCCE1CC55BF}"/>
                    </a:ext>
                  </a:extLst>
                </p14:cNvPr>
                <p14:cNvContentPartPr/>
                <p14:nvPr/>
              </p14:nvContentPartPr>
              <p14:xfrm>
                <a:off x="11051880" y="2251472"/>
                <a:ext cx="180000" cy="228600"/>
              </p14:xfrm>
            </p:contentPart>
          </mc:Choice>
          <mc:Fallback xmlns="">
            <p:pic>
              <p:nvPicPr>
                <p:cNvPr id="211103" name="Freihand 211102">
                  <a:extLst>
                    <a:ext uri="{FF2B5EF4-FFF2-40B4-BE49-F238E27FC236}">
                      <a16:creationId xmlns:a16="http://schemas.microsoft.com/office/drawing/2014/main" id="{B73551EE-FFFF-44F7-B1B5-6DCCE1CC55BF}"/>
                    </a:ext>
                  </a:extLst>
                </p:cNvPr>
                <p:cNvPicPr/>
                <p:nvPr/>
              </p:nvPicPr>
              <p:blipFill>
                <a:blip r:embed="rId252"/>
                <a:stretch>
                  <a:fillRect/>
                </a:stretch>
              </p:blipFill>
              <p:spPr>
                <a:xfrm>
                  <a:off x="11047560" y="2247152"/>
                  <a:ext cx="188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1104" name="Freihand 211103">
                  <a:extLst>
                    <a:ext uri="{FF2B5EF4-FFF2-40B4-BE49-F238E27FC236}">
                      <a16:creationId xmlns:a16="http://schemas.microsoft.com/office/drawing/2014/main" id="{B51C075C-918F-49AF-95D7-A91C8A66B54D}"/>
                    </a:ext>
                  </a:extLst>
                </p14:cNvPr>
                <p14:cNvContentPartPr/>
                <p14:nvPr/>
              </p14:nvContentPartPr>
              <p14:xfrm>
                <a:off x="11171760" y="2200352"/>
                <a:ext cx="37080" cy="28440"/>
              </p14:xfrm>
            </p:contentPart>
          </mc:Choice>
          <mc:Fallback xmlns="">
            <p:pic>
              <p:nvPicPr>
                <p:cNvPr id="211104" name="Freihand 211103">
                  <a:extLst>
                    <a:ext uri="{FF2B5EF4-FFF2-40B4-BE49-F238E27FC236}">
                      <a16:creationId xmlns:a16="http://schemas.microsoft.com/office/drawing/2014/main" id="{B51C075C-918F-49AF-95D7-A91C8A66B54D}"/>
                    </a:ext>
                  </a:extLst>
                </p:cNvPr>
                <p:cNvPicPr/>
                <p:nvPr/>
              </p:nvPicPr>
              <p:blipFill>
                <a:blip r:embed="rId254"/>
                <a:stretch>
                  <a:fillRect/>
                </a:stretch>
              </p:blipFill>
              <p:spPr>
                <a:xfrm>
                  <a:off x="11167440" y="2196032"/>
                  <a:ext cx="45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1105" name="Freihand 211104">
                  <a:extLst>
                    <a:ext uri="{FF2B5EF4-FFF2-40B4-BE49-F238E27FC236}">
                      <a16:creationId xmlns:a16="http://schemas.microsoft.com/office/drawing/2014/main" id="{A587F707-D582-4A67-B3F0-D2FBB13BBB1A}"/>
                    </a:ext>
                  </a:extLst>
                </p14:cNvPr>
                <p14:cNvContentPartPr/>
                <p14:nvPr/>
              </p14:nvContentPartPr>
              <p14:xfrm>
                <a:off x="11266800" y="2267312"/>
                <a:ext cx="142920" cy="133920"/>
              </p14:xfrm>
            </p:contentPart>
          </mc:Choice>
          <mc:Fallback xmlns="">
            <p:pic>
              <p:nvPicPr>
                <p:cNvPr id="211105" name="Freihand 211104">
                  <a:extLst>
                    <a:ext uri="{FF2B5EF4-FFF2-40B4-BE49-F238E27FC236}">
                      <a16:creationId xmlns:a16="http://schemas.microsoft.com/office/drawing/2014/main" id="{A587F707-D582-4A67-B3F0-D2FBB13BBB1A}"/>
                    </a:ext>
                  </a:extLst>
                </p:cNvPr>
                <p:cNvPicPr/>
                <p:nvPr/>
              </p:nvPicPr>
              <p:blipFill>
                <a:blip r:embed="rId256"/>
                <a:stretch>
                  <a:fillRect/>
                </a:stretch>
              </p:blipFill>
              <p:spPr>
                <a:xfrm>
                  <a:off x="11262480" y="2262992"/>
                  <a:ext cx="151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1106" name="Freihand 211105">
                  <a:extLst>
                    <a:ext uri="{FF2B5EF4-FFF2-40B4-BE49-F238E27FC236}">
                      <a16:creationId xmlns:a16="http://schemas.microsoft.com/office/drawing/2014/main" id="{BFAAEFA3-2EF3-4757-A8AD-2DFAD628F878}"/>
                    </a:ext>
                  </a:extLst>
                </p14:cNvPr>
                <p14:cNvContentPartPr/>
                <p14:nvPr/>
              </p14:nvContentPartPr>
              <p14:xfrm>
                <a:off x="11296320" y="2268392"/>
                <a:ext cx="159840" cy="118800"/>
              </p14:xfrm>
            </p:contentPart>
          </mc:Choice>
          <mc:Fallback xmlns="">
            <p:pic>
              <p:nvPicPr>
                <p:cNvPr id="211106" name="Freihand 211105">
                  <a:extLst>
                    <a:ext uri="{FF2B5EF4-FFF2-40B4-BE49-F238E27FC236}">
                      <a16:creationId xmlns:a16="http://schemas.microsoft.com/office/drawing/2014/main" id="{BFAAEFA3-2EF3-4757-A8AD-2DFAD628F878}"/>
                    </a:ext>
                  </a:extLst>
                </p:cNvPr>
                <p:cNvPicPr/>
                <p:nvPr/>
              </p:nvPicPr>
              <p:blipFill>
                <a:blip r:embed="rId258"/>
                <a:stretch>
                  <a:fillRect/>
                </a:stretch>
              </p:blipFill>
              <p:spPr>
                <a:xfrm>
                  <a:off x="11292000" y="2264072"/>
                  <a:ext cx="168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1107" name="Freihand 211106">
                  <a:extLst>
                    <a:ext uri="{FF2B5EF4-FFF2-40B4-BE49-F238E27FC236}">
                      <a16:creationId xmlns:a16="http://schemas.microsoft.com/office/drawing/2014/main" id="{4FF90023-7410-49AF-862A-B35892241793}"/>
                    </a:ext>
                  </a:extLst>
                </p14:cNvPr>
                <p14:cNvContentPartPr/>
                <p14:nvPr/>
              </p14:nvContentPartPr>
              <p14:xfrm>
                <a:off x="11482800" y="2241752"/>
                <a:ext cx="223560" cy="87480"/>
              </p14:xfrm>
            </p:contentPart>
          </mc:Choice>
          <mc:Fallback xmlns="">
            <p:pic>
              <p:nvPicPr>
                <p:cNvPr id="211107" name="Freihand 211106">
                  <a:extLst>
                    <a:ext uri="{FF2B5EF4-FFF2-40B4-BE49-F238E27FC236}">
                      <a16:creationId xmlns:a16="http://schemas.microsoft.com/office/drawing/2014/main" id="{4FF90023-7410-49AF-862A-B35892241793}"/>
                    </a:ext>
                  </a:extLst>
                </p:cNvPr>
                <p:cNvPicPr/>
                <p:nvPr/>
              </p:nvPicPr>
              <p:blipFill>
                <a:blip r:embed="rId260"/>
                <a:stretch>
                  <a:fillRect/>
                </a:stretch>
              </p:blipFill>
              <p:spPr>
                <a:xfrm>
                  <a:off x="11478480" y="2237432"/>
                  <a:ext cx="232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1108" name="Freihand 211107">
                  <a:extLst>
                    <a:ext uri="{FF2B5EF4-FFF2-40B4-BE49-F238E27FC236}">
                      <a16:creationId xmlns:a16="http://schemas.microsoft.com/office/drawing/2014/main" id="{0C3DF752-E4C9-493D-88C3-8BAF3DD626A9}"/>
                    </a:ext>
                  </a:extLst>
                </p14:cNvPr>
                <p14:cNvContentPartPr/>
                <p14:nvPr/>
              </p14:nvContentPartPr>
              <p14:xfrm>
                <a:off x="11762880" y="2212592"/>
                <a:ext cx="114480" cy="91440"/>
              </p14:xfrm>
            </p:contentPart>
          </mc:Choice>
          <mc:Fallback xmlns="">
            <p:pic>
              <p:nvPicPr>
                <p:cNvPr id="211108" name="Freihand 211107">
                  <a:extLst>
                    <a:ext uri="{FF2B5EF4-FFF2-40B4-BE49-F238E27FC236}">
                      <a16:creationId xmlns:a16="http://schemas.microsoft.com/office/drawing/2014/main" id="{0C3DF752-E4C9-493D-88C3-8BAF3DD626A9}"/>
                    </a:ext>
                  </a:extLst>
                </p:cNvPr>
                <p:cNvPicPr/>
                <p:nvPr/>
              </p:nvPicPr>
              <p:blipFill>
                <a:blip r:embed="rId262"/>
                <a:stretch>
                  <a:fillRect/>
                </a:stretch>
              </p:blipFill>
              <p:spPr>
                <a:xfrm>
                  <a:off x="11758560" y="2208272"/>
                  <a:ext cx="123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1109" name="Freihand 211108">
                  <a:extLst>
                    <a:ext uri="{FF2B5EF4-FFF2-40B4-BE49-F238E27FC236}">
                      <a16:creationId xmlns:a16="http://schemas.microsoft.com/office/drawing/2014/main" id="{66EDF368-3E1A-4D49-9382-61D47445E1CB}"/>
                    </a:ext>
                  </a:extLst>
                </p14:cNvPr>
                <p14:cNvContentPartPr/>
                <p14:nvPr/>
              </p14:nvContentPartPr>
              <p14:xfrm>
                <a:off x="11722560" y="2247872"/>
                <a:ext cx="268920" cy="32760"/>
              </p14:xfrm>
            </p:contentPart>
          </mc:Choice>
          <mc:Fallback xmlns="">
            <p:pic>
              <p:nvPicPr>
                <p:cNvPr id="211109" name="Freihand 211108">
                  <a:extLst>
                    <a:ext uri="{FF2B5EF4-FFF2-40B4-BE49-F238E27FC236}">
                      <a16:creationId xmlns:a16="http://schemas.microsoft.com/office/drawing/2014/main" id="{66EDF368-3E1A-4D49-9382-61D47445E1CB}"/>
                    </a:ext>
                  </a:extLst>
                </p:cNvPr>
                <p:cNvPicPr/>
                <p:nvPr/>
              </p:nvPicPr>
              <p:blipFill>
                <a:blip r:embed="rId264"/>
                <a:stretch>
                  <a:fillRect/>
                </a:stretch>
              </p:blipFill>
              <p:spPr>
                <a:xfrm>
                  <a:off x="11718240" y="2243552"/>
                  <a:ext cx="277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1110" name="Freihand 211109">
                  <a:extLst>
                    <a:ext uri="{FF2B5EF4-FFF2-40B4-BE49-F238E27FC236}">
                      <a16:creationId xmlns:a16="http://schemas.microsoft.com/office/drawing/2014/main" id="{902838B7-94FC-481E-ACBC-F6DE88AA2AD9}"/>
                    </a:ext>
                  </a:extLst>
                </p14:cNvPr>
                <p14:cNvContentPartPr/>
                <p14:nvPr/>
              </p14:nvContentPartPr>
              <p14:xfrm>
                <a:off x="10834800" y="2629832"/>
                <a:ext cx="213840" cy="95040"/>
              </p14:xfrm>
            </p:contentPart>
          </mc:Choice>
          <mc:Fallback xmlns="">
            <p:pic>
              <p:nvPicPr>
                <p:cNvPr id="211110" name="Freihand 211109">
                  <a:extLst>
                    <a:ext uri="{FF2B5EF4-FFF2-40B4-BE49-F238E27FC236}">
                      <a16:creationId xmlns:a16="http://schemas.microsoft.com/office/drawing/2014/main" id="{902838B7-94FC-481E-ACBC-F6DE88AA2AD9}"/>
                    </a:ext>
                  </a:extLst>
                </p:cNvPr>
                <p:cNvPicPr/>
                <p:nvPr/>
              </p:nvPicPr>
              <p:blipFill>
                <a:blip r:embed="rId266"/>
                <a:stretch>
                  <a:fillRect/>
                </a:stretch>
              </p:blipFill>
              <p:spPr>
                <a:xfrm>
                  <a:off x="10830480" y="2625512"/>
                  <a:ext cx="222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1111" name="Freihand 211110">
                  <a:extLst>
                    <a:ext uri="{FF2B5EF4-FFF2-40B4-BE49-F238E27FC236}">
                      <a16:creationId xmlns:a16="http://schemas.microsoft.com/office/drawing/2014/main" id="{DD249C83-88C0-448C-9DA9-24AE59F2F8B5}"/>
                    </a:ext>
                  </a:extLst>
                </p14:cNvPr>
                <p14:cNvContentPartPr/>
                <p14:nvPr/>
              </p14:nvContentPartPr>
              <p14:xfrm>
                <a:off x="11053680" y="2532992"/>
                <a:ext cx="206640" cy="141120"/>
              </p14:xfrm>
            </p:contentPart>
          </mc:Choice>
          <mc:Fallback xmlns="">
            <p:pic>
              <p:nvPicPr>
                <p:cNvPr id="211111" name="Freihand 211110">
                  <a:extLst>
                    <a:ext uri="{FF2B5EF4-FFF2-40B4-BE49-F238E27FC236}">
                      <a16:creationId xmlns:a16="http://schemas.microsoft.com/office/drawing/2014/main" id="{DD249C83-88C0-448C-9DA9-24AE59F2F8B5}"/>
                    </a:ext>
                  </a:extLst>
                </p:cNvPr>
                <p:cNvPicPr/>
                <p:nvPr/>
              </p:nvPicPr>
              <p:blipFill>
                <a:blip r:embed="rId268"/>
                <a:stretch>
                  <a:fillRect/>
                </a:stretch>
              </p:blipFill>
              <p:spPr>
                <a:xfrm>
                  <a:off x="11049360" y="2528672"/>
                  <a:ext cx="215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1112" name="Freihand 211111">
                  <a:extLst>
                    <a:ext uri="{FF2B5EF4-FFF2-40B4-BE49-F238E27FC236}">
                      <a16:creationId xmlns:a16="http://schemas.microsoft.com/office/drawing/2014/main" id="{5911647F-34DF-414E-8471-E2E9ACF72161}"/>
                    </a:ext>
                  </a:extLst>
                </p14:cNvPr>
                <p14:cNvContentPartPr/>
                <p14:nvPr/>
              </p14:nvContentPartPr>
              <p14:xfrm>
                <a:off x="11231520" y="2615432"/>
                <a:ext cx="37080" cy="34560"/>
              </p14:xfrm>
            </p:contentPart>
          </mc:Choice>
          <mc:Fallback xmlns="">
            <p:pic>
              <p:nvPicPr>
                <p:cNvPr id="211112" name="Freihand 211111">
                  <a:extLst>
                    <a:ext uri="{FF2B5EF4-FFF2-40B4-BE49-F238E27FC236}">
                      <a16:creationId xmlns:a16="http://schemas.microsoft.com/office/drawing/2014/main" id="{5911647F-34DF-414E-8471-E2E9ACF72161}"/>
                    </a:ext>
                  </a:extLst>
                </p:cNvPr>
                <p:cNvPicPr/>
                <p:nvPr/>
              </p:nvPicPr>
              <p:blipFill>
                <a:blip r:embed="rId270"/>
                <a:stretch>
                  <a:fillRect/>
                </a:stretch>
              </p:blipFill>
              <p:spPr>
                <a:xfrm>
                  <a:off x="11227200" y="2611112"/>
                  <a:ext cx="45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1113" name="Freihand 211112">
                  <a:extLst>
                    <a:ext uri="{FF2B5EF4-FFF2-40B4-BE49-F238E27FC236}">
                      <a16:creationId xmlns:a16="http://schemas.microsoft.com/office/drawing/2014/main" id="{4FDB2BD6-53C4-4721-ACD6-3CA868A3EAEA}"/>
                    </a:ext>
                  </a:extLst>
                </p14:cNvPr>
                <p14:cNvContentPartPr/>
                <p14:nvPr/>
              </p14:nvContentPartPr>
              <p14:xfrm>
                <a:off x="11326560" y="2502032"/>
                <a:ext cx="121680" cy="141840"/>
              </p14:xfrm>
            </p:contentPart>
          </mc:Choice>
          <mc:Fallback xmlns="">
            <p:pic>
              <p:nvPicPr>
                <p:cNvPr id="211113" name="Freihand 211112">
                  <a:extLst>
                    <a:ext uri="{FF2B5EF4-FFF2-40B4-BE49-F238E27FC236}">
                      <a16:creationId xmlns:a16="http://schemas.microsoft.com/office/drawing/2014/main" id="{4FDB2BD6-53C4-4721-ACD6-3CA868A3EAEA}"/>
                    </a:ext>
                  </a:extLst>
                </p:cNvPr>
                <p:cNvPicPr/>
                <p:nvPr/>
              </p:nvPicPr>
              <p:blipFill>
                <a:blip r:embed="rId272"/>
                <a:stretch>
                  <a:fillRect/>
                </a:stretch>
              </p:blipFill>
              <p:spPr>
                <a:xfrm>
                  <a:off x="11322240" y="2497712"/>
                  <a:ext cx="130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1114" name="Freihand 211113">
                  <a:extLst>
                    <a:ext uri="{FF2B5EF4-FFF2-40B4-BE49-F238E27FC236}">
                      <a16:creationId xmlns:a16="http://schemas.microsoft.com/office/drawing/2014/main" id="{ECE62BBA-C58F-429C-AECD-CAB776D32DF8}"/>
                    </a:ext>
                  </a:extLst>
                </p14:cNvPr>
                <p14:cNvContentPartPr/>
                <p14:nvPr/>
              </p14:nvContentPartPr>
              <p14:xfrm>
                <a:off x="11469120" y="2464952"/>
                <a:ext cx="189000" cy="214560"/>
              </p14:xfrm>
            </p:contentPart>
          </mc:Choice>
          <mc:Fallback xmlns="">
            <p:pic>
              <p:nvPicPr>
                <p:cNvPr id="211114" name="Freihand 211113">
                  <a:extLst>
                    <a:ext uri="{FF2B5EF4-FFF2-40B4-BE49-F238E27FC236}">
                      <a16:creationId xmlns:a16="http://schemas.microsoft.com/office/drawing/2014/main" id="{ECE62BBA-C58F-429C-AECD-CAB776D32DF8}"/>
                    </a:ext>
                  </a:extLst>
                </p:cNvPr>
                <p:cNvPicPr/>
                <p:nvPr/>
              </p:nvPicPr>
              <p:blipFill>
                <a:blip r:embed="rId274"/>
                <a:stretch>
                  <a:fillRect/>
                </a:stretch>
              </p:blipFill>
              <p:spPr>
                <a:xfrm>
                  <a:off x="11464800" y="2460632"/>
                  <a:ext cx="197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1115" name="Freihand 211114">
                  <a:extLst>
                    <a:ext uri="{FF2B5EF4-FFF2-40B4-BE49-F238E27FC236}">
                      <a16:creationId xmlns:a16="http://schemas.microsoft.com/office/drawing/2014/main" id="{3ABC3015-2A08-4D6C-8AB6-C9366A46F891}"/>
                    </a:ext>
                  </a:extLst>
                </p14:cNvPr>
                <p14:cNvContentPartPr/>
                <p14:nvPr/>
              </p14:nvContentPartPr>
              <p14:xfrm>
                <a:off x="11667120" y="2419952"/>
                <a:ext cx="185760" cy="133920"/>
              </p14:xfrm>
            </p:contentPart>
          </mc:Choice>
          <mc:Fallback xmlns="">
            <p:pic>
              <p:nvPicPr>
                <p:cNvPr id="211115" name="Freihand 211114">
                  <a:extLst>
                    <a:ext uri="{FF2B5EF4-FFF2-40B4-BE49-F238E27FC236}">
                      <a16:creationId xmlns:a16="http://schemas.microsoft.com/office/drawing/2014/main" id="{3ABC3015-2A08-4D6C-8AB6-C9366A46F891}"/>
                    </a:ext>
                  </a:extLst>
                </p:cNvPr>
                <p:cNvPicPr/>
                <p:nvPr/>
              </p:nvPicPr>
              <p:blipFill>
                <a:blip r:embed="rId276"/>
                <a:stretch>
                  <a:fillRect/>
                </a:stretch>
              </p:blipFill>
              <p:spPr>
                <a:xfrm>
                  <a:off x="11662800" y="2415632"/>
                  <a:ext cx="194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1116" name="Freihand 211115">
                  <a:extLst>
                    <a:ext uri="{FF2B5EF4-FFF2-40B4-BE49-F238E27FC236}">
                      <a16:creationId xmlns:a16="http://schemas.microsoft.com/office/drawing/2014/main" id="{212DF026-8AAF-42EC-9CA0-DDF8F1079F65}"/>
                    </a:ext>
                  </a:extLst>
                </p14:cNvPr>
                <p14:cNvContentPartPr/>
                <p14:nvPr/>
              </p14:nvContentPartPr>
              <p14:xfrm>
                <a:off x="11863320" y="2453072"/>
                <a:ext cx="66600" cy="74160"/>
              </p14:xfrm>
            </p:contentPart>
          </mc:Choice>
          <mc:Fallback xmlns="">
            <p:pic>
              <p:nvPicPr>
                <p:cNvPr id="211116" name="Freihand 211115">
                  <a:extLst>
                    <a:ext uri="{FF2B5EF4-FFF2-40B4-BE49-F238E27FC236}">
                      <a16:creationId xmlns:a16="http://schemas.microsoft.com/office/drawing/2014/main" id="{212DF026-8AAF-42EC-9CA0-DDF8F1079F65}"/>
                    </a:ext>
                  </a:extLst>
                </p:cNvPr>
                <p:cNvPicPr/>
                <p:nvPr/>
              </p:nvPicPr>
              <p:blipFill>
                <a:blip r:embed="rId278"/>
                <a:stretch>
                  <a:fillRect/>
                </a:stretch>
              </p:blipFill>
              <p:spPr>
                <a:xfrm>
                  <a:off x="11859000" y="2448752"/>
                  <a:ext cx="75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1117" name="Freihand 211116">
                  <a:extLst>
                    <a:ext uri="{FF2B5EF4-FFF2-40B4-BE49-F238E27FC236}">
                      <a16:creationId xmlns:a16="http://schemas.microsoft.com/office/drawing/2014/main" id="{4AB10072-663A-47DB-8EB8-4B8845A01E3A}"/>
                    </a:ext>
                  </a:extLst>
                </p14:cNvPr>
                <p14:cNvContentPartPr/>
                <p14:nvPr/>
              </p14:nvContentPartPr>
              <p14:xfrm>
                <a:off x="11945760" y="2430392"/>
                <a:ext cx="94680" cy="82080"/>
              </p14:xfrm>
            </p:contentPart>
          </mc:Choice>
          <mc:Fallback xmlns="">
            <p:pic>
              <p:nvPicPr>
                <p:cNvPr id="211117" name="Freihand 211116">
                  <a:extLst>
                    <a:ext uri="{FF2B5EF4-FFF2-40B4-BE49-F238E27FC236}">
                      <a16:creationId xmlns:a16="http://schemas.microsoft.com/office/drawing/2014/main" id="{4AB10072-663A-47DB-8EB8-4B8845A01E3A}"/>
                    </a:ext>
                  </a:extLst>
                </p:cNvPr>
                <p:cNvPicPr/>
                <p:nvPr/>
              </p:nvPicPr>
              <p:blipFill>
                <a:blip r:embed="rId280"/>
                <a:stretch>
                  <a:fillRect/>
                </a:stretch>
              </p:blipFill>
              <p:spPr>
                <a:xfrm>
                  <a:off x="11941440" y="2426072"/>
                  <a:ext cx="103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1118" name="Freihand 211117">
                  <a:extLst>
                    <a:ext uri="{FF2B5EF4-FFF2-40B4-BE49-F238E27FC236}">
                      <a16:creationId xmlns:a16="http://schemas.microsoft.com/office/drawing/2014/main" id="{FAB6ABD5-D859-4F07-95E8-C35B861DCC5C}"/>
                    </a:ext>
                  </a:extLst>
                </p14:cNvPr>
                <p14:cNvContentPartPr/>
                <p14:nvPr/>
              </p14:nvContentPartPr>
              <p14:xfrm>
                <a:off x="11037480" y="2842232"/>
                <a:ext cx="33840" cy="129600"/>
              </p14:xfrm>
            </p:contentPart>
          </mc:Choice>
          <mc:Fallback xmlns="">
            <p:pic>
              <p:nvPicPr>
                <p:cNvPr id="211118" name="Freihand 211117">
                  <a:extLst>
                    <a:ext uri="{FF2B5EF4-FFF2-40B4-BE49-F238E27FC236}">
                      <a16:creationId xmlns:a16="http://schemas.microsoft.com/office/drawing/2014/main" id="{FAB6ABD5-D859-4F07-95E8-C35B861DCC5C}"/>
                    </a:ext>
                  </a:extLst>
                </p:cNvPr>
                <p:cNvPicPr/>
                <p:nvPr/>
              </p:nvPicPr>
              <p:blipFill>
                <a:blip r:embed="rId282"/>
                <a:stretch>
                  <a:fillRect/>
                </a:stretch>
              </p:blipFill>
              <p:spPr>
                <a:xfrm>
                  <a:off x="11033160" y="2837912"/>
                  <a:ext cx="42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1119" name="Freihand 211118">
                  <a:extLst>
                    <a:ext uri="{FF2B5EF4-FFF2-40B4-BE49-F238E27FC236}">
                      <a16:creationId xmlns:a16="http://schemas.microsoft.com/office/drawing/2014/main" id="{25359D06-1766-452F-828F-060564E2684A}"/>
                    </a:ext>
                  </a:extLst>
                </p14:cNvPr>
                <p14:cNvContentPartPr/>
                <p14:nvPr/>
              </p14:nvContentPartPr>
              <p14:xfrm>
                <a:off x="11034240" y="2825672"/>
                <a:ext cx="143640" cy="68400"/>
              </p14:xfrm>
            </p:contentPart>
          </mc:Choice>
          <mc:Fallback xmlns="">
            <p:pic>
              <p:nvPicPr>
                <p:cNvPr id="211119" name="Freihand 211118">
                  <a:extLst>
                    <a:ext uri="{FF2B5EF4-FFF2-40B4-BE49-F238E27FC236}">
                      <a16:creationId xmlns:a16="http://schemas.microsoft.com/office/drawing/2014/main" id="{25359D06-1766-452F-828F-060564E2684A}"/>
                    </a:ext>
                  </a:extLst>
                </p:cNvPr>
                <p:cNvPicPr/>
                <p:nvPr/>
              </p:nvPicPr>
              <p:blipFill>
                <a:blip r:embed="rId284"/>
                <a:stretch>
                  <a:fillRect/>
                </a:stretch>
              </p:blipFill>
              <p:spPr>
                <a:xfrm>
                  <a:off x="11029920" y="2821352"/>
                  <a:ext cx="152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1120" name="Freihand 211119">
                  <a:extLst>
                    <a:ext uri="{FF2B5EF4-FFF2-40B4-BE49-F238E27FC236}">
                      <a16:creationId xmlns:a16="http://schemas.microsoft.com/office/drawing/2014/main" id="{51147D1D-D7B4-4A0E-8ABF-1BE6FC3409FD}"/>
                    </a:ext>
                  </a:extLst>
                </p14:cNvPr>
                <p14:cNvContentPartPr/>
                <p14:nvPr/>
              </p14:nvContentPartPr>
              <p14:xfrm>
                <a:off x="11082480" y="2919992"/>
                <a:ext cx="92160" cy="50400"/>
              </p14:xfrm>
            </p:contentPart>
          </mc:Choice>
          <mc:Fallback xmlns="">
            <p:pic>
              <p:nvPicPr>
                <p:cNvPr id="211120" name="Freihand 211119">
                  <a:extLst>
                    <a:ext uri="{FF2B5EF4-FFF2-40B4-BE49-F238E27FC236}">
                      <a16:creationId xmlns:a16="http://schemas.microsoft.com/office/drawing/2014/main" id="{51147D1D-D7B4-4A0E-8ABF-1BE6FC3409FD}"/>
                    </a:ext>
                  </a:extLst>
                </p:cNvPr>
                <p:cNvPicPr/>
                <p:nvPr/>
              </p:nvPicPr>
              <p:blipFill>
                <a:blip r:embed="rId286"/>
                <a:stretch>
                  <a:fillRect/>
                </a:stretch>
              </p:blipFill>
              <p:spPr>
                <a:xfrm>
                  <a:off x="11078160" y="2915672"/>
                  <a:ext cx="100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1121" name="Freihand 211120">
                  <a:extLst>
                    <a:ext uri="{FF2B5EF4-FFF2-40B4-BE49-F238E27FC236}">
                      <a16:creationId xmlns:a16="http://schemas.microsoft.com/office/drawing/2014/main" id="{67885927-A421-4305-BD1B-3B98646437A7}"/>
                    </a:ext>
                  </a:extLst>
                </p14:cNvPr>
                <p14:cNvContentPartPr/>
                <p14:nvPr/>
              </p14:nvContentPartPr>
              <p14:xfrm>
                <a:off x="11205240" y="2848352"/>
                <a:ext cx="140400" cy="69840"/>
              </p14:xfrm>
            </p:contentPart>
          </mc:Choice>
          <mc:Fallback xmlns="">
            <p:pic>
              <p:nvPicPr>
                <p:cNvPr id="211121" name="Freihand 211120">
                  <a:extLst>
                    <a:ext uri="{FF2B5EF4-FFF2-40B4-BE49-F238E27FC236}">
                      <a16:creationId xmlns:a16="http://schemas.microsoft.com/office/drawing/2014/main" id="{67885927-A421-4305-BD1B-3B98646437A7}"/>
                    </a:ext>
                  </a:extLst>
                </p:cNvPr>
                <p:cNvPicPr/>
                <p:nvPr/>
              </p:nvPicPr>
              <p:blipFill>
                <a:blip r:embed="rId288"/>
                <a:stretch>
                  <a:fillRect/>
                </a:stretch>
              </p:blipFill>
              <p:spPr>
                <a:xfrm>
                  <a:off x="11200920" y="2844032"/>
                  <a:ext cx="149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1122" name="Freihand 211121">
                  <a:extLst>
                    <a:ext uri="{FF2B5EF4-FFF2-40B4-BE49-F238E27FC236}">
                      <a16:creationId xmlns:a16="http://schemas.microsoft.com/office/drawing/2014/main" id="{F41BDCE6-8C22-4C3B-B911-D0163DC612D2}"/>
                    </a:ext>
                  </a:extLst>
                </p14:cNvPr>
                <p14:cNvContentPartPr/>
                <p14:nvPr/>
              </p14:nvContentPartPr>
              <p14:xfrm>
                <a:off x="11330160" y="2773832"/>
                <a:ext cx="385920" cy="230760"/>
              </p14:xfrm>
            </p:contentPart>
          </mc:Choice>
          <mc:Fallback xmlns="">
            <p:pic>
              <p:nvPicPr>
                <p:cNvPr id="211122" name="Freihand 211121">
                  <a:extLst>
                    <a:ext uri="{FF2B5EF4-FFF2-40B4-BE49-F238E27FC236}">
                      <a16:creationId xmlns:a16="http://schemas.microsoft.com/office/drawing/2014/main" id="{F41BDCE6-8C22-4C3B-B911-D0163DC612D2}"/>
                    </a:ext>
                  </a:extLst>
                </p:cNvPr>
                <p:cNvPicPr/>
                <p:nvPr/>
              </p:nvPicPr>
              <p:blipFill>
                <a:blip r:embed="rId290"/>
                <a:stretch>
                  <a:fillRect/>
                </a:stretch>
              </p:blipFill>
              <p:spPr>
                <a:xfrm>
                  <a:off x="11325840" y="2769512"/>
                  <a:ext cx="3945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1123" name="Freihand 211122">
                  <a:extLst>
                    <a:ext uri="{FF2B5EF4-FFF2-40B4-BE49-F238E27FC236}">
                      <a16:creationId xmlns:a16="http://schemas.microsoft.com/office/drawing/2014/main" id="{C84F18E6-F58D-4ACB-8250-26BA5C205B1A}"/>
                    </a:ext>
                  </a:extLst>
                </p14:cNvPr>
                <p14:cNvContentPartPr/>
                <p14:nvPr/>
              </p14:nvContentPartPr>
              <p14:xfrm>
                <a:off x="11331240" y="3074792"/>
                <a:ext cx="49680" cy="140400"/>
              </p14:xfrm>
            </p:contentPart>
          </mc:Choice>
          <mc:Fallback xmlns="">
            <p:pic>
              <p:nvPicPr>
                <p:cNvPr id="211123" name="Freihand 211122">
                  <a:extLst>
                    <a:ext uri="{FF2B5EF4-FFF2-40B4-BE49-F238E27FC236}">
                      <a16:creationId xmlns:a16="http://schemas.microsoft.com/office/drawing/2014/main" id="{C84F18E6-F58D-4ACB-8250-26BA5C205B1A}"/>
                    </a:ext>
                  </a:extLst>
                </p:cNvPr>
                <p:cNvPicPr/>
                <p:nvPr/>
              </p:nvPicPr>
              <p:blipFill>
                <a:blip r:embed="rId292"/>
                <a:stretch>
                  <a:fillRect/>
                </a:stretch>
              </p:blipFill>
              <p:spPr>
                <a:xfrm>
                  <a:off x="11326920" y="3070472"/>
                  <a:ext cx="58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1124" name="Freihand 211123">
                  <a:extLst>
                    <a:ext uri="{FF2B5EF4-FFF2-40B4-BE49-F238E27FC236}">
                      <a16:creationId xmlns:a16="http://schemas.microsoft.com/office/drawing/2014/main" id="{DEAFEBD1-E311-4A58-9B31-FCD1262980F6}"/>
                    </a:ext>
                  </a:extLst>
                </p14:cNvPr>
                <p14:cNvContentPartPr/>
                <p14:nvPr/>
              </p14:nvContentPartPr>
              <p14:xfrm>
                <a:off x="11257800" y="3014312"/>
                <a:ext cx="192600" cy="72720"/>
              </p14:xfrm>
            </p:contentPart>
          </mc:Choice>
          <mc:Fallback xmlns="">
            <p:pic>
              <p:nvPicPr>
                <p:cNvPr id="211124" name="Freihand 211123">
                  <a:extLst>
                    <a:ext uri="{FF2B5EF4-FFF2-40B4-BE49-F238E27FC236}">
                      <a16:creationId xmlns:a16="http://schemas.microsoft.com/office/drawing/2014/main" id="{DEAFEBD1-E311-4A58-9B31-FCD1262980F6}"/>
                    </a:ext>
                  </a:extLst>
                </p:cNvPr>
                <p:cNvPicPr/>
                <p:nvPr/>
              </p:nvPicPr>
              <p:blipFill>
                <a:blip r:embed="rId294"/>
                <a:stretch>
                  <a:fillRect/>
                </a:stretch>
              </p:blipFill>
              <p:spPr>
                <a:xfrm>
                  <a:off x="11253480" y="3009992"/>
                  <a:ext cx="201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1125" name="Freihand 211124">
                  <a:extLst>
                    <a:ext uri="{FF2B5EF4-FFF2-40B4-BE49-F238E27FC236}">
                      <a16:creationId xmlns:a16="http://schemas.microsoft.com/office/drawing/2014/main" id="{24999F6C-1956-4A75-A4CD-4CA45A0583E1}"/>
                    </a:ext>
                  </a:extLst>
                </p14:cNvPr>
                <p14:cNvContentPartPr/>
                <p14:nvPr/>
              </p14:nvContentPartPr>
              <p14:xfrm>
                <a:off x="11285520" y="3084872"/>
                <a:ext cx="142920" cy="53280"/>
              </p14:xfrm>
            </p:contentPart>
          </mc:Choice>
          <mc:Fallback xmlns="">
            <p:pic>
              <p:nvPicPr>
                <p:cNvPr id="211125" name="Freihand 211124">
                  <a:extLst>
                    <a:ext uri="{FF2B5EF4-FFF2-40B4-BE49-F238E27FC236}">
                      <a16:creationId xmlns:a16="http://schemas.microsoft.com/office/drawing/2014/main" id="{24999F6C-1956-4A75-A4CD-4CA45A0583E1}"/>
                    </a:ext>
                  </a:extLst>
                </p:cNvPr>
                <p:cNvPicPr/>
                <p:nvPr/>
              </p:nvPicPr>
              <p:blipFill>
                <a:blip r:embed="rId296"/>
                <a:stretch>
                  <a:fillRect/>
                </a:stretch>
              </p:blipFill>
              <p:spPr>
                <a:xfrm>
                  <a:off x="11281200" y="3080552"/>
                  <a:ext cx="151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1126" name="Freihand 211125">
                  <a:extLst>
                    <a:ext uri="{FF2B5EF4-FFF2-40B4-BE49-F238E27FC236}">
                      <a16:creationId xmlns:a16="http://schemas.microsoft.com/office/drawing/2014/main" id="{0F6AEBD4-1DB2-4670-948D-EF3DC8AD5FE5}"/>
                    </a:ext>
                  </a:extLst>
                </p14:cNvPr>
                <p14:cNvContentPartPr/>
                <p14:nvPr/>
              </p14:nvContentPartPr>
              <p14:xfrm>
                <a:off x="11469120" y="3045992"/>
                <a:ext cx="286920" cy="95040"/>
              </p14:xfrm>
            </p:contentPart>
          </mc:Choice>
          <mc:Fallback xmlns="">
            <p:pic>
              <p:nvPicPr>
                <p:cNvPr id="211126" name="Freihand 211125">
                  <a:extLst>
                    <a:ext uri="{FF2B5EF4-FFF2-40B4-BE49-F238E27FC236}">
                      <a16:creationId xmlns:a16="http://schemas.microsoft.com/office/drawing/2014/main" id="{0F6AEBD4-1DB2-4670-948D-EF3DC8AD5FE5}"/>
                    </a:ext>
                  </a:extLst>
                </p:cNvPr>
                <p:cNvPicPr/>
                <p:nvPr/>
              </p:nvPicPr>
              <p:blipFill>
                <a:blip r:embed="rId298"/>
                <a:stretch>
                  <a:fillRect/>
                </a:stretch>
              </p:blipFill>
              <p:spPr>
                <a:xfrm>
                  <a:off x="11464800" y="3041672"/>
                  <a:ext cx="295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1127" name="Freihand 211126">
                  <a:extLst>
                    <a:ext uri="{FF2B5EF4-FFF2-40B4-BE49-F238E27FC236}">
                      <a16:creationId xmlns:a16="http://schemas.microsoft.com/office/drawing/2014/main" id="{20D51696-4BEE-440A-87B1-77DFB2EA748F}"/>
                    </a:ext>
                  </a:extLst>
                </p14:cNvPr>
                <p14:cNvContentPartPr/>
                <p14:nvPr/>
              </p14:nvContentPartPr>
              <p14:xfrm>
                <a:off x="11805360" y="3002072"/>
                <a:ext cx="140040" cy="75960"/>
              </p14:xfrm>
            </p:contentPart>
          </mc:Choice>
          <mc:Fallback xmlns="">
            <p:pic>
              <p:nvPicPr>
                <p:cNvPr id="211127" name="Freihand 211126">
                  <a:extLst>
                    <a:ext uri="{FF2B5EF4-FFF2-40B4-BE49-F238E27FC236}">
                      <a16:creationId xmlns:a16="http://schemas.microsoft.com/office/drawing/2014/main" id="{20D51696-4BEE-440A-87B1-77DFB2EA748F}"/>
                    </a:ext>
                  </a:extLst>
                </p:cNvPr>
                <p:cNvPicPr/>
                <p:nvPr/>
              </p:nvPicPr>
              <p:blipFill>
                <a:blip r:embed="rId300"/>
                <a:stretch>
                  <a:fillRect/>
                </a:stretch>
              </p:blipFill>
              <p:spPr>
                <a:xfrm>
                  <a:off x="11801040" y="2997752"/>
                  <a:ext cx="148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1128" name="Freihand 211127">
                  <a:extLst>
                    <a:ext uri="{FF2B5EF4-FFF2-40B4-BE49-F238E27FC236}">
                      <a16:creationId xmlns:a16="http://schemas.microsoft.com/office/drawing/2014/main" id="{376BF68A-951C-48F5-9ABD-8E76A2CFA0E7}"/>
                    </a:ext>
                  </a:extLst>
                </p14:cNvPr>
                <p14:cNvContentPartPr/>
                <p14:nvPr/>
              </p14:nvContentPartPr>
              <p14:xfrm>
                <a:off x="11307840" y="3099632"/>
                <a:ext cx="677880" cy="224640"/>
              </p14:xfrm>
            </p:contentPart>
          </mc:Choice>
          <mc:Fallback xmlns="">
            <p:pic>
              <p:nvPicPr>
                <p:cNvPr id="211128" name="Freihand 211127">
                  <a:extLst>
                    <a:ext uri="{FF2B5EF4-FFF2-40B4-BE49-F238E27FC236}">
                      <a16:creationId xmlns:a16="http://schemas.microsoft.com/office/drawing/2014/main" id="{376BF68A-951C-48F5-9ABD-8E76A2CFA0E7}"/>
                    </a:ext>
                  </a:extLst>
                </p:cNvPr>
                <p:cNvPicPr/>
                <p:nvPr/>
              </p:nvPicPr>
              <p:blipFill>
                <a:blip r:embed="rId302"/>
                <a:stretch>
                  <a:fillRect/>
                </a:stretch>
              </p:blipFill>
              <p:spPr>
                <a:xfrm>
                  <a:off x="11303520" y="3095312"/>
                  <a:ext cx="686520" cy="233280"/>
                </a:xfrm>
                <a:prstGeom prst="rect">
                  <a:avLst/>
                </a:prstGeom>
              </p:spPr>
            </p:pic>
          </mc:Fallback>
        </mc:AlternateContent>
      </p:grpSp>
      <p:grpSp>
        <p:nvGrpSpPr>
          <p:cNvPr id="211132" name="Gruppieren 211131">
            <a:extLst>
              <a:ext uri="{FF2B5EF4-FFF2-40B4-BE49-F238E27FC236}">
                <a16:creationId xmlns:a16="http://schemas.microsoft.com/office/drawing/2014/main" id="{B55EB661-889C-4F2A-ADFF-7FACDDEC152C}"/>
              </a:ext>
            </a:extLst>
          </p:cNvPr>
          <p:cNvGrpSpPr/>
          <p:nvPr/>
        </p:nvGrpSpPr>
        <p:grpSpPr>
          <a:xfrm>
            <a:off x="4547040" y="2191352"/>
            <a:ext cx="3166920" cy="1664280"/>
            <a:chOff x="4547040" y="2191352"/>
            <a:chExt cx="3166920" cy="1664280"/>
          </a:xfrm>
        </p:grpSpPr>
        <mc:AlternateContent xmlns:mc="http://schemas.openxmlformats.org/markup-compatibility/2006" xmlns:p14="http://schemas.microsoft.com/office/powerpoint/2010/main">
          <mc:Choice Requires="p14">
            <p:contentPart p14:bwMode="auto" r:id="rId303">
              <p14:nvContentPartPr>
                <p14:cNvPr id="211007" name="Freihand 211006">
                  <a:extLst>
                    <a:ext uri="{FF2B5EF4-FFF2-40B4-BE49-F238E27FC236}">
                      <a16:creationId xmlns:a16="http://schemas.microsoft.com/office/drawing/2014/main" id="{B0C28F4C-E644-48BD-A79E-E6ACE5B20BD7}"/>
                    </a:ext>
                  </a:extLst>
                </p14:cNvPr>
                <p14:cNvContentPartPr/>
                <p14:nvPr/>
              </p14:nvContentPartPr>
              <p14:xfrm>
                <a:off x="4976880" y="3519032"/>
                <a:ext cx="338760" cy="17640"/>
              </p14:xfrm>
            </p:contentPart>
          </mc:Choice>
          <mc:Fallback xmlns="">
            <p:pic>
              <p:nvPicPr>
                <p:cNvPr id="211007" name="Freihand 211006">
                  <a:extLst>
                    <a:ext uri="{FF2B5EF4-FFF2-40B4-BE49-F238E27FC236}">
                      <a16:creationId xmlns:a16="http://schemas.microsoft.com/office/drawing/2014/main" id="{B0C28F4C-E644-48BD-A79E-E6ACE5B20BD7}"/>
                    </a:ext>
                  </a:extLst>
                </p:cNvPr>
                <p:cNvPicPr/>
                <p:nvPr/>
              </p:nvPicPr>
              <p:blipFill>
                <a:blip r:embed="rId304"/>
                <a:stretch>
                  <a:fillRect/>
                </a:stretch>
              </p:blipFill>
              <p:spPr>
                <a:xfrm>
                  <a:off x="4972560" y="3514712"/>
                  <a:ext cx="347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008" name="Freihand 211007">
                  <a:extLst>
                    <a:ext uri="{FF2B5EF4-FFF2-40B4-BE49-F238E27FC236}">
                      <a16:creationId xmlns:a16="http://schemas.microsoft.com/office/drawing/2014/main" id="{909F0600-B252-4A83-8862-B1FFBD0D1F5E}"/>
                    </a:ext>
                  </a:extLst>
                </p14:cNvPr>
                <p14:cNvContentPartPr/>
                <p14:nvPr/>
              </p14:nvContentPartPr>
              <p14:xfrm>
                <a:off x="4990560" y="3592832"/>
                <a:ext cx="403200" cy="21240"/>
              </p14:xfrm>
            </p:contentPart>
          </mc:Choice>
          <mc:Fallback xmlns="">
            <p:pic>
              <p:nvPicPr>
                <p:cNvPr id="211008" name="Freihand 211007">
                  <a:extLst>
                    <a:ext uri="{FF2B5EF4-FFF2-40B4-BE49-F238E27FC236}">
                      <a16:creationId xmlns:a16="http://schemas.microsoft.com/office/drawing/2014/main" id="{909F0600-B252-4A83-8862-B1FFBD0D1F5E}"/>
                    </a:ext>
                  </a:extLst>
                </p:cNvPr>
                <p:cNvPicPr/>
                <p:nvPr/>
              </p:nvPicPr>
              <p:blipFill>
                <a:blip r:embed="rId306"/>
                <a:stretch>
                  <a:fillRect/>
                </a:stretch>
              </p:blipFill>
              <p:spPr>
                <a:xfrm>
                  <a:off x="4986240" y="3588512"/>
                  <a:ext cx="411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010" name="Freihand 211009">
                  <a:extLst>
                    <a:ext uri="{FF2B5EF4-FFF2-40B4-BE49-F238E27FC236}">
                      <a16:creationId xmlns:a16="http://schemas.microsoft.com/office/drawing/2014/main" id="{9A1AD49A-3235-4DC1-BA7B-41A6D3DA1B9E}"/>
                    </a:ext>
                  </a:extLst>
                </p14:cNvPr>
                <p14:cNvContentPartPr/>
                <p14:nvPr/>
              </p14:nvContentPartPr>
              <p14:xfrm>
                <a:off x="4547040" y="3174512"/>
                <a:ext cx="92880" cy="284760"/>
              </p14:xfrm>
            </p:contentPart>
          </mc:Choice>
          <mc:Fallback xmlns="">
            <p:pic>
              <p:nvPicPr>
                <p:cNvPr id="211010" name="Freihand 211009">
                  <a:extLst>
                    <a:ext uri="{FF2B5EF4-FFF2-40B4-BE49-F238E27FC236}">
                      <a16:creationId xmlns:a16="http://schemas.microsoft.com/office/drawing/2014/main" id="{9A1AD49A-3235-4DC1-BA7B-41A6D3DA1B9E}"/>
                    </a:ext>
                  </a:extLst>
                </p:cNvPr>
                <p:cNvPicPr/>
                <p:nvPr/>
              </p:nvPicPr>
              <p:blipFill>
                <a:blip r:embed="rId308"/>
                <a:stretch>
                  <a:fillRect/>
                </a:stretch>
              </p:blipFill>
              <p:spPr>
                <a:xfrm>
                  <a:off x="4542720" y="3170192"/>
                  <a:ext cx="1015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1011" name="Freihand 211010">
                  <a:extLst>
                    <a:ext uri="{FF2B5EF4-FFF2-40B4-BE49-F238E27FC236}">
                      <a16:creationId xmlns:a16="http://schemas.microsoft.com/office/drawing/2014/main" id="{605A3144-A030-4094-BFB8-0470E35B7B6F}"/>
                    </a:ext>
                  </a:extLst>
                </p14:cNvPr>
                <p14:cNvContentPartPr/>
                <p14:nvPr/>
              </p14:nvContentPartPr>
              <p14:xfrm>
                <a:off x="4675920" y="3168392"/>
                <a:ext cx="464040" cy="251280"/>
              </p14:xfrm>
            </p:contentPart>
          </mc:Choice>
          <mc:Fallback xmlns="">
            <p:pic>
              <p:nvPicPr>
                <p:cNvPr id="211011" name="Freihand 211010">
                  <a:extLst>
                    <a:ext uri="{FF2B5EF4-FFF2-40B4-BE49-F238E27FC236}">
                      <a16:creationId xmlns:a16="http://schemas.microsoft.com/office/drawing/2014/main" id="{605A3144-A030-4094-BFB8-0470E35B7B6F}"/>
                    </a:ext>
                  </a:extLst>
                </p:cNvPr>
                <p:cNvPicPr/>
                <p:nvPr/>
              </p:nvPicPr>
              <p:blipFill>
                <a:blip r:embed="rId310"/>
                <a:stretch>
                  <a:fillRect/>
                </a:stretch>
              </p:blipFill>
              <p:spPr>
                <a:xfrm>
                  <a:off x="4671600" y="3164072"/>
                  <a:ext cx="4726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1012" name="Freihand 211011">
                  <a:extLst>
                    <a:ext uri="{FF2B5EF4-FFF2-40B4-BE49-F238E27FC236}">
                      <a16:creationId xmlns:a16="http://schemas.microsoft.com/office/drawing/2014/main" id="{B5A05670-C6B6-4EBA-9B87-6BD874DA5FB5}"/>
                    </a:ext>
                  </a:extLst>
                </p14:cNvPr>
                <p14:cNvContentPartPr/>
                <p14:nvPr/>
              </p14:nvContentPartPr>
              <p14:xfrm>
                <a:off x="5206200" y="3207272"/>
                <a:ext cx="205560" cy="88560"/>
              </p14:xfrm>
            </p:contentPart>
          </mc:Choice>
          <mc:Fallback xmlns="">
            <p:pic>
              <p:nvPicPr>
                <p:cNvPr id="211012" name="Freihand 211011">
                  <a:extLst>
                    <a:ext uri="{FF2B5EF4-FFF2-40B4-BE49-F238E27FC236}">
                      <a16:creationId xmlns:a16="http://schemas.microsoft.com/office/drawing/2014/main" id="{B5A05670-C6B6-4EBA-9B87-6BD874DA5FB5}"/>
                    </a:ext>
                  </a:extLst>
                </p:cNvPr>
                <p:cNvPicPr/>
                <p:nvPr/>
              </p:nvPicPr>
              <p:blipFill>
                <a:blip r:embed="rId312"/>
                <a:stretch>
                  <a:fillRect/>
                </a:stretch>
              </p:blipFill>
              <p:spPr>
                <a:xfrm>
                  <a:off x="5201880" y="3202952"/>
                  <a:ext cx="214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1013" name="Freihand 211012">
                  <a:extLst>
                    <a:ext uri="{FF2B5EF4-FFF2-40B4-BE49-F238E27FC236}">
                      <a16:creationId xmlns:a16="http://schemas.microsoft.com/office/drawing/2014/main" id="{1861B738-2F96-4971-9048-34D56C3FB386}"/>
                    </a:ext>
                  </a:extLst>
                </p14:cNvPr>
                <p14:cNvContentPartPr/>
                <p14:nvPr/>
              </p14:nvContentPartPr>
              <p14:xfrm>
                <a:off x="5437320" y="3177032"/>
                <a:ext cx="65160" cy="83160"/>
              </p14:xfrm>
            </p:contentPart>
          </mc:Choice>
          <mc:Fallback xmlns="">
            <p:pic>
              <p:nvPicPr>
                <p:cNvPr id="211013" name="Freihand 211012">
                  <a:extLst>
                    <a:ext uri="{FF2B5EF4-FFF2-40B4-BE49-F238E27FC236}">
                      <a16:creationId xmlns:a16="http://schemas.microsoft.com/office/drawing/2014/main" id="{1861B738-2F96-4971-9048-34D56C3FB386}"/>
                    </a:ext>
                  </a:extLst>
                </p:cNvPr>
                <p:cNvPicPr/>
                <p:nvPr/>
              </p:nvPicPr>
              <p:blipFill>
                <a:blip r:embed="rId314"/>
                <a:stretch>
                  <a:fillRect/>
                </a:stretch>
              </p:blipFill>
              <p:spPr>
                <a:xfrm>
                  <a:off x="5433000" y="3172712"/>
                  <a:ext cx="73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1014" name="Freihand 211013">
                  <a:extLst>
                    <a:ext uri="{FF2B5EF4-FFF2-40B4-BE49-F238E27FC236}">
                      <a16:creationId xmlns:a16="http://schemas.microsoft.com/office/drawing/2014/main" id="{AD780B88-AB9F-4D92-BFBC-F6038F4C22F0}"/>
                    </a:ext>
                  </a:extLst>
                </p14:cNvPr>
                <p14:cNvContentPartPr/>
                <p14:nvPr/>
              </p14:nvContentPartPr>
              <p14:xfrm>
                <a:off x="5614440" y="3104312"/>
                <a:ext cx="124920" cy="126720"/>
              </p14:xfrm>
            </p:contentPart>
          </mc:Choice>
          <mc:Fallback xmlns="">
            <p:pic>
              <p:nvPicPr>
                <p:cNvPr id="211014" name="Freihand 211013">
                  <a:extLst>
                    <a:ext uri="{FF2B5EF4-FFF2-40B4-BE49-F238E27FC236}">
                      <a16:creationId xmlns:a16="http://schemas.microsoft.com/office/drawing/2014/main" id="{AD780B88-AB9F-4D92-BFBC-F6038F4C22F0}"/>
                    </a:ext>
                  </a:extLst>
                </p:cNvPr>
                <p:cNvPicPr/>
                <p:nvPr/>
              </p:nvPicPr>
              <p:blipFill>
                <a:blip r:embed="rId316"/>
                <a:stretch>
                  <a:fillRect/>
                </a:stretch>
              </p:blipFill>
              <p:spPr>
                <a:xfrm>
                  <a:off x="5610120" y="3099992"/>
                  <a:ext cx="133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1015" name="Freihand 211014">
                  <a:extLst>
                    <a:ext uri="{FF2B5EF4-FFF2-40B4-BE49-F238E27FC236}">
                      <a16:creationId xmlns:a16="http://schemas.microsoft.com/office/drawing/2014/main" id="{79F939D9-A960-4CC3-96C7-A8D9C8D6D295}"/>
                    </a:ext>
                  </a:extLst>
                </p14:cNvPr>
                <p14:cNvContentPartPr/>
                <p14:nvPr/>
              </p14:nvContentPartPr>
              <p14:xfrm>
                <a:off x="5763120" y="3144272"/>
                <a:ext cx="167040" cy="66600"/>
              </p14:xfrm>
            </p:contentPart>
          </mc:Choice>
          <mc:Fallback xmlns="">
            <p:pic>
              <p:nvPicPr>
                <p:cNvPr id="211015" name="Freihand 211014">
                  <a:extLst>
                    <a:ext uri="{FF2B5EF4-FFF2-40B4-BE49-F238E27FC236}">
                      <a16:creationId xmlns:a16="http://schemas.microsoft.com/office/drawing/2014/main" id="{79F939D9-A960-4CC3-96C7-A8D9C8D6D295}"/>
                    </a:ext>
                  </a:extLst>
                </p:cNvPr>
                <p:cNvPicPr/>
                <p:nvPr/>
              </p:nvPicPr>
              <p:blipFill>
                <a:blip r:embed="rId318"/>
                <a:stretch>
                  <a:fillRect/>
                </a:stretch>
              </p:blipFill>
              <p:spPr>
                <a:xfrm>
                  <a:off x="5758800" y="3139952"/>
                  <a:ext cx="175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1016" name="Freihand 211015">
                  <a:extLst>
                    <a:ext uri="{FF2B5EF4-FFF2-40B4-BE49-F238E27FC236}">
                      <a16:creationId xmlns:a16="http://schemas.microsoft.com/office/drawing/2014/main" id="{4EF27B16-704B-4B4F-8B14-A05204497B97}"/>
                    </a:ext>
                  </a:extLst>
                </p14:cNvPr>
                <p14:cNvContentPartPr/>
                <p14:nvPr/>
              </p14:nvContentPartPr>
              <p14:xfrm>
                <a:off x="6034200" y="3079832"/>
                <a:ext cx="79920" cy="99360"/>
              </p14:xfrm>
            </p:contentPart>
          </mc:Choice>
          <mc:Fallback xmlns="">
            <p:pic>
              <p:nvPicPr>
                <p:cNvPr id="211016" name="Freihand 211015">
                  <a:extLst>
                    <a:ext uri="{FF2B5EF4-FFF2-40B4-BE49-F238E27FC236}">
                      <a16:creationId xmlns:a16="http://schemas.microsoft.com/office/drawing/2014/main" id="{4EF27B16-704B-4B4F-8B14-A05204497B97}"/>
                    </a:ext>
                  </a:extLst>
                </p:cNvPr>
                <p:cNvPicPr/>
                <p:nvPr/>
              </p:nvPicPr>
              <p:blipFill>
                <a:blip r:embed="rId320"/>
                <a:stretch>
                  <a:fillRect/>
                </a:stretch>
              </p:blipFill>
              <p:spPr>
                <a:xfrm>
                  <a:off x="6029880" y="3075512"/>
                  <a:ext cx="88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1017" name="Freihand 211016">
                  <a:extLst>
                    <a:ext uri="{FF2B5EF4-FFF2-40B4-BE49-F238E27FC236}">
                      <a16:creationId xmlns:a16="http://schemas.microsoft.com/office/drawing/2014/main" id="{C6C34449-7C6E-40F4-87BB-E5779C527EF6}"/>
                    </a:ext>
                  </a:extLst>
                </p14:cNvPr>
                <p14:cNvContentPartPr/>
                <p14:nvPr/>
              </p14:nvContentPartPr>
              <p14:xfrm>
                <a:off x="6066600" y="3072272"/>
                <a:ext cx="184680" cy="131040"/>
              </p14:xfrm>
            </p:contentPart>
          </mc:Choice>
          <mc:Fallback xmlns="">
            <p:pic>
              <p:nvPicPr>
                <p:cNvPr id="211017" name="Freihand 211016">
                  <a:extLst>
                    <a:ext uri="{FF2B5EF4-FFF2-40B4-BE49-F238E27FC236}">
                      <a16:creationId xmlns:a16="http://schemas.microsoft.com/office/drawing/2014/main" id="{C6C34449-7C6E-40F4-87BB-E5779C527EF6}"/>
                    </a:ext>
                  </a:extLst>
                </p:cNvPr>
                <p:cNvPicPr/>
                <p:nvPr/>
              </p:nvPicPr>
              <p:blipFill>
                <a:blip r:embed="rId322"/>
                <a:stretch>
                  <a:fillRect/>
                </a:stretch>
              </p:blipFill>
              <p:spPr>
                <a:xfrm>
                  <a:off x="6062280" y="3067952"/>
                  <a:ext cx="193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1018" name="Freihand 211017">
                  <a:extLst>
                    <a:ext uri="{FF2B5EF4-FFF2-40B4-BE49-F238E27FC236}">
                      <a16:creationId xmlns:a16="http://schemas.microsoft.com/office/drawing/2014/main" id="{41FA5A00-7F85-4EF8-86CB-D9F3229D8234}"/>
                    </a:ext>
                  </a:extLst>
                </p14:cNvPr>
                <p14:cNvContentPartPr/>
                <p14:nvPr/>
              </p14:nvContentPartPr>
              <p14:xfrm>
                <a:off x="6284760" y="3119432"/>
                <a:ext cx="73080" cy="55800"/>
              </p14:xfrm>
            </p:contentPart>
          </mc:Choice>
          <mc:Fallback xmlns="">
            <p:pic>
              <p:nvPicPr>
                <p:cNvPr id="211018" name="Freihand 211017">
                  <a:extLst>
                    <a:ext uri="{FF2B5EF4-FFF2-40B4-BE49-F238E27FC236}">
                      <a16:creationId xmlns:a16="http://schemas.microsoft.com/office/drawing/2014/main" id="{41FA5A00-7F85-4EF8-86CB-D9F3229D8234}"/>
                    </a:ext>
                  </a:extLst>
                </p:cNvPr>
                <p:cNvPicPr/>
                <p:nvPr/>
              </p:nvPicPr>
              <p:blipFill>
                <a:blip r:embed="rId324"/>
                <a:stretch>
                  <a:fillRect/>
                </a:stretch>
              </p:blipFill>
              <p:spPr>
                <a:xfrm>
                  <a:off x="6280440" y="3115112"/>
                  <a:ext cx="81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1019" name="Freihand 211018">
                  <a:extLst>
                    <a:ext uri="{FF2B5EF4-FFF2-40B4-BE49-F238E27FC236}">
                      <a16:creationId xmlns:a16="http://schemas.microsoft.com/office/drawing/2014/main" id="{7F384064-73A3-4C12-8E9E-ED5FD236EE68}"/>
                    </a:ext>
                  </a:extLst>
                </p14:cNvPr>
                <p14:cNvContentPartPr/>
                <p14:nvPr/>
              </p14:nvContentPartPr>
              <p14:xfrm>
                <a:off x="6398520" y="3088112"/>
                <a:ext cx="128160" cy="66600"/>
              </p14:xfrm>
            </p:contentPart>
          </mc:Choice>
          <mc:Fallback xmlns="">
            <p:pic>
              <p:nvPicPr>
                <p:cNvPr id="211019" name="Freihand 211018">
                  <a:extLst>
                    <a:ext uri="{FF2B5EF4-FFF2-40B4-BE49-F238E27FC236}">
                      <a16:creationId xmlns:a16="http://schemas.microsoft.com/office/drawing/2014/main" id="{7F384064-73A3-4C12-8E9E-ED5FD236EE68}"/>
                    </a:ext>
                  </a:extLst>
                </p:cNvPr>
                <p:cNvPicPr/>
                <p:nvPr/>
              </p:nvPicPr>
              <p:blipFill>
                <a:blip r:embed="rId326"/>
                <a:stretch>
                  <a:fillRect/>
                </a:stretch>
              </p:blipFill>
              <p:spPr>
                <a:xfrm>
                  <a:off x="6394200" y="3083792"/>
                  <a:ext cx="136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020" name="Freihand 211019">
                  <a:extLst>
                    <a:ext uri="{FF2B5EF4-FFF2-40B4-BE49-F238E27FC236}">
                      <a16:creationId xmlns:a16="http://schemas.microsoft.com/office/drawing/2014/main" id="{A6727F41-4792-43B7-840D-CF8A7CF08989}"/>
                    </a:ext>
                  </a:extLst>
                </p14:cNvPr>
                <p14:cNvContentPartPr/>
                <p14:nvPr/>
              </p14:nvContentPartPr>
              <p14:xfrm>
                <a:off x="6542880" y="3024032"/>
                <a:ext cx="261000" cy="132840"/>
              </p14:xfrm>
            </p:contentPart>
          </mc:Choice>
          <mc:Fallback xmlns="">
            <p:pic>
              <p:nvPicPr>
                <p:cNvPr id="211020" name="Freihand 211019">
                  <a:extLst>
                    <a:ext uri="{FF2B5EF4-FFF2-40B4-BE49-F238E27FC236}">
                      <a16:creationId xmlns:a16="http://schemas.microsoft.com/office/drawing/2014/main" id="{A6727F41-4792-43B7-840D-CF8A7CF08989}"/>
                    </a:ext>
                  </a:extLst>
                </p:cNvPr>
                <p:cNvPicPr/>
                <p:nvPr/>
              </p:nvPicPr>
              <p:blipFill>
                <a:blip r:embed="rId328"/>
                <a:stretch>
                  <a:fillRect/>
                </a:stretch>
              </p:blipFill>
              <p:spPr>
                <a:xfrm>
                  <a:off x="6538560" y="3019712"/>
                  <a:ext cx="269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021" name="Freihand 211020">
                  <a:extLst>
                    <a:ext uri="{FF2B5EF4-FFF2-40B4-BE49-F238E27FC236}">
                      <a16:creationId xmlns:a16="http://schemas.microsoft.com/office/drawing/2014/main" id="{14F0CD9E-0F5F-4E52-885F-FD8D155D7F1B}"/>
                    </a:ext>
                  </a:extLst>
                </p14:cNvPr>
                <p14:cNvContentPartPr/>
                <p14:nvPr/>
              </p14:nvContentPartPr>
              <p14:xfrm>
                <a:off x="6825480" y="3081992"/>
                <a:ext cx="189360" cy="52560"/>
              </p14:xfrm>
            </p:contentPart>
          </mc:Choice>
          <mc:Fallback xmlns="">
            <p:pic>
              <p:nvPicPr>
                <p:cNvPr id="211021" name="Freihand 211020">
                  <a:extLst>
                    <a:ext uri="{FF2B5EF4-FFF2-40B4-BE49-F238E27FC236}">
                      <a16:creationId xmlns:a16="http://schemas.microsoft.com/office/drawing/2014/main" id="{14F0CD9E-0F5F-4E52-885F-FD8D155D7F1B}"/>
                    </a:ext>
                  </a:extLst>
                </p:cNvPr>
                <p:cNvPicPr/>
                <p:nvPr/>
              </p:nvPicPr>
              <p:blipFill>
                <a:blip r:embed="rId330"/>
                <a:stretch>
                  <a:fillRect/>
                </a:stretch>
              </p:blipFill>
              <p:spPr>
                <a:xfrm>
                  <a:off x="6821160" y="3077672"/>
                  <a:ext cx="198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1022" name="Freihand 211021">
                  <a:extLst>
                    <a:ext uri="{FF2B5EF4-FFF2-40B4-BE49-F238E27FC236}">
                      <a16:creationId xmlns:a16="http://schemas.microsoft.com/office/drawing/2014/main" id="{4564E1F5-5E1F-415C-8CCE-B3623E2B346A}"/>
                    </a:ext>
                  </a:extLst>
                </p14:cNvPr>
                <p14:cNvContentPartPr/>
                <p14:nvPr/>
              </p14:nvContentPartPr>
              <p14:xfrm>
                <a:off x="7133280" y="2280272"/>
                <a:ext cx="580680" cy="807480"/>
              </p14:xfrm>
            </p:contentPart>
          </mc:Choice>
          <mc:Fallback xmlns="">
            <p:pic>
              <p:nvPicPr>
                <p:cNvPr id="211022" name="Freihand 211021">
                  <a:extLst>
                    <a:ext uri="{FF2B5EF4-FFF2-40B4-BE49-F238E27FC236}">
                      <a16:creationId xmlns:a16="http://schemas.microsoft.com/office/drawing/2014/main" id="{4564E1F5-5E1F-415C-8CCE-B3623E2B346A}"/>
                    </a:ext>
                  </a:extLst>
                </p:cNvPr>
                <p:cNvPicPr/>
                <p:nvPr/>
              </p:nvPicPr>
              <p:blipFill>
                <a:blip r:embed="rId332"/>
                <a:stretch>
                  <a:fillRect/>
                </a:stretch>
              </p:blipFill>
              <p:spPr>
                <a:xfrm>
                  <a:off x="7128960" y="2275952"/>
                  <a:ext cx="589320" cy="816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037" name="Freihand 211036">
                  <a:extLst>
                    <a:ext uri="{FF2B5EF4-FFF2-40B4-BE49-F238E27FC236}">
                      <a16:creationId xmlns:a16="http://schemas.microsoft.com/office/drawing/2014/main" id="{CC03BF8A-3103-4031-AC5B-A4EDDBA58F35}"/>
                    </a:ext>
                  </a:extLst>
                </p14:cNvPr>
                <p14:cNvContentPartPr/>
                <p14:nvPr/>
              </p14:nvContentPartPr>
              <p14:xfrm>
                <a:off x="5299080" y="2191352"/>
                <a:ext cx="1130760" cy="1203840"/>
              </p14:xfrm>
            </p:contentPart>
          </mc:Choice>
          <mc:Fallback xmlns="">
            <p:pic>
              <p:nvPicPr>
                <p:cNvPr id="211037" name="Freihand 211036">
                  <a:extLst>
                    <a:ext uri="{FF2B5EF4-FFF2-40B4-BE49-F238E27FC236}">
                      <a16:creationId xmlns:a16="http://schemas.microsoft.com/office/drawing/2014/main" id="{CC03BF8A-3103-4031-AC5B-A4EDDBA58F35}"/>
                    </a:ext>
                  </a:extLst>
                </p:cNvPr>
                <p:cNvPicPr/>
                <p:nvPr/>
              </p:nvPicPr>
              <p:blipFill>
                <a:blip r:embed="rId334"/>
                <a:stretch>
                  <a:fillRect/>
                </a:stretch>
              </p:blipFill>
              <p:spPr>
                <a:xfrm>
                  <a:off x="5294760" y="2187032"/>
                  <a:ext cx="1139400" cy="1212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038" name="Freihand 211037">
                  <a:extLst>
                    <a:ext uri="{FF2B5EF4-FFF2-40B4-BE49-F238E27FC236}">
                      <a16:creationId xmlns:a16="http://schemas.microsoft.com/office/drawing/2014/main" id="{79644F6F-BBB7-4F09-B271-B095F2F8CE81}"/>
                    </a:ext>
                  </a:extLst>
                </p14:cNvPr>
                <p14:cNvContentPartPr/>
                <p14:nvPr/>
              </p14:nvContentPartPr>
              <p14:xfrm>
                <a:off x="5232480" y="3204032"/>
                <a:ext cx="300960" cy="203760"/>
              </p14:xfrm>
            </p:contentPart>
          </mc:Choice>
          <mc:Fallback xmlns="">
            <p:pic>
              <p:nvPicPr>
                <p:cNvPr id="211038" name="Freihand 211037">
                  <a:extLst>
                    <a:ext uri="{FF2B5EF4-FFF2-40B4-BE49-F238E27FC236}">
                      <a16:creationId xmlns:a16="http://schemas.microsoft.com/office/drawing/2014/main" id="{79644F6F-BBB7-4F09-B271-B095F2F8CE81}"/>
                    </a:ext>
                  </a:extLst>
                </p:cNvPr>
                <p:cNvPicPr/>
                <p:nvPr/>
              </p:nvPicPr>
              <p:blipFill>
                <a:blip r:embed="rId336"/>
                <a:stretch>
                  <a:fillRect/>
                </a:stretch>
              </p:blipFill>
              <p:spPr>
                <a:xfrm>
                  <a:off x="5228160" y="3199712"/>
                  <a:ext cx="309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1131" name="Freihand 211130">
                  <a:extLst>
                    <a:ext uri="{FF2B5EF4-FFF2-40B4-BE49-F238E27FC236}">
                      <a16:creationId xmlns:a16="http://schemas.microsoft.com/office/drawing/2014/main" id="{8C9BF683-823A-4ACD-B91D-905FFA781803}"/>
                    </a:ext>
                  </a:extLst>
                </p14:cNvPr>
                <p14:cNvContentPartPr/>
                <p14:nvPr/>
              </p14:nvContentPartPr>
              <p14:xfrm>
                <a:off x="4552080" y="3318872"/>
                <a:ext cx="1063440" cy="536760"/>
              </p14:xfrm>
            </p:contentPart>
          </mc:Choice>
          <mc:Fallback xmlns="">
            <p:pic>
              <p:nvPicPr>
                <p:cNvPr id="211131" name="Freihand 211130">
                  <a:extLst>
                    <a:ext uri="{FF2B5EF4-FFF2-40B4-BE49-F238E27FC236}">
                      <a16:creationId xmlns:a16="http://schemas.microsoft.com/office/drawing/2014/main" id="{8C9BF683-823A-4ACD-B91D-905FFA781803}"/>
                    </a:ext>
                  </a:extLst>
                </p:cNvPr>
                <p:cNvPicPr/>
                <p:nvPr/>
              </p:nvPicPr>
              <p:blipFill>
                <a:blip r:embed="rId338"/>
                <a:stretch>
                  <a:fillRect/>
                </a:stretch>
              </p:blipFill>
              <p:spPr>
                <a:xfrm>
                  <a:off x="4547760" y="3314552"/>
                  <a:ext cx="1072080" cy="545400"/>
                </a:xfrm>
                <a:prstGeom prst="rect">
                  <a:avLst/>
                </a:prstGeom>
              </p:spPr>
            </p:pic>
          </mc:Fallback>
        </mc:AlternateContent>
      </p:grpSp>
      <p:grpSp>
        <p:nvGrpSpPr>
          <p:cNvPr id="211134" name="Gruppieren 211133">
            <a:extLst>
              <a:ext uri="{FF2B5EF4-FFF2-40B4-BE49-F238E27FC236}">
                <a16:creationId xmlns:a16="http://schemas.microsoft.com/office/drawing/2014/main" id="{EB8AC926-739B-4DB6-B051-71DA0A6645A0}"/>
              </a:ext>
            </a:extLst>
          </p:cNvPr>
          <p:cNvGrpSpPr/>
          <p:nvPr/>
        </p:nvGrpSpPr>
        <p:grpSpPr>
          <a:xfrm>
            <a:off x="162960" y="3139952"/>
            <a:ext cx="1884600" cy="753480"/>
            <a:chOff x="162960" y="3139952"/>
            <a:chExt cx="1884600" cy="753480"/>
          </a:xfrm>
        </p:grpSpPr>
        <mc:AlternateContent xmlns:mc="http://schemas.openxmlformats.org/markup-compatibility/2006" xmlns:p14="http://schemas.microsoft.com/office/powerpoint/2010/main">
          <mc:Choice Requires="p14">
            <p:contentPart p14:bwMode="auto" r:id="rId339">
              <p14:nvContentPartPr>
                <p14:cNvPr id="210962" name="Freihand 210961">
                  <a:extLst>
                    <a:ext uri="{FF2B5EF4-FFF2-40B4-BE49-F238E27FC236}">
                      <a16:creationId xmlns:a16="http://schemas.microsoft.com/office/drawing/2014/main" id="{33F87F88-9ECD-46D6-8094-6AA634B1A0E4}"/>
                    </a:ext>
                  </a:extLst>
                </p14:cNvPr>
                <p14:cNvContentPartPr/>
                <p14:nvPr/>
              </p14:nvContentPartPr>
              <p14:xfrm>
                <a:off x="221280" y="3391232"/>
                <a:ext cx="1013040" cy="76680"/>
              </p14:xfrm>
            </p:contentPart>
          </mc:Choice>
          <mc:Fallback xmlns="">
            <p:pic>
              <p:nvPicPr>
                <p:cNvPr id="210962" name="Freihand 210961">
                  <a:extLst>
                    <a:ext uri="{FF2B5EF4-FFF2-40B4-BE49-F238E27FC236}">
                      <a16:creationId xmlns:a16="http://schemas.microsoft.com/office/drawing/2014/main" id="{33F87F88-9ECD-46D6-8094-6AA634B1A0E4}"/>
                    </a:ext>
                  </a:extLst>
                </p:cNvPr>
                <p:cNvPicPr/>
                <p:nvPr/>
              </p:nvPicPr>
              <p:blipFill>
                <a:blip r:embed="rId340"/>
                <a:stretch>
                  <a:fillRect/>
                </a:stretch>
              </p:blipFill>
              <p:spPr>
                <a:xfrm>
                  <a:off x="216960" y="3386912"/>
                  <a:ext cx="1021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0963" name="Freihand 210962">
                  <a:extLst>
                    <a:ext uri="{FF2B5EF4-FFF2-40B4-BE49-F238E27FC236}">
                      <a16:creationId xmlns:a16="http://schemas.microsoft.com/office/drawing/2014/main" id="{6831087E-8155-42CE-AEAA-6BAAFF24F3C9}"/>
                    </a:ext>
                  </a:extLst>
                </p14:cNvPr>
                <p14:cNvContentPartPr/>
                <p14:nvPr/>
              </p14:nvContentPartPr>
              <p14:xfrm>
                <a:off x="549240" y="3177032"/>
                <a:ext cx="147600" cy="102600"/>
              </p14:xfrm>
            </p:contentPart>
          </mc:Choice>
          <mc:Fallback xmlns="">
            <p:pic>
              <p:nvPicPr>
                <p:cNvPr id="210963" name="Freihand 210962">
                  <a:extLst>
                    <a:ext uri="{FF2B5EF4-FFF2-40B4-BE49-F238E27FC236}">
                      <a16:creationId xmlns:a16="http://schemas.microsoft.com/office/drawing/2014/main" id="{6831087E-8155-42CE-AEAA-6BAAFF24F3C9}"/>
                    </a:ext>
                  </a:extLst>
                </p:cNvPr>
                <p:cNvPicPr/>
                <p:nvPr/>
              </p:nvPicPr>
              <p:blipFill>
                <a:blip r:embed="rId342"/>
                <a:stretch>
                  <a:fillRect/>
                </a:stretch>
              </p:blipFill>
              <p:spPr>
                <a:xfrm>
                  <a:off x="544920" y="3172712"/>
                  <a:ext cx="156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0964" name="Freihand 210963">
                  <a:extLst>
                    <a:ext uri="{FF2B5EF4-FFF2-40B4-BE49-F238E27FC236}">
                      <a16:creationId xmlns:a16="http://schemas.microsoft.com/office/drawing/2014/main" id="{21972195-A58A-4B5E-BBB6-1F244C24F2CD}"/>
                    </a:ext>
                  </a:extLst>
                </p14:cNvPr>
                <p14:cNvContentPartPr/>
                <p14:nvPr/>
              </p14:nvContentPartPr>
              <p14:xfrm>
                <a:off x="748680" y="3144992"/>
                <a:ext cx="90000" cy="161640"/>
              </p14:xfrm>
            </p:contentPart>
          </mc:Choice>
          <mc:Fallback xmlns="">
            <p:pic>
              <p:nvPicPr>
                <p:cNvPr id="210964" name="Freihand 210963">
                  <a:extLst>
                    <a:ext uri="{FF2B5EF4-FFF2-40B4-BE49-F238E27FC236}">
                      <a16:creationId xmlns:a16="http://schemas.microsoft.com/office/drawing/2014/main" id="{21972195-A58A-4B5E-BBB6-1F244C24F2CD}"/>
                    </a:ext>
                  </a:extLst>
                </p:cNvPr>
                <p:cNvPicPr/>
                <p:nvPr/>
              </p:nvPicPr>
              <p:blipFill>
                <a:blip r:embed="rId344"/>
                <a:stretch>
                  <a:fillRect/>
                </a:stretch>
              </p:blipFill>
              <p:spPr>
                <a:xfrm>
                  <a:off x="744360" y="3140672"/>
                  <a:ext cx="98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0967" name="Freihand 210966">
                  <a:extLst>
                    <a:ext uri="{FF2B5EF4-FFF2-40B4-BE49-F238E27FC236}">
                      <a16:creationId xmlns:a16="http://schemas.microsoft.com/office/drawing/2014/main" id="{A4247A4D-2F28-4D62-8965-C62835DF6275}"/>
                    </a:ext>
                  </a:extLst>
                </p14:cNvPr>
                <p14:cNvContentPartPr/>
                <p14:nvPr/>
              </p14:nvContentPartPr>
              <p14:xfrm>
                <a:off x="855600" y="3206192"/>
                <a:ext cx="78840" cy="51840"/>
              </p14:xfrm>
            </p:contentPart>
          </mc:Choice>
          <mc:Fallback xmlns="">
            <p:pic>
              <p:nvPicPr>
                <p:cNvPr id="210967" name="Freihand 210966">
                  <a:extLst>
                    <a:ext uri="{FF2B5EF4-FFF2-40B4-BE49-F238E27FC236}">
                      <a16:creationId xmlns:a16="http://schemas.microsoft.com/office/drawing/2014/main" id="{A4247A4D-2F28-4D62-8965-C62835DF6275}"/>
                    </a:ext>
                  </a:extLst>
                </p:cNvPr>
                <p:cNvPicPr/>
                <p:nvPr/>
              </p:nvPicPr>
              <p:blipFill>
                <a:blip r:embed="rId346"/>
                <a:stretch>
                  <a:fillRect/>
                </a:stretch>
              </p:blipFill>
              <p:spPr>
                <a:xfrm>
                  <a:off x="851280" y="3201872"/>
                  <a:ext cx="87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0968" name="Freihand 210967">
                  <a:extLst>
                    <a:ext uri="{FF2B5EF4-FFF2-40B4-BE49-F238E27FC236}">
                      <a16:creationId xmlns:a16="http://schemas.microsoft.com/office/drawing/2014/main" id="{166455CB-26DD-4B67-9181-412655C605CD}"/>
                    </a:ext>
                  </a:extLst>
                </p14:cNvPr>
                <p14:cNvContentPartPr/>
                <p14:nvPr/>
              </p14:nvContentPartPr>
              <p14:xfrm>
                <a:off x="945960" y="3140672"/>
                <a:ext cx="176400" cy="127800"/>
              </p14:xfrm>
            </p:contentPart>
          </mc:Choice>
          <mc:Fallback xmlns="">
            <p:pic>
              <p:nvPicPr>
                <p:cNvPr id="210968" name="Freihand 210967">
                  <a:extLst>
                    <a:ext uri="{FF2B5EF4-FFF2-40B4-BE49-F238E27FC236}">
                      <a16:creationId xmlns:a16="http://schemas.microsoft.com/office/drawing/2014/main" id="{166455CB-26DD-4B67-9181-412655C605CD}"/>
                    </a:ext>
                  </a:extLst>
                </p:cNvPr>
                <p:cNvPicPr/>
                <p:nvPr/>
              </p:nvPicPr>
              <p:blipFill>
                <a:blip r:embed="rId348"/>
                <a:stretch>
                  <a:fillRect/>
                </a:stretch>
              </p:blipFill>
              <p:spPr>
                <a:xfrm>
                  <a:off x="941640" y="3136352"/>
                  <a:ext cx="185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 name="Freihand 22">
                  <a:extLst>
                    <a:ext uri="{FF2B5EF4-FFF2-40B4-BE49-F238E27FC236}">
                      <a16:creationId xmlns:a16="http://schemas.microsoft.com/office/drawing/2014/main" id="{09A32E96-90BA-4C77-828C-CE2C3D96B13C}"/>
                    </a:ext>
                  </a:extLst>
                </p14:cNvPr>
                <p14:cNvContentPartPr/>
                <p14:nvPr/>
              </p14:nvContentPartPr>
              <p14:xfrm>
                <a:off x="162960" y="3613352"/>
                <a:ext cx="124200" cy="124920"/>
              </p14:xfrm>
            </p:contentPart>
          </mc:Choice>
          <mc:Fallback xmlns="">
            <p:pic>
              <p:nvPicPr>
                <p:cNvPr id="23" name="Freihand 22">
                  <a:extLst>
                    <a:ext uri="{FF2B5EF4-FFF2-40B4-BE49-F238E27FC236}">
                      <a16:creationId xmlns:a16="http://schemas.microsoft.com/office/drawing/2014/main" id="{09A32E96-90BA-4C77-828C-CE2C3D96B13C}"/>
                    </a:ext>
                  </a:extLst>
                </p:cNvPr>
                <p:cNvPicPr/>
                <p:nvPr/>
              </p:nvPicPr>
              <p:blipFill>
                <a:blip r:embed="rId350"/>
                <a:stretch>
                  <a:fillRect/>
                </a:stretch>
              </p:blipFill>
              <p:spPr>
                <a:xfrm>
                  <a:off x="158640" y="3609032"/>
                  <a:ext cx="132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 name="Freihand 23">
                  <a:extLst>
                    <a:ext uri="{FF2B5EF4-FFF2-40B4-BE49-F238E27FC236}">
                      <a16:creationId xmlns:a16="http://schemas.microsoft.com/office/drawing/2014/main" id="{7D977235-1C85-41F0-87CD-67C37F7EAB4B}"/>
                    </a:ext>
                  </a:extLst>
                </p14:cNvPr>
                <p14:cNvContentPartPr/>
                <p14:nvPr/>
              </p14:nvContentPartPr>
              <p14:xfrm>
                <a:off x="348000" y="3594632"/>
                <a:ext cx="98640" cy="130320"/>
              </p14:xfrm>
            </p:contentPart>
          </mc:Choice>
          <mc:Fallback xmlns="">
            <p:pic>
              <p:nvPicPr>
                <p:cNvPr id="24" name="Freihand 23">
                  <a:extLst>
                    <a:ext uri="{FF2B5EF4-FFF2-40B4-BE49-F238E27FC236}">
                      <a16:creationId xmlns:a16="http://schemas.microsoft.com/office/drawing/2014/main" id="{7D977235-1C85-41F0-87CD-67C37F7EAB4B}"/>
                    </a:ext>
                  </a:extLst>
                </p:cNvPr>
                <p:cNvPicPr/>
                <p:nvPr/>
              </p:nvPicPr>
              <p:blipFill>
                <a:blip r:embed="rId352"/>
                <a:stretch>
                  <a:fillRect/>
                </a:stretch>
              </p:blipFill>
              <p:spPr>
                <a:xfrm>
                  <a:off x="343680" y="3590312"/>
                  <a:ext cx="107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 name="Freihand 24">
                  <a:extLst>
                    <a:ext uri="{FF2B5EF4-FFF2-40B4-BE49-F238E27FC236}">
                      <a16:creationId xmlns:a16="http://schemas.microsoft.com/office/drawing/2014/main" id="{0C02644F-6D6D-469C-9528-CF08F4DCE76F}"/>
                    </a:ext>
                  </a:extLst>
                </p14:cNvPr>
                <p14:cNvContentPartPr/>
                <p14:nvPr/>
              </p14:nvContentPartPr>
              <p14:xfrm>
                <a:off x="308760" y="3640712"/>
                <a:ext cx="155160" cy="14760"/>
              </p14:xfrm>
            </p:contentPart>
          </mc:Choice>
          <mc:Fallback xmlns="">
            <p:pic>
              <p:nvPicPr>
                <p:cNvPr id="25" name="Freihand 24">
                  <a:extLst>
                    <a:ext uri="{FF2B5EF4-FFF2-40B4-BE49-F238E27FC236}">
                      <a16:creationId xmlns:a16="http://schemas.microsoft.com/office/drawing/2014/main" id="{0C02644F-6D6D-469C-9528-CF08F4DCE76F}"/>
                    </a:ext>
                  </a:extLst>
                </p:cNvPr>
                <p:cNvPicPr/>
                <p:nvPr/>
              </p:nvPicPr>
              <p:blipFill>
                <a:blip r:embed="rId354"/>
                <a:stretch>
                  <a:fillRect/>
                </a:stretch>
              </p:blipFill>
              <p:spPr>
                <a:xfrm>
                  <a:off x="304440" y="3636392"/>
                  <a:ext cx="163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 name="Freihand 25">
                  <a:extLst>
                    <a:ext uri="{FF2B5EF4-FFF2-40B4-BE49-F238E27FC236}">
                      <a16:creationId xmlns:a16="http://schemas.microsoft.com/office/drawing/2014/main" id="{88687F2B-BF6D-4707-985A-07B09701C23A}"/>
                    </a:ext>
                  </a:extLst>
                </p14:cNvPr>
                <p14:cNvContentPartPr/>
                <p14:nvPr/>
              </p14:nvContentPartPr>
              <p14:xfrm>
                <a:off x="315240" y="3669152"/>
                <a:ext cx="115920" cy="25560"/>
              </p14:xfrm>
            </p:contentPart>
          </mc:Choice>
          <mc:Fallback xmlns="">
            <p:pic>
              <p:nvPicPr>
                <p:cNvPr id="26" name="Freihand 25">
                  <a:extLst>
                    <a:ext uri="{FF2B5EF4-FFF2-40B4-BE49-F238E27FC236}">
                      <a16:creationId xmlns:a16="http://schemas.microsoft.com/office/drawing/2014/main" id="{88687F2B-BF6D-4707-985A-07B09701C23A}"/>
                    </a:ext>
                  </a:extLst>
                </p:cNvPr>
                <p:cNvPicPr/>
                <p:nvPr/>
              </p:nvPicPr>
              <p:blipFill>
                <a:blip r:embed="rId356"/>
                <a:stretch>
                  <a:fillRect/>
                </a:stretch>
              </p:blipFill>
              <p:spPr>
                <a:xfrm>
                  <a:off x="310920" y="3664832"/>
                  <a:ext cx="124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8" name="Freihand 27">
                  <a:extLst>
                    <a:ext uri="{FF2B5EF4-FFF2-40B4-BE49-F238E27FC236}">
                      <a16:creationId xmlns:a16="http://schemas.microsoft.com/office/drawing/2014/main" id="{AB950541-602A-4913-AD4E-0C618188E69A}"/>
                    </a:ext>
                  </a:extLst>
                </p14:cNvPr>
                <p14:cNvContentPartPr/>
                <p14:nvPr/>
              </p14:nvContentPartPr>
              <p14:xfrm>
                <a:off x="510360" y="3531632"/>
                <a:ext cx="112320" cy="230040"/>
              </p14:xfrm>
            </p:contentPart>
          </mc:Choice>
          <mc:Fallback xmlns="">
            <p:pic>
              <p:nvPicPr>
                <p:cNvPr id="28" name="Freihand 27">
                  <a:extLst>
                    <a:ext uri="{FF2B5EF4-FFF2-40B4-BE49-F238E27FC236}">
                      <a16:creationId xmlns:a16="http://schemas.microsoft.com/office/drawing/2014/main" id="{AB950541-602A-4913-AD4E-0C618188E69A}"/>
                    </a:ext>
                  </a:extLst>
                </p:cNvPr>
                <p:cNvPicPr/>
                <p:nvPr/>
              </p:nvPicPr>
              <p:blipFill>
                <a:blip r:embed="rId358"/>
                <a:stretch>
                  <a:fillRect/>
                </a:stretch>
              </p:blipFill>
              <p:spPr>
                <a:xfrm>
                  <a:off x="506040" y="3527312"/>
                  <a:ext cx="1209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0" name="Freihand 29">
                  <a:extLst>
                    <a:ext uri="{FF2B5EF4-FFF2-40B4-BE49-F238E27FC236}">
                      <a16:creationId xmlns:a16="http://schemas.microsoft.com/office/drawing/2014/main" id="{A2759BD6-21FF-4A18-8C1E-2B32B8CC04C4}"/>
                    </a:ext>
                  </a:extLst>
                </p14:cNvPr>
                <p14:cNvContentPartPr/>
                <p14:nvPr/>
              </p14:nvContentPartPr>
              <p14:xfrm>
                <a:off x="623040" y="3595712"/>
                <a:ext cx="124560" cy="90720"/>
              </p14:xfrm>
            </p:contentPart>
          </mc:Choice>
          <mc:Fallback xmlns="">
            <p:pic>
              <p:nvPicPr>
                <p:cNvPr id="30" name="Freihand 29">
                  <a:extLst>
                    <a:ext uri="{FF2B5EF4-FFF2-40B4-BE49-F238E27FC236}">
                      <a16:creationId xmlns:a16="http://schemas.microsoft.com/office/drawing/2014/main" id="{A2759BD6-21FF-4A18-8C1E-2B32B8CC04C4}"/>
                    </a:ext>
                  </a:extLst>
                </p:cNvPr>
                <p:cNvPicPr/>
                <p:nvPr/>
              </p:nvPicPr>
              <p:blipFill>
                <a:blip r:embed="rId360"/>
                <a:stretch>
                  <a:fillRect/>
                </a:stretch>
              </p:blipFill>
              <p:spPr>
                <a:xfrm>
                  <a:off x="618720" y="3591392"/>
                  <a:ext cx="1332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1" name="Freihand 30">
                  <a:extLst>
                    <a:ext uri="{FF2B5EF4-FFF2-40B4-BE49-F238E27FC236}">
                      <a16:creationId xmlns:a16="http://schemas.microsoft.com/office/drawing/2014/main" id="{07175B29-3E89-4818-8047-B6C7C556B8AB}"/>
                    </a:ext>
                  </a:extLst>
                </p14:cNvPr>
                <p14:cNvContentPartPr/>
                <p14:nvPr/>
              </p14:nvContentPartPr>
              <p14:xfrm>
                <a:off x="838320" y="3575552"/>
                <a:ext cx="17640" cy="103680"/>
              </p14:xfrm>
            </p:contentPart>
          </mc:Choice>
          <mc:Fallback xmlns="">
            <p:pic>
              <p:nvPicPr>
                <p:cNvPr id="31" name="Freihand 30">
                  <a:extLst>
                    <a:ext uri="{FF2B5EF4-FFF2-40B4-BE49-F238E27FC236}">
                      <a16:creationId xmlns:a16="http://schemas.microsoft.com/office/drawing/2014/main" id="{07175B29-3E89-4818-8047-B6C7C556B8AB}"/>
                    </a:ext>
                  </a:extLst>
                </p:cNvPr>
                <p:cNvPicPr/>
                <p:nvPr/>
              </p:nvPicPr>
              <p:blipFill>
                <a:blip r:embed="rId362"/>
                <a:stretch>
                  <a:fillRect/>
                </a:stretch>
              </p:blipFill>
              <p:spPr>
                <a:xfrm>
                  <a:off x="834000" y="3571232"/>
                  <a:ext cx="26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2" name="Freihand 31">
                  <a:extLst>
                    <a:ext uri="{FF2B5EF4-FFF2-40B4-BE49-F238E27FC236}">
                      <a16:creationId xmlns:a16="http://schemas.microsoft.com/office/drawing/2014/main" id="{A41CFB62-9946-4907-9939-8377AA4975B2}"/>
                    </a:ext>
                  </a:extLst>
                </p14:cNvPr>
                <p14:cNvContentPartPr/>
                <p14:nvPr/>
              </p14:nvContentPartPr>
              <p14:xfrm>
                <a:off x="790800" y="3625232"/>
                <a:ext cx="137160" cy="10800"/>
              </p14:xfrm>
            </p:contentPart>
          </mc:Choice>
          <mc:Fallback xmlns="">
            <p:pic>
              <p:nvPicPr>
                <p:cNvPr id="32" name="Freihand 31">
                  <a:extLst>
                    <a:ext uri="{FF2B5EF4-FFF2-40B4-BE49-F238E27FC236}">
                      <a16:creationId xmlns:a16="http://schemas.microsoft.com/office/drawing/2014/main" id="{A41CFB62-9946-4907-9939-8377AA4975B2}"/>
                    </a:ext>
                  </a:extLst>
                </p:cNvPr>
                <p:cNvPicPr/>
                <p:nvPr/>
              </p:nvPicPr>
              <p:blipFill>
                <a:blip r:embed="rId364"/>
                <a:stretch>
                  <a:fillRect/>
                </a:stretch>
              </p:blipFill>
              <p:spPr>
                <a:xfrm>
                  <a:off x="786480" y="3620912"/>
                  <a:ext cx="145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4" name="Freihand 33">
                  <a:extLst>
                    <a:ext uri="{FF2B5EF4-FFF2-40B4-BE49-F238E27FC236}">
                      <a16:creationId xmlns:a16="http://schemas.microsoft.com/office/drawing/2014/main" id="{49C776BA-0241-410F-952B-C0F0D86A97B0}"/>
                    </a:ext>
                  </a:extLst>
                </p14:cNvPr>
                <p14:cNvContentPartPr/>
                <p14:nvPr/>
              </p14:nvContentPartPr>
              <p14:xfrm>
                <a:off x="968280" y="3571952"/>
                <a:ext cx="76680" cy="92520"/>
              </p14:xfrm>
            </p:contentPart>
          </mc:Choice>
          <mc:Fallback xmlns="">
            <p:pic>
              <p:nvPicPr>
                <p:cNvPr id="34" name="Freihand 33">
                  <a:extLst>
                    <a:ext uri="{FF2B5EF4-FFF2-40B4-BE49-F238E27FC236}">
                      <a16:creationId xmlns:a16="http://schemas.microsoft.com/office/drawing/2014/main" id="{49C776BA-0241-410F-952B-C0F0D86A97B0}"/>
                    </a:ext>
                  </a:extLst>
                </p:cNvPr>
                <p:cNvPicPr/>
                <p:nvPr/>
              </p:nvPicPr>
              <p:blipFill>
                <a:blip r:embed="rId366"/>
                <a:stretch>
                  <a:fillRect/>
                </a:stretch>
              </p:blipFill>
              <p:spPr>
                <a:xfrm>
                  <a:off x="963960" y="3567632"/>
                  <a:ext cx="85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5" name="Freihand 34">
                  <a:extLst>
                    <a:ext uri="{FF2B5EF4-FFF2-40B4-BE49-F238E27FC236}">
                      <a16:creationId xmlns:a16="http://schemas.microsoft.com/office/drawing/2014/main" id="{BDF554B5-5B58-4D9B-A471-AAA794E71520}"/>
                    </a:ext>
                  </a:extLst>
                </p14:cNvPr>
                <p14:cNvContentPartPr/>
                <p14:nvPr/>
              </p14:nvContentPartPr>
              <p14:xfrm>
                <a:off x="996360" y="3503552"/>
                <a:ext cx="16920" cy="4680"/>
              </p14:xfrm>
            </p:contentPart>
          </mc:Choice>
          <mc:Fallback xmlns="">
            <p:pic>
              <p:nvPicPr>
                <p:cNvPr id="35" name="Freihand 34">
                  <a:extLst>
                    <a:ext uri="{FF2B5EF4-FFF2-40B4-BE49-F238E27FC236}">
                      <a16:creationId xmlns:a16="http://schemas.microsoft.com/office/drawing/2014/main" id="{BDF554B5-5B58-4D9B-A471-AAA794E71520}"/>
                    </a:ext>
                  </a:extLst>
                </p:cNvPr>
                <p:cNvPicPr/>
                <p:nvPr/>
              </p:nvPicPr>
              <p:blipFill>
                <a:blip r:embed="rId368"/>
                <a:stretch>
                  <a:fillRect/>
                </a:stretch>
              </p:blipFill>
              <p:spPr>
                <a:xfrm>
                  <a:off x="992040" y="3499232"/>
                  <a:ext cx="25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6" name="Freihand 35">
                  <a:extLst>
                    <a:ext uri="{FF2B5EF4-FFF2-40B4-BE49-F238E27FC236}">
                      <a16:creationId xmlns:a16="http://schemas.microsoft.com/office/drawing/2014/main" id="{528E36E2-733D-4BFE-A99F-9F39D49C9630}"/>
                    </a:ext>
                  </a:extLst>
                </p14:cNvPr>
                <p14:cNvContentPartPr/>
                <p14:nvPr/>
              </p14:nvContentPartPr>
              <p14:xfrm>
                <a:off x="1011120" y="3624872"/>
                <a:ext cx="72360" cy="60480"/>
              </p14:xfrm>
            </p:contentPart>
          </mc:Choice>
          <mc:Fallback xmlns="">
            <p:pic>
              <p:nvPicPr>
                <p:cNvPr id="36" name="Freihand 35">
                  <a:extLst>
                    <a:ext uri="{FF2B5EF4-FFF2-40B4-BE49-F238E27FC236}">
                      <a16:creationId xmlns:a16="http://schemas.microsoft.com/office/drawing/2014/main" id="{528E36E2-733D-4BFE-A99F-9F39D49C9630}"/>
                    </a:ext>
                  </a:extLst>
                </p:cNvPr>
                <p:cNvPicPr/>
                <p:nvPr/>
              </p:nvPicPr>
              <p:blipFill>
                <a:blip r:embed="rId370"/>
                <a:stretch>
                  <a:fillRect/>
                </a:stretch>
              </p:blipFill>
              <p:spPr>
                <a:xfrm>
                  <a:off x="1006800" y="3620552"/>
                  <a:ext cx="81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8" name="Freihand 37">
                  <a:extLst>
                    <a:ext uri="{FF2B5EF4-FFF2-40B4-BE49-F238E27FC236}">
                      <a16:creationId xmlns:a16="http://schemas.microsoft.com/office/drawing/2014/main" id="{A2D72F17-F1F9-468B-9869-707E656DD73F}"/>
                    </a:ext>
                  </a:extLst>
                </p14:cNvPr>
                <p14:cNvContentPartPr/>
                <p14:nvPr/>
              </p14:nvContentPartPr>
              <p14:xfrm>
                <a:off x="822120" y="3774632"/>
                <a:ext cx="105840" cy="97920"/>
              </p14:xfrm>
            </p:contentPart>
          </mc:Choice>
          <mc:Fallback xmlns="">
            <p:pic>
              <p:nvPicPr>
                <p:cNvPr id="38" name="Freihand 37">
                  <a:extLst>
                    <a:ext uri="{FF2B5EF4-FFF2-40B4-BE49-F238E27FC236}">
                      <a16:creationId xmlns:a16="http://schemas.microsoft.com/office/drawing/2014/main" id="{A2D72F17-F1F9-468B-9869-707E656DD73F}"/>
                    </a:ext>
                  </a:extLst>
                </p:cNvPr>
                <p:cNvPicPr/>
                <p:nvPr/>
              </p:nvPicPr>
              <p:blipFill>
                <a:blip r:embed="rId372"/>
                <a:stretch>
                  <a:fillRect/>
                </a:stretch>
              </p:blipFill>
              <p:spPr>
                <a:xfrm>
                  <a:off x="817800" y="3770312"/>
                  <a:ext cx="114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9" name="Freihand 38">
                  <a:extLst>
                    <a:ext uri="{FF2B5EF4-FFF2-40B4-BE49-F238E27FC236}">
                      <a16:creationId xmlns:a16="http://schemas.microsoft.com/office/drawing/2014/main" id="{9D0AD596-8148-4CA4-B722-1596A4CEEC85}"/>
                    </a:ext>
                  </a:extLst>
                </p14:cNvPr>
                <p14:cNvContentPartPr/>
                <p14:nvPr/>
              </p14:nvContentPartPr>
              <p14:xfrm>
                <a:off x="964320" y="3776072"/>
                <a:ext cx="71640" cy="87840"/>
              </p14:xfrm>
            </p:contentPart>
          </mc:Choice>
          <mc:Fallback xmlns="">
            <p:pic>
              <p:nvPicPr>
                <p:cNvPr id="39" name="Freihand 38">
                  <a:extLst>
                    <a:ext uri="{FF2B5EF4-FFF2-40B4-BE49-F238E27FC236}">
                      <a16:creationId xmlns:a16="http://schemas.microsoft.com/office/drawing/2014/main" id="{9D0AD596-8148-4CA4-B722-1596A4CEEC85}"/>
                    </a:ext>
                  </a:extLst>
                </p:cNvPr>
                <p:cNvPicPr/>
                <p:nvPr/>
              </p:nvPicPr>
              <p:blipFill>
                <a:blip r:embed="rId374"/>
                <a:stretch>
                  <a:fillRect/>
                </a:stretch>
              </p:blipFill>
              <p:spPr>
                <a:xfrm>
                  <a:off x="960000" y="3771752"/>
                  <a:ext cx="80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0" name="Freihand 39">
                  <a:extLst>
                    <a:ext uri="{FF2B5EF4-FFF2-40B4-BE49-F238E27FC236}">
                      <a16:creationId xmlns:a16="http://schemas.microsoft.com/office/drawing/2014/main" id="{4D224B13-E50F-4224-8357-2794CFCE1507}"/>
                    </a:ext>
                  </a:extLst>
                </p14:cNvPr>
                <p14:cNvContentPartPr/>
                <p14:nvPr/>
              </p14:nvContentPartPr>
              <p14:xfrm>
                <a:off x="923640" y="3756272"/>
                <a:ext cx="69120" cy="52560"/>
              </p14:xfrm>
            </p:contentPart>
          </mc:Choice>
          <mc:Fallback xmlns="">
            <p:pic>
              <p:nvPicPr>
                <p:cNvPr id="40" name="Freihand 39">
                  <a:extLst>
                    <a:ext uri="{FF2B5EF4-FFF2-40B4-BE49-F238E27FC236}">
                      <a16:creationId xmlns:a16="http://schemas.microsoft.com/office/drawing/2014/main" id="{4D224B13-E50F-4224-8357-2794CFCE1507}"/>
                    </a:ext>
                  </a:extLst>
                </p:cNvPr>
                <p:cNvPicPr/>
                <p:nvPr/>
              </p:nvPicPr>
              <p:blipFill>
                <a:blip r:embed="rId376"/>
                <a:stretch>
                  <a:fillRect/>
                </a:stretch>
              </p:blipFill>
              <p:spPr>
                <a:xfrm>
                  <a:off x="919320" y="3751952"/>
                  <a:ext cx="77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1" name="Freihand 40">
                  <a:extLst>
                    <a:ext uri="{FF2B5EF4-FFF2-40B4-BE49-F238E27FC236}">
                      <a16:creationId xmlns:a16="http://schemas.microsoft.com/office/drawing/2014/main" id="{AD5618AD-5160-496B-9DF4-C4B252707F89}"/>
                    </a:ext>
                  </a:extLst>
                </p14:cNvPr>
                <p14:cNvContentPartPr/>
                <p14:nvPr/>
              </p14:nvContentPartPr>
              <p14:xfrm>
                <a:off x="1020120" y="3799832"/>
                <a:ext cx="46800" cy="64440"/>
              </p14:xfrm>
            </p:contentPart>
          </mc:Choice>
          <mc:Fallback xmlns="">
            <p:pic>
              <p:nvPicPr>
                <p:cNvPr id="41" name="Freihand 40">
                  <a:extLst>
                    <a:ext uri="{FF2B5EF4-FFF2-40B4-BE49-F238E27FC236}">
                      <a16:creationId xmlns:a16="http://schemas.microsoft.com/office/drawing/2014/main" id="{AD5618AD-5160-496B-9DF4-C4B252707F89}"/>
                    </a:ext>
                  </a:extLst>
                </p:cNvPr>
                <p:cNvPicPr/>
                <p:nvPr/>
              </p:nvPicPr>
              <p:blipFill>
                <a:blip r:embed="rId378"/>
                <a:stretch>
                  <a:fillRect/>
                </a:stretch>
              </p:blipFill>
              <p:spPr>
                <a:xfrm>
                  <a:off x="1015800" y="3795512"/>
                  <a:ext cx="55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2" name="Freihand 41">
                  <a:extLst>
                    <a:ext uri="{FF2B5EF4-FFF2-40B4-BE49-F238E27FC236}">
                      <a16:creationId xmlns:a16="http://schemas.microsoft.com/office/drawing/2014/main" id="{81D03300-DABC-40C7-9EAE-3DEEABC17433}"/>
                    </a:ext>
                  </a:extLst>
                </p14:cNvPr>
                <p14:cNvContentPartPr/>
                <p14:nvPr/>
              </p14:nvContentPartPr>
              <p14:xfrm>
                <a:off x="1168800" y="3510752"/>
                <a:ext cx="107640" cy="382680"/>
              </p14:xfrm>
            </p:contentPart>
          </mc:Choice>
          <mc:Fallback xmlns="">
            <p:pic>
              <p:nvPicPr>
                <p:cNvPr id="42" name="Freihand 41">
                  <a:extLst>
                    <a:ext uri="{FF2B5EF4-FFF2-40B4-BE49-F238E27FC236}">
                      <a16:creationId xmlns:a16="http://schemas.microsoft.com/office/drawing/2014/main" id="{81D03300-DABC-40C7-9EAE-3DEEABC17433}"/>
                    </a:ext>
                  </a:extLst>
                </p:cNvPr>
                <p:cNvPicPr/>
                <p:nvPr/>
              </p:nvPicPr>
              <p:blipFill>
                <a:blip r:embed="rId380"/>
                <a:stretch>
                  <a:fillRect/>
                </a:stretch>
              </p:blipFill>
              <p:spPr>
                <a:xfrm>
                  <a:off x="1164480" y="3506432"/>
                  <a:ext cx="1162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0982" name="Freihand 210981">
                  <a:extLst>
                    <a:ext uri="{FF2B5EF4-FFF2-40B4-BE49-F238E27FC236}">
                      <a16:creationId xmlns:a16="http://schemas.microsoft.com/office/drawing/2014/main" id="{D7E9FC9D-2273-46BB-8370-B856E59D563E}"/>
                    </a:ext>
                  </a:extLst>
                </p14:cNvPr>
                <p14:cNvContentPartPr/>
                <p14:nvPr/>
              </p14:nvContentPartPr>
              <p14:xfrm>
                <a:off x="1295520" y="3472232"/>
                <a:ext cx="79920" cy="216720"/>
              </p14:xfrm>
            </p:contentPart>
          </mc:Choice>
          <mc:Fallback xmlns="">
            <p:pic>
              <p:nvPicPr>
                <p:cNvPr id="210982" name="Freihand 210981">
                  <a:extLst>
                    <a:ext uri="{FF2B5EF4-FFF2-40B4-BE49-F238E27FC236}">
                      <a16:creationId xmlns:a16="http://schemas.microsoft.com/office/drawing/2014/main" id="{D7E9FC9D-2273-46BB-8370-B856E59D563E}"/>
                    </a:ext>
                  </a:extLst>
                </p:cNvPr>
                <p:cNvPicPr/>
                <p:nvPr/>
              </p:nvPicPr>
              <p:blipFill>
                <a:blip r:embed="rId382"/>
                <a:stretch>
                  <a:fillRect/>
                </a:stretch>
              </p:blipFill>
              <p:spPr>
                <a:xfrm>
                  <a:off x="1291200" y="3467912"/>
                  <a:ext cx="88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0983" name="Freihand 210982">
                  <a:extLst>
                    <a:ext uri="{FF2B5EF4-FFF2-40B4-BE49-F238E27FC236}">
                      <a16:creationId xmlns:a16="http://schemas.microsoft.com/office/drawing/2014/main" id="{423D5561-3A88-433D-90F2-08A2B5834DCA}"/>
                    </a:ext>
                  </a:extLst>
                </p14:cNvPr>
                <p14:cNvContentPartPr/>
                <p14:nvPr/>
              </p14:nvContentPartPr>
              <p14:xfrm>
                <a:off x="1394160" y="3530192"/>
                <a:ext cx="102960" cy="101520"/>
              </p14:xfrm>
            </p:contentPart>
          </mc:Choice>
          <mc:Fallback xmlns="">
            <p:pic>
              <p:nvPicPr>
                <p:cNvPr id="210983" name="Freihand 210982">
                  <a:extLst>
                    <a:ext uri="{FF2B5EF4-FFF2-40B4-BE49-F238E27FC236}">
                      <a16:creationId xmlns:a16="http://schemas.microsoft.com/office/drawing/2014/main" id="{423D5561-3A88-433D-90F2-08A2B5834DCA}"/>
                    </a:ext>
                  </a:extLst>
                </p:cNvPr>
                <p:cNvPicPr/>
                <p:nvPr/>
              </p:nvPicPr>
              <p:blipFill>
                <a:blip r:embed="rId384"/>
                <a:stretch>
                  <a:fillRect/>
                </a:stretch>
              </p:blipFill>
              <p:spPr>
                <a:xfrm>
                  <a:off x="1389840" y="3525872"/>
                  <a:ext cx="111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0984" name="Freihand 210983">
                  <a:extLst>
                    <a:ext uri="{FF2B5EF4-FFF2-40B4-BE49-F238E27FC236}">
                      <a16:creationId xmlns:a16="http://schemas.microsoft.com/office/drawing/2014/main" id="{EE780C35-7CDA-4160-B47B-7A20D9DCAD35}"/>
                    </a:ext>
                  </a:extLst>
                </p14:cNvPr>
                <p14:cNvContentPartPr/>
                <p14:nvPr/>
              </p14:nvContentPartPr>
              <p14:xfrm>
                <a:off x="1565880" y="3523352"/>
                <a:ext cx="12600" cy="93960"/>
              </p14:xfrm>
            </p:contentPart>
          </mc:Choice>
          <mc:Fallback xmlns="">
            <p:pic>
              <p:nvPicPr>
                <p:cNvPr id="210984" name="Freihand 210983">
                  <a:extLst>
                    <a:ext uri="{FF2B5EF4-FFF2-40B4-BE49-F238E27FC236}">
                      <a16:creationId xmlns:a16="http://schemas.microsoft.com/office/drawing/2014/main" id="{EE780C35-7CDA-4160-B47B-7A20D9DCAD35}"/>
                    </a:ext>
                  </a:extLst>
                </p:cNvPr>
                <p:cNvPicPr/>
                <p:nvPr/>
              </p:nvPicPr>
              <p:blipFill>
                <a:blip r:embed="rId386"/>
                <a:stretch>
                  <a:fillRect/>
                </a:stretch>
              </p:blipFill>
              <p:spPr>
                <a:xfrm>
                  <a:off x="1561560" y="3519032"/>
                  <a:ext cx="21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0985" name="Freihand 210984">
                  <a:extLst>
                    <a:ext uri="{FF2B5EF4-FFF2-40B4-BE49-F238E27FC236}">
                      <a16:creationId xmlns:a16="http://schemas.microsoft.com/office/drawing/2014/main" id="{673FEAEA-32CF-4357-82CD-8096F73986B2}"/>
                    </a:ext>
                  </a:extLst>
                </p14:cNvPr>
                <p14:cNvContentPartPr/>
                <p14:nvPr/>
              </p14:nvContentPartPr>
              <p14:xfrm>
                <a:off x="1527360" y="3560072"/>
                <a:ext cx="123840" cy="9360"/>
              </p14:xfrm>
            </p:contentPart>
          </mc:Choice>
          <mc:Fallback xmlns="">
            <p:pic>
              <p:nvPicPr>
                <p:cNvPr id="210985" name="Freihand 210984">
                  <a:extLst>
                    <a:ext uri="{FF2B5EF4-FFF2-40B4-BE49-F238E27FC236}">
                      <a16:creationId xmlns:a16="http://schemas.microsoft.com/office/drawing/2014/main" id="{673FEAEA-32CF-4357-82CD-8096F73986B2}"/>
                    </a:ext>
                  </a:extLst>
                </p:cNvPr>
                <p:cNvPicPr/>
                <p:nvPr/>
              </p:nvPicPr>
              <p:blipFill>
                <a:blip r:embed="rId388"/>
                <a:stretch>
                  <a:fillRect/>
                </a:stretch>
              </p:blipFill>
              <p:spPr>
                <a:xfrm>
                  <a:off x="1523040" y="3555752"/>
                  <a:ext cx="132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0986" name="Freihand 210985">
                  <a:extLst>
                    <a:ext uri="{FF2B5EF4-FFF2-40B4-BE49-F238E27FC236}">
                      <a16:creationId xmlns:a16="http://schemas.microsoft.com/office/drawing/2014/main" id="{B2E31642-B607-4961-B3CA-87212C5EC74F}"/>
                    </a:ext>
                  </a:extLst>
                </p14:cNvPr>
                <p14:cNvContentPartPr/>
                <p14:nvPr/>
              </p14:nvContentPartPr>
              <p14:xfrm>
                <a:off x="1749840" y="3408512"/>
                <a:ext cx="69480" cy="163080"/>
              </p14:xfrm>
            </p:contentPart>
          </mc:Choice>
          <mc:Fallback xmlns="">
            <p:pic>
              <p:nvPicPr>
                <p:cNvPr id="210986" name="Freihand 210985">
                  <a:extLst>
                    <a:ext uri="{FF2B5EF4-FFF2-40B4-BE49-F238E27FC236}">
                      <a16:creationId xmlns:a16="http://schemas.microsoft.com/office/drawing/2014/main" id="{B2E31642-B607-4961-B3CA-87212C5EC74F}"/>
                    </a:ext>
                  </a:extLst>
                </p:cNvPr>
                <p:cNvPicPr/>
                <p:nvPr/>
              </p:nvPicPr>
              <p:blipFill>
                <a:blip r:embed="rId390"/>
                <a:stretch>
                  <a:fillRect/>
                </a:stretch>
              </p:blipFill>
              <p:spPr>
                <a:xfrm>
                  <a:off x="1745520" y="3404192"/>
                  <a:ext cx="78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0987" name="Freihand 210986">
                  <a:extLst>
                    <a:ext uri="{FF2B5EF4-FFF2-40B4-BE49-F238E27FC236}">
                      <a16:creationId xmlns:a16="http://schemas.microsoft.com/office/drawing/2014/main" id="{927A4B3D-50DA-49ED-BAC8-D6140F241654}"/>
                    </a:ext>
                  </a:extLst>
                </p14:cNvPr>
                <p14:cNvContentPartPr/>
                <p14:nvPr/>
              </p14:nvContentPartPr>
              <p14:xfrm>
                <a:off x="1817160" y="3526232"/>
                <a:ext cx="56160" cy="48600"/>
              </p14:xfrm>
            </p:contentPart>
          </mc:Choice>
          <mc:Fallback xmlns="">
            <p:pic>
              <p:nvPicPr>
                <p:cNvPr id="210987" name="Freihand 210986">
                  <a:extLst>
                    <a:ext uri="{FF2B5EF4-FFF2-40B4-BE49-F238E27FC236}">
                      <a16:creationId xmlns:a16="http://schemas.microsoft.com/office/drawing/2014/main" id="{927A4B3D-50DA-49ED-BAC8-D6140F241654}"/>
                    </a:ext>
                  </a:extLst>
                </p:cNvPr>
                <p:cNvPicPr/>
                <p:nvPr/>
              </p:nvPicPr>
              <p:blipFill>
                <a:blip r:embed="rId392"/>
                <a:stretch>
                  <a:fillRect/>
                </a:stretch>
              </p:blipFill>
              <p:spPr>
                <a:xfrm>
                  <a:off x="1812840" y="3521912"/>
                  <a:ext cx="648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0988" name="Freihand 210987">
                  <a:extLst>
                    <a:ext uri="{FF2B5EF4-FFF2-40B4-BE49-F238E27FC236}">
                      <a16:creationId xmlns:a16="http://schemas.microsoft.com/office/drawing/2014/main" id="{90EDCC71-3862-42A3-9B39-8512591B5965}"/>
                    </a:ext>
                  </a:extLst>
                </p14:cNvPr>
                <p14:cNvContentPartPr/>
                <p14:nvPr/>
              </p14:nvContentPartPr>
              <p14:xfrm>
                <a:off x="1861080" y="3403832"/>
                <a:ext cx="78840" cy="59760"/>
              </p14:xfrm>
            </p:contentPart>
          </mc:Choice>
          <mc:Fallback xmlns="">
            <p:pic>
              <p:nvPicPr>
                <p:cNvPr id="210988" name="Freihand 210987">
                  <a:extLst>
                    <a:ext uri="{FF2B5EF4-FFF2-40B4-BE49-F238E27FC236}">
                      <a16:creationId xmlns:a16="http://schemas.microsoft.com/office/drawing/2014/main" id="{90EDCC71-3862-42A3-9B39-8512591B5965}"/>
                    </a:ext>
                  </a:extLst>
                </p:cNvPr>
                <p:cNvPicPr/>
                <p:nvPr/>
              </p:nvPicPr>
              <p:blipFill>
                <a:blip r:embed="rId394"/>
                <a:stretch>
                  <a:fillRect/>
                </a:stretch>
              </p:blipFill>
              <p:spPr>
                <a:xfrm>
                  <a:off x="1856760" y="3399512"/>
                  <a:ext cx="87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0990" name="Freihand 210989">
                  <a:extLst>
                    <a:ext uri="{FF2B5EF4-FFF2-40B4-BE49-F238E27FC236}">
                      <a16:creationId xmlns:a16="http://schemas.microsoft.com/office/drawing/2014/main" id="{52B37262-E19F-4CA4-AE42-80A4A85BB925}"/>
                    </a:ext>
                  </a:extLst>
                </p14:cNvPr>
                <p14:cNvContentPartPr/>
                <p14:nvPr/>
              </p14:nvContentPartPr>
              <p14:xfrm>
                <a:off x="1712040" y="3662312"/>
                <a:ext cx="83880" cy="74160"/>
              </p14:xfrm>
            </p:contentPart>
          </mc:Choice>
          <mc:Fallback xmlns="">
            <p:pic>
              <p:nvPicPr>
                <p:cNvPr id="210990" name="Freihand 210989">
                  <a:extLst>
                    <a:ext uri="{FF2B5EF4-FFF2-40B4-BE49-F238E27FC236}">
                      <a16:creationId xmlns:a16="http://schemas.microsoft.com/office/drawing/2014/main" id="{52B37262-E19F-4CA4-AE42-80A4A85BB925}"/>
                    </a:ext>
                  </a:extLst>
                </p:cNvPr>
                <p:cNvPicPr/>
                <p:nvPr/>
              </p:nvPicPr>
              <p:blipFill>
                <a:blip r:embed="rId396"/>
                <a:stretch>
                  <a:fillRect/>
                </a:stretch>
              </p:blipFill>
              <p:spPr>
                <a:xfrm>
                  <a:off x="1707720" y="3657992"/>
                  <a:ext cx="92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0991" name="Freihand 210990">
                  <a:extLst>
                    <a:ext uri="{FF2B5EF4-FFF2-40B4-BE49-F238E27FC236}">
                      <a16:creationId xmlns:a16="http://schemas.microsoft.com/office/drawing/2014/main" id="{B3C8B86B-E5AE-4ADA-8063-95F997DD8A10}"/>
                    </a:ext>
                  </a:extLst>
                </p14:cNvPr>
                <p14:cNvContentPartPr/>
                <p14:nvPr/>
              </p14:nvContentPartPr>
              <p14:xfrm>
                <a:off x="1738680" y="3783632"/>
                <a:ext cx="14400" cy="15120"/>
              </p14:xfrm>
            </p:contentPart>
          </mc:Choice>
          <mc:Fallback xmlns="">
            <p:pic>
              <p:nvPicPr>
                <p:cNvPr id="210991" name="Freihand 210990">
                  <a:extLst>
                    <a:ext uri="{FF2B5EF4-FFF2-40B4-BE49-F238E27FC236}">
                      <a16:creationId xmlns:a16="http://schemas.microsoft.com/office/drawing/2014/main" id="{B3C8B86B-E5AE-4ADA-8063-95F997DD8A10}"/>
                    </a:ext>
                  </a:extLst>
                </p:cNvPr>
                <p:cNvPicPr/>
                <p:nvPr/>
              </p:nvPicPr>
              <p:blipFill>
                <a:blip r:embed="rId398"/>
                <a:stretch>
                  <a:fillRect/>
                </a:stretch>
              </p:blipFill>
              <p:spPr>
                <a:xfrm>
                  <a:off x="1734360" y="3779312"/>
                  <a:ext cx="2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0993" name="Freihand 210992">
                  <a:extLst>
                    <a:ext uri="{FF2B5EF4-FFF2-40B4-BE49-F238E27FC236}">
                      <a16:creationId xmlns:a16="http://schemas.microsoft.com/office/drawing/2014/main" id="{9D820162-E5B5-48D9-99DC-F7FC303B1E91}"/>
                    </a:ext>
                  </a:extLst>
                </p14:cNvPr>
                <p14:cNvContentPartPr/>
                <p14:nvPr/>
              </p14:nvContentPartPr>
              <p14:xfrm>
                <a:off x="1649400" y="3665192"/>
                <a:ext cx="87840" cy="37440"/>
              </p14:xfrm>
            </p:contentPart>
          </mc:Choice>
          <mc:Fallback xmlns="">
            <p:pic>
              <p:nvPicPr>
                <p:cNvPr id="210993" name="Freihand 210992">
                  <a:extLst>
                    <a:ext uri="{FF2B5EF4-FFF2-40B4-BE49-F238E27FC236}">
                      <a16:creationId xmlns:a16="http://schemas.microsoft.com/office/drawing/2014/main" id="{9D820162-E5B5-48D9-99DC-F7FC303B1E91}"/>
                    </a:ext>
                  </a:extLst>
                </p:cNvPr>
                <p:cNvPicPr/>
                <p:nvPr/>
              </p:nvPicPr>
              <p:blipFill>
                <a:blip r:embed="rId400"/>
                <a:stretch>
                  <a:fillRect/>
                </a:stretch>
              </p:blipFill>
              <p:spPr>
                <a:xfrm>
                  <a:off x="1645080" y="3660872"/>
                  <a:ext cx="96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0995" name="Freihand 210994">
                  <a:extLst>
                    <a:ext uri="{FF2B5EF4-FFF2-40B4-BE49-F238E27FC236}">
                      <a16:creationId xmlns:a16="http://schemas.microsoft.com/office/drawing/2014/main" id="{76E1AE31-C299-4352-8D27-CF2D649483D9}"/>
                    </a:ext>
                  </a:extLst>
                </p14:cNvPr>
                <p14:cNvContentPartPr/>
                <p14:nvPr/>
              </p14:nvContentPartPr>
              <p14:xfrm>
                <a:off x="1930920" y="3417512"/>
                <a:ext cx="116640" cy="245160"/>
              </p14:xfrm>
            </p:contentPart>
          </mc:Choice>
          <mc:Fallback xmlns="">
            <p:pic>
              <p:nvPicPr>
                <p:cNvPr id="210995" name="Freihand 210994">
                  <a:extLst>
                    <a:ext uri="{FF2B5EF4-FFF2-40B4-BE49-F238E27FC236}">
                      <a16:creationId xmlns:a16="http://schemas.microsoft.com/office/drawing/2014/main" id="{76E1AE31-C299-4352-8D27-CF2D649483D9}"/>
                    </a:ext>
                  </a:extLst>
                </p:cNvPr>
                <p:cNvPicPr/>
                <p:nvPr/>
              </p:nvPicPr>
              <p:blipFill>
                <a:blip r:embed="rId402"/>
                <a:stretch>
                  <a:fillRect/>
                </a:stretch>
              </p:blipFill>
              <p:spPr>
                <a:xfrm>
                  <a:off x="1926600" y="3413192"/>
                  <a:ext cx="1252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0997" name="Freihand 210996">
                  <a:extLst>
                    <a:ext uri="{FF2B5EF4-FFF2-40B4-BE49-F238E27FC236}">
                      <a16:creationId xmlns:a16="http://schemas.microsoft.com/office/drawing/2014/main" id="{1372ED11-831C-4A86-9ACD-9BB84A1F29BB}"/>
                    </a:ext>
                  </a:extLst>
                </p14:cNvPr>
                <p14:cNvContentPartPr/>
                <p14:nvPr/>
              </p14:nvContentPartPr>
              <p14:xfrm>
                <a:off x="1476960" y="3139952"/>
                <a:ext cx="108360" cy="157320"/>
              </p14:xfrm>
            </p:contentPart>
          </mc:Choice>
          <mc:Fallback xmlns="">
            <p:pic>
              <p:nvPicPr>
                <p:cNvPr id="210997" name="Freihand 210996">
                  <a:extLst>
                    <a:ext uri="{FF2B5EF4-FFF2-40B4-BE49-F238E27FC236}">
                      <a16:creationId xmlns:a16="http://schemas.microsoft.com/office/drawing/2014/main" id="{1372ED11-831C-4A86-9ACD-9BB84A1F29BB}"/>
                    </a:ext>
                  </a:extLst>
                </p:cNvPr>
                <p:cNvPicPr/>
                <p:nvPr/>
              </p:nvPicPr>
              <p:blipFill>
                <a:blip r:embed="rId404"/>
                <a:stretch>
                  <a:fillRect/>
                </a:stretch>
              </p:blipFill>
              <p:spPr>
                <a:xfrm>
                  <a:off x="1472640" y="3135632"/>
                  <a:ext cx="1170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0998" name="Freihand 210997">
                  <a:extLst>
                    <a:ext uri="{FF2B5EF4-FFF2-40B4-BE49-F238E27FC236}">
                      <a16:creationId xmlns:a16="http://schemas.microsoft.com/office/drawing/2014/main" id="{4878C730-1FB5-4492-9D11-D92CA4C53A55}"/>
                    </a:ext>
                  </a:extLst>
                </p14:cNvPr>
                <p14:cNvContentPartPr/>
                <p14:nvPr/>
              </p14:nvContentPartPr>
              <p14:xfrm>
                <a:off x="1633920" y="3182432"/>
                <a:ext cx="73800" cy="170280"/>
              </p14:xfrm>
            </p:contentPart>
          </mc:Choice>
          <mc:Fallback xmlns="">
            <p:pic>
              <p:nvPicPr>
                <p:cNvPr id="210998" name="Freihand 210997">
                  <a:extLst>
                    <a:ext uri="{FF2B5EF4-FFF2-40B4-BE49-F238E27FC236}">
                      <a16:creationId xmlns:a16="http://schemas.microsoft.com/office/drawing/2014/main" id="{4878C730-1FB5-4492-9D11-D92CA4C53A55}"/>
                    </a:ext>
                  </a:extLst>
                </p:cNvPr>
                <p:cNvPicPr/>
                <p:nvPr/>
              </p:nvPicPr>
              <p:blipFill>
                <a:blip r:embed="rId406"/>
                <a:stretch>
                  <a:fillRect/>
                </a:stretch>
              </p:blipFill>
              <p:spPr>
                <a:xfrm>
                  <a:off x="1629600" y="3178112"/>
                  <a:ext cx="82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0999" name="Freihand 210998">
                  <a:extLst>
                    <a:ext uri="{FF2B5EF4-FFF2-40B4-BE49-F238E27FC236}">
                      <a16:creationId xmlns:a16="http://schemas.microsoft.com/office/drawing/2014/main" id="{5E0D4127-FF06-4C8B-82AC-094187D79FEC}"/>
                    </a:ext>
                  </a:extLst>
                </p14:cNvPr>
                <p14:cNvContentPartPr/>
                <p14:nvPr/>
              </p14:nvContentPartPr>
              <p14:xfrm>
                <a:off x="1722480" y="3250112"/>
                <a:ext cx="86760" cy="37440"/>
              </p14:xfrm>
            </p:contentPart>
          </mc:Choice>
          <mc:Fallback xmlns="">
            <p:pic>
              <p:nvPicPr>
                <p:cNvPr id="210999" name="Freihand 210998">
                  <a:extLst>
                    <a:ext uri="{FF2B5EF4-FFF2-40B4-BE49-F238E27FC236}">
                      <a16:creationId xmlns:a16="http://schemas.microsoft.com/office/drawing/2014/main" id="{5E0D4127-FF06-4C8B-82AC-094187D79FEC}"/>
                    </a:ext>
                  </a:extLst>
                </p:cNvPr>
                <p:cNvPicPr/>
                <p:nvPr/>
              </p:nvPicPr>
              <p:blipFill>
                <a:blip r:embed="rId408"/>
                <a:stretch>
                  <a:fillRect/>
                </a:stretch>
              </p:blipFill>
              <p:spPr>
                <a:xfrm>
                  <a:off x="1718160" y="3245792"/>
                  <a:ext cx="95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1000" name="Freihand 210999">
                  <a:extLst>
                    <a:ext uri="{FF2B5EF4-FFF2-40B4-BE49-F238E27FC236}">
                      <a16:creationId xmlns:a16="http://schemas.microsoft.com/office/drawing/2014/main" id="{E1BED1CB-0688-46AD-AB73-8CFA70F68EF6}"/>
                    </a:ext>
                  </a:extLst>
                </p14:cNvPr>
                <p14:cNvContentPartPr/>
                <p14:nvPr/>
              </p14:nvContentPartPr>
              <p14:xfrm>
                <a:off x="1799520" y="3193232"/>
                <a:ext cx="154080" cy="84960"/>
              </p14:xfrm>
            </p:contentPart>
          </mc:Choice>
          <mc:Fallback xmlns="">
            <p:pic>
              <p:nvPicPr>
                <p:cNvPr id="211000" name="Freihand 210999">
                  <a:extLst>
                    <a:ext uri="{FF2B5EF4-FFF2-40B4-BE49-F238E27FC236}">
                      <a16:creationId xmlns:a16="http://schemas.microsoft.com/office/drawing/2014/main" id="{E1BED1CB-0688-46AD-AB73-8CFA70F68EF6}"/>
                    </a:ext>
                  </a:extLst>
                </p:cNvPr>
                <p:cNvPicPr/>
                <p:nvPr/>
              </p:nvPicPr>
              <p:blipFill>
                <a:blip r:embed="rId410"/>
                <a:stretch>
                  <a:fillRect/>
                </a:stretch>
              </p:blipFill>
              <p:spPr>
                <a:xfrm>
                  <a:off x="1795200" y="3188912"/>
                  <a:ext cx="162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1133" name="Freihand 211132">
                  <a:extLst>
                    <a:ext uri="{FF2B5EF4-FFF2-40B4-BE49-F238E27FC236}">
                      <a16:creationId xmlns:a16="http://schemas.microsoft.com/office/drawing/2014/main" id="{0E7D06AE-6726-461B-A0F0-676173860FDE}"/>
                    </a:ext>
                  </a:extLst>
                </p14:cNvPr>
                <p14:cNvContentPartPr/>
                <p14:nvPr/>
              </p14:nvContentPartPr>
              <p14:xfrm>
                <a:off x="831120" y="3412472"/>
                <a:ext cx="338400" cy="396720"/>
              </p14:xfrm>
            </p:contentPart>
          </mc:Choice>
          <mc:Fallback xmlns="">
            <p:pic>
              <p:nvPicPr>
                <p:cNvPr id="211133" name="Freihand 211132">
                  <a:extLst>
                    <a:ext uri="{FF2B5EF4-FFF2-40B4-BE49-F238E27FC236}">
                      <a16:creationId xmlns:a16="http://schemas.microsoft.com/office/drawing/2014/main" id="{0E7D06AE-6726-461B-A0F0-676173860FDE}"/>
                    </a:ext>
                  </a:extLst>
                </p:cNvPr>
                <p:cNvPicPr/>
                <p:nvPr/>
              </p:nvPicPr>
              <p:blipFill>
                <a:blip r:embed="rId412"/>
                <a:stretch>
                  <a:fillRect/>
                </a:stretch>
              </p:blipFill>
              <p:spPr>
                <a:xfrm>
                  <a:off x="826800" y="3408152"/>
                  <a:ext cx="347040" cy="40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3">
            <p14:nvContentPartPr>
              <p14:cNvPr id="211135" name="Freihand 211134">
                <a:extLst>
                  <a:ext uri="{FF2B5EF4-FFF2-40B4-BE49-F238E27FC236}">
                    <a16:creationId xmlns:a16="http://schemas.microsoft.com/office/drawing/2014/main" id="{7AE9CE85-5D7A-49F5-AF47-B958FC1D9EC6}"/>
                  </a:ext>
                </a:extLst>
              </p14:cNvPr>
              <p14:cNvContentPartPr/>
              <p14:nvPr/>
            </p14:nvContentPartPr>
            <p14:xfrm>
              <a:off x="754800" y="3335072"/>
              <a:ext cx="393120" cy="464040"/>
            </p14:xfrm>
          </p:contentPart>
        </mc:Choice>
        <mc:Fallback xmlns="">
          <p:pic>
            <p:nvPicPr>
              <p:cNvPr id="211135" name="Freihand 211134">
                <a:extLst>
                  <a:ext uri="{FF2B5EF4-FFF2-40B4-BE49-F238E27FC236}">
                    <a16:creationId xmlns:a16="http://schemas.microsoft.com/office/drawing/2014/main" id="{7AE9CE85-5D7A-49F5-AF47-B958FC1D9EC6}"/>
                  </a:ext>
                </a:extLst>
              </p:cNvPr>
              <p:cNvPicPr/>
              <p:nvPr/>
            </p:nvPicPr>
            <p:blipFill>
              <a:blip r:embed="rId414"/>
              <a:stretch>
                <a:fillRect/>
              </a:stretch>
            </p:blipFill>
            <p:spPr>
              <a:xfrm>
                <a:off x="750480" y="3330752"/>
                <a:ext cx="401760" cy="472680"/>
              </a:xfrm>
              <a:prstGeom prst="rect">
                <a:avLst/>
              </a:prstGeom>
            </p:spPr>
          </p:pic>
        </mc:Fallback>
      </mc:AlternateContent>
      <p:grpSp>
        <p:nvGrpSpPr>
          <p:cNvPr id="211151" name="Gruppieren 211150">
            <a:extLst>
              <a:ext uri="{FF2B5EF4-FFF2-40B4-BE49-F238E27FC236}">
                <a16:creationId xmlns:a16="http://schemas.microsoft.com/office/drawing/2014/main" id="{191BD0D2-4472-4F79-87A5-A0D9862DAB27}"/>
              </a:ext>
            </a:extLst>
          </p:cNvPr>
          <p:cNvGrpSpPr/>
          <p:nvPr/>
        </p:nvGrpSpPr>
        <p:grpSpPr>
          <a:xfrm>
            <a:off x="1049640" y="1384592"/>
            <a:ext cx="9870840" cy="2392200"/>
            <a:chOff x="1049640" y="1384592"/>
            <a:chExt cx="9870840" cy="2392200"/>
          </a:xfrm>
        </p:grpSpPr>
        <mc:AlternateContent xmlns:mc="http://schemas.openxmlformats.org/markup-compatibility/2006" xmlns:p14="http://schemas.microsoft.com/office/powerpoint/2010/main">
          <mc:Choice Requires="p14">
            <p:contentPart p14:bwMode="auto" r:id="rId415">
              <p14:nvContentPartPr>
                <p14:cNvPr id="211136" name="Freihand 211135">
                  <a:extLst>
                    <a:ext uri="{FF2B5EF4-FFF2-40B4-BE49-F238E27FC236}">
                      <a16:creationId xmlns:a16="http://schemas.microsoft.com/office/drawing/2014/main" id="{996AFF16-3842-43A2-961E-CC13CB7D7088}"/>
                    </a:ext>
                  </a:extLst>
                </p14:cNvPr>
                <p14:cNvContentPartPr/>
                <p14:nvPr/>
              </p14:nvContentPartPr>
              <p14:xfrm>
                <a:off x="9691440" y="3169472"/>
                <a:ext cx="457560" cy="607320"/>
              </p14:xfrm>
            </p:contentPart>
          </mc:Choice>
          <mc:Fallback xmlns="">
            <p:pic>
              <p:nvPicPr>
                <p:cNvPr id="211136" name="Freihand 211135">
                  <a:extLst>
                    <a:ext uri="{FF2B5EF4-FFF2-40B4-BE49-F238E27FC236}">
                      <a16:creationId xmlns:a16="http://schemas.microsoft.com/office/drawing/2014/main" id="{996AFF16-3842-43A2-961E-CC13CB7D7088}"/>
                    </a:ext>
                  </a:extLst>
                </p:cNvPr>
                <p:cNvPicPr/>
                <p:nvPr/>
              </p:nvPicPr>
              <p:blipFill>
                <a:blip r:embed="rId416"/>
                <a:stretch>
                  <a:fillRect/>
                </a:stretch>
              </p:blipFill>
              <p:spPr>
                <a:xfrm>
                  <a:off x="9687120" y="3165152"/>
                  <a:ext cx="46620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1137" name="Freihand 211136">
                  <a:extLst>
                    <a:ext uri="{FF2B5EF4-FFF2-40B4-BE49-F238E27FC236}">
                      <a16:creationId xmlns:a16="http://schemas.microsoft.com/office/drawing/2014/main" id="{0F9032FC-0D2C-4C57-A0FE-65556426570D}"/>
                    </a:ext>
                  </a:extLst>
                </p14:cNvPr>
                <p14:cNvContentPartPr/>
                <p14:nvPr/>
              </p14:nvContentPartPr>
              <p14:xfrm>
                <a:off x="10493520" y="3146792"/>
                <a:ext cx="426960" cy="522360"/>
              </p14:xfrm>
            </p:contentPart>
          </mc:Choice>
          <mc:Fallback xmlns="">
            <p:pic>
              <p:nvPicPr>
                <p:cNvPr id="211137" name="Freihand 211136">
                  <a:extLst>
                    <a:ext uri="{FF2B5EF4-FFF2-40B4-BE49-F238E27FC236}">
                      <a16:creationId xmlns:a16="http://schemas.microsoft.com/office/drawing/2014/main" id="{0F9032FC-0D2C-4C57-A0FE-65556426570D}"/>
                    </a:ext>
                  </a:extLst>
                </p:cNvPr>
                <p:cNvPicPr/>
                <p:nvPr/>
              </p:nvPicPr>
              <p:blipFill>
                <a:blip r:embed="rId418"/>
                <a:stretch>
                  <a:fillRect/>
                </a:stretch>
              </p:blipFill>
              <p:spPr>
                <a:xfrm>
                  <a:off x="10489200" y="3142472"/>
                  <a:ext cx="43560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11138" name="Freihand 211137">
                  <a:extLst>
                    <a:ext uri="{FF2B5EF4-FFF2-40B4-BE49-F238E27FC236}">
                      <a16:creationId xmlns:a16="http://schemas.microsoft.com/office/drawing/2014/main" id="{2BF140C8-4DD5-43E6-B15E-864D8A4E8056}"/>
                    </a:ext>
                  </a:extLst>
                </p14:cNvPr>
                <p14:cNvContentPartPr/>
                <p14:nvPr/>
              </p14:nvContentPartPr>
              <p14:xfrm>
                <a:off x="9956760" y="2958872"/>
                <a:ext cx="24840" cy="306360"/>
              </p14:xfrm>
            </p:contentPart>
          </mc:Choice>
          <mc:Fallback xmlns="">
            <p:pic>
              <p:nvPicPr>
                <p:cNvPr id="211138" name="Freihand 211137">
                  <a:extLst>
                    <a:ext uri="{FF2B5EF4-FFF2-40B4-BE49-F238E27FC236}">
                      <a16:creationId xmlns:a16="http://schemas.microsoft.com/office/drawing/2014/main" id="{2BF140C8-4DD5-43E6-B15E-864D8A4E8056}"/>
                    </a:ext>
                  </a:extLst>
                </p:cNvPr>
                <p:cNvPicPr/>
                <p:nvPr/>
              </p:nvPicPr>
              <p:blipFill>
                <a:blip r:embed="rId420"/>
                <a:stretch>
                  <a:fillRect/>
                </a:stretch>
              </p:blipFill>
              <p:spPr>
                <a:xfrm>
                  <a:off x="9952440" y="2954552"/>
                  <a:ext cx="334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1139" name="Freihand 211138">
                  <a:extLst>
                    <a:ext uri="{FF2B5EF4-FFF2-40B4-BE49-F238E27FC236}">
                      <a16:creationId xmlns:a16="http://schemas.microsoft.com/office/drawing/2014/main" id="{41D5E509-E2A7-4088-B4FB-745060CF0F29}"/>
                    </a:ext>
                  </a:extLst>
                </p14:cNvPr>
                <p14:cNvContentPartPr/>
                <p14:nvPr/>
              </p14:nvContentPartPr>
              <p14:xfrm>
                <a:off x="9949560" y="2940872"/>
                <a:ext cx="714600" cy="301680"/>
              </p14:xfrm>
            </p:contentPart>
          </mc:Choice>
          <mc:Fallback xmlns="">
            <p:pic>
              <p:nvPicPr>
                <p:cNvPr id="211139" name="Freihand 211138">
                  <a:extLst>
                    <a:ext uri="{FF2B5EF4-FFF2-40B4-BE49-F238E27FC236}">
                      <a16:creationId xmlns:a16="http://schemas.microsoft.com/office/drawing/2014/main" id="{41D5E509-E2A7-4088-B4FB-745060CF0F29}"/>
                    </a:ext>
                  </a:extLst>
                </p:cNvPr>
                <p:cNvPicPr/>
                <p:nvPr/>
              </p:nvPicPr>
              <p:blipFill>
                <a:blip r:embed="rId422"/>
                <a:stretch>
                  <a:fillRect/>
                </a:stretch>
              </p:blipFill>
              <p:spPr>
                <a:xfrm>
                  <a:off x="9945240" y="2936552"/>
                  <a:ext cx="7232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1140" name="Freihand 211139">
                  <a:extLst>
                    <a:ext uri="{FF2B5EF4-FFF2-40B4-BE49-F238E27FC236}">
                      <a16:creationId xmlns:a16="http://schemas.microsoft.com/office/drawing/2014/main" id="{DAA155A8-520D-4F28-B35E-3EFE5EF3A616}"/>
                    </a:ext>
                  </a:extLst>
                </p14:cNvPr>
                <p14:cNvContentPartPr/>
                <p14:nvPr/>
              </p14:nvContentPartPr>
              <p14:xfrm>
                <a:off x="1049640" y="2678432"/>
                <a:ext cx="9091800" cy="716040"/>
              </p14:xfrm>
            </p:contentPart>
          </mc:Choice>
          <mc:Fallback xmlns="">
            <p:pic>
              <p:nvPicPr>
                <p:cNvPr id="211140" name="Freihand 211139">
                  <a:extLst>
                    <a:ext uri="{FF2B5EF4-FFF2-40B4-BE49-F238E27FC236}">
                      <a16:creationId xmlns:a16="http://schemas.microsoft.com/office/drawing/2014/main" id="{DAA155A8-520D-4F28-B35E-3EFE5EF3A616}"/>
                    </a:ext>
                  </a:extLst>
                </p:cNvPr>
                <p:cNvPicPr/>
                <p:nvPr/>
              </p:nvPicPr>
              <p:blipFill>
                <a:blip r:embed="rId424"/>
                <a:stretch>
                  <a:fillRect/>
                </a:stretch>
              </p:blipFill>
              <p:spPr>
                <a:xfrm>
                  <a:off x="1045320" y="2674112"/>
                  <a:ext cx="910044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1142" name="Freihand 211141">
                  <a:extLst>
                    <a:ext uri="{FF2B5EF4-FFF2-40B4-BE49-F238E27FC236}">
                      <a16:creationId xmlns:a16="http://schemas.microsoft.com/office/drawing/2014/main" id="{2DBE798C-8EBE-4CA0-BC96-7B0C1FF58B5B}"/>
                    </a:ext>
                  </a:extLst>
                </p14:cNvPr>
                <p14:cNvContentPartPr/>
                <p14:nvPr/>
              </p14:nvContentPartPr>
              <p14:xfrm>
                <a:off x="3693840" y="2337512"/>
                <a:ext cx="161280" cy="253800"/>
              </p14:xfrm>
            </p:contentPart>
          </mc:Choice>
          <mc:Fallback xmlns="">
            <p:pic>
              <p:nvPicPr>
                <p:cNvPr id="211142" name="Freihand 211141">
                  <a:extLst>
                    <a:ext uri="{FF2B5EF4-FFF2-40B4-BE49-F238E27FC236}">
                      <a16:creationId xmlns:a16="http://schemas.microsoft.com/office/drawing/2014/main" id="{2DBE798C-8EBE-4CA0-BC96-7B0C1FF58B5B}"/>
                    </a:ext>
                  </a:extLst>
                </p:cNvPr>
                <p:cNvPicPr/>
                <p:nvPr/>
              </p:nvPicPr>
              <p:blipFill>
                <a:blip r:embed="rId426"/>
                <a:stretch>
                  <a:fillRect/>
                </a:stretch>
              </p:blipFill>
              <p:spPr>
                <a:xfrm>
                  <a:off x="3689520" y="2333192"/>
                  <a:ext cx="169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1143" name="Freihand 211142">
                  <a:extLst>
                    <a:ext uri="{FF2B5EF4-FFF2-40B4-BE49-F238E27FC236}">
                      <a16:creationId xmlns:a16="http://schemas.microsoft.com/office/drawing/2014/main" id="{F99F7F56-8794-40DA-A4CB-0549C71CBC9F}"/>
                    </a:ext>
                  </a:extLst>
                </p14:cNvPr>
                <p14:cNvContentPartPr/>
                <p14:nvPr/>
              </p14:nvContentPartPr>
              <p14:xfrm>
                <a:off x="3858360" y="2134112"/>
                <a:ext cx="409320" cy="314280"/>
              </p14:xfrm>
            </p:contentPart>
          </mc:Choice>
          <mc:Fallback xmlns="">
            <p:pic>
              <p:nvPicPr>
                <p:cNvPr id="211143" name="Freihand 211142">
                  <a:extLst>
                    <a:ext uri="{FF2B5EF4-FFF2-40B4-BE49-F238E27FC236}">
                      <a16:creationId xmlns:a16="http://schemas.microsoft.com/office/drawing/2014/main" id="{F99F7F56-8794-40DA-A4CB-0549C71CBC9F}"/>
                    </a:ext>
                  </a:extLst>
                </p:cNvPr>
                <p:cNvPicPr/>
                <p:nvPr/>
              </p:nvPicPr>
              <p:blipFill>
                <a:blip r:embed="rId428"/>
                <a:stretch>
                  <a:fillRect/>
                </a:stretch>
              </p:blipFill>
              <p:spPr>
                <a:xfrm>
                  <a:off x="3854040" y="2129792"/>
                  <a:ext cx="4179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1144" name="Freihand 211143">
                  <a:extLst>
                    <a:ext uri="{FF2B5EF4-FFF2-40B4-BE49-F238E27FC236}">
                      <a16:creationId xmlns:a16="http://schemas.microsoft.com/office/drawing/2014/main" id="{BB3AE954-440F-4411-B46D-82FB66832CB3}"/>
                    </a:ext>
                  </a:extLst>
                </p14:cNvPr>
                <p14:cNvContentPartPr/>
                <p14:nvPr/>
              </p14:nvContentPartPr>
              <p14:xfrm>
                <a:off x="4318800" y="1992992"/>
                <a:ext cx="137160" cy="175680"/>
              </p14:xfrm>
            </p:contentPart>
          </mc:Choice>
          <mc:Fallback xmlns="">
            <p:pic>
              <p:nvPicPr>
                <p:cNvPr id="211144" name="Freihand 211143">
                  <a:extLst>
                    <a:ext uri="{FF2B5EF4-FFF2-40B4-BE49-F238E27FC236}">
                      <a16:creationId xmlns:a16="http://schemas.microsoft.com/office/drawing/2014/main" id="{BB3AE954-440F-4411-B46D-82FB66832CB3}"/>
                    </a:ext>
                  </a:extLst>
                </p:cNvPr>
                <p:cNvPicPr/>
                <p:nvPr/>
              </p:nvPicPr>
              <p:blipFill>
                <a:blip r:embed="rId430"/>
                <a:stretch>
                  <a:fillRect/>
                </a:stretch>
              </p:blipFill>
              <p:spPr>
                <a:xfrm>
                  <a:off x="4314480" y="1988672"/>
                  <a:ext cx="145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1145" name="Freihand 211144">
                  <a:extLst>
                    <a:ext uri="{FF2B5EF4-FFF2-40B4-BE49-F238E27FC236}">
                      <a16:creationId xmlns:a16="http://schemas.microsoft.com/office/drawing/2014/main" id="{961A0C62-3082-46A8-A197-CC357C30DE90}"/>
                    </a:ext>
                  </a:extLst>
                </p14:cNvPr>
                <p14:cNvContentPartPr/>
                <p14:nvPr/>
              </p14:nvContentPartPr>
              <p14:xfrm>
                <a:off x="4478640" y="2005592"/>
                <a:ext cx="112320" cy="86400"/>
              </p14:xfrm>
            </p:contentPart>
          </mc:Choice>
          <mc:Fallback xmlns="">
            <p:pic>
              <p:nvPicPr>
                <p:cNvPr id="211145" name="Freihand 211144">
                  <a:extLst>
                    <a:ext uri="{FF2B5EF4-FFF2-40B4-BE49-F238E27FC236}">
                      <a16:creationId xmlns:a16="http://schemas.microsoft.com/office/drawing/2014/main" id="{961A0C62-3082-46A8-A197-CC357C30DE90}"/>
                    </a:ext>
                  </a:extLst>
                </p:cNvPr>
                <p:cNvPicPr/>
                <p:nvPr/>
              </p:nvPicPr>
              <p:blipFill>
                <a:blip r:embed="rId432"/>
                <a:stretch>
                  <a:fillRect/>
                </a:stretch>
              </p:blipFill>
              <p:spPr>
                <a:xfrm>
                  <a:off x="4474320" y="2001272"/>
                  <a:ext cx="120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1146" name="Freihand 211145">
                  <a:extLst>
                    <a:ext uri="{FF2B5EF4-FFF2-40B4-BE49-F238E27FC236}">
                      <a16:creationId xmlns:a16="http://schemas.microsoft.com/office/drawing/2014/main" id="{732A8B98-5D5C-4514-A004-B8AF4F90C8C1}"/>
                    </a:ext>
                  </a:extLst>
                </p14:cNvPr>
                <p14:cNvContentPartPr/>
                <p14:nvPr/>
              </p14:nvContentPartPr>
              <p14:xfrm>
                <a:off x="4549560" y="1877792"/>
                <a:ext cx="181440" cy="124200"/>
              </p14:xfrm>
            </p:contentPart>
          </mc:Choice>
          <mc:Fallback xmlns="">
            <p:pic>
              <p:nvPicPr>
                <p:cNvPr id="211146" name="Freihand 211145">
                  <a:extLst>
                    <a:ext uri="{FF2B5EF4-FFF2-40B4-BE49-F238E27FC236}">
                      <a16:creationId xmlns:a16="http://schemas.microsoft.com/office/drawing/2014/main" id="{732A8B98-5D5C-4514-A004-B8AF4F90C8C1}"/>
                    </a:ext>
                  </a:extLst>
                </p:cNvPr>
                <p:cNvPicPr/>
                <p:nvPr/>
              </p:nvPicPr>
              <p:blipFill>
                <a:blip r:embed="rId434"/>
                <a:stretch>
                  <a:fillRect/>
                </a:stretch>
              </p:blipFill>
              <p:spPr>
                <a:xfrm>
                  <a:off x="4545240" y="1873472"/>
                  <a:ext cx="190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1147" name="Freihand 211146">
                  <a:extLst>
                    <a:ext uri="{FF2B5EF4-FFF2-40B4-BE49-F238E27FC236}">
                      <a16:creationId xmlns:a16="http://schemas.microsoft.com/office/drawing/2014/main" id="{A43CEE4F-6E6B-4F3D-B35A-AF3E6A6BD26D}"/>
                    </a:ext>
                  </a:extLst>
                </p14:cNvPr>
                <p14:cNvContentPartPr/>
                <p14:nvPr/>
              </p14:nvContentPartPr>
              <p14:xfrm>
                <a:off x="4720200" y="1809032"/>
                <a:ext cx="297000" cy="150480"/>
              </p14:xfrm>
            </p:contentPart>
          </mc:Choice>
          <mc:Fallback xmlns="">
            <p:pic>
              <p:nvPicPr>
                <p:cNvPr id="211147" name="Freihand 211146">
                  <a:extLst>
                    <a:ext uri="{FF2B5EF4-FFF2-40B4-BE49-F238E27FC236}">
                      <a16:creationId xmlns:a16="http://schemas.microsoft.com/office/drawing/2014/main" id="{A43CEE4F-6E6B-4F3D-B35A-AF3E6A6BD26D}"/>
                    </a:ext>
                  </a:extLst>
                </p:cNvPr>
                <p:cNvPicPr/>
                <p:nvPr/>
              </p:nvPicPr>
              <p:blipFill>
                <a:blip r:embed="rId436"/>
                <a:stretch>
                  <a:fillRect/>
                </a:stretch>
              </p:blipFill>
              <p:spPr>
                <a:xfrm>
                  <a:off x="4715880" y="1804712"/>
                  <a:ext cx="305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1148" name="Freihand 211147">
                  <a:extLst>
                    <a:ext uri="{FF2B5EF4-FFF2-40B4-BE49-F238E27FC236}">
                      <a16:creationId xmlns:a16="http://schemas.microsoft.com/office/drawing/2014/main" id="{0BCC2216-EB06-4870-80AE-F08E91B1E94B}"/>
                    </a:ext>
                  </a:extLst>
                </p14:cNvPr>
                <p14:cNvContentPartPr/>
                <p14:nvPr/>
              </p14:nvContentPartPr>
              <p14:xfrm>
                <a:off x="5007480" y="1620752"/>
                <a:ext cx="149760" cy="203400"/>
              </p14:xfrm>
            </p:contentPart>
          </mc:Choice>
          <mc:Fallback xmlns="">
            <p:pic>
              <p:nvPicPr>
                <p:cNvPr id="211148" name="Freihand 211147">
                  <a:extLst>
                    <a:ext uri="{FF2B5EF4-FFF2-40B4-BE49-F238E27FC236}">
                      <a16:creationId xmlns:a16="http://schemas.microsoft.com/office/drawing/2014/main" id="{0BCC2216-EB06-4870-80AE-F08E91B1E94B}"/>
                    </a:ext>
                  </a:extLst>
                </p:cNvPr>
                <p:cNvPicPr/>
                <p:nvPr/>
              </p:nvPicPr>
              <p:blipFill>
                <a:blip r:embed="rId438"/>
                <a:stretch>
                  <a:fillRect/>
                </a:stretch>
              </p:blipFill>
              <p:spPr>
                <a:xfrm>
                  <a:off x="5003160" y="1616432"/>
                  <a:ext cx="1584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1149" name="Freihand 211148">
                  <a:extLst>
                    <a:ext uri="{FF2B5EF4-FFF2-40B4-BE49-F238E27FC236}">
                      <a16:creationId xmlns:a16="http://schemas.microsoft.com/office/drawing/2014/main" id="{467B9E26-B65F-4C1E-8C56-43FEAC5E6040}"/>
                    </a:ext>
                  </a:extLst>
                </p14:cNvPr>
                <p14:cNvContentPartPr/>
                <p14:nvPr/>
              </p14:nvContentPartPr>
              <p14:xfrm>
                <a:off x="5191440" y="1384592"/>
                <a:ext cx="110880" cy="182880"/>
              </p14:xfrm>
            </p:contentPart>
          </mc:Choice>
          <mc:Fallback xmlns="">
            <p:pic>
              <p:nvPicPr>
                <p:cNvPr id="211149" name="Freihand 211148">
                  <a:extLst>
                    <a:ext uri="{FF2B5EF4-FFF2-40B4-BE49-F238E27FC236}">
                      <a16:creationId xmlns:a16="http://schemas.microsoft.com/office/drawing/2014/main" id="{467B9E26-B65F-4C1E-8C56-43FEAC5E6040}"/>
                    </a:ext>
                  </a:extLst>
                </p:cNvPr>
                <p:cNvPicPr/>
                <p:nvPr/>
              </p:nvPicPr>
              <p:blipFill>
                <a:blip r:embed="rId440"/>
                <a:stretch>
                  <a:fillRect/>
                </a:stretch>
              </p:blipFill>
              <p:spPr>
                <a:xfrm>
                  <a:off x="5187120" y="1380272"/>
                  <a:ext cx="119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1150" name="Freihand 211149">
                  <a:extLst>
                    <a:ext uri="{FF2B5EF4-FFF2-40B4-BE49-F238E27FC236}">
                      <a16:creationId xmlns:a16="http://schemas.microsoft.com/office/drawing/2014/main" id="{5C395AC0-F72C-4A55-95CB-7D9C6B9A112B}"/>
                    </a:ext>
                  </a:extLst>
                </p14:cNvPr>
                <p14:cNvContentPartPr/>
                <p14:nvPr/>
              </p14:nvContentPartPr>
              <p14:xfrm>
                <a:off x="5314200" y="1652072"/>
                <a:ext cx="43920" cy="38520"/>
              </p14:xfrm>
            </p:contentPart>
          </mc:Choice>
          <mc:Fallback xmlns="">
            <p:pic>
              <p:nvPicPr>
                <p:cNvPr id="211150" name="Freihand 211149">
                  <a:extLst>
                    <a:ext uri="{FF2B5EF4-FFF2-40B4-BE49-F238E27FC236}">
                      <a16:creationId xmlns:a16="http://schemas.microsoft.com/office/drawing/2014/main" id="{5C395AC0-F72C-4A55-95CB-7D9C6B9A112B}"/>
                    </a:ext>
                  </a:extLst>
                </p:cNvPr>
                <p:cNvPicPr/>
                <p:nvPr/>
              </p:nvPicPr>
              <p:blipFill>
                <a:blip r:embed="rId442"/>
                <a:stretch>
                  <a:fillRect/>
                </a:stretch>
              </p:blipFill>
              <p:spPr>
                <a:xfrm>
                  <a:off x="5309880" y="1647752"/>
                  <a:ext cx="52560" cy="4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3">
            <p14:nvContentPartPr>
              <p14:cNvPr id="211152" name="Freihand 211151">
                <a:extLst>
                  <a:ext uri="{FF2B5EF4-FFF2-40B4-BE49-F238E27FC236}">
                    <a16:creationId xmlns:a16="http://schemas.microsoft.com/office/drawing/2014/main" id="{B0235A2B-E335-4A30-B89E-5A9DB3683CB2}"/>
                  </a:ext>
                </a:extLst>
              </p14:cNvPr>
              <p14:cNvContentPartPr/>
              <p14:nvPr/>
            </p14:nvContentPartPr>
            <p14:xfrm>
              <a:off x="1577760" y="3265952"/>
              <a:ext cx="509400" cy="550080"/>
            </p14:xfrm>
          </p:contentPart>
        </mc:Choice>
        <mc:Fallback xmlns="">
          <p:pic>
            <p:nvPicPr>
              <p:cNvPr id="211152" name="Freihand 211151">
                <a:extLst>
                  <a:ext uri="{FF2B5EF4-FFF2-40B4-BE49-F238E27FC236}">
                    <a16:creationId xmlns:a16="http://schemas.microsoft.com/office/drawing/2014/main" id="{B0235A2B-E335-4A30-B89E-5A9DB3683CB2}"/>
                  </a:ext>
                </a:extLst>
              </p:cNvPr>
              <p:cNvPicPr/>
              <p:nvPr/>
            </p:nvPicPr>
            <p:blipFill>
              <a:blip r:embed="rId444"/>
              <a:stretch>
                <a:fillRect/>
              </a:stretch>
            </p:blipFill>
            <p:spPr>
              <a:xfrm>
                <a:off x="1573440" y="3261632"/>
                <a:ext cx="518040" cy="558720"/>
              </a:xfrm>
              <a:prstGeom prst="rect">
                <a:avLst/>
              </a:prstGeom>
            </p:spPr>
          </p:pic>
        </mc:Fallback>
      </mc:AlternateContent>
      <p:grpSp>
        <p:nvGrpSpPr>
          <p:cNvPr id="211169" name="Gruppieren 211168">
            <a:extLst>
              <a:ext uri="{FF2B5EF4-FFF2-40B4-BE49-F238E27FC236}">
                <a16:creationId xmlns:a16="http://schemas.microsoft.com/office/drawing/2014/main" id="{2B3E1EE6-1289-476C-B8C3-6CA9F876A583}"/>
              </a:ext>
            </a:extLst>
          </p:cNvPr>
          <p:cNvGrpSpPr/>
          <p:nvPr/>
        </p:nvGrpSpPr>
        <p:grpSpPr>
          <a:xfrm>
            <a:off x="2065920" y="2959952"/>
            <a:ext cx="1183680" cy="591120"/>
            <a:chOff x="2065920" y="2959952"/>
            <a:chExt cx="1183680" cy="591120"/>
          </a:xfrm>
        </p:grpSpPr>
        <mc:AlternateContent xmlns:mc="http://schemas.openxmlformats.org/markup-compatibility/2006" xmlns:p14="http://schemas.microsoft.com/office/powerpoint/2010/main">
          <mc:Choice Requires="p14">
            <p:contentPart p14:bwMode="auto" r:id="rId445">
              <p14:nvContentPartPr>
                <p14:cNvPr id="211153" name="Freihand 211152">
                  <a:extLst>
                    <a:ext uri="{FF2B5EF4-FFF2-40B4-BE49-F238E27FC236}">
                      <a16:creationId xmlns:a16="http://schemas.microsoft.com/office/drawing/2014/main" id="{653E1E41-754E-4803-871F-9DC3D8B3A6F4}"/>
                    </a:ext>
                  </a:extLst>
                </p14:cNvPr>
                <p14:cNvContentPartPr/>
                <p14:nvPr/>
              </p14:nvContentPartPr>
              <p14:xfrm>
                <a:off x="2065920" y="3388712"/>
                <a:ext cx="151920" cy="64800"/>
              </p14:xfrm>
            </p:contentPart>
          </mc:Choice>
          <mc:Fallback xmlns="">
            <p:pic>
              <p:nvPicPr>
                <p:cNvPr id="211153" name="Freihand 211152">
                  <a:extLst>
                    <a:ext uri="{FF2B5EF4-FFF2-40B4-BE49-F238E27FC236}">
                      <a16:creationId xmlns:a16="http://schemas.microsoft.com/office/drawing/2014/main" id="{653E1E41-754E-4803-871F-9DC3D8B3A6F4}"/>
                    </a:ext>
                  </a:extLst>
                </p:cNvPr>
                <p:cNvPicPr/>
                <p:nvPr/>
              </p:nvPicPr>
              <p:blipFill>
                <a:blip r:embed="rId446"/>
                <a:stretch>
                  <a:fillRect/>
                </a:stretch>
              </p:blipFill>
              <p:spPr>
                <a:xfrm>
                  <a:off x="2061600" y="3384392"/>
                  <a:ext cx="160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11154" name="Freihand 211153">
                  <a:extLst>
                    <a:ext uri="{FF2B5EF4-FFF2-40B4-BE49-F238E27FC236}">
                      <a16:creationId xmlns:a16="http://schemas.microsoft.com/office/drawing/2014/main" id="{EB0E27AF-3B4D-41BA-9FE6-D94166BEDD0E}"/>
                    </a:ext>
                  </a:extLst>
                </p14:cNvPr>
                <p14:cNvContentPartPr/>
                <p14:nvPr/>
              </p14:nvContentPartPr>
              <p14:xfrm>
                <a:off x="2220360" y="3298712"/>
                <a:ext cx="107640" cy="179640"/>
              </p14:xfrm>
            </p:contentPart>
          </mc:Choice>
          <mc:Fallback xmlns="">
            <p:pic>
              <p:nvPicPr>
                <p:cNvPr id="211154" name="Freihand 211153">
                  <a:extLst>
                    <a:ext uri="{FF2B5EF4-FFF2-40B4-BE49-F238E27FC236}">
                      <a16:creationId xmlns:a16="http://schemas.microsoft.com/office/drawing/2014/main" id="{EB0E27AF-3B4D-41BA-9FE6-D94166BEDD0E}"/>
                    </a:ext>
                  </a:extLst>
                </p:cNvPr>
                <p:cNvPicPr/>
                <p:nvPr/>
              </p:nvPicPr>
              <p:blipFill>
                <a:blip r:embed="rId448"/>
                <a:stretch>
                  <a:fillRect/>
                </a:stretch>
              </p:blipFill>
              <p:spPr>
                <a:xfrm>
                  <a:off x="2216040" y="3294392"/>
                  <a:ext cx="116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1155" name="Freihand 211154">
                  <a:extLst>
                    <a:ext uri="{FF2B5EF4-FFF2-40B4-BE49-F238E27FC236}">
                      <a16:creationId xmlns:a16="http://schemas.microsoft.com/office/drawing/2014/main" id="{9204BD93-C2E3-4F20-9BA1-41B8B1D614C1}"/>
                    </a:ext>
                  </a:extLst>
                </p14:cNvPr>
                <p14:cNvContentPartPr/>
                <p14:nvPr/>
              </p14:nvContentPartPr>
              <p14:xfrm>
                <a:off x="2317200" y="3245792"/>
                <a:ext cx="208080" cy="78840"/>
              </p14:xfrm>
            </p:contentPart>
          </mc:Choice>
          <mc:Fallback xmlns="">
            <p:pic>
              <p:nvPicPr>
                <p:cNvPr id="211155" name="Freihand 211154">
                  <a:extLst>
                    <a:ext uri="{FF2B5EF4-FFF2-40B4-BE49-F238E27FC236}">
                      <a16:creationId xmlns:a16="http://schemas.microsoft.com/office/drawing/2014/main" id="{9204BD93-C2E3-4F20-9BA1-41B8B1D614C1}"/>
                    </a:ext>
                  </a:extLst>
                </p:cNvPr>
                <p:cNvPicPr/>
                <p:nvPr/>
              </p:nvPicPr>
              <p:blipFill>
                <a:blip r:embed="rId450"/>
                <a:stretch>
                  <a:fillRect/>
                </a:stretch>
              </p:blipFill>
              <p:spPr>
                <a:xfrm>
                  <a:off x="2312880" y="3241472"/>
                  <a:ext cx="216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1156" name="Freihand 211155">
                  <a:extLst>
                    <a:ext uri="{FF2B5EF4-FFF2-40B4-BE49-F238E27FC236}">
                      <a16:creationId xmlns:a16="http://schemas.microsoft.com/office/drawing/2014/main" id="{208D8B08-411A-4980-9023-253A070BECD2}"/>
                    </a:ext>
                  </a:extLst>
                </p14:cNvPr>
                <p14:cNvContentPartPr/>
                <p14:nvPr/>
              </p14:nvContentPartPr>
              <p14:xfrm>
                <a:off x="2455440" y="3179192"/>
                <a:ext cx="168120" cy="92880"/>
              </p14:xfrm>
            </p:contentPart>
          </mc:Choice>
          <mc:Fallback xmlns="">
            <p:pic>
              <p:nvPicPr>
                <p:cNvPr id="211156" name="Freihand 211155">
                  <a:extLst>
                    <a:ext uri="{FF2B5EF4-FFF2-40B4-BE49-F238E27FC236}">
                      <a16:creationId xmlns:a16="http://schemas.microsoft.com/office/drawing/2014/main" id="{208D8B08-411A-4980-9023-253A070BECD2}"/>
                    </a:ext>
                  </a:extLst>
                </p:cNvPr>
                <p:cNvPicPr/>
                <p:nvPr/>
              </p:nvPicPr>
              <p:blipFill>
                <a:blip r:embed="rId452"/>
                <a:stretch>
                  <a:fillRect/>
                </a:stretch>
              </p:blipFill>
              <p:spPr>
                <a:xfrm>
                  <a:off x="2451120" y="3174872"/>
                  <a:ext cx="176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1157" name="Freihand 211156">
                  <a:extLst>
                    <a:ext uri="{FF2B5EF4-FFF2-40B4-BE49-F238E27FC236}">
                      <a16:creationId xmlns:a16="http://schemas.microsoft.com/office/drawing/2014/main" id="{644A828A-83CE-43EA-A2EA-81D032AD51AE}"/>
                    </a:ext>
                  </a:extLst>
                </p14:cNvPr>
                <p14:cNvContentPartPr/>
                <p14:nvPr/>
              </p14:nvContentPartPr>
              <p14:xfrm>
                <a:off x="2526720" y="3174152"/>
                <a:ext cx="118800" cy="74880"/>
              </p14:xfrm>
            </p:contentPart>
          </mc:Choice>
          <mc:Fallback xmlns="">
            <p:pic>
              <p:nvPicPr>
                <p:cNvPr id="211157" name="Freihand 211156">
                  <a:extLst>
                    <a:ext uri="{FF2B5EF4-FFF2-40B4-BE49-F238E27FC236}">
                      <a16:creationId xmlns:a16="http://schemas.microsoft.com/office/drawing/2014/main" id="{644A828A-83CE-43EA-A2EA-81D032AD51AE}"/>
                    </a:ext>
                  </a:extLst>
                </p:cNvPr>
                <p:cNvPicPr/>
                <p:nvPr/>
              </p:nvPicPr>
              <p:blipFill>
                <a:blip r:embed="rId454"/>
                <a:stretch>
                  <a:fillRect/>
                </a:stretch>
              </p:blipFill>
              <p:spPr>
                <a:xfrm>
                  <a:off x="2522400" y="3169832"/>
                  <a:ext cx="127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1158" name="Freihand 211157">
                  <a:extLst>
                    <a:ext uri="{FF2B5EF4-FFF2-40B4-BE49-F238E27FC236}">
                      <a16:creationId xmlns:a16="http://schemas.microsoft.com/office/drawing/2014/main" id="{53C96A05-1CBF-4D4D-A497-AAA5AD9AEB62}"/>
                    </a:ext>
                  </a:extLst>
                </p14:cNvPr>
                <p14:cNvContentPartPr/>
                <p14:nvPr/>
              </p14:nvContentPartPr>
              <p14:xfrm>
                <a:off x="2681160" y="3148952"/>
                <a:ext cx="100080" cy="182160"/>
              </p14:xfrm>
            </p:contentPart>
          </mc:Choice>
          <mc:Fallback xmlns="">
            <p:pic>
              <p:nvPicPr>
                <p:cNvPr id="211158" name="Freihand 211157">
                  <a:extLst>
                    <a:ext uri="{FF2B5EF4-FFF2-40B4-BE49-F238E27FC236}">
                      <a16:creationId xmlns:a16="http://schemas.microsoft.com/office/drawing/2014/main" id="{53C96A05-1CBF-4D4D-A497-AAA5AD9AEB62}"/>
                    </a:ext>
                  </a:extLst>
                </p:cNvPr>
                <p:cNvPicPr/>
                <p:nvPr/>
              </p:nvPicPr>
              <p:blipFill>
                <a:blip r:embed="rId456"/>
                <a:stretch>
                  <a:fillRect/>
                </a:stretch>
              </p:blipFill>
              <p:spPr>
                <a:xfrm>
                  <a:off x="2676840" y="3144632"/>
                  <a:ext cx="108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11160" name="Freihand 211159">
                  <a:extLst>
                    <a:ext uri="{FF2B5EF4-FFF2-40B4-BE49-F238E27FC236}">
                      <a16:creationId xmlns:a16="http://schemas.microsoft.com/office/drawing/2014/main" id="{42C78031-9E0F-4485-B013-06C821E37199}"/>
                    </a:ext>
                  </a:extLst>
                </p14:cNvPr>
                <p14:cNvContentPartPr/>
                <p14:nvPr/>
              </p14:nvContentPartPr>
              <p14:xfrm>
                <a:off x="2775480" y="3118352"/>
                <a:ext cx="55080" cy="64080"/>
              </p14:xfrm>
            </p:contentPart>
          </mc:Choice>
          <mc:Fallback xmlns="">
            <p:pic>
              <p:nvPicPr>
                <p:cNvPr id="211160" name="Freihand 211159">
                  <a:extLst>
                    <a:ext uri="{FF2B5EF4-FFF2-40B4-BE49-F238E27FC236}">
                      <a16:creationId xmlns:a16="http://schemas.microsoft.com/office/drawing/2014/main" id="{42C78031-9E0F-4485-B013-06C821E37199}"/>
                    </a:ext>
                  </a:extLst>
                </p:cNvPr>
                <p:cNvPicPr/>
                <p:nvPr/>
              </p:nvPicPr>
              <p:blipFill>
                <a:blip r:embed="rId458"/>
                <a:stretch>
                  <a:fillRect/>
                </a:stretch>
              </p:blipFill>
              <p:spPr>
                <a:xfrm>
                  <a:off x="2771160" y="3114032"/>
                  <a:ext cx="63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1161" name="Freihand 211160">
                  <a:extLst>
                    <a:ext uri="{FF2B5EF4-FFF2-40B4-BE49-F238E27FC236}">
                      <a16:creationId xmlns:a16="http://schemas.microsoft.com/office/drawing/2014/main" id="{0840C3FF-A36D-41B7-A62C-F3D00B2FE19A}"/>
                    </a:ext>
                  </a:extLst>
                </p14:cNvPr>
                <p14:cNvContentPartPr/>
                <p14:nvPr/>
              </p14:nvContentPartPr>
              <p14:xfrm>
                <a:off x="2831280" y="2959952"/>
                <a:ext cx="281880" cy="192600"/>
              </p14:xfrm>
            </p:contentPart>
          </mc:Choice>
          <mc:Fallback xmlns="">
            <p:pic>
              <p:nvPicPr>
                <p:cNvPr id="211161" name="Freihand 211160">
                  <a:extLst>
                    <a:ext uri="{FF2B5EF4-FFF2-40B4-BE49-F238E27FC236}">
                      <a16:creationId xmlns:a16="http://schemas.microsoft.com/office/drawing/2014/main" id="{0840C3FF-A36D-41B7-A62C-F3D00B2FE19A}"/>
                    </a:ext>
                  </a:extLst>
                </p:cNvPr>
                <p:cNvPicPr/>
                <p:nvPr/>
              </p:nvPicPr>
              <p:blipFill>
                <a:blip r:embed="rId460"/>
                <a:stretch>
                  <a:fillRect/>
                </a:stretch>
              </p:blipFill>
              <p:spPr>
                <a:xfrm>
                  <a:off x="2826960" y="2955632"/>
                  <a:ext cx="290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1162" name="Freihand 211161">
                  <a:extLst>
                    <a:ext uri="{FF2B5EF4-FFF2-40B4-BE49-F238E27FC236}">
                      <a16:creationId xmlns:a16="http://schemas.microsoft.com/office/drawing/2014/main" id="{44F0E0DF-955A-43F6-AD95-239E28D4A484}"/>
                    </a:ext>
                  </a:extLst>
                </p14:cNvPr>
                <p14:cNvContentPartPr/>
                <p14:nvPr/>
              </p14:nvContentPartPr>
              <p14:xfrm>
                <a:off x="2286960" y="3479072"/>
                <a:ext cx="245880" cy="72000"/>
              </p14:xfrm>
            </p:contentPart>
          </mc:Choice>
          <mc:Fallback xmlns="">
            <p:pic>
              <p:nvPicPr>
                <p:cNvPr id="211162" name="Freihand 211161">
                  <a:extLst>
                    <a:ext uri="{FF2B5EF4-FFF2-40B4-BE49-F238E27FC236}">
                      <a16:creationId xmlns:a16="http://schemas.microsoft.com/office/drawing/2014/main" id="{44F0E0DF-955A-43F6-AD95-239E28D4A484}"/>
                    </a:ext>
                  </a:extLst>
                </p:cNvPr>
                <p:cNvPicPr/>
                <p:nvPr/>
              </p:nvPicPr>
              <p:blipFill>
                <a:blip r:embed="rId462"/>
                <a:stretch>
                  <a:fillRect/>
                </a:stretch>
              </p:blipFill>
              <p:spPr>
                <a:xfrm>
                  <a:off x="2282640" y="3474752"/>
                  <a:ext cx="254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1163" name="Freihand 211162">
                  <a:extLst>
                    <a:ext uri="{FF2B5EF4-FFF2-40B4-BE49-F238E27FC236}">
                      <a16:creationId xmlns:a16="http://schemas.microsoft.com/office/drawing/2014/main" id="{37E1C349-103F-4936-8AD7-72A9F20FB396}"/>
                    </a:ext>
                  </a:extLst>
                </p14:cNvPr>
                <p14:cNvContentPartPr/>
                <p14:nvPr/>
              </p14:nvContentPartPr>
              <p14:xfrm>
                <a:off x="2522760" y="3366392"/>
                <a:ext cx="68760" cy="137880"/>
              </p14:xfrm>
            </p:contentPart>
          </mc:Choice>
          <mc:Fallback xmlns="">
            <p:pic>
              <p:nvPicPr>
                <p:cNvPr id="211163" name="Freihand 211162">
                  <a:extLst>
                    <a:ext uri="{FF2B5EF4-FFF2-40B4-BE49-F238E27FC236}">
                      <a16:creationId xmlns:a16="http://schemas.microsoft.com/office/drawing/2014/main" id="{37E1C349-103F-4936-8AD7-72A9F20FB396}"/>
                    </a:ext>
                  </a:extLst>
                </p:cNvPr>
                <p:cNvPicPr/>
                <p:nvPr/>
              </p:nvPicPr>
              <p:blipFill>
                <a:blip r:embed="rId464"/>
                <a:stretch>
                  <a:fillRect/>
                </a:stretch>
              </p:blipFill>
              <p:spPr>
                <a:xfrm>
                  <a:off x="2518440" y="3362072"/>
                  <a:ext cx="77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11164" name="Freihand 211163">
                  <a:extLst>
                    <a:ext uri="{FF2B5EF4-FFF2-40B4-BE49-F238E27FC236}">
                      <a16:creationId xmlns:a16="http://schemas.microsoft.com/office/drawing/2014/main" id="{09BC9A26-F49D-4CBB-9FCD-0AE82730A19B}"/>
                    </a:ext>
                  </a:extLst>
                </p14:cNvPr>
                <p14:cNvContentPartPr/>
                <p14:nvPr/>
              </p14:nvContentPartPr>
              <p14:xfrm>
                <a:off x="2618160" y="3400592"/>
                <a:ext cx="98640" cy="69120"/>
              </p14:xfrm>
            </p:contentPart>
          </mc:Choice>
          <mc:Fallback xmlns="">
            <p:pic>
              <p:nvPicPr>
                <p:cNvPr id="211164" name="Freihand 211163">
                  <a:extLst>
                    <a:ext uri="{FF2B5EF4-FFF2-40B4-BE49-F238E27FC236}">
                      <a16:creationId xmlns:a16="http://schemas.microsoft.com/office/drawing/2014/main" id="{09BC9A26-F49D-4CBB-9FCD-0AE82730A19B}"/>
                    </a:ext>
                  </a:extLst>
                </p:cNvPr>
                <p:cNvPicPr/>
                <p:nvPr/>
              </p:nvPicPr>
              <p:blipFill>
                <a:blip r:embed="rId466"/>
                <a:stretch>
                  <a:fillRect/>
                </a:stretch>
              </p:blipFill>
              <p:spPr>
                <a:xfrm>
                  <a:off x="2613840" y="3396272"/>
                  <a:ext cx="107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11165" name="Freihand 211164">
                  <a:extLst>
                    <a:ext uri="{FF2B5EF4-FFF2-40B4-BE49-F238E27FC236}">
                      <a16:creationId xmlns:a16="http://schemas.microsoft.com/office/drawing/2014/main" id="{17AAD06A-E6A2-46E0-AD96-BBCC9FD0B77B}"/>
                    </a:ext>
                  </a:extLst>
                </p14:cNvPr>
                <p14:cNvContentPartPr/>
                <p14:nvPr/>
              </p14:nvContentPartPr>
              <p14:xfrm>
                <a:off x="2689440" y="3296192"/>
                <a:ext cx="86400" cy="106560"/>
              </p14:xfrm>
            </p:contentPart>
          </mc:Choice>
          <mc:Fallback xmlns="">
            <p:pic>
              <p:nvPicPr>
                <p:cNvPr id="211165" name="Freihand 211164">
                  <a:extLst>
                    <a:ext uri="{FF2B5EF4-FFF2-40B4-BE49-F238E27FC236}">
                      <a16:creationId xmlns:a16="http://schemas.microsoft.com/office/drawing/2014/main" id="{17AAD06A-E6A2-46E0-AD96-BBCC9FD0B77B}"/>
                    </a:ext>
                  </a:extLst>
                </p:cNvPr>
                <p:cNvPicPr/>
                <p:nvPr/>
              </p:nvPicPr>
              <p:blipFill>
                <a:blip r:embed="rId468"/>
                <a:stretch>
                  <a:fillRect/>
                </a:stretch>
              </p:blipFill>
              <p:spPr>
                <a:xfrm>
                  <a:off x="2685120" y="3291872"/>
                  <a:ext cx="95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1166" name="Freihand 211165">
                  <a:extLst>
                    <a:ext uri="{FF2B5EF4-FFF2-40B4-BE49-F238E27FC236}">
                      <a16:creationId xmlns:a16="http://schemas.microsoft.com/office/drawing/2014/main" id="{CF0CFA50-5A3A-4304-A01F-C0749EECAF06}"/>
                    </a:ext>
                  </a:extLst>
                </p14:cNvPr>
                <p14:cNvContentPartPr/>
                <p14:nvPr/>
              </p14:nvContentPartPr>
              <p14:xfrm>
                <a:off x="2758200" y="3363152"/>
                <a:ext cx="51840" cy="29880"/>
              </p14:xfrm>
            </p:contentPart>
          </mc:Choice>
          <mc:Fallback xmlns="">
            <p:pic>
              <p:nvPicPr>
                <p:cNvPr id="211166" name="Freihand 211165">
                  <a:extLst>
                    <a:ext uri="{FF2B5EF4-FFF2-40B4-BE49-F238E27FC236}">
                      <a16:creationId xmlns:a16="http://schemas.microsoft.com/office/drawing/2014/main" id="{CF0CFA50-5A3A-4304-A01F-C0749EECAF06}"/>
                    </a:ext>
                  </a:extLst>
                </p:cNvPr>
                <p:cNvPicPr/>
                <p:nvPr/>
              </p:nvPicPr>
              <p:blipFill>
                <a:blip r:embed="rId470"/>
                <a:stretch>
                  <a:fillRect/>
                </a:stretch>
              </p:blipFill>
              <p:spPr>
                <a:xfrm>
                  <a:off x="2753880" y="3358832"/>
                  <a:ext cx="60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11167" name="Freihand 211166">
                  <a:extLst>
                    <a:ext uri="{FF2B5EF4-FFF2-40B4-BE49-F238E27FC236}">
                      <a16:creationId xmlns:a16="http://schemas.microsoft.com/office/drawing/2014/main" id="{C83DFE73-C748-4D2A-9D73-3971E9968CC7}"/>
                    </a:ext>
                  </a:extLst>
                </p14:cNvPr>
                <p14:cNvContentPartPr/>
                <p14:nvPr/>
              </p14:nvContentPartPr>
              <p14:xfrm>
                <a:off x="2815080" y="3305552"/>
                <a:ext cx="174240" cy="67320"/>
              </p14:xfrm>
            </p:contentPart>
          </mc:Choice>
          <mc:Fallback xmlns="">
            <p:pic>
              <p:nvPicPr>
                <p:cNvPr id="211167" name="Freihand 211166">
                  <a:extLst>
                    <a:ext uri="{FF2B5EF4-FFF2-40B4-BE49-F238E27FC236}">
                      <a16:creationId xmlns:a16="http://schemas.microsoft.com/office/drawing/2014/main" id="{C83DFE73-C748-4D2A-9D73-3971E9968CC7}"/>
                    </a:ext>
                  </a:extLst>
                </p:cNvPr>
                <p:cNvPicPr/>
                <p:nvPr/>
              </p:nvPicPr>
              <p:blipFill>
                <a:blip r:embed="rId472"/>
                <a:stretch>
                  <a:fillRect/>
                </a:stretch>
              </p:blipFill>
              <p:spPr>
                <a:xfrm>
                  <a:off x="2810400" y="3301232"/>
                  <a:ext cx="182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11168" name="Freihand 211167">
                  <a:extLst>
                    <a:ext uri="{FF2B5EF4-FFF2-40B4-BE49-F238E27FC236}">
                      <a16:creationId xmlns:a16="http://schemas.microsoft.com/office/drawing/2014/main" id="{67D354BE-E69A-4B81-85E6-AA79B934D2DF}"/>
                    </a:ext>
                  </a:extLst>
                </p14:cNvPr>
                <p14:cNvContentPartPr/>
                <p14:nvPr/>
              </p14:nvContentPartPr>
              <p14:xfrm>
                <a:off x="3010920" y="3168032"/>
                <a:ext cx="238680" cy="134280"/>
              </p14:xfrm>
            </p:contentPart>
          </mc:Choice>
          <mc:Fallback xmlns="">
            <p:pic>
              <p:nvPicPr>
                <p:cNvPr id="211168" name="Freihand 211167">
                  <a:extLst>
                    <a:ext uri="{FF2B5EF4-FFF2-40B4-BE49-F238E27FC236}">
                      <a16:creationId xmlns:a16="http://schemas.microsoft.com/office/drawing/2014/main" id="{67D354BE-E69A-4B81-85E6-AA79B934D2DF}"/>
                    </a:ext>
                  </a:extLst>
                </p:cNvPr>
                <p:cNvPicPr/>
                <p:nvPr/>
              </p:nvPicPr>
              <p:blipFill>
                <a:blip r:embed="rId474"/>
                <a:stretch>
                  <a:fillRect/>
                </a:stretch>
              </p:blipFill>
              <p:spPr>
                <a:xfrm>
                  <a:off x="3006600" y="3163712"/>
                  <a:ext cx="24732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5">
            <p14:nvContentPartPr>
              <p14:cNvPr id="211170" name="Freihand 211169">
                <a:extLst>
                  <a:ext uri="{FF2B5EF4-FFF2-40B4-BE49-F238E27FC236}">
                    <a16:creationId xmlns:a16="http://schemas.microsoft.com/office/drawing/2014/main" id="{C77E5F52-DDCB-4EE6-94CC-DE1FB7E4A130}"/>
                  </a:ext>
                </a:extLst>
              </p14:cNvPr>
              <p14:cNvContentPartPr/>
              <p14:nvPr/>
            </p14:nvContentPartPr>
            <p14:xfrm>
              <a:off x="4722360" y="3225992"/>
              <a:ext cx="928080" cy="678240"/>
            </p14:xfrm>
          </p:contentPart>
        </mc:Choice>
        <mc:Fallback xmlns="">
          <p:pic>
            <p:nvPicPr>
              <p:cNvPr id="211170" name="Freihand 211169">
                <a:extLst>
                  <a:ext uri="{FF2B5EF4-FFF2-40B4-BE49-F238E27FC236}">
                    <a16:creationId xmlns:a16="http://schemas.microsoft.com/office/drawing/2014/main" id="{C77E5F52-DDCB-4EE6-94CC-DE1FB7E4A130}"/>
                  </a:ext>
                </a:extLst>
              </p:cNvPr>
              <p:cNvPicPr/>
              <p:nvPr/>
            </p:nvPicPr>
            <p:blipFill>
              <a:blip r:embed="rId476"/>
              <a:stretch>
                <a:fillRect/>
              </a:stretch>
            </p:blipFill>
            <p:spPr>
              <a:xfrm>
                <a:off x="4718040" y="3221672"/>
                <a:ext cx="936720" cy="6868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11171" name="Freihand 211170">
                <a:extLst>
                  <a:ext uri="{FF2B5EF4-FFF2-40B4-BE49-F238E27FC236}">
                    <a16:creationId xmlns:a16="http://schemas.microsoft.com/office/drawing/2014/main" id="{136BD189-5846-4E8C-9F20-891D0475766E}"/>
                  </a:ext>
                </a:extLst>
              </p14:cNvPr>
              <p14:cNvContentPartPr/>
              <p14:nvPr/>
            </p14:nvContentPartPr>
            <p14:xfrm>
              <a:off x="3750720" y="1617872"/>
              <a:ext cx="1643760" cy="1100880"/>
            </p14:xfrm>
          </p:contentPart>
        </mc:Choice>
        <mc:Fallback xmlns="">
          <p:pic>
            <p:nvPicPr>
              <p:cNvPr id="211171" name="Freihand 211170">
                <a:extLst>
                  <a:ext uri="{FF2B5EF4-FFF2-40B4-BE49-F238E27FC236}">
                    <a16:creationId xmlns:a16="http://schemas.microsoft.com/office/drawing/2014/main" id="{136BD189-5846-4E8C-9F20-891D0475766E}"/>
                  </a:ext>
                </a:extLst>
              </p:cNvPr>
              <p:cNvPicPr/>
              <p:nvPr/>
            </p:nvPicPr>
            <p:blipFill>
              <a:blip r:embed="rId478"/>
              <a:stretch>
                <a:fillRect/>
              </a:stretch>
            </p:blipFill>
            <p:spPr>
              <a:xfrm>
                <a:off x="3746400" y="1613552"/>
                <a:ext cx="1652400" cy="11095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11172" name="Freihand 211171">
                <a:extLst>
                  <a:ext uri="{FF2B5EF4-FFF2-40B4-BE49-F238E27FC236}">
                    <a16:creationId xmlns:a16="http://schemas.microsoft.com/office/drawing/2014/main" id="{01D1DB37-1AF4-40A7-9507-942D94AE0FC2}"/>
                  </a:ext>
                </a:extLst>
              </p14:cNvPr>
              <p14:cNvContentPartPr/>
              <p14:nvPr/>
            </p14:nvContentPartPr>
            <p14:xfrm>
              <a:off x="2182200" y="3260552"/>
              <a:ext cx="1227240" cy="514080"/>
            </p14:xfrm>
          </p:contentPart>
        </mc:Choice>
        <mc:Fallback xmlns="">
          <p:pic>
            <p:nvPicPr>
              <p:cNvPr id="211172" name="Freihand 211171">
                <a:extLst>
                  <a:ext uri="{FF2B5EF4-FFF2-40B4-BE49-F238E27FC236}">
                    <a16:creationId xmlns:a16="http://schemas.microsoft.com/office/drawing/2014/main" id="{01D1DB37-1AF4-40A7-9507-942D94AE0FC2}"/>
                  </a:ext>
                </a:extLst>
              </p:cNvPr>
              <p:cNvPicPr/>
              <p:nvPr/>
            </p:nvPicPr>
            <p:blipFill>
              <a:blip r:embed="rId480"/>
              <a:stretch>
                <a:fillRect/>
              </a:stretch>
            </p:blipFill>
            <p:spPr>
              <a:xfrm>
                <a:off x="2177880" y="3256232"/>
                <a:ext cx="1235880" cy="522720"/>
              </a:xfrm>
              <a:prstGeom prst="rect">
                <a:avLst/>
              </a:prstGeom>
            </p:spPr>
          </p:pic>
        </mc:Fallback>
      </mc:AlternateContent>
      <p:grpSp>
        <p:nvGrpSpPr>
          <p:cNvPr id="211219" name="Gruppieren 211218">
            <a:extLst>
              <a:ext uri="{FF2B5EF4-FFF2-40B4-BE49-F238E27FC236}">
                <a16:creationId xmlns:a16="http://schemas.microsoft.com/office/drawing/2014/main" id="{ADA498D9-BBB9-4589-87C4-EADB8F22BD37}"/>
              </a:ext>
            </a:extLst>
          </p:cNvPr>
          <p:cNvGrpSpPr/>
          <p:nvPr/>
        </p:nvGrpSpPr>
        <p:grpSpPr>
          <a:xfrm>
            <a:off x="3292800" y="3596072"/>
            <a:ext cx="6181920" cy="607680"/>
            <a:chOff x="3292800" y="3596072"/>
            <a:chExt cx="6181920" cy="607680"/>
          </a:xfrm>
        </p:grpSpPr>
        <mc:AlternateContent xmlns:mc="http://schemas.openxmlformats.org/markup-compatibility/2006" xmlns:p14="http://schemas.microsoft.com/office/powerpoint/2010/main">
          <mc:Choice Requires="p14">
            <p:contentPart p14:bwMode="auto" r:id="rId481">
              <p14:nvContentPartPr>
                <p14:cNvPr id="211173" name="Freihand 211172">
                  <a:extLst>
                    <a:ext uri="{FF2B5EF4-FFF2-40B4-BE49-F238E27FC236}">
                      <a16:creationId xmlns:a16="http://schemas.microsoft.com/office/drawing/2014/main" id="{CDD0C47D-B5D2-4EC4-A190-781EE1FFE9EA}"/>
                    </a:ext>
                  </a:extLst>
                </p14:cNvPr>
                <p14:cNvContentPartPr/>
                <p14:nvPr/>
              </p14:nvContentPartPr>
              <p14:xfrm>
                <a:off x="4381080" y="3769952"/>
                <a:ext cx="366120" cy="219960"/>
              </p14:xfrm>
            </p:contentPart>
          </mc:Choice>
          <mc:Fallback xmlns="">
            <p:pic>
              <p:nvPicPr>
                <p:cNvPr id="211173" name="Freihand 211172">
                  <a:extLst>
                    <a:ext uri="{FF2B5EF4-FFF2-40B4-BE49-F238E27FC236}">
                      <a16:creationId xmlns:a16="http://schemas.microsoft.com/office/drawing/2014/main" id="{CDD0C47D-B5D2-4EC4-A190-781EE1FFE9EA}"/>
                    </a:ext>
                  </a:extLst>
                </p:cNvPr>
                <p:cNvPicPr/>
                <p:nvPr/>
              </p:nvPicPr>
              <p:blipFill>
                <a:blip r:embed="rId482"/>
                <a:stretch>
                  <a:fillRect/>
                </a:stretch>
              </p:blipFill>
              <p:spPr>
                <a:xfrm>
                  <a:off x="4376760" y="3765632"/>
                  <a:ext cx="374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11174" name="Freihand 211173">
                  <a:extLst>
                    <a:ext uri="{FF2B5EF4-FFF2-40B4-BE49-F238E27FC236}">
                      <a16:creationId xmlns:a16="http://schemas.microsoft.com/office/drawing/2014/main" id="{0FFD3BC4-4536-4FD7-9D54-CAE4F02AA432}"/>
                    </a:ext>
                  </a:extLst>
                </p14:cNvPr>
                <p14:cNvContentPartPr/>
                <p14:nvPr/>
              </p14:nvContentPartPr>
              <p14:xfrm>
                <a:off x="4226280" y="3800552"/>
                <a:ext cx="380160" cy="251280"/>
              </p14:xfrm>
            </p:contentPart>
          </mc:Choice>
          <mc:Fallback xmlns="">
            <p:pic>
              <p:nvPicPr>
                <p:cNvPr id="211174" name="Freihand 211173">
                  <a:extLst>
                    <a:ext uri="{FF2B5EF4-FFF2-40B4-BE49-F238E27FC236}">
                      <a16:creationId xmlns:a16="http://schemas.microsoft.com/office/drawing/2014/main" id="{0FFD3BC4-4536-4FD7-9D54-CAE4F02AA432}"/>
                    </a:ext>
                  </a:extLst>
                </p:cNvPr>
                <p:cNvPicPr/>
                <p:nvPr/>
              </p:nvPicPr>
              <p:blipFill>
                <a:blip r:embed="rId484"/>
                <a:stretch>
                  <a:fillRect/>
                </a:stretch>
              </p:blipFill>
              <p:spPr>
                <a:xfrm>
                  <a:off x="4221960" y="3796232"/>
                  <a:ext cx="388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11176" name="Freihand 211175">
                  <a:extLst>
                    <a:ext uri="{FF2B5EF4-FFF2-40B4-BE49-F238E27FC236}">
                      <a16:creationId xmlns:a16="http://schemas.microsoft.com/office/drawing/2014/main" id="{C74F66B2-C9F6-4D69-8504-35DDDBDA2D4A}"/>
                    </a:ext>
                  </a:extLst>
                </p14:cNvPr>
                <p14:cNvContentPartPr/>
                <p14:nvPr/>
              </p14:nvContentPartPr>
              <p14:xfrm>
                <a:off x="3292800" y="4105112"/>
                <a:ext cx="135720" cy="97200"/>
              </p14:xfrm>
            </p:contentPart>
          </mc:Choice>
          <mc:Fallback xmlns="">
            <p:pic>
              <p:nvPicPr>
                <p:cNvPr id="211176" name="Freihand 211175">
                  <a:extLst>
                    <a:ext uri="{FF2B5EF4-FFF2-40B4-BE49-F238E27FC236}">
                      <a16:creationId xmlns:a16="http://schemas.microsoft.com/office/drawing/2014/main" id="{C74F66B2-C9F6-4D69-8504-35DDDBDA2D4A}"/>
                    </a:ext>
                  </a:extLst>
                </p:cNvPr>
                <p:cNvPicPr/>
                <p:nvPr/>
              </p:nvPicPr>
              <p:blipFill>
                <a:blip r:embed="rId486"/>
                <a:stretch>
                  <a:fillRect/>
                </a:stretch>
              </p:blipFill>
              <p:spPr>
                <a:xfrm>
                  <a:off x="3288480" y="4100792"/>
                  <a:ext cx="144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11177" name="Freihand 211176">
                  <a:extLst>
                    <a:ext uri="{FF2B5EF4-FFF2-40B4-BE49-F238E27FC236}">
                      <a16:creationId xmlns:a16="http://schemas.microsoft.com/office/drawing/2014/main" id="{7A46F6F1-58E4-4849-8395-B3FDE147D292}"/>
                    </a:ext>
                  </a:extLst>
                </p14:cNvPr>
                <p14:cNvContentPartPr/>
                <p14:nvPr/>
              </p14:nvContentPartPr>
              <p14:xfrm>
                <a:off x="3427440" y="4047872"/>
                <a:ext cx="78120" cy="139320"/>
              </p14:xfrm>
            </p:contentPart>
          </mc:Choice>
          <mc:Fallback xmlns="">
            <p:pic>
              <p:nvPicPr>
                <p:cNvPr id="211177" name="Freihand 211176">
                  <a:extLst>
                    <a:ext uri="{FF2B5EF4-FFF2-40B4-BE49-F238E27FC236}">
                      <a16:creationId xmlns:a16="http://schemas.microsoft.com/office/drawing/2014/main" id="{7A46F6F1-58E4-4849-8395-B3FDE147D292}"/>
                    </a:ext>
                  </a:extLst>
                </p:cNvPr>
                <p:cNvPicPr/>
                <p:nvPr/>
              </p:nvPicPr>
              <p:blipFill>
                <a:blip r:embed="rId488"/>
                <a:stretch>
                  <a:fillRect/>
                </a:stretch>
              </p:blipFill>
              <p:spPr>
                <a:xfrm>
                  <a:off x="3423120" y="4043552"/>
                  <a:ext cx="86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11178" name="Freihand 211177">
                  <a:extLst>
                    <a:ext uri="{FF2B5EF4-FFF2-40B4-BE49-F238E27FC236}">
                      <a16:creationId xmlns:a16="http://schemas.microsoft.com/office/drawing/2014/main" id="{0EEF7E42-DC8D-473D-B0C5-3D4636651C89}"/>
                    </a:ext>
                  </a:extLst>
                </p14:cNvPr>
                <p14:cNvContentPartPr/>
                <p14:nvPr/>
              </p14:nvContentPartPr>
              <p14:xfrm>
                <a:off x="3543000" y="4090712"/>
                <a:ext cx="150840" cy="74520"/>
              </p14:xfrm>
            </p:contentPart>
          </mc:Choice>
          <mc:Fallback xmlns="">
            <p:pic>
              <p:nvPicPr>
                <p:cNvPr id="211178" name="Freihand 211177">
                  <a:extLst>
                    <a:ext uri="{FF2B5EF4-FFF2-40B4-BE49-F238E27FC236}">
                      <a16:creationId xmlns:a16="http://schemas.microsoft.com/office/drawing/2014/main" id="{0EEF7E42-DC8D-473D-B0C5-3D4636651C89}"/>
                    </a:ext>
                  </a:extLst>
                </p:cNvPr>
                <p:cNvPicPr/>
                <p:nvPr/>
              </p:nvPicPr>
              <p:blipFill>
                <a:blip r:embed="rId490"/>
                <a:stretch>
                  <a:fillRect/>
                </a:stretch>
              </p:blipFill>
              <p:spPr>
                <a:xfrm>
                  <a:off x="3538680" y="4086392"/>
                  <a:ext cx="159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11179" name="Freihand 211178">
                  <a:extLst>
                    <a:ext uri="{FF2B5EF4-FFF2-40B4-BE49-F238E27FC236}">
                      <a16:creationId xmlns:a16="http://schemas.microsoft.com/office/drawing/2014/main" id="{EF757448-4D05-467B-848B-DF2141381461}"/>
                    </a:ext>
                  </a:extLst>
                </p14:cNvPr>
                <p14:cNvContentPartPr/>
                <p14:nvPr/>
              </p14:nvContentPartPr>
              <p14:xfrm>
                <a:off x="3830640" y="4044632"/>
                <a:ext cx="306000" cy="120960"/>
              </p14:xfrm>
            </p:contentPart>
          </mc:Choice>
          <mc:Fallback xmlns="">
            <p:pic>
              <p:nvPicPr>
                <p:cNvPr id="211179" name="Freihand 211178">
                  <a:extLst>
                    <a:ext uri="{FF2B5EF4-FFF2-40B4-BE49-F238E27FC236}">
                      <a16:creationId xmlns:a16="http://schemas.microsoft.com/office/drawing/2014/main" id="{EF757448-4D05-467B-848B-DF2141381461}"/>
                    </a:ext>
                  </a:extLst>
                </p:cNvPr>
                <p:cNvPicPr/>
                <p:nvPr/>
              </p:nvPicPr>
              <p:blipFill>
                <a:blip r:embed="rId492"/>
                <a:stretch>
                  <a:fillRect/>
                </a:stretch>
              </p:blipFill>
              <p:spPr>
                <a:xfrm>
                  <a:off x="3826320" y="4040312"/>
                  <a:ext cx="314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11180" name="Freihand 211179">
                  <a:extLst>
                    <a:ext uri="{FF2B5EF4-FFF2-40B4-BE49-F238E27FC236}">
                      <a16:creationId xmlns:a16="http://schemas.microsoft.com/office/drawing/2014/main" id="{057D0C0B-35B5-47F5-88A7-395C84A83FD0}"/>
                    </a:ext>
                  </a:extLst>
                </p14:cNvPr>
                <p14:cNvContentPartPr/>
                <p14:nvPr/>
              </p14:nvContentPartPr>
              <p14:xfrm>
                <a:off x="4104600" y="4037072"/>
                <a:ext cx="144360" cy="126360"/>
              </p14:xfrm>
            </p:contentPart>
          </mc:Choice>
          <mc:Fallback xmlns="">
            <p:pic>
              <p:nvPicPr>
                <p:cNvPr id="211180" name="Freihand 211179">
                  <a:extLst>
                    <a:ext uri="{FF2B5EF4-FFF2-40B4-BE49-F238E27FC236}">
                      <a16:creationId xmlns:a16="http://schemas.microsoft.com/office/drawing/2014/main" id="{057D0C0B-35B5-47F5-88A7-395C84A83FD0}"/>
                    </a:ext>
                  </a:extLst>
                </p:cNvPr>
                <p:cNvPicPr/>
                <p:nvPr/>
              </p:nvPicPr>
              <p:blipFill>
                <a:blip r:embed="rId494"/>
                <a:stretch>
                  <a:fillRect/>
                </a:stretch>
              </p:blipFill>
              <p:spPr>
                <a:xfrm>
                  <a:off x="4100280" y="4032752"/>
                  <a:ext cx="153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11181" name="Freihand 211180">
                  <a:extLst>
                    <a:ext uri="{FF2B5EF4-FFF2-40B4-BE49-F238E27FC236}">
                      <a16:creationId xmlns:a16="http://schemas.microsoft.com/office/drawing/2014/main" id="{A58CC0DF-738A-4D1B-AC78-B2FD76A01AA4}"/>
                    </a:ext>
                  </a:extLst>
                </p14:cNvPr>
                <p14:cNvContentPartPr/>
                <p14:nvPr/>
              </p14:nvContentPartPr>
              <p14:xfrm>
                <a:off x="4275960" y="4051832"/>
                <a:ext cx="232920" cy="99360"/>
              </p14:xfrm>
            </p:contentPart>
          </mc:Choice>
          <mc:Fallback xmlns="">
            <p:pic>
              <p:nvPicPr>
                <p:cNvPr id="211181" name="Freihand 211180">
                  <a:extLst>
                    <a:ext uri="{FF2B5EF4-FFF2-40B4-BE49-F238E27FC236}">
                      <a16:creationId xmlns:a16="http://schemas.microsoft.com/office/drawing/2014/main" id="{A58CC0DF-738A-4D1B-AC78-B2FD76A01AA4}"/>
                    </a:ext>
                  </a:extLst>
                </p:cNvPr>
                <p:cNvPicPr/>
                <p:nvPr/>
              </p:nvPicPr>
              <p:blipFill>
                <a:blip r:embed="rId496"/>
                <a:stretch>
                  <a:fillRect/>
                </a:stretch>
              </p:blipFill>
              <p:spPr>
                <a:xfrm>
                  <a:off x="4271640" y="4047512"/>
                  <a:ext cx="241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1182" name="Freihand 211181">
                  <a:extLst>
                    <a:ext uri="{FF2B5EF4-FFF2-40B4-BE49-F238E27FC236}">
                      <a16:creationId xmlns:a16="http://schemas.microsoft.com/office/drawing/2014/main" id="{048DC3D9-BD49-4A89-A38A-B7EB1FE4BD7B}"/>
                    </a:ext>
                  </a:extLst>
                </p14:cNvPr>
                <p14:cNvContentPartPr/>
                <p14:nvPr/>
              </p14:nvContentPartPr>
              <p14:xfrm>
                <a:off x="4633080" y="4120952"/>
                <a:ext cx="52560" cy="82800"/>
              </p14:xfrm>
            </p:contentPart>
          </mc:Choice>
          <mc:Fallback xmlns="">
            <p:pic>
              <p:nvPicPr>
                <p:cNvPr id="211182" name="Freihand 211181">
                  <a:extLst>
                    <a:ext uri="{FF2B5EF4-FFF2-40B4-BE49-F238E27FC236}">
                      <a16:creationId xmlns:a16="http://schemas.microsoft.com/office/drawing/2014/main" id="{048DC3D9-BD49-4A89-A38A-B7EB1FE4BD7B}"/>
                    </a:ext>
                  </a:extLst>
                </p:cNvPr>
                <p:cNvPicPr/>
                <p:nvPr/>
              </p:nvPicPr>
              <p:blipFill>
                <a:blip r:embed="rId498"/>
                <a:stretch>
                  <a:fillRect/>
                </a:stretch>
              </p:blipFill>
              <p:spPr>
                <a:xfrm>
                  <a:off x="4628760" y="4116632"/>
                  <a:ext cx="61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11183" name="Freihand 211182">
                  <a:extLst>
                    <a:ext uri="{FF2B5EF4-FFF2-40B4-BE49-F238E27FC236}">
                      <a16:creationId xmlns:a16="http://schemas.microsoft.com/office/drawing/2014/main" id="{D98C816F-65C6-4144-AA13-A9DFED7E5C37}"/>
                    </a:ext>
                  </a:extLst>
                </p14:cNvPr>
                <p14:cNvContentPartPr/>
                <p14:nvPr/>
              </p14:nvContentPartPr>
              <p14:xfrm>
                <a:off x="4675560" y="4109432"/>
                <a:ext cx="22680" cy="86400"/>
              </p14:xfrm>
            </p:contentPart>
          </mc:Choice>
          <mc:Fallback xmlns="">
            <p:pic>
              <p:nvPicPr>
                <p:cNvPr id="211183" name="Freihand 211182">
                  <a:extLst>
                    <a:ext uri="{FF2B5EF4-FFF2-40B4-BE49-F238E27FC236}">
                      <a16:creationId xmlns:a16="http://schemas.microsoft.com/office/drawing/2014/main" id="{D98C816F-65C6-4144-AA13-A9DFED7E5C37}"/>
                    </a:ext>
                  </a:extLst>
                </p:cNvPr>
                <p:cNvPicPr/>
                <p:nvPr/>
              </p:nvPicPr>
              <p:blipFill>
                <a:blip r:embed="rId500"/>
                <a:stretch>
                  <a:fillRect/>
                </a:stretch>
              </p:blipFill>
              <p:spPr>
                <a:xfrm>
                  <a:off x="4671240" y="4105112"/>
                  <a:ext cx="31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11184" name="Freihand 211183">
                  <a:extLst>
                    <a:ext uri="{FF2B5EF4-FFF2-40B4-BE49-F238E27FC236}">
                      <a16:creationId xmlns:a16="http://schemas.microsoft.com/office/drawing/2014/main" id="{9D33D560-4B77-4FAF-8A42-48599166468F}"/>
                    </a:ext>
                  </a:extLst>
                </p14:cNvPr>
                <p14:cNvContentPartPr/>
                <p14:nvPr/>
              </p14:nvContentPartPr>
              <p14:xfrm>
                <a:off x="4762320" y="4064792"/>
                <a:ext cx="155880" cy="52200"/>
              </p14:xfrm>
            </p:contentPart>
          </mc:Choice>
          <mc:Fallback xmlns="">
            <p:pic>
              <p:nvPicPr>
                <p:cNvPr id="211184" name="Freihand 211183">
                  <a:extLst>
                    <a:ext uri="{FF2B5EF4-FFF2-40B4-BE49-F238E27FC236}">
                      <a16:creationId xmlns:a16="http://schemas.microsoft.com/office/drawing/2014/main" id="{9D33D560-4B77-4FAF-8A42-48599166468F}"/>
                    </a:ext>
                  </a:extLst>
                </p:cNvPr>
                <p:cNvPicPr/>
                <p:nvPr/>
              </p:nvPicPr>
              <p:blipFill>
                <a:blip r:embed="rId502"/>
                <a:stretch>
                  <a:fillRect/>
                </a:stretch>
              </p:blipFill>
              <p:spPr>
                <a:xfrm>
                  <a:off x="4758000" y="4060472"/>
                  <a:ext cx="164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11185" name="Freihand 211184">
                  <a:extLst>
                    <a:ext uri="{FF2B5EF4-FFF2-40B4-BE49-F238E27FC236}">
                      <a16:creationId xmlns:a16="http://schemas.microsoft.com/office/drawing/2014/main" id="{D461AC89-60CA-4E96-8F93-D809DE165C3B}"/>
                    </a:ext>
                  </a:extLst>
                </p14:cNvPr>
                <p14:cNvContentPartPr/>
                <p14:nvPr/>
              </p14:nvContentPartPr>
              <p14:xfrm>
                <a:off x="4924320" y="3947072"/>
                <a:ext cx="119880" cy="83520"/>
              </p14:xfrm>
            </p:contentPart>
          </mc:Choice>
          <mc:Fallback xmlns="">
            <p:pic>
              <p:nvPicPr>
                <p:cNvPr id="211185" name="Freihand 211184">
                  <a:extLst>
                    <a:ext uri="{FF2B5EF4-FFF2-40B4-BE49-F238E27FC236}">
                      <a16:creationId xmlns:a16="http://schemas.microsoft.com/office/drawing/2014/main" id="{D461AC89-60CA-4E96-8F93-D809DE165C3B}"/>
                    </a:ext>
                  </a:extLst>
                </p:cNvPr>
                <p:cNvPicPr/>
                <p:nvPr/>
              </p:nvPicPr>
              <p:blipFill>
                <a:blip r:embed="rId504"/>
                <a:stretch>
                  <a:fillRect/>
                </a:stretch>
              </p:blipFill>
              <p:spPr>
                <a:xfrm>
                  <a:off x="4920000" y="3942752"/>
                  <a:ext cx="128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11187" name="Freihand 211186">
                  <a:extLst>
                    <a:ext uri="{FF2B5EF4-FFF2-40B4-BE49-F238E27FC236}">
                      <a16:creationId xmlns:a16="http://schemas.microsoft.com/office/drawing/2014/main" id="{97E6B710-100E-41C1-974B-7E31D8303440}"/>
                    </a:ext>
                  </a:extLst>
                </p14:cNvPr>
                <p14:cNvContentPartPr/>
                <p14:nvPr/>
              </p14:nvContentPartPr>
              <p14:xfrm>
                <a:off x="5273160" y="3926552"/>
                <a:ext cx="105840" cy="141480"/>
              </p14:xfrm>
            </p:contentPart>
          </mc:Choice>
          <mc:Fallback xmlns="">
            <p:pic>
              <p:nvPicPr>
                <p:cNvPr id="211187" name="Freihand 211186">
                  <a:extLst>
                    <a:ext uri="{FF2B5EF4-FFF2-40B4-BE49-F238E27FC236}">
                      <a16:creationId xmlns:a16="http://schemas.microsoft.com/office/drawing/2014/main" id="{97E6B710-100E-41C1-974B-7E31D8303440}"/>
                    </a:ext>
                  </a:extLst>
                </p:cNvPr>
                <p:cNvPicPr/>
                <p:nvPr/>
              </p:nvPicPr>
              <p:blipFill>
                <a:blip r:embed="rId506"/>
                <a:stretch>
                  <a:fillRect/>
                </a:stretch>
              </p:blipFill>
              <p:spPr>
                <a:xfrm>
                  <a:off x="5268840" y="3922232"/>
                  <a:ext cx="114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11188" name="Freihand 211187">
                  <a:extLst>
                    <a:ext uri="{FF2B5EF4-FFF2-40B4-BE49-F238E27FC236}">
                      <a16:creationId xmlns:a16="http://schemas.microsoft.com/office/drawing/2014/main" id="{7C589591-D464-4727-9C08-29596802658B}"/>
                    </a:ext>
                  </a:extLst>
                </p14:cNvPr>
                <p14:cNvContentPartPr/>
                <p14:nvPr/>
              </p14:nvContentPartPr>
              <p14:xfrm>
                <a:off x="5328600" y="3989192"/>
                <a:ext cx="94680" cy="70920"/>
              </p14:xfrm>
            </p:contentPart>
          </mc:Choice>
          <mc:Fallback xmlns="">
            <p:pic>
              <p:nvPicPr>
                <p:cNvPr id="211188" name="Freihand 211187">
                  <a:extLst>
                    <a:ext uri="{FF2B5EF4-FFF2-40B4-BE49-F238E27FC236}">
                      <a16:creationId xmlns:a16="http://schemas.microsoft.com/office/drawing/2014/main" id="{7C589591-D464-4727-9C08-29596802658B}"/>
                    </a:ext>
                  </a:extLst>
                </p:cNvPr>
                <p:cNvPicPr/>
                <p:nvPr/>
              </p:nvPicPr>
              <p:blipFill>
                <a:blip r:embed="rId508"/>
                <a:stretch>
                  <a:fillRect/>
                </a:stretch>
              </p:blipFill>
              <p:spPr>
                <a:xfrm>
                  <a:off x="5324280" y="3984872"/>
                  <a:ext cx="103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11189" name="Freihand 211188">
                  <a:extLst>
                    <a:ext uri="{FF2B5EF4-FFF2-40B4-BE49-F238E27FC236}">
                      <a16:creationId xmlns:a16="http://schemas.microsoft.com/office/drawing/2014/main" id="{116AF956-DD5C-479B-AF10-5DE1EAB0BCA3}"/>
                    </a:ext>
                  </a:extLst>
                </p14:cNvPr>
                <p14:cNvContentPartPr/>
                <p14:nvPr/>
              </p14:nvContentPartPr>
              <p14:xfrm>
                <a:off x="5401680" y="3992432"/>
                <a:ext cx="248400" cy="75240"/>
              </p14:xfrm>
            </p:contentPart>
          </mc:Choice>
          <mc:Fallback xmlns="">
            <p:pic>
              <p:nvPicPr>
                <p:cNvPr id="211189" name="Freihand 211188">
                  <a:extLst>
                    <a:ext uri="{FF2B5EF4-FFF2-40B4-BE49-F238E27FC236}">
                      <a16:creationId xmlns:a16="http://schemas.microsoft.com/office/drawing/2014/main" id="{116AF956-DD5C-479B-AF10-5DE1EAB0BCA3}"/>
                    </a:ext>
                  </a:extLst>
                </p:cNvPr>
                <p:cNvPicPr/>
                <p:nvPr/>
              </p:nvPicPr>
              <p:blipFill>
                <a:blip r:embed="rId510"/>
                <a:stretch>
                  <a:fillRect/>
                </a:stretch>
              </p:blipFill>
              <p:spPr>
                <a:xfrm>
                  <a:off x="5397360" y="3988112"/>
                  <a:ext cx="257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11190" name="Freihand 211189">
                  <a:extLst>
                    <a:ext uri="{FF2B5EF4-FFF2-40B4-BE49-F238E27FC236}">
                      <a16:creationId xmlns:a16="http://schemas.microsoft.com/office/drawing/2014/main" id="{B2C1635A-4034-4178-AB7C-7BFBCAF949A6}"/>
                    </a:ext>
                  </a:extLst>
                </p14:cNvPr>
                <p14:cNvContentPartPr/>
                <p14:nvPr/>
              </p14:nvContentPartPr>
              <p14:xfrm>
                <a:off x="5678160" y="3995672"/>
                <a:ext cx="70560" cy="48960"/>
              </p14:xfrm>
            </p:contentPart>
          </mc:Choice>
          <mc:Fallback xmlns="">
            <p:pic>
              <p:nvPicPr>
                <p:cNvPr id="211190" name="Freihand 211189">
                  <a:extLst>
                    <a:ext uri="{FF2B5EF4-FFF2-40B4-BE49-F238E27FC236}">
                      <a16:creationId xmlns:a16="http://schemas.microsoft.com/office/drawing/2014/main" id="{B2C1635A-4034-4178-AB7C-7BFBCAF949A6}"/>
                    </a:ext>
                  </a:extLst>
                </p:cNvPr>
                <p:cNvPicPr/>
                <p:nvPr/>
              </p:nvPicPr>
              <p:blipFill>
                <a:blip r:embed="rId512"/>
                <a:stretch>
                  <a:fillRect/>
                </a:stretch>
              </p:blipFill>
              <p:spPr>
                <a:xfrm>
                  <a:off x="5673840" y="3991352"/>
                  <a:ext cx="79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11191" name="Freihand 211190">
                  <a:extLst>
                    <a:ext uri="{FF2B5EF4-FFF2-40B4-BE49-F238E27FC236}">
                      <a16:creationId xmlns:a16="http://schemas.microsoft.com/office/drawing/2014/main" id="{8B1F740E-526D-4B8F-A515-C01D348E9BAE}"/>
                    </a:ext>
                  </a:extLst>
                </p14:cNvPr>
                <p14:cNvContentPartPr/>
                <p14:nvPr/>
              </p14:nvContentPartPr>
              <p14:xfrm>
                <a:off x="5898480" y="3955352"/>
                <a:ext cx="5040" cy="97560"/>
              </p14:xfrm>
            </p:contentPart>
          </mc:Choice>
          <mc:Fallback xmlns="">
            <p:pic>
              <p:nvPicPr>
                <p:cNvPr id="211191" name="Freihand 211190">
                  <a:extLst>
                    <a:ext uri="{FF2B5EF4-FFF2-40B4-BE49-F238E27FC236}">
                      <a16:creationId xmlns:a16="http://schemas.microsoft.com/office/drawing/2014/main" id="{8B1F740E-526D-4B8F-A515-C01D348E9BAE}"/>
                    </a:ext>
                  </a:extLst>
                </p:cNvPr>
                <p:cNvPicPr/>
                <p:nvPr/>
              </p:nvPicPr>
              <p:blipFill>
                <a:blip r:embed="rId514"/>
                <a:stretch>
                  <a:fillRect/>
                </a:stretch>
              </p:blipFill>
              <p:spPr>
                <a:xfrm>
                  <a:off x="5894160" y="3951032"/>
                  <a:ext cx="13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11192" name="Freihand 211191">
                  <a:extLst>
                    <a:ext uri="{FF2B5EF4-FFF2-40B4-BE49-F238E27FC236}">
                      <a16:creationId xmlns:a16="http://schemas.microsoft.com/office/drawing/2014/main" id="{98B51B7E-3360-4976-9C99-300F7AA0DA97}"/>
                    </a:ext>
                  </a:extLst>
                </p14:cNvPr>
                <p14:cNvContentPartPr/>
                <p14:nvPr/>
              </p14:nvContentPartPr>
              <p14:xfrm>
                <a:off x="5895240" y="3884072"/>
                <a:ext cx="24120" cy="16560"/>
              </p14:xfrm>
            </p:contentPart>
          </mc:Choice>
          <mc:Fallback xmlns="">
            <p:pic>
              <p:nvPicPr>
                <p:cNvPr id="211192" name="Freihand 211191">
                  <a:extLst>
                    <a:ext uri="{FF2B5EF4-FFF2-40B4-BE49-F238E27FC236}">
                      <a16:creationId xmlns:a16="http://schemas.microsoft.com/office/drawing/2014/main" id="{98B51B7E-3360-4976-9C99-300F7AA0DA97}"/>
                    </a:ext>
                  </a:extLst>
                </p:cNvPr>
                <p:cNvPicPr/>
                <p:nvPr/>
              </p:nvPicPr>
              <p:blipFill>
                <a:blip r:embed="rId516"/>
                <a:stretch>
                  <a:fillRect/>
                </a:stretch>
              </p:blipFill>
              <p:spPr>
                <a:xfrm>
                  <a:off x="5890920" y="3879752"/>
                  <a:ext cx="32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11193" name="Freihand 211192">
                  <a:extLst>
                    <a:ext uri="{FF2B5EF4-FFF2-40B4-BE49-F238E27FC236}">
                      <a16:creationId xmlns:a16="http://schemas.microsoft.com/office/drawing/2014/main" id="{1A5B1F03-A39D-4088-A9C5-688B3AC50823}"/>
                    </a:ext>
                  </a:extLst>
                </p14:cNvPr>
                <p14:cNvContentPartPr/>
                <p14:nvPr/>
              </p14:nvContentPartPr>
              <p14:xfrm>
                <a:off x="5915400" y="4016192"/>
                <a:ext cx="74160" cy="95760"/>
              </p14:xfrm>
            </p:contentPart>
          </mc:Choice>
          <mc:Fallback xmlns="">
            <p:pic>
              <p:nvPicPr>
                <p:cNvPr id="211193" name="Freihand 211192">
                  <a:extLst>
                    <a:ext uri="{FF2B5EF4-FFF2-40B4-BE49-F238E27FC236}">
                      <a16:creationId xmlns:a16="http://schemas.microsoft.com/office/drawing/2014/main" id="{1A5B1F03-A39D-4088-A9C5-688B3AC50823}"/>
                    </a:ext>
                  </a:extLst>
                </p:cNvPr>
                <p:cNvPicPr/>
                <p:nvPr/>
              </p:nvPicPr>
              <p:blipFill>
                <a:blip r:embed="rId518"/>
                <a:stretch>
                  <a:fillRect/>
                </a:stretch>
              </p:blipFill>
              <p:spPr>
                <a:xfrm>
                  <a:off x="5911080" y="4011872"/>
                  <a:ext cx="82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11194" name="Freihand 211193">
                  <a:extLst>
                    <a:ext uri="{FF2B5EF4-FFF2-40B4-BE49-F238E27FC236}">
                      <a16:creationId xmlns:a16="http://schemas.microsoft.com/office/drawing/2014/main" id="{92EC5B5B-B377-4BE9-9966-80CCEE03C3F9}"/>
                    </a:ext>
                  </a:extLst>
                </p14:cNvPr>
                <p14:cNvContentPartPr/>
                <p14:nvPr/>
              </p14:nvContentPartPr>
              <p14:xfrm>
                <a:off x="5976960" y="3856352"/>
                <a:ext cx="132120" cy="133920"/>
              </p14:xfrm>
            </p:contentPart>
          </mc:Choice>
          <mc:Fallback xmlns="">
            <p:pic>
              <p:nvPicPr>
                <p:cNvPr id="211194" name="Freihand 211193">
                  <a:extLst>
                    <a:ext uri="{FF2B5EF4-FFF2-40B4-BE49-F238E27FC236}">
                      <a16:creationId xmlns:a16="http://schemas.microsoft.com/office/drawing/2014/main" id="{92EC5B5B-B377-4BE9-9966-80CCEE03C3F9}"/>
                    </a:ext>
                  </a:extLst>
                </p:cNvPr>
                <p:cNvPicPr/>
                <p:nvPr/>
              </p:nvPicPr>
              <p:blipFill>
                <a:blip r:embed="rId520"/>
                <a:stretch>
                  <a:fillRect/>
                </a:stretch>
              </p:blipFill>
              <p:spPr>
                <a:xfrm>
                  <a:off x="5972640" y="3852032"/>
                  <a:ext cx="140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11195" name="Freihand 211194">
                  <a:extLst>
                    <a:ext uri="{FF2B5EF4-FFF2-40B4-BE49-F238E27FC236}">
                      <a16:creationId xmlns:a16="http://schemas.microsoft.com/office/drawing/2014/main" id="{CEB66F65-D6CB-45AC-B8E2-9C355CC467CC}"/>
                    </a:ext>
                  </a:extLst>
                </p14:cNvPr>
                <p14:cNvContentPartPr/>
                <p14:nvPr/>
              </p14:nvContentPartPr>
              <p14:xfrm>
                <a:off x="6232920" y="3935552"/>
                <a:ext cx="246240" cy="78480"/>
              </p14:xfrm>
            </p:contentPart>
          </mc:Choice>
          <mc:Fallback xmlns="">
            <p:pic>
              <p:nvPicPr>
                <p:cNvPr id="211195" name="Freihand 211194">
                  <a:extLst>
                    <a:ext uri="{FF2B5EF4-FFF2-40B4-BE49-F238E27FC236}">
                      <a16:creationId xmlns:a16="http://schemas.microsoft.com/office/drawing/2014/main" id="{CEB66F65-D6CB-45AC-B8E2-9C355CC467CC}"/>
                    </a:ext>
                  </a:extLst>
                </p:cNvPr>
                <p:cNvPicPr/>
                <p:nvPr/>
              </p:nvPicPr>
              <p:blipFill>
                <a:blip r:embed="rId522"/>
                <a:stretch>
                  <a:fillRect/>
                </a:stretch>
              </p:blipFill>
              <p:spPr>
                <a:xfrm>
                  <a:off x="6228600" y="3931232"/>
                  <a:ext cx="254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11196" name="Freihand 211195">
                  <a:extLst>
                    <a:ext uri="{FF2B5EF4-FFF2-40B4-BE49-F238E27FC236}">
                      <a16:creationId xmlns:a16="http://schemas.microsoft.com/office/drawing/2014/main" id="{E680790C-4A17-4C27-953C-260BFD9C5250}"/>
                    </a:ext>
                  </a:extLst>
                </p14:cNvPr>
                <p14:cNvContentPartPr/>
                <p14:nvPr/>
              </p14:nvContentPartPr>
              <p14:xfrm>
                <a:off x="6479520" y="3918632"/>
                <a:ext cx="99360" cy="104400"/>
              </p14:xfrm>
            </p:contentPart>
          </mc:Choice>
          <mc:Fallback xmlns="">
            <p:pic>
              <p:nvPicPr>
                <p:cNvPr id="211196" name="Freihand 211195">
                  <a:extLst>
                    <a:ext uri="{FF2B5EF4-FFF2-40B4-BE49-F238E27FC236}">
                      <a16:creationId xmlns:a16="http://schemas.microsoft.com/office/drawing/2014/main" id="{E680790C-4A17-4C27-953C-260BFD9C5250}"/>
                    </a:ext>
                  </a:extLst>
                </p:cNvPr>
                <p:cNvPicPr/>
                <p:nvPr/>
              </p:nvPicPr>
              <p:blipFill>
                <a:blip r:embed="rId524"/>
                <a:stretch>
                  <a:fillRect/>
                </a:stretch>
              </p:blipFill>
              <p:spPr>
                <a:xfrm>
                  <a:off x="6475200" y="3914312"/>
                  <a:ext cx="108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11197" name="Freihand 211196">
                  <a:extLst>
                    <a:ext uri="{FF2B5EF4-FFF2-40B4-BE49-F238E27FC236}">
                      <a16:creationId xmlns:a16="http://schemas.microsoft.com/office/drawing/2014/main" id="{0628E5B1-B1F3-4B95-AE41-93F5507FB76D}"/>
                    </a:ext>
                  </a:extLst>
                </p14:cNvPr>
                <p14:cNvContentPartPr/>
                <p14:nvPr/>
              </p14:nvContentPartPr>
              <p14:xfrm>
                <a:off x="6682200" y="3835832"/>
                <a:ext cx="124560" cy="167760"/>
              </p14:xfrm>
            </p:contentPart>
          </mc:Choice>
          <mc:Fallback xmlns="">
            <p:pic>
              <p:nvPicPr>
                <p:cNvPr id="211197" name="Freihand 211196">
                  <a:extLst>
                    <a:ext uri="{FF2B5EF4-FFF2-40B4-BE49-F238E27FC236}">
                      <a16:creationId xmlns:a16="http://schemas.microsoft.com/office/drawing/2014/main" id="{0628E5B1-B1F3-4B95-AE41-93F5507FB76D}"/>
                    </a:ext>
                  </a:extLst>
                </p:cNvPr>
                <p:cNvPicPr/>
                <p:nvPr/>
              </p:nvPicPr>
              <p:blipFill>
                <a:blip r:embed="rId526"/>
                <a:stretch>
                  <a:fillRect/>
                </a:stretch>
              </p:blipFill>
              <p:spPr>
                <a:xfrm>
                  <a:off x="6677880" y="3831512"/>
                  <a:ext cx="133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11198" name="Freihand 211197">
                  <a:extLst>
                    <a:ext uri="{FF2B5EF4-FFF2-40B4-BE49-F238E27FC236}">
                      <a16:creationId xmlns:a16="http://schemas.microsoft.com/office/drawing/2014/main" id="{F24CDB5A-0A39-4126-B362-9F1F710DCF64}"/>
                    </a:ext>
                  </a:extLst>
                </p14:cNvPr>
                <p14:cNvContentPartPr/>
                <p14:nvPr/>
              </p14:nvContentPartPr>
              <p14:xfrm>
                <a:off x="6831960" y="3814232"/>
                <a:ext cx="346680" cy="172440"/>
              </p14:xfrm>
            </p:contentPart>
          </mc:Choice>
          <mc:Fallback xmlns="">
            <p:pic>
              <p:nvPicPr>
                <p:cNvPr id="211198" name="Freihand 211197">
                  <a:extLst>
                    <a:ext uri="{FF2B5EF4-FFF2-40B4-BE49-F238E27FC236}">
                      <a16:creationId xmlns:a16="http://schemas.microsoft.com/office/drawing/2014/main" id="{F24CDB5A-0A39-4126-B362-9F1F710DCF64}"/>
                    </a:ext>
                  </a:extLst>
                </p:cNvPr>
                <p:cNvPicPr/>
                <p:nvPr/>
              </p:nvPicPr>
              <p:blipFill>
                <a:blip r:embed="rId528"/>
                <a:stretch>
                  <a:fillRect/>
                </a:stretch>
              </p:blipFill>
              <p:spPr>
                <a:xfrm>
                  <a:off x="6827640" y="3809912"/>
                  <a:ext cx="355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11199" name="Freihand 211198">
                  <a:extLst>
                    <a:ext uri="{FF2B5EF4-FFF2-40B4-BE49-F238E27FC236}">
                      <a16:creationId xmlns:a16="http://schemas.microsoft.com/office/drawing/2014/main" id="{6BB24036-CBE7-4FBF-A773-5DFE849F5B3C}"/>
                    </a:ext>
                  </a:extLst>
                </p14:cNvPr>
                <p14:cNvContentPartPr/>
                <p14:nvPr/>
              </p14:nvContentPartPr>
              <p14:xfrm>
                <a:off x="7267200" y="3755192"/>
                <a:ext cx="125640" cy="163800"/>
              </p14:xfrm>
            </p:contentPart>
          </mc:Choice>
          <mc:Fallback xmlns="">
            <p:pic>
              <p:nvPicPr>
                <p:cNvPr id="211199" name="Freihand 211198">
                  <a:extLst>
                    <a:ext uri="{FF2B5EF4-FFF2-40B4-BE49-F238E27FC236}">
                      <a16:creationId xmlns:a16="http://schemas.microsoft.com/office/drawing/2014/main" id="{6BB24036-CBE7-4FBF-A773-5DFE849F5B3C}"/>
                    </a:ext>
                  </a:extLst>
                </p:cNvPr>
                <p:cNvPicPr/>
                <p:nvPr/>
              </p:nvPicPr>
              <p:blipFill>
                <a:blip r:embed="rId530"/>
                <a:stretch>
                  <a:fillRect/>
                </a:stretch>
              </p:blipFill>
              <p:spPr>
                <a:xfrm>
                  <a:off x="7262880" y="3750872"/>
                  <a:ext cx="134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11200" name="Freihand 211199">
                  <a:extLst>
                    <a:ext uri="{FF2B5EF4-FFF2-40B4-BE49-F238E27FC236}">
                      <a16:creationId xmlns:a16="http://schemas.microsoft.com/office/drawing/2014/main" id="{B9308E53-5832-437F-BDE5-2152664C1A69}"/>
                    </a:ext>
                  </a:extLst>
                </p14:cNvPr>
                <p14:cNvContentPartPr/>
                <p14:nvPr/>
              </p14:nvContentPartPr>
              <p14:xfrm>
                <a:off x="7431000" y="3812072"/>
                <a:ext cx="60120" cy="73800"/>
              </p14:xfrm>
            </p:contentPart>
          </mc:Choice>
          <mc:Fallback xmlns="">
            <p:pic>
              <p:nvPicPr>
                <p:cNvPr id="211200" name="Freihand 211199">
                  <a:extLst>
                    <a:ext uri="{FF2B5EF4-FFF2-40B4-BE49-F238E27FC236}">
                      <a16:creationId xmlns:a16="http://schemas.microsoft.com/office/drawing/2014/main" id="{B9308E53-5832-437F-BDE5-2152664C1A69}"/>
                    </a:ext>
                  </a:extLst>
                </p:cNvPr>
                <p:cNvPicPr/>
                <p:nvPr/>
              </p:nvPicPr>
              <p:blipFill>
                <a:blip r:embed="rId532"/>
                <a:stretch>
                  <a:fillRect/>
                </a:stretch>
              </p:blipFill>
              <p:spPr>
                <a:xfrm>
                  <a:off x="7426680" y="3807752"/>
                  <a:ext cx="68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11201" name="Freihand 211200">
                  <a:extLst>
                    <a:ext uri="{FF2B5EF4-FFF2-40B4-BE49-F238E27FC236}">
                      <a16:creationId xmlns:a16="http://schemas.microsoft.com/office/drawing/2014/main" id="{F9909197-06B0-4A9B-B197-84324D737F27}"/>
                    </a:ext>
                  </a:extLst>
                </p14:cNvPr>
                <p14:cNvContentPartPr/>
                <p14:nvPr/>
              </p14:nvContentPartPr>
              <p14:xfrm>
                <a:off x="7524960" y="3714512"/>
                <a:ext cx="75600" cy="143280"/>
              </p14:xfrm>
            </p:contentPart>
          </mc:Choice>
          <mc:Fallback xmlns="">
            <p:pic>
              <p:nvPicPr>
                <p:cNvPr id="211201" name="Freihand 211200">
                  <a:extLst>
                    <a:ext uri="{FF2B5EF4-FFF2-40B4-BE49-F238E27FC236}">
                      <a16:creationId xmlns:a16="http://schemas.microsoft.com/office/drawing/2014/main" id="{F9909197-06B0-4A9B-B197-84324D737F27}"/>
                    </a:ext>
                  </a:extLst>
                </p:cNvPr>
                <p:cNvPicPr/>
                <p:nvPr/>
              </p:nvPicPr>
              <p:blipFill>
                <a:blip r:embed="rId534"/>
                <a:stretch>
                  <a:fillRect/>
                </a:stretch>
              </p:blipFill>
              <p:spPr>
                <a:xfrm>
                  <a:off x="7520640" y="3710192"/>
                  <a:ext cx="84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11202" name="Freihand 211201">
                  <a:extLst>
                    <a:ext uri="{FF2B5EF4-FFF2-40B4-BE49-F238E27FC236}">
                      <a16:creationId xmlns:a16="http://schemas.microsoft.com/office/drawing/2014/main" id="{996AD6CC-D985-43A2-9E48-FDC0AE8DE9A1}"/>
                    </a:ext>
                  </a:extLst>
                </p14:cNvPr>
                <p14:cNvContentPartPr/>
                <p14:nvPr/>
              </p14:nvContentPartPr>
              <p14:xfrm>
                <a:off x="7560240" y="3807752"/>
                <a:ext cx="77400" cy="45360"/>
              </p14:xfrm>
            </p:contentPart>
          </mc:Choice>
          <mc:Fallback xmlns="">
            <p:pic>
              <p:nvPicPr>
                <p:cNvPr id="211202" name="Freihand 211201">
                  <a:extLst>
                    <a:ext uri="{FF2B5EF4-FFF2-40B4-BE49-F238E27FC236}">
                      <a16:creationId xmlns:a16="http://schemas.microsoft.com/office/drawing/2014/main" id="{996AD6CC-D985-43A2-9E48-FDC0AE8DE9A1}"/>
                    </a:ext>
                  </a:extLst>
                </p:cNvPr>
                <p:cNvPicPr/>
                <p:nvPr/>
              </p:nvPicPr>
              <p:blipFill>
                <a:blip r:embed="rId536"/>
                <a:stretch>
                  <a:fillRect/>
                </a:stretch>
              </p:blipFill>
              <p:spPr>
                <a:xfrm>
                  <a:off x="7555920" y="3803432"/>
                  <a:ext cx="86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11203" name="Freihand 211202">
                  <a:extLst>
                    <a:ext uri="{FF2B5EF4-FFF2-40B4-BE49-F238E27FC236}">
                      <a16:creationId xmlns:a16="http://schemas.microsoft.com/office/drawing/2014/main" id="{6EBB7F45-D10C-4791-9381-F971B5BF4D1D}"/>
                    </a:ext>
                  </a:extLst>
                </p14:cNvPr>
                <p14:cNvContentPartPr/>
                <p14:nvPr/>
              </p14:nvContentPartPr>
              <p14:xfrm>
                <a:off x="7626840" y="3762392"/>
                <a:ext cx="279360" cy="81720"/>
              </p14:xfrm>
            </p:contentPart>
          </mc:Choice>
          <mc:Fallback xmlns="">
            <p:pic>
              <p:nvPicPr>
                <p:cNvPr id="211203" name="Freihand 211202">
                  <a:extLst>
                    <a:ext uri="{FF2B5EF4-FFF2-40B4-BE49-F238E27FC236}">
                      <a16:creationId xmlns:a16="http://schemas.microsoft.com/office/drawing/2014/main" id="{6EBB7F45-D10C-4791-9381-F971B5BF4D1D}"/>
                    </a:ext>
                  </a:extLst>
                </p:cNvPr>
                <p:cNvPicPr/>
                <p:nvPr/>
              </p:nvPicPr>
              <p:blipFill>
                <a:blip r:embed="rId538"/>
                <a:stretch>
                  <a:fillRect/>
                </a:stretch>
              </p:blipFill>
              <p:spPr>
                <a:xfrm>
                  <a:off x="7622520" y="3758072"/>
                  <a:ext cx="288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11204" name="Freihand 211203">
                  <a:extLst>
                    <a:ext uri="{FF2B5EF4-FFF2-40B4-BE49-F238E27FC236}">
                      <a16:creationId xmlns:a16="http://schemas.microsoft.com/office/drawing/2014/main" id="{9C6B1870-63CE-43CC-B6F2-D371E7E4281A}"/>
                    </a:ext>
                  </a:extLst>
                </p14:cNvPr>
                <p14:cNvContentPartPr/>
                <p14:nvPr/>
              </p14:nvContentPartPr>
              <p14:xfrm>
                <a:off x="7923120" y="3670592"/>
                <a:ext cx="55800" cy="128880"/>
              </p14:xfrm>
            </p:contentPart>
          </mc:Choice>
          <mc:Fallback xmlns="">
            <p:pic>
              <p:nvPicPr>
                <p:cNvPr id="211204" name="Freihand 211203">
                  <a:extLst>
                    <a:ext uri="{FF2B5EF4-FFF2-40B4-BE49-F238E27FC236}">
                      <a16:creationId xmlns:a16="http://schemas.microsoft.com/office/drawing/2014/main" id="{9C6B1870-63CE-43CC-B6F2-D371E7E4281A}"/>
                    </a:ext>
                  </a:extLst>
                </p:cNvPr>
                <p:cNvPicPr/>
                <p:nvPr/>
              </p:nvPicPr>
              <p:blipFill>
                <a:blip r:embed="rId540"/>
                <a:stretch>
                  <a:fillRect/>
                </a:stretch>
              </p:blipFill>
              <p:spPr>
                <a:xfrm>
                  <a:off x="7918800" y="3666272"/>
                  <a:ext cx="64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11205" name="Freihand 211204">
                  <a:extLst>
                    <a:ext uri="{FF2B5EF4-FFF2-40B4-BE49-F238E27FC236}">
                      <a16:creationId xmlns:a16="http://schemas.microsoft.com/office/drawing/2014/main" id="{D38020AD-28B7-453C-A847-800B0B1B5700}"/>
                    </a:ext>
                  </a:extLst>
                </p14:cNvPr>
                <p14:cNvContentPartPr/>
                <p14:nvPr/>
              </p14:nvContentPartPr>
              <p14:xfrm>
                <a:off x="7869120" y="3755912"/>
                <a:ext cx="96120" cy="60840"/>
              </p14:xfrm>
            </p:contentPart>
          </mc:Choice>
          <mc:Fallback xmlns="">
            <p:pic>
              <p:nvPicPr>
                <p:cNvPr id="211205" name="Freihand 211204">
                  <a:extLst>
                    <a:ext uri="{FF2B5EF4-FFF2-40B4-BE49-F238E27FC236}">
                      <a16:creationId xmlns:a16="http://schemas.microsoft.com/office/drawing/2014/main" id="{D38020AD-28B7-453C-A847-800B0B1B5700}"/>
                    </a:ext>
                  </a:extLst>
                </p:cNvPr>
                <p:cNvPicPr/>
                <p:nvPr/>
              </p:nvPicPr>
              <p:blipFill>
                <a:blip r:embed="rId542"/>
                <a:stretch>
                  <a:fillRect/>
                </a:stretch>
              </p:blipFill>
              <p:spPr>
                <a:xfrm>
                  <a:off x="7864800" y="3751592"/>
                  <a:ext cx="104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11206" name="Freihand 211205">
                  <a:extLst>
                    <a:ext uri="{FF2B5EF4-FFF2-40B4-BE49-F238E27FC236}">
                      <a16:creationId xmlns:a16="http://schemas.microsoft.com/office/drawing/2014/main" id="{86076801-F896-4960-BFD8-E218CD3E90A9}"/>
                    </a:ext>
                  </a:extLst>
                </p14:cNvPr>
                <p14:cNvContentPartPr/>
                <p14:nvPr/>
              </p14:nvContentPartPr>
              <p14:xfrm>
                <a:off x="8008080" y="3647912"/>
                <a:ext cx="229320" cy="157680"/>
              </p14:xfrm>
            </p:contentPart>
          </mc:Choice>
          <mc:Fallback xmlns="">
            <p:pic>
              <p:nvPicPr>
                <p:cNvPr id="211206" name="Freihand 211205">
                  <a:extLst>
                    <a:ext uri="{FF2B5EF4-FFF2-40B4-BE49-F238E27FC236}">
                      <a16:creationId xmlns:a16="http://schemas.microsoft.com/office/drawing/2014/main" id="{86076801-F896-4960-BFD8-E218CD3E90A9}"/>
                    </a:ext>
                  </a:extLst>
                </p:cNvPr>
                <p:cNvPicPr/>
                <p:nvPr/>
              </p:nvPicPr>
              <p:blipFill>
                <a:blip r:embed="rId544"/>
                <a:stretch>
                  <a:fillRect/>
                </a:stretch>
              </p:blipFill>
              <p:spPr>
                <a:xfrm>
                  <a:off x="8003760" y="3643592"/>
                  <a:ext cx="237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11207" name="Freihand 211206">
                  <a:extLst>
                    <a:ext uri="{FF2B5EF4-FFF2-40B4-BE49-F238E27FC236}">
                      <a16:creationId xmlns:a16="http://schemas.microsoft.com/office/drawing/2014/main" id="{A5049430-25B2-4387-9F68-1D40B1219D56}"/>
                    </a:ext>
                  </a:extLst>
                </p14:cNvPr>
                <p14:cNvContentPartPr/>
                <p14:nvPr/>
              </p14:nvContentPartPr>
              <p14:xfrm>
                <a:off x="8284920" y="3647912"/>
                <a:ext cx="228240" cy="145800"/>
              </p14:xfrm>
            </p:contentPart>
          </mc:Choice>
          <mc:Fallback xmlns="">
            <p:pic>
              <p:nvPicPr>
                <p:cNvPr id="211207" name="Freihand 211206">
                  <a:extLst>
                    <a:ext uri="{FF2B5EF4-FFF2-40B4-BE49-F238E27FC236}">
                      <a16:creationId xmlns:a16="http://schemas.microsoft.com/office/drawing/2014/main" id="{A5049430-25B2-4387-9F68-1D40B1219D56}"/>
                    </a:ext>
                  </a:extLst>
                </p:cNvPr>
                <p:cNvPicPr/>
                <p:nvPr/>
              </p:nvPicPr>
              <p:blipFill>
                <a:blip r:embed="rId546"/>
                <a:stretch>
                  <a:fillRect/>
                </a:stretch>
              </p:blipFill>
              <p:spPr>
                <a:xfrm>
                  <a:off x="8280600" y="3643592"/>
                  <a:ext cx="236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11209" name="Freihand 211208">
                  <a:extLst>
                    <a:ext uri="{FF2B5EF4-FFF2-40B4-BE49-F238E27FC236}">
                      <a16:creationId xmlns:a16="http://schemas.microsoft.com/office/drawing/2014/main" id="{294052D2-D1BA-4463-8767-2BA99C6D1A59}"/>
                    </a:ext>
                  </a:extLst>
                </p14:cNvPr>
                <p14:cNvContentPartPr/>
                <p14:nvPr/>
              </p14:nvContentPartPr>
              <p14:xfrm>
                <a:off x="8547720" y="3596072"/>
                <a:ext cx="187560" cy="172440"/>
              </p14:xfrm>
            </p:contentPart>
          </mc:Choice>
          <mc:Fallback xmlns="">
            <p:pic>
              <p:nvPicPr>
                <p:cNvPr id="211209" name="Freihand 211208">
                  <a:extLst>
                    <a:ext uri="{FF2B5EF4-FFF2-40B4-BE49-F238E27FC236}">
                      <a16:creationId xmlns:a16="http://schemas.microsoft.com/office/drawing/2014/main" id="{294052D2-D1BA-4463-8767-2BA99C6D1A59}"/>
                    </a:ext>
                  </a:extLst>
                </p:cNvPr>
                <p:cNvPicPr/>
                <p:nvPr/>
              </p:nvPicPr>
              <p:blipFill>
                <a:blip r:embed="rId548"/>
                <a:stretch>
                  <a:fillRect/>
                </a:stretch>
              </p:blipFill>
              <p:spPr>
                <a:xfrm>
                  <a:off x="8543400" y="3591752"/>
                  <a:ext cx="196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11210" name="Freihand 211209">
                  <a:extLst>
                    <a:ext uri="{FF2B5EF4-FFF2-40B4-BE49-F238E27FC236}">
                      <a16:creationId xmlns:a16="http://schemas.microsoft.com/office/drawing/2014/main" id="{D869AF9E-D672-40F2-B4A6-191B45E921B5}"/>
                    </a:ext>
                  </a:extLst>
                </p14:cNvPr>
                <p14:cNvContentPartPr/>
                <p14:nvPr/>
              </p14:nvContentPartPr>
              <p14:xfrm>
                <a:off x="7459800" y="3960392"/>
                <a:ext cx="109080" cy="170640"/>
              </p14:xfrm>
            </p:contentPart>
          </mc:Choice>
          <mc:Fallback xmlns="">
            <p:pic>
              <p:nvPicPr>
                <p:cNvPr id="211210" name="Freihand 211209">
                  <a:extLst>
                    <a:ext uri="{FF2B5EF4-FFF2-40B4-BE49-F238E27FC236}">
                      <a16:creationId xmlns:a16="http://schemas.microsoft.com/office/drawing/2014/main" id="{D869AF9E-D672-40F2-B4A6-191B45E921B5}"/>
                    </a:ext>
                  </a:extLst>
                </p:cNvPr>
                <p:cNvPicPr/>
                <p:nvPr/>
              </p:nvPicPr>
              <p:blipFill>
                <a:blip r:embed="rId550"/>
                <a:stretch>
                  <a:fillRect/>
                </a:stretch>
              </p:blipFill>
              <p:spPr>
                <a:xfrm>
                  <a:off x="7455480" y="3956072"/>
                  <a:ext cx="117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11211" name="Freihand 211210">
                  <a:extLst>
                    <a:ext uri="{FF2B5EF4-FFF2-40B4-BE49-F238E27FC236}">
                      <a16:creationId xmlns:a16="http://schemas.microsoft.com/office/drawing/2014/main" id="{2AC836A8-54FB-4FAC-A68F-C2E32094EEDC}"/>
                    </a:ext>
                  </a:extLst>
                </p14:cNvPr>
                <p14:cNvContentPartPr/>
                <p14:nvPr/>
              </p14:nvContentPartPr>
              <p14:xfrm>
                <a:off x="7611000" y="4002512"/>
                <a:ext cx="69840" cy="79200"/>
              </p14:xfrm>
            </p:contentPart>
          </mc:Choice>
          <mc:Fallback xmlns="">
            <p:pic>
              <p:nvPicPr>
                <p:cNvPr id="211211" name="Freihand 211210">
                  <a:extLst>
                    <a:ext uri="{FF2B5EF4-FFF2-40B4-BE49-F238E27FC236}">
                      <a16:creationId xmlns:a16="http://schemas.microsoft.com/office/drawing/2014/main" id="{2AC836A8-54FB-4FAC-A68F-C2E32094EEDC}"/>
                    </a:ext>
                  </a:extLst>
                </p:cNvPr>
                <p:cNvPicPr/>
                <p:nvPr/>
              </p:nvPicPr>
              <p:blipFill>
                <a:blip r:embed="rId552"/>
                <a:stretch>
                  <a:fillRect/>
                </a:stretch>
              </p:blipFill>
              <p:spPr>
                <a:xfrm>
                  <a:off x="7606680" y="3998192"/>
                  <a:ext cx="78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11212" name="Freihand 211211">
                  <a:extLst>
                    <a:ext uri="{FF2B5EF4-FFF2-40B4-BE49-F238E27FC236}">
                      <a16:creationId xmlns:a16="http://schemas.microsoft.com/office/drawing/2014/main" id="{877C354C-EC4D-4A7C-BB89-DF330C2AE9F3}"/>
                    </a:ext>
                  </a:extLst>
                </p14:cNvPr>
                <p14:cNvContentPartPr/>
                <p14:nvPr/>
              </p14:nvContentPartPr>
              <p14:xfrm>
                <a:off x="7703160" y="3989552"/>
                <a:ext cx="86400" cy="122760"/>
              </p14:xfrm>
            </p:contentPart>
          </mc:Choice>
          <mc:Fallback xmlns="">
            <p:pic>
              <p:nvPicPr>
                <p:cNvPr id="211212" name="Freihand 211211">
                  <a:extLst>
                    <a:ext uri="{FF2B5EF4-FFF2-40B4-BE49-F238E27FC236}">
                      <a16:creationId xmlns:a16="http://schemas.microsoft.com/office/drawing/2014/main" id="{877C354C-EC4D-4A7C-BB89-DF330C2AE9F3}"/>
                    </a:ext>
                  </a:extLst>
                </p:cNvPr>
                <p:cNvPicPr/>
                <p:nvPr/>
              </p:nvPicPr>
              <p:blipFill>
                <a:blip r:embed="rId554"/>
                <a:stretch>
                  <a:fillRect/>
                </a:stretch>
              </p:blipFill>
              <p:spPr>
                <a:xfrm>
                  <a:off x="7698840" y="3985232"/>
                  <a:ext cx="95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11213" name="Freihand 211212">
                  <a:extLst>
                    <a:ext uri="{FF2B5EF4-FFF2-40B4-BE49-F238E27FC236}">
                      <a16:creationId xmlns:a16="http://schemas.microsoft.com/office/drawing/2014/main" id="{E159BD80-2024-4C0B-A3EF-7D7C74979E29}"/>
                    </a:ext>
                  </a:extLst>
                </p14:cNvPr>
                <p14:cNvContentPartPr/>
                <p14:nvPr/>
              </p14:nvContentPartPr>
              <p14:xfrm>
                <a:off x="7794600" y="3907832"/>
                <a:ext cx="361800" cy="166320"/>
              </p14:xfrm>
            </p:contentPart>
          </mc:Choice>
          <mc:Fallback xmlns="">
            <p:pic>
              <p:nvPicPr>
                <p:cNvPr id="211213" name="Freihand 211212">
                  <a:extLst>
                    <a:ext uri="{FF2B5EF4-FFF2-40B4-BE49-F238E27FC236}">
                      <a16:creationId xmlns:a16="http://schemas.microsoft.com/office/drawing/2014/main" id="{E159BD80-2024-4C0B-A3EF-7D7C74979E29}"/>
                    </a:ext>
                  </a:extLst>
                </p:cNvPr>
                <p:cNvPicPr/>
                <p:nvPr/>
              </p:nvPicPr>
              <p:blipFill>
                <a:blip r:embed="rId556"/>
                <a:stretch>
                  <a:fillRect/>
                </a:stretch>
              </p:blipFill>
              <p:spPr>
                <a:xfrm>
                  <a:off x="7790280" y="3903512"/>
                  <a:ext cx="370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11214" name="Freihand 211213">
                  <a:extLst>
                    <a:ext uri="{FF2B5EF4-FFF2-40B4-BE49-F238E27FC236}">
                      <a16:creationId xmlns:a16="http://schemas.microsoft.com/office/drawing/2014/main" id="{8A45F8EE-A28B-4AED-A6EC-3A5588785B6F}"/>
                    </a:ext>
                  </a:extLst>
                </p14:cNvPr>
                <p14:cNvContentPartPr/>
                <p14:nvPr/>
              </p14:nvContentPartPr>
              <p14:xfrm>
                <a:off x="8139120" y="3960032"/>
                <a:ext cx="53640" cy="18720"/>
              </p14:xfrm>
            </p:contentPart>
          </mc:Choice>
          <mc:Fallback xmlns="">
            <p:pic>
              <p:nvPicPr>
                <p:cNvPr id="211214" name="Freihand 211213">
                  <a:extLst>
                    <a:ext uri="{FF2B5EF4-FFF2-40B4-BE49-F238E27FC236}">
                      <a16:creationId xmlns:a16="http://schemas.microsoft.com/office/drawing/2014/main" id="{8A45F8EE-A28B-4AED-A6EC-3A5588785B6F}"/>
                    </a:ext>
                  </a:extLst>
                </p:cNvPr>
                <p:cNvPicPr/>
                <p:nvPr/>
              </p:nvPicPr>
              <p:blipFill>
                <a:blip r:embed="rId558"/>
                <a:stretch>
                  <a:fillRect/>
                </a:stretch>
              </p:blipFill>
              <p:spPr>
                <a:xfrm>
                  <a:off x="8134800" y="3955712"/>
                  <a:ext cx="62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11215" name="Freihand 211214">
                  <a:extLst>
                    <a:ext uri="{FF2B5EF4-FFF2-40B4-BE49-F238E27FC236}">
                      <a16:creationId xmlns:a16="http://schemas.microsoft.com/office/drawing/2014/main" id="{C6E07F0C-87B4-4201-800D-756AD244F388}"/>
                    </a:ext>
                  </a:extLst>
                </p14:cNvPr>
                <p14:cNvContentPartPr/>
                <p14:nvPr/>
              </p14:nvContentPartPr>
              <p14:xfrm>
                <a:off x="8194200" y="3926192"/>
                <a:ext cx="368280" cy="132480"/>
              </p14:xfrm>
            </p:contentPart>
          </mc:Choice>
          <mc:Fallback xmlns="">
            <p:pic>
              <p:nvPicPr>
                <p:cNvPr id="211215" name="Freihand 211214">
                  <a:extLst>
                    <a:ext uri="{FF2B5EF4-FFF2-40B4-BE49-F238E27FC236}">
                      <a16:creationId xmlns:a16="http://schemas.microsoft.com/office/drawing/2014/main" id="{C6E07F0C-87B4-4201-800D-756AD244F388}"/>
                    </a:ext>
                  </a:extLst>
                </p:cNvPr>
                <p:cNvPicPr/>
                <p:nvPr/>
              </p:nvPicPr>
              <p:blipFill>
                <a:blip r:embed="rId560"/>
                <a:stretch>
                  <a:fillRect/>
                </a:stretch>
              </p:blipFill>
              <p:spPr>
                <a:xfrm>
                  <a:off x="8189880" y="3921872"/>
                  <a:ext cx="376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11216" name="Freihand 211215">
                  <a:extLst>
                    <a:ext uri="{FF2B5EF4-FFF2-40B4-BE49-F238E27FC236}">
                      <a16:creationId xmlns:a16="http://schemas.microsoft.com/office/drawing/2014/main" id="{05FC5F42-7844-4A14-9892-277D1A63F979}"/>
                    </a:ext>
                  </a:extLst>
                </p14:cNvPr>
                <p14:cNvContentPartPr/>
                <p14:nvPr/>
              </p14:nvContentPartPr>
              <p14:xfrm>
                <a:off x="8685960" y="3914672"/>
                <a:ext cx="450000" cy="99720"/>
              </p14:xfrm>
            </p:contentPart>
          </mc:Choice>
          <mc:Fallback xmlns="">
            <p:pic>
              <p:nvPicPr>
                <p:cNvPr id="211216" name="Freihand 211215">
                  <a:extLst>
                    <a:ext uri="{FF2B5EF4-FFF2-40B4-BE49-F238E27FC236}">
                      <a16:creationId xmlns:a16="http://schemas.microsoft.com/office/drawing/2014/main" id="{05FC5F42-7844-4A14-9892-277D1A63F979}"/>
                    </a:ext>
                  </a:extLst>
                </p:cNvPr>
                <p:cNvPicPr/>
                <p:nvPr/>
              </p:nvPicPr>
              <p:blipFill>
                <a:blip r:embed="rId562"/>
                <a:stretch>
                  <a:fillRect/>
                </a:stretch>
              </p:blipFill>
              <p:spPr>
                <a:xfrm>
                  <a:off x="8681640" y="3910352"/>
                  <a:ext cx="458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11217" name="Freihand 211216">
                  <a:extLst>
                    <a:ext uri="{FF2B5EF4-FFF2-40B4-BE49-F238E27FC236}">
                      <a16:creationId xmlns:a16="http://schemas.microsoft.com/office/drawing/2014/main" id="{65BF1F01-619A-4641-89EF-516F78706614}"/>
                    </a:ext>
                  </a:extLst>
                </p14:cNvPr>
                <p14:cNvContentPartPr/>
                <p14:nvPr/>
              </p14:nvContentPartPr>
              <p14:xfrm>
                <a:off x="9107520" y="3879392"/>
                <a:ext cx="174240" cy="116640"/>
              </p14:xfrm>
            </p:contentPart>
          </mc:Choice>
          <mc:Fallback xmlns="">
            <p:pic>
              <p:nvPicPr>
                <p:cNvPr id="211217" name="Freihand 211216">
                  <a:extLst>
                    <a:ext uri="{FF2B5EF4-FFF2-40B4-BE49-F238E27FC236}">
                      <a16:creationId xmlns:a16="http://schemas.microsoft.com/office/drawing/2014/main" id="{65BF1F01-619A-4641-89EF-516F78706614}"/>
                    </a:ext>
                  </a:extLst>
                </p:cNvPr>
                <p:cNvPicPr/>
                <p:nvPr/>
              </p:nvPicPr>
              <p:blipFill>
                <a:blip r:embed="rId564"/>
                <a:stretch>
                  <a:fillRect/>
                </a:stretch>
              </p:blipFill>
              <p:spPr>
                <a:xfrm>
                  <a:off x="9103200" y="3875072"/>
                  <a:ext cx="182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11218" name="Freihand 211217">
                  <a:extLst>
                    <a:ext uri="{FF2B5EF4-FFF2-40B4-BE49-F238E27FC236}">
                      <a16:creationId xmlns:a16="http://schemas.microsoft.com/office/drawing/2014/main" id="{C81B6EC0-5F78-4EEC-A2AC-200246965A9C}"/>
                    </a:ext>
                  </a:extLst>
                </p14:cNvPr>
                <p14:cNvContentPartPr/>
                <p14:nvPr/>
              </p14:nvContentPartPr>
              <p14:xfrm>
                <a:off x="9282120" y="3935552"/>
                <a:ext cx="192600" cy="82800"/>
              </p14:xfrm>
            </p:contentPart>
          </mc:Choice>
          <mc:Fallback xmlns="">
            <p:pic>
              <p:nvPicPr>
                <p:cNvPr id="211218" name="Freihand 211217">
                  <a:extLst>
                    <a:ext uri="{FF2B5EF4-FFF2-40B4-BE49-F238E27FC236}">
                      <a16:creationId xmlns:a16="http://schemas.microsoft.com/office/drawing/2014/main" id="{C81B6EC0-5F78-4EEC-A2AC-200246965A9C}"/>
                    </a:ext>
                  </a:extLst>
                </p:cNvPr>
                <p:cNvPicPr/>
                <p:nvPr/>
              </p:nvPicPr>
              <p:blipFill>
                <a:blip r:embed="rId566"/>
                <a:stretch>
                  <a:fillRect/>
                </a:stretch>
              </p:blipFill>
              <p:spPr>
                <a:xfrm>
                  <a:off x="9277800" y="3931232"/>
                  <a:ext cx="201240"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7">
            <p14:nvContentPartPr>
              <p14:cNvPr id="211220" name="Freihand 211219">
                <a:extLst>
                  <a:ext uri="{FF2B5EF4-FFF2-40B4-BE49-F238E27FC236}">
                    <a16:creationId xmlns:a16="http://schemas.microsoft.com/office/drawing/2014/main" id="{518BDC0A-FF03-4956-81A6-43BC25F5712A}"/>
                  </a:ext>
                </a:extLst>
              </p14:cNvPr>
              <p14:cNvContentPartPr/>
              <p14:nvPr/>
            </p14:nvContentPartPr>
            <p14:xfrm>
              <a:off x="4020000" y="74912"/>
              <a:ext cx="4601520" cy="474120"/>
            </p14:xfrm>
          </p:contentPart>
        </mc:Choice>
        <mc:Fallback xmlns="">
          <p:pic>
            <p:nvPicPr>
              <p:cNvPr id="211220" name="Freihand 211219">
                <a:extLst>
                  <a:ext uri="{FF2B5EF4-FFF2-40B4-BE49-F238E27FC236}">
                    <a16:creationId xmlns:a16="http://schemas.microsoft.com/office/drawing/2014/main" id="{518BDC0A-FF03-4956-81A6-43BC25F5712A}"/>
                  </a:ext>
                </a:extLst>
              </p:cNvPr>
              <p:cNvPicPr/>
              <p:nvPr/>
            </p:nvPicPr>
            <p:blipFill>
              <a:blip r:embed="rId568"/>
              <a:stretch>
                <a:fillRect/>
              </a:stretch>
            </p:blipFill>
            <p:spPr>
              <a:xfrm>
                <a:off x="4015680" y="70592"/>
                <a:ext cx="461016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11408" name="Freihand 211407">
                <a:extLst>
                  <a:ext uri="{FF2B5EF4-FFF2-40B4-BE49-F238E27FC236}">
                    <a16:creationId xmlns:a16="http://schemas.microsoft.com/office/drawing/2014/main" id="{0CF10625-19BF-4756-AE5C-C1FC4393DEE0}"/>
                  </a:ext>
                </a:extLst>
              </p14:cNvPr>
              <p14:cNvContentPartPr/>
              <p14:nvPr/>
            </p14:nvContentPartPr>
            <p14:xfrm>
              <a:off x="2599080" y="691592"/>
              <a:ext cx="461520" cy="57240"/>
            </p14:xfrm>
          </p:contentPart>
        </mc:Choice>
        <mc:Fallback xmlns="">
          <p:pic>
            <p:nvPicPr>
              <p:cNvPr id="211408" name="Freihand 211407">
                <a:extLst>
                  <a:ext uri="{FF2B5EF4-FFF2-40B4-BE49-F238E27FC236}">
                    <a16:creationId xmlns:a16="http://schemas.microsoft.com/office/drawing/2014/main" id="{0CF10625-19BF-4756-AE5C-C1FC4393DEE0}"/>
                  </a:ext>
                </a:extLst>
              </p:cNvPr>
              <p:cNvPicPr/>
              <p:nvPr/>
            </p:nvPicPr>
            <p:blipFill>
              <a:blip r:embed="rId570"/>
              <a:stretch>
                <a:fillRect/>
              </a:stretch>
            </p:blipFill>
            <p:spPr>
              <a:xfrm>
                <a:off x="2594760" y="687272"/>
                <a:ext cx="470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11409" name="Freihand 211408">
                <a:extLst>
                  <a:ext uri="{FF2B5EF4-FFF2-40B4-BE49-F238E27FC236}">
                    <a16:creationId xmlns:a16="http://schemas.microsoft.com/office/drawing/2014/main" id="{915D923D-4937-4CC3-AF6B-3EEA4C4EBFB2}"/>
                  </a:ext>
                </a:extLst>
              </p14:cNvPr>
              <p14:cNvContentPartPr/>
              <p14:nvPr/>
            </p14:nvContentPartPr>
            <p14:xfrm>
              <a:off x="2709240" y="938912"/>
              <a:ext cx="470520" cy="33480"/>
            </p14:xfrm>
          </p:contentPart>
        </mc:Choice>
        <mc:Fallback xmlns="">
          <p:pic>
            <p:nvPicPr>
              <p:cNvPr id="211409" name="Freihand 211408">
                <a:extLst>
                  <a:ext uri="{FF2B5EF4-FFF2-40B4-BE49-F238E27FC236}">
                    <a16:creationId xmlns:a16="http://schemas.microsoft.com/office/drawing/2014/main" id="{915D923D-4937-4CC3-AF6B-3EEA4C4EBFB2}"/>
                  </a:ext>
                </a:extLst>
              </p:cNvPr>
              <p:cNvPicPr/>
              <p:nvPr/>
            </p:nvPicPr>
            <p:blipFill>
              <a:blip r:embed="rId572"/>
              <a:stretch>
                <a:fillRect/>
              </a:stretch>
            </p:blipFill>
            <p:spPr>
              <a:xfrm>
                <a:off x="2704920" y="934592"/>
                <a:ext cx="479160" cy="42120"/>
              </a:xfrm>
              <a:prstGeom prst="rect">
                <a:avLst/>
              </a:prstGeom>
            </p:spPr>
          </p:pic>
        </mc:Fallback>
      </mc:AlternateContent>
      <p:grpSp>
        <p:nvGrpSpPr>
          <p:cNvPr id="211456" name="Gruppieren 211455">
            <a:extLst>
              <a:ext uri="{FF2B5EF4-FFF2-40B4-BE49-F238E27FC236}">
                <a16:creationId xmlns:a16="http://schemas.microsoft.com/office/drawing/2014/main" id="{255D17CC-BCE8-418E-966C-300E56981B0F}"/>
              </a:ext>
            </a:extLst>
          </p:cNvPr>
          <p:cNvGrpSpPr/>
          <p:nvPr/>
        </p:nvGrpSpPr>
        <p:grpSpPr>
          <a:xfrm>
            <a:off x="352320" y="4345952"/>
            <a:ext cx="8354880" cy="2144880"/>
            <a:chOff x="352320" y="4345952"/>
            <a:chExt cx="8354880" cy="2144880"/>
          </a:xfrm>
        </p:grpSpPr>
        <mc:AlternateContent xmlns:mc="http://schemas.openxmlformats.org/markup-compatibility/2006" xmlns:p14="http://schemas.microsoft.com/office/powerpoint/2010/main">
          <mc:Choice Requires="p14">
            <p:contentPart p14:bwMode="auto" r:id="rId573">
              <p14:nvContentPartPr>
                <p14:cNvPr id="211331" name="Freihand 211330">
                  <a:extLst>
                    <a:ext uri="{FF2B5EF4-FFF2-40B4-BE49-F238E27FC236}">
                      <a16:creationId xmlns:a16="http://schemas.microsoft.com/office/drawing/2014/main" id="{EAD8ECC2-897D-4FE2-9567-7A339C34C2F4}"/>
                    </a:ext>
                  </a:extLst>
                </p14:cNvPr>
                <p14:cNvContentPartPr/>
                <p14:nvPr/>
              </p14:nvContentPartPr>
              <p14:xfrm>
                <a:off x="5199360" y="5129312"/>
                <a:ext cx="433440" cy="21600"/>
              </p14:xfrm>
            </p:contentPart>
          </mc:Choice>
          <mc:Fallback xmlns="">
            <p:pic>
              <p:nvPicPr>
                <p:cNvPr id="211331" name="Freihand 211330">
                  <a:extLst>
                    <a:ext uri="{FF2B5EF4-FFF2-40B4-BE49-F238E27FC236}">
                      <a16:creationId xmlns:a16="http://schemas.microsoft.com/office/drawing/2014/main" id="{EAD8ECC2-897D-4FE2-9567-7A339C34C2F4}"/>
                    </a:ext>
                  </a:extLst>
                </p:cNvPr>
                <p:cNvPicPr/>
                <p:nvPr/>
              </p:nvPicPr>
              <p:blipFill>
                <a:blip r:embed="rId574"/>
                <a:stretch>
                  <a:fillRect/>
                </a:stretch>
              </p:blipFill>
              <p:spPr>
                <a:xfrm>
                  <a:off x="5195040" y="5124992"/>
                  <a:ext cx="442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11266" name="Freihand 211265">
                  <a:extLst>
                    <a:ext uri="{FF2B5EF4-FFF2-40B4-BE49-F238E27FC236}">
                      <a16:creationId xmlns:a16="http://schemas.microsoft.com/office/drawing/2014/main" id="{1C173618-64B6-4888-9B06-16384112B861}"/>
                    </a:ext>
                  </a:extLst>
                </p14:cNvPr>
                <p14:cNvContentPartPr/>
                <p14:nvPr/>
              </p14:nvContentPartPr>
              <p14:xfrm>
                <a:off x="1004640" y="5119232"/>
                <a:ext cx="190440" cy="146160"/>
              </p14:xfrm>
            </p:contentPart>
          </mc:Choice>
          <mc:Fallback xmlns="">
            <p:pic>
              <p:nvPicPr>
                <p:cNvPr id="211266" name="Freihand 211265">
                  <a:extLst>
                    <a:ext uri="{FF2B5EF4-FFF2-40B4-BE49-F238E27FC236}">
                      <a16:creationId xmlns:a16="http://schemas.microsoft.com/office/drawing/2014/main" id="{1C173618-64B6-4888-9B06-16384112B861}"/>
                    </a:ext>
                  </a:extLst>
                </p:cNvPr>
                <p:cNvPicPr/>
                <p:nvPr/>
              </p:nvPicPr>
              <p:blipFill>
                <a:blip r:embed="rId576"/>
                <a:stretch>
                  <a:fillRect/>
                </a:stretch>
              </p:blipFill>
              <p:spPr>
                <a:xfrm>
                  <a:off x="1000320" y="5114912"/>
                  <a:ext cx="199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11267" name="Freihand 211266">
                  <a:extLst>
                    <a:ext uri="{FF2B5EF4-FFF2-40B4-BE49-F238E27FC236}">
                      <a16:creationId xmlns:a16="http://schemas.microsoft.com/office/drawing/2014/main" id="{E61020FC-B0B8-4807-B339-55D744FCD4A5}"/>
                    </a:ext>
                  </a:extLst>
                </p14:cNvPr>
                <p14:cNvContentPartPr/>
                <p14:nvPr/>
              </p14:nvContentPartPr>
              <p14:xfrm>
                <a:off x="1326120" y="5112392"/>
                <a:ext cx="14400" cy="118800"/>
              </p14:xfrm>
            </p:contentPart>
          </mc:Choice>
          <mc:Fallback xmlns="">
            <p:pic>
              <p:nvPicPr>
                <p:cNvPr id="211267" name="Freihand 211266">
                  <a:extLst>
                    <a:ext uri="{FF2B5EF4-FFF2-40B4-BE49-F238E27FC236}">
                      <a16:creationId xmlns:a16="http://schemas.microsoft.com/office/drawing/2014/main" id="{E61020FC-B0B8-4807-B339-55D744FCD4A5}"/>
                    </a:ext>
                  </a:extLst>
                </p:cNvPr>
                <p:cNvPicPr/>
                <p:nvPr/>
              </p:nvPicPr>
              <p:blipFill>
                <a:blip r:embed="rId578"/>
                <a:stretch>
                  <a:fillRect/>
                </a:stretch>
              </p:blipFill>
              <p:spPr>
                <a:xfrm>
                  <a:off x="1321800" y="5108072"/>
                  <a:ext cx="230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11268" name="Freihand 211267">
                  <a:extLst>
                    <a:ext uri="{FF2B5EF4-FFF2-40B4-BE49-F238E27FC236}">
                      <a16:creationId xmlns:a16="http://schemas.microsoft.com/office/drawing/2014/main" id="{C1CE333E-E45E-43A4-95EE-E9426E58CD2D}"/>
                    </a:ext>
                  </a:extLst>
                </p14:cNvPr>
                <p14:cNvContentPartPr/>
                <p14:nvPr/>
              </p14:nvContentPartPr>
              <p14:xfrm>
                <a:off x="1262400" y="5159192"/>
                <a:ext cx="142920" cy="7920"/>
              </p14:xfrm>
            </p:contentPart>
          </mc:Choice>
          <mc:Fallback xmlns="">
            <p:pic>
              <p:nvPicPr>
                <p:cNvPr id="211268" name="Freihand 211267">
                  <a:extLst>
                    <a:ext uri="{FF2B5EF4-FFF2-40B4-BE49-F238E27FC236}">
                      <a16:creationId xmlns:a16="http://schemas.microsoft.com/office/drawing/2014/main" id="{C1CE333E-E45E-43A4-95EE-E9426E58CD2D}"/>
                    </a:ext>
                  </a:extLst>
                </p:cNvPr>
                <p:cNvPicPr/>
                <p:nvPr/>
              </p:nvPicPr>
              <p:blipFill>
                <a:blip r:embed="rId580"/>
                <a:stretch>
                  <a:fillRect/>
                </a:stretch>
              </p:blipFill>
              <p:spPr>
                <a:xfrm>
                  <a:off x="1258080" y="5154872"/>
                  <a:ext cx="151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11221" name="Freihand 211220">
                  <a:extLst>
                    <a:ext uri="{FF2B5EF4-FFF2-40B4-BE49-F238E27FC236}">
                      <a16:creationId xmlns:a16="http://schemas.microsoft.com/office/drawing/2014/main" id="{F7689C99-F542-4BD5-ABB5-CA79DFB4D52D}"/>
                    </a:ext>
                  </a:extLst>
                </p14:cNvPr>
                <p14:cNvContentPartPr/>
                <p14:nvPr/>
              </p14:nvContentPartPr>
              <p14:xfrm>
                <a:off x="402360" y="4416512"/>
                <a:ext cx="10800" cy="140040"/>
              </p14:xfrm>
            </p:contentPart>
          </mc:Choice>
          <mc:Fallback xmlns="">
            <p:pic>
              <p:nvPicPr>
                <p:cNvPr id="211221" name="Freihand 211220">
                  <a:extLst>
                    <a:ext uri="{FF2B5EF4-FFF2-40B4-BE49-F238E27FC236}">
                      <a16:creationId xmlns:a16="http://schemas.microsoft.com/office/drawing/2014/main" id="{F7689C99-F542-4BD5-ABB5-CA79DFB4D52D}"/>
                    </a:ext>
                  </a:extLst>
                </p:cNvPr>
                <p:cNvPicPr/>
                <p:nvPr/>
              </p:nvPicPr>
              <p:blipFill>
                <a:blip r:embed="rId582"/>
                <a:stretch>
                  <a:fillRect/>
                </a:stretch>
              </p:blipFill>
              <p:spPr>
                <a:xfrm>
                  <a:off x="398040" y="4412192"/>
                  <a:ext cx="19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11222" name="Freihand 211221">
                  <a:extLst>
                    <a:ext uri="{FF2B5EF4-FFF2-40B4-BE49-F238E27FC236}">
                      <a16:creationId xmlns:a16="http://schemas.microsoft.com/office/drawing/2014/main" id="{689E02EA-82A2-4C56-981F-73B15F66AC54}"/>
                    </a:ext>
                  </a:extLst>
                </p14:cNvPr>
                <p14:cNvContentPartPr/>
                <p14:nvPr/>
              </p14:nvContentPartPr>
              <p14:xfrm>
                <a:off x="352320" y="4350992"/>
                <a:ext cx="139680" cy="167400"/>
              </p14:xfrm>
            </p:contentPart>
          </mc:Choice>
          <mc:Fallback xmlns="">
            <p:pic>
              <p:nvPicPr>
                <p:cNvPr id="211222" name="Freihand 211221">
                  <a:extLst>
                    <a:ext uri="{FF2B5EF4-FFF2-40B4-BE49-F238E27FC236}">
                      <a16:creationId xmlns:a16="http://schemas.microsoft.com/office/drawing/2014/main" id="{689E02EA-82A2-4C56-981F-73B15F66AC54}"/>
                    </a:ext>
                  </a:extLst>
                </p:cNvPr>
                <p:cNvPicPr/>
                <p:nvPr/>
              </p:nvPicPr>
              <p:blipFill>
                <a:blip r:embed="rId584"/>
                <a:stretch>
                  <a:fillRect/>
                </a:stretch>
              </p:blipFill>
              <p:spPr>
                <a:xfrm>
                  <a:off x="348000" y="4346672"/>
                  <a:ext cx="148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11223" name="Freihand 211222">
                  <a:extLst>
                    <a:ext uri="{FF2B5EF4-FFF2-40B4-BE49-F238E27FC236}">
                      <a16:creationId xmlns:a16="http://schemas.microsoft.com/office/drawing/2014/main" id="{A4188088-304E-4E85-925A-2115A461CDE7}"/>
                    </a:ext>
                  </a:extLst>
                </p14:cNvPr>
                <p14:cNvContentPartPr/>
                <p14:nvPr/>
              </p14:nvContentPartPr>
              <p14:xfrm>
                <a:off x="496680" y="4429472"/>
                <a:ext cx="85680" cy="57240"/>
              </p14:xfrm>
            </p:contentPart>
          </mc:Choice>
          <mc:Fallback xmlns="">
            <p:pic>
              <p:nvPicPr>
                <p:cNvPr id="211223" name="Freihand 211222">
                  <a:extLst>
                    <a:ext uri="{FF2B5EF4-FFF2-40B4-BE49-F238E27FC236}">
                      <a16:creationId xmlns:a16="http://schemas.microsoft.com/office/drawing/2014/main" id="{A4188088-304E-4E85-925A-2115A461CDE7}"/>
                    </a:ext>
                  </a:extLst>
                </p:cNvPr>
                <p:cNvPicPr/>
                <p:nvPr/>
              </p:nvPicPr>
              <p:blipFill>
                <a:blip r:embed="rId586"/>
                <a:stretch>
                  <a:fillRect/>
                </a:stretch>
              </p:blipFill>
              <p:spPr>
                <a:xfrm>
                  <a:off x="492360" y="4425152"/>
                  <a:ext cx="94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11224" name="Freihand 211223">
                  <a:extLst>
                    <a:ext uri="{FF2B5EF4-FFF2-40B4-BE49-F238E27FC236}">
                      <a16:creationId xmlns:a16="http://schemas.microsoft.com/office/drawing/2014/main" id="{1203B96F-8432-4465-B33A-6F1C00A2EADE}"/>
                    </a:ext>
                  </a:extLst>
                </p14:cNvPr>
                <p14:cNvContentPartPr/>
                <p14:nvPr/>
              </p14:nvContentPartPr>
              <p14:xfrm>
                <a:off x="600000" y="4434512"/>
                <a:ext cx="95040" cy="74880"/>
              </p14:xfrm>
            </p:contentPart>
          </mc:Choice>
          <mc:Fallback xmlns="">
            <p:pic>
              <p:nvPicPr>
                <p:cNvPr id="211224" name="Freihand 211223">
                  <a:extLst>
                    <a:ext uri="{FF2B5EF4-FFF2-40B4-BE49-F238E27FC236}">
                      <a16:creationId xmlns:a16="http://schemas.microsoft.com/office/drawing/2014/main" id="{1203B96F-8432-4465-B33A-6F1C00A2EADE}"/>
                    </a:ext>
                  </a:extLst>
                </p:cNvPr>
                <p:cNvPicPr/>
                <p:nvPr/>
              </p:nvPicPr>
              <p:blipFill>
                <a:blip r:embed="rId588"/>
                <a:stretch>
                  <a:fillRect/>
                </a:stretch>
              </p:blipFill>
              <p:spPr>
                <a:xfrm>
                  <a:off x="595680" y="4430192"/>
                  <a:ext cx="103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11225" name="Freihand 211224">
                  <a:extLst>
                    <a:ext uri="{FF2B5EF4-FFF2-40B4-BE49-F238E27FC236}">
                      <a16:creationId xmlns:a16="http://schemas.microsoft.com/office/drawing/2014/main" id="{1B143F5E-DE7A-4ACE-8C71-8ABB14854775}"/>
                    </a:ext>
                  </a:extLst>
                </p14:cNvPr>
                <p14:cNvContentPartPr/>
                <p14:nvPr/>
              </p14:nvContentPartPr>
              <p14:xfrm>
                <a:off x="695400" y="4349552"/>
                <a:ext cx="393120" cy="249840"/>
              </p14:xfrm>
            </p:contentPart>
          </mc:Choice>
          <mc:Fallback xmlns="">
            <p:pic>
              <p:nvPicPr>
                <p:cNvPr id="211225" name="Freihand 211224">
                  <a:extLst>
                    <a:ext uri="{FF2B5EF4-FFF2-40B4-BE49-F238E27FC236}">
                      <a16:creationId xmlns:a16="http://schemas.microsoft.com/office/drawing/2014/main" id="{1B143F5E-DE7A-4ACE-8C71-8ABB14854775}"/>
                    </a:ext>
                  </a:extLst>
                </p:cNvPr>
                <p:cNvPicPr/>
                <p:nvPr/>
              </p:nvPicPr>
              <p:blipFill>
                <a:blip r:embed="rId590"/>
                <a:stretch>
                  <a:fillRect/>
                </a:stretch>
              </p:blipFill>
              <p:spPr>
                <a:xfrm>
                  <a:off x="691080" y="4345232"/>
                  <a:ext cx="4017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11227" name="Freihand 211226">
                  <a:extLst>
                    <a:ext uri="{FF2B5EF4-FFF2-40B4-BE49-F238E27FC236}">
                      <a16:creationId xmlns:a16="http://schemas.microsoft.com/office/drawing/2014/main" id="{0632BF7E-5117-43C3-B5B8-1357BEE1E3B6}"/>
                    </a:ext>
                  </a:extLst>
                </p14:cNvPr>
                <p14:cNvContentPartPr/>
                <p14:nvPr/>
              </p14:nvContentPartPr>
              <p14:xfrm>
                <a:off x="1296600" y="4613432"/>
                <a:ext cx="139320" cy="116640"/>
              </p14:xfrm>
            </p:contentPart>
          </mc:Choice>
          <mc:Fallback xmlns="">
            <p:pic>
              <p:nvPicPr>
                <p:cNvPr id="211227" name="Freihand 211226">
                  <a:extLst>
                    <a:ext uri="{FF2B5EF4-FFF2-40B4-BE49-F238E27FC236}">
                      <a16:creationId xmlns:a16="http://schemas.microsoft.com/office/drawing/2014/main" id="{0632BF7E-5117-43C3-B5B8-1357BEE1E3B6}"/>
                    </a:ext>
                  </a:extLst>
                </p:cNvPr>
                <p:cNvPicPr/>
                <p:nvPr/>
              </p:nvPicPr>
              <p:blipFill>
                <a:blip r:embed="rId592"/>
                <a:stretch>
                  <a:fillRect/>
                </a:stretch>
              </p:blipFill>
              <p:spPr>
                <a:xfrm>
                  <a:off x="1292280" y="4609112"/>
                  <a:ext cx="147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11228" name="Freihand 211227">
                  <a:extLst>
                    <a:ext uri="{FF2B5EF4-FFF2-40B4-BE49-F238E27FC236}">
                      <a16:creationId xmlns:a16="http://schemas.microsoft.com/office/drawing/2014/main" id="{28608E05-C5E9-43D1-A52C-97E30190F8AD}"/>
                    </a:ext>
                  </a:extLst>
                </p14:cNvPr>
                <p14:cNvContentPartPr/>
                <p14:nvPr/>
              </p14:nvContentPartPr>
              <p14:xfrm>
                <a:off x="1551840" y="4623512"/>
                <a:ext cx="7920" cy="83520"/>
              </p14:xfrm>
            </p:contentPart>
          </mc:Choice>
          <mc:Fallback xmlns="">
            <p:pic>
              <p:nvPicPr>
                <p:cNvPr id="211228" name="Freihand 211227">
                  <a:extLst>
                    <a:ext uri="{FF2B5EF4-FFF2-40B4-BE49-F238E27FC236}">
                      <a16:creationId xmlns:a16="http://schemas.microsoft.com/office/drawing/2014/main" id="{28608E05-C5E9-43D1-A52C-97E30190F8AD}"/>
                    </a:ext>
                  </a:extLst>
                </p:cNvPr>
                <p:cNvPicPr/>
                <p:nvPr/>
              </p:nvPicPr>
              <p:blipFill>
                <a:blip r:embed="rId594"/>
                <a:stretch>
                  <a:fillRect/>
                </a:stretch>
              </p:blipFill>
              <p:spPr>
                <a:xfrm>
                  <a:off x="1547520" y="4619192"/>
                  <a:ext cx="16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11229" name="Freihand 211228">
                  <a:extLst>
                    <a:ext uri="{FF2B5EF4-FFF2-40B4-BE49-F238E27FC236}">
                      <a16:creationId xmlns:a16="http://schemas.microsoft.com/office/drawing/2014/main" id="{C6315BA6-0A11-46D2-9C55-7BB8FD6B17DB}"/>
                    </a:ext>
                  </a:extLst>
                </p14:cNvPr>
                <p14:cNvContentPartPr/>
                <p14:nvPr/>
              </p14:nvContentPartPr>
              <p14:xfrm>
                <a:off x="1490640" y="4650512"/>
                <a:ext cx="141840" cy="3240"/>
              </p14:xfrm>
            </p:contentPart>
          </mc:Choice>
          <mc:Fallback xmlns="">
            <p:pic>
              <p:nvPicPr>
                <p:cNvPr id="211229" name="Freihand 211228">
                  <a:extLst>
                    <a:ext uri="{FF2B5EF4-FFF2-40B4-BE49-F238E27FC236}">
                      <a16:creationId xmlns:a16="http://schemas.microsoft.com/office/drawing/2014/main" id="{C6315BA6-0A11-46D2-9C55-7BB8FD6B17DB}"/>
                    </a:ext>
                  </a:extLst>
                </p:cNvPr>
                <p:cNvPicPr/>
                <p:nvPr/>
              </p:nvPicPr>
              <p:blipFill>
                <a:blip r:embed="rId596"/>
                <a:stretch>
                  <a:fillRect/>
                </a:stretch>
              </p:blipFill>
              <p:spPr>
                <a:xfrm>
                  <a:off x="1486320" y="4646192"/>
                  <a:ext cx="150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11230" name="Freihand 211229">
                  <a:extLst>
                    <a:ext uri="{FF2B5EF4-FFF2-40B4-BE49-F238E27FC236}">
                      <a16:creationId xmlns:a16="http://schemas.microsoft.com/office/drawing/2014/main" id="{EA4FC119-5717-48B9-9A65-07A80A964CCB}"/>
                    </a:ext>
                  </a:extLst>
                </p14:cNvPr>
                <p14:cNvContentPartPr/>
                <p14:nvPr/>
              </p14:nvContentPartPr>
              <p14:xfrm>
                <a:off x="1712400" y="4523432"/>
                <a:ext cx="37080" cy="169920"/>
              </p14:xfrm>
            </p:contentPart>
          </mc:Choice>
          <mc:Fallback xmlns="">
            <p:pic>
              <p:nvPicPr>
                <p:cNvPr id="211230" name="Freihand 211229">
                  <a:extLst>
                    <a:ext uri="{FF2B5EF4-FFF2-40B4-BE49-F238E27FC236}">
                      <a16:creationId xmlns:a16="http://schemas.microsoft.com/office/drawing/2014/main" id="{EA4FC119-5717-48B9-9A65-07A80A964CCB}"/>
                    </a:ext>
                  </a:extLst>
                </p:cNvPr>
                <p:cNvPicPr/>
                <p:nvPr/>
              </p:nvPicPr>
              <p:blipFill>
                <a:blip r:embed="rId598"/>
                <a:stretch>
                  <a:fillRect/>
                </a:stretch>
              </p:blipFill>
              <p:spPr>
                <a:xfrm>
                  <a:off x="1708080" y="4519112"/>
                  <a:ext cx="45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11231" name="Freihand 211230">
                  <a:extLst>
                    <a:ext uri="{FF2B5EF4-FFF2-40B4-BE49-F238E27FC236}">
                      <a16:creationId xmlns:a16="http://schemas.microsoft.com/office/drawing/2014/main" id="{542A3D6A-3E91-4955-8F72-E777EA4AA7FD}"/>
                    </a:ext>
                  </a:extLst>
                </p14:cNvPr>
                <p14:cNvContentPartPr/>
                <p14:nvPr/>
              </p14:nvContentPartPr>
              <p14:xfrm>
                <a:off x="1754160" y="4663112"/>
                <a:ext cx="105480" cy="83880"/>
              </p14:xfrm>
            </p:contentPart>
          </mc:Choice>
          <mc:Fallback xmlns="">
            <p:pic>
              <p:nvPicPr>
                <p:cNvPr id="211231" name="Freihand 211230">
                  <a:extLst>
                    <a:ext uri="{FF2B5EF4-FFF2-40B4-BE49-F238E27FC236}">
                      <a16:creationId xmlns:a16="http://schemas.microsoft.com/office/drawing/2014/main" id="{542A3D6A-3E91-4955-8F72-E777EA4AA7FD}"/>
                    </a:ext>
                  </a:extLst>
                </p:cNvPr>
                <p:cNvPicPr/>
                <p:nvPr/>
              </p:nvPicPr>
              <p:blipFill>
                <a:blip r:embed="rId600"/>
                <a:stretch>
                  <a:fillRect/>
                </a:stretch>
              </p:blipFill>
              <p:spPr>
                <a:xfrm>
                  <a:off x="1749840" y="4658792"/>
                  <a:ext cx="114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11232" name="Freihand 211231">
                  <a:extLst>
                    <a:ext uri="{FF2B5EF4-FFF2-40B4-BE49-F238E27FC236}">
                      <a16:creationId xmlns:a16="http://schemas.microsoft.com/office/drawing/2014/main" id="{0E7B224F-0C11-4321-9C26-9B720EE489CE}"/>
                    </a:ext>
                  </a:extLst>
                </p14:cNvPr>
                <p14:cNvContentPartPr/>
                <p14:nvPr/>
              </p14:nvContentPartPr>
              <p14:xfrm>
                <a:off x="1859640" y="4528472"/>
                <a:ext cx="131400" cy="270000"/>
              </p14:xfrm>
            </p:contentPart>
          </mc:Choice>
          <mc:Fallback xmlns="">
            <p:pic>
              <p:nvPicPr>
                <p:cNvPr id="211232" name="Freihand 211231">
                  <a:extLst>
                    <a:ext uri="{FF2B5EF4-FFF2-40B4-BE49-F238E27FC236}">
                      <a16:creationId xmlns:a16="http://schemas.microsoft.com/office/drawing/2014/main" id="{0E7B224F-0C11-4321-9C26-9B720EE489CE}"/>
                    </a:ext>
                  </a:extLst>
                </p:cNvPr>
                <p:cNvPicPr/>
                <p:nvPr/>
              </p:nvPicPr>
              <p:blipFill>
                <a:blip r:embed="rId602"/>
                <a:stretch>
                  <a:fillRect/>
                </a:stretch>
              </p:blipFill>
              <p:spPr>
                <a:xfrm>
                  <a:off x="1855320" y="4524152"/>
                  <a:ext cx="1400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11233" name="Freihand 211232">
                  <a:extLst>
                    <a:ext uri="{FF2B5EF4-FFF2-40B4-BE49-F238E27FC236}">
                      <a16:creationId xmlns:a16="http://schemas.microsoft.com/office/drawing/2014/main" id="{C5C1060C-CBD8-48A9-8A7E-22241D55F5ED}"/>
                    </a:ext>
                  </a:extLst>
                </p14:cNvPr>
                <p14:cNvContentPartPr/>
                <p14:nvPr/>
              </p14:nvContentPartPr>
              <p14:xfrm>
                <a:off x="1128840" y="4542152"/>
                <a:ext cx="156960" cy="320040"/>
              </p14:xfrm>
            </p:contentPart>
          </mc:Choice>
          <mc:Fallback xmlns="">
            <p:pic>
              <p:nvPicPr>
                <p:cNvPr id="211233" name="Freihand 211232">
                  <a:extLst>
                    <a:ext uri="{FF2B5EF4-FFF2-40B4-BE49-F238E27FC236}">
                      <a16:creationId xmlns:a16="http://schemas.microsoft.com/office/drawing/2014/main" id="{C5C1060C-CBD8-48A9-8A7E-22241D55F5ED}"/>
                    </a:ext>
                  </a:extLst>
                </p:cNvPr>
                <p:cNvPicPr/>
                <p:nvPr/>
              </p:nvPicPr>
              <p:blipFill>
                <a:blip r:embed="rId604"/>
                <a:stretch>
                  <a:fillRect/>
                </a:stretch>
              </p:blipFill>
              <p:spPr>
                <a:xfrm>
                  <a:off x="1124520" y="4537832"/>
                  <a:ext cx="1656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211234" name="Freihand 211233">
                  <a:extLst>
                    <a:ext uri="{FF2B5EF4-FFF2-40B4-BE49-F238E27FC236}">
                      <a16:creationId xmlns:a16="http://schemas.microsoft.com/office/drawing/2014/main" id="{5CDFCD05-4DC8-4698-BEEA-B74869CF0661}"/>
                    </a:ext>
                  </a:extLst>
                </p14:cNvPr>
                <p14:cNvContentPartPr/>
                <p14:nvPr/>
              </p14:nvContentPartPr>
              <p14:xfrm>
                <a:off x="2043240" y="4517312"/>
                <a:ext cx="77400" cy="221040"/>
              </p14:xfrm>
            </p:contentPart>
          </mc:Choice>
          <mc:Fallback xmlns="">
            <p:pic>
              <p:nvPicPr>
                <p:cNvPr id="211234" name="Freihand 211233">
                  <a:extLst>
                    <a:ext uri="{FF2B5EF4-FFF2-40B4-BE49-F238E27FC236}">
                      <a16:creationId xmlns:a16="http://schemas.microsoft.com/office/drawing/2014/main" id="{5CDFCD05-4DC8-4698-BEEA-B74869CF0661}"/>
                    </a:ext>
                  </a:extLst>
                </p:cNvPr>
                <p:cNvPicPr/>
                <p:nvPr/>
              </p:nvPicPr>
              <p:blipFill>
                <a:blip r:embed="rId606"/>
                <a:stretch>
                  <a:fillRect/>
                </a:stretch>
              </p:blipFill>
              <p:spPr>
                <a:xfrm>
                  <a:off x="2038920" y="4512992"/>
                  <a:ext cx="860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211235" name="Freihand 211234">
                  <a:extLst>
                    <a:ext uri="{FF2B5EF4-FFF2-40B4-BE49-F238E27FC236}">
                      <a16:creationId xmlns:a16="http://schemas.microsoft.com/office/drawing/2014/main" id="{0B88C377-C0FA-4764-9377-9CCE3328100F}"/>
                    </a:ext>
                  </a:extLst>
                </p14:cNvPr>
                <p14:cNvContentPartPr/>
                <p14:nvPr/>
              </p14:nvContentPartPr>
              <p14:xfrm>
                <a:off x="2128200" y="4548632"/>
                <a:ext cx="148680" cy="127080"/>
              </p14:xfrm>
            </p:contentPart>
          </mc:Choice>
          <mc:Fallback xmlns="">
            <p:pic>
              <p:nvPicPr>
                <p:cNvPr id="211235" name="Freihand 211234">
                  <a:extLst>
                    <a:ext uri="{FF2B5EF4-FFF2-40B4-BE49-F238E27FC236}">
                      <a16:creationId xmlns:a16="http://schemas.microsoft.com/office/drawing/2014/main" id="{0B88C377-C0FA-4764-9377-9CCE3328100F}"/>
                    </a:ext>
                  </a:extLst>
                </p:cNvPr>
                <p:cNvPicPr/>
                <p:nvPr/>
              </p:nvPicPr>
              <p:blipFill>
                <a:blip r:embed="rId608"/>
                <a:stretch>
                  <a:fillRect/>
                </a:stretch>
              </p:blipFill>
              <p:spPr>
                <a:xfrm>
                  <a:off x="2123880" y="4544312"/>
                  <a:ext cx="157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11236" name="Freihand 211235">
                  <a:extLst>
                    <a:ext uri="{FF2B5EF4-FFF2-40B4-BE49-F238E27FC236}">
                      <a16:creationId xmlns:a16="http://schemas.microsoft.com/office/drawing/2014/main" id="{0F7C973C-A62A-4073-9331-0BF0B98EBA74}"/>
                    </a:ext>
                  </a:extLst>
                </p14:cNvPr>
                <p14:cNvContentPartPr/>
                <p14:nvPr/>
              </p14:nvContentPartPr>
              <p14:xfrm>
                <a:off x="2349960" y="4552232"/>
                <a:ext cx="109800" cy="109800"/>
              </p14:xfrm>
            </p:contentPart>
          </mc:Choice>
          <mc:Fallback xmlns="">
            <p:pic>
              <p:nvPicPr>
                <p:cNvPr id="211236" name="Freihand 211235">
                  <a:extLst>
                    <a:ext uri="{FF2B5EF4-FFF2-40B4-BE49-F238E27FC236}">
                      <a16:creationId xmlns:a16="http://schemas.microsoft.com/office/drawing/2014/main" id="{0F7C973C-A62A-4073-9331-0BF0B98EBA74}"/>
                    </a:ext>
                  </a:extLst>
                </p:cNvPr>
                <p:cNvPicPr/>
                <p:nvPr/>
              </p:nvPicPr>
              <p:blipFill>
                <a:blip r:embed="rId610"/>
                <a:stretch>
                  <a:fillRect/>
                </a:stretch>
              </p:blipFill>
              <p:spPr>
                <a:xfrm>
                  <a:off x="2345640" y="4547912"/>
                  <a:ext cx="118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211237" name="Freihand 211236">
                  <a:extLst>
                    <a:ext uri="{FF2B5EF4-FFF2-40B4-BE49-F238E27FC236}">
                      <a16:creationId xmlns:a16="http://schemas.microsoft.com/office/drawing/2014/main" id="{5991A144-8D26-4B7B-A608-D60D5488476B}"/>
                    </a:ext>
                  </a:extLst>
                </p14:cNvPr>
                <p14:cNvContentPartPr/>
                <p14:nvPr/>
              </p14:nvContentPartPr>
              <p14:xfrm>
                <a:off x="2573160" y="4542152"/>
                <a:ext cx="16920" cy="100440"/>
              </p14:xfrm>
            </p:contentPart>
          </mc:Choice>
          <mc:Fallback xmlns="">
            <p:pic>
              <p:nvPicPr>
                <p:cNvPr id="211237" name="Freihand 211236">
                  <a:extLst>
                    <a:ext uri="{FF2B5EF4-FFF2-40B4-BE49-F238E27FC236}">
                      <a16:creationId xmlns:a16="http://schemas.microsoft.com/office/drawing/2014/main" id="{5991A144-8D26-4B7B-A608-D60D5488476B}"/>
                    </a:ext>
                  </a:extLst>
                </p:cNvPr>
                <p:cNvPicPr/>
                <p:nvPr/>
              </p:nvPicPr>
              <p:blipFill>
                <a:blip r:embed="rId612"/>
                <a:stretch>
                  <a:fillRect/>
                </a:stretch>
              </p:blipFill>
              <p:spPr>
                <a:xfrm>
                  <a:off x="2568840" y="4537832"/>
                  <a:ext cx="2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11238" name="Freihand 211237">
                  <a:extLst>
                    <a:ext uri="{FF2B5EF4-FFF2-40B4-BE49-F238E27FC236}">
                      <a16:creationId xmlns:a16="http://schemas.microsoft.com/office/drawing/2014/main" id="{496F320C-E2C0-40D8-BA78-D3EF1579D21E}"/>
                    </a:ext>
                  </a:extLst>
                </p14:cNvPr>
                <p14:cNvContentPartPr/>
                <p14:nvPr/>
              </p14:nvContentPartPr>
              <p14:xfrm>
                <a:off x="2578200" y="4482032"/>
                <a:ext cx="19800" cy="25560"/>
              </p14:xfrm>
            </p:contentPart>
          </mc:Choice>
          <mc:Fallback xmlns="">
            <p:pic>
              <p:nvPicPr>
                <p:cNvPr id="211238" name="Freihand 211237">
                  <a:extLst>
                    <a:ext uri="{FF2B5EF4-FFF2-40B4-BE49-F238E27FC236}">
                      <a16:creationId xmlns:a16="http://schemas.microsoft.com/office/drawing/2014/main" id="{496F320C-E2C0-40D8-BA78-D3EF1579D21E}"/>
                    </a:ext>
                  </a:extLst>
                </p:cNvPr>
                <p:cNvPicPr/>
                <p:nvPr/>
              </p:nvPicPr>
              <p:blipFill>
                <a:blip r:embed="rId614"/>
                <a:stretch>
                  <a:fillRect/>
                </a:stretch>
              </p:blipFill>
              <p:spPr>
                <a:xfrm>
                  <a:off x="2573880" y="4477712"/>
                  <a:ext cx="284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11239" name="Freihand 211238">
                  <a:extLst>
                    <a:ext uri="{FF2B5EF4-FFF2-40B4-BE49-F238E27FC236}">
                      <a16:creationId xmlns:a16="http://schemas.microsoft.com/office/drawing/2014/main" id="{E8F5BDCF-C45E-4CCB-AFAB-98B354EED237}"/>
                    </a:ext>
                  </a:extLst>
                </p14:cNvPr>
                <p14:cNvContentPartPr/>
                <p14:nvPr/>
              </p14:nvContentPartPr>
              <p14:xfrm>
                <a:off x="2559480" y="4636832"/>
                <a:ext cx="103680" cy="115560"/>
              </p14:xfrm>
            </p:contentPart>
          </mc:Choice>
          <mc:Fallback xmlns="">
            <p:pic>
              <p:nvPicPr>
                <p:cNvPr id="211239" name="Freihand 211238">
                  <a:extLst>
                    <a:ext uri="{FF2B5EF4-FFF2-40B4-BE49-F238E27FC236}">
                      <a16:creationId xmlns:a16="http://schemas.microsoft.com/office/drawing/2014/main" id="{E8F5BDCF-C45E-4CCB-AFAB-98B354EED237}"/>
                    </a:ext>
                  </a:extLst>
                </p:cNvPr>
                <p:cNvPicPr/>
                <p:nvPr/>
              </p:nvPicPr>
              <p:blipFill>
                <a:blip r:embed="rId616"/>
                <a:stretch>
                  <a:fillRect/>
                </a:stretch>
              </p:blipFill>
              <p:spPr>
                <a:xfrm>
                  <a:off x="2555160" y="4632512"/>
                  <a:ext cx="112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11240" name="Freihand 211239">
                  <a:extLst>
                    <a:ext uri="{FF2B5EF4-FFF2-40B4-BE49-F238E27FC236}">
                      <a16:creationId xmlns:a16="http://schemas.microsoft.com/office/drawing/2014/main" id="{BAA8DF37-C749-4568-8CFE-E102C02AF640}"/>
                    </a:ext>
                  </a:extLst>
                </p14:cNvPr>
                <p14:cNvContentPartPr/>
                <p14:nvPr/>
              </p14:nvContentPartPr>
              <p14:xfrm>
                <a:off x="2649480" y="4481672"/>
                <a:ext cx="100440" cy="84600"/>
              </p14:xfrm>
            </p:contentPart>
          </mc:Choice>
          <mc:Fallback xmlns="">
            <p:pic>
              <p:nvPicPr>
                <p:cNvPr id="211240" name="Freihand 211239">
                  <a:extLst>
                    <a:ext uri="{FF2B5EF4-FFF2-40B4-BE49-F238E27FC236}">
                      <a16:creationId xmlns:a16="http://schemas.microsoft.com/office/drawing/2014/main" id="{BAA8DF37-C749-4568-8CFE-E102C02AF640}"/>
                    </a:ext>
                  </a:extLst>
                </p:cNvPr>
                <p:cNvPicPr/>
                <p:nvPr/>
              </p:nvPicPr>
              <p:blipFill>
                <a:blip r:embed="rId618"/>
                <a:stretch>
                  <a:fillRect/>
                </a:stretch>
              </p:blipFill>
              <p:spPr>
                <a:xfrm>
                  <a:off x="2645160" y="4477352"/>
                  <a:ext cx="109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11241" name="Freihand 211240">
                  <a:extLst>
                    <a:ext uri="{FF2B5EF4-FFF2-40B4-BE49-F238E27FC236}">
                      <a16:creationId xmlns:a16="http://schemas.microsoft.com/office/drawing/2014/main" id="{EC36BBB3-5318-4EE9-99BC-2C2E22063BEE}"/>
                    </a:ext>
                  </a:extLst>
                </p14:cNvPr>
                <p14:cNvContentPartPr/>
                <p14:nvPr/>
              </p14:nvContentPartPr>
              <p14:xfrm>
                <a:off x="2798520" y="4467272"/>
                <a:ext cx="87840" cy="253080"/>
              </p14:xfrm>
            </p:contentPart>
          </mc:Choice>
          <mc:Fallback xmlns="">
            <p:pic>
              <p:nvPicPr>
                <p:cNvPr id="211241" name="Freihand 211240">
                  <a:extLst>
                    <a:ext uri="{FF2B5EF4-FFF2-40B4-BE49-F238E27FC236}">
                      <a16:creationId xmlns:a16="http://schemas.microsoft.com/office/drawing/2014/main" id="{EC36BBB3-5318-4EE9-99BC-2C2E22063BEE}"/>
                    </a:ext>
                  </a:extLst>
                </p:cNvPr>
                <p:cNvPicPr/>
                <p:nvPr/>
              </p:nvPicPr>
              <p:blipFill>
                <a:blip r:embed="rId620"/>
                <a:stretch>
                  <a:fillRect/>
                </a:stretch>
              </p:blipFill>
              <p:spPr>
                <a:xfrm>
                  <a:off x="2794200" y="4462952"/>
                  <a:ext cx="964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11242" name="Freihand 211241">
                  <a:extLst>
                    <a:ext uri="{FF2B5EF4-FFF2-40B4-BE49-F238E27FC236}">
                      <a16:creationId xmlns:a16="http://schemas.microsoft.com/office/drawing/2014/main" id="{946EA474-6F43-4255-B09F-468C34E08B35}"/>
                    </a:ext>
                  </a:extLst>
                </p14:cNvPr>
                <p14:cNvContentPartPr/>
                <p14:nvPr/>
              </p14:nvContentPartPr>
              <p14:xfrm>
                <a:off x="3128280" y="4564112"/>
                <a:ext cx="165600" cy="15120"/>
              </p14:xfrm>
            </p:contentPart>
          </mc:Choice>
          <mc:Fallback xmlns="">
            <p:pic>
              <p:nvPicPr>
                <p:cNvPr id="211242" name="Freihand 211241">
                  <a:extLst>
                    <a:ext uri="{FF2B5EF4-FFF2-40B4-BE49-F238E27FC236}">
                      <a16:creationId xmlns:a16="http://schemas.microsoft.com/office/drawing/2014/main" id="{946EA474-6F43-4255-B09F-468C34E08B35}"/>
                    </a:ext>
                  </a:extLst>
                </p:cNvPr>
                <p:cNvPicPr/>
                <p:nvPr/>
              </p:nvPicPr>
              <p:blipFill>
                <a:blip r:embed="rId622"/>
                <a:stretch>
                  <a:fillRect/>
                </a:stretch>
              </p:blipFill>
              <p:spPr>
                <a:xfrm>
                  <a:off x="3123960" y="4559792"/>
                  <a:ext cx="174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211243" name="Freihand 211242">
                  <a:extLst>
                    <a:ext uri="{FF2B5EF4-FFF2-40B4-BE49-F238E27FC236}">
                      <a16:creationId xmlns:a16="http://schemas.microsoft.com/office/drawing/2014/main" id="{ABAA3CB3-AF5F-491B-8179-D6670BA3FDBC}"/>
                    </a:ext>
                  </a:extLst>
                </p14:cNvPr>
                <p14:cNvContentPartPr/>
                <p14:nvPr/>
              </p14:nvContentPartPr>
              <p14:xfrm>
                <a:off x="3130440" y="4608752"/>
                <a:ext cx="191160" cy="21960"/>
              </p14:xfrm>
            </p:contentPart>
          </mc:Choice>
          <mc:Fallback xmlns="">
            <p:pic>
              <p:nvPicPr>
                <p:cNvPr id="211243" name="Freihand 211242">
                  <a:extLst>
                    <a:ext uri="{FF2B5EF4-FFF2-40B4-BE49-F238E27FC236}">
                      <a16:creationId xmlns:a16="http://schemas.microsoft.com/office/drawing/2014/main" id="{ABAA3CB3-AF5F-491B-8179-D6670BA3FDBC}"/>
                    </a:ext>
                  </a:extLst>
                </p:cNvPr>
                <p:cNvPicPr/>
                <p:nvPr/>
              </p:nvPicPr>
              <p:blipFill>
                <a:blip r:embed="rId624"/>
                <a:stretch>
                  <a:fillRect/>
                </a:stretch>
              </p:blipFill>
              <p:spPr>
                <a:xfrm>
                  <a:off x="3126120" y="4604432"/>
                  <a:ext cx="199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11245" name="Freihand 211244">
                  <a:extLst>
                    <a:ext uri="{FF2B5EF4-FFF2-40B4-BE49-F238E27FC236}">
                      <a16:creationId xmlns:a16="http://schemas.microsoft.com/office/drawing/2014/main" id="{B7D95A42-A6D6-493A-8B81-33F5DA3DB4BA}"/>
                    </a:ext>
                  </a:extLst>
                </p14:cNvPr>
                <p14:cNvContentPartPr/>
                <p14:nvPr/>
              </p14:nvContentPartPr>
              <p14:xfrm>
                <a:off x="812400" y="4693352"/>
                <a:ext cx="118800" cy="114120"/>
              </p14:xfrm>
            </p:contentPart>
          </mc:Choice>
          <mc:Fallback xmlns="">
            <p:pic>
              <p:nvPicPr>
                <p:cNvPr id="211245" name="Freihand 211244">
                  <a:extLst>
                    <a:ext uri="{FF2B5EF4-FFF2-40B4-BE49-F238E27FC236}">
                      <a16:creationId xmlns:a16="http://schemas.microsoft.com/office/drawing/2014/main" id="{B7D95A42-A6D6-493A-8B81-33F5DA3DB4BA}"/>
                    </a:ext>
                  </a:extLst>
                </p:cNvPr>
                <p:cNvPicPr/>
                <p:nvPr/>
              </p:nvPicPr>
              <p:blipFill>
                <a:blip r:embed="rId626"/>
                <a:stretch>
                  <a:fillRect/>
                </a:stretch>
              </p:blipFill>
              <p:spPr>
                <a:xfrm>
                  <a:off x="808080" y="4689032"/>
                  <a:ext cx="127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211246" name="Freihand 211245">
                  <a:extLst>
                    <a:ext uri="{FF2B5EF4-FFF2-40B4-BE49-F238E27FC236}">
                      <a16:creationId xmlns:a16="http://schemas.microsoft.com/office/drawing/2014/main" id="{AB1EC3B7-8B65-486F-A771-5D19439CDAA7}"/>
                    </a:ext>
                  </a:extLst>
                </p14:cNvPr>
                <p14:cNvContentPartPr/>
                <p14:nvPr/>
              </p14:nvContentPartPr>
              <p14:xfrm>
                <a:off x="947760" y="4659512"/>
                <a:ext cx="91800" cy="124920"/>
              </p14:xfrm>
            </p:contentPart>
          </mc:Choice>
          <mc:Fallback xmlns="">
            <p:pic>
              <p:nvPicPr>
                <p:cNvPr id="211246" name="Freihand 211245">
                  <a:extLst>
                    <a:ext uri="{FF2B5EF4-FFF2-40B4-BE49-F238E27FC236}">
                      <a16:creationId xmlns:a16="http://schemas.microsoft.com/office/drawing/2014/main" id="{AB1EC3B7-8B65-486F-A771-5D19439CDAA7}"/>
                    </a:ext>
                  </a:extLst>
                </p:cNvPr>
                <p:cNvPicPr/>
                <p:nvPr/>
              </p:nvPicPr>
              <p:blipFill>
                <a:blip r:embed="rId628"/>
                <a:stretch>
                  <a:fillRect/>
                </a:stretch>
              </p:blipFill>
              <p:spPr>
                <a:xfrm>
                  <a:off x="943440" y="4655192"/>
                  <a:ext cx="100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211247" name="Freihand 211246">
                  <a:extLst>
                    <a:ext uri="{FF2B5EF4-FFF2-40B4-BE49-F238E27FC236}">
                      <a16:creationId xmlns:a16="http://schemas.microsoft.com/office/drawing/2014/main" id="{1A17D940-5A73-43CF-82D3-A568A73A7C72}"/>
                    </a:ext>
                  </a:extLst>
                </p14:cNvPr>
                <p14:cNvContentPartPr/>
                <p14:nvPr/>
              </p14:nvContentPartPr>
              <p14:xfrm>
                <a:off x="925800" y="4727912"/>
                <a:ext cx="94680" cy="27360"/>
              </p14:xfrm>
            </p:contentPart>
          </mc:Choice>
          <mc:Fallback xmlns="">
            <p:pic>
              <p:nvPicPr>
                <p:cNvPr id="211247" name="Freihand 211246">
                  <a:extLst>
                    <a:ext uri="{FF2B5EF4-FFF2-40B4-BE49-F238E27FC236}">
                      <a16:creationId xmlns:a16="http://schemas.microsoft.com/office/drawing/2014/main" id="{1A17D940-5A73-43CF-82D3-A568A73A7C72}"/>
                    </a:ext>
                  </a:extLst>
                </p:cNvPr>
                <p:cNvPicPr/>
                <p:nvPr/>
              </p:nvPicPr>
              <p:blipFill>
                <a:blip r:embed="rId630"/>
                <a:stretch>
                  <a:fillRect/>
                </a:stretch>
              </p:blipFill>
              <p:spPr>
                <a:xfrm>
                  <a:off x="921480" y="4723592"/>
                  <a:ext cx="103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211248" name="Freihand 211247">
                  <a:extLst>
                    <a:ext uri="{FF2B5EF4-FFF2-40B4-BE49-F238E27FC236}">
                      <a16:creationId xmlns:a16="http://schemas.microsoft.com/office/drawing/2014/main" id="{C5AA4498-D9AE-4121-99D5-1D84AAF5DEB1}"/>
                    </a:ext>
                  </a:extLst>
                </p14:cNvPr>
                <p14:cNvContentPartPr/>
                <p14:nvPr/>
              </p14:nvContentPartPr>
              <p14:xfrm>
                <a:off x="3474960" y="4487792"/>
                <a:ext cx="172080" cy="162360"/>
              </p14:xfrm>
            </p:contentPart>
          </mc:Choice>
          <mc:Fallback xmlns="">
            <p:pic>
              <p:nvPicPr>
                <p:cNvPr id="211248" name="Freihand 211247">
                  <a:extLst>
                    <a:ext uri="{FF2B5EF4-FFF2-40B4-BE49-F238E27FC236}">
                      <a16:creationId xmlns:a16="http://schemas.microsoft.com/office/drawing/2014/main" id="{C5AA4498-D9AE-4121-99D5-1D84AAF5DEB1}"/>
                    </a:ext>
                  </a:extLst>
                </p:cNvPr>
                <p:cNvPicPr/>
                <p:nvPr/>
              </p:nvPicPr>
              <p:blipFill>
                <a:blip r:embed="rId632"/>
                <a:stretch>
                  <a:fillRect/>
                </a:stretch>
              </p:blipFill>
              <p:spPr>
                <a:xfrm>
                  <a:off x="3470640" y="4483472"/>
                  <a:ext cx="180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211249" name="Freihand 211248">
                  <a:extLst>
                    <a:ext uri="{FF2B5EF4-FFF2-40B4-BE49-F238E27FC236}">
                      <a16:creationId xmlns:a16="http://schemas.microsoft.com/office/drawing/2014/main" id="{B3250083-3B3E-4407-82DF-4DDA1BAED842}"/>
                    </a:ext>
                  </a:extLst>
                </p14:cNvPr>
                <p14:cNvContentPartPr/>
                <p14:nvPr/>
              </p14:nvContentPartPr>
              <p14:xfrm>
                <a:off x="3721200" y="4476632"/>
                <a:ext cx="109440" cy="129960"/>
              </p14:xfrm>
            </p:contentPart>
          </mc:Choice>
          <mc:Fallback xmlns="">
            <p:pic>
              <p:nvPicPr>
                <p:cNvPr id="211249" name="Freihand 211248">
                  <a:extLst>
                    <a:ext uri="{FF2B5EF4-FFF2-40B4-BE49-F238E27FC236}">
                      <a16:creationId xmlns:a16="http://schemas.microsoft.com/office/drawing/2014/main" id="{B3250083-3B3E-4407-82DF-4DDA1BAED842}"/>
                    </a:ext>
                  </a:extLst>
                </p:cNvPr>
                <p:cNvPicPr/>
                <p:nvPr/>
              </p:nvPicPr>
              <p:blipFill>
                <a:blip r:embed="rId634"/>
                <a:stretch>
                  <a:fillRect/>
                </a:stretch>
              </p:blipFill>
              <p:spPr>
                <a:xfrm>
                  <a:off x="3716880" y="4472312"/>
                  <a:ext cx="118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11250" name="Freihand 211249">
                  <a:extLst>
                    <a:ext uri="{FF2B5EF4-FFF2-40B4-BE49-F238E27FC236}">
                      <a16:creationId xmlns:a16="http://schemas.microsoft.com/office/drawing/2014/main" id="{2813A072-A9AD-4948-A2B6-9CCF0F677C48}"/>
                    </a:ext>
                  </a:extLst>
                </p14:cNvPr>
                <p14:cNvContentPartPr/>
                <p14:nvPr/>
              </p14:nvContentPartPr>
              <p14:xfrm>
                <a:off x="3663240" y="4525592"/>
                <a:ext cx="187920" cy="54360"/>
              </p14:xfrm>
            </p:contentPart>
          </mc:Choice>
          <mc:Fallback xmlns="">
            <p:pic>
              <p:nvPicPr>
                <p:cNvPr id="211250" name="Freihand 211249">
                  <a:extLst>
                    <a:ext uri="{FF2B5EF4-FFF2-40B4-BE49-F238E27FC236}">
                      <a16:creationId xmlns:a16="http://schemas.microsoft.com/office/drawing/2014/main" id="{2813A072-A9AD-4948-A2B6-9CCF0F677C48}"/>
                    </a:ext>
                  </a:extLst>
                </p:cNvPr>
                <p:cNvPicPr/>
                <p:nvPr/>
              </p:nvPicPr>
              <p:blipFill>
                <a:blip r:embed="rId636"/>
                <a:stretch>
                  <a:fillRect/>
                </a:stretch>
              </p:blipFill>
              <p:spPr>
                <a:xfrm>
                  <a:off x="3658920" y="4521272"/>
                  <a:ext cx="196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211252" name="Freihand 211251">
                  <a:extLst>
                    <a:ext uri="{FF2B5EF4-FFF2-40B4-BE49-F238E27FC236}">
                      <a16:creationId xmlns:a16="http://schemas.microsoft.com/office/drawing/2014/main" id="{851DF40F-653F-4DA1-8791-10138098E27B}"/>
                    </a:ext>
                  </a:extLst>
                </p14:cNvPr>
                <p14:cNvContentPartPr/>
                <p14:nvPr/>
              </p14:nvContentPartPr>
              <p14:xfrm>
                <a:off x="3975000" y="4478792"/>
                <a:ext cx="142560" cy="150120"/>
              </p14:xfrm>
            </p:contentPart>
          </mc:Choice>
          <mc:Fallback xmlns="">
            <p:pic>
              <p:nvPicPr>
                <p:cNvPr id="211252" name="Freihand 211251">
                  <a:extLst>
                    <a:ext uri="{FF2B5EF4-FFF2-40B4-BE49-F238E27FC236}">
                      <a16:creationId xmlns:a16="http://schemas.microsoft.com/office/drawing/2014/main" id="{851DF40F-653F-4DA1-8791-10138098E27B}"/>
                    </a:ext>
                  </a:extLst>
                </p:cNvPr>
                <p:cNvPicPr/>
                <p:nvPr/>
              </p:nvPicPr>
              <p:blipFill>
                <a:blip r:embed="rId638"/>
                <a:stretch>
                  <a:fillRect/>
                </a:stretch>
              </p:blipFill>
              <p:spPr>
                <a:xfrm>
                  <a:off x="3970680" y="4474472"/>
                  <a:ext cx="151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211253" name="Freihand 211252">
                  <a:extLst>
                    <a:ext uri="{FF2B5EF4-FFF2-40B4-BE49-F238E27FC236}">
                      <a16:creationId xmlns:a16="http://schemas.microsoft.com/office/drawing/2014/main" id="{89D9AD8E-C767-4450-9DB8-78C9E0761D3D}"/>
                    </a:ext>
                  </a:extLst>
                </p14:cNvPr>
                <p14:cNvContentPartPr/>
                <p14:nvPr/>
              </p14:nvContentPartPr>
              <p14:xfrm>
                <a:off x="4173000" y="4476632"/>
                <a:ext cx="29160" cy="149400"/>
              </p14:xfrm>
            </p:contentPart>
          </mc:Choice>
          <mc:Fallback xmlns="">
            <p:pic>
              <p:nvPicPr>
                <p:cNvPr id="211253" name="Freihand 211252">
                  <a:extLst>
                    <a:ext uri="{FF2B5EF4-FFF2-40B4-BE49-F238E27FC236}">
                      <a16:creationId xmlns:a16="http://schemas.microsoft.com/office/drawing/2014/main" id="{89D9AD8E-C767-4450-9DB8-78C9E0761D3D}"/>
                    </a:ext>
                  </a:extLst>
                </p:cNvPr>
                <p:cNvPicPr/>
                <p:nvPr/>
              </p:nvPicPr>
              <p:blipFill>
                <a:blip r:embed="rId640"/>
                <a:stretch>
                  <a:fillRect/>
                </a:stretch>
              </p:blipFill>
              <p:spPr>
                <a:xfrm>
                  <a:off x="4168680" y="4472312"/>
                  <a:ext cx="37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11254" name="Freihand 211253">
                  <a:extLst>
                    <a:ext uri="{FF2B5EF4-FFF2-40B4-BE49-F238E27FC236}">
                      <a16:creationId xmlns:a16="http://schemas.microsoft.com/office/drawing/2014/main" id="{4F3D4186-85DB-4499-9F94-A646FEBD7275}"/>
                    </a:ext>
                  </a:extLst>
                </p14:cNvPr>
                <p14:cNvContentPartPr/>
                <p14:nvPr/>
              </p14:nvContentPartPr>
              <p14:xfrm>
                <a:off x="4124760" y="4494272"/>
                <a:ext cx="237600" cy="83520"/>
              </p14:xfrm>
            </p:contentPart>
          </mc:Choice>
          <mc:Fallback xmlns="">
            <p:pic>
              <p:nvPicPr>
                <p:cNvPr id="211254" name="Freihand 211253">
                  <a:extLst>
                    <a:ext uri="{FF2B5EF4-FFF2-40B4-BE49-F238E27FC236}">
                      <a16:creationId xmlns:a16="http://schemas.microsoft.com/office/drawing/2014/main" id="{4F3D4186-85DB-4499-9F94-A646FEBD7275}"/>
                    </a:ext>
                  </a:extLst>
                </p:cNvPr>
                <p:cNvPicPr/>
                <p:nvPr/>
              </p:nvPicPr>
              <p:blipFill>
                <a:blip r:embed="rId642"/>
                <a:stretch>
                  <a:fillRect/>
                </a:stretch>
              </p:blipFill>
              <p:spPr>
                <a:xfrm>
                  <a:off x="4120440" y="4489952"/>
                  <a:ext cx="246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11255" name="Freihand 211254">
                  <a:extLst>
                    <a:ext uri="{FF2B5EF4-FFF2-40B4-BE49-F238E27FC236}">
                      <a16:creationId xmlns:a16="http://schemas.microsoft.com/office/drawing/2014/main" id="{C9E40050-99EF-4DA9-AA40-55C427FB3C2D}"/>
                    </a:ext>
                  </a:extLst>
                </p14:cNvPr>
                <p14:cNvContentPartPr/>
                <p14:nvPr/>
              </p14:nvContentPartPr>
              <p14:xfrm>
                <a:off x="4331760" y="4418312"/>
                <a:ext cx="189360" cy="188640"/>
              </p14:xfrm>
            </p:contentPart>
          </mc:Choice>
          <mc:Fallback xmlns="">
            <p:pic>
              <p:nvPicPr>
                <p:cNvPr id="211255" name="Freihand 211254">
                  <a:extLst>
                    <a:ext uri="{FF2B5EF4-FFF2-40B4-BE49-F238E27FC236}">
                      <a16:creationId xmlns:a16="http://schemas.microsoft.com/office/drawing/2014/main" id="{C9E40050-99EF-4DA9-AA40-55C427FB3C2D}"/>
                    </a:ext>
                  </a:extLst>
                </p:cNvPr>
                <p:cNvPicPr/>
                <p:nvPr/>
              </p:nvPicPr>
              <p:blipFill>
                <a:blip r:embed="rId644"/>
                <a:stretch>
                  <a:fillRect/>
                </a:stretch>
              </p:blipFill>
              <p:spPr>
                <a:xfrm>
                  <a:off x="4327440" y="4413992"/>
                  <a:ext cx="198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211256" name="Freihand 211255">
                  <a:extLst>
                    <a:ext uri="{FF2B5EF4-FFF2-40B4-BE49-F238E27FC236}">
                      <a16:creationId xmlns:a16="http://schemas.microsoft.com/office/drawing/2014/main" id="{3DE3F509-3385-4AFE-B26D-BA929E8952DC}"/>
                    </a:ext>
                  </a:extLst>
                </p14:cNvPr>
                <p14:cNvContentPartPr/>
                <p14:nvPr/>
              </p14:nvContentPartPr>
              <p14:xfrm>
                <a:off x="4410600" y="4417232"/>
                <a:ext cx="149400" cy="243720"/>
              </p14:xfrm>
            </p:contentPart>
          </mc:Choice>
          <mc:Fallback xmlns="">
            <p:pic>
              <p:nvPicPr>
                <p:cNvPr id="211256" name="Freihand 211255">
                  <a:extLst>
                    <a:ext uri="{FF2B5EF4-FFF2-40B4-BE49-F238E27FC236}">
                      <a16:creationId xmlns:a16="http://schemas.microsoft.com/office/drawing/2014/main" id="{3DE3F509-3385-4AFE-B26D-BA929E8952DC}"/>
                    </a:ext>
                  </a:extLst>
                </p:cNvPr>
                <p:cNvPicPr/>
                <p:nvPr/>
              </p:nvPicPr>
              <p:blipFill>
                <a:blip r:embed="rId646"/>
                <a:stretch>
                  <a:fillRect/>
                </a:stretch>
              </p:blipFill>
              <p:spPr>
                <a:xfrm>
                  <a:off x="4406280" y="4412912"/>
                  <a:ext cx="158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211257" name="Freihand 211256">
                  <a:extLst>
                    <a:ext uri="{FF2B5EF4-FFF2-40B4-BE49-F238E27FC236}">
                      <a16:creationId xmlns:a16="http://schemas.microsoft.com/office/drawing/2014/main" id="{41BCAB27-05CD-4736-AFC0-6D52FB542BB8}"/>
                    </a:ext>
                  </a:extLst>
                </p14:cNvPr>
                <p14:cNvContentPartPr/>
                <p14:nvPr/>
              </p14:nvContentPartPr>
              <p14:xfrm>
                <a:off x="3935400" y="4437392"/>
                <a:ext cx="101520" cy="253080"/>
              </p14:xfrm>
            </p:contentPart>
          </mc:Choice>
          <mc:Fallback xmlns="">
            <p:pic>
              <p:nvPicPr>
                <p:cNvPr id="211257" name="Freihand 211256">
                  <a:extLst>
                    <a:ext uri="{FF2B5EF4-FFF2-40B4-BE49-F238E27FC236}">
                      <a16:creationId xmlns:a16="http://schemas.microsoft.com/office/drawing/2014/main" id="{41BCAB27-05CD-4736-AFC0-6D52FB542BB8}"/>
                    </a:ext>
                  </a:extLst>
                </p:cNvPr>
                <p:cNvPicPr/>
                <p:nvPr/>
              </p:nvPicPr>
              <p:blipFill>
                <a:blip r:embed="rId648"/>
                <a:stretch>
                  <a:fillRect/>
                </a:stretch>
              </p:blipFill>
              <p:spPr>
                <a:xfrm>
                  <a:off x="3931080" y="4433072"/>
                  <a:ext cx="1101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211258" name="Freihand 211257">
                  <a:extLst>
                    <a:ext uri="{FF2B5EF4-FFF2-40B4-BE49-F238E27FC236}">
                      <a16:creationId xmlns:a16="http://schemas.microsoft.com/office/drawing/2014/main" id="{F56D9773-C54B-4BFD-83F7-BEAC80436599}"/>
                    </a:ext>
                  </a:extLst>
                </p14:cNvPr>
                <p14:cNvContentPartPr/>
                <p14:nvPr/>
              </p14:nvContentPartPr>
              <p14:xfrm>
                <a:off x="4624440" y="4395272"/>
                <a:ext cx="92520" cy="229320"/>
              </p14:xfrm>
            </p:contentPart>
          </mc:Choice>
          <mc:Fallback xmlns="">
            <p:pic>
              <p:nvPicPr>
                <p:cNvPr id="211258" name="Freihand 211257">
                  <a:extLst>
                    <a:ext uri="{FF2B5EF4-FFF2-40B4-BE49-F238E27FC236}">
                      <a16:creationId xmlns:a16="http://schemas.microsoft.com/office/drawing/2014/main" id="{F56D9773-C54B-4BFD-83F7-BEAC80436599}"/>
                    </a:ext>
                  </a:extLst>
                </p:cNvPr>
                <p:cNvPicPr/>
                <p:nvPr/>
              </p:nvPicPr>
              <p:blipFill>
                <a:blip r:embed="rId650"/>
                <a:stretch>
                  <a:fillRect/>
                </a:stretch>
              </p:blipFill>
              <p:spPr>
                <a:xfrm>
                  <a:off x="4620120" y="4390952"/>
                  <a:ext cx="101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211259" name="Freihand 211258">
                  <a:extLst>
                    <a:ext uri="{FF2B5EF4-FFF2-40B4-BE49-F238E27FC236}">
                      <a16:creationId xmlns:a16="http://schemas.microsoft.com/office/drawing/2014/main" id="{0237EC42-65EA-411C-A846-5525281314A8}"/>
                    </a:ext>
                  </a:extLst>
                </p14:cNvPr>
                <p14:cNvContentPartPr/>
                <p14:nvPr/>
              </p14:nvContentPartPr>
              <p14:xfrm>
                <a:off x="4755120" y="4422992"/>
                <a:ext cx="136440" cy="121680"/>
              </p14:xfrm>
            </p:contentPart>
          </mc:Choice>
          <mc:Fallback xmlns="">
            <p:pic>
              <p:nvPicPr>
                <p:cNvPr id="211259" name="Freihand 211258">
                  <a:extLst>
                    <a:ext uri="{FF2B5EF4-FFF2-40B4-BE49-F238E27FC236}">
                      <a16:creationId xmlns:a16="http://schemas.microsoft.com/office/drawing/2014/main" id="{0237EC42-65EA-411C-A846-5525281314A8}"/>
                    </a:ext>
                  </a:extLst>
                </p:cNvPr>
                <p:cNvPicPr/>
                <p:nvPr/>
              </p:nvPicPr>
              <p:blipFill>
                <a:blip r:embed="rId652"/>
                <a:stretch>
                  <a:fillRect/>
                </a:stretch>
              </p:blipFill>
              <p:spPr>
                <a:xfrm>
                  <a:off x="4750800" y="4418672"/>
                  <a:ext cx="145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211260" name="Freihand 211259">
                  <a:extLst>
                    <a:ext uri="{FF2B5EF4-FFF2-40B4-BE49-F238E27FC236}">
                      <a16:creationId xmlns:a16="http://schemas.microsoft.com/office/drawing/2014/main" id="{C4835E25-CCD2-498A-BA56-A760701A5786}"/>
                    </a:ext>
                  </a:extLst>
                </p14:cNvPr>
                <p14:cNvContentPartPr/>
                <p14:nvPr/>
              </p14:nvContentPartPr>
              <p14:xfrm>
                <a:off x="4942320" y="4416872"/>
                <a:ext cx="24840" cy="156960"/>
              </p14:xfrm>
            </p:contentPart>
          </mc:Choice>
          <mc:Fallback xmlns="">
            <p:pic>
              <p:nvPicPr>
                <p:cNvPr id="211260" name="Freihand 211259">
                  <a:extLst>
                    <a:ext uri="{FF2B5EF4-FFF2-40B4-BE49-F238E27FC236}">
                      <a16:creationId xmlns:a16="http://schemas.microsoft.com/office/drawing/2014/main" id="{C4835E25-CCD2-498A-BA56-A760701A5786}"/>
                    </a:ext>
                  </a:extLst>
                </p:cNvPr>
                <p:cNvPicPr/>
                <p:nvPr/>
              </p:nvPicPr>
              <p:blipFill>
                <a:blip r:embed="rId654"/>
                <a:stretch>
                  <a:fillRect/>
                </a:stretch>
              </p:blipFill>
              <p:spPr>
                <a:xfrm>
                  <a:off x="4938000" y="4412552"/>
                  <a:ext cx="33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211261" name="Freihand 211260">
                  <a:extLst>
                    <a:ext uri="{FF2B5EF4-FFF2-40B4-BE49-F238E27FC236}">
                      <a16:creationId xmlns:a16="http://schemas.microsoft.com/office/drawing/2014/main" id="{0FE7A6A1-6C9B-426E-9598-47CF3DB0ADFA}"/>
                    </a:ext>
                  </a:extLst>
                </p14:cNvPr>
                <p14:cNvContentPartPr/>
                <p14:nvPr/>
              </p14:nvContentPartPr>
              <p14:xfrm>
                <a:off x="4919640" y="4482752"/>
                <a:ext cx="77400" cy="21600"/>
              </p14:xfrm>
            </p:contentPart>
          </mc:Choice>
          <mc:Fallback xmlns="">
            <p:pic>
              <p:nvPicPr>
                <p:cNvPr id="211261" name="Freihand 211260">
                  <a:extLst>
                    <a:ext uri="{FF2B5EF4-FFF2-40B4-BE49-F238E27FC236}">
                      <a16:creationId xmlns:a16="http://schemas.microsoft.com/office/drawing/2014/main" id="{0FE7A6A1-6C9B-426E-9598-47CF3DB0ADFA}"/>
                    </a:ext>
                  </a:extLst>
                </p:cNvPr>
                <p:cNvPicPr/>
                <p:nvPr/>
              </p:nvPicPr>
              <p:blipFill>
                <a:blip r:embed="rId656"/>
                <a:stretch>
                  <a:fillRect/>
                </a:stretch>
              </p:blipFill>
              <p:spPr>
                <a:xfrm>
                  <a:off x="4915320" y="4478432"/>
                  <a:ext cx="86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211262" name="Freihand 211261">
                  <a:extLst>
                    <a:ext uri="{FF2B5EF4-FFF2-40B4-BE49-F238E27FC236}">
                      <a16:creationId xmlns:a16="http://schemas.microsoft.com/office/drawing/2014/main" id="{DE9A1438-0938-4F8A-931F-29B8573CB7E8}"/>
                    </a:ext>
                  </a:extLst>
                </p14:cNvPr>
                <p14:cNvContentPartPr/>
                <p14:nvPr/>
              </p14:nvContentPartPr>
              <p14:xfrm>
                <a:off x="5128800" y="4430552"/>
                <a:ext cx="65160" cy="95400"/>
              </p14:xfrm>
            </p:contentPart>
          </mc:Choice>
          <mc:Fallback xmlns="">
            <p:pic>
              <p:nvPicPr>
                <p:cNvPr id="211262" name="Freihand 211261">
                  <a:extLst>
                    <a:ext uri="{FF2B5EF4-FFF2-40B4-BE49-F238E27FC236}">
                      <a16:creationId xmlns:a16="http://schemas.microsoft.com/office/drawing/2014/main" id="{DE9A1438-0938-4F8A-931F-29B8573CB7E8}"/>
                    </a:ext>
                  </a:extLst>
                </p:cNvPr>
                <p:cNvPicPr/>
                <p:nvPr/>
              </p:nvPicPr>
              <p:blipFill>
                <a:blip r:embed="rId658"/>
                <a:stretch>
                  <a:fillRect/>
                </a:stretch>
              </p:blipFill>
              <p:spPr>
                <a:xfrm>
                  <a:off x="5124480" y="4426232"/>
                  <a:ext cx="73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11263" name="Freihand 211262">
                  <a:extLst>
                    <a:ext uri="{FF2B5EF4-FFF2-40B4-BE49-F238E27FC236}">
                      <a16:creationId xmlns:a16="http://schemas.microsoft.com/office/drawing/2014/main" id="{523883F1-B678-4D77-99F3-B0E19B8E7100}"/>
                    </a:ext>
                  </a:extLst>
                </p14:cNvPr>
                <p14:cNvContentPartPr/>
                <p14:nvPr/>
              </p14:nvContentPartPr>
              <p14:xfrm>
                <a:off x="5148600" y="4353872"/>
                <a:ext cx="42120" cy="13680"/>
              </p14:xfrm>
            </p:contentPart>
          </mc:Choice>
          <mc:Fallback xmlns="">
            <p:pic>
              <p:nvPicPr>
                <p:cNvPr id="211263" name="Freihand 211262">
                  <a:extLst>
                    <a:ext uri="{FF2B5EF4-FFF2-40B4-BE49-F238E27FC236}">
                      <a16:creationId xmlns:a16="http://schemas.microsoft.com/office/drawing/2014/main" id="{523883F1-B678-4D77-99F3-B0E19B8E7100}"/>
                    </a:ext>
                  </a:extLst>
                </p:cNvPr>
                <p:cNvPicPr/>
                <p:nvPr/>
              </p:nvPicPr>
              <p:blipFill>
                <a:blip r:embed="rId660"/>
                <a:stretch>
                  <a:fillRect/>
                </a:stretch>
              </p:blipFill>
              <p:spPr>
                <a:xfrm>
                  <a:off x="5144280" y="4349552"/>
                  <a:ext cx="50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11264" name="Freihand 211263">
                  <a:extLst>
                    <a:ext uri="{FF2B5EF4-FFF2-40B4-BE49-F238E27FC236}">
                      <a16:creationId xmlns:a16="http://schemas.microsoft.com/office/drawing/2014/main" id="{2A74C491-9757-4E43-8AEB-61BD5D4909F1}"/>
                    </a:ext>
                  </a:extLst>
                </p14:cNvPr>
                <p14:cNvContentPartPr/>
                <p14:nvPr/>
              </p14:nvContentPartPr>
              <p14:xfrm>
                <a:off x="5210160" y="4345952"/>
                <a:ext cx="181080" cy="335520"/>
              </p14:xfrm>
            </p:contentPart>
          </mc:Choice>
          <mc:Fallback xmlns="">
            <p:pic>
              <p:nvPicPr>
                <p:cNvPr id="211264" name="Freihand 211263">
                  <a:extLst>
                    <a:ext uri="{FF2B5EF4-FFF2-40B4-BE49-F238E27FC236}">
                      <a16:creationId xmlns:a16="http://schemas.microsoft.com/office/drawing/2014/main" id="{2A74C491-9757-4E43-8AEB-61BD5D4909F1}"/>
                    </a:ext>
                  </a:extLst>
                </p:cNvPr>
                <p:cNvPicPr/>
                <p:nvPr/>
              </p:nvPicPr>
              <p:blipFill>
                <a:blip r:embed="rId662"/>
                <a:stretch>
                  <a:fillRect/>
                </a:stretch>
              </p:blipFill>
              <p:spPr>
                <a:xfrm>
                  <a:off x="5205840" y="4341632"/>
                  <a:ext cx="1897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211269" name="Freihand 211268">
                  <a:extLst>
                    <a:ext uri="{FF2B5EF4-FFF2-40B4-BE49-F238E27FC236}">
                      <a16:creationId xmlns:a16="http://schemas.microsoft.com/office/drawing/2014/main" id="{730622C8-8692-4DA7-B283-622D3B39C08B}"/>
                    </a:ext>
                  </a:extLst>
                </p14:cNvPr>
                <p14:cNvContentPartPr/>
                <p14:nvPr/>
              </p14:nvContentPartPr>
              <p14:xfrm>
                <a:off x="695040" y="4599752"/>
                <a:ext cx="556200" cy="298080"/>
              </p14:xfrm>
            </p:contentPart>
          </mc:Choice>
          <mc:Fallback xmlns="">
            <p:pic>
              <p:nvPicPr>
                <p:cNvPr id="211269" name="Freihand 211268">
                  <a:extLst>
                    <a:ext uri="{FF2B5EF4-FFF2-40B4-BE49-F238E27FC236}">
                      <a16:creationId xmlns:a16="http://schemas.microsoft.com/office/drawing/2014/main" id="{730622C8-8692-4DA7-B283-622D3B39C08B}"/>
                    </a:ext>
                  </a:extLst>
                </p:cNvPr>
                <p:cNvPicPr/>
                <p:nvPr/>
              </p:nvPicPr>
              <p:blipFill>
                <a:blip r:embed="rId664"/>
                <a:stretch>
                  <a:fillRect/>
                </a:stretch>
              </p:blipFill>
              <p:spPr>
                <a:xfrm>
                  <a:off x="690720" y="4595432"/>
                  <a:ext cx="5648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11270" name="Freihand 211269">
                  <a:extLst>
                    <a:ext uri="{FF2B5EF4-FFF2-40B4-BE49-F238E27FC236}">
                      <a16:creationId xmlns:a16="http://schemas.microsoft.com/office/drawing/2014/main" id="{DE339990-35D9-409D-BD8A-D8263ADA2697}"/>
                    </a:ext>
                  </a:extLst>
                </p14:cNvPr>
                <p14:cNvContentPartPr/>
                <p14:nvPr/>
              </p14:nvContentPartPr>
              <p14:xfrm>
                <a:off x="3472440" y="4401392"/>
                <a:ext cx="471960" cy="362880"/>
              </p14:xfrm>
            </p:contentPart>
          </mc:Choice>
          <mc:Fallback xmlns="">
            <p:pic>
              <p:nvPicPr>
                <p:cNvPr id="211270" name="Freihand 211269">
                  <a:extLst>
                    <a:ext uri="{FF2B5EF4-FFF2-40B4-BE49-F238E27FC236}">
                      <a16:creationId xmlns:a16="http://schemas.microsoft.com/office/drawing/2014/main" id="{DE339990-35D9-409D-BD8A-D8263ADA2697}"/>
                    </a:ext>
                  </a:extLst>
                </p:cNvPr>
                <p:cNvPicPr/>
                <p:nvPr/>
              </p:nvPicPr>
              <p:blipFill>
                <a:blip r:embed="rId666"/>
                <a:stretch>
                  <a:fillRect/>
                </a:stretch>
              </p:blipFill>
              <p:spPr>
                <a:xfrm>
                  <a:off x="3468120" y="4397072"/>
                  <a:ext cx="48060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11273" name="Freihand 211272">
                  <a:extLst>
                    <a:ext uri="{FF2B5EF4-FFF2-40B4-BE49-F238E27FC236}">
                      <a16:creationId xmlns:a16="http://schemas.microsoft.com/office/drawing/2014/main" id="{117030DC-B23D-4542-92BC-C4AD103CF365}"/>
                    </a:ext>
                  </a:extLst>
                </p14:cNvPr>
                <p14:cNvContentPartPr/>
                <p14:nvPr/>
              </p14:nvContentPartPr>
              <p14:xfrm>
                <a:off x="1515120" y="5146232"/>
                <a:ext cx="64800" cy="74160"/>
              </p14:xfrm>
            </p:contentPart>
          </mc:Choice>
          <mc:Fallback xmlns="">
            <p:pic>
              <p:nvPicPr>
                <p:cNvPr id="211273" name="Freihand 211272">
                  <a:extLst>
                    <a:ext uri="{FF2B5EF4-FFF2-40B4-BE49-F238E27FC236}">
                      <a16:creationId xmlns:a16="http://schemas.microsoft.com/office/drawing/2014/main" id="{117030DC-B23D-4542-92BC-C4AD103CF365}"/>
                    </a:ext>
                  </a:extLst>
                </p:cNvPr>
                <p:cNvPicPr/>
                <p:nvPr/>
              </p:nvPicPr>
              <p:blipFill>
                <a:blip r:embed="rId668"/>
                <a:stretch>
                  <a:fillRect/>
                </a:stretch>
              </p:blipFill>
              <p:spPr>
                <a:xfrm>
                  <a:off x="1510800" y="5141912"/>
                  <a:ext cx="73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211274" name="Freihand 211273">
                  <a:extLst>
                    <a:ext uri="{FF2B5EF4-FFF2-40B4-BE49-F238E27FC236}">
                      <a16:creationId xmlns:a16="http://schemas.microsoft.com/office/drawing/2014/main" id="{F7A51BE4-650F-43ED-9D7E-4339B27885AD}"/>
                    </a:ext>
                  </a:extLst>
                </p14:cNvPr>
                <p14:cNvContentPartPr/>
                <p14:nvPr/>
              </p14:nvContentPartPr>
              <p14:xfrm>
                <a:off x="1557600" y="5057672"/>
                <a:ext cx="20160" cy="10800"/>
              </p14:xfrm>
            </p:contentPart>
          </mc:Choice>
          <mc:Fallback xmlns="">
            <p:pic>
              <p:nvPicPr>
                <p:cNvPr id="211274" name="Freihand 211273">
                  <a:extLst>
                    <a:ext uri="{FF2B5EF4-FFF2-40B4-BE49-F238E27FC236}">
                      <a16:creationId xmlns:a16="http://schemas.microsoft.com/office/drawing/2014/main" id="{F7A51BE4-650F-43ED-9D7E-4339B27885AD}"/>
                    </a:ext>
                  </a:extLst>
                </p:cNvPr>
                <p:cNvPicPr/>
                <p:nvPr/>
              </p:nvPicPr>
              <p:blipFill>
                <a:blip r:embed="rId670"/>
                <a:stretch>
                  <a:fillRect/>
                </a:stretch>
              </p:blipFill>
              <p:spPr>
                <a:xfrm>
                  <a:off x="1553280" y="5053352"/>
                  <a:ext cx="28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211275" name="Freihand 211274">
                  <a:extLst>
                    <a:ext uri="{FF2B5EF4-FFF2-40B4-BE49-F238E27FC236}">
                      <a16:creationId xmlns:a16="http://schemas.microsoft.com/office/drawing/2014/main" id="{E45884B0-1FC7-4D5B-B5F1-17161925801A}"/>
                    </a:ext>
                  </a:extLst>
                </p14:cNvPr>
                <p14:cNvContentPartPr/>
                <p14:nvPr/>
              </p14:nvContentPartPr>
              <p14:xfrm>
                <a:off x="1600080" y="5106632"/>
                <a:ext cx="233640" cy="160200"/>
              </p14:xfrm>
            </p:contentPart>
          </mc:Choice>
          <mc:Fallback xmlns="">
            <p:pic>
              <p:nvPicPr>
                <p:cNvPr id="211275" name="Freihand 211274">
                  <a:extLst>
                    <a:ext uri="{FF2B5EF4-FFF2-40B4-BE49-F238E27FC236}">
                      <a16:creationId xmlns:a16="http://schemas.microsoft.com/office/drawing/2014/main" id="{E45884B0-1FC7-4D5B-B5F1-17161925801A}"/>
                    </a:ext>
                  </a:extLst>
                </p:cNvPr>
                <p:cNvPicPr/>
                <p:nvPr/>
              </p:nvPicPr>
              <p:blipFill>
                <a:blip r:embed="rId672"/>
                <a:stretch>
                  <a:fillRect/>
                </a:stretch>
              </p:blipFill>
              <p:spPr>
                <a:xfrm>
                  <a:off x="1595760" y="5102312"/>
                  <a:ext cx="2422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11276" name="Freihand 211275">
                  <a:extLst>
                    <a:ext uri="{FF2B5EF4-FFF2-40B4-BE49-F238E27FC236}">
                      <a16:creationId xmlns:a16="http://schemas.microsoft.com/office/drawing/2014/main" id="{5236C53B-731C-4247-AD4F-E9A52D2D592E}"/>
                    </a:ext>
                  </a:extLst>
                </p14:cNvPr>
                <p14:cNvContentPartPr/>
                <p14:nvPr/>
              </p14:nvContentPartPr>
              <p14:xfrm>
                <a:off x="1756680" y="5151632"/>
                <a:ext cx="120600" cy="7560"/>
              </p14:xfrm>
            </p:contentPart>
          </mc:Choice>
          <mc:Fallback xmlns="">
            <p:pic>
              <p:nvPicPr>
                <p:cNvPr id="211276" name="Freihand 211275">
                  <a:extLst>
                    <a:ext uri="{FF2B5EF4-FFF2-40B4-BE49-F238E27FC236}">
                      <a16:creationId xmlns:a16="http://schemas.microsoft.com/office/drawing/2014/main" id="{5236C53B-731C-4247-AD4F-E9A52D2D592E}"/>
                    </a:ext>
                  </a:extLst>
                </p:cNvPr>
                <p:cNvPicPr/>
                <p:nvPr/>
              </p:nvPicPr>
              <p:blipFill>
                <a:blip r:embed="rId674"/>
                <a:stretch>
                  <a:fillRect/>
                </a:stretch>
              </p:blipFill>
              <p:spPr>
                <a:xfrm>
                  <a:off x="1752360" y="5147312"/>
                  <a:ext cx="129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211277" name="Freihand 211276">
                  <a:extLst>
                    <a:ext uri="{FF2B5EF4-FFF2-40B4-BE49-F238E27FC236}">
                      <a16:creationId xmlns:a16="http://schemas.microsoft.com/office/drawing/2014/main" id="{5EE5CE68-2764-4366-9517-6DF5E3CA1E57}"/>
                    </a:ext>
                  </a:extLst>
                </p14:cNvPr>
                <p14:cNvContentPartPr/>
                <p14:nvPr/>
              </p14:nvContentPartPr>
              <p14:xfrm>
                <a:off x="1970160" y="4996832"/>
                <a:ext cx="50400" cy="172800"/>
              </p14:xfrm>
            </p:contentPart>
          </mc:Choice>
          <mc:Fallback xmlns="">
            <p:pic>
              <p:nvPicPr>
                <p:cNvPr id="211277" name="Freihand 211276">
                  <a:extLst>
                    <a:ext uri="{FF2B5EF4-FFF2-40B4-BE49-F238E27FC236}">
                      <a16:creationId xmlns:a16="http://schemas.microsoft.com/office/drawing/2014/main" id="{5EE5CE68-2764-4366-9517-6DF5E3CA1E57}"/>
                    </a:ext>
                  </a:extLst>
                </p:cNvPr>
                <p:cNvPicPr/>
                <p:nvPr/>
              </p:nvPicPr>
              <p:blipFill>
                <a:blip r:embed="rId676"/>
                <a:stretch>
                  <a:fillRect/>
                </a:stretch>
              </p:blipFill>
              <p:spPr>
                <a:xfrm>
                  <a:off x="1965840" y="4992512"/>
                  <a:ext cx="59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11278" name="Freihand 211277">
                  <a:extLst>
                    <a:ext uri="{FF2B5EF4-FFF2-40B4-BE49-F238E27FC236}">
                      <a16:creationId xmlns:a16="http://schemas.microsoft.com/office/drawing/2014/main" id="{B9E501CD-1EAE-4FE5-AA29-CF036519E5F1}"/>
                    </a:ext>
                  </a:extLst>
                </p14:cNvPr>
                <p14:cNvContentPartPr/>
                <p14:nvPr/>
              </p14:nvContentPartPr>
              <p14:xfrm>
                <a:off x="2015160" y="5159912"/>
                <a:ext cx="75600" cy="87120"/>
              </p14:xfrm>
            </p:contentPart>
          </mc:Choice>
          <mc:Fallback xmlns="">
            <p:pic>
              <p:nvPicPr>
                <p:cNvPr id="211278" name="Freihand 211277">
                  <a:extLst>
                    <a:ext uri="{FF2B5EF4-FFF2-40B4-BE49-F238E27FC236}">
                      <a16:creationId xmlns:a16="http://schemas.microsoft.com/office/drawing/2014/main" id="{B9E501CD-1EAE-4FE5-AA29-CF036519E5F1}"/>
                    </a:ext>
                  </a:extLst>
                </p:cNvPr>
                <p:cNvPicPr/>
                <p:nvPr/>
              </p:nvPicPr>
              <p:blipFill>
                <a:blip r:embed="rId678"/>
                <a:stretch>
                  <a:fillRect/>
                </a:stretch>
              </p:blipFill>
              <p:spPr>
                <a:xfrm>
                  <a:off x="2010840" y="5155592"/>
                  <a:ext cx="84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11279" name="Freihand 211278">
                  <a:extLst>
                    <a:ext uri="{FF2B5EF4-FFF2-40B4-BE49-F238E27FC236}">
                      <a16:creationId xmlns:a16="http://schemas.microsoft.com/office/drawing/2014/main" id="{7E0D0822-E1D7-4826-8151-065329AD648A}"/>
                    </a:ext>
                  </a:extLst>
                </p14:cNvPr>
                <p14:cNvContentPartPr/>
                <p14:nvPr/>
              </p14:nvContentPartPr>
              <p14:xfrm>
                <a:off x="2097960" y="5008712"/>
                <a:ext cx="98280" cy="96120"/>
              </p14:xfrm>
            </p:contentPart>
          </mc:Choice>
          <mc:Fallback xmlns="">
            <p:pic>
              <p:nvPicPr>
                <p:cNvPr id="211279" name="Freihand 211278">
                  <a:extLst>
                    <a:ext uri="{FF2B5EF4-FFF2-40B4-BE49-F238E27FC236}">
                      <a16:creationId xmlns:a16="http://schemas.microsoft.com/office/drawing/2014/main" id="{7E0D0822-E1D7-4826-8151-065329AD648A}"/>
                    </a:ext>
                  </a:extLst>
                </p:cNvPr>
                <p:cNvPicPr/>
                <p:nvPr/>
              </p:nvPicPr>
              <p:blipFill>
                <a:blip r:embed="rId680"/>
                <a:stretch>
                  <a:fillRect/>
                </a:stretch>
              </p:blipFill>
              <p:spPr>
                <a:xfrm>
                  <a:off x="2093640" y="5004392"/>
                  <a:ext cx="106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11280" name="Freihand 211279">
                  <a:extLst>
                    <a:ext uri="{FF2B5EF4-FFF2-40B4-BE49-F238E27FC236}">
                      <a16:creationId xmlns:a16="http://schemas.microsoft.com/office/drawing/2014/main" id="{DCF11177-EFF8-4EDD-9AD6-884D3B992E75}"/>
                    </a:ext>
                  </a:extLst>
                </p14:cNvPr>
                <p14:cNvContentPartPr/>
                <p14:nvPr/>
              </p14:nvContentPartPr>
              <p14:xfrm>
                <a:off x="2338440" y="5103392"/>
                <a:ext cx="9360" cy="126000"/>
              </p14:xfrm>
            </p:contentPart>
          </mc:Choice>
          <mc:Fallback xmlns="">
            <p:pic>
              <p:nvPicPr>
                <p:cNvPr id="211280" name="Freihand 211279">
                  <a:extLst>
                    <a:ext uri="{FF2B5EF4-FFF2-40B4-BE49-F238E27FC236}">
                      <a16:creationId xmlns:a16="http://schemas.microsoft.com/office/drawing/2014/main" id="{DCF11177-EFF8-4EDD-9AD6-884D3B992E75}"/>
                    </a:ext>
                  </a:extLst>
                </p:cNvPr>
                <p:cNvPicPr/>
                <p:nvPr/>
              </p:nvPicPr>
              <p:blipFill>
                <a:blip r:embed="rId682"/>
                <a:stretch>
                  <a:fillRect/>
                </a:stretch>
              </p:blipFill>
              <p:spPr>
                <a:xfrm>
                  <a:off x="2334120" y="5099072"/>
                  <a:ext cx="18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11281" name="Freihand 211280">
                  <a:extLst>
                    <a:ext uri="{FF2B5EF4-FFF2-40B4-BE49-F238E27FC236}">
                      <a16:creationId xmlns:a16="http://schemas.microsoft.com/office/drawing/2014/main" id="{608B6EA6-7CC6-4168-8E8F-E0AA73DE3598}"/>
                    </a:ext>
                  </a:extLst>
                </p14:cNvPr>
                <p14:cNvContentPartPr/>
                <p14:nvPr/>
              </p14:nvContentPartPr>
              <p14:xfrm>
                <a:off x="2307120" y="5152712"/>
                <a:ext cx="159120" cy="6120"/>
              </p14:xfrm>
            </p:contentPart>
          </mc:Choice>
          <mc:Fallback xmlns="">
            <p:pic>
              <p:nvPicPr>
                <p:cNvPr id="211281" name="Freihand 211280">
                  <a:extLst>
                    <a:ext uri="{FF2B5EF4-FFF2-40B4-BE49-F238E27FC236}">
                      <a16:creationId xmlns:a16="http://schemas.microsoft.com/office/drawing/2014/main" id="{608B6EA6-7CC6-4168-8E8F-E0AA73DE3598}"/>
                    </a:ext>
                  </a:extLst>
                </p:cNvPr>
                <p:cNvPicPr/>
                <p:nvPr/>
              </p:nvPicPr>
              <p:blipFill>
                <a:blip r:embed="rId684"/>
                <a:stretch>
                  <a:fillRect/>
                </a:stretch>
              </p:blipFill>
              <p:spPr>
                <a:xfrm>
                  <a:off x="2302800" y="5148392"/>
                  <a:ext cx="1677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11282" name="Freihand 211281">
                  <a:extLst>
                    <a:ext uri="{FF2B5EF4-FFF2-40B4-BE49-F238E27FC236}">
                      <a16:creationId xmlns:a16="http://schemas.microsoft.com/office/drawing/2014/main" id="{B5834FFD-D360-42A6-84E5-0E4DF4F24107}"/>
                    </a:ext>
                  </a:extLst>
                </p14:cNvPr>
                <p14:cNvContentPartPr/>
                <p14:nvPr/>
              </p14:nvContentPartPr>
              <p14:xfrm>
                <a:off x="2555880" y="4989272"/>
                <a:ext cx="60840" cy="181080"/>
              </p14:xfrm>
            </p:contentPart>
          </mc:Choice>
          <mc:Fallback xmlns="">
            <p:pic>
              <p:nvPicPr>
                <p:cNvPr id="211282" name="Freihand 211281">
                  <a:extLst>
                    <a:ext uri="{FF2B5EF4-FFF2-40B4-BE49-F238E27FC236}">
                      <a16:creationId xmlns:a16="http://schemas.microsoft.com/office/drawing/2014/main" id="{B5834FFD-D360-42A6-84E5-0E4DF4F24107}"/>
                    </a:ext>
                  </a:extLst>
                </p:cNvPr>
                <p:cNvPicPr/>
                <p:nvPr/>
              </p:nvPicPr>
              <p:blipFill>
                <a:blip r:embed="rId686"/>
                <a:stretch>
                  <a:fillRect/>
                </a:stretch>
              </p:blipFill>
              <p:spPr>
                <a:xfrm>
                  <a:off x="2551560" y="4984952"/>
                  <a:ext cx="69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11283" name="Freihand 211282">
                  <a:extLst>
                    <a:ext uri="{FF2B5EF4-FFF2-40B4-BE49-F238E27FC236}">
                      <a16:creationId xmlns:a16="http://schemas.microsoft.com/office/drawing/2014/main" id="{2FEFA7B2-82C6-4BE1-A472-299152448B00}"/>
                    </a:ext>
                  </a:extLst>
                </p14:cNvPr>
                <p14:cNvContentPartPr/>
                <p14:nvPr/>
              </p14:nvContentPartPr>
              <p14:xfrm>
                <a:off x="2644440" y="5134712"/>
                <a:ext cx="82440" cy="79920"/>
              </p14:xfrm>
            </p:contentPart>
          </mc:Choice>
          <mc:Fallback xmlns="">
            <p:pic>
              <p:nvPicPr>
                <p:cNvPr id="211283" name="Freihand 211282">
                  <a:extLst>
                    <a:ext uri="{FF2B5EF4-FFF2-40B4-BE49-F238E27FC236}">
                      <a16:creationId xmlns:a16="http://schemas.microsoft.com/office/drawing/2014/main" id="{2FEFA7B2-82C6-4BE1-A472-299152448B00}"/>
                    </a:ext>
                  </a:extLst>
                </p:cNvPr>
                <p:cNvPicPr/>
                <p:nvPr/>
              </p:nvPicPr>
              <p:blipFill>
                <a:blip r:embed="rId688"/>
                <a:stretch>
                  <a:fillRect/>
                </a:stretch>
              </p:blipFill>
              <p:spPr>
                <a:xfrm>
                  <a:off x="2640120" y="5130392"/>
                  <a:ext cx="91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11284" name="Freihand 211283">
                  <a:extLst>
                    <a:ext uri="{FF2B5EF4-FFF2-40B4-BE49-F238E27FC236}">
                      <a16:creationId xmlns:a16="http://schemas.microsoft.com/office/drawing/2014/main" id="{A89889A3-403A-4FF6-9126-1ECA0B2DA6D8}"/>
                    </a:ext>
                  </a:extLst>
                </p14:cNvPr>
                <p14:cNvContentPartPr/>
                <p14:nvPr/>
              </p14:nvContentPartPr>
              <p14:xfrm>
                <a:off x="2777640" y="5125352"/>
                <a:ext cx="21600" cy="1080"/>
              </p14:xfrm>
            </p:contentPart>
          </mc:Choice>
          <mc:Fallback xmlns="">
            <p:pic>
              <p:nvPicPr>
                <p:cNvPr id="211284" name="Freihand 211283">
                  <a:extLst>
                    <a:ext uri="{FF2B5EF4-FFF2-40B4-BE49-F238E27FC236}">
                      <a16:creationId xmlns:a16="http://schemas.microsoft.com/office/drawing/2014/main" id="{A89889A3-403A-4FF6-9126-1ECA0B2DA6D8}"/>
                    </a:ext>
                  </a:extLst>
                </p:cNvPr>
                <p:cNvPicPr/>
                <p:nvPr/>
              </p:nvPicPr>
              <p:blipFill>
                <a:blip r:embed="rId690"/>
                <a:stretch>
                  <a:fillRect/>
                </a:stretch>
              </p:blipFill>
              <p:spPr>
                <a:xfrm>
                  <a:off x="2773320" y="5121032"/>
                  <a:ext cx="302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11285" name="Freihand 211284">
                  <a:extLst>
                    <a:ext uri="{FF2B5EF4-FFF2-40B4-BE49-F238E27FC236}">
                      <a16:creationId xmlns:a16="http://schemas.microsoft.com/office/drawing/2014/main" id="{50DA1B9A-4395-4DFE-A2FC-4FC81F1C407C}"/>
                    </a:ext>
                  </a:extLst>
                </p14:cNvPr>
                <p14:cNvContentPartPr/>
                <p14:nvPr/>
              </p14:nvContentPartPr>
              <p14:xfrm>
                <a:off x="2882400" y="5060192"/>
                <a:ext cx="29880" cy="112320"/>
              </p14:xfrm>
            </p:contentPart>
          </mc:Choice>
          <mc:Fallback xmlns="">
            <p:pic>
              <p:nvPicPr>
                <p:cNvPr id="211285" name="Freihand 211284">
                  <a:extLst>
                    <a:ext uri="{FF2B5EF4-FFF2-40B4-BE49-F238E27FC236}">
                      <a16:creationId xmlns:a16="http://schemas.microsoft.com/office/drawing/2014/main" id="{50DA1B9A-4395-4DFE-A2FC-4FC81F1C407C}"/>
                    </a:ext>
                  </a:extLst>
                </p:cNvPr>
                <p:cNvPicPr/>
                <p:nvPr/>
              </p:nvPicPr>
              <p:blipFill>
                <a:blip r:embed="rId692"/>
                <a:stretch>
                  <a:fillRect/>
                </a:stretch>
              </p:blipFill>
              <p:spPr>
                <a:xfrm>
                  <a:off x="2878080" y="5055872"/>
                  <a:ext cx="38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11286" name="Freihand 211285">
                  <a:extLst>
                    <a:ext uri="{FF2B5EF4-FFF2-40B4-BE49-F238E27FC236}">
                      <a16:creationId xmlns:a16="http://schemas.microsoft.com/office/drawing/2014/main" id="{BAA2D863-1B41-4D27-ABF0-7BE53025DA3B}"/>
                    </a:ext>
                  </a:extLst>
                </p14:cNvPr>
                <p14:cNvContentPartPr/>
                <p14:nvPr/>
              </p14:nvContentPartPr>
              <p14:xfrm>
                <a:off x="2896440" y="4995752"/>
                <a:ext cx="12600" cy="8280"/>
              </p14:xfrm>
            </p:contentPart>
          </mc:Choice>
          <mc:Fallback xmlns="">
            <p:pic>
              <p:nvPicPr>
                <p:cNvPr id="211286" name="Freihand 211285">
                  <a:extLst>
                    <a:ext uri="{FF2B5EF4-FFF2-40B4-BE49-F238E27FC236}">
                      <a16:creationId xmlns:a16="http://schemas.microsoft.com/office/drawing/2014/main" id="{BAA2D863-1B41-4D27-ABF0-7BE53025DA3B}"/>
                    </a:ext>
                  </a:extLst>
                </p:cNvPr>
                <p:cNvPicPr/>
                <p:nvPr/>
              </p:nvPicPr>
              <p:blipFill>
                <a:blip r:embed="rId694"/>
                <a:stretch>
                  <a:fillRect/>
                </a:stretch>
              </p:blipFill>
              <p:spPr>
                <a:xfrm>
                  <a:off x="2892120" y="4991432"/>
                  <a:ext cx="21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11287" name="Freihand 211286">
                  <a:extLst>
                    <a:ext uri="{FF2B5EF4-FFF2-40B4-BE49-F238E27FC236}">
                      <a16:creationId xmlns:a16="http://schemas.microsoft.com/office/drawing/2014/main" id="{62184005-859D-4574-8148-F71FD4407257}"/>
                    </a:ext>
                  </a:extLst>
                </p14:cNvPr>
                <p14:cNvContentPartPr/>
                <p14:nvPr/>
              </p14:nvContentPartPr>
              <p14:xfrm>
                <a:off x="2886000" y="5161712"/>
                <a:ext cx="91800" cy="68040"/>
              </p14:xfrm>
            </p:contentPart>
          </mc:Choice>
          <mc:Fallback xmlns="">
            <p:pic>
              <p:nvPicPr>
                <p:cNvPr id="211287" name="Freihand 211286">
                  <a:extLst>
                    <a:ext uri="{FF2B5EF4-FFF2-40B4-BE49-F238E27FC236}">
                      <a16:creationId xmlns:a16="http://schemas.microsoft.com/office/drawing/2014/main" id="{62184005-859D-4574-8148-F71FD4407257}"/>
                    </a:ext>
                  </a:extLst>
                </p:cNvPr>
                <p:cNvPicPr/>
                <p:nvPr/>
              </p:nvPicPr>
              <p:blipFill>
                <a:blip r:embed="rId696"/>
                <a:stretch>
                  <a:fillRect/>
                </a:stretch>
              </p:blipFill>
              <p:spPr>
                <a:xfrm>
                  <a:off x="2881680" y="5157392"/>
                  <a:ext cx="100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11288" name="Freihand 211287">
                  <a:extLst>
                    <a:ext uri="{FF2B5EF4-FFF2-40B4-BE49-F238E27FC236}">
                      <a16:creationId xmlns:a16="http://schemas.microsoft.com/office/drawing/2014/main" id="{505FC23B-C34A-4AA1-BF3F-3513077351FA}"/>
                    </a:ext>
                  </a:extLst>
                </p14:cNvPr>
                <p14:cNvContentPartPr/>
                <p14:nvPr/>
              </p14:nvContentPartPr>
              <p14:xfrm>
                <a:off x="2987880" y="4995392"/>
                <a:ext cx="107640" cy="110880"/>
              </p14:xfrm>
            </p:contentPart>
          </mc:Choice>
          <mc:Fallback xmlns="">
            <p:pic>
              <p:nvPicPr>
                <p:cNvPr id="211288" name="Freihand 211287">
                  <a:extLst>
                    <a:ext uri="{FF2B5EF4-FFF2-40B4-BE49-F238E27FC236}">
                      <a16:creationId xmlns:a16="http://schemas.microsoft.com/office/drawing/2014/main" id="{505FC23B-C34A-4AA1-BF3F-3513077351FA}"/>
                    </a:ext>
                  </a:extLst>
                </p:cNvPr>
                <p:cNvPicPr/>
                <p:nvPr/>
              </p:nvPicPr>
              <p:blipFill>
                <a:blip r:embed="rId698"/>
                <a:stretch>
                  <a:fillRect/>
                </a:stretch>
              </p:blipFill>
              <p:spPr>
                <a:xfrm>
                  <a:off x="2983560" y="4991072"/>
                  <a:ext cx="116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211289" name="Freihand 211288">
                  <a:extLst>
                    <a:ext uri="{FF2B5EF4-FFF2-40B4-BE49-F238E27FC236}">
                      <a16:creationId xmlns:a16="http://schemas.microsoft.com/office/drawing/2014/main" id="{540ADB80-A117-4168-A89B-EFB91B0FD8E8}"/>
                    </a:ext>
                  </a:extLst>
                </p14:cNvPr>
                <p14:cNvContentPartPr/>
                <p14:nvPr/>
              </p14:nvContentPartPr>
              <p14:xfrm>
                <a:off x="3285240" y="5082872"/>
                <a:ext cx="201600" cy="20520"/>
              </p14:xfrm>
            </p:contentPart>
          </mc:Choice>
          <mc:Fallback xmlns="">
            <p:pic>
              <p:nvPicPr>
                <p:cNvPr id="211289" name="Freihand 211288">
                  <a:extLst>
                    <a:ext uri="{FF2B5EF4-FFF2-40B4-BE49-F238E27FC236}">
                      <a16:creationId xmlns:a16="http://schemas.microsoft.com/office/drawing/2014/main" id="{540ADB80-A117-4168-A89B-EFB91B0FD8E8}"/>
                    </a:ext>
                  </a:extLst>
                </p:cNvPr>
                <p:cNvPicPr/>
                <p:nvPr/>
              </p:nvPicPr>
              <p:blipFill>
                <a:blip r:embed="rId700"/>
                <a:stretch>
                  <a:fillRect/>
                </a:stretch>
              </p:blipFill>
              <p:spPr>
                <a:xfrm>
                  <a:off x="3280920" y="5078552"/>
                  <a:ext cx="210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211290" name="Freihand 211289">
                  <a:extLst>
                    <a:ext uri="{FF2B5EF4-FFF2-40B4-BE49-F238E27FC236}">
                      <a16:creationId xmlns:a16="http://schemas.microsoft.com/office/drawing/2014/main" id="{E6ABB3E6-EEF3-4A8B-91AE-21A045CD6FF6}"/>
                    </a:ext>
                  </a:extLst>
                </p14:cNvPr>
                <p14:cNvContentPartPr/>
                <p14:nvPr/>
              </p14:nvContentPartPr>
              <p14:xfrm>
                <a:off x="3312240" y="5120312"/>
                <a:ext cx="198360" cy="19800"/>
              </p14:xfrm>
            </p:contentPart>
          </mc:Choice>
          <mc:Fallback xmlns="">
            <p:pic>
              <p:nvPicPr>
                <p:cNvPr id="211290" name="Freihand 211289">
                  <a:extLst>
                    <a:ext uri="{FF2B5EF4-FFF2-40B4-BE49-F238E27FC236}">
                      <a16:creationId xmlns:a16="http://schemas.microsoft.com/office/drawing/2014/main" id="{E6ABB3E6-EEF3-4A8B-91AE-21A045CD6FF6}"/>
                    </a:ext>
                  </a:extLst>
                </p:cNvPr>
                <p:cNvPicPr/>
                <p:nvPr/>
              </p:nvPicPr>
              <p:blipFill>
                <a:blip r:embed="rId702"/>
                <a:stretch>
                  <a:fillRect/>
                </a:stretch>
              </p:blipFill>
              <p:spPr>
                <a:xfrm>
                  <a:off x="3307920" y="5115992"/>
                  <a:ext cx="207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211291" name="Freihand 211290">
                  <a:extLst>
                    <a:ext uri="{FF2B5EF4-FFF2-40B4-BE49-F238E27FC236}">
                      <a16:creationId xmlns:a16="http://schemas.microsoft.com/office/drawing/2014/main" id="{19CEF4CA-D7DC-4D7E-9BAF-F1D97026AD84}"/>
                    </a:ext>
                  </a:extLst>
                </p14:cNvPr>
                <p14:cNvContentPartPr/>
                <p14:nvPr/>
              </p14:nvContentPartPr>
              <p14:xfrm>
                <a:off x="3700320" y="5013032"/>
                <a:ext cx="188640" cy="150840"/>
              </p14:xfrm>
            </p:contentPart>
          </mc:Choice>
          <mc:Fallback xmlns="">
            <p:pic>
              <p:nvPicPr>
                <p:cNvPr id="211291" name="Freihand 211290">
                  <a:extLst>
                    <a:ext uri="{FF2B5EF4-FFF2-40B4-BE49-F238E27FC236}">
                      <a16:creationId xmlns:a16="http://schemas.microsoft.com/office/drawing/2014/main" id="{19CEF4CA-D7DC-4D7E-9BAF-F1D97026AD84}"/>
                    </a:ext>
                  </a:extLst>
                </p:cNvPr>
                <p:cNvPicPr/>
                <p:nvPr/>
              </p:nvPicPr>
              <p:blipFill>
                <a:blip r:embed="rId704"/>
                <a:stretch>
                  <a:fillRect/>
                </a:stretch>
              </p:blipFill>
              <p:spPr>
                <a:xfrm>
                  <a:off x="3696000" y="5008712"/>
                  <a:ext cx="197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211292" name="Freihand 211291">
                  <a:extLst>
                    <a:ext uri="{FF2B5EF4-FFF2-40B4-BE49-F238E27FC236}">
                      <a16:creationId xmlns:a16="http://schemas.microsoft.com/office/drawing/2014/main" id="{33613475-68CA-4E87-AA33-5D09233848FD}"/>
                    </a:ext>
                  </a:extLst>
                </p14:cNvPr>
                <p14:cNvContentPartPr/>
                <p14:nvPr/>
              </p14:nvContentPartPr>
              <p14:xfrm>
                <a:off x="3906600" y="5038592"/>
                <a:ext cx="128880" cy="96840"/>
              </p14:xfrm>
            </p:contentPart>
          </mc:Choice>
          <mc:Fallback xmlns="">
            <p:pic>
              <p:nvPicPr>
                <p:cNvPr id="211292" name="Freihand 211291">
                  <a:extLst>
                    <a:ext uri="{FF2B5EF4-FFF2-40B4-BE49-F238E27FC236}">
                      <a16:creationId xmlns:a16="http://schemas.microsoft.com/office/drawing/2014/main" id="{33613475-68CA-4E87-AA33-5D09233848FD}"/>
                    </a:ext>
                  </a:extLst>
                </p:cNvPr>
                <p:cNvPicPr/>
                <p:nvPr/>
              </p:nvPicPr>
              <p:blipFill>
                <a:blip r:embed="rId706"/>
                <a:stretch>
                  <a:fillRect/>
                </a:stretch>
              </p:blipFill>
              <p:spPr>
                <a:xfrm>
                  <a:off x="3902280" y="5034272"/>
                  <a:ext cx="137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211293" name="Freihand 211292">
                  <a:extLst>
                    <a:ext uri="{FF2B5EF4-FFF2-40B4-BE49-F238E27FC236}">
                      <a16:creationId xmlns:a16="http://schemas.microsoft.com/office/drawing/2014/main" id="{0549495E-A778-42A4-8691-6A4E7D8C8D32}"/>
                    </a:ext>
                  </a:extLst>
                </p14:cNvPr>
                <p14:cNvContentPartPr/>
                <p14:nvPr/>
              </p14:nvContentPartPr>
              <p14:xfrm>
                <a:off x="4163280" y="5001512"/>
                <a:ext cx="90360" cy="116640"/>
              </p14:xfrm>
            </p:contentPart>
          </mc:Choice>
          <mc:Fallback xmlns="">
            <p:pic>
              <p:nvPicPr>
                <p:cNvPr id="211293" name="Freihand 211292">
                  <a:extLst>
                    <a:ext uri="{FF2B5EF4-FFF2-40B4-BE49-F238E27FC236}">
                      <a16:creationId xmlns:a16="http://schemas.microsoft.com/office/drawing/2014/main" id="{0549495E-A778-42A4-8691-6A4E7D8C8D32}"/>
                    </a:ext>
                  </a:extLst>
                </p:cNvPr>
                <p:cNvPicPr/>
                <p:nvPr/>
              </p:nvPicPr>
              <p:blipFill>
                <a:blip r:embed="rId708"/>
                <a:stretch>
                  <a:fillRect/>
                </a:stretch>
              </p:blipFill>
              <p:spPr>
                <a:xfrm>
                  <a:off x="4158960" y="4997192"/>
                  <a:ext cx="99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211294" name="Freihand 211293">
                  <a:extLst>
                    <a:ext uri="{FF2B5EF4-FFF2-40B4-BE49-F238E27FC236}">
                      <a16:creationId xmlns:a16="http://schemas.microsoft.com/office/drawing/2014/main" id="{7B17B0F8-8A05-40B4-B68F-BA8948EA9184}"/>
                    </a:ext>
                  </a:extLst>
                </p14:cNvPr>
                <p14:cNvContentPartPr/>
                <p14:nvPr/>
              </p14:nvContentPartPr>
              <p14:xfrm>
                <a:off x="4179120" y="4901792"/>
                <a:ext cx="51840" cy="27360"/>
              </p14:xfrm>
            </p:contentPart>
          </mc:Choice>
          <mc:Fallback xmlns="">
            <p:pic>
              <p:nvPicPr>
                <p:cNvPr id="211294" name="Freihand 211293">
                  <a:extLst>
                    <a:ext uri="{FF2B5EF4-FFF2-40B4-BE49-F238E27FC236}">
                      <a16:creationId xmlns:a16="http://schemas.microsoft.com/office/drawing/2014/main" id="{7B17B0F8-8A05-40B4-B68F-BA8948EA9184}"/>
                    </a:ext>
                  </a:extLst>
                </p:cNvPr>
                <p:cNvPicPr/>
                <p:nvPr/>
              </p:nvPicPr>
              <p:blipFill>
                <a:blip r:embed="rId710"/>
                <a:stretch>
                  <a:fillRect/>
                </a:stretch>
              </p:blipFill>
              <p:spPr>
                <a:xfrm>
                  <a:off x="4174800" y="4897472"/>
                  <a:ext cx="60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211295" name="Freihand 211294">
                  <a:extLst>
                    <a:ext uri="{FF2B5EF4-FFF2-40B4-BE49-F238E27FC236}">
                      <a16:creationId xmlns:a16="http://schemas.microsoft.com/office/drawing/2014/main" id="{60192759-726E-4489-B5ED-B3267E1A85A6}"/>
                    </a:ext>
                  </a:extLst>
                </p14:cNvPr>
                <p14:cNvContentPartPr/>
                <p14:nvPr/>
              </p14:nvContentPartPr>
              <p14:xfrm>
                <a:off x="4263360" y="5099432"/>
                <a:ext cx="155880" cy="98280"/>
              </p14:xfrm>
            </p:contentPart>
          </mc:Choice>
          <mc:Fallback xmlns="">
            <p:pic>
              <p:nvPicPr>
                <p:cNvPr id="211295" name="Freihand 211294">
                  <a:extLst>
                    <a:ext uri="{FF2B5EF4-FFF2-40B4-BE49-F238E27FC236}">
                      <a16:creationId xmlns:a16="http://schemas.microsoft.com/office/drawing/2014/main" id="{60192759-726E-4489-B5ED-B3267E1A85A6}"/>
                    </a:ext>
                  </a:extLst>
                </p:cNvPr>
                <p:cNvPicPr/>
                <p:nvPr/>
              </p:nvPicPr>
              <p:blipFill>
                <a:blip r:embed="rId712"/>
                <a:stretch>
                  <a:fillRect/>
                </a:stretch>
              </p:blipFill>
              <p:spPr>
                <a:xfrm>
                  <a:off x="4259040" y="5095112"/>
                  <a:ext cx="164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211296" name="Freihand 211295">
                  <a:extLst>
                    <a:ext uri="{FF2B5EF4-FFF2-40B4-BE49-F238E27FC236}">
                      <a16:creationId xmlns:a16="http://schemas.microsoft.com/office/drawing/2014/main" id="{28110C2F-9ABE-40EF-B9C0-57EB4360CE49}"/>
                    </a:ext>
                  </a:extLst>
                </p14:cNvPr>
                <p14:cNvContentPartPr/>
                <p14:nvPr/>
              </p14:nvContentPartPr>
              <p14:xfrm>
                <a:off x="4501320" y="5011592"/>
                <a:ext cx="30600" cy="137160"/>
              </p14:xfrm>
            </p:contentPart>
          </mc:Choice>
          <mc:Fallback xmlns="">
            <p:pic>
              <p:nvPicPr>
                <p:cNvPr id="211296" name="Freihand 211295">
                  <a:extLst>
                    <a:ext uri="{FF2B5EF4-FFF2-40B4-BE49-F238E27FC236}">
                      <a16:creationId xmlns:a16="http://schemas.microsoft.com/office/drawing/2014/main" id="{28110C2F-9ABE-40EF-B9C0-57EB4360CE49}"/>
                    </a:ext>
                  </a:extLst>
                </p:cNvPr>
                <p:cNvPicPr/>
                <p:nvPr/>
              </p:nvPicPr>
              <p:blipFill>
                <a:blip r:embed="rId714"/>
                <a:stretch>
                  <a:fillRect/>
                </a:stretch>
              </p:blipFill>
              <p:spPr>
                <a:xfrm>
                  <a:off x="4497000" y="5007272"/>
                  <a:ext cx="39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211297" name="Freihand 211296">
                  <a:extLst>
                    <a:ext uri="{FF2B5EF4-FFF2-40B4-BE49-F238E27FC236}">
                      <a16:creationId xmlns:a16="http://schemas.microsoft.com/office/drawing/2014/main" id="{AF32324F-747A-4F3F-90DE-95FDD2475816}"/>
                    </a:ext>
                  </a:extLst>
                </p14:cNvPr>
                <p14:cNvContentPartPr/>
                <p14:nvPr/>
              </p14:nvContentPartPr>
              <p14:xfrm>
                <a:off x="4438320" y="5040032"/>
                <a:ext cx="201600" cy="23400"/>
              </p14:xfrm>
            </p:contentPart>
          </mc:Choice>
          <mc:Fallback xmlns="">
            <p:pic>
              <p:nvPicPr>
                <p:cNvPr id="211297" name="Freihand 211296">
                  <a:extLst>
                    <a:ext uri="{FF2B5EF4-FFF2-40B4-BE49-F238E27FC236}">
                      <a16:creationId xmlns:a16="http://schemas.microsoft.com/office/drawing/2014/main" id="{AF32324F-747A-4F3F-90DE-95FDD2475816}"/>
                    </a:ext>
                  </a:extLst>
                </p:cNvPr>
                <p:cNvPicPr/>
                <p:nvPr/>
              </p:nvPicPr>
              <p:blipFill>
                <a:blip r:embed="rId716"/>
                <a:stretch>
                  <a:fillRect/>
                </a:stretch>
              </p:blipFill>
              <p:spPr>
                <a:xfrm>
                  <a:off x="4434000" y="5035712"/>
                  <a:ext cx="210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211298" name="Freihand 211297">
                  <a:extLst>
                    <a:ext uri="{FF2B5EF4-FFF2-40B4-BE49-F238E27FC236}">
                      <a16:creationId xmlns:a16="http://schemas.microsoft.com/office/drawing/2014/main" id="{619B814E-FC17-403C-87D5-46D03B1EB964}"/>
                    </a:ext>
                  </a:extLst>
                </p14:cNvPr>
                <p14:cNvContentPartPr/>
                <p14:nvPr/>
              </p14:nvContentPartPr>
              <p14:xfrm>
                <a:off x="4667640" y="4886312"/>
                <a:ext cx="103680" cy="211680"/>
              </p14:xfrm>
            </p:contentPart>
          </mc:Choice>
          <mc:Fallback xmlns="">
            <p:pic>
              <p:nvPicPr>
                <p:cNvPr id="211298" name="Freihand 211297">
                  <a:extLst>
                    <a:ext uri="{FF2B5EF4-FFF2-40B4-BE49-F238E27FC236}">
                      <a16:creationId xmlns:a16="http://schemas.microsoft.com/office/drawing/2014/main" id="{619B814E-FC17-403C-87D5-46D03B1EB964}"/>
                    </a:ext>
                  </a:extLst>
                </p:cNvPr>
                <p:cNvPicPr/>
                <p:nvPr/>
              </p:nvPicPr>
              <p:blipFill>
                <a:blip r:embed="rId718"/>
                <a:stretch>
                  <a:fillRect/>
                </a:stretch>
              </p:blipFill>
              <p:spPr>
                <a:xfrm>
                  <a:off x="4663320" y="4881632"/>
                  <a:ext cx="112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211299" name="Freihand 211298">
                  <a:extLst>
                    <a:ext uri="{FF2B5EF4-FFF2-40B4-BE49-F238E27FC236}">
                      <a16:creationId xmlns:a16="http://schemas.microsoft.com/office/drawing/2014/main" id="{B43C8299-2ADB-4257-8B83-8E48C5CA48B7}"/>
                    </a:ext>
                  </a:extLst>
                </p14:cNvPr>
                <p14:cNvContentPartPr/>
                <p14:nvPr/>
              </p14:nvContentPartPr>
              <p14:xfrm>
                <a:off x="4787520" y="5052632"/>
                <a:ext cx="144720" cy="99000"/>
              </p14:xfrm>
            </p:contentPart>
          </mc:Choice>
          <mc:Fallback xmlns="">
            <p:pic>
              <p:nvPicPr>
                <p:cNvPr id="211299" name="Freihand 211298">
                  <a:extLst>
                    <a:ext uri="{FF2B5EF4-FFF2-40B4-BE49-F238E27FC236}">
                      <a16:creationId xmlns:a16="http://schemas.microsoft.com/office/drawing/2014/main" id="{B43C8299-2ADB-4257-8B83-8E48C5CA48B7}"/>
                    </a:ext>
                  </a:extLst>
                </p:cNvPr>
                <p:cNvPicPr/>
                <p:nvPr/>
              </p:nvPicPr>
              <p:blipFill>
                <a:blip r:embed="rId720"/>
                <a:stretch>
                  <a:fillRect/>
                </a:stretch>
              </p:blipFill>
              <p:spPr>
                <a:xfrm>
                  <a:off x="4783200" y="5048312"/>
                  <a:ext cx="153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11301" name="Freihand 211300">
                  <a:extLst>
                    <a:ext uri="{FF2B5EF4-FFF2-40B4-BE49-F238E27FC236}">
                      <a16:creationId xmlns:a16="http://schemas.microsoft.com/office/drawing/2014/main" id="{35B67094-94AB-4175-B073-A9AB63F0FEDF}"/>
                    </a:ext>
                  </a:extLst>
                </p14:cNvPr>
                <p14:cNvContentPartPr/>
                <p14:nvPr/>
              </p14:nvContentPartPr>
              <p14:xfrm>
                <a:off x="5083800" y="4965152"/>
                <a:ext cx="9360" cy="96480"/>
              </p14:xfrm>
            </p:contentPart>
          </mc:Choice>
          <mc:Fallback xmlns="">
            <p:pic>
              <p:nvPicPr>
                <p:cNvPr id="211301" name="Freihand 211300">
                  <a:extLst>
                    <a:ext uri="{FF2B5EF4-FFF2-40B4-BE49-F238E27FC236}">
                      <a16:creationId xmlns:a16="http://schemas.microsoft.com/office/drawing/2014/main" id="{35B67094-94AB-4175-B073-A9AB63F0FEDF}"/>
                    </a:ext>
                  </a:extLst>
                </p:cNvPr>
                <p:cNvPicPr/>
                <p:nvPr/>
              </p:nvPicPr>
              <p:blipFill>
                <a:blip r:embed="rId722"/>
                <a:stretch>
                  <a:fillRect/>
                </a:stretch>
              </p:blipFill>
              <p:spPr>
                <a:xfrm>
                  <a:off x="5079480" y="4960832"/>
                  <a:ext cx="18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211302" name="Freihand 211301">
                  <a:extLst>
                    <a:ext uri="{FF2B5EF4-FFF2-40B4-BE49-F238E27FC236}">
                      <a16:creationId xmlns:a16="http://schemas.microsoft.com/office/drawing/2014/main" id="{630ACB5B-181D-4120-8394-ADE56125AE15}"/>
                    </a:ext>
                  </a:extLst>
                </p14:cNvPr>
                <p14:cNvContentPartPr/>
                <p14:nvPr/>
              </p14:nvContentPartPr>
              <p14:xfrm>
                <a:off x="5029800" y="4992512"/>
                <a:ext cx="150840" cy="26640"/>
              </p14:xfrm>
            </p:contentPart>
          </mc:Choice>
          <mc:Fallback xmlns="">
            <p:pic>
              <p:nvPicPr>
                <p:cNvPr id="211302" name="Freihand 211301">
                  <a:extLst>
                    <a:ext uri="{FF2B5EF4-FFF2-40B4-BE49-F238E27FC236}">
                      <a16:creationId xmlns:a16="http://schemas.microsoft.com/office/drawing/2014/main" id="{630ACB5B-181D-4120-8394-ADE56125AE15}"/>
                    </a:ext>
                  </a:extLst>
                </p:cNvPr>
                <p:cNvPicPr/>
                <p:nvPr/>
              </p:nvPicPr>
              <p:blipFill>
                <a:blip r:embed="rId724"/>
                <a:stretch>
                  <a:fillRect/>
                </a:stretch>
              </p:blipFill>
              <p:spPr>
                <a:xfrm>
                  <a:off x="5025480" y="4988192"/>
                  <a:ext cx="159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211303" name="Freihand 211302">
                  <a:extLst>
                    <a:ext uri="{FF2B5EF4-FFF2-40B4-BE49-F238E27FC236}">
                      <a16:creationId xmlns:a16="http://schemas.microsoft.com/office/drawing/2014/main" id="{CF9F78E6-CAA7-4E60-B996-135F958009E5}"/>
                    </a:ext>
                  </a:extLst>
                </p14:cNvPr>
                <p14:cNvContentPartPr/>
                <p14:nvPr/>
              </p14:nvContentPartPr>
              <p14:xfrm>
                <a:off x="5272800" y="4833752"/>
                <a:ext cx="102960" cy="195840"/>
              </p14:xfrm>
            </p:contentPart>
          </mc:Choice>
          <mc:Fallback xmlns="">
            <p:pic>
              <p:nvPicPr>
                <p:cNvPr id="211303" name="Freihand 211302">
                  <a:extLst>
                    <a:ext uri="{FF2B5EF4-FFF2-40B4-BE49-F238E27FC236}">
                      <a16:creationId xmlns:a16="http://schemas.microsoft.com/office/drawing/2014/main" id="{CF9F78E6-CAA7-4E60-B996-135F958009E5}"/>
                    </a:ext>
                  </a:extLst>
                </p:cNvPr>
                <p:cNvPicPr/>
                <p:nvPr/>
              </p:nvPicPr>
              <p:blipFill>
                <a:blip r:embed="rId726"/>
                <a:stretch>
                  <a:fillRect/>
                </a:stretch>
              </p:blipFill>
              <p:spPr>
                <a:xfrm>
                  <a:off x="5268480" y="4829432"/>
                  <a:ext cx="111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211304" name="Freihand 211303">
                  <a:extLst>
                    <a:ext uri="{FF2B5EF4-FFF2-40B4-BE49-F238E27FC236}">
                      <a16:creationId xmlns:a16="http://schemas.microsoft.com/office/drawing/2014/main" id="{55525EDD-7249-4430-8EFC-31D70D8AEF4B}"/>
                    </a:ext>
                  </a:extLst>
                </p14:cNvPr>
                <p14:cNvContentPartPr/>
                <p14:nvPr/>
              </p14:nvContentPartPr>
              <p14:xfrm>
                <a:off x="5367120" y="4982072"/>
                <a:ext cx="136800" cy="86400"/>
              </p14:xfrm>
            </p:contentPart>
          </mc:Choice>
          <mc:Fallback xmlns="">
            <p:pic>
              <p:nvPicPr>
                <p:cNvPr id="211304" name="Freihand 211303">
                  <a:extLst>
                    <a:ext uri="{FF2B5EF4-FFF2-40B4-BE49-F238E27FC236}">
                      <a16:creationId xmlns:a16="http://schemas.microsoft.com/office/drawing/2014/main" id="{55525EDD-7249-4430-8EFC-31D70D8AEF4B}"/>
                    </a:ext>
                  </a:extLst>
                </p:cNvPr>
                <p:cNvPicPr/>
                <p:nvPr/>
              </p:nvPicPr>
              <p:blipFill>
                <a:blip r:embed="rId728"/>
                <a:stretch>
                  <a:fillRect/>
                </a:stretch>
              </p:blipFill>
              <p:spPr>
                <a:xfrm>
                  <a:off x="5362800" y="4977752"/>
                  <a:ext cx="145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211305" name="Freihand 211304">
                  <a:extLst>
                    <a:ext uri="{FF2B5EF4-FFF2-40B4-BE49-F238E27FC236}">
                      <a16:creationId xmlns:a16="http://schemas.microsoft.com/office/drawing/2014/main" id="{48C598C5-1D41-4D11-99CB-6EB38F5C4CB2}"/>
                    </a:ext>
                  </a:extLst>
                </p14:cNvPr>
                <p14:cNvContentPartPr/>
                <p14:nvPr/>
              </p14:nvContentPartPr>
              <p14:xfrm>
                <a:off x="5436960" y="4776872"/>
                <a:ext cx="159840" cy="125640"/>
              </p14:xfrm>
            </p:contentPart>
          </mc:Choice>
          <mc:Fallback xmlns="">
            <p:pic>
              <p:nvPicPr>
                <p:cNvPr id="211305" name="Freihand 211304">
                  <a:extLst>
                    <a:ext uri="{FF2B5EF4-FFF2-40B4-BE49-F238E27FC236}">
                      <a16:creationId xmlns:a16="http://schemas.microsoft.com/office/drawing/2014/main" id="{48C598C5-1D41-4D11-99CB-6EB38F5C4CB2}"/>
                    </a:ext>
                  </a:extLst>
                </p:cNvPr>
                <p:cNvPicPr/>
                <p:nvPr/>
              </p:nvPicPr>
              <p:blipFill>
                <a:blip r:embed="rId730"/>
                <a:stretch>
                  <a:fillRect/>
                </a:stretch>
              </p:blipFill>
              <p:spPr>
                <a:xfrm>
                  <a:off x="5432640" y="4772552"/>
                  <a:ext cx="168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211307" name="Freihand 211306">
                  <a:extLst>
                    <a:ext uri="{FF2B5EF4-FFF2-40B4-BE49-F238E27FC236}">
                      <a16:creationId xmlns:a16="http://schemas.microsoft.com/office/drawing/2014/main" id="{673B885F-6437-4E38-B97E-B9F40F3B0F7E}"/>
                    </a:ext>
                  </a:extLst>
                </p14:cNvPr>
                <p14:cNvContentPartPr/>
                <p14:nvPr/>
              </p14:nvContentPartPr>
              <p14:xfrm>
                <a:off x="925800" y="5106272"/>
                <a:ext cx="484200" cy="269280"/>
              </p14:xfrm>
            </p:contentPart>
          </mc:Choice>
          <mc:Fallback xmlns="">
            <p:pic>
              <p:nvPicPr>
                <p:cNvPr id="211307" name="Freihand 211306">
                  <a:extLst>
                    <a:ext uri="{FF2B5EF4-FFF2-40B4-BE49-F238E27FC236}">
                      <a16:creationId xmlns:a16="http://schemas.microsoft.com/office/drawing/2014/main" id="{673B885F-6437-4E38-B97E-B9F40F3B0F7E}"/>
                    </a:ext>
                  </a:extLst>
                </p:cNvPr>
                <p:cNvPicPr/>
                <p:nvPr/>
              </p:nvPicPr>
              <p:blipFill>
                <a:blip r:embed="rId732"/>
                <a:stretch>
                  <a:fillRect/>
                </a:stretch>
              </p:blipFill>
              <p:spPr>
                <a:xfrm>
                  <a:off x="921480" y="5101952"/>
                  <a:ext cx="4928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211308" name="Freihand 211307">
                  <a:extLst>
                    <a:ext uri="{FF2B5EF4-FFF2-40B4-BE49-F238E27FC236}">
                      <a16:creationId xmlns:a16="http://schemas.microsoft.com/office/drawing/2014/main" id="{6E6B3898-C473-48F6-AE1B-C80D07F7492E}"/>
                    </a:ext>
                  </a:extLst>
                </p14:cNvPr>
                <p14:cNvContentPartPr/>
                <p14:nvPr/>
              </p14:nvContentPartPr>
              <p14:xfrm>
                <a:off x="3636960" y="4863632"/>
                <a:ext cx="478440" cy="330120"/>
              </p14:xfrm>
            </p:contentPart>
          </mc:Choice>
          <mc:Fallback xmlns="">
            <p:pic>
              <p:nvPicPr>
                <p:cNvPr id="211308" name="Freihand 211307">
                  <a:extLst>
                    <a:ext uri="{FF2B5EF4-FFF2-40B4-BE49-F238E27FC236}">
                      <a16:creationId xmlns:a16="http://schemas.microsoft.com/office/drawing/2014/main" id="{6E6B3898-C473-48F6-AE1B-C80D07F7492E}"/>
                    </a:ext>
                  </a:extLst>
                </p:cNvPr>
                <p:cNvPicPr/>
                <p:nvPr/>
              </p:nvPicPr>
              <p:blipFill>
                <a:blip r:embed="rId734"/>
                <a:stretch>
                  <a:fillRect/>
                </a:stretch>
              </p:blipFill>
              <p:spPr>
                <a:xfrm>
                  <a:off x="3632640" y="4859312"/>
                  <a:ext cx="48708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211333" name="Freihand 211332">
                  <a:extLst>
                    <a:ext uri="{FF2B5EF4-FFF2-40B4-BE49-F238E27FC236}">
                      <a16:creationId xmlns:a16="http://schemas.microsoft.com/office/drawing/2014/main" id="{1E2F48AD-DEF3-4222-A1E8-A045D3BA0ABA}"/>
                    </a:ext>
                  </a:extLst>
                </p14:cNvPr>
                <p14:cNvContentPartPr/>
                <p14:nvPr/>
              </p14:nvContentPartPr>
              <p14:xfrm>
                <a:off x="4592040" y="5218232"/>
                <a:ext cx="265320" cy="84600"/>
              </p14:xfrm>
            </p:contentPart>
          </mc:Choice>
          <mc:Fallback xmlns="">
            <p:pic>
              <p:nvPicPr>
                <p:cNvPr id="211333" name="Freihand 211332">
                  <a:extLst>
                    <a:ext uri="{FF2B5EF4-FFF2-40B4-BE49-F238E27FC236}">
                      <a16:creationId xmlns:a16="http://schemas.microsoft.com/office/drawing/2014/main" id="{1E2F48AD-DEF3-4222-A1E8-A045D3BA0ABA}"/>
                    </a:ext>
                  </a:extLst>
                </p:cNvPr>
                <p:cNvPicPr/>
                <p:nvPr/>
              </p:nvPicPr>
              <p:blipFill>
                <a:blip r:embed="rId736"/>
                <a:stretch>
                  <a:fillRect/>
                </a:stretch>
              </p:blipFill>
              <p:spPr>
                <a:xfrm>
                  <a:off x="4587720" y="5213912"/>
                  <a:ext cx="273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211335" name="Freihand 211334">
                  <a:extLst>
                    <a:ext uri="{FF2B5EF4-FFF2-40B4-BE49-F238E27FC236}">
                      <a16:creationId xmlns:a16="http://schemas.microsoft.com/office/drawing/2014/main" id="{1489CC69-1357-4142-9D73-C146A22640BF}"/>
                    </a:ext>
                  </a:extLst>
                </p14:cNvPr>
                <p14:cNvContentPartPr/>
                <p14:nvPr/>
              </p14:nvContentPartPr>
              <p14:xfrm>
                <a:off x="4242120" y="5258192"/>
                <a:ext cx="32400" cy="4320"/>
              </p14:xfrm>
            </p:contentPart>
          </mc:Choice>
          <mc:Fallback xmlns="">
            <p:pic>
              <p:nvPicPr>
                <p:cNvPr id="211335" name="Freihand 211334">
                  <a:extLst>
                    <a:ext uri="{FF2B5EF4-FFF2-40B4-BE49-F238E27FC236}">
                      <a16:creationId xmlns:a16="http://schemas.microsoft.com/office/drawing/2014/main" id="{1489CC69-1357-4142-9D73-C146A22640BF}"/>
                    </a:ext>
                  </a:extLst>
                </p:cNvPr>
                <p:cNvPicPr/>
                <p:nvPr/>
              </p:nvPicPr>
              <p:blipFill>
                <a:blip r:embed="rId738"/>
                <a:stretch>
                  <a:fillRect/>
                </a:stretch>
              </p:blipFill>
              <p:spPr>
                <a:xfrm>
                  <a:off x="4237800" y="5253872"/>
                  <a:ext cx="410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211336" name="Freihand 211335">
                  <a:extLst>
                    <a:ext uri="{FF2B5EF4-FFF2-40B4-BE49-F238E27FC236}">
                      <a16:creationId xmlns:a16="http://schemas.microsoft.com/office/drawing/2014/main" id="{D6B908CB-8C1D-4CB1-A97E-F92E98514A5D}"/>
                    </a:ext>
                  </a:extLst>
                </p14:cNvPr>
                <p14:cNvContentPartPr/>
                <p14:nvPr/>
              </p14:nvContentPartPr>
              <p14:xfrm>
                <a:off x="4155000" y="5267192"/>
                <a:ext cx="311400" cy="33840"/>
              </p14:xfrm>
            </p:contentPart>
          </mc:Choice>
          <mc:Fallback xmlns="">
            <p:pic>
              <p:nvPicPr>
                <p:cNvPr id="211336" name="Freihand 211335">
                  <a:extLst>
                    <a:ext uri="{FF2B5EF4-FFF2-40B4-BE49-F238E27FC236}">
                      <a16:creationId xmlns:a16="http://schemas.microsoft.com/office/drawing/2014/main" id="{D6B908CB-8C1D-4CB1-A97E-F92E98514A5D}"/>
                    </a:ext>
                  </a:extLst>
                </p:cNvPr>
                <p:cNvPicPr/>
                <p:nvPr/>
              </p:nvPicPr>
              <p:blipFill>
                <a:blip r:embed="rId740"/>
                <a:stretch>
                  <a:fillRect/>
                </a:stretch>
              </p:blipFill>
              <p:spPr>
                <a:xfrm>
                  <a:off x="4150680" y="5262872"/>
                  <a:ext cx="320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211338" name="Freihand 211337">
                  <a:extLst>
                    <a:ext uri="{FF2B5EF4-FFF2-40B4-BE49-F238E27FC236}">
                      <a16:creationId xmlns:a16="http://schemas.microsoft.com/office/drawing/2014/main" id="{53FE86F4-33CD-4743-ADC7-B6F67C423E55}"/>
                    </a:ext>
                  </a:extLst>
                </p14:cNvPr>
                <p14:cNvContentPartPr/>
                <p14:nvPr/>
              </p14:nvContentPartPr>
              <p14:xfrm>
                <a:off x="5169840" y="4633232"/>
                <a:ext cx="551160" cy="634680"/>
              </p14:xfrm>
            </p:contentPart>
          </mc:Choice>
          <mc:Fallback xmlns="">
            <p:pic>
              <p:nvPicPr>
                <p:cNvPr id="211338" name="Freihand 211337">
                  <a:extLst>
                    <a:ext uri="{FF2B5EF4-FFF2-40B4-BE49-F238E27FC236}">
                      <a16:creationId xmlns:a16="http://schemas.microsoft.com/office/drawing/2014/main" id="{53FE86F4-33CD-4743-ADC7-B6F67C423E55}"/>
                    </a:ext>
                  </a:extLst>
                </p:cNvPr>
                <p:cNvPicPr/>
                <p:nvPr/>
              </p:nvPicPr>
              <p:blipFill>
                <a:blip r:embed="rId742"/>
                <a:stretch>
                  <a:fillRect/>
                </a:stretch>
              </p:blipFill>
              <p:spPr>
                <a:xfrm>
                  <a:off x="5165520" y="4628912"/>
                  <a:ext cx="55980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11339" name="Freihand 211338">
                  <a:extLst>
                    <a:ext uri="{FF2B5EF4-FFF2-40B4-BE49-F238E27FC236}">
                      <a16:creationId xmlns:a16="http://schemas.microsoft.com/office/drawing/2014/main" id="{2C1616DC-7CA5-4853-831B-FC1A74A0F121}"/>
                    </a:ext>
                  </a:extLst>
                </p14:cNvPr>
                <p14:cNvContentPartPr/>
                <p14:nvPr/>
              </p14:nvContentPartPr>
              <p14:xfrm>
                <a:off x="5185320" y="4777952"/>
                <a:ext cx="372600" cy="218880"/>
              </p14:xfrm>
            </p:contentPart>
          </mc:Choice>
          <mc:Fallback xmlns="">
            <p:pic>
              <p:nvPicPr>
                <p:cNvPr id="211339" name="Freihand 211338">
                  <a:extLst>
                    <a:ext uri="{FF2B5EF4-FFF2-40B4-BE49-F238E27FC236}">
                      <a16:creationId xmlns:a16="http://schemas.microsoft.com/office/drawing/2014/main" id="{2C1616DC-7CA5-4853-831B-FC1A74A0F121}"/>
                    </a:ext>
                  </a:extLst>
                </p:cNvPr>
                <p:cNvPicPr/>
                <p:nvPr/>
              </p:nvPicPr>
              <p:blipFill>
                <a:blip r:embed="rId744"/>
                <a:stretch>
                  <a:fillRect/>
                </a:stretch>
              </p:blipFill>
              <p:spPr>
                <a:xfrm>
                  <a:off x="5181000" y="4773632"/>
                  <a:ext cx="381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11341" name="Freihand 211340">
                  <a:extLst>
                    <a:ext uri="{FF2B5EF4-FFF2-40B4-BE49-F238E27FC236}">
                      <a16:creationId xmlns:a16="http://schemas.microsoft.com/office/drawing/2014/main" id="{41B0642D-138D-437B-8BC9-8A04515AB0A3}"/>
                    </a:ext>
                  </a:extLst>
                </p14:cNvPr>
                <p14:cNvContentPartPr/>
                <p14:nvPr/>
              </p14:nvContentPartPr>
              <p14:xfrm>
                <a:off x="2586480" y="4996112"/>
                <a:ext cx="308880" cy="218520"/>
              </p14:xfrm>
            </p:contentPart>
          </mc:Choice>
          <mc:Fallback xmlns="">
            <p:pic>
              <p:nvPicPr>
                <p:cNvPr id="211341" name="Freihand 211340">
                  <a:extLst>
                    <a:ext uri="{FF2B5EF4-FFF2-40B4-BE49-F238E27FC236}">
                      <a16:creationId xmlns:a16="http://schemas.microsoft.com/office/drawing/2014/main" id="{41B0642D-138D-437B-8BC9-8A04515AB0A3}"/>
                    </a:ext>
                  </a:extLst>
                </p:cNvPr>
                <p:cNvPicPr/>
                <p:nvPr/>
              </p:nvPicPr>
              <p:blipFill>
                <a:blip r:embed="rId746"/>
                <a:stretch>
                  <a:fillRect/>
                </a:stretch>
              </p:blipFill>
              <p:spPr>
                <a:xfrm>
                  <a:off x="2582160" y="4991792"/>
                  <a:ext cx="3175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11342" name="Freihand 211341">
                  <a:extLst>
                    <a:ext uri="{FF2B5EF4-FFF2-40B4-BE49-F238E27FC236}">
                      <a16:creationId xmlns:a16="http://schemas.microsoft.com/office/drawing/2014/main" id="{DCEA2535-B2B5-4DC9-B52B-65C7875C06DF}"/>
                    </a:ext>
                  </a:extLst>
                </p14:cNvPr>
                <p14:cNvContentPartPr/>
                <p14:nvPr/>
              </p14:nvContentPartPr>
              <p14:xfrm>
                <a:off x="2528880" y="4981712"/>
                <a:ext cx="470880" cy="394200"/>
              </p14:xfrm>
            </p:contentPart>
          </mc:Choice>
          <mc:Fallback xmlns="">
            <p:pic>
              <p:nvPicPr>
                <p:cNvPr id="211342" name="Freihand 211341">
                  <a:extLst>
                    <a:ext uri="{FF2B5EF4-FFF2-40B4-BE49-F238E27FC236}">
                      <a16:creationId xmlns:a16="http://schemas.microsoft.com/office/drawing/2014/main" id="{DCEA2535-B2B5-4DC9-B52B-65C7875C06DF}"/>
                    </a:ext>
                  </a:extLst>
                </p:cNvPr>
                <p:cNvPicPr/>
                <p:nvPr/>
              </p:nvPicPr>
              <p:blipFill>
                <a:blip r:embed="rId748"/>
                <a:stretch>
                  <a:fillRect/>
                </a:stretch>
              </p:blipFill>
              <p:spPr>
                <a:xfrm>
                  <a:off x="2524560" y="4977392"/>
                  <a:ext cx="4795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11310" name="Freihand 211309">
                  <a:extLst>
                    <a:ext uri="{FF2B5EF4-FFF2-40B4-BE49-F238E27FC236}">
                      <a16:creationId xmlns:a16="http://schemas.microsoft.com/office/drawing/2014/main" id="{C11D0D18-4FE4-427F-BBEF-73C07CBF4A0A}"/>
                    </a:ext>
                  </a:extLst>
                </p14:cNvPr>
                <p14:cNvContentPartPr/>
                <p14:nvPr/>
              </p14:nvContentPartPr>
              <p14:xfrm>
                <a:off x="6042120" y="4811432"/>
                <a:ext cx="97920" cy="195840"/>
              </p14:xfrm>
            </p:contentPart>
          </mc:Choice>
          <mc:Fallback xmlns="">
            <p:pic>
              <p:nvPicPr>
                <p:cNvPr id="211310" name="Freihand 211309">
                  <a:extLst>
                    <a:ext uri="{FF2B5EF4-FFF2-40B4-BE49-F238E27FC236}">
                      <a16:creationId xmlns:a16="http://schemas.microsoft.com/office/drawing/2014/main" id="{C11D0D18-4FE4-427F-BBEF-73C07CBF4A0A}"/>
                    </a:ext>
                  </a:extLst>
                </p:cNvPr>
                <p:cNvPicPr/>
                <p:nvPr/>
              </p:nvPicPr>
              <p:blipFill>
                <a:blip r:embed="rId750"/>
                <a:stretch>
                  <a:fillRect/>
                </a:stretch>
              </p:blipFill>
              <p:spPr>
                <a:xfrm>
                  <a:off x="6037800" y="4807112"/>
                  <a:ext cx="106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11311" name="Freihand 211310">
                  <a:extLst>
                    <a:ext uri="{FF2B5EF4-FFF2-40B4-BE49-F238E27FC236}">
                      <a16:creationId xmlns:a16="http://schemas.microsoft.com/office/drawing/2014/main" id="{84A04D6C-C3B3-4D56-BE61-6ED80C5AF8F8}"/>
                    </a:ext>
                  </a:extLst>
                </p14:cNvPr>
                <p14:cNvContentPartPr/>
                <p14:nvPr/>
              </p14:nvContentPartPr>
              <p14:xfrm>
                <a:off x="6201240" y="4804232"/>
                <a:ext cx="124920" cy="160920"/>
              </p14:xfrm>
            </p:contentPart>
          </mc:Choice>
          <mc:Fallback xmlns="">
            <p:pic>
              <p:nvPicPr>
                <p:cNvPr id="211311" name="Freihand 211310">
                  <a:extLst>
                    <a:ext uri="{FF2B5EF4-FFF2-40B4-BE49-F238E27FC236}">
                      <a16:creationId xmlns:a16="http://schemas.microsoft.com/office/drawing/2014/main" id="{84A04D6C-C3B3-4D56-BE61-6ED80C5AF8F8}"/>
                    </a:ext>
                  </a:extLst>
                </p:cNvPr>
                <p:cNvPicPr/>
                <p:nvPr/>
              </p:nvPicPr>
              <p:blipFill>
                <a:blip r:embed="rId752"/>
                <a:stretch>
                  <a:fillRect/>
                </a:stretch>
              </p:blipFill>
              <p:spPr>
                <a:xfrm>
                  <a:off x="6196920" y="4799912"/>
                  <a:ext cx="133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11312" name="Freihand 211311">
                  <a:extLst>
                    <a:ext uri="{FF2B5EF4-FFF2-40B4-BE49-F238E27FC236}">
                      <a16:creationId xmlns:a16="http://schemas.microsoft.com/office/drawing/2014/main" id="{231D2CCC-6A51-4438-BF73-D94AF52B0428}"/>
                    </a:ext>
                  </a:extLst>
                </p14:cNvPr>
                <p14:cNvContentPartPr/>
                <p14:nvPr/>
              </p14:nvContentPartPr>
              <p14:xfrm>
                <a:off x="6347760" y="4872992"/>
                <a:ext cx="110520" cy="57960"/>
              </p14:xfrm>
            </p:contentPart>
          </mc:Choice>
          <mc:Fallback xmlns="">
            <p:pic>
              <p:nvPicPr>
                <p:cNvPr id="211312" name="Freihand 211311">
                  <a:extLst>
                    <a:ext uri="{FF2B5EF4-FFF2-40B4-BE49-F238E27FC236}">
                      <a16:creationId xmlns:a16="http://schemas.microsoft.com/office/drawing/2014/main" id="{231D2CCC-6A51-4438-BF73-D94AF52B0428}"/>
                    </a:ext>
                  </a:extLst>
                </p:cNvPr>
                <p:cNvPicPr/>
                <p:nvPr/>
              </p:nvPicPr>
              <p:blipFill>
                <a:blip r:embed="rId754"/>
                <a:stretch>
                  <a:fillRect/>
                </a:stretch>
              </p:blipFill>
              <p:spPr>
                <a:xfrm>
                  <a:off x="6343440" y="4868672"/>
                  <a:ext cx="119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211313" name="Freihand 211312">
                  <a:extLst>
                    <a:ext uri="{FF2B5EF4-FFF2-40B4-BE49-F238E27FC236}">
                      <a16:creationId xmlns:a16="http://schemas.microsoft.com/office/drawing/2014/main" id="{575D0AE7-1D65-4C71-AD70-A9BB82CC69E0}"/>
                    </a:ext>
                  </a:extLst>
                </p14:cNvPr>
                <p14:cNvContentPartPr/>
                <p14:nvPr/>
              </p14:nvContentPartPr>
              <p14:xfrm>
                <a:off x="6482760" y="4770032"/>
                <a:ext cx="282600" cy="143280"/>
              </p14:xfrm>
            </p:contentPart>
          </mc:Choice>
          <mc:Fallback xmlns="">
            <p:pic>
              <p:nvPicPr>
                <p:cNvPr id="211313" name="Freihand 211312">
                  <a:extLst>
                    <a:ext uri="{FF2B5EF4-FFF2-40B4-BE49-F238E27FC236}">
                      <a16:creationId xmlns:a16="http://schemas.microsoft.com/office/drawing/2014/main" id="{575D0AE7-1D65-4C71-AD70-A9BB82CC69E0}"/>
                    </a:ext>
                  </a:extLst>
                </p:cNvPr>
                <p:cNvPicPr/>
                <p:nvPr/>
              </p:nvPicPr>
              <p:blipFill>
                <a:blip r:embed="rId756"/>
                <a:stretch>
                  <a:fillRect/>
                </a:stretch>
              </p:blipFill>
              <p:spPr>
                <a:xfrm>
                  <a:off x="6478440" y="4765712"/>
                  <a:ext cx="291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211314" name="Freihand 211313">
                  <a:extLst>
                    <a:ext uri="{FF2B5EF4-FFF2-40B4-BE49-F238E27FC236}">
                      <a16:creationId xmlns:a16="http://schemas.microsoft.com/office/drawing/2014/main" id="{76DB0AAC-77C5-44B0-A33A-B78E0B28D69B}"/>
                    </a:ext>
                  </a:extLst>
                </p14:cNvPr>
                <p14:cNvContentPartPr/>
                <p14:nvPr/>
              </p14:nvContentPartPr>
              <p14:xfrm>
                <a:off x="6729000" y="4843832"/>
                <a:ext cx="235800" cy="192600"/>
              </p14:xfrm>
            </p:contentPart>
          </mc:Choice>
          <mc:Fallback xmlns="">
            <p:pic>
              <p:nvPicPr>
                <p:cNvPr id="211314" name="Freihand 211313">
                  <a:extLst>
                    <a:ext uri="{FF2B5EF4-FFF2-40B4-BE49-F238E27FC236}">
                      <a16:creationId xmlns:a16="http://schemas.microsoft.com/office/drawing/2014/main" id="{76DB0AAC-77C5-44B0-A33A-B78E0B28D69B}"/>
                    </a:ext>
                  </a:extLst>
                </p:cNvPr>
                <p:cNvPicPr/>
                <p:nvPr/>
              </p:nvPicPr>
              <p:blipFill>
                <a:blip r:embed="rId758"/>
                <a:stretch>
                  <a:fillRect/>
                </a:stretch>
              </p:blipFill>
              <p:spPr>
                <a:xfrm>
                  <a:off x="6724680" y="4839512"/>
                  <a:ext cx="244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211315" name="Freihand 211314">
                  <a:extLst>
                    <a:ext uri="{FF2B5EF4-FFF2-40B4-BE49-F238E27FC236}">
                      <a16:creationId xmlns:a16="http://schemas.microsoft.com/office/drawing/2014/main" id="{BAE2011D-4B03-4C12-8E84-AE8748FD79E7}"/>
                    </a:ext>
                  </a:extLst>
                </p14:cNvPr>
                <p14:cNvContentPartPr/>
                <p14:nvPr/>
              </p14:nvContentPartPr>
              <p14:xfrm>
                <a:off x="6409680" y="4700552"/>
                <a:ext cx="96120" cy="3960"/>
              </p14:xfrm>
            </p:contentPart>
          </mc:Choice>
          <mc:Fallback xmlns="">
            <p:pic>
              <p:nvPicPr>
                <p:cNvPr id="211315" name="Freihand 211314">
                  <a:extLst>
                    <a:ext uri="{FF2B5EF4-FFF2-40B4-BE49-F238E27FC236}">
                      <a16:creationId xmlns:a16="http://schemas.microsoft.com/office/drawing/2014/main" id="{BAE2011D-4B03-4C12-8E84-AE8748FD79E7}"/>
                    </a:ext>
                  </a:extLst>
                </p:cNvPr>
                <p:cNvPicPr/>
                <p:nvPr/>
              </p:nvPicPr>
              <p:blipFill>
                <a:blip r:embed="rId760"/>
                <a:stretch>
                  <a:fillRect/>
                </a:stretch>
              </p:blipFill>
              <p:spPr>
                <a:xfrm>
                  <a:off x="6405360" y="4696232"/>
                  <a:ext cx="104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11317" name="Freihand 211316">
                  <a:extLst>
                    <a:ext uri="{FF2B5EF4-FFF2-40B4-BE49-F238E27FC236}">
                      <a16:creationId xmlns:a16="http://schemas.microsoft.com/office/drawing/2014/main" id="{41F3EE81-FFAA-4AE3-A6EF-DA2A18BDD41E}"/>
                    </a:ext>
                  </a:extLst>
                </p14:cNvPr>
                <p14:cNvContentPartPr/>
                <p14:nvPr/>
              </p14:nvContentPartPr>
              <p14:xfrm>
                <a:off x="7112760" y="4704152"/>
                <a:ext cx="97920" cy="221040"/>
              </p14:xfrm>
            </p:contentPart>
          </mc:Choice>
          <mc:Fallback xmlns="">
            <p:pic>
              <p:nvPicPr>
                <p:cNvPr id="211317" name="Freihand 211316">
                  <a:extLst>
                    <a:ext uri="{FF2B5EF4-FFF2-40B4-BE49-F238E27FC236}">
                      <a16:creationId xmlns:a16="http://schemas.microsoft.com/office/drawing/2014/main" id="{41F3EE81-FFAA-4AE3-A6EF-DA2A18BDD41E}"/>
                    </a:ext>
                  </a:extLst>
                </p:cNvPr>
                <p:cNvPicPr/>
                <p:nvPr/>
              </p:nvPicPr>
              <p:blipFill>
                <a:blip r:embed="rId762"/>
                <a:stretch>
                  <a:fillRect/>
                </a:stretch>
              </p:blipFill>
              <p:spPr>
                <a:xfrm>
                  <a:off x="7108440" y="4699832"/>
                  <a:ext cx="1065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211318" name="Freihand 211317">
                  <a:extLst>
                    <a:ext uri="{FF2B5EF4-FFF2-40B4-BE49-F238E27FC236}">
                      <a16:creationId xmlns:a16="http://schemas.microsoft.com/office/drawing/2014/main" id="{0F96C7DA-0FC0-4AB2-A9F6-A1A5303A011C}"/>
                    </a:ext>
                  </a:extLst>
                </p14:cNvPr>
                <p14:cNvContentPartPr/>
                <p14:nvPr/>
              </p14:nvContentPartPr>
              <p14:xfrm>
                <a:off x="7217520" y="4671752"/>
                <a:ext cx="278280" cy="153000"/>
              </p14:xfrm>
            </p:contentPart>
          </mc:Choice>
          <mc:Fallback xmlns="">
            <p:pic>
              <p:nvPicPr>
                <p:cNvPr id="211318" name="Freihand 211317">
                  <a:extLst>
                    <a:ext uri="{FF2B5EF4-FFF2-40B4-BE49-F238E27FC236}">
                      <a16:creationId xmlns:a16="http://schemas.microsoft.com/office/drawing/2014/main" id="{0F96C7DA-0FC0-4AB2-A9F6-A1A5303A011C}"/>
                    </a:ext>
                  </a:extLst>
                </p:cNvPr>
                <p:cNvPicPr/>
                <p:nvPr/>
              </p:nvPicPr>
              <p:blipFill>
                <a:blip r:embed="rId764"/>
                <a:stretch>
                  <a:fillRect/>
                </a:stretch>
              </p:blipFill>
              <p:spPr>
                <a:xfrm>
                  <a:off x="7213200" y="4667432"/>
                  <a:ext cx="286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11319" name="Freihand 211318">
                  <a:extLst>
                    <a:ext uri="{FF2B5EF4-FFF2-40B4-BE49-F238E27FC236}">
                      <a16:creationId xmlns:a16="http://schemas.microsoft.com/office/drawing/2014/main" id="{7B792A0A-2933-4B86-959B-F643CFE0AF6E}"/>
                    </a:ext>
                  </a:extLst>
                </p14:cNvPr>
                <p14:cNvContentPartPr/>
                <p14:nvPr/>
              </p14:nvContentPartPr>
              <p14:xfrm>
                <a:off x="7509120" y="4710272"/>
                <a:ext cx="110880" cy="77400"/>
              </p14:xfrm>
            </p:contentPart>
          </mc:Choice>
          <mc:Fallback xmlns="">
            <p:pic>
              <p:nvPicPr>
                <p:cNvPr id="211319" name="Freihand 211318">
                  <a:extLst>
                    <a:ext uri="{FF2B5EF4-FFF2-40B4-BE49-F238E27FC236}">
                      <a16:creationId xmlns:a16="http://schemas.microsoft.com/office/drawing/2014/main" id="{7B792A0A-2933-4B86-959B-F643CFE0AF6E}"/>
                    </a:ext>
                  </a:extLst>
                </p:cNvPr>
                <p:cNvPicPr/>
                <p:nvPr/>
              </p:nvPicPr>
              <p:blipFill>
                <a:blip r:embed="rId766"/>
                <a:stretch>
                  <a:fillRect/>
                </a:stretch>
              </p:blipFill>
              <p:spPr>
                <a:xfrm>
                  <a:off x="7504800" y="4705952"/>
                  <a:ext cx="119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11320" name="Freihand 211319">
                  <a:extLst>
                    <a:ext uri="{FF2B5EF4-FFF2-40B4-BE49-F238E27FC236}">
                      <a16:creationId xmlns:a16="http://schemas.microsoft.com/office/drawing/2014/main" id="{2CCF51C8-F219-48CE-86B0-9A83B6F5D312}"/>
                    </a:ext>
                  </a:extLst>
                </p14:cNvPr>
                <p14:cNvContentPartPr/>
                <p14:nvPr/>
              </p14:nvContentPartPr>
              <p14:xfrm>
                <a:off x="7715040" y="4614152"/>
                <a:ext cx="141840" cy="159840"/>
              </p14:xfrm>
            </p:contentPart>
          </mc:Choice>
          <mc:Fallback xmlns="">
            <p:pic>
              <p:nvPicPr>
                <p:cNvPr id="211320" name="Freihand 211319">
                  <a:extLst>
                    <a:ext uri="{FF2B5EF4-FFF2-40B4-BE49-F238E27FC236}">
                      <a16:creationId xmlns:a16="http://schemas.microsoft.com/office/drawing/2014/main" id="{2CCF51C8-F219-48CE-86B0-9A83B6F5D312}"/>
                    </a:ext>
                  </a:extLst>
                </p:cNvPr>
                <p:cNvPicPr/>
                <p:nvPr/>
              </p:nvPicPr>
              <p:blipFill>
                <a:blip r:embed="rId768"/>
                <a:stretch>
                  <a:fillRect/>
                </a:stretch>
              </p:blipFill>
              <p:spPr>
                <a:xfrm>
                  <a:off x="7710720" y="4609832"/>
                  <a:ext cx="1504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11321" name="Freihand 211320">
                  <a:extLst>
                    <a:ext uri="{FF2B5EF4-FFF2-40B4-BE49-F238E27FC236}">
                      <a16:creationId xmlns:a16="http://schemas.microsoft.com/office/drawing/2014/main" id="{848EBF6D-DE82-4287-8D6C-886532ACA2D9}"/>
                    </a:ext>
                  </a:extLst>
                </p14:cNvPr>
                <p14:cNvContentPartPr/>
                <p14:nvPr/>
              </p14:nvContentPartPr>
              <p14:xfrm>
                <a:off x="7850760" y="4683272"/>
                <a:ext cx="243360" cy="43920"/>
              </p14:xfrm>
            </p:contentPart>
          </mc:Choice>
          <mc:Fallback xmlns="">
            <p:pic>
              <p:nvPicPr>
                <p:cNvPr id="211321" name="Freihand 211320">
                  <a:extLst>
                    <a:ext uri="{FF2B5EF4-FFF2-40B4-BE49-F238E27FC236}">
                      <a16:creationId xmlns:a16="http://schemas.microsoft.com/office/drawing/2014/main" id="{848EBF6D-DE82-4287-8D6C-886532ACA2D9}"/>
                    </a:ext>
                  </a:extLst>
                </p:cNvPr>
                <p:cNvPicPr/>
                <p:nvPr/>
              </p:nvPicPr>
              <p:blipFill>
                <a:blip r:embed="rId770"/>
                <a:stretch>
                  <a:fillRect/>
                </a:stretch>
              </p:blipFill>
              <p:spPr>
                <a:xfrm>
                  <a:off x="7846440" y="4678952"/>
                  <a:ext cx="252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11322" name="Freihand 211321">
                  <a:extLst>
                    <a:ext uri="{FF2B5EF4-FFF2-40B4-BE49-F238E27FC236}">
                      <a16:creationId xmlns:a16="http://schemas.microsoft.com/office/drawing/2014/main" id="{3BF7A7C3-84C3-4CAD-86DA-FE83E67FF2C2}"/>
                    </a:ext>
                  </a:extLst>
                </p14:cNvPr>
                <p14:cNvContentPartPr/>
                <p14:nvPr/>
              </p14:nvContentPartPr>
              <p14:xfrm>
                <a:off x="8089800" y="4629992"/>
                <a:ext cx="82080" cy="95040"/>
              </p14:xfrm>
            </p:contentPart>
          </mc:Choice>
          <mc:Fallback xmlns="">
            <p:pic>
              <p:nvPicPr>
                <p:cNvPr id="211322" name="Freihand 211321">
                  <a:extLst>
                    <a:ext uri="{FF2B5EF4-FFF2-40B4-BE49-F238E27FC236}">
                      <a16:creationId xmlns:a16="http://schemas.microsoft.com/office/drawing/2014/main" id="{3BF7A7C3-84C3-4CAD-86DA-FE83E67FF2C2}"/>
                    </a:ext>
                  </a:extLst>
                </p:cNvPr>
                <p:cNvPicPr/>
                <p:nvPr/>
              </p:nvPicPr>
              <p:blipFill>
                <a:blip r:embed="rId772"/>
                <a:stretch>
                  <a:fillRect/>
                </a:stretch>
              </p:blipFill>
              <p:spPr>
                <a:xfrm>
                  <a:off x="8085480" y="4625672"/>
                  <a:ext cx="90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11323" name="Freihand 211322">
                  <a:extLst>
                    <a:ext uri="{FF2B5EF4-FFF2-40B4-BE49-F238E27FC236}">
                      <a16:creationId xmlns:a16="http://schemas.microsoft.com/office/drawing/2014/main" id="{1937792F-4203-4B12-B6E1-B4DC323FA3FB}"/>
                    </a:ext>
                  </a:extLst>
                </p14:cNvPr>
                <p14:cNvContentPartPr/>
                <p14:nvPr/>
              </p14:nvContentPartPr>
              <p14:xfrm>
                <a:off x="8180520" y="4648712"/>
                <a:ext cx="174600" cy="41760"/>
              </p14:xfrm>
            </p:contentPart>
          </mc:Choice>
          <mc:Fallback xmlns="">
            <p:pic>
              <p:nvPicPr>
                <p:cNvPr id="211323" name="Freihand 211322">
                  <a:extLst>
                    <a:ext uri="{FF2B5EF4-FFF2-40B4-BE49-F238E27FC236}">
                      <a16:creationId xmlns:a16="http://schemas.microsoft.com/office/drawing/2014/main" id="{1937792F-4203-4B12-B6E1-B4DC323FA3FB}"/>
                    </a:ext>
                  </a:extLst>
                </p:cNvPr>
                <p:cNvPicPr/>
                <p:nvPr/>
              </p:nvPicPr>
              <p:blipFill>
                <a:blip r:embed="rId774"/>
                <a:stretch>
                  <a:fillRect/>
                </a:stretch>
              </p:blipFill>
              <p:spPr>
                <a:xfrm>
                  <a:off x="8176200" y="4644392"/>
                  <a:ext cx="1832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11324" name="Freihand 211323">
                  <a:extLst>
                    <a:ext uri="{FF2B5EF4-FFF2-40B4-BE49-F238E27FC236}">
                      <a16:creationId xmlns:a16="http://schemas.microsoft.com/office/drawing/2014/main" id="{C5B108ED-65AC-4855-80F7-00F44BCB228B}"/>
                    </a:ext>
                  </a:extLst>
                </p14:cNvPr>
                <p14:cNvContentPartPr/>
                <p14:nvPr/>
              </p14:nvContentPartPr>
              <p14:xfrm>
                <a:off x="8353680" y="4583912"/>
                <a:ext cx="121320" cy="97920"/>
              </p14:xfrm>
            </p:contentPart>
          </mc:Choice>
          <mc:Fallback xmlns="">
            <p:pic>
              <p:nvPicPr>
                <p:cNvPr id="211324" name="Freihand 211323">
                  <a:extLst>
                    <a:ext uri="{FF2B5EF4-FFF2-40B4-BE49-F238E27FC236}">
                      <a16:creationId xmlns:a16="http://schemas.microsoft.com/office/drawing/2014/main" id="{C5B108ED-65AC-4855-80F7-00F44BCB228B}"/>
                    </a:ext>
                  </a:extLst>
                </p:cNvPr>
                <p:cNvPicPr/>
                <p:nvPr/>
              </p:nvPicPr>
              <p:blipFill>
                <a:blip r:embed="rId776"/>
                <a:stretch>
                  <a:fillRect/>
                </a:stretch>
              </p:blipFill>
              <p:spPr>
                <a:xfrm>
                  <a:off x="8349360" y="4579592"/>
                  <a:ext cx="129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11325" name="Freihand 211324">
                  <a:extLst>
                    <a:ext uri="{FF2B5EF4-FFF2-40B4-BE49-F238E27FC236}">
                      <a16:creationId xmlns:a16="http://schemas.microsoft.com/office/drawing/2014/main" id="{23D77F83-9AAA-4CA1-85D3-8642080A941E}"/>
                    </a:ext>
                  </a:extLst>
                </p14:cNvPr>
                <p14:cNvContentPartPr/>
                <p14:nvPr/>
              </p14:nvContentPartPr>
              <p14:xfrm>
                <a:off x="8476080" y="4557272"/>
                <a:ext cx="31320" cy="106560"/>
              </p14:xfrm>
            </p:contentPart>
          </mc:Choice>
          <mc:Fallback xmlns="">
            <p:pic>
              <p:nvPicPr>
                <p:cNvPr id="211325" name="Freihand 211324">
                  <a:extLst>
                    <a:ext uri="{FF2B5EF4-FFF2-40B4-BE49-F238E27FC236}">
                      <a16:creationId xmlns:a16="http://schemas.microsoft.com/office/drawing/2014/main" id="{23D77F83-9AAA-4CA1-85D3-8642080A941E}"/>
                    </a:ext>
                  </a:extLst>
                </p:cNvPr>
                <p:cNvPicPr/>
                <p:nvPr/>
              </p:nvPicPr>
              <p:blipFill>
                <a:blip r:embed="rId778"/>
                <a:stretch>
                  <a:fillRect/>
                </a:stretch>
              </p:blipFill>
              <p:spPr>
                <a:xfrm>
                  <a:off x="8471760" y="4552952"/>
                  <a:ext cx="39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11326" name="Freihand 211325">
                  <a:extLst>
                    <a:ext uri="{FF2B5EF4-FFF2-40B4-BE49-F238E27FC236}">
                      <a16:creationId xmlns:a16="http://schemas.microsoft.com/office/drawing/2014/main" id="{1BFF476C-8647-4759-B57B-85138DB72734}"/>
                    </a:ext>
                  </a:extLst>
                </p14:cNvPr>
                <p14:cNvContentPartPr/>
                <p14:nvPr/>
              </p14:nvContentPartPr>
              <p14:xfrm>
                <a:off x="8508840" y="4566992"/>
                <a:ext cx="72360" cy="95040"/>
              </p14:xfrm>
            </p:contentPart>
          </mc:Choice>
          <mc:Fallback xmlns="">
            <p:pic>
              <p:nvPicPr>
                <p:cNvPr id="211326" name="Freihand 211325">
                  <a:extLst>
                    <a:ext uri="{FF2B5EF4-FFF2-40B4-BE49-F238E27FC236}">
                      <a16:creationId xmlns:a16="http://schemas.microsoft.com/office/drawing/2014/main" id="{1BFF476C-8647-4759-B57B-85138DB72734}"/>
                    </a:ext>
                  </a:extLst>
                </p:cNvPr>
                <p:cNvPicPr/>
                <p:nvPr/>
              </p:nvPicPr>
              <p:blipFill>
                <a:blip r:embed="rId780"/>
                <a:stretch>
                  <a:fillRect/>
                </a:stretch>
              </p:blipFill>
              <p:spPr>
                <a:xfrm>
                  <a:off x="8504520" y="4562672"/>
                  <a:ext cx="81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11327" name="Freihand 211326">
                  <a:extLst>
                    <a:ext uri="{FF2B5EF4-FFF2-40B4-BE49-F238E27FC236}">
                      <a16:creationId xmlns:a16="http://schemas.microsoft.com/office/drawing/2014/main" id="{510E7DDD-8DD9-4F26-BDFE-FF9D25E764F8}"/>
                    </a:ext>
                  </a:extLst>
                </p14:cNvPr>
                <p14:cNvContentPartPr/>
                <p14:nvPr/>
              </p14:nvContentPartPr>
              <p14:xfrm>
                <a:off x="8600640" y="4565912"/>
                <a:ext cx="34920" cy="93240"/>
              </p14:xfrm>
            </p:contentPart>
          </mc:Choice>
          <mc:Fallback xmlns="">
            <p:pic>
              <p:nvPicPr>
                <p:cNvPr id="211327" name="Freihand 211326">
                  <a:extLst>
                    <a:ext uri="{FF2B5EF4-FFF2-40B4-BE49-F238E27FC236}">
                      <a16:creationId xmlns:a16="http://schemas.microsoft.com/office/drawing/2014/main" id="{510E7DDD-8DD9-4F26-BDFE-FF9D25E764F8}"/>
                    </a:ext>
                  </a:extLst>
                </p:cNvPr>
                <p:cNvPicPr/>
                <p:nvPr/>
              </p:nvPicPr>
              <p:blipFill>
                <a:blip r:embed="rId782"/>
                <a:stretch>
                  <a:fillRect/>
                </a:stretch>
              </p:blipFill>
              <p:spPr>
                <a:xfrm>
                  <a:off x="8596320" y="4561592"/>
                  <a:ext cx="43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11328" name="Freihand 211327">
                  <a:extLst>
                    <a:ext uri="{FF2B5EF4-FFF2-40B4-BE49-F238E27FC236}">
                      <a16:creationId xmlns:a16="http://schemas.microsoft.com/office/drawing/2014/main" id="{2B2625B4-6A88-4CD7-8C45-6F8C53BE838D}"/>
                    </a:ext>
                  </a:extLst>
                </p14:cNvPr>
                <p14:cNvContentPartPr/>
                <p14:nvPr/>
              </p14:nvContentPartPr>
              <p14:xfrm>
                <a:off x="8547000" y="4527032"/>
                <a:ext cx="113400" cy="84960"/>
              </p14:xfrm>
            </p:contentPart>
          </mc:Choice>
          <mc:Fallback xmlns="">
            <p:pic>
              <p:nvPicPr>
                <p:cNvPr id="211328" name="Freihand 211327">
                  <a:extLst>
                    <a:ext uri="{FF2B5EF4-FFF2-40B4-BE49-F238E27FC236}">
                      <a16:creationId xmlns:a16="http://schemas.microsoft.com/office/drawing/2014/main" id="{2B2625B4-6A88-4CD7-8C45-6F8C53BE838D}"/>
                    </a:ext>
                  </a:extLst>
                </p:cNvPr>
                <p:cNvPicPr/>
                <p:nvPr/>
              </p:nvPicPr>
              <p:blipFill>
                <a:blip r:embed="rId784"/>
                <a:stretch>
                  <a:fillRect/>
                </a:stretch>
              </p:blipFill>
              <p:spPr>
                <a:xfrm>
                  <a:off x="8542680" y="4522712"/>
                  <a:ext cx="122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11329" name="Freihand 211328">
                  <a:extLst>
                    <a:ext uri="{FF2B5EF4-FFF2-40B4-BE49-F238E27FC236}">
                      <a16:creationId xmlns:a16="http://schemas.microsoft.com/office/drawing/2014/main" id="{1A12F90E-0457-48BB-857A-E6579C136B93}"/>
                    </a:ext>
                  </a:extLst>
                </p14:cNvPr>
                <p14:cNvContentPartPr/>
                <p14:nvPr/>
              </p14:nvContentPartPr>
              <p14:xfrm>
                <a:off x="8638800" y="4629992"/>
                <a:ext cx="68400" cy="38160"/>
              </p14:xfrm>
            </p:contentPart>
          </mc:Choice>
          <mc:Fallback xmlns="">
            <p:pic>
              <p:nvPicPr>
                <p:cNvPr id="211329" name="Freihand 211328">
                  <a:extLst>
                    <a:ext uri="{FF2B5EF4-FFF2-40B4-BE49-F238E27FC236}">
                      <a16:creationId xmlns:a16="http://schemas.microsoft.com/office/drawing/2014/main" id="{1A12F90E-0457-48BB-857A-E6579C136B93}"/>
                    </a:ext>
                  </a:extLst>
                </p:cNvPr>
                <p:cNvPicPr/>
                <p:nvPr/>
              </p:nvPicPr>
              <p:blipFill>
                <a:blip r:embed="rId786"/>
                <a:stretch>
                  <a:fillRect/>
                </a:stretch>
              </p:blipFill>
              <p:spPr>
                <a:xfrm>
                  <a:off x="8634480" y="4625672"/>
                  <a:ext cx="77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11344" name="Freihand 211343">
                  <a:extLst>
                    <a:ext uri="{FF2B5EF4-FFF2-40B4-BE49-F238E27FC236}">
                      <a16:creationId xmlns:a16="http://schemas.microsoft.com/office/drawing/2014/main" id="{0BE1A0D9-33A1-404A-A881-91F7603C298F}"/>
                    </a:ext>
                  </a:extLst>
                </p14:cNvPr>
                <p14:cNvContentPartPr/>
                <p14:nvPr/>
              </p14:nvContentPartPr>
              <p14:xfrm>
                <a:off x="6489240" y="5079992"/>
                <a:ext cx="140400" cy="142560"/>
              </p14:xfrm>
            </p:contentPart>
          </mc:Choice>
          <mc:Fallback xmlns="">
            <p:pic>
              <p:nvPicPr>
                <p:cNvPr id="211344" name="Freihand 211343">
                  <a:extLst>
                    <a:ext uri="{FF2B5EF4-FFF2-40B4-BE49-F238E27FC236}">
                      <a16:creationId xmlns:a16="http://schemas.microsoft.com/office/drawing/2014/main" id="{0BE1A0D9-33A1-404A-A881-91F7603C298F}"/>
                    </a:ext>
                  </a:extLst>
                </p:cNvPr>
                <p:cNvPicPr/>
                <p:nvPr/>
              </p:nvPicPr>
              <p:blipFill>
                <a:blip r:embed="rId788"/>
                <a:stretch>
                  <a:fillRect/>
                </a:stretch>
              </p:blipFill>
              <p:spPr>
                <a:xfrm>
                  <a:off x="6484920" y="5075672"/>
                  <a:ext cx="149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11345" name="Freihand 211344">
                  <a:extLst>
                    <a:ext uri="{FF2B5EF4-FFF2-40B4-BE49-F238E27FC236}">
                      <a16:creationId xmlns:a16="http://schemas.microsoft.com/office/drawing/2014/main" id="{0F590CB5-162B-4BDE-BB26-3D6F9C6866EF}"/>
                    </a:ext>
                  </a:extLst>
                </p14:cNvPr>
                <p14:cNvContentPartPr/>
                <p14:nvPr/>
              </p14:nvContentPartPr>
              <p14:xfrm>
                <a:off x="6623520" y="5059472"/>
                <a:ext cx="253080" cy="268920"/>
              </p14:xfrm>
            </p:contentPart>
          </mc:Choice>
          <mc:Fallback xmlns="">
            <p:pic>
              <p:nvPicPr>
                <p:cNvPr id="211345" name="Freihand 211344">
                  <a:extLst>
                    <a:ext uri="{FF2B5EF4-FFF2-40B4-BE49-F238E27FC236}">
                      <a16:creationId xmlns:a16="http://schemas.microsoft.com/office/drawing/2014/main" id="{0F590CB5-162B-4BDE-BB26-3D6F9C6866EF}"/>
                    </a:ext>
                  </a:extLst>
                </p:cNvPr>
                <p:cNvPicPr/>
                <p:nvPr/>
              </p:nvPicPr>
              <p:blipFill>
                <a:blip r:embed="rId790"/>
                <a:stretch>
                  <a:fillRect/>
                </a:stretch>
              </p:blipFill>
              <p:spPr>
                <a:xfrm>
                  <a:off x="6619200" y="5055152"/>
                  <a:ext cx="2617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11346" name="Freihand 211345">
                  <a:extLst>
                    <a:ext uri="{FF2B5EF4-FFF2-40B4-BE49-F238E27FC236}">
                      <a16:creationId xmlns:a16="http://schemas.microsoft.com/office/drawing/2014/main" id="{E752592A-2B92-455C-9C4D-04A2EA82C998}"/>
                    </a:ext>
                  </a:extLst>
                </p14:cNvPr>
                <p14:cNvContentPartPr/>
                <p14:nvPr/>
              </p14:nvContentPartPr>
              <p14:xfrm>
                <a:off x="6869040" y="5131832"/>
                <a:ext cx="31680" cy="37800"/>
              </p14:xfrm>
            </p:contentPart>
          </mc:Choice>
          <mc:Fallback xmlns="">
            <p:pic>
              <p:nvPicPr>
                <p:cNvPr id="211346" name="Freihand 211345">
                  <a:extLst>
                    <a:ext uri="{FF2B5EF4-FFF2-40B4-BE49-F238E27FC236}">
                      <a16:creationId xmlns:a16="http://schemas.microsoft.com/office/drawing/2014/main" id="{E752592A-2B92-455C-9C4D-04A2EA82C998}"/>
                    </a:ext>
                  </a:extLst>
                </p:cNvPr>
                <p:cNvPicPr/>
                <p:nvPr/>
              </p:nvPicPr>
              <p:blipFill>
                <a:blip r:embed="rId792"/>
                <a:stretch>
                  <a:fillRect/>
                </a:stretch>
              </p:blipFill>
              <p:spPr>
                <a:xfrm>
                  <a:off x="6864720" y="5127512"/>
                  <a:ext cx="40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11347" name="Freihand 211346">
                  <a:extLst>
                    <a:ext uri="{FF2B5EF4-FFF2-40B4-BE49-F238E27FC236}">
                      <a16:creationId xmlns:a16="http://schemas.microsoft.com/office/drawing/2014/main" id="{5E0904F2-1B43-4665-A217-56A48905562A}"/>
                    </a:ext>
                  </a:extLst>
                </p14:cNvPr>
                <p14:cNvContentPartPr/>
                <p14:nvPr/>
              </p14:nvContentPartPr>
              <p14:xfrm>
                <a:off x="7043640" y="5047592"/>
                <a:ext cx="34200" cy="145800"/>
              </p14:xfrm>
            </p:contentPart>
          </mc:Choice>
          <mc:Fallback xmlns="">
            <p:pic>
              <p:nvPicPr>
                <p:cNvPr id="211347" name="Freihand 211346">
                  <a:extLst>
                    <a:ext uri="{FF2B5EF4-FFF2-40B4-BE49-F238E27FC236}">
                      <a16:creationId xmlns:a16="http://schemas.microsoft.com/office/drawing/2014/main" id="{5E0904F2-1B43-4665-A217-56A48905562A}"/>
                    </a:ext>
                  </a:extLst>
                </p:cNvPr>
                <p:cNvPicPr/>
                <p:nvPr/>
              </p:nvPicPr>
              <p:blipFill>
                <a:blip r:embed="rId794"/>
                <a:stretch>
                  <a:fillRect/>
                </a:stretch>
              </p:blipFill>
              <p:spPr>
                <a:xfrm>
                  <a:off x="7039320" y="5043272"/>
                  <a:ext cx="42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11348" name="Freihand 211347">
                  <a:extLst>
                    <a:ext uri="{FF2B5EF4-FFF2-40B4-BE49-F238E27FC236}">
                      <a16:creationId xmlns:a16="http://schemas.microsoft.com/office/drawing/2014/main" id="{9A85AE4B-0D80-4E69-9170-873670D30CA1}"/>
                    </a:ext>
                  </a:extLst>
                </p14:cNvPr>
                <p14:cNvContentPartPr/>
                <p14:nvPr/>
              </p14:nvContentPartPr>
              <p14:xfrm>
                <a:off x="6963720" y="5005112"/>
                <a:ext cx="173880" cy="35640"/>
              </p14:xfrm>
            </p:contentPart>
          </mc:Choice>
          <mc:Fallback xmlns="">
            <p:pic>
              <p:nvPicPr>
                <p:cNvPr id="211348" name="Freihand 211347">
                  <a:extLst>
                    <a:ext uri="{FF2B5EF4-FFF2-40B4-BE49-F238E27FC236}">
                      <a16:creationId xmlns:a16="http://schemas.microsoft.com/office/drawing/2014/main" id="{9A85AE4B-0D80-4E69-9170-873670D30CA1}"/>
                    </a:ext>
                  </a:extLst>
                </p:cNvPr>
                <p:cNvPicPr/>
                <p:nvPr/>
              </p:nvPicPr>
              <p:blipFill>
                <a:blip r:embed="rId796"/>
                <a:stretch>
                  <a:fillRect/>
                </a:stretch>
              </p:blipFill>
              <p:spPr>
                <a:xfrm>
                  <a:off x="6959400" y="5000792"/>
                  <a:ext cx="182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11349" name="Freihand 211348">
                  <a:extLst>
                    <a:ext uri="{FF2B5EF4-FFF2-40B4-BE49-F238E27FC236}">
                      <a16:creationId xmlns:a16="http://schemas.microsoft.com/office/drawing/2014/main" id="{76D33668-3669-4746-8FF8-8FFE5FCEB160}"/>
                    </a:ext>
                  </a:extLst>
                </p14:cNvPr>
                <p14:cNvContentPartPr/>
                <p14:nvPr/>
              </p14:nvContentPartPr>
              <p14:xfrm>
                <a:off x="6942480" y="5113472"/>
                <a:ext cx="148320" cy="11520"/>
              </p14:xfrm>
            </p:contentPart>
          </mc:Choice>
          <mc:Fallback xmlns="">
            <p:pic>
              <p:nvPicPr>
                <p:cNvPr id="211349" name="Freihand 211348">
                  <a:extLst>
                    <a:ext uri="{FF2B5EF4-FFF2-40B4-BE49-F238E27FC236}">
                      <a16:creationId xmlns:a16="http://schemas.microsoft.com/office/drawing/2014/main" id="{76D33668-3669-4746-8FF8-8FFE5FCEB160}"/>
                    </a:ext>
                  </a:extLst>
                </p:cNvPr>
                <p:cNvPicPr/>
                <p:nvPr/>
              </p:nvPicPr>
              <p:blipFill>
                <a:blip r:embed="rId798"/>
                <a:stretch>
                  <a:fillRect/>
                </a:stretch>
              </p:blipFill>
              <p:spPr>
                <a:xfrm>
                  <a:off x="6938160" y="5109152"/>
                  <a:ext cx="156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11350" name="Freihand 211349">
                  <a:extLst>
                    <a:ext uri="{FF2B5EF4-FFF2-40B4-BE49-F238E27FC236}">
                      <a16:creationId xmlns:a16="http://schemas.microsoft.com/office/drawing/2014/main" id="{B469174F-A27B-40B2-A3C2-82E33B2D4C31}"/>
                    </a:ext>
                  </a:extLst>
                </p14:cNvPr>
                <p14:cNvContentPartPr/>
                <p14:nvPr/>
              </p14:nvContentPartPr>
              <p14:xfrm>
                <a:off x="7170000" y="5039672"/>
                <a:ext cx="31680" cy="129600"/>
              </p14:xfrm>
            </p:contentPart>
          </mc:Choice>
          <mc:Fallback xmlns="">
            <p:pic>
              <p:nvPicPr>
                <p:cNvPr id="211350" name="Freihand 211349">
                  <a:extLst>
                    <a:ext uri="{FF2B5EF4-FFF2-40B4-BE49-F238E27FC236}">
                      <a16:creationId xmlns:a16="http://schemas.microsoft.com/office/drawing/2014/main" id="{B469174F-A27B-40B2-A3C2-82E33B2D4C31}"/>
                    </a:ext>
                  </a:extLst>
                </p:cNvPr>
                <p:cNvPicPr/>
                <p:nvPr/>
              </p:nvPicPr>
              <p:blipFill>
                <a:blip r:embed="rId800"/>
                <a:stretch>
                  <a:fillRect/>
                </a:stretch>
              </p:blipFill>
              <p:spPr>
                <a:xfrm>
                  <a:off x="7165680" y="5035352"/>
                  <a:ext cx="40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11351" name="Freihand 211350">
                  <a:extLst>
                    <a:ext uri="{FF2B5EF4-FFF2-40B4-BE49-F238E27FC236}">
                      <a16:creationId xmlns:a16="http://schemas.microsoft.com/office/drawing/2014/main" id="{0AA4DB30-D5CE-4211-84BF-9DE5111E7F51}"/>
                    </a:ext>
                  </a:extLst>
                </p14:cNvPr>
                <p14:cNvContentPartPr/>
                <p14:nvPr/>
              </p14:nvContentPartPr>
              <p14:xfrm>
                <a:off x="7225080" y="5079632"/>
                <a:ext cx="81720" cy="91440"/>
              </p14:xfrm>
            </p:contentPart>
          </mc:Choice>
          <mc:Fallback xmlns="">
            <p:pic>
              <p:nvPicPr>
                <p:cNvPr id="211351" name="Freihand 211350">
                  <a:extLst>
                    <a:ext uri="{FF2B5EF4-FFF2-40B4-BE49-F238E27FC236}">
                      <a16:creationId xmlns:a16="http://schemas.microsoft.com/office/drawing/2014/main" id="{0AA4DB30-D5CE-4211-84BF-9DE5111E7F51}"/>
                    </a:ext>
                  </a:extLst>
                </p:cNvPr>
                <p:cNvPicPr/>
                <p:nvPr/>
              </p:nvPicPr>
              <p:blipFill>
                <a:blip r:embed="rId802"/>
                <a:stretch>
                  <a:fillRect/>
                </a:stretch>
              </p:blipFill>
              <p:spPr>
                <a:xfrm>
                  <a:off x="7220760" y="5075312"/>
                  <a:ext cx="90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11352" name="Freihand 211351">
                  <a:extLst>
                    <a:ext uri="{FF2B5EF4-FFF2-40B4-BE49-F238E27FC236}">
                      <a16:creationId xmlns:a16="http://schemas.microsoft.com/office/drawing/2014/main" id="{2230B234-9B92-40B6-A978-7DAFF333CD58}"/>
                    </a:ext>
                  </a:extLst>
                </p14:cNvPr>
                <p14:cNvContentPartPr/>
                <p14:nvPr/>
              </p14:nvContentPartPr>
              <p14:xfrm>
                <a:off x="7319040" y="4980632"/>
                <a:ext cx="104760" cy="195840"/>
              </p14:xfrm>
            </p:contentPart>
          </mc:Choice>
          <mc:Fallback xmlns="">
            <p:pic>
              <p:nvPicPr>
                <p:cNvPr id="211352" name="Freihand 211351">
                  <a:extLst>
                    <a:ext uri="{FF2B5EF4-FFF2-40B4-BE49-F238E27FC236}">
                      <a16:creationId xmlns:a16="http://schemas.microsoft.com/office/drawing/2014/main" id="{2230B234-9B92-40B6-A978-7DAFF333CD58}"/>
                    </a:ext>
                  </a:extLst>
                </p:cNvPr>
                <p:cNvPicPr/>
                <p:nvPr/>
              </p:nvPicPr>
              <p:blipFill>
                <a:blip r:embed="rId804"/>
                <a:stretch>
                  <a:fillRect/>
                </a:stretch>
              </p:blipFill>
              <p:spPr>
                <a:xfrm>
                  <a:off x="7314720" y="4976312"/>
                  <a:ext cx="113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11353" name="Freihand 211352">
                  <a:extLst>
                    <a:ext uri="{FF2B5EF4-FFF2-40B4-BE49-F238E27FC236}">
                      <a16:creationId xmlns:a16="http://schemas.microsoft.com/office/drawing/2014/main" id="{65F3FE65-FB5A-4473-BE48-7F5513774FC6}"/>
                    </a:ext>
                  </a:extLst>
                </p14:cNvPr>
                <p14:cNvContentPartPr/>
                <p14:nvPr/>
              </p14:nvContentPartPr>
              <p14:xfrm>
                <a:off x="7451520" y="5052632"/>
                <a:ext cx="173160" cy="79200"/>
              </p14:xfrm>
            </p:contentPart>
          </mc:Choice>
          <mc:Fallback xmlns="">
            <p:pic>
              <p:nvPicPr>
                <p:cNvPr id="211353" name="Freihand 211352">
                  <a:extLst>
                    <a:ext uri="{FF2B5EF4-FFF2-40B4-BE49-F238E27FC236}">
                      <a16:creationId xmlns:a16="http://schemas.microsoft.com/office/drawing/2014/main" id="{65F3FE65-FB5A-4473-BE48-7F5513774FC6}"/>
                    </a:ext>
                  </a:extLst>
                </p:cNvPr>
                <p:cNvPicPr/>
                <p:nvPr/>
              </p:nvPicPr>
              <p:blipFill>
                <a:blip r:embed="rId806"/>
                <a:stretch>
                  <a:fillRect/>
                </a:stretch>
              </p:blipFill>
              <p:spPr>
                <a:xfrm>
                  <a:off x="7447200" y="5048312"/>
                  <a:ext cx="181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11355" name="Freihand 211354">
                  <a:extLst>
                    <a:ext uri="{FF2B5EF4-FFF2-40B4-BE49-F238E27FC236}">
                      <a16:creationId xmlns:a16="http://schemas.microsoft.com/office/drawing/2014/main" id="{896E6527-62D7-4746-9D1B-93F6856B689C}"/>
                    </a:ext>
                  </a:extLst>
                </p14:cNvPr>
                <p14:cNvContentPartPr/>
                <p14:nvPr/>
              </p14:nvContentPartPr>
              <p14:xfrm>
                <a:off x="7626480" y="5095112"/>
                <a:ext cx="153360" cy="28800"/>
              </p14:xfrm>
            </p:contentPart>
          </mc:Choice>
          <mc:Fallback xmlns="">
            <p:pic>
              <p:nvPicPr>
                <p:cNvPr id="211355" name="Freihand 211354">
                  <a:extLst>
                    <a:ext uri="{FF2B5EF4-FFF2-40B4-BE49-F238E27FC236}">
                      <a16:creationId xmlns:a16="http://schemas.microsoft.com/office/drawing/2014/main" id="{896E6527-62D7-4746-9D1B-93F6856B689C}"/>
                    </a:ext>
                  </a:extLst>
                </p:cNvPr>
                <p:cNvPicPr/>
                <p:nvPr/>
              </p:nvPicPr>
              <p:blipFill>
                <a:blip r:embed="rId808"/>
                <a:stretch>
                  <a:fillRect/>
                </a:stretch>
              </p:blipFill>
              <p:spPr>
                <a:xfrm>
                  <a:off x="7622160" y="5090792"/>
                  <a:ext cx="162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11356" name="Freihand 211355">
                  <a:extLst>
                    <a:ext uri="{FF2B5EF4-FFF2-40B4-BE49-F238E27FC236}">
                      <a16:creationId xmlns:a16="http://schemas.microsoft.com/office/drawing/2014/main" id="{6E0E030C-F4FA-473D-945B-5DDD66037DAA}"/>
                    </a:ext>
                  </a:extLst>
                </p14:cNvPr>
                <p14:cNvContentPartPr/>
                <p14:nvPr/>
              </p14:nvContentPartPr>
              <p14:xfrm>
                <a:off x="7822320" y="4987112"/>
                <a:ext cx="155880" cy="140040"/>
              </p14:xfrm>
            </p:contentPart>
          </mc:Choice>
          <mc:Fallback xmlns="">
            <p:pic>
              <p:nvPicPr>
                <p:cNvPr id="211356" name="Freihand 211355">
                  <a:extLst>
                    <a:ext uri="{FF2B5EF4-FFF2-40B4-BE49-F238E27FC236}">
                      <a16:creationId xmlns:a16="http://schemas.microsoft.com/office/drawing/2014/main" id="{6E0E030C-F4FA-473D-945B-5DDD66037DAA}"/>
                    </a:ext>
                  </a:extLst>
                </p:cNvPr>
                <p:cNvPicPr/>
                <p:nvPr/>
              </p:nvPicPr>
              <p:blipFill>
                <a:blip r:embed="rId810"/>
                <a:stretch>
                  <a:fillRect/>
                </a:stretch>
              </p:blipFill>
              <p:spPr>
                <a:xfrm>
                  <a:off x="7818000" y="4982792"/>
                  <a:ext cx="164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11357" name="Freihand 211356">
                  <a:extLst>
                    <a:ext uri="{FF2B5EF4-FFF2-40B4-BE49-F238E27FC236}">
                      <a16:creationId xmlns:a16="http://schemas.microsoft.com/office/drawing/2014/main" id="{7C3B3D3D-5B19-4236-AE99-066CBD163DD2}"/>
                    </a:ext>
                  </a:extLst>
                </p14:cNvPr>
                <p14:cNvContentPartPr/>
                <p14:nvPr/>
              </p14:nvContentPartPr>
              <p14:xfrm>
                <a:off x="8009520" y="4944992"/>
                <a:ext cx="45360" cy="150120"/>
              </p14:xfrm>
            </p:contentPart>
          </mc:Choice>
          <mc:Fallback xmlns="">
            <p:pic>
              <p:nvPicPr>
                <p:cNvPr id="211357" name="Freihand 211356">
                  <a:extLst>
                    <a:ext uri="{FF2B5EF4-FFF2-40B4-BE49-F238E27FC236}">
                      <a16:creationId xmlns:a16="http://schemas.microsoft.com/office/drawing/2014/main" id="{7C3B3D3D-5B19-4236-AE99-066CBD163DD2}"/>
                    </a:ext>
                  </a:extLst>
                </p:cNvPr>
                <p:cNvPicPr/>
                <p:nvPr/>
              </p:nvPicPr>
              <p:blipFill>
                <a:blip r:embed="rId812"/>
                <a:stretch>
                  <a:fillRect/>
                </a:stretch>
              </p:blipFill>
              <p:spPr>
                <a:xfrm>
                  <a:off x="8005200" y="4940672"/>
                  <a:ext cx="54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211358" name="Freihand 211357">
                  <a:extLst>
                    <a:ext uri="{FF2B5EF4-FFF2-40B4-BE49-F238E27FC236}">
                      <a16:creationId xmlns:a16="http://schemas.microsoft.com/office/drawing/2014/main" id="{B9E168CB-A606-4251-9CCC-2242ED7DD0A1}"/>
                    </a:ext>
                  </a:extLst>
                </p14:cNvPr>
                <p14:cNvContentPartPr/>
                <p14:nvPr/>
              </p14:nvContentPartPr>
              <p14:xfrm>
                <a:off x="8058480" y="5018432"/>
                <a:ext cx="274680" cy="49320"/>
              </p14:xfrm>
            </p:contentPart>
          </mc:Choice>
          <mc:Fallback xmlns="">
            <p:pic>
              <p:nvPicPr>
                <p:cNvPr id="211358" name="Freihand 211357">
                  <a:extLst>
                    <a:ext uri="{FF2B5EF4-FFF2-40B4-BE49-F238E27FC236}">
                      <a16:creationId xmlns:a16="http://schemas.microsoft.com/office/drawing/2014/main" id="{B9E168CB-A606-4251-9CCC-2242ED7DD0A1}"/>
                    </a:ext>
                  </a:extLst>
                </p:cNvPr>
                <p:cNvPicPr/>
                <p:nvPr/>
              </p:nvPicPr>
              <p:blipFill>
                <a:blip r:embed="rId814"/>
                <a:stretch>
                  <a:fillRect/>
                </a:stretch>
              </p:blipFill>
              <p:spPr>
                <a:xfrm>
                  <a:off x="8054160" y="5014112"/>
                  <a:ext cx="283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211359" name="Freihand 211358">
                  <a:extLst>
                    <a:ext uri="{FF2B5EF4-FFF2-40B4-BE49-F238E27FC236}">
                      <a16:creationId xmlns:a16="http://schemas.microsoft.com/office/drawing/2014/main" id="{79108206-C166-4BEA-B455-2927FD268847}"/>
                    </a:ext>
                  </a:extLst>
                </p14:cNvPr>
                <p14:cNvContentPartPr/>
                <p14:nvPr/>
              </p14:nvContentPartPr>
              <p14:xfrm>
                <a:off x="8308680" y="4986752"/>
                <a:ext cx="166680" cy="175320"/>
              </p14:xfrm>
            </p:contentPart>
          </mc:Choice>
          <mc:Fallback xmlns="">
            <p:pic>
              <p:nvPicPr>
                <p:cNvPr id="211359" name="Freihand 211358">
                  <a:extLst>
                    <a:ext uri="{FF2B5EF4-FFF2-40B4-BE49-F238E27FC236}">
                      <a16:creationId xmlns:a16="http://schemas.microsoft.com/office/drawing/2014/main" id="{79108206-C166-4BEA-B455-2927FD268847}"/>
                    </a:ext>
                  </a:extLst>
                </p:cNvPr>
                <p:cNvPicPr/>
                <p:nvPr/>
              </p:nvPicPr>
              <p:blipFill>
                <a:blip r:embed="rId816"/>
                <a:stretch>
                  <a:fillRect/>
                </a:stretch>
              </p:blipFill>
              <p:spPr>
                <a:xfrm>
                  <a:off x="8304360" y="4982432"/>
                  <a:ext cx="175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211360" name="Freihand 211359">
                  <a:extLst>
                    <a:ext uri="{FF2B5EF4-FFF2-40B4-BE49-F238E27FC236}">
                      <a16:creationId xmlns:a16="http://schemas.microsoft.com/office/drawing/2014/main" id="{D1341E55-4F0E-4684-8275-60FE4EAF9D07}"/>
                    </a:ext>
                  </a:extLst>
                </p14:cNvPr>
                <p14:cNvContentPartPr/>
                <p14:nvPr/>
              </p14:nvContentPartPr>
              <p14:xfrm>
                <a:off x="8371320" y="4907552"/>
                <a:ext cx="127800" cy="298440"/>
              </p14:xfrm>
            </p:contentPart>
          </mc:Choice>
          <mc:Fallback xmlns="">
            <p:pic>
              <p:nvPicPr>
                <p:cNvPr id="211360" name="Freihand 211359">
                  <a:extLst>
                    <a:ext uri="{FF2B5EF4-FFF2-40B4-BE49-F238E27FC236}">
                      <a16:creationId xmlns:a16="http://schemas.microsoft.com/office/drawing/2014/main" id="{D1341E55-4F0E-4684-8275-60FE4EAF9D07}"/>
                    </a:ext>
                  </a:extLst>
                </p:cNvPr>
                <p:cNvPicPr/>
                <p:nvPr/>
              </p:nvPicPr>
              <p:blipFill>
                <a:blip r:embed="rId818"/>
                <a:stretch>
                  <a:fillRect/>
                </a:stretch>
              </p:blipFill>
              <p:spPr>
                <a:xfrm>
                  <a:off x="8367000" y="4903232"/>
                  <a:ext cx="1364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211362" name="Freihand 211361">
                  <a:extLst>
                    <a:ext uri="{FF2B5EF4-FFF2-40B4-BE49-F238E27FC236}">
                      <a16:creationId xmlns:a16="http://schemas.microsoft.com/office/drawing/2014/main" id="{D7843CFA-ED20-436D-9FF9-44EC487BAAFE}"/>
                    </a:ext>
                  </a:extLst>
                </p14:cNvPr>
                <p14:cNvContentPartPr/>
                <p14:nvPr/>
              </p14:nvContentPartPr>
              <p14:xfrm>
                <a:off x="1512600" y="5671832"/>
                <a:ext cx="259920" cy="9360"/>
              </p14:xfrm>
            </p:contentPart>
          </mc:Choice>
          <mc:Fallback xmlns="">
            <p:pic>
              <p:nvPicPr>
                <p:cNvPr id="211362" name="Freihand 211361">
                  <a:extLst>
                    <a:ext uri="{FF2B5EF4-FFF2-40B4-BE49-F238E27FC236}">
                      <a16:creationId xmlns:a16="http://schemas.microsoft.com/office/drawing/2014/main" id="{D7843CFA-ED20-436D-9FF9-44EC487BAAFE}"/>
                    </a:ext>
                  </a:extLst>
                </p:cNvPr>
                <p:cNvPicPr/>
                <p:nvPr/>
              </p:nvPicPr>
              <p:blipFill>
                <a:blip r:embed="rId820"/>
                <a:stretch>
                  <a:fillRect/>
                </a:stretch>
              </p:blipFill>
              <p:spPr>
                <a:xfrm>
                  <a:off x="1508280" y="5667512"/>
                  <a:ext cx="268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211363" name="Freihand 211362">
                  <a:extLst>
                    <a:ext uri="{FF2B5EF4-FFF2-40B4-BE49-F238E27FC236}">
                      <a16:creationId xmlns:a16="http://schemas.microsoft.com/office/drawing/2014/main" id="{BDACA7DE-EE7C-470B-8FA2-7CAFAA970417}"/>
                    </a:ext>
                  </a:extLst>
                </p14:cNvPr>
                <p14:cNvContentPartPr/>
                <p14:nvPr/>
              </p14:nvContentPartPr>
              <p14:xfrm>
                <a:off x="1516920" y="5721512"/>
                <a:ext cx="214920" cy="15120"/>
              </p14:xfrm>
            </p:contentPart>
          </mc:Choice>
          <mc:Fallback xmlns="">
            <p:pic>
              <p:nvPicPr>
                <p:cNvPr id="211363" name="Freihand 211362">
                  <a:extLst>
                    <a:ext uri="{FF2B5EF4-FFF2-40B4-BE49-F238E27FC236}">
                      <a16:creationId xmlns:a16="http://schemas.microsoft.com/office/drawing/2014/main" id="{BDACA7DE-EE7C-470B-8FA2-7CAFAA970417}"/>
                    </a:ext>
                  </a:extLst>
                </p:cNvPr>
                <p:cNvPicPr/>
                <p:nvPr/>
              </p:nvPicPr>
              <p:blipFill>
                <a:blip r:embed="rId822"/>
                <a:stretch>
                  <a:fillRect/>
                </a:stretch>
              </p:blipFill>
              <p:spPr>
                <a:xfrm>
                  <a:off x="1512600" y="5717192"/>
                  <a:ext cx="223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211364" name="Freihand 211363">
                  <a:extLst>
                    <a:ext uri="{FF2B5EF4-FFF2-40B4-BE49-F238E27FC236}">
                      <a16:creationId xmlns:a16="http://schemas.microsoft.com/office/drawing/2014/main" id="{9F8DD76F-6DB1-4367-9358-2850CE8934B6}"/>
                    </a:ext>
                  </a:extLst>
                </p14:cNvPr>
                <p14:cNvContentPartPr/>
                <p14:nvPr/>
              </p14:nvContentPartPr>
              <p14:xfrm>
                <a:off x="1793400" y="5609192"/>
                <a:ext cx="87480" cy="164160"/>
              </p14:xfrm>
            </p:contentPart>
          </mc:Choice>
          <mc:Fallback xmlns="">
            <p:pic>
              <p:nvPicPr>
                <p:cNvPr id="211364" name="Freihand 211363">
                  <a:extLst>
                    <a:ext uri="{FF2B5EF4-FFF2-40B4-BE49-F238E27FC236}">
                      <a16:creationId xmlns:a16="http://schemas.microsoft.com/office/drawing/2014/main" id="{9F8DD76F-6DB1-4367-9358-2850CE8934B6}"/>
                    </a:ext>
                  </a:extLst>
                </p:cNvPr>
                <p:cNvPicPr/>
                <p:nvPr/>
              </p:nvPicPr>
              <p:blipFill>
                <a:blip r:embed="rId824"/>
                <a:stretch>
                  <a:fillRect/>
                </a:stretch>
              </p:blipFill>
              <p:spPr>
                <a:xfrm>
                  <a:off x="1789080" y="5604872"/>
                  <a:ext cx="96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11365" name="Freihand 211364">
                  <a:extLst>
                    <a:ext uri="{FF2B5EF4-FFF2-40B4-BE49-F238E27FC236}">
                      <a16:creationId xmlns:a16="http://schemas.microsoft.com/office/drawing/2014/main" id="{79327860-1870-4177-971D-5E0E3FC08427}"/>
                    </a:ext>
                  </a:extLst>
                </p14:cNvPr>
                <p14:cNvContentPartPr/>
                <p14:nvPr/>
              </p14:nvContentPartPr>
              <p14:xfrm>
                <a:off x="2212080" y="5592272"/>
                <a:ext cx="79920" cy="155880"/>
              </p14:xfrm>
            </p:contentPart>
          </mc:Choice>
          <mc:Fallback xmlns="">
            <p:pic>
              <p:nvPicPr>
                <p:cNvPr id="211365" name="Freihand 211364">
                  <a:extLst>
                    <a:ext uri="{FF2B5EF4-FFF2-40B4-BE49-F238E27FC236}">
                      <a16:creationId xmlns:a16="http://schemas.microsoft.com/office/drawing/2014/main" id="{79327860-1870-4177-971D-5E0E3FC08427}"/>
                    </a:ext>
                  </a:extLst>
                </p:cNvPr>
                <p:cNvPicPr/>
                <p:nvPr/>
              </p:nvPicPr>
              <p:blipFill>
                <a:blip r:embed="rId826"/>
                <a:stretch>
                  <a:fillRect/>
                </a:stretch>
              </p:blipFill>
              <p:spPr>
                <a:xfrm>
                  <a:off x="2207760" y="5587952"/>
                  <a:ext cx="88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11366" name="Freihand 211365">
                  <a:extLst>
                    <a:ext uri="{FF2B5EF4-FFF2-40B4-BE49-F238E27FC236}">
                      <a16:creationId xmlns:a16="http://schemas.microsoft.com/office/drawing/2014/main" id="{9369C49E-AD12-41CE-ACDF-C5C84E8620F9}"/>
                    </a:ext>
                  </a:extLst>
                </p14:cNvPr>
                <p14:cNvContentPartPr/>
                <p14:nvPr/>
              </p14:nvContentPartPr>
              <p14:xfrm>
                <a:off x="2244480" y="5481392"/>
                <a:ext cx="45360" cy="16560"/>
              </p14:xfrm>
            </p:contentPart>
          </mc:Choice>
          <mc:Fallback xmlns="">
            <p:pic>
              <p:nvPicPr>
                <p:cNvPr id="211366" name="Freihand 211365">
                  <a:extLst>
                    <a:ext uri="{FF2B5EF4-FFF2-40B4-BE49-F238E27FC236}">
                      <a16:creationId xmlns:a16="http://schemas.microsoft.com/office/drawing/2014/main" id="{9369C49E-AD12-41CE-ACDF-C5C84E8620F9}"/>
                    </a:ext>
                  </a:extLst>
                </p:cNvPr>
                <p:cNvPicPr/>
                <p:nvPr/>
              </p:nvPicPr>
              <p:blipFill>
                <a:blip r:embed="rId828"/>
                <a:stretch>
                  <a:fillRect/>
                </a:stretch>
              </p:blipFill>
              <p:spPr>
                <a:xfrm>
                  <a:off x="2240160" y="5477072"/>
                  <a:ext cx="54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11367" name="Freihand 211366">
                  <a:extLst>
                    <a:ext uri="{FF2B5EF4-FFF2-40B4-BE49-F238E27FC236}">
                      <a16:creationId xmlns:a16="http://schemas.microsoft.com/office/drawing/2014/main" id="{B81743A9-5632-44F5-9D61-AF8F77645655}"/>
                    </a:ext>
                  </a:extLst>
                </p14:cNvPr>
                <p14:cNvContentPartPr/>
                <p14:nvPr/>
              </p14:nvContentPartPr>
              <p14:xfrm>
                <a:off x="2337720" y="5667152"/>
                <a:ext cx="101520" cy="114480"/>
              </p14:xfrm>
            </p:contentPart>
          </mc:Choice>
          <mc:Fallback xmlns="">
            <p:pic>
              <p:nvPicPr>
                <p:cNvPr id="211367" name="Freihand 211366">
                  <a:extLst>
                    <a:ext uri="{FF2B5EF4-FFF2-40B4-BE49-F238E27FC236}">
                      <a16:creationId xmlns:a16="http://schemas.microsoft.com/office/drawing/2014/main" id="{B81743A9-5632-44F5-9D61-AF8F77645655}"/>
                    </a:ext>
                  </a:extLst>
                </p:cNvPr>
                <p:cNvPicPr/>
                <p:nvPr/>
              </p:nvPicPr>
              <p:blipFill>
                <a:blip r:embed="rId830"/>
                <a:stretch>
                  <a:fillRect/>
                </a:stretch>
              </p:blipFill>
              <p:spPr>
                <a:xfrm>
                  <a:off x="2333400" y="5662832"/>
                  <a:ext cx="110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11368" name="Freihand 211367">
                  <a:extLst>
                    <a:ext uri="{FF2B5EF4-FFF2-40B4-BE49-F238E27FC236}">
                      <a16:creationId xmlns:a16="http://schemas.microsoft.com/office/drawing/2014/main" id="{926BB462-0C29-49DF-82DF-B71D8EBC6208}"/>
                    </a:ext>
                  </a:extLst>
                </p14:cNvPr>
                <p14:cNvContentPartPr/>
                <p14:nvPr/>
              </p14:nvContentPartPr>
              <p14:xfrm>
                <a:off x="2428440" y="5459072"/>
                <a:ext cx="150120" cy="141480"/>
              </p14:xfrm>
            </p:contentPart>
          </mc:Choice>
          <mc:Fallback xmlns="">
            <p:pic>
              <p:nvPicPr>
                <p:cNvPr id="211368" name="Freihand 211367">
                  <a:extLst>
                    <a:ext uri="{FF2B5EF4-FFF2-40B4-BE49-F238E27FC236}">
                      <a16:creationId xmlns:a16="http://schemas.microsoft.com/office/drawing/2014/main" id="{926BB462-0C29-49DF-82DF-B71D8EBC6208}"/>
                    </a:ext>
                  </a:extLst>
                </p:cNvPr>
                <p:cNvPicPr/>
                <p:nvPr/>
              </p:nvPicPr>
              <p:blipFill>
                <a:blip r:embed="rId832"/>
                <a:stretch>
                  <a:fillRect/>
                </a:stretch>
              </p:blipFill>
              <p:spPr>
                <a:xfrm>
                  <a:off x="2424120" y="5454752"/>
                  <a:ext cx="158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11371" name="Freihand 211370">
                  <a:extLst>
                    <a:ext uri="{FF2B5EF4-FFF2-40B4-BE49-F238E27FC236}">
                      <a16:creationId xmlns:a16="http://schemas.microsoft.com/office/drawing/2014/main" id="{423655BB-2197-40C7-83C8-96F16A8AD534}"/>
                    </a:ext>
                  </a:extLst>
                </p14:cNvPr>
                <p14:cNvContentPartPr/>
                <p14:nvPr/>
              </p14:nvContentPartPr>
              <p14:xfrm>
                <a:off x="2785920" y="5623232"/>
                <a:ext cx="249120" cy="6120"/>
              </p14:xfrm>
            </p:contentPart>
          </mc:Choice>
          <mc:Fallback xmlns="">
            <p:pic>
              <p:nvPicPr>
                <p:cNvPr id="211371" name="Freihand 211370">
                  <a:extLst>
                    <a:ext uri="{FF2B5EF4-FFF2-40B4-BE49-F238E27FC236}">
                      <a16:creationId xmlns:a16="http://schemas.microsoft.com/office/drawing/2014/main" id="{423655BB-2197-40C7-83C8-96F16A8AD534}"/>
                    </a:ext>
                  </a:extLst>
                </p:cNvPr>
                <p:cNvPicPr/>
                <p:nvPr/>
              </p:nvPicPr>
              <p:blipFill>
                <a:blip r:embed="rId834"/>
                <a:stretch>
                  <a:fillRect/>
                </a:stretch>
              </p:blipFill>
              <p:spPr>
                <a:xfrm>
                  <a:off x="2781600" y="5618912"/>
                  <a:ext cx="2577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211372" name="Freihand 211371">
                  <a:extLst>
                    <a:ext uri="{FF2B5EF4-FFF2-40B4-BE49-F238E27FC236}">
                      <a16:creationId xmlns:a16="http://schemas.microsoft.com/office/drawing/2014/main" id="{F7F10DB4-C112-4CCA-BD4D-B1BFF9BE8AFD}"/>
                    </a:ext>
                  </a:extLst>
                </p14:cNvPr>
                <p14:cNvContentPartPr/>
                <p14:nvPr/>
              </p14:nvContentPartPr>
              <p14:xfrm>
                <a:off x="2808960" y="5685152"/>
                <a:ext cx="228600" cy="5760"/>
              </p14:xfrm>
            </p:contentPart>
          </mc:Choice>
          <mc:Fallback xmlns="">
            <p:pic>
              <p:nvPicPr>
                <p:cNvPr id="211372" name="Freihand 211371">
                  <a:extLst>
                    <a:ext uri="{FF2B5EF4-FFF2-40B4-BE49-F238E27FC236}">
                      <a16:creationId xmlns:a16="http://schemas.microsoft.com/office/drawing/2014/main" id="{F7F10DB4-C112-4CCA-BD4D-B1BFF9BE8AFD}"/>
                    </a:ext>
                  </a:extLst>
                </p:cNvPr>
                <p:cNvPicPr/>
                <p:nvPr/>
              </p:nvPicPr>
              <p:blipFill>
                <a:blip r:embed="rId836"/>
                <a:stretch>
                  <a:fillRect/>
                </a:stretch>
              </p:blipFill>
              <p:spPr>
                <a:xfrm>
                  <a:off x="2804640" y="5680832"/>
                  <a:ext cx="2372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211374" name="Freihand 211373">
                  <a:extLst>
                    <a:ext uri="{FF2B5EF4-FFF2-40B4-BE49-F238E27FC236}">
                      <a16:creationId xmlns:a16="http://schemas.microsoft.com/office/drawing/2014/main" id="{C35567D8-198E-43EA-BB92-172C51BC118E}"/>
                    </a:ext>
                  </a:extLst>
                </p14:cNvPr>
                <p14:cNvContentPartPr/>
                <p14:nvPr/>
              </p14:nvContentPartPr>
              <p14:xfrm>
                <a:off x="3269040" y="5560232"/>
                <a:ext cx="101520" cy="115920"/>
              </p14:xfrm>
            </p:contentPart>
          </mc:Choice>
          <mc:Fallback xmlns="">
            <p:pic>
              <p:nvPicPr>
                <p:cNvPr id="211374" name="Freihand 211373">
                  <a:extLst>
                    <a:ext uri="{FF2B5EF4-FFF2-40B4-BE49-F238E27FC236}">
                      <a16:creationId xmlns:a16="http://schemas.microsoft.com/office/drawing/2014/main" id="{C35567D8-198E-43EA-BB92-172C51BC118E}"/>
                    </a:ext>
                  </a:extLst>
                </p:cNvPr>
                <p:cNvPicPr/>
                <p:nvPr/>
              </p:nvPicPr>
              <p:blipFill>
                <a:blip r:embed="rId838"/>
                <a:stretch>
                  <a:fillRect/>
                </a:stretch>
              </p:blipFill>
              <p:spPr>
                <a:xfrm>
                  <a:off x="3264720" y="5555912"/>
                  <a:ext cx="110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211375" name="Freihand 211374">
                  <a:extLst>
                    <a:ext uri="{FF2B5EF4-FFF2-40B4-BE49-F238E27FC236}">
                      <a16:creationId xmlns:a16="http://schemas.microsoft.com/office/drawing/2014/main" id="{FD9D2350-213E-406F-86FB-EC0AF1ADF572}"/>
                    </a:ext>
                  </a:extLst>
                </p14:cNvPr>
                <p14:cNvContentPartPr/>
                <p14:nvPr/>
              </p14:nvContentPartPr>
              <p14:xfrm>
                <a:off x="3280560" y="5476352"/>
                <a:ext cx="40680" cy="12960"/>
              </p14:xfrm>
            </p:contentPart>
          </mc:Choice>
          <mc:Fallback xmlns="">
            <p:pic>
              <p:nvPicPr>
                <p:cNvPr id="211375" name="Freihand 211374">
                  <a:extLst>
                    <a:ext uri="{FF2B5EF4-FFF2-40B4-BE49-F238E27FC236}">
                      <a16:creationId xmlns:a16="http://schemas.microsoft.com/office/drawing/2014/main" id="{FD9D2350-213E-406F-86FB-EC0AF1ADF572}"/>
                    </a:ext>
                  </a:extLst>
                </p:cNvPr>
                <p:cNvPicPr/>
                <p:nvPr/>
              </p:nvPicPr>
              <p:blipFill>
                <a:blip r:embed="rId840"/>
                <a:stretch>
                  <a:fillRect/>
                </a:stretch>
              </p:blipFill>
              <p:spPr>
                <a:xfrm>
                  <a:off x="3276240" y="5472032"/>
                  <a:ext cx="49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211376" name="Freihand 211375">
                  <a:extLst>
                    <a:ext uri="{FF2B5EF4-FFF2-40B4-BE49-F238E27FC236}">
                      <a16:creationId xmlns:a16="http://schemas.microsoft.com/office/drawing/2014/main" id="{AD824F0A-FFE4-4E48-854A-3AE65380FBE8}"/>
                    </a:ext>
                  </a:extLst>
                </p14:cNvPr>
                <p14:cNvContentPartPr/>
                <p14:nvPr/>
              </p14:nvContentPartPr>
              <p14:xfrm>
                <a:off x="3374520" y="5599832"/>
                <a:ext cx="138240" cy="104400"/>
              </p14:xfrm>
            </p:contentPart>
          </mc:Choice>
          <mc:Fallback xmlns="">
            <p:pic>
              <p:nvPicPr>
                <p:cNvPr id="211376" name="Freihand 211375">
                  <a:extLst>
                    <a:ext uri="{FF2B5EF4-FFF2-40B4-BE49-F238E27FC236}">
                      <a16:creationId xmlns:a16="http://schemas.microsoft.com/office/drawing/2014/main" id="{AD824F0A-FFE4-4E48-854A-3AE65380FBE8}"/>
                    </a:ext>
                  </a:extLst>
                </p:cNvPr>
                <p:cNvPicPr/>
                <p:nvPr/>
              </p:nvPicPr>
              <p:blipFill>
                <a:blip r:embed="rId842"/>
                <a:stretch>
                  <a:fillRect/>
                </a:stretch>
              </p:blipFill>
              <p:spPr>
                <a:xfrm>
                  <a:off x="3370200" y="5595512"/>
                  <a:ext cx="146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211377" name="Freihand 211376">
                  <a:extLst>
                    <a:ext uri="{FF2B5EF4-FFF2-40B4-BE49-F238E27FC236}">
                      <a16:creationId xmlns:a16="http://schemas.microsoft.com/office/drawing/2014/main" id="{07E817DB-4287-4E51-BA03-E73F61FD4119}"/>
                    </a:ext>
                  </a:extLst>
                </p14:cNvPr>
                <p14:cNvContentPartPr/>
                <p14:nvPr/>
              </p14:nvContentPartPr>
              <p14:xfrm>
                <a:off x="3120720" y="5839592"/>
                <a:ext cx="113400" cy="153720"/>
              </p14:xfrm>
            </p:contentPart>
          </mc:Choice>
          <mc:Fallback xmlns="">
            <p:pic>
              <p:nvPicPr>
                <p:cNvPr id="211377" name="Freihand 211376">
                  <a:extLst>
                    <a:ext uri="{FF2B5EF4-FFF2-40B4-BE49-F238E27FC236}">
                      <a16:creationId xmlns:a16="http://schemas.microsoft.com/office/drawing/2014/main" id="{07E817DB-4287-4E51-BA03-E73F61FD4119}"/>
                    </a:ext>
                  </a:extLst>
                </p:cNvPr>
                <p:cNvPicPr/>
                <p:nvPr/>
              </p:nvPicPr>
              <p:blipFill>
                <a:blip r:embed="rId844"/>
                <a:stretch>
                  <a:fillRect/>
                </a:stretch>
              </p:blipFill>
              <p:spPr>
                <a:xfrm>
                  <a:off x="3116400" y="5835272"/>
                  <a:ext cx="122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211378" name="Freihand 211377">
                  <a:extLst>
                    <a:ext uri="{FF2B5EF4-FFF2-40B4-BE49-F238E27FC236}">
                      <a16:creationId xmlns:a16="http://schemas.microsoft.com/office/drawing/2014/main" id="{1DDA2538-8B46-4006-8373-83DFED6180D9}"/>
                    </a:ext>
                  </a:extLst>
                </p14:cNvPr>
                <p14:cNvContentPartPr/>
                <p14:nvPr/>
              </p14:nvContentPartPr>
              <p14:xfrm>
                <a:off x="3321240" y="5900432"/>
                <a:ext cx="68400" cy="81000"/>
              </p14:xfrm>
            </p:contentPart>
          </mc:Choice>
          <mc:Fallback xmlns="">
            <p:pic>
              <p:nvPicPr>
                <p:cNvPr id="211378" name="Freihand 211377">
                  <a:extLst>
                    <a:ext uri="{FF2B5EF4-FFF2-40B4-BE49-F238E27FC236}">
                      <a16:creationId xmlns:a16="http://schemas.microsoft.com/office/drawing/2014/main" id="{1DDA2538-8B46-4006-8373-83DFED6180D9}"/>
                    </a:ext>
                  </a:extLst>
                </p:cNvPr>
                <p:cNvPicPr/>
                <p:nvPr/>
              </p:nvPicPr>
              <p:blipFill>
                <a:blip r:embed="rId846"/>
                <a:stretch>
                  <a:fillRect/>
                </a:stretch>
              </p:blipFill>
              <p:spPr>
                <a:xfrm>
                  <a:off x="3316920" y="5896112"/>
                  <a:ext cx="77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211379" name="Freihand 211378">
                  <a:extLst>
                    <a:ext uri="{FF2B5EF4-FFF2-40B4-BE49-F238E27FC236}">
                      <a16:creationId xmlns:a16="http://schemas.microsoft.com/office/drawing/2014/main" id="{4F70C735-5A86-4CD3-B292-0A715425598C}"/>
                    </a:ext>
                  </a:extLst>
                </p14:cNvPr>
                <p14:cNvContentPartPr/>
                <p14:nvPr/>
              </p14:nvContentPartPr>
              <p14:xfrm>
                <a:off x="3264720" y="5829152"/>
                <a:ext cx="114120" cy="90000"/>
              </p14:xfrm>
            </p:contentPart>
          </mc:Choice>
          <mc:Fallback xmlns="">
            <p:pic>
              <p:nvPicPr>
                <p:cNvPr id="211379" name="Freihand 211378">
                  <a:extLst>
                    <a:ext uri="{FF2B5EF4-FFF2-40B4-BE49-F238E27FC236}">
                      <a16:creationId xmlns:a16="http://schemas.microsoft.com/office/drawing/2014/main" id="{4F70C735-5A86-4CD3-B292-0A715425598C}"/>
                    </a:ext>
                  </a:extLst>
                </p:cNvPr>
                <p:cNvPicPr/>
                <p:nvPr/>
              </p:nvPicPr>
              <p:blipFill>
                <a:blip r:embed="rId848"/>
                <a:stretch>
                  <a:fillRect/>
                </a:stretch>
              </p:blipFill>
              <p:spPr>
                <a:xfrm>
                  <a:off x="3260400" y="5824832"/>
                  <a:ext cx="122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211380" name="Freihand 211379">
                  <a:extLst>
                    <a:ext uri="{FF2B5EF4-FFF2-40B4-BE49-F238E27FC236}">
                      <a16:creationId xmlns:a16="http://schemas.microsoft.com/office/drawing/2014/main" id="{1C08875E-F431-4CE9-BA85-CD2020C91E8C}"/>
                    </a:ext>
                  </a:extLst>
                </p14:cNvPr>
                <p14:cNvContentPartPr/>
                <p14:nvPr/>
              </p14:nvContentPartPr>
              <p14:xfrm>
                <a:off x="3424920" y="5922032"/>
                <a:ext cx="86760" cy="103320"/>
              </p14:xfrm>
            </p:contentPart>
          </mc:Choice>
          <mc:Fallback xmlns="">
            <p:pic>
              <p:nvPicPr>
                <p:cNvPr id="211380" name="Freihand 211379">
                  <a:extLst>
                    <a:ext uri="{FF2B5EF4-FFF2-40B4-BE49-F238E27FC236}">
                      <a16:creationId xmlns:a16="http://schemas.microsoft.com/office/drawing/2014/main" id="{1C08875E-F431-4CE9-BA85-CD2020C91E8C}"/>
                    </a:ext>
                  </a:extLst>
                </p:cNvPr>
                <p:cNvPicPr/>
                <p:nvPr/>
              </p:nvPicPr>
              <p:blipFill>
                <a:blip r:embed="rId850"/>
                <a:stretch>
                  <a:fillRect/>
                </a:stretch>
              </p:blipFill>
              <p:spPr>
                <a:xfrm>
                  <a:off x="3420600" y="5917712"/>
                  <a:ext cx="95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211381" name="Freihand 211380">
                  <a:extLst>
                    <a:ext uri="{FF2B5EF4-FFF2-40B4-BE49-F238E27FC236}">
                      <a16:creationId xmlns:a16="http://schemas.microsoft.com/office/drawing/2014/main" id="{0AF101D3-4F33-4CF5-81BB-76E0F47CA521}"/>
                    </a:ext>
                  </a:extLst>
                </p14:cNvPr>
                <p14:cNvContentPartPr/>
                <p14:nvPr/>
              </p14:nvContentPartPr>
              <p14:xfrm>
                <a:off x="3755040" y="5628992"/>
                <a:ext cx="19800" cy="100440"/>
              </p14:xfrm>
            </p:contentPart>
          </mc:Choice>
          <mc:Fallback xmlns="">
            <p:pic>
              <p:nvPicPr>
                <p:cNvPr id="211381" name="Freihand 211380">
                  <a:extLst>
                    <a:ext uri="{FF2B5EF4-FFF2-40B4-BE49-F238E27FC236}">
                      <a16:creationId xmlns:a16="http://schemas.microsoft.com/office/drawing/2014/main" id="{0AF101D3-4F33-4CF5-81BB-76E0F47CA521}"/>
                    </a:ext>
                  </a:extLst>
                </p:cNvPr>
                <p:cNvPicPr/>
                <p:nvPr/>
              </p:nvPicPr>
              <p:blipFill>
                <a:blip r:embed="rId852"/>
                <a:stretch>
                  <a:fillRect/>
                </a:stretch>
              </p:blipFill>
              <p:spPr>
                <a:xfrm>
                  <a:off x="3750720" y="5624672"/>
                  <a:ext cx="28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211382" name="Freihand 211381">
                  <a:extLst>
                    <a:ext uri="{FF2B5EF4-FFF2-40B4-BE49-F238E27FC236}">
                      <a16:creationId xmlns:a16="http://schemas.microsoft.com/office/drawing/2014/main" id="{4324942B-090E-4A0A-A5D0-550A6B166FD6}"/>
                    </a:ext>
                  </a:extLst>
                </p14:cNvPr>
                <p14:cNvContentPartPr/>
                <p14:nvPr/>
              </p14:nvContentPartPr>
              <p14:xfrm>
                <a:off x="3679800" y="5662832"/>
                <a:ext cx="168120" cy="18720"/>
              </p14:xfrm>
            </p:contentPart>
          </mc:Choice>
          <mc:Fallback xmlns="">
            <p:pic>
              <p:nvPicPr>
                <p:cNvPr id="211382" name="Freihand 211381">
                  <a:extLst>
                    <a:ext uri="{FF2B5EF4-FFF2-40B4-BE49-F238E27FC236}">
                      <a16:creationId xmlns:a16="http://schemas.microsoft.com/office/drawing/2014/main" id="{4324942B-090E-4A0A-A5D0-550A6B166FD6}"/>
                    </a:ext>
                  </a:extLst>
                </p:cNvPr>
                <p:cNvPicPr/>
                <p:nvPr/>
              </p:nvPicPr>
              <p:blipFill>
                <a:blip r:embed="rId854"/>
                <a:stretch>
                  <a:fillRect/>
                </a:stretch>
              </p:blipFill>
              <p:spPr>
                <a:xfrm>
                  <a:off x="3675480" y="5658512"/>
                  <a:ext cx="176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211383" name="Freihand 211382">
                  <a:extLst>
                    <a:ext uri="{FF2B5EF4-FFF2-40B4-BE49-F238E27FC236}">
                      <a16:creationId xmlns:a16="http://schemas.microsoft.com/office/drawing/2014/main" id="{BC245C08-5D0F-410D-940D-60B92C39AAFF}"/>
                    </a:ext>
                  </a:extLst>
                </p14:cNvPr>
                <p14:cNvContentPartPr/>
                <p14:nvPr/>
              </p14:nvContentPartPr>
              <p14:xfrm>
                <a:off x="4061040" y="5591552"/>
                <a:ext cx="80640" cy="95040"/>
              </p14:xfrm>
            </p:contentPart>
          </mc:Choice>
          <mc:Fallback xmlns="">
            <p:pic>
              <p:nvPicPr>
                <p:cNvPr id="211383" name="Freihand 211382">
                  <a:extLst>
                    <a:ext uri="{FF2B5EF4-FFF2-40B4-BE49-F238E27FC236}">
                      <a16:creationId xmlns:a16="http://schemas.microsoft.com/office/drawing/2014/main" id="{BC245C08-5D0F-410D-940D-60B92C39AAFF}"/>
                    </a:ext>
                  </a:extLst>
                </p:cNvPr>
                <p:cNvPicPr/>
                <p:nvPr/>
              </p:nvPicPr>
              <p:blipFill>
                <a:blip r:embed="rId856"/>
                <a:stretch>
                  <a:fillRect/>
                </a:stretch>
              </p:blipFill>
              <p:spPr>
                <a:xfrm>
                  <a:off x="4056720" y="5587232"/>
                  <a:ext cx="89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211384" name="Freihand 211383">
                  <a:extLst>
                    <a:ext uri="{FF2B5EF4-FFF2-40B4-BE49-F238E27FC236}">
                      <a16:creationId xmlns:a16="http://schemas.microsoft.com/office/drawing/2014/main" id="{460587A1-F628-4CFB-B61F-70BF83475A69}"/>
                    </a:ext>
                  </a:extLst>
                </p14:cNvPr>
                <p14:cNvContentPartPr/>
                <p14:nvPr/>
              </p14:nvContentPartPr>
              <p14:xfrm>
                <a:off x="4099560" y="5515952"/>
                <a:ext cx="34920" cy="23760"/>
              </p14:xfrm>
            </p:contentPart>
          </mc:Choice>
          <mc:Fallback xmlns="">
            <p:pic>
              <p:nvPicPr>
                <p:cNvPr id="211384" name="Freihand 211383">
                  <a:extLst>
                    <a:ext uri="{FF2B5EF4-FFF2-40B4-BE49-F238E27FC236}">
                      <a16:creationId xmlns:a16="http://schemas.microsoft.com/office/drawing/2014/main" id="{460587A1-F628-4CFB-B61F-70BF83475A69}"/>
                    </a:ext>
                  </a:extLst>
                </p:cNvPr>
                <p:cNvPicPr/>
                <p:nvPr/>
              </p:nvPicPr>
              <p:blipFill>
                <a:blip r:embed="rId858"/>
                <a:stretch>
                  <a:fillRect/>
                </a:stretch>
              </p:blipFill>
              <p:spPr>
                <a:xfrm>
                  <a:off x="4095240" y="5511632"/>
                  <a:ext cx="435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211385" name="Freihand 211384">
                  <a:extLst>
                    <a:ext uri="{FF2B5EF4-FFF2-40B4-BE49-F238E27FC236}">
                      <a16:creationId xmlns:a16="http://schemas.microsoft.com/office/drawing/2014/main" id="{D69B1115-7925-4A92-AE83-4411149BF943}"/>
                    </a:ext>
                  </a:extLst>
                </p14:cNvPr>
                <p14:cNvContentPartPr/>
                <p14:nvPr/>
              </p14:nvContentPartPr>
              <p14:xfrm>
                <a:off x="4154280" y="5612792"/>
                <a:ext cx="331920" cy="143640"/>
              </p14:xfrm>
            </p:contentPart>
          </mc:Choice>
          <mc:Fallback xmlns="">
            <p:pic>
              <p:nvPicPr>
                <p:cNvPr id="211385" name="Freihand 211384">
                  <a:extLst>
                    <a:ext uri="{FF2B5EF4-FFF2-40B4-BE49-F238E27FC236}">
                      <a16:creationId xmlns:a16="http://schemas.microsoft.com/office/drawing/2014/main" id="{D69B1115-7925-4A92-AE83-4411149BF943}"/>
                    </a:ext>
                  </a:extLst>
                </p:cNvPr>
                <p:cNvPicPr/>
                <p:nvPr/>
              </p:nvPicPr>
              <p:blipFill>
                <a:blip r:embed="rId860"/>
                <a:stretch>
                  <a:fillRect/>
                </a:stretch>
              </p:blipFill>
              <p:spPr>
                <a:xfrm>
                  <a:off x="4149960" y="5608472"/>
                  <a:ext cx="340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211386" name="Freihand 211385">
                  <a:extLst>
                    <a:ext uri="{FF2B5EF4-FFF2-40B4-BE49-F238E27FC236}">
                      <a16:creationId xmlns:a16="http://schemas.microsoft.com/office/drawing/2014/main" id="{E33CEA63-20A1-4ECB-8C87-BD3914967761}"/>
                    </a:ext>
                  </a:extLst>
                </p14:cNvPr>
                <p14:cNvContentPartPr/>
                <p14:nvPr/>
              </p14:nvContentPartPr>
              <p14:xfrm>
                <a:off x="4579080" y="5577152"/>
                <a:ext cx="70920" cy="102240"/>
              </p14:xfrm>
            </p:contentPart>
          </mc:Choice>
          <mc:Fallback xmlns="">
            <p:pic>
              <p:nvPicPr>
                <p:cNvPr id="211386" name="Freihand 211385">
                  <a:extLst>
                    <a:ext uri="{FF2B5EF4-FFF2-40B4-BE49-F238E27FC236}">
                      <a16:creationId xmlns:a16="http://schemas.microsoft.com/office/drawing/2014/main" id="{E33CEA63-20A1-4ECB-8C87-BD3914967761}"/>
                    </a:ext>
                  </a:extLst>
                </p:cNvPr>
                <p:cNvPicPr/>
                <p:nvPr/>
              </p:nvPicPr>
              <p:blipFill>
                <a:blip r:embed="rId862"/>
                <a:stretch>
                  <a:fillRect/>
                </a:stretch>
              </p:blipFill>
              <p:spPr>
                <a:xfrm>
                  <a:off x="4574760" y="5572832"/>
                  <a:ext cx="79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211387" name="Freihand 211386">
                  <a:extLst>
                    <a:ext uri="{FF2B5EF4-FFF2-40B4-BE49-F238E27FC236}">
                      <a16:creationId xmlns:a16="http://schemas.microsoft.com/office/drawing/2014/main" id="{B9607533-4846-4B53-A8C8-7B3496F8DF76}"/>
                    </a:ext>
                  </a:extLst>
                </p14:cNvPr>
                <p14:cNvContentPartPr/>
                <p14:nvPr/>
              </p14:nvContentPartPr>
              <p14:xfrm>
                <a:off x="4590600" y="5495792"/>
                <a:ext cx="77400" cy="27720"/>
              </p14:xfrm>
            </p:contentPart>
          </mc:Choice>
          <mc:Fallback xmlns="">
            <p:pic>
              <p:nvPicPr>
                <p:cNvPr id="211387" name="Freihand 211386">
                  <a:extLst>
                    <a:ext uri="{FF2B5EF4-FFF2-40B4-BE49-F238E27FC236}">
                      <a16:creationId xmlns:a16="http://schemas.microsoft.com/office/drawing/2014/main" id="{B9607533-4846-4B53-A8C8-7B3496F8DF76}"/>
                    </a:ext>
                  </a:extLst>
                </p:cNvPr>
                <p:cNvPicPr/>
                <p:nvPr/>
              </p:nvPicPr>
              <p:blipFill>
                <a:blip r:embed="rId864"/>
                <a:stretch>
                  <a:fillRect/>
                </a:stretch>
              </p:blipFill>
              <p:spPr>
                <a:xfrm>
                  <a:off x="4586280" y="5491472"/>
                  <a:ext cx="86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211388" name="Freihand 211387">
                  <a:extLst>
                    <a:ext uri="{FF2B5EF4-FFF2-40B4-BE49-F238E27FC236}">
                      <a16:creationId xmlns:a16="http://schemas.microsoft.com/office/drawing/2014/main" id="{CBC336FC-C362-45F1-990D-C6B5B3071F9A}"/>
                    </a:ext>
                  </a:extLst>
                </p14:cNvPr>
                <p14:cNvContentPartPr/>
                <p14:nvPr/>
              </p14:nvContentPartPr>
              <p14:xfrm>
                <a:off x="4669080" y="5590832"/>
                <a:ext cx="86400" cy="118080"/>
              </p14:xfrm>
            </p:contentPart>
          </mc:Choice>
          <mc:Fallback xmlns="">
            <p:pic>
              <p:nvPicPr>
                <p:cNvPr id="211388" name="Freihand 211387">
                  <a:extLst>
                    <a:ext uri="{FF2B5EF4-FFF2-40B4-BE49-F238E27FC236}">
                      <a16:creationId xmlns:a16="http://schemas.microsoft.com/office/drawing/2014/main" id="{CBC336FC-C362-45F1-990D-C6B5B3071F9A}"/>
                    </a:ext>
                  </a:extLst>
                </p:cNvPr>
                <p:cNvPicPr/>
                <p:nvPr/>
              </p:nvPicPr>
              <p:blipFill>
                <a:blip r:embed="rId866"/>
                <a:stretch>
                  <a:fillRect/>
                </a:stretch>
              </p:blipFill>
              <p:spPr>
                <a:xfrm>
                  <a:off x="4664760" y="5586512"/>
                  <a:ext cx="95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211389" name="Freihand 211388">
                  <a:extLst>
                    <a:ext uri="{FF2B5EF4-FFF2-40B4-BE49-F238E27FC236}">
                      <a16:creationId xmlns:a16="http://schemas.microsoft.com/office/drawing/2014/main" id="{C1FAEB8B-FAB0-467F-949A-AACB624CEC5B}"/>
                    </a:ext>
                  </a:extLst>
                </p14:cNvPr>
                <p14:cNvContentPartPr/>
                <p14:nvPr/>
              </p14:nvContentPartPr>
              <p14:xfrm>
                <a:off x="4795080" y="5471312"/>
                <a:ext cx="17280" cy="15480"/>
              </p14:xfrm>
            </p:contentPart>
          </mc:Choice>
          <mc:Fallback xmlns="">
            <p:pic>
              <p:nvPicPr>
                <p:cNvPr id="211389" name="Freihand 211388">
                  <a:extLst>
                    <a:ext uri="{FF2B5EF4-FFF2-40B4-BE49-F238E27FC236}">
                      <a16:creationId xmlns:a16="http://schemas.microsoft.com/office/drawing/2014/main" id="{C1FAEB8B-FAB0-467F-949A-AACB624CEC5B}"/>
                    </a:ext>
                  </a:extLst>
                </p:cNvPr>
                <p:cNvPicPr/>
                <p:nvPr/>
              </p:nvPicPr>
              <p:blipFill>
                <a:blip r:embed="rId868"/>
                <a:stretch>
                  <a:fillRect/>
                </a:stretch>
              </p:blipFill>
              <p:spPr>
                <a:xfrm>
                  <a:off x="4790760" y="5466992"/>
                  <a:ext cx="25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211390" name="Freihand 211389">
                  <a:extLst>
                    <a:ext uri="{FF2B5EF4-FFF2-40B4-BE49-F238E27FC236}">
                      <a16:creationId xmlns:a16="http://schemas.microsoft.com/office/drawing/2014/main" id="{1550FA7B-F7B5-4B80-ADA6-DEB3ED660A46}"/>
                    </a:ext>
                  </a:extLst>
                </p14:cNvPr>
                <p14:cNvContentPartPr/>
                <p14:nvPr/>
              </p14:nvContentPartPr>
              <p14:xfrm>
                <a:off x="4047000" y="5843552"/>
                <a:ext cx="87840" cy="87480"/>
              </p14:xfrm>
            </p:contentPart>
          </mc:Choice>
          <mc:Fallback xmlns="">
            <p:pic>
              <p:nvPicPr>
                <p:cNvPr id="211390" name="Freihand 211389">
                  <a:extLst>
                    <a:ext uri="{FF2B5EF4-FFF2-40B4-BE49-F238E27FC236}">
                      <a16:creationId xmlns:a16="http://schemas.microsoft.com/office/drawing/2014/main" id="{1550FA7B-F7B5-4B80-ADA6-DEB3ED660A46}"/>
                    </a:ext>
                  </a:extLst>
                </p:cNvPr>
                <p:cNvPicPr/>
                <p:nvPr/>
              </p:nvPicPr>
              <p:blipFill>
                <a:blip r:embed="rId870"/>
                <a:stretch>
                  <a:fillRect/>
                </a:stretch>
              </p:blipFill>
              <p:spPr>
                <a:xfrm>
                  <a:off x="4042680" y="5839232"/>
                  <a:ext cx="96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211391" name="Freihand 211390">
                  <a:extLst>
                    <a:ext uri="{FF2B5EF4-FFF2-40B4-BE49-F238E27FC236}">
                      <a16:creationId xmlns:a16="http://schemas.microsoft.com/office/drawing/2014/main" id="{272B91D3-7912-46C8-848A-8B4BF95096B0}"/>
                    </a:ext>
                  </a:extLst>
                </p14:cNvPr>
                <p14:cNvContentPartPr/>
                <p14:nvPr/>
              </p14:nvContentPartPr>
              <p14:xfrm>
                <a:off x="4102800" y="5868752"/>
                <a:ext cx="38880" cy="104400"/>
              </p14:xfrm>
            </p:contentPart>
          </mc:Choice>
          <mc:Fallback xmlns="">
            <p:pic>
              <p:nvPicPr>
                <p:cNvPr id="211391" name="Freihand 211390">
                  <a:extLst>
                    <a:ext uri="{FF2B5EF4-FFF2-40B4-BE49-F238E27FC236}">
                      <a16:creationId xmlns:a16="http://schemas.microsoft.com/office/drawing/2014/main" id="{272B91D3-7912-46C8-848A-8B4BF95096B0}"/>
                    </a:ext>
                  </a:extLst>
                </p:cNvPr>
                <p:cNvPicPr/>
                <p:nvPr/>
              </p:nvPicPr>
              <p:blipFill>
                <a:blip r:embed="rId872"/>
                <a:stretch>
                  <a:fillRect/>
                </a:stretch>
              </p:blipFill>
              <p:spPr>
                <a:xfrm>
                  <a:off x="4098480" y="5864432"/>
                  <a:ext cx="47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211392" name="Freihand 211391">
                  <a:extLst>
                    <a:ext uri="{FF2B5EF4-FFF2-40B4-BE49-F238E27FC236}">
                      <a16:creationId xmlns:a16="http://schemas.microsoft.com/office/drawing/2014/main" id="{7ACCCAF7-5C20-4221-AB97-36F4277D41F5}"/>
                    </a:ext>
                  </a:extLst>
                </p14:cNvPr>
                <p14:cNvContentPartPr/>
                <p14:nvPr/>
              </p14:nvContentPartPr>
              <p14:xfrm>
                <a:off x="4153560" y="5866952"/>
                <a:ext cx="82800" cy="122040"/>
              </p14:xfrm>
            </p:contentPart>
          </mc:Choice>
          <mc:Fallback xmlns="">
            <p:pic>
              <p:nvPicPr>
                <p:cNvPr id="211392" name="Freihand 211391">
                  <a:extLst>
                    <a:ext uri="{FF2B5EF4-FFF2-40B4-BE49-F238E27FC236}">
                      <a16:creationId xmlns:a16="http://schemas.microsoft.com/office/drawing/2014/main" id="{7ACCCAF7-5C20-4221-AB97-36F4277D41F5}"/>
                    </a:ext>
                  </a:extLst>
                </p:cNvPr>
                <p:cNvPicPr/>
                <p:nvPr/>
              </p:nvPicPr>
              <p:blipFill>
                <a:blip r:embed="rId874"/>
                <a:stretch>
                  <a:fillRect/>
                </a:stretch>
              </p:blipFill>
              <p:spPr>
                <a:xfrm>
                  <a:off x="4149240" y="5862632"/>
                  <a:ext cx="91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211393" name="Freihand 211392">
                  <a:extLst>
                    <a:ext uri="{FF2B5EF4-FFF2-40B4-BE49-F238E27FC236}">
                      <a16:creationId xmlns:a16="http://schemas.microsoft.com/office/drawing/2014/main" id="{EBDFE910-16DD-45AF-AA00-1CA667BE65F6}"/>
                    </a:ext>
                  </a:extLst>
                </p14:cNvPr>
                <p14:cNvContentPartPr/>
                <p14:nvPr/>
              </p14:nvContentPartPr>
              <p14:xfrm>
                <a:off x="4131240" y="5823752"/>
                <a:ext cx="155880" cy="166680"/>
              </p14:xfrm>
            </p:contentPart>
          </mc:Choice>
          <mc:Fallback xmlns="">
            <p:pic>
              <p:nvPicPr>
                <p:cNvPr id="211393" name="Freihand 211392">
                  <a:extLst>
                    <a:ext uri="{FF2B5EF4-FFF2-40B4-BE49-F238E27FC236}">
                      <a16:creationId xmlns:a16="http://schemas.microsoft.com/office/drawing/2014/main" id="{EBDFE910-16DD-45AF-AA00-1CA667BE65F6}"/>
                    </a:ext>
                  </a:extLst>
                </p:cNvPr>
                <p:cNvPicPr/>
                <p:nvPr/>
              </p:nvPicPr>
              <p:blipFill>
                <a:blip r:embed="rId876"/>
                <a:stretch>
                  <a:fillRect/>
                </a:stretch>
              </p:blipFill>
              <p:spPr>
                <a:xfrm>
                  <a:off x="4126920" y="5819432"/>
                  <a:ext cx="164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211394" name="Freihand 211393">
                  <a:extLst>
                    <a:ext uri="{FF2B5EF4-FFF2-40B4-BE49-F238E27FC236}">
                      <a16:creationId xmlns:a16="http://schemas.microsoft.com/office/drawing/2014/main" id="{34485E2F-51DE-4853-A753-CB23F6FD99E5}"/>
                    </a:ext>
                  </a:extLst>
                </p14:cNvPr>
                <p14:cNvContentPartPr/>
                <p14:nvPr/>
              </p14:nvContentPartPr>
              <p14:xfrm>
                <a:off x="4486560" y="5808272"/>
                <a:ext cx="108360" cy="110880"/>
              </p14:xfrm>
            </p:contentPart>
          </mc:Choice>
          <mc:Fallback xmlns="">
            <p:pic>
              <p:nvPicPr>
                <p:cNvPr id="211394" name="Freihand 211393">
                  <a:extLst>
                    <a:ext uri="{FF2B5EF4-FFF2-40B4-BE49-F238E27FC236}">
                      <a16:creationId xmlns:a16="http://schemas.microsoft.com/office/drawing/2014/main" id="{34485E2F-51DE-4853-A753-CB23F6FD99E5}"/>
                    </a:ext>
                  </a:extLst>
                </p:cNvPr>
                <p:cNvPicPr/>
                <p:nvPr/>
              </p:nvPicPr>
              <p:blipFill>
                <a:blip r:embed="rId878"/>
                <a:stretch>
                  <a:fillRect/>
                </a:stretch>
              </p:blipFill>
              <p:spPr>
                <a:xfrm>
                  <a:off x="4482240" y="5803952"/>
                  <a:ext cx="117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211395" name="Freihand 211394">
                  <a:extLst>
                    <a:ext uri="{FF2B5EF4-FFF2-40B4-BE49-F238E27FC236}">
                      <a16:creationId xmlns:a16="http://schemas.microsoft.com/office/drawing/2014/main" id="{12905BA8-9E3B-45F0-AD2A-764F163EF68D}"/>
                    </a:ext>
                  </a:extLst>
                </p14:cNvPr>
                <p14:cNvContentPartPr/>
                <p14:nvPr/>
              </p14:nvContentPartPr>
              <p14:xfrm>
                <a:off x="4631280" y="5848952"/>
                <a:ext cx="101160" cy="96120"/>
              </p14:xfrm>
            </p:contentPart>
          </mc:Choice>
          <mc:Fallback xmlns="">
            <p:pic>
              <p:nvPicPr>
                <p:cNvPr id="211395" name="Freihand 211394">
                  <a:extLst>
                    <a:ext uri="{FF2B5EF4-FFF2-40B4-BE49-F238E27FC236}">
                      <a16:creationId xmlns:a16="http://schemas.microsoft.com/office/drawing/2014/main" id="{12905BA8-9E3B-45F0-AD2A-764F163EF68D}"/>
                    </a:ext>
                  </a:extLst>
                </p:cNvPr>
                <p:cNvPicPr/>
                <p:nvPr/>
              </p:nvPicPr>
              <p:blipFill>
                <a:blip r:embed="rId880"/>
                <a:stretch>
                  <a:fillRect/>
                </a:stretch>
              </p:blipFill>
              <p:spPr>
                <a:xfrm>
                  <a:off x="4626960" y="5844632"/>
                  <a:ext cx="109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211396" name="Freihand 211395">
                  <a:extLst>
                    <a:ext uri="{FF2B5EF4-FFF2-40B4-BE49-F238E27FC236}">
                      <a16:creationId xmlns:a16="http://schemas.microsoft.com/office/drawing/2014/main" id="{CE204B11-C160-4403-9969-BBFBDF792F69}"/>
                    </a:ext>
                  </a:extLst>
                </p14:cNvPr>
                <p14:cNvContentPartPr/>
                <p14:nvPr/>
              </p14:nvContentPartPr>
              <p14:xfrm>
                <a:off x="4598520" y="5808632"/>
                <a:ext cx="99000" cy="75960"/>
              </p14:xfrm>
            </p:contentPart>
          </mc:Choice>
          <mc:Fallback xmlns="">
            <p:pic>
              <p:nvPicPr>
                <p:cNvPr id="211396" name="Freihand 211395">
                  <a:extLst>
                    <a:ext uri="{FF2B5EF4-FFF2-40B4-BE49-F238E27FC236}">
                      <a16:creationId xmlns:a16="http://schemas.microsoft.com/office/drawing/2014/main" id="{CE204B11-C160-4403-9969-BBFBDF792F69}"/>
                    </a:ext>
                  </a:extLst>
                </p:cNvPr>
                <p:cNvPicPr/>
                <p:nvPr/>
              </p:nvPicPr>
              <p:blipFill>
                <a:blip r:embed="rId882"/>
                <a:stretch>
                  <a:fillRect/>
                </a:stretch>
              </p:blipFill>
              <p:spPr>
                <a:xfrm>
                  <a:off x="4594200" y="5804312"/>
                  <a:ext cx="107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211397" name="Freihand 211396">
                  <a:extLst>
                    <a:ext uri="{FF2B5EF4-FFF2-40B4-BE49-F238E27FC236}">
                      <a16:creationId xmlns:a16="http://schemas.microsoft.com/office/drawing/2014/main" id="{9FF46920-E59D-4323-A854-24DD4DA33436}"/>
                    </a:ext>
                  </a:extLst>
                </p14:cNvPr>
                <p14:cNvContentPartPr/>
                <p14:nvPr/>
              </p14:nvContentPartPr>
              <p14:xfrm>
                <a:off x="4722000" y="5840672"/>
                <a:ext cx="42480" cy="107640"/>
              </p14:xfrm>
            </p:contentPart>
          </mc:Choice>
          <mc:Fallback xmlns="">
            <p:pic>
              <p:nvPicPr>
                <p:cNvPr id="211397" name="Freihand 211396">
                  <a:extLst>
                    <a:ext uri="{FF2B5EF4-FFF2-40B4-BE49-F238E27FC236}">
                      <a16:creationId xmlns:a16="http://schemas.microsoft.com/office/drawing/2014/main" id="{9FF46920-E59D-4323-A854-24DD4DA33436}"/>
                    </a:ext>
                  </a:extLst>
                </p:cNvPr>
                <p:cNvPicPr/>
                <p:nvPr/>
              </p:nvPicPr>
              <p:blipFill>
                <a:blip r:embed="rId884"/>
                <a:stretch>
                  <a:fillRect/>
                </a:stretch>
              </p:blipFill>
              <p:spPr>
                <a:xfrm>
                  <a:off x="4717680" y="5836352"/>
                  <a:ext cx="51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211398" name="Freihand 211397">
                  <a:extLst>
                    <a:ext uri="{FF2B5EF4-FFF2-40B4-BE49-F238E27FC236}">
                      <a16:creationId xmlns:a16="http://schemas.microsoft.com/office/drawing/2014/main" id="{118F997E-0F31-41C5-AE80-1452E405D541}"/>
                    </a:ext>
                  </a:extLst>
                </p14:cNvPr>
                <p14:cNvContentPartPr/>
                <p14:nvPr/>
              </p14:nvContentPartPr>
              <p14:xfrm>
                <a:off x="4746840" y="5512352"/>
                <a:ext cx="137880" cy="273960"/>
              </p14:xfrm>
            </p:contentPart>
          </mc:Choice>
          <mc:Fallback xmlns="">
            <p:pic>
              <p:nvPicPr>
                <p:cNvPr id="211398" name="Freihand 211397">
                  <a:extLst>
                    <a:ext uri="{FF2B5EF4-FFF2-40B4-BE49-F238E27FC236}">
                      <a16:creationId xmlns:a16="http://schemas.microsoft.com/office/drawing/2014/main" id="{118F997E-0F31-41C5-AE80-1452E405D541}"/>
                    </a:ext>
                  </a:extLst>
                </p:cNvPr>
                <p:cNvPicPr/>
                <p:nvPr/>
              </p:nvPicPr>
              <p:blipFill>
                <a:blip r:embed="rId886"/>
                <a:stretch>
                  <a:fillRect/>
                </a:stretch>
              </p:blipFill>
              <p:spPr>
                <a:xfrm>
                  <a:off x="4742520" y="5508032"/>
                  <a:ext cx="1465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211399" name="Freihand 211398">
                  <a:extLst>
                    <a:ext uri="{FF2B5EF4-FFF2-40B4-BE49-F238E27FC236}">
                      <a16:creationId xmlns:a16="http://schemas.microsoft.com/office/drawing/2014/main" id="{548A8FDD-EAE8-4FCF-BF34-7FA0AB4EDF50}"/>
                    </a:ext>
                  </a:extLst>
                </p14:cNvPr>
                <p14:cNvContentPartPr/>
                <p14:nvPr/>
              </p14:nvContentPartPr>
              <p14:xfrm>
                <a:off x="3913080" y="5475272"/>
                <a:ext cx="90360" cy="353160"/>
              </p14:xfrm>
            </p:contentPart>
          </mc:Choice>
          <mc:Fallback xmlns="">
            <p:pic>
              <p:nvPicPr>
                <p:cNvPr id="211399" name="Freihand 211398">
                  <a:extLst>
                    <a:ext uri="{FF2B5EF4-FFF2-40B4-BE49-F238E27FC236}">
                      <a16:creationId xmlns:a16="http://schemas.microsoft.com/office/drawing/2014/main" id="{548A8FDD-EAE8-4FCF-BF34-7FA0AB4EDF50}"/>
                    </a:ext>
                  </a:extLst>
                </p:cNvPr>
                <p:cNvPicPr/>
                <p:nvPr/>
              </p:nvPicPr>
              <p:blipFill>
                <a:blip r:embed="rId888"/>
                <a:stretch>
                  <a:fillRect/>
                </a:stretch>
              </p:blipFill>
              <p:spPr>
                <a:xfrm>
                  <a:off x="3908760" y="5470952"/>
                  <a:ext cx="9900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211401" name="Freihand 211400">
                  <a:extLst>
                    <a:ext uri="{FF2B5EF4-FFF2-40B4-BE49-F238E27FC236}">
                      <a16:creationId xmlns:a16="http://schemas.microsoft.com/office/drawing/2014/main" id="{402D72E8-83A2-4923-9F3A-01AE1687C008}"/>
                    </a:ext>
                  </a:extLst>
                </p14:cNvPr>
                <p14:cNvContentPartPr/>
                <p14:nvPr/>
              </p14:nvContentPartPr>
              <p14:xfrm>
                <a:off x="4998120" y="5601272"/>
                <a:ext cx="201600" cy="6480"/>
              </p14:xfrm>
            </p:contentPart>
          </mc:Choice>
          <mc:Fallback xmlns="">
            <p:pic>
              <p:nvPicPr>
                <p:cNvPr id="211401" name="Freihand 211400">
                  <a:extLst>
                    <a:ext uri="{FF2B5EF4-FFF2-40B4-BE49-F238E27FC236}">
                      <a16:creationId xmlns:a16="http://schemas.microsoft.com/office/drawing/2014/main" id="{402D72E8-83A2-4923-9F3A-01AE1687C008}"/>
                    </a:ext>
                  </a:extLst>
                </p:cNvPr>
                <p:cNvPicPr/>
                <p:nvPr/>
              </p:nvPicPr>
              <p:blipFill>
                <a:blip r:embed="rId890"/>
                <a:stretch>
                  <a:fillRect/>
                </a:stretch>
              </p:blipFill>
              <p:spPr>
                <a:xfrm>
                  <a:off x="4993800" y="5596952"/>
                  <a:ext cx="210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211402" name="Freihand 211401">
                  <a:extLst>
                    <a:ext uri="{FF2B5EF4-FFF2-40B4-BE49-F238E27FC236}">
                      <a16:creationId xmlns:a16="http://schemas.microsoft.com/office/drawing/2014/main" id="{25A4D9A1-956A-4FF1-B572-3A6EB3EEBA6B}"/>
                    </a:ext>
                  </a:extLst>
                </p14:cNvPr>
                <p14:cNvContentPartPr/>
                <p14:nvPr/>
              </p14:nvContentPartPr>
              <p14:xfrm>
                <a:off x="5012880" y="5621432"/>
                <a:ext cx="223560" cy="28080"/>
              </p14:xfrm>
            </p:contentPart>
          </mc:Choice>
          <mc:Fallback xmlns="">
            <p:pic>
              <p:nvPicPr>
                <p:cNvPr id="211402" name="Freihand 211401">
                  <a:extLst>
                    <a:ext uri="{FF2B5EF4-FFF2-40B4-BE49-F238E27FC236}">
                      <a16:creationId xmlns:a16="http://schemas.microsoft.com/office/drawing/2014/main" id="{25A4D9A1-956A-4FF1-B572-3A6EB3EEBA6B}"/>
                    </a:ext>
                  </a:extLst>
                </p:cNvPr>
                <p:cNvPicPr/>
                <p:nvPr/>
              </p:nvPicPr>
              <p:blipFill>
                <a:blip r:embed="rId892"/>
                <a:stretch>
                  <a:fillRect/>
                </a:stretch>
              </p:blipFill>
              <p:spPr>
                <a:xfrm>
                  <a:off x="5008560" y="5617112"/>
                  <a:ext cx="232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211403" name="Freihand 211402">
                  <a:extLst>
                    <a:ext uri="{FF2B5EF4-FFF2-40B4-BE49-F238E27FC236}">
                      <a16:creationId xmlns:a16="http://schemas.microsoft.com/office/drawing/2014/main" id="{3D7370A0-C26E-4930-B75C-FE5095F82A5D}"/>
                    </a:ext>
                  </a:extLst>
                </p14:cNvPr>
                <p14:cNvContentPartPr/>
                <p14:nvPr/>
              </p14:nvContentPartPr>
              <p14:xfrm>
                <a:off x="5341200" y="5511992"/>
                <a:ext cx="113400" cy="162000"/>
              </p14:xfrm>
            </p:contentPart>
          </mc:Choice>
          <mc:Fallback xmlns="">
            <p:pic>
              <p:nvPicPr>
                <p:cNvPr id="211403" name="Freihand 211402">
                  <a:extLst>
                    <a:ext uri="{FF2B5EF4-FFF2-40B4-BE49-F238E27FC236}">
                      <a16:creationId xmlns:a16="http://schemas.microsoft.com/office/drawing/2014/main" id="{3D7370A0-C26E-4930-B75C-FE5095F82A5D}"/>
                    </a:ext>
                  </a:extLst>
                </p:cNvPr>
                <p:cNvPicPr/>
                <p:nvPr/>
              </p:nvPicPr>
              <p:blipFill>
                <a:blip r:embed="rId894"/>
                <a:stretch>
                  <a:fillRect/>
                </a:stretch>
              </p:blipFill>
              <p:spPr>
                <a:xfrm>
                  <a:off x="5336880" y="5507672"/>
                  <a:ext cx="122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211404" name="Freihand 211403">
                  <a:extLst>
                    <a:ext uri="{FF2B5EF4-FFF2-40B4-BE49-F238E27FC236}">
                      <a16:creationId xmlns:a16="http://schemas.microsoft.com/office/drawing/2014/main" id="{166867D7-5523-4C74-A673-0EAB24261338}"/>
                    </a:ext>
                  </a:extLst>
                </p14:cNvPr>
                <p14:cNvContentPartPr/>
                <p14:nvPr/>
              </p14:nvContentPartPr>
              <p14:xfrm>
                <a:off x="5561160" y="5524232"/>
                <a:ext cx="94680" cy="106920"/>
              </p14:xfrm>
            </p:contentPart>
          </mc:Choice>
          <mc:Fallback xmlns="">
            <p:pic>
              <p:nvPicPr>
                <p:cNvPr id="211404" name="Freihand 211403">
                  <a:extLst>
                    <a:ext uri="{FF2B5EF4-FFF2-40B4-BE49-F238E27FC236}">
                      <a16:creationId xmlns:a16="http://schemas.microsoft.com/office/drawing/2014/main" id="{166867D7-5523-4C74-A673-0EAB24261338}"/>
                    </a:ext>
                  </a:extLst>
                </p:cNvPr>
                <p:cNvPicPr/>
                <p:nvPr/>
              </p:nvPicPr>
              <p:blipFill>
                <a:blip r:embed="rId896"/>
                <a:stretch>
                  <a:fillRect/>
                </a:stretch>
              </p:blipFill>
              <p:spPr>
                <a:xfrm>
                  <a:off x="5556840" y="5519912"/>
                  <a:ext cx="103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211405" name="Freihand 211404">
                  <a:extLst>
                    <a:ext uri="{FF2B5EF4-FFF2-40B4-BE49-F238E27FC236}">
                      <a16:creationId xmlns:a16="http://schemas.microsoft.com/office/drawing/2014/main" id="{AAEF70E5-E09C-44BB-8A85-73B1C0980790}"/>
                    </a:ext>
                  </a:extLst>
                </p14:cNvPr>
                <p14:cNvContentPartPr/>
                <p14:nvPr/>
              </p14:nvContentPartPr>
              <p14:xfrm>
                <a:off x="5511120" y="5430272"/>
                <a:ext cx="125640" cy="82440"/>
              </p14:xfrm>
            </p:contentPart>
          </mc:Choice>
          <mc:Fallback xmlns="">
            <p:pic>
              <p:nvPicPr>
                <p:cNvPr id="211405" name="Freihand 211404">
                  <a:extLst>
                    <a:ext uri="{FF2B5EF4-FFF2-40B4-BE49-F238E27FC236}">
                      <a16:creationId xmlns:a16="http://schemas.microsoft.com/office/drawing/2014/main" id="{AAEF70E5-E09C-44BB-8A85-73B1C0980790}"/>
                    </a:ext>
                  </a:extLst>
                </p:cNvPr>
                <p:cNvPicPr/>
                <p:nvPr/>
              </p:nvPicPr>
              <p:blipFill>
                <a:blip r:embed="rId898"/>
                <a:stretch>
                  <a:fillRect/>
                </a:stretch>
              </p:blipFill>
              <p:spPr>
                <a:xfrm>
                  <a:off x="5506800" y="5425952"/>
                  <a:ext cx="134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211406" name="Freihand 211405">
                  <a:extLst>
                    <a:ext uri="{FF2B5EF4-FFF2-40B4-BE49-F238E27FC236}">
                      <a16:creationId xmlns:a16="http://schemas.microsoft.com/office/drawing/2014/main" id="{D68D168C-D02D-480D-8ED1-FE26E3D5E6BD}"/>
                    </a:ext>
                  </a:extLst>
                </p14:cNvPr>
                <p14:cNvContentPartPr/>
                <p14:nvPr/>
              </p14:nvContentPartPr>
              <p14:xfrm>
                <a:off x="5665560" y="5599472"/>
                <a:ext cx="82800" cy="75960"/>
              </p14:xfrm>
            </p:contentPart>
          </mc:Choice>
          <mc:Fallback xmlns="">
            <p:pic>
              <p:nvPicPr>
                <p:cNvPr id="211406" name="Freihand 211405">
                  <a:extLst>
                    <a:ext uri="{FF2B5EF4-FFF2-40B4-BE49-F238E27FC236}">
                      <a16:creationId xmlns:a16="http://schemas.microsoft.com/office/drawing/2014/main" id="{D68D168C-D02D-480D-8ED1-FE26E3D5E6BD}"/>
                    </a:ext>
                  </a:extLst>
                </p:cNvPr>
                <p:cNvPicPr/>
                <p:nvPr/>
              </p:nvPicPr>
              <p:blipFill>
                <a:blip r:embed="rId900"/>
                <a:stretch>
                  <a:fillRect/>
                </a:stretch>
              </p:blipFill>
              <p:spPr>
                <a:xfrm>
                  <a:off x="5661240" y="5595152"/>
                  <a:ext cx="91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211410" name="Freihand 211409">
                  <a:extLst>
                    <a:ext uri="{FF2B5EF4-FFF2-40B4-BE49-F238E27FC236}">
                      <a16:creationId xmlns:a16="http://schemas.microsoft.com/office/drawing/2014/main" id="{2FCE6796-5ED6-4BBB-8368-BFC0A4142D79}"/>
                    </a:ext>
                  </a:extLst>
                </p14:cNvPr>
                <p14:cNvContentPartPr/>
                <p14:nvPr/>
              </p14:nvContentPartPr>
              <p14:xfrm>
                <a:off x="5916840" y="5569592"/>
                <a:ext cx="277920" cy="30600"/>
              </p14:xfrm>
            </p:contentPart>
          </mc:Choice>
          <mc:Fallback xmlns="">
            <p:pic>
              <p:nvPicPr>
                <p:cNvPr id="211410" name="Freihand 211409">
                  <a:extLst>
                    <a:ext uri="{FF2B5EF4-FFF2-40B4-BE49-F238E27FC236}">
                      <a16:creationId xmlns:a16="http://schemas.microsoft.com/office/drawing/2014/main" id="{2FCE6796-5ED6-4BBB-8368-BFC0A4142D79}"/>
                    </a:ext>
                  </a:extLst>
                </p:cNvPr>
                <p:cNvPicPr/>
                <p:nvPr/>
              </p:nvPicPr>
              <p:blipFill>
                <a:blip r:embed="rId902"/>
                <a:stretch>
                  <a:fillRect/>
                </a:stretch>
              </p:blipFill>
              <p:spPr>
                <a:xfrm>
                  <a:off x="5912520" y="5565272"/>
                  <a:ext cx="286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211411" name="Freihand 211410">
                  <a:extLst>
                    <a:ext uri="{FF2B5EF4-FFF2-40B4-BE49-F238E27FC236}">
                      <a16:creationId xmlns:a16="http://schemas.microsoft.com/office/drawing/2014/main" id="{5907F950-6DF0-4832-99B4-8208A4A58B52}"/>
                    </a:ext>
                  </a:extLst>
                </p14:cNvPr>
                <p14:cNvContentPartPr/>
                <p14:nvPr/>
              </p14:nvContentPartPr>
              <p14:xfrm>
                <a:off x="6138240" y="5500112"/>
                <a:ext cx="227520" cy="149040"/>
              </p14:xfrm>
            </p:contentPart>
          </mc:Choice>
          <mc:Fallback xmlns="">
            <p:pic>
              <p:nvPicPr>
                <p:cNvPr id="211411" name="Freihand 211410">
                  <a:extLst>
                    <a:ext uri="{FF2B5EF4-FFF2-40B4-BE49-F238E27FC236}">
                      <a16:creationId xmlns:a16="http://schemas.microsoft.com/office/drawing/2014/main" id="{5907F950-6DF0-4832-99B4-8208A4A58B52}"/>
                    </a:ext>
                  </a:extLst>
                </p:cNvPr>
                <p:cNvPicPr/>
                <p:nvPr/>
              </p:nvPicPr>
              <p:blipFill>
                <a:blip r:embed="rId904"/>
                <a:stretch>
                  <a:fillRect/>
                </a:stretch>
              </p:blipFill>
              <p:spPr>
                <a:xfrm>
                  <a:off x="6133920" y="5495792"/>
                  <a:ext cx="236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211413" name="Freihand 211412">
                  <a:extLst>
                    <a:ext uri="{FF2B5EF4-FFF2-40B4-BE49-F238E27FC236}">
                      <a16:creationId xmlns:a16="http://schemas.microsoft.com/office/drawing/2014/main" id="{D86DDF9E-6467-4D03-84E9-2E71A0BEE19A}"/>
                    </a:ext>
                  </a:extLst>
                </p14:cNvPr>
                <p14:cNvContentPartPr/>
                <p14:nvPr/>
              </p14:nvContentPartPr>
              <p14:xfrm>
                <a:off x="6535680" y="5503712"/>
                <a:ext cx="230400" cy="84240"/>
              </p14:xfrm>
            </p:contentPart>
          </mc:Choice>
          <mc:Fallback xmlns="">
            <p:pic>
              <p:nvPicPr>
                <p:cNvPr id="211413" name="Freihand 211412">
                  <a:extLst>
                    <a:ext uri="{FF2B5EF4-FFF2-40B4-BE49-F238E27FC236}">
                      <a16:creationId xmlns:a16="http://schemas.microsoft.com/office/drawing/2014/main" id="{D86DDF9E-6467-4D03-84E9-2E71A0BEE19A}"/>
                    </a:ext>
                  </a:extLst>
                </p:cNvPr>
                <p:cNvPicPr/>
                <p:nvPr/>
              </p:nvPicPr>
              <p:blipFill>
                <a:blip r:embed="rId906"/>
                <a:stretch>
                  <a:fillRect/>
                </a:stretch>
              </p:blipFill>
              <p:spPr>
                <a:xfrm>
                  <a:off x="6531360" y="5499392"/>
                  <a:ext cx="239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211414" name="Freihand 211413">
                  <a:extLst>
                    <a:ext uri="{FF2B5EF4-FFF2-40B4-BE49-F238E27FC236}">
                      <a16:creationId xmlns:a16="http://schemas.microsoft.com/office/drawing/2014/main" id="{3F5A786E-8491-4C34-AC53-9B0531ECA330}"/>
                    </a:ext>
                  </a:extLst>
                </p14:cNvPr>
                <p14:cNvContentPartPr/>
                <p14:nvPr/>
              </p14:nvContentPartPr>
              <p14:xfrm>
                <a:off x="6804240" y="5490392"/>
                <a:ext cx="76320" cy="96120"/>
              </p14:xfrm>
            </p:contentPart>
          </mc:Choice>
          <mc:Fallback xmlns="">
            <p:pic>
              <p:nvPicPr>
                <p:cNvPr id="211414" name="Freihand 211413">
                  <a:extLst>
                    <a:ext uri="{FF2B5EF4-FFF2-40B4-BE49-F238E27FC236}">
                      <a16:creationId xmlns:a16="http://schemas.microsoft.com/office/drawing/2014/main" id="{3F5A786E-8491-4C34-AC53-9B0531ECA330}"/>
                    </a:ext>
                  </a:extLst>
                </p:cNvPr>
                <p:cNvPicPr/>
                <p:nvPr/>
              </p:nvPicPr>
              <p:blipFill>
                <a:blip r:embed="rId908"/>
                <a:stretch>
                  <a:fillRect/>
                </a:stretch>
              </p:blipFill>
              <p:spPr>
                <a:xfrm>
                  <a:off x="6799920" y="5486072"/>
                  <a:ext cx="84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211415" name="Freihand 211414">
                  <a:extLst>
                    <a:ext uri="{FF2B5EF4-FFF2-40B4-BE49-F238E27FC236}">
                      <a16:creationId xmlns:a16="http://schemas.microsoft.com/office/drawing/2014/main" id="{D2F3F896-AF29-4884-B70F-D099E0099BF9}"/>
                    </a:ext>
                  </a:extLst>
                </p14:cNvPr>
                <p14:cNvContentPartPr/>
                <p14:nvPr/>
              </p14:nvContentPartPr>
              <p14:xfrm>
                <a:off x="7031760" y="5417312"/>
                <a:ext cx="127800" cy="135360"/>
              </p14:xfrm>
            </p:contentPart>
          </mc:Choice>
          <mc:Fallback xmlns="">
            <p:pic>
              <p:nvPicPr>
                <p:cNvPr id="211415" name="Freihand 211414">
                  <a:extLst>
                    <a:ext uri="{FF2B5EF4-FFF2-40B4-BE49-F238E27FC236}">
                      <a16:creationId xmlns:a16="http://schemas.microsoft.com/office/drawing/2014/main" id="{D2F3F896-AF29-4884-B70F-D099E0099BF9}"/>
                    </a:ext>
                  </a:extLst>
                </p:cNvPr>
                <p:cNvPicPr/>
                <p:nvPr/>
              </p:nvPicPr>
              <p:blipFill>
                <a:blip r:embed="rId910"/>
                <a:stretch>
                  <a:fillRect/>
                </a:stretch>
              </p:blipFill>
              <p:spPr>
                <a:xfrm>
                  <a:off x="7027440" y="5412992"/>
                  <a:ext cx="136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211416" name="Freihand 211415">
                  <a:extLst>
                    <a:ext uri="{FF2B5EF4-FFF2-40B4-BE49-F238E27FC236}">
                      <a16:creationId xmlns:a16="http://schemas.microsoft.com/office/drawing/2014/main" id="{E4144082-77FE-402C-BAEF-A7B2DACB75BA}"/>
                    </a:ext>
                  </a:extLst>
                </p14:cNvPr>
                <p14:cNvContentPartPr/>
                <p14:nvPr/>
              </p14:nvContentPartPr>
              <p14:xfrm>
                <a:off x="7173240" y="5475632"/>
                <a:ext cx="298800" cy="53280"/>
              </p14:xfrm>
            </p:contentPart>
          </mc:Choice>
          <mc:Fallback xmlns="">
            <p:pic>
              <p:nvPicPr>
                <p:cNvPr id="211416" name="Freihand 211415">
                  <a:extLst>
                    <a:ext uri="{FF2B5EF4-FFF2-40B4-BE49-F238E27FC236}">
                      <a16:creationId xmlns:a16="http://schemas.microsoft.com/office/drawing/2014/main" id="{E4144082-77FE-402C-BAEF-A7B2DACB75BA}"/>
                    </a:ext>
                  </a:extLst>
                </p:cNvPr>
                <p:cNvPicPr/>
                <p:nvPr/>
              </p:nvPicPr>
              <p:blipFill>
                <a:blip r:embed="rId912"/>
                <a:stretch>
                  <a:fillRect/>
                </a:stretch>
              </p:blipFill>
              <p:spPr>
                <a:xfrm>
                  <a:off x="7168920" y="5471312"/>
                  <a:ext cx="3074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211417" name="Freihand 211416">
                  <a:extLst>
                    <a:ext uri="{FF2B5EF4-FFF2-40B4-BE49-F238E27FC236}">
                      <a16:creationId xmlns:a16="http://schemas.microsoft.com/office/drawing/2014/main" id="{E3E3543C-8E19-4A99-BA75-5871CB8B3653}"/>
                    </a:ext>
                  </a:extLst>
                </p14:cNvPr>
                <p14:cNvContentPartPr/>
                <p14:nvPr/>
              </p14:nvContentPartPr>
              <p14:xfrm>
                <a:off x="7634760" y="5321192"/>
                <a:ext cx="458640" cy="209520"/>
              </p14:xfrm>
            </p:contentPart>
          </mc:Choice>
          <mc:Fallback xmlns="">
            <p:pic>
              <p:nvPicPr>
                <p:cNvPr id="211417" name="Freihand 211416">
                  <a:extLst>
                    <a:ext uri="{FF2B5EF4-FFF2-40B4-BE49-F238E27FC236}">
                      <a16:creationId xmlns:a16="http://schemas.microsoft.com/office/drawing/2014/main" id="{E3E3543C-8E19-4A99-BA75-5871CB8B3653}"/>
                    </a:ext>
                  </a:extLst>
                </p:cNvPr>
                <p:cNvPicPr/>
                <p:nvPr/>
              </p:nvPicPr>
              <p:blipFill>
                <a:blip r:embed="rId914"/>
                <a:stretch>
                  <a:fillRect/>
                </a:stretch>
              </p:blipFill>
              <p:spPr>
                <a:xfrm>
                  <a:off x="7630440" y="5316872"/>
                  <a:ext cx="467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211418" name="Freihand 211417">
                  <a:extLst>
                    <a:ext uri="{FF2B5EF4-FFF2-40B4-BE49-F238E27FC236}">
                      <a16:creationId xmlns:a16="http://schemas.microsoft.com/office/drawing/2014/main" id="{547A5B8E-7B6E-4945-9662-E0E3E18CB250}"/>
                    </a:ext>
                  </a:extLst>
                </p14:cNvPr>
                <p14:cNvContentPartPr/>
                <p14:nvPr/>
              </p14:nvContentPartPr>
              <p14:xfrm>
                <a:off x="8187720" y="5333792"/>
                <a:ext cx="126360" cy="119520"/>
              </p14:xfrm>
            </p:contentPart>
          </mc:Choice>
          <mc:Fallback xmlns="">
            <p:pic>
              <p:nvPicPr>
                <p:cNvPr id="211418" name="Freihand 211417">
                  <a:extLst>
                    <a:ext uri="{FF2B5EF4-FFF2-40B4-BE49-F238E27FC236}">
                      <a16:creationId xmlns:a16="http://schemas.microsoft.com/office/drawing/2014/main" id="{547A5B8E-7B6E-4945-9662-E0E3E18CB250}"/>
                    </a:ext>
                  </a:extLst>
                </p:cNvPr>
                <p:cNvPicPr/>
                <p:nvPr/>
              </p:nvPicPr>
              <p:blipFill>
                <a:blip r:embed="rId916"/>
                <a:stretch>
                  <a:fillRect/>
                </a:stretch>
              </p:blipFill>
              <p:spPr>
                <a:xfrm>
                  <a:off x="8183400" y="5329472"/>
                  <a:ext cx="135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211419" name="Freihand 211418">
                  <a:extLst>
                    <a:ext uri="{FF2B5EF4-FFF2-40B4-BE49-F238E27FC236}">
                      <a16:creationId xmlns:a16="http://schemas.microsoft.com/office/drawing/2014/main" id="{2920F27A-B408-4BA8-BB28-3601E3A0A82C}"/>
                    </a:ext>
                  </a:extLst>
                </p14:cNvPr>
                <p14:cNvContentPartPr/>
                <p14:nvPr/>
              </p14:nvContentPartPr>
              <p14:xfrm>
                <a:off x="8255040" y="5424512"/>
                <a:ext cx="324360" cy="35280"/>
              </p14:xfrm>
            </p:contentPart>
          </mc:Choice>
          <mc:Fallback xmlns="">
            <p:pic>
              <p:nvPicPr>
                <p:cNvPr id="211419" name="Freihand 211418">
                  <a:extLst>
                    <a:ext uri="{FF2B5EF4-FFF2-40B4-BE49-F238E27FC236}">
                      <a16:creationId xmlns:a16="http://schemas.microsoft.com/office/drawing/2014/main" id="{2920F27A-B408-4BA8-BB28-3601E3A0A82C}"/>
                    </a:ext>
                  </a:extLst>
                </p:cNvPr>
                <p:cNvPicPr/>
                <p:nvPr/>
              </p:nvPicPr>
              <p:blipFill>
                <a:blip r:embed="rId918"/>
                <a:stretch>
                  <a:fillRect/>
                </a:stretch>
              </p:blipFill>
              <p:spPr>
                <a:xfrm>
                  <a:off x="8250720" y="5420192"/>
                  <a:ext cx="333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211420" name="Freihand 211419">
                  <a:extLst>
                    <a:ext uri="{FF2B5EF4-FFF2-40B4-BE49-F238E27FC236}">
                      <a16:creationId xmlns:a16="http://schemas.microsoft.com/office/drawing/2014/main" id="{2A088A69-8D2B-4566-B858-ED312FE4B4A4}"/>
                    </a:ext>
                  </a:extLst>
                </p14:cNvPr>
                <p14:cNvContentPartPr/>
                <p14:nvPr/>
              </p14:nvContentPartPr>
              <p14:xfrm>
                <a:off x="5047080" y="5851472"/>
                <a:ext cx="114120" cy="79920"/>
              </p14:xfrm>
            </p:contentPart>
          </mc:Choice>
          <mc:Fallback xmlns="">
            <p:pic>
              <p:nvPicPr>
                <p:cNvPr id="211420" name="Freihand 211419">
                  <a:extLst>
                    <a:ext uri="{FF2B5EF4-FFF2-40B4-BE49-F238E27FC236}">
                      <a16:creationId xmlns:a16="http://schemas.microsoft.com/office/drawing/2014/main" id="{2A088A69-8D2B-4566-B858-ED312FE4B4A4}"/>
                    </a:ext>
                  </a:extLst>
                </p:cNvPr>
                <p:cNvPicPr/>
                <p:nvPr/>
              </p:nvPicPr>
              <p:blipFill>
                <a:blip r:embed="rId920"/>
                <a:stretch>
                  <a:fillRect/>
                </a:stretch>
              </p:blipFill>
              <p:spPr>
                <a:xfrm>
                  <a:off x="5042760" y="5847152"/>
                  <a:ext cx="122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211421" name="Freihand 211420">
                  <a:extLst>
                    <a:ext uri="{FF2B5EF4-FFF2-40B4-BE49-F238E27FC236}">
                      <a16:creationId xmlns:a16="http://schemas.microsoft.com/office/drawing/2014/main" id="{FE5CA8D8-4B43-4517-8180-9F97F0677EE7}"/>
                    </a:ext>
                  </a:extLst>
                </p14:cNvPr>
                <p14:cNvContentPartPr/>
                <p14:nvPr/>
              </p14:nvContentPartPr>
              <p14:xfrm>
                <a:off x="5161560" y="5827352"/>
                <a:ext cx="76680" cy="105840"/>
              </p14:xfrm>
            </p:contentPart>
          </mc:Choice>
          <mc:Fallback xmlns="">
            <p:pic>
              <p:nvPicPr>
                <p:cNvPr id="211421" name="Freihand 211420">
                  <a:extLst>
                    <a:ext uri="{FF2B5EF4-FFF2-40B4-BE49-F238E27FC236}">
                      <a16:creationId xmlns:a16="http://schemas.microsoft.com/office/drawing/2014/main" id="{FE5CA8D8-4B43-4517-8180-9F97F0677EE7}"/>
                    </a:ext>
                  </a:extLst>
                </p:cNvPr>
                <p:cNvPicPr/>
                <p:nvPr/>
              </p:nvPicPr>
              <p:blipFill>
                <a:blip r:embed="rId922"/>
                <a:stretch>
                  <a:fillRect/>
                </a:stretch>
              </p:blipFill>
              <p:spPr>
                <a:xfrm>
                  <a:off x="5157240" y="5823032"/>
                  <a:ext cx="85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211422" name="Freihand 211421">
                  <a:extLst>
                    <a:ext uri="{FF2B5EF4-FFF2-40B4-BE49-F238E27FC236}">
                      <a16:creationId xmlns:a16="http://schemas.microsoft.com/office/drawing/2014/main" id="{24295164-3BCE-41D7-87A9-75C24AB6232B}"/>
                    </a:ext>
                  </a:extLst>
                </p14:cNvPr>
                <p14:cNvContentPartPr/>
                <p14:nvPr/>
              </p14:nvContentPartPr>
              <p14:xfrm>
                <a:off x="5271360" y="5754272"/>
                <a:ext cx="610200" cy="262800"/>
              </p14:xfrm>
            </p:contentPart>
          </mc:Choice>
          <mc:Fallback xmlns="">
            <p:pic>
              <p:nvPicPr>
                <p:cNvPr id="211422" name="Freihand 211421">
                  <a:extLst>
                    <a:ext uri="{FF2B5EF4-FFF2-40B4-BE49-F238E27FC236}">
                      <a16:creationId xmlns:a16="http://schemas.microsoft.com/office/drawing/2014/main" id="{24295164-3BCE-41D7-87A9-75C24AB6232B}"/>
                    </a:ext>
                  </a:extLst>
                </p:cNvPr>
                <p:cNvPicPr/>
                <p:nvPr/>
              </p:nvPicPr>
              <p:blipFill>
                <a:blip r:embed="rId924"/>
                <a:stretch>
                  <a:fillRect/>
                </a:stretch>
              </p:blipFill>
              <p:spPr>
                <a:xfrm>
                  <a:off x="5267040" y="5749952"/>
                  <a:ext cx="6188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211423" name="Freihand 211422">
                  <a:extLst>
                    <a:ext uri="{FF2B5EF4-FFF2-40B4-BE49-F238E27FC236}">
                      <a16:creationId xmlns:a16="http://schemas.microsoft.com/office/drawing/2014/main" id="{E2B4A76D-7E23-4BBB-B068-D0C7D8755F71}"/>
                    </a:ext>
                  </a:extLst>
                </p14:cNvPr>
                <p14:cNvContentPartPr/>
                <p14:nvPr/>
              </p14:nvContentPartPr>
              <p14:xfrm>
                <a:off x="5985960" y="5807912"/>
                <a:ext cx="440640" cy="85320"/>
              </p14:xfrm>
            </p:contentPart>
          </mc:Choice>
          <mc:Fallback xmlns="">
            <p:pic>
              <p:nvPicPr>
                <p:cNvPr id="211423" name="Freihand 211422">
                  <a:extLst>
                    <a:ext uri="{FF2B5EF4-FFF2-40B4-BE49-F238E27FC236}">
                      <a16:creationId xmlns:a16="http://schemas.microsoft.com/office/drawing/2014/main" id="{E2B4A76D-7E23-4BBB-B068-D0C7D8755F71}"/>
                    </a:ext>
                  </a:extLst>
                </p:cNvPr>
                <p:cNvPicPr/>
                <p:nvPr/>
              </p:nvPicPr>
              <p:blipFill>
                <a:blip r:embed="rId926"/>
                <a:stretch>
                  <a:fillRect/>
                </a:stretch>
              </p:blipFill>
              <p:spPr>
                <a:xfrm>
                  <a:off x="5981640" y="5803592"/>
                  <a:ext cx="449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211424" name="Freihand 211423">
                  <a:extLst>
                    <a:ext uri="{FF2B5EF4-FFF2-40B4-BE49-F238E27FC236}">
                      <a16:creationId xmlns:a16="http://schemas.microsoft.com/office/drawing/2014/main" id="{9177E9AD-2400-4E62-B392-89C14E6C5137}"/>
                    </a:ext>
                  </a:extLst>
                </p14:cNvPr>
                <p14:cNvContentPartPr/>
                <p14:nvPr/>
              </p14:nvContentPartPr>
              <p14:xfrm>
                <a:off x="6454680" y="5755352"/>
                <a:ext cx="325440" cy="99720"/>
              </p14:xfrm>
            </p:contentPart>
          </mc:Choice>
          <mc:Fallback xmlns="">
            <p:pic>
              <p:nvPicPr>
                <p:cNvPr id="211424" name="Freihand 211423">
                  <a:extLst>
                    <a:ext uri="{FF2B5EF4-FFF2-40B4-BE49-F238E27FC236}">
                      <a16:creationId xmlns:a16="http://schemas.microsoft.com/office/drawing/2014/main" id="{9177E9AD-2400-4E62-B392-89C14E6C5137}"/>
                    </a:ext>
                  </a:extLst>
                </p:cNvPr>
                <p:cNvPicPr/>
                <p:nvPr/>
              </p:nvPicPr>
              <p:blipFill>
                <a:blip r:embed="rId928"/>
                <a:stretch>
                  <a:fillRect/>
                </a:stretch>
              </p:blipFill>
              <p:spPr>
                <a:xfrm>
                  <a:off x="6450360" y="5751032"/>
                  <a:ext cx="334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211425" name="Freihand 211424">
                  <a:extLst>
                    <a:ext uri="{FF2B5EF4-FFF2-40B4-BE49-F238E27FC236}">
                      <a16:creationId xmlns:a16="http://schemas.microsoft.com/office/drawing/2014/main" id="{470E9436-2A90-4C82-B49B-84ADF8F3947E}"/>
                    </a:ext>
                  </a:extLst>
                </p14:cNvPr>
                <p14:cNvContentPartPr/>
                <p14:nvPr/>
              </p14:nvContentPartPr>
              <p14:xfrm>
                <a:off x="6826560" y="5847152"/>
                <a:ext cx="42840" cy="92880"/>
              </p14:xfrm>
            </p:contentPart>
          </mc:Choice>
          <mc:Fallback xmlns="">
            <p:pic>
              <p:nvPicPr>
                <p:cNvPr id="211425" name="Freihand 211424">
                  <a:extLst>
                    <a:ext uri="{FF2B5EF4-FFF2-40B4-BE49-F238E27FC236}">
                      <a16:creationId xmlns:a16="http://schemas.microsoft.com/office/drawing/2014/main" id="{470E9436-2A90-4C82-B49B-84ADF8F3947E}"/>
                    </a:ext>
                  </a:extLst>
                </p:cNvPr>
                <p:cNvPicPr/>
                <p:nvPr/>
              </p:nvPicPr>
              <p:blipFill>
                <a:blip r:embed="rId930"/>
                <a:stretch>
                  <a:fillRect/>
                </a:stretch>
              </p:blipFill>
              <p:spPr>
                <a:xfrm>
                  <a:off x="6822240" y="5842832"/>
                  <a:ext cx="51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211426" name="Freihand 211425">
                  <a:extLst>
                    <a:ext uri="{FF2B5EF4-FFF2-40B4-BE49-F238E27FC236}">
                      <a16:creationId xmlns:a16="http://schemas.microsoft.com/office/drawing/2014/main" id="{8C106924-5895-4DB8-8800-951CAF8B9873}"/>
                    </a:ext>
                  </a:extLst>
                </p14:cNvPr>
                <p14:cNvContentPartPr/>
                <p14:nvPr/>
              </p14:nvContentPartPr>
              <p14:xfrm>
                <a:off x="6943560" y="5724392"/>
                <a:ext cx="436320" cy="249840"/>
              </p14:xfrm>
            </p:contentPart>
          </mc:Choice>
          <mc:Fallback xmlns="">
            <p:pic>
              <p:nvPicPr>
                <p:cNvPr id="211426" name="Freihand 211425">
                  <a:extLst>
                    <a:ext uri="{FF2B5EF4-FFF2-40B4-BE49-F238E27FC236}">
                      <a16:creationId xmlns:a16="http://schemas.microsoft.com/office/drawing/2014/main" id="{8C106924-5895-4DB8-8800-951CAF8B9873}"/>
                    </a:ext>
                  </a:extLst>
                </p:cNvPr>
                <p:cNvPicPr/>
                <p:nvPr/>
              </p:nvPicPr>
              <p:blipFill>
                <a:blip r:embed="rId932"/>
                <a:stretch>
                  <a:fillRect/>
                </a:stretch>
              </p:blipFill>
              <p:spPr>
                <a:xfrm>
                  <a:off x="6939240" y="5720072"/>
                  <a:ext cx="444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211427" name="Freihand 211426">
                  <a:extLst>
                    <a:ext uri="{FF2B5EF4-FFF2-40B4-BE49-F238E27FC236}">
                      <a16:creationId xmlns:a16="http://schemas.microsoft.com/office/drawing/2014/main" id="{938352BD-2C66-4EEA-9B42-1CAD7AD1B769}"/>
                    </a:ext>
                  </a:extLst>
                </p14:cNvPr>
                <p14:cNvContentPartPr/>
                <p14:nvPr/>
              </p14:nvContentPartPr>
              <p14:xfrm>
                <a:off x="7550880" y="5726552"/>
                <a:ext cx="336960" cy="100440"/>
              </p14:xfrm>
            </p:contentPart>
          </mc:Choice>
          <mc:Fallback xmlns="">
            <p:pic>
              <p:nvPicPr>
                <p:cNvPr id="211427" name="Freihand 211426">
                  <a:extLst>
                    <a:ext uri="{FF2B5EF4-FFF2-40B4-BE49-F238E27FC236}">
                      <a16:creationId xmlns:a16="http://schemas.microsoft.com/office/drawing/2014/main" id="{938352BD-2C66-4EEA-9B42-1CAD7AD1B769}"/>
                    </a:ext>
                  </a:extLst>
                </p:cNvPr>
                <p:cNvPicPr/>
                <p:nvPr/>
              </p:nvPicPr>
              <p:blipFill>
                <a:blip r:embed="rId934"/>
                <a:stretch>
                  <a:fillRect/>
                </a:stretch>
              </p:blipFill>
              <p:spPr>
                <a:xfrm>
                  <a:off x="7546560" y="5722232"/>
                  <a:ext cx="345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211428" name="Freihand 211427">
                  <a:extLst>
                    <a:ext uri="{FF2B5EF4-FFF2-40B4-BE49-F238E27FC236}">
                      <a16:creationId xmlns:a16="http://schemas.microsoft.com/office/drawing/2014/main" id="{E016BACB-6593-4965-9571-C3C49EE5F488}"/>
                    </a:ext>
                  </a:extLst>
                </p14:cNvPr>
                <p14:cNvContentPartPr/>
                <p14:nvPr/>
              </p14:nvContentPartPr>
              <p14:xfrm>
                <a:off x="7862280" y="5667512"/>
                <a:ext cx="360" cy="360"/>
              </p14:xfrm>
            </p:contentPart>
          </mc:Choice>
          <mc:Fallback xmlns="">
            <p:pic>
              <p:nvPicPr>
                <p:cNvPr id="211428" name="Freihand 211427">
                  <a:extLst>
                    <a:ext uri="{FF2B5EF4-FFF2-40B4-BE49-F238E27FC236}">
                      <a16:creationId xmlns:a16="http://schemas.microsoft.com/office/drawing/2014/main" id="{E016BACB-6593-4965-9571-C3C49EE5F488}"/>
                    </a:ext>
                  </a:extLst>
                </p:cNvPr>
                <p:cNvPicPr/>
                <p:nvPr/>
              </p:nvPicPr>
              <p:blipFill>
                <a:blip r:embed="rId10"/>
                <a:stretch>
                  <a:fillRect/>
                </a:stretch>
              </p:blipFill>
              <p:spPr>
                <a:xfrm>
                  <a:off x="7857960" y="5663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211429" name="Freihand 211428">
                  <a:extLst>
                    <a:ext uri="{FF2B5EF4-FFF2-40B4-BE49-F238E27FC236}">
                      <a16:creationId xmlns:a16="http://schemas.microsoft.com/office/drawing/2014/main" id="{A588FA9E-8722-4CBF-B71F-1B676D97457D}"/>
                    </a:ext>
                  </a:extLst>
                </p14:cNvPr>
                <p14:cNvContentPartPr/>
                <p14:nvPr/>
              </p14:nvContentPartPr>
              <p14:xfrm>
                <a:off x="5030160" y="6008792"/>
                <a:ext cx="133560" cy="128880"/>
              </p14:xfrm>
            </p:contentPart>
          </mc:Choice>
          <mc:Fallback xmlns="">
            <p:pic>
              <p:nvPicPr>
                <p:cNvPr id="211429" name="Freihand 211428">
                  <a:extLst>
                    <a:ext uri="{FF2B5EF4-FFF2-40B4-BE49-F238E27FC236}">
                      <a16:creationId xmlns:a16="http://schemas.microsoft.com/office/drawing/2014/main" id="{A588FA9E-8722-4CBF-B71F-1B676D97457D}"/>
                    </a:ext>
                  </a:extLst>
                </p:cNvPr>
                <p:cNvPicPr/>
                <p:nvPr/>
              </p:nvPicPr>
              <p:blipFill>
                <a:blip r:embed="rId937"/>
                <a:stretch>
                  <a:fillRect/>
                </a:stretch>
              </p:blipFill>
              <p:spPr>
                <a:xfrm>
                  <a:off x="5025840" y="6004472"/>
                  <a:ext cx="142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211430" name="Freihand 211429">
                  <a:extLst>
                    <a:ext uri="{FF2B5EF4-FFF2-40B4-BE49-F238E27FC236}">
                      <a16:creationId xmlns:a16="http://schemas.microsoft.com/office/drawing/2014/main" id="{4B255BAE-E0C0-4FF1-9D16-33641EE513AE}"/>
                    </a:ext>
                  </a:extLst>
                </p14:cNvPr>
                <p14:cNvContentPartPr/>
                <p14:nvPr/>
              </p14:nvContentPartPr>
              <p14:xfrm>
                <a:off x="5101080" y="6071432"/>
                <a:ext cx="451080" cy="95760"/>
              </p14:xfrm>
            </p:contentPart>
          </mc:Choice>
          <mc:Fallback xmlns="">
            <p:pic>
              <p:nvPicPr>
                <p:cNvPr id="211430" name="Freihand 211429">
                  <a:extLst>
                    <a:ext uri="{FF2B5EF4-FFF2-40B4-BE49-F238E27FC236}">
                      <a16:creationId xmlns:a16="http://schemas.microsoft.com/office/drawing/2014/main" id="{4B255BAE-E0C0-4FF1-9D16-33641EE513AE}"/>
                    </a:ext>
                  </a:extLst>
                </p:cNvPr>
                <p:cNvPicPr/>
                <p:nvPr/>
              </p:nvPicPr>
              <p:blipFill>
                <a:blip r:embed="rId939"/>
                <a:stretch>
                  <a:fillRect/>
                </a:stretch>
              </p:blipFill>
              <p:spPr>
                <a:xfrm>
                  <a:off x="5096760" y="6067112"/>
                  <a:ext cx="459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211431" name="Freihand 211430">
                  <a:extLst>
                    <a:ext uri="{FF2B5EF4-FFF2-40B4-BE49-F238E27FC236}">
                      <a16:creationId xmlns:a16="http://schemas.microsoft.com/office/drawing/2014/main" id="{5EFB8F26-C5A5-4D65-B156-40DD4767D508}"/>
                    </a:ext>
                  </a:extLst>
                </p14:cNvPr>
                <p14:cNvContentPartPr/>
                <p14:nvPr/>
              </p14:nvContentPartPr>
              <p14:xfrm>
                <a:off x="5462880" y="6097352"/>
                <a:ext cx="79560" cy="21240"/>
              </p14:xfrm>
            </p:contentPart>
          </mc:Choice>
          <mc:Fallback xmlns="">
            <p:pic>
              <p:nvPicPr>
                <p:cNvPr id="211431" name="Freihand 211430">
                  <a:extLst>
                    <a:ext uri="{FF2B5EF4-FFF2-40B4-BE49-F238E27FC236}">
                      <a16:creationId xmlns:a16="http://schemas.microsoft.com/office/drawing/2014/main" id="{5EFB8F26-C5A5-4D65-B156-40DD4767D508}"/>
                    </a:ext>
                  </a:extLst>
                </p:cNvPr>
                <p:cNvPicPr/>
                <p:nvPr/>
              </p:nvPicPr>
              <p:blipFill>
                <a:blip r:embed="rId941"/>
                <a:stretch>
                  <a:fillRect/>
                </a:stretch>
              </p:blipFill>
              <p:spPr>
                <a:xfrm>
                  <a:off x="5458560" y="6093032"/>
                  <a:ext cx="88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211432" name="Freihand 211431">
                  <a:extLst>
                    <a:ext uri="{FF2B5EF4-FFF2-40B4-BE49-F238E27FC236}">
                      <a16:creationId xmlns:a16="http://schemas.microsoft.com/office/drawing/2014/main" id="{A35C74CC-C6FE-4B91-9280-AFC4AD6743DB}"/>
                    </a:ext>
                  </a:extLst>
                </p14:cNvPr>
                <p14:cNvContentPartPr/>
                <p14:nvPr/>
              </p14:nvContentPartPr>
              <p14:xfrm>
                <a:off x="5579880" y="5982512"/>
                <a:ext cx="207360" cy="227520"/>
              </p14:xfrm>
            </p:contentPart>
          </mc:Choice>
          <mc:Fallback xmlns="">
            <p:pic>
              <p:nvPicPr>
                <p:cNvPr id="211432" name="Freihand 211431">
                  <a:extLst>
                    <a:ext uri="{FF2B5EF4-FFF2-40B4-BE49-F238E27FC236}">
                      <a16:creationId xmlns:a16="http://schemas.microsoft.com/office/drawing/2014/main" id="{A35C74CC-C6FE-4B91-9280-AFC4AD6743DB}"/>
                    </a:ext>
                  </a:extLst>
                </p:cNvPr>
                <p:cNvPicPr/>
                <p:nvPr/>
              </p:nvPicPr>
              <p:blipFill>
                <a:blip r:embed="rId943"/>
                <a:stretch>
                  <a:fillRect/>
                </a:stretch>
              </p:blipFill>
              <p:spPr>
                <a:xfrm>
                  <a:off x="5575560" y="5978192"/>
                  <a:ext cx="2160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211433" name="Freihand 211432">
                  <a:extLst>
                    <a:ext uri="{FF2B5EF4-FFF2-40B4-BE49-F238E27FC236}">
                      <a16:creationId xmlns:a16="http://schemas.microsoft.com/office/drawing/2014/main" id="{E00E651D-291E-459D-BAC6-CB0A83466DF8}"/>
                    </a:ext>
                  </a:extLst>
                </p14:cNvPr>
                <p14:cNvContentPartPr/>
                <p14:nvPr/>
              </p14:nvContentPartPr>
              <p14:xfrm>
                <a:off x="5799840" y="6000152"/>
                <a:ext cx="86400" cy="140760"/>
              </p14:xfrm>
            </p:contentPart>
          </mc:Choice>
          <mc:Fallback xmlns="">
            <p:pic>
              <p:nvPicPr>
                <p:cNvPr id="211433" name="Freihand 211432">
                  <a:extLst>
                    <a:ext uri="{FF2B5EF4-FFF2-40B4-BE49-F238E27FC236}">
                      <a16:creationId xmlns:a16="http://schemas.microsoft.com/office/drawing/2014/main" id="{E00E651D-291E-459D-BAC6-CB0A83466DF8}"/>
                    </a:ext>
                  </a:extLst>
                </p:cNvPr>
                <p:cNvPicPr/>
                <p:nvPr/>
              </p:nvPicPr>
              <p:blipFill>
                <a:blip r:embed="rId945"/>
                <a:stretch>
                  <a:fillRect/>
                </a:stretch>
              </p:blipFill>
              <p:spPr>
                <a:xfrm>
                  <a:off x="5795520" y="5995832"/>
                  <a:ext cx="95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211435" name="Freihand 211434">
                  <a:extLst>
                    <a:ext uri="{FF2B5EF4-FFF2-40B4-BE49-F238E27FC236}">
                      <a16:creationId xmlns:a16="http://schemas.microsoft.com/office/drawing/2014/main" id="{A0EAC9CA-4769-47E9-B96A-564CB62C593B}"/>
                    </a:ext>
                  </a:extLst>
                </p14:cNvPr>
                <p14:cNvContentPartPr/>
                <p14:nvPr/>
              </p14:nvContentPartPr>
              <p14:xfrm>
                <a:off x="5900640" y="5976392"/>
                <a:ext cx="159480" cy="130680"/>
              </p14:xfrm>
            </p:contentPart>
          </mc:Choice>
          <mc:Fallback xmlns="">
            <p:pic>
              <p:nvPicPr>
                <p:cNvPr id="211435" name="Freihand 211434">
                  <a:extLst>
                    <a:ext uri="{FF2B5EF4-FFF2-40B4-BE49-F238E27FC236}">
                      <a16:creationId xmlns:a16="http://schemas.microsoft.com/office/drawing/2014/main" id="{A0EAC9CA-4769-47E9-B96A-564CB62C593B}"/>
                    </a:ext>
                  </a:extLst>
                </p:cNvPr>
                <p:cNvPicPr/>
                <p:nvPr/>
              </p:nvPicPr>
              <p:blipFill>
                <a:blip r:embed="rId947"/>
                <a:stretch>
                  <a:fillRect/>
                </a:stretch>
              </p:blipFill>
              <p:spPr>
                <a:xfrm>
                  <a:off x="5896320" y="5972072"/>
                  <a:ext cx="168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211436" name="Freihand 211435">
                  <a:extLst>
                    <a:ext uri="{FF2B5EF4-FFF2-40B4-BE49-F238E27FC236}">
                      <a16:creationId xmlns:a16="http://schemas.microsoft.com/office/drawing/2014/main" id="{FFC6C9AF-6A9D-46F9-A631-B22A2439BDFB}"/>
                    </a:ext>
                  </a:extLst>
                </p14:cNvPr>
                <p14:cNvContentPartPr/>
                <p14:nvPr/>
              </p14:nvContentPartPr>
              <p14:xfrm>
                <a:off x="6038880" y="5998712"/>
                <a:ext cx="10800" cy="27360"/>
              </p14:xfrm>
            </p:contentPart>
          </mc:Choice>
          <mc:Fallback xmlns="">
            <p:pic>
              <p:nvPicPr>
                <p:cNvPr id="211436" name="Freihand 211435">
                  <a:extLst>
                    <a:ext uri="{FF2B5EF4-FFF2-40B4-BE49-F238E27FC236}">
                      <a16:creationId xmlns:a16="http://schemas.microsoft.com/office/drawing/2014/main" id="{FFC6C9AF-6A9D-46F9-A631-B22A2439BDFB}"/>
                    </a:ext>
                  </a:extLst>
                </p:cNvPr>
                <p:cNvPicPr/>
                <p:nvPr/>
              </p:nvPicPr>
              <p:blipFill>
                <a:blip r:embed="rId949"/>
                <a:stretch>
                  <a:fillRect/>
                </a:stretch>
              </p:blipFill>
              <p:spPr>
                <a:xfrm>
                  <a:off x="6034560" y="5994392"/>
                  <a:ext cx="19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211437" name="Freihand 211436">
                  <a:extLst>
                    <a:ext uri="{FF2B5EF4-FFF2-40B4-BE49-F238E27FC236}">
                      <a16:creationId xmlns:a16="http://schemas.microsoft.com/office/drawing/2014/main" id="{7ACBBFF5-37F3-417A-958E-9D42C59580E0}"/>
                    </a:ext>
                  </a:extLst>
                </p14:cNvPr>
                <p14:cNvContentPartPr/>
                <p14:nvPr/>
              </p14:nvContentPartPr>
              <p14:xfrm>
                <a:off x="6087840" y="6051272"/>
                <a:ext cx="267480" cy="170640"/>
              </p14:xfrm>
            </p:contentPart>
          </mc:Choice>
          <mc:Fallback xmlns="">
            <p:pic>
              <p:nvPicPr>
                <p:cNvPr id="211437" name="Freihand 211436">
                  <a:extLst>
                    <a:ext uri="{FF2B5EF4-FFF2-40B4-BE49-F238E27FC236}">
                      <a16:creationId xmlns:a16="http://schemas.microsoft.com/office/drawing/2014/main" id="{7ACBBFF5-37F3-417A-958E-9D42C59580E0}"/>
                    </a:ext>
                  </a:extLst>
                </p:cNvPr>
                <p:cNvPicPr/>
                <p:nvPr/>
              </p:nvPicPr>
              <p:blipFill>
                <a:blip r:embed="rId951"/>
                <a:stretch>
                  <a:fillRect/>
                </a:stretch>
              </p:blipFill>
              <p:spPr>
                <a:xfrm>
                  <a:off x="6083520" y="6046952"/>
                  <a:ext cx="2761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211438" name="Freihand 211437">
                  <a:extLst>
                    <a:ext uri="{FF2B5EF4-FFF2-40B4-BE49-F238E27FC236}">
                      <a16:creationId xmlns:a16="http://schemas.microsoft.com/office/drawing/2014/main" id="{1F511E16-7F1C-44F3-85DF-8E12A5D4D8CB}"/>
                    </a:ext>
                  </a:extLst>
                </p14:cNvPr>
                <p14:cNvContentPartPr/>
                <p14:nvPr/>
              </p14:nvContentPartPr>
              <p14:xfrm>
                <a:off x="6497160" y="5969192"/>
                <a:ext cx="142920" cy="137160"/>
              </p14:xfrm>
            </p:contentPart>
          </mc:Choice>
          <mc:Fallback xmlns="">
            <p:pic>
              <p:nvPicPr>
                <p:cNvPr id="211438" name="Freihand 211437">
                  <a:extLst>
                    <a:ext uri="{FF2B5EF4-FFF2-40B4-BE49-F238E27FC236}">
                      <a16:creationId xmlns:a16="http://schemas.microsoft.com/office/drawing/2014/main" id="{1F511E16-7F1C-44F3-85DF-8E12A5D4D8CB}"/>
                    </a:ext>
                  </a:extLst>
                </p:cNvPr>
                <p:cNvPicPr/>
                <p:nvPr/>
              </p:nvPicPr>
              <p:blipFill>
                <a:blip r:embed="rId953"/>
                <a:stretch>
                  <a:fillRect/>
                </a:stretch>
              </p:blipFill>
              <p:spPr>
                <a:xfrm>
                  <a:off x="6492840" y="5964872"/>
                  <a:ext cx="151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211439" name="Freihand 211438">
                  <a:extLst>
                    <a:ext uri="{FF2B5EF4-FFF2-40B4-BE49-F238E27FC236}">
                      <a16:creationId xmlns:a16="http://schemas.microsoft.com/office/drawing/2014/main" id="{8C174696-3667-4158-85AF-5FDA45386A67}"/>
                    </a:ext>
                  </a:extLst>
                </p14:cNvPr>
                <p14:cNvContentPartPr/>
                <p14:nvPr/>
              </p14:nvContentPartPr>
              <p14:xfrm>
                <a:off x="6513000" y="6022112"/>
                <a:ext cx="328320" cy="66240"/>
              </p14:xfrm>
            </p:contentPart>
          </mc:Choice>
          <mc:Fallback xmlns="">
            <p:pic>
              <p:nvPicPr>
                <p:cNvPr id="211439" name="Freihand 211438">
                  <a:extLst>
                    <a:ext uri="{FF2B5EF4-FFF2-40B4-BE49-F238E27FC236}">
                      <a16:creationId xmlns:a16="http://schemas.microsoft.com/office/drawing/2014/main" id="{8C174696-3667-4158-85AF-5FDA45386A67}"/>
                    </a:ext>
                  </a:extLst>
                </p:cNvPr>
                <p:cNvPicPr/>
                <p:nvPr/>
              </p:nvPicPr>
              <p:blipFill>
                <a:blip r:embed="rId955"/>
                <a:stretch>
                  <a:fillRect/>
                </a:stretch>
              </p:blipFill>
              <p:spPr>
                <a:xfrm>
                  <a:off x="6508680" y="6017792"/>
                  <a:ext cx="336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211440" name="Freihand 211439">
                  <a:extLst>
                    <a:ext uri="{FF2B5EF4-FFF2-40B4-BE49-F238E27FC236}">
                      <a16:creationId xmlns:a16="http://schemas.microsoft.com/office/drawing/2014/main" id="{CD40F54D-7451-4C81-9E99-7A6900B6FE5D}"/>
                    </a:ext>
                  </a:extLst>
                </p14:cNvPr>
                <p14:cNvContentPartPr/>
                <p14:nvPr/>
              </p14:nvContentPartPr>
              <p14:xfrm>
                <a:off x="6844200" y="5992952"/>
                <a:ext cx="98640" cy="127440"/>
              </p14:xfrm>
            </p:contentPart>
          </mc:Choice>
          <mc:Fallback xmlns="">
            <p:pic>
              <p:nvPicPr>
                <p:cNvPr id="211440" name="Freihand 211439">
                  <a:extLst>
                    <a:ext uri="{FF2B5EF4-FFF2-40B4-BE49-F238E27FC236}">
                      <a16:creationId xmlns:a16="http://schemas.microsoft.com/office/drawing/2014/main" id="{CD40F54D-7451-4C81-9E99-7A6900B6FE5D}"/>
                    </a:ext>
                  </a:extLst>
                </p:cNvPr>
                <p:cNvPicPr/>
                <p:nvPr/>
              </p:nvPicPr>
              <p:blipFill>
                <a:blip r:embed="rId957"/>
                <a:stretch>
                  <a:fillRect/>
                </a:stretch>
              </p:blipFill>
              <p:spPr>
                <a:xfrm>
                  <a:off x="6839880" y="5988632"/>
                  <a:ext cx="107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211441" name="Freihand 211440">
                  <a:extLst>
                    <a:ext uri="{FF2B5EF4-FFF2-40B4-BE49-F238E27FC236}">
                      <a16:creationId xmlns:a16="http://schemas.microsoft.com/office/drawing/2014/main" id="{D3C75B06-CC87-4B21-8B73-D6F4C0F42120}"/>
                    </a:ext>
                  </a:extLst>
                </p14:cNvPr>
                <p14:cNvContentPartPr/>
                <p14:nvPr/>
              </p14:nvContentPartPr>
              <p14:xfrm>
                <a:off x="6954720" y="6012032"/>
                <a:ext cx="323640" cy="92880"/>
              </p14:xfrm>
            </p:contentPart>
          </mc:Choice>
          <mc:Fallback xmlns="">
            <p:pic>
              <p:nvPicPr>
                <p:cNvPr id="211441" name="Freihand 211440">
                  <a:extLst>
                    <a:ext uri="{FF2B5EF4-FFF2-40B4-BE49-F238E27FC236}">
                      <a16:creationId xmlns:a16="http://schemas.microsoft.com/office/drawing/2014/main" id="{D3C75B06-CC87-4B21-8B73-D6F4C0F42120}"/>
                    </a:ext>
                  </a:extLst>
                </p:cNvPr>
                <p:cNvPicPr/>
                <p:nvPr/>
              </p:nvPicPr>
              <p:blipFill>
                <a:blip r:embed="rId959"/>
                <a:stretch>
                  <a:fillRect/>
                </a:stretch>
              </p:blipFill>
              <p:spPr>
                <a:xfrm>
                  <a:off x="6950400" y="6007712"/>
                  <a:ext cx="332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211442" name="Freihand 211441">
                  <a:extLst>
                    <a:ext uri="{FF2B5EF4-FFF2-40B4-BE49-F238E27FC236}">
                      <a16:creationId xmlns:a16="http://schemas.microsoft.com/office/drawing/2014/main" id="{91A76A65-AAEF-40C8-BD47-B512B6836664}"/>
                    </a:ext>
                  </a:extLst>
                </p14:cNvPr>
                <p14:cNvContentPartPr/>
                <p14:nvPr/>
              </p14:nvContentPartPr>
              <p14:xfrm>
                <a:off x="7415160" y="6020672"/>
                <a:ext cx="257040" cy="68760"/>
              </p14:xfrm>
            </p:contentPart>
          </mc:Choice>
          <mc:Fallback xmlns="">
            <p:pic>
              <p:nvPicPr>
                <p:cNvPr id="211442" name="Freihand 211441">
                  <a:extLst>
                    <a:ext uri="{FF2B5EF4-FFF2-40B4-BE49-F238E27FC236}">
                      <a16:creationId xmlns:a16="http://schemas.microsoft.com/office/drawing/2014/main" id="{91A76A65-AAEF-40C8-BD47-B512B6836664}"/>
                    </a:ext>
                  </a:extLst>
                </p:cNvPr>
                <p:cNvPicPr/>
                <p:nvPr/>
              </p:nvPicPr>
              <p:blipFill>
                <a:blip r:embed="rId961"/>
                <a:stretch>
                  <a:fillRect/>
                </a:stretch>
              </p:blipFill>
              <p:spPr>
                <a:xfrm>
                  <a:off x="7410840" y="6016352"/>
                  <a:ext cx="265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211443" name="Freihand 211442">
                  <a:extLst>
                    <a:ext uri="{FF2B5EF4-FFF2-40B4-BE49-F238E27FC236}">
                      <a16:creationId xmlns:a16="http://schemas.microsoft.com/office/drawing/2014/main" id="{AA93FC6D-8F20-4313-A783-F00A18835F32}"/>
                    </a:ext>
                  </a:extLst>
                </p14:cNvPr>
                <p14:cNvContentPartPr/>
                <p14:nvPr/>
              </p14:nvContentPartPr>
              <p14:xfrm>
                <a:off x="7633320" y="5957672"/>
                <a:ext cx="47160" cy="14760"/>
              </p14:xfrm>
            </p:contentPart>
          </mc:Choice>
          <mc:Fallback xmlns="">
            <p:pic>
              <p:nvPicPr>
                <p:cNvPr id="211443" name="Freihand 211442">
                  <a:extLst>
                    <a:ext uri="{FF2B5EF4-FFF2-40B4-BE49-F238E27FC236}">
                      <a16:creationId xmlns:a16="http://schemas.microsoft.com/office/drawing/2014/main" id="{AA93FC6D-8F20-4313-A783-F00A18835F32}"/>
                    </a:ext>
                  </a:extLst>
                </p:cNvPr>
                <p:cNvPicPr/>
                <p:nvPr/>
              </p:nvPicPr>
              <p:blipFill>
                <a:blip r:embed="rId963"/>
                <a:stretch>
                  <a:fillRect/>
                </a:stretch>
              </p:blipFill>
              <p:spPr>
                <a:xfrm>
                  <a:off x="7629000" y="5953352"/>
                  <a:ext cx="55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211444" name="Freihand 211443">
                  <a:extLst>
                    <a:ext uri="{FF2B5EF4-FFF2-40B4-BE49-F238E27FC236}">
                      <a16:creationId xmlns:a16="http://schemas.microsoft.com/office/drawing/2014/main" id="{8E3229D1-EB29-4C1B-BC2A-353C20093607}"/>
                    </a:ext>
                  </a:extLst>
                </p14:cNvPr>
                <p14:cNvContentPartPr/>
                <p14:nvPr/>
              </p14:nvContentPartPr>
              <p14:xfrm>
                <a:off x="7770840" y="5937152"/>
                <a:ext cx="303840" cy="108720"/>
              </p14:xfrm>
            </p:contentPart>
          </mc:Choice>
          <mc:Fallback xmlns="">
            <p:pic>
              <p:nvPicPr>
                <p:cNvPr id="211444" name="Freihand 211443">
                  <a:extLst>
                    <a:ext uri="{FF2B5EF4-FFF2-40B4-BE49-F238E27FC236}">
                      <a16:creationId xmlns:a16="http://schemas.microsoft.com/office/drawing/2014/main" id="{8E3229D1-EB29-4C1B-BC2A-353C20093607}"/>
                    </a:ext>
                  </a:extLst>
                </p:cNvPr>
                <p:cNvPicPr/>
                <p:nvPr/>
              </p:nvPicPr>
              <p:blipFill>
                <a:blip r:embed="rId965"/>
                <a:stretch>
                  <a:fillRect/>
                </a:stretch>
              </p:blipFill>
              <p:spPr>
                <a:xfrm>
                  <a:off x="7766520" y="5932832"/>
                  <a:ext cx="312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211445" name="Freihand 211444">
                  <a:extLst>
                    <a:ext uri="{FF2B5EF4-FFF2-40B4-BE49-F238E27FC236}">
                      <a16:creationId xmlns:a16="http://schemas.microsoft.com/office/drawing/2014/main" id="{9AF86697-FB91-4D64-BCE9-BB8B7B3C0B56}"/>
                    </a:ext>
                  </a:extLst>
                </p14:cNvPr>
                <p14:cNvContentPartPr/>
                <p14:nvPr/>
              </p14:nvContentPartPr>
              <p14:xfrm>
                <a:off x="5059680" y="6280592"/>
                <a:ext cx="300600" cy="141840"/>
              </p14:xfrm>
            </p:contentPart>
          </mc:Choice>
          <mc:Fallback xmlns="">
            <p:pic>
              <p:nvPicPr>
                <p:cNvPr id="211445" name="Freihand 211444">
                  <a:extLst>
                    <a:ext uri="{FF2B5EF4-FFF2-40B4-BE49-F238E27FC236}">
                      <a16:creationId xmlns:a16="http://schemas.microsoft.com/office/drawing/2014/main" id="{9AF86697-FB91-4D64-BCE9-BB8B7B3C0B56}"/>
                    </a:ext>
                  </a:extLst>
                </p:cNvPr>
                <p:cNvPicPr/>
                <p:nvPr/>
              </p:nvPicPr>
              <p:blipFill>
                <a:blip r:embed="rId967"/>
                <a:stretch>
                  <a:fillRect/>
                </a:stretch>
              </p:blipFill>
              <p:spPr>
                <a:xfrm>
                  <a:off x="5055360" y="6276272"/>
                  <a:ext cx="309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211446" name="Freihand 211445">
                  <a:extLst>
                    <a:ext uri="{FF2B5EF4-FFF2-40B4-BE49-F238E27FC236}">
                      <a16:creationId xmlns:a16="http://schemas.microsoft.com/office/drawing/2014/main" id="{77F3D8A0-F074-401B-B2E8-1576761FE620}"/>
                    </a:ext>
                  </a:extLst>
                </p14:cNvPr>
                <p14:cNvContentPartPr/>
                <p14:nvPr/>
              </p14:nvContentPartPr>
              <p14:xfrm>
                <a:off x="5377200" y="6283112"/>
                <a:ext cx="98640" cy="100440"/>
              </p14:xfrm>
            </p:contentPart>
          </mc:Choice>
          <mc:Fallback xmlns="">
            <p:pic>
              <p:nvPicPr>
                <p:cNvPr id="211446" name="Freihand 211445">
                  <a:extLst>
                    <a:ext uri="{FF2B5EF4-FFF2-40B4-BE49-F238E27FC236}">
                      <a16:creationId xmlns:a16="http://schemas.microsoft.com/office/drawing/2014/main" id="{77F3D8A0-F074-401B-B2E8-1576761FE620}"/>
                    </a:ext>
                  </a:extLst>
                </p:cNvPr>
                <p:cNvPicPr/>
                <p:nvPr/>
              </p:nvPicPr>
              <p:blipFill>
                <a:blip r:embed="rId969"/>
                <a:stretch>
                  <a:fillRect/>
                </a:stretch>
              </p:blipFill>
              <p:spPr>
                <a:xfrm>
                  <a:off x="5372880" y="6278792"/>
                  <a:ext cx="107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211447" name="Freihand 211446">
                  <a:extLst>
                    <a:ext uri="{FF2B5EF4-FFF2-40B4-BE49-F238E27FC236}">
                      <a16:creationId xmlns:a16="http://schemas.microsoft.com/office/drawing/2014/main" id="{4A2F38DA-47CA-432B-958D-12D1C4ABA0B4}"/>
                    </a:ext>
                  </a:extLst>
                </p14:cNvPr>
                <p14:cNvContentPartPr/>
                <p14:nvPr/>
              </p14:nvContentPartPr>
              <p14:xfrm>
                <a:off x="5440200" y="6251072"/>
                <a:ext cx="481680" cy="239760"/>
              </p14:xfrm>
            </p:contentPart>
          </mc:Choice>
          <mc:Fallback xmlns="">
            <p:pic>
              <p:nvPicPr>
                <p:cNvPr id="211447" name="Freihand 211446">
                  <a:extLst>
                    <a:ext uri="{FF2B5EF4-FFF2-40B4-BE49-F238E27FC236}">
                      <a16:creationId xmlns:a16="http://schemas.microsoft.com/office/drawing/2014/main" id="{4A2F38DA-47CA-432B-958D-12D1C4ABA0B4}"/>
                    </a:ext>
                  </a:extLst>
                </p:cNvPr>
                <p:cNvPicPr/>
                <p:nvPr/>
              </p:nvPicPr>
              <p:blipFill>
                <a:blip r:embed="rId971"/>
                <a:stretch>
                  <a:fillRect/>
                </a:stretch>
              </p:blipFill>
              <p:spPr>
                <a:xfrm>
                  <a:off x="5435880" y="6246752"/>
                  <a:ext cx="4903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211448" name="Freihand 211447">
                  <a:extLst>
                    <a:ext uri="{FF2B5EF4-FFF2-40B4-BE49-F238E27FC236}">
                      <a16:creationId xmlns:a16="http://schemas.microsoft.com/office/drawing/2014/main" id="{70E38944-92BA-4BFF-8BAF-641CFA121592}"/>
                    </a:ext>
                  </a:extLst>
                </p14:cNvPr>
                <p14:cNvContentPartPr/>
                <p14:nvPr/>
              </p14:nvContentPartPr>
              <p14:xfrm>
                <a:off x="6077040" y="6303992"/>
                <a:ext cx="116640" cy="90000"/>
              </p14:xfrm>
            </p:contentPart>
          </mc:Choice>
          <mc:Fallback xmlns="">
            <p:pic>
              <p:nvPicPr>
                <p:cNvPr id="211448" name="Freihand 211447">
                  <a:extLst>
                    <a:ext uri="{FF2B5EF4-FFF2-40B4-BE49-F238E27FC236}">
                      <a16:creationId xmlns:a16="http://schemas.microsoft.com/office/drawing/2014/main" id="{70E38944-92BA-4BFF-8BAF-641CFA121592}"/>
                    </a:ext>
                  </a:extLst>
                </p:cNvPr>
                <p:cNvPicPr/>
                <p:nvPr/>
              </p:nvPicPr>
              <p:blipFill>
                <a:blip r:embed="rId973"/>
                <a:stretch>
                  <a:fillRect/>
                </a:stretch>
              </p:blipFill>
              <p:spPr>
                <a:xfrm>
                  <a:off x="6072720" y="6299672"/>
                  <a:ext cx="125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211449" name="Freihand 211448">
                  <a:extLst>
                    <a:ext uri="{FF2B5EF4-FFF2-40B4-BE49-F238E27FC236}">
                      <a16:creationId xmlns:a16="http://schemas.microsoft.com/office/drawing/2014/main" id="{591BDD69-36F1-45A5-9C49-00C643C9C98F}"/>
                    </a:ext>
                  </a:extLst>
                </p14:cNvPr>
                <p14:cNvContentPartPr/>
                <p14:nvPr/>
              </p14:nvContentPartPr>
              <p14:xfrm>
                <a:off x="6160920" y="6216152"/>
                <a:ext cx="274680" cy="141480"/>
              </p14:xfrm>
            </p:contentPart>
          </mc:Choice>
          <mc:Fallback xmlns="">
            <p:pic>
              <p:nvPicPr>
                <p:cNvPr id="211449" name="Freihand 211448">
                  <a:extLst>
                    <a:ext uri="{FF2B5EF4-FFF2-40B4-BE49-F238E27FC236}">
                      <a16:creationId xmlns:a16="http://schemas.microsoft.com/office/drawing/2014/main" id="{591BDD69-36F1-45A5-9C49-00C643C9C98F}"/>
                    </a:ext>
                  </a:extLst>
                </p:cNvPr>
                <p:cNvPicPr/>
                <p:nvPr/>
              </p:nvPicPr>
              <p:blipFill>
                <a:blip r:embed="rId975"/>
                <a:stretch>
                  <a:fillRect/>
                </a:stretch>
              </p:blipFill>
              <p:spPr>
                <a:xfrm>
                  <a:off x="6156600" y="6211832"/>
                  <a:ext cx="283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211450" name="Freihand 211449">
                  <a:extLst>
                    <a:ext uri="{FF2B5EF4-FFF2-40B4-BE49-F238E27FC236}">
                      <a16:creationId xmlns:a16="http://schemas.microsoft.com/office/drawing/2014/main" id="{221633AD-6487-4FD5-B43D-F31A91F363FD}"/>
                    </a:ext>
                  </a:extLst>
                </p14:cNvPr>
                <p14:cNvContentPartPr/>
                <p14:nvPr/>
              </p14:nvContentPartPr>
              <p14:xfrm>
                <a:off x="6440280" y="6253592"/>
                <a:ext cx="13680" cy="27000"/>
              </p14:xfrm>
            </p:contentPart>
          </mc:Choice>
          <mc:Fallback xmlns="">
            <p:pic>
              <p:nvPicPr>
                <p:cNvPr id="211450" name="Freihand 211449">
                  <a:extLst>
                    <a:ext uri="{FF2B5EF4-FFF2-40B4-BE49-F238E27FC236}">
                      <a16:creationId xmlns:a16="http://schemas.microsoft.com/office/drawing/2014/main" id="{221633AD-6487-4FD5-B43D-F31A91F363FD}"/>
                    </a:ext>
                  </a:extLst>
                </p:cNvPr>
                <p:cNvPicPr/>
                <p:nvPr/>
              </p:nvPicPr>
              <p:blipFill>
                <a:blip r:embed="rId977"/>
                <a:stretch>
                  <a:fillRect/>
                </a:stretch>
              </p:blipFill>
              <p:spPr>
                <a:xfrm>
                  <a:off x="6435960" y="6249272"/>
                  <a:ext cx="22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211451" name="Freihand 211450">
                  <a:extLst>
                    <a:ext uri="{FF2B5EF4-FFF2-40B4-BE49-F238E27FC236}">
                      <a16:creationId xmlns:a16="http://schemas.microsoft.com/office/drawing/2014/main" id="{243B1720-CA74-42BC-85DD-799AE4F99568}"/>
                    </a:ext>
                  </a:extLst>
                </p14:cNvPr>
                <p14:cNvContentPartPr/>
                <p14:nvPr/>
              </p14:nvContentPartPr>
              <p14:xfrm>
                <a:off x="6486360" y="6289592"/>
                <a:ext cx="255600" cy="158400"/>
              </p14:xfrm>
            </p:contentPart>
          </mc:Choice>
          <mc:Fallback xmlns="">
            <p:pic>
              <p:nvPicPr>
                <p:cNvPr id="211451" name="Freihand 211450">
                  <a:extLst>
                    <a:ext uri="{FF2B5EF4-FFF2-40B4-BE49-F238E27FC236}">
                      <a16:creationId xmlns:a16="http://schemas.microsoft.com/office/drawing/2014/main" id="{243B1720-CA74-42BC-85DD-799AE4F99568}"/>
                    </a:ext>
                  </a:extLst>
                </p:cNvPr>
                <p:cNvPicPr/>
                <p:nvPr/>
              </p:nvPicPr>
              <p:blipFill>
                <a:blip r:embed="rId979"/>
                <a:stretch>
                  <a:fillRect/>
                </a:stretch>
              </p:blipFill>
              <p:spPr>
                <a:xfrm>
                  <a:off x="6482040" y="6285272"/>
                  <a:ext cx="264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211452" name="Freihand 211451">
                  <a:extLst>
                    <a:ext uri="{FF2B5EF4-FFF2-40B4-BE49-F238E27FC236}">
                      <a16:creationId xmlns:a16="http://schemas.microsoft.com/office/drawing/2014/main" id="{C7F6099E-56E1-455B-9159-DF810FBF694F}"/>
                    </a:ext>
                  </a:extLst>
                </p14:cNvPr>
                <p14:cNvContentPartPr/>
                <p14:nvPr/>
              </p14:nvContentPartPr>
              <p14:xfrm>
                <a:off x="6880560" y="6261872"/>
                <a:ext cx="415800" cy="90360"/>
              </p14:xfrm>
            </p:contentPart>
          </mc:Choice>
          <mc:Fallback xmlns="">
            <p:pic>
              <p:nvPicPr>
                <p:cNvPr id="211452" name="Freihand 211451">
                  <a:extLst>
                    <a:ext uri="{FF2B5EF4-FFF2-40B4-BE49-F238E27FC236}">
                      <a16:creationId xmlns:a16="http://schemas.microsoft.com/office/drawing/2014/main" id="{C7F6099E-56E1-455B-9159-DF810FBF694F}"/>
                    </a:ext>
                  </a:extLst>
                </p:cNvPr>
                <p:cNvPicPr/>
                <p:nvPr/>
              </p:nvPicPr>
              <p:blipFill>
                <a:blip r:embed="rId981"/>
                <a:stretch>
                  <a:fillRect/>
                </a:stretch>
              </p:blipFill>
              <p:spPr>
                <a:xfrm>
                  <a:off x="6876240" y="6257552"/>
                  <a:ext cx="424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211453" name="Freihand 211452">
                  <a:extLst>
                    <a:ext uri="{FF2B5EF4-FFF2-40B4-BE49-F238E27FC236}">
                      <a16:creationId xmlns:a16="http://schemas.microsoft.com/office/drawing/2014/main" id="{53BCD8CA-C82C-49F8-8C29-616661249931}"/>
                    </a:ext>
                  </a:extLst>
                </p14:cNvPr>
                <p14:cNvContentPartPr/>
                <p14:nvPr/>
              </p14:nvContentPartPr>
              <p14:xfrm>
                <a:off x="7294200" y="6197792"/>
                <a:ext cx="154440" cy="123120"/>
              </p14:xfrm>
            </p:contentPart>
          </mc:Choice>
          <mc:Fallback xmlns="">
            <p:pic>
              <p:nvPicPr>
                <p:cNvPr id="211453" name="Freihand 211452">
                  <a:extLst>
                    <a:ext uri="{FF2B5EF4-FFF2-40B4-BE49-F238E27FC236}">
                      <a16:creationId xmlns:a16="http://schemas.microsoft.com/office/drawing/2014/main" id="{53BCD8CA-C82C-49F8-8C29-616661249931}"/>
                    </a:ext>
                  </a:extLst>
                </p:cNvPr>
                <p:cNvPicPr/>
                <p:nvPr/>
              </p:nvPicPr>
              <p:blipFill>
                <a:blip r:embed="rId983"/>
                <a:stretch>
                  <a:fillRect/>
                </a:stretch>
              </p:blipFill>
              <p:spPr>
                <a:xfrm>
                  <a:off x="7289880" y="6193472"/>
                  <a:ext cx="163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211454" name="Freihand 211453">
                  <a:extLst>
                    <a:ext uri="{FF2B5EF4-FFF2-40B4-BE49-F238E27FC236}">
                      <a16:creationId xmlns:a16="http://schemas.microsoft.com/office/drawing/2014/main" id="{346E3C34-0A0F-43C0-B4FA-F305AAB2F4F1}"/>
                    </a:ext>
                  </a:extLst>
                </p14:cNvPr>
                <p14:cNvContentPartPr/>
                <p14:nvPr/>
              </p14:nvContentPartPr>
              <p14:xfrm>
                <a:off x="7450440" y="6233432"/>
                <a:ext cx="300600" cy="68400"/>
              </p14:xfrm>
            </p:contentPart>
          </mc:Choice>
          <mc:Fallback xmlns="">
            <p:pic>
              <p:nvPicPr>
                <p:cNvPr id="211454" name="Freihand 211453">
                  <a:extLst>
                    <a:ext uri="{FF2B5EF4-FFF2-40B4-BE49-F238E27FC236}">
                      <a16:creationId xmlns:a16="http://schemas.microsoft.com/office/drawing/2014/main" id="{346E3C34-0A0F-43C0-B4FA-F305AAB2F4F1}"/>
                    </a:ext>
                  </a:extLst>
                </p:cNvPr>
                <p:cNvPicPr/>
                <p:nvPr/>
              </p:nvPicPr>
              <p:blipFill>
                <a:blip r:embed="rId985"/>
                <a:stretch>
                  <a:fillRect/>
                </a:stretch>
              </p:blipFill>
              <p:spPr>
                <a:xfrm>
                  <a:off x="7446120" y="6229112"/>
                  <a:ext cx="309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211455" name="Freihand 211454">
                  <a:extLst>
                    <a:ext uri="{FF2B5EF4-FFF2-40B4-BE49-F238E27FC236}">
                      <a16:creationId xmlns:a16="http://schemas.microsoft.com/office/drawing/2014/main" id="{320281D9-0D58-4A68-8D95-EB187FA53405}"/>
                    </a:ext>
                  </a:extLst>
                </p14:cNvPr>
                <p14:cNvContentPartPr/>
                <p14:nvPr/>
              </p14:nvContentPartPr>
              <p14:xfrm>
                <a:off x="7788840" y="6123992"/>
                <a:ext cx="41400" cy="228960"/>
              </p14:xfrm>
            </p:contentPart>
          </mc:Choice>
          <mc:Fallback xmlns="">
            <p:pic>
              <p:nvPicPr>
                <p:cNvPr id="211455" name="Freihand 211454">
                  <a:extLst>
                    <a:ext uri="{FF2B5EF4-FFF2-40B4-BE49-F238E27FC236}">
                      <a16:creationId xmlns:a16="http://schemas.microsoft.com/office/drawing/2014/main" id="{320281D9-0D58-4A68-8D95-EB187FA53405}"/>
                    </a:ext>
                  </a:extLst>
                </p:cNvPr>
                <p:cNvPicPr/>
                <p:nvPr/>
              </p:nvPicPr>
              <p:blipFill>
                <a:blip r:embed="rId987"/>
                <a:stretch>
                  <a:fillRect/>
                </a:stretch>
              </p:blipFill>
              <p:spPr>
                <a:xfrm>
                  <a:off x="7784520" y="6119672"/>
                  <a:ext cx="50040" cy="23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8">
            <p14:nvContentPartPr>
              <p14:cNvPr id="211457" name="Freihand 211456">
                <a:extLst>
                  <a:ext uri="{FF2B5EF4-FFF2-40B4-BE49-F238E27FC236}">
                    <a16:creationId xmlns:a16="http://schemas.microsoft.com/office/drawing/2014/main" id="{6C26F98E-5653-4B2E-89C3-5F5F39BD5D1A}"/>
                  </a:ext>
                </a:extLst>
              </p14:cNvPr>
              <p14:cNvContentPartPr/>
              <p14:nvPr/>
            </p14:nvContentPartPr>
            <p14:xfrm>
              <a:off x="2684400" y="712472"/>
              <a:ext cx="376560" cy="102600"/>
            </p14:xfrm>
          </p:contentPart>
        </mc:Choice>
        <mc:Fallback xmlns="">
          <p:pic>
            <p:nvPicPr>
              <p:cNvPr id="211457" name="Freihand 211456">
                <a:extLst>
                  <a:ext uri="{FF2B5EF4-FFF2-40B4-BE49-F238E27FC236}">
                    <a16:creationId xmlns:a16="http://schemas.microsoft.com/office/drawing/2014/main" id="{6C26F98E-5653-4B2E-89C3-5F5F39BD5D1A}"/>
                  </a:ext>
                </a:extLst>
              </p:cNvPr>
              <p:cNvPicPr/>
              <p:nvPr/>
            </p:nvPicPr>
            <p:blipFill>
              <a:blip r:embed="rId989"/>
              <a:stretch>
                <a:fillRect/>
              </a:stretch>
            </p:blipFill>
            <p:spPr>
              <a:xfrm>
                <a:off x="2680080" y="708152"/>
                <a:ext cx="385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211458" name="Freihand 211457">
                <a:extLst>
                  <a:ext uri="{FF2B5EF4-FFF2-40B4-BE49-F238E27FC236}">
                    <a16:creationId xmlns:a16="http://schemas.microsoft.com/office/drawing/2014/main" id="{C0D5C384-E468-40EE-9E2C-F638832D2FF8}"/>
                  </a:ext>
                </a:extLst>
              </p14:cNvPr>
              <p14:cNvContentPartPr/>
              <p14:nvPr/>
            </p14:nvContentPartPr>
            <p14:xfrm>
              <a:off x="2724720" y="975632"/>
              <a:ext cx="289080" cy="75240"/>
            </p14:xfrm>
          </p:contentPart>
        </mc:Choice>
        <mc:Fallback xmlns="">
          <p:pic>
            <p:nvPicPr>
              <p:cNvPr id="211458" name="Freihand 211457">
                <a:extLst>
                  <a:ext uri="{FF2B5EF4-FFF2-40B4-BE49-F238E27FC236}">
                    <a16:creationId xmlns:a16="http://schemas.microsoft.com/office/drawing/2014/main" id="{C0D5C384-E468-40EE-9E2C-F638832D2FF8}"/>
                  </a:ext>
                </a:extLst>
              </p:cNvPr>
              <p:cNvPicPr/>
              <p:nvPr/>
            </p:nvPicPr>
            <p:blipFill>
              <a:blip r:embed="rId991"/>
              <a:stretch>
                <a:fillRect/>
              </a:stretch>
            </p:blipFill>
            <p:spPr>
              <a:xfrm>
                <a:off x="2720400" y="971312"/>
                <a:ext cx="297720" cy="83880"/>
              </a:xfrm>
              <a:prstGeom prst="rect">
                <a:avLst/>
              </a:prstGeom>
            </p:spPr>
          </p:pic>
        </mc:Fallback>
      </mc:AlternateContent>
      <p:grpSp>
        <p:nvGrpSpPr>
          <p:cNvPr id="211461" name="Gruppieren 211460">
            <a:extLst>
              <a:ext uri="{FF2B5EF4-FFF2-40B4-BE49-F238E27FC236}">
                <a16:creationId xmlns:a16="http://schemas.microsoft.com/office/drawing/2014/main" id="{A154771E-AF18-413D-A405-2C9DB1B23F64}"/>
              </a:ext>
            </a:extLst>
          </p:cNvPr>
          <p:cNvGrpSpPr/>
          <p:nvPr/>
        </p:nvGrpSpPr>
        <p:grpSpPr>
          <a:xfrm>
            <a:off x="3669720" y="6104192"/>
            <a:ext cx="361080" cy="175320"/>
            <a:chOff x="3669720" y="6104192"/>
            <a:chExt cx="361080" cy="175320"/>
          </a:xfrm>
        </p:grpSpPr>
        <mc:AlternateContent xmlns:mc="http://schemas.openxmlformats.org/markup-compatibility/2006" xmlns:p14="http://schemas.microsoft.com/office/powerpoint/2010/main">
          <mc:Choice Requires="p14">
            <p:contentPart p14:bwMode="auto" r:id="rId992">
              <p14:nvContentPartPr>
                <p14:cNvPr id="211459" name="Freihand 211458">
                  <a:extLst>
                    <a:ext uri="{FF2B5EF4-FFF2-40B4-BE49-F238E27FC236}">
                      <a16:creationId xmlns:a16="http://schemas.microsoft.com/office/drawing/2014/main" id="{08771956-EE8A-40C7-958B-7F5B5DA4A88B}"/>
                    </a:ext>
                  </a:extLst>
                </p14:cNvPr>
                <p14:cNvContentPartPr/>
                <p14:nvPr/>
              </p14:nvContentPartPr>
              <p14:xfrm>
                <a:off x="3669720" y="6187352"/>
                <a:ext cx="218160" cy="23400"/>
              </p14:xfrm>
            </p:contentPart>
          </mc:Choice>
          <mc:Fallback xmlns="">
            <p:pic>
              <p:nvPicPr>
                <p:cNvPr id="211459" name="Freihand 211458">
                  <a:extLst>
                    <a:ext uri="{FF2B5EF4-FFF2-40B4-BE49-F238E27FC236}">
                      <a16:creationId xmlns:a16="http://schemas.microsoft.com/office/drawing/2014/main" id="{08771956-EE8A-40C7-958B-7F5B5DA4A88B}"/>
                    </a:ext>
                  </a:extLst>
                </p:cNvPr>
                <p:cNvPicPr/>
                <p:nvPr/>
              </p:nvPicPr>
              <p:blipFill>
                <a:blip r:embed="rId993"/>
                <a:stretch>
                  <a:fillRect/>
                </a:stretch>
              </p:blipFill>
              <p:spPr>
                <a:xfrm>
                  <a:off x="3665400" y="6183032"/>
                  <a:ext cx="226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211460" name="Freihand 211459">
                  <a:extLst>
                    <a:ext uri="{FF2B5EF4-FFF2-40B4-BE49-F238E27FC236}">
                      <a16:creationId xmlns:a16="http://schemas.microsoft.com/office/drawing/2014/main" id="{5CA790C4-5C34-48C8-B29E-B519FA07A616}"/>
                    </a:ext>
                  </a:extLst>
                </p14:cNvPr>
                <p14:cNvContentPartPr/>
                <p14:nvPr/>
              </p14:nvContentPartPr>
              <p14:xfrm>
                <a:off x="3844320" y="6104192"/>
                <a:ext cx="186480" cy="175320"/>
              </p14:xfrm>
            </p:contentPart>
          </mc:Choice>
          <mc:Fallback xmlns="">
            <p:pic>
              <p:nvPicPr>
                <p:cNvPr id="211460" name="Freihand 211459">
                  <a:extLst>
                    <a:ext uri="{FF2B5EF4-FFF2-40B4-BE49-F238E27FC236}">
                      <a16:creationId xmlns:a16="http://schemas.microsoft.com/office/drawing/2014/main" id="{5CA790C4-5C34-48C8-B29E-B519FA07A616}"/>
                    </a:ext>
                  </a:extLst>
                </p:cNvPr>
                <p:cNvPicPr/>
                <p:nvPr/>
              </p:nvPicPr>
              <p:blipFill>
                <a:blip r:embed="rId995"/>
                <a:stretch>
                  <a:fillRect/>
                </a:stretch>
              </p:blipFill>
              <p:spPr>
                <a:xfrm>
                  <a:off x="3840000" y="6099872"/>
                  <a:ext cx="195120" cy="183960"/>
                </a:xfrm>
                <a:prstGeom prst="rect">
                  <a:avLst/>
                </a:prstGeom>
              </p:spPr>
            </p:pic>
          </mc:Fallback>
        </mc:AlternateContent>
      </p:grpSp>
      <p:sp>
        <p:nvSpPr>
          <p:cNvPr id="583" name="Textfeld 582">
            <a:extLst>
              <a:ext uri="{FF2B5EF4-FFF2-40B4-BE49-F238E27FC236}">
                <a16:creationId xmlns:a16="http://schemas.microsoft.com/office/drawing/2014/main" id="{F2B6BC0A-F9F0-487D-AB57-1A0BF664642D}"/>
              </a:ext>
            </a:extLst>
          </p:cNvPr>
          <p:cNvSpPr txBox="1"/>
          <p:nvPr/>
        </p:nvSpPr>
        <p:spPr>
          <a:xfrm>
            <a:off x="65350" y="1480813"/>
            <a:ext cx="6176210" cy="646331"/>
          </a:xfrm>
          <a:prstGeom prst="rect">
            <a:avLst/>
          </a:prstGeom>
          <a:noFill/>
        </p:spPr>
        <p:txBody>
          <a:bodyPr wrap="square">
            <a:spAutoFit/>
          </a:bodyPr>
          <a:lstStyle/>
          <a:p>
            <a:r>
              <a:rPr lang="de-DE" dirty="0">
                <a:hlinkClick r:id="rId996"/>
              </a:rPr>
              <a:t>https://www.youtube.com/watch?v=l-XIaQxD1h4</a:t>
            </a:r>
            <a:endParaRPr lang="de-DE" dirty="0"/>
          </a:p>
          <a:p>
            <a:endParaRPr lang="de-DE" dirty="0"/>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0DB04C9F-E89F-48E2-AF16-DD0085CFDF21}"/>
                  </a:ext>
                </a:extLst>
              </p14:cNvPr>
              <p14:cNvContentPartPr/>
              <p14:nvPr/>
            </p14:nvContentPartPr>
            <p14:xfrm>
              <a:off x="1426661" y="3243632"/>
              <a:ext cx="11160" cy="22320"/>
            </p14:xfrm>
          </p:contentPart>
        </mc:Choice>
        <mc:Fallback xmlns="">
          <p:pic>
            <p:nvPicPr>
              <p:cNvPr id="4" name="Freihand 3">
                <a:extLst>
                  <a:ext uri="{FF2B5EF4-FFF2-40B4-BE49-F238E27FC236}">
                    <a16:creationId xmlns:a16="http://schemas.microsoft.com/office/drawing/2014/main" id="{0DB04C9F-E89F-48E2-AF16-DD0085CFDF21}"/>
                  </a:ext>
                </a:extLst>
              </p:cNvPr>
              <p:cNvPicPr/>
              <p:nvPr/>
            </p:nvPicPr>
            <p:blipFill>
              <a:blip r:embed="rId6"/>
              <a:stretch>
                <a:fillRect/>
              </a:stretch>
            </p:blipFill>
            <p:spPr>
              <a:xfrm>
                <a:off x="1422341" y="3239312"/>
                <a:ext cx="198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EBC8562-0652-4E48-B88F-6936638A8489}"/>
                  </a:ext>
                </a:extLst>
              </p14:cNvPr>
              <p14:cNvContentPartPr/>
              <p14:nvPr/>
            </p14:nvContentPartPr>
            <p14:xfrm>
              <a:off x="4313861" y="2211512"/>
              <a:ext cx="360" cy="360"/>
            </p14:xfrm>
          </p:contentPart>
        </mc:Choice>
        <mc:Fallback xmlns="">
          <p:pic>
            <p:nvPicPr>
              <p:cNvPr id="5" name="Freihand 4">
                <a:extLst>
                  <a:ext uri="{FF2B5EF4-FFF2-40B4-BE49-F238E27FC236}">
                    <a16:creationId xmlns:a16="http://schemas.microsoft.com/office/drawing/2014/main" id="{3EBC8562-0652-4E48-B88F-6936638A8489}"/>
                  </a:ext>
                </a:extLst>
              </p:cNvPr>
              <p:cNvPicPr/>
              <p:nvPr/>
            </p:nvPicPr>
            <p:blipFill>
              <a:blip r:embed="rId8"/>
              <a:stretch>
                <a:fillRect/>
              </a:stretch>
            </p:blipFill>
            <p:spPr>
              <a:xfrm>
                <a:off x="4309541" y="2207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0A796F7-AA81-4175-A168-9BE4B03ABE8B}"/>
                  </a:ext>
                </a:extLst>
              </p14:cNvPr>
              <p14:cNvContentPartPr/>
              <p14:nvPr/>
            </p14:nvContentPartPr>
            <p14:xfrm>
              <a:off x="1463381" y="3186032"/>
              <a:ext cx="11160" cy="7920"/>
            </p14:xfrm>
          </p:contentPart>
        </mc:Choice>
        <mc:Fallback xmlns="">
          <p:pic>
            <p:nvPicPr>
              <p:cNvPr id="6" name="Freihand 5">
                <a:extLst>
                  <a:ext uri="{FF2B5EF4-FFF2-40B4-BE49-F238E27FC236}">
                    <a16:creationId xmlns:a16="http://schemas.microsoft.com/office/drawing/2014/main" id="{E0A796F7-AA81-4175-A168-9BE4B03ABE8B}"/>
                  </a:ext>
                </a:extLst>
              </p:cNvPr>
              <p:cNvPicPr/>
              <p:nvPr/>
            </p:nvPicPr>
            <p:blipFill>
              <a:blip r:embed="rId10"/>
              <a:stretch>
                <a:fillRect/>
              </a:stretch>
            </p:blipFill>
            <p:spPr>
              <a:xfrm>
                <a:off x="1459061" y="3181712"/>
                <a:ext cx="19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14B353B-6AEF-4833-9E44-911177CB21B0}"/>
                  </a:ext>
                </a:extLst>
              </p14:cNvPr>
              <p14:cNvContentPartPr/>
              <p14:nvPr/>
            </p14:nvContentPartPr>
            <p14:xfrm>
              <a:off x="4370021" y="2214032"/>
              <a:ext cx="13680" cy="10080"/>
            </p14:xfrm>
          </p:contentPart>
        </mc:Choice>
        <mc:Fallback xmlns="">
          <p:pic>
            <p:nvPicPr>
              <p:cNvPr id="7" name="Freihand 6">
                <a:extLst>
                  <a:ext uri="{FF2B5EF4-FFF2-40B4-BE49-F238E27FC236}">
                    <a16:creationId xmlns:a16="http://schemas.microsoft.com/office/drawing/2014/main" id="{D14B353B-6AEF-4833-9E44-911177CB21B0}"/>
                  </a:ext>
                </a:extLst>
              </p:cNvPr>
              <p:cNvPicPr/>
              <p:nvPr/>
            </p:nvPicPr>
            <p:blipFill>
              <a:blip r:embed="rId12"/>
              <a:stretch>
                <a:fillRect/>
              </a:stretch>
            </p:blipFill>
            <p:spPr>
              <a:xfrm>
                <a:off x="4365701" y="2209712"/>
                <a:ext cx="22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8D4BAE14-29C9-4E01-9BCC-BCE007351156}"/>
                  </a:ext>
                </a:extLst>
              </p14:cNvPr>
              <p14:cNvContentPartPr/>
              <p14:nvPr/>
            </p14:nvContentPartPr>
            <p14:xfrm>
              <a:off x="1407581" y="3241832"/>
              <a:ext cx="360" cy="360"/>
            </p14:xfrm>
          </p:contentPart>
        </mc:Choice>
        <mc:Fallback xmlns="">
          <p:pic>
            <p:nvPicPr>
              <p:cNvPr id="8" name="Freihand 7">
                <a:extLst>
                  <a:ext uri="{FF2B5EF4-FFF2-40B4-BE49-F238E27FC236}">
                    <a16:creationId xmlns:a16="http://schemas.microsoft.com/office/drawing/2014/main" id="{8D4BAE14-29C9-4E01-9BCC-BCE007351156}"/>
                  </a:ext>
                </a:extLst>
              </p:cNvPr>
              <p:cNvPicPr/>
              <p:nvPr/>
            </p:nvPicPr>
            <p:blipFill>
              <a:blip r:embed="rId8"/>
              <a:stretch>
                <a:fillRect/>
              </a:stretch>
            </p:blipFill>
            <p:spPr>
              <a:xfrm>
                <a:off x="1403261" y="3237512"/>
                <a:ext cx="9000" cy="9000"/>
              </a:xfrm>
              <a:prstGeom prst="rect">
                <a:avLst/>
              </a:prstGeom>
            </p:spPr>
          </p:pic>
        </mc:Fallback>
      </mc:AlternateContent>
      <p:grpSp>
        <p:nvGrpSpPr>
          <p:cNvPr id="210988" name="Gruppieren 210987">
            <a:extLst>
              <a:ext uri="{FF2B5EF4-FFF2-40B4-BE49-F238E27FC236}">
                <a16:creationId xmlns:a16="http://schemas.microsoft.com/office/drawing/2014/main" id="{8524FB9F-485C-437A-8512-218E533A78D4}"/>
              </a:ext>
            </a:extLst>
          </p:cNvPr>
          <p:cNvGrpSpPr/>
          <p:nvPr/>
        </p:nvGrpSpPr>
        <p:grpSpPr>
          <a:xfrm>
            <a:off x="6512842" y="830135"/>
            <a:ext cx="5655240" cy="1570680"/>
            <a:chOff x="6512842" y="830135"/>
            <a:chExt cx="5655240" cy="1570680"/>
          </a:xfrm>
        </p:grpSpPr>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7A1D5F3E-EE41-4CD5-8C25-72F87E8B0C33}"/>
                    </a:ext>
                  </a:extLst>
                </p14:cNvPr>
                <p14:cNvContentPartPr/>
                <p14:nvPr/>
              </p14:nvContentPartPr>
              <p14:xfrm>
                <a:off x="6512842" y="1168535"/>
                <a:ext cx="159480" cy="211320"/>
              </p14:xfrm>
            </p:contentPart>
          </mc:Choice>
          <mc:Fallback>
            <p:pic>
              <p:nvPicPr>
                <p:cNvPr id="9" name="Freihand 8">
                  <a:extLst>
                    <a:ext uri="{FF2B5EF4-FFF2-40B4-BE49-F238E27FC236}">
                      <a16:creationId xmlns:a16="http://schemas.microsoft.com/office/drawing/2014/main" id="{7A1D5F3E-EE41-4CD5-8C25-72F87E8B0C33}"/>
                    </a:ext>
                  </a:extLst>
                </p:cNvPr>
                <p:cNvPicPr/>
                <p:nvPr/>
              </p:nvPicPr>
              <p:blipFill>
                <a:blip r:embed="rId15"/>
                <a:stretch>
                  <a:fillRect/>
                </a:stretch>
              </p:blipFill>
              <p:spPr>
                <a:xfrm>
                  <a:off x="6508522" y="1164215"/>
                  <a:ext cx="1681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C23125AF-578C-4461-8C85-D26D62F52042}"/>
                    </a:ext>
                  </a:extLst>
                </p14:cNvPr>
                <p14:cNvContentPartPr/>
                <p14:nvPr/>
              </p14:nvContentPartPr>
              <p14:xfrm>
                <a:off x="6515362" y="1263935"/>
                <a:ext cx="178920" cy="35640"/>
              </p14:xfrm>
            </p:contentPart>
          </mc:Choice>
          <mc:Fallback>
            <p:pic>
              <p:nvPicPr>
                <p:cNvPr id="10" name="Freihand 9">
                  <a:extLst>
                    <a:ext uri="{FF2B5EF4-FFF2-40B4-BE49-F238E27FC236}">
                      <a16:creationId xmlns:a16="http://schemas.microsoft.com/office/drawing/2014/main" id="{C23125AF-578C-4461-8C85-D26D62F52042}"/>
                    </a:ext>
                  </a:extLst>
                </p:cNvPr>
                <p:cNvPicPr/>
                <p:nvPr/>
              </p:nvPicPr>
              <p:blipFill>
                <a:blip r:embed="rId17"/>
                <a:stretch>
                  <a:fillRect/>
                </a:stretch>
              </p:blipFill>
              <p:spPr>
                <a:xfrm>
                  <a:off x="6511042" y="1259615"/>
                  <a:ext cx="187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59394D0C-1BE7-48C5-9E95-9C6BAD676F63}"/>
                    </a:ext>
                  </a:extLst>
                </p14:cNvPr>
                <p14:cNvContentPartPr/>
                <p14:nvPr/>
              </p14:nvContentPartPr>
              <p14:xfrm>
                <a:off x="6701122" y="1229015"/>
                <a:ext cx="238680" cy="104400"/>
              </p14:xfrm>
            </p:contentPart>
          </mc:Choice>
          <mc:Fallback>
            <p:pic>
              <p:nvPicPr>
                <p:cNvPr id="11" name="Freihand 10">
                  <a:extLst>
                    <a:ext uri="{FF2B5EF4-FFF2-40B4-BE49-F238E27FC236}">
                      <a16:creationId xmlns:a16="http://schemas.microsoft.com/office/drawing/2014/main" id="{59394D0C-1BE7-48C5-9E95-9C6BAD676F63}"/>
                    </a:ext>
                  </a:extLst>
                </p:cNvPr>
                <p:cNvPicPr/>
                <p:nvPr/>
              </p:nvPicPr>
              <p:blipFill>
                <a:blip r:embed="rId19"/>
                <a:stretch>
                  <a:fillRect/>
                </a:stretch>
              </p:blipFill>
              <p:spPr>
                <a:xfrm>
                  <a:off x="6696802" y="1224695"/>
                  <a:ext cx="247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603DA0F1-AFC3-48C1-B4A7-59BB0CF8DCBC}"/>
                    </a:ext>
                  </a:extLst>
                </p14:cNvPr>
                <p14:cNvContentPartPr/>
                <p14:nvPr/>
              </p14:nvContentPartPr>
              <p14:xfrm>
                <a:off x="6877162" y="1238015"/>
                <a:ext cx="100080" cy="104400"/>
              </p14:xfrm>
            </p:contentPart>
          </mc:Choice>
          <mc:Fallback>
            <p:pic>
              <p:nvPicPr>
                <p:cNvPr id="12" name="Freihand 11">
                  <a:extLst>
                    <a:ext uri="{FF2B5EF4-FFF2-40B4-BE49-F238E27FC236}">
                      <a16:creationId xmlns:a16="http://schemas.microsoft.com/office/drawing/2014/main" id="{603DA0F1-AFC3-48C1-B4A7-59BB0CF8DCBC}"/>
                    </a:ext>
                  </a:extLst>
                </p:cNvPr>
                <p:cNvPicPr/>
                <p:nvPr/>
              </p:nvPicPr>
              <p:blipFill>
                <a:blip r:embed="rId21"/>
                <a:stretch>
                  <a:fillRect/>
                </a:stretch>
              </p:blipFill>
              <p:spPr>
                <a:xfrm>
                  <a:off x="6872842" y="1233695"/>
                  <a:ext cx="108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A3724754-7C1F-497D-A780-CC3988CFC70E}"/>
                    </a:ext>
                  </a:extLst>
                </p14:cNvPr>
                <p14:cNvContentPartPr/>
                <p14:nvPr/>
              </p14:nvContentPartPr>
              <p14:xfrm>
                <a:off x="7011442" y="1237655"/>
                <a:ext cx="89280" cy="118440"/>
              </p14:xfrm>
            </p:contentPart>
          </mc:Choice>
          <mc:Fallback>
            <p:pic>
              <p:nvPicPr>
                <p:cNvPr id="13" name="Freihand 12">
                  <a:extLst>
                    <a:ext uri="{FF2B5EF4-FFF2-40B4-BE49-F238E27FC236}">
                      <a16:creationId xmlns:a16="http://schemas.microsoft.com/office/drawing/2014/main" id="{A3724754-7C1F-497D-A780-CC3988CFC70E}"/>
                    </a:ext>
                  </a:extLst>
                </p:cNvPr>
                <p:cNvPicPr/>
                <p:nvPr/>
              </p:nvPicPr>
              <p:blipFill>
                <a:blip r:embed="rId23"/>
                <a:stretch>
                  <a:fillRect/>
                </a:stretch>
              </p:blipFill>
              <p:spPr>
                <a:xfrm>
                  <a:off x="7007122" y="1233335"/>
                  <a:ext cx="97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93D21240-C587-4186-8811-95C37CF1CCDD}"/>
                    </a:ext>
                  </a:extLst>
                </p14:cNvPr>
                <p14:cNvContentPartPr/>
                <p14:nvPr/>
              </p14:nvContentPartPr>
              <p14:xfrm>
                <a:off x="7116922" y="1123535"/>
                <a:ext cx="295560" cy="177840"/>
              </p14:xfrm>
            </p:contentPart>
          </mc:Choice>
          <mc:Fallback>
            <p:pic>
              <p:nvPicPr>
                <p:cNvPr id="14" name="Freihand 13">
                  <a:extLst>
                    <a:ext uri="{FF2B5EF4-FFF2-40B4-BE49-F238E27FC236}">
                      <a16:creationId xmlns:a16="http://schemas.microsoft.com/office/drawing/2014/main" id="{93D21240-C587-4186-8811-95C37CF1CCDD}"/>
                    </a:ext>
                  </a:extLst>
                </p:cNvPr>
                <p:cNvPicPr/>
                <p:nvPr/>
              </p:nvPicPr>
              <p:blipFill>
                <a:blip r:embed="rId25"/>
                <a:stretch>
                  <a:fillRect/>
                </a:stretch>
              </p:blipFill>
              <p:spPr>
                <a:xfrm>
                  <a:off x="7112602" y="1119215"/>
                  <a:ext cx="3042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68ABCCE5-022B-4BEF-AC21-C71CDAD0CF73}"/>
                    </a:ext>
                  </a:extLst>
                </p14:cNvPr>
                <p14:cNvContentPartPr/>
                <p14:nvPr/>
              </p14:nvContentPartPr>
              <p14:xfrm>
                <a:off x="7425442" y="1069535"/>
                <a:ext cx="73080" cy="162720"/>
              </p14:xfrm>
            </p:contentPart>
          </mc:Choice>
          <mc:Fallback>
            <p:pic>
              <p:nvPicPr>
                <p:cNvPr id="15" name="Freihand 14">
                  <a:extLst>
                    <a:ext uri="{FF2B5EF4-FFF2-40B4-BE49-F238E27FC236}">
                      <a16:creationId xmlns:a16="http://schemas.microsoft.com/office/drawing/2014/main" id="{68ABCCE5-022B-4BEF-AC21-C71CDAD0CF73}"/>
                    </a:ext>
                  </a:extLst>
                </p:cNvPr>
                <p:cNvPicPr/>
                <p:nvPr/>
              </p:nvPicPr>
              <p:blipFill>
                <a:blip r:embed="rId27"/>
                <a:stretch>
                  <a:fillRect/>
                </a:stretch>
              </p:blipFill>
              <p:spPr>
                <a:xfrm>
                  <a:off x="7421122" y="1065215"/>
                  <a:ext cx="81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2B6E3D4B-B43D-4702-A015-6769D13DBBEB}"/>
                    </a:ext>
                  </a:extLst>
                </p14:cNvPr>
                <p14:cNvContentPartPr/>
                <p14:nvPr/>
              </p14:nvContentPartPr>
              <p14:xfrm>
                <a:off x="7559002" y="1074575"/>
                <a:ext cx="259560" cy="184320"/>
              </p14:xfrm>
            </p:contentPart>
          </mc:Choice>
          <mc:Fallback>
            <p:pic>
              <p:nvPicPr>
                <p:cNvPr id="16" name="Freihand 15">
                  <a:extLst>
                    <a:ext uri="{FF2B5EF4-FFF2-40B4-BE49-F238E27FC236}">
                      <a16:creationId xmlns:a16="http://schemas.microsoft.com/office/drawing/2014/main" id="{2B6E3D4B-B43D-4702-A015-6769D13DBBEB}"/>
                    </a:ext>
                  </a:extLst>
                </p:cNvPr>
                <p:cNvPicPr/>
                <p:nvPr/>
              </p:nvPicPr>
              <p:blipFill>
                <a:blip r:embed="rId29"/>
                <a:stretch>
                  <a:fillRect/>
                </a:stretch>
              </p:blipFill>
              <p:spPr>
                <a:xfrm>
                  <a:off x="7554682" y="1070255"/>
                  <a:ext cx="2682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BB52C1DA-FE2F-4E8A-8527-32CA1654B8CF}"/>
                    </a:ext>
                  </a:extLst>
                </p14:cNvPr>
                <p14:cNvContentPartPr/>
                <p14:nvPr/>
              </p14:nvContentPartPr>
              <p14:xfrm>
                <a:off x="7910722" y="991415"/>
                <a:ext cx="149760" cy="213480"/>
              </p14:xfrm>
            </p:contentPart>
          </mc:Choice>
          <mc:Fallback>
            <p:pic>
              <p:nvPicPr>
                <p:cNvPr id="18" name="Freihand 17">
                  <a:extLst>
                    <a:ext uri="{FF2B5EF4-FFF2-40B4-BE49-F238E27FC236}">
                      <a16:creationId xmlns:a16="http://schemas.microsoft.com/office/drawing/2014/main" id="{BB52C1DA-FE2F-4E8A-8527-32CA1654B8CF}"/>
                    </a:ext>
                  </a:extLst>
                </p:cNvPr>
                <p:cNvPicPr/>
                <p:nvPr/>
              </p:nvPicPr>
              <p:blipFill>
                <a:blip r:embed="rId31"/>
                <a:stretch>
                  <a:fillRect/>
                </a:stretch>
              </p:blipFill>
              <p:spPr>
                <a:xfrm>
                  <a:off x="7906402" y="987095"/>
                  <a:ext cx="1584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BEED3480-8F1C-40B6-98C7-3A04367D7593}"/>
                    </a:ext>
                  </a:extLst>
                </p14:cNvPr>
                <p14:cNvContentPartPr/>
                <p14:nvPr/>
              </p14:nvContentPartPr>
              <p14:xfrm>
                <a:off x="7989202" y="1074935"/>
                <a:ext cx="493200" cy="142200"/>
              </p14:xfrm>
            </p:contentPart>
          </mc:Choice>
          <mc:Fallback>
            <p:pic>
              <p:nvPicPr>
                <p:cNvPr id="19" name="Freihand 18">
                  <a:extLst>
                    <a:ext uri="{FF2B5EF4-FFF2-40B4-BE49-F238E27FC236}">
                      <a16:creationId xmlns:a16="http://schemas.microsoft.com/office/drawing/2014/main" id="{BEED3480-8F1C-40B6-98C7-3A04367D7593}"/>
                    </a:ext>
                  </a:extLst>
                </p:cNvPr>
                <p:cNvPicPr/>
                <p:nvPr/>
              </p:nvPicPr>
              <p:blipFill>
                <a:blip r:embed="rId33"/>
                <a:stretch>
                  <a:fillRect/>
                </a:stretch>
              </p:blipFill>
              <p:spPr>
                <a:xfrm>
                  <a:off x="7984882" y="1070615"/>
                  <a:ext cx="501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64D89D3A-0227-4C95-8F4C-991A84EFC81C}"/>
                    </a:ext>
                  </a:extLst>
                </p14:cNvPr>
                <p14:cNvContentPartPr/>
                <p14:nvPr/>
              </p14:nvContentPartPr>
              <p14:xfrm>
                <a:off x="8491042" y="1067735"/>
                <a:ext cx="62640" cy="102600"/>
              </p14:xfrm>
            </p:contentPart>
          </mc:Choice>
          <mc:Fallback>
            <p:pic>
              <p:nvPicPr>
                <p:cNvPr id="20" name="Freihand 19">
                  <a:extLst>
                    <a:ext uri="{FF2B5EF4-FFF2-40B4-BE49-F238E27FC236}">
                      <a16:creationId xmlns:a16="http://schemas.microsoft.com/office/drawing/2014/main" id="{64D89D3A-0227-4C95-8F4C-991A84EFC81C}"/>
                    </a:ext>
                  </a:extLst>
                </p:cNvPr>
                <p:cNvPicPr/>
                <p:nvPr/>
              </p:nvPicPr>
              <p:blipFill>
                <a:blip r:embed="rId35"/>
                <a:stretch>
                  <a:fillRect/>
                </a:stretch>
              </p:blipFill>
              <p:spPr>
                <a:xfrm>
                  <a:off x="8486722" y="1063415"/>
                  <a:ext cx="71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66682BE4-EB74-4DF4-B4C0-9DA81B4F52AD}"/>
                    </a:ext>
                  </a:extLst>
                </p14:cNvPr>
                <p14:cNvContentPartPr/>
                <p14:nvPr/>
              </p14:nvContentPartPr>
              <p14:xfrm>
                <a:off x="8653402" y="1050455"/>
                <a:ext cx="127800" cy="135000"/>
              </p14:xfrm>
            </p:contentPart>
          </mc:Choice>
          <mc:Fallback>
            <p:pic>
              <p:nvPicPr>
                <p:cNvPr id="23" name="Freihand 22">
                  <a:extLst>
                    <a:ext uri="{FF2B5EF4-FFF2-40B4-BE49-F238E27FC236}">
                      <a16:creationId xmlns:a16="http://schemas.microsoft.com/office/drawing/2014/main" id="{66682BE4-EB74-4DF4-B4C0-9DA81B4F52AD}"/>
                    </a:ext>
                  </a:extLst>
                </p:cNvPr>
                <p:cNvPicPr/>
                <p:nvPr/>
              </p:nvPicPr>
              <p:blipFill>
                <a:blip r:embed="rId37"/>
                <a:stretch>
                  <a:fillRect/>
                </a:stretch>
              </p:blipFill>
              <p:spPr>
                <a:xfrm>
                  <a:off x="8649082" y="1046135"/>
                  <a:ext cx="136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D230D605-5CF3-4B9D-994E-EF1AC37E97F2}"/>
                    </a:ext>
                  </a:extLst>
                </p14:cNvPr>
                <p14:cNvContentPartPr/>
                <p14:nvPr/>
              </p14:nvContentPartPr>
              <p14:xfrm>
                <a:off x="8936362" y="974135"/>
                <a:ext cx="447480" cy="176040"/>
              </p14:xfrm>
            </p:contentPart>
          </mc:Choice>
          <mc:Fallback>
            <p:pic>
              <p:nvPicPr>
                <p:cNvPr id="24" name="Freihand 23">
                  <a:extLst>
                    <a:ext uri="{FF2B5EF4-FFF2-40B4-BE49-F238E27FC236}">
                      <a16:creationId xmlns:a16="http://schemas.microsoft.com/office/drawing/2014/main" id="{D230D605-5CF3-4B9D-994E-EF1AC37E97F2}"/>
                    </a:ext>
                  </a:extLst>
                </p:cNvPr>
                <p:cNvPicPr/>
                <p:nvPr/>
              </p:nvPicPr>
              <p:blipFill>
                <a:blip r:embed="rId39"/>
                <a:stretch>
                  <a:fillRect/>
                </a:stretch>
              </p:blipFill>
              <p:spPr>
                <a:xfrm>
                  <a:off x="8932042" y="969815"/>
                  <a:ext cx="456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54D0CB67-0F0F-4F9E-9D69-8D628A1C7A5C}"/>
                    </a:ext>
                  </a:extLst>
                </p14:cNvPr>
                <p14:cNvContentPartPr/>
                <p14:nvPr/>
              </p14:nvContentPartPr>
              <p14:xfrm>
                <a:off x="9729442" y="906095"/>
                <a:ext cx="145080" cy="221760"/>
              </p14:xfrm>
            </p:contentPart>
          </mc:Choice>
          <mc:Fallback>
            <p:pic>
              <p:nvPicPr>
                <p:cNvPr id="25" name="Freihand 24">
                  <a:extLst>
                    <a:ext uri="{FF2B5EF4-FFF2-40B4-BE49-F238E27FC236}">
                      <a16:creationId xmlns:a16="http://schemas.microsoft.com/office/drawing/2014/main" id="{54D0CB67-0F0F-4F9E-9D69-8D628A1C7A5C}"/>
                    </a:ext>
                  </a:extLst>
                </p:cNvPr>
                <p:cNvPicPr/>
                <p:nvPr/>
              </p:nvPicPr>
              <p:blipFill>
                <a:blip r:embed="rId41"/>
                <a:stretch>
                  <a:fillRect/>
                </a:stretch>
              </p:blipFill>
              <p:spPr>
                <a:xfrm>
                  <a:off x="9725122" y="901775"/>
                  <a:ext cx="1537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DFF339C6-08D5-49F7-8AF8-70EC23F8527C}"/>
                    </a:ext>
                  </a:extLst>
                </p14:cNvPr>
                <p14:cNvContentPartPr/>
                <p14:nvPr/>
              </p14:nvContentPartPr>
              <p14:xfrm>
                <a:off x="9744562" y="1000775"/>
                <a:ext cx="358920" cy="77760"/>
              </p14:xfrm>
            </p:contentPart>
          </mc:Choice>
          <mc:Fallback>
            <p:pic>
              <p:nvPicPr>
                <p:cNvPr id="26" name="Freihand 25">
                  <a:extLst>
                    <a:ext uri="{FF2B5EF4-FFF2-40B4-BE49-F238E27FC236}">
                      <a16:creationId xmlns:a16="http://schemas.microsoft.com/office/drawing/2014/main" id="{DFF339C6-08D5-49F7-8AF8-70EC23F8527C}"/>
                    </a:ext>
                  </a:extLst>
                </p:cNvPr>
                <p:cNvPicPr/>
                <p:nvPr/>
              </p:nvPicPr>
              <p:blipFill>
                <a:blip r:embed="rId43"/>
                <a:stretch>
                  <a:fillRect/>
                </a:stretch>
              </p:blipFill>
              <p:spPr>
                <a:xfrm>
                  <a:off x="9740242" y="996455"/>
                  <a:ext cx="367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7DA1FE69-C3F2-4676-89F9-52DF426CD66E}"/>
                    </a:ext>
                  </a:extLst>
                </p14:cNvPr>
                <p14:cNvContentPartPr/>
                <p14:nvPr/>
              </p14:nvContentPartPr>
              <p14:xfrm>
                <a:off x="10094842" y="959015"/>
                <a:ext cx="101880" cy="126720"/>
              </p14:xfrm>
            </p:contentPart>
          </mc:Choice>
          <mc:Fallback>
            <p:pic>
              <p:nvPicPr>
                <p:cNvPr id="27" name="Freihand 26">
                  <a:extLst>
                    <a:ext uri="{FF2B5EF4-FFF2-40B4-BE49-F238E27FC236}">
                      <a16:creationId xmlns:a16="http://schemas.microsoft.com/office/drawing/2014/main" id="{7DA1FE69-C3F2-4676-89F9-52DF426CD66E}"/>
                    </a:ext>
                  </a:extLst>
                </p:cNvPr>
                <p:cNvPicPr/>
                <p:nvPr/>
              </p:nvPicPr>
              <p:blipFill>
                <a:blip r:embed="rId45"/>
                <a:stretch>
                  <a:fillRect/>
                </a:stretch>
              </p:blipFill>
              <p:spPr>
                <a:xfrm>
                  <a:off x="10090522" y="954695"/>
                  <a:ext cx="110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A6BF866F-C74C-48E6-B53D-820120FA0AEB}"/>
                    </a:ext>
                  </a:extLst>
                </p14:cNvPr>
                <p14:cNvContentPartPr/>
                <p14:nvPr/>
              </p14:nvContentPartPr>
              <p14:xfrm>
                <a:off x="10277362" y="953615"/>
                <a:ext cx="465120" cy="88560"/>
              </p14:xfrm>
            </p:contentPart>
          </mc:Choice>
          <mc:Fallback>
            <p:pic>
              <p:nvPicPr>
                <p:cNvPr id="28" name="Freihand 27">
                  <a:extLst>
                    <a:ext uri="{FF2B5EF4-FFF2-40B4-BE49-F238E27FC236}">
                      <a16:creationId xmlns:a16="http://schemas.microsoft.com/office/drawing/2014/main" id="{A6BF866F-C74C-48E6-B53D-820120FA0AEB}"/>
                    </a:ext>
                  </a:extLst>
                </p:cNvPr>
                <p:cNvPicPr/>
                <p:nvPr/>
              </p:nvPicPr>
              <p:blipFill>
                <a:blip r:embed="rId47"/>
                <a:stretch>
                  <a:fillRect/>
                </a:stretch>
              </p:blipFill>
              <p:spPr>
                <a:xfrm>
                  <a:off x="10273042" y="949295"/>
                  <a:ext cx="473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D8A96FF3-AB6B-4D59-A777-34415FF6C2A3}"/>
                    </a:ext>
                  </a:extLst>
                </p14:cNvPr>
                <p14:cNvContentPartPr/>
                <p14:nvPr/>
              </p14:nvContentPartPr>
              <p14:xfrm>
                <a:off x="10827082" y="965495"/>
                <a:ext cx="227160" cy="90720"/>
              </p14:xfrm>
            </p:contentPart>
          </mc:Choice>
          <mc:Fallback>
            <p:pic>
              <p:nvPicPr>
                <p:cNvPr id="29" name="Freihand 28">
                  <a:extLst>
                    <a:ext uri="{FF2B5EF4-FFF2-40B4-BE49-F238E27FC236}">
                      <a16:creationId xmlns:a16="http://schemas.microsoft.com/office/drawing/2014/main" id="{D8A96FF3-AB6B-4D59-A777-34415FF6C2A3}"/>
                    </a:ext>
                  </a:extLst>
                </p:cNvPr>
                <p:cNvPicPr/>
                <p:nvPr/>
              </p:nvPicPr>
              <p:blipFill>
                <a:blip r:embed="rId49"/>
                <a:stretch>
                  <a:fillRect/>
                </a:stretch>
              </p:blipFill>
              <p:spPr>
                <a:xfrm>
                  <a:off x="10822762" y="961175"/>
                  <a:ext cx="235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889A8A84-6BA5-4FDF-BA19-18CE21100FB4}"/>
                    </a:ext>
                  </a:extLst>
                </p14:cNvPr>
                <p14:cNvContentPartPr/>
                <p14:nvPr/>
              </p14:nvContentPartPr>
              <p14:xfrm>
                <a:off x="11072242" y="954695"/>
                <a:ext cx="278640" cy="88560"/>
              </p14:xfrm>
            </p:contentPart>
          </mc:Choice>
          <mc:Fallback>
            <p:pic>
              <p:nvPicPr>
                <p:cNvPr id="30" name="Freihand 29">
                  <a:extLst>
                    <a:ext uri="{FF2B5EF4-FFF2-40B4-BE49-F238E27FC236}">
                      <a16:creationId xmlns:a16="http://schemas.microsoft.com/office/drawing/2014/main" id="{889A8A84-6BA5-4FDF-BA19-18CE21100FB4}"/>
                    </a:ext>
                  </a:extLst>
                </p:cNvPr>
                <p:cNvPicPr/>
                <p:nvPr/>
              </p:nvPicPr>
              <p:blipFill>
                <a:blip r:embed="rId51"/>
                <a:stretch>
                  <a:fillRect/>
                </a:stretch>
              </p:blipFill>
              <p:spPr>
                <a:xfrm>
                  <a:off x="11067922" y="950375"/>
                  <a:ext cx="287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C36A9E6A-FDD4-4E1A-94FC-6AD97A9A2739}"/>
                    </a:ext>
                  </a:extLst>
                </p14:cNvPr>
                <p14:cNvContentPartPr/>
                <p14:nvPr/>
              </p14:nvContentPartPr>
              <p14:xfrm>
                <a:off x="11472202" y="830135"/>
                <a:ext cx="102240" cy="187920"/>
              </p14:xfrm>
            </p:contentPart>
          </mc:Choice>
          <mc:Fallback>
            <p:pic>
              <p:nvPicPr>
                <p:cNvPr id="33" name="Freihand 32">
                  <a:extLst>
                    <a:ext uri="{FF2B5EF4-FFF2-40B4-BE49-F238E27FC236}">
                      <a16:creationId xmlns:a16="http://schemas.microsoft.com/office/drawing/2014/main" id="{C36A9E6A-FDD4-4E1A-94FC-6AD97A9A2739}"/>
                    </a:ext>
                  </a:extLst>
                </p:cNvPr>
                <p:cNvPicPr/>
                <p:nvPr/>
              </p:nvPicPr>
              <p:blipFill>
                <a:blip r:embed="rId53"/>
                <a:stretch>
                  <a:fillRect/>
                </a:stretch>
              </p:blipFill>
              <p:spPr>
                <a:xfrm>
                  <a:off x="11467882" y="825815"/>
                  <a:ext cx="110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45BB94A1-4084-4B00-895D-BE65CEB2CB2C}"/>
                    </a:ext>
                  </a:extLst>
                </p14:cNvPr>
                <p14:cNvContentPartPr/>
                <p14:nvPr/>
              </p14:nvContentPartPr>
              <p14:xfrm>
                <a:off x="11641402" y="934175"/>
                <a:ext cx="313920" cy="263520"/>
              </p14:xfrm>
            </p:contentPart>
          </mc:Choice>
          <mc:Fallback>
            <p:pic>
              <p:nvPicPr>
                <p:cNvPr id="34" name="Freihand 33">
                  <a:extLst>
                    <a:ext uri="{FF2B5EF4-FFF2-40B4-BE49-F238E27FC236}">
                      <a16:creationId xmlns:a16="http://schemas.microsoft.com/office/drawing/2014/main" id="{45BB94A1-4084-4B00-895D-BE65CEB2CB2C}"/>
                    </a:ext>
                  </a:extLst>
                </p:cNvPr>
                <p:cNvPicPr/>
                <p:nvPr/>
              </p:nvPicPr>
              <p:blipFill>
                <a:blip r:embed="rId55"/>
                <a:stretch>
                  <a:fillRect/>
                </a:stretch>
              </p:blipFill>
              <p:spPr>
                <a:xfrm>
                  <a:off x="11637082" y="929855"/>
                  <a:ext cx="3225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CB6C3074-D9A6-4A60-8154-1AA3D7B53A56}"/>
                    </a:ext>
                  </a:extLst>
                </p14:cNvPr>
                <p14:cNvContentPartPr/>
                <p14:nvPr/>
              </p14:nvContentPartPr>
              <p14:xfrm>
                <a:off x="6772402" y="1560575"/>
                <a:ext cx="437760" cy="198360"/>
              </p14:xfrm>
            </p:contentPart>
          </mc:Choice>
          <mc:Fallback>
            <p:pic>
              <p:nvPicPr>
                <p:cNvPr id="35" name="Freihand 34">
                  <a:extLst>
                    <a:ext uri="{FF2B5EF4-FFF2-40B4-BE49-F238E27FC236}">
                      <a16:creationId xmlns:a16="http://schemas.microsoft.com/office/drawing/2014/main" id="{CB6C3074-D9A6-4A60-8154-1AA3D7B53A56}"/>
                    </a:ext>
                  </a:extLst>
                </p:cNvPr>
                <p:cNvPicPr/>
                <p:nvPr/>
              </p:nvPicPr>
              <p:blipFill>
                <a:blip r:embed="rId57"/>
                <a:stretch>
                  <a:fillRect/>
                </a:stretch>
              </p:blipFill>
              <p:spPr>
                <a:xfrm>
                  <a:off x="6767722" y="1556255"/>
                  <a:ext cx="446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10B6C475-46E8-4343-8884-614241AE0777}"/>
                    </a:ext>
                  </a:extLst>
                </p14:cNvPr>
                <p14:cNvContentPartPr/>
                <p14:nvPr/>
              </p14:nvContentPartPr>
              <p14:xfrm>
                <a:off x="7192162" y="1513055"/>
                <a:ext cx="45360" cy="39600"/>
              </p14:xfrm>
            </p:contentPart>
          </mc:Choice>
          <mc:Fallback>
            <p:pic>
              <p:nvPicPr>
                <p:cNvPr id="36" name="Freihand 35">
                  <a:extLst>
                    <a:ext uri="{FF2B5EF4-FFF2-40B4-BE49-F238E27FC236}">
                      <a16:creationId xmlns:a16="http://schemas.microsoft.com/office/drawing/2014/main" id="{10B6C475-46E8-4343-8884-614241AE0777}"/>
                    </a:ext>
                  </a:extLst>
                </p:cNvPr>
                <p:cNvPicPr/>
                <p:nvPr/>
              </p:nvPicPr>
              <p:blipFill>
                <a:blip r:embed="rId59"/>
                <a:stretch>
                  <a:fillRect/>
                </a:stretch>
              </p:blipFill>
              <p:spPr>
                <a:xfrm>
                  <a:off x="7187842" y="1508735"/>
                  <a:ext cx="54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EF13D5F8-F31B-40E2-B0F2-E8229EA84810}"/>
                    </a:ext>
                  </a:extLst>
                </p14:cNvPr>
                <p14:cNvContentPartPr/>
                <p14:nvPr/>
              </p14:nvContentPartPr>
              <p14:xfrm>
                <a:off x="7235362" y="1552295"/>
                <a:ext cx="105480" cy="128160"/>
              </p14:xfrm>
            </p:contentPart>
          </mc:Choice>
          <mc:Fallback>
            <p:pic>
              <p:nvPicPr>
                <p:cNvPr id="37" name="Freihand 36">
                  <a:extLst>
                    <a:ext uri="{FF2B5EF4-FFF2-40B4-BE49-F238E27FC236}">
                      <a16:creationId xmlns:a16="http://schemas.microsoft.com/office/drawing/2014/main" id="{EF13D5F8-F31B-40E2-B0F2-E8229EA84810}"/>
                    </a:ext>
                  </a:extLst>
                </p:cNvPr>
                <p:cNvPicPr/>
                <p:nvPr/>
              </p:nvPicPr>
              <p:blipFill>
                <a:blip r:embed="rId61"/>
                <a:stretch>
                  <a:fillRect/>
                </a:stretch>
              </p:blipFill>
              <p:spPr>
                <a:xfrm>
                  <a:off x="7231042" y="1547975"/>
                  <a:ext cx="114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6A580039-10AD-4C2C-8D28-734341FD9E20}"/>
                    </a:ext>
                  </a:extLst>
                </p14:cNvPr>
                <p14:cNvContentPartPr/>
                <p14:nvPr/>
              </p14:nvContentPartPr>
              <p14:xfrm>
                <a:off x="7331482" y="1452935"/>
                <a:ext cx="241200" cy="221400"/>
              </p14:xfrm>
            </p:contentPart>
          </mc:Choice>
          <mc:Fallback>
            <p:pic>
              <p:nvPicPr>
                <p:cNvPr id="38" name="Freihand 37">
                  <a:extLst>
                    <a:ext uri="{FF2B5EF4-FFF2-40B4-BE49-F238E27FC236}">
                      <a16:creationId xmlns:a16="http://schemas.microsoft.com/office/drawing/2014/main" id="{6A580039-10AD-4C2C-8D28-734341FD9E20}"/>
                    </a:ext>
                  </a:extLst>
                </p:cNvPr>
                <p:cNvPicPr/>
                <p:nvPr/>
              </p:nvPicPr>
              <p:blipFill>
                <a:blip r:embed="rId63"/>
                <a:stretch>
                  <a:fillRect/>
                </a:stretch>
              </p:blipFill>
              <p:spPr>
                <a:xfrm>
                  <a:off x="7327162" y="1448615"/>
                  <a:ext cx="2498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E1E3FF86-0613-4ED1-AC5B-B5A7798CC0FE}"/>
                    </a:ext>
                  </a:extLst>
                </p14:cNvPr>
                <p14:cNvContentPartPr/>
                <p14:nvPr/>
              </p14:nvContentPartPr>
              <p14:xfrm>
                <a:off x="7659442" y="1535375"/>
                <a:ext cx="283320" cy="84240"/>
              </p14:xfrm>
            </p:contentPart>
          </mc:Choice>
          <mc:Fallback>
            <p:pic>
              <p:nvPicPr>
                <p:cNvPr id="39" name="Freihand 38">
                  <a:extLst>
                    <a:ext uri="{FF2B5EF4-FFF2-40B4-BE49-F238E27FC236}">
                      <a16:creationId xmlns:a16="http://schemas.microsoft.com/office/drawing/2014/main" id="{E1E3FF86-0613-4ED1-AC5B-B5A7798CC0FE}"/>
                    </a:ext>
                  </a:extLst>
                </p:cNvPr>
                <p:cNvPicPr/>
                <p:nvPr/>
              </p:nvPicPr>
              <p:blipFill>
                <a:blip r:embed="rId65"/>
                <a:stretch>
                  <a:fillRect/>
                </a:stretch>
              </p:blipFill>
              <p:spPr>
                <a:xfrm>
                  <a:off x="7655122" y="1531055"/>
                  <a:ext cx="291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5E376094-D790-4D61-9494-B221D169C4F1}"/>
                    </a:ext>
                  </a:extLst>
                </p14:cNvPr>
                <p14:cNvContentPartPr/>
                <p14:nvPr/>
              </p14:nvContentPartPr>
              <p14:xfrm>
                <a:off x="8223922" y="1414055"/>
                <a:ext cx="418320" cy="177840"/>
              </p14:xfrm>
            </p:contentPart>
          </mc:Choice>
          <mc:Fallback>
            <p:pic>
              <p:nvPicPr>
                <p:cNvPr id="40" name="Freihand 39">
                  <a:extLst>
                    <a:ext uri="{FF2B5EF4-FFF2-40B4-BE49-F238E27FC236}">
                      <a16:creationId xmlns:a16="http://schemas.microsoft.com/office/drawing/2014/main" id="{5E376094-D790-4D61-9494-B221D169C4F1}"/>
                    </a:ext>
                  </a:extLst>
                </p:cNvPr>
                <p:cNvPicPr/>
                <p:nvPr/>
              </p:nvPicPr>
              <p:blipFill>
                <a:blip r:embed="rId67"/>
                <a:stretch>
                  <a:fillRect/>
                </a:stretch>
              </p:blipFill>
              <p:spPr>
                <a:xfrm>
                  <a:off x="8219602" y="1409735"/>
                  <a:ext cx="4269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64701729-382A-44FA-914A-8F0A1059491B}"/>
                    </a:ext>
                  </a:extLst>
                </p14:cNvPr>
                <p14:cNvContentPartPr/>
                <p14:nvPr/>
              </p14:nvContentPartPr>
              <p14:xfrm>
                <a:off x="8915122" y="1416215"/>
                <a:ext cx="151560" cy="177480"/>
              </p14:xfrm>
            </p:contentPart>
          </mc:Choice>
          <mc:Fallback>
            <p:pic>
              <p:nvPicPr>
                <p:cNvPr id="41" name="Freihand 40">
                  <a:extLst>
                    <a:ext uri="{FF2B5EF4-FFF2-40B4-BE49-F238E27FC236}">
                      <a16:creationId xmlns:a16="http://schemas.microsoft.com/office/drawing/2014/main" id="{64701729-382A-44FA-914A-8F0A1059491B}"/>
                    </a:ext>
                  </a:extLst>
                </p:cNvPr>
                <p:cNvPicPr/>
                <p:nvPr/>
              </p:nvPicPr>
              <p:blipFill>
                <a:blip r:embed="rId69"/>
                <a:stretch>
                  <a:fillRect/>
                </a:stretch>
              </p:blipFill>
              <p:spPr>
                <a:xfrm>
                  <a:off x="8910802" y="1411895"/>
                  <a:ext cx="160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7C2E07D2-B31A-4BD8-90E1-136F9A479367}"/>
                    </a:ext>
                  </a:extLst>
                </p14:cNvPr>
                <p14:cNvContentPartPr/>
                <p14:nvPr/>
              </p14:nvContentPartPr>
              <p14:xfrm>
                <a:off x="8919802" y="1500815"/>
                <a:ext cx="326880" cy="68400"/>
              </p14:xfrm>
            </p:contentPart>
          </mc:Choice>
          <mc:Fallback>
            <p:pic>
              <p:nvPicPr>
                <p:cNvPr id="42" name="Freihand 41">
                  <a:extLst>
                    <a:ext uri="{FF2B5EF4-FFF2-40B4-BE49-F238E27FC236}">
                      <a16:creationId xmlns:a16="http://schemas.microsoft.com/office/drawing/2014/main" id="{7C2E07D2-B31A-4BD8-90E1-136F9A479367}"/>
                    </a:ext>
                  </a:extLst>
                </p:cNvPr>
                <p:cNvPicPr/>
                <p:nvPr/>
              </p:nvPicPr>
              <p:blipFill>
                <a:blip r:embed="rId71"/>
                <a:stretch>
                  <a:fillRect/>
                </a:stretch>
              </p:blipFill>
              <p:spPr>
                <a:xfrm>
                  <a:off x="8915482" y="1496495"/>
                  <a:ext cx="335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F0B832C3-57F1-4532-B3A3-BD66AE230754}"/>
                    </a:ext>
                  </a:extLst>
                </p14:cNvPr>
                <p14:cNvContentPartPr/>
                <p14:nvPr/>
              </p14:nvContentPartPr>
              <p14:xfrm>
                <a:off x="9262882" y="1468775"/>
                <a:ext cx="112680" cy="84240"/>
              </p14:xfrm>
            </p:contentPart>
          </mc:Choice>
          <mc:Fallback>
            <p:pic>
              <p:nvPicPr>
                <p:cNvPr id="43" name="Freihand 42">
                  <a:extLst>
                    <a:ext uri="{FF2B5EF4-FFF2-40B4-BE49-F238E27FC236}">
                      <a16:creationId xmlns:a16="http://schemas.microsoft.com/office/drawing/2014/main" id="{F0B832C3-57F1-4532-B3A3-BD66AE230754}"/>
                    </a:ext>
                  </a:extLst>
                </p:cNvPr>
                <p:cNvPicPr/>
                <p:nvPr/>
              </p:nvPicPr>
              <p:blipFill>
                <a:blip r:embed="rId73"/>
                <a:stretch>
                  <a:fillRect/>
                </a:stretch>
              </p:blipFill>
              <p:spPr>
                <a:xfrm>
                  <a:off x="9258562" y="1464455"/>
                  <a:ext cx="121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47F57A8E-3AEF-4CC5-857B-A2D78EE2E1FD}"/>
                    </a:ext>
                  </a:extLst>
                </p14:cNvPr>
                <p14:cNvContentPartPr/>
                <p14:nvPr/>
              </p14:nvContentPartPr>
              <p14:xfrm>
                <a:off x="9386722" y="1460495"/>
                <a:ext cx="116280" cy="83520"/>
              </p14:xfrm>
            </p:contentPart>
          </mc:Choice>
          <mc:Fallback>
            <p:pic>
              <p:nvPicPr>
                <p:cNvPr id="44" name="Freihand 43">
                  <a:extLst>
                    <a:ext uri="{FF2B5EF4-FFF2-40B4-BE49-F238E27FC236}">
                      <a16:creationId xmlns:a16="http://schemas.microsoft.com/office/drawing/2014/main" id="{47F57A8E-3AEF-4CC5-857B-A2D78EE2E1FD}"/>
                    </a:ext>
                  </a:extLst>
                </p:cNvPr>
                <p:cNvPicPr/>
                <p:nvPr/>
              </p:nvPicPr>
              <p:blipFill>
                <a:blip r:embed="rId75"/>
                <a:stretch>
                  <a:fillRect/>
                </a:stretch>
              </p:blipFill>
              <p:spPr>
                <a:xfrm>
                  <a:off x="9382402" y="1456175"/>
                  <a:ext cx="124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37449EE6-7651-4A7A-8A12-DE643EF79218}"/>
                    </a:ext>
                  </a:extLst>
                </p14:cNvPr>
                <p14:cNvContentPartPr/>
                <p14:nvPr/>
              </p14:nvContentPartPr>
              <p14:xfrm>
                <a:off x="9505522" y="1478135"/>
                <a:ext cx="108360" cy="77760"/>
              </p14:xfrm>
            </p:contentPart>
          </mc:Choice>
          <mc:Fallback>
            <p:pic>
              <p:nvPicPr>
                <p:cNvPr id="45" name="Freihand 44">
                  <a:extLst>
                    <a:ext uri="{FF2B5EF4-FFF2-40B4-BE49-F238E27FC236}">
                      <a16:creationId xmlns:a16="http://schemas.microsoft.com/office/drawing/2014/main" id="{37449EE6-7651-4A7A-8A12-DE643EF79218}"/>
                    </a:ext>
                  </a:extLst>
                </p:cNvPr>
                <p:cNvPicPr/>
                <p:nvPr/>
              </p:nvPicPr>
              <p:blipFill>
                <a:blip r:embed="rId77"/>
                <a:stretch>
                  <a:fillRect/>
                </a:stretch>
              </p:blipFill>
              <p:spPr>
                <a:xfrm>
                  <a:off x="9501202" y="1473815"/>
                  <a:ext cx="117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A3443036-A517-46B1-837D-B7F1488CA6C3}"/>
                    </a:ext>
                  </a:extLst>
                </p14:cNvPr>
                <p14:cNvContentPartPr/>
                <p14:nvPr/>
              </p14:nvContentPartPr>
              <p14:xfrm>
                <a:off x="9648442" y="1360415"/>
                <a:ext cx="216360" cy="181440"/>
              </p14:xfrm>
            </p:contentPart>
          </mc:Choice>
          <mc:Fallback>
            <p:pic>
              <p:nvPicPr>
                <p:cNvPr id="46" name="Freihand 45">
                  <a:extLst>
                    <a:ext uri="{FF2B5EF4-FFF2-40B4-BE49-F238E27FC236}">
                      <a16:creationId xmlns:a16="http://schemas.microsoft.com/office/drawing/2014/main" id="{A3443036-A517-46B1-837D-B7F1488CA6C3}"/>
                    </a:ext>
                  </a:extLst>
                </p:cNvPr>
                <p:cNvPicPr/>
                <p:nvPr/>
              </p:nvPicPr>
              <p:blipFill>
                <a:blip r:embed="rId79"/>
                <a:stretch>
                  <a:fillRect/>
                </a:stretch>
              </p:blipFill>
              <p:spPr>
                <a:xfrm>
                  <a:off x="9644122" y="1356095"/>
                  <a:ext cx="225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CB4E8737-020D-4750-9AD8-35F484CAD53E}"/>
                    </a:ext>
                  </a:extLst>
                </p14:cNvPr>
                <p14:cNvContentPartPr/>
                <p14:nvPr/>
              </p14:nvContentPartPr>
              <p14:xfrm>
                <a:off x="9585802" y="1409735"/>
                <a:ext cx="149400" cy="20520"/>
              </p14:xfrm>
            </p:contentPart>
          </mc:Choice>
          <mc:Fallback>
            <p:pic>
              <p:nvPicPr>
                <p:cNvPr id="47" name="Freihand 46">
                  <a:extLst>
                    <a:ext uri="{FF2B5EF4-FFF2-40B4-BE49-F238E27FC236}">
                      <a16:creationId xmlns:a16="http://schemas.microsoft.com/office/drawing/2014/main" id="{CB4E8737-020D-4750-9AD8-35F484CAD53E}"/>
                    </a:ext>
                  </a:extLst>
                </p:cNvPr>
                <p:cNvPicPr/>
                <p:nvPr/>
              </p:nvPicPr>
              <p:blipFill>
                <a:blip r:embed="rId81"/>
                <a:stretch>
                  <a:fillRect/>
                </a:stretch>
              </p:blipFill>
              <p:spPr>
                <a:xfrm>
                  <a:off x="9581482" y="1405415"/>
                  <a:ext cx="158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C7149F47-2BC3-44F4-9447-F271A9D46D80}"/>
                    </a:ext>
                  </a:extLst>
                </p14:cNvPr>
                <p14:cNvContentPartPr/>
                <p14:nvPr/>
              </p14:nvContentPartPr>
              <p14:xfrm>
                <a:off x="9582562" y="1304255"/>
                <a:ext cx="97560" cy="5040"/>
              </p14:xfrm>
            </p:contentPart>
          </mc:Choice>
          <mc:Fallback>
            <p:pic>
              <p:nvPicPr>
                <p:cNvPr id="48" name="Freihand 47">
                  <a:extLst>
                    <a:ext uri="{FF2B5EF4-FFF2-40B4-BE49-F238E27FC236}">
                      <a16:creationId xmlns:a16="http://schemas.microsoft.com/office/drawing/2014/main" id="{C7149F47-2BC3-44F4-9447-F271A9D46D80}"/>
                    </a:ext>
                  </a:extLst>
                </p:cNvPr>
                <p:cNvPicPr/>
                <p:nvPr/>
              </p:nvPicPr>
              <p:blipFill>
                <a:blip r:embed="rId83"/>
                <a:stretch>
                  <a:fillRect/>
                </a:stretch>
              </p:blipFill>
              <p:spPr>
                <a:xfrm>
                  <a:off x="9578242" y="1299935"/>
                  <a:ext cx="106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12027F8A-53A2-4737-8089-6BF49B600E06}"/>
                    </a:ext>
                  </a:extLst>
                </p14:cNvPr>
                <p14:cNvContentPartPr/>
                <p14:nvPr/>
              </p14:nvContentPartPr>
              <p14:xfrm>
                <a:off x="9891082" y="1393535"/>
                <a:ext cx="270720" cy="111240"/>
              </p14:xfrm>
            </p:contentPart>
          </mc:Choice>
          <mc:Fallback>
            <p:pic>
              <p:nvPicPr>
                <p:cNvPr id="49" name="Freihand 48">
                  <a:extLst>
                    <a:ext uri="{FF2B5EF4-FFF2-40B4-BE49-F238E27FC236}">
                      <a16:creationId xmlns:a16="http://schemas.microsoft.com/office/drawing/2014/main" id="{12027F8A-53A2-4737-8089-6BF49B600E06}"/>
                    </a:ext>
                  </a:extLst>
                </p:cNvPr>
                <p:cNvPicPr/>
                <p:nvPr/>
              </p:nvPicPr>
              <p:blipFill>
                <a:blip r:embed="rId85"/>
                <a:stretch>
                  <a:fillRect/>
                </a:stretch>
              </p:blipFill>
              <p:spPr>
                <a:xfrm>
                  <a:off x="9886762" y="1389215"/>
                  <a:ext cx="279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E6B7945A-A790-43A2-8210-979F5218C27B}"/>
                    </a:ext>
                  </a:extLst>
                </p14:cNvPr>
                <p14:cNvContentPartPr/>
                <p14:nvPr/>
              </p14:nvContentPartPr>
              <p14:xfrm>
                <a:off x="10501642" y="1485335"/>
                <a:ext cx="360" cy="360"/>
              </p14:xfrm>
            </p:contentPart>
          </mc:Choice>
          <mc:Fallback>
            <p:pic>
              <p:nvPicPr>
                <p:cNvPr id="50" name="Freihand 49">
                  <a:extLst>
                    <a:ext uri="{FF2B5EF4-FFF2-40B4-BE49-F238E27FC236}">
                      <a16:creationId xmlns:a16="http://schemas.microsoft.com/office/drawing/2014/main" id="{E6B7945A-A790-43A2-8210-979F5218C27B}"/>
                    </a:ext>
                  </a:extLst>
                </p:cNvPr>
                <p:cNvPicPr/>
                <p:nvPr/>
              </p:nvPicPr>
              <p:blipFill>
                <a:blip r:embed="rId87"/>
                <a:stretch>
                  <a:fillRect/>
                </a:stretch>
              </p:blipFill>
              <p:spPr>
                <a:xfrm>
                  <a:off x="10497322" y="148101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D5E8BF32-EFCE-4719-9712-7D781E037F34}"/>
                    </a:ext>
                  </a:extLst>
                </p14:cNvPr>
                <p14:cNvContentPartPr/>
                <p14:nvPr/>
              </p14:nvContentPartPr>
              <p14:xfrm>
                <a:off x="10459882" y="1279775"/>
                <a:ext cx="210600" cy="272520"/>
              </p14:xfrm>
            </p:contentPart>
          </mc:Choice>
          <mc:Fallback>
            <p:pic>
              <p:nvPicPr>
                <p:cNvPr id="51" name="Freihand 50">
                  <a:extLst>
                    <a:ext uri="{FF2B5EF4-FFF2-40B4-BE49-F238E27FC236}">
                      <a16:creationId xmlns:a16="http://schemas.microsoft.com/office/drawing/2014/main" id="{D5E8BF32-EFCE-4719-9712-7D781E037F34}"/>
                    </a:ext>
                  </a:extLst>
                </p:cNvPr>
                <p:cNvPicPr/>
                <p:nvPr/>
              </p:nvPicPr>
              <p:blipFill>
                <a:blip r:embed="rId89"/>
                <a:stretch>
                  <a:fillRect/>
                </a:stretch>
              </p:blipFill>
              <p:spPr>
                <a:xfrm>
                  <a:off x="10455562" y="1275455"/>
                  <a:ext cx="2192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9C9C9E3B-FA92-40E2-ACA4-5EDED4A3C581}"/>
                    </a:ext>
                  </a:extLst>
                </p14:cNvPr>
                <p14:cNvContentPartPr/>
                <p14:nvPr/>
              </p14:nvContentPartPr>
              <p14:xfrm>
                <a:off x="10643482" y="1371935"/>
                <a:ext cx="248040" cy="97200"/>
              </p14:xfrm>
            </p:contentPart>
          </mc:Choice>
          <mc:Fallback>
            <p:pic>
              <p:nvPicPr>
                <p:cNvPr id="52" name="Freihand 51">
                  <a:extLst>
                    <a:ext uri="{FF2B5EF4-FFF2-40B4-BE49-F238E27FC236}">
                      <a16:creationId xmlns:a16="http://schemas.microsoft.com/office/drawing/2014/main" id="{9C9C9E3B-FA92-40E2-ACA4-5EDED4A3C581}"/>
                    </a:ext>
                  </a:extLst>
                </p:cNvPr>
                <p:cNvPicPr/>
                <p:nvPr/>
              </p:nvPicPr>
              <p:blipFill>
                <a:blip r:embed="rId91"/>
                <a:stretch>
                  <a:fillRect/>
                </a:stretch>
              </p:blipFill>
              <p:spPr>
                <a:xfrm>
                  <a:off x="10639162" y="1367615"/>
                  <a:ext cx="256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6A346B53-DF38-4389-9DCA-4E1132303B46}"/>
                    </a:ext>
                  </a:extLst>
                </p14:cNvPr>
                <p14:cNvContentPartPr/>
                <p14:nvPr/>
              </p14:nvContentPartPr>
              <p14:xfrm>
                <a:off x="10795402" y="1262855"/>
                <a:ext cx="86400" cy="12600"/>
              </p14:xfrm>
            </p:contentPart>
          </mc:Choice>
          <mc:Fallback>
            <p:pic>
              <p:nvPicPr>
                <p:cNvPr id="53" name="Freihand 52">
                  <a:extLst>
                    <a:ext uri="{FF2B5EF4-FFF2-40B4-BE49-F238E27FC236}">
                      <a16:creationId xmlns:a16="http://schemas.microsoft.com/office/drawing/2014/main" id="{6A346B53-DF38-4389-9DCA-4E1132303B46}"/>
                    </a:ext>
                  </a:extLst>
                </p:cNvPr>
                <p:cNvPicPr/>
                <p:nvPr/>
              </p:nvPicPr>
              <p:blipFill>
                <a:blip r:embed="rId93"/>
                <a:stretch>
                  <a:fillRect/>
                </a:stretch>
              </p:blipFill>
              <p:spPr>
                <a:xfrm>
                  <a:off x="10791082" y="1258535"/>
                  <a:ext cx="95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C5712A52-2035-45B5-BAD9-ED129BB75F91}"/>
                    </a:ext>
                  </a:extLst>
                </p14:cNvPr>
                <p14:cNvContentPartPr/>
                <p14:nvPr/>
              </p14:nvContentPartPr>
              <p14:xfrm>
                <a:off x="7147522" y="1901855"/>
                <a:ext cx="182520" cy="251280"/>
              </p14:xfrm>
            </p:contentPart>
          </mc:Choice>
          <mc:Fallback>
            <p:pic>
              <p:nvPicPr>
                <p:cNvPr id="58" name="Freihand 57">
                  <a:extLst>
                    <a:ext uri="{FF2B5EF4-FFF2-40B4-BE49-F238E27FC236}">
                      <a16:creationId xmlns:a16="http://schemas.microsoft.com/office/drawing/2014/main" id="{C5712A52-2035-45B5-BAD9-ED129BB75F91}"/>
                    </a:ext>
                  </a:extLst>
                </p:cNvPr>
                <p:cNvPicPr/>
                <p:nvPr/>
              </p:nvPicPr>
              <p:blipFill>
                <a:blip r:embed="rId95"/>
                <a:stretch>
                  <a:fillRect/>
                </a:stretch>
              </p:blipFill>
              <p:spPr>
                <a:xfrm>
                  <a:off x="7143202" y="1897535"/>
                  <a:ext cx="1911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B4F94190-AC2E-4F5D-9670-44154E4ACFAD}"/>
                    </a:ext>
                  </a:extLst>
                </p14:cNvPr>
                <p14:cNvContentPartPr/>
                <p14:nvPr/>
              </p14:nvContentPartPr>
              <p14:xfrm>
                <a:off x="7311682" y="1943255"/>
                <a:ext cx="101160" cy="106200"/>
              </p14:xfrm>
            </p:contentPart>
          </mc:Choice>
          <mc:Fallback>
            <p:pic>
              <p:nvPicPr>
                <p:cNvPr id="59" name="Freihand 58">
                  <a:extLst>
                    <a:ext uri="{FF2B5EF4-FFF2-40B4-BE49-F238E27FC236}">
                      <a16:creationId xmlns:a16="http://schemas.microsoft.com/office/drawing/2014/main" id="{B4F94190-AC2E-4F5D-9670-44154E4ACFAD}"/>
                    </a:ext>
                  </a:extLst>
                </p:cNvPr>
                <p:cNvPicPr/>
                <p:nvPr/>
              </p:nvPicPr>
              <p:blipFill>
                <a:blip r:embed="rId97"/>
                <a:stretch>
                  <a:fillRect/>
                </a:stretch>
              </p:blipFill>
              <p:spPr>
                <a:xfrm>
                  <a:off x="7307362" y="1938935"/>
                  <a:ext cx="109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4A9449B0-65A0-4AE8-8B3D-782C212AA59B}"/>
                    </a:ext>
                  </a:extLst>
                </p14:cNvPr>
                <p14:cNvContentPartPr/>
                <p14:nvPr/>
              </p14:nvContentPartPr>
              <p14:xfrm>
                <a:off x="7489882" y="1842095"/>
                <a:ext cx="406800" cy="221040"/>
              </p14:xfrm>
            </p:contentPart>
          </mc:Choice>
          <mc:Fallback>
            <p:pic>
              <p:nvPicPr>
                <p:cNvPr id="60" name="Freihand 59">
                  <a:extLst>
                    <a:ext uri="{FF2B5EF4-FFF2-40B4-BE49-F238E27FC236}">
                      <a16:creationId xmlns:a16="http://schemas.microsoft.com/office/drawing/2014/main" id="{4A9449B0-65A0-4AE8-8B3D-782C212AA59B}"/>
                    </a:ext>
                  </a:extLst>
                </p:cNvPr>
                <p:cNvPicPr/>
                <p:nvPr/>
              </p:nvPicPr>
              <p:blipFill>
                <a:blip r:embed="rId99"/>
                <a:stretch>
                  <a:fillRect/>
                </a:stretch>
              </p:blipFill>
              <p:spPr>
                <a:xfrm>
                  <a:off x="7485562" y="1837775"/>
                  <a:ext cx="4154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DB7DB543-8D9C-446F-90DC-A95F5D19D8B2}"/>
                    </a:ext>
                  </a:extLst>
                </p14:cNvPr>
                <p14:cNvContentPartPr/>
                <p14:nvPr/>
              </p14:nvContentPartPr>
              <p14:xfrm>
                <a:off x="7940962" y="1872335"/>
                <a:ext cx="140760" cy="113400"/>
              </p14:xfrm>
            </p:contentPart>
          </mc:Choice>
          <mc:Fallback>
            <p:pic>
              <p:nvPicPr>
                <p:cNvPr id="61" name="Freihand 60">
                  <a:extLst>
                    <a:ext uri="{FF2B5EF4-FFF2-40B4-BE49-F238E27FC236}">
                      <a16:creationId xmlns:a16="http://schemas.microsoft.com/office/drawing/2014/main" id="{DB7DB543-8D9C-446F-90DC-A95F5D19D8B2}"/>
                    </a:ext>
                  </a:extLst>
                </p:cNvPr>
                <p:cNvPicPr/>
                <p:nvPr/>
              </p:nvPicPr>
              <p:blipFill>
                <a:blip r:embed="rId101"/>
                <a:stretch>
                  <a:fillRect/>
                </a:stretch>
              </p:blipFill>
              <p:spPr>
                <a:xfrm>
                  <a:off x="7936642" y="1868015"/>
                  <a:ext cx="149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895C0D1C-D979-4FCB-BF9B-90A34105D181}"/>
                    </a:ext>
                  </a:extLst>
                </p14:cNvPr>
                <p14:cNvContentPartPr/>
                <p14:nvPr/>
              </p14:nvContentPartPr>
              <p14:xfrm>
                <a:off x="7984162" y="1900775"/>
                <a:ext cx="327240" cy="54720"/>
              </p14:xfrm>
            </p:contentPart>
          </mc:Choice>
          <mc:Fallback>
            <p:pic>
              <p:nvPicPr>
                <p:cNvPr id="62" name="Freihand 61">
                  <a:extLst>
                    <a:ext uri="{FF2B5EF4-FFF2-40B4-BE49-F238E27FC236}">
                      <a16:creationId xmlns:a16="http://schemas.microsoft.com/office/drawing/2014/main" id="{895C0D1C-D979-4FCB-BF9B-90A34105D181}"/>
                    </a:ext>
                  </a:extLst>
                </p:cNvPr>
                <p:cNvPicPr/>
                <p:nvPr/>
              </p:nvPicPr>
              <p:blipFill>
                <a:blip r:embed="rId103"/>
                <a:stretch>
                  <a:fillRect/>
                </a:stretch>
              </p:blipFill>
              <p:spPr>
                <a:xfrm>
                  <a:off x="7979842" y="1896455"/>
                  <a:ext cx="335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9DD5C634-0F4D-4A6D-B802-A024D812439E}"/>
                    </a:ext>
                  </a:extLst>
                </p14:cNvPr>
                <p14:cNvContentPartPr/>
                <p14:nvPr/>
              </p14:nvContentPartPr>
              <p14:xfrm>
                <a:off x="8307802" y="1838495"/>
                <a:ext cx="129960" cy="109080"/>
              </p14:xfrm>
            </p:contentPart>
          </mc:Choice>
          <mc:Fallback>
            <p:pic>
              <p:nvPicPr>
                <p:cNvPr id="63" name="Freihand 62">
                  <a:extLst>
                    <a:ext uri="{FF2B5EF4-FFF2-40B4-BE49-F238E27FC236}">
                      <a16:creationId xmlns:a16="http://schemas.microsoft.com/office/drawing/2014/main" id="{9DD5C634-0F4D-4A6D-B802-A024D812439E}"/>
                    </a:ext>
                  </a:extLst>
                </p:cNvPr>
                <p:cNvPicPr/>
                <p:nvPr/>
              </p:nvPicPr>
              <p:blipFill>
                <a:blip r:embed="rId105"/>
                <a:stretch>
                  <a:fillRect/>
                </a:stretch>
              </p:blipFill>
              <p:spPr>
                <a:xfrm>
                  <a:off x="8303482" y="1834175"/>
                  <a:ext cx="1386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0944" name="Freihand 210943">
                  <a:extLst>
                    <a:ext uri="{FF2B5EF4-FFF2-40B4-BE49-F238E27FC236}">
                      <a16:creationId xmlns:a16="http://schemas.microsoft.com/office/drawing/2014/main" id="{7F776DCE-2B9E-49CF-93C3-F18C69FABE3B}"/>
                    </a:ext>
                  </a:extLst>
                </p14:cNvPr>
                <p14:cNvContentPartPr/>
                <p14:nvPr/>
              </p14:nvContentPartPr>
              <p14:xfrm>
                <a:off x="8491042" y="1771175"/>
                <a:ext cx="234000" cy="148320"/>
              </p14:xfrm>
            </p:contentPart>
          </mc:Choice>
          <mc:Fallback>
            <p:pic>
              <p:nvPicPr>
                <p:cNvPr id="210944" name="Freihand 210943">
                  <a:extLst>
                    <a:ext uri="{FF2B5EF4-FFF2-40B4-BE49-F238E27FC236}">
                      <a16:creationId xmlns:a16="http://schemas.microsoft.com/office/drawing/2014/main" id="{7F776DCE-2B9E-49CF-93C3-F18C69FABE3B}"/>
                    </a:ext>
                  </a:extLst>
                </p:cNvPr>
                <p:cNvPicPr/>
                <p:nvPr/>
              </p:nvPicPr>
              <p:blipFill>
                <a:blip r:embed="rId107"/>
                <a:stretch>
                  <a:fillRect/>
                </a:stretch>
              </p:blipFill>
              <p:spPr>
                <a:xfrm>
                  <a:off x="8486722" y="1766855"/>
                  <a:ext cx="242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0945" name="Freihand 210944">
                  <a:extLst>
                    <a:ext uri="{FF2B5EF4-FFF2-40B4-BE49-F238E27FC236}">
                      <a16:creationId xmlns:a16="http://schemas.microsoft.com/office/drawing/2014/main" id="{66A0B8BD-7D85-47D8-9074-14F536FC32B1}"/>
                    </a:ext>
                  </a:extLst>
                </p14:cNvPr>
                <p14:cNvContentPartPr/>
                <p14:nvPr/>
              </p14:nvContentPartPr>
              <p14:xfrm>
                <a:off x="8714242" y="1754255"/>
                <a:ext cx="40680" cy="66240"/>
              </p14:xfrm>
            </p:contentPart>
          </mc:Choice>
          <mc:Fallback>
            <p:pic>
              <p:nvPicPr>
                <p:cNvPr id="210945" name="Freihand 210944">
                  <a:extLst>
                    <a:ext uri="{FF2B5EF4-FFF2-40B4-BE49-F238E27FC236}">
                      <a16:creationId xmlns:a16="http://schemas.microsoft.com/office/drawing/2014/main" id="{66A0B8BD-7D85-47D8-9074-14F536FC32B1}"/>
                    </a:ext>
                  </a:extLst>
                </p:cNvPr>
                <p:cNvPicPr/>
                <p:nvPr/>
              </p:nvPicPr>
              <p:blipFill>
                <a:blip r:embed="rId109"/>
                <a:stretch>
                  <a:fillRect/>
                </a:stretch>
              </p:blipFill>
              <p:spPr>
                <a:xfrm>
                  <a:off x="8709922" y="1749935"/>
                  <a:ext cx="49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0946" name="Freihand 210945">
                  <a:extLst>
                    <a:ext uri="{FF2B5EF4-FFF2-40B4-BE49-F238E27FC236}">
                      <a16:creationId xmlns:a16="http://schemas.microsoft.com/office/drawing/2014/main" id="{F9ED2D7F-18E6-4052-9014-A844EB6E52B6}"/>
                    </a:ext>
                  </a:extLst>
                </p14:cNvPr>
                <p14:cNvContentPartPr/>
                <p14:nvPr/>
              </p14:nvContentPartPr>
              <p14:xfrm>
                <a:off x="8766802" y="1702775"/>
                <a:ext cx="173160" cy="198720"/>
              </p14:xfrm>
            </p:contentPart>
          </mc:Choice>
          <mc:Fallback>
            <p:pic>
              <p:nvPicPr>
                <p:cNvPr id="210946" name="Freihand 210945">
                  <a:extLst>
                    <a:ext uri="{FF2B5EF4-FFF2-40B4-BE49-F238E27FC236}">
                      <a16:creationId xmlns:a16="http://schemas.microsoft.com/office/drawing/2014/main" id="{F9ED2D7F-18E6-4052-9014-A844EB6E52B6}"/>
                    </a:ext>
                  </a:extLst>
                </p:cNvPr>
                <p:cNvPicPr/>
                <p:nvPr/>
              </p:nvPicPr>
              <p:blipFill>
                <a:blip r:embed="rId111"/>
                <a:stretch>
                  <a:fillRect/>
                </a:stretch>
              </p:blipFill>
              <p:spPr>
                <a:xfrm>
                  <a:off x="8762482" y="1698455"/>
                  <a:ext cx="1818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0949" name="Freihand 210948">
                  <a:extLst>
                    <a:ext uri="{FF2B5EF4-FFF2-40B4-BE49-F238E27FC236}">
                      <a16:creationId xmlns:a16="http://schemas.microsoft.com/office/drawing/2014/main" id="{895D097C-0951-435A-9653-13DE5700817E}"/>
                    </a:ext>
                  </a:extLst>
                </p14:cNvPr>
                <p14:cNvContentPartPr/>
                <p14:nvPr/>
              </p14:nvContentPartPr>
              <p14:xfrm>
                <a:off x="8992522" y="1803575"/>
                <a:ext cx="75960" cy="104760"/>
              </p14:xfrm>
            </p:contentPart>
          </mc:Choice>
          <mc:Fallback>
            <p:pic>
              <p:nvPicPr>
                <p:cNvPr id="210949" name="Freihand 210948">
                  <a:extLst>
                    <a:ext uri="{FF2B5EF4-FFF2-40B4-BE49-F238E27FC236}">
                      <a16:creationId xmlns:a16="http://schemas.microsoft.com/office/drawing/2014/main" id="{895D097C-0951-435A-9653-13DE5700817E}"/>
                    </a:ext>
                  </a:extLst>
                </p:cNvPr>
                <p:cNvPicPr/>
                <p:nvPr/>
              </p:nvPicPr>
              <p:blipFill>
                <a:blip r:embed="rId113"/>
                <a:stretch>
                  <a:fillRect/>
                </a:stretch>
              </p:blipFill>
              <p:spPr>
                <a:xfrm>
                  <a:off x="8988202" y="1799255"/>
                  <a:ext cx="84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0950" name="Freihand 210949">
                  <a:extLst>
                    <a:ext uri="{FF2B5EF4-FFF2-40B4-BE49-F238E27FC236}">
                      <a16:creationId xmlns:a16="http://schemas.microsoft.com/office/drawing/2014/main" id="{38073F2D-4FC0-4D0B-924C-3B44FCFD726D}"/>
                    </a:ext>
                  </a:extLst>
                </p14:cNvPr>
                <p14:cNvContentPartPr/>
                <p14:nvPr/>
              </p14:nvContentPartPr>
              <p14:xfrm>
                <a:off x="9279442" y="1740935"/>
                <a:ext cx="313920" cy="174600"/>
              </p14:xfrm>
            </p:contentPart>
          </mc:Choice>
          <mc:Fallback>
            <p:pic>
              <p:nvPicPr>
                <p:cNvPr id="210950" name="Freihand 210949">
                  <a:extLst>
                    <a:ext uri="{FF2B5EF4-FFF2-40B4-BE49-F238E27FC236}">
                      <a16:creationId xmlns:a16="http://schemas.microsoft.com/office/drawing/2014/main" id="{38073F2D-4FC0-4D0B-924C-3B44FCFD726D}"/>
                    </a:ext>
                  </a:extLst>
                </p:cNvPr>
                <p:cNvPicPr/>
                <p:nvPr/>
              </p:nvPicPr>
              <p:blipFill>
                <a:blip r:embed="rId115"/>
                <a:stretch>
                  <a:fillRect/>
                </a:stretch>
              </p:blipFill>
              <p:spPr>
                <a:xfrm>
                  <a:off x="9275122" y="1736615"/>
                  <a:ext cx="322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0951" name="Freihand 210950">
                  <a:extLst>
                    <a:ext uri="{FF2B5EF4-FFF2-40B4-BE49-F238E27FC236}">
                      <a16:creationId xmlns:a16="http://schemas.microsoft.com/office/drawing/2014/main" id="{32B8103A-1211-4AE5-895F-418DC205A6B0}"/>
                    </a:ext>
                  </a:extLst>
                </p14:cNvPr>
                <p14:cNvContentPartPr/>
                <p14:nvPr/>
              </p14:nvContentPartPr>
              <p14:xfrm>
                <a:off x="9661762" y="1723295"/>
                <a:ext cx="537480" cy="294840"/>
              </p14:xfrm>
            </p:contentPart>
          </mc:Choice>
          <mc:Fallback>
            <p:pic>
              <p:nvPicPr>
                <p:cNvPr id="210951" name="Freihand 210950">
                  <a:extLst>
                    <a:ext uri="{FF2B5EF4-FFF2-40B4-BE49-F238E27FC236}">
                      <a16:creationId xmlns:a16="http://schemas.microsoft.com/office/drawing/2014/main" id="{32B8103A-1211-4AE5-895F-418DC205A6B0}"/>
                    </a:ext>
                  </a:extLst>
                </p:cNvPr>
                <p:cNvPicPr/>
                <p:nvPr/>
              </p:nvPicPr>
              <p:blipFill>
                <a:blip r:embed="rId117"/>
                <a:stretch>
                  <a:fillRect/>
                </a:stretch>
              </p:blipFill>
              <p:spPr>
                <a:xfrm>
                  <a:off x="9657442" y="1718975"/>
                  <a:ext cx="54612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0952" name="Freihand 210951">
                  <a:extLst>
                    <a:ext uri="{FF2B5EF4-FFF2-40B4-BE49-F238E27FC236}">
                      <a16:creationId xmlns:a16="http://schemas.microsoft.com/office/drawing/2014/main" id="{B51528C1-F2B7-4F03-A721-13B8A0080CEA}"/>
                    </a:ext>
                  </a:extLst>
                </p14:cNvPr>
                <p14:cNvContentPartPr/>
                <p14:nvPr/>
              </p14:nvContentPartPr>
              <p14:xfrm>
                <a:off x="10404082" y="1649135"/>
                <a:ext cx="145800" cy="258120"/>
              </p14:xfrm>
            </p:contentPart>
          </mc:Choice>
          <mc:Fallback>
            <p:pic>
              <p:nvPicPr>
                <p:cNvPr id="210952" name="Freihand 210951">
                  <a:extLst>
                    <a:ext uri="{FF2B5EF4-FFF2-40B4-BE49-F238E27FC236}">
                      <a16:creationId xmlns:a16="http://schemas.microsoft.com/office/drawing/2014/main" id="{B51528C1-F2B7-4F03-A721-13B8A0080CEA}"/>
                    </a:ext>
                  </a:extLst>
                </p:cNvPr>
                <p:cNvPicPr/>
                <p:nvPr/>
              </p:nvPicPr>
              <p:blipFill>
                <a:blip r:embed="rId119"/>
                <a:stretch>
                  <a:fillRect/>
                </a:stretch>
              </p:blipFill>
              <p:spPr>
                <a:xfrm>
                  <a:off x="10399762" y="1644815"/>
                  <a:ext cx="1544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0953" name="Freihand 210952">
                  <a:extLst>
                    <a:ext uri="{FF2B5EF4-FFF2-40B4-BE49-F238E27FC236}">
                      <a16:creationId xmlns:a16="http://schemas.microsoft.com/office/drawing/2014/main" id="{AFE2BD38-EB95-43CB-AEEF-2B0E760A5A0D}"/>
                    </a:ext>
                  </a:extLst>
                </p14:cNvPr>
                <p14:cNvContentPartPr/>
                <p14:nvPr/>
              </p14:nvContentPartPr>
              <p14:xfrm>
                <a:off x="10644922" y="1701335"/>
                <a:ext cx="106920" cy="164880"/>
              </p14:xfrm>
            </p:contentPart>
          </mc:Choice>
          <mc:Fallback>
            <p:pic>
              <p:nvPicPr>
                <p:cNvPr id="210953" name="Freihand 210952">
                  <a:extLst>
                    <a:ext uri="{FF2B5EF4-FFF2-40B4-BE49-F238E27FC236}">
                      <a16:creationId xmlns:a16="http://schemas.microsoft.com/office/drawing/2014/main" id="{AFE2BD38-EB95-43CB-AEEF-2B0E760A5A0D}"/>
                    </a:ext>
                  </a:extLst>
                </p:cNvPr>
                <p:cNvPicPr/>
                <p:nvPr/>
              </p:nvPicPr>
              <p:blipFill>
                <a:blip r:embed="rId121"/>
                <a:stretch>
                  <a:fillRect/>
                </a:stretch>
              </p:blipFill>
              <p:spPr>
                <a:xfrm>
                  <a:off x="10640602" y="1697015"/>
                  <a:ext cx="115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0954" name="Freihand 210953">
                  <a:extLst>
                    <a:ext uri="{FF2B5EF4-FFF2-40B4-BE49-F238E27FC236}">
                      <a16:creationId xmlns:a16="http://schemas.microsoft.com/office/drawing/2014/main" id="{01B0E634-4647-40ED-B633-0CA5B475FBBA}"/>
                    </a:ext>
                  </a:extLst>
                </p14:cNvPr>
                <p14:cNvContentPartPr/>
                <p14:nvPr/>
              </p14:nvContentPartPr>
              <p14:xfrm>
                <a:off x="10769122" y="1663895"/>
                <a:ext cx="64080" cy="195480"/>
              </p14:xfrm>
            </p:contentPart>
          </mc:Choice>
          <mc:Fallback>
            <p:pic>
              <p:nvPicPr>
                <p:cNvPr id="210954" name="Freihand 210953">
                  <a:extLst>
                    <a:ext uri="{FF2B5EF4-FFF2-40B4-BE49-F238E27FC236}">
                      <a16:creationId xmlns:a16="http://schemas.microsoft.com/office/drawing/2014/main" id="{01B0E634-4647-40ED-B633-0CA5B475FBBA}"/>
                    </a:ext>
                  </a:extLst>
                </p:cNvPr>
                <p:cNvPicPr/>
                <p:nvPr/>
              </p:nvPicPr>
              <p:blipFill>
                <a:blip r:embed="rId123"/>
                <a:stretch>
                  <a:fillRect/>
                </a:stretch>
              </p:blipFill>
              <p:spPr>
                <a:xfrm>
                  <a:off x="10764802" y="1659575"/>
                  <a:ext cx="72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0955" name="Freihand 210954">
                  <a:extLst>
                    <a:ext uri="{FF2B5EF4-FFF2-40B4-BE49-F238E27FC236}">
                      <a16:creationId xmlns:a16="http://schemas.microsoft.com/office/drawing/2014/main" id="{5CEF7F75-4BAC-4FB5-AE40-7F70302C6AF5}"/>
                    </a:ext>
                  </a:extLst>
                </p14:cNvPr>
                <p14:cNvContentPartPr/>
                <p14:nvPr/>
              </p14:nvContentPartPr>
              <p14:xfrm>
                <a:off x="10859122" y="1742375"/>
                <a:ext cx="141840" cy="77040"/>
              </p14:xfrm>
            </p:contentPart>
          </mc:Choice>
          <mc:Fallback>
            <p:pic>
              <p:nvPicPr>
                <p:cNvPr id="210955" name="Freihand 210954">
                  <a:extLst>
                    <a:ext uri="{FF2B5EF4-FFF2-40B4-BE49-F238E27FC236}">
                      <a16:creationId xmlns:a16="http://schemas.microsoft.com/office/drawing/2014/main" id="{5CEF7F75-4BAC-4FB5-AE40-7F70302C6AF5}"/>
                    </a:ext>
                  </a:extLst>
                </p:cNvPr>
                <p:cNvPicPr/>
                <p:nvPr/>
              </p:nvPicPr>
              <p:blipFill>
                <a:blip r:embed="rId125"/>
                <a:stretch>
                  <a:fillRect/>
                </a:stretch>
              </p:blipFill>
              <p:spPr>
                <a:xfrm>
                  <a:off x="10854802" y="1738055"/>
                  <a:ext cx="150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0956" name="Freihand 210955">
                  <a:extLst>
                    <a:ext uri="{FF2B5EF4-FFF2-40B4-BE49-F238E27FC236}">
                      <a16:creationId xmlns:a16="http://schemas.microsoft.com/office/drawing/2014/main" id="{35C12C9F-E483-47E7-B9B4-61A3841BABF1}"/>
                    </a:ext>
                  </a:extLst>
                </p14:cNvPr>
                <p14:cNvContentPartPr/>
                <p14:nvPr/>
              </p14:nvContentPartPr>
              <p14:xfrm>
                <a:off x="10989442" y="1600895"/>
                <a:ext cx="241920" cy="229680"/>
              </p14:xfrm>
            </p:contentPart>
          </mc:Choice>
          <mc:Fallback>
            <p:pic>
              <p:nvPicPr>
                <p:cNvPr id="210956" name="Freihand 210955">
                  <a:extLst>
                    <a:ext uri="{FF2B5EF4-FFF2-40B4-BE49-F238E27FC236}">
                      <a16:creationId xmlns:a16="http://schemas.microsoft.com/office/drawing/2014/main" id="{35C12C9F-E483-47E7-B9B4-61A3841BABF1}"/>
                    </a:ext>
                  </a:extLst>
                </p:cNvPr>
                <p:cNvPicPr/>
                <p:nvPr/>
              </p:nvPicPr>
              <p:blipFill>
                <a:blip r:embed="rId127"/>
                <a:stretch>
                  <a:fillRect/>
                </a:stretch>
              </p:blipFill>
              <p:spPr>
                <a:xfrm>
                  <a:off x="10985122" y="1596575"/>
                  <a:ext cx="2505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0957" name="Freihand 210956">
                  <a:extLst>
                    <a:ext uri="{FF2B5EF4-FFF2-40B4-BE49-F238E27FC236}">
                      <a16:creationId xmlns:a16="http://schemas.microsoft.com/office/drawing/2014/main" id="{24A96B29-E9B1-4DF2-A52B-04A812645FDB}"/>
                    </a:ext>
                  </a:extLst>
                </p14:cNvPr>
                <p14:cNvContentPartPr/>
                <p14:nvPr/>
              </p14:nvContentPartPr>
              <p14:xfrm>
                <a:off x="11200402" y="1706375"/>
                <a:ext cx="109440" cy="114120"/>
              </p14:xfrm>
            </p:contentPart>
          </mc:Choice>
          <mc:Fallback>
            <p:pic>
              <p:nvPicPr>
                <p:cNvPr id="210957" name="Freihand 210956">
                  <a:extLst>
                    <a:ext uri="{FF2B5EF4-FFF2-40B4-BE49-F238E27FC236}">
                      <a16:creationId xmlns:a16="http://schemas.microsoft.com/office/drawing/2014/main" id="{24A96B29-E9B1-4DF2-A52B-04A812645FDB}"/>
                    </a:ext>
                  </a:extLst>
                </p:cNvPr>
                <p:cNvPicPr/>
                <p:nvPr/>
              </p:nvPicPr>
              <p:blipFill>
                <a:blip r:embed="rId129"/>
                <a:stretch>
                  <a:fillRect/>
                </a:stretch>
              </p:blipFill>
              <p:spPr>
                <a:xfrm>
                  <a:off x="11196082" y="1702055"/>
                  <a:ext cx="118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0958" name="Freihand 210957">
                  <a:extLst>
                    <a:ext uri="{FF2B5EF4-FFF2-40B4-BE49-F238E27FC236}">
                      <a16:creationId xmlns:a16="http://schemas.microsoft.com/office/drawing/2014/main" id="{3A14C04E-94C8-4F0B-A775-4DFCE05416D4}"/>
                    </a:ext>
                  </a:extLst>
                </p14:cNvPr>
                <p14:cNvContentPartPr/>
                <p14:nvPr/>
              </p14:nvContentPartPr>
              <p14:xfrm>
                <a:off x="11334322" y="1693415"/>
                <a:ext cx="263160" cy="86040"/>
              </p14:xfrm>
            </p:contentPart>
          </mc:Choice>
          <mc:Fallback>
            <p:pic>
              <p:nvPicPr>
                <p:cNvPr id="210958" name="Freihand 210957">
                  <a:extLst>
                    <a:ext uri="{FF2B5EF4-FFF2-40B4-BE49-F238E27FC236}">
                      <a16:creationId xmlns:a16="http://schemas.microsoft.com/office/drawing/2014/main" id="{3A14C04E-94C8-4F0B-A775-4DFCE05416D4}"/>
                    </a:ext>
                  </a:extLst>
                </p:cNvPr>
                <p:cNvPicPr/>
                <p:nvPr/>
              </p:nvPicPr>
              <p:blipFill>
                <a:blip r:embed="rId131"/>
                <a:stretch>
                  <a:fillRect/>
                </a:stretch>
              </p:blipFill>
              <p:spPr>
                <a:xfrm>
                  <a:off x="11330002" y="1689095"/>
                  <a:ext cx="271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0959" name="Freihand 210958">
                  <a:extLst>
                    <a:ext uri="{FF2B5EF4-FFF2-40B4-BE49-F238E27FC236}">
                      <a16:creationId xmlns:a16="http://schemas.microsoft.com/office/drawing/2014/main" id="{52C79B11-6C1F-4351-99A3-FE04D283BA9B}"/>
                    </a:ext>
                  </a:extLst>
                </p14:cNvPr>
                <p14:cNvContentPartPr/>
                <p14:nvPr/>
              </p14:nvContentPartPr>
              <p14:xfrm>
                <a:off x="11645002" y="1598375"/>
                <a:ext cx="38880" cy="160920"/>
              </p14:xfrm>
            </p:contentPart>
          </mc:Choice>
          <mc:Fallback>
            <p:pic>
              <p:nvPicPr>
                <p:cNvPr id="210959" name="Freihand 210958">
                  <a:extLst>
                    <a:ext uri="{FF2B5EF4-FFF2-40B4-BE49-F238E27FC236}">
                      <a16:creationId xmlns:a16="http://schemas.microsoft.com/office/drawing/2014/main" id="{52C79B11-6C1F-4351-99A3-FE04D283BA9B}"/>
                    </a:ext>
                  </a:extLst>
                </p:cNvPr>
                <p:cNvPicPr/>
                <p:nvPr/>
              </p:nvPicPr>
              <p:blipFill>
                <a:blip r:embed="rId133"/>
                <a:stretch>
                  <a:fillRect/>
                </a:stretch>
              </p:blipFill>
              <p:spPr>
                <a:xfrm>
                  <a:off x="11640682" y="1594055"/>
                  <a:ext cx="47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0960" name="Freihand 210959">
                  <a:extLst>
                    <a:ext uri="{FF2B5EF4-FFF2-40B4-BE49-F238E27FC236}">
                      <a16:creationId xmlns:a16="http://schemas.microsoft.com/office/drawing/2014/main" id="{B643DF5E-D83B-4081-BA61-DFAEAA8BE686}"/>
                    </a:ext>
                  </a:extLst>
                </p14:cNvPr>
                <p14:cNvContentPartPr/>
                <p14:nvPr/>
              </p14:nvContentPartPr>
              <p14:xfrm>
                <a:off x="11704042" y="1672175"/>
                <a:ext cx="119880" cy="105480"/>
              </p14:xfrm>
            </p:contentPart>
          </mc:Choice>
          <mc:Fallback>
            <p:pic>
              <p:nvPicPr>
                <p:cNvPr id="210960" name="Freihand 210959">
                  <a:extLst>
                    <a:ext uri="{FF2B5EF4-FFF2-40B4-BE49-F238E27FC236}">
                      <a16:creationId xmlns:a16="http://schemas.microsoft.com/office/drawing/2014/main" id="{B643DF5E-D83B-4081-BA61-DFAEAA8BE686}"/>
                    </a:ext>
                  </a:extLst>
                </p:cNvPr>
                <p:cNvPicPr/>
                <p:nvPr/>
              </p:nvPicPr>
              <p:blipFill>
                <a:blip r:embed="rId135"/>
                <a:stretch>
                  <a:fillRect/>
                </a:stretch>
              </p:blipFill>
              <p:spPr>
                <a:xfrm>
                  <a:off x="11699722" y="1667855"/>
                  <a:ext cx="128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0961" name="Freihand 210960">
                  <a:extLst>
                    <a:ext uri="{FF2B5EF4-FFF2-40B4-BE49-F238E27FC236}">
                      <a16:creationId xmlns:a16="http://schemas.microsoft.com/office/drawing/2014/main" id="{10706053-54B1-4230-BC3F-8166B1072BEB}"/>
                    </a:ext>
                  </a:extLst>
                </p14:cNvPr>
                <p14:cNvContentPartPr/>
                <p14:nvPr/>
              </p14:nvContentPartPr>
              <p14:xfrm>
                <a:off x="11846962" y="1543655"/>
                <a:ext cx="64800" cy="215280"/>
              </p14:xfrm>
            </p:contentPart>
          </mc:Choice>
          <mc:Fallback>
            <p:pic>
              <p:nvPicPr>
                <p:cNvPr id="210961" name="Freihand 210960">
                  <a:extLst>
                    <a:ext uri="{FF2B5EF4-FFF2-40B4-BE49-F238E27FC236}">
                      <a16:creationId xmlns:a16="http://schemas.microsoft.com/office/drawing/2014/main" id="{10706053-54B1-4230-BC3F-8166B1072BEB}"/>
                    </a:ext>
                  </a:extLst>
                </p:cNvPr>
                <p:cNvPicPr/>
                <p:nvPr/>
              </p:nvPicPr>
              <p:blipFill>
                <a:blip r:embed="rId137"/>
                <a:stretch>
                  <a:fillRect/>
                </a:stretch>
              </p:blipFill>
              <p:spPr>
                <a:xfrm>
                  <a:off x="11842642" y="1539335"/>
                  <a:ext cx="734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0962" name="Freihand 210961">
                  <a:extLst>
                    <a:ext uri="{FF2B5EF4-FFF2-40B4-BE49-F238E27FC236}">
                      <a16:creationId xmlns:a16="http://schemas.microsoft.com/office/drawing/2014/main" id="{EE76A024-461B-4C84-A416-34EC99898383}"/>
                    </a:ext>
                  </a:extLst>
                </p14:cNvPr>
                <p14:cNvContentPartPr/>
                <p14:nvPr/>
              </p14:nvContentPartPr>
              <p14:xfrm>
                <a:off x="11935522" y="1645895"/>
                <a:ext cx="158760" cy="101880"/>
              </p14:xfrm>
            </p:contentPart>
          </mc:Choice>
          <mc:Fallback>
            <p:pic>
              <p:nvPicPr>
                <p:cNvPr id="210962" name="Freihand 210961">
                  <a:extLst>
                    <a:ext uri="{FF2B5EF4-FFF2-40B4-BE49-F238E27FC236}">
                      <a16:creationId xmlns:a16="http://schemas.microsoft.com/office/drawing/2014/main" id="{EE76A024-461B-4C84-A416-34EC99898383}"/>
                    </a:ext>
                  </a:extLst>
                </p:cNvPr>
                <p:cNvPicPr/>
                <p:nvPr/>
              </p:nvPicPr>
              <p:blipFill>
                <a:blip r:embed="rId139"/>
                <a:stretch>
                  <a:fillRect/>
                </a:stretch>
              </p:blipFill>
              <p:spPr>
                <a:xfrm>
                  <a:off x="11931202" y="1641575"/>
                  <a:ext cx="167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0963" name="Freihand 210962">
                  <a:extLst>
                    <a:ext uri="{FF2B5EF4-FFF2-40B4-BE49-F238E27FC236}">
                      <a16:creationId xmlns:a16="http://schemas.microsoft.com/office/drawing/2014/main" id="{8DDED9B9-B86C-469A-9AA3-75AA24B7F3E8}"/>
                    </a:ext>
                  </a:extLst>
                </p14:cNvPr>
                <p14:cNvContentPartPr/>
                <p14:nvPr/>
              </p14:nvContentPartPr>
              <p14:xfrm>
                <a:off x="12000322" y="1533935"/>
                <a:ext cx="167760" cy="347760"/>
              </p14:xfrm>
            </p:contentPart>
          </mc:Choice>
          <mc:Fallback>
            <p:pic>
              <p:nvPicPr>
                <p:cNvPr id="210963" name="Freihand 210962">
                  <a:extLst>
                    <a:ext uri="{FF2B5EF4-FFF2-40B4-BE49-F238E27FC236}">
                      <a16:creationId xmlns:a16="http://schemas.microsoft.com/office/drawing/2014/main" id="{8DDED9B9-B86C-469A-9AA3-75AA24B7F3E8}"/>
                    </a:ext>
                  </a:extLst>
                </p:cNvPr>
                <p:cNvPicPr/>
                <p:nvPr/>
              </p:nvPicPr>
              <p:blipFill>
                <a:blip r:embed="rId141"/>
                <a:stretch>
                  <a:fillRect/>
                </a:stretch>
              </p:blipFill>
              <p:spPr>
                <a:xfrm>
                  <a:off x="11996002" y="1529615"/>
                  <a:ext cx="17640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0965" name="Freihand 210964">
                  <a:extLst>
                    <a:ext uri="{FF2B5EF4-FFF2-40B4-BE49-F238E27FC236}">
                      <a16:creationId xmlns:a16="http://schemas.microsoft.com/office/drawing/2014/main" id="{A56476F8-0044-469B-BC45-AA260330B56F}"/>
                    </a:ext>
                  </a:extLst>
                </p14:cNvPr>
                <p14:cNvContentPartPr/>
                <p14:nvPr/>
              </p14:nvContentPartPr>
              <p14:xfrm>
                <a:off x="7430122" y="2244575"/>
                <a:ext cx="207360" cy="141120"/>
              </p14:xfrm>
            </p:contentPart>
          </mc:Choice>
          <mc:Fallback>
            <p:pic>
              <p:nvPicPr>
                <p:cNvPr id="210965" name="Freihand 210964">
                  <a:extLst>
                    <a:ext uri="{FF2B5EF4-FFF2-40B4-BE49-F238E27FC236}">
                      <a16:creationId xmlns:a16="http://schemas.microsoft.com/office/drawing/2014/main" id="{A56476F8-0044-469B-BC45-AA260330B56F}"/>
                    </a:ext>
                  </a:extLst>
                </p:cNvPr>
                <p:cNvPicPr/>
                <p:nvPr/>
              </p:nvPicPr>
              <p:blipFill>
                <a:blip r:embed="rId143"/>
                <a:stretch>
                  <a:fillRect/>
                </a:stretch>
              </p:blipFill>
              <p:spPr>
                <a:xfrm>
                  <a:off x="7425802" y="2240255"/>
                  <a:ext cx="216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0966" name="Freihand 210965">
                  <a:extLst>
                    <a:ext uri="{FF2B5EF4-FFF2-40B4-BE49-F238E27FC236}">
                      <a16:creationId xmlns:a16="http://schemas.microsoft.com/office/drawing/2014/main" id="{54AF2977-C9BF-4882-B6C8-069CC15BCD38}"/>
                    </a:ext>
                  </a:extLst>
                </p14:cNvPr>
                <p14:cNvContentPartPr/>
                <p14:nvPr/>
              </p14:nvContentPartPr>
              <p14:xfrm>
                <a:off x="7627402" y="2157095"/>
                <a:ext cx="6120" cy="18720"/>
              </p14:xfrm>
            </p:contentPart>
          </mc:Choice>
          <mc:Fallback>
            <p:pic>
              <p:nvPicPr>
                <p:cNvPr id="210966" name="Freihand 210965">
                  <a:extLst>
                    <a:ext uri="{FF2B5EF4-FFF2-40B4-BE49-F238E27FC236}">
                      <a16:creationId xmlns:a16="http://schemas.microsoft.com/office/drawing/2014/main" id="{54AF2977-C9BF-4882-B6C8-069CC15BCD38}"/>
                    </a:ext>
                  </a:extLst>
                </p:cNvPr>
                <p:cNvPicPr/>
                <p:nvPr/>
              </p:nvPicPr>
              <p:blipFill>
                <a:blip r:embed="rId145"/>
                <a:stretch>
                  <a:fillRect/>
                </a:stretch>
              </p:blipFill>
              <p:spPr>
                <a:xfrm>
                  <a:off x="7623082" y="2152775"/>
                  <a:ext cx="14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0967" name="Freihand 210966">
                  <a:extLst>
                    <a:ext uri="{FF2B5EF4-FFF2-40B4-BE49-F238E27FC236}">
                      <a16:creationId xmlns:a16="http://schemas.microsoft.com/office/drawing/2014/main" id="{F4A45E70-8C5B-4DA3-B374-9AD1DB1E58F6}"/>
                    </a:ext>
                  </a:extLst>
                </p14:cNvPr>
                <p14:cNvContentPartPr/>
                <p14:nvPr/>
              </p14:nvContentPartPr>
              <p14:xfrm>
                <a:off x="7914322" y="2153855"/>
                <a:ext cx="162720" cy="217080"/>
              </p14:xfrm>
            </p:contentPart>
          </mc:Choice>
          <mc:Fallback>
            <p:pic>
              <p:nvPicPr>
                <p:cNvPr id="210967" name="Freihand 210966">
                  <a:extLst>
                    <a:ext uri="{FF2B5EF4-FFF2-40B4-BE49-F238E27FC236}">
                      <a16:creationId xmlns:a16="http://schemas.microsoft.com/office/drawing/2014/main" id="{F4A45E70-8C5B-4DA3-B374-9AD1DB1E58F6}"/>
                    </a:ext>
                  </a:extLst>
                </p:cNvPr>
                <p:cNvPicPr/>
                <p:nvPr/>
              </p:nvPicPr>
              <p:blipFill>
                <a:blip r:embed="rId147"/>
                <a:stretch>
                  <a:fillRect/>
                </a:stretch>
              </p:blipFill>
              <p:spPr>
                <a:xfrm>
                  <a:off x="7910002" y="2149535"/>
                  <a:ext cx="1713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0968" name="Freihand 210967">
                  <a:extLst>
                    <a:ext uri="{FF2B5EF4-FFF2-40B4-BE49-F238E27FC236}">
                      <a16:creationId xmlns:a16="http://schemas.microsoft.com/office/drawing/2014/main" id="{BAAA1311-DB7C-4801-9201-8425AA3D1AA2}"/>
                    </a:ext>
                  </a:extLst>
                </p14:cNvPr>
                <p14:cNvContentPartPr/>
                <p14:nvPr/>
              </p14:nvContentPartPr>
              <p14:xfrm>
                <a:off x="8066602" y="2170775"/>
                <a:ext cx="121320" cy="172800"/>
              </p14:xfrm>
            </p:contentPart>
          </mc:Choice>
          <mc:Fallback>
            <p:pic>
              <p:nvPicPr>
                <p:cNvPr id="210968" name="Freihand 210967">
                  <a:extLst>
                    <a:ext uri="{FF2B5EF4-FFF2-40B4-BE49-F238E27FC236}">
                      <a16:creationId xmlns:a16="http://schemas.microsoft.com/office/drawing/2014/main" id="{BAAA1311-DB7C-4801-9201-8425AA3D1AA2}"/>
                    </a:ext>
                  </a:extLst>
                </p:cNvPr>
                <p:cNvPicPr/>
                <p:nvPr/>
              </p:nvPicPr>
              <p:blipFill>
                <a:blip r:embed="rId149"/>
                <a:stretch>
                  <a:fillRect/>
                </a:stretch>
              </p:blipFill>
              <p:spPr>
                <a:xfrm>
                  <a:off x="8062282" y="2166455"/>
                  <a:ext cx="1299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10971" name="Freihand 210970">
                  <a:extLst>
                    <a:ext uri="{FF2B5EF4-FFF2-40B4-BE49-F238E27FC236}">
                      <a16:creationId xmlns:a16="http://schemas.microsoft.com/office/drawing/2014/main" id="{7CD7BB07-06F6-4E3C-B1EE-6446A38CCBFC}"/>
                    </a:ext>
                  </a:extLst>
                </p14:cNvPr>
                <p14:cNvContentPartPr/>
                <p14:nvPr/>
              </p14:nvContentPartPr>
              <p14:xfrm>
                <a:off x="8193322" y="2150255"/>
                <a:ext cx="384840" cy="250560"/>
              </p14:xfrm>
            </p:contentPart>
          </mc:Choice>
          <mc:Fallback>
            <p:pic>
              <p:nvPicPr>
                <p:cNvPr id="210971" name="Freihand 210970">
                  <a:extLst>
                    <a:ext uri="{FF2B5EF4-FFF2-40B4-BE49-F238E27FC236}">
                      <a16:creationId xmlns:a16="http://schemas.microsoft.com/office/drawing/2014/main" id="{7CD7BB07-06F6-4E3C-B1EE-6446A38CCBFC}"/>
                    </a:ext>
                  </a:extLst>
                </p:cNvPr>
                <p:cNvPicPr/>
                <p:nvPr/>
              </p:nvPicPr>
              <p:blipFill>
                <a:blip r:embed="rId151"/>
                <a:stretch>
                  <a:fillRect/>
                </a:stretch>
              </p:blipFill>
              <p:spPr>
                <a:xfrm>
                  <a:off x="8189002" y="2145935"/>
                  <a:ext cx="3934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0972" name="Freihand 210971">
                  <a:extLst>
                    <a:ext uri="{FF2B5EF4-FFF2-40B4-BE49-F238E27FC236}">
                      <a16:creationId xmlns:a16="http://schemas.microsoft.com/office/drawing/2014/main" id="{CCD30B48-BD2A-490D-8B58-9B59A7CE4B44}"/>
                    </a:ext>
                  </a:extLst>
                </p14:cNvPr>
                <p14:cNvContentPartPr/>
                <p14:nvPr/>
              </p14:nvContentPartPr>
              <p14:xfrm>
                <a:off x="8570242" y="2155295"/>
                <a:ext cx="11880" cy="33840"/>
              </p14:xfrm>
            </p:contentPart>
          </mc:Choice>
          <mc:Fallback>
            <p:pic>
              <p:nvPicPr>
                <p:cNvPr id="210972" name="Freihand 210971">
                  <a:extLst>
                    <a:ext uri="{FF2B5EF4-FFF2-40B4-BE49-F238E27FC236}">
                      <a16:creationId xmlns:a16="http://schemas.microsoft.com/office/drawing/2014/main" id="{CCD30B48-BD2A-490D-8B58-9B59A7CE4B44}"/>
                    </a:ext>
                  </a:extLst>
                </p:cNvPr>
                <p:cNvPicPr/>
                <p:nvPr/>
              </p:nvPicPr>
              <p:blipFill>
                <a:blip r:embed="rId153"/>
                <a:stretch>
                  <a:fillRect/>
                </a:stretch>
              </p:blipFill>
              <p:spPr>
                <a:xfrm>
                  <a:off x="8565922" y="2150975"/>
                  <a:ext cx="205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0973" name="Freihand 210972">
                  <a:extLst>
                    <a:ext uri="{FF2B5EF4-FFF2-40B4-BE49-F238E27FC236}">
                      <a16:creationId xmlns:a16="http://schemas.microsoft.com/office/drawing/2014/main" id="{166D4864-618A-4B89-9B2A-373B285249CE}"/>
                    </a:ext>
                  </a:extLst>
                </p14:cNvPr>
                <p14:cNvContentPartPr/>
                <p14:nvPr/>
              </p14:nvContentPartPr>
              <p14:xfrm>
                <a:off x="8535322" y="2237735"/>
                <a:ext cx="139320" cy="142920"/>
              </p14:xfrm>
            </p:contentPart>
          </mc:Choice>
          <mc:Fallback>
            <p:pic>
              <p:nvPicPr>
                <p:cNvPr id="210973" name="Freihand 210972">
                  <a:extLst>
                    <a:ext uri="{FF2B5EF4-FFF2-40B4-BE49-F238E27FC236}">
                      <a16:creationId xmlns:a16="http://schemas.microsoft.com/office/drawing/2014/main" id="{166D4864-618A-4B89-9B2A-373B285249CE}"/>
                    </a:ext>
                  </a:extLst>
                </p:cNvPr>
                <p:cNvPicPr/>
                <p:nvPr/>
              </p:nvPicPr>
              <p:blipFill>
                <a:blip r:embed="rId155"/>
                <a:stretch>
                  <a:fillRect/>
                </a:stretch>
              </p:blipFill>
              <p:spPr>
                <a:xfrm>
                  <a:off x="8531002" y="2233415"/>
                  <a:ext cx="147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10974" name="Freihand 210973">
                  <a:extLst>
                    <a:ext uri="{FF2B5EF4-FFF2-40B4-BE49-F238E27FC236}">
                      <a16:creationId xmlns:a16="http://schemas.microsoft.com/office/drawing/2014/main" id="{2F7293C9-7275-4F32-B9F9-A9549C59DCB9}"/>
                    </a:ext>
                  </a:extLst>
                </p14:cNvPr>
                <p14:cNvContentPartPr/>
                <p14:nvPr/>
              </p14:nvContentPartPr>
              <p14:xfrm>
                <a:off x="8701642" y="2100935"/>
                <a:ext cx="119880" cy="119880"/>
              </p14:xfrm>
            </p:contentPart>
          </mc:Choice>
          <mc:Fallback>
            <p:pic>
              <p:nvPicPr>
                <p:cNvPr id="210974" name="Freihand 210973">
                  <a:extLst>
                    <a:ext uri="{FF2B5EF4-FFF2-40B4-BE49-F238E27FC236}">
                      <a16:creationId xmlns:a16="http://schemas.microsoft.com/office/drawing/2014/main" id="{2F7293C9-7275-4F32-B9F9-A9549C59DCB9}"/>
                    </a:ext>
                  </a:extLst>
                </p:cNvPr>
                <p:cNvPicPr/>
                <p:nvPr/>
              </p:nvPicPr>
              <p:blipFill>
                <a:blip r:embed="rId157"/>
                <a:stretch>
                  <a:fillRect/>
                </a:stretch>
              </p:blipFill>
              <p:spPr>
                <a:xfrm>
                  <a:off x="8697322" y="2096615"/>
                  <a:ext cx="128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10975" name="Freihand 210974">
                  <a:extLst>
                    <a:ext uri="{FF2B5EF4-FFF2-40B4-BE49-F238E27FC236}">
                      <a16:creationId xmlns:a16="http://schemas.microsoft.com/office/drawing/2014/main" id="{CCA3A8AF-2A9F-4FF4-8640-41FA6151A2B9}"/>
                    </a:ext>
                  </a:extLst>
                </p14:cNvPr>
                <p14:cNvContentPartPr/>
                <p14:nvPr/>
              </p14:nvContentPartPr>
              <p14:xfrm>
                <a:off x="8779762" y="2192015"/>
                <a:ext cx="75600" cy="57600"/>
              </p14:xfrm>
            </p:contentPart>
          </mc:Choice>
          <mc:Fallback>
            <p:pic>
              <p:nvPicPr>
                <p:cNvPr id="210975" name="Freihand 210974">
                  <a:extLst>
                    <a:ext uri="{FF2B5EF4-FFF2-40B4-BE49-F238E27FC236}">
                      <a16:creationId xmlns:a16="http://schemas.microsoft.com/office/drawing/2014/main" id="{CCA3A8AF-2A9F-4FF4-8640-41FA6151A2B9}"/>
                    </a:ext>
                  </a:extLst>
                </p:cNvPr>
                <p:cNvPicPr/>
                <p:nvPr/>
              </p:nvPicPr>
              <p:blipFill>
                <a:blip r:embed="rId159"/>
                <a:stretch>
                  <a:fillRect/>
                </a:stretch>
              </p:blipFill>
              <p:spPr>
                <a:xfrm>
                  <a:off x="8775442" y="2187695"/>
                  <a:ext cx="84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10976" name="Freihand 210975">
                  <a:extLst>
                    <a:ext uri="{FF2B5EF4-FFF2-40B4-BE49-F238E27FC236}">
                      <a16:creationId xmlns:a16="http://schemas.microsoft.com/office/drawing/2014/main" id="{AC61E4DE-D38B-4B47-B9C9-BD3A4CEEBF3D}"/>
                    </a:ext>
                  </a:extLst>
                </p14:cNvPr>
                <p14:cNvContentPartPr/>
                <p14:nvPr/>
              </p14:nvContentPartPr>
              <p14:xfrm>
                <a:off x="8880202" y="2036135"/>
                <a:ext cx="290880" cy="219960"/>
              </p14:xfrm>
            </p:contentPart>
          </mc:Choice>
          <mc:Fallback>
            <p:pic>
              <p:nvPicPr>
                <p:cNvPr id="210976" name="Freihand 210975">
                  <a:extLst>
                    <a:ext uri="{FF2B5EF4-FFF2-40B4-BE49-F238E27FC236}">
                      <a16:creationId xmlns:a16="http://schemas.microsoft.com/office/drawing/2014/main" id="{AC61E4DE-D38B-4B47-B9C9-BD3A4CEEBF3D}"/>
                    </a:ext>
                  </a:extLst>
                </p:cNvPr>
                <p:cNvPicPr/>
                <p:nvPr/>
              </p:nvPicPr>
              <p:blipFill>
                <a:blip r:embed="rId161"/>
                <a:stretch>
                  <a:fillRect/>
                </a:stretch>
              </p:blipFill>
              <p:spPr>
                <a:xfrm>
                  <a:off x="8875882" y="2031815"/>
                  <a:ext cx="2995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10977" name="Freihand 210976">
                  <a:extLst>
                    <a:ext uri="{FF2B5EF4-FFF2-40B4-BE49-F238E27FC236}">
                      <a16:creationId xmlns:a16="http://schemas.microsoft.com/office/drawing/2014/main" id="{7725C925-C260-407A-B310-F8062B60F795}"/>
                    </a:ext>
                  </a:extLst>
                </p14:cNvPr>
                <p14:cNvContentPartPr/>
                <p14:nvPr/>
              </p14:nvContentPartPr>
              <p14:xfrm>
                <a:off x="9059122" y="2037215"/>
                <a:ext cx="19800" cy="1800"/>
              </p14:xfrm>
            </p:contentPart>
          </mc:Choice>
          <mc:Fallback>
            <p:pic>
              <p:nvPicPr>
                <p:cNvPr id="210977" name="Freihand 210976">
                  <a:extLst>
                    <a:ext uri="{FF2B5EF4-FFF2-40B4-BE49-F238E27FC236}">
                      <a16:creationId xmlns:a16="http://schemas.microsoft.com/office/drawing/2014/main" id="{7725C925-C260-407A-B310-F8062B60F795}"/>
                    </a:ext>
                  </a:extLst>
                </p:cNvPr>
                <p:cNvPicPr/>
                <p:nvPr/>
              </p:nvPicPr>
              <p:blipFill>
                <a:blip r:embed="rId163"/>
                <a:stretch>
                  <a:fillRect/>
                </a:stretch>
              </p:blipFill>
              <p:spPr>
                <a:xfrm>
                  <a:off x="9054802" y="2032895"/>
                  <a:ext cx="284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10979" name="Freihand 210978">
                  <a:extLst>
                    <a:ext uri="{FF2B5EF4-FFF2-40B4-BE49-F238E27FC236}">
                      <a16:creationId xmlns:a16="http://schemas.microsoft.com/office/drawing/2014/main" id="{BBA825A5-44A2-4686-8FB6-6BC3CBA05157}"/>
                    </a:ext>
                  </a:extLst>
                </p14:cNvPr>
                <p14:cNvContentPartPr/>
                <p14:nvPr/>
              </p14:nvContentPartPr>
              <p14:xfrm>
                <a:off x="9406522" y="2075735"/>
                <a:ext cx="373680" cy="141120"/>
              </p14:xfrm>
            </p:contentPart>
          </mc:Choice>
          <mc:Fallback>
            <p:pic>
              <p:nvPicPr>
                <p:cNvPr id="210979" name="Freihand 210978">
                  <a:extLst>
                    <a:ext uri="{FF2B5EF4-FFF2-40B4-BE49-F238E27FC236}">
                      <a16:creationId xmlns:a16="http://schemas.microsoft.com/office/drawing/2014/main" id="{BBA825A5-44A2-4686-8FB6-6BC3CBA05157}"/>
                    </a:ext>
                  </a:extLst>
                </p:cNvPr>
                <p:cNvPicPr/>
                <p:nvPr/>
              </p:nvPicPr>
              <p:blipFill>
                <a:blip r:embed="rId165"/>
                <a:stretch>
                  <a:fillRect/>
                </a:stretch>
              </p:blipFill>
              <p:spPr>
                <a:xfrm>
                  <a:off x="9402202" y="2071415"/>
                  <a:ext cx="382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0980" name="Freihand 210979">
                  <a:extLst>
                    <a:ext uri="{FF2B5EF4-FFF2-40B4-BE49-F238E27FC236}">
                      <a16:creationId xmlns:a16="http://schemas.microsoft.com/office/drawing/2014/main" id="{359E4C16-BE78-4D86-83C4-8E74364F374E}"/>
                    </a:ext>
                  </a:extLst>
                </p14:cNvPr>
                <p14:cNvContentPartPr/>
                <p14:nvPr/>
              </p14:nvContentPartPr>
              <p14:xfrm>
                <a:off x="9996922" y="2049455"/>
                <a:ext cx="60840" cy="174240"/>
              </p14:xfrm>
            </p:contentPart>
          </mc:Choice>
          <mc:Fallback>
            <p:pic>
              <p:nvPicPr>
                <p:cNvPr id="210980" name="Freihand 210979">
                  <a:extLst>
                    <a:ext uri="{FF2B5EF4-FFF2-40B4-BE49-F238E27FC236}">
                      <a16:creationId xmlns:a16="http://schemas.microsoft.com/office/drawing/2014/main" id="{359E4C16-BE78-4D86-83C4-8E74364F374E}"/>
                    </a:ext>
                  </a:extLst>
                </p:cNvPr>
                <p:cNvPicPr/>
                <p:nvPr/>
              </p:nvPicPr>
              <p:blipFill>
                <a:blip r:embed="rId167"/>
                <a:stretch>
                  <a:fillRect/>
                </a:stretch>
              </p:blipFill>
              <p:spPr>
                <a:xfrm>
                  <a:off x="9992602" y="2045135"/>
                  <a:ext cx="694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10981" name="Freihand 210980">
                  <a:extLst>
                    <a:ext uri="{FF2B5EF4-FFF2-40B4-BE49-F238E27FC236}">
                      <a16:creationId xmlns:a16="http://schemas.microsoft.com/office/drawing/2014/main" id="{6F685015-440E-44A5-BD02-A49305D52AB2}"/>
                    </a:ext>
                  </a:extLst>
                </p14:cNvPr>
                <p14:cNvContentPartPr/>
                <p14:nvPr/>
              </p14:nvContentPartPr>
              <p14:xfrm>
                <a:off x="10094842" y="2052335"/>
                <a:ext cx="291960" cy="272160"/>
              </p14:xfrm>
            </p:contentPart>
          </mc:Choice>
          <mc:Fallback>
            <p:pic>
              <p:nvPicPr>
                <p:cNvPr id="210981" name="Freihand 210980">
                  <a:extLst>
                    <a:ext uri="{FF2B5EF4-FFF2-40B4-BE49-F238E27FC236}">
                      <a16:creationId xmlns:a16="http://schemas.microsoft.com/office/drawing/2014/main" id="{6F685015-440E-44A5-BD02-A49305D52AB2}"/>
                    </a:ext>
                  </a:extLst>
                </p:cNvPr>
                <p:cNvPicPr/>
                <p:nvPr/>
              </p:nvPicPr>
              <p:blipFill>
                <a:blip r:embed="rId169"/>
                <a:stretch>
                  <a:fillRect/>
                </a:stretch>
              </p:blipFill>
              <p:spPr>
                <a:xfrm>
                  <a:off x="10090522" y="2048015"/>
                  <a:ext cx="3006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10982" name="Freihand 210981">
                  <a:extLst>
                    <a:ext uri="{FF2B5EF4-FFF2-40B4-BE49-F238E27FC236}">
                      <a16:creationId xmlns:a16="http://schemas.microsoft.com/office/drawing/2014/main" id="{9DBA3866-C47F-4977-8476-D2BA5A92E5D6}"/>
                    </a:ext>
                  </a:extLst>
                </p14:cNvPr>
                <p14:cNvContentPartPr/>
                <p14:nvPr/>
              </p14:nvContentPartPr>
              <p14:xfrm>
                <a:off x="10534402" y="2080415"/>
                <a:ext cx="131400" cy="137520"/>
              </p14:xfrm>
            </p:contentPart>
          </mc:Choice>
          <mc:Fallback>
            <p:pic>
              <p:nvPicPr>
                <p:cNvPr id="210982" name="Freihand 210981">
                  <a:extLst>
                    <a:ext uri="{FF2B5EF4-FFF2-40B4-BE49-F238E27FC236}">
                      <a16:creationId xmlns:a16="http://schemas.microsoft.com/office/drawing/2014/main" id="{9DBA3866-C47F-4977-8476-D2BA5A92E5D6}"/>
                    </a:ext>
                  </a:extLst>
                </p:cNvPr>
                <p:cNvPicPr/>
                <p:nvPr/>
              </p:nvPicPr>
              <p:blipFill>
                <a:blip r:embed="rId171"/>
                <a:stretch>
                  <a:fillRect/>
                </a:stretch>
              </p:blipFill>
              <p:spPr>
                <a:xfrm>
                  <a:off x="10530082" y="2076095"/>
                  <a:ext cx="140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10983" name="Freihand 210982">
                  <a:extLst>
                    <a:ext uri="{FF2B5EF4-FFF2-40B4-BE49-F238E27FC236}">
                      <a16:creationId xmlns:a16="http://schemas.microsoft.com/office/drawing/2014/main" id="{902514F7-3DBB-43CB-AC52-B5F73A4AEAC8}"/>
                    </a:ext>
                  </a:extLst>
                </p14:cNvPr>
                <p14:cNvContentPartPr/>
                <p14:nvPr/>
              </p14:nvContentPartPr>
              <p14:xfrm>
                <a:off x="10541962" y="2135495"/>
                <a:ext cx="109080" cy="6840"/>
              </p14:xfrm>
            </p:contentPart>
          </mc:Choice>
          <mc:Fallback>
            <p:pic>
              <p:nvPicPr>
                <p:cNvPr id="210983" name="Freihand 210982">
                  <a:extLst>
                    <a:ext uri="{FF2B5EF4-FFF2-40B4-BE49-F238E27FC236}">
                      <a16:creationId xmlns:a16="http://schemas.microsoft.com/office/drawing/2014/main" id="{902514F7-3DBB-43CB-AC52-B5F73A4AEAC8}"/>
                    </a:ext>
                  </a:extLst>
                </p:cNvPr>
                <p:cNvPicPr/>
                <p:nvPr/>
              </p:nvPicPr>
              <p:blipFill>
                <a:blip r:embed="rId173"/>
                <a:stretch>
                  <a:fillRect/>
                </a:stretch>
              </p:blipFill>
              <p:spPr>
                <a:xfrm>
                  <a:off x="10537642" y="2131175"/>
                  <a:ext cx="117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10984" name="Freihand 210983">
                  <a:extLst>
                    <a:ext uri="{FF2B5EF4-FFF2-40B4-BE49-F238E27FC236}">
                      <a16:creationId xmlns:a16="http://schemas.microsoft.com/office/drawing/2014/main" id="{FEDEE9B1-EC7A-40BF-BBE5-093DB674235C}"/>
                    </a:ext>
                  </a:extLst>
                </p14:cNvPr>
                <p14:cNvContentPartPr/>
                <p14:nvPr/>
              </p14:nvContentPartPr>
              <p14:xfrm>
                <a:off x="10679842" y="1993655"/>
                <a:ext cx="280440" cy="201960"/>
              </p14:xfrm>
            </p:contentPart>
          </mc:Choice>
          <mc:Fallback>
            <p:pic>
              <p:nvPicPr>
                <p:cNvPr id="210984" name="Freihand 210983">
                  <a:extLst>
                    <a:ext uri="{FF2B5EF4-FFF2-40B4-BE49-F238E27FC236}">
                      <a16:creationId xmlns:a16="http://schemas.microsoft.com/office/drawing/2014/main" id="{FEDEE9B1-EC7A-40BF-BBE5-093DB674235C}"/>
                    </a:ext>
                  </a:extLst>
                </p:cNvPr>
                <p:cNvPicPr/>
                <p:nvPr/>
              </p:nvPicPr>
              <p:blipFill>
                <a:blip r:embed="rId175"/>
                <a:stretch>
                  <a:fillRect/>
                </a:stretch>
              </p:blipFill>
              <p:spPr>
                <a:xfrm>
                  <a:off x="10675522" y="1989335"/>
                  <a:ext cx="2890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10985" name="Freihand 210984">
                  <a:extLst>
                    <a:ext uri="{FF2B5EF4-FFF2-40B4-BE49-F238E27FC236}">
                      <a16:creationId xmlns:a16="http://schemas.microsoft.com/office/drawing/2014/main" id="{355E42F4-4300-4E8E-B940-0ADE58E9F7C8}"/>
                    </a:ext>
                  </a:extLst>
                </p14:cNvPr>
                <p14:cNvContentPartPr/>
                <p14:nvPr/>
              </p14:nvContentPartPr>
              <p14:xfrm>
                <a:off x="10836442" y="1972415"/>
                <a:ext cx="51120" cy="20520"/>
              </p14:xfrm>
            </p:contentPart>
          </mc:Choice>
          <mc:Fallback>
            <p:pic>
              <p:nvPicPr>
                <p:cNvPr id="210985" name="Freihand 210984">
                  <a:extLst>
                    <a:ext uri="{FF2B5EF4-FFF2-40B4-BE49-F238E27FC236}">
                      <a16:creationId xmlns:a16="http://schemas.microsoft.com/office/drawing/2014/main" id="{355E42F4-4300-4E8E-B940-0ADE58E9F7C8}"/>
                    </a:ext>
                  </a:extLst>
                </p:cNvPr>
                <p:cNvPicPr/>
                <p:nvPr/>
              </p:nvPicPr>
              <p:blipFill>
                <a:blip r:embed="rId177"/>
                <a:stretch>
                  <a:fillRect/>
                </a:stretch>
              </p:blipFill>
              <p:spPr>
                <a:xfrm>
                  <a:off x="10832122" y="1968095"/>
                  <a:ext cx="59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10986" name="Freihand 210985">
                  <a:extLst>
                    <a:ext uri="{FF2B5EF4-FFF2-40B4-BE49-F238E27FC236}">
                      <a16:creationId xmlns:a16="http://schemas.microsoft.com/office/drawing/2014/main" id="{6FDBD8DB-CE8D-496A-ABD7-B2C5640781F0}"/>
                    </a:ext>
                  </a:extLst>
                </p14:cNvPr>
                <p14:cNvContentPartPr/>
                <p14:nvPr/>
              </p14:nvContentPartPr>
              <p14:xfrm>
                <a:off x="11100322" y="2073575"/>
                <a:ext cx="336240" cy="109800"/>
              </p14:xfrm>
            </p:contentPart>
          </mc:Choice>
          <mc:Fallback>
            <p:pic>
              <p:nvPicPr>
                <p:cNvPr id="210986" name="Freihand 210985">
                  <a:extLst>
                    <a:ext uri="{FF2B5EF4-FFF2-40B4-BE49-F238E27FC236}">
                      <a16:creationId xmlns:a16="http://schemas.microsoft.com/office/drawing/2014/main" id="{6FDBD8DB-CE8D-496A-ABD7-B2C5640781F0}"/>
                    </a:ext>
                  </a:extLst>
                </p:cNvPr>
                <p:cNvPicPr/>
                <p:nvPr/>
              </p:nvPicPr>
              <p:blipFill>
                <a:blip r:embed="rId179"/>
                <a:stretch>
                  <a:fillRect/>
                </a:stretch>
              </p:blipFill>
              <p:spPr>
                <a:xfrm>
                  <a:off x="11096002" y="2069255"/>
                  <a:ext cx="344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10987" name="Freihand 210986">
                  <a:extLst>
                    <a:ext uri="{FF2B5EF4-FFF2-40B4-BE49-F238E27FC236}">
                      <a16:creationId xmlns:a16="http://schemas.microsoft.com/office/drawing/2014/main" id="{1093E14D-5CEE-4E75-AE51-D1D9C17D584A}"/>
                    </a:ext>
                  </a:extLst>
                </p14:cNvPr>
                <p14:cNvContentPartPr/>
                <p14:nvPr/>
              </p14:nvContentPartPr>
              <p14:xfrm>
                <a:off x="11554282" y="1937135"/>
                <a:ext cx="42120" cy="256680"/>
              </p14:xfrm>
            </p:contentPart>
          </mc:Choice>
          <mc:Fallback>
            <p:pic>
              <p:nvPicPr>
                <p:cNvPr id="210987" name="Freihand 210986">
                  <a:extLst>
                    <a:ext uri="{FF2B5EF4-FFF2-40B4-BE49-F238E27FC236}">
                      <a16:creationId xmlns:a16="http://schemas.microsoft.com/office/drawing/2014/main" id="{1093E14D-5CEE-4E75-AE51-D1D9C17D584A}"/>
                    </a:ext>
                  </a:extLst>
                </p:cNvPr>
                <p:cNvPicPr/>
                <p:nvPr/>
              </p:nvPicPr>
              <p:blipFill>
                <a:blip r:embed="rId181"/>
                <a:stretch>
                  <a:fillRect/>
                </a:stretch>
              </p:blipFill>
              <p:spPr>
                <a:xfrm>
                  <a:off x="11549962" y="1932815"/>
                  <a:ext cx="50760" cy="26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2">
            <p14:nvContentPartPr>
              <p14:cNvPr id="210989" name="Freihand 210988">
                <a:extLst>
                  <a:ext uri="{FF2B5EF4-FFF2-40B4-BE49-F238E27FC236}">
                    <a16:creationId xmlns:a16="http://schemas.microsoft.com/office/drawing/2014/main" id="{EF1768F7-078C-4C96-A807-6B40900B6780}"/>
                  </a:ext>
                </a:extLst>
              </p14:cNvPr>
              <p14:cNvContentPartPr/>
              <p14:nvPr/>
            </p14:nvContentPartPr>
            <p14:xfrm>
              <a:off x="47962" y="5282975"/>
              <a:ext cx="6105960" cy="939960"/>
            </p14:xfrm>
          </p:contentPart>
        </mc:Choice>
        <mc:Fallback>
          <p:pic>
            <p:nvPicPr>
              <p:cNvPr id="210989" name="Freihand 210988">
                <a:extLst>
                  <a:ext uri="{FF2B5EF4-FFF2-40B4-BE49-F238E27FC236}">
                    <a16:creationId xmlns:a16="http://schemas.microsoft.com/office/drawing/2014/main" id="{EF1768F7-078C-4C96-A807-6B40900B6780}"/>
                  </a:ext>
                </a:extLst>
              </p:cNvPr>
              <p:cNvPicPr/>
              <p:nvPr/>
            </p:nvPicPr>
            <p:blipFill>
              <a:blip r:embed="rId183"/>
              <a:stretch>
                <a:fillRect/>
              </a:stretch>
            </p:blipFill>
            <p:spPr>
              <a:xfrm>
                <a:off x="43642" y="5278655"/>
                <a:ext cx="6114600" cy="948600"/>
              </a:xfrm>
              <a:prstGeom prst="rect">
                <a:avLst/>
              </a:prstGeom>
            </p:spPr>
          </p:pic>
        </mc:Fallback>
      </mc:AlternateContent>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4B1CFB4-2D58-4162-9554-AA496BF74CAE}"/>
                  </a:ext>
                </a:extLst>
              </p14:cNvPr>
              <p14:cNvContentPartPr/>
              <p14:nvPr/>
            </p14:nvContentPartPr>
            <p14:xfrm>
              <a:off x="5805859" y="609872"/>
              <a:ext cx="2427840" cy="67680"/>
            </p14:xfrm>
          </p:contentPart>
        </mc:Choice>
        <mc:Fallback xmlns="">
          <p:pic>
            <p:nvPicPr>
              <p:cNvPr id="2" name="Freihand 1">
                <a:extLst>
                  <a:ext uri="{FF2B5EF4-FFF2-40B4-BE49-F238E27FC236}">
                    <a16:creationId xmlns:a16="http://schemas.microsoft.com/office/drawing/2014/main" id="{34B1CFB4-2D58-4162-9554-AA496BF74CAE}"/>
                  </a:ext>
                </a:extLst>
              </p:cNvPr>
              <p:cNvPicPr/>
              <p:nvPr/>
            </p:nvPicPr>
            <p:blipFill>
              <a:blip r:embed="rId4"/>
              <a:stretch>
                <a:fillRect/>
              </a:stretch>
            </p:blipFill>
            <p:spPr>
              <a:xfrm>
                <a:off x="5801539" y="605552"/>
                <a:ext cx="2436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2EB23AD-B67C-4BCC-94E6-31C5ED733E6E}"/>
                  </a:ext>
                </a:extLst>
              </p14:cNvPr>
              <p14:cNvContentPartPr/>
              <p14:nvPr/>
            </p14:nvContentPartPr>
            <p14:xfrm>
              <a:off x="1993099" y="961592"/>
              <a:ext cx="4394520" cy="141840"/>
            </p14:xfrm>
          </p:contentPart>
        </mc:Choice>
        <mc:Fallback xmlns="">
          <p:pic>
            <p:nvPicPr>
              <p:cNvPr id="3" name="Freihand 2">
                <a:extLst>
                  <a:ext uri="{FF2B5EF4-FFF2-40B4-BE49-F238E27FC236}">
                    <a16:creationId xmlns:a16="http://schemas.microsoft.com/office/drawing/2014/main" id="{42EB23AD-B67C-4BCC-94E6-31C5ED733E6E}"/>
                  </a:ext>
                </a:extLst>
              </p:cNvPr>
              <p:cNvPicPr/>
              <p:nvPr/>
            </p:nvPicPr>
            <p:blipFill>
              <a:blip r:embed="rId6"/>
              <a:stretch>
                <a:fillRect/>
              </a:stretch>
            </p:blipFill>
            <p:spPr>
              <a:xfrm>
                <a:off x="1988779" y="957272"/>
                <a:ext cx="4403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7DC63D2-2BB3-4331-8792-CF7C2856FE81}"/>
                  </a:ext>
                </a:extLst>
              </p14:cNvPr>
              <p14:cNvContentPartPr/>
              <p14:nvPr/>
            </p14:nvContentPartPr>
            <p14:xfrm>
              <a:off x="5382139" y="3406352"/>
              <a:ext cx="1999800" cy="69840"/>
            </p14:xfrm>
          </p:contentPart>
        </mc:Choice>
        <mc:Fallback xmlns="">
          <p:pic>
            <p:nvPicPr>
              <p:cNvPr id="4" name="Freihand 3">
                <a:extLst>
                  <a:ext uri="{FF2B5EF4-FFF2-40B4-BE49-F238E27FC236}">
                    <a16:creationId xmlns:a16="http://schemas.microsoft.com/office/drawing/2014/main" id="{67DC63D2-2BB3-4331-8792-CF7C2856FE81}"/>
                  </a:ext>
                </a:extLst>
              </p:cNvPr>
              <p:cNvPicPr/>
              <p:nvPr/>
            </p:nvPicPr>
            <p:blipFill>
              <a:blip r:embed="rId8"/>
              <a:stretch>
                <a:fillRect/>
              </a:stretch>
            </p:blipFill>
            <p:spPr>
              <a:xfrm>
                <a:off x="5377819" y="3402032"/>
                <a:ext cx="2008440" cy="78480"/>
              </a:xfrm>
              <a:prstGeom prst="rect">
                <a:avLst/>
              </a:prstGeom>
            </p:spPr>
          </p:pic>
        </mc:Fallback>
      </mc:AlternateContent>
      <p:grpSp>
        <p:nvGrpSpPr>
          <p:cNvPr id="210974" name="Gruppieren 210973">
            <a:extLst>
              <a:ext uri="{FF2B5EF4-FFF2-40B4-BE49-F238E27FC236}">
                <a16:creationId xmlns:a16="http://schemas.microsoft.com/office/drawing/2014/main" id="{186A8B20-290F-43DC-9441-4E37CC96585C}"/>
              </a:ext>
            </a:extLst>
          </p:cNvPr>
          <p:cNvGrpSpPr/>
          <p:nvPr/>
        </p:nvGrpSpPr>
        <p:grpSpPr>
          <a:xfrm>
            <a:off x="6965779" y="844952"/>
            <a:ext cx="4536000" cy="3060000"/>
            <a:chOff x="6965779" y="844952"/>
            <a:chExt cx="4536000" cy="306000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6D255D40-A279-49AC-B0C9-C5D210E7957F}"/>
                    </a:ext>
                  </a:extLst>
                </p14:cNvPr>
                <p14:cNvContentPartPr/>
                <p14:nvPr/>
              </p14:nvContentPartPr>
              <p14:xfrm>
                <a:off x="7557259" y="844952"/>
                <a:ext cx="138600" cy="2911680"/>
              </p14:xfrm>
            </p:contentPart>
          </mc:Choice>
          <mc:Fallback xmlns="">
            <p:pic>
              <p:nvPicPr>
                <p:cNvPr id="5" name="Freihand 4">
                  <a:extLst>
                    <a:ext uri="{FF2B5EF4-FFF2-40B4-BE49-F238E27FC236}">
                      <a16:creationId xmlns:a16="http://schemas.microsoft.com/office/drawing/2014/main" id="{6D255D40-A279-49AC-B0C9-C5D210E7957F}"/>
                    </a:ext>
                  </a:extLst>
                </p:cNvPr>
                <p:cNvPicPr/>
                <p:nvPr/>
              </p:nvPicPr>
              <p:blipFill>
                <a:blip r:embed="rId10"/>
                <a:stretch>
                  <a:fillRect/>
                </a:stretch>
              </p:blipFill>
              <p:spPr>
                <a:xfrm>
                  <a:off x="7552939" y="840632"/>
                  <a:ext cx="147240" cy="292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E2EEA0E-46EA-4145-81FE-6B7AB64C592F}"/>
                    </a:ext>
                  </a:extLst>
                </p14:cNvPr>
                <p14:cNvContentPartPr/>
                <p14:nvPr/>
              </p14:nvContentPartPr>
              <p14:xfrm>
                <a:off x="8302099" y="1847552"/>
                <a:ext cx="160920" cy="15840"/>
              </p14:xfrm>
            </p:contentPart>
          </mc:Choice>
          <mc:Fallback xmlns="">
            <p:pic>
              <p:nvPicPr>
                <p:cNvPr id="6" name="Freihand 5">
                  <a:extLst>
                    <a:ext uri="{FF2B5EF4-FFF2-40B4-BE49-F238E27FC236}">
                      <a16:creationId xmlns:a16="http://schemas.microsoft.com/office/drawing/2014/main" id="{2E2EEA0E-46EA-4145-81FE-6B7AB64C592F}"/>
                    </a:ext>
                  </a:extLst>
                </p:cNvPr>
                <p:cNvPicPr/>
                <p:nvPr/>
              </p:nvPicPr>
              <p:blipFill>
                <a:blip r:embed="rId12"/>
                <a:stretch>
                  <a:fillRect/>
                </a:stretch>
              </p:blipFill>
              <p:spPr>
                <a:xfrm>
                  <a:off x="8297779" y="1843232"/>
                  <a:ext cx="169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F477661B-0DDC-4636-BADA-D6A282D89BF0}"/>
                    </a:ext>
                  </a:extLst>
                </p14:cNvPr>
                <p14:cNvContentPartPr/>
                <p14:nvPr/>
              </p14:nvContentPartPr>
              <p14:xfrm>
                <a:off x="8284099" y="1916312"/>
                <a:ext cx="144360" cy="10080"/>
              </p14:xfrm>
            </p:contentPart>
          </mc:Choice>
          <mc:Fallback xmlns="">
            <p:pic>
              <p:nvPicPr>
                <p:cNvPr id="7" name="Freihand 6">
                  <a:extLst>
                    <a:ext uri="{FF2B5EF4-FFF2-40B4-BE49-F238E27FC236}">
                      <a16:creationId xmlns:a16="http://schemas.microsoft.com/office/drawing/2014/main" id="{F477661B-0DDC-4636-BADA-D6A282D89BF0}"/>
                    </a:ext>
                  </a:extLst>
                </p:cNvPr>
                <p:cNvPicPr/>
                <p:nvPr/>
              </p:nvPicPr>
              <p:blipFill>
                <a:blip r:embed="rId14"/>
                <a:stretch>
                  <a:fillRect/>
                </a:stretch>
              </p:blipFill>
              <p:spPr>
                <a:xfrm>
                  <a:off x="8279779" y="1911992"/>
                  <a:ext cx="153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FD78B5E2-EA70-4444-889D-6F0D1CB28033}"/>
                    </a:ext>
                  </a:extLst>
                </p14:cNvPr>
                <p14:cNvContentPartPr/>
                <p14:nvPr/>
              </p14:nvContentPartPr>
              <p14:xfrm>
                <a:off x="8488579" y="1799672"/>
                <a:ext cx="55080" cy="152280"/>
              </p14:xfrm>
            </p:contentPart>
          </mc:Choice>
          <mc:Fallback xmlns="">
            <p:pic>
              <p:nvPicPr>
                <p:cNvPr id="8" name="Freihand 7">
                  <a:extLst>
                    <a:ext uri="{FF2B5EF4-FFF2-40B4-BE49-F238E27FC236}">
                      <a16:creationId xmlns:a16="http://schemas.microsoft.com/office/drawing/2014/main" id="{FD78B5E2-EA70-4444-889D-6F0D1CB28033}"/>
                    </a:ext>
                  </a:extLst>
                </p:cNvPr>
                <p:cNvPicPr/>
                <p:nvPr/>
              </p:nvPicPr>
              <p:blipFill>
                <a:blip r:embed="rId16"/>
                <a:stretch>
                  <a:fillRect/>
                </a:stretch>
              </p:blipFill>
              <p:spPr>
                <a:xfrm>
                  <a:off x="8484259" y="1795352"/>
                  <a:ext cx="63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0049E4D6-E92B-49AB-A3F9-D5FDDC142DE7}"/>
                    </a:ext>
                  </a:extLst>
                </p14:cNvPr>
                <p14:cNvContentPartPr/>
                <p14:nvPr/>
              </p14:nvContentPartPr>
              <p14:xfrm>
                <a:off x="8852899" y="1753232"/>
                <a:ext cx="290160" cy="95040"/>
              </p14:xfrm>
            </p:contentPart>
          </mc:Choice>
          <mc:Fallback xmlns="">
            <p:pic>
              <p:nvPicPr>
                <p:cNvPr id="9" name="Freihand 8">
                  <a:extLst>
                    <a:ext uri="{FF2B5EF4-FFF2-40B4-BE49-F238E27FC236}">
                      <a16:creationId xmlns:a16="http://schemas.microsoft.com/office/drawing/2014/main" id="{0049E4D6-E92B-49AB-A3F9-D5FDDC142DE7}"/>
                    </a:ext>
                  </a:extLst>
                </p:cNvPr>
                <p:cNvPicPr/>
                <p:nvPr/>
              </p:nvPicPr>
              <p:blipFill>
                <a:blip r:embed="rId18"/>
                <a:stretch>
                  <a:fillRect/>
                </a:stretch>
              </p:blipFill>
              <p:spPr>
                <a:xfrm>
                  <a:off x="8848579" y="1748912"/>
                  <a:ext cx="298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1CD81595-FE55-4A73-BAB7-6934E2F79375}"/>
                    </a:ext>
                  </a:extLst>
                </p14:cNvPr>
                <p14:cNvContentPartPr/>
                <p14:nvPr/>
              </p14:nvContentPartPr>
              <p14:xfrm>
                <a:off x="9110659" y="1645232"/>
                <a:ext cx="360" cy="360"/>
              </p14:xfrm>
            </p:contentPart>
          </mc:Choice>
          <mc:Fallback xmlns="">
            <p:pic>
              <p:nvPicPr>
                <p:cNvPr id="10" name="Freihand 9">
                  <a:extLst>
                    <a:ext uri="{FF2B5EF4-FFF2-40B4-BE49-F238E27FC236}">
                      <a16:creationId xmlns:a16="http://schemas.microsoft.com/office/drawing/2014/main" id="{1CD81595-FE55-4A73-BAB7-6934E2F79375}"/>
                    </a:ext>
                  </a:extLst>
                </p:cNvPr>
                <p:cNvPicPr/>
                <p:nvPr/>
              </p:nvPicPr>
              <p:blipFill>
                <a:blip r:embed="rId20"/>
                <a:stretch>
                  <a:fillRect/>
                </a:stretch>
              </p:blipFill>
              <p:spPr>
                <a:xfrm>
                  <a:off x="9106339" y="1640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2A156F79-E6AD-473E-B0A4-EA85A81D011F}"/>
                    </a:ext>
                  </a:extLst>
                </p14:cNvPr>
                <p14:cNvContentPartPr/>
                <p14:nvPr/>
              </p14:nvContentPartPr>
              <p14:xfrm>
                <a:off x="9502339" y="1561712"/>
                <a:ext cx="97560" cy="185760"/>
              </p14:xfrm>
            </p:contentPart>
          </mc:Choice>
          <mc:Fallback xmlns="">
            <p:pic>
              <p:nvPicPr>
                <p:cNvPr id="11" name="Freihand 10">
                  <a:extLst>
                    <a:ext uri="{FF2B5EF4-FFF2-40B4-BE49-F238E27FC236}">
                      <a16:creationId xmlns:a16="http://schemas.microsoft.com/office/drawing/2014/main" id="{2A156F79-E6AD-473E-B0A4-EA85A81D011F}"/>
                    </a:ext>
                  </a:extLst>
                </p:cNvPr>
                <p:cNvPicPr/>
                <p:nvPr/>
              </p:nvPicPr>
              <p:blipFill>
                <a:blip r:embed="rId22"/>
                <a:stretch>
                  <a:fillRect/>
                </a:stretch>
              </p:blipFill>
              <p:spPr>
                <a:xfrm>
                  <a:off x="9498019" y="1557392"/>
                  <a:ext cx="106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AD825A06-7CE8-4F2B-94D7-03F5F9ACCF42}"/>
                    </a:ext>
                  </a:extLst>
                </p14:cNvPr>
                <p14:cNvContentPartPr/>
                <p14:nvPr/>
              </p14:nvContentPartPr>
              <p14:xfrm>
                <a:off x="9543379" y="1611752"/>
                <a:ext cx="129600" cy="50760"/>
              </p14:xfrm>
            </p:contentPart>
          </mc:Choice>
          <mc:Fallback xmlns="">
            <p:pic>
              <p:nvPicPr>
                <p:cNvPr id="13" name="Freihand 12">
                  <a:extLst>
                    <a:ext uri="{FF2B5EF4-FFF2-40B4-BE49-F238E27FC236}">
                      <a16:creationId xmlns:a16="http://schemas.microsoft.com/office/drawing/2014/main" id="{AD825A06-7CE8-4F2B-94D7-03F5F9ACCF42}"/>
                    </a:ext>
                  </a:extLst>
                </p:cNvPr>
                <p:cNvPicPr/>
                <p:nvPr/>
              </p:nvPicPr>
              <p:blipFill>
                <a:blip r:embed="rId24"/>
                <a:stretch>
                  <a:fillRect/>
                </a:stretch>
              </p:blipFill>
              <p:spPr>
                <a:xfrm>
                  <a:off x="9539059" y="1607432"/>
                  <a:ext cx="138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AA0D41C0-C0D0-4A96-ACA5-F83EA8DC5385}"/>
                    </a:ext>
                  </a:extLst>
                </p14:cNvPr>
                <p14:cNvContentPartPr/>
                <p14:nvPr/>
              </p14:nvContentPartPr>
              <p14:xfrm>
                <a:off x="9674779" y="1501952"/>
                <a:ext cx="144000" cy="162720"/>
              </p14:xfrm>
            </p:contentPart>
          </mc:Choice>
          <mc:Fallback xmlns="">
            <p:pic>
              <p:nvPicPr>
                <p:cNvPr id="14" name="Freihand 13">
                  <a:extLst>
                    <a:ext uri="{FF2B5EF4-FFF2-40B4-BE49-F238E27FC236}">
                      <a16:creationId xmlns:a16="http://schemas.microsoft.com/office/drawing/2014/main" id="{AA0D41C0-C0D0-4A96-ACA5-F83EA8DC5385}"/>
                    </a:ext>
                  </a:extLst>
                </p:cNvPr>
                <p:cNvPicPr/>
                <p:nvPr/>
              </p:nvPicPr>
              <p:blipFill>
                <a:blip r:embed="rId26"/>
                <a:stretch>
                  <a:fillRect/>
                </a:stretch>
              </p:blipFill>
              <p:spPr>
                <a:xfrm>
                  <a:off x="9670459" y="1497632"/>
                  <a:ext cx="152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BAD2BA1B-25EC-466C-8751-F8DF9D133FDC}"/>
                    </a:ext>
                  </a:extLst>
                </p14:cNvPr>
                <p14:cNvContentPartPr/>
                <p14:nvPr/>
              </p14:nvContentPartPr>
              <p14:xfrm>
                <a:off x="9885379" y="1535072"/>
                <a:ext cx="464400" cy="255960"/>
              </p14:xfrm>
            </p:contentPart>
          </mc:Choice>
          <mc:Fallback xmlns="">
            <p:pic>
              <p:nvPicPr>
                <p:cNvPr id="15" name="Freihand 14">
                  <a:extLst>
                    <a:ext uri="{FF2B5EF4-FFF2-40B4-BE49-F238E27FC236}">
                      <a16:creationId xmlns:a16="http://schemas.microsoft.com/office/drawing/2014/main" id="{BAD2BA1B-25EC-466C-8751-F8DF9D133FDC}"/>
                    </a:ext>
                  </a:extLst>
                </p:cNvPr>
                <p:cNvPicPr/>
                <p:nvPr/>
              </p:nvPicPr>
              <p:blipFill>
                <a:blip r:embed="rId28"/>
                <a:stretch>
                  <a:fillRect/>
                </a:stretch>
              </p:blipFill>
              <p:spPr>
                <a:xfrm>
                  <a:off x="9881059" y="1530752"/>
                  <a:ext cx="4730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E38A0D40-538F-4695-A0F4-600C668251D8}"/>
                    </a:ext>
                  </a:extLst>
                </p14:cNvPr>
                <p14:cNvContentPartPr/>
                <p14:nvPr/>
              </p14:nvContentPartPr>
              <p14:xfrm>
                <a:off x="10405219" y="1450112"/>
                <a:ext cx="297360" cy="107640"/>
              </p14:xfrm>
            </p:contentPart>
          </mc:Choice>
          <mc:Fallback xmlns="">
            <p:pic>
              <p:nvPicPr>
                <p:cNvPr id="16" name="Freihand 15">
                  <a:extLst>
                    <a:ext uri="{FF2B5EF4-FFF2-40B4-BE49-F238E27FC236}">
                      <a16:creationId xmlns:a16="http://schemas.microsoft.com/office/drawing/2014/main" id="{E38A0D40-538F-4695-A0F4-600C668251D8}"/>
                    </a:ext>
                  </a:extLst>
                </p:cNvPr>
                <p:cNvPicPr/>
                <p:nvPr/>
              </p:nvPicPr>
              <p:blipFill>
                <a:blip r:embed="rId30"/>
                <a:stretch>
                  <a:fillRect/>
                </a:stretch>
              </p:blipFill>
              <p:spPr>
                <a:xfrm>
                  <a:off x="10400899" y="1445792"/>
                  <a:ext cx="306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E5F5D559-CBEC-40E0-B4AD-296FBCB4F6CA}"/>
                    </a:ext>
                  </a:extLst>
                </p14:cNvPr>
                <p14:cNvContentPartPr/>
                <p14:nvPr/>
              </p14:nvContentPartPr>
              <p14:xfrm>
                <a:off x="10676299" y="1416632"/>
                <a:ext cx="51120" cy="13680"/>
              </p14:xfrm>
            </p:contentPart>
          </mc:Choice>
          <mc:Fallback xmlns="">
            <p:pic>
              <p:nvPicPr>
                <p:cNvPr id="17" name="Freihand 16">
                  <a:extLst>
                    <a:ext uri="{FF2B5EF4-FFF2-40B4-BE49-F238E27FC236}">
                      <a16:creationId xmlns:a16="http://schemas.microsoft.com/office/drawing/2014/main" id="{E5F5D559-CBEC-40E0-B4AD-296FBCB4F6CA}"/>
                    </a:ext>
                  </a:extLst>
                </p:cNvPr>
                <p:cNvPicPr/>
                <p:nvPr/>
              </p:nvPicPr>
              <p:blipFill>
                <a:blip r:embed="rId32"/>
                <a:stretch>
                  <a:fillRect/>
                </a:stretch>
              </p:blipFill>
              <p:spPr>
                <a:xfrm>
                  <a:off x="10671979" y="1412312"/>
                  <a:ext cx="59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8C46F095-0FE2-415D-A04A-25F0C93FD2AC}"/>
                    </a:ext>
                  </a:extLst>
                </p14:cNvPr>
                <p14:cNvContentPartPr/>
                <p14:nvPr/>
              </p14:nvContentPartPr>
              <p14:xfrm>
                <a:off x="10778899" y="1456592"/>
                <a:ext cx="180000" cy="50400"/>
              </p14:xfrm>
            </p:contentPart>
          </mc:Choice>
          <mc:Fallback xmlns="">
            <p:pic>
              <p:nvPicPr>
                <p:cNvPr id="18" name="Freihand 17">
                  <a:extLst>
                    <a:ext uri="{FF2B5EF4-FFF2-40B4-BE49-F238E27FC236}">
                      <a16:creationId xmlns:a16="http://schemas.microsoft.com/office/drawing/2014/main" id="{8C46F095-0FE2-415D-A04A-25F0C93FD2AC}"/>
                    </a:ext>
                  </a:extLst>
                </p:cNvPr>
                <p:cNvPicPr/>
                <p:nvPr/>
              </p:nvPicPr>
              <p:blipFill>
                <a:blip r:embed="rId34"/>
                <a:stretch>
                  <a:fillRect/>
                </a:stretch>
              </p:blipFill>
              <p:spPr>
                <a:xfrm>
                  <a:off x="10774579" y="1452272"/>
                  <a:ext cx="188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FE828C8E-24AD-420D-8CD9-06566D01BF16}"/>
                    </a:ext>
                  </a:extLst>
                </p14:cNvPr>
                <p14:cNvContentPartPr/>
                <p14:nvPr/>
              </p14:nvContentPartPr>
              <p14:xfrm>
                <a:off x="9196699" y="1870232"/>
                <a:ext cx="379800" cy="414360"/>
              </p14:xfrm>
            </p:contentPart>
          </mc:Choice>
          <mc:Fallback xmlns="">
            <p:pic>
              <p:nvPicPr>
                <p:cNvPr id="19" name="Freihand 18">
                  <a:extLst>
                    <a:ext uri="{FF2B5EF4-FFF2-40B4-BE49-F238E27FC236}">
                      <a16:creationId xmlns:a16="http://schemas.microsoft.com/office/drawing/2014/main" id="{FE828C8E-24AD-420D-8CD9-06566D01BF16}"/>
                    </a:ext>
                  </a:extLst>
                </p:cNvPr>
                <p:cNvPicPr/>
                <p:nvPr/>
              </p:nvPicPr>
              <p:blipFill>
                <a:blip r:embed="rId36"/>
                <a:stretch>
                  <a:fillRect/>
                </a:stretch>
              </p:blipFill>
              <p:spPr>
                <a:xfrm>
                  <a:off x="9192379" y="1865912"/>
                  <a:ext cx="38844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6D4A6F13-A8DC-41D8-ABD4-F0B306AE8B1A}"/>
                    </a:ext>
                  </a:extLst>
                </p14:cNvPr>
                <p14:cNvContentPartPr/>
                <p14:nvPr/>
              </p14:nvContentPartPr>
              <p14:xfrm>
                <a:off x="9748939" y="1902632"/>
                <a:ext cx="457920" cy="106560"/>
              </p14:xfrm>
            </p:contentPart>
          </mc:Choice>
          <mc:Fallback xmlns="">
            <p:pic>
              <p:nvPicPr>
                <p:cNvPr id="20" name="Freihand 19">
                  <a:extLst>
                    <a:ext uri="{FF2B5EF4-FFF2-40B4-BE49-F238E27FC236}">
                      <a16:creationId xmlns:a16="http://schemas.microsoft.com/office/drawing/2014/main" id="{6D4A6F13-A8DC-41D8-ABD4-F0B306AE8B1A}"/>
                    </a:ext>
                  </a:extLst>
                </p:cNvPr>
                <p:cNvPicPr/>
                <p:nvPr/>
              </p:nvPicPr>
              <p:blipFill>
                <a:blip r:embed="rId38"/>
                <a:stretch>
                  <a:fillRect/>
                </a:stretch>
              </p:blipFill>
              <p:spPr>
                <a:xfrm>
                  <a:off x="9744619" y="1898312"/>
                  <a:ext cx="466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9EA40A86-9F23-47BC-8C09-E55A19077DBF}"/>
                    </a:ext>
                  </a:extLst>
                </p14:cNvPr>
                <p14:cNvContentPartPr/>
                <p14:nvPr/>
              </p14:nvContentPartPr>
              <p14:xfrm>
                <a:off x="10407379" y="1749992"/>
                <a:ext cx="152640" cy="146520"/>
              </p14:xfrm>
            </p:contentPart>
          </mc:Choice>
          <mc:Fallback xmlns="">
            <p:pic>
              <p:nvPicPr>
                <p:cNvPr id="21" name="Freihand 20">
                  <a:extLst>
                    <a:ext uri="{FF2B5EF4-FFF2-40B4-BE49-F238E27FC236}">
                      <a16:creationId xmlns:a16="http://schemas.microsoft.com/office/drawing/2014/main" id="{9EA40A86-9F23-47BC-8C09-E55A19077DBF}"/>
                    </a:ext>
                  </a:extLst>
                </p:cNvPr>
                <p:cNvPicPr/>
                <p:nvPr/>
              </p:nvPicPr>
              <p:blipFill>
                <a:blip r:embed="rId40"/>
                <a:stretch>
                  <a:fillRect/>
                </a:stretch>
              </p:blipFill>
              <p:spPr>
                <a:xfrm>
                  <a:off x="10403059" y="1745672"/>
                  <a:ext cx="161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26A5D8EE-7050-42DE-944D-408E4530AA44}"/>
                    </a:ext>
                  </a:extLst>
                </p14:cNvPr>
                <p14:cNvContentPartPr/>
                <p14:nvPr/>
              </p14:nvContentPartPr>
              <p14:xfrm>
                <a:off x="10544179" y="1789592"/>
                <a:ext cx="209520" cy="104760"/>
              </p14:xfrm>
            </p:contentPart>
          </mc:Choice>
          <mc:Fallback xmlns="">
            <p:pic>
              <p:nvPicPr>
                <p:cNvPr id="22" name="Freihand 21">
                  <a:extLst>
                    <a:ext uri="{FF2B5EF4-FFF2-40B4-BE49-F238E27FC236}">
                      <a16:creationId xmlns:a16="http://schemas.microsoft.com/office/drawing/2014/main" id="{26A5D8EE-7050-42DE-944D-408E4530AA44}"/>
                    </a:ext>
                  </a:extLst>
                </p:cNvPr>
                <p:cNvPicPr/>
                <p:nvPr/>
              </p:nvPicPr>
              <p:blipFill>
                <a:blip r:embed="rId42"/>
                <a:stretch>
                  <a:fillRect/>
                </a:stretch>
              </p:blipFill>
              <p:spPr>
                <a:xfrm>
                  <a:off x="10539859" y="1785272"/>
                  <a:ext cx="218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A9A47E0D-1B42-42C4-924D-B16243D30CF0}"/>
                    </a:ext>
                  </a:extLst>
                </p14:cNvPr>
                <p14:cNvContentPartPr/>
                <p14:nvPr/>
              </p14:nvContentPartPr>
              <p14:xfrm>
                <a:off x="10810579" y="1769792"/>
                <a:ext cx="140400" cy="52560"/>
              </p14:xfrm>
            </p:contentPart>
          </mc:Choice>
          <mc:Fallback xmlns="">
            <p:pic>
              <p:nvPicPr>
                <p:cNvPr id="23" name="Freihand 22">
                  <a:extLst>
                    <a:ext uri="{FF2B5EF4-FFF2-40B4-BE49-F238E27FC236}">
                      <a16:creationId xmlns:a16="http://schemas.microsoft.com/office/drawing/2014/main" id="{A9A47E0D-1B42-42C4-924D-B16243D30CF0}"/>
                    </a:ext>
                  </a:extLst>
                </p:cNvPr>
                <p:cNvPicPr/>
                <p:nvPr/>
              </p:nvPicPr>
              <p:blipFill>
                <a:blip r:embed="rId44"/>
                <a:stretch>
                  <a:fillRect/>
                </a:stretch>
              </p:blipFill>
              <p:spPr>
                <a:xfrm>
                  <a:off x="10806259" y="1765472"/>
                  <a:ext cx="149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4CCAD9A5-C950-4DBC-95E3-5E08129A0900}"/>
                    </a:ext>
                  </a:extLst>
                </p14:cNvPr>
                <p14:cNvContentPartPr/>
                <p14:nvPr/>
              </p14:nvContentPartPr>
              <p14:xfrm>
                <a:off x="9487219" y="2247152"/>
                <a:ext cx="222120" cy="132120"/>
              </p14:xfrm>
            </p:contentPart>
          </mc:Choice>
          <mc:Fallback xmlns="">
            <p:pic>
              <p:nvPicPr>
                <p:cNvPr id="24" name="Freihand 23">
                  <a:extLst>
                    <a:ext uri="{FF2B5EF4-FFF2-40B4-BE49-F238E27FC236}">
                      <a16:creationId xmlns:a16="http://schemas.microsoft.com/office/drawing/2014/main" id="{4CCAD9A5-C950-4DBC-95E3-5E08129A0900}"/>
                    </a:ext>
                  </a:extLst>
                </p:cNvPr>
                <p:cNvPicPr/>
                <p:nvPr/>
              </p:nvPicPr>
              <p:blipFill>
                <a:blip r:embed="rId46"/>
                <a:stretch>
                  <a:fillRect/>
                </a:stretch>
              </p:blipFill>
              <p:spPr>
                <a:xfrm>
                  <a:off x="9482899" y="2242832"/>
                  <a:ext cx="230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787E1F9D-8C97-40F4-ADE9-4730580CB33E}"/>
                    </a:ext>
                  </a:extLst>
                </p14:cNvPr>
                <p14:cNvContentPartPr/>
                <p14:nvPr/>
              </p14:nvContentPartPr>
              <p14:xfrm>
                <a:off x="9730939" y="2206472"/>
                <a:ext cx="89640" cy="135720"/>
              </p14:xfrm>
            </p:contentPart>
          </mc:Choice>
          <mc:Fallback xmlns="">
            <p:pic>
              <p:nvPicPr>
                <p:cNvPr id="25" name="Freihand 24">
                  <a:extLst>
                    <a:ext uri="{FF2B5EF4-FFF2-40B4-BE49-F238E27FC236}">
                      <a16:creationId xmlns:a16="http://schemas.microsoft.com/office/drawing/2014/main" id="{787E1F9D-8C97-40F4-ADE9-4730580CB33E}"/>
                    </a:ext>
                  </a:extLst>
                </p:cNvPr>
                <p:cNvPicPr/>
                <p:nvPr/>
              </p:nvPicPr>
              <p:blipFill>
                <a:blip r:embed="rId48"/>
                <a:stretch>
                  <a:fillRect/>
                </a:stretch>
              </p:blipFill>
              <p:spPr>
                <a:xfrm>
                  <a:off x="9726619" y="2202152"/>
                  <a:ext cx="98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34B445B2-210C-4EB1-A5DC-E0D0935507EA}"/>
                    </a:ext>
                  </a:extLst>
                </p14:cNvPr>
                <p14:cNvContentPartPr/>
                <p14:nvPr/>
              </p14:nvContentPartPr>
              <p14:xfrm>
                <a:off x="10013899" y="2283872"/>
                <a:ext cx="14400" cy="90720"/>
              </p14:xfrm>
            </p:contentPart>
          </mc:Choice>
          <mc:Fallback xmlns="">
            <p:pic>
              <p:nvPicPr>
                <p:cNvPr id="26" name="Freihand 25">
                  <a:extLst>
                    <a:ext uri="{FF2B5EF4-FFF2-40B4-BE49-F238E27FC236}">
                      <a16:creationId xmlns:a16="http://schemas.microsoft.com/office/drawing/2014/main" id="{34B445B2-210C-4EB1-A5DC-E0D0935507EA}"/>
                    </a:ext>
                  </a:extLst>
                </p:cNvPr>
                <p:cNvPicPr/>
                <p:nvPr/>
              </p:nvPicPr>
              <p:blipFill>
                <a:blip r:embed="rId50"/>
                <a:stretch>
                  <a:fillRect/>
                </a:stretch>
              </p:blipFill>
              <p:spPr>
                <a:xfrm>
                  <a:off x="10009579" y="2279552"/>
                  <a:ext cx="23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DAB5F4F3-A9E1-47EB-AB2F-55E7C014ADA8}"/>
                    </a:ext>
                  </a:extLst>
                </p14:cNvPr>
                <p14:cNvContentPartPr/>
                <p14:nvPr/>
              </p14:nvContentPartPr>
              <p14:xfrm>
                <a:off x="10146739" y="2062832"/>
                <a:ext cx="424080" cy="288360"/>
              </p14:xfrm>
            </p:contentPart>
          </mc:Choice>
          <mc:Fallback xmlns="">
            <p:pic>
              <p:nvPicPr>
                <p:cNvPr id="27" name="Freihand 26">
                  <a:extLst>
                    <a:ext uri="{FF2B5EF4-FFF2-40B4-BE49-F238E27FC236}">
                      <a16:creationId xmlns:a16="http://schemas.microsoft.com/office/drawing/2014/main" id="{DAB5F4F3-A9E1-47EB-AB2F-55E7C014ADA8}"/>
                    </a:ext>
                  </a:extLst>
                </p:cNvPr>
                <p:cNvPicPr/>
                <p:nvPr/>
              </p:nvPicPr>
              <p:blipFill>
                <a:blip r:embed="rId52"/>
                <a:stretch>
                  <a:fillRect/>
                </a:stretch>
              </p:blipFill>
              <p:spPr>
                <a:xfrm>
                  <a:off x="10142419" y="2058512"/>
                  <a:ext cx="4327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5CF3E323-0EE1-491D-9AE7-1DA1DB4F694A}"/>
                    </a:ext>
                  </a:extLst>
                </p14:cNvPr>
                <p14:cNvContentPartPr/>
                <p14:nvPr/>
              </p14:nvContentPartPr>
              <p14:xfrm>
                <a:off x="8868739" y="2618672"/>
                <a:ext cx="302040" cy="264600"/>
              </p14:xfrm>
            </p:contentPart>
          </mc:Choice>
          <mc:Fallback xmlns="">
            <p:pic>
              <p:nvPicPr>
                <p:cNvPr id="30" name="Freihand 29">
                  <a:extLst>
                    <a:ext uri="{FF2B5EF4-FFF2-40B4-BE49-F238E27FC236}">
                      <a16:creationId xmlns:a16="http://schemas.microsoft.com/office/drawing/2014/main" id="{5CF3E323-0EE1-491D-9AE7-1DA1DB4F694A}"/>
                    </a:ext>
                  </a:extLst>
                </p:cNvPr>
                <p:cNvPicPr/>
                <p:nvPr/>
              </p:nvPicPr>
              <p:blipFill>
                <a:blip r:embed="rId54"/>
                <a:stretch>
                  <a:fillRect/>
                </a:stretch>
              </p:blipFill>
              <p:spPr>
                <a:xfrm>
                  <a:off x="8864419" y="2614352"/>
                  <a:ext cx="3106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9F69754B-0427-4495-8AFC-DFA511CBC7DE}"/>
                    </a:ext>
                  </a:extLst>
                </p14:cNvPr>
                <p14:cNvContentPartPr/>
                <p14:nvPr/>
              </p14:nvContentPartPr>
              <p14:xfrm>
                <a:off x="9202819" y="2550992"/>
                <a:ext cx="175320" cy="273600"/>
              </p14:xfrm>
            </p:contentPart>
          </mc:Choice>
          <mc:Fallback xmlns="">
            <p:pic>
              <p:nvPicPr>
                <p:cNvPr id="31" name="Freihand 30">
                  <a:extLst>
                    <a:ext uri="{FF2B5EF4-FFF2-40B4-BE49-F238E27FC236}">
                      <a16:creationId xmlns:a16="http://schemas.microsoft.com/office/drawing/2014/main" id="{9F69754B-0427-4495-8AFC-DFA511CBC7DE}"/>
                    </a:ext>
                  </a:extLst>
                </p:cNvPr>
                <p:cNvPicPr/>
                <p:nvPr/>
              </p:nvPicPr>
              <p:blipFill>
                <a:blip r:embed="rId56"/>
                <a:stretch>
                  <a:fillRect/>
                </a:stretch>
              </p:blipFill>
              <p:spPr>
                <a:xfrm>
                  <a:off x="9198499" y="2546672"/>
                  <a:ext cx="1839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7E7677E7-38A5-40E6-95EE-DAEDDA452786}"/>
                    </a:ext>
                  </a:extLst>
                </p14:cNvPr>
                <p14:cNvContentPartPr/>
                <p14:nvPr/>
              </p14:nvContentPartPr>
              <p14:xfrm>
                <a:off x="9340699" y="2575472"/>
                <a:ext cx="52560" cy="23760"/>
              </p14:xfrm>
            </p:contentPart>
          </mc:Choice>
          <mc:Fallback xmlns="">
            <p:pic>
              <p:nvPicPr>
                <p:cNvPr id="32" name="Freihand 31">
                  <a:extLst>
                    <a:ext uri="{FF2B5EF4-FFF2-40B4-BE49-F238E27FC236}">
                      <a16:creationId xmlns:a16="http://schemas.microsoft.com/office/drawing/2014/main" id="{7E7677E7-38A5-40E6-95EE-DAEDDA452786}"/>
                    </a:ext>
                  </a:extLst>
                </p:cNvPr>
                <p:cNvPicPr/>
                <p:nvPr/>
              </p:nvPicPr>
              <p:blipFill>
                <a:blip r:embed="rId58"/>
                <a:stretch>
                  <a:fillRect/>
                </a:stretch>
              </p:blipFill>
              <p:spPr>
                <a:xfrm>
                  <a:off x="9336379" y="2571152"/>
                  <a:ext cx="61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A6788FF1-D980-4247-BD60-49C110339EA6}"/>
                    </a:ext>
                  </a:extLst>
                </p14:cNvPr>
                <p14:cNvContentPartPr/>
                <p14:nvPr/>
              </p14:nvContentPartPr>
              <p14:xfrm>
                <a:off x="9378859" y="2517872"/>
                <a:ext cx="201600" cy="162000"/>
              </p14:xfrm>
            </p:contentPart>
          </mc:Choice>
          <mc:Fallback xmlns="">
            <p:pic>
              <p:nvPicPr>
                <p:cNvPr id="33" name="Freihand 32">
                  <a:extLst>
                    <a:ext uri="{FF2B5EF4-FFF2-40B4-BE49-F238E27FC236}">
                      <a16:creationId xmlns:a16="http://schemas.microsoft.com/office/drawing/2014/main" id="{A6788FF1-D980-4247-BD60-49C110339EA6}"/>
                    </a:ext>
                  </a:extLst>
                </p:cNvPr>
                <p:cNvPicPr/>
                <p:nvPr/>
              </p:nvPicPr>
              <p:blipFill>
                <a:blip r:embed="rId60"/>
                <a:stretch>
                  <a:fillRect/>
                </a:stretch>
              </p:blipFill>
              <p:spPr>
                <a:xfrm>
                  <a:off x="9374539" y="2513552"/>
                  <a:ext cx="210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DB3E3763-0A3F-4A06-9F1C-2AA56A7B6679}"/>
                    </a:ext>
                  </a:extLst>
                </p14:cNvPr>
                <p14:cNvContentPartPr/>
                <p14:nvPr/>
              </p14:nvContentPartPr>
              <p14:xfrm>
                <a:off x="9572899" y="2528312"/>
                <a:ext cx="24120" cy="48960"/>
              </p14:xfrm>
            </p:contentPart>
          </mc:Choice>
          <mc:Fallback xmlns="">
            <p:pic>
              <p:nvPicPr>
                <p:cNvPr id="34" name="Freihand 33">
                  <a:extLst>
                    <a:ext uri="{FF2B5EF4-FFF2-40B4-BE49-F238E27FC236}">
                      <a16:creationId xmlns:a16="http://schemas.microsoft.com/office/drawing/2014/main" id="{DB3E3763-0A3F-4A06-9F1C-2AA56A7B6679}"/>
                    </a:ext>
                  </a:extLst>
                </p:cNvPr>
                <p:cNvPicPr/>
                <p:nvPr/>
              </p:nvPicPr>
              <p:blipFill>
                <a:blip r:embed="rId62"/>
                <a:stretch>
                  <a:fillRect/>
                </a:stretch>
              </p:blipFill>
              <p:spPr>
                <a:xfrm>
                  <a:off x="9568579" y="2523992"/>
                  <a:ext cx="32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D59E60D6-D4BD-424A-81C3-4B29772A695B}"/>
                    </a:ext>
                  </a:extLst>
                </p14:cNvPr>
                <p14:cNvContentPartPr/>
                <p14:nvPr/>
              </p14:nvContentPartPr>
              <p14:xfrm>
                <a:off x="9615379" y="2558192"/>
                <a:ext cx="109800" cy="120600"/>
              </p14:xfrm>
            </p:contentPart>
          </mc:Choice>
          <mc:Fallback xmlns="">
            <p:pic>
              <p:nvPicPr>
                <p:cNvPr id="35" name="Freihand 34">
                  <a:extLst>
                    <a:ext uri="{FF2B5EF4-FFF2-40B4-BE49-F238E27FC236}">
                      <a16:creationId xmlns:a16="http://schemas.microsoft.com/office/drawing/2014/main" id="{D59E60D6-D4BD-424A-81C3-4B29772A695B}"/>
                    </a:ext>
                  </a:extLst>
                </p:cNvPr>
                <p:cNvPicPr/>
                <p:nvPr/>
              </p:nvPicPr>
              <p:blipFill>
                <a:blip r:embed="rId64"/>
                <a:stretch>
                  <a:fillRect/>
                </a:stretch>
              </p:blipFill>
              <p:spPr>
                <a:xfrm>
                  <a:off x="9611059" y="2553872"/>
                  <a:ext cx="118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CB5224C7-CDCA-437D-AE7F-894840B0BF8A}"/>
                    </a:ext>
                  </a:extLst>
                </p14:cNvPr>
                <p14:cNvContentPartPr/>
                <p14:nvPr/>
              </p14:nvContentPartPr>
              <p14:xfrm>
                <a:off x="10001659" y="2428232"/>
                <a:ext cx="122400" cy="168120"/>
              </p14:xfrm>
            </p:contentPart>
          </mc:Choice>
          <mc:Fallback xmlns="">
            <p:pic>
              <p:nvPicPr>
                <p:cNvPr id="36" name="Freihand 35">
                  <a:extLst>
                    <a:ext uri="{FF2B5EF4-FFF2-40B4-BE49-F238E27FC236}">
                      <a16:creationId xmlns:a16="http://schemas.microsoft.com/office/drawing/2014/main" id="{CB5224C7-CDCA-437D-AE7F-894840B0BF8A}"/>
                    </a:ext>
                  </a:extLst>
                </p:cNvPr>
                <p:cNvPicPr/>
                <p:nvPr/>
              </p:nvPicPr>
              <p:blipFill>
                <a:blip r:embed="rId66"/>
                <a:stretch>
                  <a:fillRect/>
                </a:stretch>
              </p:blipFill>
              <p:spPr>
                <a:xfrm>
                  <a:off x="9997339" y="2423912"/>
                  <a:ext cx="131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8DAF9641-B800-4091-8BDA-22D7B3ED4B05}"/>
                    </a:ext>
                  </a:extLst>
                </p14:cNvPr>
                <p14:cNvContentPartPr/>
                <p14:nvPr/>
              </p14:nvContentPartPr>
              <p14:xfrm>
                <a:off x="10026139" y="2493392"/>
                <a:ext cx="158400" cy="31320"/>
              </p14:xfrm>
            </p:contentPart>
          </mc:Choice>
          <mc:Fallback xmlns="">
            <p:pic>
              <p:nvPicPr>
                <p:cNvPr id="37" name="Freihand 36">
                  <a:extLst>
                    <a:ext uri="{FF2B5EF4-FFF2-40B4-BE49-F238E27FC236}">
                      <a16:creationId xmlns:a16="http://schemas.microsoft.com/office/drawing/2014/main" id="{8DAF9641-B800-4091-8BDA-22D7B3ED4B05}"/>
                    </a:ext>
                  </a:extLst>
                </p:cNvPr>
                <p:cNvPicPr/>
                <p:nvPr/>
              </p:nvPicPr>
              <p:blipFill>
                <a:blip r:embed="rId68"/>
                <a:stretch>
                  <a:fillRect/>
                </a:stretch>
              </p:blipFill>
              <p:spPr>
                <a:xfrm>
                  <a:off x="10021819" y="2489072"/>
                  <a:ext cx="167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1897155A-B61D-48B3-870F-C04AF58F96E6}"/>
                    </a:ext>
                  </a:extLst>
                </p14:cNvPr>
                <p14:cNvContentPartPr/>
                <p14:nvPr/>
              </p14:nvContentPartPr>
              <p14:xfrm>
                <a:off x="10210099" y="2467472"/>
                <a:ext cx="186840" cy="75240"/>
              </p14:xfrm>
            </p:contentPart>
          </mc:Choice>
          <mc:Fallback xmlns="">
            <p:pic>
              <p:nvPicPr>
                <p:cNvPr id="38" name="Freihand 37">
                  <a:extLst>
                    <a:ext uri="{FF2B5EF4-FFF2-40B4-BE49-F238E27FC236}">
                      <a16:creationId xmlns:a16="http://schemas.microsoft.com/office/drawing/2014/main" id="{1897155A-B61D-48B3-870F-C04AF58F96E6}"/>
                    </a:ext>
                  </a:extLst>
                </p:cNvPr>
                <p:cNvPicPr/>
                <p:nvPr/>
              </p:nvPicPr>
              <p:blipFill>
                <a:blip r:embed="rId70"/>
                <a:stretch>
                  <a:fillRect/>
                </a:stretch>
              </p:blipFill>
              <p:spPr>
                <a:xfrm>
                  <a:off x="10205779" y="2463152"/>
                  <a:ext cx="195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D12A65EB-6CB6-43DA-BFB5-71FB2B4BECCF}"/>
                    </a:ext>
                  </a:extLst>
                </p14:cNvPr>
                <p14:cNvContentPartPr/>
                <p14:nvPr/>
              </p14:nvContentPartPr>
              <p14:xfrm>
                <a:off x="10473619" y="2404832"/>
                <a:ext cx="98640" cy="78120"/>
              </p14:xfrm>
            </p:contentPart>
          </mc:Choice>
          <mc:Fallback xmlns="">
            <p:pic>
              <p:nvPicPr>
                <p:cNvPr id="39" name="Freihand 38">
                  <a:extLst>
                    <a:ext uri="{FF2B5EF4-FFF2-40B4-BE49-F238E27FC236}">
                      <a16:creationId xmlns:a16="http://schemas.microsoft.com/office/drawing/2014/main" id="{D12A65EB-6CB6-43DA-BFB5-71FB2B4BECCF}"/>
                    </a:ext>
                  </a:extLst>
                </p:cNvPr>
                <p:cNvPicPr/>
                <p:nvPr/>
              </p:nvPicPr>
              <p:blipFill>
                <a:blip r:embed="rId72"/>
                <a:stretch>
                  <a:fillRect/>
                </a:stretch>
              </p:blipFill>
              <p:spPr>
                <a:xfrm>
                  <a:off x="10469299" y="2400512"/>
                  <a:ext cx="107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1186D470-7C01-45DE-A11B-61E2768EE488}"/>
                    </a:ext>
                  </a:extLst>
                </p14:cNvPr>
                <p14:cNvContentPartPr/>
                <p14:nvPr/>
              </p14:nvContentPartPr>
              <p14:xfrm>
                <a:off x="10597459" y="2387912"/>
                <a:ext cx="229320" cy="55800"/>
              </p14:xfrm>
            </p:contentPart>
          </mc:Choice>
          <mc:Fallback xmlns="">
            <p:pic>
              <p:nvPicPr>
                <p:cNvPr id="40" name="Freihand 39">
                  <a:extLst>
                    <a:ext uri="{FF2B5EF4-FFF2-40B4-BE49-F238E27FC236}">
                      <a16:creationId xmlns:a16="http://schemas.microsoft.com/office/drawing/2014/main" id="{1186D470-7C01-45DE-A11B-61E2768EE488}"/>
                    </a:ext>
                  </a:extLst>
                </p:cNvPr>
                <p:cNvPicPr/>
                <p:nvPr/>
              </p:nvPicPr>
              <p:blipFill>
                <a:blip r:embed="rId74"/>
                <a:stretch>
                  <a:fillRect/>
                </a:stretch>
              </p:blipFill>
              <p:spPr>
                <a:xfrm>
                  <a:off x="10593139" y="2383592"/>
                  <a:ext cx="237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3FB744CC-2559-4961-BC71-1C67BB7E0C1F}"/>
                    </a:ext>
                  </a:extLst>
                </p14:cNvPr>
                <p14:cNvContentPartPr/>
                <p14:nvPr/>
              </p14:nvContentPartPr>
              <p14:xfrm>
                <a:off x="9758659" y="2826032"/>
                <a:ext cx="299520" cy="167760"/>
              </p14:xfrm>
            </p:contentPart>
          </mc:Choice>
          <mc:Fallback xmlns="">
            <p:pic>
              <p:nvPicPr>
                <p:cNvPr id="42" name="Freihand 41">
                  <a:extLst>
                    <a:ext uri="{FF2B5EF4-FFF2-40B4-BE49-F238E27FC236}">
                      <a16:creationId xmlns:a16="http://schemas.microsoft.com/office/drawing/2014/main" id="{3FB744CC-2559-4961-BC71-1C67BB7E0C1F}"/>
                    </a:ext>
                  </a:extLst>
                </p:cNvPr>
                <p:cNvPicPr/>
                <p:nvPr/>
              </p:nvPicPr>
              <p:blipFill>
                <a:blip r:embed="rId76"/>
                <a:stretch>
                  <a:fillRect/>
                </a:stretch>
              </p:blipFill>
              <p:spPr>
                <a:xfrm>
                  <a:off x="9754339" y="2821712"/>
                  <a:ext cx="308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5C7B1935-EB2A-487F-A673-A91877314044}"/>
                    </a:ext>
                  </a:extLst>
                </p14:cNvPr>
                <p14:cNvContentPartPr/>
                <p14:nvPr/>
              </p14:nvContentPartPr>
              <p14:xfrm>
                <a:off x="8989339" y="3290792"/>
                <a:ext cx="122400" cy="239760"/>
              </p14:xfrm>
            </p:contentPart>
          </mc:Choice>
          <mc:Fallback xmlns="">
            <p:pic>
              <p:nvPicPr>
                <p:cNvPr id="43" name="Freihand 42">
                  <a:extLst>
                    <a:ext uri="{FF2B5EF4-FFF2-40B4-BE49-F238E27FC236}">
                      <a16:creationId xmlns:a16="http://schemas.microsoft.com/office/drawing/2014/main" id="{5C7B1935-EB2A-487F-A673-A91877314044}"/>
                    </a:ext>
                  </a:extLst>
                </p:cNvPr>
                <p:cNvPicPr/>
                <p:nvPr/>
              </p:nvPicPr>
              <p:blipFill>
                <a:blip r:embed="rId78"/>
                <a:stretch>
                  <a:fillRect/>
                </a:stretch>
              </p:blipFill>
              <p:spPr>
                <a:xfrm>
                  <a:off x="8985019" y="3286472"/>
                  <a:ext cx="1310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C00F1AA1-8332-4855-B134-3E6CE1EC2939}"/>
                    </a:ext>
                  </a:extLst>
                </p14:cNvPr>
                <p14:cNvContentPartPr/>
                <p14:nvPr/>
              </p14:nvContentPartPr>
              <p14:xfrm>
                <a:off x="9086899" y="3372872"/>
                <a:ext cx="239760" cy="128160"/>
              </p14:xfrm>
            </p:contentPart>
          </mc:Choice>
          <mc:Fallback xmlns="">
            <p:pic>
              <p:nvPicPr>
                <p:cNvPr id="44" name="Freihand 43">
                  <a:extLst>
                    <a:ext uri="{FF2B5EF4-FFF2-40B4-BE49-F238E27FC236}">
                      <a16:creationId xmlns:a16="http://schemas.microsoft.com/office/drawing/2014/main" id="{C00F1AA1-8332-4855-B134-3E6CE1EC2939}"/>
                    </a:ext>
                  </a:extLst>
                </p:cNvPr>
                <p:cNvPicPr/>
                <p:nvPr/>
              </p:nvPicPr>
              <p:blipFill>
                <a:blip r:embed="rId80"/>
                <a:stretch>
                  <a:fillRect/>
                </a:stretch>
              </p:blipFill>
              <p:spPr>
                <a:xfrm>
                  <a:off x="9082579" y="3368552"/>
                  <a:ext cx="248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75E3A740-013F-4859-951F-A9B328A40B47}"/>
                    </a:ext>
                  </a:extLst>
                </p14:cNvPr>
                <p14:cNvContentPartPr/>
                <p14:nvPr/>
              </p14:nvContentPartPr>
              <p14:xfrm>
                <a:off x="9354379" y="3343352"/>
                <a:ext cx="121320" cy="111240"/>
              </p14:xfrm>
            </p:contentPart>
          </mc:Choice>
          <mc:Fallback xmlns="">
            <p:pic>
              <p:nvPicPr>
                <p:cNvPr id="45" name="Freihand 44">
                  <a:extLst>
                    <a:ext uri="{FF2B5EF4-FFF2-40B4-BE49-F238E27FC236}">
                      <a16:creationId xmlns:a16="http://schemas.microsoft.com/office/drawing/2014/main" id="{75E3A740-013F-4859-951F-A9B328A40B47}"/>
                    </a:ext>
                  </a:extLst>
                </p:cNvPr>
                <p:cNvPicPr/>
                <p:nvPr/>
              </p:nvPicPr>
              <p:blipFill>
                <a:blip r:embed="rId82"/>
                <a:stretch>
                  <a:fillRect/>
                </a:stretch>
              </p:blipFill>
              <p:spPr>
                <a:xfrm>
                  <a:off x="9350059" y="3339032"/>
                  <a:ext cx="129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09F927B9-75B1-48DD-9625-C6B2E67DB2EF}"/>
                    </a:ext>
                  </a:extLst>
                </p14:cNvPr>
                <p14:cNvContentPartPr/>
                <p14:nvPr/>
              </p14:nvContentPartPr>
              <p14:xfrm>
                <a:off x="9495139" y="3208712"/>
                <a:ext cx="202320" cy="274680"/>
              </p14:xfrm>
            </p:contentPart>
          </mc:Choice>
          <mc:Fallback xmlns="">
            <p:pic>
              <p:nvPicPr>
                <p:cNvPr id="46" name="Freihand 45">
                  <a:extLst>
                    <a:ext uri="{FF2B5EF4-FFF2-40B4-BE49-F238E27FC236}">
                      <a16:creationId xmlns:a16="http://schemas.microsoft.com/office/drawing/2014/main" id="{09F927B9-75B1-48DD-9625-C6B2E67DB2EF}"/>
                    </a:ext>
                  </a:extLst>
                </p:cNvPr>
                <p:cNvPicPr/>
                <p:nvPr/>
              </p:nvPicPr>
              <p:blipFill>
                <a:blip r:embed="rId84"/>
                <a:stretch>
                  <a:fillRect/>
                </a:stretch>
              </p:blipFill>
              <p:spPr>
                <a:xfrm>
                  <a:off x="9490819" y="3204392"/>
                  <a:ext cx="2109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8C9E5E35-EA6D-41F4-A8B9-410BE5ADDEC6}"/>
                    </a:ext>
                  </a:extLst>
                </p14:cNvPr>
                <p14:cNvContentPartPr/>
                <p14:nvPr/>
              </p14:nvContentPartPr>
              <p14:xfrm>
                <a:off x="9688459" y="3203312"/>
                <a:ext cx="51120" cy="41760"/>
              </p14:xfrm>
            </p:contentPart>
          </mc:Choice>
          <mc:Fallback xmlns="">
            <p:pic>
              <p:nvPicPr>
                <p:cNvPr id="47" name="Freihand 46">
                  <a:extLst>
                    <a:ext uri="{FF2B5EF4-FFF2-40B4-BE49-F238E27FC236}">
                      <a16:creationId xmlns:a16="http://schemas.microsoft.com/office/drawing/2014/main" id="{8C9E5E35-EA6D-41F4-A8B9-410BE5ADDEC6}"/>
                    </a:ext>
                  </a:extLst>
                </p:cNvPr>
                <p:cNvPicPr/>
                <p:nvPr/>
              </p:nvPicPr>
              <p:blipFill>
                <a:blip r:embed="rId86"/>
                <a:stretch>
                  <a:fillRect/>
                </a:stretch>
              </p:blipFill>
              <p:spPr>
                <a:xfrm>
                  <a:off x="9684139" y="3198992"/>
                  <a:ext cx="59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F4EE90CC-3FAB-49E6-AD8C-5E57D9AD7338}"/>
                    </a:ext>
                  </a:extLst>
                </p14:cNvPr>
                <p14:cNvContentPartPr/>
                <p14:nvPr/>
              </p14:nvContentPartPr>
              <p14:xfrm>
                <a:off x="9720499" y="3232832"/>
                <a:ext cx="104040" cy="119880"/>
              </p14:xfrm>
            </p:contentPart>
          </mc:Choice>
          <mc:Fallback xmlns="">
            <p:pic>
              <p:nvPicPr>
                <p:cNvPr id="48" name="Freihand 47">
                  <a:extLst>
                    <a:ext uri="{FF2B5EF4-FFF2-40B4-BE49-F238E27FC236}">
                      <a16:creationId xmlns:a16="http://schemas.microsoft.com/office/drawing/2014/main" id="{F4EE90CC-3FAB-49E6-AD8C-5E57D9AD7338}"/>
                    </a:ext>
                  </a:extLst>
                </p:cNvPr>
                <p:cNvPicPr/>
                <p:nvPr/>
              </p:nvPicPr>
              <p:blipFill>
                <a:blip r:embed="rId88"/>
                <a:stretch>
                  <a:fillRect/>
                </a:stretch>
              </p:blipFill>
              <p:spPr>
                <a:xfrm>
                  <a:off x="9716179" y="3228512"/>
                  <a:ext cx="112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959BA4B7-64EC-4927-B9CB-8EB9363BF63A}"/>
                    </a:ext>
                  </a:extLst>
                </p14:cNvPr>
                <p14:cNvContentPartPr/>
                <p14:nvPr/>
              </p14:nvContentPartPr>
              <p14:xfrm>
                <a:off x="9807979" y="3134192"/>
                <a:ext cx="175320" cy="170640"/>
              </p14:xfrm>
            </p:contentPart>
          </mc:Choice>
          <mc:Fallback xmlns="">
            <p:pic>
              <p:nvPicPr>
                <p:cNvPr id="49" name="Freihand 48">
                  <a:extLst>
                    <a:ext uri="{FF2B5EF4-FFF2-40B4-BE49-F238E27FC236}">
                      <a16:creationId xmlns:a16="http://schemas.microsoft.com/office/drawing/2014/main" id="{959BA4B7-64EC-4927-B9CB-8EB9363BF63A}"/>
                    </a:ext>
                  </a:extLst>
                </p:cNvPr>
                <p:cNvPicPr/>
                <p:nvPr/>
              </p:nvPicPr>
              <p:blipFill>
                <a:blip r:embed="rId90"/>
                <a:stretch>
                  <a:fillRect/>
                </a:stretch>
              </p:blipFill>
              <p:spPr>
                <a:xfrm>
                  <a:off x="9803659" y="3129872"/>
                  <a:ext cx="183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CF7CD201-FB2B-4B90-9D20-F9401AE3C597}"/>
                    </a:ext>
                  </a:extLst>
                </p14:cNvPr>
                <p14:cNvContentPartPr/>
                <p14:nvPr/>
              </p14:nvContentPartPr>
              <p14:xfrm>
                <a:off x="9936499" y="3108992"/>
                <a:ext cx="84600" cy="61920"/>
              </p14:xfrm>
            </p:contentPart>
          </mc:Choice>
          <mc:Fallback xmlns="">
            <p:pic>
              <p:nvPicPr>
                <p:cNvPr id="50" name="Freihand 49">
                  <a:extLst>
                    <a:ext uri="{FF2B5EF4-FFF2-40B4-BE49-F238E27FC236}">
                      <a16:creationId xmlns:a16="http://schemas.microsoft.com/office/drawing/2014/main" id="{CF7CD201-FB2B-4B90-9D20-F9401AE3C597}"/>
                    </a:ext>
                  </a:extLst>
                </p:cNvPr>
                <p:cNvPicPr/>
                <p:nvPr/>
              </p:nvPicPr>
              <p:blipFill>
                <a:blip r:embed="rId92"/>
                <a:stretch>
                  <a:fillRect/>
                </a:stretch>
              </p:blipFill>
              <p:spPr>
                <a:xfrm>
                  <a:off x="9932179" y="3104672"/>
                  <a:ext cx="93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E702C9A6-D85C-4212-A215-7B95C2D5049A}"/>
                    </a:ext>
                  </a:extLst>
                </p14:cNvPr>
                <p14:cNvContentPartPr/>
                <p14:nvPr/>
              </p14:nvContentPartPr>
              <p14:xfrm>
                <a:off x="10031539" y="3144632"/>
                <a:ext cx="242280" cy="179280"/>
              </p14:xfrm>
            </p:contentPart>
          </mc:Choice>
          <mc:Fallback xmlns="">
            <p:pic>
              <p:nvPicPr>
                <p:cNvPr id="51" name="Freihand 50">
                  <a:extLst>
                    <a:ext uri="{FF2B5EF4-FFF2-40B4-BE49-F238E27FC236}">
                      <a16:creationId xmlns:a16="http://schemas.microsoft.com/office/drawing/2014/main" id="{E702C9A6-D85C-4212-A215-7B95C2D5049A}"/>
                    </a:ext>
                  </a:extLst>
                </p:cNvPr>
                <p:cNvPicPr/>
                <p:nvPr/>
              </p:nvPicPr>
              <p:blipFill>
                <a:blip r:embed="rId94"/>
                <a:stretch>
                  <a:fillRect/>
                </a:stretch>
              </p:blipFill>
              <p:spPr>
                <a:xfrm>
                  <a:off x="10027219" y="3140312"/>
                  <a:ext cx="250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4CE54F76-D910-49CE-9B56-E3295A1A7BC8}"/>
                    </a:ext>
                  </a:extLst>
                </p14:cNvPr>
                <p14:cNvContentPartPr/>
                <p14:nvPr/>
              </p14:nvContentPartPr>
              <p14:xfrm>
                <a:off x="10481179" y="2955632"/>
                <a:ext cx="159120" cy="170640"/>
              </p14:xfrm>
            </p:contentPart>
          </mc:Choice>
          <mc:Fallback xmlns="">
            <p:pic>
              <p:nvPicPr>
                <p:cNvPr id="52" name="Freihand 51">
                  <a:extLst>
                    <a:ext uri="{FF2B5EF4-FFF2-40B4-BE49-F238E27FC236}">
                      <a16:creationId xmlns:a16="http://schemas.microsoft.com/office/drawing/2014/main" id="{4CE54F76-D910-49CE-9B56-E3295A1A7BC8}"/>
                    </a:ext>
                  </a:extLst>
                </p:cNvPr>
                <p:cNvPicPr/>
                <p:nvPr/>
              </p:nvPicPr>
              <p:blipFill>
                <a:blip r:embed="rId96"/>
                <a:stretch>
                  <a:fillRect/>
                </a:stretch>
              </p:blipFill>
              <p:spPr>
                <a:xfrm>
                  <a:off x="10476859" y="2951312"/>
                  <a:ext cx="167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52B139EE-2884-4A9A-ADFA-7F7289869146}"/>
                    </a:ext>
                  </a:extLst>
                </p14:cNvPr>
                <p14:cNvContentPartPr/>
                <p14:nvPr/>
              </p14:nvContentPartPr>
              <p14:xfrm>
                <a:off x="10486939" y="3026552"/>
                <a:ext cx="142560" cy="18360"/>
              </p14:xfrm>
            </p:contentPart>
          </mc:Choice>
          <mc:Fallback xmlns="">
            <p:pic>
              <p:nvPicPr>
                <p:cNvPr id="53" name="Freihand 52">
                  <a:extLst>
                    <a:ext uri="{FF2B5EF4-FFF2-40B4-BE49-F238E27FC236}">
                      <a16:creationId xmlns:a16="http://schemas.microsoft.com/office/drawing/2014/main" id="{52B139EE-2884-4A9A-ADFA-7F7289869146}"/>
                    </a:ext>
                  </a:extLst>
                </p:cNvPr>
                <p:cNvPicPr/>
                <p:nvPr/>
              </p:nvPicPr>
              <p:blipFill>
                <a:blip r:embed="rId98"/>
                <a:stretch>
                  <a:fillRect/>
                </a:stretch>
              </p:blipFill>
              <p:spPr>
                <a:xfrm>
                  <a:off x="10482619" y="3022232"/>
                  <a:ext cx="151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5597AF3D-4575-48BF-8609-24DF75C8A171}"/>
                    </a:ext>
                  </a:extLst>
                </p14:cNvPr>
                <p14:cNvContentPartPr/>
                <p14:nvPr/>
              </p14:nvContentPartPr>
              <p14:xfrm>
                <a:off x="10672699" y="2973272"/>
                <a:ext cx="219240" cy="88200"/>
              </p14:xfrm>
            </p:contentPart>
          </mc:Choice>
          <mc:Fallback xmlns="">
            <p:pic>
              <p:nvPicPr>
                <p:cNvPr id="54" name="Freihand 53">
                  <a:extLst>
                    <a:ext uri="{FF2B5EF4-FFF2-40B4-BE49-F238E27FC236}">
                      <a16:creationId xmlns:a16="http://schemas.microsoft.com/office/drawing/2014/main" id="{5597AF3D-4575-48BF-8609-24DF75C8A171}"/>
                    </a:ext>
                  </a:extLst>
                </p:cNvPr>
                <p:cNvPicPr/>
                <p:nvPr/>
              </p:nvPicPr>
              <p:blipFill>
                <a:blip r:embed="rId100"/>
                <a:stretch>
                  <a:fillRect/>
                </a:stretch>
              </p:blipFill>
              <p:spPr>
                <a:xfrm>
                  <a:off x="10668379" y="2968952"/>
                  <a:ext cx="227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9E426D4E-7359-4EDF-AEE3-8CE27E61894A}"/>
                    </a:ext>
                  </a:extLst>
                </p14:cNvPr>
                <p14:cNvContentPartPr/>
                <p14:nvPr/>
              </p14:nvContentPartPr>
              <p14:xfrm>
                <a:off x="10894819" y="2876072"/>
                <a:ext cx="132480" cy="160560"/>
              </p14:xfrm>
            </p:contentPart>
          </mc:Choice>
          <mc:Fallback xmlns="">
            <p:pic>
              <p:nvPicPr>
                <p:cNvPr id="55" name="Freihand 54">
                  <a:extLst>
                    <a:ext uri="{FF2B5EF4-FFF2-40B4-BE49-F238E27FC236}">
                      <a16:creationId xmlns:a16="http://schemas.microsoft.com/office/drawing/2014/main" id="{9E426D4E-7359-4EDF-AEE3-8CE27E61894A}"/>
                    </a:ext>
                  </a:extLst>
                </p:cNvPr>
                <p:cNvPicPr/>
                <p:nvPr/>
              </p:nvPicPr>
              <p:blipFill>
                <a:blip r:embed="rId102"/>
                <a:stretch>
                  <a:fillRect/>
                </a:stretch>
              </p:blipFill>
              <p:spPr>
                <a:xfrm>
                  <a:off x="10890499" y="2871752"/>
                  <a:ext cx="141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6" name="Freihand 55">
                  <a:extLst>
                    <a:ext uri="{FF2B5EF4-FFF2-40B4-BE49-F238E27FC236}">
                      <a16:creationId xmlns:a16="http://schemas.microsoft.com/office/drawing/2014/main" id="{92C706AB-8965-40F0-B730-E492091F3D77}"/>
                    </a:ext>
                  </a:extLst>
                </p14:cNvPr>
                <p14:cNvContentPartPr/>
                <p14:nvPr/>
              </p14:nvContentPartPr>
              <p14:xfrm>
                <a:off x="11047819" y="2880752"/>
                <a:ext cx="69840" cy="62640"/>
              </p14:xfrm>
            </p:contentPart>
          </mc:Choice>
          <mc:Fallback xmlns="">
            <p:pic>
              <p:nvPicPr>
                <p:cNvPr id="56" name="Freihand 55">
                  <a:extLst>
                    <a:ext uri="{FF2B5EF4-FFF2-40B4-BE49-F238E27FC236}">
                      <a16:creationId xmlns:a16="http://schemas.microsoft.com/office/drawing/2014/main" id="{92C706AB-8965-40F0-B730-E492091F3D77}"/>
                    </a:ext>
                  </a:extLst>
                </p:cNvPr>
                <p:cNvPicPr/>
                <p:nvPr/>
              </p:nvPicPr>
              <p:blipFill>
                <a:blip r:embed="rId104"/>
                <a:stretch>
                  <a:fillRect/>
                </a:stretch>
              </p:blipFill>
              <p:spPr>
                <a:xfrm>
                  <a:off x="11043499" y="2876432"/>
                  <a:ext cx="78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7" name="Freihand 56">
                  <a:extLst>
                    <a:ext uri="{FF2B5EF4-FFF2-40B4-BE49-F238E27FC236}">
                      <a16:creationId xmlns:a16="http://schemas.microsoft.com/office/drawing/2014/main" id="{C96B2409-B8C8-4A78-919E-F25006A34BA2}"/>
                    </a:ext>
                  </a:extLst>
                </p14:cNvPr>
                <p14:cNvContentPartPr/>
                <p14:nvPr/>
              </p14:nvContentPartPr>
              <p14:xfrm>
                <a:off x="11035219" y="2830352"/>
                <a:ext cx="230400" cy="167400"/>
              </p14:xfrm>
            </p:contentPart>
          </mc:Choice>
          <mc:Fallback xmlns="">
            <p:pic>
              <p:nvPicPr>
                <p:cNvPr id="57" name="Freihand 56">
                  <a:extLst>
                    <a:ext uri="{FF2B5EF4-FFF2-40B4-BE49-F238E27FC236}">
                      <a16:creationId xmlns:a16="http://schemas.microsoft.com/office/drawing/2014/main" id="{C96B2409-B8C8-4A78-919E-F25006A34BA2}"/>
                    </a:ext>
                  </a:extLst>
                </p:cNvPr>
                <p:cNvPicPr/>
                <p:nvPr/>
              </p:nvPicPr>
              <p:blipFill>
                <a:blip r:embed="rId106"/>
                <a:stretch>
                  <a:fillRect/>
                </a:stretch>
              </p:blipFill>
              <p:spPr>
                <a:xfrm>
                  <a:off x="11030899" y="2826032"/>
                  <a:ext cx="239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Freihand 57">
                  <a:extLst>
                    <a:ext uri="{FF2B5EF4-FFF2-40B4-BE49-F238E27FC236}">
                      <a16:creationId xmlns:a16="http://schemas.microsoft.com/office/drawing/2014/main" id="{201410A6-125E-4433-881C-596A30CE3074}"/>
                    </a:ext>
                  </a:extLst>
                </p14:cNvPr>
                <p14:cNvContentPartPr/>
                <p14:nvPr/>
              </p14:nvContentPartPr>
              <p14:xfrm>
                <a:off x="7078819" y="2930072"/>
                <a:ext cx="1555200" cy="616320"/>
              </p14:xfrm>
            </p:contentPart>
          </mc:Choice>
          <mc:Fallback xmlns="">
            <p:pic>
              <p:nvPicPr>
                <p:cNvPr id="58" name="Freihand 57">
                  <a:extLst>
                    <a:ext uri="{FF2B5EF4-FFF2-40B4-BE49-F238E27FC236}">
                      <a16:creationId xmlns:a16="http://schemas.microsoft.com/office/drawing/2014/main" id="{201410A6-125E-4433-881C-596A30CE3074}"/>
                    </a:ext>
                  </a:extLst>
                </p:cNvPr>
                <p:cNvPicPr/>
                <p:nvPr/>
              </p:nvPicPr>
              <p:blipFill>
                <a:blip r:embed="rId108"/>
                <a:stretch>
                  <a:fillRect/>
                </a:stretch>
              </p:blipFill>
              <p:spPr>
                <a:xfrm>
                  <a:off x="7074499" y="2925752"/>
                  <a:ext cx="156384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9" name="Freihand 58">
                  <a:extLst>
                    <a:ext uri="{FF2B5EF4-FFF2-40B4-BE49-F238E27FC236}">
                      <a16:creationId xmlns:a16="http://schemas.microsoft.com/office/drawing/2014/main" id="{022BE54A-BAE1-410A-9D44-8B0DFF9ECECE}"/>
                    </a:ext>
                  </a:extLst>
                </p14:cNvPr>
                <p14:cNvContentPartPr/>
                <p14:nvPr/>
              </p14:nvContentPartPr>
              <p14:xfrm>
                <a:off x="6965779" y="2958512"/>
                <a:ext cx="213840" cy="258840"/>
              </p14:xfrm>
            </p:contentPart>
          </mc:Choice>
          <mc:Fallback xmlns="">
            <p:pic>
              <p:nvPicPr>
                <p:cNvPr id="59" name="Freihand 58">
                  <a:extLst>
                    <a:ext uri="{FF2B5EF4-FFF2-40B4-BE49-F238E27FC236}">
                      <a16:creationId xmlns:a16="http://schemas.microsoft.com/office/drawing/2014/main" id="{022BE54A-BAE1-410A-9D44-8B0DFF9ECECE}"/>
                    </a:ext>
                  </a:extLst>
                </p:cNvPr>
                <p:cNvPicPr/>
                <p:nvPr/>
              </p:nvPicPr>
              <p:blipFill>
                <a:blip r:embed="rId110"/>
                <a:stretch>
                  <a:fillRect/>
                </a:stretch>
              </p:blipFill>
              <p:spPr>
                <a:xfrm>
                  <a:off x="6961459" y="2954192"/>
                  <a:ext cx="2224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FB2E8276-3E59-4F11-A829-02D283E1FA3E}"/>
                    </a:ext>
                  </a:extLst>
                </p14:cNvPr>
                <p14:cNvContentPartPr/>
                <p14:nvPr/>
              </p14:nvContentPartPr>
              <p14:xfrm>
                <a:off x="8451859" y="3780032"/>
                <a:ext cx="257400" cy="66600"/>
              </p14:xfrm>
            </p:contentPart>
          </mc:Choice>
          <mc:Fallback xmlns="">
            <p:pic>
              <p:nvPicPr>
                <p:cNvPr id="63" name="Freihand 62">
                  <a:extLst>
                    <a:ext uri="{FF2B5EF4-FFF2-40B4-BE49-F238E27FC236}">
                      <a16:creationId xmlns:a16="http://schemas.microsoft.com/office/drawing/2014/main" id="{FB2E8276-3E59-4F11-A829-02D283E1FA3E}"/>
                    </a:ext>
                  </a:extLst>
                </p:cNvPr>
                <p:cNvPicPr/>
                <p:nvPr/>
              </p:nvPicPr>
              <p:blipFill>
                <a:blip r:embed="rId112"/>
                <a:stretch>
                  <a:fillRect/>
                </a:stretch>
              </p:blipFill>
              <p:spPr>
                <a:xfrm>
                  <a:off x="8447539" y="3775712"/>
                  <a:ext cx="266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0944" name="Freihand 210943">
                  <a:extLst>
                    <a:ext uri="{FF2B5EF4-FFF2-40B4-BE49-F238E27FC236}">
                      <a16:creationId xmlns:a16="http://schemas.microsoft.com/office/drawing/2014/main" id="{EFA0D57E-1F04-4D42-A0DB-1B598C4566D5}"/>
                    </a:ext>
                  </a:extLst>
                </p14:cNvPr>
                <p14:cNvContentPartPr/>
                <p14:nvPr/>
              </p14:nvContentPartPr>
              <p14:xfrm>
                <a:off x="8474899" y="3803432"/>
                <a:ext cx="235440" cy="70560"/>
              </p14:xfrm>
            </p:contentPart>
          </mc:Choice>
          <mc:Fallback xmlns="">
            <p:pic>
              <p:nvPicPr>
                <p:cNvPr id="210944" name="Freihand 210943">
                  <a:extLst>
                    <a:ext uri="{FF2B5EF4-FFF2-40B4-BE49-F238E27FC236}">
                      <a16:creationId xmlns:a16="http://schemas.microsoft.com/office/drawing/2014/main" id="{EFA0D57E-1F04-4D42-A0DB-1B598C4566D5}"/>
                    </a:ext>
                  </a:extLst>
                </p:cNvPr>
                <p:cNvPicPr/>
                <p:nvPr/>
              </p:nvPicPr>
              <p:blipFill>
                <a:blip r:embed="rId114"/>
                <a:stretch>
                  <a:fillRect/>
                </a:stretch>
              </p:blipFill>
              <p:spPr>
                <a:xfrm>
                  <a:off x="8470579" y="3799112"/>
                  <a:ext cx="244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0945" name="Freihand 210944">
                  <a:extLst>
                    <a:ext uri="{FF2B5EF4-FFF2-40B4-BE49-F238E27FC236}">
                      <a16:creationId xmlns:a16="http://schemas.microsoft.com/office/drawing/2014/main" id="{0D999E1C-F227-4A89-A604-53E0564C84CA}"/>
                    </a:ext>
                  </a:extLst>
                </p14:cNvPr>
                <p14:cNvContentPartPr/>
                <p14:nvPr/>
              </p14:nvContentPartPr>
              <p14:xfrm>
                <a:off x="8698819" y="3706232"/>
                <a:ext cx="87120" cy="198720"/>
              </p14:xfrm>
            </p:contentPart>
          </mc:Choice>
          <mc:Fallback xmlns="">
            <p:pic>
              <p:nvPicPr>
                <p:cNvPr id="210945" name="Freihand 210944">
                  <a:extLst>
                    <a:ext uri="{FF2B5EF4-FFF2-40B4-BE49-F238E27FC236}">
                      <a16:creationId xmlns:a16="http://schemas.microsoft.com/office/drawing/2014/main" id="{0D999E1C-F227-4A89-A604-53E0564C84CA}"/>
                    </a:ext>
                  </a:extLst>
                </p:cNvPr>
                <p:cNvPicPr/>
                <p:nvPr/>
              </p:nvPicPr>
              <p:blipFill>
                <a:blip r:embed="rId116"/>
                <a:stretch>
                  <a:fillRect/>
                </a:stretch>
              </p:blipFill>
              <p:spPr>
                <a:xfrm>
                  <a:off x="8694499" y="3701912"/>
                  <a:ext cx="95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0946" name="Freihand 210945">
                  <a:extLst>
                    <a:ext uri="{FF2B5EF4-FFF2-40B4-BE49-F238E27FC236}">
                      <a16:creationId xmlns:a16="http://schemas.microsoft.com/office/drawing/2014/main" id="{2FA0FCD6-7663-4026-85C5-6FAD278F3330}"/>
                    </a:ext>
                  </a:extLst>
                </p14:cNvPr>
                <p14:cNvContentPartPr/>
                <p14:nvPr/>
              </p14:nvContentPartPr>
              <p14:xfrm>
                <a:off x="9060619" y="3704432"/>
                <a:ext cx="144360" cy="124920"/>
              </p14:xfrm>
            </p:contentPart>
          </mc:Choice>
          <mc:Fallback xmlns="">
            <p:pic>
              <p:nvPicPr>
                <p:cNvPr id="210946" name="Freihand 210945">
                  <a:extLst>
                    <a:ext uri="{FF2B5EF4-FFF2-40B4-BE49-F238E27FC236}">
                      <a16:creationId xmlns:a16="http://schemas.microsoft.com/office/drawing/2014/main" id="{2FA0FCD6-7663-4026-85C5-6FAD278F3330}"/>
                    </a:ext>
                  </a:extLst>
                </p:cNvPr>
                <p:cNvPicPr/>
                <p:nvPr/>
              </p:nvPicPr>
              <p:blipFill>
                <a:blip r:embed="rId118"/>
                <a:stretch>
                  <a:fillRect/>
                </a:stretch>
              </p:blipFill>
              <p:spPr>
                <a:xfrm>
                  <a:off x="9056299" y="3700112"/>
                  <a:ext cx="153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0949" name="Freihand 210948">
                  <a:extLst>
                    <a:ext uri="{FF2B5EF4-FFF2-40B4-BE49-F238E27FC236}">
                      <a16:creationId xmlns:a16="http://schemas.microsoft.com/office/drawing/2014/main" id="{F038FE07-332F-4981-AB97-C44DCBD66577}"/>
                    </a:ext>
                  </a:extLst>
                </p14:cNvPr>
                <p14:cNvContentPartPr/>
                <p14:nvPr/>
              </p14:nvContentPartPr>
              <p14:xfrm>
                <a:off x="9239899" y="3660152"/>
                <a:ext cx="325080" cy="132120"/>
              </p14:xfrm>
            </p:contentPart>
          </mc:Choice>
          <mc:Fallback xmlns="">
            <p:pic>
              <p:nvPicPr>
                <p:cNvPr id="210949" name="Freihand 210948">
                  <a:extLst>
                    <a:ext uri="{FF2B5EF4-FFF2-40B4-BE49-F238E27FC236}">
                      <a16:creationId xmlns:a16="http://schemas.microsoft.com/office/drawing/2014/main" id="{F038FE07-332F-4981-AB97-C44DCBD66577}"/>
                    </a:ext>
                  </a:extLst>
                </p:cNvPr>
                <p:cNvPicPr/>
                <p:nvPr/>
              </p:nvPicPr>
              <p:blipFill>
                <a:blip r:embed="rId120"/>
                <a:stretch>
                  <a:fillRect/>
                </a:stretch>
              </p:blipFill>
              <p:spPr>
                <a:xfrm>
                  <a:off x="9235579" y="3655832"/>
                  <a:ext cx="333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0952" name="Freihand 210951">
                  <a:extLst>
                    <a:ext uri="{FF2B5EF4-FFF2-40B4-BE49-F238E27FC236}">
                      <a16:creationId xmlns:a16="http://schemas.microsoft.com/office/drawing/2014/main" id="{B5461D54-B30C-4426-A02C-F47A93F97C93}"/>
                    </a:ext>
                  </a:extLst>
                </p14:cNvPr>
                <p14:cNvContentPartPr/>
                <p14:nvPr/>
              </p14:nvContentPartPr>
              <p14:xfrm>
                <a:off x="9593419" y="3472952"/>
                <a:ext cx="343800" cy="249480"/>
              </p14:xfrm>
            </p:contentPart>
          </mc:Choice>
          <mc:Fallback xmlns="">
            <p:pic>
              <p:nvPicPr>
                <p:cNvPr id="210952" name="Freihand 210951">
                  <a:extLst>
                    <a:ext uri="{FF2B5EF4-FFF2-40B4-BE49-F238E27FC236}">
                      <a16:creationId xmlns:a16="http://schemas.microsoft.com/office/drawing/2014/main" id="{B5461D54-B30C-4426-A02C-F47A93F97C93}"/>
                    </a:ext>
                  </a:extLst>
                </p:cNvPr>
                <p:cNvPicPr/>
                <p:nvPr/>
              </p:nvPicPr>
              <p:blipFill>
                <a:blip r:embed="rId122"/>
                <a:stretch>
                  <a:fillRect/>
                </a:stretch>
              </p:blipFill>
              <p:spPr>
                <a:xfrm>
                  <a:off x="9589099" y="3468632"/>
                  <a:ext cx="3524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0953" name="Freihand 210952">
                  <a:extLst>
                    <a:ext uri="{FF2B5EF4-FFF2-40B4-BE49-F238E27FC236}">
                      <a16:creationId xmlns:a16="http://schemas.microsoft.com/office/drawing/2014/main" id="{9C288947-E64C-4839-9599-C8651714F0AC}"/>
                    </a:ext>
                  </a:extLst>
                </p14:cNvPr>
                <p14:cNvContentPartPr/>
                <p14:nvPr/>
              </p14:nvContentPartPr>
              <p14:xfrm>
                <a:off x="10137739" y="3404552"/>
                <a:ext cx="171720" cy="183600"/>
              </p14:xfrm>
            </p:contentPart>
          </mc:Choice>
          <mc:Fallback xmlns="">
            <p:pic>
              <p:nvPicPr>
                <p:cNvPr id="210953" name="Freihand 210952">
                  <a:extLst>
                    <a:ext uri="{FF2B5EF4-FFF2-40B4-BE49-F238E27FC236}">
                      <a16:creationId xmlns:a16="http://schemas.microsoft.com/office/drawing/2014/main" id="{9C288947-E64C-4839-9599-C8651714F0AC}"/>
                    </a:ext>
                  </a:extLst>
                </p:cNvPr>
                <p:cNvPicPr/>
                <p:nvPr/>
              </p:nvPicPr>
              <p:blipFill>
                <a:blip r:embed="rId124"/>
                <a:stretch>
                  <a:fillRect/>
                </a:stretch>
              </p:blipFill>
              <p:spPr>
                <a:xfrm>
                  <a:off x="10133419" y="3400232"/>
                  <a:ext cx="180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0954" name="Freihand 210953">
                  <a:extLst>
                    <a:ext uri="{FF2B5EF4-FFF2-40B4-BE49-F238E27FC236}">
                      <a16:creationId xmlns:a16="http://schemas.microsoft.com/office/drawing/2014/main" id="{FA059701-83F2-4C8B-B188-D27DF280570B}"/>
                    </a:ext>
                  </a:extLst>
                </p14:cNvPr>
                <p14:cNvContentPartPr/>
                <p14:nvPr/>
              </p14:nvContentPartPr>
              <p14:xfrm>
                <a:off x="10162219" y="3454592"/>
                <a:ext cx="150840" cy="32760"/>
              </p14:xfrm>
            </p:contentPart>
          </mc:Choice>
          <mc:Fallback xmlns="">
            <p:pic>
              <p:nvPicPr>
                <p:cNvPr id="210954" name="Freihand 210953">
                  <a:extLst>
                    <a:ext uri="{FF2B5EF4-FFF2-40B4-BE49-F238E27FC236}">
                      <a16:creationId xmlns:a16="http://schemas.microsoft.com/office/drawing/2014/main" id="{FA059701-83F2-4C8B-B188-D27DF280570B}"/>
                    </a:ext>
                  </a:extLst>
                </p:cNvPr>
                <p:cNvPicPr/>
                <p:nvPr/>
              </p:nvPicPr>
              <p:blipFill>
                <a:blip r:embed="rId126"/>
                <a:stretch>
                  <a:fillRect/>
                </a:stretch>
              </p:blipFill>
              <p:spPr>
                <a:xfrm>
                  <a:off x="10157899" y="3450272"/>
                  <a:ext cx="159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0955" name="Freihand 210954">
                  <a:extLst>
                    <a:ext uri="{FF2B5EF4-FFF2-40B4-BE49-F238E27FC236}">
                      <a16:creationId xmlns:a16="http://schemas.microsoft.com/office/drawing/2014/main" id="{0B739F5F-B266-44BC-9E3E-0A4C54F61F5A}"/>
                    </a:ext>
                  </a:extLst>
                </p14:cNvPr>
                <p14:cNvContentPartPr/>
                <p14:nvPr/>
              </p14:nvContentPartPr>
              <p14:xfrm>
                <a:off x="10329979" y="3431912"/>
                <a:ext cx="198360" cy="63360"/>
              </p14:xfrm>
            </p:contentPart>
          </mc:Choice>
          <mc:Fallback xmlns="">
            <p:pic>
              <p:nvPicPr>
                <p:cNvPr id="210955" name="Freihand 210954">
                  <a:extLst>
                    <a:ext uri="{FF2B5EF4-FFF2-40B4-BE49-F238E27FC236}">
                      <a16:creationId xmlns:a16="http://schemas.microsoft.com/office/drawing/2014/main" id="{0B739F5F-B266-44BC-9E3E-0A4C54F61F5A}"/>
                    </a:ext>
                  </a:extLst>
                </p:cNvPr>
                <p:cNvPicPr/>
                <p:nvPr/>
              </p:nvPicPr>
              <p:blipFill>
                <a:blip r:embed="rId128"/>
                <a:stretch>
                  <a:fillRect/>
                </a:stretch>
              </p:blipFill>
              <p:spPr>
                <a:xfrm>
                  <a:off x="10325659" y="3427592"/>
                  <a:ext cx="207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0956" name="Freihand 210955">
                  <a:extLst>
                    <a:ext uri="{FF2B5EF4-FFF2-40B4-BE49-F238E27FC236}">
                      <a16:creationId xmlns:a16="http://schemas.microsoft.com/office/drawing/2014/main" id="{420CFDC5-B32E-46A4-A3BF-E29180428B41}"/>
                    </a:ext>
                  </a:extLst>
                </p14:cNvPr>
                <p14:cNvContentPartPr/>
                <p14:nvPr/>
              </p14:nvContentPartPr>
              <p14:xfrm>
                <a:off x="10515739" y="3363152"/>
                <a:ext cx="138960" cy="110520"/>
              </p14:xfrm>
            </p:contentPart>
          </mc:Choice>
          <mc:Fallback xmlns="">
            <p:pic>
              <p:nvPicPr>
                <p:cNvPr id="210956" name="Freihand 210955">
                  <a:extLst>
                    <a:ext uri="{FF2B5EF4-FFF2-40B4-BE49-F238E27FC236}">
                      <a16:creationId xmlns:a16="http://schemas.microsoft.com/office/drawing/2014/main" id="{420CFDC5-B32E-46A4-A3BF-E29180428B41}"/>
                    </a:ext>
                  </a:extLst>
                </p:cNvPr>
                <p:cNvPicPr/>
                <p:nvPr/>
              </p:nvPicPr>
              <p:blipFill>
                <a:blip r:embed="rId130"/>
                <a:stretch>
                  <a:fillRect/>
                </a:stretch>
              </p:blipFill>
              <p:spPr>
                <a:xfrm>
                  <a:off x="10511419" y="3358832"/>
                  <a:ext cx="147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0957" name="Freihand 210956">
                  <a:extLst>
                    <a:ext uri="{FF2B5EF4-FFF2-40B4-BE49-F238E27FC236}">
                      <a16:creationId xmlns:a16="http://schemas.microsoft.com/office/drawing/2014/main" id="{A3D5083D-9F4C-4B06-AC5A-18A6A337864A}"/>
                    </a:ext>
                  </a:extLst>
                </p14:cNvPr>
                <p14:cNvContentPartPr/>
                <p14:nvPr/>
              </p14:nvContentPartPr>
              <p14:xfrm>
                <a:off x="10640299" y="3324272"/>
                <a:ext cx="134280" cy="126360"/>
              </p14:xfrm>
            </p:contentPart>
          </mc:Choice>
          <mc:Fallback xmlns="">
            <p:pic>
              <p:nvPicPr>
                <p:cNvPr id="210957" name="Freihand 210956">
                  <a:extLst>
                    <a:ext uri="{FF2B5EF4-FFF2-40B4-BE49-F238E27FC236}">
                      <a16:creationId xmlns:a16="http://schemas.microsoft.com/office/drawing/2014/main" id="{A3D5083D-9F4C-4B06-AC5A-18A6A337864A}"/>
                    </a:ext>
                  </a:extLst>
                </p:cNvPr>
                <p:cNvPicPr/>
                <p:nvPr/>
              </p:nvPicPr>
              <p:blipFill>
                <a:blip r:embed="rId132"/>
                <a:stretch>
                  <a:fillRect/>
                </a:stretch>
              </p:blipFill>
              <p:spPr>
                <a:xfrm>
                  <a:off x="10635979" y="3319952"/>
                  <a:ext cx="142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0958" name="Freihand 210957">
                  <a:extLst>
                    <a:ext uri="{FF2B5EF4-FFF2-40B4-BE49-F238E27FC236}">
                      <a16:creationId xmlns:a16="http://schemas.microsoft.com/office/drawing/2014/main" id="{88D4C6D4-FCA1-4B61-9D44-B89B4E908867}"/>
                    </a:ext>
                  </a:extLst>
                </p14:cNvPr>
                <p14:cNvContentPartPr/>
                <p14:nvPr/>
              </p14:nvContentPartPr>
              <p14:xfrm>
                <a:off x="10794019" y="3217352"/>
                <a:ext cx="225360" cy="165240"/>
              </p14:xfrm>
            </p:contentPart>
          </mc:Choice>
          <mc:Fallback xmlns="">
            <p:pic>
              <p:nvPicPr>
                <p:cNvPr id="210958" name="Freihand 210957">
                  <a:extLst>
                    <a:ext uri="{FF2B5EF4-FFF2-40B4-BE49-F238E27FC236}">
                      <a16:creationId xmlns:a16="http://schemas.microsoft.com/office/drawing/2014/main" id="{88D4C6D4-FCA1-4B61-9D44-B89B4E908867}"/>
                    </a:ext>
                  </a:extLst>
                </p:cNvPr>
                <p:cNvPicPr/>
                <p:nvPr/>
              </p:nvPicPr>
              <p:blipFill>
                <a:blip r:embed="rId134"/>
                <a:stretch>
                  <a:fillRect/>
                </a:stretch>
              </p:blipFill>
              <p:spPr>
                <a:xfrm>
                  <a:off x="10789699" y="3213032"/>
                  <a:ext cx="234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0959" name="Freihand 210958">
                  <a:extLst>
                    <a:ext uri="{FF2B5EF4-FFF2-40B4-BE49-F238E27FC236}">
                      <a16:creationId xmlns:a16="http://schemas.microsoft.com/office/drawing/2014/main" id="{B0ADC64E-B26C-4B1E-83FB-23B0A1BC42F4}"/>
                    </a:ext>
                  </a:extLst>
                </p14:cNvPr>
                <p14:cNvContentPartPr/>
                <p14:nvPr/>
              </p14:nvContentPartPr>
              <p14:xfrm>
                <a:off x="11062579" y="3111152"/>
                <a:ext cx="56880" cy="180720"/>
              </p14:xfrm>
            </p:contentPart>
          </mc:Choice>
          <mc:Fallback xmlns="">
            <p:pic>
              <p:nvPicPr>
                <p:cNvPr id="210959" name="Freihand 210958">
                  <a:extLst>
                    <a:ext uri="{FF2B5EF4-FFF2-40B4-BE49-F238E27FC236}">
                      <a16:creationId xmlns:a16="http://schemas.microsoft.com/office/drawing/2014/main" id="{B0ADC64E-B26C-4B1E-83FB-23B0A1BC42F4}"/>
                    </a:ext>
                  </a:extLst>
                </p:cNvPr>
                <p:cNvPicPr/>
                <p:nvPr/>
              </p:nvPicPr>
              <p:blipFill>
                <a:blip r:embed="rId136"/>
                <a:stretch>
                  <a:fillRect/>
                </a:stretch>
              </p:blipFill>
              <p:spPr>
                <a:xfrm>
                  <a:off x="11058259" y="3106832"/>
                  <a:ext cx="65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0960" name="Freihand 210959">
                  <a:extLst>
                    <a:ext uri="{FF2B5EF4-FFF2-40B4-BE49-F238E27FC236}">
                      <a16:creationId xmlns:a16="http://schemas.microsoft.com/office/drawing/2014/main" id="{6384F54D-DC33-4CCE-BD46-A5B0B9333BEA}"/>
                    </a:ext>
                  </a:extLst>
                </p14:cNvPr>
                <p14:cNvContentPartPr/>
                <p14:nvPr/>
              </p14:nvContentPartPr>
              <p14:xfrm>
                <a:off x="11155459" y="3080912"/>
                <a:ext cx="346320" cy="173880"/>
              </p14:xfrm>
            </p:contentPart>
          </mc:Choice>
          <mc:Fallback xmlns="">
            <p:pic>
              <p:nvPicPr>
                <p:cNvPr id="210960" name="Freihand 210959">
                  <a:extLst>
                    <a:ext uri="{FF2B5EF4-FFF2-40B4-BE49-F238E27FC236}">
                      <a16:creationId xmlns:a16="http://schemas.microsoft.com/office/drawing/2014/main" id="{6384F54D-DC33-4CCE-BD46-A5B0B9333BEA}"/>
                    </a:ext>
                  </a:extLst>
                </p:cNvPr>
                <p:cNvPicPr/>
                <p:nvPr/>
              </p:nvPicPr>
              <p:blipFill>
                <a:blip r:embed="rId138"/>
                <a:stretch>
                  <a:fillRect/>
                </a:stretch>
              </p:blipFill>
              <p:spPr>
                <a:xfrm>
                  <a:off x="11151139" y="3076592"/>
                  <a:ext cx="354960" cy="182520"/>
                </a:xfrm>
                <a:prstGeom prst="rect">
                  <a:avLst/>
                </a:prstGeom>
              </p:spPr>
            </p:pic>
          </mc:Fallback>
        </mc:AlternateContent>
      </p:grpSp>
      <p:grpSp>
        <p:nvGrpSpPr>
          <p:cNvPr id="210976" name="Gruppieren 210975">
            <a:extLst>
              <a:ext uri="{FF2B5EF4-FFF2-40B4-BE49-F238E27FC236}">
                <a16:creationId xmlns:a16="http://schemas.microsoft.com/office/drawing/2014/main" id="{B838B059-F102-4008-B524-9D56E4518D9D}"/>
              </a:ext>
            </a:extLst>
          </p:cNvPr>
          <p:cNvGrpSpPr/>
          <p:nvPr/>
        </p:nvGrpSpPr>
        <p:grpSpPr>
          <a:xfrm>
            <a:off x="4771579" y="4554392"/>
            <a:ext cx="3025440" cy="1197000"/>
            <a:chOff x="4771579" y="4554392"/>
            <a:chExt cx="3025440" cy="1197000"/>
          </a:xfrm>
        </p:grpSpPr>
        <mc:AlternateContent xmlns:mc="http://schemas.openxmlformats.org/markup-compatibility/2006" xmlns:p14="http://schemas.microsoft.com/office/powerpoint/2010/main">
          <mc:Choice Requires="p14">
            <p:contentPart p14:bwMode="auto" r:id="rId139">
              <p14:nvContentPartPr>
                <p14:cNvPr id="210961" name="Freihand 210960">
                  <a:extLst>
                    <a:ext uri="{FF2B5EF4-FFF2-40B4-BE49-F238E27FC236}">
                      <a16:creationId xmlns:a16="http://schemas.microsoft.com/office/drawing/2014/main" id="{C5A63509-B0CB-49A5-989D-44F07468BCD4}"/>
                    </a:ext>
                  </a:extLst>
                </p14:cNvPr>
                <p14:cNvContentPartPr/>
                <p14:nvPr/>
              </p14:nvContentPartPr>
              <p14:xfrm>
                <a:off x="5413459" y="4857512"/>
                <a:ext cx="146160" cy="844560"/>
              </p14:xfrm>
            </p:contentPart>
          </mc:Choice>
          <mc:Fallback xmlns="">
            <p:pic>
              <p:nvPicPr>
                <p:cNvPr id="210961" name="Freihand 210960">
                  <a:extLst>
                    <a:ext uri="{FF2B5EF4-FFF2-40B4-BE49-F238E27FC236}">
                      <a16:creationId xmlns:a16="http://schemas.microsoft.com/office/drawing/2014/main" id="{C5A63509-B0CB-49A5-989D-44F07468BCD4}"/>
                    </a:ext>
                  </a:extLst>
                </p:cNvPr>
                <p:cNvPicPr/>
                <p:nvPr/>
              </p:nvPicPr>
              <p:blipFill>
                <a:blip r:embed="rId140"/>
                <a:stretch>
                  <a:fillRect/>
                </a:stretch>
              </p:blipFill>
              <p:spPr>
                <a:xfrm>
                  <a:off x="5409139" y="4853192"/>
                  <a:ext cx="154800" cy="853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0962" name="Freihand 210961">
                  <a:extLst>
                    <a:ext uri="{FF2B5EF4-FFF2-40B4-BE49-F238E27FC236}">
                      <a16:creationId xmlns:a16="http://schemas.microsoft.com/office/drawing/2014/main" id="{32AC1058-5081-4A47-848E-ACD0C6EACACA}"/>
                    </a:ext>
                  </a:extLst>
                </p14:cNvPr>
                <p14:cNvContentPartPr/>
                <p14:nvPr/>
              </p14:nvContentPartPr>
              <p14:xfrm>
                <a:off x="5114299" y="5258552"/>
                <a:ext cx="2290320" cy="492840"/>
              </p14:xfrm>
            </p:contentPart>
          </mc:Choice>
          <mc:Fallback xmlns="">
            <p:pic>
              <p:nvPicPr>
                <p:cNvPr id="210962" name="Freihand 210961">
                  <a:extLst>
                    <a:ext uri="{FF2B5EF4-FFF2-40B4-BE49-F238E27FC236}">
                      <a16:creationId xmlns:a16="http://schemas.microsoft.com/office/drawing/2014/main" id="{32AC1058-5081-4A47-848E-ACD0C6EACACA}"/>
                    </a:ext>
                  </a:extLst>
                </p:cNvPr>
                <p:cNvPicPr/>
                <p:nvPr/>
              </p:nvPicPr>
              <p:blipFill>
                <a:blip r:embed="rId142"/>
                <a:stretch>
                  <a:fillRect/>
                </a:stretch>
              </p:blipFill>
              <p:spPr>
                <a:xfrm>
                  <a:off x="5109979" y="5254232"/>
                  <a:ext cx="229896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0963" name="Freihand 210962">
                  <a:extLst>
                    <a:ext uri="{FF2B5EF4-FFF2-40B4-BE49-F238E27FC236}">
                      <a16:creationId xmlns:a16="http://schemas.microsoft.com/office/drawing/2014/main" id="{5F202111-8710-4A9B-A032-C5FE5A1C5286}"/>
                    </a:ext>
                  </a:extLst>
                </p14:cNvPr>
                <p14:cNvContentPartPr/>
                <p14:nvPr/>
              </p14:nvContentPartPr>
              <p14:xfrm>
                <a:off x="7320739" y="5160992"/>
                <a:ext cx="246960" cy="221040"/>
              </p14:xfrm>
            </p:contentPart>
          </mc:Choice>
          <mc:Fallback xmlns="">
            <p:pic>
              <p:nvPicPr>
                <p:cNvPr id="210963" name="Freihand 210962">
                  <a:extLst>
                    <a:ext uri="{FF2B5EF4-FFF2-40B4-BE49-F238E27FC236}">
                      <a16:creationId xmlns:a16="http://schemas.microsoft.com/office/drawing/2014/main" id="{5F202111-8710-4A9B-A032-C5FE5A1C5286}"/>
                    </a:ext>
                  </a:extLst>
                </p:cNvPr>
                <p:cNvPicPr/>
                <p:nvPr/>
              </p:nvPicPr>
              <p:blipFill>
                <a:blip r:embed="rId144"/>
                <a:stretch>
                  <a:fillRect/>
                </a:stretch>
              </p:blipFill>
              <p:spPr>
                <a:xfrm>
                  <a:off x="7316419" y="5156672"/>
                  <a:ext cx="255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0964" name="Freihand 210963">
                  <a:extLst>
                    <a:ext uri="{FF2B5EF4-FFF2-40B4-BE49-F238E27FC236}">
                      <a16:creationId xmlns:a16="http://schemas.microsoft.com/office/drawing/2014/main" id="{A0C90C16-3D74-4833-8834-CEC0B402C64B}"/>
                    </a:ext>
                  </a:extLst>
                </p14:cNvPr>
                <p14:cNvContentPartPr/>
                <p14:nvPr/>
              </p14:nvContentPartPr>
              <p14:xfrm>
                <a:off x="5222659" y="4635752"/>
                <a:ext cx="357840" cy="289440"/>
              </p14:xfrm>
            </p:contentPart>
          </mc:Choice>
          <mc:Fallback xmlns="">
            <p:pic>
              <p:nvPicPr>
                <p:cNvPr id="210964" name="Freihand 210963">
                  <a:extLst>
                    <a:ext uri="{FF2B5EF4-FFF2-40B4-BE49-F238E27FC236}">
                      <a16:creationId xmlns:a16="http://schemas.microsoft.com/office/drawing/2014/main" id="{A0C90C16-3D74-4833-8834-CEC0B402C64B}"/>
                    </a:ext>
                  </a:extLst>
                </p:cNvPr>
                <p:cNvPicPr/>
                <p:nvPr/>
              </p:nvPicPr>
              <p:blipFill>
                <a:blip r:embed="rId146"/>
                <a:stretch>
                  <a:fillRect/>
                </a:stretch>
              </p:blipFill>
              <p:spPr>
                <a:xfrm>
                  <a:off x="5218339" y="4631432"/>
                  <a:ext cx="3664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0965" name="Freihand 210964">
                  <a:extLst>
                    <a:ext uri="{FF2B5EF4-FFF2-40B4-BE49-F238E27FC236}">
                      <a16:creationId xmlns:a16="http://schemas.microsoft.com/office/drawing/2014/main" id="{527E4ED5-AC63-4D29-AFF4-B7D95C0118D1}"/>
                    </a:ext>
                  </a:extLst>
                </p14:cNvPr>
                <p14:cNvContentPartPr/>
                <p14:nvPr/>
              </p14:nvContentPartPr>
              <p14:xfrm>
                <a:off x="6932659" y="5488952"/>
                <a:ext cx="124560" cy="219600"/>
              </p14:xfrm>
            </p:contentPart>
          </mc:Choice>
          <mc:Fallback xmlns="">
            <p:pic>
              <p:nvPicPr>
                <p:cNvPr id="210965" name="Freihand 210964">
                  <a:extLst>
                    <a:ext uri="{FF2B5EF4-FFF2-40B4-BE49-F238E27FC236}">
                      <a16:creationId xmlns:a16="http://schemas.microsoft.com/office/drawing/2014/main" id="{527E4ED5-AC63-4D29-AFF4-B7D95C0118D1}"/>
                    </a:ext>
                  </a:extLst>
                </p:cNvPr>
                <p:cNvPicPr/>
                <p:nvPr/>
              </p:nvPicPr>
              <p:blipFill>
                <a:blip r:embed="rId148"/>
                <a:stretch>
                  <a:fillRect/>
                </a:stretch>
              </p:blipFill>
              <p:spPr>
                <a:xfrm>
                  <a:off x="6928339" y="5484632"/>
                  <a:ext cx="133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0966" name="Freihand 210965">
                  <a:extLst>
                    <a:ext uri="{FF2B5EF4-FFF2-40B4-BE49-F238E27FC236}">
                      <a16:creationId xmlns:a16="http://schemas.microsoft.com/office/drawing/2014/main" id="{58B83031-08CE-472D-8305-90A1C49A29B3}"/>
                    </a:ext>
                  </a:extLst>
                </p14:cNvPr>
                <p14:cNvContentPartPr/>
                <p14:nvPr/>
              </p14:nvContentPartPr>
              <p14:xfrm>
                <a:off x="7048219" y="5396072"/>
                <a:ext cx="435240" cy="267120"/>
              </p14:xfrm>
            </p:contentPart>
          </mc:Choice>
          <mc:Fallback xmlns="">
            <p:pic>
              <p:nvPicPr>
                <p:cNvPr id="210966" name="Freihand 210965">
                  <a:extLst>
                    <a:ext uri="{FF2B5EF4-FFF2-40B4-BE49-F238E27FC236}">
                      <a16:creationId xmlns:a16="http://schemas.microsoft.com/office/drawing/2014/main" id="{58B83031-08CE-472D-8305-90A1C49A29B3}"/>
                    </a:ext>
                  </a:extLst>
                </p:cNvPr>
                <p:cNvPicPr/>
                <p:nvPr/>
              </p:nvPicPr>
              <p:blipFill>
                <a:blip r:embed="rId150"/>
                <a:stretch>
                  <a:fillRect/>
                </a:stretch>
              </p:blipFill>
              <p:spPr>
                <a:xfrm>
                  <a:off x="7043899" y="5391752"/>
                  <a:ext cx="443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0967" name="Freihand 210966">
                  <a:extLst>
                    <a:ext uri="{FF2B5EF4-FFF2-40B4-BE49-F238E27FC236}">
                      <a16:creationId xmlns:a16="http://schemas.microsoft.com/office/drawing/2014/main" id="{734EF9AA-087F-4FEC-BB6E-CEE93BA428AF}"/>
                    </a:ext>
                  </a:extLst>
                </p14:cNvPr>
                <p14:cNvContentPartPr/>
                <p14:nvPr/>
              </p14:nvContentPartPr>
              <p14:xfrm>
                <a:off x="7385539" y="5455112"/>
                <a:ext cx="123840" cy="43560"/>
              </p14:xfrm>
            </p:contentPart>
          </mc:Choice>
          <mc:Fallback xmlns="">
            <p:pic>
              <p:nvPicPr>
                <p:cNvPr id="210967" name="Freihand 210966">
                  <a:extLst>
                    <a:ext uri="{FF2B5EF4-FFF2-40B4-BE49-F238E27FC236}">
                      <a16:creationId xmlns:a16="http://schemas.microsoft.com/office/drawing/2014/main" id="{734EF9AA-087F-4FEC-BB6E-CEE93BA428AF}"/>
                    </a:ext>
                  </a:extLst>
                </p:cNvPr>
                <p:cNvPicPr/>
                <p:nvPr/>
              </p:nvPicPr>
              <p:blipFill>
                <a:blip r:embed="rId152"/>
                <a:stretch>
                  <a:fillRect/>
                </a:stretch>
              </p:blipFill>
              <p:spPr>
                <a:xfrm>
                  <a:off x="7381219" y="5450792"/>
                  <a:ext cx="132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0968" name="Freihand 210967">
                  <a:extLst>
                    <a:ext uri="{FF2B5EF4-FFF2-40B4-BE49-F238E27FC236}">
                      <a16:creationId xmlns:a16="http://schemas.microsoft.com/office/drawing/2014/main" id="{D8E8D0A3-0E67-4063-AAE6-DBD8071FF422}"/>
                    </a:ext>
                  </a:extLst>
                </p14:cNvPr>
                <p14:cNvContentPartPr/>
                <p14:nvPr/>
              </p14:nvContentPartPr>
              <p14:xfrm>
                <a:off x="7495699" y="5325872"/>
                <a:ext cx="301320" cy="154440"/>
              </p14:xfrm>
            </p:contentPart>
          </mc:Choice>
          <mc:Fallback xmlns="">
            <p:pic>
              <p:nvPicPr>
                <p:cNvPr id="210968" name="Freihand 210967">
                  <a:extLst>
                    <a:ext uri="{FF2B5EF4-FFF2-40B4-BE49-F238E27FC236}">
                      <a16:creationId xmlns:a16="http://schemas.microsoft.com/office/drawing/2014/main" id="{D8E8D0A3-0E67-4063-AAE6-DBD8071FF422}"/>
                    </a:ext>
                  </a:extLst>
                </p:cNvPr>
                <p:cNvPicPr/>
                <p:nvPr/>
              </p:nvPicPr>
              <p:blipFill>
                <a:blip r:embed="rId154"/>
                <a:stretch>
                  <a:fillRect/>
                </a:stretch>
              </p:blipFill>
              <p:spPr>
                <a:xfrm>
                  <a:off x="7491379" y="5321552"/>
                  <a:ext cx="309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0969" name="Freihand 210968">
                  <a:extLst>
                    <a:ext uri="{FF2B5EF4-FFF2-40B4-BE49-F238E27FC236}">
                      <a16:creationId xmlns:a16="http://schemas.microsoft.com/office/drawing/2014/main" id="{F0EEC2EE-2126-459C-B370-65980CFD5F24}"/>
                    </a:ext>
                  </a:extLst>
                </p14:cNvPr>
                <p14:cNvContentPartPr/>
                <p14:nvPr/>
              </p14:nvContentPartPr>
              <p14:xfrm>
                <a:off x="7638979" y="5350712"/>
                <a:ext cx="43920" cy="19080"/>
              </p14:xfrm>
            </p:contentPart>
          </mc:Choice>
          <mc:Fallback xmlns="">
            <p:pic>
              <p:nvPicPr>
                <p:cNvPr id="210969" name="Freihand 210968">
                  <a:extLst>
                    <a:ext uri="{FF2B5EF4-FFF2-40B4-BE49-F238E27FC236}">
                      <a16:creationId xmlns:a16="http://schemas.microsoft.com/office/drawing/2014/main" id="{F0EEC2EE-2126-459C-B370-65980CFD5F24}"/>
                    </a:ext>
                  </a:extLst>
                </p:cNvPr>
                <p:cNvPicPr/>
                <p:nvPr/>
              </p:nvPicPr>
              <p:blipFill>
                <a:blip r:embed="rId156"/>
                <a:stretch>
                  <a:fillRect/>
                </a:stretch>
              </p:blipFill>
              <p:spPr>
                <a:xfrm>
                  <a:off x="7634659" y="5346392"/>
                  <a:ext cx="525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0970" name="Freihand 210969">
                  <a:extLst>
                    <a:ext uri="{FF2B5EF4-FFF2-40B4-BE49-F238E27FC236}">
                      <a16:creationId xmlns:a16="http://schemas.microsoft.com/office/drawing/2014/main" id="{3B21F89D-88F2-4749-B651-6395F485C080}"/>
                    </a:ext>
                  </a:extLst>
                </p14:cNvPr>
                <p14:cNvContentPartPr/>
                <p14:nvPr/>
              </p14:nvContentPartPr>
              <p14:xfrm>
                <a:off x="4771579" y="4780112"/>
                <a:ext cx="144360" cy="208440"/>
              </p14:xfrm>
            </p:contentPart>
          </mc:Choice>
          <mc:Fallback xmlns="">
            <p:pic>
              <p:nvPicPr>
                <p:cNvPr id="210970" name="Freihand 210969">
                  <a:extLst>
                    <a:ext uri="{FF2B5EF4-FFF2-40B4-BE49-F238E27FC236}">
                      <a16:creationId xmlns:a16="http://schemas.microsoft.com/office/drawing/2014/main" id="{3B21F89D-88F2-4749-B651-6395F485C080}"/>
                    </a:ext>
                  </a:extLst>
                </p:cNvPr>
                <p:cNvPicPr/>
                <p:nvPr/>
              </p:nvPicPr>
              <p:blipFill>
                <a:blip r:embed="rId158"/>
                <a:stretch>
                  <a:fillRect/>
                </a:stretch>
              </p:blipFill>
              <p:spPr>
                <a:xfrm>
                  <a:off x="4767259" y="4775792"/>
                  <a:ext cx="153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0971" name="Freihand 210970">
                  <a:extLst>
                    <a:ext uri="{FF2B5EF4-FFF2-40B4-BE49-F238E27FC236}">
                      <a16:creationId xmlns:a16="http://schemas.microsoft.com/office/drawing/2014/main" id="{14561979-6EA1-44F7-856A-71B199A6B09F}"/>
                    </a:ext>
                  </a:extLst>
                </p14:cNvPr>
                <p14:cNvContentPartPr/>
                <p14:nvPr/>
              </p14:nvContentPartPr>
              <p14:xfrm>
                <a:off x="4861219" y="4821512"/>
                <a:ext cx="248760" cy="90720"/>
              </p14:xfrm>
            </p:contentPart>
          </mc:Choice>
          <mc:Fallback xmlns="">
            <p:pic>
              <p:nvPicPr>
                <p:cNvPr id="210971" name="Freihand 210970">
                  <a:extLst>
                    <a:ext uri="{FF2B5EF4-FFF2-40B4-BE49-F238E27FC236}">
                      <a16:creationId xmlns:a16="http://schemas.microsoft.com/office/drawing/2014/main" id="{14561979-6EA1-44F7-856A-71B199A6B09F}"/>
                    </a:ext>
                  </a:extLst>
                </p:cNvPr>
                <p:cNvPicPr/>
                <p:nvPr/>
              </p:nvPicPr>
              <p:blipFill>
                <a:blip r:embed="rId160"/>
                <a:stretch>
                  <a:fillRect/>
                </a:stretch>
              </p:blipFill>
              <p:spPr>
                <a:xfrm>
                  <a:off x="4856899" y="4817192"/>
                  <a:ext cx="257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0972" name="Freihand 210971">
                  <a:extLst>
                    <a:ext uri="{FF2B5EF4-FFF2-40B4-BE49-F238E27FC236}">
                      <a16:creationId xmlns:a16="http://schemas.microsoft.com/office/drawing/2014/main" id="{F3E67C58-E18D-4E5B-975A-F8DCDB205D03}"/>
                    </a:ext>
                  </a:extLst>
                </p14:cNvPr>
                <p14:cNvContentPartPr/>
                <p14:nvPr/>
              </p14:nvContentPartPr>
              <p14:xfrm>
                <a:off x="5102419" y="4757072"/>
                <a:ext cx="140400" cy="97920"/>
              </p14:xfrm>
            </p:contentPart>
          </mc:Choice>
          <mc:Fallback xmlns="">
            <p:pic>
              <p:nvPicPr>
                <p:cNvPr id="210972" name="Freihand 210971">
                  <a:extLst>
                    <a:ext uri="{FF2B5EF4-FFF2-40B4-BE49-F238E27FC236}">
                      <a16:creationId xmlns:a16="http://schemas.microsoft.com/office/drawing/2014/main" id="{F3E67C58-E18D-4E5B-975A-F8DCDB205D03}"/>
                    </a:ext>
                  </a:extLst>
                </p:cNvPr>
                <p:cNvPicPr/>
                <p:nvPr/>
              </p:nvPicPr>
              <p:blipFill>
                <a:blip r:embed="rId162"/>
                <a:stretch>
                  <a:fillRect/>
                </a:stretch>
              </p:blipFill>
              <p:spPr>
                <a:xfrm>
                  <a:off x="5098099" y="4752752"/>
                  <a:ext cx="149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0975" name="Freihand 210974">
                  <a:extLst>
                    <a:ext uri="{FF2B5EF4-FFF2-40B4-BE49-F238E27FC236}">
                      <a16:creationId xmlns:a16="http://schemas.microsoft.com/office/drawing/2014/main" id="{590D2C34-334F-4F36-A4D2-C2603A45993D}"/>
                    </a:ext>
                  </a:extLst>
                </p14:cNvPr>
                <p14:cNvContentPartPr/>
                <p14:nvPr/>
              </p14:nvContentPartPr>
              <p14:xfrm>
                <a:off x="5692459" y="4554392"/>
                <a:ext cx="1113840" cy="953640"/>
              </p14:xfrm>
            </p:contentPart>
          </mc:Choice>
          <mc:Fallback xmlns="">
            <p:pic>
              <p:nvPicPr>
                <p:cNvPr id="210975" name="Freihand 210974">
                  <a:extLst>
                    <a:ext uri="{FF2B5EF4-FFF2-40B4-BE49-F238E27FC236}">
                      <a16:creationId xmlns:a16="http://schemas.microsoft.com/office/drawing/2014/main" id="{590D2C34-334F-4F36-A4D2-C2603A45993D}"/>
                    </a:ext>
                  </a:extLst>
                </p:cNvPr>
                <p:cNvPicPr/>
                <p:nvPr/>
              </p:nvPicPr>
              <p:blipFill>
                <a:blip r:embed="rId164"/>
                <a:stretch>
                  <a:fillRect/>
                </a:stretch>
              </p:blipFill>
              <p:spPr>
                <a:xfrm>
                  <a:off x="5688139" y="4550072"/>
                  <a:ext cx="1122480" cy="962280"/>
                </a:xfrm>
                <a:prstGeom prst="rect">
                  <a:avLst/>
                </a:prstGeom>
              </p:spPr>
            </p:pic>
          </mc:Fallback>
        </mc:AlternateContent>
      </p:grpSp>
    </p:spTree>
    <p:extLst>
      <p:ext uri="{BB962C8B-B14F-4D97-AF65-F5344CB8AC3E}">
        <p14:creationId xmlns:p14="http://schemas.microsoft.com/office/powerpoint/2010/main" val="1727689818"/>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2846</Words>
  <Application>Microsoft Office PowerPoint</Application>
  <PresentationFormat>Breitbild</PresentationFormat>
  <Paragraphs>493</Paragraphs>
  <Slides>46</Slides>
  <Notes>42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46</vt:i4>
      </vt:variant>
    </vt:vector>
  </HeadingPairs>
  <TitlesOfParts>
    <vt:vector size="55"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250</cp:revision>
  <cp:lastPrinted>2022-03-02T20:18:27Z</cp:lastPrinted>
  <dcterms:created xsi:type="dcterms:W3CDTF">2022-03-01T20:52:11Z</dcterms:created>
  <dcterms:modified xsi:type="dcterms:W3CDTF">2024-04-16T07:53:41Z</dcterms:modified>
</cp:coreProperties>
</file>